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6" r:id="rId3"/>
    <p:sldId id="257" r:id="rId4"/>
    <p:sldId id="323" r:id="rId5"/>
    <p:sldId id="317" r:id="rId6"/>
    <p:sldId id="259" r:id="rId7"/>
    <p:sldId id="318" r:id="rId8"/>
    <p:sldId id="319" r:id="rId9"/>
    <p:sldId id="320" r:id="rId10"/>
    <p:sldId id="321" r:id="rId11"/>
    <p:sldId id="322" r:id="rId12"/>
    <p:sldId id="324" r:id="rId13"/>
    <p:sldId id="344" r:id="rId14"/>
    <p:sldId id="325" r:id="rId15"/>
    <p:sldId id="326" r:id="rId16"/>
    <p:sldId id="327" r:id="rId17"/>
    <p:sldId id="328" r:id="rId18"/>
    <p:sldId id="329" r:id="rId19"/>
    <p:sldId id="330" r:id="rId20"/>
    <p:sldId id="331" r:id="rId21"/>
    <p:sldId id="332" r:id="rId22"/>
    <p:sldId id="333" r:id="rId23"/>
    <p:sldId id="334" r:id="rId24"/>
    <p:sldId id="260" r:id="rId25"/>
    <p:sldId id="335" r:id="rId26"/>
    <p:sldId id="336" r:id="rId27"/>
    <p:sldId id="337" r:id="rId28"/>
    <p:sldId id="338" r:id="rId29"/>
    <p:sldId id="262" r:id="rId30"/>
    <p:sldId id="263" r:id="rId31"/>
    <p:sldId id="339" r:id="rId32"/>
    <p:sldId id="264" r:id="rId33"/>
    <p:sldId id="265" r:id="rId34"/>
    <p:sldId id="340" r:id="rId35"/>
    <p:sldId id="341" r:id="rId36"/>
    <p:sldId id="266" r:id="rId37"/>
    <p:sldId id="267" r:id="rId38"/>
    <p:sldId id="342" r:id="rId39"/>
    <p:sldId id="34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583" autoAdjust="0"/>
    <p:restoredTop sz="94660"/>
  </p:normalViewPr>
  <p:slideViewPr>
    <p:cSldViewPr snapToGrid="0">
      <p:cViewPr>
        <p:scale>
          <a:sx n="100" d="100"/>
          <a:sy n="100" d="100"/>
        </p:scale>
        <p:origin x="1734"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2:53.651"/>
    </inkml:context>
    <inkml:brush xml:id="br0">
      <inkml:brushProperty name="width" value="0.05" units="cm"/>
      <inkml:brushProperty name="height" value="0.05" units="cm"/>
      <inkml:brushProperty name="color" value="#004F8B"/>
    </inkml:brush>
  </inkml:definitions>
  <inkml:trace contextRef="#ctx0" brushRef="#br0">1 43 1809,'0'0'4589,"0"-6"-4083,0-14-44,0 3 4682,0 24-5454,-1 171 1364,4 236 3287,-2-410-4299,-1 17 126,2 0-1,0-1 1,9 36-1,-11-57-304,0 1 0,0 0 0,0 0 1,0 0-1,0 0 0,0-1 0,0 1 0,0 0 0,5-2-3695,-5 2 3695,0 0 0,0 0 0,0 0 0,0 0 1,1 0-1,-1 1 0,0-1 0,1 1-958,-1-19-2867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2:58.692"/>
    </inkml:context>
    <inkml:brush xml:id="br0">
      <inkml:brushProperty name="width" value="0.05" units="cm"/>
      <inkml:brushProperty name="height" value="0.05" units="cm"/>
      <inkml:brushProperty name="color" value="#004F8B"/>
    </inkml:brush>
  </inkml:definitions>
  <inkml:trace contextRef="#ctx0" brushRef="#br0">1 0 5747,'0'0'1296,"2"19"-418,9 184 2438,9 100 806,-17-287-3921,0-1-860,-3-5-5451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56.235"/>
    </inkml:context>
    <inkml:brush xml:id="br0">
      <inkml:brushProperty name="width" value="0.05" units="cm"/>
      <inkml:brushProperty name="height" value="0.05" units="cm"/>
      <inkml:brushProperty name="color" value="#004F8B"/>
    </inkml:brush>
  </inkml:definitions>
  <inkml:trace contextRef="#ctx0" brushRef="#br0">75 0 208,'0'0'5523,"0"0"-5448,0 0 1,1 0 0,-1 0-1,0 0 1,1 0 0,-1 0-1,0 0 1,0 0-1,1 0 1,-1 0 0,0 0-1,1 0 1,-1 1 0,0-1-1,0 0 1,1 0 0,-1 0-1,0 0 1,0 0 0,1 1-1,-1-1 1,0 0 0,0 0-1,1 0 1,-1 1 0,0-1-1,0 0 1,0 0-1,0 1 1,1-1 0,-1 0-1,0 0 1,0 1 0,0-1-1,0 0 1,0 1 0,0-1-1,0 0 1,0 1 0,0-1-1,0 0 1,0 0 0,0 1-1,0-1 1,-5 94 2455,-28 161 1,17-161-870,-7 167 1,17-259-1711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00.875"/>
    </inkml:context>
    <inkml:brush xml:id="br0">
      <inkml:brushProperty name="width" value="0.05" units="cm"/>
      <inkml:brushProperty name="height" value="0.05" units="cm"/>
      <inkml:brushProperty name="color" value="#004F8B"/>
    </inkml:brush>
  </inkml:definitions>
  <inkml:trace contextRef="#ctx0" brushRef="#br0">8 297 7812,'0'0'6920,"-1"-9"-6429,0 5-476,0 0 22,0-1-1,0 0 1,0 0 0,1 0-1,-1 1 1,1-1 0,0 0-1,0 0 1,1 0-1,-1 0 1,1 1 0,0-1-1,1 0 1,-1 1 0,1-1-1,0 1 1,0-1 0,0 1-1,1 0 1,-1 0 0,1 0-1,0 0 1,0 0-1,5-4 1,-4 6-19,-1-1-1,1 0 1,0 1-1,0 0 1,-1 0 0,1 0-1,1 0 1,-1 1-1,0-1 1,0 1-1,1 0 1,-1 0 0,0 1-1,1-1 1,-1 1-1,1 0 1,-1 0-1,0 1 1,1-1 0,7 3-1,1 2 177,1 0-1,-1 1 1,0 1-1,23 15 1,-25-14-67,1-1-1,-1-1 1,1 0 0,0 0-1,19 5 1,-22-41 687,3-26-805,-7 31-421,0 0 0,2 0 0,12-30 1,-18 54 75,-1 0 1,1-1 0,0 1 0,-1 0 0,1 0 0,0 0 0,0 0-1,0 0 1,0 0 0,0 0 0,0 0 0,0 0 0,0 0-1,0 0 1,2 0 0,4 0-4782</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01.856"/>
    </inkml:context>
    <inkml:brush xml:id="br0">
      <inkml:brushProperty name="width" value="0.05" units="cm"/>
      <inkml:brushProperty name="height" value="0.05" units="cm"/>
      <inkml:brushProperty name="color" value="#004F8B"/>
    </inkml:brush>
  </inkml:definitions>
  <inkml:trace contextRef="#ctx0" brushRef="#br0">0 297 1585,'0'0'11266,"15"18"-9179,49 57-711,-59-70-1272,1-1-1,0 1 1,0-1 0,0 0-1,0-1 1,1 1 0,0-1-1,-1 0 1,1-1 0,0 0-1,0 0 1,0 0 0,1-1-1,-1 0 1,0 0 0,0-1-1,1 0 1,-1 0 0,9-2-1,5 1 9,-19 2-100,0-1 0,1 0-1,-1 0 1,0 0 0,0-1 0,0 1-1,0-1 1,0 1 0,0-1 0,0 1-1,0-1 1,0 0 0,0 0-1,0 0 1,0 0 0,0 0 0,0-1-1,-1 1 1,1-1 0,2-2 0,-2 0-53,1-1 1,-1 1 0,0-1 0,-1 0-1,1 0 1,-1 0 0,1-6 0,0 3-58,0-7-61,0 0 0,-1 0 0,-1-22 1,0 18 86,3 81 400,19 100 0,-2-21 296,1 302 310,-21-441-932,0 0 0,0 1 0,0-1 0,0 1 0,0-1 0,0 0 0,-1 1 0,0-1 0,1 0 0,-1 0-1,0 1 1,0-1 0,0 0 0,0 0 0,0 0 0,-1 0 0,-1 2 0,1-3-6,1 0 1,-1 0-1,0 0 0,0 0 0,0 0 1,0-1-1,0 1 0,0-1 0,0 0 1,0 1-1,0-1 0,0 0 0,-1 0 1,1 0-1,0-1 0,0 1 0,0 0 1,0-1-1,-3-1 0,1 1-38,0-1-1,0 0 1,0 0-1,1 0 1,-1-1 0,1 1-1,0-1 1,-1 0 0,1 0-1,0 0 1,1 0-1,-1-1 1,1 1 0,-1-1-1,1 0 1,0 1-1,0-1 1,-1-6 0,-3-4-45,1-1 0,0 0 0,-4-28 1,5 19 21,1-1 1,1 0 0,2 0 0,0 0 0,2 1 0,5-29 0,-4 40 44,0-1-1,1 0 1,1 1 0,0 0 0,1 0-1,0 1 1,1-1 0,0 1-1,1 1 1,1-1 0,0 1-1,12-12 1,11-3-64,2 0-1,0 2 1,47-24-1,-48 30 78,0-2-1,-2-1 0,0-2 1,29-27-1,-51 41 38,-1 0 1,0-1-1,-1 1 1,0-2-1,0 1 1,-1-1-1,-1 0 1,0 0-1,0-1 0,-1 1 1,0-1-1,-1 0 1,-1 0-1,0 0 1,0-1-1,-1-20 1,-1 26-20,0-1 0,-1 0 1,0 1-1,0-1 1,-1 1-1,0 0 0,0-1 1,-1 1-1,0 0 0,-5-9 1,7 13-11,-1 0 1,0 0-1,-1 1 1,1-1 0,0 1-1,-1-1 1,1 1-1,-1 0 1,0 0-1,0 0 1,0 0-1,0 1 1,0-1-1,0 1 1,0-1 0,0 1-1,-1 0 1,1 1-1,0-1 1,-1 0-1,1 1 1,-1 0-1,1 0 1,-1 0-1,-3 1 1,3-1 0,1 1 0,-1 1-1,1-1 1,-1 0 0,1 1 0,0 0 0,-1 0-1,1 0 1,0 0 0,0 0 0,1 1 0,-1-1-1,0 1 1,1 0 0,0 0 0,-1 0 0,1 0-1,0 0 1,1 0 0,-1 1 0,0-1 0,1 1-1,-2 5 1,-1 5 129,0-1-1,0 1 1,2 1 0,-3 26-1,4-27-7,1 0-1,1 0 1,0 1-1,0-1 1,2 0-1,0 0 1,0 0-1,9 20 1,-9-26-94,1 0 0,1-1 0,-1 1 0,1-1 0,1 0 0,-1 0 1,1-1-1,0 1 0,1-1 0,0-1 0,0 1 0,0-1 1,0 0-1,1-1 0,9 4 0,0-1-123,0-1 1,1-1-1,0 0 0,0-2 1,0 0-1,35 1 0,-22-4-230,1-1 0,-1-2-1,37-7 1,-54 7 201,0 0 0,-1-1 0,1-1 0,-1 0 0,0-1 0,23-14 0,-32 18 109,-1-1 0,1 1 0,0-1 0,-1 0 1,0 0-1,1-1 0,-1 1 0,-1-1 0,1 1 0,0-1 0,-1 0 0,0 0 0,0 0 0,0 0 1,0-1-1,-1 1 0,0 0 0,0-1 0,0 1 0,0-1 0,-1 1 0,1-1 0,-1 0 0,-1-7 1,0 10 15,1 0 1,-1 0-1,0 0 1,0 1-1,0-1 1,0 0-1,0 0 1,0 1-1,0-1 1,-1 1-1,1-1 1,-1 1-1,1-1 1,-1 1-1,0 0 1,1 0-1,-1 0 1,0 0-1,0 0 1,0 0-1,1 0 1,-1 1-1,0-1 1,0 1-1,0-1 1,-3 1-1,-55-4 152,58 5-125,0-1 0,0 1 0,1 0 0,-1 0 0,0-1 0,1 1 1,-1 0-1,1 0 0,-1 0 0,1 1 0,-1-1 0,1 0 0,0 1 0,-1-1 0,1 1 0,0-1 0,0 1 0,0-1 0,0 1 0,0 0 0,1-1 1,-1 1-1,0 0 0,1 0 0,-1 0 0,1-1 0,0 1 0,0 2 0,-1 1 93,0-1 0,0 1 0,1-1 0,0 1 0,0-1 0,0 1 0,1 0 1,0-1-1,-1 1 0,1-1 0,3 6 0,-1-5-31,1 1 1,0-1-1,1 0 1,0 0-1,-1-1 1,1 1-1,1-1 1,-1 0-1,1-1 1,-1 1-1,1-1 1,0 0-1,0 0 0,1-1 1,9 3-1,10 2-324,1 0-1,38 3 1,9-5-5485,-53-5-1335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03.253"/>
    </inkml:context>
    <inkml:brush xml:id="br0">
      <inkml:brushProperty name="width" value="0.05" units="cm"/>
      <inkml:brushProperty name="height" value="0.05" units="cm"/>
      <inkml:brushProperty name="color" value="#004F8B"/>
    </inkml:brush>
  </inkml:definitions>
  <inkml:trace contextRef="#ctx0" brushRef="#br0">1 250 5138,'0'0'3226,"17"2"-1743,110 5 440,-108-7-1590,0-1 0,0-1 1,0-1-1,-1 0 0,35-12 0,-42 11-252,0-1-1,0 0 1,0-1 0,-1 0-1,13-10 1,-21 15-84,0-1 0,0 1 0,0-1 0,0 0 0,0 0 0,-1 0 0,1 0 0,0 0 0,-1-1 0,0 1 0,0 0 1,1-1-1,-1 1 0,-1-1 0,1 1 0,0-1 0,0 0 0,-1 1 0,0-1 0,1 1 0,-1-1 0,0 0 0,-1 1 0,1-1 0,0 0 0,-1 1 0,1-1 0,-1 0 0,0 1 0,-1-5 0,0 5-8,0 0 0,1 0 1,-1 0-1,0 0 0,0 0 0,0 0 0,0 1 0,0-1 0,0 0 1,-1 1-1,1 0 0,-1-1 0,1 1 0,-1 0 0,1 1 0,-1-1 1,1 0-1,-1 1 0,0-1 0,-4 1 0,-61-2-255,56 3 219,5-1 27,1 1 0,0 0 0,0 1 0,0 0 0,0 0 0,0 0 0,0 0 0,1 1 0,-1 0 1,1 1-1,-1-1 0,1 1 0,0 0 0,1 0 0,-1 0 0,1 1 0,-1-1 0,-3 7 0,6-8 21,-1 1 0,1-1 0,0 0 0,0 1-1,0 0 1,1-1 0,-1 1 0,1 0-1,0 0 1,0-1 0,0 1 0,1 0 0,-1 0-1,1 0 1,0 0 0,0 0 0,1 0-1,-1 0 1,1 0 0,-1 0 0,1 0 0,1 0-1,-1-1 1,0 1 0,1 0 0,0-1-1,0 1 1,0-1 0,5 7 0,0-2 79,1-1 1,0 0 0,0 0-1,0 0 1,1-1 0,0 0-1,1-1 1,-1 0 0,1-1-1,0 1 1,0-2 0,18 5-1,0-3-18,0-1-1,1-1 0,43 0 1,-67-4-136,-1-1 0,1 1 0,0 0 1,-1-1-1,1 0 0,-1 0 0,1 0 1,-1-1-1,0 0 0,0 1 1,0-2-1,0 1 0,-1 0 0,1-1 1,-1 1-1,0-1 0,0 0 0,3-5 1,-1 2-136,1 1 0,0-1 0,0 1 0,0 0 0,12-7 0,-13 10 228,0 0 1,1 0-1,-1 1 1,1-1-1,0 1 0,-1 1 1,1-1-1,0 1 0,0 0 1,0 0-1,0 1 0,0 0 1,0 0-1,0 0 0,0 1 1,0 0-1,8 2 0,-10-1 71,1 0-1,0 0 0,-1 0 0,1 0 0,-1 1 0,0 0 0,0 0 0,0 0 0,0 1 1,-1-1-1,1 1 0,-1 0 0,0 0 0,0 0 0,0 0 0,-1 1 0,0-1 0,1 1 1,-2-1-1,4 9 0,-2-2-22,-1 1 1,0 1-1,-1-1 1,0 0-1,0 0 1,-3 17-1,2-26-97,0 0 0,-1 0 0,1-1-1,-1 1 1,0 0 0,0 0 0,0 0-1,0-1 1,0 1 0,-1 0 0,1-1-1,-1 0 1,-3 5 0,3-6-28,1 0 0,-1 0 0,1 0 1,-1-1-1,1 1 0,-1 0 0,0-1 0,1 1 1,-1-1-1,0 0 0,1 1 0,-1-1 0,0 0 1,0 0-1,1 0 0,-1 0 0,0-1 0,0 1 0,1 0 1,-1-1-1,0 1 0,1-1 0,-1 0 0,1 1 1,-4-3-1,3 2-53,0-1 0,1 0 0,-1 0 0,0-1 0,1 1 0,-1 0 1,1 0-1,-1-1 0,1 1 0,0-1 0,0 1 0,0-1 0,1 1 0,-1-1 0,1 0 1,-1 1-1,1-1 0,0 0 0,0 1 0,0-5 0,5-58-940,1 45 1004,1 1 1,0 1 0,1-1 0,2 1 0,12-20 0,4-1 136,34-40 1,-59 78-76,57-61 420,-54 59-239,0-1 0,0 1 0,0 0 0,0 0 0,1 1 1,-1-1-1,1 1 0,0 0 0,0 0 0,0 0 0,0 1 0,0 0 1,10-1-1,-13 2-128,0 0 1,-1 0 0,1 1 0,0-1-1,-1 1 1,1 0 0,0-1 0,-1 1-1,1 0 1,-1 0 0,1 0 0,-1 0-1,0 0 1,1 0 0,-1 1 0,0-1-1,0 0 1,0 1 0,0-1 0,2 3-1,18 39 853,-14-27-481,39 74 1206,19 41-1838,-61-116-1600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03.628"/>
    </inkml:context>
    <inkml:brush xml:id="br0">
      <inkml:brushProperty name="width" value="0.05" units="cm"/>
      <inkml:brushProperty name="height" value="0.05" units="cm"/>
      <inkml:brushProperty name="color" value="#004F8B"/>
    </inkml:brush>
  </inkml:definitions>
  <inkml:trace contextRef="#ctx0" brushRef="#br0">0 45 8772,'0'0'8612,"129"-9"-8612,-82-4-176,3 2-2001,-4 0-3650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04.144"/>
    </inkml:context>
    <inkml:brush xml:id="br0">
      <inkml:brushProperty name="width" value="0.05" units="cm"/>
      <inkml:brushProperty name="height" value="0.05" units="cm"/>
      <inkml:brushProperty name="color" value="#004F8B"/>
    </inkml:brush>
  </inkml:definitions>
  <inkml:trace contextRef="#ctx0" brushRef="#br0">0 156 9668,'0'0'2252,"18"0"635,-6 0-2409,20 0 717,57-7 1,-81 6-1129,1 0 0,-1-1 0,0 0 1,0 0-1,0-1 0,0 0 0,0 0 0,0-1 1,-1 0-1,0-1 0,0 1 0,0-1 0,10-9 1,-16 12-92,1 0 1,-1 0-1,1 0 1,-1 0 0,1 0-1,-1 0 1,0 0-1,0 0 1,0 0 0,0 0-1,0-1 1,-1 1-1,1 0 1,-1-1 0,0 1-1,1 0 1,-1-1-1,0 1 1,0 0 0,0-1-1,-1 1 1,1-1 0,-1 1-1,1 0 1,-1 0-1,0-1 1,0 1 0,0 0-1,0 0 1,0 0-1,0 0 1,0 0 0,-1 0-1,1 0 1,-1 0-1,0 0 1,1 1 0,-1-1-1,0 1 1,0-1-1,0 1 1,0 0 0,0 0-1,0 0 1,-1 0 0,1 0-1,0 0 1,0 1-1,-1-1 1,1 1 0,0-1-1,-1 1 1,1 0-1,-1 0 1,-2 0 0,-5 0-27,0-1 1,-1 2 0,1 0 0,-1 0 0,1 1 0,0 0-1,0 0 1,-15 7 0,22-7 41,-1-1-1,1 1 1,-1 0 0,1 1 0,0-1-1,0 0 1,0 1 0,0 0-1,1 0 1,-1 0 0,1 0-1,-1 0 1,1 0 0,0 1-1,1-1 1,-1 1 0,0-1-1,1 1 1,0 0 0,0-1-1,0 1 1,0 0 0,1 0-1,-1 0 1,1 7 0,0-6 49,1-1 1,-1 1 0,1-1 0,-1 1-1,1-1 1,1 0 0,-1 0 0,1 1-1,-1-1 1,1 0 0,0 0-1,1-1 1,-1 1 0,1 0 0,-1-1-1,7 6 1,-3-3 13,1 0-1,0-1 1,1 0-1,-1-1 1,1 1-1,0-1 1,0-1-1,9 3 1,8 2 30,0-2 1,1-1-1,0-1 1,50 1-1,-57-4-88,0-1 1,0-1-1,1 0 0,-1-2 1,0 0-1,19-6 1,-34 8-88,-1-1 1,1 1 0,0-1 0,0 0 0,-1 0 0,1 0 0,-1-1 0,0 1 0,0-1 0,0 0 0,0 0 0,0 0 0,0 0 0,-1 0 0,1 0 0,-1-1 0,0 1 0,0-1 0,0 0 0,-1 0 0,0 0 0,1 1 0,-1-1 0,0 0 0,-1 0 0,1-1 0,-1 1 0,0 0-1,0 0 1,0 0 0,0 0 0,-1 0 0,1 0 0,-3-6 0,1 5 13,0 1 1,0-1-1,-1 1 0,0-1 0,0 1 0,0 0 1,0 0-1,-1 0 0,1 1 0,-1-1 0,0 1 1,0 0-1,0 0 0,-1 0 0,1 1 0,-6-3 1,8 4 851,3 34-400,0-28-320,0 0 0,1 0 0,-1 1 0,1-1 0,0 0 0,0-1 1,1 1-1,-1 0 0,1-1 0,0 1 0,1-1 0,-1 0 0,1 0 0,-1 0 0,1-1 0,0 1 0,1-1 0,-1 0 0,1 0 0,-1 0 0,1-1 0,0 1 0,0-1 0,6 2 0,2 0-33,0-1-1,0 0 1,0-1-1,0 0 1,1-1-1,-1 0 1,1-1-1,23-3 1,-33 2-183,1-1 0,0 1 0,0-1 0,0 0 1,-1 0-1,1 0 0,-1-1 0,0 0 0,0 0 1,0 0-1,0 0 0,0 0 0,-1-1 0,1 0 1,-1 0-1,0 0 0,0 0 0,0 0 0,-1-1 0,0 1 1,0-1-1,3-5 0,11-51-2011,-13 37 4784,-3 30-2307,0 0-1,0 0 0,1-1 1,-1 1-1,1 0 0,1 0 1,-1-1-1,1 1 1,4 9-1,-3-12-291,-1 1 0,0-1 0,1 0 0,0 0-1,0 0 1,0 0 0,0-1 0,0 1 0,0-1 0,1 0 0,-1 0 0,1 0 0,0 0-1,0-1 1,7 3 0,2-1-595,1-1-1,0 0 1,0-1-1,25 0 1,-34-1 273,55 0-3683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04.627"/>
    </inkml:context>
    <inkml:brush xml:id="br0">
      <inkml:brushProperty name="width" value="0.05" units="cm"/>
      <inkml:brushProperty name="height" value="0.05" units="cm"/>
      <inkml:brushProperty name="color" value="#004F8B"/>
    </inkml:brush>
  </inkml:definitions>
  <inkml:trace contextRef="#ctx0" brushRef="#br0">0 1 9380,'0'0'1049,"4"20"538,24 111 374,61 170 0,-85-287-2008,-3-9-70,0-1 1,1 1-1,-1-1 1,1 0-1,0 0 0,0 0 1,1 0-1,3 6 0,-5-11-18,1 0-1,-1 0 1,0 0-1,0 0 1,0 0-1,0 0 0,0-1 1,0 1-1,0 0 1,0-1-1,-1 1 1,1 0-1,0-1 0,-1 1 1,1-4-1,0 4-48,4-12-390,1 1 0,1-1 0,0 1 0,0 0 0,2 0 0,-1 1 0,1 0 0,14-12 0,-18 18 716,1 1 1,-1 0 0,1 0 0,0 0-1,0 1 1,0 0 0,0 0 0,1 0-1,-1 1 1,1 0 0,0 0 0,-1 0-1,1 1 1,0 0 0,0 1 0,0 0-1,0 0 1,13 1 0,-16 1 44,-1-1 0,1 1 0,-1-1 0,1 1 1,-1 0-1,0 1 0,0-1 0,0 0 0,0 1 0,-1-1 0,1 1 1,-1 0-1,1 0 0,-1 0 0,0 0 0,0 1 0,-1-1 0,1 0 1,0 1-1,-1-1 0,0 1 0,0 0 0,0-1 0,0 7 0,3 9 185,-1 1-1,-1 0 0,0 25 0,-2-42-363,0-1-1,0 1 1,0-1 0,0 0 0,0 1 0,-1-1-1,1 1 1,-1-1 0,0 1 0,1-1 0,-1 0-1,0 1 1,-1-1 0,1 0 0,0 0 0,0 0-1,-1 0 1,0 0 0,1 0 0,-1 0 0,0-1-1,0 1 1,0 0 0,0-1 0,0 0 0,0 1-1,0-1 1,0 0 0,-3 1 0,-5 0-141,1 0 0,-1 0 0,0-1 0,0-1 0,0 1 0,-11-3 0,18 2-29,0 0 0,0-1-1,-1 1 1,1-1 0,0 0-1,0 0 1,0-1 0,0 1-1,1 0 1,-1-1 0,0 0-1,1 0 1,-1 0 0,1 0-1,-1 0 1,1 0 0,0 0-1,0-1 1,0 1 0,0-1-1,0 0 1,1 1 0,-1-1-1,1 0 1,0 0-1,-2-4 1,2 2-164,-1 0-1,1 0 1,0 0 0,0 0-1,1 0 1,0 1 0,-1-1-1,2 0 1,-1 0-1,1 0 1,-1 0 0,1 0-1,0 0 1,1 0 0,-1 1-1,1-1 1,3-5-1,21-20-3794</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05.079"/>
    </inkml:context>
    <inkml:brush xml:id="br0">
      <inkml:brushProperty name="width" value="0.05" units="cm"/>
      <inkml:brushProperty name="height" value="0.05" units="cm"/>
      <inkml:brushProperty name="color" value="#004F8B"/>
    </inkml:brush>
  </inkml:definitions>
  <inkml:trace contextRef="#ctx0" brushRef="#br0">0 213 816,'0'0'12587,"22"14"-11015,71 44-521,-82-53-888,0 1 1,1-2-1,-1 0 0,1 0 0,0-1 0,0 0 1,1-1-1,-1-1 0,0 0 0,1 0 1,-1-1-1,20-3 0,12 1-12,-42 2-153,-1-1 0,1 1 0,-1-1 1,0 0-1,1 1 0,-1-1 0,0 0 0,1 0 0,-1 0 0,0 0 1,0 0-1,0 0 0,0 0 0,0 0 0,0-1 0,0 1 0,0 0 0,0 0 1,0-1-1,-1 1 0,1-1 0,-1 1 0,1-1 0,-1 1 0,1-1 1,-1 1-1,0-1 0,0 1 0,0-1 0,0 1 0,0-1 0,0-2 0,0-2-143,0 0 0,0 0-1,-1 0 1,1 0 0,-1 0-1,0 0 1,-4-10-1,1 10 6,0 0 0,-1-1-1,1 1 1,-2 1 0,1-1-1,0 1 1,-1 0-1,0 0 1,0 0 0,-1 1-1,1 0 1,-14-5 0,3 0 21,-1 2 0,0 0 0,-37-7 1,54 13 122,-33-2-84,33 4 77,1-1 0,-1 0 1,0 0-1,0 1 1,1-1-1,-1 0 1,0 1-1,0-1 1,1 1-1,-1-1 1,1 1-1,-1-1 0,0 1 1,1 0-1,-1-1 1,1 1-1,-1 0 1,1-1-1,0 1 1,-1 0-1,1 0 1,0-1-1,-1 1 0,1 0 1,0 0-1,0-1 1,0 1-1,0 0 1,-1 0-1,1 0 1,0 0-1,1-1 1,-1 3-1,1 3 95,0 1 0,0-1 1,1 0-1,0 1 0,0-1 0,1 0 1,-1 0-1,2 0 0,-1 0 0,0-1 1,1 1-1,0-1 0,0 0 0,1 0 1,0 0-1,-1-1 0,1 0 0,10 7 1,2 1 87,0-1 1,1-1 0,0 0 0,36 13 0,-37-18-121,0 0-1,1-1 1,-1-1-1,1-1 1,0 0-1,34-2 0,-49-1-58,0 1 0,0-1-1,0 0 1,0-1-1,0 1 1,0 0-1,0-1 1,0 1-1,0-1 1,-1 0-1,1 0 1,-1 0-1,0-1 1,1 1 0,-1 0-1,0-1 1,0 1-1,-1-1 1,1 0-1,0 0 1,-1 0-1,0 1 1,1-1-1,-1-1 1,1-5 0,4-12-88,-1-1 0,5-36 0,-8 37 56,0 10-94,10-53-727,0 21-2712,-4 21-787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05.409"/>
    </inkml:context>
    <inkml:brush xml:id="br0">
      <inkml:brushProperty name="width" value="0.05" units="cm"/>
      <inkml:brushProperty name="height" value="0.05" units="cm"/>
      <inkml:brushProperty name="color" value="#004F8B"/>
    </inkml:brush>
  </inkml:definitions>
  <inkml:trace contextRef="#ctx0" brushRef="#br0">1 0 9748,'0'0'3506,"41"103"-561,-20-42-1472,-2 1-801,-1-3-239,-1-5-321,1-9-112,-3-9-80,-3-12-673,-5-11-559,-5-8-449,-31-34-7091</inkml:trace>
  <inkml:trace contextRef="#ctx0" brushRef="#br0" timeOffset="1">28 302 7924,'0'0'9268,"130"-35"-9268,-72 24-320,-2-1-2706,-8-4-5378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06.219"/>
    </inkml:context>
    <inkml:brush xml:id="br0">
      <inkml:brushProperty name="width" value="0.05" units="cm"/>
      <inkml:brushProperty name="height" value="0.05" units="cm"/>
      <inkml:brushProperty name="color" value="#004F8B"/>
    </inkml:brush>
  </inkml:definitions>
  <inkml:trace contextRef="#ctx0" brushRef="#br0">235 1 5042,'0'0'5277,"4"22"-4300,1 10-575,2 1 0,1-1 0,22 56 1,17-9 517,-46-78-645,-3-1-255,0-1 0,0 1 1,0-1-1,0 1 0,1-1 1,-1 0-1,0 0 0,0 0 1,1 0-1,-1 0 0,1 0 1,-1 0-1,-2-2 0,-6-5-75,-10-5-117,-1 1 0,-1 2 0,1 0 0,-1 1 0,-1 1 0,0 1 0,0 1 0,0 2 0,-37-4-1,58 8 188,0 0 0,0 0 0,1 0 0,-1 1-1,0-1 1,1 1 0,-1-1 0,0 1-1,1-1 1,-1 1 0,1 0 0,-1 0 0,1 0-1,-1 0 1,1 0 0,0 0 0,-1 0-1,1 1 1,0-1 0,0 0 0,0 1 0,0-1-1,0 1 1,0-1 0,0 1 0,1-1-1,-1 1 1,0-1 0,1 1 0,-1 0 0,1 2-1,-1-1 53,1 1-1,-1-1 1,1 1-1,0-1 1,0 1-1,1-1 1,-1 0-1,1 1 1,-1-1-1,1 1 1,0-1-1,0 0 1,1 0-1,-1 0 1,1 1-1,2 2 1,3 2 81,0 0 1,1 0-1,1 0 1,-1-1-1,1-1 1,0 1-1,1-1 0,-1-1 1,1 0-1,0 0 1,1-1-1,13 4 1,0-1 10,1-1 0,0-1 1,1-2-1,33 2 0,-12-4 72,-1-2 0,84-12 0,-112 10-268,0-1-1,0-1 0,-1 0 0,0-2 0,0 0 1,-1-1-1,1 0 0,-2-1 0,1-1 1,16-14-1,-28 21-108,-1 0 0,1 0 0,-1-1-1,0 1 1,0-1 0,0 1 0,-1-1 0,1 0 0,-1 0 0,0 0 0,0 0-1,0 0 1,-1-1 0,1 1 0,-1-1 0,0 1 0,0-1 0,-1 1 0,1-1-1,-1 1 1,-1-8 0,0 9 129,0 0 0,0 0 0,0 0 0,-1 0 0,1 0 0,-1 0 0,0 0 0,0 0 0,0 0 0,0 1 0,0-1 0,-1 1 0,1 0 0,-1 0 0,1 0 0,-1 0 0,0 0 0,0 0 0,0 1 0,0-1 0,0 1 0,0 0 0,-1 0 0,1 0 0,0 0 0,-1 1 0,1-1 0,-7 1 0,8 0 107,0-1 1,0 1-1,1 0 1,-1 0-1,0 0 1,0 0-1,0 0 1,0 1-1,0-1 1,0 1 0,0-1-1,0 1 1,0 0-1,0-1 1,0 1-1,1 0 1,-1 0-1,0 1 1,1-1-1,-1 0 1,-1 2 0,1 0 84,0 0 1,0 1 0,1-1 0,-1 0 0,1 0 0,0 1 0,0-1 0,0 1 0,0-1 0,0 1 0,1 5 0,-1-5-125,1-1 1,0 1-1,0-1 1,0 1 0,1-1-1,-1 1 1,1-1-1,0 1 1,0-1 0,0 0-1,0 0 1,0 1-1,1-1 1,0 0-1,-1 0 1,1 0 0,0 0-1,5 4 1,-2-3-74,0 0 0,0 0 0,0-1-1,1 1 1,-1-1 0,1 0 0,0-1 0,0 0 0,11 3 0,10 1-1728,0-2-1,1-1 1,49-1-1,-71-2 1175,69 0-7271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07.495"/>
    </inkml:context>
    <inkml:brush xml:id="br0">
      <inkml:brushProperty name="width" value="0.05" units="cm"/>
      <inkml:brushProperty name="height" value="0.05" units="cm"/>
      <inkml:brushProperty name="color" value="#004F8B"/>
    </inkml:brush>
  </inkml:definitions>
  <inkml:trace contextRef="#ctx0" brushRef="#br0">348 327 11189,'0'0'6195,"-4"-15"-5742,-15-46-338,19 59-116,-1 1 0,0-1 0,0 0 0,0 1 0,-1-1 1,1 1-1,0-1 0,0 1 0,-1 0 0,1 0 0,-1 0 0,1-1 0,-1 1 0,0 0 0,1 1 0,-1-1 0,0 0 0,0 1 0,0-1 0,-3 0 0,-36 0-90,27 2 50,-7-1 15,0 1 0,-1 0 0,-32 8 0,47-7 25,0 0 0,0 0 0,0 1 0,0 0 0,0 0 0,1 0 0,-1 1 0,1 0 0,0 1 1,0-1-1,0 1 0,1 1 0,-10 10 0,13-14 18,0 1 0,0-1 1,0 1-1,1-1 0,-1 1 0,1 0 1,-1 0-1,1 0 0,0 0 0,0 0 1,0 0-1,1 0 0,-1 0 0,1 0 1,0 1-1,0-1 0,0 0 1,0 0-1,0 0 0,1 0 0,0 4 1,1-3 2,-1 0 0,1-1 0,1 1 1,-1-1-1,0 1 0,1-1 0,0 0 0,0 0 1,0 0-1,0 0 0,0-1 0,0 1 1,1-1-1,3 2 0,7 3 0,-1-1-1,1 0 1,0-1 0,1 0-1,-1-2 1,1 1 0,24 1-1,-19-3-359,1-2 0,-1 0-1,1-1 1,-1-1 0,27-6 0,-38 6-26,1-1-1,-1-1 1,1 0 0,-1 0 0,0-1 0,-1 0 0,1-1 0,-1 0 0,0 0 0,0-1 0,-1 0 0,12-13 0,-11 8 39,1 0 0,-1 0 0,-1-1 0,0 0 1,-1 0-1,-1 0 0,0-1 0,-1 0 0,0 0 1,-1-1-1,0 1 0,-1 0 0,-1-1 0,-1-16 0,0 16 964,-1 1-1,-1-1 0,0 0 1,-1 1-1,-1-1 0,0 1 0,-1 0 1,-9-18-1,14 32-604,0 0 0,0 0 0,0 0 0,0 0-1,0 0 1,0 0 0,0 1 0,0-1 0,0 0 0,0 0 0,0 0-1,0 0 1,0 0 0,-1 0 0,1 0 0,0 0 0,0 0 0,0 1-1,0-1 1,0 0 0,0 0 0,0 0 0,0 0 0,0 0 0,0 0-1,0 0 1,0 0 0,0 0 0,0 0 0,-1 0 0,1 0 0,0 0-1,0 0 1,0 0 0,0 0 0,0 0 0,0 0 0,0 0 0,0 0-1,0 0 1,0 0 0,-1 0 0,1 0 0,0 0 0,0 0 0,0 0-1,0 0 1,0 0 0,0 0 0,0 0 0,0 0 0,0 0 0,-1 0-1,1 0 1,0 0 0,0 0 0,0 0 0,0 0 0,0 0 0,0 0-1,0 0 1,0 0 0,0 0 0,0-1 0,0 1 0,0 0 0,-4 15 260,1 19-491,1 1 595,2 0 1,1 0-1,9 57 1,-8-82-332,0 1-1,0-1 1,2 0 0,-1 0-1,1-1 1,1 1 0,-1-1 0,2 0-1,-1 0 1,1 0 0,1-1 0,-1 0-1,1 0 1,1-1 0,-1 0 0,18 12-1,-19-16-97,0 0 0,1 0 0,-1 0 0,1-1 0,0 0 0,-1-1 0,1 1-1,0-1 1,0 0 0,0-1 0,0 0 0,0 0 0,0-1 0,0 1 0,0-2-1,0 1 1,0-1 0,-1 0 0,1 0 0,-1 0 0,1-1 0,-1 0 0,0-1 0,0 0-1,0 1 1,0-2 0,-1 1 0,0-1 0,0 0 0,0 0 0,0 0 0,-1 0-1,0-1 1,0 0 0,0 0 0,-1 0 0,0 0 0,0-1 0,-1 1 0,1-1 0,-2 0-1,1 1 1,-1-1 0,0 0 0,1-10 0,-2 20 119,1 1-1,0-1 1,0 1-1,0-1 1,0 0-1,0 1 1,1-1 0,0 0-1,-1 0 1,1 0-1,0 0 1,1 0-1,-1-1 1,0 1 0,1-1-1,4 4 1,-1 0-283,1-1 0,0 0-1,0 0 1,1-1 0,12 6 0,-3-4-802,-1-2-1,0 0 0,1-1 1,0-1-1,29 1 1,84-9-2224,-125 6 3393,0 0 1,0-1-1,0 0 1,-1 0-1,1-1 1,0 1-1,-1-1 0,1 0 1,-1 0-1,0-1 1,1 1-1,5-6 1,-8 6 97,0 0 1,0 0 0,-1 0-1,1 0 1,0-1 0,-1 1-1,0-1 1,0 1 0,1-1 0,-1 0-1,-1 1 1,1-1 0,0 0-1,-1 0 1,1 1 0,-1-1 0,0 0-1,0 0 1,0 0 0,0 0-1,-1 1 1,-1-7 0,1 7-225,0-1 1,0 0-1,-1 1 0,1 0 1,-1-1-1,0 1 1,1 0-1,-1-1 1,0 1-1,-1 0 0,1 1 1,0-1-1,0 0 1,-1 1-1,1-1 0,-1 1 1,0 0-1,1-1 1,-1 1-1,0 1 1,0-1-1,1 0 0,-5 0 1,-6-2-48,-1 1 1,1 1 0,-21-1-1,20 2 9,0-1 1,0 1-1,-1 1 1,1 1-1,-23 4 1,34-5 9,0-1 0,1 1 0,-1 0 0,1 0 0,-1 0 0,1 1 0,-1-1 0,1 1 0,0-1 0,-1 1 0,1 0 0,0-1 0,0 1 0,0 0 1,1 1-1,-1-1 0,0 0 0,1 0 0,-1 1 0,1-1 0,0 1 0,0-1 0,0 1 0,0 0 0,0-1 0,1 1 0,-1 0 0,1-1 0,0 1 0,0 4 0,-1-4 17,1 1 0,0 0 0,0-1 0,1 1 0,-1 0 0,1-1 0,0 1 0,0 0 0,0-1 0,1 1 0,-1-1 0,1 0 0,-1 0 0,5 6 0,-2-6-1,0 1 0,0-1 0,0 0-1,0 0 1,1 0 0,0-1 0,-1 1 0,1-1 0,9 3 0,2 0-124,1-1-1,0 0 0,1-1 1,-1-1-1,0-1 1,1 0-1,-1-1 1,1-1-1,17-3 0,-31 3 71,0 1-1,0-2 0,-1 1 0,1 0 1,-1-1-1,1 1 0,-1-1 0,1 0 0,-1 0 1,0 0-1,0-1 0,0 1 0,0-1 1,0 0-1,0 0 0,-1 0 0,0 0 1,1 0-1,-1 0 0,0-1 0,2-5 0,-1-1 121,0 1 0,0-1-1,-1 1 1,0-1 0,-1 0-1,0 0 1,-1-12 272,2 57-650,-1-31 300,1 0 1,-1 0 0,1-1-1,0 1 1,0-1 0,1 1-1,-1-1 1,1 0 0,-1 0-1,1 0 1,0 0 0,0 0 0,1 0-1,-1-1 1,0 0 0,1 0-1,0 0 1,-1 0 0,1 0-1,0-1 1,0 1 0,5 0-1,1 0-86,0 1-1,0-2 0,0 1 0,0-2 0,1 1 0,-1-1 1,20-3-1,-27 2-114,0 0 0,0 0 0,0-1 0,0 1 1,-1-1-1,1 0 0,0 0 0,-1 0 0,1 0 0,-1 0 0,1-1 0,-1 1 1,0-1-1,0 1 0,0-1 0,-1 0 0,1 0 0,-1 0 0,1 0 1,-1 0-1,0 0 0,0 0 0,0 0 0,-1 0 0,1-4 0,2-10-285,0 0-1,-2 0 1,0-23 2611,-1 47-2012,0-1-1,1 1 1,-1-1-1,1 0 1,1 1-1,-1-1 1,1 0 0,0 0-1,0 0 1,4 7-1,-5-11-276,1 0 0,0 1 0,0-1 0,0 0 0,0 0 0,0 0 0,0 0 0,0 0 0,0-1 0,4 3 0,-3-3-409,0 0 0,0 1 0,0-1 0,1 0 0,-1 0 0,0-1 0,1 1 0,-1-1 0,6 0 0,9 0-6498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57.099"/>
    </inkml:context>
    <inkml:brush xml:id="br0">
      <inkml:brushProperty name="width" value="0.05" units="cm"/>
      <inkml:brushProperty name="height" value="0.05" units="cm"/>
      <inkml:brushProperty name="color" value="#004F8B"/>
    </inkml:brush>
  </inkml:definitions>
  <inkml:trace contextRef="#ctx0" brushRef="#br0">85 341 3378,'0'0'6005,"0"-6"-5471,3-5-430,-1 0 1,1 0 0,1 1 0,0-1 0,0 1 0,1 0 0,7-10-1,52-77 595,-17 28-121,-44 64-648,2-3 274,0-1 0,1 1 0,0 0 0,1 0 0,10-10 0,-16 17-165,1 0 0,-1 0 0,1 0 0,-1 0 1,1 0-1,-1 0 0,1 1 0,0-1 1,-1 0-1,1 1 0,0-1 0,0 1 0,-1 0 1,1 0-1,0-1 0,0 1 0,-1 0 1,1 0-1,0 1 0,0-1 0,0 0 0,-1 1 1,1-1-1,0 1 0,-1-1 0,1 1 1,0 0-1,-1 0 0,1 0 0,-1 0 0,1 0 1,-1 0-1,1 0 0,-1 0 0,0 0 1,0 1-1,2 2 0,36 42 391,-3 3 1,33 57-1,-48-73-198,-15-24-184,2 2-31,-1 0 1,0 0-1,0 1 1,-1 0-1,-1 0 1,0 1-1,0-1 1,-1 1 0,-1 0-1,3 21 1,-7-33-27,0 0 0,1 0 1,-1 0-1,0 0 0,1 0 0,-1-1 1,0 1-1,0 0 0,0 0 1,0 0-1,0-1 0,0 1 1,0 0-1,0-1 0,0 1 1,0-1-1,0 0 0,0 1 1,0-1-1,-1 0 0,1 1 1,0-1-1,0 0 0,0 0 1,0 0-1,-1 0 0,1 0 1,0 0-1,-2-1 0,-3 1-19,-288 2-1256,283-2 1272,-20-3-40,-50-10 0,53 8-149,-1 0 0,-37 0 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07.887"/>
    </inkml:context>
    <inkml:brush xml:id="br0">
      <inkml:brushProperty name="width" value="0.05" units="cm"/>
      <inkml:brushProperty name="height" value="0.05" units="cm"/>
      <inkml:brushProperty name="color" value="#004F8B"/>
    </inkml:brush>
  </inkml:definitions>
  <inkml:trace contextRef="#ctx0" brushRef="#br0">1 1 7940,'0'0'3137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08.230"/>
    </inkml:context>
    <inkml:brush xml:id="br0">
      <inkml:brushProperty name="width" value="0.05" units="cm"/>
      <inkml:brushProperty name="height" value="0.05" units="cm"/>
      <inkml:brushProperty name="color" value="#004F8B"/>
    </inkml:brush>
  </inkml:definitions>
  <inkml:trace contextRef="#ctx0" brushRef="#br0">1 189 3153,'0'0'9431,"0"-7"-9190,0 4-197,0 1 0,1-1 0,-1 0 0,0 0 1,1 1-1,-1-1 0,1 0 0,0 1 1,0-1-1,0 1 0,1-1 0,1-2 0,-2 4 4,1-1-1,-1 1 0,1 0 0,-1 0 0,1 0 0,0 0 0,-1 1 0,1-1 0,0 0 0,0 1 0,0-1 0,0 1 0,-1 0 0,1-1 0,0 1 0,0 0 0,0 0 0,0 0 0,0 0 0,0 1 0,0-1 0,-1 1 0,1-1 0,2 2 0,64 19 1417,-52-15-1271,-1-1 0,1-1 0,0 0 0,0 0 0,19 0 0,-24-3-168,21-4 199,-31 2-211,0 1 0,0-1 0,0 0 1,0 0-1,-1 1 0,1-1 0,0 0 0,0 0 1,-1 0-1,1 0 0,-1 0 0,1 0 1,-1 0-1,1-1 0,-1 1 0,1 0 0,-1 0 1,0 0-1,0 0 0,0 0 0,1-1 1,-1 1-1,0 0 0,-1 0 0,1-2 0,-5-76 673,1 41-2060,3 0-5365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08.606"/>
    </inkml:context>
    <inkml:brush xml:id="br0">
      <inkml:brushProperty name="width" value="0.05" units="cm"/>
      <inkml:brushProperty name="height" value="0.05" units="cm"/>
      <inkml:brushProperty name="color" value="#004F8B"/>
    </inkml:brush>
  </inkml:definitions>
  <inkml:trace contextRef="#ctx0" brushRef="#br0">1 144 5635,'0'0'3446,"21"1"-1156,68 1-89,-81-2-1957,0 0 1,0 0 0,0-1-1,0 0 1,-1-1-1,1 1 1,0-1 0,-1-1-1,1 0 1,-1 0 0,0 0-1,0-1 1,9-6 0,-13 7-216,1 0 0,-1 0 0,0 0 0,1-1 0,-2 1 0,1-1 0,0 0 1,-1 0-1,1 0 0,-1 0 0,0-1 0,-1 1 0,1 0 0,-1-1 0,0 1 0,0-1 0,0 0 1,-1 1-1,1-8 0,-1 11-55,0 0 0,0 0 0,-1 0 0,1 0 0,0 0 0,0 0 0,-1 0 1,1 0-1,0 1 0,-1-1 0,1 0 0,-1 0 0,1 0 0,-1 1 0,0-1 0,1 0 0,-1 0 1,0 1-1,0-1 0,1 1 0,-1-1 0,0 0 0,0 1 0,0 0 0,0-1 0,-1 0 0,-34-5-563,28 6 535,0 1-1,1 0 0,-1 0 0,0 0 1,0 1-1,1 0 0,-10 4 1,12-3 132,-1 0 0,1 1 1,0 0-1,0 0 0,0 0 1,0 1-1,1 0 1,0 0-1,0 0 0,0 0 1,0 0-1,1 1 1,0 0-1,0 0 0,1 0 1,0 0-1,-3 11 0,4-12 60,0 0 0,0 0 0,1 0 0,0-1 0,0 1 0,0 0 0,1 0 0,0 0 0,0-1 0,0 1 0,0 0 0,1-1 0,-1 1 0,1-1 0,0 1 0,1-1 0,-1 0 0,1 0 0,0 0 0,0 0 0,0-1 0,0 1 0,1-1 0,5 5 0,6 2 98,0 0 0,0-2 0,1 1 0,0-2 0,1 0 0,-1-1 0,1-1 0,35 6 0,-4-4-281,1-3 1,50-1 0,-115-8-5655,-16 0 427</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20.908"/>
    </inkml:context>
    <inkml:brush xml:id="br0">
      <inkml:brushProperty name="width" value="0.05" units="cm"/>
      <inkml:brushProperty name="height" value="0.05" units="cm"/>
      <inkml:brushProperty name="color" value="#004F8B"/>
    </inkml:brush>
  </inkml:definitions>
  <inkml:trace contextRef="#ctx0" brushRef="#br0">0 644 6755,'0'0'1241,"25"-6"-182,4 1-839,-7 1-107,-1-1 0,0 0 0,-1-2 1,0 0-1,24-12 0,-17 5 46,0 0 0,-1-2 1,0-1-1,-1-1 0,39-36 1,-54 43-138,0 0 1,0 0 0,-2-1 0,1 0 0,-1-1-1,-1 1 1,0-2 0,-1 1 0,0-1 0,-1 0 0,-1 0-1,0 0 1,4-29 0,-7 34-12,2-20-51,-2 0-1,-1-29 0,0 51 29,0 1 0,-1 0 0,0-1-1,0 1 1,-1 0 0,0-1 0,0 1-1,0 0 1,-1 0 0,0 1 0,0-1-1,0 1 1,-1-1 0,0 1 0,-5-6-1,7 9 14,-1 0 1,0 0-1,0 0 0,0 0 0,0 1 0,0 0 0,0-1 0,0 1 0,0 0 0,0 0 0,-1 1 0,1-1 0,0 1 1,-1-1-1,1 1 0,0 0 0,-1 1 0,1-1 0,0 0 0,0 1 0,-1 0 0,1 0 0,0 0 0,0 0 1,0 0-1,0 0 0,0 1 0,0 0 0,0 0 0,0-1 0,-4 6 0,-4 2 30,0 0 1,1 1-1,0 0 0,1 1 0,0 0 1,-7 13-1,6-7 157,2 1 1,0 0-1,1 0 1,1 1-1,0 0 1,2 0-1,0 0 1,1 1-1,1-1 0,1 1 1,1 0-1,0-1 1,6 36-1,-3-45-138,-1-1-1,1 0 1,1 0 0,-1-1-1,2 1 1,-1-1-1,1 0 1,0 0-1,1 0 1,0-1 0,0 0-1,0 0 1,1 0-1,0-1 1,0 0-1,1 0 1,0-1 0,0 0-1,0 0 1,14 5-1,-6-3-21,0-1 0,0-1-1,0 0 1,0-1-1,1-1 1,0-1 0,-1 0-1,1-1 1,0 0-1,30-4 1,-40 1-57,1 0 0,0 0 0,-1 0 0,1-1 0,-1 0 0,0 0 0,0-1 0,0 0 0,0 0 0,-1 0 0,0-1 0,0 0 0,0-1 0,0 1 0,-1-1 0,0 0 0,0 0 0,0-1 0,6-13 0,-5 7-117,0 1 1,-1-2-1,-1 1 0,0 0 1,0-1-1,-2 0 0,0 1 1,0-1-1,-1 0 0,-2-20 1,1 32 137,-1 0 0,1 0 1,-1 0-1,0 0 1,0 1-1,0-1 0,0 0 1,0 0-1,0 1 0,0-1 1,-1 0-1,1 1 1,-1-1-1,1 1 0,-1 0 1,0 0-1,1-1 0,-1 1 1,0 0-1,0 0 1,0 0-1,1 1 0,-1-1 1,0 0-1,0 1 0,0 0 1,-1-1-1,1 1 1,0 0-1,0 0 0,0 0 1,-2 0-1,-2 0 11,0 0 0,0 0 0,1 0 0,-1 1 0,0 0 0,1 0 0,-1 0 0,1 1 0,-1-1 0,-10 6 0,11-2 34,1-1 1,-1 1 0,0-1-1,1 1 1,0 1-1,0-1 1,1 0-1,-1 1 1,1 0 0,1 0-1,-1 0 1,1 0-1,0 0 1,-2 7-1,3-9 29,0 0-1,0 0 0,0 1 0,1-1 0,0 0 0,-1 0 1,1 1-1,1-1 0,-1 0 0,1 0 0,-1 1 0,1-1 1,0 0-1,1 0 0,-1 0 0,1 0 0,-1 0 0,1-1 0,1 1 1,-1 0-1,0-1 0,4 5 0,2-3-4,-1 1 0,1-1-1,0 0 1,0-1 0,1 1-1,-1-2 1,1 1 0,0-1-1,0-1 1,0 0 0,12 2-1,12 0-1119,59-2-1,-73-2-89,2-1-2895,-9-5-3104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21.839"/>
    </inkml:context>
    <inkml:brush xml:id="br0">
      <inkml:brushProperty name="width" value="0.05" units="cm"/>
      <inkml:brushProperty name="height" value="0.05" units="cm"/>
      <inkml:brushProperty name="color" value="#004F8B"/>
    </inkml:brush>
  </inkml:definitions>
  <inkml:trace contextRef="#ctx0" brushRef="#br0">408 151 6755,'0'0'5629,"1"-16"-4802,2-5-551,-2 10-6,0 1 0,0-1 0,-1 0-1,-1-19 1,0 28-211,1 0 0,-1 1 0,0-1 0,0 0 0,0 0 0,0 0 0,0 1 0,0-1-1,0 0 1,0 1 0,-1-1 0,1 1 0,-1-1 0,1 1 0,-1 0 0,0 0 0,1 0 0,-1 0 0,0 0 0,0 0 0,0 0-1,1 0 1,-1 1 0,0-1 0,0 1 0,-4-1 0,-54-5-14,48 6-44,-1 0 0,1 1 0,0 0 0,-1 1 0,1 1 0,0 0 1,1 0-1,-1 1 0,0 0 0,1 1 0,0 1 0,0 0 0,1 0 1,-1 1-1,2 0 0,-1 1 0,1 0 0,0 1 0,0 0 0,-13 18 1,13-14 103,1 1 0,0 0 0,0 1 1,2 0-1,0 0 0,0 1 0,2-1 0,0 1 1,-4 30-1,7-37-17,0 0 0,1 1-1,0-1 1,0 0 0,1 0 0,0 0 0,1 0 0,0 0-1,0 0 1,1-1 0,0 1 0,1-1 0,0 1 0,0-1-1,0 0 1,1-1 0,1 1 0,11 12 0,-6-10-3,1 0-1,0-2 1,0 1 0,1-2 0,0 1 0,0-2-1,1 0 1,0-1 0,0 0 0,1-1-1,15 3 1,14-1 4,0-1-1,64-2 1,-103-3-177,-1 0-1,1 0 1,0-1 0,0 1 0,0-1-1,-1 0 1,1 0 0,0-1-1,-1 0 1,1 1 0,-1-1-1,0-1 1,4-2 0,-5 3-529,0 0 1,-1 0 0,0-1-1,0 0 1,1 1-1,-2-1 1,1 0 0,0 0-1,0 0 1,-1 0-1,0 0 1,2-4-1,1-6-3974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22.664"/>
    </inkml:context>
    <inkml:brush xml:id="br0">
      <inkml:brushProperty name="width" value="0.05" units="cm"/>
      <inkml:brushProperty name="height" value="0.05" units="cm"/>
      <inkml:brushProperty name="color" value="#004F8B"/>
    </inkml:brush>
  </inkml:definitions>
  <inkml:trace contextRef="#ctx0" brushRef="#br0">7 346 5298,'0'0'2241,"19"-4"-1283,63-16 414,-73 18-1125,-1 0 0,0-1 0,0 0 1,-1 0-1,1-1 0,-1 0 1,0 0-1,0-1 0,0 0 1,0 0-1,11-12 0,-15 13-134,0 0-1,0-1 1,-1 1-1,1 0 0,-1-1 1,0 1-1,0-1 1,-1 0-1,1 1 1,-1-1-1,0 0 0,0 0 1,-1 0-1,1 0 1,-1 0-1,0 0 1,-2-10-1,1 13-105,0-1 0,0 1 0,-1-1 0,1 1 1,0 0-1,-1-1 0,0 1 0,0 0 0,1 0 0,-1 0 0,0 0 0,-1 1 0,1-1 0,0 0 0,0 1 0,-1 0 0,1-1 1,-1 1-1,1 0 0,-1 0 0,0 0 0,1 1 0,-1-1 0,0 1 0,1-1 0,-6 1 0,-4-1-20,1 0-1,-1 0 0,0 1 1,1 1-1,-14 2 1,21-2 8,0 0 1,-1 0-1,1 1 1,1-1 0,-1 1-1,0 0 1,0 0 0,1 0-1,-1 0 1,1 1-1,0 0 1,-1 0 0,1-1-1,1 2 1,-1-1 0,0 0-1,1 0 1,-1 1-1,1 0 1,0-1 0,0 1-1,-2 8 1,0 0 72,1 1 0,0 0 0,1 1 0,1-1-1,0 26 1,1-34-44,1-1-1,0 1 0,0-1 1,1 1-1,-1-1 0,1 0 1,0 1-1,0-1 0,1 0 0,-1 0 1,1-1-1,0 1 0,0 0 1,0-1-1,0 0 0,1 1 1,-1-2-1,1 1 0,0 0 1,0-1-1,0 1 0,0-1 1,0 0-1,0 0 0,8 1 1,-3 1-19,0-1 1,0-1-1,1 1 1,-1-1-1,1-1 1,0 0-1,-1 0 1,1-1-1,0 0 1,0-1-1,17-3 1,-22 1-131,1 1 0,-1-2 0,0 1 0,1 0 0,-1-1 1,-1 0-1,1 0 0,-1-1 0,7-7 0,16-15-811,-20 22 943,1 0 1,-1 0 0,1 0-1,0 1 1,0 1 0,1-1-1,-1 1 1,1 0-1,-1 1 1,1 0 0,0 1-1,0 0 1,0 0 0,0 1-1,18 1 1,-23 0 90,1-1 0,0 1-1,-1 1 1,1-1 0,0 1 0,-1 0-1,0 0 1,1 0 0,-1 0 0,0 1 0,0 0-1,0 0 1,-1 0 0,1 0 0,-1 0-1,0 1 1,0 0 0,0 0 0,0 0 0,0 0-1,-1 0 1,0 0 0,0 0 0,0 1-1,0-1 1,-1 1 0,0 0 0,0-1 0,0 1-1,0 9 1,0-6-110,0-1-1,0 1 1,-1 0 0,-1 0-1,1 0 1,-1 0 0,0 0-1,-1 0 1,-3 8 0,4-13-64,0-1 1,-1 1 0,0 0-1,1-1 1,-1 0 0,0 0 0,0 1-1,0-1 1,0 0 0,-1 0 0,1-1-1,-1 1 1,1 0 0,-1-1 0,1 0-1,-1 0 1,0 1 0,0-1 0,1-1-1,-1 1 1,0 0 0,0-1-1,0 1 1,0-1 0,0 0 0,-6-1-1,8 1 27,0 0-1,-1 0 0,1-1 1,-1 1-1,1-1 0,0 1 0,-1-1 1,1 0-1,0 1 0,0-1 1,0 0-1,-1 0 0,1 0 1,0 0-1,0 0 0,0 0 0,0 0 1,1 0-1,-1-1 0,0 1 1,0 0-1,1 0 0,-1-1 1,1 1-1,-1 0 0,1-1 0,-1 1 1,1-1-1,0 1 0,0 0 1,-1-3-1,-2-53-733,4 46 625,0-15 72,1 1 1,2 0-1,0 0 1,2 0-1,13-38 1,58-114 592,-72 164-263,-4 10-76,0-1 0,1 1-1,-1 0 1,1 0 0,-1-1 0,1 1 0,0 0-1,1 1 1,-1-1 0,0 0 0,1 0 0,4-3-1,-7 6-125,1 0-1,0 0 0,-1 0 1,1 0-1,0 0 0,-1 0 0,1 0 1,0 0-1,-1 1 0,1-1 1,0 0-1,-1 0 0,1 0 0,0 1 1,-1-1-1,1 0 0,-1 1 1,1-1-1,-1 0 0,1 1 1,-1-1-1,1 1 0,-1-1 0,1 1 1,-1-1-1,1 1 0,-1-1 1,0 1-1,1 0 0,-1 0 0,12 23 106,-10-19-2,123 293 1949,-122-291-2659,0 2-831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23.043"/>
    </inkml:context>
    <inkml:brush xml:id="br0">
      <inkml:brushProperty name="width" value="0.05" units="cm"/>
      <inkml:brushProperty name="height" value="0.05" units="cm"/>
      <inkml:brushProperty name="color" value="#004F8B"/>
    </inkml:brush>
  </inkml:definitions>
  <inkml:trace contextRef="#ctx0" brushRef="#br0">0 49 10037,'0'0'6659,"137"-25"-6659,-95 14-1473,-3-2-4034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23.383"/>
    </inkml:context>
    <inkml:brush xml:id="br0">
      <inkml:brushProperty name="width" value="0.05" units="cm"/>
      <inkml:brushProperty name="height" value="0.05" units="cm"/>
      <inkml:brushProperty name="color" value="#004F8B"/>
    </inkml:brush>
  </inkml:definitions>
  <inkml:trace contextRef="#ctx0" brushRef="#br0">5 1 2321,'0'0'10778,"0"9"-10532,-3 23 461,2 0 0,1 0 1,7 49-1,-5-69-521,0-1 0,1 1-1,0-1 1,1 0 0,1 0-1,0 0 1,0-1 0,1 0-1,0 0 1,1 0 0,0 0 0,0-1-1,16 14 1,-14-16-156,1 1 1,0-1-1,0-1 1,0 0-1,1 0 1,0-1-1,0-1 0,0 0 1,1 0-1,-1-1 1,1-1-1,0 0 1,0 0-1,0-1 1,0-1-1,22-1 1,-31 1-77,0-1 0,0 1 1,0-1-1,-1 0 0,1 1 1,0-1-1,-1 0 0,1-1 1,-1 1-1,1 0 1,-1-1-1,1 0 0,-1 1 1,0-1-1,0 0 0,0 0 1,4-4-1,-3 0-134,1 1 0,-1-1 0,0 0 0,-1 0 1,1 0-1,-1 0 0,2-10 0,0-8-824,0 0 1,-2-1 0,-1-27-1,-1 47 774,0-67 1423,0 98-70,-1-19-1002,1 0 0,1 1 0,0-1 0,0 0 0,0 0 0,1 0-1,0 0 1,0 0 0,0 0 0,1 0 0,0-1 0,7 11 0,-7-13-318,0-1-1,1 1 0,-1-1 1,1 0-1,0 0 1,0 0-1,0-1 0,0 1 1,0-1-1,1 0 1,-1 0-1,1-1 0,-1 1 1,1-1-1,0 0 1,-1 0-1,1 0 1,0-1-1,0 0 0,5 0 1,14-1-3688,-6-5-1987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23.729"/>
    </inkml:context>
    <inkml:brush xml:id="br0">
      <inkml:brushProperty name="width" value="0.05" units="cm"/>
      <inkml:brushProperty name="height" value="0.05" units="cm"/>
      <inkml:brushProperty name="color" value="#004F8B"/>
    </inkml:brush>
  </inkml:definitions>
  <inkml:trace contextRef="#ctx0" brushRef="#br0">13 0 4466,'0'0'5010,"-12"8"-10468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24.141"/>
    </inkml:context>
    <inkml:brush xml:id="br0">
      <inkml:brushProperty name="width" value="0.05" units="cm"/>
      <inkml:brushProperty name="height" value="0.05" units="cm"/>
      <inkml:brushProperty name="color" value="#004F8B"/>
    </inkml:brush>
  </inkml:definitions>
  <inkml:trace contextRef="#ctx0" brushRef="#br0">57 474 5074,'0'0'2711,"18"2"-379,-13-2-2211,165 9 4893,-167-10-5015,0 1 0,0-1-1,0 0 1,0 0-1,0 0 1,-1 0-1,1 0 1,0-1 0,-1 1-1,1-1 1,-1 0-1,1 0 1,-1 0 0,0 0-1,0 0 1,0 0-1,0-1 1,0 1 0,-1 0-1,1-1 1,-1 0-1,1 1 1,-1-1 0,0 0-1,0 0 1,0 0-1,0 0 1,-1 1-1,1-1 1,-1 0 0,0 0-1,0-5 1,0 5-47,1 1-1,-1-1 1,0 0 0,0 1-1,-1-1 1,1 0 0,0 1 0,-1-1-1,0 1 1,1-1 0,-1 1-1,0-1 1,-1 1 0,1-1 0,0 1-1,0 0 1,-1 0 0,0-1 0,1 1-1,-1 0 1,0 1 0,0-1-1,0 0 1,0 0 0,0 1 0,-1-1-1,1 1 1,0 0 0,-1 0-1,1 0 1,-1 0 0,1 0 0,-1 0-1,1 1 1,-1-1 0,-5 1-1,6 0 112,-1 0-1,0 0 0,0 0 0,0 1 0,1-1 0,-1 1 0,0 0 0,1 0 1,-1 0-1,0 0 0,1 0 0,-1 1 0,1-1 0,0 1 0,0 0 0,-1 0 1,1-1-1,0 1 0,0 0 0,-2 4 0,1-1 118,0 0 0,0 0 0,1 1 0,0-1-1,0 0 1,0 1 0,1-1 0,-1 1 0,1 0 0,0 5 0,0-2 5,1-1 1,0 0-1,0 0 1,1 0-1,0 0 1,0 0-1,1 0 1,0 0-1,0 0 0,1 0 1,0-1-1,0 1 1,1-1-1,0 0 1,5 8-1,-2-8-137,1 0-1,0-1 0,0 1 0,1-1 0,-1-1 0,1 0 1,0 0-1,1-1 0,-1 0 0,1 0 0,0-1 0,13 2 1,-8-2-599,0-1 0,0-1 1,1 0-1,21-2 1,-4-7-2684,-7-15-1539</inkml:trace>
  <inkml:trace contextRef="#ctx0" brushRef="#br0" timeOffset="1">280 0 12310,'0'0'4802,"-134"40"-4802,94-5-144,3 4-1441,2-2-1841,2-1-2592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58.420"/>
    </inkml:context>
    <inkml:brush xml:id="br0">
      <inkml:brushProperty name="width" value="0.05" units="cm"/>
      <inkml:brushProperty name="height" value="0.05" units="cm"/>
      <inkml:brushProperty name="color" value="#004F8B"/>
    </inkml:brush>
  </inkml:definitions>
  <inkml:trace contextRef="#ctx0" brushRef="#br0">13 23 464,'0'0'432,"-2"-17"-880,-8 11 48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24.899"/>
    </inkml:context>
    <inkml:brush xml:id="br0">
      <inkml:brushProperty name="width" value="0.05" units="cm"/>
      <inkml:brushProperty name="height" value="0.05" units="cm"/>
      <inkml:brushProperty name="color" value="#004F8B"/>
    </inkml:brush>
  </inkml:definitions>
  <inkml:trace contextRef="#ctx0" brushRef="#br0">382 79 5122,'0'0'2554,"-15"-12"-2117,-52-35 19,62 44-379,0 1 0,-1-1-1,1 1 1,-1 0 0,0 0-1,0 1 1,0-1-1,0 1 1,0 1 0,0-1-1,0 1 1,0 0 0,0 0-1,-7 2 1,-12-1 86,15-1-60,-1 0 1,1 1-1,0 0 0,0 1 1,-1 0-1,1 1 0,0 0 1,1 0-1,-19 10 0,23-11-5,1 1-1,0 0 0,0 1 0,0-1 1,0 1-1,0 0 0,1-1 0,-1 2 0,1-1 1,0 0-1,1 1 0,-1-1 0,1 1 0,0 0 1,0 0-1,0 0 0,1 0 0,-1 0 0,1 0 1,1 0-1,-2 8 0,2-6 56,-1 1 0,1-1 0,1 0 0,-1 1 1,1-1-1,0 0 0,1 0 0,0 1 0,0-1 0,0 0 0,1-1 0,7 14 0,-7-16-115,0 0 0,1 0 0,0 0-1,0-1 1,0 1 0,0-1 0,0 0-1,0 0 1,1 0 0,0-1 0,-1 0-1,1 0 1,0 0 0,0 0 0,0-1-1,0 0 1,1 0 0,-1 0-1,8 0 1,-9-1-15,1 1-1,-1-1 1,1 0 0,0 0-1,-1-1 1,1 1 0,0-1-1,-1 0 1,1 0 0,-1-1-1,0 1 1,1-1-1,-1 0 1,0 0 0,7-5-1,-6 2-116,0 0-1,0 0 0,0-1 1,-1 0-1,0 0 0,0 0 1,-1-1-1,1 1 1,3-10-1,-3 3-62,1 0-1,-1-1 1,-1 1-1,0-1 1,-1 1 0,-1-1-1,0-25 484,0 53 15,2-4-234,0 1-1,1-1 0,0 0 1,1 0-1,0-1 1,0 1-1,1-1 1,0-1-1,1 1 0,12 12 1,-13-15-192,0 0 0,1-1 0,0 0 0,0 0 1,15 7-1,-16-9-422,1-1-1,-1 1 1,1-1 0,0-1 0,-1 1-1,1-1 1,13 0 0,-4-1-3402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25.230"/>
    </inkml:context>
    <inkml:brush xml:id="br0">
      <inkml:brushProperty name="width" value="0.05" units="cm"/>
      <inkml:brushProperty name="height" value="0.05" units="cm"/>
      <inkml:brushProperty name="color" value="#004F8B"/>
    </inkml:brush>
  </inkml:definitions>
  <inkml:trace contextRef="#ctx0" brushRef="#br0">0 1 10805,'0'0'3858,"102"47"-3858,-46-25-256,6-2-2274,0-7-2224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25.968"/>
    </inkml:context>
    <inkml:brush xml:id="br0">
      <inkml:brushProperty name="width" value="0.05" units="cm"/>
      <inkml:brushProperty name="height" value="0.05" units="cm"/>
      <inkml:brushProperty name="color" value="#004F8B"/>
    </inkml:brush>
  </inkml:definitions>
  <inkml:trace contextRef="#ctx0" brushRef="#br0">1 119 2817,'0'0'5195,"-1"20"-3178,3 65-366,-1-80-1515,0 0 0,0 1 1,1-1-1,-1 0 0,1-1 0,0 1 0,1 0 1,-1 0-1,1-1 0,0 0 0,0 1 1,0-1-1,0 0 0,1 0 0,0-1 0,0 1 1,0-1-1,0 0 0,0 0 0,1 0 0,-1-1 1,1 1-1,6 1 0,3 1 53,-1-1 0,1 0 0,0-1 0,0 0 0,1-2 0,19 1-1,-27-1-129,0-1 0,0 0 0,0 0 0,0-1 0,1 0 0,-2-1 0,1 1 0,0-1 0,7-3 0,-10 3-37,0-1 1,-1 0-1,1 1 1,0-1-1,-1-1 1,0 1 0,0 0-1,0-1 1,0 1-1,0-1 1,-1 0-1,0 0 1,0 0-1,0 0 1,2-5-1,2-13-52,-1 1-1,-1-1 1,-1 1 0,0-1-1,-2 0 1,0 0-1,-5-35 1,2-8-3926</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26.355"/>
    </inkml:context>
    <inkml:brush xml:id="br0">
      <inkml:brushProperty name="width" value="0.05" units="cm"/>
      <inkml:brushProperty name="height" value="0.05" units="cm"/>
      <inkml:brushProperty name="color" value="#004F8B"/>
    </inkml:brush>
  </inkml:definitions>
  <inkml:trace contextRef="#ctx0" brushRef="#br0">3 340 4194,'0'0'5424,"0"15"-3602,-1-49-1036,0 15-689,0 0 1,2 0 0,2-21-1,-2 39-53,-1 1 0,0-1 0,1 0 0,-1 1 0,1-1-1,-1 1 1,1-1 0,0 1 0,-1-1 0,1 1 0,-1 0-1,1-1 1,0 1 0,-1 0 0,1-1 0,0 1 0,0 0-1,-1 0 1,1-1 0,0 1 0,0 0 0,-1 0 0,1 0-1,0 0 1,0 0 0,-1 0 0,1 0 0,0 1 0,0-1-1,25 5 160,18 14 341,-30-12-415,0-1 0,0 0 1,1-1-1,-1-1 0,1 0 1,21 2-1,-19-5-91,-10 1-10,1-2 1,0 1-1,0-1 0,0 0 1,-1-1-1,11-2 0,-16 3-29,0-1-1,-1 0 1,1 0 0,0 1-1,0-2 1,0 1 0,-1 0-1,1 0 1,-1 0 0,1-1-1,-1 1 1,1-1 0,-1 1-1,0-1 1,0 0 0,0 1 0,0-1-1,0 0 1,0 0 0,0 0-1,0 1 1,-1-1 0,1 0-1,-1 0 1,1 0 0,-1 0-1,0 0 1,0-3 0,1-11 25,-1 1 1,-1-1-1,-1 1 1,0 0 0,0-1-1,-2 1 1,0 0-1,-8-18 1,10 24-184,0 1 1,0-1-1,1 1 0,0-1 0,1-15 1,3 19-2003,14 2-2052</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26.679"/>
    </inkml:context>
    <inkml:brush xml:id="br0">
      <inkml:brushProperty name="width" value="0.05" units="cm"/>
      <inkml:brushProperty name="height" value="0.05" units="cm"/>
      <inkml:brushProperty name="color" value="#004F8B"/>
    </inkml:brush>
  </inkml:definitions>
  <inkml:trace contextRef="#ctx0" brushRef="#br0">1 1 9941,'0'0'4610,"23"115"-3826,-15-68-256,-2-2-96,5-1-287,-1-6-145,0-8-113,-1-10-671,-1-7-961,-6-9-944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27.071"/>
    </inkml:context>
    <inkml:brush xml:id="br0">
      <inkml:brushProperty name="width" value="0.05" units="cm"/>
      <inkml:brushProperty name="height" value="0.05" units="cm"/>
      <inkml:brushProperty name="color" value="#004F8B"/>
    </inkml:brush>
  </inkml:definitions>
  <inkml:trace contextRef="#ctx0" brushRef="#br0">1 286 2721,'0'0'8028,"20"0"-7222,160-2 826,-170 2-1553,0 0 0,0-1 0,0 0 0,0-1 0,0 0 0,0-1-1,-1 0 1,1 0 0,-1-1 0,0 0 0,0 0 0,-1-1 0,15-11-1,-17 11-89,-1 0 0,1-1 0,-1 0 0,0 0 0,0 0 0,-1-1 0,0 1 0,0-1 0,-1 0 0,1 0-1,-2-1 1,1 1 0,-1 0 0,0-1 0,0 0 0,-1 1 0,1-16 0,-1 6-7,0-29-116,-1 44 177,0-1 1,-1 1-1,1 0 0,0-1 0,-1 1 0,1 0 1,-1-1-1,0 1 0,0 0 0,0 0 0,0 0 0,0 0 1,-1 0-1,-2-4 0,4 6-11,-1 0 0,1 0 0,0 0 0,-1 0 0,1 0 0,-1 0 0,1 0 0,-1 0 0,1 0 0,0 0 0,-1 1 0,1-1 0,-1 0 0,1 0 0,0 0-1,-1 1 1,1-1 0,0 0 0,-1 0 0,1 1 0,0-1 0,-1 0 0,1 0 0,0 1 0,0-1 0,-1 1 0,1-1 0,0 0 0,0 1 0,0-1 0,0 0 0,-1 1 0,1-1 0,0 1 0,0-1 0,0 0 0,0 1 0,0-1 0,0 1 0,0 0 0,0 0 36,-8 22 265,1 1 0,1 0 0,1 1-1,1-1 1,-1 36 0,7 130 1890,-1-165-1934,0-7-160,2 0 1,0-1-1,10 33 0,3 12-3028,-16-55-415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28.367"/>
    </inkml:context>
    <inkml:brush xml:id="br0">
      <inkml:brushProperty name="width" value="0.05" units="cm"/>
      <inkml:brushProperty name="height" value="0.05" units="cm"/>
      <inkml:brushProperty name="color" value="#004F8B"/>
    </inkml:brush>
  </inkml:definitions>
  <inkml:trace contextRef="#ctx0" brushRef="#br0">1 439 8020,'0'0'1624,"20"2"-218,-13-1-1316,27 3 621,61-2 0,-83-3-584,1 0 1,0 0 0,-1-2-1,1 1 1,-1-2 0,0 0-1,0 0 1,0-1 0,20-11-1,-27 12-102,1 0 0,-1 0 0,0-1-1,0 1 1,-1-1 0,1-1-1,-1 1 1,0 0 0,0-1 0,-1 0-1,0 0 1,0 0 0,0 0-1,-1-1 1,3-9 0,-4 13-34,-1 0 1,1 0-1,-1 0 0,0 0 0,0 0 1,0 0-1,-1 0 0,1 0 1,0 0-1,-1 0 0,0 0 1,0 0-1,0 0 0,0 0 1,-1 1-1,1-1 0,0 0 1,-1 1-1,0-1 0,0 1 0,0 0 1,0-1-1,0 1 0,0 0 1,-1 0-1,1 1 0,0-1 1,-1 0-1,0 1 0,1-1 1,-1 1-1,0 0 0,0 0 0,0 0 1,-5-1-1,-2 0-6,0-1-1,0 1 1,0 1-1,0 0 1,0 0-1,0 1 1,0 0 0,0 1-1,0 0 1,-11 3-1,17-3 30,0 0 0,0 0 1,1 1-1,-1 0 0,1 0 0,-1 0 0,1 0 0,-1 0 0,1 0 0,0 1 0,0 0 0,0 0 0,0 0 0,1 0 0,-1 0 0,1 0 0,0 1 1,0-1-1,0 1 0,0-1 0,1 1 0,-1 0 0,1 0 0,0 0 0,0 0 0,1-1 0,-1 8 0,0-5 43,0 0 0,1 0 0,0 0 0,0 0-1,0 0 1,1 0 0,0 0 0,0 0 0,1 0 0,0 0 0,0-1 0,0 1-1,0-1 1,1 1 0,0-1 0,5 7 0,-3-6-20,1-1 0,0 1 0,0-2 0,0 1 0,1-1 0,-1 1 0,1-2 0,0 1 1,0-1-1,1 0 0,-1 0 0,12 1 0,-4 1-11,0-2 0,0 0 0,0-1 0,1-1 1,-1 0-1,0-1 0,1-1 0,-1 0 0,19-4 0,-24 2-113,0 0-1,0 0 0,0-1 1,-1 0-1,0-1 0,0 0 0,0 0 1,0-1-1,-1 0 0,0-1 1,0 0-1,-1 0 0,1-1 1,8-11-1,-8 6-156,0-1 0,0 0 0,-1 0 0,-1 0 1,0-1-1,-1 0 0,0 0 0,-2 0 0,0-1 0,0 1 0,-1-1 0,-1 1 1,-1-1-1,0 0 0,-1 0 0,-5-22 0,2 24 621,-1 0 0,-1 1 0,0-1 0,0 1 0,-2 1 0,-10-16 0,17 34-196,-1-1 1,1 0 0,0 1 0,0 0 0,1-1-1,-1 11 1,1 18 113,1-1-1,2 0 0,1 0 1,8 34-1,-9-55-232,1 0-1,0-1 1,1 1 0,0-1-1,1 0 1,0-1-1,0 1 1,1-1 0,1 0-1,0-1 1,0 0-1,1 0 1,0-1-1,14 11 1,-16-15-116,1 0 1,-1 0-1,1-1 0,-1 0 1,1 0-1,0-1 1,0 0-1,9 1 0,-13-3-252,1 1-1,-1 0 0,1-1 1,-1 0-1,0 0 0,1-1 1,-1 1-1,1-1 0,-1 0 1,0 0-1,0 0 0,1 0 1,-1-1-1,0 0 0,0 0 1,5-3-1,9-17-3143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28.712"/>
    </inkml:context>
    <inkml:brush xml:id="br0">
      <inkml:brushProperty name="width" value="0.05" units="cm"/>
      <inkml:brushProperty name="height" value="0.05" units="cm"/>
      <inkml:brushProperty name="color" value="#004F8B"/>
    </inkml:brush>
  </inkml:definitions>
  <inkml:trace contextRef="#ctx0" brushRef="#br0">1 64 3089,'0'0'12518,"141"-47"-11685,-94 41-417,-3 1-304,-7 1-112,-8 2-416,-10 2-977,-15 0-1969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54.050"/>
    </inkml:context>
    <inkml:brush xml:id="br0">
      <inkml:brushProperty name="width" value="0.05" units="cm"/>
      <inkml:brushProperty name="height" value="0.05" units="cm"/>
      <inkml:brushProperty name="color" value="#004F8B"/>
    </inkml:brush>
  </inkml:definitions>
  <inkml:trace contextRef="#ctx0" brushRef="#br0">384 45 352,'0'0'7091,"-3"-2"-6514,-6-4-422,-1 1 0,0 0 1,0 0-1,0 1 1,-1 1-1,1-1 0,-1 2 1,0-1-1,-16 0 1,-13 0 611,-51 3 0,72 1-729,13-1 6,1 0 0,0 0 0,-1 1 0,1 0 0,-1 0 0,1 0 0,0 0 0,0 1 0,0 0 0,0 0 0,0 1 0,0-1 0,1 1 0,-1 0 0,-4 4 0,6-4 2,1 0 0,-1 1-1,1-1 1,-1 1 0,1 0 0,1 0 0,-1 0-1,0 0 1,1 0 0,0 0 0,0 0 0,0 0-1,0 1 1,1-1 0,-1 0 0,1 0-1,0 1 1,1-1 0,0 5 0,0-5 4,0-1 0,0 0-1,0 1 1,1-1 0,-1 0 0,1 0 0,0 0 0,0 0 0,0 0-1,0 0 1,1 0 0,-1-1 0,1 1 0,0-1 0,-1 0 0,1 0-1,0 0 1,0 0 0,0 0 0,1-1 0,-1 1 0,0-1-1,1 0 1,-1 0 0,7 1 0,8 2 60,-1 0 0,1-2 0,31 2 1,-27-4-61,-9 1-32,0 0 0,0-2 0,-1 1 0,1-2 0,13-2 0,-22 3-37,-1 0 1,0 0-1,1 0 1,-1-1-1,0 0 1,0 1-1,0-1 1,0 0-1,0 0 1,-1-1-1,1 1 1,-1-1-1,1 1 1,-1-1 0,0 0-1,0 0 1,0 0-1,0 0 1,0 0-1,-1 0 1,0 0-1,1-1 1,0-3-1,0-3-152,1 1-1,-1 0 0,-1 0 1,0-1-1,0 1 0,-1-1 1,0 1-1,-2-11 0,2 24 692,0-2-474,-1 1 0,1-1 0,0 1 0,0 0 0,0-1 0,1 1 0,-1-1 0,1 1 0,-1-1 0,1 1 0,0-1 0,2 5 0,1-1 35,1 0 0,0 0 0,0 0 0,0-1 0,1 0 0,-1 0 0,1 0 0,1 0 0,-1-1 0,0 0 0,1-1 0,0 1 0,8 1 0,-10-2-534,1-2-1,0 1 1,0-1-1,0 0 1,1 0-1,-1 0 0,0-1 1,0 0-1,0-1 1,8 0-1,-2-4-3462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54.410"/>
    </inkml:context>
    <inkml:brush xml:id="br0">
      <inkml:brushProperty name="width" value="0.05" units="cm"/>
      <inkml:brushProperty name="height" value="0.05" units="cm"/>
      <inkml:brushProperty name="color" value="#004F8B"/>
    </inkml:brush>
  </inkml:definitions>
  <inkml:trace contextRef="#ctx0" brushRef="#br0">0 0 10741,'0'0'3121,"95"23"-3121,-41-7-336,-2 1-1217,-2 0-1472,-5-6-3058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58.842"/>
    </inkml:context>
    <inkml:brush xml:id="br0">
      <inkml:brushProperty name="width" value="0.05" units="cm"/>
      <inkml:brushProperty name="height" value="0.05" units="cm"/>
      <inkml:brushProperty name="color" value="#004F8B"/>
    </inkml:brush>
  </inkml:definitions>
  <inkml:trace contextRef="#ctx0" brushRef="#br0">135 57 208,'-84'-44'643,"83"44"-424,1 0 0,-1 0 0,0 0 0,1 0 0,-1-1 0,1 1 0,-1 0 0,1 0 0,-1 0 0,1-1 0,-1 1 0,1 0 0,-1-1 0,1 1 0,-1 0 0,1-1 0,-1 1 0,1-1 0,-1 1 0,1-1 0,0 1 0,-1-1 0,1 1 0,0-1 0,0 1 0,-1-1 0,1 1 0,0-1 0,0 1 0,0-1 0,-1 0 0,7 3 3977,-3 3-5251,3 34 1827,-2 0 0,-2 0-1,-1 1 1,-6 42 0,4-67-469,-2 21 421,-3-1 1,-10 41-1,7-44-288,3 0 0,0 1-1,-1 48 1,7-80-585</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54.747"/>
    </inkml:context>
    <inkml:brush xml:id="br0">
      <inkml:brushProperty name="width" value="0.05" units="cm"/>
      <inkml:brushProperty name="height" value="0.05" units="cm"/>
      <inkml:brushProperty name="color" value="#004F8B"/>
    </inkml:brush>
  </inkml:definitions>
  <inkml:trace contextRef="#ctx0" brushRef="#br0">0 115 3970,'0'0'7126,"14"20"-5699,49 59-365,-58-74-979,0 0-1,0 0 1,1-1 0,-1 0 0,1 0 0,0 0-1,0-1 1,0 0 0,1 0 0,-1 0 0,1-1-1,9 2 1,0-1 34,0-1 0,-1-1 1,25-1-1,-17-1 64,-20 1-157,0 0 0,-1 0-1,1 0 1,0 0 0,0-1 0,0 1-1,0-1 1,0 0 0,0 0 0,0 0-1,0 0 1,-1-1 0,1 1 0,-1-1-1,1 1 1,-1-1 0,1 0 0,-1 0-1,0 0 1,0 0 0,0-1 0,0 1 0,0 0-1,-1-1 1,1 0 0,-1 1 0,0-1-1,1 0 1,-1 1 0,0-1 0,-1 0-1,2-4 1,0-7-55,0-1-1,-1 0 1,-1 0-1,-1 1 0,-2-21 1,-10-19-495,1 26-1206,-5 9-3814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55.093"/>
    </inkml:context>
    <inkml:brush xml:id="br0">
      <inkml:brushProperty name="width" value="0.05" units="cm"/>
      <inkml:brushProperty name="height" value="0.05" units="cm"/>
      <inkml:brushProperty name="color" value="#004F8B"/>
    </inkml:brush>
  </inkml:definitions>
  <inkml:trace contextRef="#ctx0" brushRef="#br0">0 293 6355,'0'0'6256,"3"-9"-5973,-2 0-270,12-37 5,-13 44-8,1 0 0,0 1-1,0-1 1,-1 0 0,1 1-1,0-1 1,0 1 0,1-1-1,-1 1 1,0 0 0,0 0-1,1-1 1,-1 1 0,0 0-1,1 0 1,-1 0 0,1 0-1,0 0 1,-1 1 0,1-1-1,0 0 1,-1 1 0,1-1-1,0 1 1,2 0 0,14 1 289,0 1 1,0 1 0,0 0 0,23 8 0,48 9 530,-67-17-621,1-1 1,0-1-1,37-4 0,-59 2-186,1 0-1,0 0 0,0-1 0,-1 1 0,1-1 0,-1 1 0,1-1 0,-1 1 0,1-1 0,-1 0 0,0 0 0,0 0 0,0 0 1,0 0-1,0 0 0,-1 0 0,1 0 0,0 0 0,-1 0 0,0 0 0,1 0 0,-1 0 0,0-1 0,0 1 0,0 0 0,-1-3 1,-4-65 376,-15 9 65,0 2-5128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55.566"/>
    </inkml:context>
    <inkml:brush xml:id="br0">
      <inkml:brushProperty name="width" value="0.05" units="cm"/>
      <inkml:brushProperty name="height" value="0.05" units="cm"/>
      <inkml:brushProperty name="color" value="#004F8B"/>
    </inkml:brush>
  </inkml:definitions>
  <inkml:trace contextRef="#ctx0" brushRef="#br0">285 114 7908,'0'0'5626,"-11"-17"-5284,-37-51-294,45 65-47,0 0 1,0 1 0,0-1 0,0 1-1,-1 0 1,1 0 0,-1 0-1,0 0 1,1 1 0,-1-1 0,0 1-1,0 0 1,0 0 0,0 1-1,0-1 1,0 1 0,0 0 0,0 0-1,0 0 1,0 0 0,-7 2-1,-8-1 15,12-1-9,1 0 0,0 0-1,-1 1 1,1 0 0,0 0-1,0 0 1,0 1 0,0 0 0,0 0-1,0 1 1,0-1 0,1 1-1,-8 5 1,11-6-4,-1 1 1,1 0-1,-1-1 0,1 1 0,0 0 1,0 0-1,1 0 0,-1 1 0,1-1 1,-1 0-1,1 1 0,0-1 1,0 0-1,0 1 0,1-1 0,-1 1 1,1 0-1,0-1 0,0 1 0,0-1 1,1 1-1,-1-1 0,1 1 0,0-1 1,1 6-1,0-3 40,1-1 0,-1 0 1,1 0-1,-1 0 0,1 0 1,1 0-1,-1 0 0,1-1 1,0 1-1,7 5 0,53 41 658,-35-29-400,7 7 56,0 2 1,-3 1 0,58 71-1,-79-88-317,-1 0 0,-1 1-1,0 0 1,-2 1-1,0 0 1,0 1-1,-2-1 1,0 1-1,-1 0 1,-1 1 0,0-1-1,1 31 1,-5-46-32,0 0 1,0 0 0,-1-1 0,1 1 0,-1 0-1,1-1 1,-1 1 0,0 0 0,0-1 0,0 1-1,0-1 1,-1 0 0,1 1 0,0-1 0,-1 0-1,0 0 1,0 0 0,1 0 0,-1 0-1,-1 0 1,1 0 0,0 0 0,0-1 0,0 0-1,-1 1 1,1-1 0,-1 0 0,1 0 0,-1 0-1,-5 1 1,-5 1 71,-1-1-1,0-1 1,0 0 0,-25-2-1,26 1-29,7 0-37,0-1 0,0 0 1,1 0-1,-1 0 0,0-1 0,1 1 0,-1-2 1,1 1-1,-1 0 0,1-1 0,0 0 0,0 0 0,0-1 1,1 1-1,-1-1 0,1 0 0,0 0 0,0-1 1,0 1-1,0-1 0,1 0 0,0 0 0,0 0 1,0 0-1,1 0 0,0-1 0,0 1 0,0-1 0,0 0 1,1 1-1,0-1 0,0 0 0,1 0 0,0-7 1,0 4-248,0 1 1,1-1 0,0 0 0,1 1 0,0-1 0,0 1 0,1-1 0,0 1 0,0 0 0,1 0-1,0 0 1,1 1 0,-1 0 0,2-1 0,10-11 0,6-10-3206,1-1-1190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01.350"/>
    </inkml:context>
    <inkml:brush xml:id="br0">
      <inkml:brushProperty name="width" value="0.05" units="cm"/>
      <inkml:brushProperty name="height" value="0.05" units="cm"/>
      <inkml:brushProperty name="color" value="#004F8B"/>
    </inkml:brush>
  </inkml:definitions>
  <inkml:trace contextRef="#ctx0" brushRef="#br0">1 118 3185,'0'0'1745,"4"18"-405,14 60 17,-17-74-1258,0 0-1,0 0 0,1 0 0,-1-1 0,1 1 0,0 0 0,0-1 0,0 1 0,0-1 0,6 6 0,4 11 2801,-26-71 13,8 36-2842,1-1 0,0 0 0,2-1 0,0 1 0,0-1 0,2 0 0,0 0 0,1 1 1,2-20-1,-1 34-91,0 0 1,-1 1-1,1-1 0,0 1 1,0 0-1,0-1 1,0 1-1,0 0 1,1-1-1,-1 1 1,0 0-1,1 0 1,-1 0-1,0 0 1,1 0-1,-1 0 1,1 1-1,0-1 0,-1 0 1,3 0-1,41-10-2012,-30 8 85,10-4-2198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01.864"/>
    </inkml:context>
    <inkml:brush xml:id="br0">
      <inkml:brushProperty name="width" value="0.05" units="cm"/>
      <inkml:brushProperty name="height" value="0.05" units="cm"/>
      <inkml:brushProperty name="color" value="#004F8B"/>
    </inkml:brush>
  </inkml:definitions>
  <inkml:trace contextRef="#ctx0" brushRef="#br0">1 172 9092,'0'0'6048,"12"13"-4941,43 41-290,-47-48-721,0-1 1,1 0-1,0-1 1,-1 1-1,2-2 1,-1 1-1,0-1 1,1-1-1,0 0 1,-1 0-1,1-1 1,0 0-1,0-1 1,0 0-1,15-2 1,-2 2-32,-21 0-68,1 1 1,-1-1-1,1 0 1,-1 0-1,1-1 1,0 1-1,-1 0 1,1-1-1,-1 1 1,0-1-1,1 0 1,-1 0-1,0 0 1,1 0-1,-1 0 1,0-1-1,0 1 1,4-4-1,-5 2-55,1 0 0,-1 0-1,0 0 1,-1 0-1,1 0 1,0 0-1,-1 0 1,0 0 0,0 0-1,1 0 1,-2 0-1,1 0 1,0 0 0,-1-1-1,-1-4 1,0 3 6,1 0 1,-1 0 0,0 1 0,0-1-1,-1 1 1,0-1 0,1 1-1,-1 0 1,-1 0 0,1 0-1,-1 1 1,1-1 0,-1 1 0,0 0-1,0 0 1,0 0 0,-1 0-1,1 1 1,-1 0 0,0 0-1,1 0 1,-1 0 0,-9-1 0,0-1 17,-2 1 1,1 0-1,0 1 1,0 1 0,-1 0-1,-24 3 1,37-1 50,0-1-1,1 1 1,-1 0-1,1 0 1,-1 1 0,1-1-1,0 0 1,-1 1-1,1 0 1,0-1-1,0 1 1,0 0 0,0 0-1,0 0 1,1 0-1,-1 0 1,1 1-1,-1-1 1,1 0 0,0 1-1,0-1 1,0 1-1,0-1 1,0 1-1,0 0 1,1-1 0,-1 1-1,1 0 1,0 0-1,0-1 1,0 1 0,0 0-1,1-1 1,-1 1-1,0 0 1,1-1-1,0 1 1,0 0 0,0-1-1,0 1 1,0-1-1,0 1 1,1-1-1,-1 0 1,1 0 0,2 3-1,3 1 43,0-1 1,0 0-1,1-1 0,-1 1 1,1-1-1,0-1 1,0 0-1,0 0 0,0 0 1,1-1-1,-1-1 0,9 2 1,19 1 78,52-1 1,-85-3-134,23 0 47,-10 1-86,-1-1 0,1 0 0,0-1 0,28-6 0,-41 6 8,0 0 0,-1 0 0,1 0 0,0 0 0,0 0 0,0-1 0,-1 1 0,1-1 0,-1 1 0,1-1 0,-1 0 0,0 0 0,1 0 0,-1-1 0,0 1 0,0 0 0,-1-1 0,1 1 0,-1-1 0,1 0 1,-1 0-1,0 1 0,0-1 0,0 0 0,0 0 0,0 0 0,-1 0 0,1 0 0,-1 0 0,0-6 0,-1-15-90,-1 0 0,-7-32 1,3 26-101,3-12-3106,3 25-1589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02.644"/>
    </inkml:context>
    <inkml:brush xml:id="br0">
      <inkml:brushProperty name="width" value="0.05" units="cm"/>
      <inkml:brushProperty name="height" value="0.05" units="cm"/>
      <inkml:brushProperty name="color" value="#004F8B"/>
    </inkml:brush>
  </inkml:definitions>
  <inkml:trace contextRef="#ctx0" brushRef="#br0">0 159 8260,'0'0'1571,"9"20"441,140 365 5356,-135-344-7161,-9-36-110,-7-28-246,-8-21-830,-25-71 0,19 68 2,-12-57 1,27 97 902,-3-10 26,1 0-1,0 0 1,1 0-1,1-1 1,1 1-1,2-20 1,-1 34 112,0 1 1,0 0 0,0-1 0,1 1-1,-1 0 1,0-1 0,1 1 0,0 0-1,-1 0 1,1 0 0,0 1 0,0-1-1,0 0 1,0 1 0,0-1 0,1 1-1,-1 0 1,0-1 0,1 1 0,-1 0-1,1 1 1,-1-1 0,1 0 0,-1 1-1,1-1 1,0 1 0,2 0 0,1-1-5,-1 1 1,0 0 0,1 0 0,-1 0 0,1 0 0,-1 1-1,0 0 1,0 0 0,1 1 0,-1-1 0,0 1 0,8 5-1,-6-2-18,0 1-1,0 0 0,-1 0 0,0 1 0,0-1 0,-1 1 0,0 1 0,0-1 0,4 11 0,-6-14-37,-1 1 0,0 0 0,0-1 0,0 1 0,-1 0-1,1 0 1,-1 0 0,0 0 0,-1 1 0,0-1 0,1 0 0,-1 0-1,-1 0 1,1 0 0,-1 0 0,0 0 0,-3 9 0,3-13-6,0 1-1,0-1 1,0 1 0,0-1 0,-1 0 0,1 1 0,0-1 0,-1 0 0,1 0 0,-1 0 0,1 0 0,-1 0-1,1-1 1,-1 1 0,0 0 0,0-1 0,1 1 0,-1-1 0,0 0 0,-2 1 0,-38-1-416,41 0 396,0-1 1,0 1-1,0-1 0,0 1 1,0-1-1,0 0 0,0 0 0,1 1 1,-1-1-1,0 0 0,1 0 0,-1 0 1,1 0-1,-1 0 0,1 0 1,-1 0-1,1 0 0,-1 0 0,1 0 1,0 0-1,0 0 0,-1 0 1,1 0-1,0 0 0,0 0 0,0 0 1,0 0-1,1 0 0,-1-1 1,0 1-1,0 0 0,0 0 0,1-1 1,0-1-4,-1-1 0,1 0 0,-1 1 0,1-1 0,1 1 0,-1 0 1,0-1-1,1 1 0,3-6 0,6 0 56,0 1 1,1 0-1,0 1 1,0 0-1,1 1 1,-1 0-1,2 1 1,-1 0-1,21-4 0,-11 3 191,0-2 0,25-12-1,-40 16-170,0-1 0,-1 1 1,1-1-1,-1-1 0,0 1 0,6-8 0,-10 11-67,-1-1-1,0 0 0,0 0 1,0 0-1,-1 1 1,1-2-1,-1 1 0,0 0 1,0 0-1,0 0 1,0-1-1,0 1 0,0 0 1,-1-1-1,0 1 1,0-1-1,0 1 0,-1-7 1,0 9 9,1 0 0,-1 0 0,0 1 0,0-1 0,0 0 0,1 0 0,-1 1-1,0-1 1,0 0 0,0 1 0,0-1 0,-1 1 0,1-1 0,0 1 0,0 0 0,0-1 0,0 1 0,0 0 0,0 0 0,-1 0 0,1 0 0,0 0 0,0 0 0,-2 0 0,-32 2-95,32-1 128,-1 0-1,1 1 1,-1-1-1,1 1 1,0-1-1,-1 1 1,1 0-1,0 0 1,0 1-1,0-1 1,1 1-1,-1-1 1,1 1-1,-1 0 1,1 0-1,0 0 1,0 0-1,0 0 1,0 1-1,1-1 1,-1 0-1,1 1 1,0 0-1,0-1 1,0 1-1,1-1 0,-1 1 1,1 5-1,-1-5 123,0 1-1,1-1 0,-1 1 1,1-1-1,1 1 0,-1-1 0,1 1 1,-1-1-1,1 0 0,0 1 1,1-1-1,-1 0 0,1 1 0,0-1 1,0 0-1,0 0 0,0-1 1,1 1-1,0 0 0,-1-1 0,2 0 1,-1 1-1,5 3 0,2-2 24,1 0 0,-1-1 0,1 0 0,0-1-1,0 0 1,0-1 0,18 2 0,84-1-3048,-75-4-1944</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03.030"/>
    </inkml:context>
    <inkml:brush xml:id="br0">
      <inkml:brushProperty name="width" value="0.05" units="cm"/>
      <inkml:brushProperty name="height" value="0.05" units="cm"/>
      <inkml:brushProperty name="color" value="#004F8B"/>
    </inkml:brush>
  </inkml:definitions>
  <inkml:trace contextRef="#ctx0" brushRef="#br0">275 67 9508,'0'0'4226,"-17"-10"-3319,-57-34-482,70 42-385,1 0 1,-1 1 0,0-1 0,0 1 0,0 0 0,0 0-1,0 0 1,0 0 0,0 1 0,-1 0 0,1-1 0,0 2 0,0-1-1,0 0 1,0 1 0,0 0 0,0 0 0,0 0 0,0 0-1,0 1 1,0 0 0,0-1 0,1 1 0,-1 1 0,1-1 0,-1 0-1,1 1 1,-5 5 0,1 0 117,0-1 0,1 1 1,0 1-1,0-1 0,1 1 0,0 0 1,1 0-1,0 0 0,-3 11 0,5-14-72,0 1 0,0-1 0,1 1 0,0-1 0,0 1 0,0 0 0,1-1 0,0 1 0,1 0 0,0-1 0,0 1 0,0-1 0,3 11 0,-1-13-89,-1 0 1,0 0-1,1 0 0,-1 0 0,1 0 0,0-1 0,1 1 1,-1-1-1,0 0 0,1 0 0,0 0 0,0-1 0,0 1 1,0-1-1,0 0 0,0 0 0,0 0 0,1-1 0,-1 0 1,6 2-1,26 2-1993,0 0 0,1-2 1,-1-2-1,50-5 0,-65 3 479,44-3-4315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03.635"/>
    </inkml:context>
    <inkml:brush xml:id="br0">
      <inkml:brushProperty name="width" value="0.05" units="cm"/>
      <inkml:brushProperty name="height" value="0.05" units="cm"/>
      <inkml:brushProperty name="color" value="#004F8B"/>
    </inkml:brush>
  </inkml:definitions>
  <inkml:trace contextRef="#ctx0" brushRef="#br0">250 106 6515,'0'0'8497,"-9"-17"-7867,-30-48-155,37 63-461,-1 0-1,1-1 1,-1 1 0,1 1 0,-1-1 0,0 0 0,0 1 0,0-1 0,0 1 0,0 0 0,-1 0-1,1 0 1,0 0 0,0 0 0,-1 1 0,1 0 0,0 0 0,-1 0 0,1 0 0,0 0-1,0 0 1,-7 3 0,-7-2-8,12-1-1,0 1-1,-1 0 1,1 0-1,0 1 1,0-1 0,0 1-1,0 0 1,1 0-1,-1 1 1,0-1-1,1 1 1,0 0 0,-1 0-1,1 1 1,0-1-1,-6 9 1,8-10 10,-1 1 1,1 0 0,0-1-1,0 1 1,1 0 0,-1 1-1,0-1 1,1 0-1,0 0 1,0 1 0,0-1-1,0 0 1,1 1-1,-1-1 1,1 1 0,0-1-1,0 1 1,0-1 0,0 1-1,0-1 1,1 1-1,0-1 1,0 1 0,0-1-1,0 0 1,0 0-1,3 4 1,-2-3 11,1-1-1,0 1 1,0-1 0,1 0 0,-1 0-1,1 0 1,-1-1 0,1 1-1,0-1 1,0 0 0,0 0-1,0 0 1,0-1 0,1 0-1,-1 1 1,0-1 0,8 0-1,11 2 64,-1-1 0,28-2 0,-35 0-53,-11 1-31,0-1-1,0 0 0,-1 0 1,1-1-1,0 1 1,-1-1-1,1 0 1,0 0-1,-1 0 0,1 0 1,-1-1-1,1 1 1,-1-1-1,0 0 1,0 0-1,0 0 0,0-1 1,0 1-1,0 0 1,0-1-1,2-3 0,-2 0-50,0 0 0,-1 0 0,1 0 0,-1 0 0,0 0 0,-1 0 0,0 0 0,0-1 0,0 1 0,0-1 0,-2-10 0,2 3-137,0 12 173,-1-1 0,0 0-1,1 0 1,-1 1 0,0-1 0,-1 0-1,1 0 1,0 0 0,-1 1 0,1-1-1,-1 0 1,0 0 0,0 1 0,0-1-1,0 1 1,-3-4 0,4 6 115,0 13-527,0-6 438,0 0 1,0 0-1,0 1 1,1-1-1,1 0 1,-1 0-1,1-1 1,0 1-1,0 0 0,1-1 1,0 1-1,0-1 1,1 0-1,0 0 1,0 0-1,0 0 1,0-1-1,1 1 1,0-1-1,0-1 0,1 1 1,-1-1-1,8 5 1,-1-2-75,0-1-1,0-1 1,0 0 0,1 0 0,-1-1 0,1-1 0,0 0-1,1-1 1,-1 0 0,0-1 0,0 0 0,1-2 0,18-1-1,-29 1-66,0 0 0,0 0 0,0 0-1,0 0 1,-1-1 0,1 1-1,-1-1 1,1 0 0,-1 0-1,1 0 1,-1 0 0,0 0 0,0 0-1,0-1 1,0 1 0,0-1-1,-1 1 1,1-1 0,-1 0 0,0 0-1,0 1 1,0-1 0,0 0-1,0 0 1,0 0 0,0-5-1,1-10-525,0-1-1,-1 1 1,-1-24-1,0 22 735,-1 5-915,0-4 7438,0 36-5807,2-13-790,-1 1-1,1-1 1,0 1 0,0-1-1,0 1 1,0-1 0,1 0-1,0 0 1,0 0 0,0 0-1,0 0 1,0 0 0,1 0-1,0-1 1,0 1 0,0-1-1,0 0 1,0 0-1,8 5 1,-4-3-438,0-1 0,0 0 0,0 0 0,1-1 1,0 0-1,-1 0 0,1-1 0,0 0 0,0 0 0,11 0 0,16-1-3051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04.109"/>
    </inkml:context>
    <inkml:brush xml:id="br0">
      <inkml:brushProperty name="width" value="0.05" units="cm"/>
      <inkml:brushProperty name="height" value="0.05" units="cm"/>
      <inkml:brushProperty name="color" value="#004F8B"/>
    </inkml:brush>
  </inkml:definitions>
  <inkml:trace contextRef="#ctx0" brushRef="#br0">0 1 10197,'0'0'3449,"5"17"-2248,15 67-538,4 0 1,43 96-1,-67-179-681,0 0 0,0 0 0,1 0 0,-1 0 0,0 0 0,1 0 1,-1 0-1,1 0 0,-1 0 0,1 0 0,0 0 0,-1-1 0,1 1 0,0 0 0,-1 0 0,1-1 0,0 1 0,0 0 0,0-1 1,0 1-1,-1-1 0,1 1 0,0-1 0,0 0 0,2 1 0,10-20-1450,3-9 545,-11 22 847,0 1 0,1-1 0,0 1-1,0 1 1,0-1 0,0 1 0,1 0 0,0 1 0,13-6 0,-13 7 334,-1 0 1,1 0-1,0 1 1,0 0-1,-1 0 0,1 1 1,0-1-1,0 2 0,0-1 1,0 1-1,8 1 0,-12-1-176,-1 0 0,1 1-1,0-1 1,-1 0-1,1 1 1,-1 0-1,1-1 1,-1 1-1,0 0 1,0 0-1,0 1 1,0-1 0,0 0-1,0 1 1,-1-1-1,1 1 1,-1-1-1,0 1 1,0-1-1,0 1 1,0 0-1,1 5 1,0 0-44,0 0 0,-1 0 0,0 0 0,-1 0 0,0 0 0,0 0 0,-2 9 0,1-14-42,0 0 0,0 0 0,0 0 1,-1-1-1,1 1 0,-1-1 0,0 1 0,0-1 0,0 0 0,0 0 0,0 1 1,0-1-1,-1-1 0,1 1 0,-1 0 0,1-1 0,-1 1 0,1-1 0,-1 0 1,0 0-1,0 0 0,0 0 0,-5 1 0,0 0-270,0 0 1,0-1-1,0 0 0,0 0 1,0-1-1,0 0 1,0-1-1,-9-1 0,16 2 172,1-1 0,-1 1-1,0-1 1,0 0 0,0 1-1,0-1 1,1 0 0,-1 0-1,0 1 1,1-1 0,-1 0-1,1 0 1,-1 0 0,1 0-1,-1 0 1,1 0 0,0 0 0,-1 0-1,1 0 1,0 0 0,0 0-1,0 0 1,0 0 0,0 0-1,0 0 1,0-2 0,0 1-191,0 1 0,0-1 0,0 0 0,0 0 0,0 0 0,1 0 0,-1 0 1,1 0-1,-1 0 0,1 0 0,0 1 0,0-1 0,0 0 0,0 0 0,1-1 1,21-11-3305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04.462"/>
    </inkml:context>
    <inkml:brush xml:id="br0">
      <inkml:brushProperty name="width" value="0.05" units="cm"/>
      <inkml:brushProperty name="height" value="0.05" units="cm"/>
      <inkml:brushProperty name="color" value="#004F8B"/>
    </inkml:brush>
  </inkml:definitions>
  <inkml:trace contextRef="#ctx0" brushRef="#br0">1 188 1345,'0'0'6837,"17"1"-3843,280 9 5959,-277-10-8761,-8 1-112,0-1 0,-1 0 0,1-1-1,19-4 1,-29 5-59,0-1 0,1 1 1,-1-1-1,0 0 0,0 0 0,0 0 0,0 0 0,-1 0 0,1 0 1,0 0-1,0-1 0,-1 1 0,1-1 0,-1 1 0,1-1 0,-1 0 0,1 1 1,-1-1-1,0 0 0,0 0 0,0 0 0,0 0 0,0 0 0,-1 0 1,1 0-1,-1 0 0,1 0 0,-1-1 0,0 1 0,0 0 0,0-2 0,1-1-44,-1 0 0,0 1-1,0-1 1,0 1-1,0-1 1,-1 0-1,0 1 1,0-1-1,0 1 1,0 0-1,-1-1 1,0 1-1,0 0 1,0 0-1,0 0 1,-1 0-1,0 0 1,1 1-1,-1-1 1,-1 1-1,1-1 1,0 1-1,-1 0 1,0 1 0,1-1-1,-1 1 1,0-1-1,0 1 1,-6-2-1,-2-1-17,1 0-1,-1 1 1,0 1-1,-1 0 1,1 0-1,-1 1 1,1 1-1,-1 0 0,-20 1 1,28 0 44,-1 0 0,0 1 0,0 0 0,0 0 0,1 0 0,-1 0 1,1 1-1,-1 0 0,1 0 0,0 0 0,-1 1 0,1 0 0,1 0 0,-1 0 0,0 1 0,1 0 0,-1-1 1,1 2-1,0-1 0,1 0 0,-1 1 0,-5 8 0,8-11-45,0-1 0,0 1 0,1 0-1,-1-1 1,0 1 0,0 0 0,1 0 0,-1-1 0,1 1 0,0 0 0,-1 0-1,1 0 1,0 0 0,0 0 0,0 0 0,1 0 0,-1-1 0,0 1-1,1 0 1,-1 0 0,1 0 0,-1 0 0,1-1 0,0 1 0,0 0 0,0-1-1,0 1 1,0-1 0,0 1 0,0-1 0,1 1 0,-1-1 0,0 0 0,1 1-1,-1-1 1,1 0 0,0 0 0,-1 0 0,1 0 0,2 0 0,5 2-1128,-1 0 0,1-1 0,0 0 0,1 0 0,-1-1 0,16 0 0,13 0-5563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5:01.009"/>
    </inkml:context>
    <inkml:brush xml:id="br0">
      <inkml:brushProperty name="width" value="0.05" units="cm"/>
      <inkml:brushProperty name="height" value="0.05" units="cm"/>
      <inkml:brushProperty name="color" value="#004F8B"/>
    </inkml:brush>
  </inkml:definitions>
  <inkml:trace contextRef="#ctx0" brushRef="#br0">371 30 3410,'0'0'378,"-21"-5"236,-71-16 421,84 19-881,0 1 0,0 1 0,0-1 0,0 1 0,0 1 0,0-1 0,0 1 0,1 1 0,-1-1 0,0 2 0,1-1 0,-1 1 1,1 0-1,0 0 0,-1 1 0,2 0 0,-1 0 0,0 1 0,1 0 0,0 0 0,0 0 0,0 1 0,1 0 0,0 0 0,-8 12 0,4-3 283,0-1 0,1 1 0,1 1 0,0-1 0,2 1 0,-1 1 0,2-1 0,0 1 0,1-1 0,-1 24 0,4-30-318,-1 0 1,2 0-1,0 0 0,0 0 0,1 0 1,0 0-1,0-1 0,1 1 0,1 0 0,0-1 1,7 13-1,-8-16-94,2 0-1,-1-1 1,1 1 0,-1-1-1,2 0 1,-1 0 0,0 0 0,1-1-1,0 0 1,0 0 0,0-1-1,1 1 1,-1-1 0,1-1 0,-1 1-1,1-1 1,9 2 0,-6-2-61,1 0 1,-1-1-1,0 0 1,1-1-1,-1 0 1,0 0 0,1-1-1,-1 0 1,0-1-1,16-5 1,-18 4-164,-1 0 0,0 0 1,0-1-1,0 0 1,-1-1-1,1 0 0,-1 0 1,0 0-1,0 0 0,-1-1 1,1 0-1,-2 0 0,1-1 1,4-7-1,-8 13 226,-1 0 0,1 1-1,-1-1 1,1 0 0,-1 1 0,1-1-1,-1 1 1,1-1 0,0 1 0,-1-1-1,1 1 1,0 0 0,0-1 0,-1 1-1,1 0 1,0-1 0,0 1 0,-1 0-1,1 0 1,0 0 0,0 0-1,0 0 1,-1-1 0,1 2 0,0-1-1,0 0 1,0 0 0,0 0 0,-1 0-1,1 0 1,0 1 0,0-1 0,-1 0-1,1 1 1,0-1 0,0 0 0,-1 1-1,1-1 1,-1 1 0,1-1 0,0 1-1,-1 0 1,1-1 0,-1 1 0,1 0-1,-1-1 1,1 1 0,-1 0-1,33 44 180,-23-29-44,-2-6-104,0 0-1,0 0 0,1-1 0,0 0 1,1-1-1,0 0 0,0 0 1,1-1-1,-1-1 0,2 1 1,-1-2-1,1 0 0,0 0 0,0-1 1,0 0-1,0-1 0,1-1 1,-1 0-1,1 0 0,25-2 0,-34 0-92,-1-1-1,1 0 0,0 0 0,0-1 0,-1 1 0,1-1 0,-1 0 1,0 0-1,1 0 0,-1 0 0,0 0 0,0-1 0,0 0 0,-1 1 1,1-1-1,-1 0 0,1 0 0,-1-1 0,0 1 0,0 0 0,0-1 1,-1 1-1,1-1 0,-1 0 0,0 1 0,0-1 0,0 0 0,0-4 0,1 0-26,-1 1-1,0-1 0,0 0 1,-1 0-1,0 0 0,-1 0 0,1 1 1,-1-1-1,-1 0 0,1 0 0,-2 1 1,1-1-1,-5-8 0,1 6 109,-1 0 0,0 1 1,-1 0-1,0 0 0,0 1 0,-1 0 0,0 0 0,-1 1 0,0 0 0,0 1 0,0 0 0,0 1 1,-1 0-1,0 1 0,0 0 0,-1 0 0,1 1 0,-1 1 0,1 0 0,-1 0 0,0 1 1,0 1-1,1 0 0,-19 3 0,25-3 53,0 1 0,0 0 0,1 1 0,-1-1 0,0 1 0,1 0 0,-1 0 0,1 0 0,0 1 0,0 0 1,0-1-1,0 2 0,0-1 0,1 0 0,-1 1 0,1-1 0,0 1 0,0 0 0,0 0 0,-2 5 0,2-4-46,0 1 0,1-1 0,0 1 0,0 0 1,0 0-1,0 0 0,1 0 0,0 0 0,1 0 0,-1 0 0,1 0 0,0 0 0,0 1 0,1-1 0,2 11 0,-2-15-103,1 1-1,-1-1 0,0 1 1,1-1-1,0 0 1,-1 0-1,1 0 0,0 1 1,0-2-1,0 1 1,0 0-1,1 0 0,-1-1 1,0 1-1,1-1 1,-1 0-1,1 0 0,4 2 1,2 0-1042,1 0 1,-1 0-1,1-1 1,11 1-1,17-2-5967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04.811"/>
    </inkml:context>
    <inkml:brush xml:id="br0">
      <inkml:brushProperty name="width" value="0.05" units="cm"/>
      <inkml:brushProperty name="height" value="0.05" units="cm"/>
      <inkml:brushProperty name="color" value="#004F8B"/>
    </inkml:brush>
  </inkml:definitions>
  <inkml:trace contextRef="#ctx0" brushRef="#br0">1 285 10213,'0'0'7859,"0"-32"-6522,0 8-1300,1-33 65,0 56-65,-1 0 1,1 0 0,0 0 0,0 0 0,0 0 0,0 0 0,0 0-1,0 0 1,0 0 0,0 0 0,0 1 0,0-1 0,1 1 0,-1-1-1,0 1 1,0-1 0,1 1 0,-1-1 0,0 1 0,0 0-1,1 0 1,-1 0 0,0 0 0,1 0 0,1 0 0,44 1 419,-38 0-348,90 12 309,-68-7-684,61 2-1,-91-12 257,0 0 1,0-1-1,-1 0 0,0 1 1,1-1-1,-2 1 0,0-10 1,-11-33-7,-1-8-1053,10 16-7864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05.167"/>
    </inkml:context>
    <inkml:brush xml:id="br0">
      <inkml:brushProperty name="width" value="0.05" units="cm"/>
      <inkml:brushProperty name="height" value="0.05" units="cm"/>
      <inkml:brushProperty name="color" value="#004F8B"/>
    </inkml:brush>
  </inkml:definitions>
  <inkml:trace contextRef="#ctx0" brushRef="#br0">1 265 5923,'0'0'10260,"4"-5"-9256,6-11-774,-8 13-132,-1 0-1,0 0 1,1 0-1,0 0 1,0 0 0,0 1-1,0-1 1,0 0 0,0 1-1,1 0 1,-1 0-1,1 0 1,-1 0 0,1 0-1,0 0 1,0 0 0,0 1-1,0 0 1,0-1-1,0 1 1,0 0 0,7 0-1,281 21 1256,-290-20-1353,-1 0 1,1 0-1,0 0 1,-1-1-1,1 1 1,0 0-1,-1 0 1,1-1-1,-1 1 0,1 0 1,0-1-1,-1 1 1,1 0-1,-1-1 1,1 1-1,-1-1 1,1 1-1,-1-1 0,1 1 1,-1-1-1,0 1 1,1-1-1,-1 0 1,0 1-1,1-1 1,-1 0-1,0 1 0,0-2 1,4-27 67,-11-28 51,-13-13-352,6 24-3952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05.510"/>
    </inkml:context>
    <inkml:brush xml:id="br0">
      <inkml:brushProperty name="width" value="0.05" units="cm"/>
      <inkml:brushProperty name="height" value="0.05" units="cm"/>
      <inkml:brushProperty name="color" value="#004F8B"/>
    </inkml:brush>
  </inkml:definitions>
  <inkml:trace contextRef="#ctx0" brushRef="#br0">0 35 6771,'0'0'7492,"24"1"-5182,-1 0-1871,152 3 1784,-172-4-2178,51-5 320,-51 4-343,0 1 0,0-1 0,0 1 0,0-1 0,0 0 1,0 0-1,0 0 0,-1-1 0,1 1 0,0-1 0,-1 1 1,1-1-1,-1 0 0,5-4 0,-7 5-16,0 1 0,1 0 0,-1 0 0,0-1 0,0 1 0,1 0 0,-1-1 0,0 1 0,0 0 0,0-1 0,0 1 0,1 0 0,-1-1 0,0 1 0,0-1 0,0 1 0,0 0 0,0-1-1,0 1 1,0 0 0,0-1 0,0 1 0,0-1 0,0 1 0,0 0 0,0-1 0,0 1 0,-1 0 0,1-1 0,0 1 0,0 0 0,0-1 0,-1 1 0,1 0 0,0-1 0,0 1 0,-1-1 0,1 1 16,-1 0 0,1 1-1,-1-1 1,1 0 0,-1 0 0,1 0 0,-1 1 0,1-1 0,-1 0 0,1 0 0,0 1 0,-1-1-1,1 0 1,0 1 0,-1-1 0,1 0 0,0 1 0,-1-1 0,1 1 0,0-1 0,0 1 0,-1-1-1,1 0 1,0 1 0,0-1 0,0 1 0,0-1 0,-1 1 0,1-1 0,0 1 0,0-1-1,0 1 1,0 0 0,-1 2 87,1 0 0,-1 0 0,0 0 0,1 0 0,0 1 0,-1-1 0,1 0 0,0 0 0,1 0 0,-1 0 0,0 0 0,1 0 0,0 0-1,0 1 1,0-2 0,0 1 0,0 0 0,1 0 0,-1 0 0,1 0 0,0-1 0,0 1 0,0-1 0,0 0 0,0 1 0,0-1 0,5 3 0,0-1-193,1-1-1,0 0 1,0 0 0,0-1 0,0 0 0,1 0 0,-1-1 0,0 0-1,13 0 1,-10-1-336,-2 1-488,-1 0 0,1-1 0,-1 0-1,1 0 1,-1-1 0,1 0 0,-1-1 0,11-3 0,1-10-5220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05.855"/>
    </inkml:context>
    <inkml:brush xml:id="br0">
      <inkml:brushProperty name="width" value="0.05" units="cm"/>
      <inkml:brushProperty name="height" value="0.05" units="cm"/>
      <inkml:brushProperty name="color" value="#004F8B"/>
    </inkml:brush>
  </inkml:definitions>
  <inkml:trace contextRef="#ctx0" brushRef="#br0">498 0 6515,'0'0'8276,"-122"0"-7428,64 21 161,-5 9-705,1 7-304,-4 8-32,4 0-1857,-2-3-3826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06.355"/>
    </inkml:context>
    <inkml:brush xml:id="br0">
      <inkml:brushProperty name="width" value="0.05" units="cm"/>
      <inkml:brushProperty name="height" value="0.05" units="cm"/>
      <inkml:brushProperty name="color" value="#004F8B"/>
    </inkml:brush>
  </inkml:definitions>
  <inkml:trace contextRef="#ctx0" brushRef="#br0">240 0 464,'0'0'8332,"-18"6"-7585,5-2-527,5-2-97,1 0-1,0 1 0,0-1 0,0 1 1,0 1-1,0-1 0,1 1 1,-1 0-1,1 1 0,0-1 1,0 1-1,1 0 0,0 1 0,0 0 1,-7 8-1,-3 14 515,0 0 0,2 1-1,1 1 1,2 0 0,0 0-1,2 1 1,2 0 0,1 0 0,1 1-1,1-1 1,3 46 0,1-67-588,-1 0 0,2-1 0,0 1-1,0-1 1,0 1 0,1-1 0,1 0 0,0 0 0,0 0 0,0-1 0,1 1-1,0-1 1,1 0 0,0-1 0,0 1 0,1-1 0,0 0 0,0-1 0,1 0-1,13 9 1,-13-10-436,1-1 0,-1 1 0,1-2 0,-1 1 0,17 3 0,-16-6-471,0 1 0,-1-1 1,1-1-1,0 0 1,-1 0-1,15-2 1,10-8-4930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06.950"/>
    </inkml:context>
    <inkml:brush xml:id="br0">
      <inkml:brushProperty name="width" value="0.05" units="cm"/>
      <inkml:brushProperty name="height" value="0.05" units="cm"/>
      <inkml:brushProperty name="color" value="#004F8B"/>
    </inkml:brush>
  </inkml:definitions>
  <inkml:trace contextRef="#ctx0" brushRef="#br0">0 293 7908,'0'0'1811,"1"19"302,0-1-1611,-1 7 370,1 0 0,2 0 1,10 47-1,-14-84-740,1 0-1,1 0 0,-1 0 1,5-19-1,0-8-486,-1-8-206,-3 14 413,2 0-1,1 1 1,2-1-1,1 1 1,20-57-1,-25 85 213,0 1-1,-1-1 0,2 0 0,-1 1 0,0 0 0,0-1 1,1 1-1,0 0 0,0 0 0,0 1 0,0-1 0,0 0 1,0 1-1,1 0 0,-1 0 0,1 0 0,0 0 0,-1 1 1,1-1-1,0 1 0,0 0 0,0 0 0,0 0 1,0 1-1,0-1 0,0 1 0,6 0 0,-7 1-39,-1 0 0,1 0 0,0 0 1,-1 0-1,1 1 0,-1-1 0,0 1 0,1 0 0,-1-1 0,0 1 0,0 0 0,0 0 0,0 0 0,0 0 0,-1 1 1,1-1-1,-1 0 0,1 1 0,-1-1 0,0 1 0,0 0 0,0-1 0,0 1 0,0 0 0,-1-1 0,1 4 0,3 10 19,0 0 0,-2 0 0,2 19 0,-3-27-43,-1-1 0,0 1 1,0 0-1,-1 0 0,0 0 0,0 0 1,-1 0-1,0 0 0,0-1 0,-1 1 1,0-1-1,-8 14 0,8-17-79,-1 1 1,0 0-1,-1-1 0,1 0 0,-1 0 1,0-1-1,0 1 0,0-1 0,0 0 1,-1 0-1,1-1 0,-1 0 1,0 0-1,1 0 0,-1 0 0,0-1 1,-9 1-1,8-1 32,0 0-131,0 0 0,0 0 0,-1 0 1,1-1-1,-10-1 0,16 1 166,-1-1 0,1 1 0,0 0-1,-1-1 1,1 1 0,0-1-1,0 1 1,0-1 0,0 0 0,0 1-1,-1-1 1,1 0 0,0 0-1,1 0 1,-1 0 0,0 0-1,0 0 1,0 0 0,0 0 0,1 0-1,-1 0 1,1-1 0,-1 1-1,1 0 1,-1 0 0,1-1 0,0 1-1,-1 0 1,1 0 0,0-1-1,0 1 1,0 0 0,0-3 0,3 3 217,-1 0 0,1 1 1,0 0-1,-1-1 1,1 1-1,0 0 1,0 0-1,-1 0 0,1 1 1,0-1-1,4 2 1,73 33 1754,-58-23-1783,0-2 0,31 10 0,-35-16-429,0 0-1,35 3 0,8-7-3583,-37-6-883,-6-12-2618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07.292"/>
    </inkml:context>
    <inkml:brush xml:id="br0">
      <inkml:brushProperty name="width" value="0.05" units="cm"/>
      <inkml:brushProperty name="height" value="0.05" units="cm"/>
      <inkml:brushProperty name="color" value="#004F8B"/>
    </inkml:brush>
  </inkml:definitions>
  <inkml:trace contextRef="#ctx0" brushRef="#br0">0 1 11253,'0'0'1681,"106"83"928,-54-19-368,1 16-608,-5 13-224,-9 6-177,-14-2-351,-12-6-353,-9-5-208,-4-11-208,0-10-112,-8-11 0,-9-13-144,0-9-849,-1-10-1056,-1-11-1072,1-11-2610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08.537"/>
    </inkml:context>
    <inkml:brush xml:id="br0">
      <inkml:brushProperty name="width" value="0.05" units="cm"/>
      <inkml:brushProperty name="height" value="0.05" units="cm"/>
      <inkml:brushProperty name="color" value="#004F8B"/>
    </inkml:brush>
  </inkml:definitions>
  <inkml:trace contextRef="#ctx0" brushRef="#br0">426 97 4690,'0'-2'15403,"0"-4"-12077,-4-27-3206,-1 27-142,0 1 0,0 1 0,0-1 0,-1 1 0,1 0 0,-1 0 1,0 1-1,-1-1 0,1 1 0,0 1 0,-1-1 0,1 1 0,-1 0 0,0 1 0,0 0 1,0 0-1,0 0 0,0 1 0,0 0 0,-10 1 0,1 0-7,1 0 1,0 2-1,-1-1 0,1 2 1,0 0-1,0 1 0,1 1 1,-17 8-1,22-9 24,0 0-1,1 1 1,0 0 0,0 0-1,1 1 1,0 0 0,0 0-1,0 1 1,1 0 0,0 0-1,1 0 1,-1 1 0,2 0-1,-7 16 1,6-8 62,0 0 1,2 0-1,0 0 0,1 0 1,0 1-1,2 0 1,2 26-1,-2-36-27,1-1 0,1 0 0,-1 1-1,1-1 1,0 0 0,1 0 0,0 0 0,0 0 0,0-1-1,1 1 1,0-1 0,0 0 0,9 10 0,-4-7 9,1 0 0,-1-1 0,1 0 0,1-1 1,-1 0-1,1-1 0,19 8 0,-4-4 7,0-1-1,0-2 1,1 0 0,0-2 0,0-1-1,52 1 1,33-5-33,-111 0-77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09.458"/>
    </inkml:context>
    <inkml:brush xml:id="br0">
      <inkml:brushProperty name="width" value="0.05" units="cm"/>
      <inkml:brushProperty name="height" value="0.05" units="cm"/>
      <inkml:brushProperty name="color" value="#004F8B"/>
    </inkml:brush>
  </inkml:definitions>
  <inkml:trace contextRef="#ctx0" brushRef="#br0">1 0 5763,'0'0'9004,"13"2"-7131,7 14-1229,0 0 1,27 30-1,13 12 440,167 102 1446,-150-110-2101,-59-34-28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10.099"/>
    </inkml:context>
    <inkml:brush xml:id="br0">
      <inkml:brushProperty name="width" value="0.05" units="cm"/>
      <inkml:brushProperty name="height" value="0.05" units="cm"/>
      <inkml:brushProperty name="color" value="#004F8B"/>
    </inkml:brush>
  </inkml:definitions>
  <inkml:trace contextRef="#ctx0" brushRef="#br0">55 1 3314,'0'0'3737,"-4"16"-2325,-5 31 104,3 0 0,-2 67 0,10 119 2377,0-90-2941,-2-98-1982,-7-53-4514,-1-2 3392,-8-17-5681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5:01.442"/>
    </inkml:context>
    <inkml:brush xml:id="br0">
      <inkml:brushProperty name="width" value="0.05" units="cm"/>
      <inkml:brushProperty name="height" value="0.05" units="cm"/>
      <inkml:brushProperty name="color" value="#004F8B"/>
    </inkml:brush>
  </inkml:definitions>
  <inkml:trace contextRef="#ctx0" brushRef="#br0">1 22 10053,'0'0'1675,"23"-4"222,36-4-419,95-2 0,-144 10-1340,0 1 0,-1 0 0,1 0 0,0 1 0,-1 0 0,12 4 0,-19-5-133,1 0 1,-1 0-1,0 0 1,1 1-1,-1-1 1,0 0-1,0 1 1,0 0-1,0-1 1,0 1-1,0 0 1,-1 0-1,1 0 1,0 0 0,-1 0-1,0 1 1,1-1-1,-1 0 1,0 1-1,0-1 1,0 1-1,-1-1 1,1 1-1,-1-1 1,1 1-1,-1 0 1,0 2-1,0 2-4,-1-1-1,1 0 1,-1 0-1,-1 0 1,1 0-1,-1 0 1,0 0-1,-1 0 1,1 0-1,-1-1 1,0 1 0,-1-1-1,-7 10 1,-4 2 42,-1-1 1,-30 24-1,33-31-34,1 2-1,-1 0 0,2 0 0,-1 1 0,2 1 0,-13 17 0,22-28 7,0 0 0,0-1-1,0 1 1,0 0 0,1-1 0,-1 1-1,1 0 1,-1 0 0,1 0-1,-1-1 1,1 1 0,0 0 0,0 0-1,0 0 1,0 0 0,0 0 0,1 0-1,-1-1 1,0 1 0,1 0-1,0 0 1,0 2 0,1-2 32,0 1-1,0-1 1,0 0 0,0 0-1,0 0 1,0 0 0,0 0 0,1-1-1,-1 1 1,1-1 0,-1 1 0,1-1-1,2 1 1,10 3 160,1-1 0,-1 0 0,0-2 0,19 2 0,-33-4-202,255 6 396,-147-7-295,-108 1-938,-11-3-5510,-9-4-517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10.585"/>
    </inkml:context>
    <inkml:brush xml:id="br0">
      <inkml:brushProperty name="width" value="0.05" units="cm"/>
      <inkml:brushProperty name="height" value="0.05" units="cm"/>
      <inkml:brushProperty name="color" value="#004F8B"/>
    </inkml:brush>
  </inkml:definitions>
  <inkml:trace contextRef="#ctx0" brushRef="#br0">1 178 6435,'0'0'683,"1"-18"707,9-57 419,-9 72-1694,0-1 0,1 1 0,-1-1 1,1 1-1,0 0 0,0 0 0,1 0 1,-1 0-1,1 1 0,-1-1 0,1 0 1,0 1-1,0 0 0,0 0 0,0 0 1,0 0-1,0 0 0,1 0 0,-1 1 0,1 0 1,-1 0-1,1 0 0,-1 0 0,5 0 1,4-3 260,11-3 142,0 2 0,1 1 0,-1 0 0,1 2 0,-1 1 0,34 2 0,-51-1-485,0 1 0,0 0 0,-1 0 0,1 0 0,0 1-1,-1 0 1,1 0 0,-1 0 0,0 0 0,0 1 0,0 0 0,0 0 0,0 1 0,-1-1 0,1 1 0,4 5 0,-4-2-10,1 0 0,-1 0 0,-1 0 1,1 1-1,-1 0 0,-1-1 0,1 2 0,-1-1 1,-1 0-1,3 11 0,-3-9-22,0-1 0,-1 0 0,0 0 1,-1 0-1,1 1 0,-2-1 0,0 0 0,0 0 0,0 1 1,-1-1-1,-1 0 0,1 0 0,-1-1 0,-1 1 0,0-1 0,0 1 1,0-1-1,-1 0 0,-1-1 0,1 1 0,-7 6 0,-1-4-65,0-1 0,-1 0 0,0-1-1,0 0 1,-1-1 0,0-1 0,0 0 0,0-1-1,-1-1 1,0 0 0,0-1 0,0-1 0,0 0-1,-24-2 1,38 1 47,1-1 0,0 0 0,-1 0 0,1 0-1,0 0 1,-1 0 0,1-1 0,0 1 0,-1 0 0,1-1 0,0 1-1,-1-1 1,1 1 0,0-1 0,0 1 0,0-1 0,0 0 0,-1 0-1,1 0 1,0 0 0,0 0 0,1 1 0,-1-2 0,0 1 0,0 0-1,0-1 1,-4-35-215,5 32 209,1 3 22,-1 1-1,1-1 1,-1 1-1,1-1 0,0 1 1,0 0-1,0-1 1,0 1-1,0 0 0,0-1 1,0 1-1,0 0 1,0 0-1,1 0 0,-1 0 1,0 0-1,1 0 1,-1 0-1,1 1 0,-1-1 1,1 0-1,-1 1 0,1-1 1,-1 1-1,1 0 1,0-1-1,-1 1 0,1 0 1,-1 0-1,1 0 1,3 1-1,3-2 64,1 1 1,0 0-1,-1 1 1,1 0-1,10 2 0,4 6 120,-1 1-1,0 1 0,0 1 0,-2 1 0,31 24 1,-6-5 275,140 93 429,-183-124-1260,7 7 1235,-8-4-2277,-23-3-9501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13.448"/>
    </inkml:context>
    <inkml:brush xml:id="br0">
      <inkml:brushProperty name="width" value="0.05" units="cm"/>
      <inkml:brushProperty name="height" value="0.05" units="cm"/>
      <inkml:brushProperty name="color" value="#004F8B"/>
    </inkml:brush>
  </inkml:definitions>
  <inkml:trace contextRef="#ctx0" brushRef="#br0">460 69 1585,'0'0'6437,"9"-11"-5679,26-34 112,-30 34 1833,-7 9-2281,-9 7-808,11-5 429,-23 17-53,0 0 0,1 1 0,-26 30 0,2-4 133,-272 235 3567,317-278-3544,-13-3-12735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13.830"/>
    </inkml:context>
    <inkml:brush xml:id="br0">
      <inkml:brushProperty name="width" value="0.05" units="cm"/>
      <inkml:brushProperty name="height" value="0.05" units="cm"/>
      <inkml:brushProperty name="color" value="#004F8B"/>
    </inkml:brush>
  </inkml:definitions>
  <inkml:trace contextRef="#ctx0" brushRef="#br0">17 38 2065,'0'0'7854,"0"-8"-6776,0-14-414,0 14-146,0 22-203,0 233 4566,0-79-7009,-5-176-1978,-6-12 472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14.236"/>
    </inkml:context>
    <inkml:brush xml:id="br0">
      <inkml:brushProperty name="width" value="0.05" units="cm"/>
      <inkml:brushProperty name="height" value="0.05" units="cm"/>
      <inkml:brushProperty name="color" value="#004F8B"/>
    </inkml:brush>
  </inkml:definitions>
  <inkml:trace contextRef="#ctx0" brushRef="#br0">1 205 6467,'0'0'4183,"19"-1"-2924,4 2-958,19-1 407,55-6-1,-89 5-711,0 0-1,-1-1 1,1 0-1,-1 0 1,1-1 0,-1 1-1,0-2 1,0 1-1,0-1 1,-1 0 0,1 0-1,-1-1 1,0 0-1,0 0 1,-1 0 0,7-8-1,-7 5-210,0 0-1,-1-1 0,1 1 1,-2-1-1,1 1 0,-1-1 0,-1 0 1,1-1-1,-2 1 0,1 0 1,-1 0-1,-1-20 0,0 64 1812,4 167 3420,-2-161-4603,3 0 1,1 0-1,16 55 0,-21-94-1032,0 5 1579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15.176"/>
    </inkml:context>
    <inkml:brush xml:id="br0">
      <inkml:brushProperty name="width" value="0.05" units="cm"/>
      <inkml:brushProperty name="height" value="0.05" units="cm"/>
      <inkml:brushProperty name="color" value="#004F8B"/>
    </inkml:brush>
  </inkml:definitions>
  <inkml:trace contextRef="#ctx0" brushRef="#br0">1 51 4610,'0'0'7430,"0"0"-7349,0-1-1,0 1 0,0 0 1,0 0-1,0-1 1,-1 1-1,1 0 1,0-1-1,0 1 1,0 0-1,0 0 0,0-1 1,0 1-1,0 0 1,0 0-1,0-1 1,0 1-1,1 0 0,-1-1 1,0 1-1,0 0 1,0 0-1,0-1 1,0 1-1,0 0 1,0 0-1,1 0 0,-1-1 1,0 1-1,0 0 1,0 0-1,1 0 1,-1-1-1,0 1 0,0 0 1,1 0-1,-1 0 1,0 0-1,1-1 1,24-2 684,0 2 0,38 1-1,18-1-353,-78 1-438,147-18 349,-89 3-2551,-57 13 743,-14 1-6846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15.531"/>
    </inkml:context>
    <inkml:brush xml:id="br0">
      <inkml:brushProperty name="width" value="0.05" units="cm"/>
      <inkml:brushProperty name="height" value="0.05" units="cm"/>
      <inkml:brushProperty name="color" value="#004F8B"/>
    </inkml:brush>
  </inkml:definitions>
  <inkml:trace contextRef="#ctx0" brushRef="#br0">1 4 5346,'0'0'11013,"48"9"-9796,-17-7-353,4-2-399,8 0-273,5 0-192,2 0-721,2-2-1247,-3-3-1986,-5-3-2305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15.890"/>
    </inkml:context>
    <inkml:brush xml:id="br0">
      <inkml:brushProperty name="width" value="0.05" units="cm"/>
      <inkml:brushProperty name="height" value="0.05" units="cm"/>
      <inkml:brushProperty name="color" value="#004F8B"/>
    </inkml:brush>
  </inkml:definitions>
  <inkml:trace contextRef="#ctx0" brushRef="#br0">83 381 3810,'0'0'9767,"20"3"-7993,250 9 1793,-262-12-3541,1-1 1,-1 0-1,1 0 1,-1-1-1,1 0 1,-1 0-1,0-1 1,0 0-1,0 0 0,0-1 1,-1 0-1,1-1 1,-1 0-1,0 0 1,0 0-1,-1-1 1,0 0-1,0 0 1,0-1-1,-1 1 0,0-1 1,0 0-1,0-1 1,-1 1-1,-1-1 1,1 0-1,-1 0 1,0 0-1,-1 0 1,0-1-1,0 1 0,-1-1 1,0 1-1,0-15 1,-1 17-35,0-1 0,0 1 1,0-1-1,-1 1 0,0-1 1,0 1-1,-1 0 0,0-1 0,0 1 1,0 0-1,-1 0 0,0 0 1,0 1-1,0-1 0,-1 1 0,0-1 1,0 1-1,0 0 0,-1 1 1,1-1-1,-1 1 0,-1 0 0,1 0 1,0 0-1,-1 1 0,-10-5 1,2 1-7,0 0 0,-1 2 0,1-1 0,-1 2 0,-1 0 0,1 0 0,0 2 0,-1 0 0,0 1 0,1 0 0,-1 1 0,0 1 0,1 0 0,-1 2 0,0-1 0,-22 9 0,27-8 5,0 1-1,0 0 0,1 1 1,-1 1-1,1-1 0,0 2 1,0-1-1,1 1 1,0 1-1,0 0 0,1 0 1,0 1-1,1-1 0,-1 2 1,2-1-1,-1 1 1,1 0-1,1 1 0,0-1 1,0 1-1,1 0 0,-4 18 1,5-19-121,2-1-1,-1 0 1,1 1 0,0-1 0,1 1 0,0-1-1,0 1 1,1-1 0,1 1 0,0-1-1,0 0 1,0 1 0,1-1 0,1 0 0,-1-1-1,1 1 1,1-1 0,0 1 0,0-2 0,1 1-1,-1 0 1,2-1 0,-1 0 0,1 0-1,12 8 1,16 14-4824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20.263"/>
    </inkml:context>
    <inkml:brush xml:id="br0">
      <inkml:brushProperty name="width" value="0.05" units="cm"/>
      <inkml:brushProperty name="height" value="0.05" units="cm"/>
      <inkml:brushProperty name="color" value="#004F8B"/>
    </inkml:brush>
  </inkml:definitions>
  <inkml:trace contextRef="#ctx0" brushRef="#br0">10 4 4914,'0'0'7059,"-1"-3"-6469,-2 4-124,1 11-41,-1 34 359,3 59 876,2-64-1139,-2-11-286,1 1 1,1-1-1,2 0 1,2 0-1,0 0 0,14 37 1,-10-49-299,-4-17-1431,-2-35-2226,-4 33 3696,2-43-4754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20.612"/>
    </inkml:context>
    <inkml:brush xml:id="br0">
      <inkml:brushProperty name="width" value="0.05" units="cm"/>
      <inkml:brushProperty name="height" value="0.05" units="cm"/>
      <inkml:brushProperty name="color" value="#004F8B"/>
    </inkml:brush>
  </inkml:definitions>
  <inkml:trace contextRef="#ctx0" brushRef="#br0">0 37 288,'0'0'13147,"12"-5"-12552,7-1-459,-1 0-1,2 2 1,-1 0-1,1 1 1,20-1-1,119 1 1013,-39 2-406,-82 1-325,-10 1-1376,-11-3-5179,-38 5 1816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20.981"/>
    </inkml:context>
    <inkml:brush xml:id="br0">
      <inkml:brushProperty name="width" value="0.05" units="cm"/>
      <inkml:brushProperty name="height" value="0.05" units="cm"/>
      <inkml:brushProperty name="color" value="#004F8B"/>
    </inkml:brush>
  </inkml:definitions>
  <inkml:trace contextRef="#ctx0" brushRef="#br0">1 0 5539,'0'0'11589,"110"9"-10741,-67-9-448,5 0-336,-3 0-64,-1-1-480,-7 1-1681,-6 0-1841,-4 0-1072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5:05.635"/>
    </inkml:context>
    <inkml:brush xml:id="br0">
      <inkml:brushProperty name="width" value="0.05" units="cm"/>
      <inkml:brushProperty name="height" value="0.05" units="cm"/>
      <inkml:brushProperty name="color" value="#004F8B"/>
    </inkml:brush>
  </inkml:definitions>
  <inkml:trace contextRef="#ctx0" brushRef="#br0">422 96 4162,'0'0'6694,"0"-4"-5878,1 2-708,-1 0 0,1 0 1,-1 0-1,0 0 0,0 0 0,0 0 1,0 0-1,-1 0 0,1 0 0,-1 0 1,1 0-1,-1 0 0,1 0 0,-1 0 0,0 0 1,0 1-1,0-1 0,0 0 0,0 0 1,-2-1-1,-1 0-45,0-1 0,0 1 0,0 0 1,0 1-1,0-1 0,-1 1 0,1 0 0,-8-2 0,-7-2-26,0 1 0,-1 1 1,0 0-1,0 2 0,0 0 0,0 2 0,0 0 0,0 1 0,-22 4 0,34-3 32,1 1 0,0-1 1,0 1-1,0 1 0,0-1 0,0 1 0,1 1 0,0-1 0,0 1 0,0 0 0,0 0 1,1 1-1,0 0 0,0 0 0,1 0 0,-1 0 0,1 1 0,1-1 0,-1 1 1,1 0-1,0 1 0,-3 12 0,1-3 129,1 0 0,0-1 0,2 1 0,0 1 0,0-1 0,2 0 0,0 0 0,1 1 0,4 19 0,-3-27-144,1-1 0,0 0 0,1 0 0,0 0 0,1-1 0,-1 1 0,2-1 0,-1 0 0,1 0 0,0-1 0,1 0 0,0 0 0,0 0 0,0-1 0,1 0 0,0 0 0,0-1 0,0 0 0,1-1 0,0 0 0,10 4 1,4 0-217,1 0 0,0-2 0,0-1 0,1 0 0,-1-2 0,1-1 0,27-1 0,-43-2-207,0 1 1,-1-2-1,1 1 1,-1-1-1,1 0 0,-1-1 1,0 1-1,0-2 0,0 1 1,-1-1-1,1-1 1,-1 1-1,0-1 0,0 0 1,0-1-1,-1 0 0,0 0 1,0 0-1,0-1 1,-1 1-1,7-12 0,-4 3-61,0 0 0,0-1 0,-2 0 0,0-1 0,-1 1 0,-1-1-1,0 0 1,-1 0 0,1-30 0,-3-100 1371,-1 82 4721,0 68-5184,-3 157 1393,5 154 315,6-281-2291,-1 6-4071,-8-62-2385,-8-8 2282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21.324"/>
    </inkml:context>
    <inkml:brush xml:id="br0">
      <inkml:brushProperty name="width" value="0.05" units="cm"/>
      <inkml:brushProperty name="height" value="0.05" units="cm"/>
      <inkml:brushProperty name="color" value="#004F8B"/>
    </inkml:brush>
  </inkml:definitions>
  <inkml:trace contextRef="#ctx0" brushRef="#br0">0 0 1393,'0'0'6050,"2"16"-4070,-2-9-1789,1 5 347,0 0 0,1 1 1,0-1-1,1 0 0,0 0 0,1 0 0,0 0 0,10 19 0,-8-21-326,1-1 0,0 0-1,0 0 1,1 0 0,0-1-1,1 0 1,-1-1 0,2 0-1,-1 0 1,1-1 0,0 0 0,0 0-1,0-1 1,1-1 0,0 0-1,0 0 1,0-1 0,0-1-1,1 1 1,-1-2 0,1 0-1,-1 0 1,1-1 0,-1-1-1,14-1 1,-23 1-193,1 0 0,-1-1 0,0 1 0,0 0 0,0-1 1,0 1-1,0-1 0,0 0 0,0 0 0,-1 0 0,1 0 0,0 0 0,-1 0 0,0 0 0,0 0 0,1 0 0,-1-1 0,0 1 0,-1-1 0,1 1 1,0-1-1,-1 1 0,1-1 0,-1 1 0,0-1 0,0-2 0,1-1-91,0 0 0,-1 0 0,0 0 0,0 0 0,-1 0 0,1 0 0,-1 0 0,-1 0 0,1 0 0,-4-8 0,0 7-68,0 1 0,-1 0 0,1 0 0,-2 0 0,1 0 0,0 1 0,-1 0 0,0 1 0,0-1 0,-1 1 0,1 1 0,-14-5 0,7 2 31,-1 1-1,0 1 1,0 0 0,0 1-1,0 1 1,-17 0-1,27 2 113,12 7-54,43 38 120,6 8 370,88 61 1,-144-113-456,1-1 0,0 1 0,-1-1 0,1 1 0,0-1 0,0 1 1,0-1-1,0 1 0,-1-1 0,1 0 0,0 1 0,0-1 0,0 0 1,0 0-1,0 0 0,0 0 0,0 0 0,0 0 0,-1 0 0,1 0 1,0 0-1,0 0 0,0 0 0,0-1 0,0 1 0,0 0 0,0-1 1,0 1-1,-1 0 0,1-1 0,0 1 0,0-1 0,-1 1 1,1-1-1,0 0 0,-1 1 0,1-1 0,0 0 0,-1 1 0,1-1 1,0-1-1,15-45-636,-8 19 270,-1 11 201,0-4 169,2 1-1,0 0 1,1 1-1,2 0 1,15-22-1,-25 40 122,-1 0 1,1-1-1,-1 1 0,1 0 1,-1 0-1,1 0 0,0 0 1,-1 1-1,1-1 0,0 0 0,0 1 1,-1-1-1,1 1 0,0-1 1,0 1-1,0 0 0,0 0 1,0 0-1,-1 0 0,1 0 1,0 0-1,0 1 0,0-1 1,0 1-1,-1-1 0,1 1 1,0 0-1,0-1 0,1 2 1,8 4-91,0 0 1,-1 1 0,15 11 0,-5-3 220,0-2-350,2 2-277,0-2-1,41 18 1,-54-27-831,0-1-1,0-1 1,0 0-1,0 0 0,1 0 1,14-1-1,13-1-6667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21.843"/>
    </inkml:context>
    <inkml:brush xml:id="br0">
      <inkml:brushProperty name="width" value="0.05" units="cm"/>
      <inkml:brushProperty name="height" value="0.05" units="cm"/>
      <inkml:brushProperty name="color" value="#004F8B"/>
    </inkml:brush>
  </inkml:definitions>
  <inkml:trace contextRef="#ctx0" brushRef="#br0">255 311 5314,'0'0'11163,"4"-16"-9816,8-49-696,-12 64-629,0 0-1,0 0 1,1 0-1,-1-1 0,0 1 1,0 0-1,0 0 1,-1 0-1,1 0 1,0-1-1,0 1 1,-1 0-1,1 0 1,0 0-1,-1 0 1,1 0-1,-1 0 1,0 0-1,1 0 1,-1 0-1,0 0 1,1 0-1,-1 0 0,0 0 1,0 1-1,0-1 1,0 0-1,0 1 1,0-1-1,0 0 1,0 1-1,0-1 1,0 1-1,0 0 1,0-1-1,-2 1 1,-41-2-150,36 2 131,-5 1-31,1-1 0,-1 1 0,1 1 1,-1 1-1,1-1 0,0 2 0,0 0 0,0 0 1,-16 9-1,24-11 39,0 0 1,0 1-1,1-1 0,-1 1 1,1 0-1,-1 0 0,1 0 1,0 0-1,0 1 1,1-1-1,-1 1 0,1 0 1,0 0-1,-1 0 0,2 0 1,-1 0-1,0 0 1,1 0-1,0 1 0,0-1 1,0 0-1,1 1 0,-1-1 1,1 1-1,0-1 1,0 1-1,1-1 0,-1 0 1,1 1-1,2 5 0,-1-4 17,0 0-1,1 0 1,0 0-1,0-1 1,1 1-1,0-1 1,0 0-1,0 0 0,0 0 1,1-1-1,0 1 1,0-1-1,0 0 1,0-1-1,1 1 1,0-1-1,-1 0 0,8 2 1,3 2 2,1 0 0,1-2 0,-1 0 0,1-1 0,24 3 0,-23-5-134,1 0 0,-1-1-1,0-1 1,0-1 0,1-1-1,33-8 1,-46 8-98,0 0 0,-1 0 0,1-1-1,-1 0 1,0-1 0,0 1 0,0-1-1,-1 0 1,1-1 0,-1 1 0,0-1-1,0 0 1,0 0 0,-1-1 0,0 0 0,0 1-1,0-1 1,-1-1 0,0 1 0,0 0-1,-1-1 1,3-7 0,-1-3-156,-1 1 0,0-1 0,-1 0 0,-1-1 0,0 1 0,-1 0 0,-1 0 0,-6-28 0,1 16 1297,-1 0 1,-2 0-1,-1 1 1,-14-29-1,21 116 619,4-30-1373,1 0 0,1 0-1,1-1 1,2 1-1,13 43 1,-15-60-128,1 0-1,0 0 0,0-1 1,1 1-1,0-1 1,1 0-1,1-1 1,0 0-1,0 0 1,0 0-1,2-1 1,-1-1-1,1 0 1,0 0-1,13 8 1,-17-14-128,0 1 1,0-1 0,1 0-1,-1-1 1,0 1-1,0-1 1,11 0-1,-14 0-233,0-1-1,0 0 0,-1 0 1,1 0-1,0-1 0,0 1 1,-1-1-1,1 1 0,0-1 1,-1 0-1,1 0 0,0 0 1,-1-1-1,1 1 0,-1 0 1,0-1-1,0 0 0,5-3 1,4-16-4381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22.187"/>
    </inkml:context>
    <inkml:brush xml:id="br0">
      <inkml:brushProperty name="width" value="0.05" units="cm"/>
      <inkml:brushProperty name="height" value="0.05" units="cm"/>
      <inkml:brushProperty name="color" value="#004F8B"/>
    </inkml:brush>
  </inkml:definitions>
  <inkml:trace contextRef="#ctx0" brushRef="#br0">1 1 7267,'0'0'6675,"147"0"-4498,-97 0-880,1 5-16,1 12-337,-6 0-416,-5 0-208,-8 1-256,-4 1-64,-8-2-208,-9-1-1344,-12-3-1554</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22.515"/>
    </inkml:context>
    <inkml:brush xml:id="br0">
      <inkml:brushProperty name="width" value="0.05" units="cm"/>
      <inkml:brushProperty name="height" value="0.05" units="cm"/>
      <inkml:brushProperty name="color" value="#004F8B"/>
    </inkml:brush>
  </inkml:definitions>
  <inkml:trace contextRef="#ctx0" brushRef="#br0">1 0 7155,'0'0'2850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22.855"/>
    </inkml:context>
    <inkml:brush xml:id="br0">
      <inkml:brushProperty name="width" value="0.05" units="cm"/>
      <inkml:brushProperty name="height" value="0.05" units="cm"/>
      <inkml:brushProperty name="color" value="#004F8B"/>
    </inkml:brush>
  </inkml:definitions>
  <inkml:trace contextRef="#ctx0" brushRef="#br0">0 196 6467,'0'0'8214,"22"15"-6685,72 46-657,-86-55-709,0-2 0,0 1 0,1-1-1,-1 0 1,1-1 0,0 0 0,0 0-1,0-1 1,0-1 0,0 1 0,1-1-1,-1-1 1,0 1 0,1-2 0,-1 1-1,0-1 1,16-4 0,-19 3-110,-1 0 1,1-1 0,-1 1-1,1-1 1,-1 0-1,0-1 1,0 1 0,-1-1-1,1 0 1,-1 0-1,0 0 1,0-1 0,0 0-1,0 1 1,-1-1-1,0-1 1,0 1 0,0 0-1,-1-1 1,1 1-1,-1-1 1,1-7 0,-1 8-108,-1-1 0,1 1 0,-1-1 1,-1 0-1,1 1 0,-1-1 1,0 0-1,0 0 0,0 1 0,-1-1 1,0 0-1,0 1 0,-1-1 1,0 1-1,0-1 0,0 1 0,0 0 1,-1 0-1,0 0 0,0 0 1,0 0-1,-8-8 0,3 6-65,0 0 0,-1 1 1,0 0-1,0 1 0,0 0 0,-1 0 0,0 1 0,0 0 0,-13-3 1,2 3-113,0 1-1,1 0 1,-38 1 0,57 3 235,1 0 0,-1 0-1,1 1 1,0-1 0,-1 0 0,1 0 0,0 0-1,0 0 1,-1 1 0,1-1 0,0 0-1,0 0 1,0 0 0,0 1 0,1-1-1,-1 0 1,0 0 0,0 0 0,1 0-1,-1 1 1,1 0 0,3 3 91,-1 0 1,0 0-1,1 0 1,0-1-1,0 1 0,1-1 1,-1 0-1,1 0 1,0-1-1,0 1 1,10 4-1,64 28 1222,-78-36-1314,97 33 1143,27 11-875,-123-46-572,1 0 1,-1-1-1,0 1 1,0-1-1,0 1 1,0-1-1,0 0 1,0 0-1,-1 1 1,2-5-1,5-5-326,-2 3 539,2 0 0,-1 0 0,1 1-1,0 0 1,1 0 0,0 1 0,0 0 0,1 0 0,0 1-1,0 1 1,0 0 0,18-7 0,-21 10 366,1 0 0,-1 1 0,1-1 0,0 1 0,0 1 0,-1-1 0,1 2 0,0-1 1,0 1-1,-1 0 0,1 0 0,0 1 0,-1 0 0,1 1 0,-1-1 0,0 1 0,0 1 0,0-1 0,10 8 1,4 3-76,-6-4 318,-1 0 0,0 1 0,13 12 0,-4 11-1948,-21-31 928,-1 0 0,0 0 0,-1 0 0,1 0 0,0 0 0,-1 0 0,0 0 0,1 0 0,-1 1 0,-1 5 0,-3 1-6811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24.289"/>
    </inkml:context>
    <inkml:brush xml:id="br0">
      <inkml:brushProperty name="width" value="0.05" units="cm"/>
      <inkml:brushProperty name="height" value="0.05" units="cm"/>
      <inkml:brushProperty name="color" value="#004F8B"/>
    </inkml:brush>
  </inkml:definitions>
  <inkml:trace contextRef="#ctx0" brushRef="#br0">232 225 6195,'0'0'5666,"-9"-9"-4742,-30-28-314,37 35-589,-1 1 1,1 0-1,-1-1 0,0 1 0,1 0 0,-1 1 0,0-1 0,0 0 0,0 1 0,0-1 0,0 1 0,1 0 0,-1 0 0,0 0 0,0 1 0,0-1 0,0 1 0,0-1 0,1 1 0,-1 0 0,0 0 0,0 0 0,1 0 0,-1 1 0,1-1 0,-1 1 0,1 0 0,0-1 0,-1 1 0,1 0 0,0 0 0,-2 4 0,-5 3 84,0 0 0,0 1 0,1 0 0,1 0 0,0 1 1,0 0-1,1 1 0,0-1 0,1 1 0,0 0 0,1 0 0,1 1 0,0-1 0,0 1 0,1 0 0,1 0 0,0 0 0,1-1 0,1 1 0,2 22 0,-1-28-66,1 0-1,-1-1 0,1 1 1,0-1-1,1 0 0,-1 0 0,1 0 1,0-1-1,1 1 0,-1-1 0,1 0 1,0 0-1,0 0 0,1-1 0,0 0 1,-1 0-1,1 0 0,1-1 0,-1 0 1,0 0-1,1-1 0,-1 1 1,14 1-1,9 3 57,0-2 1,0-1-1,1-2 0,35-1 1,-43-1-46,0-1-1,0-1 1,-1-2 0,1 0 0,27-9-1,-39 10-26,0-1 0,0 0 0,0-1 0,0 0-1,-1 0 1,0-1 0,0-1 0,0 1 0,-1-1-1,0-1 1,0 1 0,12-17 0,-17 19-14,-1 1 1,1-1-1,-1 0 1,0 0-1,0-1 1,0 1-1,-1 0 1,1 0-1,-1-1 0,-1 1 1,1-1-1,-1 1 1,0-1-1,0 1 1,0-1-1,-1 1 1,0 0-1,0-1 1,0 1-1,-1 0 1,0-1-1,0 1 1,0 0-1,-1 0 1,1 1-1,-1-1 1,0 0-1,-1 1 1,1 0-1,-1 0 1,0 0-1,0 0 0,0 1 1,0-1-1,-1 1 1,1 0-1,-8-3 1,5 2-33,0 1 1,1 0-1,-1 0 0,-1 1 1,1 0-1,0 1 0,0-1 1,-1 1-1,-11 0 0,17 1 8,0 0-1,-1 1 0,1-1 1,0 1-1,0-1 0,0 1 1,0 0-1,0-1 0,0 1 1,0 0-1,0 0 1,0 1-1,0-1 0,0 0 1,1 1-1,-1-1 0,1 1 1,-1-1-1,1 1 0,-1 0 1,1-1-1,0 1 0,0 0 1,0 0-1,0 0 1,0 0-1,0 0 0,1 0 1,-1 1-1,1-1 0,-1 0 1,1 0-1,0 0 0,0 0 1,0 3-1,-1 2 7,1-1 0,0 1 0,0 0 0,0-1 0,1 1 0,0-1 0,1 1 0,-1-1 0,1 1 0,1-1 0,-1 0 0,1 0 0,0 0 0,7 10 0,-5-9 5,1-1 0,0 0 1,0 0-1,1-1 1,0 0-1,0 0 0,0 0 1,1-1-1,-1 0 1,1-1-1,11 4 0,-7-2-34,1-1 1,0 0-1,0-2 0,1 1 0,-1-1 0,1-1 0,-1 0 0,0-1 0,1-1 0,-1 0 0,1-1 0,17-4 0,-21 3-218,0-1 0,-1 0 1,1 0-1,-1-1 0,0 0 0,0 0 0,-1-1 0,0 0 1,0-1-1,0 0 0,-1 0 0,0-1 0,0 0 1,-1 0-1,0 0 0,9-16 0,-10 13 73,0-1-1,0 0 1,-1 0-1,0-1 1,-1 1-1,-1-1 0,0 1 1,0-1-1,-1 0 1,-1 0-1,0 0 1,-3-15-1,-2 0 665,0 1 0,-2-1 0,-1 1 0,-15-34 0,13 35 536,4 9 1069,3 42-1769,5-4-269,0 1 0,1-1-1,1 1 1,1-1 0,1-1-1,1 1 1,1-1 0,1 0-1,20 34 1,-22-41-29,1 0 0,0-1 0,1 0 0,1-1-1,0 0 1,0 0 0,1-1 0,0 0 0,1-1 0,0 0 0,1-1 0,-1 0 0,2-1-1,-1-1 1,19 7 0,-32-13-58,26 5-971,-25-5 770,0 0 0,0 0 0,0 1-1,0-1 1,0 0 0,0 0 0,0 0 0,0 0-1,-1 0 1,1 0 0,0-1 0,0 1 0,0 0-1,0 0 1,0-1 0,0 1 0,0-1 0,-1 1-1,1 0 1,0-1 0,0 0 0,0 1 0,1-2-1,-1-17-5324</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24.623"/>
    </inkml:context>
    <inkml:brush xml:id="br0">
      <inkml:brushProperty name="width" value="0.05" units="cm"/>
      <inkml:brushProperty name="height" value="0.05" units="cm"/>
      <inkml:brushProperty name="color" value="#004F8B"/>
    </inkml:brush>
  </inkml:definitions>
  <inkml:trace contextRef="#ctx0" brushRef="#br0">0 1 9412,'0'0'7716,"98"11"-7268,-53-11-416,5 2-32,2 1-1313,2 1-2864,-7 0-2819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24.983"/>
    </inkml:context>
    <inkml:brush xml:id="br0">
      <inkml:brushProperty name="width" value="0.05" units="cm"/>
      <inkml:brushProperty name="height" value="0.05" units="cm"/>
      <inkml:brushProperty name="color" value="#004F8B"/>
    </inkml:brush>
  </inkml:definitions>
  <inkml:trace contextRef="#ctx0" brushRef="#br0">57 103 7059,'0'0'8479,"16"18"-7436,55 53-491,-67-67-454,1 0-1,-1-1 1,1 1-1,0-1 1,0 0-1,0 0 1,1-1-1,-1 0 1,1 0-1,-1 0 1,1 0-1,0-1 1,-1 0-1,1 0 1,0 0-1,0-1 1,0 0-1,11-1 1,2 0 226,-17 1-297,1 0 0,0 0 0,-1-1 1,1 1-1,-1-1 0,1 0 0,0 1 0,-1-1 0,0 0 0,1-1 0,-1 1 0,0 0 0,1-1 0,-1 1 0,0-1 1,0 0-1,0 1 0,0-1 0,0 0 0,-1 0 0,1 0 0,-1-1 0,1 1 0,-1 0 0,0-1 0,0 1 1,2-4-1,-1-2-112,0 0 0,0 0 0,0 0 0,-1 0 1,-1 0-1,1 0 0,-2-16 0,0 20 27,-1 0 0,1 0 0,-1 0 0,0 1 0,0-1 0,0 0 0,0 1 0,-1-1 0,1 1 0,-1 0 0,0 0 0,0 0 0,0 0 0,0 0 0,-1 1 0,1-1 0,-1 1 0,1 0 0,-1 0 0,0 0 0,0 1 0,-5-2 0,-10-5-106,-1 2 0,-1 0 0,-20-3 0,31 7 103,-1 0 1,1 1-1,0 0 1,-1 1-1,1 0 1,-1 0-1,1 1 1,0 1-1,-12 2 1,19-3 79,-1 1 0,1-1 0,-1 1 0,1 0 0,0 0 0,0 0 0,0 1 0,0-1 0,0 1 0,1-1 0,-1 1 0,1 0 0,0 0 0,-1 0 0,1 0 0,1 0 0,-1 1 0,0-1 1,1 0-1,0 1 0,-1 0 0,1-1 0,1 1 0,-1 0 0,0-1 0,1 1 0,0 7 0,0-7 11,0-1 0,-1 1 0,1 0 0,1-1 0,-1 1 0,1-1 0,-1 1 0,1-1 0,0 1 0,0-1 0,1 1 0,-1-1 0,1 0 0,-1 0 0,1 1 0,0-1 0,0 0 0,1-1 0,4 6 0,-3-5-1,1 0 0,0 0 1,0-1-1,0 1 1,1-1-1,-1 0 0,1 0 1,-1-1-1,1 0 1,-1 0-1,1 0 0,7 0 1,13 0-322,-1 0 1,30-3 0,-46 1-530,1-1 0,0 0 0,-1 0 0,0-1 0,10-4 0,22-14-5494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25.545"/>
    </inkml:context>
    <inkml:brush xml:id="br0">
      <inkml:brushProperty name="width" value="0.05" units="cm"/>
      <inkml:brushProperty name="height" value="0.05" units="cm"/>
      <inkml:brushProperty name="color" value="#004F8B"/>
    </inkml:brush>
  </inkml:definitions>
  <inkml:trace contextRef="#ctx0" brushRef="#br0">0 161 6771,'0'0'6939,"2"10"-6360,1 2-474,2 30 844,-3-63-922,-1-1 0,-1 1 1,-1 0-1,-7-39 0,10 68 11,1 1 1,0-1-1,1-1 1,0 1-1,0 0 0,0-1 1,1 0-1,0 0 1,1 0-1,0-1 0,0 0 1,0 0-1,1 0 1,-1-1-1,15 9 0,-10-7 19,1-1 0,-1-1 0,1 0 0,0 0 0,0-1 0,0-1 0,1 0 0,-1-1 0,1 0 0,17 0 0,-26-1-66,1-1 0,-1 0 1,0 0-1,0 0 1,0 0-1,1-1 1,-1 1-1,0-1 0,0 0 1,0-1-1,0 1 1,0-1-1,0 1 1,0-1-1,-1 0 0,1-1 1,-1 1-1,1-1 1,-1 1-1,0-1 0,0 0 1,0 0-1,0 0 1,-1-1-1,1 1 1,-1-1-1,0 1 0,0-1 1,0 0-1,-1 0 1,1 0-1,-1 0 1,0 0-1,0 0 0,0 0 1,0-7-1,3-28 381,-3-52 1,1 100-383,0-1 0,1 1 0,0-1 0,0 0 1,1 0-1,0 0 0,0-1 0,1 1 0,0-1 1,0 0-1,1-1 0,0 1 0,0-1 1,8 6-1,-2-1 32,0-1 1,1-1 0,0-1-1,1 1 1,0-2 0,0 0 0,19 6-1,-22-9 12,0-2 0,0 1-1,0-1 1,0-1 0,1 0-1,-1-1 1,1 0-1,-1 0 1,1-2 0,-1 1-1,0-1 1,13-4 0,-19 4-35,-1 0-1,1 0 1,0 0 0,0-1 0,-1 1 0,1-1-1,-1 0 1,0-1 0,0 1 0,0-1 0,-1 1-1,1-1 1,-1 0 0,0 0 0,0-1 0,0 1-1,0-1 1,-1 0 0,0 1 0,0-1 0,0 0-1,-1 0 1,1 0 0,-1 0 0,0-1 0,-1 1-1,1 0 1,-1-8 0,0 10-19,0-1 0,1 0 1,-1 1-1,-1-1 0,1 1 0,0-1 0,-1 1 0,0-1 0,0 1 1,0-1-1,0 1 0,0 0 0,-1 0 0,0-1 0,1 1 0,-1 0 1,0 0-1,-1 1 0,1-1 0,0 0 0,-1 1 0,1-1 1,-1 1-1,0 0 0,0 0 0,0 0 0,0 0 0,0 1 0,0-1 1,-1 1-1,1-1 0,0 1 0,-1 0 0,1 1 0,-1-1 1,1 1-1,-1-1 0,0 1 0,1 0 0,-5 1 0,6-1 32,1 0 0,0 1 0,-1-1-1,1 1 1,0-1 0,-1 1 0,1 0 0,0 0-1,0-1 1,0 1 0,0 0 0,0 0 0,0 0-1,0 0 1,0 0 0,0 0 0,0 0-1,1 0 1,-1 1 0,0-1 0,1 0 0,-1 0-1,1 1 1,-1-1 0,1 0 0,-1 1-1,1-1 1,0 0 0,0 1 0,0 1 0,-3 49 507,3-46-454,0 0-13,0 0 1,1 0-1,-1 0 1,1 0-1,1-1 0,-1 1 1,1 0-1,0 0 0,1-1 1,-1 1-1,1-1 0,0 0 1,1 0-1,6 8 1,-3-6 18,0 1 1,1-2 0,0 1-1,0-1 1,0-1 0,1 1-1,0-1 1,10 4 0,11 2 88,0-2 0,0 0 0,1-2 0,52 5-1,66-6-362,-116-7-1082,-58-2-11334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34.354"/>
    </inkml:context>
    <inkml:brush xml:id="br0">
      <inkml:brushProperty name="width" value="0.05" units="cm"/>
      <inkml:brushProperty name="height" value="0.05" units="cm"/>
      <inkml:brushProperty name="color" value="#004F8B"/>
    </inkml:brush>
  </inkml:definitions>
  <inkml:trace contextRef="#ctx0" brushRef="#br0">1 687 4434,'0'0'2983,"19"0"-2058,-9 0-783,10 1 82,0-1 1,1-1-1,-1-1 1,0-1 0,20-6-1,-9 1 111,-1-2 1,1-1-1,-2-1 0,0-2 0,0 0 0,46-34 0,-64 40-308,-1-1 0,0 0 0,0 0-1,-1-1 1,-1 0 0,0-1 0,0 1-1,-1-2 1,0 1 0,-1-1 0,0 0-1,-1 0 1,0-1 0,-1 1 0,-1-1-1,0 0 1,0 0 0,-2 0 0,1-15-1,-1 3-16,-1 1-1,-5-32 0,3 46-18,0-1 0,-1 1 0,0 0 1,-1 0-1,0 0 0,0 1 1,-11-17-1,7 15-4,0 0 1,0 0-1,0 1 1,-2 0-1,1 1 1,-17-13-1,21 18 4,-1 0 0,1 1-1,-1 0 1,0 0-1,0 1 1,0-1 0,-1 1-1,1 1 1,0-1 0,-1 1-1,1 0 1,-1 0-1,1 1 1,-1 0 0,-8 1-1,11 0 6,0 0 0,0 1 0,-1-1 0,1 1-1,0 0 1,1 1 0,-1-1 0,0 1 0,1-1 0,-1 1-1,1 0 1,0 0 0,0 1 0,0-1 0,0 0 0,1 1-1,-1 0 1,1 0 0,-3 6 0,-1 2 16,1 0-1,0 0 1,1 0 0,0 0-1,-3 20 1,4-11 131,1 1-1,1-1 1,0 0-1,2 1 1,1-1-1,0 0 1,6 22-1,-4-29-62,0 0 0,1 0 1,1-1-1,1 1 0,0-1 0,0-1 0,1 1 1,1-1-1,0-1 0,21 22 0,-16-21 18,1 0 0,0 0 0,0-1-1,1-1 1,1-1 0,-1 0 0,2-1-1,-1-1 1,36 10 0,-20-10-43,0-1-1,1-2 1,-1-1 0,59-3 0,-83-1-46,1 0 1,0 0 0,-1-1-1,0 0 1,1-1 0,-1 0 0,0 0-1,0-1 1,0 0 0,-1-1 0,15-9-1,-18 10-27,0 0-1,0-1 0,-1 1 1,1-1-1,-1 0 0,0 0 1,-1 0-1,1-1 1,-1 1-1,0-1 0,0 0 1,-1 0-1,1 0 0,-1 0 1,-1 0-1,1 0 0,-1 0 1,0-11-1,0 11-29,-1 0 1,0 1-1,0-1 0,-1 0 1,0 0-1,0 1 0,0-1 1,-1 1-1,0-1 0,0 1 1,0-1-1,-1 1 0,1 0 1,-6-6-1,5 7 37,0 1 1,0 0-1,-1 0 0,1 0 1,-1 1-1,0-1 0,1 1 1,-1 0-1,-1 0 0,1 0 1,0 1-1,0-1 0,-1 1 1,1 0-1,-1 0 0,1 0 1,-1 1-1,1 0 0,-6 0 1,7 0 6,0 0 0,1 0 0,-1 0 0,0 0 1,0 0-1,1 1 0,-1-1 0,0 1 0,1 0 0,-1 0 1,1 0-1,-1 0 0,1 0 0,0 0 0,-1 1 0,1-1 1,0 1-1,-2 2 0,2-1 6,0 0 0,0 0 0,1 0 1,-1 0-1,1 1 0,0-1 0,0 0 0,0 1 1,0-1-1,1 1 0,0 0 0,-1-1 0,1 1 0,1 3 1,-1-2 6,1-1 0,0 0 1,0 1-1,0-1 0,0 0 0,1 0 1,0 0-1,0 0 0,0 0 1,0 0-1,0 0 0,1-1 0,0 1 1,0-1-1,0 1 0,0-1 1,0 0-1,1-1 0,-1 1 1,1 0-1,0-1 0,-1 0 0,1 0 1,0 0-1,1 0 0,-1-1 1,6 2-1,14 4-12,0-1 0,1-1-1,36 3 1,-59-7-7,130 5-5897,-74-6-1725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5:06.026"/>
    </inkml:context>
    <inkml:brush xml:id="br0">
      <inkml:brushProperty name="width" value="0.05" units="cm"/>
      <inkml:brushProperty name="height" value="0.05" units="cm"/>
      <inkml:brushProperty name="color" value="#004F8B"/>
    </inkml:brush>
  </inkml:definitions>
  <inkml:trace contextRef="#ctx0" brushRef="#br0">1 295 2113,'0'0'7900,"15"-3"-7583,-5 1-263,2-2 2,1 2 1,0-1 0,-1 2-1,1 0 1,0 0 0,0 1-1,20 3 1,-26-2-10,11 3 209,0-1 1,0-1-1,25 1 1,-38-3-225,0-1 0,-1 1 0,1-1 0,-1 0 0,1 0 0,0 0 0,-1 0 0,0-1 0,1 0 0,-1 0 0,0 0 0,0 0 0,0-1 0,0 0 0,0 1 0,-1-2 0,1 1 0,3-4 0,1-3-180,-1-1-1,-1 1 1,1-1 0,-2 0 0,1-1 0,-1 1 0,-1-1 0,5-23-1,-4 9 851,-2-1-1,1-53 1,-6 106-24,-1 0 0,-8 39 0,-4 24 921,9-4-1292,6 112 0,0-196-419,3 19-2007,6-12-3374,1-8 115</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36.592"/>
    </inkml:context>
    <inkml:brush xml:id="br0">
      <inkml:brushProperty name="width" value="0.05" units="cm"/>
      <inkml:brushProperty name="height" value="0.05" units="cm"/>
      <inkml:brushProperty name="color" value="#004F8B"/>
    </inkml:brush>
  </inkml:definitions>
  <inkml:trace contextRef="#ctx0" brushRef="#br0">255 250 2609,'0'0'5341,"8"-7"-4492,23-24-161,-29 28-585,0 1 0,0-1 0,-1 0 1,1 0-1,-1-1 0,1 1 0,-1 0 0,0 0 0,-1-1 1,1 1-1,0 0 0,-1-1 0,0 1 0,0-1 0,0 1 1,0 0-1,0-1 0,-1 1 0,0-1 0,1 1 0,-1 0 0,-1 0 1,1-1-1,0 1 0,-1 0 0,1 0 0,-1 0 0,0 0 1,0 1-1,0-1 0,0 0 0,-5-3 0,-1 2-89,0-1 1,-1 1-1,0 1 0,0 0 0,0 0 1,0 1-1,0 0 0,0 0 0,-1 1 1,1 0-1,-1 1 0,1 0 0,0 0 1,-1 1-1,1 0 0,-1 1 0,-12 4 1,17-5-29,-1 1 1,1 0-1,-1 0 1,1 0-1,-1 1 0,1 0 1,0 0-1,0 0 1,0 0-1,1 1 1,-1 0-1,1 0 1,0 0-1,0 1 1,0-1-1,1 1 1,0 0-1,0 0 1,0 0-1,0 0 0,1 1 1,0-1-1,0 1 1,0-1-1,1 1 1,-1 0-1,2 0 1,-2 9-1,3-10 4,0 0 0,-1 0 0,2-1 0,-1 1-1,0 0 1,1 0 0,0-1 0,0 1 0,1-1 0,-1 0-1,1 1 1,0-1 0,0 0 0,0-1 0,0 1 0,1-1 0,4 5-1,11 7 81,0-1 0,29 16-1,-28-17-7,41 22 133,-17-10 75,40 31 1,-74-48-248,0-1 0,0 2 0,-1 0 0,0 0 0,-1 0 0,0 1 0,-1 0 0,0 1 0,7 14 0,-11-22-24,-1 1-1,0 0 1,-1 0-1,1 0 1,-1 0-1,0 1 1,0-1-1,0 0 1,-1 0 0,1 1-1,-1-1 1,0 0-1,0 1 1,0-1-1,-1 0 1,0 1-1,0-1 1,0 0-1,0 0 1,-1 0 0,1 0-1,-1 0 1,0 0-1,0 0 1,0-1-1,-1 1 1,0-1-1,1 1 1,-5 3 0,0-2 26,0 0 1,-1 0 0,1-1 0,-1 0-1,0-1 1,0 1 0,0-2 0,0 1 0,-1-1-1,1 0 1,-1-1 0,0 0 0,-13 0-1,15 0-37,0-1 0,0 0 0,0-1-1,0 0 1,1 0 0,-1 0-1,0-1 1,1 0 0,-9-3 0,12 3-14,0 0 1,0 0-1,0 0 0,0 0 1,1-1-1,-1 1 1,1-1-1,0 1 1,0-1-1,0 0 1,0 0-1,0 0 1,0 0-1,1 0 1,0-1-1,-1 1 1,1 0-1,0-1 1,1 1-1,-1-5 0,-1-5-8,1 0-1,0 1 1,1-1-1,0 0 1,1 0-1,1 1 1,0-1-1,1 1 1,0-1-1,0 1 1,2 0-1,0 0 1,0 1-1,1-1 1,0 1-1,1 0 1,0 1-1,1 0 1,0 0-1,0 0 1,1 1-1,1 1 1,-1-1-1,1 1 1,1 1-1,-1 0 1,1 1-1,1 0 1,-1 0-1,1 1 1,13-3-1,-15 4 74,0 1 0,1 1 1,0 0-1,0 0 0,-1 1 0,19 1 0,-25 0-36,0 0-1,-1 0 0,1 1 0,0-1 0,0 1 0,-1 0 0,1 0 0,0 1 0,-1-1 0,0 1 0,1-1 0,-1 1 0,0 0 1,1 0-1,-1 1 0,-1-1 0,1 1 0,0-1 0,0 1 0,-1 0 0,3 4 0,-11-18 33,0-1 1,1-1-1,0 1 0,0-1 1,2 0-1,0 0 0,0 0 1,1 0-1,0 0 0,2-1 0,-1 1 1,3-19-1,-1 27 9,1 0-1,-1 0 1,1 0 0,0 0-1,1 1 1,-1-1 0,1 1-1,0 0 1,0 0 0,0 0-1,0 0 1,1 0 0,-1 1 0,1-1-1,0 1 1,0 0 0,1 0-1,-1 0 1,1 1 0,-1 0-1,1 0 1,7-3 0,-1 2-52,0-1 0,0 1 0,1 1 0,-1 0 0,1 0 0,0 1 1,0 1-1,22 1 0,-30 0-5,0 0 0,0 1 1,1-1-1,-1 1 0,0-1 1,0 1-1,0 0 0,0 1 1,-1-1-1,1 1 0,-1 0 1,1 0-1,-1 0 0,3 4 1,41 58-169,-40-53 179,1 0 1,0 0 0,19 19 0,-21-26 23,-1-1 0,1 0 1,-1 0-1,1-1 0,0 1 1,1-1-1,-1-1 0,1 1 1,-1-1-1,13 2 0,0-1 87,1-1 0,28-1 0,-41-1-78,-6 0-11,0 0-1,0 0 1,0-1 0,0 1 0,0 0 0,-1 0 0,1 0 0,0-1 0,0 1 0,0 0 0,0-1 0,-1 1 0,1-1 0,0 1 0,0-1 0,-1 1 0,1-1 0,0 0 0,-1 1 0,1-1 0,-1 0 0,1 1 0,-1-1 0,1 0 0,-1 0 0,1 1-1,0-2 1,2-31 427,-4 28-428,0-1 0,0 0 0,0 1 0,0-1 0,-1 1 0,0 0 0,0 0 0,-1-1 0,-3-5 0,-3 2-27,-2 0 1,1 1-1,-1 0 1,0 0 0,-1 1-1,1 1 1,-2 0-1,1 0 1,-1 1-1,1 1 1,-1 0-1,0 1 1,-1 0 0,1 1-1,0 1 1,-1 0-1,1 1 1,-19 1-1,31-1-1,-1 0-1,1 0 0,0 1 0,-1-1 1,1 0-1,0 1 0,-1-1 1,1 1-1,0-1 0,0 1 0,-1-1 1,1 1-1,0 0 0,0 0 0,0-1 1,0 1-1,0 0 0,0 0 1,0 0-1,0 0 0,0 0 0,1 1 1,-1-1-1,0 0 0,1 0 1,-1 0-1,1 1 0,-1-1 0,1 0 1,-1 1-1,1-1 0,0 0 0,0 1 1,0-1-1,0 0 0,0 3 1,0-1-10,0 1 0,1-1 0,-1 1 0,1-1 0,0 0 0,0 1 0,0-1 0,0 0 1,0 0-1,1 0 0,-1 0 0,1 0 0,4 6 0,4 0 38,0-1 0,1 0 0,0 0 1,0-1-1,1 0 0,-1-1 0,1 0 0,1-1 0,-1-1 0,1 0 0,0 0 0,0-1 1,13 1-1,27 2 84,97 0 1,-148-6-104,20 0 16,-8 1 7,-1-1 0,1-1 0,0 0 0,26-5 0,-37 5-26,0 0-1,-1 0 1,1 0-1,-1 0 1,1 0 0,-1 0-1,1-1 1,-1 1-1,0-1 1,0 1-1,1-1 1,-1 0-1,-1 0 1,1 0-1,0 0 1,0-1-1,-1 1 1,1 0 0,-1-1-1,0 1 1,0-1-1,0 1 1,0-1-1,0 1 1,0-1-1,-1 0 1,1 0-1,-1 1 1,0-1-1,0-4 1,0 2 31,-1-1-1,0 1 1,0 0-1,0 0 1,0 0-1,-1-1 1,0 1 0,0 1-1,0-1 1,-1 0-1,0 1 1,0-1-1,0 1 1,0 0 0,-1 0-1,1 0 1,-8-5-1,6 3 103,-1 0 0,1 0 0,0 0 0,0-1 1,0 1-1,1-1 0,-5-10 0,8 14-184,1-1 1,-1 1-1,0 0 1,1 0-1,-1 0 1,1-1-1,0 1 1,1-7 0,-1 9-276,0 0 1,0 0-1,0 0 1,1-1 0,-1 1-1,1 0 1,-1 0-1,1 0 1,-1 0-1,1 0 1,0 0 0,-1 0-1,1 0 1,0 0-1,0 0 1,1-1 0,15-6-7399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37.324"/>
    </inkml:context>
    <inkml:brush xml:id="br0">
      <inkml:brushProperty name="width" value="0.05" units="cm"/>
      <inkml:brushProperty name="height" value="0.05" units="cm"/>
      <inkml:brushProperty name="color" value="#004F8B"/>
    </inkml:brush>
  </inkml:definitions>
  <inkml:trace contextRef="#ctx0" brushRef="#br0">0 235 7812,'5'19'861,"6"26"560,1 0 0,3-2 0,2 1 0,31 58 0,-47-101-1407,16 29 313,3-1 0,0-1 1,48 51-1,-72-101-41,-78-129-1891,52 101 878,-24-55 0,46 87 669,2 1 1,0-1-1,1 1 1,0-2-1,2 1 1,0 0-1,0-27 1,3 42 85,0 0 1,0 0 0,1 1 0,-1-1-1,1 0 1,0 0 0,-1 1-1,1-1 1,0 1 0,1-1 0,-1 1-1,0-1 1,1 1 0,-1 0-1,1-1 1,0 1 0,0 0 0,0 0-1,0 0 1,0 1 0,0-1-1,0 0 1,1 1 0,-1 0 0,0-1-1,1 1 1,-1 0 0,1 0-1,0 0 1,-1 1 0,1-1 0,0 0-1,0 1 1,-1 0 0,1 0-1,5 0 1,-2 0-29,-1 0 0,1 0 1,-1 1-1,0 0 0,1 0 0,-1 0 0,0 1 0,1-1 0,-1 1 0,0 1 0,0-1 0,-1 1 1,1 0-1,0 0 0,-1 0 0,0 0 0,1 1 0,3 5 0,-4-3-25,0 0-1,0 0 1,0 1-1,-1 0 1,0 0-1,-1 0 1,0 0-1,0 0 1,0 0-1,-1 1 1,1 13-1,-2-18 16,0-1-1,0 1 1,0 0-1,-1 0 0,1-1 1,-1 1-1,1 0 0,-1-1 1,0 1-1,0-1 1,0 1-1,0-1 0,-1 1 1,1-1-1,-1 0 0,1 0 1,-1 1-1,0-1 1,0-1-1,0 1 0,0 0 1,0 0-1,0-1 0,0 1 1,-1-1-1,1 1 1,-1-1-1,1 0 0,-1 0 1,1 0-1,-1-1 0,0 1 1,1 0-1,-5-1 1,-2 2-64,0-1 0,1-1 0,-1 0 0,0 0 0,-11-2 0,18 2 62,1 0 1,-1-1-1,0 1 1,1-1-1,-1 1 0,1-1 1,-1 0-1,1 0 1,-1 0-1,1 0 0,-1 0 1,1 0-1,0 0 1,0 0-1,-1 0 0,1-1 1,0 1-1,0 0 1,0-1-1,0 1 1,1-1-1,-1 1 0,0-1 1,1 1-1,-1-1 1,1 0-1,-1 1 0,1-1 1,0 0-1,0 1 1,-1-1-1,1 0 0,1-1 1,-1 1 22,0 0 1,1 0-1,-1 0 0,1 0 1,0 1-1,-1-1 1,1 0-1,0 0 0,0 1 1,0-1-1,0 1 1,0-1-1,1 1 0,-1-1 1,0 1-1,1 0 1,-1-1-1,1 1 0,-1 0 1,1 0-1,0 0 1,-1 0-1,1 1 0,0-1 1,3-1-1,54-13 214,-51 14-202,87-14 382,44-8 140,-121 18-377,0 0 0,-1-1 0,1-1 0,-1 0 0,24-15 0,-38 20-141,-1 1-1,1-1 0,0 0 0,0 0 1,-1 0-1,1 0 0,-1 0 1,1-1-1,-1 1 0,0-1 0,0 0 1,0 1-1,-1-1 0,1 0 1,-1 0-1,1 0 0,-1 0 1,0 0-1,0 0 0,0-1 0,-1 1 1,1 0-1,-1-1 0,1 1 1,-1 0-1,0-1 0,-1 1 0,1 0 1,-1 0-1,1-1 0,-1 1 1,0 0-1,0 0 0,0 0 0,-1 0 1,1 0-1,-1 0 0,1 0 1,-1 0-1,0 0 0,0 1 1,0-1-1,-1 1 0,1 0 0,-1-1 1,1 1-1,-1 0 0,0 1 1,1-1-1,-1 0 0,0 1 0,0-1 1,0 1-1,-5-1 0,2-1-34,-1 1 0,0 0-1,0 0 1,0 1 0,0-1-1,0 2 1,0-1 0,0 1 0,0 0-1,0 0 1,0 1 0,-9 2-1,13-2 9,-1 0 0,1 0-1,-1 1 1,1 0-1,0-1 1,-1 1 0,1 1-1,0-1 1,0 0 0,1 1-1,-1-1 1,0 1-1,1 0 1,0 0 0,-1 0-1,1 0 1,1 0 0,-1 1-1,0-1 1,1 0-1,-1 1 1,1 0 0,0-1-1,0 5 1,-1-2 62,0 1 1,1-1-1,0 1 1,1 0-1,-1-1 1,1 1-1,0 0 1,1-1-1,0 1 1,0 0 0,0-1-1,1 1 1,0-1-1,0 0 1,1 1-1,-1-1 1,2 0-1,5 9 1,-4-9 16,0-1 0,1 0 0,0 0 0,0 0 0,0-1 0,0 0 0,1 0 0,-1 0 0,1-1 0,0 0 0,0-1 0,0 1 0,1-1 1,-1-1-1,1 1 0,12 0 0,3 1 41,1-2-1,0 0 1,0-2 0,-1 0 0,41-9 0,-52 7-407,-1 0 0,1-1 0,-1-1 0,0 0 1,14-8-1,-16 7-653,0 0 0,-1 0 0,0-1 0,0-1 0,-1 1 0,12-17 0,2-9-4535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38.710"/>
    </inkml:context>
    <inkml:brush xml:id="br0">
      <inkml:brushProperty name="width" value="0.05" units="cm"/>
      <inkml:brushProperty name="height" value="0.05" units="cm"/>
      <inkml:brushProperty name="color" value="#004F8B"/>
    </inkml:brush>
  </inkml:definitions>
  <inkml:trace contextRef="#ctx0" brushRef="#br0">0 360 7379,'0'0'2073,"1"19"91,3 64 45,-4-79-2107,1 1-1,0 0 1,-1 0-1,1-1 1,1 1-1,-1-1 1,1 1-1,0-1 1,0 1-1,0-1 1,0 0-1,1 0 1,0 0-1,0-1 1,0 1-1,0 0 1,0-1-1,1 0 1,4 3-1,0 2 65,1-30-457,3-55-2076,7-29 4,3 147 5983,-19-34-3534,1-1 0,0 1 1,1-1-1,-1-1 0,1 1 0,0 0 0,0-1 0,1 0 0,0 0 1,0-1-1,0 0 0,0 0 0,0 0 0,1-1 0,0 1 1,0-2-1,0 1 0,0-1 0,0 0 0,0 0 0,1-1 1,-1 0-1,1-1 0,-1 1 0,1-1 0,9-2 0,-15 2-107,-1-1-1,1 0 0,-1 0 0,1 0 1,-1 1-1,1-1 0,-1 0 0,0-1 0,1 1 1,-1 0-1,0 0 0,0 0 0,0-1 1,0 1-1,0-1 0,0 1 0,0-1 0,-1 1 1,1-1-1,0 1 0,-1-1 0,1 0 1,-1 1-1,0-1 0,0 0 0,1-3 0,0-54-947,-2 43 718,1 16 384,6 7 75,3 4-140,0 0 0,0 0 0,1-1 0,0 0 0,1-1 0,0 0 0,1-1 0,0 0 0,0-1 0,1 0 0,0-1 0,0 0 0,0-1 0,1-1 0,-1 0 0,1-1 0,0 0 0,0-1-1,1 0 1,18-1 0,-25-1-36,1-1-1,-1 1 1,0-2-1,1 1 1,-1-1-1,0 0 1,0 0-1,0-1 1,0 0-1,8-5 0,-12 5-20,0 0 0,0 0 0,0 0-1,0 0 1,0 0 0,-1-1-1,0 0 1,0 0 0,0 0 0,0 0-1,0 0 1,-1-1 0,0 1-1,0-1 1,0 1 0,0-1 0,-1 0-1,2-8 1,-2 9-9,0 1-1,-1-1 1,1 0-1,-1 0 1,1 0-1,-1 0 1,-1 0 0,1 0-1,0 0 1,-1 0-1,0 0 1,0 0-1,0 0 1,-1 0 0,1 1-1,-1-1 1,0 0-1,0 1 1,0-1-1,0 1 1,0 0 0,-1 0-1,-4-4 1,2 3-7,-1 1-1,0 0 1,0 0 0,0 0 0,0 1 0,-1 0 0,1 0-1,-1 1 1,1 0 0,-1 0 0,1 0 0,-1 1-1,-9 0 1,13 0 8,1 1 1,-1 0-1,0 0 0,0 0 0,1 0 0,-1 0 0,0 0 0,1 0 1,-1 1-1,1 0 0,0-1 0,-1 1 0,1 0 0,0 0 0,0 0 0,0 0 1,1 1-1,-1-1 0,0 0 0,1 1 0,-1-1 0,1 1 0,0 0 1,0-1-1,0 1 0,0 0 0,1 0 0,-1 0 0,0 3 0,0 0 13,0-1-1,0 1 0,0 0 0,1 0 1,0 0-1,0 0 0,0 0 0,1 0 1,0 0-1,0 0 0,0-1 0,1 1 1,0 0-1,3 5 0,0-4 20,0 0 0,1-1 1,0 0-1,0-1 0,0 1 0,0-1 0,1 0 0,0 0 0,0-1 1,1 0-1,-1-1 0,1 1 0,0-1 0,0-1 0,0 0 0,0 0 1,11 1-1,15 2 69,0-2 0,60-2 0,-87-1-125,-1-1 1,1 1 0,-1-1-1,1-1 1,-1 1-1,0-1 1,1 0 0,-1 0-1,0-1 1,-1 0 0,8-4-1,-10 5-31,0-1 0,0 1 0,-1-1 0,1 1 0,0-1-1,-1 0 1,0 0 0,0 0 0,0 0 0,0 0 0,0 0 0,-1-1-1,1 1 1,-1-1 0,0 1 0,0-1 0,0 1 0,0-1 0,-1 0-1,1-6 1,-1 4-35,0 0-1,0 0 1,-1 0 0,0 1-1,0-1 1,-3-10-1,3 14 106,0-1 0,-1 1 0,1-1-1,-1 1 1,0 0 0,0 0 0,1 0 0,-2 0-1,1 0 1,0 0 0,0 1 0,0-1 0,-1 1-1,1-1 1,-1 1 0,-2-1 0,4 34 43,1-29-57,0 0 0,0 0 0,1 0-1,-1-1 1,1 1 0,0 0 0,0 0 0,0 0-1,0 0 1,0-1 0,1 1 0,-1-1 0,1 1-1,-1-1 1,1 1 0,0-1 0,0 0 0,4 3-1,-1-1 24,1 0-1,-1-1 0,1 1 1,0-1-1,0-1 1,0 1-1,0-1 0,8 2 1,9 0 97,1 0 1,0-2 0,37 0 0,-59-2-120,1 0 1,-1 0 0,0 0 0,1-1-1,-1 1 1,0-1 0,0 0-1,1 1 1,-1-1 0,0 0 0,0 0-1,0-1 1,0 1 0,0 0 0,0-1-1,-1 1 1,1-1 0,0 0 0,-1 1-1,1-1 1,-1 0 0,3-3 0,-1-1-167,-1 1 0,1-1 1,-1 0-1,0 0 1,0 0-1,-1 0 1,1-11-1,0-36-1037,-3 41 1102,0 14 584,2 4-418,0 0 0,1-1 0,-1 1 0,1-1 0,0 1 0,0-1 0,0 0 0,1 0 0,0 0 0,0 0 0,0 0 0,1-1 0,0 1 0,0-1 0,0 0-1,0 0 1,0 0 0,1-1 0,0 0 0,0 0 0,0 0 0,0 0 0,0-1 0,0 1 0,1-2 0,5 3 0,3 0-127,-1-1 0,2 0 0,-1-1 1,0-1-1,0 0 0,1-1 0,-1 0 0,0-1 1,25-5-1,-33 5-147,0-1 0,0 0 0,0 0 0,0-1 0,0 0 0,0 0 0,0 0 0,-1 0 0,0-1 0,1 0 0,-2 0 0,1-1 0,0 1 0,-1-1 0,0 0 0,0 0 0,0-1 0,-1 1 0,1-1 0,-1 0 0,-1 0 0,1 0 0,-1 0 0,2-11 1,1-5 98,-2 1 1,-1-1 0,0 0-1,-2-1 1,0 1 0,-4-22 0,-1 13 875,-15-53 1,9 41 1404,13 93 510,-2-38-2651,0 0 0,0-1-1,4 20 1,0-12 116,2 1 1,0-1 0,1 0-1,0-1 1,2 0-1,0 0 1,13 17-1,-17-28-160,0 0 1,0-1-1,1 0 0,0 0 0,0 0 0,0-1 0,1 0 0,0 0 1,0-1-1,0 1 0,0-2 0,1 1 0,0-1 0,0 0 0,0 0 0,0-1 1,0-1-1,0 1 0,13 0 0,-11-1-519,19 0-1475,-15-5-2672,-8-9-738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39.100"/>
    </inkml:context>
    <inkml:brush xml:id="br0">
      <inkml:brushProperty name="width" value="0.05" units="cm"/>
      <inkml:brushProperty name="height" value="0.05" units="cm"/>
      <inkml:brushProperty name="color" value="#004F8B"/>
    </inkml:brush>
  </inkml:definitions>
  <inkml:trace contextRef="#ctx0" brushRef="#br0">0 136 13814,'0'0'4098,"126"-24"-3057,-59 2-673,5-3-368,3 1-304,-3 4-2209,-12-1-4915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39.552"/>
    </inkml:context>
    <inkml:brush xml:id="br0">
      <inkml:brushProperty name="width" value="0.05" units="cm"/>
      <inkml:brushProperty name="height" value="0.05" units="cm"/>
      <inkml:brushProperty name="color" value="#004F8B"/>
    </inkml:brush>
  </inkml:definitions>
  <inkml:trace contextRef="#ctx0" brushRef="#br0">362 70 2561,'0'0'5958,"-18"-10"-4499,-58-31-253,69 38-1058,-1 0 0,0 0 0,0 1-1,0 0 1,0 0 0,0 0 0,0 1 0,0 1 0,-1 0 0,1 0 0,0 0 0,-1 1 0,1 0 0,0 1 0,0-1-1,0 2 1,0-1 0,1 1 0,-1 0 0,0 1 0,1 0 0,0 0 0,0 1 0,0-1 0,1 2 0,-8 6 0,9-8-35,1 1 0,-1 0 1,0 0-1,1 1 0,0-1 1,1 1-1,-1 0 0,1 0 1,0 0-1,0 1 0,-1 5 1,3-9-99,0 0 0,0 0 0,1 1 1,-1-1-1,1 0 0,-1 0 0,1 0 1,0 0-1,0 0 0,1 0 0,-1 0 0,1 1 1,0-1-1,-1 0 0,1 0 0,0-1 1,1 1-1,-1 0 0,0 0 0,1 0 1,0-1-1,0 1 0,0-1 0,0 1 1,0-1-1,3 2 0,6 4-65,0-1 0,1 0 0,0-1 0,1 0-1,-1-1 1,1-1 0,0 0 0,0 0 0,17 1 0,17 1-2746,63 1 0,-36-6-1404,-2-1-1095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40.159"/>
    </inkml:context>
    <inkml:brush xml:id="br0">
      <inkml:brushProperty name="width" value="0.05" units="cm"/>
      <inkml:brushProperty name="height" value="0.05" units="cm"/>
      <inkml:brushProperty name="color" value="#004F8B"/>
    </inkml:brush>
  </inkml:definitions>
  <inkml:trace contextRef="#ctx0" brushRef="#br0">323 159 656,'0'0'9258,"-14"-17"-8196,-47-51 40,57 64-1042,0 1 1,0 0 0,0 0 0,-1 0 0,1 0 0,-1 1 0,1-1 0,-1 1 0,0 1-1,0-1 1,0 1 0,0 0 0,-1 0 0,1 0 0,0 0 0,0 1 0,0 0 0,-1 0-1,1 1 1,-5 0 0,-12 1 59,16-3-112,0 1 0,1 1 1,-1-1-1,0 1 0,1 0 1,-1 1-1,0-1 1,1 1-1,-1 0 0,1 1 1,0-1-1,0 1 1,0 0-1,0 0 0,-5 5 1,7-5 34,0 0 1,1 0 0,-1 1-1,1-1 1,0 1-1,0 0 1,0-1-1,0 1 1,1 0 0,0 0-1,-1 0 1,1 0-1,1 0 1,-1 0-1,0 0 1,1 1 0,0-1-1,0 0 1,1 0-1,-1 0 1,1 0-1,1 5 1,-1-5-12,1-1 0,-1 0 0,1 0 0,0 1 1,0-2-1,0 1 0,0 0 0,1 0 0,-1-1 0,1 1 0,0-1 0,0 0 0,0 1 1,0-1-1,0-1 0,0 1 0,0 0 0,1-1 0,-1 0 0,1 0 0,-1 0 0,1 0 1,-1 0-1,6 0 0,11 2 218,1 0 0,37-1 0,-51-2-203,0 0 1,0 0 0,0-1 0,0 1-1,-1-2 1,1 1 0,0-1 0,0 0-1,10-5 1,-14 5-53,-1 0-1,1 0 0,-1 0 1,1 0-1,-1-1 1,0 1-1,0-1 1,0 0-1,0 1 1,0-1-1,0 0 0,-1 0 1,0 0-1,1 0 1,-1 0-1,0-1 1,-1 1-1,1 0 0,-1 0 1,1-1-1,-1 1 1,0-5-1,1-7-326,0 9 204,0 0 1,-1 0-1,0-1 1,0 1-1,-1 0 0,1 0 1,-1 0-1,-2-7 1,3 13 126,0 0 1,0 0-1,0 0 1,0 0 0,0 0-1,0 0 1,0 0-1,0 1 1,0-1 0,0 0-1,0 0 1,0 0-1,0 0 1,0 0 0,0 0-1,0 0 1,0 0 0,0 0-1,0 0 1,-1 1-1,1-1 1,0 0 0,0 0-1,0 0 1,0 0-1,0 0 1,0 0 0,0 0-1,0 0 1,0 0-1,0 0 1,0 0 0,0 0-1,-1 0 1,1 0-1,0 0 1,0 0 0,0 0-1,0 0 1,0 0-1,0 0 1,0 0 0,0 0-1,0 0 1,-1 0 0,1 0-1,0 0 1,0 0-1,0 0 1,0 0 0,0 0-1,0 0 1,0 0-1,0 0 1,0 0 0,0 0-1,-1 0 1,1 0-1,0 0 1,0 0 0,-2 16-105,1 20 39,3-32 82,-1 0 0,1 0 0,-1 0 1,1-1-1,0 1 0,1 0 0,-1-1 0,0 0 1,1 0-1,0 0 0,0 0 0,0 0 0,0 0 1,0-1-1,1 1 0,-1-1 0,1 0 0,0 0 1,-1 0-1,1-1 0,0 1 0,0-1 0,0 0 1,0 0-1,6 0 0,12 3 15,-1-1 1,1 0-1,29-2 1,-41-1-187,0 0 0,0 0 1,-1-1-1,1-1 1,0 0-1,-1 0 0,1 0 1,14-7-1,-21 7 14,1 0-1,-1-1 0,1 1 0,-1-1 1,0 0-1,0 0 0,0 0 1,0 0-1,-1 0 0,1 0 1,-1-1-1,0 1 0,0-1 1,0 0-1,0 0 0,0 0 1,-1 0-1,0 0 0,0 0 1,0 0-1,0 0 0,-1-8 1,1 9 2,-1-55-1400,0 57 1593,0-1 0,0 1 1,0-1-1,0 1 0,0-1 0,0 1 1,-1-1-1,1 1 0,-1-1 0,1 1 1,-1 0-1,1-1 0,-1 1 0,0 0 0,0-1 1,0 1-1,0 0 0,1 0 0,-2 0 1,1 0-1,0 0 0,0 0 0,0 0 1,0 0-1,-1 0 0,1 0 0,0 1 0,-1-1 1,1 0-1,0 1 0,-1-1 0,-2 1 1,2 39 1692,2-33-1525,0 0 0,0 0 1,0 0-1,1 0 0,0 0 0,0 0 0,4 9 0,-4-13-194,1 1-1,0 0 1,0 0-1,0-1 1,0 1-1,0-1 0,0 0 1,1 0-1,-1 0 1,1 0-1,0 0 1,-1 0-1,1-1 0,0 1 1,0-1-1,3 2 1,9 1-614,0 0 1,1 0 0,-1-2-1,0 0 1,1-1-1,24 0 1,3-1-3641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40.612"/>
    </inkml:context>
    <inkml:brush xml:id="br0">
      <inkml:brushProperty name="width" value="0.05" units="cm"/>
      <inkml:brushProperty name="height" value="0.05" units="cm"/>
      <inkml:brushProperty name="color" value="#004F8B"/>
    </inkml:brush>
  </inkml:definitions>
  <inkml:trace contextRef="#ctx0" brushRef="#br0">1 0 3666,'0'0'8481,"-1"9"-8297,2 46 392,1 0-1,3 0 1,3-1 0,26 100 0,-30-139-557,-3-10-18,-1-1-1,1 1 0,1 0 0,-1-1 0,1 1 0,0-1 0,0 0 1,0 0-1,0 1 0,4 3 0,-5-7-33,0-1 0,-1 0 0,1 0-1,-1 0 1,1 0 0,0 1 0,-1-1 0,1 0 0,0 0 0,-1 0 0,1 0-1,0-1 1,-1 1 0,1 0 0,0 0 0,-1 0 0,1 0 0,-1-1-1,1 1 1,0 0 0,-1-1 0,1 1 0,-1 0 0,1-1 0,-1 1 0,1-1-1,-1 1 1,1-1 0,18-17-720,-15 13 495,3-1 235,0 1-1,0-1 0,1 1 1,-1 1-1,1-1 0,0 1 1,0 1-1,1 0 0,-1 0 1,1 0-1,-1 1 0,1 0 1,0 1-1,0 0 0,11 0 1,-16 2 120,0-1 1,1 1-1,-1-1 1,0 1-1,0 1 1,0-1-1,-1 0 1,1 1-1,0 0 1,0 0-1,-1 0 1,1 0-1,-1 1 0,0-1 1,0 1-1,0 0 1,0 0-1,0 0 1,0 0-1,-1 0 1,0 1-1,1-1 1,-1 1-1,-1 0 1,1-1-1,0 1 1,-1 0-1,0 0 1,0 0-1,0 0 1,0 0-1,-1 0 1,0 0-1,0 7 1,1-7-72,-1 0-1,0 0 1,0 0 0,0 0-1,0 0 1,-1 0 0,0 0 0,0 0-1,0 0 1,0 0 0,0 0 0,-1 0-1,0 0 1,0-1 0,0 1 0,0-1-1,-4 5 1,1-4 5,0 1 0,0-1 0,-1 0 0,0 0 0,0-1 0,0 0 0,0 0 0,0 0 0,-12 3 0,8-3 13,-1 0-1,0 0 1,0-1-1,0 0 0,-12 0 1,21-2-107,0 0 1,1 1 0,-1-1 0,0 0-1,0-1 1,0 1 0,0 0 0,0 0-1,0-1 1,1 1 0,-1-1-1,0 0 1,0 1 0,0-1 0,1 0-1,-1 0 1,1 0 0,-1 0 0,1-1-1,-1 1 1,1 0 0,-1-1 0,1 1-1,0-1 1,0 1 0,0-1 0,0 1-1,0-1 1,0 0 0,0 1-1,1-1 1,-1 0 0,1 0 0,-1 0-1,1 0 1,-1-2 0,1-2-575,-1 0 1,1 0 0,0-1-1,1 1 1,0 0-1,0 0 1,0 0-1,3-8 1,15-20-5297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40.953"/>
    </inkml:context>
    <inkml:brush xml:id="br0">
      <inkml:brushProperty name="width" value="0.05" units="cm"/>
      <inkml:brushProperty name="height" value="0.05" units="cm"/>
      <inkml:brushProperty name="color" value="#004F8B"/>
    </inkml:brush>
  </inkml:definitions>
  <inkml:trace contextRef="#ctx0" brushRef="#br0">28 155 3410,'0'0'6845,"21"9"-4537,-17-8-2193,19 10 473,0-2-1,1-1 1,0-1 0,0-1 0,45 5 0,-52-10-397,-7 0-33,0 0 1,0-1-1,0 0 0,0-1 1,16-3-1,-24 3-140,1 0-1,-1 1 0,0-1 0,0 0 0,0-1 0,0 1 1,0 0-1,0 0 0,0-1 0,0 0 0,-1 1 0,1-1 1,0 0-1,-1 1 0,0-1 0,1 0 0,-1 0 0,0 0 1,0 0-1,0-1 0,0 1 0,0 0 0,-1 0 0,1-1 1,-1 1-1,1 0 0,-1-1 0,0 1 0,0-3 1,0 0-58,0 0 1,0 0 0,0 0 0,-1 0-1,0 0 1,0 0 0,0 0 0,-1 1 0,0-1-1,1 0 1,-2 1 0,1-1 0,-1 1 0,1 0-1,-6-7 1,2 5-34,0-1-1,-1 2 0,1-1 0,-1 1 1,0 0-1,-1 0 0,1 1 1,-15-6-1,9 5 6,0 0 0,0 1 0,0 1 0,-1 0 0,1 1-1,-1 0 1,0 1 0,0 1 0,1 0 0,-1 1 0,-24 4 0,32-3 83,0 0 0,0 1 0,0 0 0,1-1-1,-1 2 1,1-1 0,-1 1 0,-7 7 0,11-10 13,0 1 0,0 0 1,0 0-1,0 0 0,1 0 0,-1 0 0,1 0 0,-1 0 0,1 1 1,0-1-1,0 0 0,0 1 0,0-1 0,0 1 0,0-1 0,1 1 0,-1 0 1,1-1-1,0 1 0,0 0 0,0-1 0,0 1 0,0 0 0,1 2 1,0-4-37,0 1 0,0 0 1,0-1-1,0 1 0,0-1 0,1 1 1,-1-1-1,0 0 0,1 1 1,-1-1-1,1 0 0,-1 0 1,1 0-1,0 0 0,-1 0 1,1-1-1,0 1 0,0 0 0,-1-1 1,4 1-1,43 7-1457,-42-8 1029,45 3-3878,2-3-3132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42.226"/>
    </inkml:context>
    <inkml:brush xml:id="br0">
      <inkml:brushProperty name="width" value="0.05" units="cm"/>
      <inkml:brushProperty name="height" value="0.05" units="cm"/>
      <inkml:brushProperty name="color" value="#004F8B"/>
    </inkml:brush>
  </inkml:definitions>
  <inkml:trace contextRef="#ctx0" brushRef="#br0">4 742 8244,'0'0'4941,"-1"-12"-4672,0 8-251,0-78 322,1 75-161,1 0 0,0 0 0,1 0 0,0 0 0,0 0 0,0 0 0,1 1-1,0-1 1,0 1 0,1 0 0,4-7 0,-7 12-152,0 1 1,-1-1-1,1 0 0,0 1 0,0-1 0,0 1 0,0 0 0,0-1 0,0 1 0,-1 0 0,1-1 1,0 1-1,0 0 0,0 0 0,0 0 0,0 0 0,0 0 0,0 0 0,0 0 0,0 0 1,0 0-1,0 0 0,0 1 0,0-1 0,0 0 0,0 1 0,-1-1 0,1 1 0,0-1 0,0 1 1,0-1-1,-1 1 0,2 0 0,32 27-246,-23-18 359,1-1-132,0-1-1,0-1 1,1 0-1,0 0 1,0-1-1,0-1 1,1 0-1,0-1 1,0-1-1,0 0 1,0-1-1,1 0 0,-1-1 1,20-1-1,-32-1-41,0 1 0,0-1 0,0 1 0,-1-1 0,1 0 0,0 1 0,-1-1-1,1 0 1,0 0 0,-1 0 0,0-1 0,1 1 0,-1 0 0,1 0 0,-1-1-1,0 1 1,0-1 0,0 1 0,0-1 0,0 1 0,0-1 0,0 0 0,-1 0-1,1 1 1,-1-1 0,1 0 0,-1 0 0,0 0 0,1 1 0,-1-1 0,0-2-1,1-12-167,0 0-1,-3-28 0,1 21 375,2 27-166,0-1 0,0 1 1,1-1-1,-1 0 1,1 1-1,0-1 0,0 0 1,0 0-1,0 0 0,0 0 1,1-1-1,-1 1 0,1-1 1,0 1-1,-1-1 1,1 0-1,0 0 0,1 0 1,-1 0-1,0-1 0,0 1 1,1-1-1,5 1 1,4 3-287,0 0 0,1-2 0,-1 0 0,1 0 0,0-1 0,17 0 1,-28-2 214,0 1 0,0-1 1,0-1-1,0 1 0,0 0 1,0-1-1,0 1 1,0-1-1,0 0 0,0 0 1,-1 0-1,1 0 0,0-1 1,-1 1-1,4-3 0,-5 2 63,1 0-1,0-1 0,-1 1 0,0 0 0,1-1 0,-1 0 0,0 1 0,0-1 0,0 0 1,-1 1-1,1-1 0,-1 0 0,0 0 0,1 1 0,-1-1 0,-1-5 0,0-36 458,-1 12 219,3 30-16,0 18 317,3 14-724,1 0 0,19 56 0,0 4 188,-10-17-224,-3 0-1,-3 1 1,-3 1-1,-7 95 1,2-165-208,0-1 1,0 1 0,-1-1 0,0 1-1,0-1 1,0 0 0,0 0 0,-1 1-1,1-1 1,-1 0 0,0 0 0,0 0-1,-1-1 1,1 1 0,-1 0 0,0-1-1,0 0 1,0 0 0,0 0 0,-1 0-1,1 0 1,-1 0 0,0-1 0,1 0-1,-1 0 1,0 0 0,-1 0 0,1-1-1,0 1 1,0-1 0,-1 0 0,1 0-1,0-1 1,-1 1 0,1-1 0,-1 0-1,1 0 1,-1-1 0,1 1 0,0-1-1,-7-2 1,8 2-9,0 0 0,-1 0 0,1-1 1,1 1-1,-1-1 0,0 0 0,0 0 0,1 0 0,-1 0 0,1 0 0,-1-1 0,1 1 0,0-1 1,0 1-1,0-1 0,0 0 0,1 0 0,-1 0 0,1 0 0,0 0 0,-1 0 0,1 0 1,0-6-1,-3-6-29,1 1 0,1-1 0,-1-28 0,2 32 24,1-1 0,1 1 0,-1-1 0,2 1 0,0 0 1,0 0-1,1 0 0,0 0 0,1 0 0,0 1 0,1-1 0,0 1 0,1 0 1,0 1-1,0-1 0,1 1 0,0 0 0,1 1 0,15-15 0,108-86 2,-95 82-213,-1-2 1,-1-1 0,-2-1 0,51-65 0,-66 72 199,0-1 0,-2 0 1,-1-2-1,-2 0 0,0 0 1,-2-1-1,0 0 1,-2-1-1,-2 1 0,0-2 1,-2 1-1,1-47 0,-5 56 28,1 7 50,-1 0-1,0 0 1,-1 1-1,0-1 1,-1 0 0,0 1-1,-1-1 1,-1 1-1,-9-24 1,13 35-54,0 0 0,-1 0 1,1 0-1,0 0 1,-1 0-1,1 0 0,-1 1 1,1-1-1,-1 0 0,0 0 1,1 0-1,-1 1 1,0-1-1,1 0 0,-1 0 1,0 1-1,0-1 0,0 1 1,1-1-1,-1 1 0,0-1 1,0 1-1,0 0 1,0-1-1,0 1 0,0 0 1,0 0-1,0 0 0,0-1 1,0 1-1,0 0 1,0 0-1,0 1 0,0-1 1,0 0-1,0 0 0,0 0 1,0 1-1,0-1 0,0 0 1,0 1-1,0-1 1,0 1-1,1-1 0,-1 1 1,0-1-1,0 1 0,0 0 1,1-1-1,-1 1 1,0 0-1,1 0 0,-1 0 1,1-1-1,-1 1 0,1 0 1,-1 2-1,-5 6-13,1 0 0,0 1 0,0-1 0,-3 12 0,-3 16 108,2 1-1,1 0 0,1 0 1,3 0-1,1 1 1,2 0-1,4 39 0,-3-69-78,1 0-1,0 0 0,1 0 0,0 0 1,0 0-1,1-1 0,0 1 1,0-1-1,1 1 0,0-1 0,1 0 1,0 0-1,0-1 0,1 0 1,0 0-1,0 0 0,0 0 0,1-1 1,0 0-1,0-1 0,10 7 1,-2-4 8,1-1 1,-1 0 0,1-1 0,1-1 0,-1 0 0,1-1-1,-1-1 1,1 0 0,0-2 0,25 0 0,-24-1-100,1 0 0,-1-2 0,0 0 0,-1-1 0,1 0 0,0-2 0,17-6 0,-30 9 45,0-1 0,0 1-1,0-1 1,0 0 0,-1 0 0,1 0-1,-1-1 1,1 1 0,-1-1 0,0 0-1,-1 0 1,1-1 0,-1 1 0,0-1-1,0 0 1,0 1 0,-1-1 0,1-1-1,-1 1 1,0 0 0,-1 0 0,1-1-1,-1 1 1,0-1 0,-1 1 0,1-10-1,-1 12 11,0 1-1,0 0 0,0 0 0,0 0 0,-1-1 0,1 1 0,-1 0 0,1 0 0,-1 0 0,0 0 0,1 0 1,-1-1-1,0 2 0,-1-1 0,1 0 0,0 0 0,0 0 0,-3-1 0,2 1 6,-1 0 0,1 1 0,-1-1 0,0 1 0,0 0 0,1 0 0,-1 0 0,0 0 0,0 1 0,0-1 0,0 1 0,0 0 0,-5 0 0,5-1 34,0 1 1,-1-1-1,1 1 0,0 0 0,-1 0 0,1 1 0,-1-1 1,1 1-1,0 0 0,-1-1 0,1 1 0,0 1 0,0-1 1,0 0-1,0 1 0,0 0 0,0 0 0,0 0 0,0 0 0,1 0 1,-1 0-1,1 1 0,0-1 0,0 1 0,-1-1 0,2 1 1,-1 0-1,0 0 0,1 0 0,-1 0 0,1 0 0,0 1 0,0-1 1,0 0-1,0 0 0,1 1 0,-1-1 0,1 1 0,0-1 1,0 0-1,0 1 0,0-1 0,1 1 0,-1-1 0,2 5 1,0-4 11,-1 1 0,1-1 0,0 0 1,0 0-1,0 0 0,0 0 0,1-1 0,-1 1 1,1-1-1,0 1 0,0-1 0,1 0 1,-1 0-1,1 0 0,-1 0 0,1-1 1,0 0-1,0 1 0,5 1 0,11 5 97,1-1-1,31 9 0,-51-17-130,36 10-120,65 9 1,-42-15-5380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43.660"/>
    </inkml:context>
    <inkml:brush xml:id="br0">
      <inkml:brushProperty name="width" value="0.05" units="cm"/>
      <inkml:brushProperty name="height" value="0.05" units="cm"/>
      <inkml:brushProperty name="color" value="#004F8B"/>
    </inkml:brush>
  </inkml:definitions>
  <inkml:trace contextRef="#ctx0" brushRef="#br0">71 65 2401,'0'0'8521,"0"1"-8357,0 1 0,-1-1 0,1 1 0,0-1 0,0 1-1,0-1 1,0 1 0,0-1 0,0 1 0,1-1 0,-1 0-1,0 1 1,1-1 0,-1 1 0,1-1 0,0 2 0,11 1 140,0 0 0,0-1 0,0 0 0,0-1 0,1-1 0,-1 0 1,1-1-1,-1 0 0,0-1 0,18-3 0,-27 3-290,1 0 0,-1 0-1,-1-1 1,1 1 0,0-1-1,0 0 1,0 0 0,-1 0 0,1 0-1,-1 0 1,0-1 0,0 1-1,0-1 1,0 1 0,0-1 0,0 0-1,0 0 1,-1 0 0,2-5-1,-2 7-17,-1-1 0,1 1 0,-1-1-1,1 1 1,-1-1 0,0 1 0,0-1-1,0 1 1,0-1 0,0 1-1,0-1 1,0 1 0,0-1 0,-1 0-1,1 1 1,-1-1 0,1 1 0,-1 0-1,1-1 1,-1 1 0,0-1 0,0 1-1,0 0 1,0 0 0,0-1-1,0 1 1,0 0 0,0 0 0,0 0-1,0 0 1,0 0 0,-1 0 0,1 1-1,0-1 1,-1 0 0,1 1-1,-1-1 1,1 1 0,-1-1 0,1 1-1,-1 0 1,-2-1 0,-8-1-40,-1 0 0,1 1 0,-1 1 0,1-1 0,-1 2 0,0 0-1,1 1 1,0 0 0,-25 7 0,32-7 35,-1 0-1,1 0 1,0 1-1,0 0 1,0 0-1,0 0 0,0 0 1,0 1-1,1 0 1,0 0-1,0 0 1,0 0-1,0 1 1,1-1-1,0 1 1,0 0-1,0 0 1,0 0-1,1 0 0,0 1 1,0-1-1,0 1 1,-1 10-1,2-8-3,0-1-1,0 1 1,1 0-1,0-1 1,1 1-1,0-1 1,0 1-1,1-1 1,0 0-1,0 1 1,0-1-1,1 0 1,0 0-1,1 0 1,-1-1-1,1 1 1,1-1 0,-1 0-1,1 0 1,0 0-1,0-1 1,11 8-1,-6-5 41,0-1 1,1-1-1,0 0 0,0 0 1,0-1-1,1-1 0,-1 0 0,1 0 1,0-1-1,1-1 0,-1 0 1,0-1-1,16 0 0,-23-2-27,-1 0-1,0-1 1,1 1 0,-1-1-1,0 0 1,0-1-1,0 1 1,0-1 0,-1 0-1,1 1 1,-1-2-1,0 1 1,1 0-1,-2-1 1,1 1 0,4-8-1,15-13-104,-12 15 82,0 0-1,1 0 1,0 2-1,0-1 1,1 1-1,0 1 1,0 0-1,1 1 1,0 0-1,0 1 1,0 0-1,0 1 1,0 1-1,1 0 1,22 0-1,-34 2 25,-1 0-1,0 1 1,1-1-1,-1 0 1,0 0-1,1 1 1,-1-1-1,0 1 1,0-1-1,1 1 1,-1 0-1,0-1 1,0 1-1,0 0 1,0 0-1,0 0 1,0 0-1,0 0 1,0 0-1,0 0 1,-1 0-1,1 0 1,1 2-1,0 1-12,-1 1 0,1-1 0,-1 0 0,1 0 0,-1 1-1,-1-1 1,1 8 0,0-6 11,-1-1-1,0 0 1,0 1 0,0-1-1,-1 1 1,0-1 0,0 0-1,0 0 1,-1 1-1,1-1 1,-1 0 0,-1 0-1,-2 5 1,3-8-84,0 0 1,1 0-1,-1 0 1,0 0-1,0 0 1,-1 0-1,1-1 1,0 1 0,0-1-1,-1 0 1,1 1-1,-1-1 1,1 0-1,-1 0 1,0-1-1,1 1 1,-1-1-1,0 1 1,1-1-1,-1 0 1,0 0-1,0 0 1,-4-1-1,6 1-40,0-1 1,-1 1-1,1-1 0,0 0 0,0 1 1,0-1-1,0 0 0,0 0 1,0 0-1,0 0 0,0 0 0,1 0 1,-1 0-1,0 0 0,1 0 0,-1 0 1,0 0-1,1-1 0,-1 0 1,0-2-47,0 1 1,1 0 0,0 0 0,-1-1-1,1 1 1,0 0 0,1-1 0,-1 1 0,0 0-1,2-5 1,2-4-115,0-1 1,1 2-1,0-1 1,1 0-1,14-20 0,44-53 563,-54 73-307,-1 1 76,35-39 493,-41 47-363,0 1-1,0-1 0,0 1 0,1 0 0,-1 0 0,0 0 0,1 0 0,-1 1 0,1 0 0,0-1 0,0 1 0,-1 0 0,1 1 0,6-1 0,-8 1-84,0 0-1,0 1 1,0-1 0,0 1-1,0 0 1,0 0 0,0 0 0,-1 0-1,1 0 1,0 0 0,-1 0-1,1 0 1,0 1 0,-1-1 0,0 0-1,1 1 1,-1 0 0,0-1-1,0 1 1,0 0 0,0-1 0,1 3-1,19 49 1185,-16-40-915,91 259 1768,-93-265-2101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5:06.389"/>
    </inkml:context>
    <inkml:brush xml:id="br0">
      <inkml:brushProperty name="width" value="0.05" units="cm"/>
      <inkml:brushProperty name="height" value="0.05" units="cm"/>
      <inkml:brushProperty name="color" value="#004F8B"/>
    </inkml:brush>
  </inkml:definitions>
  <inkml:trace contextRef="#ctx0" brushRef="#br0">1 0 7443,'0'0'5245,"19"3"-4095,58 13-648,-75-16-489,0 1 0,0-1 1,0 1-1,-1 0 0,1 0 1,0 0-1,-1 0 0,1 0 1,-1 0-1,1 0 0,-1 1 0,1-1 1,-1 0-1,0 1 0,0-1 1,0 1-1,0-1 0,0 1 0,0 0 1,0-1-1,0 1 0,-1 0 1,2 3-1,-2 38 219,-1-29-161,0-8-53,0 1 1,0-1 0,-1 1 0,0-1 0,0 0 0,-1 1 0,1-1 0,-1 0 0,-1 0 0,1-1-1,-1 1 1,0-1 0,0 0 0,-1 0 0,1 0 0,-6 4 0,1 0 19,1 0 1,0 1-1,-10 16 0,17-25-10,0 0 0,0 0 0,1 0 0,-1 0 0,0 0 0,1 0 0,-1 0 0,1 0 0,-1 0 0,1 0 0,0 0 0,0 0 0,-1 1 0,1-1 0,0 0 0,0 0 0,0 0 0,0 1 0,0-1 0,0 0 0,0 0 0,1 0 0,-1 0 0,0 1 0,1-1 0,-1 0 0,1 0 0,-1 0 0,1 0 0,-1 0 0,1 0 0,0 0 0,0 0 0,-1 0 0,1 0 0,0-1 0,0 1 0,0 0 0,0 0 0,0-1 0,0 1 0,0-1 0,0 1 0,0-1 0,0 1 0,0-1 0,0 0 0,1 1 0,-1-1 0,0 0 0,2 0 0,9 2 138,0-1 1,1 0 0,-1-1 0,15-2 0,-7 1-362,-2 2-200,-10-1-594,0 0 0,0 0 0,-1 0-1,1-1 1,0 0 0,-1 0 0,1-1-1,11-4 1,4-6-3690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43.985"/>
    </inkml:context>
    <inkml:brush xml:id="br0">
      <inkml:brushProperty name="width" value="0.05" units="cm"/>
      <inkml:brushProperty name="height" value="0.05" units="cm"/>
      <inkml:brushProperty name="color" value="#004F8B"/>
    </inkml:brush>
  </inkml:definitions>
  <inkml:trace contextRef="#ctx0" brushRef="#br0">0 43 11253,'0'0'5907,"139"-13"-5523,-91 4-176,-3 0-128,-6 1-80,-7 4-192,-12 4-1121,-9 0-1904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56.743"/>
    </inkml:context>
    <inkml:brush xml:id="br0">
      <inkml:brushProperty name="width" value="0.05" units="cm"/>
      <inkml:brushProperty name="height" value="0.05" units="cm"/>
      <inkml:brushProperty name="color" value="#004F8B"/>
    </inkml:brush>
  </inkml:definitions>
  <inkml:trace contextRef="#ctx0" brushRef="#br0">5 539 8196,'0'0'6059,"-2"-4"-5384,1 3-650,1-1 1,-1 1 0,1 0 0,0-1 0,0 1 0,-1-1 0,1 1 0,0-1 0,0 1 0,0 0 0,1-1 0,-1 1 0,0-1 0,0 1 0,1-1 0,-1 1 0,1 0 0,-1-1 0,1 1-1,0 0 1,-1 0 0,1-1 0,0 1 0,0 0 0,0 0 0,0 0 0,0 0 0,0 0 0,0 0 0,0 0 0,2 0 0,52-36 325,-23 18-265,-23 13-58,136-101 177,-126 90-196,0 0 0,-1-1 0,-1-1 0,0 0 1,13-23-1,-25 34-4,0-2 1,-1 1 0,0 0-1,-1-1 1,0 1-1,0-1 1,-1 0 0,1-17-1,-2 23-19,-1 0 0,1 0 0,-1 0 0,0 0 0,0 0 0,-1 0 0,1 0-1,-1 0 1,0 0 0,0 0 0,-1 0 0,1 0 0,-1 1 0,1-1 0,-1 0 0,0 1-1,-1 0 1,1-1 0,-1 1 0,1 0 0,-1 0 0,0 0 0,-4-3 0,2 9-291,5 9 133,6 14-37,11 9 136,33 53 1,-29-55 145,31 68 0,-47-90-97,-1 0-1,-1 1 0,0 0 0,0-1 0,-1 1 0,0 0 0,-1 0 1,-1 1-1,0-1 0,-2 17 0,1-27-7,0 0-1,1 0 1,-1 0-1,0-1 1,0 1 0,0 0-1,0-1 1,-1 1 0,1-1-1,0 1 1,-1-1 0,1 1-1,-1-1 1,1 0-1,-1 0 1,0 0 0,1 0-1,-1 0 1,0 0 0,0 0-1,0 0 1,0-1-1,0 1 1,0-1 0,0 1-1,0-1 1,0 0 0,0 0-1,0 0 1,-2 0-1,1 0-3,-1 0 0,1 0 0,-1 0 0,1 0-1,-1-1 1,1 0 0,-1 1 0,1-1-1,0 0 1,-1-1 0,1 1 0,0-1-1,0 1 1,0-1 0,0 0 0,-5-4 0,5 1-26,0 1 1,0-1 0,0 0-1,1 0 1,0 0 0,0 0-1,0 0 1,0-1 0,1 1-1,0 0 1,0-1 0,0 1-1,1-1 1,0 1 0,0-1-1,2-9 1,-2 11 47,1 1 1,-1-1-1,1 0 0,0 1 0,1-1 0,-1 1 1,1 0-1,-1-1 0,1 1 0,0 0 1,0 0-1,0 0 0,1 0 0,-1 1 0,1-1 1,-1 1-1,1-1 0,0 1 0,0 0 1,0 0-1,0 0 0,1 0 0,-1 1 0,0-1 1,6-1-1,-3 2 28,-1 0-1,1 0 1,0 0 0,-1 1-1,1-1 1,0 1-1,-1 1 1,1-1 0,0 1-1,-1 0 1,1 0 0,-1 1-1,1 0 1,7 3 0,-1 2 75,0 1 0,0 0 1,-1 0-1,13 14 0,-14-13-421,0 0-1,1 0 0,0-1 1,0-1-1,25 13 0,-20-16-2980,-4-3-822</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57.087"/>
    </inkml:context>
    <inkml:brush xml:id="br0">
      <inkml:brushProperty name="width" value="0.05" units="cm"/>
      <inkml:brushProperty name="height" value="0.05" units="cm"/>
      <inkml:brushProperty name="color" value="#004F8B"/>
    </inkml:brush>
  </inkml:definitions>
  <inkml:trace contextRef="#ctx0" brushRef="#br0">61 157 1217,'0'0'7219,"-56"-101"-7091,52 79 16,4 5-144,8 8-896,21 1-3138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57.778"/>
    </inkml:context>
    <inkml:brush xml:id="br0">
      <inkml:brushProperty name="width" value="0.05" units="cm"/>
      <inkml:brushProperty name="height" value="0.05" units="cm"/>
      <inkml:brushProperty name="color" value="#004F8B"/>
    </inkml:brush>
  </inkml:definitions>
  <inkml:trace contextRef="#ctx0" brushRef="#br0">2 0 7571,'0'0'3901,"-1"15"-3733,0 39 337,2-1 1,9 57-1,-7-86-291,1 0-1,1 0 0,1-1 0,1 0 1,2 0-1,0-1 0,20 37 1,-24-52-185,0-1-1,0 0 1,0 0 0,0 0-1,1 0 1,0-1 0,0 0 0,1 0-1,-1-1 1,1 0 0,0 0 0,0 0-1,0-1 1,1 0 0,-1-1-1,1 1 1,0-1 0,-1-1 0,1 0-1,0 0 1,0 0 0,0-1 0,0 0-1,0 0 1,14-4 0,-20 4-21,1-1 0,-1 0 1,1 1-1,-1-1 0,0-1 0,1 1 1,-1 0-1,0 0 0,0-1 0,0 1 1,0-1-1,0 0 0,0 0 0,-1 1 1,1-1-1,0 0 0,-1-1 0,0 1 1,2-2-1,-1-1-19,0 0 0,0 0 0,0-1 0,-1 1 0,0 0-1,0-1 1,0 1 0,-1-11 0,0 9-32,0-1 0,-1 0 0,0 0 0,0 0 0,0 1 0,-1-1 0,-1 1 0,1-1 0,-1 1 0,-1 0 0,1 0 0,-8-11 0,11 17 40,-1 0-1,1 1 1,-1-1-1,0 0 1,1 0-1,-1 0 1,0 0-1,0 0 1,1 1-1,-1-1 1,0 0-1,0 1 1,0-1-1,0 1 1,0-1-1,0 1 1,0-1-1,0 1 1,0 0-1,0-1 1,0 1-1,0 0 1,0 0-1,0 0 1,0 0-1,-1 0 1,-1 0-1,3 1-4,-1 0 0,0 0 0,0 0 0,0 0 0,1 1 0,-1-1 0,1 0 0,-1 0 0,1 1 0,-1-1 0,1 0 0,0 0 0,-1 1 0,1-1 0,0 0 0,0 1 0,0-1 0,0 2-1,0 3-9,1 0 0,-1-1-1,1 1 1,0-1-1,0 1 1,0-1-1,1 1 1,0-1 0,0 0-1,4 8 1,1-7 30,-1-1 1,1 0-1,0-1 1,0 0-1,1 0 1,0 0 0,-1-1-1,1 0 1,0 0-1,0-1 1,0 0-1,1-1 1,-1 0-1,0 0 1,1-1 0,-1 0-1,1 0 1,-1-1-1,0 0 1,1 0-1,11-4 1,-12 3-3,-1 0 0,0 0 0,0 0 0,0 0 0,0-1 0,-1-1 0,1 1 1,-1-1-1,0 0 0,0 0 0,0-1 0,0 0 0,-1 0 0,0 0 0,0-1 0,0 1 0,0-1 0,-1 0 0,0-1 1,-1 1-1,1-1 0,-1 0 0,-1 1 0,4-12 0,-4 3-12,-2 15-51,8 20-87,-2-11 152,1-1 1,-1 0-1,1 0 0,1-1 0,0 1 0,0-2 0,0 1 1,1-1-1,-1 0 0,2-1 0,-1 0 0,0-1 1,1 0-1,0 0 0,0-1 0,12 3 0,5-1 60,1-1 0,-1-2-1,1 0 1,53-5 0,-67 2-49,-1-1 0,1 0 0,-1-1 1,0-1-1,1 0 0,-2 0 0,1-2 0,18-9 0,-26 12-3,0 0-1,0 0 0,-1-1 1,1 1-1,-1-1 1,0 0-1,0 0 0,0 0 1,0-1-1,-1 0 0,0 1 1,0-1-1,0 0 0,0-1 1,-1 1-1,0 0 0,0-1 1,0 1-1,-1-1 0,0 0 1,0 1-1,0-9 0,-2 8 11,1 0-1,-2 0 0,1 0 1,-1 0-1,0 0 1,0 0-1,0 1 0,-1-1 1,0 1-1,0-1 0,0 1 1,-1 0-1,0 1 0,0-1 1,0 0-1,0 1 0,-1 0 1,1 0-1,-1 1 0,0-1 1,-1 1-1,1 0 0,0 0 1,-1 1-1,0-1 0,0 1 1,1 0-1,-1 1 0,-12-2 1,16 4-27,0-1 1,1 1 0,-1 0-1,1 0 1,0 0 0,-1 0-1,1 0 1,-1 0 0,1 0-1,0 0 1,0 1 0,0-1-1,0 0 1,0 1 0,0-1-1,0 1 1,0-1-1,1 1 1,-1-1 0,0 1-1,1 0 1,0-1 0,-1 1-1,1 0 1,0-1 0,0 4-1,-7 48 271,7-53-270,0 6 34,-1 1 1,1-1-1,0 0 1,1 0-1,-1 1 1,1-1-1,1 0 1,-1 0-1,1 0 1,0 0-1,0 0 1,1-1-1,0 1 1,4 7-1,-2-8-27,0 1-1,1-1 1,-1-1-1,1 1 0,0-1 1,0 0-1,1 0 0,-1 0 1,1-1-1,-1 0 1,1-1-1,9 3 0,4 1-175,0-1-1,1-1 1,0-1 0,34 0-1,-42-3-861,0 0 0,0-1 0,0-1 0,24-6 0,11-16-4824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58.130"/>
    </inkml:context>
    <inkml:brush xml:id="br0">
      <inkml:brushProperty name="width" value="0.05" units="cm"/>
      <inkml:brushProperty name="height" value="0.05" units="cm"/>
      <inkml:brushProperty name="color" value="#004F8B"/>
    </inkml:brush>
  </inkml:definitions>
  <inkml:trace contextRef="#ctx0" brushRef="#br0">171 1 12934,'0'0'336,"-116"56"-1136,97-36-1970,-16-1-4849</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58.475"/>
    </inkml:context>
    <inkml:brush xml:id="br0">
      <inkml:brushProperty name="width" value="0.05" units="cm"/>
      <inkml:brushProperty name="height" value="0.05" units="cm"/>
      <inkml:brushProperty name="color" value="#004F8B"/>
    </inkml:brush>
  </inkml:definitions>
  <inkml:trace contextRef="#ctx0" brushRef="#br0">1 27 8420,'0'0'5843,"39"11"-5683,29-16 0,9-5-160,4 3-192,-5-1-2482,-7 1-3617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3:59.566"/>
    </inkml:context>
    <inkml:brush xml:id="br0">
      <inkml:brushProperty name="width" value="0.05" units="cm"/>
      <inkml:brushProperty name="height" value="0.05" units="cm"/>
      <inkml:brushProperty name="color" value="#004F8B"/>
    </inkml:brush>
  </inkml:definitions>
  <inkml:trace contextRef="#ctx0" brushRef="#br0">1 579 2881,'0'0'5736,"20"5"-4927,13 3-176,0-2 0,59 4 1,-81-9-531,-1 0 0,0-1 0,0-1 0,0 1 0,0-2 0,0 1 0,0-2 0,0 1 0,-1-1 0,1-1 1,-1 0-1,1 0 0,-2-1 0,1 0 0,0 0 0,10-10 0,-16 13-84,0-1-1,-1 0 1,1 0-1,-1 0 1,0-1-1,0 1 1,0 0 0,-1-1-1,1 0 1,-1 1-1,0-1 1,0 0-1,0 1 1,0-1 0,-1 0-1,1 0 1,-1 0-1,0 0 1,0 1-1,-1-1 1,1 0 0,-1 0-1,0 0 1,0 0-1,-1-3 1,0 2 2,-1-1 0,1 1 0,-1 0 1,0 0-1,-1 1 0,1-1 0,-1 1 0,0-1 0,0 1 1,0 0-1,0 0 0,-1 1 0,1 0 0,-1-1 1,-10-4-1,3 4-35,-1 0 0,1 0 0,-1 1-1,0 0 1,0 2 0,0-1 0,0 1 0,0 1 0,0 1 0,0-1 0,0 2 0,-21 5 0,29-7 8,1 2 1,-1-1-1,1 0 0,0 1 0,-1 0 1,1 0-1,0 0 0,0 0 1,0 1-1,1-1 0,-1 1 0,1 0 1,-1 0-1,1 1 0,0-1 1,0 1-1,0-1 0,1 1 0,-1 0 1,1 0-1,0 0 0,0 0 1,1 0-1,-1 1 0,1-1 0,0 1 1,0-1-1,0 1 0,0-1 1,1 1-1,0-1 0,0 1 0,0-1 1,1 1-1,-1 0 0,1-1 1,0 1-1,3 7 0,-1-6 17,-1-1 0,1 1 0,1 0 0,-1-1 0,1 0 0,0 1 0,0-2 0,0 1 0,1 0 0,0-1 0,0 0 0,0 0 0,0 0 0,1-1 0,-1 0 0,1 0 0,8 4 0,5 0 83,0 0 1,1 0-1,-1-2 0,27 4 1,-18-5-44,-1-1 0,2-1 0,-1-2 1,41-4-1,-66 3-36,0 1 1,0-1-1,0 0 1,0 0-1,0 0 1,0 0-1,0 0 1,0-1-1,0 1 1,-1-1-1,1 0 1,-1 0-1,1 0 0,-1 0 1,0 0-1,1-1 1,-1 1-1,0-1 1,-1 1-1,1-1 1,0 0-1,-1 1 1,0-1-1,1 0 1,-1 0-1,0 0 0,-1 0 1,2-6-1,-2 5-29,1 0 0,-1 0 0,0 0 0,-1 0 0,1 0 0,-1 0 0,1 0 0,-1 0 0,0 0 0,-1 0 0,1 1 0,-1-1 0,1 0 0,-1 1 0,0 0 0,-1-1 0,1 1 0,0 0 0,-1 0-1,0 0 1,0 0 0,-3-2 0,5 4 13,0 0 0,0 0 0,0 0 0,0 1 0,0-1-1,0 0 1,0 0 0,0 1 0,0-1 0,0 1 0,0-1 0,0 1-1,-1 0 1,1-1 0,0 1 0,0 0 0,0 0 0,-3 0-1,4 0-12,-1 1 1,1 0-1,0-1 0,-1 1 0,1-1 0,0 1 0,0 0 0,0-1 0,0 1 0,0 0 0,0-1 0,0 1 0,0 0 0,0-1 0,0 1 0,0-1 0,0 1 1,0 0-1,1-1 0,-1 1 0,0 0 0,0-1 0,1 1 0,-1 0 0,3 5-23,0 0 1,0 0-1,0 0 1,1 0-1,8 9 1,-3-7 97,0-1 0,1 0 0,0 0 1,0-1-1,1-1 0,-1 0 0,1 0 1,0-1-1,0 0 0,21 3 0,-4-2 26,0-2 0,0-1 0,37-2 1,-63 0-74,1 0 1,-1-1 0,0 1 0,1 0-1,-1-1 1,0 0 0,1 0-1,-1 1 1,0-1 0,0 0 0,0-1-1,0 1 1,0 0 0,0-1 0,0 1-1,0-1 1,0 0 0,-1 1 0,3-4-1,-1 1 7,0-1 0,-1 1-1,0-1 1,0 1-1,0-1 1,-1 1 0,0-1-1,1 0 1,-1-7-1,0 3-35,0-1-1,-1 1 0,0-1 1,-1 1-1,0-1 0,0 1 1,-1-1-1,0 1 0,-7-17 1,7 21 29,-1 0 1,0 1 0,0 0-1,0-1 1,0 1 0,-1 0-1,-7-6 1,14 45-148,-1-29 143,1 1 1,0-1-1,1 0 1,-1 0-1,1 0 0,0-1 1,1 1-1,-1-1 1,1 0-1,0 0 1,0-1-1,1 0 1,-1 0-1,1 0 1,0 0-1,0-1 0,0 0 1,1 0-1,7 2 1,-4-1-90,1-1 1,0 0-1,0-1 1,0 0-1,0-1 0,0 0 1,0-1-1,0 0 1,0 0-1,0-1 1,17-4-1,-22 2-111,0 1-1,0-1 1,0 1 0,0-2-1,0 1 1,-1-1-1,1 0 1,-1 0 0,0 0-1,0-1 1,-1 1 0,0-1-1,1 0 1,-1-1 0,-1 1-1,1-1 1,-1 0-1,0 1 1,0-1 0,-1-1-1,0 1 1,0 0 0,2-13-1,-2 4 109,0 1 0,0 0 0,-2-1 0,1 0 0,-2 1 0,0-1 0,-1 1 0,-1 0 0,-8-28 0,-78-193 3892,92 311-2263,3-41-1397,2 0 0,1 0 0,1-1 0,22 45 0,-23-60-98,1 1-1,0-1 1,2-1 0,0 0 0,1-1 0,1 0 0,0-1 0,26 22 0,-13-21-1204,-17-16-5511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00.170"/>
    </inkml:context>
    <inkml:brush xml:id="br0">
      <inkml:brushProperty name="width" value="0.05" units="cm"/>
      <inkml:brushProperty name="height" value="0.05" units="cm"/>
      <inkml:brushProperty name="color" value="#004F8B"/>
    </inkml:brush>
  </inkml:definitions>
  <inkml:trace contextRef="#ctx0" brushRef="#br0">0 158 4098,'0'0'9644,"12"-5"-8870,12-4-503,1 1 0,1 2 0,50-8-1,-66 13-575,0 0 0,0 0 0,0 1 0,0 1 0,0-1 0,0 2 0,-1-1 0,1 2 0,0-1 0,-1 1 0,1 0 0,-1 1 0,0 0 0,17 11 0,-14-5 97,1 1 0,-2 0 0,1 1 0,-2 0 0,0 0 1,0 1-1,-1 1 0,-1 0 0,0 0 0,9 21 0,-17-45 5777,-3-26-4314,-4-73-1638,40 109 407,-7 1-26,0 2 1,26 6 0,43 3 45,-77-11-40,-2 0 47,0 0 0,0-1 0,0-1 0,0 0 0,27-7 0,-39 7-44,0 0 0,0-1 0,-1 1 1,1-1-1,-1 0 0,0 0 0,1 0 1,-1-1-1,0 1 0,0-1 0,0 1 1,-1-1-1,1 0 0,-1 0 0,0-1 1,1 1-1,-1 0 0,-1-1 0,1 1 1,0-1-1,-1 0 0,0 1 0,0-1 1,0 0-1,0 0 0,-1 0 0,1 0 1,-1-7-1,1 7-46,-1 0 1,0 0 0,0 0-1,0 0 1,0 0-1,-1 0 1,1-1 0,-1 1-1,0 0 1,0 1-1,0-1 1,-1 0 0,-3-6-1,3 8 33,0 0-1,-1 0 1,1 0-1,-1 1 1,0-1-1,1 1 1,-1 0-1,0 0 0,0 0 1,0 0-1,0 0 1,0 0-1,0 1 1,0-1-1,0 1 1,0 0-1,0 0 1,-5 1-1,5 0 27,0-1 0,0 1-1,0 0 1,0 0 0,0 0 0,0 1-1,1-1 1,-1 1 0,1 0 0,-1-1-1,1 1 1,-1 0 0,1 0 0,0 1-1,0-1 1,0 0 0,0 1-1,1-1 1,-1 1 0,1 0 0,-1-1-1,1 1 1,0 0 0,0 0 0,0 0-1,0 4 1,-1-2 50,0 1-1,1-1 1,-1 1 0,2 0-1,-1-1 1,1 1-1,-1 0 1,1 0 0,1-1-1,-1 1 1,1 0-1,0 0 1,4 9 0,-2-10-58,1 0-1,0-1 1,1 1 0,-1-1 0,1 0 0,0 0 0,0 0 0,0-1 0,0 1 0,0-1-1,1 0 1,0-1 0,0 0 0,-1 1 0,10 0 0,12 5-251,0-2 1,28 3-1,8-5-2618,-7-3-3293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00.996"/>
    </inkml:context>
    <inkml:brush xml:id="br0">
      <inkml:brushProperty name="width" value="0.05" units="cm"/>
      <inkml:brushProperty name="height" value="0.05" units="cm"/>
      <inkml:brushProperty name="color" value="#004F8B"/>
    </inkml:brush>
  </inkml:definitions>
  <inkml:trace contextRef="#ctx0" brushRef="#br0">28 127 400,'0'0'9597,"9"-18"-8111,29-54-403,-35 68-1031,0 1-1,0 0 1,1 0 0,0 0 0,-1 1 0,1-1 0,0 1 0,1 0-1,-1 0 1,0 0 0,0 0 0,1 1 0,-1 0 0,1 0 0,-1 0 0,1 0-1,0 1 1,-1 0 0,1 0 0,0 0 0,-1 0 0,8 2 0,6-1 185,-15-1-229,-1 1 0,1-1 0,0 1 0,0 0 1,-1-1-1,1 1 0,0 1 0,-1-1 0,1 0 0,-1 1 1,1-1-1,-1 1 0,0 0 0,0-1 0,0 1 0,0 0 1,0 0-1,0 1 0,0-1 0,-1 0 0,1 1 0,-1-1 1,1 1-1,-1-1 0,0 1 0,0 0 0,0-1 0,-1 1 1,1 0-1,-1 0 0,1 4 0,1 8-3,0 0 0,-1 0 0,-1 0-1,-2 26 1,0-31 4,0-1 0,0 1-1,-1-1 1,0 0 0,-1 0-1,0 0 1,0 0 0,-1-1-1,0 1 1,-1-1 0,1-1 0,-13 14-1,-10 6 74,-60 45 0,21-17-4,67-55-83,-1 1 1,0 0-1,0-1 1,0 1-1,0 0 0,0 0 1,1 0-1,-1-1 1,0 1-1,1 0 0,-1 0 1,1 0-1,-1 0 1,1 0-1,-1 0 0,1 0 1,0 1-1,-1-1 0,1 0 1,0 0-1,0 0 1,0 0-1,0 0 0,0 0 1,0 1-1,0-1 1,0 0-1,1 0 0,-1 0 1,0 0-1,1 0 1,-1 0-1,0 0 0,1 0 1,0 0-1,-1 0 1,1 0-1,-1 0 0,1 0 1,0 0-1,0 0 1,0-1-1,-1 1 0,1 0 1,0 0-1,0-1 0,0 1 1,0-1-1,2 1 1,2 3 49,1-1 0,0-1 0,0 1 0,0-1 0,0 0 0,1 0 1,6 1-1,21 0 270,0-1 1,0-1 0,0-2 0,-1-2-1,1-1 1,0-1 0,-1-2-1,45-15 1,-62 17-729,10-4-6012,-13 0 249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09.067"/>
    </inkml:context>
    <inkml:brush xml:id="br0">
      <inkml:brushProperty name="width" value="0.05" units="cm"/>
      <inkml:brushProperty name="height" value="0.05" units="cm"/>
      <inkml:brushProperty name="color" value="#004F8B"/>
    </inkml:brush>
  </inkml:definitions>
  <inkml:trace contextRef="#ctx0" brushRef="#br0">590 115 6051,'0'0'4047,"-1"-11"-3153,-3-37-110,3 46-710,1-1-1,-1 1 1,0 0-1,0-1 1,0 1-1,0 0 1,0 0-1,-1 0 1,1 0-1,-1 0 1,1 0-1,-1 0 1,0 0-1,0 1 1,1-1-1,-1 1 1,0-1-1,-1 1 1,1 0-1,0 0 1,0 0-1,-4-2 1,-45-8 420,27 10-451,0 0 0,0 2 0,-1 0 0,1 2 0,0 0 1,0 2-1,1 1 0,-38 14 0,43-13 4,1 1 0,-1 1 0,2 1 0,-1 0 0,1 1 0,1 1 0,0 0 0,1 2 0,0-1 0,1 2 0,-15 19 0,23-26 30,0 0 0,0 1 0,1-1 0,0 1 0,0 0-1,1 0 1,1 1 0,-1-1 0,1 0 0,1 1-1,-1 17 1,2-20-22,0-1 0,1 0 1,-1 1-1,2-1 0,-1 0 0,1 1 0,-1-1 0,2 0 0,-1 0 0,1 0 0,0 0 1,0-1-1,0 1 0,1-1 0,0 0 0,0 0 0,0 0 0,7 5 0,3 0 4,0 0 0,1 0 0,0-2 0,0 0 0,1-1 0,0 0 0,1-1 0,-1-1 0,1-1-1,26 4 1,15-1 50,103-3 0,-124-4-70,-27 1-29,1-1 0,-1 0-1,1-1 1,-1 0 0,0-1 0,0 0 0,0-1 0,0 1 0,15-8 0,-25 10-32,1 0 0,-1 0 0,1 0 0,-1 0 0,1 0 1,-1 0-1,0-1 0,1 1 0,-1 0 0,1 0 1,-1 0-1,0-1 0,1 1 0,-1 0 0,1-1 0,-1 1 1,0 0-1,1-1 0,-1 1 0,0 0 0,0-1 1,1 1-1,-1 0 0,0-1 0,0 1 0,1-1 0,-1 1 1,0-1-1,0 1 0,0-1 0,0 1 0,0 0 1,0-1-1,0 1 0,0-1 0,0 1 0,0-1 1,0 1-1,0-1 0,0 1 0,0-1 0,0 1 0,-1-1 1,1 1-1,0 0 0,0-1 0,-21-7-4480,0 7-1309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5:06.890"/>
    </inkml:context>
    <inkml:brush xml:id="br0">
      <inkml:brushProperty name="width" value="0.05" units="cm"/>
      <inkml:brushProperty name="height" value="0.05" units="cm"/>
      <inkml:brushProperty name="color" value="#004F8B"/>
    </inkml:brush>
  </inkml:definitions>
  <inkml:trace contextRef="#ctx0" brushRef="#br0">3 320 4738,'0'0'6115,"19"8"-4400,35 12-197,65 17 0,-87-31-662,0-2-1,0-1 0,46-1 0,-75-2-819,1-1-1,-1 0 1,0 0 0,0 0 0,1 0 0,-1 0-1,0-1 1,0 0 0,0 1 0,-1-1 0,1 0-1,0 0 1,-1-1 0,1 1 0,-1 0 0,0-1-1,1 1 1,-1-1 0,0 0 0,-1 0 0,1 0-1,-1 0 1,1 0 0,-1 0 0,0 0 0,0-1-1,0 1 1,0-5 0,2-3-192,0-1 0,-1 0 1,-1 1-1,0-1 0,0 0 0,-2 0 0,0-12 1,-2 14 49,0 0 1,-1 1 0,0-1 0,0 1-1,-1 0 1,0 0 0,0 0 0,-1 1-1,0 0 1,-1 0 0,0 1 0,-13-12-1,5 6-69,0 0 0,-1 1 0,-1 1-1,0 1 1,-29-14 0,40 21 179,0 0 0,0 1 0,-1 0 0,1 0 0,-1 0 0,1 1 0,-1 0 0,0 0 1,1 1-1,-1 0 0,0 0 0,1 1 0,-1-1 0,0 1 0,1 1 0,-1-1 0,1 1 0,0 1 0,-1-1 0,1 1 0,0 0 1,0 0-1,1 1 0,-1-1 0,1 1 0,-1 1 0,1-1 0,1 1 0,-1 0 0,1 0 0,-1 0 0,2 0 0,-1 1 0,0 0 1,-3 8-1,2-3 75,0 1 0,1 0 0,1 0 0,0 0 0,0 1 0,-1 16 0,4-24-67,-1 0 0,1 0 0,-1 0 1,1 1-1,1-1 0,-1 0 0,1 0 0,0 0 0,0 0 1,1-1-1,-1 1 0,1 0 0,0 0 0,0-1 0,1 1 0,-1-1 1,1 0-1,3 4 0,0-3-143,0 0-1,1 0 1,-1-1 0,1 0-1,0-1 1,0 0 0,0 0-1,1 0 1,10 2-1,40 2-3764,-22-6-442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10.595"/>
    </inkml:context>
    <inkml:brush xml:id="br0">
      <inkml:brushProperty name="width" value="0.05" units="cm"/>
      <inkml:brushProperty name="height" value="0.05" units="cm"/>
      <inkml:brushProperty name="color" value="#004F8B"/>
    </inkml:brush>
  </inkml:definitions>
  <inkml:trace contextRef="#ctx0" brushRef="#br0">347 0 1056,'0'0'985,"0"24"653,1-4-1254,-1 4 125,1 0-1,1 0 1,1 0-1,11 39 1,26 57 1339,7 26-375,-46-146-1443,-1 1 0,0-1 0,0 1-1,0-1 1,0 1 0,0-1 0,0 0 0,0 1-1,0-1 1,-1 1 0,1-1 0,0 0 0,0 1-1,0-1 1,0 1 0,0-1 0,-1 0 0,1 1 0,0-1-1,0 1 1,-1-1 0,1 0 0,0 0 0,0 1-1,-1-1 1,1 0 0,0 1 0,-1-1 0,1 0-1,-1 0 1,1 0 0,0 1 0,-1-1 0,1 0-1,-1 0 1,1 0 0,-1 0 0,-25 2 355,-27-9-291,-16-8-5,29 6 14,-1 1 0,1 2 0,-47-1 0,0 7 559,87 2-671,-1-1 0,0 1 0,1 0 0,-1-1 0,1 1 0,0 0 0,0-1 0,-1 1 0,1 0 0,0 0 0,0-1 0,1 1 0,-1 0 0,0 0 0,1-1-1,-1 1 1,1 0 0,-1-1 0,1 1 0,1 2 0,5 4 77,-1-1 1,1 0-1,0 0 0,1-1 0,0 0 0,0 0 0,0-1 0,0 0 0,15 6 0,4 1 253,57 16 1,-53-20-238,2-2 0,-1-1 0,1-1 0,-1-2 0,1-1 0,0-2 0,39-5 0,-61 4-69,0-1-1,0 0 1,0 0 0,0-1-1,-1 0 1,0-1 0,0-1 0,0 1-1,0-1 1,-1-1 0,0 0-1,-1 0 1,9-9 0,-12 10-55,0 0 0,0 0 1,0 0-1,-1-1 0,0 0 1,-1 0-1,1 0 1,-1 0-1,-1-1 0,1 1 1,-1-1-1,0 1 0,-1-1 1,0 0-1,0 0 1,-1 0-1,0 0 0,0 1 1,-2-13-1,1 17 36,0 0-1,-1-1 1,1 1-1,0 0 1,-1 0-1,0 0 1,1 0-1,-1 0 1,0 0-1,-1 1 1,1-1-1,0 1 1,-1-1-1,0 1 1,1 0-1,-1 0 1,0 0-1,0 0 1,0 1-1,0-1 1,0 1-1,-1 0 1,1 0-1,-6-1 1,6 1 3,1 0 0,-1 1 1,0-1-1,1 1 0,-1 0 1,0 0-1,1 0 0,-1 0 1,0 1-1,1-1 0,-1 1 1,0-1-1,1 1 0,-1 0 1,1 0-1,-1 0 0,1 0 1,0 1-1,-1-1 0,1 0 1,0 1-1,0 0 1,0 0-1,0-1 0,0 1 1,0 0-1,1 1 0,-1-1 1,1 0-1,-1 0 0,-1 5 1,1-3 7,1-1 1,-1 1 0,1 0-1,0 0 1,0 0 0,0 0 0,0 0-1,1 0 1,0 0 0,0 0-1,0 0 1,0 0 0,0 0-1,1 0 1,0 0 0,0 0 0,0-1-1,0 1 1,0 0 0,1 0-1,0-1 1,0 1 0,0-1-1,0 1 1,0-1 0,1 0 0,0 0-1,-1 0 1,1 0 0,0-1-1,0 1 1,1-1 0,-1 1-1,6 2 1,4-1-183,-1 1 0,1-2 0,0 0 0,0 0 0,1-1 0,20 0 1,36-1-3871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11.297"/>
    </inkml:context>
    <inkml:brush xml:id="br0">
      <inkml:brushProperty name="width" value="0.05" units="cm"/>
      <inkml:brushProperty name="height" value="0.05" units="cm"/>
      <inkml:brushProperty name="color" value="#004F8B"/>
    </inkml:brush>
  </inkml:definitions>
  <inkml:trace contextRef="#ctx0" brushRef="#br0">0 526 9172,'0'0'1820,"22"-9"-825,-10 5-868,13-4-36,0-2 1,-1 0-1,0-2 0,0-1 1,34-24-1,-51 30-87,0 1 1,-1-1 0,0 0-1,0-1 1,0 0-1,-1 1 1,0-2-1,-1 1 1,0-1 0,0 1-1,-1-1 1,4-13-1,-4 5-11,0 1-1,-1-1 0,-1 1 0,0-1 1,-1 0-1,-3-20 0,1 26 15,-1 0-1,0 0 0,0 1 1,-1-1-1,-1 1 1,1-1-1,-2 1 0,1 1 1,-10-13-1,12 18 10,1 0 0,-1 0 0,0 0 0,0 1 0,-1-1 0,1 1 0,-1 0-1,0 0 1,0 0 0,0 0 0,0 1 0,0 0 0,0 0 0,-1 0 0,1 0 0,-1 1 0,1-1-1,-1 1 1,0 0 0,0 1 0,1-1 0,-1 1 0,0 0 0,-6 0 0,8 2 1,-1 0 0,0-1 0,1 1 0,-1 1 0,1-1 0,0 0 0,0 1 0,0 0 0,0-1 0,0 1 0,0 1 0,1-1 0,0 0 0,-1 0 0,1 1 1,0-1-1,-2 7 0,-2 5 143,0 0 0,0 0 0,-2 18 0,4-19-57,2-1 1,0 1-1,0 0 0,2 0 1,0 0-1,0 0 1,1-1-1,5 23 0,-5-29-103,2 1 0,-1-1-1,1 1 1,1-1-1,-1 0 1,1 0-1,0-1 1,1 1-1,-1-1 1,1 0 0,1 0-1,-1-1 1,1 1-1,0-1 1,0 0-1,10 5 1,-1-2-267,-1-1 0,1-1 0,0 0 0,0-1 0,1-1 0,-1 0 0,1-1 0,18 1 0,6-2-1452,-1-1-1,45-5 1,-77 3 1658,1-1-1,-1 1 1,0-1-1,0 0 1,0 0-1,0-1 1,0 0 0,7-5-1,-12 7 165,-1 1-1,1-1 1,-1 0 0,1 0-1,-1 0 1,0-1 0,1 1-1,-1 0 1,0 0 0,0-1-1,0 1 1,0-1 0,0 1-1,0-1 1,0 1 0,0-1-1,-1 0 1,1 1 0,0-1-1,-1 0 1,0 1 0,1-1-1,-1 0 1,0 0 0,0 1-1,0-1 1,0 0 0,0 0-1,0 0 1,-1 1 0,1-1-1,-1 0 1,1 1 0,-1-1-1,1 0 1,-1 1 0,0-1-1,0 1 1,-2-4 0,1 2-60,-1 0 1,1 0 0,-1 0 0,0 0 0,0 0-1,0 1 1,-1-1 0,1 1 0,0 0 0,-1 0-1,0 0 1,1 0 0,-1 0 0,0 1 0,0 0-1,0 0 1,0 0 0,0 0 0,0 1 0,0 0-1,0-1 1,0 1 0,-1 1 0,1-1 0,0 1-1,0-1 1,0 1 0,0 0 0,0 1 0,1-1-1,-1 1 1,0-1 0,0 1 0,1 0-1,-1 1 1,1-1 0,0 1 0,0-1 0,0 1-1,0 0 1,0 0 0,1 0 0,-1 0 0,1 1-1,0-1 1,0 1 0,0 0 0,0-1 0,0 1-1,1 0 1,0 0 0,-1 6 0,1-5-21,0-1 1,1 1-1,-1 0 0,1 0 1,1 0-1,-1 0 1,1 0-1,-1-1 0,1 1 1,1 0-1,-1-1 1,1 1-1,0 0 0,3 6 1,-3-9 0,1 1 1,0 0 0,-1-1 0,1 1-1,0-1 1,0 0 0,0 0-1,0 0 1,1 0 0,-1-1-1,0 1 1,1-1 0,-1 0 0,1 0-1,0 0 1,-1-1 0,1 1-1,0-1 1,-1 0 0,5 0-1,-2 0-34,0 1-1,0-2 0,1 1 0,-1-1 0,0 0 0,0 0 0,0-1 1,0 0-1,0 0 0,-1 0 0,1 0 0,0-1 0,-1 0 0,0-1 0,0 1 1,0-1-1,0 0 0,0 0 0,-1 0 0,0-1 0,0 1 0,0-1 1,0 0-1,-1 0 0,0-1 0,5-9 0,0-3-521,10-15 49,-17 33 527,-1-1-1,1 0 1,0 0-1,0 1 1,0-1-1,0 0 1,0 1-1,0-1 1,0 1-1,0-1 1,0 1-1,0 0 1,0-1-1,0 1 1,0 0-1,0 0 1,0 0-1,0 0 1,0 0-1,0 0 1,1 0-1,-1 0 1,0 0-1,0 0 1,0 1-1,0-1 1,0 0-1,0 1 1,0-1-1,1 2 1,26 11 25,-9-3-123,2 0-1,-1-2 0,2 0 0,-1-1 0,31 5 1,14-5-3121</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12.282"/>
    </inkml:context>
    <inkml:brush xml:id="br0">
      <inkml:brushProperty name="width" value="0.05" units="cm"/>
      <inkml:brushProperty name="height" value="0.05" units="cm"/>
      <inkml:brushProperty name="color" value="#004F8B"/>
    </inkml:brush>
  </inkml:definitions>
  <inkml:trace contextRef="#ctx0" brushRef="#br0">324 301 6979,'0'0'3447,"0"-9"-3092,0 6-330,0 0 0,0 0 0,0 0 0,0 0-1,-1 0 1,0 0 0,1 0 0,-1 0 0,0 0 0,0 1 0,0-1 0,-1 0 0,1 0 0,-1 1-1,1-1 1,-1 1 0,0-1 0,0 1 0,0 0 0,0 0 0,-1 0 0,1 0 0,0 0 0,-1 0-1,0 1 1,1-1 0,-1 1 0,0 0 0,-3-1 0,-7-3 41,-2 0 0,1 2-1,0 0 1,-1 0 0,0 2 0,1 0 0,-1 0 0,0 1-1,-20 3 1,30-2-36,0 0-1,0 0 1,0 0-1,0 0 0,0 1 1,0 0-1,0 0 1,1 0-1,-1 0 1,1 1-1,0 0 1,-1 0-1,1 0 1,1 0-1,-1 1 0,0-1 1,1 1-1,0 0 1,0 0-1,0 1 1,0-1-1,1 0 1,-1 1-1,1 0 1,0-1-1,1 1 1,-1 0-1,1 0 0,0 0 1,-1 5-1,1-3 33,1 0 0,0 0-1,-1 0 1,2-1 0,-1 1 0,1 0-1,0 0 1,1 0 0,0-1 0,0 1-1,0-1 1,1 1 0,-1-1-1,2 0 1,-1 0 0,1 0 0,4 5-1,-2-4-17,1-1 0,0 0 0,0 0 0,0 0 0,1-1 1,0-1-1,0 1 0,0-1 0,1 0 0,-1-1 0,1 0 0,13 3 0,-10-3-12,1 0-1,0-1 1,-1 0 0,1-1 0,0 0-1,0-1 1,0-1 0,0 0 0,0-1 0,16-4-1,-21 3-131,0 1-1,-1-2 0,0 1 0,1-1 0,-1 0 1,-1-1-1,1 1 0,-1-1 0,0-1 0,0 1 1,0-1-1,-1 0 0,0 0 0,0-1 0,0 0 1,-1 0-1,5-10 0,-2 3-140,-2-1 0,1 1 0,-2-1 0,0 0 0,-1 0 0,0-1 0,-1 1 0,-1 0 0,-1-1 1,0 1-1,-1-1 0,0 1 0,-1-1 0,-5-17 0,2 16 420,-1 0 1,0 0 0,-1 1-1,-1 0 1,0 0 0,-1 0-1,-14-17 1,23 33-154,0-1-1,0 1 0,0 0 1,-1 0-1,1 0 1,0 0-1,0 0 1,0-1-1,0 1 1,0 0-1,0 0 1,0 0-1,-1 0 1,1 0-1,0 0 1,0 0-1,0-1 0,0 1 1,-1 0-1,1 0 1,0 0-1,0 0 1,0 0-1,0 0 1,-1 0-1,1 0 1,0 0-1,0 0 1,0 0-1,0 0 1,-1 0-1,1 0 0,0 0 1,0 0-1,0 0 1,0 0-1,-1 0 1,1 0-1,0 1 1,0-1-1,0 0 1,0 0-1,0 0 1,-1 0-1,1 0 0,0 0 1,0 0-1,0 1 1,0-1-1,0 0 1,0 0-1,0 0 1,-1 0-1,1 0 1,0 1-1,0-1 1,0 0-1,0 0 1,0 0-1,0 0 0,0 1 1,0-1-1,0 0 1,0 0-1,0 0 1,0 1-1,-3 23 160,4 31-395,2-33 301,1-1-1,0 0 1,2 0 0,1 0 0,0-1 0,1 0-1,14 24 1,-15-31-38,1 0 1,1-1-1,-1 0 0,2 0 1,0 0-1,0-1 0,1-1 1,1 0-1,-1 0 0,2-2 1,15 11-1,-25-18-41,1 1 0,-1 0 0,0-1 0,1 0 0,-1 0 0,0 0 0,1 0 0,0 0 0,-1-1 0,1 1 0,-1-1 0,1 0 0,-1 0 0,1-1 0,0 1 0,-1-1 0,1 0 0,-1 1 0,4-3 0,-2 1-89,-1-1-1,0 1 1,0-1-1,0 0 1,-1-1-1,1 1 1,-1 0-1,1-1 1,-1 0-1,0 0 1,-1 0-1,4-6 1,4-11-296,-1-1 0,-1 0 0,-1 0 1,7-37-1,-11 48 419,-4 18 147,1-1-1,0 0 1,1 1 0,0-1 0,0 0 0,0 0 0,1 0 0,-1 0 0,1 0 0,1 0 0,-1 0-1,1-1 1,0 1 0,1-1 0,-1 0 0,1 0 0,0 0 0,8 8 0,-4-5-294,0 0 1,0 0 0,1-1-1,0 1 1,0-2 0,1 0-1,0 0 1,0 0 0,1-2-1,15 7 1,18-4-2851,1-6-1315</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12.938"/>
    </inkml:context>
    <inkml:brush xml:id="br0">
      <inkml:brushProperty name="width" value="0.05" units="cm"/>
      <inkml:brushProperty name="height" value="0.05" units="cm"/>
      <inkml:brushProperty name="color" value="#004F8B"/>
    </inkml:brush>
  </inkml:definitions>
  <inkml:trace contextRef="#ctx0" brushRef="#br0">334 99 8932,'0'0'1299,"-20"-12"-26,-65-36-422,77 44-806,-1 0 0,0 1 0,1 0-1,-1 1 1,0-1 0,0 2 0,0-1 0,-1 1 0,1 1 0,0 0-1,0 0 1,0 1 0,-1 0 0,-9 2 0,14-2-43,1 0 9,0 0 1,-1 1-1,1-1 0,0 1 1,0 0-1,0 0 1,1 0-1,-1 1 0,0 0 1,1-1-1,0 1 0,0 0 1,0 0-1,0 1 0,0-1 1,0 1-1,1-1 1,0 1-1,-1 0 0,2 0 1,-1 0-1,0 0 0,1 0 1,0 1-1,0-1 1,0 0-1,0 1 0,1-1 1,-1 0-1,1 1 0,0-1 1,1 1-1,-1-1 0,1 0 1,0 1-1,0-1 1,0 0-1,0 0 0,1 0 1,0 0-1,0 0 0,0 0 1,0 0-1,1 0 1,4 5-1,2-1 36,1-1 0,0-1 0,0 0 0,0 0 0,1 0 0,-1-2 0,1 1 0,0-1 0,1-1 0,-1 0 0,1-1 0,-1 0 0,1 0 0,0-2 0,0 1 0,-1-1 0,22-4 0,-30 4-36,-1 0 0,1-1 0,-1 1 1,1-1-1,-1 0 0,1 0 0,-1 0 0,0 0 1,0 0-1,1-1 0,-1 1 0,0-1 1,0 1-1,0-1 0,0 0 0,-1 0 1,1 0-1,0 0 0,-1 0 0,0 0 1,1 0-1,-1 0 0,0-1 0,0 1 0,0 0 1,0-1-1,0 1 0,0-4 0,1-8 27,0 1-1,0-1 1,-2 1 0,0-16-1,0 13 23,-5-2 522,1 14-268,2 13-460,3-3 143,0 0 0,0 0 0,0 0 0,1-1 0,0 1 0,0 0 0,0-1 0,1 1 1,0-1-1,0 0 0,0 0 0,1 0 0,0 0 0,-1-1 0,2 0 0,-1 1 0,0-1 0,1-1 0,0 1 0,0-1 0,0 0 0,0 0 1,0 0-1,8 2 0,-1 0 40,-1 0 0,1-1 0,0 0 1,0-1-1,0-1 0,1 0 0,-1 0 0,0-1 1,1-1-1,-1 0 0,14-2 0,-21 0-53,0 0 0,0 1 0,0-2-1,0 1 1,0 0 0,-1-1 0,0 0 0,1 0-1,-1-1 1,0 1 0,0-1 0,-1 0-1,1 1 1,-1-2 0,0 1 0,0 0-1,0-1 1,-1 1 0,1-1 0,2-8 0,0 1-222,-1-1 0,0 0 1,0 0-1,-2 0 1,1 0-1,0-26 1,-4 8 583,0 25 622,1 20-681,0-9-284,0-1 0,0 1 1,1-1-1,0 1 0,0-1 1,0 1-1,0-1 0,1 0 1,-1 1-1,1-1 0,0 0 1,1 0-1,-1-1 0,1 1 1,-1 0-1,1-1 1,0 1-1,1-1 0,-1 0 1,0 0-1,6 3 0,-3-2-244,0-1 0,0 0 1,0 0-1,0 0 0,12 3 0,37 1-5223,-27-7-720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13.281"/>
    </inkml:context>
    <inkml:brush xml:id="br0">
      <inkml:brushProperty name="width" value="0.05" units="cm"/>
      <inkml:brushProperty name="height" value="0.05" units="cm"/>
      <inkml:brushProperty name="color" value="#004F8B"/>
    </inkml:brush>
  </inkml:definitions>
  <inkml:trace contextRef="#ctx0" brushRef="#br0">0 1 4898,'0'0'2449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13.621"/>
    </inkml:context>
    <inkml:brush xml:id="br0">
      <inkml:brushProperty name="width" value="0.05" units="cm"/>
      <inkml:brushProperty name="height" value="0.05" units="cm"/>
      <inkml:brushProperty name="color" value="#004F8B"/>
    </inkml:brush>
  </inkml:definitions>
  <inkml:trace contextRef="#ctx0" brushRef="#br0">14 243 3458,'0'0'9564,"-5"-6"-8993,-4-11-391,13 8-104,0 8-56,-1 0-1,1 1 1,0-1-1,0 1 1,0 0-1,0 0 0,0 0 1,0 1-1,7 1 1,57 10 302,-34-5-115,0-2-1,45 1 1,-78-7-154,0 0 0,0 0 0,-1-1 0,1 1 0,0 0 0,0 0 1,-1-1-1,1 1 0,0-1 0,-1 1 0,0 0 0,1-1 0,-1 1 1,0-1-1,0 1 0,1-1 0,-1 1 0,0-1 0,-1 1 0,1-1 1,0-2-1,-3-37 504,0 23-375,-1 1 0,-10-30 0,2 10-1272,3 0-3481,7 27-655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13.981"/>
    </inkml:context>
    <inkml:brush xml:id="br0">
      <inkml:brushProperty name="width" value="0.05" units="cm"/>
      <inkml:brushProperty name="height" value="0.05" units="cm"/>
      <inkml:brushProperty name="color" value="#004F8B"/>
    </inkml:brush>
  </inkml:definitions>
  <inkml:trace contextRef="#ctx0" brushRef="#br0">1 192 7716,'0'0'3028,"20"-3"-934,64-11-712,-77 12-1314,0 0 0,0-1 0,-1 1 0,1-1 1,-1-1-1,0 1 0,0-1 0,0 0 0,0 0 0,-1-1 0,1 0 0,-1 0 1,8-11-1,-10 13-71,0-1 1,-1 0-1,1 0 0,-1 0 1,0 0-1,-1 0 0,1-1 1,-1 1-1,1 0 1,-1-1-1,0 0 0,-1 1 1,1-1-1,-1 1 1,0-1-1,0 1 0,-1-1 1,-1-9-1,1 13 4,0-1-1,0 1 1,0-1 0,0 1-1,0 0 1,-1-1-1,1 1 1,0 0-1,-1 0 1,1 0-1,-1 0 1,1 0 0,-1 0-1,0 0 1,1 0-1,-1 1 1,0-1-1,0 1 1,1-1 0,-1 1-1,0 0 1,0 0-1,0-1 1,1 1-1,-1 1 1,0-1-1,0 0 1,-3 1 0,0-1 15,0 1 1,-1 0-1,1 0 1,0 0-1,0 1 1,0 0-1,0 0 1,0 0-1,-5 3 1,4 1 77,-1 0 1,1 0-1,0 0 0,1 1 1,0 0-1,0 0 1,0 1-1,1-1 1,0 1-1,1 0 1,-4 10-1,5-14-21,1 1 0,0-1 1,-1 1-1,1-1 0,1 1 0,-1-1 0,1 1 0,0 0 1,0-1-1,0 1 0,0-1 0,1 1 0,0 0 0,0-1 0,0 1 1,0-1-1,1 0 0,0 1 0,0-1 0,0 0 0,0 0 1,1 0-1,2 3 0,5 1 7,0 0 0,0-1-1,0 0 1,1-1 0,-1 0 0,2-1 0,-1 0-1,0-1 1,1 0 0,0-1 0,0-1 0,17 3-1,21 0-18,80 0-1,-129-5-63,86-2-3516,-63-6-1411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14.448"/>
    </inkml:context>
    <inkml:brush xml:id="br0">
      <inkml:brushProperty name="width" value="0.05" units="cm"/>
      <inkml:brushProperty name="height" value="0.05" units="cm"/>
      <inkml:brushProperty name="color" value="#004F8B"/>
    </inkml:brush>
  </inkml:definitions>
  <inkml:trace contextRef="#ctx0" brushRef="#br0">236 88 6435,'0'0'2844,"-11"-13"-2351,-37-41-60,45 52-390,1 0 1,-1 0-1,1 0 1,-1 0 0,0 0-1,0 1 1,0-1-1,0 1 1,0 0 0,0 0-1,0 0 1,-1 1-1,1-1 1,0 1 0,0-1-1,-1 1 1,1 0-1,0 0 1,-1 1 0,1-1-1,0 1 1,-4 1-1,1-1 0,1 1 0,0 0 0,0 0-1,0 0 1,1 1 0,-1 0-1,1 0 1,-1 0 0,1 1 0,-5 4-1,4-1 120,0 0 1,0 0-1,1 0 0,-1 1 0,2-1 0,-1 1 0,1 0 0,0 0 0,1 0 1,0 1-1,0-1 0,1 1 0,0 14 0,0-18-75,1 0 0,0 0 0,1 0-1,-1 0 1,1 0 0,0 0 0,0 0 0,1 0 0,-1 0-1,1 0 1,0 0 0,0-1 0,1 1 0,-1-1 0,1 0 0,0 1-1,1-1 1,-1-1 0,0 1 0,1 0 0,0-1 0,0 0-1,8 5 1,1-2-45,1 0 0,0-1 0,1-1-1,-1-1 1,1 0 0,-1 0 0,22 0-1,2-2-1879,66-6-1,-42-6-3085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15.025"/>
    </inkml:context>
    <inkml:brush xml:id="br0">
      <inkml:brushProperty name="width" value="0.05" units="cm"/>
      <inkml:brushProperty name="height" value="0.05" units="cm"/>
      <inkml:brushProperty name="color" value="#004F8B"/>
    </inkml:brush>
  </inkml:definitions>
  <inkml:trace contextRef="#ctx0" brushRef="#br0">315 239 544,'0'0'7582,"-20"-13"-6424,-66-41 152,80 50-1225,-1 0-1,0 0 1,0 1 0,-1 0-1,1 0 1,0 1 0,-1 0-1,0 1 1,1-1-1,-1 1 1,0 1 0,0-1-1,0 1 1,1 1 0,-1 0-1,0 0 1,-13 3 0,18-2-61,-1-1 1,1 1 0,-1 0 0,1 0-1,0 0 1,0 0 0,0 1 0,0-1-1,0 1 1,0 0 0,1-1 0,0 1 0,-1 0-1,1 1 1,0-1 0,0 0 0,1 1-1,-1-1 1,1 1 0,-1-1 0,1 1-1,0 4 1,0-4 0,0-1 0,0 1 0,0-1 0,1 1 1,-1-1-1,1 1 0,0-1 0,0 1 0,1-1 0,-1 1 0,1-1 0,-1 1 0,1-1 0,0 1 0,0-1 0,1 0 0,-1 0 0,1 1 0,-1-1 0,1 0 1,0-1-1,0 1 0,5 4 0,0-2 37,1-1 0,0 0 1,1 0-1,-1 0 1,1-1-1,-1-1 0,1 0 1,0 0-1,0 0 0,0-1 1,0-1-1,0 1 0,0-2 1,0 1-1,13-3 1,-20 2-47,0 1 0,0-1 1,0 0-1,0 0 1,0 0-1,0 0 1,0 0-1,0 0 1,-1 0-1,1-1 1,-1 1-1,1-1 1,-1 1-1,1-1 1,-1 1-1,0-1 1,0 0-1,0 0 1,0 0-1,0 1 0,1-5 1,1-2-87,0-1 1,-1 1-1,0-1 1,2-16-1,-3-23-448,-2 40 364,1 16 161,0-3-7,1 1 0,-1-1 0,1 0 0,0 0 1,1 0-1,-1 0 0,1 0 0,0-1 1,1 1-1,-1 0 0,1-1 0,0 0 1,0 0-1,0 1 0,0-2 0,1 1 0,-1 0 1,1-1-1,0 1 0,0-1 0,1 0 1,-1-1-1,7 4 0,-1-1 43,-1-1 0,1 0 0,0-1 1,0 0-1,0 0 0,0-1 0,0 0 0,1-1 0,-1-1 1,21 0-1,-29 0-47,0-1 0,0 1 1,0-1-1,0 0 1,0 0-1,0 0 0,0 0 1,0 0-1,0 0 0,0 0 1,-1 0-1,1-1 0,-1 1 1,1-1-1,-1 1 0,1-1 1,-1 0-1,0 1 0,0-1 1,0 0-1,0 0 0,0 0 1,0 0-1,0 0 0,-1 0 1,1 0-1,-1 0 0,1-4 1,1-8-145,-1 0 1,0 0-1,-1-19 1,-1 16 146,-17-127 2008,18 143-2028,0 0-1,1 0 1,-1-1 0,0 1 0,1 0-1,0 0 1,-1 0 0,1 0 0,0 0-1,-1 0 1,1 0 0,0 0 0,0 0 0,0 0-1,0 0 1,0 1 0,0-1 0,0 0-1,0 1 1,0-1 0,0 1 0,0-1-1,1 1 1,1-1 0,36-10-3072,-29 9 1333,16-4-3864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15.492"/>
    </inkml:context>
    <inkml:brush xml:id="br0">
      <inkml:brushProperty name="width" value="0.05" units="cm"/>
      <inkml:brushProperty name="height" value="0.05" units="cm"/>
      <inkml:brushProperty name="color" value="#004F8B"/>
    </inkml:brush>
  </inkml:definitions>
  <inkml:trace contextRef="#ctx0" brushRef="#br0">4 1 6323,'0'0'5410,"-1"10"-4764,-1 27-200,2 0-1,1 0 1,9 48 0,29 118 708,-36-186-1123,9 24-3,-10-41-35,0 0 0,0 1 0,0-1 0,0 0 1,0-1-1,0 1 0,0 0 0,0 0 0,0-1 0,0 1 0,0-1 0,0 0 0,0 1 0,0-1 0,0 0 1,2-2-1,6-3 7,1 0 0,-1 1 0,1 1 0,-1 0 1,1 0-1,0 1 0,1 1 0,-1 0 0,1 0 0,-1 1 1,1 0-1,-1 1 0,1 1 0,17 2 0,-26-2 53,0 0-1,-1 0 0,1 0 1,-1 0-1,1 1 1,-1-1-1,0 1 0,0 0 1,0 0-1,0-1 1,0 1-1,0 1 0,0-1 1,0 0-1,-1 0 1,1 1-1,-1-1 0,0 1 1,1-1-1,-1 1 1,0 2-1,1 1 2,-1-1 1,1 1-1,-1-1 1,-1 1-1,1 0 0,-1-1 1,0 1-1,0 0 1,-2 8-1,1-11-38,0-1-1,-1 0 1,1 1-1,-1-1 1,1 0-1,-1 0 1,0 0 0,0 0-1,0 0 1,0 0-1,0-1 1,0 1-1,0-1 1,-1 0-1,1 1 1,0-1 0,-1 0-1,1 0 1,-1 0-1,0-1 1,1 1-1,-4 0 1,1 0-7,-1 1 1,0-1 0,0-1-1,0 1 1,1-1-1,-1 0 1,0 0-1,0-1 1,-8-1 0,14 1-51,-1 0 1,0 1 0,1-1 0,-1 0-1,0 0 1,1 0 0,-1 0-1,1 0 1,0 0 0,-1 0 0,1 0-1,0 0 1,-1 0 0,1 0-1,0 0 1,0 0 0,0 0 0,0 0-1,0 0 1,0 0 0,1-2 0,2-24-2257,11 0-2351,7 0-3283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2:59.106"/>
    </inkml:context>
    <inkml:brush xml:id="br0">
      <inkml:brushProperty name="width" value="0.05" units="cm"/>
      <inkml:brushProperty name="height" value="0.05" units="cm"/>
      <inkml:brushProperty name="color" value="#004F8B"/>
    </inkml:brush>
  </inkml:definitions>
  <inkml:trace contextRef="#ctx0" brushRef="#br0">1 61 5186,'0'0'4506,"14"-10"-4095,49-28 155,-59 36-499,0 0 1,0 0-1,0 1 0,0 0 1,0-1-1,1 2 1,-1-1-1,0 0 0,1 1 1,-1 0-1,0 0 1,1 0-1,-1 1 0,0-1 1,1 1-1,-1 0 0,0 0 1,0 1-1,0-1 1,0 1-1,0 0 0,0 0 1,0 0-1,0 0 1,-1 1-1,1 0 0,-1-1 1,0 1-1,5 6 1,-1-1-13,0 1 0,0 0 0,-1 1 1,0-1-1,-1 1 0,0 0 1,0 0-1,-1 1 0,4 14 0,-5-12 2,-1 0-1,0 1 1,0-1 0,-2 1-1,0 0 1,0-1-1,-1 1 1,-4 20-1,4-29-48,-1-1-1,1 1 1,0-1-1,-1 0 1,0 1 0,0-1-1,0 0 1,-1 0-1,1 0 1,-1 0-1,0-1 1,0 1 0,0-1-1,-1 0 1,1 0-1,-1 0 1,0 0-1,0-1 1,0 1 0,0-1-1,0 0 1,0 0-1,0 0 1,-1-1-1,1 0 1,-1 0 0,1 0-1,-7 1 1,6-2-71,1 1-1,-1-1 1,0 0 0,0 0 0,0 0 0,0 0 0,0-1-1,0 0 1,0 0 0,0-1 0,0 1 0,1-1 0,-1 0-1,1 0 1,-1-1 0,1 1 0,0-1 0,-6-5 0,6 4-78,1-1 1,-1 1 0,1-1-1,0 0 1,1 0 0,-1 0-1,1 0 1,0 0 0,0-1-1,1 1 1,0-1 0,0 1-1,0-1 1,0 1 0,1-1-1,0-7 1,0 5-81,0 5 79,0 1-1,0 0 1,-1-1-1,2 1 1,-1-1 0,0 1-1,0-1 1,1 1-1,0-1 1,-1 1 0,1 0-1,0-1 1,0 1-1,0 0 1,0 0 0,1 0-1,-1 0 1,2-3-1,13-9-2578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5:07.221"/>
    </inkml:context>
    <inkml:brush xml:id="br0">
      <inkml:brushProperty name="width" value="0.05" units="cm"/>
      <inkml:brushProperty name="height" value="0.05" units="cm"/>
      <inkml:brushProperty name="color" value="#004F8B"/>
    </inkml:brush>
  </inkml:definitions>
  <inkml:trace contextRef="#ctx0" brushRef="#br0">295 1 9588,'0'0'611,"20"9"176,-9-4-511,7 3 352,0 1 0,0 0 0,-1 1 0,-1 1 0,1 1 0,24 24 0,-21-15-69,-1 2 0,-1 0 1,-1 1-1,-1 1 0,-2 0 0,0 1 1,11 30-1,-13-23-373,-2 1 0,-1 0 1,-2 1-1,-1-1 0,-1 1 0,-2 0 0,-2 1 1,-1-1-1,-7 49 0,4-67-287,0-1 0,-1 0-1,-1 0 1,-1 0 0,0 0 0,-1-1-1,-1 0 1,0-1 0,-1 1 0,-1-2-1,0 1 1,0-1 0,-2-1 0,1 0 0,-2-1-1,1 0 1,-2 0 0,1-2 0,-19 11-1,4-5-1053,-1-1 0,-1-1 1,0-1-1,-1-1 0,0-2 0,-1-2 0,1 0 0,-1-3 0,-35 2 0,-55-4-5472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15.863"/>
    </inkml:context>
    <inkml:brush xml:id="br0">
      <inkml:brushProperty name="width" value="0.05" units="cm"/>
      <inkml:brushProperty name="height" value="0.05" units="cm"/>
      <inkml:brushProperty name="color" value="#004F8B"/>
    </inkml:brush>
  </inkml:definitions>
  <inkml:trace contextRef="#ctx0" brushRef="#br0">19 204 2897,'0'0'11363,"24"6"-9864,18 3-900,1-2-1,73 3 1,-110-10-568,0 0 0,0 0 0,0 0 0,-1-1 0,1 0 0,0 0 0,0-1 0,-1 0 0,1 0 0,-1 0 0,1 0 0,8-6 0,-11 5-21,0 0 0,0 0 0,-1 0 1,1 0-1,-1 0 0,0 0 0,0-1 1,0 1-1,0-1 0,-1 1 1,1-1-1,-1 0 0,0 1 0,0-1 1,0 0-1,-1 0 0,1 0 0,-1 0 1,0-7-1,0 6-29,0 0 1,0 0-1,-1 0 1,0 0 0,1 0-1,-1 0 1,-1 1-1,1-1 1,-1 0-1,0 1 1,0-1-1,0 1 1,-1 0-1,1 0 1,-1 0-1,0 0 1,0 0-1,-1 0 1,1 1-1,-1 0 1,0 0-1,0 0 1,0 0-1,0 0 1,0 1-1,0-1 1,-1 1-1,-7-2 1,1-1-24,0 1 1,0 1 0,0 0 0,-1 0-1,1 1 1,-1 1 0,0 0 0,1 0-1,-1 1 1,0 1 0,1 0 0,-1 1-1,-16 3 1,23-3 42,-1-1 0,1 1 0,0 0 0,0 0 0,-1 1 0,2-1 0,-1 1 0,0 0 0,0 1 0,1-1-1,0 1 1,0 0 0,0 0 0,0 0 0,0 0 0,1 1 0,0 0 0,0-1 0,0 1 0,1 0 0,-1 0 0,1 1 0,1-1 0,-1 0 0,1 1-1,-1-1 1,1 1 0,1-1 0,-1 11 0,1-14-7,0 0 0,1 0 0,-1 1 0,0-1 0,1 0 0,-1 0 0,1 0 0,0 0 0,-1 0 0,1 0 0,0 0 0,0-1 0,1 1 0,-1 0 0,0 0 0,0-1 0,1 1 0,-1-1 0,3 2 0,0 0 11,0 0 0,0-1 0,1 1 0,-1-1 1,1 0-1,-1-1 0,1 1 0,5 0 0,11 2-1186,-1-2 0,0 0 0,24-2 0,-35 0-178,33 0-5991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16.256"/>
    </inkml:context>
    <inkml:brush xml:id="br0">
      <inkml:brushProperty name="width" value="0.05" units="cm"/>
      <inkml:brushProperty name="height" value="0.05" units="cm"/>
      <inkml:brushProperty name="color" value="#004F8B"/>
    </inkml:brush>
  </inkml:definitions>
  <inkml:trace contextRef="#ctx0" brushRef="#br0">5 298 5282,'0'0'5848,"0"12"-3369,-5-116-2044,5 103-442,0-1-1,1 1 1,-1 0 0,0 0 0,0 0 0,1-1 0,-1 1-1,0 0 1,1 0 0,-1 0 0,1 0 0,0 0-1,-1 0 1,1 0 0,0 0 0,-1 0 0,1 0 0,0 0-1,0 0 1,0 1 0,0-1 0,0 0 0,0 1 0,0-1-1,0 0 1,1 0 0,3 0 35,-1 0-1,0-1 1,1 1-1,-1 1 1,0-1-1,1 1 1,7 0-1,0 0 170,1 1 0,-1 1 0,1 0 0,20 7 0,-33-9-193,20 9 232,0-2 0,1 0 0,-1-2 1,1 0-1,0-1 0,39 1 0,-60-7-148,1 0 1,0 0 0,-1 0 0,1 0 0,-1 0-1,0 0 1,1 0 0,-1 0 0,0 0-1,0 0 1,-1-4 0,1 2-20,0-134 468,0 80-8168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16.665"/>
    </inkml:context>
    <inkml:brush xml:id="br0">
      <inkml:brushProperty name="width" value="0.05" units="cm"/>
      <inkml:brushProperty name="height" value="0.05" units="cm"/>
      <inkml:brushProperty name="color" value="#004F8B"/>
    </inkml:brush>
  </inkml:definitions>
  <inkml:trace contextRef="#ctx0" brushRef="#br0">1 335 6771,'0'0'6838,"3"-11"-6491,-1 5-288,12-40 232,-13 44-240,0 0-1,0 0 1,0 0 0,0 0 0,0 0 0,1 0-1,-1 1 1,0-1 0,1 0 0,-1 1-1,1-1 1,0 1 0,0-1 0,-1 1 0,1 0-1,0 0 1,0 0 0,0 0 0,0 0-1,0 0 1,0 1 0,4-1 0,147 0 456,-66 3-150,-86-2-322,1 0 0,-1 0 0,0 0 0,1-1 0,-1 1 1,0 0-1,1-1 0,-1 1 0,0-1 0,0 1 0,1-1 0,-1 0 0,0 1 0,0-1 0,0 0 0,0 0 0,0 0 0,0 0 0,0 0 0,0 0 1,0 0-1,-1 0 0,1 0 0,1-2 0,-1-1 76,1 0 1,0-1-1,-1 1 1,0 0 0,0-1-1,-1 1 1,1-8-1,-1-7 130,0-1 0,-6-29 0,5 44-448,-7-55 437,7 33-4818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17.197"/>
    </inkml:context>
    <inkml:brush xml:id="br0">
      <inkml:brushProperty name="width" value="0.05" units="cm"/>
      <inkml:brushProperty name="height" value="0.05" units="cm"/>
      <inkml:brushProperty name="color" value="#004F8B"/>
    </inkml:brush>
  </inkml:definitions>
  <inkml:trace contextRef="#ctx0" brushRef="#br0">1 137 2257,'0'0'6406,"19"-2"-3245,41-5-835,61-17 1,-96 18-2051,-16 5-206,0-1 1,0 0-1,0 0 0,0-1 1,-1 0-1,1 0 1,-1-1-1,0 0 0,0-1 1,0 0-1,10-8 0,-18 12-10,1 0 0,0 0 0,0 1 0,-1-1 0,1 0 0,0 0 0,-1 0 0,1 0 0,-1 0 0,0 0 0,1 0 0,-1 0 0,0 0 0,1-1 0,-1 1 0,0 0 0,0 0 0,0 0 0,0 0 0,0 0 0,0 0 0,0 0 0,0-1 0,-1 1 0,1 0 0,0 0 0,-1 0 1,1 0-1,-1 0 0,1 0 0,-2-1 0,1 0-41,0 1 1,-1 0-1,1-1 1,-1 1-1,1 0 1,-1 0-1,0 0 1,1 0-1,-1 0 1,0 1-1,0-1 1,0 0-1,1 1 1,-1-1-1,0 1 1,-4 0-1,3-1-28,0 1 1,0-1-1,0 1 0,-1 0 0,1 1 1,0-1-1,0 0 0,0 1 1,0 0-1,0-1 0,0 1 0,0 0 1,0 1-1,0-1 0,1 1 1,-1-1-1,0 1 0,1 0 0,-1 0 1,1 0-1,0 0 0,0 0 1,-1 0-1,1 1 0,1-1 0,-1 1 1,0 0-1,1-1 0,-1 1 0,1 0 1,0 0-1,0 0 0,0 0 1,0 0-1,0 0 0,1 0 0,0 0 1,-1 0-1,1 0 0,1 6 1,-2-4 2,1 0 1,0-1-1,1 1 1,-1 0 0,1 0-1,0 0 1,0-1-1,0 1 1,1 0 0,-1-1-1,1 1 1,0-1 0,4 6-1,-2-4 26,1-1 0,0-1 0,0 1 0,0-1 1,0 1-1,1-1 0,0-1 0,0 1 0,8 3 0,8 2 36,-1-1-1,1 0 1,1-2 0,-1-1-1,1 0 1,32 1 0,6-3-42,74-5 1,-121 2-11,0-2 0,0 0 1,0-1-1,0 0 0,0-1 1,-1 0-1,0-1 0,0-1 1,0 0-1,15-10 0,-22 12 19,0 0 1,0-1-1,-1 0 0,0 0 0,0 0 0,0 0 0,0-1 0,-1 0 0,0 0 0,0 0 0,0 0 0,-1-1 0,0 0 0,-1 1 0,1-1 0,-1 0 0,0 0 1,-1-1-1,0 1 0,0 0 0,0-8 0,-1 14-9,0 1 0,0-1 0,0 1 1,0-1-1,0 1 0,0-1 0,0 1 0,0-1 1,0 1-1,0-1 0,0 1 0,0-1 0,0 1 1,-1-1-1,1 1 0,0-1 0,0 1 0,-1 0 1,1-1-1,0 1 0,0-1 0,-1 1 0,1 0 1,0-1-1,-1 1 0,1 0 0,0-1 0,-1 1 1,1 0-1,-1 0 0,1-1 0,-1 1 0,1 0 1,-1 0-1,1 0 0,-1-1 0,1 1 0,0 0 1,-1 0-1,1 0 0,-1 0 0,1 0 0,-1 0 1,1 0-1,-1 0 0,1 0 0,-1 0 0,1 1 1,-1-1-1,1 0 0,-1 0 0,0 1 0,0-1-25,-1 1 0,1 0-1,-1-1 1,1 1 0,0 0-1,-1 0 1,1 0-1,0 0 1,0 0 0,0 1-1,0-1 1,0 0 0,0 0-1,0 1 1,-1 2 0,0 1-6,0 0 0,0 0 0,1 0 0,0 0 0,0 1 0,0-1 0,1 1 0,0-1 0,0 0 0,0 1 0,1-1 0,2 11 0,-2-12 9,1 0 1,0-1-1,0 1 1,0 0-1,0 0 1,1-1-1,0 0 0,0 1 1,0-1-1,0 0 1,0 0-1,0-1 1,1 1-1,-1-1 0,1 0 1,5 3-1,2 0-183,0 0 0,1 0-1,-1-1 1,1-1 0,23 5-1,30-7-6167,-51-4 850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17.525"/>
    </inkml:context>
    <inkml:brush xml:id="br0">
      <inkml:brushProperty name="width" value="0.05" units="cm"/>
      <inkml:brushProperty name="height" value="0.05" units="cm"/>
      <inkml:brushProperty name="color" value="#004F8B"/>
    </inkml:brush>
  </inkml:definitions>
  <inkml:trace contextRef="#ctx0" brushRef="#br0">401 1 6787,'0'0'5427,"-145"24"-4003,95 9-976,-4 7-384,2 6-64,0 1-496,5-6-3410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21.051"/>
    </inkml:context>
    <inkml:brush xml:id="br0">
      <inkml:brushProperty name="width" value="0.05" units="cm"/>
      <inkml:brushProperty name="height" value="0.05" units="cm"/>
      <inkml:brushProperty name="color" value="#004F8B"/>
    </inkml:brush>
  </inkml:definitions>
  <inkml:trace contextRef="#ctx0" brushRef="#br0">442 85 7235,'0'0'7092,"0"-4"-6391,0 2-619,0-1 0,0 1 0,0 0-1,-1 0 1,1-1 0,-1 1 0,0 0-1,1 0 1,-1 0 0,0-1 0,0 1 0,-1 0-1,1 0 1,0 1 0,-1-1 0,1 0-1,-1 0 1,-1-1 0,-1 0-54,0 0 0,-1 0 0,1 1 0,0-1 0,-1 1 0,0 0 0,1 0 0,-10-1 0,-5-2-27,1 1 0,-1 1 0,0 1-1,0 0 1,0 2 0,0 0 0,0 1-1,0 1 1,-24 5 0,35-4 18,0-1-1,0 1 1,0 0-1,0 1 1,0 0-1,0 0 1,1 1 0,0 0-1,0 0 1,0 0-1,1 1 1,0 0-1,0 0 1,0 1 0,1 0-1,0 0 1,0 0-1,1 1 1,0-1 0,0 1-1,1 0 1,-4 12-1,3-7 83,0 0 1,1 1-1,1-1 0,0 1 0,1-1 0,1 1 0,0-1 0,0 1 0,1-1 1,1 1-1,4 16 0,-2-20-32,-1 0 0,1-1 0,1 1 1,0-1-1,0 0 0,0 0 0,2-1 1,-1 0-1,1 0 0,0 0 0,0-1 0,1 0 1,0 0-1,0-1 0,11 7 0,1-2 2,1 0-1,0-2 1,1 0-1,0-1 0,0-1 1,0-1-1,1-1 1,0-1-1,0-2 1,0 0-1,1-1 0,-1-1 1,0-1-1,28-5 1,-43 4-58,0-1 0,0 1 1,0-1-1,-1-1 0,1 1 1,-1-1-1,10-7 0,11-9-2641,-2 2-4572,-10 5-43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21.424"/>
    </inkml:context>
    <inkml:brush xml:id="br0">
      <inkml:brushProperty name="width" value="0.05" units="cm"/>
      <inkml:brushProperty name="height" value="0.05" units="cm"/>
      <inkml:brushProperty name="color" value="#004F8B"/>
    </inkml:brush>
  </inkml:definitions>
  <inkml:trace contextRef="#ctx0" brushRef="#br0">1 42 8564,'0'0'6867,"135"-11"-5955,-82 7-447,1-2 95,-4 1-112,-13-1-304,-10 2-128,-8 1-16,-9 3 0,-4-2-512,-3 2-641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21.753"/>
    </inkml:context>
    <inkml:brush xml:id="br0">
      <inkml:brushProperty name="width" value="0.05" units="cm"/>
      <inkml:brushProperty name="height" value="0.05" units="cm"/>
      <inkml:brushProperty name="color" value="#004F8B"/>
    </inkml:brush>
  </inkml:definitions>
  <inkml:trace contextRef="#ctx0" brushRef="#br0">0 15 2865,'0'0'12726,"106"2"-10757,-56-2-1105,-3 0-399,1 0-337,-9-2-96,1-3-32,-9-1-64,-2 2-1105,0 4-1568,-2 0-2530,0 0-3841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22.111"/>
    </inkml:context>
    <inkml:brush xml:id="br0">
      <inkml:brushProperty name="width" value="0.05" units="cm"/>
      <inkml:brushProperty name="height" value="0.05" units="cm"/>
      <inkml:brushProperty name="color" value="#004F8B"/>
    </inkml:brush>
  </inkml:definitions>
  <inkml:trace contextRef="#ctx0" brushRef="#br0">50 485 720,'0'0'10920,"23"3"-8527,308 18 1982,-286-21-3961,62-7-1,-89 4-313,-1-1 0,0 0 0,0-1 0,0-1 0,-1 0-1,25-15 1,-30 15-14,-1 0 0,0 0 0,-1-1 0,0-1 0,0 0 0,0 0 0,-1 0 0,0-1 0,-1-1 0,7-10 0,-10 14-68,-1 0 0,-1 0 0,1 0-1,-1 0 1,0 0 0,-1 0 0,0 0 0,0-1 0,0 1 0,0 0-1,-1-1 1,0 1 0,-1-1 0,1 1 0,-1-1 0,0 1 0,-1 0-1,0 0 1,0 0 0,-4-10 0,-1 1-27,-1 1-1,0 0 1,-1 0-1,0 1 1,-2 0-1,1 0 1,-1 1-1,-1 1 1,0 0-1,-1 1 1,0 0-1,0 1 1,-1 0-1,0 1 1,-22-9 0,24 12-13,-1 1 0,0 0 0,1 1 0,-1 0 1,0 1-1,0 1 0,-1 0 0,1 1 1,0 0-1,0 1 0,0 0 0,0 1 1,0 1-1,0 0 0,0 0 0,1 2 0,0-1 1,0 2-1,-18 10 0,6-2-64,1 2 0,1 0-1,1 2 1,1 0 0,0 1 0,1 2-1,1-1 1,1 2 0,1 1 0,1 0-1,1 0 1,1 2 0,1-1-1,-12 38 1,20-48-1451,-2 0 1,1-1-1,-14 23 0,-5-4-5047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22.687"/>
    </inkml:context>
    <inkml:brush xml:id="br0">
      <inkml:brushProperty name="width" value="0.05" units="cm"/>
      <inkml:brushProperty name="height" value="0.05" units="cm"/>
      <inkml:brushProperty name="color" value="#004F8B"/>
    </inkml:brush>
  </inkml:definitions>
  <inkml:trace contextRef="#ctx0" brushRef="#br0">763 1 4594,'0'0'3821,"-20"8"-3034,15-6-733,-29 13 446,1 1 1,-54 37-1,-32 28 2655,-224 115-1,288-175-3827,17-15-3029,10-5-1001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5:07.707"/>
    </inkml:context>
    <inkml:brush xml:id="br0">
      <inkml:brushProperty name="width" value="0.05" units="cm"/>
      <inkml:brushProperty name="height" value="0.05" units="cm"/>
      <inkml:brushProperty name="color" value="#004F8B"/>
    </inkml:brush>
  </inkml:definitions>
  <inkml:trace contextRef="#ctx0" brushRef="#br0">309 0 880,'0'0'6574,"-20"3"-5229,5-1-1052,7-1-193,0 0-1,1 0 1,-1 0-1,1 1 1,-1 0-1,1 0 1,0 1-1,0 0 1,0 0-1,0 1 1,0 0-1,1 0 1,0 0-1,0 1 1,0 0-1,-7 8 1,-4 9 285,1 0 0,1 1 1,1 1-1,1 0 0,2 1 1,0 1-1,1 0 0,-9 44 1,11-32-112,2-1 0,2 1 1,1 0-1,2 0 1,6 68-1,-2-89-248,0 1 0,1-1 0,1 1 0,1-1 0,0 0 0,2-1 0,-1 0 0,2 0 0,0 0 0,1-1 0,1-1 0,0 0 0,1 0 0,0-1 1,21 17-1,-4-7-726,1-2 0,1-1 0,0-1 0,2-2 1,0-1-1,54 18 0,-4-8-4777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23.654"/>
    </inkml:context>
    <inkml:brush xml:id="br0">
      <inkml:brushProperty name="width" value="0.05" units="cm"/>
      <inkml:brushProperty name="height" value="0.05" units="cm"/>
      <inkml:brushProperty name="color" value="#004F8B"/>
    </inkml:brush>
  </inkml:definitions>
  <inkml:trace contextRef="#ctx0" brushRef="#br0">78 246 4034,'0'0'3959,"-1"15"-2593,-19 310 5893,21-323-7232,-1 0 0,0-1-1,0 1 1,0 0 0,0-1 0,-1 1-1,1 0 1,0-1 0,-1 1 0,1-1-1,-1 1 1,1 0 0,-1-1-1,0 1 1,-1 1 0,-8-17 402,-7-46-349,9 22-258,2-1 1,1 0 0,2 0 0,2 0 0,1 0-1,7-40 1,-5 66 153,2-1 0,0 1 0,0 0 0,1 1 0,1-1 0,0 1 0,1 0 1,0 1-1,1-1 0,15-16 0,-17 21 48,0 0 0,1 1 0,-1 0 0,1 0 0,1 1 0,-1 0 1,1 0-1,-1 1 0,1 0 0,1 0 0,-1 1 0,0 0 0,1 0 0,0 1 1,0 0-1,-1 1 0,11-1 0,-16 2-26,0 1 1,0-1-1,0 1 1,-1 0-1,1 0 1,0 0-1,0 0 1,0 0-1,-1 0 1,1 1-1,-1-1 1,1 1-1,-1 0 1,1 0-1,-1 0 1,0 0-1,0 0 0,0 0 1,0 1-1,0-1 1,-1 1-1,1-1 1,-1 1-1,0 0 1,1-1-1,-1 1 1,0 0-1,-1 0 1,1 0-1,0 5 1,3 11 37,-2 1 0,0-1 0,-1 31 1,-1-37-4,-1-5-14,0 0 0,-1 0 0,1 0 0,-1 0 0,-1 0 0,1-1 0,-1 1 0,-1-1 0,1 0 0,-1 0 0,-1 0 0,1-1 0,-1 1 0,0-1 0,-1 0 0,1 0 0,-1-1 0,0 0 0,-12 8 0,10-7-119,0-1 0,0-1 1,0 1-1,0-1 0,-1-1 1,0 0-1,0 0 0,1 0 1,-2-1-1,1 0 0,0-1 1,0 0-1,0-1 0,-1 0 1,1 0-1,0-1 0,-12-2 1,20 2 79,1 1 1,-1 0-1,1-1 1,-1 1 0,1-1-1,-1 1 1,1-1 0,-1 0-1,1 1 1,0-1-1,-1 1 1,1-1 0,0 0-1,-1 1 1,1-1 0,0 0-1,0 1 1,0-1-1,0 0 1,0 1 0,0-1-1,0 0 1,0 0 0,0 1-1,0-1 1,0 0-1,0 1 1,0-1 0,0 0-1,1 1 1,-1-1-1,0 0 1,1 1 0,-1-1-1,0 1 1,1-1 0,-1 0-1,0 1 1,1-1-1,-1 1 1,1-1 0,0 1-1,-1 0 1,1-1 0,-1 1-1,1-1 1,-1 1-1,1 0 1,0-1 0,-1 1-1,1 0 1,1 0-1,7 1 139,-1 1 0,1 0-1,0 1 1,-1-1-1,0 2 1,1-1 0,-1 1-1,-1 1 1,1-1-1,11 10 1,14 7 279,-1-2-21,258 140 1340,-287-157-2136,7 3 1151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19.058"/>
    </inkml:context>
    <inkml:brush xml:id="br0">
      <inkml:brushProperty name="width" value="0.05" units="cm"/>
      <inkml:brushProperty name="height" value="0.05" units="cm"/>
      <inkml:brushProperty name="color" value="#004F8B"/>
    </inkml:brush>
  </inkml:definitions>
  <inkml:trace contextRef="#ctx0" brushRef="#br0">22 5 3890,'0'0'6109,"-1"-4"-5394,-17 176 3901,16 175-2197,9-269-2794,-4-66-2153,-3-52-1903,-3 1 910,-4-6-956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19.590"/>
    </inkml:context>
    <inkml:brush xml:id="br0">
      <inkml:brushProperty name="width" value="0.05" units="cm"/>
      <inkml:brushProperty name="height" value="0.05" units="cm"/>
      <inkml:brushProperty name="color" value="#004F8B"/>
    </inkml:brush>
  </inkml:definitions>
  <inkml:trace contextRef="#ctx0" brushRef="#br0">15 178 3057,'0'0'3116,"0"-18"-2673,-2-57 563,2 72-897,0 0-1,0 0 1,1 0 0,-1 0-1,1 0 1,0 0 0,-1 0-1,1 0 1,1 0 0,-1 0-1,0 1 1,1-1 0,-1 0-1,1 1 1,0-1 0,-1 1-1,1 0 1,1 0-1,-1-1 1,0 1 0,0 1-1,1-1 1,-1 0 0,1 1-1,0-1 1,-1 1 0,1 0-1,6-2 1,3-1 37,0 1 0,1 1 0,-1 0 0,1 1 0,12 0 1,-17 1 43,3-1-83,0 1 0,0 0 0,0 1 0,0 0 0,-1 1 0,1 0 0,0 0 0,-1 1 0,0 1 0,1 0 0,-1 0-1,-1 1 1,1 0 0,-1 1 0,0 0 0,0 0 0,0 1 0,-1 0 0,0 1 0,-1 0 0,0 0 0,10 15 0,-8-11-39,-1 1 0,-1 1 0,0-1-1,0 1 1,-2 1 0,0-1 0,0 1 0,4 30 0,-8-37-42,0 0-1,0 0 1,-1 0 0,0 1-1,0-1 1,-1 0 0,0 0-1,0 0 1,-1 0 0,0 0 0,-1 0-1,0 0 1,0 0 0,0-1-1,-1 0 1,0 0 0,-1 0-1,-5 8 1,-4-2-17,-1 0 1,0 0-1,0-1 0,-1-1 0,-1-1 1,0 0-1,0-1 0,-1-1 0,0 0 1,0-2-1,-1 0 0,0-1 1,0-1-1,0 0 0,0-2 0,-1 0 1,1-1-1,-31-3 0,47 1-23,1 0 0,-1 0-1,0-1 1,0 1 0,1-1-1,-1 1 1,1-1 0,0 0 0,-1 0-1,1 0 1,0 0 0,0-1-1,0 1 1,1 0 0,-1-1 0,0 1-1,1-1 1,0 0 0,0 0-1,-1 1 1,2-1 0,-1 0-1,0 0 1,0 0 0,1 0 0,0 0-1,0 0 1,0-3 0,-1 3-8,1 0 1,0 1 0,-1-1-1,1 0 1,1 0 0,-1 1 0,0-1-1,1 0 1,-1 1 0,1-1-1,0 0 1,0 1 0,0-1-1,0 1 1,0-1 0,1 1-1,-1-1 1,1 1 0,-1 0-1,1 0 1,0 0 0,0 0-1,0 0 1,0 0 0,0 1 0,0-1-1,1 0 1,-1 1 0,1 0-1,3-2 1,2 2 37,-1 0 1,0 1 0,1 0-1,-1 0 1,1 0-1,-1 1 1,0 0-1,0 1 1,1 0-1,-1 0 1,0 0-1,0 1 1,6 3-1,12 8 309,0 0-1,24 20 1,-5-4 127,-20-14-147,15 7-47,-1 2 0,-1 2 0,-1 2 0,39 41 0,-72-67-319,-3-2-179,2-1-258,-1-1 0,1 1-1,-1 0 1,1 0 0,-1-1 0,0 1 0,1 0 0,-1-1 0,1 0 0,-1 1 0,0-1 0,0 0 0,1 1 0,-1-1 0,1-1 0,15-14-8968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20.375"/>
    </inkml:context>
    <inkml:brush xml:id="br0">
      <inkml:brushProperty name="width" value="0.05" units="cm"/>
      <inkml:brushProperty name="height" value="0.05" units="cm"/>
      <inkml:brushProperty name="color" value="#004F8B"/>
    </inkml:brush>
  </inkml:definitions>
  <inkml:trace contextRef="#ctx0" brushRef="#br0">8 1 7059,'0'0'6537,"0"0"-6461,-1 0 1,1 0-1,0 0 1,0 0 0,-1 0-1,1 0 1,0 0-1,0 0 1,-1 0-1,1 0 1,0 0 0,0 0-1,-1 0 1,1 0-1,0 0 1,0 1 0,0-1-1,-1 0 1,1 0-1,0 0 1,0 0 0,0 1-1,-1-1 1,1 0-1,0 0 1,0 0-1,0 0 1,0 1 0,0-1-1,0 0 1,-1 0-1,1 1 1,0-1 0,0 0-1,0 0 1,0 1-1,0-1 1,0 0 0,0 0-1,0 0 1,0 1-1,0-1 1,0 0 0,0 0-1,0 1 1,0-1-1,0 0 1,9 14 3,0 0 0,1-1-1,1 0 1,0-1 0,24 21 0,-8-7 73,75 64 518,4-4 1,159 100-1,-194-139-484,-55-35 26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31.183"/>
    </inkml:context>
    <inkml:brush xml:id="br0">
      <inkml:brushProperty name="width" value="0.05" units="cm"/>
      <inkml:brushProperty name="height" value="0.05" units="cm"/>
      <inkml:brushProperty name="color" value="#004F8B"/>
    </inkml:brush>
  </inkml:definitions>
  <inkml:trace contextRef="#ctx0" brushRef="#br0">19 203 720,'0'0'5950,"-19"-8"3008,21 4-8770,1 0-1,0 0 1,0 0-1,0 1 1,0-1-1,0 1 1,1 0-1,6-5 1,-6 4-120,54-43 60,82-52 0,-140 98-135,1 0 0,-1 1 1,1-1-1,-1 1 0,1-1 0,-1 1 0,1 0 0,-1-1 0,1 1 1,0-1-1,-1 1 0,1 0 0,0 0 0,-1-1 0,1 1 0,0 0 1,-1 0-1,1 0 0,0 0 0,-1 0 0,1 0 0,0 0 1,0 0-1,-1 0 0,1 0 0,0 0 0,-1 0 0,1 0 0,0 1 1,-1-1-1,1 0 0,0 0 0,-1 1 0,1-1 0,-1 1 0,1-1 1,0 0-1,-1 1 0,1-1 0,-1 1 0,1-1 0,0 2 1,3 33-435,-3-15 376,1 6 219,-1-11-55,0 1 0,1 0 0,1-1 0,0 1 0,1-1 1,1 0-1,8 19 0,-13-33-400,0 0 0,1 0 0,-1 0 0,0 0 1,0 0-1,0 1 0,0-1 0,0 0 0,0 0 0,0 0 1,0 0-1,-1 0 0,1 0 0,0 0 0,-1 0 0,0 2 0,-9 3-5008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4:32.481"/>
    </inkml:context>
    <inkml:brush xml:id="br0">
      <inkml:brushProperty name="width" value="0.05" units="cm"/>
      <inkml:brushProperty name="height" value="0.05" units="cm"/>
      <inkml:brushProperty name="color" value="#004F8B"/>
    </inkml:brush>
  </inkml:definitions>
  <inkml:trace contextRef="#ctx0" brushRef="#br0">0 70 4946,'0'0'4984,"5"-24"-1196,-1 19-3679,0 1-1,1 0 0,0 0 0,0 1 1,0-1-1,0 1 0,0 0 1,1 1-1,-1-1 0,1 1 0,0 0 1,0 0-1,0 1 0,0 0 1,0 0-1,0 0 0,0 1 1,0 0-1,0 0 0,0 0 0,11 3 1,-15-2-109,1 0-1,-1 0 1,0 0 0,1 0 0,-1 1 0,0-1 0,0 1 0,0-1 0,0 1 0,0 0-1,0 0 1,0 0 0,-1 0 0,1 0 0,-1 0 0,1 1 0,-1-1 0,0 0-1,0 1 1,0-1 0,0 1 0,0-1 0,-1 1 0,1-1 0,-1 1 0,0 0 0,0 3-1,1 3 17,0 0 1,-1 0-1,0 0 0,-1 0 0,1-1 0,-2 1 0,-2 11 0,-5-3 41,0 1 0,0-2 0,-2 1 0,0-1 0,-1-1 0,-1 0 0,-22 21 0,-13 15 114,47-50-176,0 0 1,0 1-1,0-1 0,0 0 1,1 0-1,-1 0 0,0 1 1,0-1-1,1 0 0,-1 1 0,1-1 1,-1 0-1,1 1 0,0-1 1,-1 1-1,1-1 0,0 1 1,0-1-1,0 2 0,0-2 14,1 0-1,-1 0 0,1 0 1,-1 0-1,1-1 0,0 1 1,-1 0-1,1 0 0,0-1 1,-1 1-1,1 0 0,0-1 1,0 1-1,0-1 0,0 1 1,0-1-1,-1 1 0,1-1 1,0 0-1,0 1 0,2-1 1,7 2 149,1-1 0,0 0 0,-1 0 0,15-1 0,-7-1 144,37 2 218,-32-2-316,0 1-1,0 2 0,26 4 1,-48-6-172,-1 1-13,0 0-67,14 1-3543</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27.533"/>
    </inkml:context>
    <inkml:brush xml:id="br0">
      <inkml:brushProperty name="width" value="0.05" units="cm"/>
      <inkml:brushProperty name="height" value="0.05" units="cm"/>
      <inkml:brushProperty name="color" value="#004F8B"/>
    </inkml:brush>
  </inkml:definitions>
  <inkml:trace contextRef="#ctx0" brushRef="#br0">195 125 5619,'0'0'5386,"-6"-7"-371,4 1-5281,2 3 284,0 0 0,0 0 0,0-1 0,0 1 1,1 0-1,-1 0 0,1 0 0,0 0 0,0-1 0,0 1 0,0 1 1,1-1-1,-1 0 0,1 0 0,-1 0 0,1 1 0,0-1 0,0 1 1,1-1-1,-1 1 0,0 0 0,1 0 0,-1 0 0,1 0 0,0 0 1,0 1-1,-1-1 0,1 1 0,6-2 0,2-3-9,0 1 0,0 1 0,1 0 0,-1 0 0,1 1-1,0 0 1,0 1 0,1 1 0,-1 0 0,0 0 0,14 2 0,-23 0-11,-1 0 1,1 0-1,-1 0 1,0 0 0,0 0-1,1 0 1,-1 1-1,0-1 1,0 1-1,0 0 1,-1-1-1,1 1 1,0 0 0,-1 0-1,1 0 1,-1 0-1,1 0 1,-1 1-1,0-1 1,0 0-1,0 1 1,0-1-1,-1 1 1,1-1 0,-1 1-1,1-1 1,-1 5-1,2 2-3,-1 0 0,-1 1-1,0-1 1,0 0 0,0 0 0,-4 16-1,1-18 26,0 0-1,0 0 0,0 0 0,-1-1 0,-1 1 0,1-1 0,-1 0 0,0 0 0,0-1 0,-1 1 0,1-1 1,-1 0-1,0-1 0,-1 1 0,-8 3 0,6-2 14,0-1 0,0 0 0,0-1 1,-1 0-1,0 0 0,0-1 0,-16 3 0,41-7-72,0 2-1,1 0 0,-1 0 0,0 2 0,0 0 0,-1 0 1,21 9-1,-29-10 41,0 1 0,-1 0 0,0 1 0,1-1 0,-1 1 0,0 0 0,-1 0 0,1 0 0,-1 1 0,0 0 0,0 0 0,-1 0 0,1 0 0,-1 0 0,0 1 0,0-1 0,-1 1 0,0 0 0,0 0 0,0 0 0,1 8 0,-1-7 3,-1 0 0,0 0 0,0 1 1,-1-1-1,0 0 0,0 1 0,-1-1 0,0 0 0,0 0 0,0 1 0,-1-1 0,0 0 0,-1 0 0,0-1 0,0 1 0,0 0 0,-8 11 0,4-10 25,-1 0-1,0 0 0,-1 0 1,0-1-1,0 0 0,0-1 0,-1 0 1,0 0-1,0-1 0,-21 7 0,9-4 39,0-2 0,-1 0 1,1-1-1,-1-2 0,0 0 0,-31-1 0,45-2-24,0 0 1,0-1-1,0-1 1,0 0 0,0 0-1,0 0 1,0-1-1,-11-6 1,16 7-16,0-1-1,0 1 0,0-1 1,0 0-1,0 0 1,1-1-1,-1 1 1,1-1-1,0 0 1,0 0-1,0 0 1,1 0-1,-1 0 1,1 0-1,0-1 1,-2-7-1,1-2 97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30.458"/>
    </inkml:context>
    <inkml:brush xml:id="br0">
      <inkml:brushProperty name="width" value="0.05" units="cm"/>
      <inkml:brushProperty name="height" value="0.05" units="cm"/>
      <inkml:brushProperty name="color" value="#004F8B"/>
    </inkml:brush>
  </inkml:definitions>
  <inkml:trace contextRef="#ctx0" brushRef="#br0">372 34 4994,'0'0'2073,"-12"-4"-1502,11 3-584,-13-5 233,1 1 0,0 1 1,-1 0-1,0 1 0,0 1 1,-23-2-1,29 3-122,-1 1 0,1 1-1,-1 0 1,1 0 0,0 0 0,0 1 0,-1 0-1,1 1 1,0 0 0,1 0 0,-1 1 0,1-1 0,-1 2-1,1-1 1,0 1 0,1 0 0,-1 1 0,1-1-1,0 1 1,0 1 0,1-1 0,0 1 0,-7 12 0,3-5 104,1 1 0,1 0 0,0 0 1,1 1-1,1 0 0,0 0 0,1 0 0,1 1 1,1-1-1,0 1 0,1-1 0,1 1 1,0 0-1,4 21 0,-2-31-176,1 0-1,-1 0 1,1-1-1,0 1 1,1-1 0,0 0-1,0 0 1,0 0-1,0-1 1,1 1 0,0-1-1,0 0 1,1 0-1,-1-1 1,1 0 0,0 0-1,0 0 1,1-1-1,-1 1 1,10 2 0,0 1 15,1-1 0,1-1 0,-1-1 0,1 0 1,0-1-1,0-1 0,19 0 0,-30-2-13,0 0 1,-1 0-1,1-1 1,0 1-1,0-2 1,0 1-1,-1-1 0,1 0 1,-1 0-1,13-7 1,-16 7-15,0 0 1,-1-1 0,1 1 0,0-1-1,-1 0 1,0 0 0,0 0-1,0 0 1,0 0 0,0 0-1,-1-1 1,1 1 0,-1-1 0,0 1-1,0-1 1,0 1 0,0-1-1,-1 0 1,1 0 0,-1 1 0,0-1-1,-1-3 1,4-13 170,4 15 75,19 24-299,-17-11 106,1 0 1,-1-1-1,2-1 1,-1 1-1,1-2 1,0 1-1,0-1 1,0-1-1,1 0 1,-1-1-1,1 0 1,0-1 0,0 0-1,0-1 1,0 0-1,1-1 1,-1 0-1,16-3 1,-25 2-42,0 0 1,0 0-1,0 0 1,0-1-1,0 1 1,-1-1-1,1 0 1,-1 0-1,1 0 1,-1 0-1,0 0 1,1 0-1,-1-1 1,-1 1-1,1-1 1,0 1-1,0-1 1,-1 0-1,0 0 1,1 0-1,-1 0 1,0 0-1,0 0 1,-1 0-1,1 0 1,0-4-1,1-10 15,-1 0-1,0 1 0,-2-26 1,1 40-40,-2-7 5,1 0 0,-2 0 0,1 0 0,-1 0 0,0 0 1,-1 1-1,0 0 0,0 0 0,-1 0 0,0 0 0,-1 0 1,1 1-1,-1 0 0,-1 1 0,1-1 0,-1 1 0,0 0 1,-10-5-1,6 3-21,0 0-1,-1 1 1,0 1 0,0 0 0,-1 1 0,0 0 0,0 1 0,0 0 0,0 1 0,-1 0 0,-23 0 0,31 2 2,0 1 0,0 1 0,0-1 0,1 1 0,-1 0 1,0 1-1,0 0 0,0-1 0,1 2 0,-1-1 0,1 1 1,0-1-1,0 2 0,0-1 0,0 0 0,0 1 0,1 0 1,-1 0-1,1 0 0,0 1 0,0 0 0,1-1 1,-1 1-1,1 0 0,-3 8 0,0-2 14,1 1 0,0 0 0,1-1 1,0 2-1,1-1 0,1 0 0,0 1 0,0-1 0,1 1 0,1 0 1,0-1-1,1 1 0,4 23 0,-4-32-15,0-1 0,1 0 1,0 0-1,-1 1 0,1-1 0,0 0 1,0 0-1,1-1 0,-1 1 0,1 0 1,-1-1-1,1 0 0,0 1 0,0-1 1,0 0-1,0 0 0,0-1 0,1 1 1,-1-1-1,7 3 0,1-1-826,0-1 0,0 0-1,1 0 1,-1-1 0,15 0 0,16-1-5854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30.954"/>
    </inkml:context>
    <inkml:brush xml:id="br0">
      <inkml:brushProperty name="width" value="0.05" units="cm"/>
      <inkml:brushProperty name="height" value="0.05" units="cm"/>
      <inkml:brushProperty name="color" value="#004F8B"/>
    </inkml:brush>
  </inkml:definitions>
  <inkml:trace contextRef="#ctx0" brushRef="#br0">72 90 9268,'0'0'3183,"23"-12"-3066,76-40-90,-91 48 14,0 0 0,1 1-1,-1 0 1,0 0 0,1 0 0,0 1 0,0 1-1,0-1 1,-1 2 0,1-1 0,0 1-1,0 0 1,17 3 0,-25-2-36,1-1 0,-1 1 1,1 0-1,-1-1 0,1 1 0,-1 0 0,0 0 0,0 0 1,1 0-1,-1 0 0,0 0 0,0 1 0,0-1 0,0 0 1,0 0-1,0 1 0,0-1 0,0 1 0,-1-1 0,1 1 1,-1-1-1,1 1 0,-1-1 0,1 1 0,-1-1 0,0 3 1,4 47 249,-4-45-194,-2 6-5,1 1-1,-2-2 0,1 1 1,-2 0-1,0-1 0,0 1 1,-1-1-1,0 0 1,-1 0-1,0-1 0,-1 0 1,0 0-1,-1 0 0,0-1 1,0 0-1,-1-1 0,-9 8 1,-1 0-29,0-1 1,-1-1-1,-1-1 1,0 0-1,-1-2 1,0 0-1,-36 11 1,51-20-21,2 0-24,0-1 1,-1 1-1,1-1 0,0-1 1,-1 1-1,-8-1 0,41-16-108,-14 10 146,0 1 0,1 0 0,0 2 1,0-1-1,0 2 0,0-1 0,1 2 0,-1 0 0,0 1 0,17 2 1,-8 0 156,-1 2 1,0 0 0,0 1-1,-1 2 1,37 15 0,-54-20-492,1-1 1,-1 1 0,1-1 0,0 0 0,-1 0 0,1 0 0,0-1-1,7 1 1,2-1-3679</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31.283"/>
    </inkml:context>
    <inkml:brush xml:id="br0">
      <inkml:brushProperty name="width" value="0.05" units="cm"/>
      <inkml:brushProperty name="height" value="0.05" units="cm"/>
      <inkml:brushProperty name="color" value="#004F8B"/>
    </inkml:brush>
  </inkml:definitions>
  <inkml:trace contextRef="#ctx0" brushRef="#br0">1 82 13478,'0'0'750,"22"-2"896,-16 1-1554,339-30 2953,-183 26-2847,-161 5-284,-1 0 1,1 0-1,-1 0 1,1 0-1,-1 0 1,1 0-1,-1 0 1,1 0-1,-1 0 1,1-1-1,-1 1 1,1 0-1,-1 0 1,1 0-1,-1-1 1,1 1-1,-1 0 1,1 0-1,-1-1 1,0 1-1,1 0 1,-1-1-1,0 1 1,1-1-1,-1 1 1,0-1-1,1 0 1,0-14-5592,-1 8 2740,0-7-5248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5:09.458"/>
    </inkml:context>
    <inkml:brush xml:id="br0">
      <inkml:brushProperty name="width" value="0.05" units="cm"/>
      <inkml:brushProperty name="height" value="0.05" units="cm"/>
      <inkml:brushProperty name="color" value="#004F8B"/>
    </inkml:brush>
  </inkml:definitions>
  <inkml:trace contextRef="#ctx0" brushRef="#br0">1 7 3618,'0'0'9815,"5"0"-8740,89-6 416,170 11 1,-221-1-1560,-3 0-1550,-14-3-3153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31.613"/>
    </inkml:context>
    <inkml:brush xml:id="br0">
      <inkml:brushProperty name="width" value="0.05" units="cm"/>
      <inkml:brushProperty name="height" value="0.05" units="cm"/>
      <inkml:brushProperty name="color" value="#004F8B"/>
    </inkml:brush>
  </inkml:definitions>
  <inkml:trace contextRef="#ctx0" brushRef="#br0">5 1 80,'0'0'11717,"-4"95"-10100,4-47-304,6 1-433,2-5-448,-2-4-208,3-5-192,3-5-32,-2-4 0,1-4-1136,-5-7-2306</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34.023"/>
    </inkml:context>
    <inkml:brush xml:id="br0">
      <inkml:brushProperty name="width" value="0.05" units="cm"/>
      <inkml:brushProperty name="height" value="0.05" units="cm"/>
      <inkml:brushProperty name="color" value="#004F8B"/>
    </inkml:brush>
  </inkml:definitions>
  <inkml:trace contextRef="#ctx0" brushRef="#br0">42 58 8244,'0'0'-54,"20"-9"785,64-29-288,-79 36-417,0 0 1,0 1-1,0-1 0,0 1 0,0 0 0,1 0 0,-1 1 0,0-1 0,1 1 1,-1 0-1,1 1 0,-1-1 0,0 1 0,1 0 0,-1 1 0,0-1 0,0 1 1,0 0-1,0 0 0,0 1 0,0-1 0,-1 1 0,1 0 0,-1 0 0,0 1 1,0-1-1,0 1 0,0 0 0,-1 0 0,0 0 0,1 1 0,-1-1 0,-1 1 1,5 8-1,-3-5 0,-1 0 0,0 1 0,0 0 0,-1-1 0,0 1 1,0 0-1,-1 0 0,0 0 0,0 0 0,-1 1 0,-1-1 1,1 0-1,-2 0 0,1 0 0,-1 0 0,0-1 0,-1 1 0,-6 13 1,2-11-5,0-1 0,-1 0 0,-1 0 0,1 0 0,-2-1 0,1-1 0,-1 1 0,0-2 1,-1 1-1,0-1 0,0-1 0,-1 0 0,0-1 0,1 0 0,-2 0 0,1-2 0,-1 1 1,1-2-1,-1 0 0,-14 1 0,26-3-25,1 0 1,-1 0-1,1 0 1,0 0-1,-1 0 1,1 0-1,0 0 1,-1 0-1,1 0 1,0 0-1,-1-1 1,1 1-1,0 0 1,-1 0-1,1 0 1,0-1-1,0 1 1,-1 0-1,1 0 1,0-1-1,0 1 1,-1 0-1,1 0 1,0-1-1,0 1 1,0 0-1,0-1 1,-1 1-1,1 0 1,0-1-1,0 1 1,0 0 0,0-1-1,0 1 1,0 0-1,0-1 1,0 1-1,0-1 1,0 1-1,0 0 1,0-1-1,0 1 1,0 0-1,0-1 1,0 1-1,1 0 1,-1-1-1,0 1 1,0 0-1,0-1 1,0 1-1,1 0 1,-1 0-1,0-1 1,0 1-1,1 0 1,-1 0-1,1-1 1,11-15-227,-5 12 224,-1 0 0,1 1 0,0 0 0,0 0 0,0 1 0,0-1 0,1 2 0,-1-1 0,9 0 0,72-1 39,-72 3-40,-9 0 13,-1 1 0,1 0 0,-1 0 0,1 0 0,-1 1 1,1 0-1,-1 1 0,0-1 0,0 1 0,0 0 0,-1 1 0,1-1 0,-1 1 0,1 0 0,-1 1 0,-1-1 0,1 1 0,-1 0 0,1 0 0,-1 0 0,-1 1 0,1-1 0,-1 1 0,0 0 0,0 0 0,-1 0 0,3 11 0,-2-10 13,-1 1 1,0 0-1,0-1 0,-1 1 0,0 0 0,-1 0 1,0 0-1,0 0 0,0 0 0,-1 0 0,0 0 1,-1 0-1,0 0 0,0 0 0,-1-1 1,0 1-1,0-1 0,0 0 0,-1 0 0,0 0 1,-1 0-1,-8 9 0,5-9 32,0-1 0,-1 1 1,1-2-1,-1 1 0,-1-1 1,1-1-1,-1 0 0,0 0 0,0-1 1,0 0-1,0-1 0,-18 3 0,-7-2 82,0-1 0,-51-4-1,83 2-108,0 0-1,0 0 1,0 0-1,-1-1 1,1 1-1,0-1 1,0 1-1,0-1 1,0 0-1,0 0 1,1-1-1,-1 1 1,0 0-1,0-1 1,1 0-1,-1 0 1,1 1-1,-1-2 1,1 1-1,0 0 1,0 0-1,0-1 1,0 1-1,0-1 1,1 1-1,-1-1 1,1 0-1,0 0 1,-1 0-1,1 1 1,1-1-1,-1 0 1,0-1-1,1 1 1,-1 0-1,1 0 1,0 0-1,0-4 1,1 5-135,-1 0 1,0 0 0,1 1-1,0-1 1,-1 0 0,1 1 0,0-1-1,0 0 1,0 1 0,0-1-1,0 1 1,0-1 0,0 1 0,1 0-1,-1-1 1,0 1 0,1 0-1,-1 0 1,1 0 0,-1 0 0,1 0-1,3-1 1,-3 0-99,32-16-3487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35.074"/>
    </inkml:context>
    <inkml:brush xml:id="br0">
      <inkml:brushProperty name="width" value="0.05" units="cm"/>
      <inkml:brushProperty name="height" value="0.05" units="cm"/>
      <inkml:brushProperty name="color" value="#004F8B"/>
    </inkml:brush>
  </inkml:definitions>
  <inkml:trace contextRef="#ctx0" brushRef="#br0">138 195 6611,'0'0'2401,"3"16"-1825,6 82 599,-2-13 1212,31 145 1,-55-342-1396,6 52-1556,3 0-1,3 0 1,2 0-1,8-94 1,-4 149 606,0-1 0,1 1 0,-1 0 0,1 0 0,0 0 0,0 0 0,1 0 0,-1 0 0,1 1 0,0-1 0,1 1 0,-1 0 1,1 0-1,-1 0 0,1 0 0,0 1 0,1 0 0,-1-1 0,1 1 0,8-4 0,-5 3-8,1 1 1,-1-1-1,1 2 0,-1-1 0,1 1 0,0 0 1,0 1-1,0 0 0,0 0 0,0 1 0,16 2 1,-21-1-26,0 1 0,1-1 0,-1 1 0,0 0 0,0 0 0,-1 0 0,1 1 0,0-1 0,-1 1 0,0 0 0,1 0 0,-1 0 0,0 1 0,-1-1 0,1 1 0,-1-1 0,1 1 0,-1 0 0,0 0 0,0 0 0,-1 0 0,1 0 0,-1 1 0,0-1 0,1 5 0,2 9 85,-1-1 0,-1 1 0,0-1-1,-2 1 1,0 18 0,-2-25-74,0-1 1,-1 1-1,0-1 0,0 0 0,-1 0 1,0-1-1,-1 1 0,0-1 0,0 0 1,-1 0-1,-1 0 0,1-1 0,-1 0 1,-1-1-1,1 1 0,-1-1 0,-1-1 1,1 1-1,-1-2 0,-16 9 0,7-4-51,-1 0 0,-1-2 0,1 0 0,-2-1 0,1-1 0,-1-1 0,1-1 0,-1-1 0,-31 1 0,48-4 13,0 0-1,0 0 1,1 0 0,-1 0-1,0-1 1,0 0-1,0 0 1,0 0 0,0 0-1,1-1 1,-5-1 0,6 1-3,1 1 1,-1 0 0,1-1 0,0 1-1,0-1 1,0 1 0,0-1 0,0 0-1,0 0 1,0 1 0,0-1 0,1 0-1,-1 0 1,1 0 0,-1 0 0,1 1-1,0-1 1,0 0 0,0 0 0,0 0-1,0 0 1,0 0 0,0 0-1,1 0 1,0-2 0,0 1-1,1 0 1,-1-1 0,1 1-1,0 0 1,0 0-1,0 0 1,1 1-1,-1-1 1,0 0-1,1 1 1,0-1-1,0 1 1,0 0-1,0 0 1,0 0 0,0 1-1,0-1 1,1 1-1,-1-1 1,0 1-1,7-1 1,7-3-38,1 1 1,-1 0-1,20-1 1,-20 3 48,0 1 1,1 1 0,26 2-1,-38-1 8,-1 0-1,1 0 0,-1 1 1,1 0-1,-1 0 0,0 0 0,1 1 1,-1 0-1,-1 0 0,1 0 1,0 0-1,-1 1 0,1-1 1,4 8-1,36 47 239,-34-41-145,1-1 0,1 0 1,15 14-1,-23-25-73,0-1 0,0 0 1,0-1-1,1 1 0,-1-1 0,1 0 1,0 0-1,0-1 0,0 0 0,0 0 0,0 0 1,1-1-1,11 2 0,-12-3 14,1 1 0,-1-1 0,1 0 0,0-1 0,-1 1 0,1-1 0,-1 0-1,1-1 1,-1 0 0,0 0 0,0 0 0,12-7 0,-12 4-31,0 1-1,0-2 0,-1 1 1,0-1-1,0 0 0,0 0 1,0 0-1,-1 0 0,0-1 1,5-13-1,7-39-523,-10 36 287,-6 23 243,0 0-1,0 0 1,0 0 0,0 0 0,0 0-1,0 1 1,0-1 0,0 0-1,1 0 1,-1 0 0,0 0 0,0 0-1,0 0 1,0 0 0,0 0 0,0 0-1,0 0 1,1 0 0,-1 0 0,0 0-1,0 0 1,0 0 0,0 0 0,0 0-1,0 0 1,0-1 0,1 1 0,-1 0-1,0 0 1,0 0 0,0 0 0,0 0-1,0 0 1,0 0 0,0 0 0,0 0-1,0 0 1,1 0 0,-1-1 0,0 1-1,0 0 1,0 0 0,0 0 0,0 0-1,0 0 1,0 0 0,0 0 0,0 0-1,0-1 1,0 1 0,0 0 0,0 0-1,0 0 1,5 13 70,1 1 1,0-1-1,0 0 0,2 0 0,0-1 0,0 0 1,20 21-1,-23-27-53,1 0 0,0-1 0,0 0 0,1 0 0,-1-1 0,1 1 0,0-1 0,0-1 0,0 0 0,1 0 0,-1 0 0,1-1 0,0 0 0,-1 0 0,1-1 0,11 1 0,-17-2-10,-1 0 0,0 0 0,0-1-1,1 1 1,-1 0 0,0-1 0,0 1 0,1-1-1,-1 1 1,0-1 0,0 1 0,0-1-1,0 0 1,0 0 0,0 0 0,0 1 0,0-1-1,0 0 1,0 0 0,0 0 0,-1 0 0,1-1-1,0 1 1,-1 0 0,1 0 0,-1 0-1,1 0 1,-1-1 0,1-1 0,4-44 161,-5 38-131,3-283 867,-3 286-994,0 1 0,1-1 0,0 1 0,0 0 0,0 0 1,0 0-1,1-1 0,3-6 0,-3 10-492,-1-1 1,1 1-1,0-1 1,-1 1-1,1 0 1,0 0-1,1 0 1,-1 0-1,0 0 1,3-2-1,8-2-6733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35.759"/>
    </inkml:context>
    <inkml:brush xml:id="br0">
      <inkml:brushProperty name="width" value="0.05" units="cm"/>
      <inkml:brushProperty name="height" value="0.05" units="cm"/>
      <inkml:brushProperty name="color" value="#004F8B"/>
    </inkml:brush>
  </inkml:definitions>
  <inkml:trace contextRef="#ctx0" brushRef="#br0">13 117 6611,'0'0'2641,"2"17"-1606,3 32 394,11 91 1916,-13-120-3205,1 1 0,1-1 0,1 0 1,12 31-1,-23-91-5802,6-52 1684,0 66 2095,5-67 49,-2 52 4956,15-58 0,-18 96-2903,0-1-1,0 1 0,1-1 0,-1 1 1,1 0-1,0 0 0,0 0 1,0 0-1,0 0 0,0 0 1,1 0-1,-1 1 0,1-1 0,0 1 1,0 0-1,0 0 0,0 0 1,0 0-1,0 0 0,0 1 0,1-1 1,-1 1-1,0 0 0,1 0 1,0 0-1,5 0 0,-6 1-189,-1 0 1,1 0-1,0 0 0,0 1 0,0-1 0,0 1 1,0 0-1,0 0 0,0 0 0,-1 0 0,1 1 1,0-1-1,-1 1 0,1-1 0,-1 1 0,0 0 1,1 0-1,-1 0 0,0 0 0,0 0 0,3 6 1,-1-3-11,0 1 0,-1 1 0,1-1 1,-1 0-1,0 1 0,-1 0 0,0-1 1,0 1-1,0 0 0,-1 0 0,0 0 1,0 1-1,-1-1 0,0 0 0,0 0 1,-1 0-1,0 0 0,0 0 1,-1 0-1,-4 13 0,3-13-41,-1 1 0,0-1 0,0 0 0,0 0 0,-1 0 0,0 0 0,-1-1 0,1 0 0,-1 0 0,-1-1 0,1 1 0,-1-1 0,0-1 0,0 1 0,0-1 0,0 0 0,-13 4 0,5-4-427,0 0 0,-1-1 0,1 0 0,-1-1 0,0-1 0,-16-1 0,32 0 426,-1 0 0,1 0 1,-1 0-1,1 0 0,-1 0 1,0 0-1,1 0 0,-1 0 1,1-1-1,-1 1 0,1 0 0,-1 0 1,1-1-1,-1 1 0,1 0 1,-1-1-1,1 1 0,-1 0 1,1-1-1,0 1 0,-1-1 0,1 1 1,0-1-1,-1 1 0,1-1 1,0 1-1,0-1 0,-1 1 1,1-1-1,0 1 0,0-1 0,0 1 1,0-1-1,0 0 0,0 1 1,0-1-1,0 1 0,0-1 1,0 1-1,0-1 0,0 0 0,0 1 1,0-1-1,0 1 0,1-1 1,-1 1-1,0-1 0,0 1 1,1-1-1,-1 1 0,0-1 0,1 1 1,-1-1-1,0 1 0,1-1 1,-1 1-1,1 0 0,0-1 1,3-2-18,0 0 1,0 0 0,0 1 0,1-1-1,-1 1 1,1 0 0,0 0 0,-1 1 0,1-1-1,0 1 1,0 0 0,8 0 0,68-3 538,-70 4-371,5 0 188,0 1 0,0 0 0,0 1 0,0 0-1,0 2 1,-1 0 0,29 11 0,-39-13-264,0 1 1,0-1-1,0 1 0,0 1 1,-1-1-1,1 0 0,-1 1 1,0 0-1,0 0 0,-1 1 0,1-1 1,-1 1-1,0-1 0,0 1 1,0 0-1,-1 0 0,1 1 1,-1-1-1,-1 0 0,1 1 1,-1-1-1,0 1 0,0-1 0,0 1 1,-1 10-1,0-12-47,0 1-1,0-1 0,-1 1 1,0-1-1,0 1 1,0-1-1,0 0 1,-1 1-1,1-1 1,-1 0-1,0 0 1,-1 0-1,1 0 1,-1-1-1,1 1 0,-5 4 1,1-3 22,1 0 1,-1-1-1,0 0 0,-1 0 1,1 0-1,-1 0 0,0-1 1,1-1-1,-10 4 1,-9 0-75,0-1 1,-1-1-1,0-2 1,-43 0-1,68-1 23,0-1 0,-1 0 0,1 0 0,0 0 0,0 0 0,0 0 0,-1-1 0,1 1 0,0 0 0,0 0 0,0-1 0,-1 1-1,1-1 1,0 1 0,0-1 0,0 1 0,0-1 0,0 0 0,0 0 0,0 1 0,0-1 0,0 0 0,1 0 0,-1 0 0,0 0-1,0 0 1,1 0 0,-1 0 0,1 0 0,-1 0 0,1 0 0,-1-1 0,1 1 0,0 0 0,-1 0 0,1 0 0,0-1 0,0 1-1,0 0 1,0 0 0,0-2 0,1 0-209,-1-1-1,1 1 0,0-1 1,0 1-1,0-1 0,1 1 1,-1 0-1,1-1 1,0 1-1,0 0 0,0 0 1,0 0-1,4-3 0,27-24-2954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36.276"/>
    </inkml:context>
    <inkml:brush xml:id="br0">
      <inkml:brushProperty name="width" value="0.05" units="cm"/>
      <inkml:brushProperty name="height" value="0.05" units="cm"/>
      <inkml:brushProperty name="color" value="#004F8B"/>
    </inkml:brush>
  </inkml:definitions>
  <inkml:trace contextRef="#ctx0" brushRef="#br0">96 304 9188,'0'0'3655,"4"21"-2254,28 169 653,-23-157-1860,2 13 18,-11-45-148,0-12 240,-17-527-3356,17 536 3080,0 1 0,0-1 1,0 0-1,0 1 0,0-1 1,0 0-1,0 1 0,1-1 0,-1 0 1,1 1-1,-1-1 0,1 1 1,-1-1-1,1 1 0,0-1 0,0 1 1,0-1-1,0 1 0,0 0 1,0 0-1,0-1 0,0 1 1,0 0-1,1 0 0,-1 0 0,3-1 1,1 0-2,0 1 0,0 0 0,0 1 0,0-1 0,0 1 0,0 0 0,8 1 0,0-1-33,2 2 109,0 0 0,1 1 0,-1 1 0,0 0 0,-1 1 0,1 1 0,-1 0 0,18 11 0,-4-1 215,-1 1-1,-1 2 1,27 23 0,-47-36-291,0 0 0,-1 0 0,0 0 0,1 1 0,-2-1 0,1 1 0,6 15 0,-10-20-29,0 0 0,0 0-1,0 0 1,-1 1 0,1-1 0,-1 0 0,0 0 0,1 1 0,-1-1 0,0 0 0,0 0-1,0 1 1,-1-1 0,1 0 0,0 0 0,-1 1 0,0-1 0,1 0 0,-1 0 0,0 0-1,0 0 1,0 0 0,-1 0 0,1 0 0,0 0 0,-1 0 0,1-1 0,-1 1-1,1 0 1,-1-1 0,0 1 0,0-1 0,-3 2 0,-9 5 12,-1-1-1,0-1 1,0-1-1,-1 0 1,1 0-1,-1-2 1,0 0 0,-17 1-1,-137 0-1020,111-5-214,43 1 461,0 0 1,-1-1-1,1-1 0,-22-5 1,-1-7-2377</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37.601"/>
    </inkml:context>
    <inkml:brush xml:id="br0">
      <inkml:brushProperty name="width" value="0.05" units="cm"/>
      <inkml:brushProperty name="height" value="0.05" units="cm"/>
      <inkml:brushProperty name="color" value="#004F8B"/>
    </inkml:brush>
  </inkml:definitions>
  <inkml:trace contextRef="#ctx0" brushRef="#br0">1 0 2113,'8'0'13861,"34"1"-13540,227 30 395,-171-16-324,109 2 0,590 0 309,-701-16-585,430 20 462,-296-8 169,-229-13-859</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38.279"/>
    </inkml:context>
    <inkml:brush xml:id="br0">
      <inkml:brushProperty name="width" value="0.05" units="cm"/>
      <inkml:brushProperty name="height" value="0.05" units="cm"/>
      <inkml:brushProperty name="color" value="#004F8B"/>
    </inkml:brush>
  </inkml:definitions>
  <inkml:trace contextRef="#ctx0" brushRef="#br0">34 243 4978,'0'0'4573,"0"19"-3391,2 178 2230,-20-418-3632,0-16 1641,55 238-1397,124 61 114,-81-35-30,-1 3 0,129 71-1,-208-101-117,1 0-1,0 1 0,0-1 1,0 1-1,0-1 1,0 1-1,-1-1 0,1 1 1,0 0-1,-1-1 1,1 1-1,0 0 0,-1-1 1,1 1-1,-1 0 1,1 0-1,-1 0 0,1 0 1,-1-1-1,1 1 1,-1 0-1,0 0 0,0 0 1,1 0-1,-1 0 0,0 0 1,0 0-1,0 0 1,0 0-1,0 0 0,0 0 1,0 0-1,-1 0 1,1 0-1,0 0 0,0-1 1,-1 1-1,1 0 1,-1 0-1,1 0 0,-1 0 1,1 0-1,-1-1 1,1 1-1,-1 0 0,0-1 1,1 1-1,-1 0 1,0-1-1,0 1 0,1-1 1,-1 1-1,-1 0 1,-7 6-21,-1-1 1,1 0-1,-18 8 1,18-10 84,-32 14 14,-1-1-1,0-3 1,-58 13-1,-59 19-89,150-39-519,1-2-5860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47.488"/>
    </inkml:context>
    <inkml:brush xml:id="br0">
      <inkml:brushProperty name="width" value="0.05" units="cm"/>
      <inkml:brushProperty name="height" value="0.05" units="cm"/>
      <inkml:brushProperty name="color" value="#004F8B"/>
    </inkml:brush>
  </inkml:definitions>
  <inkml:trace contextRef="#ctx0" brushRef="#br0">1 0 2081,'0'0'4621,"11"2"4301,40 6-8963,88 13 353,-29-2 0,190 6 1,-236-25-86,557 24 458,-528-16-656,44 7 355,-126-9-2459,3 0-4696,-6-5 1198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48.113"/>
    </inkml:context>
    <inkml:brush xml:id="br0">
      <inkml:brushProperty name="width" value="0.05" units="cm"/>
      <inkml:brushProperty name="height" value="0.05" units="cm"/>
      <inkml:brushProperty name="color" value="#004F8B"/>
    </inkml:brush>
  </inkml:definitions>
  <inkml:trace contextRef="#ctx0" brushRef="#br0">13 213 5026,'0'0'4538,"4"8"-4140,1 7 60,0 1 1,-1 0-1,-1 0 0,0 0 0,-1 1 1,-1 26-1,3 17 635,0-44 371,-2-42-913,-3-49-520,-21-57-1075,13 88 1110,2 0 0,-3-70 0,52 116 158,-18 6-215,-1 0-1,0 2 0,36 21 1,2 1 13,-11-10 10,-31-15-27,-1 0-1,-1 1 1,1 1-1,-1 1 0,-1 0 1,0 1-1,0 1 1,17 17-1,-32-28-23,1 1 1,-1 0-1,1 0 0,-1 0 0,0-1 1,0 1-1,0 0 0,0 0 0,0 1 1,-1-1-1,1 0 0,-1 0 0,1 0 1,-1 0-1,0 1 0,1-1 0,-1 0 0,-1 0 1,1 0-1,0 1 0,-1 1 0,0 0 1,0-1-1,-1 0 0,0 0 0,1 0 0,-1 0 0,0 0 0,-1 0 0,1 0 0,0-1 0,-1 1 0,-5 4 0,-4 1 23,-1 1-1,0-2 0,0 0 0,-27 10 0,15-8 55,-1-1 0,0-1 0,0-2 0,0 0 0,-1-2 0,-31 0-1,57-3-46,21 0-6198,4 0-1328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48.515"/>
    </inkml:context>
    <inkml:brush xml:id="br0">
      <inkml:brushProperty name="width" value="0.05" units="cm"/>
      <inkml:brushProperty name="height" value="0.05" units="cm"/>
      <inkml:brushProperty name="color" value="#004F8B"/>
    </inkml:brush>
  </inkml:definitions>
  <inkml:trace contextRef="#ctx0" brushRef="#br0">0 468 9524,'0'0'1358,"23"-6"-856,152-54 834,-151 50-1257,1-1 0,-2-1 0,1-1 0,-2-1 0,0-1 0,22-20 0,-26 15-54,-2-1 1,0 0 0,-1-2-1,-2 1 1,0-2 0,-1 0 0,11-35-1,11-19 597,-34 78-606,0 0 1,0 0 0,0 0-1,0 1 1,0-1 0,0 0-1,0 0 1,0 0 0,0 0-1,0 0 1,0 0 0,0 0-1,1 0 1,-1 1 0,0-1-1,0 0 1,0 0 0,0 0-1,0 0 1,0 0 0,0 0-1,0 0 1,0 0 0,0 0-1,0 1 1,0-1 0,0 0-1,1 0 1,-1 0 0,0 0-1,0 0 1,0 0 0,0 0-1,0 0 1,0 0 0,0 0-1,0 0 1,1 0 0,-1 0-1,0 0 1,0 0 0,0 0-1,0 0 1,0 0 0,0 0-1,0 0 1,0 0 0,1 0-1,-1 0 1,0 0 0,0 0-1,0 0 1,0 0 0,0 0-1,0 0 1,0 0 0,0-1-1,1 1 1,-1 0 0,0 0-1,0 0 1,0 0 0,2 12-179,0 13-257,16 235 1943,-15-147-6391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5:09.802"/>
    </inkml:context>
    <inkml:brush xml:id="br0">
      <inkml:brushProperty name="width" value="0.05" units="cm"/>
      <inkml:brushProperty name="height" value="0.05" units="cm"/>
      <inkml:brushProperty name="color" value="#004F8B"/>
    </inkml:brush>
  </inkml:definitions>
  <inkml:trace contextRef="#ctx0" brushRef="#br0">56 1 6259,'0'0'1409,"-29"123"-1,21-73-768,0-1-239,2-3-33,1-5-368,5-7-64,0-6-961,0-11-1072,21-10-1040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49.295"/>
    </inkml:context>
    <inkml:brush xml:id="br0">
      <inkml:brushProperty name="width" value="0.05" units="cm"/>
      <inkml:brushProperty name="height" value="0.05" units="cm"/>
      <inkml:brushProperty name="color" value="#004F8B"/>
    </inkml:brush>
  </inkml:definitions>
  <inkml:trace contextRef="#ctx0" brushRef="#br0">404 110 2065,'0'0'8543,"-1"-16"-7311,-5-50-538,5 65-686,1-1 0,-1 1 0,0-1 0,0 0 0,1 1 0,-1 0 0,0-1 0,0 1 0,0-1 0,-1 1 0,1 0 0,0 0 0,0 0 0,-1 0 0,1 0 0,-1 0 0,1 0 0,-1 0 0,1 0 0,-1 1 0,1-1 0,-1 1 0,0-1 0,1 1 0,-1-1 0,0 1 0,1 0 0,-1 0 0,0 0 0,1 0 0,-1 0 0,0 0 0,1 1 0,-1-1 0,0 1 0,-3 0 0,-4 0-3,-6 0 1,-1 1-1,1 1 1,-1 0-1,1 0 1,0 2-1,1 0 1,-1 1-1,1 0 1,0 1-1,0 1 1,1 0 0,0 1-1,-22 19 1,26-20 100,-1 0 0,1 1 1,0 1-1,1 0 1,0 0-1,1 0 1,0 1-1,0 0 0,1 0 1,1 1-1,0 0 1,1 0-1,0 0 0,0 0 1,1 1-1,1-1 1,-1 17-1,4-22-65,0 0 0,0 0 0,1 0 0,0 0 0,0 0 0,1 0 0,0 0 0,0-1 0,0 1 1,1-1-1,0 0 0,0 0 0,1 0 0,0-1 0,0 1 0,0-1 0,0 0 0,1-1 0,0 1 0,0-1 0,0 0 0,0-1 0,1 0 0,7 3 0,-1 0 25,1 0 0,0-1 1,0 0-1,0-2 0,0 1 0,1-2 0,0 0 0,-1-1 0,1 0 0,0-1 1,18-3-1,-30 3-57,0-1 0,0 1 1,-1-1-1,1 0 0,-1 0 1,1-1-1,-1 1 1,1 0-1,-1-1 0,0 1 1,1-1-1,-1 0 0,0 0 1,0 0-1,0 0 0,-1 0 1,1 0-1,0-1 1,-1 1-1,1 0 0,-1-1 1,0 1-1,0-1 0,0 0 1,1-5-1,1-4-123,-1-1 0,-1 1-1,0-1 1,-1-18 0,-1 17-129,1 11 231,0 0 1,0 0-1,0 0 1,-1 0-1,0 0 0,1 0 1,-1 0-1,0 1 1,0-1-1,-1 0 1,1 1-1,0-1 1,-1 1-1,0-1 1,1 1-1,-4-3 1,-11-18 946,58 26-1432,-2 13-2074,-2 6-3760,-17-7 83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49.686"/>
    </inkml:context>
    <inkml:brush xml:id="br0">
      <inkml:brushProperty name="width" value="0.05" units="cm"/>
      <inkml:brushProperty name="height" value="0.05" units="cm"/>
      <inkml:brushProperty name="color" value="#004F8B"/>
    </inkml:brush>
  </inkml:definitions>
  <inkml:trace contextRef="#ctx0" brushRef="#br0">0 370 5539,'2'0'11046,"11"-10"-10359,39-76-526,-27 40-193,3 1 1,1 2-1,64-72 1,-91 113 22,-1 0 0,1 0 1,0 0-1,1 0 1,-1 0-1,0 1 1,0-1-1,1 1 0,-1-1 1,1 1-1,-1 0 1,1 0-1,-1 0 0,1 0 1,0 1-1,-1-1 1,1 1-1,0 0 1,0-1-1,3 2 0,-3 0 2,0 0 0,-1 0 0,1 0 0,-1 0-1,1 1 1,-1-1 0,1 1 0,-1 0-1,0 0 1,0 0 0,0 0 0,0 0-1,0 0 1,-1 0 0,1 1 0,0-1 0,-1 1-1,2 4 1,68 157 901,15 27 2,-81-182-707,-2-4-2147,-11-14-1734,-17-17-1814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50.031"/>
    </inkml:context>
    <inkml:brush xml:id="br0">
      <inkml:brushProperty name="width" value="0.05" units="cm"/>
      <inkml:brushProperty name="height" value="0.05" units="cm"/>
      <inkml:brushProperty name="color" value="#004F8B"/>
    </inkml:brush>
  </inkml:definitions>
  <inkml:trace contextRef="#ctx0" brushRef="#br0">1 0 8084,'0'0'7395,"137"10"-7299,-82-5-96,6 3-384,-1-3-1281,-2 1-1072,-2-3-705,-5-3-2096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50.379"/>
    </inkml:context>
    <inkml:brush xml:id="br0">
      <inkml:brushProperty name="width" value="0.05" units="cm"/>
      <inkml:brushProperty name="height" value="0.05" units="cm"/>
      <inkml:brushProperty name="color" value="#004F8B"/>
    </inkml:brush>
  </inkml:definitions>
  <inkml:trace contextRef="#ctx0" brushRef="#br0">0 329 5619,'0'0'8142,"7"-3"-7640,-6 2-495,0 0 0,0 1 1,-1-1-1,1 1 1,0-1-1,0 1 1,0-1-1,0 1 1,0 0-1,0-1 1,0 1-1,0 0 1,0 0-1,-1 0 1,1 0-1,0 0 0,0 0 1,0 0-1,0 0 1,0 0-1,0 0 1,0 0-1,0 1 1,0-1-1,0 0 1,0 1-1,0-1 1,0 1-1,0-1 0,-1 1 1,1-1-1,0 1 1,0-1-1,-1 1 1,1 0-1,0 0 1,-1-1-1,1 1 1,-1 0-1,1 0 1,0 1-1,1 6 131,0 0 0,-1 0-1,0 1 1,0-1 0,-1 11 0,0-19-137,0 107 1359,0-63-1157,0-36-401,0-13-268,-1-46 53,3 1-1,1-1 1,18-86-1,-16 115 384,0-3 102,1 0 1,2 0 0,0 1-1,1 0 1,2 0-1,16-27 1,-25 48-29,1 0 0,0 0 0,0 0 0,0 0 0,1 0 0,-1 1 0,1-1 0,-1 1 0,1 0 0,0 0 0,0 1 0,0-1 0,0 1 0,0-1 0,0 1 0,0 1 1,0-1-1,0 1 0,1-1 0,-1 1 0,0 0 0,0 1 0,1-1 0,-1 1 0,0-1 0,0 1 0,0 1 0,5 1 0,5 2-14,0 1 0,0 0 1,0 1-1,-1 0 0,0 1 0,17 14 1,-9-5 134,0 1 0,32 37 0,-47-49-137,-1 1 1,0 0 0,0 0-1,-1 0 1,0 0 0,0 1-1,-1-1 1,0 1 0,0 0-1,-1 0 1,0 0 0,0 0-1,0 13 1,-2-18-39,0-1 1,-1 1-1,1-1 1,-1 1-1,0-1 0,0 1 1,0-1-1,0 1 1,0-1-1,-1 0 1,1 0-1,-1 0 0,0 0 1,1 0-1,-1 0 1,0 0-1,0 0 0,0 0 1,0-1-1,0 1 1,-1-1-1,1 0 0,0 0 1,-1 0-1,1 0 1,-1 0-1,1 0 1,-1 0-1,-3 0 0,-11 2 8,-1 1 1,0-2-1,-22 0 0,28-1-52,-202 1-5514,143-5 1016</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01.665"/>
    </inkml:context>
    <inkml:brush xml:id="br0">
      <inkml:brushProperty name="width" value="0.05" units="cm"/>
      <inkml:brushProperty name="height" value="0.05" units="cm"/>
      <inkml:brushProperty name="color" value="#004F8B"/>
    </inkml:brush>
  </inkml:definitions>
  <inkml:trace contextRef="#ctx0" brushRef="#br0">0 0 2865,'0'0'5899,"3"5"-5779,72 116 2127,109 161 1816,-175-270-4476,17 22 1260,-18-14-7169,-8-29-71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02.168"/>
    </inkml:context>
    <inkml:brush xml:id="br0">
      <inkml:brushProperty name="width" value="0.05" units="cm"/>
      <inkml:brushProperty name="height" value="0.05" units="cm"/>
      <inkml:brushProperty name="color" value="#004F8B"/>
    </inkml:brush>
  </inkml:definitions>
  <inkml:trace contextRef="#ctx0" brushRef="#br0">174 93 10069,'0'0'344,"-8"18"-32,-26 60 648,31-70-764,0 1-1,1-1 0,0 1 1,0 0-1,1 0 1,0 0-1,0 0 0,1 0 1,1 9-1,0-11 370,1-28-814,0 0 0,2 0 0,1 1 0,10-28 0,2-13-763,8-35 350,-25 95 683,0 1 0,1 0-1,-1 0 1,0-1 0,0 1 0,0 0-1,1 0 1,-1 0 0,0-1 0,1 1-1,-1 0 1,0 0 0,0 0 0,1 0-1,-1-1 1,0 1 0,1 0 0,-1 0-1,0 0 1,1 0 0,-1 0 0,0 0-1,1 0 1,-1 0 0,0 0 0,1 0-1,-1 0 1,0 0 0,1 0 0,-1 0-1,0 0 1,1 1 0,-1-1 0,0 0-1,0 0 1,1 0 0,-1 0 0,0 1-1,1-1 1,-1 0 0,0 0 0,0 0-1,1 1 1,12 11-99,250 240 2754,-243-236-2550,37 33 33,-52-45-155,-1 1 0,0-1 0,0 1 0,0 0 0,-1 0 0,0 0 0,0 1 0,0-1 0,2 9 1,-4-13-10,-1 0 1,0 0-1,0 0 1,1 0-1,-1 0 1,0 0-1,0 0 1,0 0-1,0 0 0,0 0 1,0 0-1,0 0 1,-1 0-1,1 0 1,0 0-1,-1 0 1,1 0-1,0 0 1,-1 0-1,1 0 1,-1-1-1,0 1 1,1 0-1,-1 0 1,1 0-1,-1-1 1,0 1-1,0 0 1,0-1-1,1 1 1,-1 0-1,-2 0 1,-34 9-55,32-9 66,-67 7-151,-1-2-1,-1-4 0,-97-8 1,150 4 125,0-1 0,1-1 1,-1-1-1,-30-11 0,51 16 4,-1 0-1,0 0 0,1 0 0,-1 0 1,0-1-1,1 1 0,-1 0 1,1 0-1,-1 0 0,0-1 1,1 1-1,-1 0 0,1-1 1,-1 1-1,1-1 0,-1 1 1,1 0-1,-1-1 0,1 1 1,0-1-1,-1 1 0,1-1 1,0 0-1,-1 1 0,1-1 1,0 1-1,-1-1 0,1 0 0,0 1 1,0-1-1,0 1 0,0-2 1,1 1-148,0 0 0,0 0 1,0 0-1,0 0 0,0 0 0,0 0 1,0 0-1,0 0 0,1 1 0,-1-1 1,0 0-1,1 1 0,-1-1 0,1 1 1,1-1-1,38-11-5683</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02.590"/>
    </inkml:context>
    <inkml:brush xml:id="br0">
      <inkml:brushProperty name="width" value="0.05" units="cm"/>
      <inkml:brushProperty name="height" value="0.05" units="cm"/>
      <inkml:brushProperty name="color" value="#004F8B"/>
    </inkml:brush>
  </inkml:definitions>
  <inkml:trace contextRef="#ctx0" brushRef="#br0">1 177 13286,'0'0'360,"24"3"569,333 22 1309,-354-25-2222,0-1 1,0 1-1,0-1 0,0 0 1,0 1-1,-1-1 0,1-1 1,0 1-1,0 0 0,-1-1 1,1 1-1,-1-1 0,0 0 1,1 0-1,-1 0 0,0 0 1,0 0-1,0 0 0,0 0 1,-1-1-1,1 1 0,0-1 1,-1 1-1,0-1 1,0 0-1,0 0 0,0 1 1,0-1-1,0 0 0,-1 0 1,1 0-1,-1-5 0,1 2-30,-1 1-1,1 0 0,-1-1 0,0 1 1,-1-1-1,1 1 0,-1-1 1,0 1-1,-1 0 0,1 0 1,-1-1-1,0 1 0,0 0 1,-1 1-1,1-1 0,-1 0 0,-4-5 1,4 6 1,0 1 0,-1 0 0,1 0 0,0 0 0,-1 1 0,0-1 0,1 1 1,-1-1-1,0 1 0,0 1 0,-1-1 0,1 0 0,0 1 0,0 0 0,-1 0 0,1 0 0,-1 1 1,1-1-1,-1 1 0,1 0 0,-1 1 0,1-1 0,0 1 0,-1 0 0,1 0 0,-1 0 0,1 0 0,0 1 1,0 0-1,0-1 0,0 2 0,0-1 0,0 0 0,1 1 0,-1 0 0,1 0 0,-1 0 0,1 0 0,0 0 1,1 1-1,-1-1 0,-2 5 0,-1 2 56,2-1 0,-1 1 0,1-1 0,1 1 0,0 0 0,0 0 0,1 1 0,0-1 1,1 0-1,-1 20 0,2-23-16,1 0 1,-1 0 0,1 0-1,1-1 1,-1 1-1,1 0 1,0-1 0,0 1-1,1-1 1,0 0 0,0 0-1,1 0 1,0 0-1,0 0 1,0-1 0,0 0-1,8 7 1,-1-3-32,0-1-1,1 0 0,1 0 1,-1-2-1,1 1 1,0-2-1,0 0 1,26 7-1,-20-8-1227,0-1 0,-1-1-1,27 0 1,-12-2-3442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02.922"/>
    </inkml:context>
    <inkml:brush xml:id="br0">
      <inkml:brushProperty name="width" value="0.05" units="cm"/>
      <inkml:brushProperty name="height" value="0.05" units="cm"/>
      <inkml:brushProperty name="color" value="#004F8B"/>
    </inkml:brush>
  </inkml:definitions>
  <inkml:trace contextRef="#ctx0" brushRef="#br0">0 0 352,'0'0'13798,"79"95"-12437,-46-52-769,6-2-15,-1-2-353,1-3-128,-2-7-64,-6-6-32,-4-8-128,-6-8-1233,-2-7-1168,-5 0-2145</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03.253"/>
    </inkml:context>
    <inkml:brush xml:id="br0">
      <inkml:brushProperty name="width" value="0.05" units="cm"/>
      <inkml:brushProperty name="height" value="0.05" units="cm"/>
      <inkml:brushProperty name="color" value="#004F8B"/>
    </inkml:brush>
  </inkml:definitions>
  <inkml:trace contextRef="#ctx0" brushRef="#br0">322 1 6963,'0'0'4114,"-106"41"-4050,50-10 432,11 6 641,3 6-465,11 2-672,6-4 0,13-5-304,8-10-1761,4-13-672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03.865"/>
    </inkml:context>
    <inkml:brush xml:id="br0">
      <inkml:brushProperty name="width" value="0.05" units="cm"/>
      <inkml:brushProperty name="height" value="0.05" units="cm"/>
      <inkml:brushProperty name="color" value="#004F8B"/>
    </inkml:brush>
  </inkml:definitions>
  <inkml:trace contextRef="#ctx0" brushRef="#br0">8 145 8884,'0'0'1443,"0"24"-989,-6 410 4679,5-393-5030,0-14-45,2 0-1,0 0 1,7 35-1,-8-61-11,-1-210-1701,0-252-2848,1 453 4656,0 0 0,1 1 0,0-1 0,0 1 0,0-1 0,1 1 0,0-1 0,1 1 0,0 0-1,3-7 1,-4 12-53,0 0 0,-1 0 0,1-1 0,0 2-1,0-1 1,1 0 0,-1 0 0,0 1 0,0-1 0,1 1-1,-1-1 1,1 1 0,0 0 0,-1 0 0,1 0 0,0 1-1,-1-1 1,1 1 0,0-1 0,0 1 0,0 0 0,-1 0-1,1 0 1,0 0 0,0 1 0,0-1 0,-1 1-1,1 0 1,4 1 0,-2 0-82,0 0 1,0 1-1,0-1 1,-1 1-1,1 0 0,-1 0 1,0 0-1,0 1 0,0-1 1,0 1-1,-1 0 0,1 0 1,-1 0-1,0 1 0,0-1 1,-1 1-1,1 0 1,-1 0-1,0-1 0,-1 1 1,1 1-1,1 7 0,0 4 47,0 0 0,-1 0 0,0 0 0,-2 0-1,-2 32 1,1-43-89,-1 0-1,1 0 1,-2 0-1,1 0 1,0 0-1,-1-1 1,0 1-1,-1-1 1,1 0-1,-1 0 1,0 0-1,0 0 1,-1 0-1,1-1 1,-1 0-1,0 0 1,0 0-1,0-1 1,-1 0-1,1 0 1,-1 0-1,0 0 1,0-1-1,0 0 1,0 0-1,0-1 1,-12 2 0,18-3-36,-1 0 0,1 0 0,-1 0 1,0-1-1,1 1 0,-1 0 1,1 0-1,-1 0 0,1-1 0,-1 1 1,1 0-1,-1-1 0,1 1 1,-1 0-1,1-1 0,0 1 1,-1-1-1,1 1 0,-1-1 0,1 1 1,0-1-1,0 1 0,-1-1 1,1 1-1,0-1 0,0 1 1,-1-1-1,1 1 0,0-1 0,0 1 1,0-1-1,0 0 0,0 1 1,0-1-1,0 1 0,0-2 1,3-22-1297,-1 16 927,1 0-1,1 1 0,-1-1 1,1 1-1,0 0 0,1 0 1,0 1-1,0-1 0,0 1 1,1 0-1,0 0 0,0 1 1,8-6-1,12-8-774,54-31 1,-76 48 959,4-3 875,2 0 0,-1 1-1,0 0 1,20-6 0,-26 10-405,-1-1-1,1 1 1,-1 0 0,0-1 0,1 1-1,-1 0 1,1 1 0,-1-1 0,1 0-1,-1 1 1,1 0 0,-1-1 0,0 1 0,1 0-1,-1 0 1,0 0 0,0 1 0,0-1-1,0 0 1,0 1 0,0-1 0,0 1-1,0 0 1,0 0 0,2 3 0,7 10 348,2-1 1,0 0 0,0 0 0,1-2-1,1 1 1,29 17 0,-33-23-358,2-1 0,-1-1 0,1 1 0,0-2 0,0 0 0,0-1 0,0 0 0,1-1 0,0 0 1,18-1-1,-28-1-136,1 0 0,-1 0 1,0 0-1,1-1 0,-1 1 0,1-1 1,-1 0-1,0-1 0,0 1 1,0-1-1,0 0 0,0 0 1,4-2-1,-6 1-71,1 1 0,-1 0 0,0-1 1,0 0-1,0 1 0,0-1 0,-1 0 0,1 0 0,-1 0 1,1 0-1,-1 0 0,0 0 0,0 0 0,-1 0 0,1-1 0,-1 1 1,1 0-1,-1-6 0,0 3-87,1 1 0,-1-1 0,0 1 0,-1-1 0,0 1-1,1-1 1,-2 1 0,1-1 0,-1 1 0,1 0 0,-2 0 0,1 0 0,0 0 0,-1 0 0,0 0 0,0 1 0,0-1 0,-1 1 0,0 0-1,1 0 1,-2 0 0,1 1 0,0-1 0,-1 1 0,1 0 0,-6-3 0,-1-1-10,1 1-1,-1 0 1,0 0 0,0 1-1,-1 1 1,0 0 0,0 0-1,0 1 1,0 1 0,-23-2 0,69 23-463,33 11 1016,-33-17 80,-2 2 1,53 32 0,-76-41-490,-1 1 1,1-1 0,-1 1-1,-1 1 1,1 0 0,-1 0-1,-1 0 1,1 1 0,-1 0-1,-1 0 1,0 0 0,0 1 0,5 15-1,-7-15-694,12 38 2076,-3-32-3409,-11-16 1721,-1 1 0,1-1 0,-1 0 0,1 0 0,0 1 0,-1-1 0,1 0 0,-1 0 0,1 0 0,-1 0-1,1 0 1,0 0 0,-1 0 0,1 0 0,-1 0 0,1 0 0,0 0 0,-1 0 0,1 0 0,-1-1 0,1 1-1,-1 0 1,1 0 0,-1-1 0,1 1 0,-1 0 0,2-1 0,8-10-7010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5:10.130"/>
    </inkml:context>
    <inkml:brush xml:id="br0">
      <inkml:brushProperty name="width" value="0.05" units="cm"/>
      <inkml:brushProperty name="height" value="0.05" units="cm"/>
      <inkml:brushProperty name="color" value="#004F8B"/>
    </inkml:brush>
  </inkml:definitions>
  <inkml:trace contextRef="#ctx0" brushRef="#br0">59 0 9364,'0'0'2914,"0"144"-1346,0-75-735,0-2-97,0-7-320,0-8-224,0-9-192,0-8-96,-2-7-528,-2-7-689,-3-10-928,-3-9-1168,-7-2 511,-1-2-1375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04.322"/>
    </inkml:context>
    <inkml:brush xml:id="br0">
      <inkml:brushProperty name="width" value="0.05" units="cm"/>
      <inkml:brushProperty name="height" value="0.05" units="cm"/>
      <inkml:brushProperty name="color" value="#004F8B"/>
    </inkml:brush>
  </inkml:definitions>
  <inkml:trace contextRef="#ctx0" brushRef="#br0">0 1 13830,'0'0'3682,"7"17"-3554,-2-5-100,4 9 10,-2 1 0,0 1-1,6 34 1,-9-27-2,2-1 0,0 1-1,2-1 1,17 42 0,-20-62-9,-1-1-1,1 1 1,0-1-1,1 0 1,0 0-1,0 0 1,1-1-1,0 0 1,0 0-1,1-1 1,0 0-1,0 0 1,0-1-1,0 0 1,1 0-1,0-1 1,17 5-1,-13-5 21,1 0 1,0-2-1,0 0 0,0 0 1,0-1-1,0-1 0,0 0 1,0-1-1,-1-1 0,1 0 0,0-1 1,0 0-1,-1-1 0,23-10 1,-29 11-52,0-1 0,0 0 0,0 0 0,-1-1 1,0 1-1,1-2 0,-2 1 0,1-1 0,-1 1 1,1-2-1,-2 1 0,1 0 0,-1-1 0,0 0 1,0 0-1,-1 0 0,0-1 0,0 1 0,-1-1 1,0 1-1,0-1 0,0 0 0,-1 0 0,-1 0 0,1 0 1,-1 0-1,-1-8 0,1 13 12,-1 1-1,1-1 1,0 0-1,-1 1 1,1-1-1,-1 1 1,1-1-1,-1 1 0,0-1 1,0 1-1,-1-1 1,1 1-1,0 0 1,-1 0-1,1 0 1,-1-1-1,0 2 1,0-1-1,0 0 1,0 0-1,0 0 1,0 1-1,0-1 1,0 1-1,-1 0 1,1 0-1,-1 0 1,1 0-1,-1 0 1,1 0-1,-1 1 1,1-1-1,-1 1 1,0 0-1,1-1 1,-1 1-1,0 0 1,1 1-1,-1-1 1,1 0-1,-1 1 1,0 0-1,1-1 1,-1 1-1,1 0 1,-1 0-1,1 1 1,0-1-1,0 0 1,-1 1-1,-2 2 1,-2 3 52,0 1 1,1 0-1,-1 0 1,2 0-1,-1 1 1,1 0 0,1 0-1,-1 0 1,2 1-1,-1-1 1,-1 11 0,3-15-44,1 0 1,0-1 0,0 1-1,0 0 1,1 0 0,0-1-1,0 1 1,0 0 0,0 0 0,1 0-1,0-1 1,0 1 0,0 0-1,1-1 1,-1 1 0,1-1-1,0 1 1,1-1 0,-1 0 0,1 0-1,-1 0 1,1 0 0,0 0-1,1-1 1,4 5 0,-1-3-161,1 0 0,-1-1 0,1 0 0,0 0 1,0-1-1,1 0 0,-1-1 0,0 0 0,12 2 0,46 0-4135,-26-6-633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04.701"/>
    </inkml:context>
    <inkml:brush xml:id="br0">
      <inkml:brushProperty name="width" value="0.05" units="cm"/>
      <inkml:brushProperty name="height" value="0.05" units="cm"/>
      <inkml:brushProperty name="color" value="#004F8B"/>
    </inkml:brush>
  </inkml:definitions>
  <inkml:trace contextRef="#ctx0" brushRef="#br0">955 25 13718,'0'0'3378,"-114"-24"-3378,71 24-336,-15 15-2610,-13-4-2672</inkml:trace>
  <inkml:trace contextRef="#ctx0" brushRef="#br0" timeOffset="1">0 25 10789,'0'0'7491,"137"21"-6386,-71-14-689,-4 3-352,-8-3-64,-13 4-448,-14-5-2353</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05.885"/>
    </inkml:context>
    <inkml:brush xml:id="br0">
      <inkml:brushProperty name="width" value="0.05" units="cm"/>
      <inkml:brushProperty name="height" value="0.05" units="cm"/>
      <inkml:brushProperty name="color" value="#004F8B"/>
    </inkml:brush>
  </inkml:definitions>
  <inkml:trace contextRef="#ctx0" brushRef="#br0">1 2 9764,'0'0'1441,"128"-2"-544,-64 2-273,5 0 32,-1 6-144,-4-2 241,-10-1-513,-8-1-192,-13 0-16,-8-2-32,-9 0-224,1 0-1265,-5 0-1937,1 0-3088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06.371"/>
    </inkml:context>
    <inkml:brush xml:id="br0">
      <inkml:brushProperty name="width" value="0.05" units="cm"/>
      <inkml:brushProperty name="height" value="0.05" units="cm"/>
      <inkml:brushProperty name="color" value="#004F8B"/>
    </inkml:brush>
  </inkml:definitions>
  <inkml:trace contextRef="#ctx0" brushRef="#br0">33 193 3794,'0'0'5754,"-5"20"-4633,-3 13-650,2 1 0,1 0 0,0 36-1,5-69-342,3-38-601,-2 0-1,-5-39 1,2 51 243,1 0 1,0 0 0,2 1 0,1-1 0,1 0-1,9-38 1,-11 62 362,-1 0 0,1-1 1,-1 1-1,1 0 0,-1 0 0,1 0 0,0 0 1,0 0-1,-1 0 0,1 0 0,0 0 0,0 0 0,0 0 1,0 0-1,0 0 0,0 1 0,0-1 0,0 0 1,0 1-1,1-1 0,-1 1 0,0-1 0,2 0 1,0 1-50,0 0 1,0 0 0,0 0 0,0 0 0,1 0 0,-1 1-1,-1-1 1,1 1 0,6 2 0,4 2-33,-1 1 0,0 1 0,16 10 0,118 91 786,-129-93-799,0 0 0,-1 1 0,-1 1 0,0 1 0,23 37 0,-34-48-42,0 0 0,-1 1-1,0-1 1,-1 1 0,1 0-1,0 8 1,-2-14-16,-1 0 0,0 1 0,1-1 0,-1 1-1,0-1 1,0 1 0,-1-1 0,1 0 0,0 1 0,-1-1 0,0 0-1,1 1 1,-1-1 0,0 0 0,0 0 0,0 1 0,-1-1 0,1 0-1,0 0 1,-1 0 0,1-1 0,-1 1 0,0 0 0,-2 2 0,-6 1 24,0 1 0,0-1 1,-1-1-1,1 0 0,-1-1 0,0 0 1,0 0-1,0-1 0,-19 1 1,-14-1-176,-46-3 1,83 1 19,1-1 0,0 0-1,0 0 1,0 0 0,0-1-1,0 0 1,-9-4 0,14 6 29,-1-1 1,1 0 0,-1 0-1,1 1 1,0-1-1,-1 0 1,1 0 0,0 0-1,0-1 1,0 1-1,0 0 1,0 0 0,0-1-1,0 1 1,0 0 0,1-1-1,-1 1 1,0-1-1,1 1 1,-1-1 0,1 1-1,0-1 1,-1 1 0,1-1-1,0 1 1,0-1-1,0 0 1,0 1 0,0-1-1,0 1 1,1-1-1,-1 0 1,0 1 0,2-2-1,10-19-4158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06.956"/>
    </inkml:context>
    <inkml:brush xml:id="br0">
      <inkml:brushProperty name="width" value="0.05" units="cm"/>
      <inkml:brushProperty name="height" value="0.05" units="cm"/>
      <inkml:brushProperty name="color" value="#004F8B"/>
    </inkml:brush>
  </inkml:definitions>
  <inkml:trace contextRef="#ctx0" brushRef="#br0">218 227 96,'0'0'6672,"0"-16"-5074,1-54-1363,0 64-165,-1 0 0,-1 1 0,1-1 0,-1 0 0,0 1 0,0-1 0,0 1 0,-1-1-1,0 1 1,0 0 0,0-1 0,-1 1 0,0 0 0,0 1 0,0-1 0,0 0 0,-1 1 0,0 0 0,0 0 0,0 0-1,0 0 1,-1 1 0,0-1 0,1 1 0,-1 0 0,0 1 0,0-1 0,-1 1 0,1 0 0,0 0 0,-1 1-1,1-1 1,-1 1 0,0 1 0,1-1 0,-1 1 0,0 0 0,-6 0 0,10 1-68,0-1 0,-1 0 1,1 1-1,0-1 0,-1 1 0,1 0 1,0 0-1,0 0 0,0 0 0,0 0 1,0 0-1,0 0 0,0 1 0,0-1 1,0 1-1,0 0 0,1-1 1,-1 1-1,1 0 0,-1 0 0,1 0 1,0 0-1,0 0 0,0 0 0,0 0 1,0 1-1,0-1 0,1 0 0,-1 0 1,1 1-1,-1-1 0,1 0 0,0 4 1,-2 10 296,2 0 1,0 0 0,3 26-1,-3-38-184,4 18 328,0 0 0,2-1 0,0 0 0,17 36 0,-15-39-366,-1 0 1,0 0-1,-1 1 0,-1 0 0,-1 0 1,-1 0-1,1 20 0,-4-38-82,0 1 0,0 0 0,0-1-1,0 1 1,-1 0 0,1-1 0,-1 1-1,1 0 1,-1-1 0,0 1 0,1-1 0,-1 1-1,0-1 1,0 0 0,0 1 0,0-1 0,0 0-1,-1 1 1,1-1 0,0 0 0,0 0 0,-1 0-1,1 0 1,-1 0 0,1-1 0,-1 1 0,1 0-1,-1-1 1,1 1 0,-1-1 0,0 1-1,1-1 1,-1 0 0,0 0 0,1 0 0,-1 0-1,0 0 1,1 0 0,-1 0 0,0 0 0,-3-2-1,2 2 4,1 0 0,-1-1-1,0 0 1,0 0 0,0 0-1,1 0 1,-1 0 0,0 0-1,1-1 1,-1 1-1,1-1 1,0 0 0,-1 0-1,1 0 1,0 0 0,0 0-1,0 0 1,0 0 0,1-1-1,-1 1 1,1-1-1,-1 1 1,1-1 0,0 0-1,-1-3 1,1 3-26,0 0 0,1 0-1,-1 0 1,1 0 0,0 0 0,0 0 0,0 0-1,0 0 1,1 0 0,-1 0 0,1 0-1,0 0 1,0 0 0,0 0 0,0 0 0,0 1-1,0-1 1,1 0 0,0 1 0,-1-1 0,1 1-1,0 0 1,0-1 0,0 1 0,0 0 0,6-3-1,-2 1 31,1 1-1,-1 1 0,1-1 1,0 1-1,0 1 0,0-1 1,0 1-1,0 0 0,0 0 1,12 2-1,13 0 211,1 3 0,-1 0 1,0 2-1,0 2 0,43 16 0,-37-12 20,-27-9-137,-4 0 16,1-1-1,0 0 1,0 0 0,1-1 0,11 1 0,-20-30 2093,-1-41-2097,-1 27-275,7-73-1,-5 113 78,0 0-1,1 0 0,-1 0 0,1 0 1,-1 0-1,1 0 0,0 0 1,0 0-1,0 0 0,0 0 0,0 0 1,0 0-1,1 1 0,-1-1 1,1 0-1,-1 1 0,1-1 0,-1 1 1,1 0-1,0 0 0,0-1 1,0 1-1,2-1 0,1 1-884,1-1-1,0 0 1,0 1-1,0 0 1,-1 1 0,1-1-1,8 1 1,16 0-6270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07.852"/>
    </inkml:context>
    <inkml:brush xml:id="br0">
      <inkml:brushProperty name="width" value="0.05" units="cm"/>
      <inkml:brushProperty name="height" value="0.05" units="cm"/>
      <inkml:brushProperty name="color" value="#004F8B"/>
    </inkml:brush>
  </inkml:definitions>
  <inkml:trace contextRef="#ctx0" brushRef="#br0">241 120 6451,'0'0'6149,"3"-16"-4767,6-49-693,-8 63-680,-1 1 0,0 0 0,-1-1 1,1 1-1,0 0 0,0-1 0,0 1 1,-1 0-1,1-1 0,-1 1 0,1 0 1,-1 0-1,1-1 0,-1 1 1,0 0-1,0 0 0,0 0 0,1 0 1,-1 0-1,0 0 0,0 0 0,0 0 1,0 0-1,-1 0 0,1 1 0,0-1 1,0 0-1,-3 0 0,-33-4-40,32 5 31,-5 0 4,1 0 1,-1 1-1,0-1 0,1 2 1,0 0-1,-1 0 0,1 0 0,0 2 1,0-1-1,-9 5 0,13-5 46,0 0 0,0 1 0,0-1 0,0 1 0,0 0-1,1 1 1,0-1 0,0 1 0,0-1 0,1 1 0,-1 1 0,1-1-1,0 0 1,1 1 0,-1-1 0,1 1 0,-2 6 0,3-7-15,-1 0 1,1-1-1,0 1 1,0 0-1,0 0 1,1 0-1,0 0 1,0 0-1,0 0 1,1 0-1,-1 0 1,1 0-1,0 0 1,1-1-1,-1 1 1,1 0 0,0-1-1,0 1 1,0-1-1,1 1 1,0-1-1,0 0 1,0 0-1,6 6 1,-2-5 3,0 0 0,1 0-1,0-1 1,0 0 0,0 0 0,0-1 0,0 0 0,1-1 0,-1 1 0,1-2 0,0 1-1,0-1 1,10 0 0,-4 0-10,-1-1 1,0 0-1,1-1 0,-1 0 0,15-4 0,-22 3-48,-1 0 1,0 0-1,-1-1 1,1 1-1,0-2 1,-1 1-1,1 0 0,-1-1 1,0 0-1,0 0 1,-1-1-1,1 1 0,6-10 1,-11 14 16,5-5-108,-1-1 1,0 1-1,0-1 0,0 0 1,0 0-1,-1-1 1,0 1-1,-1-1 0,1 1 1,-1-1-1,0 0 0,-1 0 1,2-13-1,-3 20 116,0 0 0,0 0 0,1 0 0,-1 0-1,0 0 1,1 0 0,-1-1 0,0 1 0,0 0 0,1 0 0,-1 0-1,0 0 1,1 0 0,-1 0 0,0 0 0,1 0 0,-1 0 0,0 1-1,0-1 1,1 0 0,-1 0 0,0 0 0,0 0 0,1 0 0,-1 0-1,0 1 1,0-1 0,1 0 0,-1 0 0,0 0 0,0 1 0,1-1-1,-1 0 1,0 0 0,0 0 0,0 1 0,0-1 0,0 0 0,1 1-1,-1-1 1,0 0 0,0 0 0,0 1 0,0-1 0,0 1 0,3 16-58,0-1 1,2 1-1,0-1 0,8 20 1,-10-30 89,1 1 0,0-1 0,0 0-1,1 0 1,-1 0 0,1-1 0,0 0 0,1 0 0,0 0 0,-1 0 0,2-1 0,11 7-1,-2-4 156,1-1 0,1-1 0,-1 0-1,1-2 1,0 0 0,0 0 0,0-2 0,0 0-1,23-3 1,-33 2-96,-2 0-61,0 0 0,0-1 0,0 0 1,0 0-1,-1 0 0,1-1 0,0 0 0,0 0 0,-1-1 0,0 1 0,1-1 0,-1 0 0,0-1 0,0 1 0,-1-1 0,1 0 0,-1 0 0,0 0 0,0-1 0,0 0 0,0 0 0,-1 0 0,5-9 0,-4 5-46,0 0 0,0 0 1,-1-1-1,0 1 0,-1-1 0,0 1 0,0-1 0,-1 0 0,-1 0 0,0 0 0,0 0 0,0 0 0,-5-17 0,5 25 3,0 1 0,-1-1 0,1 0 0,-1 0 0,0 1 0,0-1 0,1 1 0,-1-1 0,0 1 0,0-1 0,0 1 0,-1 0 0,1-1 0,0 1 0,0 0 0,-1 0 0,1 0 0,-1 0 0,1 0 0,-1 0 0,1 0 0,-1 1 0,0-1 0,1 0 0,-1 1 0,0-1 0,1 1 0,-1 0 0,0 0 0,0-1 0,1 1 0,-1 0 0,0 1 0,0-1 0,1 0 0,-1 0 0,0 1 0,0-1 0,1 1 0,-1 0 0,1-1 0,-1 1 0,0 0 0,1 0 0,-1 0 0,1 0 0,0 0 0,-1 0 0,1 0 0,0 1 0,0-1 0,-1 0 0,1 1 0,0-1 0,1 1 0,-1-1 0,-1 3 0,-3 5 2,1 1-1,0 0 0,1 0 0,0 1 0,0-1 0,1 0 0,1 1 0,-1 0 0,2-1 0,0 1 0,0 0 0,0 0 0,4 14 0,-3-20 21,0 0 0,0 0 0,0 0-1,0 0 1,1-1 0,0 1 0,0-1 0,0 1-1,0-1 1,1 0 0,0 0 0,0 0 0,0 0 0,0 0-1,1-1 1,-1 1 0,1-1 0,0 0 0,0 0 0,0-1-1,0 1 1,1-1 0,-1 0 0,1 0 0,-1 0 0,1 0-1,0-1 1,0 0 0,0 0 0,8 0 0,-2 0 7,-1-1 0,0-1 0,1 0 0,-1 0 1,0-1-1,0-1 0,0 0 0,0 0 0,16-8 1,-10 2-145,-1 0 1,0-2 0,-1 0 0,24-22-1,-1-4-195,-14 14 169,1 0 0,28-19-1,-44 36 188,1 0-1,-1 1 1,1 1-1,0-1 0,0 2 1,1-1-1,-1 1 0,1 0 1,-1 1-1,1 0 1,12 0-1,-13 1 103,-1 1 0,1 0-1,0 1 1,0 0 0,0 0 0,0 1 0,-1 0-1,1 0 1,12 6 0,-17-6-117,-1 0 0,1 1 1,0-1-1,-1 1 0,1 0 0,-1 0 0,0 0 0,0 0 1,0 1-1,-1-1 0,1 1 0,-1 0 0,0 0 0,0 0 1,0 0-1,0 0 0,-1 0 0,1 0 0,-1 1 0,1 7 1,-1-6-31,0-1 1,0 1 0,-1-1 0,0 1 0,0 0 0,0-1 0,0 1 0,-1-1 0,0 1 0,0-1 0,-1 1-1,1-1 1,-1 0 0,0 0 0,-1 1 0,1-2 0,-1 1 0,-5 7 0,1-5-8,0 0 1,-1-1-1,0 0 1,0 0-1,0-1 1,-1 0 0,1-1-1,-1 0 1,-18 6-1,4-2-670,-1-1 0,-39 5-1,41-9-618,0 0-1,0-2 0,0-1 1,0-1-1,-39-7 0,1-11-7816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39.333"/>
    </inkml:context>
    <inkml:brush xml:id="br0">
      <inkml:brushProperty name="width" value="0.05" units="cm"/>
      <inkml:brushProperty name="height" value="0.05" units="cm"/>
      <inkml:brushProperty name="color" value="#004F8B"/>
    </inkml:brush>
  </inkml:definitions>
  <inkml:trace contextRef="#ctx0" brushRef="#br0">527 45 6835,'0'0'3663,"-4"-6"-2878,2 3-724,0 0 0,0 0 0,0 0 0,-1 1 0,1-1 0,-1 1 1,1 0-1,-1 0 0,0 0 0,0 0 0,0 0 0,0 1 0,0-1 1,-1 1-1,1 0 0,0 0 0,-1 0 0,1 0 0,-1 1 0,1-1 1,-1 1-1,1 0 0,0 0 0,-7 1 0,-10-2 79,-1 2 1,1 0-1,0 1 0,1 2 0,-1-1 0,0 2 0,1 1 0,0 0 1,0 2-1,1 0 0,0 1 0,0 0 0,1 2 0,-22 17 0,28-20-53,0 1 0,1 1 0,-1 0 0,2 0 0,-1 1 0,2 0 0,-1 1 0,2-1 0,-1 2 0,2-1 0,0 1 0,0 0 0,1 0 0,1 1 0,0 0 0,1 0 0,0-1 0,1 2 0,1-1 0,0 0 0,1 0 0,2 22 0,0-28-62,1 0 0,-1-1 0,1 1-1,1-1 1,-1 0 0,1 0-1,0 0 1,1 0 0,0-1 0,0 0-1,0 0 1,1 0 0,0 0 0,0-1-1,0 0 1,1 0 0,-1-1-1,15 7 1,-1 0 52,1-2-1,0 0 0,1-2 1,-1 0-1,36 6 1,-40-10 8,0 0-1,0-1 1,0 0 0,0-2-1,0 0 1,1-1 0,30-5-1,-45 5-74,-1 0 0,0 0 0,0 0 0,0 0 0,0-1 0,0 1 0,-1-1 0,1 1 0,0-1 0,-1 0 0,1 1 0,-1-1 0,1 0-1,-1 0 1,0 0 0,0 0 0,0 0 0,0 0 0,0-1 0,0 1 0,-1 0 0,1 0 0,-1-1 0,1 1 0,-1 0 0,0-1 0,0 1-1,0 0 1,-1-4 0,1 2-9,-1 0-1,0 1 0,1-1 0,-1 1 0,-1-1 1,1 1-1,0-1 0,-1 1 0,0 0 0,0 0 1,0 0-1,0 0 0,0 0 0,-1 0 0,1 0 1,-1 1-1,-5-5 0,-4 1-24,0 1 0,0 0 0,0 0 0,0 1 0,-1 1 0,1 0 0,-1 1 0,-15-1 0,4 1-5,0 2 1,1 0-1,-39 7 0,54-6-7,1 1 0,-1 0 1,1 0-1,0 1 0,-1 0 0,1 0 0,1 0 1,-1 1-1,0 0 0,1 1 0,0 0 0,0 0 0,0 0 1,1 0-1,-8 11 0,9-11-553,0 1 0,1 0 0,-1 0 0,1 0 0,1 1 0,-1-1 1,1 1-1,0-1 0,1 1 0,-2 13 0,2 2-4240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40.519"/>
    </inkml:context>
    <inkml:brush xml:id="br0">
      <inkml:brushProperty name="width" value="0.05" units="cm"/>
      <inkml:brushProperty name="height" value="0.05" units="cm"/>
      <inkml:brushProperty name="color" value="#004F8B"/>
    </inkml:brush>
  </inkml:definitions>
  <inkml:trace contextRef="#ctx0" brushRef="#br0">34 0 4802,'0'0'3623,"0"14"-2758,0 27-406,-13 344 1918,8-362-2236,-1-32 142,-1-35-355,6 26 48,0 7-152,1 0-1,0 0 1,0-1 0,1 1 0,5-22-1,-5 31 213,0-1-1,0 1 0,0-1 0,0 1 0,1-1 0,-1 1 1,1 0-1,-1 0 0,1 0 0,0 0 0,0 0 0,0 0 0,0 0 1,0 1-1,1-1 0,-1 1 0,0-1 0,1 1 0,-1 0 0,1 0 1,-1 0-1,1 0 0,0 1 0,-1-1 0,1 1 0,0-1 1,-1 1-1,1 0 0,5 1 0,-5-1 8,1 1 1,-1 0-1,0 0 0,0 0 1,0 0-1,0 1 0,0-1 1,0 1-1,0 0 1,-1 0-1,1 0 0,0 0 1,-1 1-1,0-1 0,1 0 1,-1 1-1,0 0 0,0-1 1,-1 1-1,3 4 0,2 4 23,0 0 0,-1 1 1,0-1-1,4 16 0,-5-11-71,-2 0 0,1 0 0,-2 0 0,0 0 0,-3 30 0,2-45 2,0-1-1,-1 1 0,1-1 0,0 1 1,0-1-1,-1 1 0,1 0 1,-1-1-1,1 1 0,0-1 1,-1 1-1,1-1 0,-1 0 0,1 1 1,-1-1-1,1 1 0,-1-1 1,1 0-1,-1 0 0,0 1 1,1-1-1,-1 0 0,1 0 0,-1 1 1,0-1-1,1 0 0,-1 0 1,0 0-1,1 0 0,-1 0 0,0 0 1,1 0-1,-1 0 0,1-1 1,-1 1-1,0 0 0,1 0 1,-1 0-1,0-1 0,1 1 0,-1 0 1,1 0-1,-1-1 0,1 1 1,-1-1-1,1 1 0,-1-1 1,0 0-1,1-3-49,-1-1 1,1 0 0,0 0-1,0 1 1,1-1 0,0 0-1,-1 1 1,1-1 0,1 1-1,-1-1 1,1 1 0,0 0-1,0-1 1,0 1 0,0 0-1,1 0 1,0 0 0,0 1-1,0-1 1,0 1 0,0 0-1,1-1 1,-1 1 0,1 1-1,0-1 1,0 1 0,0-1-1,0 1 1,5-2 0,4-1 143,-1-1 1,1 2 0,-1 0 0,1 0 0,1 1 0,-1 1 0,0 0 0,0 1 0,18 1 0,-29 0-60,-1 1 1,1-1-1,0 1 0,-1 0 1,1 0-1,0 0 1,-1 0-1,1 0 0,-1 0 1,0 0-1,1 0 0,-1 1 1,0-1-1,0 0 1,0 1-1,1-1 0,-2 1 1,1 0-1,0-1 0,0 1 1,0 0-1,0 2 1,16 52 424,-11-33-349,7 3-264,2-18-4888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40.879"/>
    </inkml:context>
    <inkml:brush xml:id="br0">
      <inkml:brushProperty name="width" value="0.05" units="cm"/>
      <inkml:brushProperty name="height" value="0.05" units="cm"/>
      <inkml:brushProperty name="color" value="#004F8B"/>
    </inkml:brush>
  </inkml:definitions>
  <inkml:trace contextRef="#ctx0" brushRef="#br0">1 0 4562,'0'0'0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41.223"/>
    </inkml:context>
    <inkml:brush xml:id="br0">
      <inkml:brushProperty name="width" value="0.05" units="cm"/>
      <inkml:brushProperty name="height" value="0.05" units="cm"/>
      <inkml:brushProperty name="color" value="#004F8B"/>
    </inkml:brush>
  </inkml:definitions>
  <inkml:trace contextRef="#ctx0" brushRef="#br0">55 295 6627,'0'0'2745,"20"0"-744,-8 0-1610,11 1 164,-1-1-1,1-1 0,-1-1 1,29-6-1,-44 6-412,-1 0 0,0 0 0,1 0 0,-1-1 1,0 0-1,0 0 0,-1-1 0,1 0 0,5-4 0,-8 5-62,0 0 1,-1 0-1,1 0 1,-1 0-1,1-1 1,-1 1-1,0-1 1,0 1-1,-1-1 1,1 0-1,-1 0 1,0 0-1,0 0 1,0 0-1,-1 0 1,1-6-1,0 0-67,-1 1 0,-1 0-1,1 0 1,-1 0-1,-1-1 1,0 1 0,0 0-1,-1 1 1,0-1-1,-5-10 1,5 13-24,-1 1 0,1 0 0,-1 0 0,0 0 0,0 1 0,0 0 0,-1-1 0,0 1 0,1 1 0,-1-1 0,-1 1 0,1 0 0,0 0 0,-1 0 0,0 1 0,-10-3 0,9 3 9,0 1 1,0-1-1,-1 2 0,1-1 0,-1 1 0,1 0 0,0 1 0,-1 0 0,1 0 1,0 0-1,-1 1 0,1 0 0,0 1 0,0-1 0,1 1 0,-1 1 1,0-1-1,1 1 0,0 0 0,0 1 0,0-1 0,1 1 0,-1 0 1,1 1-1,0-1 0,1 1 0,-1 0 0,1 0 0,0 1 0,1-1 1,0 1-1,0 0 0,0 0 0,1 0 0,0 0 0,0 0 0,0 0 1,1 1-1,1-1 0,-1 1 0,1-1 0,1 12 0,-1-16 3,1-1 1,-1 1-1,1 0 0,-1 0 0,1 0 1,0-1-1,0 1 0,0 0 0,1-1 0,-1 1 1,1-1-1,-1 1 0,1-1 0,0 0 0,0 0 1,0 0-1,4 4 0,-1-2-111,1-1 0,-1 0 1,1 0-1,0 0 0,-1-1 0,1 0 0,12 3 0,7-1-1158,1-1-1,-1 0 1,30-3 0,-44 0 408,34-2-2546,-1-9-634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5:10.468"/>
    </inkml:context>
    <inkml:brush xml:id="br0">
      <inkml:brushProperty name="width" value="0.05" units="cm"/>
      <inkml:brushProperty name="height" value="0.05" units="cm"/>
      <inkml:brushProperty name="color" value="#004F8B"/>
    </inkml:brush>
  </inkml:definitions>
  <inkml:trace contextRef="#ctx0" brushRef="#br0">0 326 6307,'0'0'2764,"23"0"-1524,190-2 369,-204 2-1579,0-1 0,1 0 0,-1-1 0,0 0 0,-1 0 0,1-1 1,0 0-1,-1 0 0,1-1 0,-1 0 0,0-1 0,0 0 0,-1 0 0,1 0 0,-1-1 0,-1 0 0,1-1 0,-1 0 0,0 0 0,0 0 0,-1 0 0,5-10 1,-1 0 186,-1 0 1,-1 0 0,0 0 0,-2-1 0,0 0 0,-1 0 0,-1-1 0,0 1 0,-1-38 1040,-2 79-1050,-2 22 393,-17 86-1,1-8 910,3 71 411,11-63-4117,5-131 1978,-1 1 0,0-1 0,0 1 0,0-1-1,0 1 1,0-1 0,1 1 0,-1-1 0,0 1 0,0-1-1,1 1 1,-1-1 0,0 0 0,1 1 0,-1-1 0,1 0 0,-1 1-1,0-1 1,1 0 0,-1 1 0,1-1 0,-1 0 0,1 0 0,-1 1-1,1-1 1,-1 0 0,1 0 0,-1 0 0,1 0 0,-1 0-1,1 0 1,-1 0 0,1 0 0,-1 0 0,1 0 0,0 0 0,-1 0-1,1 0 1,-1 0 0,2-1 0,1 1-1088,12 0-5718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41.711"/>
    </inkml:context>
    <inkml:brush xml:id="br0">
      <inkml:brushProperty name="width" value="0.05" units="cm"/>
      <inkml:brushProperty name="height" value="0.05" units="cm"/>
      <inkml:brushProperty name="color" value="#004F8B"/>
    </inkml:brush>
  </inkml:definitions>
  <inkml:trace contextRef="#ctx0" brushRef="#br0">1 104 2769,'0'0'4725,"4"-16"-2908,13-48 152,-6 43 1505,1 19-2538,7 20-1306,-17-16 521,7 10-117,0 2 1,0-1-1,-1 1 0,-1 0 0,0 1 0,-1 0 1,-1 0-1,0 0 0,-1 1 0,0 0 0,-2-1 1,0 1-1,0 0 0,-2 0 0,0 0 0,-3 23 1,2-35-34,0-1 1,0 1 0,0-1 0,0 0-1,0 0 1,-1 1 0,0-1-1,1 0 1,-1 0 0,-1-1 0,1 1-1,0 0 1,0-1 0,-1 1 0,0-1-1,1 0 1,-1 0 0,0 0-1,0 0 1,0 0 0,0-1 0,-1 1-1,1-1 1,0 0 0,-1 0-1,1 0 1,0 0 0,-1-1 0,1 1-1,-5-1 1,7 0 12,1 0-1,-1-1 1,0 1-1,1 0 1,-1 0-1,1-1 1,-1 1-1,1 0 1,-1-1-1,1 1 1,-1-1-1,1 1 1,-1-1-1,1 1 1,0-1-1,-1 1 1,1-1-1,-1 1 1,1-1 0,0 1-1,0-1 1,-1 0-1,1 1 1,0-1-1,0 1 1,0-1-1,0 0 1,0 1-1,0-1 1,0 0-1,0 1 1,0-1-1,0 1 1,0-1-1,0 0 1,0 1-1,1-2 1,8-27-10,-2 22-16,0-1 1,1 1-1,0 0 1,0 1-1,0 0 0,1 0 1,0 1-1,0 0 1,12-4-1,92-33 74,-113 42-62,46-12 37,-33 9 75,1 0-1,-1 0 1,-1-1-1,1-1 1,0 0-1,-1-1 1,0 0-1,14-10 1,-24 13-89,0 1-1,0-1 1,0 1 0,0-1 0,0 0 0,0 0 0,-1 1 0,1-1 0,-1-1 0,0 1-1,0 0 1,0 0 0,0 0 0,-1 0 0,1-1 0,-1 1 0,0 0 0,0-1-1,0 1 1,0 0 0,-1 0 0,1-1 0,-1 1 0,0 0 0,0 0 0,0 0 0,0 0-1,-1 0 1,1 0 0,-1 0 0,0 0 0,1 0 0,-1 1 0,-1-1 0,1 1-1,0-1 1,-1 1 0,1 0 0,-1 0 0,1 0 0,-1 0 0,0 1 0,0-1 0,0 1-1,0 0 1,0-1 0,0 1 0,0 1 0,-1-1 0,1 0 0,-4 0 0,4 2-44,0-1 1,0 0 0,0 0 0,0 1 0,0 0 0,0-1 0,0 1 0,0 1-1,1-1 1,-1 0 0,0 0 0,0 1 0,1 0 0,-1-1 0,1 1-1,0 0 1,-1 0 0,1 1 0,-2 2 0,0 0-11,1 0 1,0 1 0,0-1-1,0 0 1,1 1-1,0 0 1,0-1-1,1 1 1,-2 11 0,1-10 33,1 1 0,1 0 0,0-1 0,0 1 0,0 0 0,1 0 1,0-1-1,0 1 0,1 0 0,0-1 0,0 0 0,1 1 0,0-1 1,0 0-1,1 0 0,6 8 0,-4-9 19,0 0 0,1 0 0,-1-1 0,2 1 0,-1-2 0,0 1-1,1-1 1,0 0 0,0-1 0,0 0 0,0 0 0,12 2 0,-15-4-24,-1 0 0,1 0 0,0-1 0,0 0 0,0 0 0,-1 0 0,1-1 0,0 1 0,0-1 0,0 0 0,-1 0 0,1-1 0,-1 0 0,1 0 0,-1 0 0,1 0 0,-1 0 0,0-1 0,0 0 0,0 0 0,-1 0 0,1 0 0,3-5 0,31-44-306,-30 39 209,0 1-1,1 1 0,0-1 0,14-12 0,-18 20 94,-1 1-1,1 0 1,0 0 0,0 0 0,0 0 0,0 1-1,0 0 1,0 0 0,1 0 0,-1 1-1,1 0 1,-1 0 0,1 0 0,0 1 0,5-1-1,-5 1 73,-1 0-1,0 0 0,0 0 1,1 1-1,-1 0 0,0 0 0,0 0 1,0 0-1,0 1 0,0 0 1,0 0-1,0 0 0,7 5 1,-9-4-47,-1 0 0,1 1 1,-1-1-1,1 0 1,-1 1-1,0-1 1,0 1-1,-1 0 0,1-1 1,-1 1-1,0 0 1,0 0-1,0 0 0,0 0 1,-1 0-1,0 0 1,0 0-1,0 7 1,0-7-22,0-1 0,1 1 1,-2-1-1,1 1 0,0-1 1,-1 1-1,0-1 0,1 1 1,-1-1-1,-1 1 0,1-1 1,0 0-1,-1 0 0,0 1 1,0-1-1,0 0 0,0-1 1,0 1-1,0 0 0,-1-1 1,1 1-1,-1-1 0,0 0 1,0 1-1,0-1 1,0-1-1,0 1 0,-6 2 1,-2 1-10,0 0 0,0-1 1,0 0-1,-1 0 0,1-2 1,-1 1-1,-13 0 0,13-2-672,1-1 0,-1 0 0,1-1 0,-15-2 0,0-8-3697,10-8-3138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42.073"/>
    </inkml:context>
    <inkml:brush xml:id="br0">
      <inkml:brushProperty name="width" value="0.05" units="cm"/>
      <inkml:brushProperty name="height" value="0.05" units="cm"/>
      <inkml:brushProperty name="color" value="#004F8B"/>
    </inkml:brush>
  </inkml:definitions>
  <inkml:trace contextRef="#ctx0" brushRef="#br0">0 8 14759,'0'0'1777,"131"-4"-513,-75 4-944,0 0-208,-5 0-112,-5 0-64,-5 0-800,-7 0-1313,-5 0-1617,-7-4-2817</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42.398"/>
    </inkml:context>
    <inkml:brush xml:id="br0">
      <inkml:brushProperty name="width" value="0.05" units="cm"/>
      <inkml:brushProperty name="height" value="0.05" units="cm"/>
      <inkml:brushProperty name="color" value="#004F8B"/>
    </inkml:brush>
  </inkml:definitions>
  <inkml:trace contextRef="#ctx0" brushRef="#br0">59 262 7411,'0'0'4293,"0"21"-2884,0-3-1176,-2 175 1780,2-184-2020,-2 23 189,-3-26-560,-5-18-718,3-1 547,2 0 0,-1-1 0,2 1 0,0-1 1,0 0-1,2-1 0,-2-17 0,0-106-1042,5 94 1463,-1 30 254,0 1-1,2-1 1,0 0-1,0 0 1,1 1-1,1-1 1,0 1-1,11-21 1,-13 29 12,1 0 0,-1 0 0,1 0 0,1 1 0,-1-1 0,1 1-1,-1 0 1,1 0 0,0 1 0,1-1 0,-1 1 0,1 0 0,-1 0 0,1 0 0,0 0 0,0 1 0,0 0 0,1 0 0,-1 0 0,0 1 0,1 0 0,-1 0 0,1 0-1,6 1 1,-4-1 8,0 1 0,0 1 0,-1-1 0,1 1 0,-1 1 0,1 0 0,-1 0-1,1 0 1,-1 1 0,0 0 0,0 0 0,0 0 0,0 1 0,-1 0 0,0 1 0,1 0-1,-2 0 1,1 0 0,0 0 0,-1 1 0,6 8 0,-5-6-4,-1 0 0,0-1 0,0 1 0,-1 1 0,0-1 0,0 1 0,-1 0 0,0 0 0,3 18 0,-5-24-131,-1 1 0,1 0 0,-1-1 0,0 1 0,-1 0-1,1 0 1,0-1 0,-1 1 0,0 0 0,0-1-1,0 1 1,0-1 0,-1 1 0,1-1 0,-1 1 0,0-1-1,0 0 1,0 0 0,0 0 0,-1 0 0,1 0 0,-1-1-1,0 1 1,0-1 0,0 1 0,-6 2 0,-4 2-125,0-2 0,-1 1 1,0-2-1,1 0 1,-1-1-1,-1 0 0,1-1 1,-20 1-1,11-3-1593,-1 0 0,-28-5 0,-6-9-3581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7:42.930"/>
    </inkml:context>
    <inkml:brush xml:id="br0">
      <inkml:brushProperty name="width" value="0.05" units="cm"/>
      <inkml:brushProperty name="height" value="0.05" units="cm"/>
      <inkml:brushProperty name="color" value="#004F8B"/>
    </inkml:brush>
  </inkml:definitions>
  <inkml:trace contextRef="#ctx0" brushRef="#br0">1 688 2769,'0'0'5726,"1"18"-4323,-1-3-925,0-8-272,0 0 0,0-1 0,1 1 0,-1 0 0,1 0 0,1-1-1,-1 1 1,1-1 0,0 1 0,1-1 0,0 0 0,0 0 0,0 0 0,0 0-1,9 9 1,3 1 142,2-1 0,0 0 0,0-2-1,1 0 1,1 0 0,0-2 0,1-1-1,0 0 1,1-1 0,0-1 0,37 8-1,-10-6-78,1-3-1,0-1 0,-1-3 0,66-3 1,-96-2-240,0 0 0,0-1 0,0-1 1,-1 0-1,1-1 0,-1-1 0,0-1 0,0-1 1,-1 0-1,0-1 0,-1 0 0,0-2 0,0 0 0,-1 0 1,0-1-1,23-28 0,-22 22 1,-1-1 1,-1 0-1,0-1 1,-2 0-1,0-1 0,-1 0 1,-2-1-1,0 0 0,-1 0 1,-1-1-1,-1 0 0,3-43 1,-6 46-10,-2 0 1,0 0-1,-1 0 1,-1 0-1,-1 0 1,-1 0-1,-1 0 1,-1 1-1,0 0 1,-1 0-1,-1 1 1,-1 0-1,-1 0 1,0 1-1,-1 0 1,-23-26-1,18 25-40,0 1-1,-1 1 0,-1 1 0,-1 0 0,0 1 1,-1 1-1,0 1 0,-1 1 0,0 0 0,-1 2 1,0 0-1,0 2 0,-1 0 0,0 2 1,0 0-1,-1 2 0,1 1 0,-1 0 0,0 2 1,1 0-1,-1 2 0,1 1 0,-39 9 0,43-6 6,-1 1 0,2 1 0,-1 1 0,1 1 0,1 0 0,0 1 0,0 1 0,1 0 0,0 2 0,1 0 0,1 0 0,1 1 0,0 1 0,0 0 0,2 1 0,-11 19-1,7-8-17,1 0 0,2 0-1,1 2 1,1-1 0,1 1-1,1 1 1,2 0-1,2 0 1,-2 55 0,6-62-63,1-1 1,2 1 0,0-1 0,1 1-1,10 28 1,-7-33-1436,0 0 0,2 0 0,16 27 0,-9-22-4833</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11.739"/>
    </inkml:context>
    <inkml:brush xml:id="br0">
      <inkml:brushProperty name="width" value="0.05" units="cm"/>
      <inkml:brushProperty name="height" value="0.05" units="cm"/>
      <inkml:brushProperty name="color" value="#004F8B"/>
    </inkml:brush>
  </inkml:definitions>
  <inkml:trace contextRef="#ctx0" brushRef="#br0">1 0 2209,'0'0'10970,"0"3"-10964,9 186 2007,35 197 1,-40-355-1850,12 98 677,27 153 172,-43-280-975,0 0-2,0 0 0,1 0 0,-1 0 0,1 0 0,-1 0 0,1 0 0,0 0 0,-1-1 0,1 1 0,0 0 0,3 3 0,-4-5-242,-1-13-9107,-6 3 5151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12.422"/>
    </inkml:context>
    <inkml:brush xml:id="br0">
      <inkml:brushProperty name="width" value="0.05" units="cm"/>
      <inkml:brushProperty name="height" value="0.05" units="cm"/>
      <inkml:brushProperty name="color" value="#004F8B"/>
    </inkml:brush>
  </inkml:definitions>
  <inkml:trace contextRef="#ctx0" brushRef="#br0">0 1 976,'0'0'7559,"7"22"-6257,-3-7-1066,5 15 210,0-1 1,2 0-1,20 36 1,-2-11 530,2-2 0,2-1 0,3-2 0,80 87 0,-115-136-961,-1 1 0,1 0 0,-1 0 0,1 0 0,0-1 0,0 1 1,-1 0-1,1 0 0,0-1 0,0 1 0,0-1 0,0 1 0,-1-1 0,1 1 0,0-1 1,0 0-1,0 1 0,0-1 0,0 0 0,0 0 0,0 0 0,0 0 0,0 1 1,0-2-1,0 1 0,0 0 0,0 0 0,0 0 0,0 0 0,0-1 0,0 1 1,0 0-1,0-1 0,0 1 0,0-1 0,1 0 0,1-2 59,0-1-1,-1 1 1,0-1-1,1 0 1,-1 0-1,-1 1 1,3-7-1,6-12-167,14-17-97,1 2 0,2 0 0,2 2 0,1 1 1,60-52-1,-86 83 202,0 0 0,0 0 0,0 0 1,0-1-1,-1 0 0,1 0 1,-1 0-1,0 0 0,0 0 0,0-1 1,-1 1-1,0-1 0,0 0 0,0 0 1,0 0-1,-1 0 0,1 0 1,-1 0-1,0-6 0,-2 9-18,1 1 0,-1-1 0,0 1 0,0-1 0,1 1 0,-1-1 0,0 1 0,0 0 0,-1 0 0,1-1 0,0 1 0,0 0-1,-1 0 1,1 0 0,0 0 0,-1 1 0,1-1 0,-1 0 0,1 0 0,-1 1 0,0-1 0,1 1 0,-1 0 0,1-1 0,-3 1 0,-54-10-206,47 8 154,-68-7-93,-1 3 0,-118 7 0,193-1 146,0 0 0,0 0-1,0 1 1,0-1 0,0 1-1,0 0 1,1 1-1,-1-1 1,-6 3-1,10-3-82,15 1-9081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14.020"/>
    </inkml:context>
    <inkml:brush xml:id="br0">
      <inkml:brushProperty name="width" value="0.05" units="cm"/>
      <inkml:brushProperty name="height" value="0.05" units="cm"/>
      <inkml:brushProperty name="color" value="#004F8B"/>
    </inkml:brush>
  </inkml:definitions>
  <inkml:trace contextRef="#ctx0" brushRef="#br0">0 36 4722,'0'0'6977,"4"-5"-5990,-1 2-904,0 0 0,1 0 0,-1 1 0,1-1 0,0 1 0,-1 0 0,1 0 0,0 0 0,1 1 1,-1-1-1,0 1 0,0 0 0,0 0 0,1 0 0,6 0 0,80 1 1068,-47 1-632,-7 1-199,46 8 1,-45-5-624,45 1-1,-96-6-4471,-51-1-812,23 0 1703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14.412"/>
    </inkml:context>
    <inkml:brush xml:id="br0">
      <inkml:brushProperty name="width" value="0.05" units="cm"/>
      <inkml:brushProperty name="height" value="0.05" units="cm"/>
      <inkml:brushProperty name="color" value="#004F8B"/>
    </inkml:brush>
  </inkml:definitions>
  <inkml:trace contextRef="#ctx0" brushRef="#br0">162 0 608,'0'0'3346,"-20"1"-1804,-60 2-416,77-3-1046,1 0 0,0 0 1,-1 0-1,1 1 1,0-1-1,0 1 0,0 0 1,-1-1-1,1 1 0,0 0 1,0 0-1,0 0 1,0 1-1,0-1 0,1 0 1,-1 1-1,0-1 1,1 1-1,-1 0 0,1 0 1,-1-1-1,1 1 0,0 0 1,-2 4-1,1-1 77,1 0-1,0 0 1,0 0-1,0 0 1,1 0 0,-1 0-1,2 8 1,-1-8 14,0-3-118,1 0 0,-1 0 0,1-1 0,0 1 0,0 0-1,0-1 1,0 1 0,0 0 0,0-1 0,0 0 0,0 1-1,1-1 1,-1 0 0,0 1 0,1-1 0,-1 0 0,1 0 0,0 0-1,2 1 1,41 20 871,-31-16-538,23 12 354,0 1 0,63 45 0,-90-56-691,1 0 0,-2 1 0,1 0 0,-1 0 1,0 1-1,-1 0 0,0 1 0,-1 0 0,0 0 0,0 0 0,-1 1 0,-1 0 1,6 17-1,-10-25-42,0 0 1,0 0-1,0 1 0,0-1 1,-1 0-1,0 1 1,1-1-1,-1 0 0,-1 1 1,1-1-1,-1 0 1,0 1-1,0-1 1,0 0-1,0 0 0,-1 0 1,0 0-1,0 0 1,0 0-1,0 0 1,-4 4-1,2-4 22,-1 0 1,0-1-1,0 1 0,-1-1 1,1 0-1,0 0 0,-1-1 0,0 0 1,0 0-1,0 0 0,1 0 1,-2-1-1,1 0 0,-10 0 1,-8 2 66,-1-2 1,0 0-1,-44-5 1,62 3-76,0 0 0,0-1 0,1 1 1,-1-1-1,1 0 0,-1-1 0,1 0 1,0 0-1,0 0 0,0-1 0,0 1 1,1-2-1,-1 1 0,1 0 0,0-1 1,0 0-1,1 0 0,-7-9 0,10 12-36,0 0 0,-1 0-1,1 0 1,0 0 0,0 0-1,0-1 1,0 1 0,1 0-1,-1 0 1,0-1 0,1 1-1,0 0 1,-1-1 0,1 1-1,0-1 1,0 1-1,1 0 1,-1-1 0,0 1-1,1 0 1,-1-1 0,1 1-1,0 0 1,0 0 0,0-1-1,0 1 1,0 0 0,0 0-1,1 0 1,-1 0 0,1 1-1,-1-1 1,1 0 0,0 0-1,0 1 1,0 0 0,-1-1-1,5-1 1,7-4-638,0 1 1,0 0-1,1 0 0,0 2 1,16-4-1,-10 3-993,26-9-3490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15.051"/>
    </inkml:context>
    <inkml:brush xml:id="br0">
      <inkml:brushProperty name="width" value="0.05" units="cm"/>
      <inkml:brushProperty name="height" value="0.05" units="cm"/>
      <inkml:brushProperty name="color" value="#004F8B"/>
    </inkml:brush>
  </inkml:definitions>
  <inkml:trace contextRef="#ctx0" brushRef="#br0">1 0 8580,'0'0'2052,"2"10"-2028,5 61 662,-3 141 1,-5-54-113,1-155-607,1 36 258,-4-32 14,-2-23-150,3 6-155,0 1 1,1-1-1,0 1 0,1-1 0,0 1 0,1-1 0,0 1 1,0-1-1,1 1 0,0-1 0,5-14 0,-5 21 94,-1 0 0,1-1 0,-1 1-1,1 0 1,0-1 0,0 1 0,0 0 0,1 1 0,-1-1-1,1 0 1,0 1 0,-1-1 0,1 1 0,0 0 0,0 0-1,1 0 1,-1 0 0,0 1 0,1-1 0,-1 1-1,1 0 1,-1 0 0,1 0 0,0 0 0,-1 1 0,1-1-1,0 1 1,-1 0 0,1 0 0,0 0 0,-1 1 0,7 1-1,-5 0 39,-1 0 0,0 0-1,1 0 1,-1 1 0,0-1-1,0 1 1,-1 0 0,1 0-1,0 1 1,-1-1 0,0 1 0,0 0-1,0-1 1,0 2 0,-1-1-1,4 8 1,6 12 310,14 42 0,-23-59-273,12 31 34,12 39-18,-27-82-146,0-1 0,0 1 0,0-1 0,1 1 0,0 0 0,0-1 0,0 1-1,1 0 1,3-10 0,24-47-348,7 7 12,-34 52 368,1-1 0,0 1 0,0-1 0,1 1 0,-1 0 0,0 1 0,1-1 0,0 0 0,0 1 0,0 0 0,0 0 0,5-2 0,-8 4 6,1 1 0,-1 0 0,0-1 0,0 1 0,0 0 0,0-1 1,0 1-1,0 0 0,0 0 0,-1 0 0,1 0 0,0 0 0,0 0 0,-1 0 1,1 0-1,-1 0 0,1 1 0,-1-1 0,1 0 0,-1 0 0,0 0 0,1 1 1,-1-1-1,0 0 0,0 0 0,0 2 0,1 2 41,4 13 152,1 0 0,14 29 0,-17-42-408,0 1 0,0-1-1,1 0 1,-1 0 0,1 0-1,1-1 1,-1 1 0,1-1-1,-1 0 1,1 0 0,0 0 0,7 3-1,13 3-4170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15.411"/>
    </inkml:context>
    <inkml:brush xml:id="br0">
      <inkml:brushProperty name="width" value="0.05" units="cm"/>
      <inkml:brushProperty name="height" value="0.05" units="cm"/>
      <inkml:brushProperty name="color" value="#004F8B"/>
    </inkml:brush>
  </inkml:definitions>
  <inkml:trace contextRef="#ctx0" brushRef="#br0">1 1 11909,'0'0'1425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5:11.132"/>
    </inkml:context>
    <inkml:brush xml:id="br0">
      <inkml:brushProperty name="width" value="0.05" units="cm"/>
      <inkml:brushProperty name="height" value="0.05" units="cm"/>
      <inkml:brushProperty name="color" value="#004F8B"/>
    </inkml:brush>
  </inkml:definitions>
  <inkml:trace contextRef="#ctx0" brushRef="#br0">1 105 8644,'0'0'1096,"20"0"1450,64 2-377,-81-2-2095,0 0 0,0 0 1,1 1-1,-1 0 1,0 0-1,0 0 0,0 0 1,0 0-1,0 0 0,-1 1 1,1-1-1,0 1 1,0 0-1,-1 0 0,0 0 1,1 0-1,-1 1 1,0-1-1,0 0 0,0 1 1,0 0-1,0-1 1,-1 1-1,1 0 0,-1 0 1,0 0-1,2 4 0,-1 3 7,-1 0-1,1 0 0,-2 0 1,1 0-1,-1 0 0,-2 12 0,2-20-56,-3 11 7,1-1 0,-2-1 0,0 1 1,0 0-1,-1-1 0,0 0 0,-1 0 1,-1-1-1,1 1 0,-2-1 0,-10 11 1,7-8-13,1 1 0,1 0 0,0 1 1,0 0-1,-6 18 0,15-33-29,0 1 0,0-1 0,-1 1 0,1-1-1,0 1 1,0-1 0,0 1 0,0-1 0,0 1-1,0 0 1,0-1 0,0 1 0,0-1 0,0 1-1,0-1 1,1 1 0,-1-1 0,0 1 0,0-1-1,0 1 1,1-1 0,-1 1 0,0-1 0,1 1 0,-1-1-1,0 0 1,1 1 0,-1-1 0,1 1 0,-1-1-1,1 1 1,22 5-86,41-6 142,-45-1-107,8-1-186,-1-1 0,0-1-1,0-2 1,-1 0 0,0-2 0,0-1 0,0-1 0,-1 0 0,-1-2-1,29-19 1,-49 29 516,0 1 0,0 0 1,0 0-1,1 1 0,-1-1 0,0 0 0,0 1 0,1 0 0,-1 0 0,0 0 0,1 0 0,-1 1 0,5 1 0,40 13 217,2 7 571,99 29 1,-129-46-885,0 0 1,0-2-1,1 0 1,0-1-1,-1-2 1,1 0-1,0-1 1,25-4-1,-41 3-189,0 1 0,0-1 0,1 0 0,-2 0 0,1-1 0,0 0 0,0 0 0,-1 0-1,0 0 1,1-1 0,-1 1 0,0-1 0,-1 0 0,1 0 0,-1-1 0,0 1 0,0-1 0,0 0 0,-1 1 0,1-1-1,-1 0 1,0-1 0,1-7 0,2-2-177,-2-1-1,0-1 1,-1 1 0,-1 0-1,0-1 1,-3-25 0,0 30 66,0 0 0,-1 0 0,-1 1 1,0-1-1,0 1 0,-1 0 0,0 0 0,-1 1 1,0 0-1,-1 0 0,0 0 0,-13-13 0,8 10 32,-1 1-1,0 0 0,-1 0 0,0 1 1,-1 1-1,0 1 0,-32-15 0,38 20 134,0 1 0,0 1 0,-1-1-1,1 1 1,0 1 0,-1 0-1,0 0 1,1 1 0,-1 0 0,1 0-1,-1 1 1,0 1 0,1-1 0,0 2-1,-1-1 1,1 1 0,0 1 0,0-1-1,1 2 1,-1-1 0,1 1-1,0 0 1,0 1 0,1 0 0,-1 0-1,1 1 1,1 0 0,-8 9 0,5-5 19,-1 2 1,2-1-1,0 1 0,0 1 1,1 0-1,1 0 1,0 0-1,1 0 1,1 1-1,0 0 1,1 0-1,0 0 1,2 0-1,-1 0 1,2 1-1,0-1 1,3 18-1,-2-29-157,0 0 0,0-1 0,0 1 0,1 0 0,-1 0 0,1-1 0,0 1 0,0-1 0,1 1 0,-1-1 0,0 0 0,1 0 0,0 0 0,0 0 0,0-1 0,0 1 0,0-1 0,4 2 0,-2-1-448,1 0-1,-1-1 1,0 1-1,1-2 1,-1 1-1,1 0 1,6 0-1,22 0-4544</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15.752"/>
    </inkml:context>
    <inkml:brush xml:id="br0">
      <inkml:brushProperty name="width" value="0.05" units="cm"/>
      <inkml:brushProperty name="height" value="0.05" units="cm"/>
      <inkml:brushProperty name="color" value="#004F8B"/>
    </inkml:brush>
  </inkml:definitions>
  <inkml:trace contextRef="#ctx0" brushRef="#br0">2 243 4290,'0'0'10781,"25"8"-8743,83 23-632,-92-27-1271,1-1 0,-1 0 0,1-2 0,-1 0 0,1 0 0,18-3-1,-9 0-67,-20 2-62,0-1 0,0 1-1,0-1 1,0-1 0,0 1 0,0-1-1,-1 0 1,1 0 0,0-1-1,-1 0 1,0 0 0,0 0 0,0 0-1,0-1 1,0 0 0,-1 0-1,0 0 1,1-1 0,4-7 0,-6 8-43,-1 0 1,0-1-1,1 0 1,-2 1 0,1-1-1,-1 0 1,1 0-1,-1 0 1,-1 0 0,1 0-1,-1 0 1,1 0 0,-2-1-1,1 1 1,0 0-1,-1 0 1,0 0 0,0 0-1,-1 0 1,1 1-1,-1-1 1,0 0 0,-5-8-1,1 5 2,0 0 0,0 0-1,-1 0 1,0 1 0,0 0-1,-1 0 1,1 1 0,-1 0 0,-1 1-1,1-1 1,-1 2 0,0-1-1,0 1 1,-1 0 0,1 1-1,-1 0 1,0 1 0,0 0-1,1 0 1,-1 1 0,0 1 0,-1-1-1,1 2 1,0-1 0,-10 3-1,12-2 57,0 0 0,0 0 0,0 1-1,0 0 1,1 0 0,-1 1 0,1 0-1,0 0 1,0 1 0,0 0 0,0 0-1,0 1 1,1 0 0,0 0-1,0 0 1,0 1 0,1 0 0,0 0-1,0 0 1,0 0 0,1 1 0,0 0-1,0 0 1,1 0 0,0 1 0,0-1-1,1 1 1,0 0 0,0-1 0,0 1-1,0 13 1,2-18-42,1 1 1,-1-1-1,0 1 1,1-1-1,0 0 1,0 1-1,0-1 0,0 0 1,0 1-1,1-1 1,-1 0-1,1 0 0,0 0 1,0-1-1,0 1 1,0 0-1,0-1 0,1 1 1,-1-1-1,1 0 1,0 0-1,0 0 0,0 0 1,0 0-1,0 0 1,0-1-1,0 0 0,0 0 1,1 0-1,-1 0 1,0 0-1,5 0 0,13 3-1030,0-1 0,0-1 0,0-2 0,23 0 0,-29-1-416,35 0-3307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16.255"/>
    </inkml:context>
    <inkml:brush xml:id="br0">
      <inkml:brushProperty name="width" value="0.05" units="cm"/>
      <inkml:brushProperty name="height" value="0.05" units="cm"/>
      <inkml:brushProperty name="color" value="#004F8B"/>
    </inkml:brush>
  </inkml:definitions>
  <inkml:trace contextRef="#ctx0" brushRef="#br0">1 1 6755,'0'0'7422,"16"16"-6790,-5-5-472,3 3 32,-1-1 1,0 2-1,0 0 1,-2 1 0,0 0-1,14 28 1,-15-22-104,-1 0 0,0 1 0,-2 0 1,-1 1-1,-1-1 0,-1 1 0,0 0 1,-1 39-1,-3-61-114,0 0 0,0-1 0,0 1 0,0 0 0,0-1 0,0 1 0,0 0 0,-1-1 0,1 1 0,-1-1 0,1 1 0,-1-1 0,1 1 0,-1-1 0,0 1 0,0-1 0,0 1 0,0-1 0,0 0 0,0 1 0,0-1 0,0 0 0,0 0 0,-1 0 0,1 0 0,0 0 0,-1 0 0,1 0 0,-1-1 0,1 1 0,-1-1 0,1 1 0,-1-1 0,0 1 0,1-1 1,-1 0-1,0 1 0,1-1 0,-1 0 0,1 0 0,-1 0 0,0-1 0,-2 1 0,3-1-24,0 0-1,0 1 1,0-1 0,0 0 0,0 0 0,0 0 0,0 1 0,1-1 0,-1 0 0,0 0 0,1 0-1,-1 0 1,0 0 0,1-1 0,-1 1 0,1 0 0,0 0 0,-1 0 0,1 0 0,0-1-1,0 1 1,-1 0 0,1-2 0,0-35-630,0 28 370,0 2 278,1 1-1,0-1 1,0 1-1,0-1 0,1 1 1,1 0-1,-1 0 1,1 0-1,0 0 1,0 0-1,1 1 0,0-1 1,0 1-1,1 0 1,0 0-1,0 1 1,0-1-1,0 1 0,1 0 1,0 1-1,0-1 1,0 1-1,1 0 0,8-3 1,17-7 472,0 1 0,0 2 0,1 1 0,36-6 0,-36 9 115,-30 6-489,-1 0-1,1 0 1,-1 0 0,1 0-1,-1 0 1,0 0-1,1 0 1,-1-1 0,0 1-1,0-1 1,0 1 0,0-1-1,-1 0 1,1 0 0,0 0-1,-1 0 1,1 0 0,-1 0-1,0-1 1,1 1 0,-1 0-1,0-1 1,-1 1-1,1-1 1,0 1 0,-1-1-1,1 1 1,-1-1 0,0 0-1,0-2 1,0 2-72,0-1 1,0 1-1,-1-1 0,1 1 1,-1-1-1,0 1 0,0 0 1,0-1-1,-1 1 0,1 0 1,-1 0-1,1 0 0,-1 0 1,0 0-1,0 1 0,0-1 1,-1 0-1,1 1 0,-1 0 1,1-1-1,-7-2 0,6 2-7,-1 1 0,0 0 0,0 0 0,0 1-1,-1-1 1,1 1 0,0 0 0,-1 0 0,1 0-1,0 1 1,-1-1 0,1 1 0,-1 0-1,1 0 1,-1 1 0,1 0 0,0-1 0,-1 1-1,-3 2 1,4-1-6,1 0 0,0 0 0,0 0 1,0 0-1,0 1 0,0-1 0,1 1 0,-1-1 0,1 1 0,0 0 0,0 0 0,0 1 0,0-1 0,0 0 0,0 0 1,1 1-1,0-1 0,0 1 0,0 0 0,0-1 0,0 1 0,0 7 0,0-1 34,1 0-1,0 1 1,0-1-1,1 1 1,0-1-1,1 0 1,0 1 0,1-1-1,0 0 1,0 0-1,1-1 1,0 1-1,1-1 1,0 0-1,1 0 1,0 0-1,0-1 1,1 0 0,0 0-1,0-1 1,1 0-1,-1 0 1,2-1-1,-1 0 1,1 0-1,0-1 1,0 0 0,17 7-1,-20-9-7,1-1 0,-1 1 1,1-1-1,-1 0 0,1 0 0,0-1 0,0 0 0,0 0 1,0-1-1,0 0 0,0 0 0,-1 0 0,1-1 0,0 0 1,0 0-1,0-1 0,-1 0 0,1 0 0,-1-1 0,1 0 1,-1 0-1,0 0 0,0-1 0,0 1 0,-1-2 0,1 1 1,-1-1-1,0 1 0,0-1 0,-1-1 0,1 1 0,5-9 1,23-41-552,-27 42 447,2 0-1,-1 1 1,2-1 0,0 1 0,0 1-1,21-20 1,-28 29 125,0 1 1,-1-1 0,1 0-1,0 1 1,0 0-1,0 0 1,0-1-1,0 1 1,0 0-1,0 0 1,0 1-1,1-1 1,-1 0-1,0 1 1,0 0 0,1-1-1,-1 1 1,0 0-1,0 0 1,1 0-1,-1 0 1,0 1-1,1-1 1,-1 1-1,0-1 1,0 1-1,0 0 1,1 0 0,-1 0-1,0 0 1,0 0-1,0 0 1,0 0-1,-1 1 1,1-1-1,0 1 1,-1-1-1,1 1 1,0 0-1,1 3 1,1 1 45,-1 1 0,1 0 0,-1-1 1,0 2-1,-1-1 0,0 0 0,0 0 0,0 1 0,-1-1 1,0 1-1,-1 8 0,0-12-70,1 0 0,-2 0-1,1 0 1,-1 0 0,1 0 0,-1 0 0,0 0 0,0 0 0,-1-1-1,1 1 1,-1 0 0,0-1 0,0 1 0,0-1 0,0 1-1,-1-1 1,1 0 0,-6 5 0,2-3-30,-1-1 0,0 0 1,0 0-1,0-1 0,-1 0 0,1 0 1,-1 0-1,-13 2 0,-52 6-1189,67-10 715,-1 0-1,0-1 1,1 0-1,-1-1 1,0 0 0,1 0-1,-1 0 1,1-1-1,-7-2 1,-7-13-2932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16.628"/>
    </inkml:context>
    <inkml:brush xml:id="br0">
      <inkml:brushProperty name="width" value="0.05" units="cm"/>
      <inkml:brushProperty name="height" value="0.05" units="cm"/>
      <inkml:brushProperty name="color" value="#004F8B"/>
    </inkml:brush>
  </inkml:definitions>
  <inkml:trace contextRef="#ctx0" brushRef="#br0">0 1 9076,'0'0'7412,"122"0"-5668,-62 0-1071,3 0-673,-5 4 0,-9-1-1041,-7-1-1488,-9-2-1841,-6 0-4210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16.989"/>
    </inkml:context>
    <inkml:brush xml:id="br0">
      <inkml:brushProperty name="width" value="0.05" units="cm"/>
      <inkml:brushProperty name="height" value="0.05" units="cm"/>
      <inkml:brushProperty name="color" value="#004F8B"/>
    </inkml:brush>
  </inkml:definitions>
  <inkml:trace contextRef="#ctx0" brushRef="#br0">44 87 10741,'0'0'894,"3"21"781,11 336 2335,-16-357-4195,1 0 0,-1-1 1,1 1-1,-1 0 0,1 0 0,-1 0 0,1-1 1,-1 1-1,1-1 0,0 1 0,-1-1 0,1 0 1,0 0-1,-3-1 0,2-2-65,-1 0-1,1 0 1,0 0 0,0 0 0,1 0-1,-1-1 1,1 1 0,0-1-1,0 1 1,0-1 0,1 1 0,0-6-1,1-66-1635,1 40 1415,-2 23 407,-2-9 190,2 0 0,1 0 0,0 1 0,2-1 0,0 1 0,2-1 0,0 1 0,12-30 0,-14 48 48,-1-1 0,1 0 0,0 1-1,0 0 1,1 0 0,-1 0 0,0 0 0,1 0-1,0 1 1,0 0 0,0 0 0,0 0 0,0 0-1,0 0 1,0 1 0,1 0 0,-1 0 0,0 0-1,1 0 1,-1 1 0,1-1 0,7 2 0,-5-2 52,0 2 0,0-1 1,1 1-1,-1 0 0,0 0 1,0 1-1,0 0 0,0 0 1,0 1-1,-1 0 0,1 0 1,-1 0-1,9 7 0,-9-5-123,-1 1 0,0 0-1,-1 0 1,1 0 0,-1 1 0,0-1-1,-1 1 1,0 0 0,0 0 0,0 0-1,-1 1 1,0-1 0,1 10 0,-2-11-92,0-1 0,0 0 0,-1 1 0,0-1 1,0 0-1,0 1 0,-1-1 0,0 0 0,0 0 0,0 1 1,0-1-1,-1 0 0,0 0 0,0 0 0,-1 0 1,1-1-1,-1 1 0,0-1 0,-6 8 0,2-6-57,0 0 1,0-1-1,0 1 0,-1-1 0,0-1 0,0 0 0,0 0 0,-1 0 0,1-1 0,-14 3 1,2-2-1515,-1-1 1,0-1 0,-32 0 0,-11-2-4260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17.427"/>
    </inkml:context>
    <inkml:brush xml:id="br0">
      <inkml:brushProperty name="width" value="0.05" units="cm"/>
      <inkml:brushProperty name="height" value="0.05" units="cm"/>
      <inkml:brushProperty name="color" value="#004F8B"/>
    </inkml:brush>
  </inkml:definitions>
  <inkml:trace contextRef="#ctx0" brushRef="#br0">1 909 10421,'0'0'1670,"10"17"-184,-3-6-1114,1 2 78,0 0 0,1-1 0,0 0 0,1-1 0,0 0 0,1 0 0,16 13 0,5-4-241,0 0 0,1-3 0,1 0 0,0-2 0,1-2 0,0-1 0,1-2 0,1-1 0,0-2 0,0-1 0,0-2 0,0-2 0,1-2 0,37-3 0,-55 1-184,0-1-1,-1-1 1,0-1 0,0 0-1,0-2 1,-1 0 0,0-1-1,0-1 1,-1 0-1,0-1 1,0-1 0,-2-1-1,1 0 1,-1-1 0,-1-1-1,0 0 1,-1-1-1,-1 0 1,0-1 0,-1-1-1,-1 1 1,0-2 0,-2 1-1,0-2 1,11-34-1,-10 14-1,-2-1 0,-1 0 0,-2 1-1,-2-2 1,-1 1 0,-2 0-1,-12-71 1,7 80-23,-1-1 0,-1 1 0,-2 0 0,-1 1 0,-2 0 0,-1 1 0,-1 0 0,-1 2 0,-2-1 0,-22-26 0,29 43-16,0 0 0,-1 0 0,0 1 0,0 1 0,-1 0 0,-1 0 0,0 1 0,0 1 1,0 1-1,-1 0 0,0 1 0,0 0 0,0 1 0,0 1 0,-1 0 0,0 1 0,1 1 0,-32 1 0,24 2-3,0 0 0,1 2 0,0 0-1,0 1 1,0 2 0,0 0 0,1 1 0,0 1-1,1 1 1,0 1 0,1 0 0,-29 23 0,26-13-5,0 1 0,1 1 0,1 0 0,1 2 0,1 0 0,2 1 0,0 1 1,2 0-1,1 2 0,1-1 0,1 1 0,2 1 0,1 0 0,1 0 0,2 0 0,1 1 1,1 0-1,2 0 0,1 0 0,7 56 0,-5-74-165,1 1 1,1-1-1,0 0 0,1 0 1,12 24-1,20 24-3647,-15-30-2220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18.279"/>
    </inkml:context>
    <inkml:brush xml:id="br0">
      <inkml:brushProperty name="width" value="0.05" units="cm"/>
      <inkml:brushProperty name="height" value="0.05" units="cm"/>
      <inkml:brushProperty name="color" value="#004F8B"/>
    </inkml:brush>
  </inkml:definitions>
  <inkml:trace contextRef="#ctx0" brushRef="#br0">0 0 9828,'0'0'7092,"4"6"-7092,-2-4-16,-2 1-625,0 5-1520,0 1-1744,0 1-1090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18.642"/>
    </inkml:context>
    <inkml:brush xml:id="br0">
      <inkml:brushProperty name="width" value="0.05" units="cm"/>
      <inkml:brushProperty name="height" value="0.05" units="cm"/>
      <inkml:brushProperty name="color" value="#004F8B"/>
    </inkml:brush>
  </inkml:definitions>
  <inkml:trace contextRef="#ctx0" brushRef="#br0">457 1 896,'0'0'9829,"-44"100"-8260,44-94-913,0-4-320,0 0-336</inkml:trace>
  <inkml:trace contextRef="#ctx0" brushRef="#br0" timeOffset="1">113 222 10213,'0'0'5202,"-89"23"-6979,66-23-3649</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18.982"/>
    </inkml:context>
    <inkml:brush xml:id="br0">
      <inkml:brushProperty name="width" value="0.05" units="cm"/>
      <inkml:brushProperty name="height" value="0.05" units="cm"/>
      <inkml:brushProperty name="color" value="#004F8B"/>
    </inkml:brush>
  </inkml:definitions>
  <inkml:trace contextRef="#ctx0" brushRef="#br0">744 101 3762,'0'0'10308,"-91"-8"-13237</inkml:trace>
  <inkml:trace contextRef="#ctx0" brushRef="#br0" timeOffset="1">137 49 11861,'0'0'433,"-110"-40"-1154,83 31-3184</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19.359"/>
    </inkml:context>
    <inkml:brush xml:id="br0">
      <inkml:brushProperty name="width" value="0.05" units="cm"/>
      <inkml:brushProperty name="height" value="0.05" units="cm"/>
      <inkml:brushProperty name="color" value="#004F8B"/>
    </inkml:brush>
  </inkml:definitions>
  <inkml:trace contextRef="#ctx0" brushRef="#br0">982 0 9636,'0'0'5347,"-56"0"-8084,48 0-3234</inkml:trace>
  <inkml:trace contextRef="#ctx0" brushRef="#br0" timeOffset="1">440 49 12246,'0'0'432</inkml:trace>
  <inkml:trace contextRef="#ctx0" brushRef="#br0" timeOffset="2">1 53 6963,'0'0'2769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19.736"/>
    </inkml:context>
    <inkml:brush xml:id="br0">
      <inkml:brushProperty name="width" value="0.05" units="cm"/>
      <inkml:brushProperty name="height" value="0.05" units="cm"/>
      <inkml:brushProperty name="color" value="#004F8B"/>
    </inkml:brush>
  </inkml:definitions>
  <inkml:trace contextRef="#ctx0" brushRef="#br0">787 34 7892,'0'0'960</inkml:trace>
  <inkml:trace contextRef="#ctx0" brushRef="#br0" timeOffset="1">338 53 9332,'0'0'1185</inkml:trace>
  <inkml:trace contextRef="#ctx0" brushRef="#br0" timeOffset="2">19 21 9732,'0'0'2450,"-19"-20"-6500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5:11.470"/>
    </inkml:context>
    <inkml:brush xml:id="br0">
      <inkml:brushProperty name="width" value="0.05" units="cm"/>
      <inkml:brushProperty name="height" value="0.05" units="cm"/>
      <inkml:brushProperty name="color" value="#004F8B"/>
    </inkml:brush>
  </inkml:definitions>
  <inkml:trace contextRef="#ctx0" brushRef="#br0">1 0 15463,'0'0'32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20.065"/>
    </inkml:context>
    <inkml:brush xml:id="br0">
      <inkml:brushProperty name="width" value="0.05" units="cm"/>
      <inkml:brushProperty name="height" value="0.05" units="cm"/>
      <inkml:brushProperty name="color" value="#004F8B"/>
    </inkml:brush>
  </inkml:definitions>
  <inkml:trace contextRef="#ctx0" brushRef="#br0">170 31 12310,'0'0'1040,"15"-30"-11397</inkml:trace>
  <inkml:trace contextRef="#ctx0" brushRef="#br0" timeOffset="1">1 60 12070,'0'0'1648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20.426"/>
    </inkml:context>
    <inkml:brush xml:id="br0">
      <inkml:brushProperty name="width" value="0.05" units="cm"/>
      <inkml:brushProperty name="height" value="0.05" units="cm"/>
      <inkml:brushProperty name="color" value="#004F8B"/>
    </inkml:brush>
  </inkml:definitions>
  <inkml:trace contextRef="#ctx0" brushRef="#br0">452 1 13910,'0'0'0</inkml:trace>
  <inkml:trace contextRef="#ctx0" brushRef="#br0" timeOffset="1">0 38 7700,'0'0'4386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20.784"/>
    </inkml:context>
    <inkml:brush xml:id="br0">
      <inkml:brushProperty name="width" value="0.05" units="cm"/>
      <inkml:brushProperty name="height" value="0.05" units="cm"/>
      <inkml:brushProperty name="color" value="#004F8B"/>
    </inkml:brush>
  </inkml:definitions>
  <inkml:trace contextRef="#ctx0" brushRef="#br0">386 257 6147,'0'0'6787,"-25"-35"-9396,19 22-1505</inkml:trace>
  <inkml:trace contextRef="#ctx0" brushRef="#br0" timeOffset="1">26 32 7571,'0'0'1105,"-25"-32"-8372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21.128"/>
    </inkml:context>
    <inkml:brush xml:id="br0">
      <inkml:brushProperty name="width" value="0.05" units="cm"/>
      <inkml:brushProperty name="height" value="0.05" units="cm"/>
      <inkml:brushProperty name="color" value="#004F8B"/>
    </inkml:brush>
  </inkml:definitions>
  <inkml:trace contextRef="#ctx0" brushRef="#br0">0 23 9973,'0'0'2577,"135"-23"-8244</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21.494"/>
    </inkml:context>
    <inkml:brush xml:id="br0">
      <inkml:brushProperty name="width" value="0.05" units="cm"/>
      <inkml:brushProperty name="height" value="0.05" units="cm"/>
      <inkml:brushProperty name="color" value="#004F8B"/>
    </inkml:brush>
  </inkml:definitions>
  <inkml:trace contextRef="#ctx0" brushRef="#br0">1 55 8196,'0'0'6531,"116"-26"-6851,-65 13-2370,-3 0-4113</inkml:trace>
  <inkml:trace contextRef="#ctx0" brushRef="#br0" timeOffset="1">616 36 10997,'0'0'5106,"101"-22"-8755,-65 9-2338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21.870"/>
    </inkml:context>
    <inkml:brush xml:id="br0">
      <inkml:brushProperty name="width" value="0.05" units="cm"/>
      <inkml:brushProperty name="height" value="0.05" units="cm"/>
      <inkml:brushProperty name="color" value="#004F8B"/>
    </inkml:brush>
  </inkml:definitions>
  <inkml:trace contextRef="#ctx0" brushRef="#br0">0 24 8356,'0'0'5074,"120"-24"-10116</inkml:trace>
  <inkml:trace contextRef="#ctx0" brushRef="#br0" timeOffset="1">673 75 13958,'0'0'1361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27.467"/>
    </inkml:context>
    <inkml:brush xml:id="br0">
      <inkml:brushProperty name="width" value="0.05" units="cm"/>
      <inkml:brushProperty name="height" value="0.05" units="cm"/>
      <inkml:brushProperty name="color" value="#004F8B"/>
    </inkml:brush>
  </inkml:definitions>
  <inkml:trace contextRef="#ctx0" brushRef="#br0">650 16 2945,'0'0'5920,"-13"2"-4932,-160 9-91,-185 37 1,338-44-700,8-2 61,1 0 1,-1 1 0,0 0 0,-20 9 0,31-11-249,1 0 0,-1 0 0,0 1 0,1-1-1,-1 0 1,0 0 0,1 0 0,0 0 0,-1 1 0,1-1 0,0 0 0,-1 0 0,1 1 0,0-1 0,0 0 0,0 0 0,0 1 0,0-1 0,0 0 0,1 2 0,4 27 90,5-4 167,1-1 0,1 0 0,2-1 0,0-1 0,19 24 0,-21-29-137,4 6 278,1-1-1,1 0 1,1-1-1,1-1 1,1-1-1,25 20 1,-45-40-334,-1 0 1,1 0-1,-1-1 0,1 1 1,-1 0-1,0 0 0,1 0 1,-1 0-1,1 0 0,-1-1 1,1 1-1,-1 0 0,0 0 1,1-1-1,-1 1 0,0 0 1,1-1-1,-1 1 1,0 0-1,1-1 0,-1 1 1,0 0-1,0-1 0,1 1 1,-1-1-1,0 1 0,0 0 1,0-1-1,1 1 0,-1-1 1,0 1-1,0-1 0,7-20-87,-6 19 126,17-65-103,-3-1 1,7-77-1,-18 132-69,0 0-1,0 1 0,2-1 0,-1 1 1,14-21-1,0-2-234,-15 27 34,0 0 0,0 1 0,1-1 1,0 1-1,12-12 0,-17 19 206,-2-6-3837,-10-7-1366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31.623"/>
    </inkml:context>
    <inkml:brush xml:id="br0">
      <inkml:brushProperty name="width" value="0.05" units="cm"/>
      <inkml:brushProperty name="height" value="0.05" units="cm"/>
      <inkml:brushProperty name="color" value="#004F8B"/>
    </inkml:brush>
  </inkml:definitions>
  <inkml:trace contextRef="#ctx0" brushRef="#br0">124 43 672,'0'0'13209,"26"-7"-12126,-17 1-1080,0 1 0,0 1-1,1 0 1,0 0-1,0 1 1,0 1 0,0-1-1,0 1 1,0 1 0,0 0-1,1 1 1,-1-1 0,16 3-1,-11-2 9,-13 0-17,0 1-1,0-1 1,1 1-1,-1-1 1,0 1 0,0 0-1,0-1 1,0 1-1,0 0 1,0 0-1,0 1 1,0-1-1,0 0 1,-1 1 0,1-1-1,0 1 1,-1-1-1,0 1 1,1 0-1,-1 0 1,0 0-1,0 0 1,1 0 0,-2 0-1,1 0 1,0 0-1,0 0 1,-1 0-1,1 0 1,0 4-1,1 8 7,0 0-1,0 0 1,-2 23-1,0-29 8,-1-1-4,0-1-1,0 1 0,-1 0 0,0-1 1,0 0-1,-1 1 0,1-1 0,-2 0 1,1-1-1,0 1 0,-1 0 0,0-1 1,0 0-1,-1 0 0,0 0 0,-9 8 1,7-8-23,0 1 0,0-1 0,0 0 0,0-1 0,-1 0 0,0 0 1,1-1-1,-1 1 0,-1-2 0,1 1 0,0-1 0,-1-1 0,-13 2 0,22-3 79,2-2-129,1 1 29,0-1 0,-1 1 0,1-1 0,0 1 0,0 0 0,0 0 0,0 1 1,0-1-1,0 1 0,5-1 0,1 0 46,-1-1 0,0 2 0,0-1 0,1 2 0,-1-1 0,0 1 0,1 0 0,-1 0 1,0 1-1,0 0 0,0 1 0,0 0 0,-1 0 0,1 1 0,-1-1 0,0 2 0,0-1 0,0 1 0,0 0 1,-1 0-1,0 1 0,0 0 0,-1 0 0,1 1 0,-1-1 0,-1 1 0,1 0 0,-1 0 0,0 1 0,-1-1 0,5 14 1,-5-14-3,-1 0 0,0 0 0,-1 0 0,1 0 0,-1 0 0,-1 1 0,1-1 0,-1 0 1,0 0-1,-3 15 0,2-18 1,-1 0 0,1 0 0,-1 0 0,0 0 0,0 0 0,-1 0 0,1 0 1,-1 0-1,0-1 0,1 0 0,-2 1 0,1-1 0,0 0 0,-1 0 0,1-1 0,-1 1 0,0-1 0,-6 3 1,-8 3 25,-1 0-1,0-1 1,0-1 0,-1-1 0,0-1 0,-28 3 0,3-4-5,-81-4-1,84-9-75,40 10 63,1-1-1,0 1 1,-1-1-1,1 0 1,0 0 0,-1 0-1,1 0 1,0 0 0,0 0-1,0 0 1,0 0-1,0 0 1,0 0 0,0-1-1,0 1 1,0 0 0,1-1-1,-1 1 1,0-1-1,1 1 1,-1-1 0,1 1-1,0-1 1,0 1 0,-1-3-1,1 3 45</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32.952"/>
    </inkml:context>
    <inkml:brush xml:id="br0">
      <inkml:brushProperty name="width" value="0.05" units="cm"/>
      <inkml:brushProperty name="height" value="0.05" units="cm"/>
      <inkml:brushProperty name="color" value="#004F8B"/>
    </inkml:brush>
  </inkml:definitions>
  <inkml:trace contextRef="#ctx0" brushRef="#br0">445 114 1393,'0'0'6066,"6"-5"-5257,3-1-542,19-18 1235,-28 23-1366,1 0-1,0 0 1,0 0 0,-1 0 0,1 0 0,-1 0 0,1 0 0,-1 0 0,1-1 0,-1 1 0,0 0 0,0 0 0,1 0 0,-1 0 0,0-1 0,0 1 0,0 0 0,0 0 0,0 0-1,-1-1 1,1 1 0,0 0 0,0 0 0,-1 0 0,1 0 0,-1 0 0,1 0 0,-1 0 0,1-1 0,-1 2 0,0-1 0,0 0 0,0-1 0,-2-1-135,1 1 1,-1-1 0,0 1 0,0 0-1,0 0 1,0 0 0,0 0 0,0 0-1,-6-1 1,-9-2-13,0 1 0,0 1-1,0 0 1,0 2 0,0 0 0,0 1-1,-1 0 1,1 2 0,0 0 0,0 1-1,0 1 1,0 1 0,-32 13 0,40-11 24,-1 1 1,1 0-1,0 1 1,1 0 0,0 1-1,0-1 1,1 2 0,0-1-1,1 1 1,0 0-1,1 1 1,1 0 0,-6 14-1,1 0 104,2 1 1,0 0-1,2 0 0,1 1 0,-1 28 0,5-45-66,-1 2 19,2 1-1,-1-1 1,2 0-1,-1 1 1,4 14-1,-3-24-22,1 0 0,-1 0 0,1 0 0,0 0-1,0 0 1,0 0 0,0 0 0,1-1-1,0 1 1,-1-1 0,1 0 0,0 1-1,1-2 1,-1 1 0,1 0 0,-1-1-1,1 1 1,0-1 0,5 2 0,14 6 215,-1-2 1,1-1 0,1 0 0,0-2 0,-1-1-1,1-1 1,48 1 0,-71-4-242,-1 0-166,1 0 104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34.542"/>
    </inkml:context>
    <inkml:brush xml:id="br0">
      <inkml:brushProperty name="width" value="0.05" units="cm"/>
      <inkml:brushProperty name="height" value="0.05" units="cm"/>
      <inkml:brushProperty name="color" value="#004F8B"/>
    </inkml:brush>
  </inkml:definitions>
  <inkml:trace contextRef="#ctx0" brushRef="#br0">69 29 1713,'0'0'9100,"11"-2"-8604,34-2 475,51 0 1,-1 1 1330,-163-9-2604,37 10 227,-63 1-126,86 1 178,1 1-1,-1 0 1,0 1 0,0 0-1,1 0 1,-1 0 0,1 1-1,0 0 1,-10 6 0,14-6 12,0 0 0,-1 1 0,1-1-1,0 1 1,0 0 0,1 0 0,-1 0 0,1 0 0,0 0 0,0 1 0,1-1 0,-1 1 0,1-1 0,0 1 0,0 0 0,0-1 0,1 1-1,-1 0 1,2 9 0,2-13 75,0 1-1,0-1 1,0 0 0,1 0-1,-1 0 1,0-1-1,1 1 1,-1-1-1,1 0 1,-1 0-1,0 0 1,6 0 0,-2 0 91,15 0 10,1 1 1,-1 2-1,0 0 0,0 1 0,-1 2 1,29 9-1,-44-12-147,0 0-1,-1-1 1,1 2 0,-1-1-1,1 1 1,-1 0-1,0 0 1,0 0 0,-1 1-1,0-1 1,1 1-1,-1 0 1,-1 0 0,1 1-1,-1-1 1,0 1 0,0 0-1,-1 0 1,0 0-1,0 0 1,0 0 0,-1 0-1,1 1 1,-2-1 0,1 0-1,-1 12 1,0-11 11,0 0 1,0 0-1,-1 0 0,0 0 1,0 0-1,-1 0 1,0-1-1,0 1 0,-4 8 1,3-11-6,1 0 1,-1 0 0,0 0-1,0 0 1,-1-1 0,1 0 0,-1 1-1,0-1 1,0 0 0,0-1-1,0 1 1,0-1 0,0 1-1,-9 2 1,-5 0 28,-1 0 0,1-2 0,-1 0 0,1 0 1,-1-2-1,0-1 0,-19-1 0,2 1 1694,35-5-1638,0 0 1,1 0-1,-2 0 1,1 1-1,0-1 1,-5-8-1,4 9-124,0-1 1,1 0-1,-1 0 1,1 0-1,0 0 1,-1-10-1,2 15-6,0-2-119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7:07.830"/>
    </inkml:context>
    <inkml:brush xml:id="br0">
      <inkml:brushProperty name="width" value="0.05" units="cm"/>
      <inkml:brushProperty name="height" value="0.05" units="cm"/>
      <inkml:brushProperty name="color" value="#CC0066"/>
    </inkml:brush>
  </inkml:definitions>
  <inkml:trace contextRef="#ctx0" brushRef="#br0">1 1204 1505,'0'0'4394,"12"0"-3725,14 2 299,0 1 0,0 2 0,46 13-1,-13 0-73,0-4 0,1-1 0,99 6 0,186-16 381,18-44-686,-83 4-447,457-53-26,-637 70-75,-1-4 0,-1-5 0,-1-3 0,-3-5 0,116-62 1,-144 61 62,-2-3 0,67-55 0,-101 71-7,-1-2-1,-1-1 0,-1-1 1,-1-1-1,40-64 1,-61 86-79,0 0-1,-1-1 1,0 0 0,0 0 0,-1 0 0,-1 0 0,1 0 0,-1-1 0,-1 1 0,0-1 0,0 1 0,-1-1 0,0 1 0,-1-1-1,0 1 1,0-1 0,-6-16 0,3 14-5,-1 1-1,0 0 1,-1 0 0,0 1-1,-1 0 1,0 0-1,-1 0 1,0 1 0,0 0-1,-1 0 1,0 1-1,-1 0 1,-14-8-1,-11-5-59,0 1-1,-2 3 0,0 0 0,-1 3 0,-1 1 1,0 1-1,0 3 0,-67-8 0,-29 5-96,-168 8 0,183 5 185,-54 4-207,0 7 1,1 8 0,0 8-1,3 7 1,-227 77-1,325-87 63,2 4 0,0 3 0,3 2 0,1 4 0,1 3 0,3 2 0,1 3 0,2 2 0,3 3 0,-57 66 0,94-93 54,1 0 0,1 0 1,1 2-1,1 0 0,1 1 1,-11 32-1,19-42 25,0 0 0,2 1-1,0 0 1,1 0 0,0 0-1,2 0 1,0 0 0,1 0-1,1 0 1,1 0 0,5 27-1,-2-32-24,0 0-1,0 0 0,1 0 0,1-1 1,0 0-1,1-1 0,0 1 0,1-2 1,0 1-1,1-1 0,0 0 1,0-1-1,1 0 0,0-1 0,19 11 1,-1-2-150,1-2 1,0-1 0,1-1 0,1-2 0,47 11-1,-9-8-861,1-4 0,78 1 0,2-8-2013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35.567"/>
    </inkml:context>
    <inkml:brush xml:id="br0">
      <inkml:brushProperty name="width" value="0.05" units="cm"/>
      <inkml:brushProperty name="height" value="0.05" units="cm"/>
      <inkml:brushProperty name="color" value="#004F8B"/>
    </inkml:brush>
  </inkml:definitions>
  <inkml:trace contextRef="#ctx0" brushRef="#br0">0 1 8340,'0'0'5618,"39"3"-5041,-14-1 127,2 2-112,2 0-288,0-3 49,-2-1-241,-4 0-96,-4 0-16,-5 2-353,1-2-1391,-5 0-2066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36.194"/>
    </inkml:context>
    <inkml:brush xml:id="br0">
      <inkml:brushProperty name="width" value="0.05" units="cm"/>
      <inkml:brushProperty name="height" value="0.05" units="cm"/>
      <inkml:brushProperty name="color" value="#004F8B"/>
    </inkml:brush>
  </inkml:definitions>
  <inkml:trace contextRef="#ctx0" brushRef="#br0">0 290 8500,'0'0'1142,"4"19"-273,5 36 1019,3 101 0,-12-85-381,0-54-530,0-50-228,-2-92-961,-1 35-258,9-92 0,-5 173 482,0 0 1,1 0-1,0 0 1,0 0-1,1 1 1,0-1 0,0 1-1,1 0 1,0 0-1,1 0 1,0 0 0,0 1-1,9-11 1,-8 12-7,0 2-1,0-1 1,0 0 0,1 1 0,-1 0 0,1 1 0,0 0-1,0 0 1,1 0 0,-1 1 0,0 0 0,1 0-1,-1 1 1,1 0 0,15 0 0,-2-1 62,-1 2 0,1 1 0,-1 1 0,1 0 0,23 7 0,-39-8-51,0 1 1,0-1-1,0 1 0,-1 1 1,1-1-1,-1 1 1,1-1-1,-1 1 0,0 0 1,0 1-1,-1-1 1,1 1-1,0 0 0,-1 0 1,0 0-1,0 0 1,0 0-1,-1 1 0,1-1 1,-1 1-1,0 0 1,-1 0-1,1 0 0,-1 0 1,0 0-1,1 9 1,-1-8-6,-1 0 0,1 0 0,-1 0 1,-1 0-1,1 0 0,-1 0 0,0 0 0,0 0 1,-1 0-1,0 0 0,0 0 0,0-1 0,-1 1 1,0-1-1,0 1 0,-6 7 0,1-5 19,0 1 0,0-2 0,-1 1 0,1-1 0,-2-1 0,1 1-1,-1-2 1,-13 7 0,4-3-128,0 0 0,0-1 0,-1-2 0,1 0-1,-1-1 1,-1-1 0,1 0 0,-1-2 0,1 0 0,-1-2 0,-27-2-1,47 2-103,0 0 0,0-1 0,0 1 1,0 0-1,1-1 0,-1 1 0,0-1 0,0 1 0,0-1 0,1 0 0,-1 1 0,0-1 0,0 0 0,1 1 0,-1-1 0,1 0 0,-1 0 0,1 0 0,-1 0 0,1 0 0,-1 0 0,0-1-236,-7-11-4480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36.760"/>
    </inkml:context>
    <inkml:brush xml:id="br0">
      <inkml:brushProperty name="width" value="0.05" units="cm"/>
      <inkml:brushProperty name="height" value="0.05" units="cm"/>
      <inkml:brushProperty name="color" value="#004F8B"/>
    </inkml:brush>
  </inkml:definitions>
  <inkml:trace contextRef="#ctx0" brushRef="#br0">115 767 6643,'0'0'1457,"-1"20"71,0 2-930,0-12-332,0 0 0,1 0 0,0 0 0,0 0 0,1 0 0,0 0 0,1 0 1,0 0-1,1-1 0,6 15 0,0-3 179,1 0 0,1 0 0,0-1 0,2 0 0,1-1 0,0-1 0,1 0 0,1-1 0,19 16 0,-20-20-278,1-2 1,1 0-1,0-1 1,0 0-1,1-2 0,0 0 1,0-1-1,1-1 0,0 0 1,0-2-1,22 3 1,-8-3-43,0-1 0,0-2 0,0-1 1,0-1-1,0-2 0,0-2 0,-1 0 0,1-3 1,51-18-1,-66 19-108,0-2 1,0 0 0,-1 0-1,0-2 1,-1 0-1,0-1 1,0-1 0,-2 0-1,0-1 1,0 0-1,-1-1 1,-1-1-1,0 0 1,-2-1 0,0 0-1,0 0 1,9-28-1,-11 21-11,-2 1-1,0-1 1,-2-1-1,0 1 1,-1-27-1,-7-124-83,0 143 77,-1 0 0,-1 0 0,-2 1 0,-1 0 0,-1 1 0,-2 0 1,-1 0-1,-1 1 0,-1 1 0,-37-50 0,39 61-23,0 0 0,-2 1 0,0 1 0,-1 0 0,0 1 1,-1 0-1,-1 2 0,0 0 0,-1 1 0,0 1 0,0 0 0,-1 2 0,0 0 0,-1 1 0,0 1 1,0 2-1,-22-4 0,17 6-3,1 1 0,-1 2 1,0 0-1,1 1 0,-1 2 1,1 1-1,0 0 0,0 2 1,1 1-1,0 1 0,0 1 1,1 1-1,1 1 0,-1 1 1,2 1-1,0 1 0,1 1 1,-28 27-1,28-23-13,0 2 1,1 0 0,1 1-1,1 1 1,1 0-1,1 2 1,1-1-1,1 2 1,2 0-1,1 0 1,1 1-1,1 0 1,1 1 0,2-1-1,1 1 1,1 1-1,2-1 1,2 39-1,0-49-316,1 0 0,1 0 0,1 0 0,0 0 1,2 0-1,0-1 0,1 0 0,1-1 0,0 1 0,2-1 0,15 22 0,20 23-3510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39.733"/>
    </inkml:context>
    <inkml:brush xml:id="br0">
      <inkml:brushProperty name="width" value="0.05" units="cm"/>
      <inkml:brushProperty name="height" value="0.05" units="cm"/>
      <inkml:brushProperty name="color" value="#004F8B"/>
    </inkml:brush>
  </inkml:definitions>
  <inkml:trace contextRef="#ctx0" brushRef="#br0">2 110 1697,'0'0'5645,"0"22"-4709,-1 44-377,10 272 4160,5-242-3567,-7-218-2523,28-163-1,-33 266 1451,2-1-1,0 1 0,1 0 1,1 1-1,11-26 0,-14 38-44,0 1 0,0-1-1,1 1 1,0 0 0,0 0-1,0 0 1,1 1 0,-1-1-1,1 1 1,0 0-1,0 0 1,1 1 0,-1 0-1,1 0 1,0 0 0,0 0-1,0 1 1,0 0 0,0 0-1,8 0 1,-3 0 35,0 0-1,0 1 1,0 1-1,1 0 1,-1 1-1,0 0 1,0 0-1,0 1 1,0 1-1,0 0 1,-1 0 0,1 1-1,-1 1 1,10 5-1,-13-6-55,-1 0 0,0 1 1,0 0-1,0 0 0,0 0 0,-1 1 0,0 0 1,0 0-1,0 0 0,-1 0 0,0 1 0,0 0 0,-1 0 1,0 0-1,0 0 0,-1 0 0,0 1 0,0-1 0,0 1 1,-1 0-1,0 10 0,0-11-7,-1 0 0,0 0 0,0 1 0,-1-1 0,0 0 0,-1 0 0,1 0 0,-1 0 0,0 0 0,-1 0 0,0-1 0,0 1 1,-8 11-1,5-10-3,-1 0 1,0-1 0,-1 0 0,0 0 0,0-1-1,0 0 1,-1 0 0,0-1 0,-14 6 0,3-2-127,0-2 1,0 0 0,-1-1 0,0-1 0,-1-2 0,1 0-1,-1-1 1,1 0 0,-30-4 0,50 2 118,0-1 0,0 1 0,-1-1 1,1 1-1,0-1 0,0 0 0,0 0 0,0 0 1,0 0-1,0 0 0,0 0 0,0 0 0,0 0 0,1 0 1,-1 0-1,0 0 0,1 0 0,-1 0 0,1-1 1,-1 1-1,1 0 0,-1-1 0,1 1 0,0 0 1,0 0-1,0-1 0,0 1 0,0 0 0,0-1 1,0 1-1,0-2 0,0-3-56,0 1 0,1 0 1,-1 0-1,1 0 0,0 0 0,0 0 0,3-7 1,-1 8 44,0 0 0,-1 1 0,2-1 0,-1 0 0,0 1 0,1 0 0,0 0 0,-1 0 1,1 0-1,1 1 0,-1-1 0,0 1 0,0 0 0,1 0 0,-1 1 0,1-1 1,0 1-1,-1 0 0,1 0 0,0 1 0,9-1 0,-7 1 73,0-1 0,-1 2 0,1-1 0,0 1 0,0 0 0,-1 0 0,1 1 0,-1 0-1,1 0 1,-1 1 0,0-1 0,1 1 0,-2 1 0,12 7 0,7 14 292,0 1 0,-2 1 0,0 1 0,17 32 0,29 37 317,-68-96-859,1 0 1,0 0-1,0 0 0,0-1 0,-1 1 1,1 0-1,0 0 0,0-1 1,0 1-1,0-1 0,0 1 0,0-1 1,0 0-1,1 1 0,-1-1 0,0 0 1,0 0-1,0 1 0,0-1 0,0 0 1,0 0-1,2-1 0,4 1-5290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40.065"/>
    </inkml:context>
    <inkml:brush xml:id="br0">
      <inkml:brushProperty name="width" value="0.05" units="cm"/>
      <inkml:brushProperty name="height" value="0.05" units="cm"/>
      <inkml:brushProperty name="color" value="#004F8B"/>
    </inkml:brush>
  </inkml:definitions>
  <inkml:trace contextRef="#ctx0" brushRef="#br0">0 213 3714,'0'0'6435,"19"97"-5235,-13-60-207,4 2-577,5-1-272,-1-1-80,1-7-64,-3-8-464,-8-11-1441</inkml:trace>
  <inkml:trace contextRef="#ctx0" brushRef="#br0" timeOffset="1">52 183 8292,'0'0'1104,"-10"-108"129,10 88 720,0 5-1393,10 0-560,9 4-1953,3-2-2577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40.832"/>
    </inkml:context>
    <inkml:brush xml:id="br0">
      <inkml:brushProperty name="width" value="0.05" units="cm"/>
      <inkml:brushProperty name="height" value="0.05" units="cm"/>
      <inkml:brushProperty name="color" value="#004F8B"/>
    </inkml:brush>
  </inkml:definitions>
  <inkml:trace contextRef="#ctx0" brushRef="#br0">1 1 9300,'0'0'3050,"1"20"-2952,20 436 1831,-18-360-1843,-2-113-262,2 1 1,0 0 0,10-30-1,-9 33-5,-1 2 17,1 0 1,0 1 0,1-1-1,-1 1 1,12-16 0,-15 24 205,0 0 0,1 0 0,-1 0 1,0 1-1,1-1 0,-1 1 0,1-1 1,0 1-1,0 0 0,-1-1 0,1 1 0,0 0 1,0 0-1,0 0 0,0 0 0,0 1 1,0-1-1,1 0 0,-1 1 0,0 0 0,0-1 1,0 1-1,0 0 0,1 0 0,-1 0 1,0 1-1,0-1 0,0 0 0,1 1 1,-1-1-1,0 1 0,0 0 0,0 0 0,0 0 1,0 0-1,0 0 0,-1 0 0,4 3 1,1 1-16,0 0 1,-1 0-1,0 1 1,0 0-1,0 0 1,-1 0-1,0 1 0,0-1 1,0 1-1,-1 0 1,0 0-1,-1 0 1,3 12-1,-1-3-21,-1 0 0,0 1-1,-1-1 1,-1 1 0,-2 22-1,1-35-12,-1 0 1,0-1-1,0 1 0,0 0 0,-1 0 0,1-1 0,-1 1 0,0-1 0,0 1 0,0-1 0,0 0 0,-1 0 0,1 0 1,-1 0-1,0 0 0,0-1 0,0 1 0,0-1 0,0 0 0,-1 1 0,-5 1 0,4-1-97,0-1 1,0 0-1,0 0 0,0 0 0,-1-1 0,1 0 0,-1 0 0,1 0 0,-1-1 0,0 1 1,1-1-1,-1-1 0,1 1 0,-1-1 0,-5-1 0,9 1 89,1 0 0,-1-1 0,1 1 0,0 0 0,-1-1 0,1 1 0,0-1 0,0 1 0,0-1 0,0 1 0,0-1 0,0 0 0,0 1 0,1-1 0,-1 0 0,1 0-1,-1 0 1,1 1 0,0-1 0,-1 0 0,1 0 0,0 0 0,0 0 0,1-2 0,3-49-358,-1 46 364,-1-1 0,1 1 1,0 0-1,1 1 0,0-1 1,0 0-1,0 1 0,1 0 1,0 0-1,0 0 0,1 1 1,0 0-1,-1 0 1,2 0-1,-1 1 0,13-7 1,-10 6 73,-1 1 1,1 0 0,0 0 0,0 1-1,1 0 1,-1 1 0,1 0 0,-1 0-1,1 1 1,0 1 0,-1-1 0,1 2-1,11 0 1,-16 2-53,0-1-1,-1 1 1,1 0 0,-1 1-1,1-1 1,-1 1 0,0-1-1,-1 1 1,1 0 0,-1 1-1,0-1 1,6 10-1,2 2 102,-1-4 46,31 37 145,-39-47-229,1 1-1,0-1 1,-1 0 0,1 0-1,0 0 1,0 0-1,0-1 1,0 1 0,1-1-1,-1 1 1,0-1 0,0 0-1,1-1 1,-1 1-1,4 0 1,-4-3 7,-1 1 0,0-1 1,0 0-1,0 0 0,0 0 0,0 0 0,-1 0 0,1-1 0,-1 1 0,1 0 1,-1-1-1,0 1 0,0-1 0,0 1 0,0-1 0,0-3 0,1 1 1,7-22 17,-1-1 0,-2 0 0,4-38 0,11-46-713,-19 93-4711,-2 9-1005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41.712"/>
    </inkml:context>
    <inkml:brush xml:id="br0">
      <inkml:brushProperty name="width" value="0.05" units="cm"/>
      <inkml:brushProperty name="height" value="0.05" units="cm"/>
      <inkml:brushProperty name="color" value="#004F8B"/>
    </inkml:brush>
  </inkml:definitions>
  <inkml:trace contextRef="#ctx0" brushRef="#br0">0 443 7892,'0'0'3908,"20"0"-2366,0 0-1205,5 2-86,0-2 0,0-1 1,0-1-1,26-5 0,-41 4-162,0 1-1,0-2 1,0 1 0,-1-1 0,1-1-1,-1 0 1,0 0 0,0-1 0,0 0 0,-1 0-1,0-1 1,-1 0 0,1-1 0,-1 1-1,0-1 1,-1-1 0,0 1 0,-1-1 0,1 0-1,-2-1 1,1 1 0,-1-1 0,-1 0-1,0 0 1,0 0 0,-1 0 0,0-1 0,0-15-1,-1 16-77,1-9-41,-1-1-1,-1 1 1,0 0 0,-5-29 0,4 44 21,1 1 0,-1-1 0,0 1 0,0 0 0,0-1-1,0 1 1,-1 0 0,1 0 0,-1 0 0,0 0 0,0 0 0,0 0 0,0 1 0,0-1 0,0 1 0,-1-1-1,0 1 1,1 0 0,-1 0 0,0 0 0,0 0 0,0 1 0,0-1 0,0 1 0,0 0 0,-1-1 0,1 2 0,0-1-1,-1 0 1,1 1 0,-1-1 0,-4 1 0,3 0-10,0 0 0,0 1 0,0 0 0,0 0-1,0 0 1,0 1 0,0-1 0,0 1 0,0 0 0,1 1 0,-1-1 0,1 1-1,0 0 1,-5 4 0,1-1-5,1 2 0,1-1-1,-1 1 1,1 0 0,0 0-1,-8 17 1,3-2 27,1 1 0,1 0 0,2 1-1,0-1 1,-3 29 0,6-28 47,1-1-1,1 1 1,1 0-1,1 0 1,2-1 0,6 35-1,-6-49-23,0 0-1,1 0 1,0 0-1,1 0 1,0-1-1,1 0 1,0 0-1,0 0 0,1 0 1,0-1-1,1 0 1,0 0-1,0 0 1,0-1-1,1 0 1,0-1-1,17 10 1,-22-14-6,-1 0 1,1 0-1,0-1 1,0 0-1,0 1 1,0-1 0,0 0-1,0-1 1,0 1-1,0 0 1,1-1-1,-1 0 1,0 0-1,0 0 1,1 0 0,-1 0-1,0-1 1,0 1-1,0-1 1,0 0-1,0 0 1,0 0-1,0 0 1,0-1-1,0 1 1,0-1 0,4-3-1,2-4-28,0 0 1,-1 0-1,-1 0 0,1-1 1,11-22-1,10-13-423,-29 45 423,1 0 0,-1 0-1,0-1 1,1 1 0,-1 0-1,1 0 1,-1 0-1,1-1 1,-1 1 0,0 0-1,1 0 1,-1 0 0,1 0-1,-1 0 1,1 0-1,-1 0 1,0 0 0,1 0-1,-1 0 1,1 0 0,-1 0-1,1 1 1,-1-1-1,0 0 1,1 0 0,-1 0-1,1 1 1,-1-1 0,0 0-1,1 0 1,-1 1-1,0-1 1,1 0 0,-1 0-1,0 1 1,0-1 0,1 1-1,-1-1 1,0 0 0,0 1-1,0-1 1,1 0-1,-1 2 1,15 23-91,-10-17 99,1 1 50,0 0-1,1-1 1,0 0-1,1 0 1,-1 0-1,1-1 1,1 0-1,0-1 1,0 0-1,0 0 1,0-1-1,17 7 1,-20-10 4,1 0 0,0 0 0,0-1 0,0 0 0,0 0-1,1-1 1,-1 0 0,0 0 0,0 0 0,0-1 0,0 0 0,0-1 0,0 0 0,0 0 0,-1 0 0,1-1 0,0 0 0,-1 0 0,0 0 0,7-6 0,-4 3-48,-1 0-1,0-1 1,-1 0-1,1 0 1,-1-1-1,-1 1 0,1-2 1,-1 1-1,6-13 1,-9 16-58,0-1 0,-1 0 0,0 0 0,0 0 0,0 0 1,-1-1-1,0 1 0,0 0 0,0-1 0,-1 1 0,0 0 1,0-1-1,-1 1 0,0-1 0,0 1 0,-3-10 0,2 11 45,-1 0-1,0 0 0,0 0 1,0 0-1,0 1 0,-1-1 1,1 1-1,-1 0 0,0 0 1,-1 0-1,1 0 0,-1 1 1,1 0-1,-1 0 1,0 0-1,0 1 0,-1-1 1,1 1-1,0 0 0,-1 1 1,1-1-1,-7 0 0,5 1 14,0 0 0,-1 0 0,1 0-1,0 1 1,0 0 0,-1 0 0,1 1 0,0 0-1,0 0 1,0 1 0,0 0 0,0 0-1,0 1 1,0 0 0,1 0 0,-1 0-1,-5 5 1,4-2 23,1 1 0,0 0 0,1 0-1,0 0 1,0 1 0,0 0 0,-6 11-1,10-15-71,0 0 0,0 0-1,0 1 1,1-1 0,-1 0-1,1 1 1,0-1 0,1 1-1,-1-1 1,1 1 0,0-1 0,0 1-1,0-1 1,0 1 0,1-1-1,0 1 1,2 6 0,-2-9-261,0 0 0,0-1 0,0 1 0,0-1 0,1 1 0,-1-1 0,0 1 0,1-1 1,-1 0-1,1 0 0,-1 0 0,1 0 0,0 0 0,0 0 0,-1 0 0,1 0 0,0-1 0,0 1 1,0-1-1,0 1 0,3-1 0,22 1-8756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42.387"/>
    </inkml:context>
    <inkml:brush xml:id="br0">
      <inkml:brushProperty name="width" value="0.05" units="cm"/>
      <inkml:brushProperty name="height" value="0.05" units="cm"/>
      <inkml:brushProperty name="color" value="#004F8B"/>
    </inkml:brush>
  </inkml:definitions>
  <inkml:trace contextRef="#ctx0" brushRef="#br0">47 0 9476,'0'0'1084,"1"11"-815,8 35 758,15 52-1,-13-61-454,-1 0 0,-2 1-1,-2 0 1,2 42 0,-8-67-515,0 0 1,-1-1 0,0 1 0,-1-1 0,-5 22 0,6-31-54,0 0-1,-1 0 1,1-1-1,-1 1 0,1 0 1,-1-1-1,0 1 1,0-1-1,0 1 1,0-1-1,0 0 1,-1 0-1,1 0 1,-1 0-1,1 0 1,-1-1-1,0 1 1,1-1-1,-1 0 1,0 1-1,0-1 0,0-1 1,0 1-1,0 0 1,0-1-1,0 1 1,0-1-1,-6 0 1,7 0-22,1 0 1,-1 0-1,1 0 1,0 0-1,-1 0 0,1 0 1,-1 0-1,1-1 1,0 1-1,-1 0 1,1-1-1,0 1 1,-1-1-1,1 0 0,0 1 1,0-1-1,-1 0 1,1 0-1,0 1 1,0-1-1,0 0 1,0 0-1,0 0 0,0-1 1,0 1-1,0-2 1,0 0-40,0-1 0,0 0 0,0 0 0,1 0 0,0 0 0,-1 0-1,2-8 1,-1-3-162,0 12 195,0 0 1,1 0-1,-1 0 0,1 0 1,-1 0-1,1 0 1,0 1-1,0-1 0,0 0 1,0 0-1,0 1 1,1-1-1,-1 0 0,1 1 1,0-1-1,0 1 1,4-4-1,-2 3 22,0 0 0,1 0 0,-1 0 1,1 0-1,0 1 0,0 0 0,0 0 0,0 0 0,7-1 0,11-1 72,1 1-1,0 1 1,39 2-1,-39 0-93,-8 0 34,8 1 166,1-1-1,-1-2 1,0 0 0,27-7 0,-43 7-140,0-1 0,0 0 0,0 0 0,-1-1 0,0 0 0,1 0 0,-2-1 0,1 0 1,0 0-1,-1 0 0,0-1 0,0 0 0,-1 0 0,1-1 0,-1 1 0,4-9 0,-4 7-48,-1-1-1,0-1 0,0 1 1,-1 0-1,0-1 0,0 1 1,-1-1-1,-1 0 0,1 0 1,-2 0-1,0-17 0,0 26 9,-1 0 1,1 0-1,0 0 0,-1 0 0,0 0 0,1 0 0,-1 0 0,1 1 0,-1-1 0,0 0 0,0 0 0,0 0 0,1 1 0,-1-1 0,0 0 0,0 1 0,0-1 0,0 1 0,0-1 0,0 1 0,0 0 1,0-1-1,0 1 0,0 0 0,0 0 0,-1 0 0,1 0 0,0-1 0,0 2 0,0-1 0,0 0 0,-1 0 0,-39 3-122,34-1 156,1 0 0,0 0 0,0 1-1,0 0 1,0 0 0,1 0 0,-1 1-1,1 0 1,0 0 0,0 0 0,0 1-1,0 0 1,1 0 0,-5 7 0,-3 5 266,0 0 0,1 1-1,-9 22 1,14-28-164,2 0-1,0 1 1,0-1-1,1 1 0,0 0 1,0 17-1,2-26-111,1 1 0,0 0 0,0 0 0,0 0 0,0 0 0,1 0 0,0 0 0,0 0 0,0-1 1,1 1-1,0 0 0,0-1 0,0 1 0,0-1 0,1 0 0,-1 0 0,1 0 0,0 0 0,4 4 0,5 1 26,1-1-1,-1 0 1,1-1 0,0 0 0,1-1-1,-1-1 1,19 5 0,101 19-3015,-127-28 2613,36 5-3894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43.935"/>
    </inkml:context>
    <inkml:brush xml:id="br0">
      <inkml:brushProperty name="width" value="0.05" units="cm"/>
      <inkml:brushProperty name="height" value="0.05" units="cm"/>
      <inkml:brushProperty name="color" value="#004F8B"/>
    </inkml:brush>
  </inkml:definitions>
  <inkml:trace contextRef="#ctx0" brushRef="#br0">105 0 6467,'0'0'6968,"7"0"-6194,195 6 2541,-127-3-4510,-21-2-4252,-195-6-4344,38 2 8696,1 4 3975,100-2-2713,1 1 0,0 1 0,-1-1 1,1 0-1,0 0 0,-1 0 0,1 1 0,0-1 0,-1 1 1,1-1-1,0 1 0,0-1 0,0 1 0,-1 0 0,1 0 0,0-1 1,0 1-1,0 0 0,0 0 0,0 0 0,0 0 0,1 0 0,-1 0 1,0 1-1,0-1 0,1 0 0,-1 0 0,1 0 0,-1 1 1,0 1-1,0 4 238,1-1 1,0 0 0,-1 0-1,2 0 1,0 11 0,1-2-104,-1-12-182,-1 1 1,1 0-1,1-1 0,-1 1 0,0-1 1,1 0-1,0 1 0,-1-1 0,1 0 0,1 0 1,-1 0-1,5 5 0,39 34 1153,-23-22-811,-11-9-340,0 1 1,-1 1-1,-1 0 0,1 0 1,-2 1-1,10 18 0,-15-24-105,0 1 0,-1 0 0,0 1 0,0-1 0,-1 0 0,0 1 0,-1-1 0,0 1 1,-1-1-1,1 1 0,-2 0 0,-1 11 0,1-18-8,1 1 0,-1-1 0,-1 0 0,1 0 0,0 0 0,-1 0 0,1 0 0,-1 0 0,0 0 0,0-1 0,0 1 0,0-1 1,-1 1-1,1-1 0,-1 0 0,1 0 0,-1 0 0,0 0 0,0 0 0,0-1 0,0 1 0,0-1 0,0 0 0,0 0 0,0 0 0,-4 0 0,-9 3 90,-1-2-1,1 0 0,-31-1 0,41-1-58,2 0-7,-1-1 0,1 1 0,-1-1 0,1 0 1,0-1-1,-1 1 0,1-1 0,0 0 0,0 0 0,0 0 0,0 0 0,0-1 0,1 1 0,-1-1 0,1 0 0,0 0 0,0-1 0,0 1 0,0-1 0,0 1 0,1-1 0,-4-6 1,4 6-106,0 0 0,1 0 0,-1 0 1,1 0-1,0 0 0,0-1 0,0 1 1,1 0-1,-1 0 0,1-7 0,1 8-239,-1 0 0,1-1-1,-1 1 1,1 0-1,0 0 1,0 0-1,0 0 1,1 0-1,-1 0 1,1 0-1,0 0 1,-1 1-1,1-1 1,4-3-1,11-11-4463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44.261"/>
    </inkml:context>
    <inkml:brush xml:id="br0">
      <inkml:brushProperty name="width" value="0.05" units="cm"/>
      <inkml:brushProperty name="height" value="0.05" units="cm"/>
      <inkml:brushProperty name="color" value="#004F8B"/>
    </inkml:brush>
  </inkml:definitions>
  <inkml:trace contextRef="#ctx0" brushRef="#br0">0 2 6643,'0'0'7796,"121"-1"-7188,-97 1-608,1 0-288,0 0-1793,0 0-2129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7:08.836"/>
    </inkml:context>
    <inkml:brush xml:id="br0">
      <inkml:brushProperty name="width" value="0.05" units="cm"/>
      <inkml:brushProperty name="height" value="0.05" units="cm"/>
      <inkml:brushProperty name="color" value="#CC0066"/>
    </inkml:brush>
  </inkml:definitions>
  <inkml:trace contextRef="#ctx0" brushRef="#br0">811 1026 2465,'0'0'5413,"20"10"-3567,-9-5-1532,6 4 65,1-1 1,0-1 0,0-1 0,0 0 0,1-1 0,33 4-1,24-4 369,1-3-1,0-3 1,0-3-1,-1-4 1,140-33-1,-81 5-161,-1-5-1,-3-7 1,129-65 0,-232 99-543,-1-2 0,0 0 0,-1-2 0,-1-1-1,42-40 1,-60 51-27,0 1-1,-1-1 1,0 0-1,-1 0 1,1 0-1,-1-1 1,-1 0-1,0 0 1,0 0-1,-1-1 1,0 1-1,-1-1 1,1 1-1,-2-1 0,0 0 1,0 0-1,-1 0 1,0 0-1,0 0 1,-1 0-1,-1 0 1,-3-14-1,0 11-13,0 1 0,-1 0 0,0 0 0,-1 1 0,0 0 0,-1 0 0,0 0 0,0 1 0,-19-16 0,-3-1-29,-1 2 0,-36-22 0,20 18-29,-1 3 0,-1 2 0,-1 2 0,-1 2 0,-1 3 0,-1 2 0,-103-16 0,19 15 19,-271 5-1,318 14 30,1 5 0,0 3 1,0 3-1,1 5 0,1 4 1,2 3-1,0 4 0,2 4 0,-103 57 1,160-76-22,0 2 1,1 0 0,2 2-1,-1 1 1,2 0 0,-36 44-1,48-51 22,1 1 0,0-1 0,1 1 0,1 1 0,0 0 0,1 0 0,1 0 0,0 1 0,1-1 0,0 1 0,2 0 0,0 0 0,0 1 0,2 19-1,1-27 6,-1 0 0,2 0 0,-1 0 0,1-1-1,0 1 1,1-1 0,0 1 0,1-1-1,-1 0 1,2 0 0,-1 0 0,1-1 0,6 8-1,-3-6-3,1 0-1,0 0 1,1-1 0,0 0-1,0-1 1,1 0-1,0 0 1,15 6-1,8 0-93,2-1-1,-1-2 0,1-1 0,0-2 1,52 4-1,344 3-5656,-382-14 3849,57 0-4343</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44.667"/>
    </inkml:context>
    <inkml:brush xml:id="br0">
      <inkml:brushProperty name="width" value="0.05" units="cm"/>
      <inkml:brushProperty name="height" value="0.05" units="cm"/>
      <inkml:brushProperty name="color" value="#004F8B"/>
    </inkml:brush>
  </inkml:definitions>
  <inkml:trace contextRef="#ctx0" brushRef="#br0">51 160 6963,'0'0'4938,"1"18"-4535,6 326 3439,-17-405-5971,1 21 1057,6 22 583,-22-160-2666,14-3 4109,11 179-869,1 0 0,-1 0 0,1 0 0,-1 0 0,1 0 0,0 0 0,0 0 0,0 0 0,0 0 0,0 0 0,0 1 0,0-1 0,1 0 0,-1 1 0,1-1-1,-1 1 1,1-1 0,-1 1 0,1 0 0,0 0 0,0 0 0,0 0 0,0 0 0,0 0 0,0 0 0,0 1 0,0-1 0,0 1 0,0-1 0,0 1 0,0 0 0,0 0 0,0 0-1,3 0 1,5 0 14,-1 0 0,1 0 0,-1 1 0,1 0 0,-1 1 0,17 4 0,-17-3-50,-1 1 1,0 0-1,0 0 1,0 1-1,0-1 1,0 2-1,-1-1 1,0 1-1,0 0 1,-1 1-1,0-1 0,0 1 1,0 1-1,-1-1 1,0 1-1,-1 0 1,1 0-1,-1 0 1,-1 1-1,0-1 1,0 1-1,-1 0 0,0 0 1,0 0-1,-1 0 1,0 0-1,-1 11 1,0-17-39,-1 0 0,0 1 0,0-1 0,0 0 1,0 0-1,0 0 0,-1 0 0,1 0 0,-1 0 0,0 0 0,0-1 1,0 1-1,0-1 0,-1 1 0,1-1 0,-1 0 0,1 0 1,-1 0-1,0 0 0,0 0 0,0 0 0,0-1 0,0 0 1,0 1-1,0-1 0,0 0 0,-4 0 0,-8 3-412,0-1 0,0 0-1,0-1 1,-26-1 0,-7-2-2422,2-3-1035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45.167"/>
    </inkml:context>
    <inkml:brush xml:id="br0">
      <inkml:brushProperty name="width" value="0.05" units="cm"/>
      <inkml:brushProperty name="height" value="0.05" units="cm"/>
      <inkml:brushProperty name="color" value="#004F8B"/>
    </inkml:brush>
  </inkml:definitions>
  <inkml:trace contextRef="#ctx0" brushRef="#br0">48 584 7796,'0'0'1502,"-1"19"170,-1 63 167,2-76-1667,1 1 1,0 0 0,0 0-1,1-1 1,-1 1 0,1-1 0,1 1-1,0-1 1,-1 0 0,2 0 0,-1 0-1,1-1 1,0 1 0,0-1 0,0 0-1,8 7 1,3 1 115,0 0 0,2-1 0,27 15 0,-43-26-279,23 11 76,1-1 0,0-1-1,0-1 1,1-1-1,1-1 1,-1-2-1,1-1 1,0 0-1,0-2 1,0-1-1,0-2 1,44-5 0,-57 4-85,1-1 1,-1 0 0,0 0 0,0-2-1,0 0 1,-1 0 0,0-1-1,0-1 1,0 0 0,-1-1 0,0 0-1,0-1 1,-1-1 0,0 1 0,-1-2-1,0 1 1,0-2 0,-1 1 0,-1-1-1,0 0 1,-1-1 0,0 0 0,-1 0-1,0 0 1,-1-1 0,-1 0-1,0 0 1,3-22 0,-2 0 24,-2-1 1,-1 0-1,-2 0 0,-2 1 1,-1-1-1,-2 0 1,-1 1-1,-21-68 0,21 88-23,-1 1 0,-1-1 0,0 1 0,0 0 0,-2 1 0,0 0 0,0 1 0,-1 0 0,-16-14 0,16 18-13,0 0 0,-1 1 0,0 1 0,0 0 0,-1 0-1,0 1 1,0 1 0,0 0 0,-1 1 0,0 1 0,0 0 0,-19-2 0,3 2-18,0 1 0,0 2 0,1 0 0,-1 2-1,-38 8 1,51-6 16,-1 1 0,2 0 0,-1 2 0,1 0 0,0 0 0,0 2 0,1 0 0,0 0 0,1 2 0,-18 15 0,20-14-13,0 0-1,1 1 0,0 0 0,1 1 0,1 0 0,0 0 1,1 1-1,0 0 0,1 1 0,-9 30 0,9-16 4,1 0 0,2 1-1,1 0 1,1-1 0,3 35 0,-1-51-17,2 0 0,0 0 0,1 0 0,0 0 0,1 0 0,0-1 1,1 1-1,1-1 0,0 0 0,15 22 0,27 29-2854,-10-24-1612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48.322"/>
    </inkml:context>
    <inkml:brush xml:id="br0">
      <inkml:brushProperty name="width" value="0.05" units="cm"/>
      <inkml:brushProperty name="height" value="0.05" units="cm"/>
      <inkml:brushProperty name="color" value="#004F8B"/>
    </inkml:brush>
  </inkml:definitions>
  <inkml:trace contextRef="#ctx0" brushRef="#br0">191 1 2753,'6'0'10298,"-6"0"-10178,-4 77 238,-4-1 0,-34 143 0,-4 26 1028,8 174 621,0-3-455,28-286-530,10-147-2001,-3-10-2260,-4-11-2991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8:49.459"/>
    </inkml:context>
    <inkml:brush xml:id="br0">
      <inkml:brushProperty name="width" value="0.05" units="cm"/>
      <inkml:brushProperty name="height" value="0.05" units="cm"/>
      <inkml:brushProperty name="color" value="#004F8B"/>
    </inkml:brush>
  </inkml:definitions>
  <inkml:trace contextRef="#ctx0" brushRef="#br0">128 354 4274,'0'0'6742,"0"0"-6675,0 0 1,0 0-1,0 1 0,0-1 1,0 0-1,0 0 1,0 0-1,-1 0 1,1 0-1,0 0 1,0 0-1,0 1 0,0-1 1,0 0-1,0 0 1,0 0-1,-1 0 1,1 0-1,0 0 1,0 0-1,0 0 0,0 0 1,0 0-1,-1 0 1,1 0-1,0 0 1,0 0-1,0 0 0,0 0 1,0 0-1,-1 0 1,1 0-1,0 0 1,0 0-1,0 0 1,0 0-1,0 0 0,0 0 1,-1 0-1,1 0 1,0 0-1,0-1 1,0 1-1,0 0 1,0 0-1,0 0 0,0 0 1,0 0-1,-1 0 1,1 0-1,0 0 1,0-1-1,0 1 0,0 0 1,0 0-1,0 0 1,0 0-1,0 0 1,0 0-1,0-1 1,-1-12 81,1-1 0,1 0 0,0 1 0,1-1 0,0 1 0,1 0 0,0-1 0,2 1 0,-1 1 0,1-1 1,1 1-1,0 0 0,1 0 0,0 0 0,1 1 0,18-20 0,-21 26-137,64-60 99,-62 59-91,2-1 0,-1 1 0,1 0-1,0 1 1,0 0 0,18-6 0,-25 10-34,-1 1 1,0 0-1,0 0 1,0 0-1,0 0 1,0 1-1,1-1 1,-1 0 0,0 0-1,0 1 1,0-1-1,0 1 1,0-1-1,0 1 1,0-1-1,0 1 1,0 0 0,0-1-1,0 1 1,0 0-1,-1 0 1,1 0-1,0-1 1,1 3-1,16 26-3,-14-21 13,196 357 284,-200-365-278,1 1 0,0 0 0,-1 0 0,1-1 1,-1 1-1,1 0 0,-1 0 0,1 0 0,-1 0 0,0 0 0,0 0 0,1-1 0,-1 1 0,0 0 0,0 0 0,0 0 1,0 0-1,0 0 0,0 0 0,0 0 0,0 0 0,0 0 0,0 0 0,-1 0 0,1 0 0,0 0 0,-1 0 0,1 0 0,0-1 1,-1 1-1,0 0 0,1 0 0,-1 0 0,1-1 0,-1 1 0,0 0 0,1-1 0,-1 1 0,0 0 0,-1 0 0,-3 0 25,0 0-1,0 0 1,0 0-1,0-1 0,0 0 1,-10-1-1,-2 1 19,-37 0 23,-192-8 54,217 5-98,1-1-1,-1-2 1,1-1-1,0-1 1,1-1-1,-38-18 1,64 26-16,1 1 0,-1-1 0,0 0 0,1 0 0,-1 1 0,1-1 0,0 0 0,-1 0 0,1 1 0,-1-1 0,1 0 0,0 0 0,0 0 0,-1 0 0,1 1 0,0-1 0,0 0 0,0 0 0,0 0 0,0 0 0,0 0 0,0 0 0,1 0 0,-1 1 0,0-1 1,0 0-1,1 0 0,-1 0 0,0 0 0,1 1 0,-1-1 0,1 0 0,-1 0 0,1 1 0,0-2 0,23-33-107,-19 29 112,35-50-13,-24 30-7,1 0 0,2 2-1,1 0 1,0 1 0,2 1-1,45-36 1,-63 56-53,0 1-1379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9:01.764"/>
    </inkml:context>
    <inkml:brush xml:id="br0">
      <inkml:brushProperty name="width" value="0.05" units="cm"/>
      <inkml:brushProperty name="height" value="0.05" units="cm"/>
      <inkml:brushProperty name="color" value="#004F8B"/>
    </inkml:brush>
  </inkml:definitions>
  <inkml:trace contextRef="#ctx0" brushRef="#br0">599 1041 2257,'2'2'9136,"13"9"-8318,27 4-338,1-3 1,0-1-1,1-2 1,-1-2 0,2-1-1,-1-3 1,0-2-1,51-4 1,-66-4-309,-1-1 0,0-2 0,0 0 0,-1-2 0,30-17 0,-44 22-70,0 0-1,0-1 0,0 0 1,-1-1-1,20-19 1,-28 23-49,1 0 0,-1 0-1,-1-1 1,1 1 0,-1-1 0,0 0 0,-1 0-1,1 0 1,-1 0 0,0 0 0,-1-1 0,1 1 0,-1 0-1,0-1 1,-1-12 0,0-11-4,1-1-35,-2 0 0,-5-31 0,4 51-19,0-1 0,-1 1 0,-1 0 0,0 0 0,0 1 0,-1-1 0,-1 1-1,-12-19 1,-16-13 1,-1 1-1,-2 2 1,-2 1-1,-1 2 0,-75-50 1,53 45 7,-2 3 0,-1 4-1,-111-43 1,106 55-23,-2 4-1,1 3 0,-120-10 1,-21-4-12,200 27 34,8 2-1,0 0 1,1-1 0,-1 1-1,0-1 1,1 0 0,-1 0-1,1 0 1,-1-1 0,-5-3-1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9:02.452"/>
    </inkml:context>
    <inkml:brush xml:id="br0">
      <inkml:brushProperty name="width" value="0.05" units="cm"/>
      <inkml:brushProperty name="height" value="0.05" units="cm"/>
      <inkml:brushProperty name="color" value="#004F8B"/>
    </inkml:brush>
  </inkml:definitions>
  <inkml:trace contextRef="#ctx0" brushRef="#br0">444 10 3217,'0'0'4637,"-16"2"-4487,-68 16 598,0 4 1,-138 56 0,220-77-735,0-1 0,0 1 0,0 0 0,0 0 0,0-1-1,0 1 1,0 1 0,1-1 0,-1 0 0,0 0 0,1 1 0,-1-1 0,1 1 0,-1-1 0,1 1 0,0 0-1,0-1 1,-1 1 0,1 0 0,0 0 0,1 0 0,-1 0 0,0 0 0,0 3 0,1-2 5,1-1 1,0 0 0,-1 1 0,1-1 0,0 0 0,0 1 0,1-1-1,-1 0 1,0 0 0,1 0 0,-1 0 0,1 0 0,0 0-1,0-1 1,-1 1 0,1 0 0,0-1 0,1 1 0,2 1-1,33 23 332,0-2 0,2-1 0,1-2 0,0-2 0,1-1 0,48 12 0,-87-29-251,-1-1-1,0 1 0,1-1 1,-1 1-1,1-1 0,-1 0 1,1 0-1,-1 0 0,1 0 1,-1 0-1,1-1 0,-1 1 1,1-1-1,-1 0 0,0 1 0,1-1 1,-1 0-1,0 0 0,0-1 1,0 1-1,0 0 0,0-1 1,0 1-1,0-1 0,2-2 1,1-3 6,-1 0 1,0-1 0,0 1 0,-1-1-1,0 0 1,3-11 0,1-3-54,-1 0-1,-2-1 1,0 1 0,-2-1-1,0 0 1,-1 1 0,-4-36 0,2 52-46,-1 0 0,0 0 0,0 1 0,-1-1 0,0 0 0,0 1 0,0 0 0,0 0 1,-1 0-1,0 0 0,-5-5 0,2 9-6173,-2-4 1991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9:05.635"/>
    </inkml:context>
    <inkml:brush xml:id="br0">
      <inkml:brushProperty name="width" value="0.05" units="cm"/>
      <inkml:brushProperty name="height" value="0.05" units="cm"/>
      <inkml:brushProperty name="color" value="#004F8B"/>
    </inkml:brush>
  </inkml:definitions>
  <inkml:trace contextRef="#ctx0" brushRef="#br0">1 118 6115,'0'0'4202,"7"-15"-3629,26-49 84,-31 61-594,0 0 0,1 0 0,-1 0 0,1 1 1,0-1-1,0 1 0,0 0 0,0 0 0,0 0 0,0 0 1,0 0-1,1 1 0,-1-1 0,1 1 0,-1 0 1,1 0-1,5 0 0,2 0 46,0 0 1,0 1-1,20 2 0,-26-2-109,-2 1 1,0 0 0,0 0 0,0 0 0,-1 0 0,1 0 0,0 1 0,0-1 0,-1 1 0,1 0 0,-1 0 0,1 0 0,-1 0 0,0 0 0,0 0 0,0 1 0,0-1 0,0 1 0,-1-1 0,1 1 0,-1 0 0,0 0 0,1-1 0,-1 1 0,0 0 0,-1 0 0,1 0 0,0 3 0,2 9-17,-1 0 1,0-1 0,-1 1 0,-1 18 0,-1-27 2,0 0 0,0-1 0,-1 1 1,0 0-1,0 0 0,0-1 0,-1 1 1,0-1-1,0 0 0,0 0 0,-1 0 1,1 0-1,-1 0 0,-1-1 0,1 0 1,-10 8-1,8-7-50,-1 0 1,1-1-1,-1 1 1,0-2 0,-1 1-1,1-1 1,-1 1-1,1-2 1,-1 1-1,0-1 1,0-1-1,0 0 1,-9 1-1,17-2 122,16-6-27,-6 3-24,1 0 0,-1 0 0,1 1 0,0 1 1,-1 0-1,1 0 0,0 1 0,0 0 0,-1 1 0,1 0 0,16 5 0,-20-4 7,-1 0 0,1 0 0,-1 1 1,0 0-1,0 1 0,0-1 0,-1 1 0,1 0 0,-1 0 1,0 1-1,0 0 0,0 0 0,-1 0 0,0 0 1,0 1-1,0-1 0,0 1 0,-1 0 0,4 11 0,-5-14-14,-1 0 0,1 1-1,-1-1 1,0 1-1,0 0 1,0-1-1,-1 1 1,1 0-1,-1-1 1,0 1 0,0 0-1,0 0 1,-1-1-1,1 1 1,-1 0-1,0-1 1,0 1 0,0 0-1,0-1 1,-4 6-1,2-5 15,0 0-1,0-1 0,0 0 1,-1 1-1,0-1 0,0 0 1,0-1-1,0 1 0,0-1 0,0 0 1,-1 0-1,1 0 0,-10 2 1,-7 1 60,-1-2 0,1 0 1,-1-1-1,0-1 0,-38-4 1,53 2-55,0 0 1,0 0-1,0-1 0,0 0 1,-10-5-1,15 6 46,0 0 0,0 0-1,1 1 1,-1-2 0,0 1-1,0 0 1,0 0 0,1 0-1,-1-1 1,1 1 0,-1-1-1,1 1 1,-1-1 0,1 0-1,0 1 1,0-1 0,0 0-1,0 0 1,0 0 0,0 0-1,1 0 1,-1 0 0,0-3-1,3 3-342,1 1 0,-1-1 0,1 1-1,0 0 1,-1-1 0,1 1-1,0 0 1,0 1 0,0-1-1,0 0 1,0 1 0,3 0-1,3-2-2368,18-5-5279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9:06.050"/>
    </inkml:context>
    <inkml:brush xml:id="br0">
      <inkml:brushProperty name="width" value="0.05" units="cm"/>
      <inkml:brushProperty name="height" value="0.05" units="cm"/>
      <inkml:brushProperty name="color" value="#004F8B"/>
    </inkml:brush>
  </inkml:definitions>
  <inkml:trace contextRef="#ctx0" brushRef="#br0">0 337 8420,'0'0'4847,"6"-7"-4100,72-110-494,10-15-303,-83 125 83,-1 1 0,0 1 0,1-1 0,0 0 0,1 1 0,-1 0 0,1 1 0,0-1 0,0 1 0,0 0 1,1 0-1,-1 1 0,1 0 0,0 0 0,0 1 0,0 0 0,0 0 0,0 0 0,1 1 0,13-1 0,-19 3-23,0 0-1,1 0 1,-1 0 0,0 0 0,1 0-1,-1 1 1,0-1 0,0 1 0,0-1 0,0 1-1,-1 0 1,1 0 0,0 0 0,-1 0-1,1 0 1,1 4 0,25 44 185,-22-38-103,18 34 528,84 176 1209,-107-220-1886,0 0 0,0-1 0,-1 1 0,1 0 0,0 0 0,-1 0 0,1 0 0,-1-1 0,0 1 0,1 0 0,-1 0 0,0 0 0,0 0 0,-1 4-1,0-5-150,0 0 0,0-1-1,0 1 1,0 0-1,0 0 1,0-1-1,0 1 1,-1 0-1,1-1 1,0 1-1,0-1 1,0 0 0,-1 1-1,1-1 1,0 0-1,-1 0 1,1 0-1,0 0 1,-1 0-1,1 0 1,0 0-1,-2 0 1,-41 0-3343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9:06.375"/>
    </inkml:context>
    <inkml:brush xml:id="br0">
      <inkml:brushProperty name="width" value="0.05" units="cm"/>
      <inkml:brushProperty name="height" value="0.05" units="cm"/>
      <inkml:brushProperty name="color" value="#004F8B"/>
    </inkml:brush>
  </inkml:definitions>
  <inkml:trace contextRef="#ctx0" brushRef="#br0">1 1 8516,'0'0'6643,"139"0"-6467,-83 0-176,4 0-16,4 0-2401,-4 0-1937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9:06.702"/>
    </inkml:context>
    <inkml:brush xml:id="br0">
      <inkml:brushProperty name="width" value="0.05" units="cm"/>
      <inkml:brushProperty name="height" value="0.05" units="cm"/>
      <inkml:brushProperty name="color" value="#004F8B"/>
    </inkml:brush>
  </inkml:definitions>
  <inkml:trace contextRef="#ctx0" brushRef="#br0">0 1 8660,'0'0'4946,"29"115"-3809,-14-66-289,-1-1-192,1-1-463,3-8-81,-5-6-96,-3-8-16,-4-10-64,-6-6-1217,-29-9-6851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2:59.449"/>
    </inkml:context>
    <inkml:brush xml:id="br0">
      <inkml:brushProperty name="width" value="0.05" units="cm"/>
      <inkml:brushProperty name="height" value="0.05" units="cm"/>
      <inkml:brushProperty name="color" value="#004F8B"/>
    </inkml:brush>
  </inkml:definitions>
  <inkml:trace contextRef="#ctx0" brushRef="#br0">0 182 3522,'0'0'4458,"0"-13"-4290,0 0-111,1 0 1,0 1-1,1-1 0,0 1 1,7-22-1,-7 30 50,0 0 1,0 0-1,0 0 0,0 0 0,0 0 0,1 0 0,0 1 0,0-1 1,0 1-1,0 0 0,0 0 0,0 0 0,1 0 0,0 1 0,-1-1 1,1 1-1,0 0 0,0 0 0,0 1 0,1-1 0,-1 1 0,0 0 1,8-2-1,-4 2 227,0 0 0,1 1 0,-1-1 0,0 1 0,0 1 1,1 0-1,-1 0 0,0 0 0,0 1 0,0 0 0,0 1 1,-1 0-1,15 7 0,-16-6-292,0 0 0,-1 1 0,1-1 0,-1 1 1,0 0-1,-1 1 0,1-1 0,-1 1 0,0 0 0,0 0 0,-1 0 1,0 0-1,0 1 0,-1-1 0,1 1 0,2 13 0,-5-19-110,3 19-1821,-4-7-4787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7:16.227"/>
    </inkml:context>
    <inkml:brush xml:id="br0">
      <inkml:brushProperty name="width" value="0.05" units="cm"/>
      <inkml:brushProperty name="height" value="0.05" units="cm"/>
      <inkml:brushProperty name="color" value="#CC0066"/>
    </inkml:brush>
  </inkml:definitions>
  <inkml:trace contextRef="#ctx0" brushRef="#br0">92 991 2753,'0'0'3442,"20"19"-828,16 3-1919,2 0 0,0-3 0,1-1 0,57 18 0,170 34 907,-156-50-469,213 13 0,114-30 286,-246-4-934,-83 1-302,-1-5-1,190-33 0,-260 31-132,0-2 1,-1-1-1,0-2 0,-1-2 0,-1-1 1,0-2-1,-1-1 0,-1-2 0,0 0 1,-2-3-1,43-40 0,-55 44-12,0-1 0,-2-1-1,-1-1 1,0 0 0,-1-1 0,15-37-1,-23 46-25,0-1 0,-1 0 0,-1 0 0,-1 0 0,0 0 0,-1-1 0,0 0 0,-2 1-1,1-1 1,-2 1 0,0-1 0,-5-23 0,0 24-13,1-1 1,-2 1-1,0 0 1,-1 1-1,0-1 1,-1 2-1,-1-1 1,0 1-1,-17-16 1,-17-15-75,-54-41 0,50 47 28,-1 2-1,-98-54 1,109 72 33,-1 0 0,-1 3 1,-1 1-1,-78-15 0,45 18-66,-1 2-1,0 5 0,0 2 0,-137 15 0,97 4-93,0 6 0,-155 50 1,-115 65-37,284-95 189,-162 96 1,241-125 4,0 1 0,1 1 0,1 1 0,0 0 0,2 2 0,0 0 0,1 1 1,-26 39-1,32-40 14,1 1 1,0 0-1,2 0 1,0 1-1,2 0 0,0 0 1,1 0-1,1 1 1,1 0-1,0 39 1,3-49 6,0 1 1,1 0 0,0-1-1,1 1 1,1-1-1,0 1 1,5 13 0,-4-19-1,-1 0 0,1 0 0,0-1 0,0 0 1,1 0-1,0 0 0,0 0 0,1-1 0,-1 0 0,1 0 1,0 0-1,0-1 0,9 5 0,1-1-71,0 0 1,1-2-1,-1 0 0,1-1 0,31 5 0,40 2-5798,-68-11 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9:07.096"/>
    </inkml:context>
    <inkml:brush xml:id="br0">
      <inkml:brushProperty name="width" value="0.05" units="cm"/>
      <inkml:brushProperty name="height" value="0.05" units="cm"/>
      <inkml:brushProperty name="color" value="#004F8B"/>
    </inkml:brush>
  </inkml:definitions>
  <inkml:trace contextRef="#ctx0" brushRef="#br0">0 42 11237,'0'0'21,"19"0"185,51-1-124,18-2-7,-1 5 0,111 15 0,-192-15-38,-1 0 1,1 0-1,0 0 1,-1 1 0,1 0-1,-1 0 1,0 1-1,0-1 1,0 1 0,-1 0-1,1 1 1,-1-1-1,0 1 1,0 0-1,0 0 1,-1 0 0,0 0-1,0 0 1,0 1-1,-1 0 1,4 10 0,3 13 281,-1 1 1,-2 0 0,4 35-1,-6-32-138,17 123 1793,-33-199-2338,1-1-1,2 0 1,2-1-1,2 0 1,2 0-1,2 0 1,7-67-1,-6 109 431,1-1 0,-1 1 0,1 0-1,0 0 1,0-1 0,0 1 0,0 0-1,0 0 1,1 0 0,-1 0 0,1 0-1,0 0 1,0 0 0,0 1 0,0-1-1,1 1 1,-1-1 0,0 1 0,5-3-1,-2 3 23,-1-1-1,1 2 0,-1-1 0,1 0 0,0 1 1,-1 0-1,1 0 0,0 1 0,0-1 0,0 1 1,0 0-1,5 1 0,5 0 36,-1 2 0,1 0-1,-1 0 1,0 2 0,0 0 0,0 0-1,23 14 1,-30-15-67,10 6 124,0 1 1,24 20-1,-37-28-173,-1 0 0,1 1 0,-1-1 0,0 1 0,0 0 0,0 0 0,-1 0 0,1 0 0,-1 0 0,0 1-1,0-1 1,0 1 0,-1-1 0,0 1 0,0 0 0,1 5 0,-2-7-18,-1 0 0,1 0 0,-1-1 0,0 1 0,1-1 1,-1 1-1,0-1 0,-1 1 0,1-1 0,0 1 0,-1-1 0,1 0 0,-1 0 0,0 0 0,0 0 0,0 0 0,0 0 0,0 0 0,0-1 0,0 1 0,0-1 0,-1 1 0,1-1 0,-1 0 0,1 0 1,-5 1-1,-8 4 0,-1-1 1,-33 5 0,47-9 11,-39 4-541,0-1 1,0-2-1,-69-6 0,102 4-6,0-1-1,0 0 1,0-1 0,1 0-1,-1 0 1,1 0-1,-1-1 1,1 0-1,0-1 1,0 0-1,-12-8 1,3-5-4200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9:11.066"/>
    </inkml:context>
    <inkml:brush xml:id="br0">
      <inkml:brushProperty name="width" value="0.05" units="cm"/>
      <inkml:brushProperty name="height" value="0.05" units="cm"/>
      <inkml:brushProperty name="color" value="#004F8B"/>
    </inkml:brush>
  </inkml:definitions>
  <inkml:trace contextRef="#ctx0" brushRef="#br0">207 28 4290,'0'0'7793,"-4"-16"-5621,9 13-2124,1 1 1,0 1 0,0-1 0,0 1 0,0 0 0,0 0 0,0 1 0,0 0 0,0 0 0,1 0 0,8 2 0,5-1 89,-16-1-139,-1 0 0,0 0 0,1 0 0,-1 1 0,0-1 0,1 1-1,-1 0 1,0 0 0,0 0 0,0 0 0,0 1 0,0-1 0,0 1 0,0 0 0,0 0-1,0 0 1,-1 0 0,1 0 0,-1 0 0,0 1 0,1-1 0,-1 1 0,0 0 0,-1 0-1,1 0 1,0 0 0,-1 0 0,0 0 0,1 0 0,-1 0 0,-1 0 0,1 1 0,0-1-1,-1 0 1,0 1 0,1-1 0,-1 0 0,0 1 0,-1-1 0,1 0 0,-1 1 0,1-1-1,-1 0 1,0 0 0,0 1 0,-1-1 0,1 0 0,-1 0 0,1 0 0,-1 0 0,0-1-1,0 1 1,0 0 0,-1-1 0,1 0 0,0 1 0,-1-1 0,0 0 0,-4 3-1,-15 8-390,-1 0 0,-1-1 0,0-1 0,-1-1 0,0-1-1,0-2 1,-1 0 0,-49 5 0,100-15 431,1 2 1,0 0 0,0 2-1,0 1 1,37 7-1,-57-6 8,0-1 0,0 1 0,-1 0 0,0 1 0,1-1 0,-1 1 0,0 0-1,0 0 1,-1 1 0,0-1 0,1 1 0,-1 0 0,-1 0 0,7 11 0,-8-13-38,-1 0 1,1 0 0,-1 0 0,0 0 0,0 0 0,0 0 0,0 0-1,0 1 1,-1-1 0,1 0 0,-1 0 0,0 1 0,0-1-1,0 0 1,0 1 0,-1-1 0,0 0 0,1 0 0,-1 0 0,0 1-1,0-1 1,-1 0 0,1 0 0,-1 0 0,1-1 0,-1 1-1,0 0 1,0-1 0,0 1 0,-3 2 0,-3 1 32,0 0-1,-1-1 1,0 1 0,0-2 0,0 1 0,-1-1 0,1-1-1,-1 0 1,0 0 0,0-1 0,-11 1 0,0 0 13,0-1 1,0-2-1,0 0 0,-31-4 1,2-11-53,49 14-7,-1 0 1,0 0-1,0 1 1,1-1-1,-1 0 1,0-1 0,1 1-1,-1 0 1,1 0-1,-1-1 1,1 1-1,0-1 1,0 1-1,-1-1 1,1 1-1,0-1 1,0 0-1,1 0 1,-1 1 0,0-1-1,1 0 1,-1 0-1,0-2 1,1 3-64,0 1 1,1-1 0,-1 0-1,0 1 1,0-1-1,1 0 1,-1 1-1,0-1 1,1 0 0,-1 1-1,1-1 1,-1 1-1,1-1 1,-1 1 0,1-1-1,-1 1 1,1-1-1,-1 1 1,1 0-1,0-1 1,-1 1 0,1 0-1,0-1 1,-1 1-1,1 0 1,0 0 0,-1 0-1,1-1 1,1 1-1,4-2-899,22-10-4058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9:11.506"/>
    </inkml:context>
    <inkml:brush xml:id="br0">
      <inkml:brushProperty name="width" value="0.05" units="cm"/>
      <inkml:brushProperty name="height" value="0.05" units="cm"/>
      <inkml:brushProperty name="color" value="#004F8B"/>
    </inkml:brush>
  </inkml:definitions>
  <inkml:trace contextRef="#ctx0" brushRef="#br0">1 329 5683,'0'0'7462,"13"-10"-7332,-10 8-125,14-10 13,-1-1 1,-1 0 0,-1-1 0,1 0 0,12-18 0,8-20 51,-19 26-51,1 2 0,0 0 0,2 1 0,32-30 0,-50 52-9,1-1-1,-1 1 0,1-1 1,0 1-1,-1 0 1,1 0-1,0-1 0,0 1 1,0 1-1,0-1 1,0 0-1,0 0 0,0 1 1,0-1-1,1 1 0,-1 0 1,0-1-1,0 1 1,0 0-1,0 0 0,0 1 1,1-1-1,-1 0 1,0 1-1,0-1 0,0 1 1,0 0-1,0 0 1,0-1-1,0 1 0,0 1 1,3 1-1,2 4 97,0 0 0,-1 0 0,1 0 0,-1 1 0,-1 0 0,5 9 0,2 2 152,11 14 210,-6-10-180,-1 0-1,-1 1 1,-1 1 0,-1 0-1,-1 1 1,14 48-1,-25-74-328,-1 1 0,0-1-1,0 0 1,0 1-1,0-1 1,0 1 0,0-1-1,0 1 1,1-1 0,-2 1-1,1-1 1,0 1-1,0-1 1,0 1 0,0-1-1,0 0 1,0 1 0,0-1-1,0 1 1,-1-1-1,1 1 1,0-1 0,0 0-1,-1 1 1,1-1 0,0 1-1,-1-1 1,1 0-1,0 1 1,-1-1 0,0 0-1,-16 2-2557,10-2 2019,-36 0-3702</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9:12.163"/>
    </inkml:context>
    <inkml:brush xml:id="br0">
      <inkml:brushProperty name="width" value="0.05" units="cm"/>
      <inkml:brushProperty name="height" value="0.05" units="cm"/>
      <inkml:brushProperty name="color" value="#004F8B"/>
    </inkml:brush>
  </inkml:definitions>
  <inkml:trace contextRef="#ctx0" brushRef="#br0">0 173 13270,'0'0'3127,"23"-1"-2842,180-18-530,-168 16-37,-11 2-878,-1 0-1,0-2 1,0-1-1,25-8 1,-40 9 1160,1-1 0,-1 0 1,0 0-1,13-9 0,-21 13 108,0 0 0,1 0 1,-1 0-1,0 0 0,1-1 0,-1 1 0,0 0 0,1 0 0,-1 0 1,0 0-1,1 0 0,-1 0 0,0 0 0,1 0 0,-1 0 1,0 0-1,1 0 0,-1 0 0,0 1 0,1-1 0,-1 0 1,0 0-1,1 0 0,-1 0 0,0 0 0,1 1 0,-1-1 0,0 0 1,1 0-1,-1 1 0,0-1 0,0 0 0,0 0 0,1 1 1,-1-1-1,0 0 0,0 1 0,0-1 0,1 0 0,-1 1 1,0-1-1,0 0 0,0 1 0,0-1 0,0 0 0,0 1 1,6 21-687,-5-16 1050,9 33 77,-2 1-1,-1 1 0,1 47 0,-8-87-1031,-11-13-1883,5 1 1876,1 0 0,0 0 1,0-1-1,1 1 0,1-1 0,0 0 1,0 0-1,0-17 0,-1-104 497,4 102 1008,0 29-893,0 1 0,0-1-1,0 0 1,0 0 0,1 0-1,-1 1 1,0-1 0,1 0-1,0 0 1,-1 1 0,1-1-1,0 0 1,0 1 0,0-1-1,0 1 1,0-1 0,0 1-1,0 0 1,1-1 0,-1 1-1,0 0 1,3-2 0,0 1-59,-1 1 0,0-1 1,1 1-1,-1 0 1,1 0-1,-1 1 0,1-1 1,-1 1-1,1-1 1,0 1-1,3 0 0,2 1-54,0 0 1,-1 0-1,1 1 0,-1 0 0,1 0 0,-1 1 0,0 0 0,1 1 0,7 4 0,-4 0 105,0 0 0,0 1 0,-1 1 0,0 0 0,0 0 0,-1 1 0,-1 0 0,0 1 0,0 0 0,-2 1 0,1-1 0,-1 2 0,-1-1 0,0 1 0,-1-1 0,-1 2 0,0-1 0,-1 0 0,0 1 0,-1-1 0,0 20 0,-3-31-101,1 1-1,-1-1 1,0 0-1,0 0 1,0 0-1,0 0 1,0 1-1,-1-2 1,0 1-1,1 0 1,-1 0 0,0 0-1,0-1 1,0 1-1,-1-1 1,1 0-1,-1 1 1,1-1-1,-1 0 1,0 0-1,0-1 1,0 1 0,0-1-1,0 1 1,0-1-1,0 0 1,0 0-1,0 0 1,-5 0-1,-11 2-38,1 0-1,-1-1 1,-34 0-1,50-2 0,1 0-99,-1 0 1,0-1 0,1 1-1,-1 0 1,0-1 0,1 1-1,-1-1 1,0 0 0,1 0 0,-1 0-1,1 0 1,-1 0 0,1-1-1,0 1 1,0-1 0,-1 0-1,1 1 1,0-1 0,0 0-1,1 0 1,-1 0 0,0 0-1,1-1 1,-1 1 0,1 0-1,0-1 1,0 1 0,0-1-1,0 1 1,0-1 0,0 0-1,1 1 1,-1-1 0,1 0-1,0 1 1,0-1 0,0 0-1,0 0 1,1-2 0,-1-19-3333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9:12.662"/>
    </inkml:context>
    <inkml:brush xml:id="br0">
      <inkml:brushProperty name="width" value="0.05" units="cm"/>
      <inkml:brushProperty name="height" value="0.05" units="cm"/>
      <inkml:brushProperty name="color" value="#004F8B"/>
    </inkml:brush>
  </inkml:definitions>
  <inkml:trace contextRef="#ctx0" brushRef="#br0">67 255 5763,'0'0'5431,"7"18"-3854,71 226 1931,-85-348-3878,0 13-1410,4-132 1,3 219 1864,1 0 0,-1 0 1,0 0-1,1-1 1,0 1-1,0 0 0,0 0 1,1 0-1,-1 0 1,1 0-1,0 1 0,0-1 1,1 0-1,-1 1 0,1 0 1,-1-1-1,1 1 1,0 0-1,0 0 0,0 1 1,1-1-1,-1 1 1,1-1-1,-1 1 0,1 0 1,0 0-1,0 1 1,0-1-1,0 1 0,0 0 1,0 0-1,0 0 0,0 1 1,1-1-1,-1 1 1,8 1-1,-2-1 30,0 0-1,-1 1 1,1 1-1,0-1 1,-1 2-1,1-1 1,-1 1-1,0 1 1,0 0-1,0 0 1,-1 1-1,1-1 1,-1 2-1,0 0 1,10 8-1,-14-9-75,1 0 0,-1 0 1,0 1-1,-1-1 0,1 1 0,-1 0 0,0 0 0,-1 0 0,1 0 0,-1 1 0,-1-1 0,1 0 0,-1 1 0,1 8 1,-2-11-35,0 0 1,0-1-1,-1 1 1,1-1 0,-1 1-1,0 0 1,0-1 0,0 0-1,0 1 1,-1-1 0,1 0-1,-1 1 1,0-1 0,0 0-1,0 0 1,0 0 0,0-1-1,-1 1 1,0-1-1,1 1 1,-1-1 0,0 0-1,0 0 1,0 0 0,0 0-1,0 0 1,-4 1 0,-13 4-75,0-1 0,0 0 0,-1-2 0,1 0 0,-34 1 1,8-3-2460,-69-7-1,77-2-149,6-5-793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2.089"/>
    </inkml:context>
    <inkml:brush xml:id="br0">
      <inkml:brushProperty name="width" value="0.05" units="cm"/>
      <inkml:brushProperty name="height" value="0.05" units="cm"/>
      <inkml:brushProperty name="color" value="#CC0066"/>
    </inkml:brush>
  </inkml:definitions>
  <inkml:trace contextRef="#ctx0" brushRef="#br0">88 1 304,'0'0'12979,"12"0"-11925,-11 0-1011,108 4 176,-109-4-209,0 1-10,0 0 126,79-1-124,-79 0-12,0 1-1,2 0 22,-2-1 111,-29 2-853,-116 20-397,71-10 872,74-12 285,54 2 65,140-2 420,-194 0-223,-23 0-606,-28 2-245,-84 15-1,91-10 389,245-10 598,-154-4-317,2 1-24,56-2-1,-103 8-84,-2-1 13,0 0 41,0 0-33,0 0 14,-30 1-204,-24 0 126,-32-1-168,0 4 1,-100 15 0,332-24-287,-81-4 503,-32 4 7,1 1-1,35 0 0,-359 9-484,327-4 383,0-1 0,0-2 1,56-11-1,-50 4 94,-42 10-13,-23 0-659,-7 1 6,-1 1-1,1 2 0,-38 9 1,56-11-1810,-2-2-1875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4.189"/>
    </inkml:context>
    <inkml:brush xml:id="br0">
      <inkml:brushProperty name="width" value="0.05" units="cm"/>
      <inkml:brushProperty name="height" value="0.05" units="cm"/>
      <inkml:brushProperty name="color" value="#CC0066"/>
    </inkml:brush>
  </inkml:definitions>
  <inkml:trace contextRef="#ctx0" brushRef="#br0">1 463 1425,'0'0'10452,"7"-10"-10332,76-84 607,-47 56-408,-1-3-1,-2 0 1,44-72-1,-65 89-236,0 1-1,-1-2 1,8-29-1,-15 200 2371,-4 74 69,6-209-3153,-5-11 348,0 1-1,-1-1 1,1 0-1,0 0 1,0 0-1,-1 1 1,1-1-1,0 0 1,0 0-1,-1 0 1,1 0-1,0 0 1,0-1-1,-1 1 1,1 0-1,0 0 1,0 0-1,-1-1 1,1 1-1,0 0 1,-1-1-1,1 1 1,1-1-1,7-13-4589</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4.814"/>
    </inkml:context>
    <inkml:brush xml:id="br0">
      <inkml:brushProperty name="width" value="0.05" units="cm"/>
      <inkml:brushProperty name="height" value="0.05" units="cm"/>
      <inkml:brushProperty name="color" value="#CC0066"/>
    </inkml:brush>
  </inkml:definitions>
  <inkml:trace contextRef="#ctx0" brushRef="#br0">267 41 3153,'0'0'5035,"0"-6"-4246,0 5-736,0 0-1,0 0 1,0 0-1,0-1 0,0 1 1,0 0-1,0 0 1,0-1-1,-1 1 0,1 0 1,0 0-1,-1 0 0,1 0 1,-1 0-1,1-1 1,-1 1-1,0 0 0,1 0 1,-1 0-1,0 1 0,0-1 1,0 0-1,1 0 1,-1 0-1,0 1 0,0-1 1,0 0-1,-2 0 1,-3-1 40,0 1 1,-1 0-1,1 1 1,0-1 0,-11 1-1,8 1-43,1-1-1,0 1 1,0 1-1,0-1 1,0 1 0,0 1-1,0-1 1,0 1-1,1 1 1,-1-1-1,1 1 1,0 1-1,0-1 1,1 1-1,-1 0 1,1 1-1,0-1 1,1 1-1,-8 10 1,6-7 83,1 0 1,1 1-1,0-1 0,0 1 1,1 0-1,0 1 0,0-1 1,1 1-1,1-1 0,0 1 1,0 0-1,1 0 0,1 0 1,0 14-1,1-20-96,0-1 0,1 1 0,-1-1 0,1 1 0,-1-1 0,2 0 0,-1 0 0,0 0 0,1 0 0,-1 0 0,1 0 0,0-1 0,1 0 0,-1 1 0,0-1 0,1 0 0,0 0 0,0-1 0,0 1 0,0-1 0,0 0 0,0 0 0,0 0 0,1-1 0,-1 0 0,6 2 0,9 2 64,0-1 1,0 0-1,1-2 0,36 1 0,-55-3-104,0 0 0,0 0 0,0 0 0,0 0 0,0-1 0,0 1 0,1 0 0,-1 0 0,0-1 0,0 1 0,0-1 0,-1 1 0,1-1 0,0 1 0,0-1 0,0 0 0,0 1 0,0-1 0,-1 0 0,1 0 0,0 1 0,-1-1 0,1 0 0,0 0 0,-1 0 0,1-2 0,0 0-47,0 0 0,0-1 0,0 1 1,-1 0-1,0 0 0,1-1 0,-1 1 0,0 0 0,-1-5 0,0 1-141,0 1 0,0-1 0,-1 0 0,0 1 0,0-1-1,-1 1 1,0 0 0,-6-12 0,-15-5 2011,40 23-1674,85-3-1154,-33-2-4747,-34 3-45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5.220"/>
    </inkml:context>
    <inkml:brush xml:id="br0">
      <inkml:brushProperty name="width" value="0.05" units="cm"/>
      <inkml:brushProperty name="height" value="0.05" units="cm"/>
      <inkml:brushProperty name="color" value="#CC0066"/>
    </inkml:brush>
  </inkml:definitions>
  <inkml:trace contextRef="#ctx0" brushRef="#br0">0 256 4370,'3'-1'11858,"10"-14"-11532,26-52-1471,56-73 0,-85 126 1229,-10 13-73,1 0 0,-1 0-1,1 0 1,-1 0 0,1 0 0,0 0 0,-1 0-1,1 0 1,0 0 0,0 1 0,0-1 0,-1 0 0,1 0-1,0 1 1,0-1 0,0 0 0,0 1 0,0-1 0,1 1-1,-1-1 1,0 1 0,0 0 0,0-1 0,0 1-1,0 0 1,0 0 0,1 0 0,-1 0 0,0 0 0,0 0-1,0 0 1,2 1 0,0 1 67,0 0 0,-1 0 0,1 1 0,-1-1 0,0 1-1,1 0 1,-1 0 0,-1 0 0,3 3 0,3 5 18,24 37 1021,-2 1-1,32 73 0,-57-103-5395,-26-23 263,-16-12-375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5.909"/>
    </inkml:context>
    <inkml:brush xml:id="br0">
      <inkml:brushProperty name="width" value="0.05" units="cm"/>
      <inkml:brushProperty name="height" value="0.05" units="cm"/>
      <inkml:brushProperty name="color" value="#CC0066"/>
    </inkml:brush>
  </inkml:definitions>
  <inkml:trace contextRef="#ctx0" brushRef="#br0">1 204 7523,'0'0'7476,"14"-2"-7377,210-23-1453,17-3-6176,-239 29 7797,0-1 1,0 0-1,0 1 1,0-1-1,0 1 1,0 0 0,0 0-1,0 0 1,0 0-1,-1 0 1,1 0 0,0 0-1,-1 0 1,1 1-1,-1-1 1,0 0 0,1 1-1,-1 0 1,0-1-1,0 1 1,0 0 0,0-1-1,0 1 1,0 0-1,1 3 1,19 59 1668,-17-50-996,1 3-467,11 28 434,-16-44-539,0-8 75,-1-15-994,-2 0 1,0 0-1,-14-43 1,10 37-109,-9-53 1,11 13 1266,8 66-595,0 1-1,0 0 1,0 0 0,0 0 0,0 0-1,0 1 1,0-1 0,0 1 0,0 0-1,0 0 1,0 0 0,0 0-1,6 1 1,-1 0 17,4-1 49,0 0 0,1 1-1,-1 1 1,0 0 0,0 0 0,0 1 0,15 6-1,-23-7-56,-1 0 0,1-1 0,0 1 0,-1 1 0,0-1 0,1 0 0,-1 1 0,0 0 0,0 0 1,0 0-1,-1 0 0,1 0 0,-1 0 0,0 1 0,1-1 0,-2 1 0,1 0 0,0-1 0,-1 1 0,1 0 0,-1 0 0,0 0 0,-1 0 0,1 0 0,-1 0 0,0 6 0,0-8-28,0 1 1,0-1-1,-1 0 1,1 1-1,-1-1 1,1 0-1,-1 1 1,0-1-1,0 0 0,0 0 1,-1 1-1,1-1 1,0 0-1,-1 0 1,1-1-1,-1 1 1,0 0-1,-3 2 1,0 0-30,-1 0 0,0 0-1,0-1 1,0 0 0,0 0 0,-12 3 0,0-1-66,0-1 1,0-1-1,0-1 1,-26 1-1,44-5-167,0 1 0,0 0-1,0 0 1,0-1 0,0 1 0,0 0-1,1-1 1,-1 1 0,0 0 0,1 0 0,-1-1-1,0 1 1,1 0 0,1-2 0,15-13-3819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7:17.781"/>
    </inkml:context>
    <inkml:brush xml:id="br0">
      <inkml:brushProperty name="width" value="0.05" units="cm"/>
      <inkml:brushProperty name="height" value="0.05" units="cm"/>
      <inkml:brushProperty name="color" value="#CC0066"/>
    </inkml:brush>
  </inkml:definitions>
  <inkml:trace contextRef="#ctx0" brushRef="#br0">1 0 624,'0'0'179,"2"24"555,3 14 191,2 1 1,1-1 0,19 55 0,101 294 4689,-69-193-3404,109 239-1,-141-370-1906,-19-43-318,0 0-1,1-1 0,1 1 1,1-2-1,21 29 0,-32-47 21,0 0-93,0-1 0,0 1 1,0 0-1,0-1 1,0 1-1,0 0 1,0 0-1,1-1 1,-1 1-1,0 0 1,0-1-1,0 1 1,0 0-1,0 0 0,1-1 1,-1 1-1,0 0 1,0 0-1,0 0 1,1-1-1,-1 1 1,0 0-1,0 0 1,1 0-1,-1 0 1,0-1-1,0 1 0,1 0 1,-1 0-1,0 0 1,1 0-1,-1 0 1,0 0-1,0 0 1,1 0-1,-1 0 1,0 0-1,1 0 1,-1 0-1,0 0 0,1 0 1,-1 0-1,0 0 1,0 0-1,1 0 1,-1 0-1,0 1 1,0-1-1,1 0 1,-1 0-1,0 0 1,0 0-1,1 1 0,-1-1 1,0 0-1,1 1 1,-1-33-2924</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6.254"/>
    </inkml:context>
    <inkml:brush xml:id="br0">
      <inkml:brushProperty name="width" value="0.05" units="cm"/>
      <inkml:brushProperty name="height" value="0.05" units="cm"/>
      <inkml:brushProperty name="color" value="#CC0066"/>
    </inkml:brush>
  </inkml:definitions>
  <inkml:trace contextRef="#ctx0" brushRef="#br0">0 13 7411,'0'0'5744,"22"-1"-3580,176-8 336,-10 7-2319,-129 2-5442</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6.610"/>
    </inkml:context>
    <inkml:brush xml:id="br0">
      <inkml:brushProperty name="width" value="0.05" units="cm"/>
      <inkml:brushProperty name="height" value="0.05" units="cm"/>
      <inkml:brushProperty name="color" value="#CC0066"/>
    </inkml:brush>
  </inkml:definitions>
  <inkml:trace contextRef="#ctx0" brushRef="#br0">3 0 7443,'0'0'4643,"-2"69"-3379,2-30 97,0 0-273,0-3-479,0 1-305,7-5-288,-1-3 112,1-3-128,7-2-400,-3-5-2050,-2-9-2784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7.648"/>
    </inkml:context>
    <inkml:brush xml:id="br0">
      <inkml:brushProperty name="width" value="0.05" units="cm"/>
      <inkml:brushProperty name="height" value="0.05" units="cm"/>
      <inkml:brushProperty name="color" value="#CC0066"/>
    </inkml:brush>
  </inkml:definitions>
  <inkml:trace contextRef="#ctx0" brushRef="#br0">345 70 7796,'0'0'3767,"-24"-11"-3170,-77-33-173,94 41-412,-1 1 0,0-1 0,0 1 0,0 1-1,0-1 1,-1 2 0,1-1 0,0 1-1,-1 0 1,-10 2 0,-10 0 88,25-2-74,0 0 1,0 0-1,0 0 1,1 1-1,-1 0 1,0-1-1,1 2 1,-1-1-1,1 0 1,-1 1-1,1-1 1,-1 1-1,1 0 1,0 0-1,0 0 1,0 1-1,0-1 1,0 1-1,1 0 1,-1-1-1,1 1 1,0 0-1,0 1 0,0-1 1,0 0-1,0 1 1,1-1-1,-1 1 1,1-1-1,0 1 1,0-1-1,0 1 1,1 0-1,-1 0 1,1-1-1,0 1 1,0 0-1,0 0 1,1-1-1,-1 1 1,1 0-1,0 0 1,0-1-1,0 1 1,1-1-1,-1 1 1,1-1-1,0 0 1,0 1-1,0-1 1,0 0-1,0 0 1,1 0-1,4 4 1,60 43 1090,-56-44-1034,-1 1-1,1 0 1,-1 1-1,-1 0 1,1 1-1,-1-1 1,-1 2-1,1-1 0,-2 1 1,8 12-1,-14-21-99,0 1-1,-1-1 1,1 1-1,0 0 0,0-1 1,-1 1-1,1 0 0,-1-1 1,0 1-1,1 0 1,-1 0-1,0-1 0,0 1 1,0 0-1,0 0 0,0 0 1,-1-1-1,1 1 0,0 0 1,-1-1-1,0 1 1,1 0-1,-1-1 0,0 1 1,0 0-1,0-1 0,0 1 1,0-1-1,0 0 0,0 1 1,0-1-1,0 0 1,-1 0-1,1 0 0,-1 1 1,1-1-1,-1-1 0,1 1 1,-1 0-1,1 0 1,-1-1-1,0 1 0,1-1 1,-3 1-1,-9 2-222,1-1 0,-1 0 0,1-1 0,-25 0-1,28-1 48,8 0 189,0 0 0,1 0 1,-1 0-1,1 0 0,-1 0 0,0 0 1,1 0-1,-1 0 0,0 0 1,1 0-1,-1-1 0,1 1 0,-1 0 1,1 0-1,-1 0 0,0-1 0,1 1 1,-1 0-1,1-1 0,-1 1 1,1-1-1,-1 1 0,1 0 0,0-1 1,-1 1-1,1-1 0,-1 1 1,1-1-1,0 1 0,-1-1 0,1 0 1,0 1-1,0-1 0,0 1 0,-1-1 1,1 1-1,0-1 0,0 0 1,0 1-1,0-1 0,0 0 0,0 1 1,0-1-1,0 1 0,0-1 1,0 0-1,1 1 0,-1-1 0,0 1 1,0-1-1,0 0 0,1 1 0,-1-1 1,2-2-8,-1 0 1,0 1-1,1-1 0,-1 1 1,1-1-1,0 1 1,0 0-1,0 0 0,0 0 1,4-4-1,23-7 60,0 0-1,0 2 1,1 1 0,1 2-1,61-9 1,-40 7 19,-7 3-47,-34 7 9,0-2-1,0 1 1,0-1 0,-1-1 0,1 0 0,0-1-1,11-5 1,-21 8-4,0 0 0,0 0 0,1-1-1,-1 1 1,0 0 0,0-1 0,-1 1-1,1-1 1,0 1 0,0-1 0,-1 1-1,1-1 1,-1 1 0,1-1 0,-1 0-1,0 1 1,0-1 0,1 0 0,-1 1-1,0-1 1,0 0 0,-1 1 0,1-1 0,0 0-1,-1 1 1,0-4 0,0 2-14,0 0 0,0-1 0,0 1 0,0 0 0,-1 0 0,1 0 0,-1 0 0,0 0 0,0 0 1,0 0-1,-4-4 0,3 4-3,-1 1 0,1-1 1,-1 1-1,0 0 1,1 0-1,-1 0 0,0 0 1,0 0-1,0 1 0,-1 0 1,1 0-1,0 0 1,0 1-1,0-1 0,-1 1 1,1 0-1,0 0 1,-1 0-1,1 1 0,0 0 1,0 0-1,-1 0 0,1 0 1,-4 2-1,4-1 36,0 1 1,1-1-1,-1 1 0,1 0 0,-1 0 0,1 0 0,0 1 0,1-1 0,-1 1 1,0-1-1,1 1 0,0 0 0,0 0 0,0 0 0,0 0 0,1 0 0,-1 1 1,1-1-1,0 0 0,1 1 0,-1-1 0,1 8 0,-1-8-26,0 0 0,1 0 0,0 0 0,0 0 0,0 0 0,1 0 0,-1 0 0,1 0 0,0 0 0,0 0 0,0-1 0,1 1 0,-1 0 0,1-1 0,0 1 0,0-1 0,0 0 0,0 1 0,1-1 0,-1 0 0,1 0 0,0-1 0,0 1 0,0-1 0,0 1 0,0-1 0,1 0 0,-1 0 0,1 0 0,-1-1 0,1 1 0,0-1 0,5 2 0,6 1-404,0 0 0,0-1 1,0-1-1,0 0 0,28-1 0,-32-1-871,-1-1-1,1 0 0,-1-1 0,1 0 0,13-5 0,13-12-6061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8.521"/>
    </inkml:context>
    <inkml:brush xml:id="br0">
      <inkml:brushProperty name="width" value="0.05" units="cm"/>
      <inkml:brushProperty name="height" value="0.05" units="cm"/>
      <inkml:brushProperty name="color" value="#CC0066"/>
    </inkml:brush>
  </inkml:definitions>
  <inkml:trace contextRef="#ctx0" brushRef="#br0">160 8 5042,'0'0'6753,"1"-7"-6516,27 131 1657,-3-6-549,-9-73-1070,-11-33-341,0 1 0,-1-1 0,-1 1 1,0 0-1,2 22 0,-33-36-326,-62-13-1120,64 8 1313,-1 2-1,-41-2 0,67 7 224,0-1 1,0 1-1,0 0 0,0 0 0,0-1 0,0 1 0,0 0 0,1 0 0,-1 0 0,0 0 0,0 0 0,1 0 0,-1 0 0,1 0 0,-1 0 0,1 0 0,-1 0 0,1 0 0,0 1 0,-1-1 0,1 0 0,0 0 0,0 0 0,0 1 0,0-1 0,0 0 0,0 0 0,0 0 0,0 0 0,1 1 0,-1-1 0,1 2 1,0 1 42,-1 1 1,1-1 0,0 0 0,0 0 0,0 0 0,0 0 0,1 0 0,0 0 0,2 5 0,1-4-21,1 0 0,0 0 0,1 0 0,-1-1 0,1 0 0,-1 0 0,1 0 0,0-1 0,1 0 0,-1-1 0,0 1 0,1-1 0,9 1 0,12 0 83,0 0 0,35-2 1,-43-2-57,-15 1-57,-1-1-1,0 0 0,1 0 1,-1 0-1,0-1 0,0 0 0,0 0 1,0-1-1,0 1 0,-1-1 1,1 0-1,7-6 0,-8 6 76,0-1 0,1 1 0,0 0 0,-1 1-1,1-1 1,0 1 0,0 0 0,1 0 0,-1 0 0,0 1 0,1 0-1,9-1 1,-9 2 29,1 0-1,-1 0 0,0-1 0,1 1 1,-1-1-1,0-1 0,1 1 0,-1-1 1,11-5-1,-14 5-93,-1 0 0,1 0 0,-1 0 0,0 0 0,0 0 0,0-1 0,0 1 0,-1-1 0,1 0 0,-1 1 0,1-1 0,-1 0 0,0 0 0,0 0 1,0 0-1,0 0 0,-1 0 0,1 0 0,-1 0 0,0 0 0,0 0 0,0-1 0,0-2 0,0 3-47,0-1 0,0 1 0,0 0 0,0-1 0,0 1 1,-1-1-1,1 1 0,-1 0 0,0-1 0,0 1 0,0 0 0,-1 0 0,1 0 1,-1 0-1,0 0 0,1 0 0,-1 0 0,-1 0 0,1 1 0,0-1 0,-1 1 1,1 0-1,-1-1 0,0 1 0,1 0 0,-1 1 0,0-1 0,0 0 0,-1 1 1,1 0-1,0 0 0,0 0 0,-1 0 0,1 0 0,0 1 0,-1-1 0,1 1 1,-1 0-1,-4 0 0,-1 0 19,-1 0 1,1 0 0,-1 1-1,1 0 1,0 1-1,0 0 1,0 0 0,0 1-1,0 0 1,-13 7-1,17-7 71,-1 1-1,1-1 1,0 1-1,0 0 1,1 0-1,-1 1 1,1-1-1,0 1 1,0 0-1,1 0 1,-1 0-1,1 1 0,0-1 1,1 1-1,-1 0 1,-2 11-1,3-13-70,1-1-1,0 1 1,0-1 0,1 1-1,-1-1 1,1 1-1,0-1 1,0 1 0,0 0-1,0-1 1,1 1-1,-1-1 1,1 1 0,0-1-1,0 1 1,2 4-1,-1-6-99,0 0-1,0 0 1,0 0-1,0 0 1,1 0-1,-1-1 1,1 1-1,-1-1 1,1 1-1,-1-1 1,1 0-1,0 0 1,0 0-1,-1 0 1,1-1-1,0 1 1,0-1-1,0 0 1,0 1-1,3-2 1,30 2-2586,0-1-1926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9.777"/>
    </inkml:context>
    <inkml:brush xml:id="br0">
      <inkml:brushProperty name="width" value="0.05" units="cm"/>
      <inkml:brushProperty name="height" value="0.05" units="cm"/>
      <inkml:brushProperty name="color" value="#CC0066"/>
    </inkml:brush>
  </inkml:definitions>
  <inkml:trace contextRef="#ctx0" brushRef="#br0">27 389 7283,'0'0'3829,"23"-2"-1895,71-7-1088,-84 9-701,0-1 0,-1-1 1,1 0-1,-1 0 1,1-1-1,-1 0 0,0-1 1,0 0-1,0 0 1,-1-1-1,1 0 0,-1-1 1,-1 1-1,1-2 1,-1 1-1,0-1 0,7-8 1,-10 8-131,-1 1 0,0-1 0,0 1 0,-1-1 0,0 0-1,0 0 1,-1 0 0,0-1 0,0 1 0,0 0 0,-1 0 0,0-1 0,-1 1 0,-1-13 0,0 10-164,0 1 0,0 0 0,-1 0 0,0 0 0,-1 0 0,0 0 0,0 1 1,-1-1-1,0 1 0,-10-12 0,9 14 59,1 0 0,-1 0-1,-1 0 1,1 1 0,-1 0 0,0 0 0,0 1 0,0 0-1,0 0 1,-1 1 0,0 0 0,1 0 0,-1 1-1,0-1 1,-1 2 0,1-1 0,0 1 0,0 1 0,-12 0-1,16 1 100,0 0 0,0 0-1,0 0 1,0 1-1,0-1 1,1 1 0,-1 0-1,0 0 1,1 1 0,-1-1-1,1 1 1,0 0-1,0 0 1,0 0 0,0 0-1,1 0 1,-1 0-1,1 1 1,0-1 0,0 1-1,0 0 1,0 0 0,-2 7-1,-3 10 209,0 0 0,1 0 0,-3 24 1,2 5 233,2 0 1,2 0-1,6 68 1,-3-114-468,0-1 1,1 0-1,-1 1 1,0-1 0,1 1-1,0-1 1,0 0-1,0 0 1,0 1 0,1-1-1,-1 0 1,1 0-1,0 0 1,0-1 0,0 1-1,0 0 1,0-1-1,1 1 1,-1-1-1,1 1 1,-1-1 0,1 0-1,0 0 1,0-1-1,0 1 1,0-1 0,0 1-1,0-1 1,1 0-1,-1 0 1,0 0-1,1-1 1,-1 1 0,0-1-1,1 0 1,-1 1-1,1-2 1,-1 1 0,0 0-1,1-1 1,-1 1-1,1-1 1,-1 0-1,0 0 1,0-1 0,0 1-1,0-1 1,0 1-1,0-1 1,0 0 0,0 0-1,0 0 1,2-3-1,10-9-519,-1 0-1,0-1 0,-1-1 0,18-28 1,-24 33 388,-2 25 719,-1 0 0,2 0 0,0-1 0,8 14 0,-9-20-531,2 1 1,-1-1-1,1 0 1,0 0-1,0 0 1,1-1-1,0-1 1,0 1-1,1-1 1,-1 0-1,1-1 1,0 0-1,0-1 0,1 0 1,-1 0-1,0-1 1,1 0-1,10 1 1,-12-2-70,0 0-1,-1-1 1,1 0 0,0 0-1,-1 0 1,1-1 0,-1 0 0,1-1-1,-1 0 1,1 0 0,-1-1 0,0 1-1,0-1 1,0-1 0,-1 0 0,1 0-1,-1 0 1,0 0 0,0-1-1,0 0 1,0-1 0,-1 1 0,7-10-1,-10 12-83,0-1-1,1 1 0,-2-1 0,1 0 0,0 0 1,-1 1-1,1-1 0,-1 0 0,0-1 0,-1 1 0,1 0 1,-1 0-1,1 0 0,-1 0 0,-1 0 0,1-1 1,0 1-1,-1 0 0,-2-6 0,2 7 48,-1-1-1,1 1 0,-1 1 1,0-1-1,0 0 0,-1 0 1,1 1-1,0-1 1,-1 1-1,1 0 0,-1-1 1,0 1-1,0 1 0,0-1 1,0 0-1,0 1 1,0-1-1,0 1 0,-1 0 1,1 0-1,0 0 1,-1 1-1,-4-1 0,-1-1 76,-1 1 0,1 0 0,-1 1-1,0 0 1,1 0 0,-12 2 0,18-1 38,1 0 1,0-1-1,0 1 1,0 0-1,0 0 1,0 0-1,0 0 1,0 0 0,1 0-1,-1 1 1,0-1-1,1 1 1,-1-1-1,1 1 1,-1-1-1,1 1 1,-1 0-1,1 0 1,0 0-1,0 0 1,0 0 0,0 0-1,1 0 1,-1 0-1,0 0 1,1 0-1,0 0 1,-1 1-1,1-1 1,0 0-1,0 0 1,0 3-1,0-1-28,0 0-1,0-1 0,0 1 1,1-1-1,-1 1 0,1-1 0,0 1 1,0-1-1,0 1 0,1-1 1,-1 0-1,1 1 0,2 3 0,0-2 10,1-1-1,-1 0 0,1 0 1,0 0-1,0-1 0,0 1 0,9 3 1,46 25 120,-21-12-176,-1 1 1,41 32 0,-67-44 68,-1 1-1,0 0 1,-1 1-1,0 0 1,0 1 0,-1 0-1,-1 0 1,0 1 0,0 0-1,6 19 1,-11-26 48,0 1-9,0-1 0,-1 1 0,0-1 0,0 1-1,-1 0 1,2 12 0,-3-18 154,-2-29 499,-10-24-617,5 25-210,1-1 0,1 0 1,-2-45-1,7 51-81,0 1 0,1 0 0,2-1 0,0 1 0,7-24 0,-9 40 164,1 0 0,0 0 0,0 0 0,0 0 0,1 0 0,0 1 0,0-1 0,0 1 0,0 0 0,1 0 0,-1 0 0,1 0 0,0 1-1,0-1 1,1 1 0,-1 0 0,1 0 0,-1 1 0,1-1 0,0 1 0,0 0 0,0 1 0,0-1 0,1 1 0,-1 0 0,7-1 0,-6 1 89,0 1 1,0-1-1,0 1 1,0 0-1,0 1 1,0-1-1,0 1 1,0 1-1,0-1 1,0 1 0,-1 0-1,1 0 1,0 0-1,-1 1 1,0 0-1,9 7 1,-10-7-41,0 2 1,0-1-1,-1 0 1,1 1-1,-1 0 1,-1-1-1,1 1 1,0 0-1,-1 1 1,0-1-1,-1 0 1,1 1-1,-1-1 1,0 1-1,0-1 1,0 1-1,-1-1 1,0 8-1,0-10-33,-1 0 1,1 1-1,0-1 0,-1 0 1,0 0-1,1 1 0,-1-1 0,0 0 1,-1 0-1,1 0 0,-1 0 0,1 0 1,-1-1-1,0 1 0,0 0 0,0-1 1,0 1-1,-1-1 0,-3 3 1,0 0-8,0-2 1,0 1 0,-1-1 0,0 0 0,1 0 0,-1 0 0,0-1 0,-11 2-1,-7 0-401,-1-2 0,1 0 0,-1-1 0,-29-4 0,52 3 288,0-1 0,1 1-1,-1-1 1,0 1 0,0-1 0,0 0 0,0 0-1,1 0 1,-1-1 0,0 1 0,1 0 0,-1-1-1,1 0 1,0 0 0,-1 0 0,1 0-1,0 0 1,0 0 0,0 0 0,0-1 0,-1-2-1,1 2-199,1-1-1,-1 0 1,1 0-1,0 0 1,0 1-1,0-1 1,1 0-1,-1 0 1,1 0-1,0 0 1,0 0-1,1 0 1,-1 0-1,1 0 1,2-8-1,10-17-3847</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0.550"/>
    </inkml:context>
    <inkml:brush xml:id="br0">
      <inkml:brushProperty name="width" value="0.05" units="cm"/>
      <inkml:brushProperty name="height" value="0.05" units="cm"/>
      <inkml:brushProperty name="color" value="#CC0066"/>
    </inkml:brush>
  </inkml:definitions>
  <inkml:trace contextRef="#ctx0" brushRef="#br0">5 0 6323,'0'0'5304,"0"7"-5176,-1 104 1349,-1-76-1144,1-1 0,2 0 0,1 0 0,9 47 0,-8-71-309,-1-1-1,2 0 1,-1 0-1,1 0 1,1 0-1,-1-1 1,2 1-1,-1-1 0,1 0 1,7 7-1,-9-11 2,1 0-1,0 0 1,0 0-1,0-1 1,0 1 0,1-1-1,-1 0 1,1-1-1,0 1 1,-1-1-1,1-1 1,0 1-1,1-1 1,-1 0-1,0 0 1,10 0-1,-12-2-28,0 1-1,0-1 0,0 1 0,0-1 0,0 0 0,0-1 0,-1 1 0,1-1 0,0 1 1,-1-1-1,1 0 0,-1-1 0,0 1 0,1 0 0,-1-1 0,0 0 0,-1 0 0,1 0 1,0 0-1,-1 0 0,0-1 0,1 1 0,-1 0 0,-1-1 0,1 0 0,0 0 0,-1 1 1,0-1-1,0 0 0,1-5 0,1-7-75,-1 1 0,0-1 0,0 0-1,-2 1 1,0-1 0,-4-25 0,5 40 87,-1 1 0,0 0 0,0 0 0,0 0-1,0 0 1,0-1 0,0 1 0,0 0 0,0 0 0,0 0 0,0 0 0,0-1-1,0 1 1,0 0 0,0 0 0,0 0 0,0 0 0,0-1 0,0 1-1,0 0 1,-1 0 0,1 0 0,0 0 0,0-1 0,0 1 0,0 0-1,0 0 1,0 0 0,0 0 0,0 0 0,-1 0 0,1-1 0,0 1 0,0 0-1,0 0 1,0 0 0,0 0 0,-1 0 0,1 0 0,0 0 0,0 0-1,0 0 1,0 0 0,-1 0 0,1 0 0,0 0 0,0 0 0,0 0 0,-1 0-1,1 0 1,0 0 0,0 0 0,0 0 0,0 0 0,-1 0 0,1 0-1,0 0 1,0 0 0,0 0 0,0 0 0,0 1 0,-1-1 0,1 0-1,0 0 1,0 0 0,0 0 0,-7 11-104,5-1 108,-1 0 1,1 0-1,1 0 0,0 0 1,0 1-1,1-1 1,1 0-1,-1 0 0,2 0 1,-1 0-1,5 13 0,-5-19 1,1 0-1,-1 0 0,1 0 1,0 0-1,0-1 0,1 1 0,-1-1 1,1 1-1,0-1 0,0 0 1,0 0-1,0 0 0,1 0 1,-1-1-1,1 1 0,-1-1 1,1 0-1,0 0 0,0 0 0,0 0 1,0-1-1,0 0 0,0 0 1,1 0-1,-1 0 0,0-1 1,0 1-1,8-1 0,-4-1-121,-1 0-1,0 0 1,-1-1 0,1 0-1,0 0 1,0 0-1,-1-1 1,1 0 0,-1 0-1,0-1 1,0 0-1,0 0 1,-1 0 0,11-10-1,-10 7-125,1 0 0,-1 0 0,0 0 0,0-1 0,-1 0 0,0 0 1,-1 0-1,1-1 0,-2 1 0,1-1 0,1-9 0,3 48 5137,-6-27-4952,-1 0 0,1 1 0,0-1 0,0 0 0,0-1 0,0 1 0,0 0 0,1-1 0,-1 1-1,1-1 1,0 0 0,0 1 0,0-2 0,0 1 0,0 0 0,0 0 0,0-1 0,1 0 0,-1 0 0,0 0 0,7 1 0,1 0-1236,1-1 0,-1-1 0,1 0 0,-1-1 0,15-2 1,1-7-4674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1.191"/>
    </inkml:context>
    <inkml:brush xml:id="br0">
      <inkml:brushProperty name="width" value="0.05" units="cm"/>
      <inkml:brushProperty name="height" value="0.05" units="cm"/>
      <inkml:brushProperty name="color" value="#CC0066"/>
    </inkml:brush>
  </inkml:definitions>
  <inkml:trace contextRef="#ctx0" brushRef="#br0">18 0 6755,'0'0'6664,"-2"17"-6503,-8 81 938,5 160 0,5-253-1106,1 0-1,-1 0 1,1 1 0,1-1 0,-1 0-1,1 0 1,0 0 0,0 0 0,0-1-1,0 1 1,1 0 0,0-1 0,0 0-1,0 0 1,1 0 0,-1 0 0,1 0 0,0-1-1,7 6 1,-8-8-40,0 1 0,0-1 0,0 1 0,0-1 0,0 0 0,0-1-1,0 1 1,1 0 0,-1-1 0,0 0 0,0 0 0,1 0 0,-1 0 0,0 0 0,0 0 0,1-1 0,-1 0 0,0 0-1,0 0 1,0 0 0,0 0 0,0 0 0,0-1 0,0 0 0,0 1 0,-1-1 0,1 0 0,-1 0 0,1-1 0,-1 1 0,4-5-1,-5 5 118,1 1-1,-1-1 0,1 0 0,-1 1 0,1-1 0,0 1 1,0 0-1,0-1 0,0 1 0,0 0 0,0 0 0,0 0 1,0 1-1,0-1 0,0 0 0,0 1 0,3-1 0,0 1 89,-1 1-1,0 0 1,0 0-1,0 0 0,0 1 1,0-1-1,6 4 0,0 0-532,6 1 429,0-1-1,1 0 1,-1-1-1,1-1 0,0 0 1,0-1-1,0-1 0,18-1 1,-32-1-66,0 1 1,0-1-1,-1 0 1,1 0-1,0 0 1,-1 0-1,1-1 1,0 1 0,-1-1-1,0 1 1,1-1-1,-1 0 1,0 0-1,0 0 1,0 0-1,0 0 1,0 0-1,0-1 1,-1 1-1,1-1 1,-1 1 0,0-1-1,0 1 1,0-1-1,0 0 1,1-3-1,1-5-303,0 0-1,0 0 0,-1-1 0,0 1 1,-1-16-1,-1 24 308,0 0-1,0 0 1,0 0 0,-1 0 0,1 0-1,-1 0 1,0 0 0,0 0 0,0 0-1,0 0 1,-1 0 0,1 1 0,-1-1-1,0 1 1,1-1 0,-1 1-1,0 0 1,-1-1 0,1 1 0,0 0-1,-1 0 1,1 1 0,-1-1 0,1 0-1,-1 1 1,0 0 0,1-1 0,-1 1-1,0 0 1,0 1 0,0-1-1,0 0 1,0 1 0,0 0 0,-4-1-1,1 1 101,1 0 0,-1 0 1,0 0-1,0 1 0,1 0 0,-1 0 0,1 0 0,-1 1 0,0-1 0,1 1 0,0 1 0,0-1 0,0 1 0,0 0 0,0 0 0,0 0 0,1 1 0,-5 4 0,4-2-49,1 0-1,1-1 0,-1 2 0,1-1 0,0 0 1,1 1-1,-1-1 0,1 1 0,1 0 0,-1-1 1,1 1-1,0 0 0,1 0 0,0 0 1,0 0-1,1 8 0,-1-13-77,1-1 0,-1 1 0,1 0 0,-1-1 0,1 1 0,0 0 0,0-1 0,0 1 0,0-1 1,0 0-1,0 1 0,0-1 0,0 0 0,1 1 0,-1-1 0,1 0 0,-1 0 0,0 0 0,1 0 0,0 0 0,-1-1 0,1 1 0,0 0 0,-1-1 0,1 1 0,2 0 0,48 7-3855,-17-8-934</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1.816"/>
    </inkml:context>
    <inkml:brush xml:id="br0">
      <inkml:brushProperty name="width" value="0.05" units="cm"/>
      <inkml:brushProperty name="height" value="0.05" units="cm"/>
      <inkml:brushProperty name="color" value="#CC0066"/>
    </inkml:brush>
  </inkml:definitions>
  <inkml:trace contextRef="#ctx0" brushRef="#br0">1 41 6467,'0'0'6600,"0"-5"-6133,0-13-413,1 25 103,7 53 926,1-28-857,-1 0 0,-2 1-1,-1 0 1,1 47 0,-6-80-276,-1 0 1,1 1-1,0-1 1,0 0 0,-1 1-1,1-1 1,0 0-1,0 1 1,-1-1-1,1 0 1,0 0 0,-1 0-1,1 1 1,0-1-1,-1 0 1,1 0-1,-1 0 1,1 0 0,0 1-1,-1-1 1,1 0-1,-1 0 1,1 0 0,0 0-1,-1 0 1,1 0-1,-1 0 1,1 0-1,0 0 1,-1 0 0,1-1-1,-1 1 1,1 0-1,0 0 1,-1 0-1,1 0 1,0-1 0,-1 1-1,1 0 1,0 0-1,-1-1 1,1 1 0,0 0-1,-1 0 1,1-1-1,0 1 1,0 0-1,-1-1 1,1 1 0,0 0-1,0-1 1,0 1-1,0-1 1,-1 1-1,1 0 1,0-1 0,0 1-1,0-1 1,0 1-1,0-1 1,0-2 68,0 0 1,1 0-1,-1 1 0,1-1 1,0 0-1,-1 0 0,1 1 1,0-1-1,1 1 0,-1-1 1,0 1-1,1-1 0,-1 1 1,1 0-1,0-1 0,0 1 1,0 0-1,0 0 0,0 1 1,0-1-1,1 0 0,-1 1 1,0-1-1,1 1 0,-1 0 1,1 0-1,0 0 0,-1 0 1,5-1-1,14-4 478,0 1 0,41-6 1,-39 8-329,44-5 210,-45 6-254,0 0 0,0-1 0,-1-2 0,0 0 0,23-9-1,-42 13-131,1-1 0,0 0 0,0 1-1,-1-1 1,1 0 0,-1-1 0,0 1-1,0 0 1,0-1 0,0 1 0,0-1-1,0 0 1,0 1 0,-1-1-1,0 0 1,1 0 0,-1 0 0,0 0-1,0 0 1,-1-1 0,1 1 0,-1 0-1,0 0 1,1 0 0,-1-1 0,-1 1-1,1 0 1,0 0 0,-1 0-1,0 0 1,1-1 0,-3-3 0,2 3-42,0 1 0,0-1 0,-1 0 1,0 1-1,1-1 0,-1 1 1,0-1-1,-1 1 0,1 0 0,-1 0 1,1 0-1,-1 1 0,0-1 1,0 0-1,0 1 0,0 0 0,0 0 1,-1 0-1,1 0 0,-1 0 0,1 1 1,-1-1-1,0 1 0,0 0 1,1 0-1,-8 0 0,7 1 117,0 0 1,0 0-1,0 0 1,0 1-1,0-1 0,0 1 1,1 0-1,-1 0 1,0 1-1,1-1 0,-1 1 1,0 0-1,1 0 0,-4 3 1,2-1 68,1 0 0,1 0 1,-1 1-1,0 0 0,1 0 0,0 0 1,0 0-1,1 0 0,-3 6 1,2-4 48,1 0 1,-1 0-1,1 0 1,1 0 0,-1 0-1,1 1 1,0-1 0,1 0-1,0 0 1,0 1 0,1-1-1,2 14 1,-2-16-72,1 0-1,0 0 1,0 0 0,0-1-1,1 1 1,-1 0-1,1-1 1,0 0 0,0 0-1,1 0 1,-1 0 0,1 0-1,0-1 1,0 1 0,0-1-1,1 0 1,-1 0 0,7 2-1,11 5 212,1-1 0,-1-1 1,2-1-1,-1-2 0,33 5 0,33-1-1766,-2-7-7665,-101-2 3217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2.409"/>
    </inkml:context>
    <inkml:brush xml:id="br0">
      <inkml:brushProperty name="width" value="0.05" units="cm"/>
      <inkml:brushProperty name="height" value="0.05" units="cm"/>
      <inkml:brushProperty name="color" value="#CC0066"/>
    </inkml:brush>
  </inkml:definitions>
  <inkml:trace contextRef="#ctx0" brushRef="#br0">1 1 7091,'0'0'5331,"18"3"-4814,115 8 1735,184-8 0,-174-4-2292,-161 1-10032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5.321"/>
    </inkml:context>
    <inkml:brush xml:id="br0">
      <inkml:brushProperty name="width" value="0.05" units="cm"/>
      <inkml:brushProperty name="height" value="0.05" units="cm"/>
      <inkml:brushProperty name="color" value="#CC0066"/>
    </inkml:brush>
  </inkml:definitions>
  <inkml:trace contextRef="#ctx0" brushRef="#br0">1 161 6531,'0'0'4306,"21"1"-3650,373 2 3528,-202-3-2704,-63 0-3331,-131-42 920,0 16 367,1 21 527,1 0 0,-1 0 0,1 0 0,-1 0 0,1 1 1,1-1-1,-1 0 0,1 0 0,0 0 0,0 0 0,0 1 0,1-1 1,-1 0-1,1 1 0,0 0 0,0-1 0,4-4 0,-3 8 75,1 0-1,-1 0 0,0 0 1,1 0-1,-1 0 1,1 1-1,-1-1 0,1 1 1,0 0-1,-1 0 0,1 1 1,4 0-1,7 0 35,3 0 141,1 1 1,-1 1-1,0 0 1,1 2-1,30 11 0,86 43 481,-127-55-689,2 0 11,-1 1 0,1-1 0,-1 2 0,0-1 0,0 1 0,0 1 0,-1 0 1,12 12-1,-20-18-24,1 0 1,-1 0 0,1 0 0,-1 0 0,0 0 0,0 0-1,1 0 1,-1 0 0,0 0 0,0 1 0,0-1 0,0 0-1,0 0 1,0 0 0,-1 0 0,1 0 0,0 0 0,-1 0 0,1 1-1,0-1 1,-1 0 0,1 0 0,-1 0 0,0-1 0,1 1-1,-1 0 1,0 0 0,0 0 0,1 0 0,-1 0 0,0-1-1,0 1 1,0 0 0,0-1 0,0 1 0,0-1 0,0 1-1,0-1 1,-2 1 0,-51 21-6,44-18-34,-42 13-63,-63 12-1,-5 0 92,117-27 27,2-2-22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7:20.086"/>
    </inkml:context>
    <inkml:brush xml:id="br0">
      <inkml:brushProperty name="width" value="0.05" units="cm"/>
      <inkml:brushProperty name="height" value="0.05" units="cm"/>
      <inkml:brushProperty name="color" value="#CC0066"/>
    </inkml:brush>
  </inkml:definitions>
  <inkml:trace contextRef="#ctx0" brushRef="#br0">17 726 400,'0'0'6694,"-4"-2"-5856,4 2-773,-1 0 0,0 0 0,1 0 0,-1-1 0,1 1 1,-1 0-1,0 0 0,1-1 0,-1 1 0,1 0 0,-1-1 0,1 1 1,-1 0-1,1-1 0,0 1 0,-1-1 0,1 1 0,-1-1 0,1 1 1,0-1-1,-1 1 0,1-1 0,0 0 0,0 1 0,-1-1 0,1 1 1,0-1-1,0 1 0,0-1 0,0-1 0,15-11 936,51-10-544,-43 17-303,705-205 2842,11 38-1485,-48 12-848,-299 75-298,-290 70-20,195-4-1,-291 20-343,0 1 0,-1-1 0,1 1 0,0 1 0,-1-1 0,1 1 0,-1 0 0,1 0 0,-1 0 0,0 1 0,0 0 0,0 0 0,0 0 0,-1 1 0,1 0 0,-1 0 0,0 0 0,5 6 0,-3-5-2,23 24 19,-1 1 0,-1 2 0,-2 0 0,-1 2 0,29 52-1,-25-29 134,-2 2 1,33 110-1,175 541 929,-225-684-1101,3 5 0,-1 2-1,-1 0 1,-2 0 0,-1 0-1,3 56 1,-10-86 3,-1 0 0,0 0-1,0 0 1,0 0 0,0 0 0,0 0 0,0-1 0,-1 1-1,1 0 1,-1-1 0,0 1 0,0-1 0,0 1 0,0-1 0,-1 0-1,1 0 1,0 0 0,-4 2 0,-56 34 12,46-28-30,-128 67-81,-242 93-1,-168 21-907,-144 58 57,594-208 1066,44-18 97,-72 37 1,126-55-956,11-5-3546,-4 0 4144,-1-1 0,1 1 0,-1 0 0,0-1 0,1 1 0,-1-1 0,0 1 0,1-1 0,-1 1 0,0-1 0,0 1 0,1-1 0,-1 0 0,0 1 0,0-1 0,0 1 1,0-1-1,0 1 0,0-1 0,0 0 0,0 1 0,0-2 0,0-19-4664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7.530"/>
    </inkml:context>
    <inkml:brush xml:id="br0">
      <inkml:brushProperty name="width" value="0.05" units="cm"/>
      <inkml:brushProperty name="height" value="0.05" units="cm"/>
      <inkml:brushProperty name="color" value="#CC0066"/>
    </inkml:brush>
  </inkml:definitions>
  <inkml:trace contextRef="#ctx0" brushRef="#br0">0 29 2961,'0'0'3976,"15"-5"-3742,43-15 49,-57 19-257,0 1 0,0-1 0,0 1 0,0 0 0,0-1 0,0 1-1,0 0 1,0 0 0,1 0 0,-1-1 0,0 1 0,0 1 0,0-1 0,0 0 0,0 0 0,0 0-1,0 0 1,0 1 0,0-1 0,0 0 0,0 1 0,0-1 0,0 1 0,0-1 0,0 1 0,0 0 0,-1-1-1,1 1 1,0 0 0,0 0 0,-1-1 0,1 1 0,0 0 0,-1 0 0,1 0 0,-1 0 0,1 2 0,4 37 1040,-5-31-534,1-4-347,0 17 437,0-1 1,2 1 0,1-1 0,1 1 0,8 22 0,-11-39-566,0 0-1,0 0 1,1 0 0,-1-1 0,1 1 0,1-1-1,-1 0 1,0 0 0,1 0 0,0 0 0,0 0-1,0-1 1,0 0 0,1 0 0,-1 0 0,1 0-1,0-1 1,0 0 0,0 0 0,0 0 0,0 0-1,0-1 1,1 0 0,-1 0 0,0-1 0,8 1-1,-1 0 20,-1-1-1,0 0 0,1-1 1,-1 0-1,0-1 0,0 0 1,0-1-1,14-4 0,-21 4-101,1 1 0,-1-1 0,0 1 0,0-1-1,0 0 1,0-1 0,-1 1 0,1-1 0,-1 1-1,0-1 1,0 0 0,0 0 0,-1-1-1,1 1 1,-1 0 0,0-1 0,0 1 0,-1-1-1,1 0 1,-1 0 0,1-8 0,0-13-102,0 18 45,7 22 47,-5-9 35,0 1-311,1-1 0,0 1 0,0-1 0,0-1 0,1 1 0,0-1 0,-1 0 0,2 0 0,-1 0 0,0-1 0,1 0 0,0-1 0,-1 1 0,1-1 0,0-1 0,0 1 0,0-1 0,0 0 0,9-1 0,1 0-4456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7.873"/>
    </inkml:context>
    <inkml:brush xml:id="br0">
      <inkml:brushProperty name="width" value="0.05" units="cm"/>
      <inkml:brushProperty name="height" value="0.05" units="cm"/>
      <inkml:brushProperty name="color" value="#CC0066"/>
    </inkml:brush>
  </inkml:definitions>
  <inkml:trace contextRef="#ctx0" brushRef="#br0">0 1 3698,'0'0'0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8.202"/>
    </inkml:context>
    <inkml:brush xml:id="br0">
      <inkml:brushProperty name="width" value="0.05" units="cm"/>
      <inkml:brushProperty name="height" value="0.05" units="cm"/>
      <inkml:brushProperty name="color" value="#CC0066"/>
    </inkml:brush>
  </inkml:definitions>
  <inkml:trace contextRef="#ctx0" brushRef="#br0">4 1 1745,'0'0'4415,"0"18"-2489,-1 20-1260,-2 23 1017,3 0 0,11 83 0,-3-97-1197,-3-19-429,0-1 0,13 38-1,-19-68-218,1 0 0,0 0 0,0 0 0,0 0 0,0 0 0,0 0 0,0 0 0,1 0 0,0 1 0,-1-1 0,1 0 0,0 0 0,1 0 0,-1 1 0,0-1-1,1 0 1,-1 1 0,1-1 0,0 1 0,0 0 0,2-3 0,-1 2 142,0-1 1,1 1-1,-1 0 0,0 0 1,1 0-1,0 1 0,0-1 1,0 1-1,0 0 0,0 0 1,0 0-1,0 0 0,0 1 1,6-1-1,-3 1 158,-1 0 1,0 0-1,1 1 1,-1 0-1,1 1 0,-1 0 1,0-1-1,1 2 1,-1-1-1,0 1 1,0 0-1,0 0 0,0 1 1,0 0-1,-1 0 1,1 0-1,-1 1 1,0 0-1,0 0 1,0 0-1,0 0 0,-1 1 1,1 0-1,-1 0 1,-1 0-1,1 0 1,-1 1-1,0-1 0,0 1 1,0 0-1,-1 0 1,0 0-1,0 0 1,0 0-1,1 13 0,-3-17-135,1 0 0,-1 0 0,0 0 0,1-1 0,-1 1 0,0 0-1,0 0 1,0 0 0,-1 0 0,1 0 0,0 0 0,-1 0-1,1 0 1,-1 0 0,0-1 0,1 1 0,-1 0 0,0 0-1,0-1 1,0 1 0,0-1 0,0 1 0,-1-1 0,1 1-1,0-1 1,-1 1 0,1-1 0,-3 2 0,-3-2-65,1 1-1,0 0 1,0-1 0,-1 0 0,1-1 0,0 0-1,-11 0 1,16 0 59,-1 0-77,0 0 1,0 0-1,0-1 1,-1 1-1,1 0 1,0-1-1,0 0 1,0 1-1,0-1 1,0 0 0,0 0-1,0 0 1,0 0-1,0-1 1,0 1-1,1 0 1,-1-1-1,0 0 1,1 1-1,-1-1 1,1 0-1,0 1 1,0-1 0,0 0-1,-2-4 1,1 2-330,1 1 0,0-1 0,0 0 0,0 1 0,1-1 1,0 0-1,-1 0 0,1 0 0,0 1 0,1-1 1,-1 0-1,1 0 0,-1 1 0,3-8 0,9-6-4169</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9.079"/>
    </inkml:context>
    <inkml:brush xml:id="br0">
      <inkml:brushProperty name="width" value="0.05" units="cm"/>
      <inkml:brushProperty name="height" value="0.05" units="cm"/>
      <inkml:brushProperty name="color" value="#CC0066"/>
    </inkml:brush>
  </inkml:definitions>
  <inkml:trace contextRef="#ctx0" brushRef="#br0">0 151 1665,'0'0'9385,"25"6"-7875,-19-4-1428,34 8 474,-1-2 0,1-2 0,48 2-1,-37-8 494,-49-41-108,-2 35-876,0 0-78,0 1 0,0-1 0,-1 0 0,0 0-1,0 1 1,0-1 0,-1 1 0,0-1 0,0 1 0,0 0 0,-1 0 0,0 0 0,0 0 0,0 0 0,0 1 0,-1-1 0,0 1 0,0 0 0,0 0 0,0 0 0,-1 1 0,1-1 0,-1 1-1,0 0 1,0 0 0,0 1 0,-11-4 0,10 3-5,0 1 0,0 0-1,0 0 1,0 1 0,0-1 0,0 1-1,-1 1 1,1-1 0,0 1 0,0 0-1,-1 1 1,1-1 0,0 1 0,0 0-1,-1 1 1,1-1 0,-8 5 0,9-4 29,1 1 1,0 0 0,0 0 0,0 0 0,0 0 0,1 1 0,-1-1-1,1 1 1,0 0 0,0 0 0,0 0 0,1 0 0,-1 1 0,1-1-1,0 1 1,0-1 0,1 1 0,0 0 0,-1 0 0,1 0 0,1 0-1,-1 5 1,0-7-3,1 0-1,0 0 0,-1 0 1,1-1-1,0 1 1,1 0-1,-1 0 1,0 0-1,1-1 0,0 1 1,-1 0-1,1-1 1,0 1-1,1 0 1,-1-1-1,0 1 0,1-1 1,-1 0-1,1 1 1,3 2-1,-1-2-14,0 0 0,1-1 0,-1 0 0,1 0 0,-1 0 0,1 0 0,0-1 0,0 0-1,-1 0 1,1 0 0,5 0 0,20 3-1843,0-1 0,0-2 0,39-3 0,-59 1 1223,0-1 1,0 0-1,0 0 1,0-1-1,-1 0 0,1 0 1,12-8-1,-17 8 643,-1 0 0,1 0 0,-1 0 0,0-1 0,0 1-1,0-1 1,-1 0 0,1 0 0,3-6 0,-6 7 295,0 0 0,1 0 0,-1 0 0,0-1 0,-1 1-1,1 0 1,0-1 0,-1 1 0,0 0 0,0-1 0,0 1 0,0-4 0,-1-5 2767,5 19-2783,2 1-161,0 0 0,0 0 0,-1 1 1,-1 0-1,1 0 0,-2 1 0,1-1 0,-1 1 0,0-1 0,-1 1 0,0 0 1,-1 0-1,0 0 0,-1 0 0,0 0 0,-2 17 0,1-25-178,0 1-1,-1-1 0,1 1 1,-1-1-1,1 0 0,-1 0 1,0 0-1,0 0 1,0 0-1,0 0 0,0-1 1,0 1-1,-1-1 1,1 1-1,0-1 0,-1 0 1,1 0-1,-1 0 1,0 0-1,1 0 0,-1-1 1,0 1-1,1-1 1,-1 1-1,0-1 0,1 0 1,-1 0-1,-4-1 1,9-19-5,-1 17 56,2 0 0,-1 0 1,0 1-1,0-1 1,1 1-1,0 0 1,-1 0-1,1 0 1,0 0-1,0 0 1,0 0-1,0 1 0,6-2 1,52-17 467,-41 14-297,36-9 263,-30 8-1,1-1 0,-1-1 0,43-21 1,-67 28-389,0 0 1,0 0-1,0 0 1,0 0-1,-1 0 1,1-1 0,-1 1-1,1-1 1,-1 1-1,0-1 1,0 1-1,0-1 1,0 0 0,-1 0-1,1 1 1,-1-1-1,1-4 1,-1 1-33,1-1 1,-1 1-1,0 0 1,0-1-1,-1 1 1,0 0 0,-2-6-1,2 10-24,0 0 0,0 1-1,-1 0 1,1-1 0,-1 1 0,1 0-1,-1-1 1,1 1 0,-1 0 0,0 0-1,0 0 1,0 1 0,1-1 0,-1 0-1,0 1 1,0-1 0,0 1 0,0-1 0,0 1-1,0 0 1,0 0 0,0 0 0,-3 1-1,1-2-8,-1 1-1,1 1 1,0-1-1,-1 0 0,1 1 1,0 0-1,0 0 1,0 1-1,0-1 1,-5 3-1,4 0 79,1 1 1,-1-1-1,1 1 1,1 0-1,-1 1 1,1-1-1,-1 0 1,1 1-1,1 0 1,-1 0-1,1 0 0,0 0 1,1 0-1,-1 0 1,1 0-1,1 1 1,-1-1-1,1 0 1,0 1-1,0-1 1,3 13-1,-2-16-38,1 0 0,-1 1 0,1-1 0,0 0 0,1 0 0,-1 0 0,0 0-1,1-1 1,0 1 0,-1 0 0,1-1 0,0 0 0,0 0 0,1 0 0,-1 0 0,0 0 0,1-1 0,-1 0 0,1 1 0,-1-1 0,5 0 0,10 4 3,0 0 1,34 2 0,7-3-1270,0-7-3858,-26-5-1200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9.422"/>
    </inkml:context>
    <inkml:brush xml:id="br0">
      <inkml:brushProperty name="width" value="0.05" units="cm"/>
      <inkml:brushProperty name="height" value="0.05" units="cm"/>
      <inkml:brushProperty name="color" value="#CC0066"/>
    </inkml:brush>
  </inkml:definitions>
  <inkml:trace contextRef="#ctx0" brushRef="#br0">0 9 4818,'0'0'9079,"23"0"-7814,184 2 952,-72-2-1930,-78 0-6390,-52-2 2960,-3-6-795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9.819"/>
    </inkml:context>
    <inkml:brush xml:id="br0">
      <inkml:brushProperty name="width" value="0.05" units="cm"/>
      <inkml:brushProperty name="height" value="0.05" units="cm"/>
      <inkml:brushProperty name="color" value="#CC0066"/>
    </inkml:brush>
  </inkml:definitions>
  <inkml:trace contextRef="#ctx0" brushRef="#br0">7 0 5523,'0'0'3665,"-6"122"-1360,6-81-1024,0 0-785,0-5-208,2-3-80,5-3-208,-1-3-112,4-7-672,-8-10-3042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54.504"/>
    </inkml:context>
    <inkml:brush xml:id="br0">
      <inkml:brushProperty name="width" value="0.05" units="cm"/>
      <inkml:brushProperty name="height" value="0.05" units="cm"/>
      <inkml:brushProperty name="color" value="#CC0066"/>
    </inkml:brush>
  </inkml:definitions>
  <inkml:trace contextRef="#ctx0" brushRef="#br0">1 332 5523,'0'0'3060,"13"-8"-2492,-2 2-348,1 0 0,-1 0-1,1 1 1,24-6 0,-32 9-127,1 1 0,0 1 0,-1-1 0,1 1-1,0 0 1,-1 0 0,1 0 0,0 0 0,0 1 0,-1 0 0,1 0-1,-1 0 1,1 1 0,-1-1 0,1 1 0,-1 0 0,0 1 0,0-1 0,0 1-1,7 5 1,-5-2-13,0 1 0,0 0 0,0 0 0,-1 0 0,0 1 0,-1 0 0,1 0 0,-1 0 0,-1 0 0,0 1 0,0-1 0,-1 1 0,0 0 0,2 13 0,-3-15-58,-1 0 0,0 0-1,0 0 1,0 0 0,-1 0-1,0 0 1,0 0-1,-1 0 1,0 0 0,0-1-1,-1 1 1,1-1 0,-1 1-1,-1-1 1,1 0 0,-1 0-1,0 0 1,-10 9 0,7-8-88,-1 0 0,1-1 0,-2 1 1,1-2-1,-1 1 0,0-1 0,0-1 1,0 1-1,-1-2 0,1 1 0,-1-1 1,0-1-1,0 0 0,0 0 0,0-1 1,-19 0-1,28-1 40,0 0 0,1 0 0,-1 0 0,0 0 1,1 0-1,-1 0 0,0 0 0,1 0 0,-1 0 0,1-1 0,-1 1 0,0 0 1,1-1-1,-1 1 0,1 0 0,-1-1 0,1 1 0,-1 0 0,1-1 1,-1 1-1,1-1 0,-1 1 0,1-1 0,0 1 0,-1-1 0,1 1 1,0-1-1,-1 1 0,1-1 0,0-1 0,1-23-487,1 20 455,-1 0-1,1 0 1,0 0-1,1 1 1,-1-1-1,1 1 1,5-8 0,3 3 64,0 0 0,0 1 0,0 1 0,1-1 0,1 2 0,-1 0 0,25-9 0,4 3 103,51-8 0,-33 8 1,-56 11-81,0 0-1,0 0 1,0 0 0,0 0-1,0 0 1,0-1 0,0 0 0,-1 1-1,1-1 1,-1 0 0,1 0 0,-1 0-1,0-1 1,0 1 0,0 0-1,0-1 1,0 1 0,0-1 0,-1 0-1,1 0 1,-1 0 0,0 0 0,1-3-1,1-4-4,-1-1 0,0 0 0,-1 0 0,0 1-1,-1-15 1,0 24-24,0-1 0,0 1-1,0-1 1,-1 1 0,1 0 0,-1-1-1,1 1 1,-1-1 0,1 1 0,-1 0-1,0 0 1,0-1 0,1 1-1,-1 0 1,0 0 0,0 0 0,0 0-1,0 0 1,-1 0 0,1 0 0,-2-1-1,-1 0-7,0 0 0,0 0 0,0 0 1,0 1-1,0 0 0,-1-1 0,-6 0 0,6 2 0,-1-1 1,1 0 0,0 1 0,-1 0 0,1 0-1,-1 1 1,1 0 0,0 0 0,-1 0-1,1 0 1,0 1 0,0 0 0,-6 3-1,7-1 71,0 0-1,0 0 1,0 1-1,1-1 0,0 1 1,0 0-1,0 0 1,0 0-1,1 0 0,0 1 1,0-1-1,1 1 1,-1-1-1,0 11 0,1-11 2,0 0-1,1-1 1,-1 1-1,1 0 1,0 0-1,1-1 1,-1 1-1,1 0 1,0-1-1,0 1 1,0-1-1,1 1 1,-1-1-1,1 1 1,0-1-1,1 0 1,-1 0-1,5 6 1,0-4-1,0 0 1,1-1-1,-1 0 0,1 0 1,0-1-1,1 0 0,-1 0 1,1-1-1,0 0 1,-1 0-1,1-1 0,11 1 1,14 1 72,67-1 1,-69-4-103,-27 2-41,1-2 1,-1 1-1,0 0 0,0-1 1,1 0-1,-1 0 0,0-1 1,0 1-1,0-1 0,0 0 1,0 0-1,-1-1 0,7-4 0,-8 5-21,0-1-1,-1 1 0,1-1 0,-1 0 0,0 0 1,0 0-1,0-1 0,0 1 0,-1 0 0,1-1 1,-1 1-1,0-1 0,0 0 0,0 1 0,0-1 1,-1 0-1,1 1 0,-1-1 0,0-5 0,-5-40 45,5 49 67,0 12-833,1-8 754,0-1-1,0 1 0,0 0 1,1 0-1,-1 0 0,1-1 0,0 1 1,0-1-1,0 0 0,1 1 1,-1-1-1,1 0 0,0 0 1,0 0-1,0-1 0,0 1 0,0-1 1,0 0-1,1 0 0,-1 0 1,1 0-1,5 2 0,2 1 23,2 1 0,-1-2 0,0 0 0,1 0 0,23 3 0,-27-6-70,0 0-1,1 0 0,-1-1 0,1 0 0,-1-1 0,10-2 0,-16 3 3,-1-1-1,1 0 1,-1 0-1,0 0 1,1-1-1,-1 1 1,0 0-1,0-1 1,0 1-1,0-1 1,0 0-1,0 0 1,-1 0-1,1 0 1,0 0-1,-1 0 1,0 0-1,1 0 1,-1-1-1,0 1 1,0 0-1,0-1 1,-1 1-1,1-1 1,0-4-1,2-14-572,-1-1-1,-1 1 1,-3-30-1,1 3 2083,1 66-1459,4 38 510,1-1-1,22 85 1,-2-5-131,-15-71-354,-3 0 1,-2 112 0,-5-173-36,-1 0 0,1 0 0,-1 0 0,0 1 0,1-1 0,-2 0 0,1-1-1,0 1 1,0 0 0,-1 0 0,0 0 0,1-1 0,-1 1 0,0-1 0,0 1 0,-1-1 0,1 0 0,0 0 0,-1 0 0,1 0 0,-1 0 0,0-1 0,0 1-1,-3 1 1,1-1-65,-1 0-1,1-1 0,0 0 0,-1 0 1,1 0-1,-1 0 0,1-1 0,-1 0 0,1 0 1,-1 0-1,1-1 0,-1 0 0,-6-2 1,8 1 32,0 1 0,1-2 1,0 1-1,-1 0 1,1-1-1,0 0 1,0 1-1,1-1 1,-1 0-1,1-1 0,-1 1 1,1 0-1,0-1 1,0 1-1,0-1 1,1 0-1,-1 1 1,1-1-1,0 0 1,0 0-1,0 0 0,0-8 1,-1-1-23,1-1 1,0 0-1,1 1 1,0-1-1,4-22 1,-2 29 75,1-1 0,0 1 0,0 0 0,0 0 1,1 0-1,0 1 0,1-1 0,-1 1 0,1 0 0,0 0 1,1 0-1,0 1 0,0 0 0,12-8 0,13-7 134,61-31-1,-62 36-72,2-1 29,-2-1 0,0-2 1,-1 0-1,30-27 0,-50 37-63,1 0 0,-2-1-1,1 0 1,-2 0 0,1-1 0,-1 0-1,-1-1 1,0 1 0,0-1 0,-2 0-1,1 0 1,-1-1 0,-1 0 0,2-16 0,1-8-27,-3 1 0,-1-1 0,-2 0 0,-5-47 1,5 81-10,-1 0 0,0 0 1,0 0-1,0 0 0,0 0 1,0 0-1,-1 0 1,1 0-1,-1 0 0,0 0 1,0 1-1,0-1 0,0 1 1,0-1-1,-1 1 0,1 0 1,-1 0-1,1 0 1,-1 0-1,0 0 0,0 1 1,0-1-1,0 1 0,0 0 1,0 0-1,0 0 1,0 0-1,-6 0 0,5 0-21,-1 1-1,0 0 0,1 0 0,-1 0 1,0 1-1,1 0 0,-1-1 1,1 2-1,-1-1 0,1 0 1,-1 1-1,1 0 0,0 0 0,0 0 1,0 1-1,0-1 0,0 1 1,0 0-1,-4 5 0,-1 3 37,1 1 1,1 0-1,0 1 0,1-1 0,0 1 0,1 1 1,0-1-1,1 1 0,0-1 0,2 1 0,-1 0 1,2 0-1,0 0 0,0 1 0,2-1 0,-1 0 1,6 26-1,-3-32-3,-1-1 0,1-1 0,0 1 0,1 0 0,-1-1 0,1 0 0,0 0 0,1 0 0,0 0 0,0 0 0,0-1 0,1 0 0,-1 0 0,1-1 0,0 0 0,0 0 0,1 0 0,11 4 0,-3 0 19,0-2 0,1 0 0,0-1 0,1-1 1,-1 0-1,1-2 0,20 2 0,-33-4-44,3 1 49,0-1 0,0 0 0,0 0 0,0 0-1,-1-1 1,12-3 0,-16 3-27,1 0-1,0-1 1,-1 1 0,1-1-1,-1 1 1,0-1 0,0 0-1,0 0 1,0 0-1,0-1 1,0 1 0,0 0-1,-1-1 1,1 1 0,-1-1-1,0 1 1,1-1 0,0-4-1,5-49-51,-7 52-210,0 9-220,1-2 466,-1 0-1,1 1 1,0-1 0,0 0-1,0 1 1,0-1 0,1 0-1,-1 0 1,1 0 0,0 0-1,0 0 1,0 0 0,0-1-1,1 1 1,-1-1 0,1 1-1,-1-1 1,1 0 0,0 0-1,0 0 1,0 0-1,0-1 1,0 1 0,0-1-1,0 0 1,1 0 0,-1 0-1,5 1 1,4 1 6,0 0 0,0-1 1,0-1-1,0 0 0,0 0 0,24-3 1,-33 2-27,0-1 1,-1 1 0,1-1 0,0 0 0,-1 0 0,1 0 0,-1 0 0,1-1 0,-1 1 0,1-1 0,-1 1 0,0-1 0,0 0-1,0 0 1,0 0 0,0 0 0,0 0 0,-1-1 0,1 1 0,1-3 0,-1 0-43,1 0-1,-1 0 1,-1 0 0,1-1-1,-1 1 1,0 0-1,0-1 1,0 1 0,-1-8-1,1 16 91,-1 0 0,0 0 0,1 0-1,-1 0 1,1-1 0,0 1-1,0 0 1,0-1 0,0 1-1,1 0 1,-1-1 0,1 1 0,0-1-1,-1 0 1,1 0 0,0 0-1,0 0 1,0 0 0,3 2 0,2 1 29,0-1 1,0 0-1,0 0 1,0 0 0,1-1-1,0 0 1,8 2 0,-3-2-4,1 0 1,-1-1 0,1 0 0,0-1 0,0 0 0,0-1 0,-1-1 0,1 0 0,14-4 0,-22 3-57,0 0 0,0-1 0,0 1 0,0-1 1,0-1-1,-1 1 0,1-1 0,-1 0 1,0-1-1,0 1 0,-1-1 0,1 0 0,-1 0 1,0 0-1,-1 0 0,1-1 0,-1 0 1,0 1-1,0-1 0,3-12 0,0-1-81,-2 0-1,0-1 0,-1 1 0,0-1 0,-2-32 1,-1 26 10,-1 0 0,-2 0 0,-6-29 0,7 44 64,-1 1 1,0-1 0,-1 1-1,0 0 1,-1 0 0,0 0-1,0 0 1,-1 1 0,0 0-1,-9-9 1,15 17 13,-1 0 0,1 1 0,-1-1 1,1 0-1,-1 1 0,1-1 0,-1 1 0,0-1 1,0 0-1,1 1 0,-1 0 0,0-1 0,1 1 1,-1-1-1,0 1 0,0 0 0,0-1 0,0 1 1,1 0-1,-1 0 0,0 0 0,0 0 0,0 0 1,0 0-1,0 0 0,1 0 0,-1 0 0,0 0 1,0 0-1,0 1 0,0-1 0,1 0 0,-1 1 1,0-1-1,0 0 0,0 1 0,1-1 0,-1 1 1,0-1-1,1 1 0,-1 0 0,0-1 0,1 1 1,-1-1-1,1 1 0,-1 0 0,1 0 0,-1-1 1,1 2-1,-19 47-92,16-41 107,-5 26 56,2 0-1,1 0 1,2 1-1,1-1 1,2 1-1,4 38 1,-3-63-65,1-1 0,-1 0-1,2 0 1,-1 0 0,1 0 0,0-1 0,1 1 0,0-1-1,0 1 1,1-1 0,10 13 0,-11-16-2,0 0-1,1-1 1,-1 0 0,1 1 0,0-2-1,0 1 1,0 0 0,0-1 0,1 0 0,-1 0-1,1-1 1,0 0 0,0 1 0,0-2-1,0 1 1,0-1 0,0 0 0,10 0-1,-9-1 9,5 1-55,0-2 0,0 1 0,0-1 0,16-4 0,-24 3 16,1 1 0,0-2 0,-1 1 0,1 0 1,-1-1-1,0 0 0,1 0 0,-1 0 0,-1 0 1,1-1-1,0 1 0,-1-1 0,4-5 1,-7 8 2,1 0 1,0 0 0,-1 0-1,1 0 1,0 0 0,0-1-1,0 2 1,0-1-1,0 0 1,0 0 0,1 0-1,-1 0 1,0 1 0,0-1-1,0 0 1,1 1 0,-1-1-1,0 1 1,3-1 0,21 15-291,-21-11 350,1 1-20,0 0-1,0 0 1,1-1 0,-1 0-1,1 0 1,0 0-1,0-1 1,0 0 0,0 0-1,1-1 1,-1 1-1,0-1 1,1-1 0,-1 1-1,0-1 1,1 0-1,-1-1 1,10-1-1,-12 1-16,1-1 0,-1 1 0,1-1 0,-1 0 0,0-1 0,0 1 0,0-1 0,0 0 0,-1 0 0,1 0 0,-1 0 0,1-1 0,-1 1 0,0-1 0,0 0 0,-1 0 0,1 0 0,-1 0 0,0 0 0,0-1 0,0 1 0,-1 0 0,0-1 0,1 0 0,-1-5 0,0 5-28,0 1 1,0-1-1,-1 0 1,1 0-1,-1 1 1,-1-1-1,1 0 1,-1 1-1,1-1 1,-1 0-1,0 1 1,-1-1-1,1 1 1,-1-1-1,0 1 1,0 0-1,-1 0 0,1 0 1,-1 0-1,0 0 1,-6-6-1,4 6 12,0 0-1,0 0 0,-1 1 0,0-1 0,0 1 1,0 1-1,0-1 0,0 1 0,0 0 0,-1 0 1,1 1-1,-1 0 0,1 0 0,-1 0 0,-8 1 1,11 0-4,0 0 0,0 0 0,0 0 1,0 1-1,0-1 0,0 1 0,0 0 1,0 0-1,0 1 0,0-1 0,1 1 1,-1 0-1,0-1 0,1 2 0,0-1 1,-1 0-1,1 1 0,0-1 0,0 1 1,0 0-1,1 0 0,-1 0 0,1 1 1,0-1-1,-1 1 0,1-1 0,1 1 1,-1 0-1,1-1 0,-1 1 1,1 0-1,0 0 0,0 0 0,1 0 1,-1 7-1,0-7 16,1 0 0,-1 0 0,1 0 0,0 1 0,0-1 1,0 0-1,1 0 0,0 0 0,0 1 0,0-1 0,0 0 0,0 0 1,1 0-1,0 0 0,-1-1 0,2 1 0,3 6 0,-2-7 6,-1 0 1,1 0-1,-1 0 0,1-1 0,0 1 1,0-1-1,0 0 0,1 0 0,-1-1 1,0 1-1,1-1 0,-1 0 0,1 0 1,-1-1-1,1 1 0,7-1 0,-4 1-235,0 0 0,0-1 0,-1 0 0,1 0 0,0-1 1,0 0-1,0-1 0,-1 1 0,1-2 0,-1 1 0,1-1 0,-1 0 0,0 0 0,0-1 0,0 0 0,-1 0 0,1-1 0,-1 1 0,0-2 0,0 1 0,-1 0 0,1-1 0,-1 0 0,-1-1 0,7-9 1,7-15-1060,-12 20 843,0 1 0,1-1 1,0 1-1,15-16 0,-19 23 712,1 1-1,-1-1 0,0 1 0,1 0 0,-1 0 1,1 0-1,0 0 0,-1 1 0,1-1 1,0 1-1,0 0 0,0 0 0,0 1 0,0-1 1,0 1-1,0 0 0,0 0 0,7 1 1,-8 0-152,0-1 1,-1 1 0,1 1 0,0-1 0,-1 0 0,1 1-1,-1-1 1,1 1 0,-1 0 0,0 0 0,0 0 0,0 0 0,0 0-1,0 0 1,0 1 0,0-1 0,-1 1 0,1-1 0,-1 1-1,0-1 1,1 4 0,22 66 585,-20-59-423,-1-1-227,0 0 1,0 0 0,-1 0-1,-1 0 1,0 1 0,0-1-1,-1 1 1,-1-1 0,-2 16-1,2-27-67,0 0-1,1 0 0,-1 0 0,0 1 0,0-1 0,0 0 0,0 0 0,0 0 1,0 0-1,0 0 0,-1-1 0,1 1 0,0 0 0,0-1 0,-1 1 0,1 0 1,-3 0-1,4-1-5,-1 0 1,1 1-1,-1-1 1,0 0-1,1 0 1,-1 0-1,1 0 1,-1 0-1,1 0 1,-1 0 0,0 0-1,1 0 1,-1 0-1,1 0 1,-1 0-1,1 0 1,-1 0-1,0-1 1,1 1-1,-1 0 1,1 0-1,-1-1 1,1 1 0,-1 0-1,1-1 1,-1 1-1,1 0 1,0-1-1,-1 1 1,1-1-1,-1 1 1,1-1-1,0 1 1,-1-1-1,1 1 1,0-1-1,0 1 1,-1-1 0,1 1-1,0-1 1,0 1-1,0-1 1,0 1-1,0-1 1,0 0-1,-1-4-42,0-1 1,1 1-1,0 0 0,0 0 0,1 0 0,-1 0 0,1 0 0,0 0 1,1 0-1,-1 0 0,1 0 0,0 0 0,0 0 0,3-4 1,-2 5 73,1 1 1,0-1 0,-1 1 0,1 0 0,0 0 0,1 0 0,-1 0 0,0 1 0,1 0-1,0-1 1,-1 2 0,1-1 0,0 1 0,9-2 0,16-3 430,60-2 0,-66 7-187,0 0 1,0-2-1,0-1 0,27-8 0,-47 10-236,0 1 0,0-1 0,-1 0 0,1 0-1,0-1 1,-1 1 0,0-1 0,0 0 0,0 0-1,0 0 1,0 0 0,0 0 0,-1-1 0,0 1 0,1-1-1,-1 0 1,-1 1 0,1-1 0,2-7 0,-2 3-167,0 0 1,0 0-1,-1-1 1,0 1 0,-1 0-1,0 0 1,0 0-1,0-1 1,-3-8 0,3 15 135,-1-1 0,0 1 0,0 0 0,0 0 0,0-1 0,0 1 0,0 0 0,0 0 0,-1 0 0,1 0 0,-1 1 0,0-1 0,0 0 0,1 1 0,-1-1 0,0 1 0,0-1 0,0 1 0,-1 0 0,1 0 0,0 0 0,0 0 0,-1 0 0,1 0 0,-5 0 0,-4-1-10,0 1 1,0 0-1,0 0 1,-14 2-1,23-1 38,0 0 0,0 1 1,0-1-1,0 1 0,0-1 0,0 1 0,0 0 1,0 0-1,0 0 0,1 0 0,-1 0 0,0 0 0,0 0 1,1 1-1,-1-1 0,1 1 0,-1-1 0,1 1 1,-2 2-1,0 0 55,0 1 1,1 0 0,0-1-1,0 1 1,0 0 0,1 0-1,-1 0 1,0 6 0,1-4 13,0 0 0,0 0 0,1 0 0,0 0 0,0 0 0,1 0 0,-1 0 0,2 0 0,-1 0 0,1 0 0,0 0 0,5 10 0,-1-9 26,0 0-1,1 0 1,0-1-1,1 0 0,0-1 1,0 1-1,0-2 1,1 1-1,-1-1 1,1 0-1,1-1 0,-1 0 1,16 4-1,0 0-16,-1-2 0,1-1 0,0-1 1,35 1-1,8-5 13,-67 0-104,-28 0-11882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0.088"/>
    </inkml:context>
    <inkml:brush xml:id="br0">
      <inkml:brushProperty name="width" value="0.05" units="cm"/>
      <inkml:brushProperty name="height" value="0.05" units="cm"/>
      <inkml:brushProperty name="color" value="#66CC00"/>
    </inkml:brush>
  </inkml:definitions>
  <inkml:trace contextRef="#ctx0" brushRef="#br0">52 6 1793,'0'0'10514,"17"0"-9076,97 1-838,183-4 70,-275 1-686,-26 1-96,-37 0-16,-185 16 20,-4 1 210,229-16 10,5 0-116,-1 1 0,1 0 0,0-1 0,-1 0 0,1 0 0,0 0 0,-1 0 0,1-1 0,0 1-1,-1-1 1,7-2 0,5 0-13,51-4 3,113 3 0,-122 4-6,-56 0-28,-14 0-264,-28 2 321,-43 8 0,42-5 54,-43 1 0,84-6 102,6-1-149,0 0 0,-1 0 0,1 0 1,0 1-1,0 0 0,0 0 0,0 1 0,7 0 0,7 1 28,78-4-220,-298 2 417,201 0-73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0.795"/>
    </inkml:context>
    <inkml:brush xml:id="br0">
      <inkml:brushProperty name="width" value="0.05" units="cm"/>
      <inkml:brushProperty name="height" value="0.05" units="cm"/>
      <inkml:brushProperty name="color" value="#66CC00"/>
    </inkml:brush>
  </inkml:definitions>
  <inkml:trace contextRef="#ctx0" brushRef="#br0">0 379 6371,'0'0'6139,"19"-12"-3053,56-57-2459,62-65-570,-119 114-172,-2 0 1,0-2-1,-1 0 0,-1 0 0,12-29 0,-26 50 115,0 1 0,0 0 0,0 0 0,0 0 0,0 0 1,0-1-1,0 1 0,0 0 0,0 0 0,0 0 0,0-1 0,0 1 0,0 0 0,0 0 0,0 0 0,0-1 0,1 1 0,-1 0 0,0 0 1,0 0-1,0 0 0,0-1 0,0 1 0,0 0 0,0 0 0,1 0 0,-1 0 0,0-1 0,0 1 0,0 0 0,0 0 0,0 0 0,1 0 1,-1 0-1,0 0 0,0 0 0,0 0 0,1 0 0,-1 0 0,0 0 0,0-1 0,0 1 0,1 0 0,-1 0 0,0 0 0,0 0 0,0 0 1,1 1-1,-1-1 0,0 0 0,0 0 0,0 0 0,0 0 0,1 0 0,-1 0 0,0 0 0,0 0 0,0 0 0,0 0 0,1 1 0,-1-1 0,0 0 1,0 0-1,0 0 0,0 0 0,1 1 0,4 21-22,-1 42 138,-3-56-36,2 88 929,9 109 708,-10-198-3087,1-9-206,1-9-976,-1-8-1738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1.455"/>
    </inkml:context>
    <inkml:brush xml:id="br0">
      <inkml:brushProperty name="width" value="0.05" units="cm"/>
      <inkml:brushProperty name="height" value="0.05" units="cm"/>
      <inkml:brushProperty name="color" value="#66CC00"/>
    </inkml:brush>
  </inkml:definitions>
  <inkml:trace contextRef="#ctx0" brushRef="#br0">254 57 6211,'0'0'4845,"0"-8"-4064,2-24 86,-2 32-847,0-1 0,0 0-1,0 1 1,0-1-1,0 0 1,-1 1 0,1-1-1,0 0 1,0 1-1,0-1 1,-1 1 0,1-1-1,0 0 1,-1 1-1,1-1 1,0 1-1,-1-1 1,1 1 0,0-1-1,-1 1 1,1-1-1,-1 1 1,1 0 0,-1-1-1,0 1 1,1 0-1,-1-1 1,1 1-1,-1 0 1,1 0 0,-1-1-1,0 1 1,1 0-1,-2 0 1,-24 0 469,17 1-426,1 0-45,-1 0 0,1 0 0,-1 1 0,1 0 0,0 0 0,0 1 0,0 0 0,0 1 0,0 0 0,1 0 0,-1 1 0,1 0 0,0 0 0,1 0 1,-1 1-1,1 0 0,-8 10 0,7-8 12,1 0 1,-1 1-1,2 0 1,-1 0-1,1 0 1,1 1 0,-1-1-1,2 1 1,-1 0-1,1 1 1,1-1 0,0 0-1,-1 20 1,3-26-5,0 1 0,0-1 0,1 1 0,0-1 1,0 1-1,0-1 0,0 1 0,1-1 0,0 0 0,0 0 1,0 0-1,0 0 0,1 0 0,-1 0 0,1-1 0,0 1 0,0-1 1,0 1-1,1-1 0,-1 0 0,1-1 0,-1 1 0,1-1 1,0 1-1,8 2 0,0 0 41,0-1 0,1 0 0,0-1 0,0 0 0,0-1 0,0-1 0,23 0 0,-33-1-91,-1 0-1,1-1 0,-1 0 0,1 1 1,-1-1-1,0 0 0,1 0 0,-1 0 1,0-1-1,0 1 0,0 0 0,0-1 1,0 0-1,0 1 0,0-1 0,0 0 0,-1 0 1,1 0-1,-1 0 0,1 0 0,-1 0 1,0-1-1,0 1 0,0 0 0,0 0 1,0-1-1,-1 1 0,1-1 0,-1 1 1,1-1-1,-1-4 0,1 3-73,-1 0 0,1 0-1,-1 0 1,0-1 0,0 1-1,-1 0 1,1 0 0,-1 0-1,0 0 1,0 0 0,0 0-1,0 0 1,-1 0 0,0 1-1,0-1 1,0 0 0,0 1-1,0-1 1,-3-2 0,-37-19 3171,55 25-2961,58 0-4959,-44 0 399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7:20.430"/>
    </inkml:context>
    <inkml:brush xml:id="br0">
      <inkml:brushProperty name="width" value="0.05" units="cm"/>
      <inkml:brushProperty name="height" value="0.05" units="cm"/>
      <inkml:brushProperty name="color" value="#CC0066"/>
    </inkml:brush>
  </inkml:definitions>
  <inkml:trace contextRef="#ctx0" brushRef="#br0">1 0 2225,'0'0'0,"4"135"800,21-66 753,6 3-528,2-5-209,0-7-384,-2-10-240,-2-10-144,-4-9-48,-6-10-32,-5-8-160,-7-6-176,-3-3-512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1.844"/>
    </inkml:context>
    <inkml:brush xml:id="br0">
      <inkml:brushProperty name="width" value="0.05" units="cm"/>
      <inkml:brushProperty name="height" value="0.05" units="cm"/>
      <inkml:brushProperty name="color" value="#66CC00"/>
    </inkml:brush>
  </inkml:definitions>
  <inkml:trace contextRef="#ctx0" brushRef="#br0">0 242 4130,'0'-2'11103,"0"-13"-10814,2 0-336,0-1-1,1 1 1,1 0 0,0 0-1,1 0 1,1 0 0,0 1 0,1 0-1,0 0 1,1 1 0,1 0 0,0 0-1,12-12 1,-21 24 66,1 0 0,-1 0 1,1 1-1,0-1 0,0 0 0,-1 0 0,1 0 0,0 1 0,0-1 1,0 0-1,0 1 0,0-1 0,0 1 0,0-1 0,0 1 1,0 0-1,0-1 0,0 1 0,0 0 0,0 0 0,0 0 0,0-1 1,1 1-1,-1 0 0,0 0 0,0 1 0,0-1 0,0 0 0,0 0 1,0 1-1,0-1 0,0 0 0,0 1 0,0-1 0,0 1 1,0-1-1,0 1 0,1 1 0,3 2 16,-2 1-1,1 0 1,0 0 0,-1 0-1,0 0 1,3 7 0,5 7 360,128 195 2459,-134-209-2401,0 2-2471,-15-8-1115,-23-12 351,-17-6-1538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2.566"/>
    </inkml:context>
    <inkml:brush xml:id="br0">
      <inkml:brushProperty name="width" value="0.05" units="cm"/>
      <inkml:brushProperty name="height" value="0.05" units="cm"/>
      <inkml:brushProperty name="color" value="#66CC00"/>
    </inkml:brush>
  </inkml:definitions>
  <inkml:trace contextRef="#ctx0" brushRef="#br0">27 301 7780,'-22'-78'1072,"17"62"-237,13 12 5340,13 4-6306,-12 0 706,190-12-614,93-2-2328,-290 17 2533,0-1 0,0 1 0,0 0 1,0 0-1,-1 0 0,1 1 1,-1-1-1,0 0 0,0 0 0,1 6 1,0-3 181,16 54 1039,11 31-173,-25-89-509,-2-10-595,-1-11-295,-4-12-809,-2 0 0,-10-39 1,8 43 574,1-1 0,1-1 1,-1-39-1,5 52 337,3-15 351,-1 30-254,0 1 0,-1-1 0,1 0 0,0 0 0,0 0 0,-1 0 0,1 0 0,0 1 0,0-1 0,0 0 0,0 1 0,0-1 0,0 1 0,0-1 0,0 1 1,0 0-1,1-1 0,-1 1 0,0 0 0,0 0 0,0-1 0,0 1 0,0 0 0,3 1 0,19-3 50,14 0 517,71 5 1,-100-3-524,0 1 1,1 0-1,-1 1 0,0 0 1,0 1-1,0-1 1,0 1-1,0 1 0,0 0 1,-1 0-1,0 0 1,0 1-1,0 0 1,8 8-1,-14-12-58,1 0 0,-1 1 0,1 0 0,-1-1 0,0 1 0,0-1 1,0 1-1,0 0 0,0 0 0,0 0 0,0 0 0,-1 0 0,1 0 0,-1 0 0,1 0 0,-1 0 0,0 0 1,0 0-1,0 0 0,0 0 0,0 0 0,-1 3 0,0-2 3,0 0 0,-1 0 0,1-1 0,-1 1-1,0-1 1,0 1 0,0-1 0,0 0 0,0 0 0,0 0 0,-1 0 0,1 0 0,-5 2-1,-8 5 12,-1-2-1,0 0 0,0 0 0,-19 3 1,32-8-17,-138 32-1090,46-18-2508,83-15 1110,5-1-1058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6.159"/>
    </inkml:context>
    <inkml:brush xml:id="br0">
      <inkml:brushProperty name="width" value="0.05" units="cm"/>
      <inkml:brushProperty name="height" value="0.05" units="cm"/>
      <inkml:brushProperty name="color" value="#66CC00"/>
    </inkml:brush>
  </inkml:definitions>
  <inkml:trace contextRef="#ctx0" brushRef="#br0">1 188 1713,'0'0'12849,"12"0"-12388,874-10 4984,-886 10-5461,-6-19-4194,0 11 4151,1 0 0,1-1 0,0 1 0,0-1 0,1 0-1,0 0 1,0 0 0,1-1 0,0 1 0,1 0 0,0-1 0,0-16 0,1 25 65,0 0 0,0 0 0,0 0 0,0 0 1,0 0-1,0 0 0,0 0 0,0 0 0,0 0 1,1 0-1,-1 0 0,0 0 0,1 0 0,-1 0 1,1 0-1,-1 0 0,1 0 0,-1 1 0,1-1 0,0 0 1,-1 0-1,1 0 0,1 0 0,22-1 168,-8 2-179,17 3 264,0 2 1,0 1-1,-1 1 0,0 2 0,0 1 0,35 17 0,-59-23-246,0-1-1,0 2 1,0-1-1,-1 1 0,0 0 1,0 1-1,8 7 1,-14-12-16,1 0 1,-1 0 0,0 1 0,0-1 0,0 0-1,0 1 1,0-1 0,0 1 0,0-1 0,0 1-1,0-1 1,-1 1 0,1 0 0,0-1 0,-1 1-1,0 0 1,1-1 0,-1 1 0,0 0 0,0 0 0,0-1-1,0 1 1,0 0 0,-1 0 0,1-1 0,0 1-1,-1 0 1,1-1 0,-1 1 0,0 0 0,1-1-1,-1 1 1,0-1 0,0 1 0,0-1 0,0 1-1,0-1 1,0 0 0,-1 0 0,1 1 0,0-1-1,-1 0 1,-2 1 0,-25 15-89,-1-1 0,-1-2 0,0-1 0,-1-2 0,-62 15 0,69-20 77,55-11-3911,3-10-522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6.725"/>
    </inkml:context>
    <inkml:brush xml:id="br0">
      <inkml:brushProperty name="width" value="0.05" units="cm"/>
      <inkml:brushProperty name="height" value="0.05" units="cm"/>
      <inkml:brushProperty name="color" value="#66CC00"/>
    </inkml:brush>
  </inkml:definitions>
  <inkml:trace contextRef="#ctx0" brushRef="#br0">0 196 6643,'0'0'5629,"5"3"-5234,4 1-42,1 0 0,-1-1-1,1 0 1,0-1 0,0 0 0,1 0-1,13-1 1,80-1 755,-76-1-852,-24 1-233,1 0 0,0-1-1,0 1 1,0-1 0,-1 0 0,1 0-1,0 0 1,-1-1 0,1 1 0,-1-1 0,0 0-1,1-1 1,-1 1 0,0-1 0,0 1-1,0-1 1,6-7 0,-7 5-91,0 0 0,0 0 0,0 0 0,-1-1 0,1 1 0,-1-1 0,-1 0 0,1 1 0,-1-1 0,0 0 0,0 0 0,-1 0 0,0-11 0,0 14 8,0-1 0,0 1 0,0 0 1,-1 0-1,1-1 0,-1 1 0,0 0 0,0 0 0,0 0 0,0 0 0,-1 0 0,1 0 0,-1 0 0,0 0 0,0 1 0,0-1 0,0 1 0,0-1 0,-4-2 0,0 1 27,1 0 1,-1 1 0,0 0-1,0 0 1,0 1 0,0 0-1,-1 0 1,1 0-1,-8 0 1,8 0 10,-1 1 0,1 0 1,-1 0-1,1 1 0,-1 0 0,1 0 0,-11 2 1,14-1 20,1-1 1,0 1 0,0 0 0,-1 1 0,1-1-1,0 0 1,0 0 0,1 1 0,-1 0 0,0-1 0,0 1-1,1 0 1,-1 0 0,1-1 0,-1 1 0,1 1-1,0-1 1,0 0 0,0 0 0,0 0 0,0 0 0,-1 4-1,0 2 136,0-1-1,0 0 0,0 1 1,1-1-1,0 1 0,1-1 1,0 1-1,0-1 0,0 1 1,1 0-1,2 8 0,-2-11-96,1-1 0,0 1 0,0-1 0,0 0 0,0 0 0,0 0-1,1 0 1,0 0 0,0-1 0,0 1 0,0-1 0,0 1 0,1-1 0,-1 0 0,1-1-1,0 1 1,0-1 0,9 4 0,0 0-75,0-1-1,1-1 1,0 0-1,0-1 1,28 2-1,34-5-4918,-54-6 799,-3-8-1749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7.064"/>
    </inkml:context>
    <inkml:brush xml:id="br0">
      <inkml:brushProperty name="width" value="0.05" units="cm"/>
      <inkml:brushProperty name="height" value="0.05" units="cm"/>
      <inkml:brushProperty name="color" value="#66CC00"/>
    </inkml:brush>
  </inkml:definitions>
  <inkml:trace contextRef="#ctx0" brushRef="#br0">0 1 8324,'0'0'5170,"8"10"-4017,26 33-188,2-2 1,62 55 0,-92-91-1104,-1-1-647,-1 0-1,1 0 1,0 0 0,1-1 0,9 5 0,-14-7 603,1-1-1,-1 1 1,1-1 0,-1 0-1,1 1 1,-1-1 0,1 0-1,-1 0 1,1 0 0,-1 0-1,1 0 1,-1-1 0,1 1-1,-1 0 1,1-1 0,-1 1-1,1-1 1,-1 1-1,1-1 1,-1 0 0,0 0-1,0 0 1,1 1 0,-1-1-1,0 0 1,0-1 0,0 1-1,0 0 1,1-1 0,12-17-3489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7.440"/>
    </inkml:context>
    <inkml:brush xml:id="br0">
      <inkml:brushProperty name="width" value="0.05" units="cm"/>
      <inkml:brushProperty name="height" value="0.05" units="cm"/>
      <inkml:brushProperty name="color" value="#66CC00"/>
    </inkml:brush>
  </inkml:definitions>
  <inkml:trace contextRef="#ctx0" brushRef="#br0">249 1 400,'0'0'7828,"-133"28"-6820,99-6 497,2 1-609,7-1-463,10-4-193,8-1-240,5-5-16,2-4-369,0-2-959,18-4-113,7-2 65,6 0-1186</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8.081"/>
    </inkml:context>
    <inkml:brush xml:id="br0">
      <inkml:brushProperty name="width" value="0.05" units="cm"/>
      <inkml:brushProperty name="height" value="0.05" units="cm"/>
      <inkml:brushProperty name="color" value="#66CC00"/>
    </inkml:brush>
  </inkml:definitions>
  <inkml:trace contextRef="#ctx0" brushRef="#br0">0 193 2001,'0'0'5218,"9"21"-3364,-2-6-1563,15 33 1274,19 63 0,-35-77-563,4 43-1,-10-72-88,-2-40-1160,-1 1 1,-11-44 0,7 40-584,-5-65 0,12 89 722,-1 2-2,0 0 1,1-1 0,1 1-1,0 0 1,1 0 0,4-18-1,-4 27 156,-1 0 0,1 0-1,-1 0 1,1 0 0,0 1-1,0-1 1,0 0 0,0 1-1,1 0 1,-1-1 0,1 1-1,-1 0 1,1 0 0,0 1 0,0-1-1,0 0 1,0 1 0,0 0-1,0-1 1,0 1 0,0 1-1,1-1 1,-1 0 0,0 1-1,0-1 1,1 1 0,-1 0-1,6 1 1,-5-1 23,1-1 0,-1 1 1,1 0-1,-1 0 0,1 1 0,-1 0 0,0-1 0,1 2 0,-1-1 0,0 0 0,0 1 1,0 0-1,0 0 0,0 0 0,0 0 0,0 0 0,-1 1 0,1 0 0,-1 0 0,0 0 1,0 0-1,0 0 0,0 1 0,0-1 0,-1 1 0,1 0 0,-1 0 0,0 0 1,-1 0-1,1 0 0,1 6 0,-1-7-61,-1 0 0,0 0 1,0 0-1,0 1 0,0-1 1,0 1-1,-1-1 0,1 1 0,-1-1 1,0 0-1,0 1 0,-1-1 1,1 1-1,0-1 0,-1 1 0,0-1 1,0 0-1,0 1 0,0-1 1,-1 0-1,1 0 0,-1 0 1,0 0-1,0 0 0,0 0 0,0 0 1,-1-1-1,1 1 0,-1-1 1,-4 4-1,0-2-180,-1 0 0,0 0 0,0-1 0,0 0 0,0 0 0,-1-1 0,1 0 0,-1-1 0,1 0 1,-1 0-1,-12-1 0,23-14-397,1 9 503,1 1-1,-1 0 1,1 0-1,0 1 1,0-1-1,1 1 1,-1 0-1,1 0 1,0 0-1,-1 1 1,1 0-1,0 0 1,10-3-1,3-1 117,1 1 0,31-4 0,-32 8 213,1 0 1,-1 1-1,0 1 1,1 1-1,-1 0 1,0 1-1,0 1 1,21 8-1,-36-11-222,0 1-1,1-1 0,-1-1 0,0 1 0,1 0 0,-1-1 0,1 1 0,-1-1 0,1 0 0,-1 0 0,1-1 0,-1 1 0,1-1 0,4-1 0,-6 1-23,0 0 0,-1-1 1,1 1-1,-1 0 0,1-1 0,-1 1 1,0-1-1,1 0 0,-1 0 1,0 1-1,0-1 0,0 0 0,0 0 1,-1 0-1,1 0 0,0 0 1,-1 0-1,0 0 0,1 0 1,-1 0-1,0 0 0,0 0 0,0 0 1,-1-4-1,2 1-67,-1 1 0,0-1-1,0 0 1,-1 0 0,1 0 0,-1 1 0,0-1 0,0 0-1,-1 1 1,1-1 0,-1 1 0,0-1 0,0 1 0,-1 0-1,1 0 1,-1 0 0,0 0 0,0 0 0,0 1-1,-1-1 1,1 1 0,-1 0 0,0 0 0,1 0 0,-2 1-1,1-1 1,0 1 0,0 0 0,-1 0 0,-5-2 0,-5-2-184,0 0 1,-1 1 0,1 1-1,-1 0 1,0 1 0,0 1 0,0 0-1,-23 1 1,38 1 46,7 0 43,79 4 1733,140 24 0,-212-26-1496,0 1 0,1 0 0,-1 1 1,-1 0-1,1 1 0,-1 1 0,0 0 1,18 12-1,-25-14-60,1 1 1,-1-1-1,0 1 1,-1 0-1,1 0 1,-1 1-1,0-1 1,0 1-1,-1 0 1,0 0-1,0 0 1,0 0-1,-1 1 1,0-1-1,0 1 0,0 0 1,-1-1-1,1 12 1,-2-13-477,2 16 861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8.422"/>
    </inkml:context>
    <inkml:brush xml:id="br0">
      <inkml:brushProperty name="width" value="0.05" units="cm"/>
      <inkml:brushProperty name="height" value="0.05" units="cm"/>
      <inkml:brushProperty name="color" value="#66CC00"/>
    </inkml:brush>
  </inkml:definitions>
  <inkml:trace contextRef="#ctx0" brushRef="#br0">1 1 3025,'0'0'10277,"11"122"-9332,-4-73-433,2-1-64,-3-7-240,3-4-208,0-11-16,-4-6-544,0-8-1265,-3-7-544</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8.750"/>
    </inkml:context>
    <inkml:brush xml:id="br0">
      <inkml:brushProperty name="width" value="0.05" units="cm"/>
      <inkml:brushProperty name="height" value="0.05" units="cm"/>
      <inkml:brushProperty name="color" value="#66CC00"/>
    </inkml:brush>
  </inkml:definitions>
  <inkml:trace contextRef="#ctx0" brushRef="#br0">0 0 7043,'0'0'8324,"122"0"-8324,-70 0-32,5 8-2241,-5 1-2913</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9.204"/>
    </inkml:context>
    <inkml:brush xml:id="br0">
      <inkml:brushProperty name="width" value="0.05" units="cm"/>
      <inkml:brushProperty name="height" value="0.05" units="cm"/>
      <inkml:brushProperty name="color" value="#66CC00"/>
    </inkml:brush>
  </inkml:definitions>
  <inkml:trace contextRef="#ctx0" brushRef="#br0">367 270 8340,'0'0'8043,"-3"-8"-7746,3 5-292,-1 0 0,0 0 0,-1 0 0,1 0 0,-1 0 0,1 0-1,-1 1 1,0-1 0,0 0 0,0 1 0,0 0 0,0-1 0,-1 1 0,1 0 0,-1 0 0,1 0 0,-1 1 0,0-1 0,0 0 0,0 1 0,0 0 0,0 0 0,0 0 0,0 0 0,0 0 0,0 1 0,-1-1 0,1 1 0,-6 0 0,0-1-32,-30-3-198,-53 2-1,82 2 196,1 1-1,0 0 1,0 0 0,0 1 0,0 0 0,0 0 0,0 1-1,1 0 1,-1 1 0,1 0 0,-15 9 0,21-11 50,0 0 0,0 1 0,-1-1 0,1 0 0,1 0 0,-1 1 0,0-1-1,1 1 1,-1 0 0,1-1 0,0 1 0,0 0 0,0 0 0,0 0 0,0 0 0,1 0 0,-1 0 0,1 0 0,0 0 0,0 0 0,0 0 0,0 0 0,0 0 0,1 0 0,-1 0 0,1 0 0,0 0 0,0 0 0,0 0 0,0-1 0,1 1 0,-1 0 0,1-1 0,0 1 0,-1-1 0,1 1 0,0-1 0,0 0 0,1 0 0,-1 0 0,0 0 0,1 0 0,-1-1 0,1 1 0,0-1 0,3 2 0,8 4 13,1-2 1,0 0 0,0 0-1,0-1 1,1-1-1,-1-1 1,1 0 0,0-1-1,27-2 1,-41 1-87,0 0 0,0-1 1,0 1-1,0-1 0,0 0 0,1 1 1,-1-1-1,0 0 0,0 0 0,-1-1 0,1 1 1,0 0-1,0-1 0,-1 1 0,1 0 1,0-1-1,-1 0 0,0 1 0,1-1 1,-1 0-1,0 0 0,0 0 0,0 0 1,0 0-1,0 0 0,0 0 0,-1 0 0,1 0 1,-1-1-1,1 1 0,-1 0 0,0-3 1,2-13-151,-1 0 1,0 0-1,-3-20 1,1 13 2604,5 53-2472,-1-21-3,1 0 0,-1-1 1,1 1-1,0-1 0,1 0 0,0 0 0,-1-1 1,2 0-1,-1 1 0,1-2 0,-1 1 0,1-1 0,1 1 1,-1-2-1,1 1 0,-1-1 0,1 0 0,0 0 0,11 2 1,-12-3-247,0 0 0,1-1 0,-1 0 0,1 0 0,-1-1 0,1 0 0,-1 0 0,1 0 0,-1-1 0,1 0 0,-1 0 0,1-1 0,-1 0 0,0 0 1,0 0-1,0-1 0,0 1 0,0-2 0,0 1 0,-1-1 0,10-8 0,-8 5 199,-1-1 0,1 1 0,-2-2 0,1 1 0,-1-1 0,0 1 0,-1-1 1,0-1-1,-1 1 0,0 0 0,0-1 0,2-14 0,-1-9 1027,-2 0 0,-2-47 0,0 37 3152,-2 45-3996,0 0-1,0 0 1,1 0 0,-1 0-1,1 0 1,-1 0 0,1 0-1,0 0 1,0 1-1,0-1 1,0 0 0,0 1-1,0 4 1,0-4 18,-5 21 313,1 0 1,2 1 0,0 0-1,2-1 1,3 47 0,-2-63-301,0-1-75,1-1 1,0 1-1,1-1 0,-1 1 0,1-1 0,0 0 0,1 1 0,0-1 1,0 0-1,0 0 0,0-1 0,1 1 0,0-1 0,0 0 0,1 0 1,-1 0-1,1 0 0,0-1 0,1 0 0,-1 0 0,0 0 0,1-1 1,0 0-1,0 0 0,0 0 0,0-1 0,1 0 0,-1 0 0,1 0 1,-1-1-1,1 0 0,0 0 0,10-1 0,-5 0-588,-9 1 183,-1-1 1,1 1 0,0-1-1,0 0 1,0 0-1,0-1 1,0 1-1,0 0 1,0-1-1,0 0 1,0 0-1,-1 0 1,1 0 0,0 0-1,-1 0 1,1-1-1,2-1 1,4-14-4497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29.514"/>
    </inkml:context>
    <inkml:brush xml:id="br0">
      <inkml:brushProperty name="width" value="0.05" units="cm"/>
      <inkml:brushProperty name="height" value="0.05" units="cm"/>
      <inkml:brushProperty name="color" value="#004F8B"/>
    </inkml:brush>
  </inkml:definitions>
  <inkml:trace contextRef="#ctx0" brushRef="#br0">1 26 4674,'0'0'9026,"12"-3"-8552,46-6 1277,107-2-1,-137 10-1550,-21 0-249,1 0-1,-1 1 0,1 0 0,-1 0 0,0 1 0,1 0 0,-1 0 1,8 3-1,-43 5-9859,-4-9 6697</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9.546"/>
    </inkml:context>
    <inkml:brush xml:id="br0">
      <inkml:brushProperty name="width" value="0.05" units="cm"/>
      <inkml:brushProperty name="height" value="0.05" units="cm"/>
      <inkml:brushProperty name="color" value="#66CC00"/>
    </inkml:brush>
  </inkml:definitions>
  <inkml:trace contextRef="#ctx0" brushRef="#br0">1 6 8244,'0'0'11157,"65"0"-10949,-29 0-208,7 0-1809,-2-2-1841,-5-2-3249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9.889"/>
    </inkml:context>
    <inkml:brush xml:id="br0">
      <inkml:brushProperty name="width" value="0.05" units="cm"/>
      <inkml:brushProperty name="height" value="0.05" units="cm"/>
      <inkml:brushProperty name="color" value="#66CC00"/>
    </inkml:brush>
  </inkml:definitions>
  <inkml:trace contextRef="#ctx0" brushRef="#br0">1 156 2417,'0'0'15503,"25"-1"-14374,-5 0-992,163-12 1340,-168 11-1380,-6 2-7,0-2 0,0 1 1,0-1-1,0-1 1,14-5-1,-21 8-115,-1-1 0,1 0 0,0 0 1,-1 0-1,1-1 0,-1 1 0,1 0 0,-1-1 1,0 1-1,1-1 0,-1 1 0,0-1 0,0 1 1,0-1-1,0 0 0,0 0 0,-1 1 0,1-1 1,0 0-1,-1 0 0,1 0 0,-1 0 0,0 0 0,0 0 1,0 0-1,0 0 0,0 0 0,0 0 0,0 1 1,-1-1-1,0-4 0,0 3-72,-1 1-1,1-1 1,0 1-1,-1-1 1,0 1-1,0 0 1,0 0-1,0-1 1,0 1 0,0 0-1,0 1 1,0-1-1,-1 0 1,1 1-1,-1-1 1,0 1-1,1 0 1,-5-2 0,-54-15-514,58 17 576,-7-2-16,0 1 0,0 0 0,-1 1 0,1 0 0,-1 0 0,1 2 0,0-1 0,-1 1 0,1 0 0,-13 4 0,19-4 49,-1 1-1,1 0 1,0 0 0,0 0 0,1 0-1,-1 1 1,0-1 0,1 1 0,-1 0-1,1 0 1,0 0 0,0 1 0,0-1-1,1 1 1,-1-1 0,1 1 0,0 0-1,0 0 1,0 0 0,0 0 0,1 0-1,0 1 1,0-1 0,0 0 0,0 1 0,0 4-1,0 44-2926,1-35-1318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54.997"/>
    </inkml:context>
    <inkml:brush xml:id="br0">
      <inkml:brushProperty name="width" value="0.05" units="cm"/>
      <inkml:brushProperty name="height" value="0.05" units="cm"/>
      <inkml:brushProperty name="color" value="#FF0066"/>
    </inkml:brush>
  </inkml:definitions>
  <inkml:trace contextRef="#ctx0" brushRef="#br0">0 23 1153,'0'0'12146,"19"0"-10889,299-17-755,-301 18-497,15-4-2,-30 1 23,-2 1 46,0 0-58,-58 3-411,35-2 275,0 0 0,-44 9 0,-111 27-516,334-40 606,77-6 131,-494 20-732,248-10 681,13 0-66,3 0-124,58 0 212,97-14-1,-141 11-75,53-4-105,-109 6-455,-14-1 507,-54 7 1,98-1-2197</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57.336"/>
    </inkml:context>
    <inkml:brush xml:id="br0">
      <inkml:brushProperty name="width" value="0.05" units="cm"/>
      <inkml:brushProperty name="height" value="0.05" units="cm"/>
      <inkml:brushProperty name="color" value="#FF0066"/>
    </inkml:brush>
  </inkml:definitions>
  <inkml:trace contextRef="#ctx0" brushRef="#br0">1 470 6867,'0'0'2372,"22"-13"-2065,154-97 592,-142 89-642,-1-2 1,-1-1 0,-2-1-1,29-30 1,-43 38-133,0-1 0,-1 0 0,-2-1 0,1-1 1,-2 0-1,-1-1 0,-1 0 0,9-24 0,-19 46-105,0-1 0,0 0 0,0 0 1,0 0-1,0 0 0,0 0 0,0 0 0,0 0 0,0 0 0,0 0 0,0 0 0,0 0 0,0 1 1,0-1-1,1 0 0,-1 0 0,0 0 0,0 0 0,0 0 0,0 0 0,0 0 0,0 0 0,0 0 0,0 0 1,0 0-1,0 0 0,1 0 0,-1 0 0,0 0 0,0 0 0,0 0 0,0 0 0,0 0 0,0 0 1,0 0-1,0 0 0,0 0 0,1 0 0,-1 0 0,0 0 0,0 0 0,0 0 0,0 0 0,0 0 0,0 0 1,0 0-1,0 0 0,0-1 0,0 1 0,0 0 0,0 0 0,1 0 0,-1 0 0,3 18 50,1 25-203,0 39 847,13 158 1701,-11-214-2465,1-18-1916,5-11-3381,-1-11 822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57.930"/>
    </inkml:context>
    <inkml:brush xml:id="br0">
      <inkml:brushProperty name="width" value="0.05" units="cm"/>
      <inkml:brushProperty name="height" value="0.05" units="cm"/>
      <inkml:brushProperty name="color" value="#FF0066"/>
    </inkml:brush>
  </inkml:definitions>
  <inkml:trace contextRef="#ctx0" brushRef="#br0">300 39 2081,'0'0'4703,"-8"-7"-4420,2 3-229,1 0 0,-1 1 0,0 0 0,0 0 1,-1 0-1,1 1 0,0-1 0,-1 2 0,1-1 0,-1 1 0,0 0 0,0 0 0,1 1 0,-1 0 0,0 0 0,0 0 0,1 1 0,-1 0 0,0 1 0,1-1 0,-1 1 0,-7 3 0,6 0 98,-1-1-1,1 1 1,0 1-1,1 0 1,-1 0-1,1 0 0,0 1 1,1 0-1,-1 0 1,1 0-1,1 1 0,0 0 1,0 0-1,0 1 1,1-1-1,-5 15 1,3 0 301,1 0 0,0 0 0,2 0 0,1 1 0,1 35 1,1-53-411,1 1 0,0 0 0,0-1 0,0 0 1,1 1-1,0-1 0,0 0 0,1 0 0,0 0 1,0 0-1,0 0 0,0-1 0,1 1 0,0-1 1,0 0-1,1 0 0,-1 0 0,1-1 0,0 0 1,0 0-1,1 0 0,-1 0 0,1-1 0,0 0 1,0 0-1,0-1 0,0 1 0,0-1 0,1-1 1,-1 1-1,1-1 0,-1 0 0,1-1 1,-1 1-1,9-2 0,-10 2-53,-1-1-1,0 0 1,1-1 0,-1 1 0,0-1-1,1 1 1,-1-1 0,0 0-1,0-1 1,0 1 0,7-4-1,-9 3-66,0 0 0,0 0 0,0 0 0,-1 0 0,1-1 0,-1 1 0,0 0 0,0-1 0,1 1 0,-1-1 0,-1 1 0,1-1-1,0 1 1,-1-1 0,1 1 0,-1-1 0,0 0 0,0 1 0,0-1 0,0-3 0,0-4-337,0-1-1,-1 1 1,0-1 0,0 1 0,-1 0 0,-1 0 0,-4-14 0,4 19 412,1 0 1,-1 0 0,-1 0-1,1 1 1,-1-1 0,0 1 0,0-1-1,0 1 1,0 0 0,-1 1 0,1-1-1,-1 1 1,0 0 0,-9-4 0,14 7 72,0 0 1,0 0 0,1 0 0,-1 0-1,0 0 1,0 0 0,0 0 0,0 1-1,0-1 1,0 0 0,1 0 0,-1 0-1,0 0 1,0 0 0,0 0 0,0 0-1,0 0 1,0 0 0,1 0 0,-1 0-1,0 0 1,0-1 0,0 1 0,0 0-1,0 0 1,0 0 0,1 0 0,-1 0 0,0 0-1,0 0 1,0 0 0,0 0 0,0 0-1,0 0 1,0-1 0,0 1 0,0 0-1,1 0 1,-1 0 0,0 0 0,0 0-1,0 0 1,0 0 0,0-1 0,0 1-1,0 0 1,0 0 0,0 0 0,0 0-1,0 0 1,0 0 0,0-1 0,0 1-1,0 0 1,0 0 0,0 0 0,0 0-1,0 0 1,0-1 0,0 1 0,0 0-1,0 0 1,-1 0 0,25-3 643,29 2-1690,72 2-6994,-88 4 2593</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58.287"/>
    </inkml:context>
    <inkml:brush xml:id="br0">
      <inkml:brushProperty name="width" value="0.05" units="cm"/>
      <inkml:brushProperty name="height" value="0.05" units="cm"/>
      <inkml:brushProperty name="color" value="#FF0066"/>
    </inkml:brush>
  </inkml:definitions>
  <inkml:trace contextRef="#ctx0" brushRef="#br0">0 254 784,'0'0'9493,"1"-8"-6252,5-21-2719,19-83-90,-21 99-439,0 1 0,1-1 0,0 1 0,1 0 0,0 0 0,11-14 0,-17 26 9,0 0 1,1-1-1,-1 1 1,0 0 0,0-1-1,1 1 1,-1 0 0,0-1-1,1 1 1,-1 0-1,1 0 1,-1-1 0,0 1-1,1 0 1,-1 0 0,1 0-1,-1-1 1,1 1-1,-1 0 1,1 0 0,-1 0-1,0 0 1,1 0-1,-1 0 1,1 0 0,-1 0-1,1 0 1,-1 0 0,1 0-1,-1 0 1,1 1-1,0-1 1,13 14 216,8 32 379,-17-36-413,21 43 893,-6-14-576,-2 0 1,19 56-1,-37-93-1086,-11-3-5371,-9-4 3541,17 4 1787,-35-17-5328</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58.972"/>
    </inkml:context>
    <inkml:brush xml:id="br0">
      <inkml:brushProperty name="width" value="0.05" units="cm"/>
      <inkml:brushProperty name="height" value="0.05" units="cm"/>
      <inkml:brushProperty name="color" value="#FF0066"/>
    </inkml:brush>
  </inkml:definitions>
  <inkml:trace contextRef="#ctx0" brushRef="#br0">105 280 8836,'-94'-97'411,"83"79"2184,18 9-1302,21 5-503,-26 4-610,175-21-400,93 10-4375,-269 11 4644,0 0 1,0 1 0,0 0 0,0-1-1,0 1 1,0 0 0,-1-1 0,1 1 0,0 0-1,0 0 1,-1-1 0,1 1 0,-1 0-1,1 0 1,0 0 0,-1 0 0,0 0-1,1 0 1,-1 0 0,0 0 0,1 0-1,-1 0 1,0 0 0,0 2 0,7 36 1281,-6-28-790,45 182 3399,-45-190-3318,-1-15-195,-2-37-1841,-16-86 0,10 86 1126,-4-88-1,16 136 312,0-1 0,1 1-1,-1 1 1,1-1 0,-1 1-1,1-1 1,0 1 0,-1 0-1,6 2 1,-5-2 1,29-1 202,-1 3-1,1 0 0,-1 2 1,0 2-1,39 11 1,-59-13-83,-3-2-88,-1 1 0,0-1 0,0 2 0,0-1 0,-1 1 0,1 1 0,-1 0 0,0 0 0,8 7 0,-15-11-55,0 0-1,0 0 0,0 0 1,0 0-1,-1 0 0,1 1 1,-1-1-1,1 0 0,-1 0 1,1 1-1,-1-1 0,0 0 1,1 1-1,-1-1 0,0 0 1,0 1-1,0-1 0,0 0 1,0 1-1,0-1 0,0 0 1,-1 1-1,1-1 0,0 0 1,-1 1-1,1-1 0,-1 0 1,0 0-1,1 0 0,-1 1 1,0-1-1,0 0 0,1 0 1,-1 0-1,0 0 0,0 0 1,0 0-1,0-1 0,0 1 1,-2 1-1,-4 3 26,-1 1 0,0-2 0,-1 1 0,-10 4 0,17-8-26,-31 12-211,0-1 1,-69 14 0,44-15-2354,1-2-3523,43-9 256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02.561"/>
    </inkml:context>
    <inkml:brush xml:id="br0">
      <inkml:brushProperty name="width" value="0.05" units="cm"/>
      <inkml:brushProperty name="height" value="0.05" units="cm"/>
      <inkml:brushProperty name="color" value="#FF0066"/>
    </inkml:brush>
  </inkml:definitions>
  <inkml:trace contextRef="#ctx0" brushRef="#br0">0 24 64,'0'0'9191,"9"0"-7697,299-11 1466,-2 0-2153,-255 10-753,7 1-9,-15 1-3463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03.330"/>
    </inkml:context>
    <inkml:brush xml:id="br0">
      <inkml:brushProperty name="width" value="0.05" units="cm"/>
      <inkml:brushProperty name="height" value="0.05" units="cm"/>
      <inkml:brushProperty name="color" value="#FF0066"/>
    </inkml:brush>
  </inkml:definitions>
  <inkml:trace contextRef="#ctx0" brushRef="#br0">12 1 4322,'0'0'1401,"2"3"-1095,3 8 197,-1 1-1,0-1 0,-1 1 1,0-1-1,-1 1 0,0 0 1,-1 0-1,0 0 0,-1 0 1,-3 23-1,2-16 61,1 1 0,1-1 0,4 31-1,-12-127 111,-1 46-1117,2 9 231,0 0-1,1-1 1,2 0 0,-2-35 0,5 57 463,9 1-231,25 3 164,-1 2 0,0 1 0,-1 2 0,1 1 0,47 21 0,-19-8-16,-29-13-130,-24-7-37,1 0 0,-1 0-1,1 1 1,-1 0 0,0 0 0,0 1-1,0 0 1,-1 0 0,1 1 0,-1 0 0,9 8-1,-16-12-4,1 0-1,0 1 0,-1-1 0,1 0 1,-1 1-1,1-1 0,-1 0 0,0 1 0,1-1 1,-1 0-1,0 1 0,0-1 0,0 1 1,0-1-1,0 0 0,-1 1 0,1-1 1,0 1-1,-1-1 0,1 0 0,-1 1 1,1-1-1,-1 0 0,1 0 0,-1 1 0,0-1 1,0 0-1,0 0 0,0 0 0,0 0 1,0 0-1,0 0 0,0 0 0,0 0 1,0 0-1,-2 0 0,-48 29 159,47-27-170,-32 12 46,-1-1 0,-48 11 0,-15 6-193,130-37-4980,-2-10 915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03.734"/>
    </inkml:context>
    <inkml:brush xml:id="br0">
      <inkml:brushProperty name="width" value="0.05" units="cm"/>
      <inkml:brushProperty name="height" value="0.05" units="cm"/>
      <inkml:brushProperty name="color" value="#FF0066"/>
    </inkml:brush>
  </inkml:definitions>
  <inkml:trace contextRef="#ctx0" brushRef="#br0">35 0 1777,'0'0'3727,"2"13"-2553,12 86 2493,4 178 0,-19-281-4080,-1-1 0,1 1 1,-1 0-1,1-1 0,-1 1 1,-1 0-1,1 0 1,-5-6-1,-4-8-1070,-7-21-1252,0-5-624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29.948"/>
    </inkml:context>
    <inkml:brush xml:id="br0">
      <inkml:brushProperty name="width" value="0.05" units="cm"/>
      <inkml:brushProperty name="height" value="0.05" units="cm"/>
      <inkml:brushProperty name="color" value="#004F8B"/>
    </inkml:brush>
  </inkml:definitions>
  <inkml:trace contextRef="#ctx0" brushRef="#br0">80 1 3554,'0'0'3110,"-3"16"-2336,-3 35 944,-2 55 0,8-106-1539,25 0 243,-15-1-362,0 1 1,1 1 0,-1 0 0,0 0-1,1 1 1,-1 0 0,0 1 0,0 0-1,0 0 1,-1 1 0,1 1 0,-1 0-1,0 0 1,0 0 0,-1 1 0,1 1-1,-2-1 1,1 1 0,0 1 0,-1-1-1,8 12 1,-10-12 12,0 1 0,0 0 0,-1-1 0,0 1 0,-1 1 0,1-1 0,-1 0 0,-1 1 0,0 0 0,0-1 0,1 16 0,-3-20-57,0 1-1,0 0 1,-1-1-1,1 1 0,-1-1 1,0 1-1,0-1 1,0 1-1,-1-1 0,0 0 1,0 1-1,0-1 1,0 0-1,0 0 0,-1-1 1,0 1-1,0 0 1,0-1-1,0 0 0,0 0 1,-1 0-1,0 0 1,-5 4-1,-6 0 28,1 0-1,-2-1 1,1-1 0,-1 0 0,0-1-1,0-1 1,0 0 0,0-2-1,0 1 1,-1-2 0,1 0-1,0-1 1,-21-4 0,35 4-38,-1 0 0,0-1 0,0 1 0,1-1 0,-1 0 1,1 0-1,-1 1 0,1-2 0,0 1 0,0 0 0,0 0 0,0-1 1,0 1-1,0-1 0,1 0 0,-1 1 0,1-1 0,0 0 0,-1 0 1,1 0-1,1 0 0,-1 0 0,0 0 0,1 0 0,0 0 1,0 0-1,-1 0 0,2 0 0,-1 0 0,0-1 0,2-2 0,-2 3-189,0 1-1,1-1 1,0 1-1,0 0 1,-1-1-1,1 1 1,1 0-1,-1 0 1,0 0-1,0 0 0,1 0 1,-1 0-1,1 0 1,0 0-1,1-1 1,18-12-3391</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07.221"/>
    </inkml:context>
    <inkml:brush xml:id="br0">
      <inkml:brushProperty name="width" value="0.05" units="cm"/>
      <inkml:brushProperty name="height" value="0.05" units="cm"/>
      <inkml:brushProperty name="color" value="#FF0066"/>
    </inkml:brush>
  </inkml:definitions>
  <inkml:trace contextRef="#ctx0" brushRef="#br0">72 14 864,'3'-7'11382,"4"2"-10726,6 4-580,1 1 0,-1 0 0,1 0 0,0 1 0,-1 1-1,0 1 1,1 0 0,-1 0 0,0 1 0,-1 1 0,1 0 0,-1 1 0,0 0 0,0 1 0,-1 0 0,1 1 0,-2 0 0,1 1 0,-1 0 0,-1 1-1,0 0 1,0 0 0,-1 1 0,0 0 0,7 14 0,-9-14-53,0 1-1,-2-1 1,1 1-1,-1 0 1,-1 0-1,0 0 1,-1 1-1,0-1 1,-1 1-1,0-1 1,-1 1 0,-1-1-1,1 1 1,-4 12-1,2-15 2,-1-1 0,0 0 0,-1 1 0,0-2 0,0 1 0,0 0 0,-1-1-1,-1 0 1,0 0 0,0 0 0,0-1 0,-1 0 0,0 0 0,0 0 0,-1-1 0,1 0 0,-2-1 0,-11 7 0,-13 2-92,-1-1 0,-1-1 0,0-2 0,-1-2 0,-67 8 0,77-12-45,47-12-14155</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08.018"/>
    </inkml:context>
    <inkml:brush xml:id="br0">
      <inkml:brushProperty name="width" value="0.05" units="cm"/>
      <inkml:brushProperty name="height" value="0.05" units="cm"/>
      <inkml:brushProperty name="color" value="#FF0066"/>
    </inkml:brush>
  </inkml:definitions>
  <inkml:trace contextRef="#ctx0" brushRef="#br0">68 111 5282,'0'0'3557,"4"84"-1119,-3 218 393,-2-302-2937,0 0 1,0 1-1,0-1 1,0 0-1,0 0 1,0 0-1,0 1 0,0-1 1,0 0-1,0 0 1,0 0-1,0-1 1,0 1-1,0 0 1,0 0-1,0-1 1,0 1-1,0 0 1,0-1-1,0 1 0,0-1 1,0 1-1,0-1 1,0 0-1,-4-3-347,1 0-1,0 0 1,1-1 0,-1 1-1,1-1 1,0 0-1,0 0 1,0 0 0,1 0-1,0 0 1,0 0 0,0-1-1,-1-8 1,-1-23 1766,4 36-1249,0 1-1,1-1 1,-1 0 0,0 1-1,1-1 1,-1 0 0,1 1-1,-1-1 1,1 1 0,-1-1-1,1 1 1,0-1 0,-1 1-1,1 0 1,0-1 0,-1 1-1,1 0 1,0-1 0,-1 1-1,1 0 1,0 0 0,0-1-1,-1 1 1,1 0 0,0 0-1,0 0 1,-1 0 0,1 0-1,1 0 1,29 0 544,-24 0-335,31 1 395,71-4-36,-98 2-646,-1-1 0,1 0 1,-1-1-1,0 0 0,1 0 0,-2-1 1,1 0-1,10-7 0,-17 9-53,1-1 0,-1 0 1,0 0-1,0 0 0,0-1 0,-1 1 0,1 0 1,-1-1-1,0 0 0,0 0 0,0 0 0,0 0 1,-1 0-1,0 0 0,1 0 0,-1 0 0,-1 0 1,1-7-1,1-11-311,-1 1 0,-3-34 0,0 16 263,1-34-657,0 24 3593,-1 138-517,-1-40-1537,3-1 1,1 1-1,10 51 0,4-50-939,-4-35-3738</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08.439"/>
    </inkml:context>
    <inkml:brush xml:id="br0">
      <inkml:brushProperty name="width" value="0.05" units="cm"/>
      <inkml:brushProperty name="height" value="0.05" units="cm"/>
      <inkml:brushProperty name="color" value="#FF0066"/>
    </inkml:brush>
  </inkml:definitions>
  <inkml:trace contextRef="#ctx0" brushRef="#br0">0 396 6931,'0'0'8215,"1"-4"-7951,6-15-351,1 0 1,1 1-1,1 0 1,0 1-1,2 0 1,19-24 0,-14 19-310,34-47-593,50-70-639,-98 131 1904,0 4 413,4 14-589,9 29 773,-2 0 1,-2 1-1,10 52 1,16 55 586,-29-126-1388,3 19-816,-43-59-9544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09.222"/>
    </inkml:context>
    <inkml:brush xml:id="br0">
      <inkml:brushProperty name="width" value="0.05" units="cm"/>
      <inkml:brushProperty name="height" value="0.05" units="cm"/>
      <inkml:brushProperty name="color" value="#FF0066"/>
    </inkml:brush>
  </inkml:definitions>
  <inkml:trace contextRef="#ctx0" brushRef="#br0">1 407 4306,'0'0'7153,"23"-6"-7017,391-84-2399,-393 85 1898,-6 1 499,1 1 0,-1 0 0,24 0 0,-38 4-16,0 0 0,0 0 0,0 0 0,-1 0 0,1 1 0,-1-1 0,1 0 0,-1 0 0,1 1 0,-1-1 0,0 0 0,1 0 0,-1 1 0,0-1 0,0 3 0,0-1 187,40 211 4273,-35-373-4677,-10 59-459,2 66 526,1 1 0,2-1 1,4-34-1,-3 64-4,0 0 1,0 0 0,0 0 0,1-1-1,-1 1 1,1 1 0,0-1-1,0 0 1,1 0 0,-1 1-1,1-1 1,-1 1 0,1 0-1,0 0 1,6-5 0,-2 3 0,-1 1-1,1 0 1,0 0 0,0 1 0,1 0 0,-1 0 0,0 1 0,12-3 0,-9 3 99,-1 0 0,1 1 0,0 0 1,0 1-1,0 0 0,0 0 0,0 1 1,0 0-1,0 1 0,-1 0 0,1 1 1,-1 0-1,1 1 0,10 4 0,-15-5-49,0 1 0,0-1 0,0 1 0,-1 0 0,1 0 0,-1 0 0,0 0 0,0 1 0,-1 0 0,1 0 0,-1 0 0,0 0 0,0 0 0,-1 1 0,1-1 0,-1 1 0,0 0 0,-1 0 0,0-1 0,0 1 0,0 0 0,0 0 0,-1 0 0,0 0 0,-1 12 0,0-14-12,0 0 1,0 0-1,-1-1 1,1 1-1,-1 0 1,0-1-1,0 1 1,0-1-1,0 1 1,0-1-1,-1 0 1,0 0-1,1 0 1,-1-1-1,0 1 1,-1 0-1,1-1 1,0 0-1,-1 0 1,1 0-1,-1 0 0,1-1 1,-7 3-1,-9 3-182,1-1-1,-1-1 1,-28 4-1,37-7-2,-59 12-1001,26 7-2342,32-16 782,4-2-1525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46.576"/>
    </inkml:context>
    <inkml:brush xml:id="br0">
      <inkml:brushProperty name="width" value="0.05" units="cm"/>
      <inkml:brushProperty name="height" value="0.05" units="cm"/>
      <inkml:brushProperty name="color" value="#FF0066"/>
    </inkml:brush>
  </inkml:definitions>
  <inkml:trace contextRef="#ctx0" brushRef="#br0">122 85 400,'0'0'2964,"-11"-18"4717,9 98-7174,-1-45 51,2 0-1,2 0 1,9 62-1,-17-118-1113,-1 1-1,-1 0 1,-12-21 0,5 11-527,-18-49 0,29 62 1063,0 0 1,2 0-1,0-1 1,0 0-1,2-33 1,27 52 171,19 5 289,0 3 0,63 21 0,-28-7-54,-71-20-279,14 2 23,-1 1-1,0 2 1,-1 0-1,31 16 0,-48-21-125,1-1 1,-1 1-1,0 1 0,0-1 0,-1 0 0,1 1 0,0 0 1,-1 0-1,0 0 0,0 0 0,3 7 0,-4-8-5,-1 1 0,0-1 0,0 0 0,-1 1-1,1-1 1,-1 1 0,0-1 0,1 1 0,-2-1-1,1 1 1,0-1 0,-1 1 0,1-1 0,-1 1 0,0-1-1,0 1 1,-1-1 0,-2 5 0,0-1 24,0-1-1,-1 0 1,0 0 0,0 0 0,0-1-1,-1 1 1,0-1 0,0-1 0,0 1-1,-14 6 1,-5 3 3,-43 15 0,38-17-223,0-3 1,-1 0-1,0-2 1,0-1-1,0-2 1,-47 1-1,77-6 58,0-1 0,1 1-1,-1-1 1,1 0 0,-1 1 0,1-1 0,0 0 0,0 1-1,-1-1 1,1 0 0,0 1 0,1-1 0,-1 0 0,0 1-1,0-1 1,1 0 0,-1 1 0,2-3 0,12-16-2258,7 0-1627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47.341"/>
    </inkml:context>
    <inkml:brush xml:id="br0">
      <inkml:brushProperty name="width" value="0.05" units="cm"/>
      <inkml:brushProperty name="height" value="0.05" units="cm"/>
      <inkml:brushProperty name="color" value="#FF0066"/>
    </inkml:brush>
  </inkml:definitions>
  <inkml:trace contextRef="#ctx0" brushRef="#br0">46 27 2785,'0'0'2783,"0"17"-1836,14 270 3538,-14-286-4499,-12-25-2627,-35-50 2881,68 74 230,210 2 1712,-228-2-2187,0 0 0,1-1 0,-1 1-1,0-1 1,0 0 0,0 0 0,0 0 0,0-1 0,0 1-1,0-1 1,0 1 0,0-1 0,-1 0 0,1 0-1,-1 0 1,1-1 0,-1 1 0,0-1 0,0 1 0,0-1-1,0 0 1,0 1 0,-1-1 0,0 0 0,1 0 0,-1 0-1,0 0 1,0-1 0,0 1 0,-1 0 0,1-5 0,3-14-411,-2 0 1,0 0 0,-3-35 0,0 32-115,0 8 912,-1 46 69,-1 54 1013,2-43-574,-1-14-178,2 0 0,5 38 0,-4-58-675,0 0 0,0 0 0,0 0 0,1 0 0,0 0 0,0 0 0,1-1 0,0 1 0,0-1 0,0 0 0,0 0 0,1 0 0,0 0 0,0 0 0,9 7 0,-11-11-279,0 0-1,0 0 1,0 0 0,0 0-1,0 0 1,0 0 0,0 0-1,0-1 1,1 1 0,-1-1-1,0 0 1,1 0-1,-1 0 1,0 0 0,0 0-1,1 0 1,-1 0 0,3-2-1,9-5-4201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47.791"/>
    </inkml:context>
    <inkml:brush xml:id="br0">
      <inkml:brushProperty name="width" value="0.05" units="cm"/>
      <inkml:brushProperty name="height" value="0.05" units="cm"/>
      <inkml:brushProperty name="color" value="#FF0066"/>
    </inkml:brush>
  </inkml:definitions>
  <inkml:trace contextRef="#ctx0" brushRef="#br0">0 343 7860,'0'0'3356,"1"0"-3305,0 0 1,-1 0-1,1 0 0,0 1 1,-1-1-1,1 0 1,0 0-1,0 0 0,-1 0 1,1 0-1,0 0 1,-1 0-1,1 0 1,0-1-1,0 1 0,-1 0 1,1 0-1,0-1 1,-1 1-1,1 0 0,-1-1 1,1 1-1,0 0 1,-1-1-1,1 0 0,24-35-193,-3-2 0,24-53 0,-28 51-256,3 1 1,33-48-1,-54 87 434,0-1-1,0 1 1,1-1 0,-1 1-1,0-1 1,1 1 0,-1-1 0,1 1-1,-1-1 1,1 1 0,-1 0-1,1-1 1,-1 1 0,1 0-1,-1 0 1,1-1 0,-1 1 0,1 0-1,-1 0 1,1 0 0,0-1-1,-1 1 1,1 0 0,-1 0-1,1 0 1,0 0 0,-1 0-1,1 0 1,-1 0 0,1 0 0,0 1-1,-1-1 1,1 0 0,-1 0-1,1 0 1,0 1 0,-1-1-1,1 0 1,-1 1 0,1-1 0,-1 0-1,1 1 1,-1-1 0,0 1-1,1-1 1,-1 1 0,1-1-1,-1 1 1,0-1 0,1 1 0,-1 0-1,19 38 431,-13-26-24,12 25 365,4 12 134,3-1 1,48 71-1,-101-118-8328,-11-16 3465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48.577"/>
    </inkml:context>
    <inkml:brush xml:id="br0">
      <inkml:brushProperty name="width" value="0.05" units="cm"/>
      <inkml:brushProperty name="height" value="0.05" units="cm"/>
      <inkml:brushProperty name="color" value="#FF0066"/>
    </inkml:brush>
  </inkml:definitions>
  <inkml:trace contextRef="#ctx0" brushRef="#br0">0 252 6755,'0'0'5523,"23"0"-4902,29 0-511,-1-3-1,65-12 0,-84 8-258,244-43-4173,-275 51 4378,0-1 1,0 1-1,0-1 0,0 1 1,0 0-1,0-1 0,0 1 1,-1 0-1,1 0 0,0-1 1,-1 1-1,1 0 0,0 0 1,-1 0-1,1 0 0,-1 0 1,1 0-1,-1 0 0,0 0 1,1 0-1,-1 0 0,0 0 1,0 0-1,0 0 0,1 1 1,6 41 2406,-4-30-1794,0 6-114,1 0 0,1-1 0,1 0-1,14 32 810,-19-99-1462,1 28-155,-2-1 0,0 0 0,-2 1 0,0-1 0,-1 1 1,-1 0-1,-8-23 0,6 29 195,0 0 0,1 0 0,1-1 0,0 1 0,2-1 0,-3-21 0,7 36 40,0 0 0,-1 0 0,1 1 0,0-1 0,-1 0-1,1 0 1,0 1 0,0-1 0,0 1 0,-1 0 0,1-1 0,0 1-1,0 0 1,0 0 0,0 0 0,3 1 0,-1-1-10,-4 0 24,145 0 304,-129 2-183,-1 0 0,0 0-1,0 1 1,0 1 0,0 1 0,-1 0-1,19 10 1,-31-15-115,-1 1 0,0-1-1,0 1 1,0 0 0,0 0 0,1-1 0,-1 1-1,0 0 1,0 0 0,-1 0 0,1 0 0,0 0-1,0 0 1,0 1 0,-1-1 0,1 0 0,-1 0-1,1 0 1,-1 1 0,1-1 0,-1 0 0,0 1-1,1-1 1,-1 0 0,0 1 0,0-1 0,0 0-1,0 1 1,0-1 0,0 0 0,-1 1 0,1-1-1,0 0 1,-1 2 0,0 0-2,-1 0 0,1-1 0,-1 1 0,0 0 0,1-1 0,-1 0 0,0 1 1,0-1-1,-1 0 0,1 0 0,0 0 0,-1 0 0,-4 2 0,-34 15-578,-1-2-1,-81 22 1,74-24 261,34-9-2855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1.252"/>
    </inkml:context>
    <inkml:brush xml:id="br0">
      <inkml:brushProperty name="width" value="0.05" units="cm"/>
      <inkml:brushProperty name="height" value="0.05" units="cm"/>
      <inkml:brushProperty name="color" value="#FF0066"/>
    </inkml:brush>
  </inkml:definitions>
  <inkml:trace contextRef="#ctx0" brushRef="#br0">1 4 96,'0'0'14991,"77"-1"-14621,-36-1-216,0 1 1,0 3-1,0 1 0,58 12 1,-75-11-399,-10-6-6070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1.625"/>
    </inkml:context>
    <inkml:brush xml:id="br0">
      <inkml:brushProperty name="width" value="0.05" units="cm"/>
      <inkml:brushProperty name="height" value="0.05" units="cm"/>
      <inkml:brushProperty name="color" value="#FF0066"/>
    </inkml:brush>
  </inkml:definitions>
  <inkml:trace contextRef="#ctx0" brushRef="#br0">15 9 1457,'0'0'6184,"-6"-6"-5377,6 6-801,0 0-1,0 0 1,0 0-1,0 0 1,0 0-1,0-1 1,0 1-1,0 0 1,0 0-1,0 0 1,0 0-1,0 0 0,0 0 1,0 0-1,0 0 1,-1-1-1,1 1 1,0 0-1,0 0 1,0 0-1,0 0 1,0 0-1,0 0 1,0 0-1,-1 0 0,1 0 1,0 0-1,0 0 1,0 0-1,0 0 1,0 0-1,0 0 1,-1 0-1,1 0 1,0 0-1,0 0 1,0 0-1,0 0 0,0 0 1,0 0-1,-1 0 1,1 0-1,0 0 1,0 0-1,0 0 1,0 0-1,0 1 1,0-1-1,0 0 1,0 0-1,-1 0 0,1 0 1,0 0-1,0 0 1,0 0-1,0 0 1,0 0-1,0 1 1,0-1-1,0 0 1,0 0-1,0 0 1,0 0-1,0 0 1,0 0-1,0 1 0,0-1 1,0 0-1,-2 77 2225,0-23-974,7 63-1,4-82-1512,-1-25-3514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0.634"/>
    </inkml:context>
    <inkml:brush xml:id="br0">
      <inkml:brushProperty name="width" value="0.05" units="cm"/>
      <inkml:brushProperty name="height" value="0.05" units="cm"/>
      <inkml:brushProperty name="color" value="#004F8B"/>
    </inkml:brush>
  </inkml:definitions>
  <inkml:trace contextRef="#ctx0" brushRef="#br0">78 71 2289,'0'0'6019,"-12"-12"-5715,-37-36-291,36 38-341,9 12 251,9 10 97,-5-12-30,8 13 291,2-1 0,0 0-1,0 0 1,1-1 0,22 17-1,-17-15 144,0 1-1,-2 1 1,17 19-1,-28-29-406,1 0-1,-1 0 1,0 1-1,0-1 1,-1 1-1,1 0 1,-1-1-1,-1 1 1,1 0-1,-1 0 1,0 1-1,0-1 1,-1 0-1,0 0 1,0 7-1,-1-10-16,0 0 0,0-1-1,0 1 1,0 0 0,-1-1-1,1 1 1,-1 0 0,0-1 0,1 0-1,-1 1 1,0-1 0,0 0-1,-1 0 1,1 0 0,0 0 0,-1-1-1,1 1 1,-1-1 0,0 1 0,1-1-1,-1 0 1,0 0 0,0 0-1,0 0 1,0-1 0,0 1 0,0-1-1,-3 1 1,-13 1 83,1 0-1,0-1 1,-22-2 0,39 1-59,0 0 1,0 0-1,0 0 1,0 0 0,0 0-1,0-1 1,1 1-1,-1 0 1,0 0-1,0-1 1,0 1-1,0 0 1,1-1-1,-1 1 1,0-1-1,0 1 1,1-1-1,-1 0 1,0 1-1,1-1 1,-1 0-1,0 1 1,1-1-1,-1 0 1,1 0 0,0 0-1,-1 1 1,1-1-1,0 0 1,-1 0-1,1 0 1,0 0-1,0 0 1,0 1-1,-1-1 1,1-2-1,1 1 9,-1 0-1,0 0 0,0 0 1,1 0-1,-1 0 0,1 0 0,0 0 1,0 0-1,0 1 0,-1-1 1,2 0-1,-1 0 0,0 1 1,0-1-1,0 0 0,4-2 1,5-4-28,1 1 0,0 0 0,1 0 0,0 1 0,0 1 0,0 0 0,15-4 0,99-21-13,-62 16 24,-61 13 46,-1 1 0,1-1 0,0 0 0,0 0 0,-1 0 0,1 0 0,-1 0 0,1 0 0,-1-1 0,1 1 0,-1-1 0,0 0 0,0 0 0,0 0 0,0 0 0,0 0 0,0 0 0,0-1 0,-1 1 0,2-4 0,-1 2 12,-1-1 1,0 1-1,0-1 1,-1 0-1,0 1 1,1-1-1,-2 0 1,1 0-1,0 1 1,-1-1-1,0 1 1,-1-6-1,0 6-82,1 1 1,0 0-1,-1 0 1,1 0-1,-1 0 1,0 0-1,0 1 0,0-1 1,0 0-1,0 1 1,-1 0-1,1-1 1,-1 1-1,0 0 0,1 0 1,-1 1-1,0-1 1,0 0-1,0 1 1,0 0-1,-1 0 0,1 0 1,0 0-1,-6-1 1,-3 0 5,0 1 1,-1 0 0,1 0-1,0 1 1,-19 3 0,28-2 33,-1 0 1,1 0-1,0 0 1,0 0 0,0 1-1,1 0 1,-1-1-1,0 1 1,0 0 0,1 0-1,-1 0 1,1 1-1,0-1 1,0 0 0,0 1-1,0 0 1,0-1-1,0 1 1,1 0 0,-1 0-1,1 0 1,0 0 0,0 0-1,0 0 1,0 1-1,0-1 1,1 0 0,0 0-1,-1 1 1,1-1-1,1 4 1,-2-1 54,1 1 0,0 0 0,1-1 0,0 1 1,0-1-1,0 1 0,0-1 0,1 0 0,0 1 0,1-1 0,-1 0 1,1 0-1,1 0 0,6 9 0,0-6-129,0 1 0,0-2 0,1 0 0,0 0 0,1-1 0,0 0 0,0-1 0,0 0 0,1-1 0,20 5 0,50 5-3436,3-11-4489,-44-4 2455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3.333"/>
    </inkml:context>
    <inkml:brush xml:id="br0">
      <inkml:brushProperty name="width" value="0.05" units="cm"/>
      <inkml:brushProperty name="height" value="0.05" units="cm"/>
      <inkml:brushProperty name="color" value="#FF0066"/>
    </inkml:brush>
  </inkml:definitions>
  <inkml:trace contextRef="#ctx0" brushRef="#br0">1 23 5218,'0'0'5342,"6"1"-4948,48 1 475,1-2 0,0-3-1,74-13 1,-84 10-937,-41 5-2071,-17 2-4595,-13-1 2334</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3.706"/>
    </inkml:context>
    <inkml:brush xml:id="br0">
      <inkml:brushProperty name="width" value="0.05" units="cm"/>
      <inkml:brushProperty name="height" value="0.05" units="cm"/>
      <inkml:brushProperty name="color" value="#FF0066"/>
    </inkml:brush>
  </inkml:definitions>
  <inkml:trace contextRef="#ctx0" brushRef="#br0">42 1 768,'0'0'6553,"-4"6"-6233,-2 9 260,0-1-1,1 1 1,0 0 0,1 0 0,1 0 0,-3 25 0,4 2 690,2 59 1,1-97-1227,-1-1 0,0 1-1,1 0 1,0 0 0,0-1 0,0 1-1,0-1 1,1 1 0,-1-1 0,1 0-1,0 1 1,0-1 0,0 0 0,1 0-1,-1 0 1,1 0 0,-1-1 0,1 1-1,0-1 1,0 0 0,0 1 0,0-1-1,0-1 1,1 1 0,-1 0 0,1-1-1,-1 0 1,1 1 0,6 0 0,10 1 5,0 0 0,0-1 0,0-1 0,30-2 0,-17 0-430,-32 1 260,0 0 1,0 0-1,0 0 1,-1 0 0,1 0-1,0 0 1,0 0-1,0 0 1,-1 0-1,1-1 1,0 1 0,0 0-1,-1 0 1,1-1-1,0 1 1,-1-1-1,1 1 1,0 0 0,-1-1-1,1 1 1,0-1-1,-1 0 1,1 1-1,-1-1 1,1 1 0,-1-1-1,1-1 1,0-23-5766,-1 24 5726,-2-14-4591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4.049"/>
    </inkml:context>
    <inkml:brush xml:id="br0">
      <inkml:brushProperty name="width" value="0.05" units="cm"/>
      <inkml:brushProperty name="height" value="0.05" units="cm"/>
      <inkml:brushProperty name="color" value="#FF0066"/>
    </inkml:brush>
  </inkml:definitions>
  <inkml:trace contextRef="#ctx0" brushRef="#br0">0 51 5939,'0'0'6963,"140"0"-6051,-101-4-159,-1-2-321,3 0-240,-3-2-192,0 0-96,1 4-288,-5-2-1873,-3-2-1857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4.615"/>
    </inkml:context>
    <inkml:brush xml:id="br0">
      <inkml:brushProperty name="width" value="0.05" units="cm"/>
      <inkml:brushProperty name="height" value="0.05" units="cm"/>
      <inkml:brushProperty name="color" value="#FF0066"/>
    </inkml:brush>
  </inkml:definitions>
  <inkml:trace contextRef="#ctx0" brushRef="#br0">1 174 7475,'0'0'4749,"0"-24"-4405,0 21-410,0 0-1,0 0 0,0 0 0,0 0 0,1 1 0,0-1 0,-1 0 0,1 0 1,0 1-1,0-1 0,0 0 0,1 1 0,-1-1 0,1 1 0,-1 0 1,1-1-1,0 1 0,0 0 0,0 0 0,0 0 0,0 0 0,0 1 0,1-1 1,-1 1-1,1-1 0,3-1 0,2 0 16,1 0-1,-1 1 1,1 0-1,0 1 1,-1 0-1,1 0 1,12 1-1,-18 2 135,-1 0 0,1 0 0,0 0 0,-1 0 0,1 0 0,-1 1 0,0-1-1,0 1 1,0 0 0,0-1 0,0 1 0,-1 0 0,1 0 0,1 5 0,9 13 541,-8-17-575,0 0 0,1 0 1,-1-1-1,1 0 0,0 1 0,0-2 1,0 1-1,1 0 0,-1-1 0,0 0 1,1 0-1,0-1 0,-1 0 0,1 0 0,0 0 1,0 0-1,0-1 0,-1 0 0,1 0 1,0-1-1,9-1 0,-12 1-74,0-1 0,-1 1-1,1 0 1,0-1 0,-1 1 0,0-1-1,1 0 1,-1 0 0,0 0 0,0 0-1,0 0 1,0 0 0,0-1 0,0 1-1,-1-1 1,1 1 0,0-4 0,22-53-727,-18 41 584,-2 9 90,-2 3 6,0 1 0,0-1-1,0 0 1,-1 0 0,0 0-1,1-6 1,-2 11 285,1 4-263,13 49 611,3 0 1,29 59 0,11 34 175,-55-139-720,12 33 59,-1 0 0,-2 2 0,-2-1-1,-2 1 1,3 51 0,-10-88-72,0-1-1,-1 1 0,0-1 1,1 1-1,-1-1 1,0 1-1,-1-1 0,1 0 1,0 0-1,-1 1 1,0-1-1,0 0 0,0 0 1,0-1-1,0 1 1,-1 0-1,1-1 0,-1 1 1,0-1-1,1 0 1,-1 0-1,0 0 0,-1 0 1,1 0-1,0-1 1,0 1-1,-1-1 0,1 0 1,0 0-1,-1 0 1,1-1-1,-7 1 0,1 0-29,1 0-1,0 0 0,-1-1 1,1-1-1,-1 1 0,1-1 1,-1-1-1,1 1 0,0-2 1,0 1-1,0-1 0,0 0 0,-9-5 1,9 2 4,0 1 0,1-1 0,0-1 0,0 1 1,1-1-1,0 0 0,0-1 0,1 1 0,0-1 0,0 0 0,0 0 1,1-1-1,1 0 0,-1 1 0,1-1 0,-2-11 0,4 13 58,0 0-1,0 1 0,0-1 1,1 0-1,0 0 0,0 1 0,1-1 1,0 0-1,0 0 0,1 1 1,-1-1-1,1 1 0,1-1 0,-1 1 1,1 0-1,0 0 0,1 0 1,-1 0-1,1 1 0,0-1 0,1 1 1,8-8-1,15-9-234,55-32-1,-11 8-3459,-37 19-908</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5.584"/>
    </inkml:context>
    <inkml:brush xml:id="br0">
      <inkml:brushProperty name="width" value="0.05" units="cm"/>
      <inkml:brushProperty name="height" value="0.05" units="cm"/>
      <inkml:brushProperty name="color" value="#FF0066"/>
    </inkml:brush>
  </inkml:definitions>
  <inkml:trace contextRef="#ctx0" brushRef="#br0">2 63 8084,'0'0'2510,"-1"14"-1000,1 19-1245,2 0-1,1 0 1,12 48-1,-7-43-218,-2 0 0,2 55-1,-8-110-1184,0-123-1286,0 138 2486,1 1 0,-1-1 0,0 1 0,1-1 0,0 1 0,-1 0 0,1-1 0,0 1 0,-1 0 0,1 0 0,0-1 0,0 1 0,0 0 0,0 0 0,0 0 0,0 0 0,1 0 0,-1 0 0,0 1 0,0-1 0,1 0 0,-1 1 0,0-1 0,1 1 0,-1-1 0,1 1 0,-1-1 0,3 1 0,49-8 321,-43 8-295,40-4-24,58-6 25,-98 8-64,0 0-1,0 0 0,-1-1 0,1 0 1,-1-1-1,0 0 0,0-1 0,10-5 1,-17 8-5,1-1 0,-1 1 0,1 0 1,-1 0-1,0-1 0,0 0 0,0 1 0,0-1 1,-1 0-1,1 0 0,-1 0 0,1 0 1,-1 0-1,0 0 0,1-5 0,1-50-43,-4 38-185,1 17 196,0 0-1,-1 1 0,1-1 1,-1 1-1,0-1 0,0 1 1,0-1-1,0 1 0,0 0 1,-1-1-1,1 1 0,-1 0 0,1 0 1,-1 0-1,0 0 0,0 0 1,0 0-1,0 1 0,0-1 1,0 1-1,0-1 0,-1 1 1,1 0-1,0 0 0,-1 0 1,1 0-1,-1 0 0,1 0 1,-1 1-1,0-1 0,1 1 0,-1 0 1,1 0-1,-4 0 0,1 0 26,0-1 0,0 1 0,0 0-1,0 1 1,0-1 0,0 1 0,0 0-1,0 1 1,1-1 0,-1 1-1,0-1 1,1 2 0,-1-1 0,1 0-1,0 1 1,0 0 0,0 0 0,-4 4-1,1 1 105,1 1 1,0 1-1,1-1 0,0 1 0,1 0 1,0 0-1,0 0 0,1 0 0,1 1 1,-1 0-1,2-1 0,0 1 0,0 0 1,0 0-1,2 0 0,-1 0 0,1-1 0,1 1 1,4 15-1,-4-19-74,0 1-1,1-1 1,0-1 0,0 1 0,0 0 0,1-1-1,0 0 1,0 1 0,1-2 0,0 1-1,0 0 1,0-1 0,1 0 0,-1 0-1,1-1 1,0 0 0,1 0 0,-1 0-1,1-1 1,-1 1 0,1-2 0,0 1 0,0-1-1,1 0 1,-1 0 0,0-1 0,1 0-1,-1-1 1,9 1 0,-11-2-88,0 0-1,-1 0 1,1 0 0,-1 0-1,1-1 1,-1 0-1,0 0 1,1 0 0,-1 0-1,0-1 1,0 0 0,-1 0-1,1 0 1,-1 0 0,1 0-1,-1-1 1,0 1 0,0-1-1,4-8 1,1 0-553,0-1 0,-1-1-1,-1 1 1,0-1 0,4-18 0,-10 32 609,1 0 1,-1-1-1,0 1 0,0 0 1,0 0-1,1 0 0,-1 0 1,0-1-1,0 1 0,1 0 1,-1 0-1,0 0 1,0 0-1,1 0 0,-1 0 1,0 0-1,0 0 0,1 0 1,-1 0-1,0 0 0,1 0 1,-1 0-1,0 0 0,0 0 1,1 0-1,-1 0 1,0 0-1,0 0 0,1 0 1,-1 0-1,0 0 0,0 0 1,1 1-1,-1-1 0,0 0 1,0 0-1,0 0 1,1 0-1,-1 1 0,0-1 1,0 0-1,0 0 0,0 1 1,1-1-1,-1 0 0,0 0 1,0 1-1,0-1 1,0 0-1,0 0 0,0 1 1,0-1-1,0 0 0,0 0 1,0 1-1,11 15 227,-11-15-211,9 14 324,1 0 0,0-1 0,1 0 0,19 19 1,-26-29-312,-1-1 1,1 1-1,0-1 1,-1 0-1,1 0 1,1-1-1,-1 1 1,0-1-1,1 0 1,-1 0-1,1 0 1,0-1-1,-1 0 1,1 0-1,0 0 1,0 0-1,0-1 1,0 0-1,-1 0 1,1 0-1,8-1 1,-11 0-50,0 0 0,-1-1 0,1 1 1,0 0-1,-1 0 0,1-1 0,-1 1 1,1-1-1,-1 0 0,0 1 0,0-1 1,1 0-1,-1 0 0,0 1 0,-1-1 1,1 0-1,0 0 0,-1 0 0,1 0 0,-1 0 1,1-4-1,6-50-389,-7 45 335,1-10-311,-1 13 485,1 0 0,-1 0 0,1 0 0,1 0-1,3-13 1,-4 19-289,0 0 0,0 0 0,1 0-1,-1 0 1,0 0 0,1 0 0,-1 1 0,1-1-1,-1 0 1,1 1 0,0-1 0,0 1-1,0-1 1,0 1 0,0 0 0,0 0-1,0 0 1,0 0 0,0 0 0,0 1-1,1-1 1,-1 1 0,0-1 0,4 1-1,11-1-4334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5.974"/>
    </inkml:context>
    <inkml:brush xml:id="br0">
      <inkml:brushProperty name="width" value="0.05" units="cm"/>
      <inkml:brushProperty name="height" value="0.05" units="cm"/>
      <inkml:brushProperty name="color" value="#FF0066"/>
    </inkml:brush>
  </inkml:definitions>
  <inkml:trace contextRef="#ctx0" brushRef="#br0">48 140 2113,'0'0'10597,"16"7"-9506,52 22-317,-64-27-736,-1-1 0,1 1 0,0-1 0,-1 0 0,1 0 0,0 0 0,0-1 0,0 1 0,0-1 0,0 0 1,-1 0-1,1 0 0,0 0 0,0-1 0,0 0 0,0 1 0,0-1 0,-1-1 0,1 1 0,-1-1 0,1 1 0,-1-1 0,1 0 1,-1 0-1,0-1 0,0 1 0,0-1 0,0 1 0,3-4 0,-3 1-128,0-1 0,0 1 0,0-1 0,-1 0 0,1 1 1,-1-1-1,-1 0 0,1 0 0,-1 0 0,0-1 0,-1 1 0,1 0 0,-1 0 0,0-1 0,-2-6 1,1 10 32,0 1 0,0-1 0,0 1 0,0-1 0,0 1 0,-1-1 0,0 1 1,1 0-1,-1 0 0,0 0 0,0 0 0,0 0 0,0 0 0,0 0 0,0 1 1,-1-1-1,1 1 0,-1 0 0,1 0 0,-1-1 0,1 1 0,-1 1 0,0-1 1,1 0-1,-1 1 0,-3-1 0,-10-2-22,0 1 0,-1 1 0,-15 0 0,26 1 128,1 0 1,-1 1-1,1 0 0,-1 0 0,1 0 0,0 0 1,0 1-1,-1 0 0,1 0 0,0 1 1,1-1-1,-1 1 0,0 0 0,1 0 1,0 0-1,-1 1 0,1 0 0,1 0 1,-1 0-1,0 0 0,1 0 0,0 1 1,0 0-1,0-1 0,1 1 0,0 0 1,0 0-1,0 1 0,0-1 0,1 0 1,0 0-1,0 1 0,0-1 0,1 11 0,0-15-76,0 0 0,0 0 0,0 0 0,0 0 0,0 0 0,1 0 0,-1 0 0,0-1 0,1 1 0,-1 0-1,0 0 1,1 0 0,-1-1 0,1 1 0,0 0 0,-1 0 0,1-1 0,-1 1 0,1 0 0,0-1 0,0 1-1,-1-1 1,1 1 0,0-1 0,0 0 0,0 1 0,0-1 0,-1 0 0,1 1 0,0-1 0,1 0 0,33 3-1979,-27-4 1370,32 1-2675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6.505"/>
    </inkml:context>
    <inkml:brush xml:id="br0">
      <inkml:brushProperty name="width" value="0.05" units="cm"/>
      <inkml:brushProperty name="height" value="0.05" units="cm"/>
      <inkml:brushProperty name="color" value="#FF0066"/>
    </inkml:brush>
  </inkml:definitions>
  <inkml:trace contextRef="#ctx0" brushRef="#br0">0 32 6259,'0'0'5015,"5"5"-4737,7 9-89,-1 1 0,0 1 0,-1 0-1,0 0 1,-2 1 0,0 0 0,-1 0 0,0 1 0,-2 0-1,0 0 1,-1 1 0,-1-1 0,2 36 0,-5-54-456,-1 0 226,1-1 0,-1 0 0,0 1-1,1-1 1,-1 0 0,1 0 0,-1 0 0,1 1 0,-1-1 0,1 0-1,0 0 1,-1 0 0,1 0 0,0 0 0,0 0 0,0 0 0,0 0-1,0 0 1,0 0 0,0 1 0,0-1 0,0-2 0,2-22-646,0 22 657,-1 0-1,1 0 0,0 0 1,1 1-1,-1-1 0,0 1 1,1-1-1,-1 1 0,1 0 1,0 0-1,0 0 0,0 0 1,0 1-1,0-1 0,0 1 1,0-1-1,4 0 1,63-16 249,-56 15-218,10-3 32,98-25 391,-109 27-306,1-1 0,-1-1 0,-1 0 0,1 0 1,-1-1-1,19-14 0,-29 19-130,0 0 1,0 1 0,0-1-1,0 0 1,-1 0 0,1 0 0,0 0-1,-1 0 1,1 0 0,-1 0-1,0-1 1,0 1 0,0 0-1,0-1 1,0 1 0,-1-1-1,1 0 1,-1 1 0,1-1-1,-1 1 1,0-1 0,0 1-1,0-1 1,0 0 0,-1 1 0,0-5-1,0 4-56,0 1 0,-1-1-1,1 1 1,-1-1 0,0 1 0,0 0-1,0 0 1,0-1 0,0 1 0,0 1-1,0-1 1,-1 0 0,1 0 0,0 1-1,-1 0 1,0-1 0,1 1 0,-1 0-1,0 0 1,0 0 0,1 1-1,-6-1 1,-1-1 20,1 1 0,-1 0-1,0 0 1,0 1 0,0 1-1,0-1 1,1 1 0,-12 3-1,17-3 123,0 0-1,0 0 0,0 1 0,0-1 1,0 1-1,1 0 0,-1 0 1,0-1-1,1 2 0,0-1 0,-1 0 1,1 0-1,0 1 0,0-1 0,0 1 1,1 0-1,-1 0 0,0-1 0,1 1 1,0 0-1,0 0 0,0 0 0,0 0 1,0 1-1,0 4 0,0-3 69,0 0 0,1 0 0,-1 0-1,1 0 1,0 0 0,1 0 0,-1 0-1,1 0 1,0 0 0,0-1 0,1 1-1,-1 0 1,1 0 0,0-1 0,0 1 0,1-1-1,-1 0 1,1 0 0,0 0 0,5 6-1,0-3 17,0-1-1,1 0 1,0 0-1,0 0 0,1-1 1,0-1-1,-1 0 1,17 5-1,-3-2-5,-1-2-1,1-1 1,0 0 0,25 0-1,10-3-6986,-70-1 1598</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9.797"/>
    </inkml:context>
    <inkml:brush xml:id="br0">
      <inkml:brushProperty name="width" value="0.05" units="cm"/>
      <inkml:brushProperty name="height" value="0.05" units="cm"/>
      <inkml:brushProperty name="color" value="#FF0066"/>
    </inkml:brush>
  </inkml:definitions>
  <inkml:trace contextRef="#ctx0" brushRef="#br0">332 1 2689,'0'0'7107,"-3"0"-6770,-11 1-312,1 1 1,0 0-1,0 1 0,0 0 1,0 1-1,0 1 1,1 0-1,0 1 1,0 0-1,0 1 0,1 0 1,0 1-1,-13 12 1,10-9 77,1 0 1,1 2 0,0-1 0,1 2-1,1-1 1,0 2 0,0-1-1,2 1 1,0 1 0,-7 17-1,10-18 99,1 1 0,0 0 0,2 0 0,0 0 0,0 32 0,2-41-141,0 1 0,0-1-1,1 0 1,0 0-1,1 0 1,0 0 0,0-1-1,0 1 1,1 0 0,0-1-1,0 0 1,0 1 0,1-1-1,0 0 1,8 9 0,-1-5-53,1 0 1,0-1 0,0 0 0,1-1 0,0-1-1,0 0 1,1 0 0,0-1 0,23 6 0,-17-11-4609,-13-1 903</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0.311"/>
    </inkml:context>
    <inkml:brush xml:id="br0">
      <inkml:brushProperty name="width" value="0.05" units="cm"/>
      <inkml:brushProperty name="height" value="0.05" units="cm"/>
      <inkml:brushProperty name="color" value="#FF0066"/>
    </inkml:brush>
  </inkml:definitions>
  <inkml:trace contextRef="#ctx0" brushRef="#br0">258 46 3490,'0'0'5720,"0"-7"-5251,0 6-434,1 0 1,-1-1-1,0 1 0,0-1 1,0 1-1,-1 0 0,1-1 1,0 1-1,0-1 0,-1 1 1,1 0-1,-1-1 0,1 1 1,-1 0-1,0 0 0,1-1 1,-1 1-1,0 0 0,0 0 1,0 0-1,0 0 0,0 0 1,0 0-1,-1-1 0,-2 1 42,0 0 0,-1-1-1,1 1 1,0 1 0,-1-1 0,1 1 0,-1 0-1,-6 0 1,3 0-36,0 1 0,0 0 0,0 0 0,0 0 0,1 1 0,-1 1 0,1-1 0,-1 1 0,1 0 0,0 1 0,0 0 0,0 0 0,0 0 0,1 1 0,-1 0 0,1 0 0,1 1 0,-11 11 0,10-8 24,0 0 0,0 0 0,0 1 0,1 0 0,1 0 0,0 0 0,0 0 0,1 1 0,0-1 0,1 1 0,0 0 0,1 0 0,0 14 0,1-16 72,0 0 0,0 0 0,1 1-1,0-2 1,1 1 0,0 0 0,1 0 0,0-1 0,6 14 0,-7-18-102,0-1 1,1 1-1,0-1 1,-1 0-1,1 0 1,0 0-1,1 0 1,-1 0-1,0-1 1,1 1-1,0-1 1,-1 0-1,1 0 0,0-1 1,0 1-1,0-1 1,0 0-1,0 0 1,0 0-1,1 0 1,-1-1-1,7 1 1,12 0 30,-6 0-366,0 0-1,31-4 1,-43 3-143,-1-1 1,1 0 0,-1 0-1,0-1 1,1 1 0,-1-1-1,0 0 1,0 0-1,0 0 1,0-1 0,-1 1-1,1-1 1,-1 0 0,1 0-1,3-5 1,10-17-5347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0.891"/>
    </inkml:context>
    <inkml:brush xml:id="br0">
      <inkml:brushProperty name="width" value="0.05" units="cm"/>
      <inkml:brushProperty name="height" value="0.05" units="cm"/>
      <inkml:brushProperty name="color" value="#FF0066"/>
    </inkml:brush>
  </inkml:definitions>
  <inkml:trace contextRef="#ctx0" brushRef="#br0">1 20 2881,'0'0'5373,"15"-5"-5167,46-9 69,-60 14-265,0 0 0,0 0 1,0 0-1,0 0 0,0 0 1,0 0-1,0 0 0,0 0 1,-1 1-1,1-1 0,0 0 0,0 1 1,0-1-1,0 0 0,0 1 1,0-1-1,-1 1 0,1-1 1,0 1-1,0 0 0,-1-1 1,1 1-1,0 0 0,-1-1 1,1 1-1,-1 0 0,1 0 1,-1 0-1,1 0 0,-1-1 0,1 1 1,-1 0-1,0 0 0,0 0 1,1 1-1,1 33 102,-3-29-102,2-2-75,-1 0 0,1 0-1,-1 0 1,-1 0 0,1 0-1,0 0 1,-1 0 0,0 0-1,0-1 1,0 1 0,0 0 0,-1 0-1,0 0 1,1-1 0,-1 1-1,-1-1 1,1 0 0,0 1-1,-1-1 1,0 0 0,1 0 0,-7 4-1,8-6 66,46 0 1169,-40 0-1036,-1 1 1,1 0-1,-1 0 1,1 1-1,-1-1 1,0 1 0,0 0-1,0 0 1,0 0-1,-1 1 1,1-1-1,-1 1 1,0 0-1,0 0 1,0 0-1,-1 0 1,1 0-1,-1 1 1,0-1 0,0 1-1,1 6 1,0-3-91,-1-1 0,0 0 0,0 1 0,0-1 1,-1 1-1,-1-1 0,1 1 0,-1 0 1,0-1-1,-1 1 0,0-1 0,0 1 0,-3 9 1,2-14-31,0 0 1,1 0 0,-1 0-1,0 0 1,0 0 0,-1 0-1,1-1 1,-1 1 0,1-1-1,-1 0 1,0 0 0,0 0-1,0 0 1,0 0-1,0 0 1,0-1 0,-1 0-1,1 1 1,0-1 0,-1 0-1,-3 0 1,-9 1-16,0 0 1,0-1-1,-22-1 1,16-1-232,22 1 191,-1 0 0,0 0 1,1-1-1,-1 1 0,0 0 0,1-1 0,-1 1 0,1-1 0,-1 1 1,1-1-1,-1 1 0,1-1 0,-1 1 0,1-1 0,0 0 0,-1 1 1,1-1-1,0 1 0,-1-1 0,1 0 0,0 0 0,0 1 1,0-1-1,-1 0 0,1 1 0,0-1 0,0 0 0,0 1 0,0-1 1,0 0-1,0 0 0,1 1 0,-1-1 0,0 0 0,0 1 1,0-1-1,1 0 0,-1 1 0,0-1 0,1 0 0,-1 1 0,1-1 1,12-30-4109,0 10-1039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0.993"/>
    </inkml:context>
    <inkml:brush xml:id="br0">
      <inkml:brushProperty name="width" value="0.05" units="cm"/>
      <inkml:brushProperty name="height" value="0.05" units="cm"/>
      <inkml:brushProperty name="color" value="#004F8B"/>
    </inkml:brush>
  </inkml:definitions>
  <inkml:trace contextRef="#ctx0" brushRef="#br0">185 137 256,'0'0'9706,"5"-17"-9082,11-53-234,-16 68-371,0 1 1,0 0 0,0-1 0,0 1 0,0-1-1,0 1 1,-1 0 0,1-1 0,0 1 0,-1 0-1,1-1 1,-1 1 0,1 0 0,-1 0 0,0-1-1,1 1 1,-1 0 0,0 0 0,0 0 0,0 0-1,0 0 1,0 0 0,0 0 0,0 0-1,0 0 1,0 1 0,0-1 0,-3-1 0,-31-7 427,32 8-364,-6-1 47,0 1 0,0 0 0,1 0 0,-1 1 0,0 0 0,0 1 0,0 0 0,-15 4 0,21-4-55,0 0 1,0 0-1,0 1 0,0-1 1,1 1-1,-1 0 1,0 0-1,1 0 1,0 0-1,-1 0 0,1 0 1,0 1-1,0-1 1,0 1-1,0-1 1,0 1-1,1 0 0,0 0 1,-1 0-1,1 0 1,0 0-1,0 0 1,0 0-1,1 0 0,-1 0 1,1 1-1,0 2 1,-1 0 61,1 0-1,0 0 1,0 0 0,1 0 0,-1 0 0,1 0 0,1 0 0,-1-1 0,1 1 0,0 0-1,0-1 1,1 0 0,0 1 0,0-1 0,5 7 0,-2-5 6,0-1 1,0 1-1,1-1 0,0-1 1,0 1-1,1-1 1,-1 0-1,1-1 0,12 6 1,-1-3-248,0-1 1,1 0-1,-1-2 0,1 0 1,0-1-1,0-1 1,1-1-1,29-2 1,-46 1-292,0 0 1,0-1-1,0 0 1,-1 0-1,1 0 1,0 0-1,-1 0 0,1-1 1,-1 0-1,1 1 1,-1-1-1,0-1 1,1 1-1,-1 0 1,4-6-1,14-19-5871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1.266"/>
    </inkml:context>
    <inkml:brush xml:id="br0">
      <inkml:brushProperty name="width" value="0.05" units="cm"/>
      <inkml:brushProperty name="height" value="0.05" units="cm"/>
      <inkml:brushProperty name="color" value="#FF0066"/>
    </inkml:brush>
  </inkml:definitions>
  <inkml:trace contextRef="#ctx0" brushRef="#br0">0 1 6915,'0'0'761,"22"15"-57,1 0-444,-9-7-72,-1 0 0,0 1 0,-1 1-1,0 0 1,0 1 0,-1 0 0,-1 0-1,17 25 1,-10-10 264,-2 1 0,0 1 1,-2 0-1,-1 1 0,-2 1 0,11 46 0,-12-32-83,-3 1-1,-1 0 1,-4 88 0,-1-129-354,-1 1 0,1 0 0,-1 0 1,0-1-1,-1 1 0,1 0 0,-1-1 0,0 1 1,0-1-1,-5 7 0,7-10-9,-1 1-194</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2.211"/>
    </inkml:context>
    <inkml:brush xml:id="br0">
      <inkml:brushProperty name="width" value="0.05" units="cm"/>
      <inkml:brushProperty name="height" value="0.05" units="cm"/>
      <inkml:brushProperty name="color" value="#FF0066"/>
    </inkml:brush>
  </inkml:definitions>
  <inkml:trace contextRef="#ctx0" brushRef="#br0">160 2 2465,'0'0'4570,"-4"-1"-4359,2 1-156,0 0 0,1 0 0,-1-1-1,0 1 1,1 1 0,-1-1 0,0 0 0,1 0 0,-1 1 0,0-1-1,1 1 1,-1-1 0,1 1 0,-1 0 0,0 0 0,1-1 0,0 1-1,-1 0 1,1 0 0,-2 2 0,-30 38 1288,20-18-279,-19 46 0,21-34-500,2 0-1,1 0 1,2 1 0,2 0-1,1 0 1,2 0-1,1 0 1,7 49-1,-5-72-383,0 1-1,1-1 1,0 0 0,1 0-1,12 24 1,-14-32-132,0 0 0,1 1 0,0-2 1,0 1-1,1 0 0,0-1 0,-1 1 0,1-1 1,0 0-1,1 0 0,-1-1 0,1 1 0,0-1 0,0 0 1,0 0-1,8 3 0,-8-6-1111,2 0-4650,-1-2 790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2.956"/>
    </inkml:context>
    <inkml:brush xml:id="br0">
      <inkml:brushProperty name="width" value="0.05" units="cm"/>
      <inkml:brushProperty name="height" value="0.05" units="cm"/>
      <inkml:brushProperty name="color" value="#FF0066"/>
    </inkml:brush>
  </inkml:definitions>
  <inkml:trace contextRef="#ctx0" brushRef="#br0">270 69 3698,'0'0'4218,"-3"-10"-3848,-13-31 17,16 39-364,-1 1 0,0 0-1,0 0 1,0 0 0,0 0 0,0 0-1,0 0 1,0 0 0,0 0-1,0 0 1,0 0 0,0 1 0,-1-1-1,1 0 1,0 1 0,-1-1-1,1 1 1,0-1 0,-1 1-1,1 0 1,-3-1 0,-30 3 54,23-1-61,4-1 65,0 1 0,-1 1 0,1-1 1,0 1-1,0 0 0,0 1 0,0 0 1,1 0-1,-1 0 0,1 1 1,-1 0-1,1 0 0,0 1 0,1 0 1,-1 0-1,1 0 0,0 0 0,0 1 1,-4 6-1,3-3 129,0 1 0,1-1 0,0 1 0,0 1 0,1-1 0,0 0 0,1 1 0,0 0 0,1 0 0,0 0 0,-1 22 0,3-28-131,0 1-1,0 0 0,0 0 0,0 0 0,1 0 0,0-1 0,0 1 0,1 0 0,-1-1 0,1 1 0,0-1 1,1 1-1,0-1 0,-1 0 0,2 0 0,-1 0 0,0-1 0,1 1 0,0-1 0,0 1 0,0-1 0,1-1 0,0 1 1,-1-1-1,11 6 0,-6-4 18,1 0 1,0-1-1,0 0 0,0 0 1,0-1-1,0-1 1,1 0-1,11 1 1,89-1 601,-65-2-159,-26-3-194,-15 1-4513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3.836"/>
    </inkml:context>
    <inkml:brush xml:id="br0">
      <inkml:brushProperty name="width" value="0.05" units="cm"/>
      <inkml:brushProperty name="height" value="0.05" units="cm"/>
      <inkml:brushProperty name="color" value="#FF0066"/>
    </inkml:brush>
  </inkml:definitions>
  <inkml:trace contextRef="#ctx0" brushRef="#br0">18 4 3282,'0'0'4786,"0"-4"-2836,-18 207 1830,19-202-3744,-1 0 0,1 1-1,0-1 1,-1 0-1,1 0 1,0 0 0,0 0-1,0 0 1,0 0-1,0 0 1,0 0 0,0 0-1,0 0 1,0-1 0,0 1-1,0 0 1,0-1-1,1 1 1,-1-1 0,0 1-1,0-1 1,1 0-1,-1 1 1,0-1 0,3 0-1,38 6 463,-40-5-441,10 0 65,18 2 138,1-1-1,0-1 1,35-5 0,-53-4-1468,-9-13-6428,-4 21 7513,0-9-4101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4.196"/>
    </inkml:context>
    <inkml:brush xml:id="br0">
      <inkml:brushProperty name="width" value="0.05" units="cm"/>
      <inkml:brushProperty name="height" value="0.05" units="cm"/>
      <inkml:brushProperty name="color" value="#FF0066"/>
    </inkml:brush>
  </inkml:definitions>
  <inkml:trace contextRef="#ctx0" brushRef="#br0">0 1 4098,'0'0'4188,"0"3"-3774,0 158 5237,0 4-3765,15-180-8679,-9-5-1130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4.687"/>
    </inkml:context>
    <inkml:brush xml:id="br0">
      <inkml:brushProperty name="width" value="0.05" units="cm"/>
      <inkml:brushProperty name="height" value="0.05" units="cm"/>
      <inkml:brushProperty name="color" value="#FF0066"/>
    </inkml:brush>
  </inkml:definitions>
  <inkml:trace contextRef="#ctx0" brushRef="#br0">1 1 5138,'0'0'3626,"17"25"-2121,104 155 626,-102-150-1522,-1 1-1,-2 0 0,22 57 0,-33-71-522,0 0 0,-1 1 0,0 0 0,-2 0 0,0 0 0,-1 0 0,0 0 0,-2 0 0,-3 21 0,2-29-78,-1 1 1,-1-1-1,0 0 1,0 0-1,-1-1 1,0 1 0,-1-1-1,0 0 1,0-1-1,-1 1 1,0-1-1,0 0 1,-14 10 0,20-15-1205</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5.513"/>
    </inkml:context>
    <inkml:brush xml:id="br0">
      <inkml:brushProperty name="width" value="0.05" units="cm"/>
      <inkml:brushProperty name="height" value="0.05" units="cm"/>
      <inkml:brushProperty name="color" value="#FF0066"/>
    </inkml:brush>
  </inkml:definitions>
  <inkml:trace contextRef="#ctx0" brushRef="#br0">0 64 3394,'0'0'8171,"4"0"-7541,199 2 2644,347-14-484,-519 9-2799,0-2 0,59-15 0,-82 12-1534,-9-1-3100,0 1-1352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6.122"/>
    </inkml:context>
    <inkml:brush xml:id="br0">
      <inkml:brushProperty name="width" value="0.05" units="cm"/>
      <inkml:brushProperty name="height" value="0.05" units="cm"/>
      <inkml:brushProperty name="color" value="#FF0066"/>
    </inkml:brush>
  </inkml:definitions>
  <inkml:trace contextRef="#ctx0" brushRef="#br0">1 184 4226,'0'0'5466,"0"19"-4062,2 110 119,13-223-2024,-13-67-3390,-3 85 5162,27 76-967,-8 2-66,-1 1 0,1 1 0,-1 0 0,0 1 0,-1 1-1,23 11 1,24 7 549,15 0-5,113 43 914,-191-67-1695,1 1-1,0-1 0,-1 1 1,1-1-1,0 0 1,-1 1-1,1-1 1,-1 1-1,1 0 1,-1-1-1,1 1 1,-1-1-1,0 1 1,1 0-1,-1-1 1,1 1-1,-1 0 1,0-1-1,0 1 1,0 0-1,1 0 0,-1-1 1,0 1-1,0 0 1,0 0-1,0-1 1,0 1-1,0 0 1,0 0-1,0-1 1,-1 1-1,1 0 1,0 0-1,0-1 1,-1 1-1,1 0 1,0-1-1,-1 1 0,1 0 1,0-1-1,-1 1 1,1-1-1,-1 1 1,1 0-1,-1-1 1,0 1-1,1-1 1,-1 0-1,-1 1 1,-29 25 183,-212 106-1379,207-114-2692,20-13 192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8.434"/>
    </inkml:context>
    <inkml:brush xml:id="br0">
      <inkml:brushProperty name="width" value="0.05" units="cm"/>
      <inkml:brushProperty name="height" value="0.05" units="cm"/>
      <inkml:brushProperty name="color" value="#FF0066"/>
    </inkml:brush>
  </inkml:definitions>
  <inkml:trace contextRef="#ctx0" brushRef="#br0">116 26 448,'0'0'6742,"0"-2"-6548,-1 0-1,1 0 1,-1 0 0,0 0-1,1 0 1,-1 0-1,0 1 1,0-1 0,0 0-1,0 0 1,-2-1 0,-2 2-156,0 0 0,0 1 1,0 0-1,0 0 0,0 1 1,0-1-1,0 1 0,0 0 1,0 0-1,0 1 0,1-1 1,-1 1-1,1 0 0,-9 5 1,11-5-29,0 0 1,0 0-1,0 0 0,0 0 1,0 1-1,1-1 1,-1 1-1,1-1 1,-1 1-1,1 0 0,0-1 1,0 1-1,0 0 1,1 0-1,-1 0 1,1-1-1,-1 1 0,1 0 1,0 0-1,0 0 1,0 0-1,1 0 1,-1 0-1,1 0 0,-1-1 1,1 1-1,1 3 1,0 0 61,1-1 0,-1 0 0,1 0 0,0 0 1,0-1-1,0 1 0,0-1 0,1 1 0,0-1 1,0 0-1,7 5 0,60 40 644,-19-14-567,-49-32-178,0-2-12,0 1 0,-1 0 0,1 0 0,0 0 0,-1 1 0,1-1 0,-1 0 0,0 1 0,0 0 0,0 0 0,0-1 1,-1 1-1,1 0 0,-1 0 0,1 0 0,-1 1 0,0-1 0,0 0 0,0 7 0,-1-10 5,-1 1 1,1 0-1,-1-1 1,1 1-1,-1 0 1,0-1-1,1 1 1,-1-1-1,0 1 1,1-1-1,-1 0 1,0 1 0,0-1-1,1 0 1,-1 1-1,0-1 1,0 0-1,0 0 1,0 0-1,1 1 1,-1-1-1,0 0 1,0 0-1,0 0 1,-1-1-1,-30 1-5,26 0-84,5 0 121,-1 0 0,1 0 0,-1 0 0,1 0 0,0 0 0,-1-1 0,1 1 0,-1 0 0,1-1 0,-1 1 0,1-1 0,0 0 0,0 1 0,-1-1 0,1 0 0,0 0 0,-2-2 0,2 2 12,1 1 0,0-1-1,0 0 1,0 0 0,-1 0-1,1 1 1,0-1 0,0 0-1,0 0 1,0 0-1,1 1 1,-1-1 0,0 0-1,0 0 1,0 0 0,1 1-1,-1-1 1,0 0 0,1 0-1,-1 1 1,1-1 0,-1 0-1,1 1 1,-1-1 0,1 1-1,-1-1 1,1 0 0,-1 1-1,1-1 1,0 1 0,-1 0-1,1-1 1,0 1-1,0-1 1,-1 1 0,1 0-1,1-1 1,22-12 11,1 1 0,1 1-1,0 2 1,0 0 0,54-10 0,-37 10 181,52-20-1,-93 28-150,-1 1-1,1-1 1,-1 1-1,0-1 1,1 1-1,-1-1 1,0 0-1,1 0 1,-1 0-1,0 0 1,0 0 0,0 0-1,0 0 1,0 0-1,0-1 1,0 1-1,0 0 1,0 0-1,-1-1 1,1 1-1,0-1 1,-1 1-1,1-1 1,-1 1-1,0-1 1,1 1-1,-1-1 1,0 1-1,0-1 1,0 1-1,0-1 1,0 1-1,0-1 1,-1 1-1,1-1 1,0 1-1,-1-1 1,1 1-1,-1-1 1,0 1 0,0-2-1,-1 0-97,0-1 0,0 1 0,0 0 0,0 0 0,-1 0 0,1 0 1,-1 1-1,0-1 0,0 1 0,0-1 0,0 1 0,0 0 0,0 0 0,-1 1 0,1-1 0,-5-1 0,-2 0-50,-1 1 0,1 1 0,-1-1 0,1 2 0,-1-1 0,0 1 0,-19 4 0,27-4 113,0 0 1,0 1 0,0 0-1,0 0 1,0 0 0,0 0-1,0 0 1,1 1-1,-1-1 1,0 1 0,1-1-1,-1 1 1,1 0 0,0 0-1,-1 1 1,1-1 0,0 0-1,0 1 1,1-1-1,-1 1 1,0-1 0,1 1-1,0 0 1,-1 0 0,1 0-1,0-1 1,1 1-1,-1 0 1,0 0 0,0 6-1,1-5 73,0 1-1,0-1 0,0 0 1,0 0-1,0 0 1,1 0-1,0 0 0,0 0 1,0 0-1,0 0 0,0 0 1,1 0-1,0 0 0,0-1 1,0 1-1,0-1 1,1 1-1,3 3 0,-1-3-17,0 0 0,1 0-1,0 0 1,0-1-1,0 0 1,0 0 0,1-1-1,-1 0 1,0 0 0,13 2-1,4 0-127,1 0 1,-1-2-1,46-1 0,-56-2-801,0 0 0,0-1 0,0-1 0,24-7 0,0-7-3364</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9.231"/>
    </inkml:context>
    <inkml:brush xml:id="br0">
      <inkml:brushProperty name="width" value="0.05" units="cm"/>
      <inkml:brushProperty name="height" value="0.05" units="cm"/>
      <inkml:brushProperty name="color" value="#FF0066"/>
    </inkml:brush>
  </inkml:definitions>
  <inkml:trace contextRef="#ctx0" brushRef="#br0">152 1 6883,'0'0'3087,"0"9"-2919,0 10 282,1 0 0,1 1 0,1-1 0,1 0 0,10 30 0,-11-40-265,0 1-117,1 0 1,0-1-1,0 0 0,1 1 1,0-1-1,1-1 1,-1 1-1,13 11 0,-18-19-137,-7-1-758,-43-2-65,31 0 664,0 2 1,0 0-1,0 0 0,-34 7 1,51-6 262,-1 0 0,1-1 0,-1 1 1,1 0-1,-1 1 0,1-1 1,0 0-1,0 1 0,0-1 0,0 1 1,0 0-1,0-1 0,0 1 1,0 0-1,1 0 0,-1 0 1,1 1-1,-1-1 0,1 0 0,0 1 1,0-1-1,0 0 0,0 1 1,0-1-1,1 1 0,-1-1 0,1 1 1,0 0-1,0-1 0,0 1 1,0 2-1,0-1 31,1 0 0,-1 0-1,1 0 1,0 0 0,0 0 0,0 0 0,1-1 0,-1 1 0,1 0-1,0-1 1,0 0 0,0 1 0,1-1 0,-1 0 0,1 0 0,0 0-1,-1 0 1,1-1 0,6 4 0,3 1 40,0-2 0,0 0 0,1 0 0,0-1 0,0-1-1,0 0 1,24 2 0,-13-3-25,0-1-1,-1-1 0,39-6 1,-56 5-125,0-1 1,1 0-1,-1 0 1,0-1-1,0 1 1,7-6-1,-9 5 1,1 0 1,0 1-1,0-1 0,0 1 0,1 0 0,-1 1 0,0-1 0,1 1 0,-1 0 0,7 0 0,205 9 1492,-216-11-1430,0 0-1,0 0 1,0 0 0,0-1-1,-1 1 1,1 0 0,-1 0 0,0-1-1,0 1 1,0 0 0,-1-6 0,1 3-41,-1 0-99,0 0 1,0-1 0,0 1 0,-1 0 0,0 0 0,0 0-1,0 0 1,-1 1 0,0-1 0,0 1 0,-1-1-1,1 1 1,-1 0 0,0 0 0,0 1 0,-1-1 0,0 1-1,1 0 1,-1 0 0,-1 1 0,1-1 0,0 1 0,-1 0-1,-7-2 1,2 0 76,1 0 0,-1 2-1,0-1 1,0 1 0,-1 1-1,1 0 1,0 0 0,-1 1-1,0 1 1,1 0 0,-1 1 0,-20 3-1,27-2 132,0 0-1,0 1 1,0 0 0,0 0-1,1 0 1,0 0-1,-1 0 1,1 1-1,1 0 1,-1 0-1,0 0 1,1 1-1,0-1 1,0 1 0,0-1-1,1 1 1,-1 0-1,1 0 1,0 0-1,1 1 1,-1-1-1,1 0 1,0 1-1,0 5 1,1-9-94,0-1-1,1 0 1,-1 0 0,1 0-1,-1 1 1,1-1-1,0 0 1,-1 0 0,1 0-1,0 0 1,0 0 0,-1 0-1,1 0 1,0 0-1,0 0 1,0 0 0,0-1-1,0 1 1,1 0 0,-1-1-1,0 1 1,0-1-1,0 1 1,0-1 0,1 1-1,-1-1 1,0 0 0,0 0-1,1 0 1,-1 0 0,3 0-1,51 2-1359,-41-3 513,32 1-2710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1.347"/>
    </inkml:context>
    <inkml:brush xml:id="br0">
      <inkml:brushProperty name="width" value="0.05" units="cm"/>
      <inkml:brushProperty name="height" value="0.05" units="cm"/>
      <inkml:brushProperty name="color" value="#004F8B"/>
    </inkml:brush>
  </inkml:definitions>
  <inkml:trace contextRef="#ctx0" brushRef="#br0">0 0 7379,'0'0'7428,"9"30"-17113</inkml:trace>
  <inkml:trace contextRef="#ctx0" brushRef="#br0" timeOffset="1">127 211 11669,'0'0'3010,"43"3"-15064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10.494"/>
    </inkml:context>
    <inkml:brush xml:id="br0">
      <inkml:brushProperty name="width" value="0.05" units="cm"/>
      <inkml:brushProperty name="height" value="0.05" units="cm"/>
      <inkml:brushProperty name="color" value="#FF0066"/>
    </inkml:brush>
  </inkml:definitions>
  <inkml:trace contextRef="#ctx0" brushRef="#br0">0 338 8900,'0'0'3396,"21"-5"-1758,-3 1-1403,6-2-77,0 0 1,0-1-1,0-1 0,-1-1 1,31-17-1,-49 22-246,1 0 0,-1 0 0,0-1 0,0 1 0,-1-1 0,1 0 0,-1 0 0,0-1 0,0 1 0,-1-1 0,0 0 0,0 0 0,0 0 0,-1 0 0,1-1 0,-1 1 0,-1-1 0,0 1 0,0-1 1,0 1-1,0-1 0,-1 0 0,0 0 0,-1 1 0,-2-13 0,2 13-21,0 1 1,-1-1-1,0 1 0,0 0 1,0 0-1,-1 0 1,0 0-1,0 0 0,0 1 1,-1-1-1,1 1 1,-1 0-1,0 0 1,0 0-1,-1 0 0,1 1 1,-1-1-1,1 1 1,-1 1-1,0-1 0,0 1 1,-1-1-1,1 2 1,0-1-1,-1 0 1,1 1-1,-1 0 0,1 0 1,-1 1-1,-8 0 1,11 0 136,1 0 0,-1 0 1,1 1-1,-1-1 0,1 1 1,-1 0-1,1-1 0,-1 1 1,1 0-1,0 1 0,0-1 0,-1 0 1,1 1-1,0-1 0,0 1 1,0-1-1,0 1 0,-1 2 1,-1 1 74,0 1 1,1-1 0,-1 0 0,2 1-1,-1 0 1,0-1 0,-1 9 0,-1 5 265,0 1 1,2 0 0,-2 36-1,4-21-57,-2 12 261,6 75 0,-2-110-523,1 0 1,0 0-1,1 0 0,0 0 0,0 0 0,2-1 0,-1 1 0,1-1 1,1-1-1,0 1 0,10 13 0,-14-22-83,-1 0 0,1 0 1,0-1-1,-1 1 0,1-1 0,0 1 0,0-1 1,0 0-1,0 1 0,0-1 0,0 0 1,1 0-1,-1-1 0,0 1 0,1 0 0,-1-1 1,0 1-1,1-1 0,-1 0 0,0 0 0,1 0 1,-1 0-1,1 0 0,-1-1 0,0 1 1,1-1-1,-1 1 0,0-1 0,0 0 0,1 0 1,-1 0-1,0 0 0,0 0 0,0 0 0,3-3 1,9-7-402,-1 0 0,-1 0 0,1-2 0,12-16-1,6-5-496,15 74 3751,-38-35-2736,1-1 1,0 0-1,0 0 0,1-1 1,-1 0-1,1-1 1,-1 0-1,18 1 0,-2-2 109,0 0-1,31-5 1,-50 3-178,-1 0 1,1 0 0,-1-1 0,0 1-1,0-1 1,0-1 0,0 1 0,0-1-1,0 1 1,0-1 0,-1-1 0,1 1-1,-1-1 1,0 1 0,0-1 0,-1 0-1,1-1 1,5-8 0,-4 5-250,-1 0 0,0 0 0,-1 0 0,0 0-1,0-1 1,0 1 0,-1-1 0,-1 0 0,1 1 0,-1-17 0,-1 24 197,0-1 0,0 1 0,0-1 1,0 1-1,-1-1 0,1 1 0,-1-1 0,1 1 1,-1-1-1,1 1 0,-1 0 0,0-1 0,0 1 1,1 0-1,-1-1 0,0 1 0,0 0 0,0 0 1,-1 0-1,1 0 0,0 0 0,0 0 0,-3-1 1,0 0 5,0 1 1,0-1 0,1 1-1,-1 0 1,-1 0 0,1 0 0,0 1-1,0-1 1,-5 1 0,3 0 51,1 0 0,-1 1 0,0-1 0,0 1 0,1 0 0,-1 1 0,0-1 0,1 1 0,-1 0 0,1 0 1,0 1-1,0 0 0,-7 4 0,9-3 71,0 0 1,0 0-1,0 1 1,0-1-1,1 0 1,-1 1-1,1 0 1,0-1 0,1 1-1,-1 0 1,1 0-1,0 0 1,0 0-1,1 0 1,0 0-1,-1 1 1,2-1-1,0 7 1,-1-11-81,1 1 1,0 0 0,0-1-1,-1 1 1,1-1 0,0 1-1,0-1 1,1 1-1,-1-1 1,0 0 0,0 0-1,1 1 1,-1-1-1,0 0 1,1 0 0,0 0-1,-1-1 1,1 1 0,-1 0-1,1-1 1,0 1-1,2 0 1,45 10 109,-39-10-142,11 2-135,-1 2-1,1 0 1,-1 1 0,-1 0-1,34 17 1,-42-16 138,0 0-1,0 0 1,-1 1 0,0 1-1,0 0 1,-1 0-1,-1 1 1,1 0 0,-1 0-1,9 17 1,-4-6 290,0 1 0,-2 0 1,-1 1-1,0 0 0,-2 1 0,7 32 1,-22-83 1559,-5-15-2043,-12-68 1,23 105 173,-3-34-625,1-1-1,2 0 1,6-54 0,-4 91 664,-1 0 1,1 1 0,-1-1-1,1 1 1,0-1 0,0 1-1,1 0 1,-1-1 0,0 1-1,1 0 1,0 0 0,-1 0-1,1 0 1,0 0 0,0 0-1,0 0 1,0 0 0,0 1-1,0-1 1,1 1 0,-1 0-1,0 0 1,1 0 0,-1 0-1,1 0 1,-1 0 0,1 1-1,0-1 1,-1 1 0,4-1-1,-2 1 92,1 0-1,-1 0 0,1 0 1,0 1-1,-1-1 0,1 1 1,-1 0-1,0 0 1,1 1-1,-1-1 0,0 1 1,1 0-1,-1 0 0,0 1 1,-1-1-1,7 6 1,-4-3-19,-1 0 1,0 1 0,0 0 0,-1 0 0,1 0-1,-2 1 1,1-1 0,0 1 0,-1 0 0,-1 0 0,1 0-1,-1 1 1,0-1 0,-1 0 0,1 1 0,-2-1-1,1 1 1,-1 8 0,0-13-70,-1-1 1,1 0 0,-1 0-1,0 0 1,0 0-1,1 0 1,-1 0-1,0 0 1,-1 0-1,1 0 1,0-1-1,-1 1 1,1 0-1,-1-1 1,1 1-1,-1-1 1,0 1 0,1-1-1,-1 0 1,0 0-1,0 0 1,0 0-1,0 0 1,0 0-1,0 0 1,0-1-1,0 1 1,-1-1-1,1 0 1,0 1-1,-4-1 1,-10 1-228,0 0-1,-1 0 1,-15-3 0,30 2 129,-2 0-128,0-1 0,-1 1 0,1-1 0,0 0 0,0 0 0,0 0 0,0-1 1,0 0-1,1 1 0,-1-1 0,0-1 0,1 1 0,-1 0 0,1-1 0,0 0 0,0 0 0,0 0 0,0 0 0,1 0 0,-1 0 1,1-1-1,0 1 0,-1-1 0,2 0 0,-1 0 0,0 0 0,1 1 0,0-2 0,0 1 0,0 0 0,0 0 0,1 0 0,-1-6 1,1-18-2624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11.806"/>
    </inkml:context>
    <inkml:brush xml:id="br0">
      <inkml:brushProperty name="width" value="0.05" units="cm"/>
      <inkml:brushProperty name="height" value="0.05" units="cm"/>
      <inkml:brushProperty name="color" value="#FF0066"/>
    </inkml:brush>
  </inkml:definitions>
  <inkml:trace contextRef="#ctx0" brushRef="#br0">26 1 2721,'0'0'7852,"-3"13"-7348,-4 11-117,2 1-1,0 0 0,2 0 1,1 0-1,1 0 1,4 46-1,-2-63-347,0-1-1,0 0 0,1 1 1,0-1-1,0 0 0,0 0 1,1 0-1,0 0 0,1 0 1,-1-1-1,1 0 0,1 1 1,-1-2-1,1 1 0,0 0 1,0-1-1,1 0 0,0 0 1,-1 0-1,2-1 0,-1 0 1,0 0-1,1-1 0,0 0 1,0 0-1,0 0 0,0-1 1,0 0-1,8 1 0,-3 0-94,0-1 0,1-1 0,-1 0 0,0-1 0,0 0 0,1-1 0,-1 0 0,0-1 0,19-5 0,-27 5-54,0 1-1,0-1 1,0 0 0,0-1 0,0 1 0,0-1-1,-1 1 1,1-1 0,-1 0 0,0-1 0,0 1-1,0 0 1,0-1 0,-1 0 0,1 0 0,-1 0-1,0 0 1,0 0 0,0 0 0,-1 0-1,0 0 1,1-1 0,-2 1 0,1-1 0,0 1-1,-1-1 1,0 1 0,0-8 0,1-6-179,-1 14 311,1 0 1,0 0-1,-1 0 1,0 0-1,0-1 1,0 1 0,-1 0-1,0 0 1,1 0-1,-1 0 1,0 0-1,-1 0 1,1 0 0,-1 1-1,-3-8 1,4 11 10,1 0 0,-1 1 0,1-1 0,0 0 0,-1 0 0,1 0 0,0 0 0,-1 0 0,1 0 0,0 1 0,-1-1 0,1 0 0,0 0 0,-1 1 0,1-1 0,0 0 0,-1 0 0,1 1 0,0-1 0,0 0 0,-1 1 0,1-1 0,0 0 0,0 1 0,0-1 0,0 0 0,0 1 0,-1-1 0,1 1 0,0-1 0,0 0 0,0 1 0,0-1 0,0 0 0,0 1-1,0-1 1,0 1 0,0-1 0,0 0 0,1 1 0,-1-1 0,0 1 0,0-1 0,-1 22 237,0-17-229,1 0 0,0-1 0,0 1 1,0 0-1,1 0 0,0 0 0,0-1 0,0 1 1,1 0-1,-1-1 0,1 1 0,0-1 1,0 0-1,1 0 0,-1 0 0,1 0 1,0 0-1,0 0 0,0 0 0,1-1 0,-1 0 1,1 0-1,0 0 0,0 0 0,0 0 1,0-1-1,0 0 0,0 0 0,1 0 1,-1 0-1,1-1 0,5 2 0,-6-1 3,0-1-1,1 0 1,0 1-1,-1-1 1,1-1-1,0 1 1,-1-1-1,1 0 1,0 0-1,-1 0 1,1-1-1,0 1 1,4-2 0,-6 1-113,0-1 1,0 1 0,0-1 0,0 1 0,0-1 0,-1 0-1,1 0 1,-1 0 0,1 0 0,-1 0 0,0-1 0,0 1-1,0-1 1,3-5 0,0-2-51,-1-1 1,0 0-1,-1 0 0,0 0 0,-1 0 1,0 0-1,-1-1 0,0 1 0,-1-16 1340,0 37-800,0-2-353,0 0 0,1 0-1,0 0 1,0-1 0,1 1-1,0 0 1,1-1 0,-1 1 0,1-1-1,1 0 1,-1 0 0,10 13-1,-10-16-75,1 0-1,0 1 0,0-1 0,1-1 0,-1 1 0,1-1 1,0 1-1,0-1 0,0-1 0,0 1 0,0-1 0,0 0 1,1 0-1,0 0 0,-1-1 0,1 0 0,0 0 0,8 0 1,-9 0-208,0-1-1,0 0 1,0 0 0,0-1 0,0 0 0,0 1 0,0-2 0,0 1 0,0 0 0,-1-1 0,1 0 0,0 0-1,-1 0 1,0-1 0,7-5 0,-6 4-72,0-1-1,-1 0 1,0-1 0,0 1-1,-1-1 1,1 1 0,-1-1-1,-1 0 1,1-1 0,-1 1-1,3-11 1,-1-6 330,0-1 0,-2 0 0,0 0 0,-4-41 0,1 13 5297,0 54-5281,-1 1 1,1 0-1,-1 0 0,1 0 0,0 0 1,0 0-1,1 0 0,-1 0 0,1 0 1,-1 6-1,1-5 27,-4 18 69,1 0 1,1 1 0,1-1 0,4 45-1,-3-60-145,1 0 0,0 0 0,1 0 0,0-1 0,0 1 0,0 0 0,1-1 0,0 0 0,0 0 0,1 1 1,0-2-1,0 1 0,0 0 0,0-1 0,1 0 0,0 0 0,0 0 0,1-1 0,-1 0 0,9 6 0,-10-9-97,0 1 0,-1-1 1,1 0-1,0 0 0,0 0 1,0-1-1,0 0 0,0 1 0,0-1 1,0 0-1,0-1 0,0 1 1,0-1-1,0 0 0,0 0 1,-1 0-1,1 0 0,0-1 0,0 1 1,-1-1-1,1 0 0,-1 0 1,4-3-1,37-15-1083,-39 20 1244,0 0 0,0 0 1,0 0-1,0 0 0,0 1 1,0-1-1,0 1 0,0 0 0,0 1 1,-1-1-1,1 1 0,6 4 1,-5-4-33,0 1 0,0-1 0,0 0-1,0 0 1,0-1 0,0 0 0,7 1 0,-11-2-34,0 0 1,0 0-1,0 0 0,0 0 1,0-1-1,0 1 0,0-1 1,0 1-1,0-1 0,0 1 0,0-1 1,0 0-1,-1 0 0,1 0 1,0 0-1,0 0 0,-1-1 1,1 1-1,-1 0 0,1-1 0,1-1 1,-2 0-104,1-1 0,-1 1 1,1 0-1,-1-1 1,0 1-1,0-1 0,-1 1 1,1-1-1,-1 1 0,0-1 1,0-5-1,1 2-87,-1 1 1,0 0-1,-1 0 0,0 0 1,0 0-1,0 0 0,0 0 1,-1 0-1,0 0 0,0 0 1,-1 1-1,-3-6 0,4 8 183,-1 0 0,0 0 0,0 1-1,0-1 1,0 1 0,0 0 0,0 0-1,-1 0 1,1 0 0,-1 1 0,1-1-1,-1 1 1,0 0 0,0 0 0,1 0 0,-1 1-1,0-1 1,0 1 0,0 0 0,-6 1-1,6-1 162,0 0-1,-1 0 0,1 1 0,0 0 0,0 0 1,0 0-1,0 0 0,0 0 0,0 1 0,0 0 1,0 0-1,1 0 0,-1 0 0,1 1 0,-1-1 1,1 1-1,0 0 0,0 0 0,0 0 0,-3 4 1,2-1-36,1 0 0,0 0 0,0 0 0,0 0 0,1 0 1,0 1-1,0-1 0,0 1 0,1-1 0,0 1 1,0 0-1,1 9 0,0-15-130,0 0 1,0 1-1,0-1 1,1 1-1,-1-1 0,0 1 1,1-1-1,-1 1 1,1-1-1,-1 0 0,1 1 1,0-1-1,0 0 1,-1 0-1,1 1 0,0-1 1,0 0-1,0 0 0,1 0 1,-1 0-1,2 1 1,0 0-80,1 0 1,-1 0 0,1-1 0,0 0 0,0 1-1,-1-1 1,1 0 0,5 0 0,9 1-1773,0-2-1,32-2 1,-42 2 490,22-4-4319</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12.305"/>
    </inkml:context>
    <inkml:brush xml:id="br0">
      <inkml:brushProperty name="width" value="0.05" units="cm"/>
      <inkml:brushProperty name="height" value="0.05" units="cm"/>
      <inkml:brushProperty name="color" value="#FF0066"/>
    </inkml:brush>
  </inkml:definitions>
  <inkml:trace contextRef="#ctx0" brushRef="#br0">1 108 5987,'0'0'6381,"5"3"-6109,-1 0-139,1 1-1,-1-1 0,0 1 0,0 0 0,0 0 1,-1 0-1,0 1 0,1-1 0,-1 1 0,-1 0 0,1 0 1,-1 0-1,0 0 0,0 0 0,2 10 0,0 5-65,-2-1 0,0 0 0,-1 30 0,-1-49-98,1 1 1,-1-1-1,0 0 0,0 0 1,0 1-1,0-1 0,0 0 1,0 1-1,0-1 0,0 0 1,0 1-1,0-1 0,0 0 1,0 1-1,0-1 0,0 1 1,0-1-1,0 0 0,0 0 0,0 1 1,0-1-1,0 0 0,-1 1 1,1-1-1,0 0 0,0 1 1,0-1-1,-1 0 0,1 0 1,0 1-1,0-1 0,-1 0 1,1 0-1,0 0 0,0 1 1,-1-1-1,1 0 0,0 0 1,-1 0-1,1 0 0,0 0 1,-1 1-1,1-1 0,0 0 1,-1 0-1,1 0 0,0 0 1,-1 0-1,1 0 0,0 0 1,-1 0-1,1 0 0,-1-1 1,1 1-27,-1-1 0,1 1 1,-1-1-1,1 0 0,-1 1 1,1-1-1,0 0 0,-1 1 1,1-1-1,0 0 0,0 1 0,0-1 1,-1 0-1,1 0 0,0 1 1,0-1-1,0 0 0,0 0 1,0 1-1,0-1 0,1 0 1,-1 0-1,0 1 0,0-1 0,0 0 1,1 1-1,-1-1 0,1-1 1,1-2 1,0 1 0,1-1 0,-1 1 0,1 0 0,0 0 0,0 0 0,0 0 0,0 0 0,1 1 0,-1-1 0,1 1 0,6-3 0,56-23 390,-21 10 2,-33 12-182,-1 0-1,0-1 1,0 0 0,0 0-1,-1-1 1,16-17-1,-21 20-98,-1 0-1,-1 0 0,1 0 0,-1-1 0,0 0 0,0 1 0,0-1 0,-1 0 0,0 0 0,0-1 0,-1 1 0,1 0 0,-1-1 0,-1 1 1,1-9-1,-1 14-42,0 0 1,-1-1-1,1 1 1,0-1-1,0 1 1,-1 0-1,1-1 1,-1 1-1,1-1 1,-1 1 0,0 0-1,0 0 1,1 0-1,-1-1 1,0 1-1,0 0 1,0 0-1,0 0 1,0 0-1,0 0 1,0 0-1,-1 1 1,1-1 0,0 0-1,0 1 1,-1-1-1,1 1 1,0-1-1,-1 1 1,1-1-1,-1 1 1,1 0-1,-1 0 1,1 0-1,0 0 1,-1 0 0,-1 0-1,-1 0 35,1 0 0,-1 0 1,0 1-1,1 0 0,-1-1 0,1 1 1,0 0-1,-1 1 0,1-1 0,0 1 0,0-1 1,0 1-1,0 0 0,0 0 0,-3 3 0,1 0 136,1 1 0,0 0-1,0 0 1,1 0-1,0 0 1,0 1-1,0-1 1,1 1-1,0 0 1,0-1 0,1 1-1,0 0 1,-1 8-1,2-11-101,-1 0-1,1 1 1,0-1-1,0 0 1,1 1-1,-1-1 1,1 0-1,0 1 0,0-1 1,1 0-1,-1 0 1,1 0-1,0 0 1,0 0-1,0 0 1,0-1-1,1 1 1,-1-1-1,1 1 1,0-1-1,6 5 0,6 1-111,1-1 0,0 0 0,0-1-1,1 0 1,0-2 0,0 0 0,21 3-1,-9-3-2567,49 2-1,-46-7-2833</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13.037"/>
    </inkml:context>
    <inkml:brush xml:id="br0">
      <inkml:brushProperty name="width" value="0.05" units="cm"/>
      <inkml:brushProperty name="height" value="0.05" units="cm"/>
      <inkml:brushProperty name="color" value="#FF0066"/>
    </inkml:brush>
  </inkml:definitions>
  <inkml:trace contextRef="#ctx0" brushRef="#br0">0 8 5619,'0'0'8307,"86"0"-7138,-41 0-225,5 0-543,-1-4-145,-4 2-96,-4 0-160,-7 2 0,-7 0-1217,-7 0-1856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5.987"/>
    </inkml:context>
    <inkml:brush xml:id="br0">
      <inkml:brushProperty name="width" value="0.05" units="cm"/>
      <inkml:brushProperty name="height" value="0.05" units="cm"/>
      <inkml:brushProperty name="color" value="#FF0066"/>
    </inkml:brush>
  </inkml:definitions>
  <inkml:trace contextRef="#ctx0" brushRef="#br0">0 314 416,'0'0'12969,"6"-2"-12065,6-6-843,-1 1 0,0-2-1,0 0 1,-1 0 0,0-1-1,-1 0 1,15-22 0,51-91-637,-29 41-601,-34 69 584,-9 32 344,-3-17 272,7 276 3149,-7-275-3581,5 19 1225,7-16-7853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6.359"/>
    </inkml:context>
    <inkml:brush xml:id="br0">
      <inkml:brushProperty name="width" value="0.05" units="cm"/>
      <inkml:brushProperty name="height" value="0.05" units="cm"/>
      <inkml:brushProperty name="color" value="#FF0066"/>
    </inkml:brush>
  </inkml:definitions>
  <inkml:trace contextRef="#ctx0" brushRef="#br0">0 15 9284,'0'0'1745,"23"-15"-9204</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6.706"/>
    </inkml:context>
    <inkml:brush xml:id="br0">
      <inkml:brushProperty name="width" value="0.05" units="cm"/>
      <inkml:brushProperty name="height" value="0.05" units="cm"/>
      <inkml:brushProperty name="color" value="#FF0066"/>
    </inkml:brush>
  </inkml:definitions>
  <inkml:trace contextRef="#ctx0" brushRef="#br0">0 38 5923,'0'0'3807,"23"-6"-3124,72-20-131,-92 25-470,0 0 0,0 0 0,0 0 1,0 1-1,0-1 0,0 1 0,1 0 0,-1 0 0,0 0 1,0 0-1,0 0 0,0 1 0,0-1 0,0 1 0,0 0 1,0 0-1,0 0 0,0 0 0,-1 1 0,1-1 0,0 1 0,2 2 1,-2 0 4,0-1 0,0 1 1,-1 1-1,1-1 0,-1 0 1,0 0-1,-1 1 0,1 0 1,1 8-1,2 4 111,3 9 528,7 53-1,-12-58-378,0 0 0,2 0 0,0-1 0,14 34 0,-4-25-6795</inkml:trace>
  <inkml:trace contextRef="#ctx0" brushRef="#br0" timeOffset="1">68 243 7027,'0'0'6547,"165"-18"-6547,-113 6-432,0-2-1409,-5-1-848,-4-1-1521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7.047"/>
    </inkml:context>
    <inkml:brush xml:id="br0">
      <inkml:brushProperty name="width" value="0.05" units="cm"/>
      <inkml:brushProperty name="height" value="0.05" units="cm"/>
      <inkml:brushProperty name="color" value="#FF0066"/>
    </inkml:brush>
  </inkml:definitions>
  <inkml:trace contextRef="#ctx0" brushRef="#br0">16 1 6739,'0'0'5768,"0"2"-5493,-9 84 1884,2 136 0,8-194-2072,5 25-3999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7.408"/>
    </inkml:context>
    <inkml:brush xml:id="br0">
      <inkml:brushProperty name="width" value="0.05" units="cm"/>
      <inkml:brushProperty name="height" value="0.05" units="cm"/>
      <inkml:brushProperty name="color" value="#FF0066"/>
    </inkml:brush>
  </inkml:definitions>
  <inkml:trace contextRef="#ctx0" brushRef="#br0">0 16 2065,'0'0'5912,"22"-3"-4808,68-8-31,-87 11-978,1-1-1,0 1 1,0 0-1,0 0 1,0 0 0,0 1-1,-1-1 1,1 1-1,0 0 1,0 0 0,-1 1-1,1-1 1,0 1 0,-1-1-1,0 1 1,1 0-1,-1 0 1,0 1 0,0-1-1,0 1 1,0 0-1,-1-1 1,1 1 0,-1 0-1,1 1 1,-1-1-1,0 0 1,0 1 0,-1-1-1,3 7 1,0 2 32,0 1 0,-1 0 0,-1 0 1,0 0-1,-1 1 0,0 19 0,-1-30-134,0-1 1,0 1-1,0 0 0,-1 0 0,1-1 1,-1 1-1,0 0 0,1-1 1,-1 1-1,-1 0 0,1-1 0,0 1 1,0-1-1,-1 0 0,0 1 1,1-1-1,-1 0 0,0 0 0,0 0 1,0 0-1,0-1 0,-1 1 1,1 0-1,0-1 0,-1 0 0,-2 2 1,-3 0-318,1-1-1,-1 1 1,0-2 0,0 1 0,0-1 0,-1 0 0,-12-1-1,20 0 289,0 0-1,0 0 0,0-1 0,0 1 0,1 0 1,-1-1-1,0 1 0,0-1 0,1 1 0,-1-1 1,0 1-1,1-1 0,-1 0 0,0 1 0,1-1 1,-1 0-1,1 0 0,-1 1 0,1-1 0,-1 0 1,1 0-1,0 1 0,-1-1 0,1 0 0,0 0 1,0 0-1,0 0 0,0 0 0,0 0 0,-1 1 1,2-1-1,-1 0 0,0 0 0,0-1 0,0-1-9,0 0 0,0 0-1,1 0 1,-1 0-1,1-1 1,-1 1 0,1 0-1,0 0 1,0 1 0,2-5-1,3 0 32,1 0 0,0 0 0,0 0-1,0 0 1,1 1 0,0 1 0,0-1 0,0 1-1,10-4 1,9-4 810,48-16 0,-70 27-410,0 0-1,1 0 0,-1 1 0,0 0 0,1 0 1,-1 1-1,1-1 0,6 1 0,-9 1-241,-1 0 0,1-1 0,-1 1-1,1 0 1,-1 0 0,0 0 0,1 1 0,-1-1-1,0 1 1,0-1 0,0 1 0,0 0-1,0-1 1,0 1 0,-1 0 0,1 0 0,-1 1-1,3 2 1,-1-1-422,26 35 1096,-29-37-1227,1-1-1,0 0 0,1 0 1,-1 0-1,0 0 0,0 0 1,0 0-1,1 0 1,-1-1-1,0 1 0,1 0 1,-1-1-1,0 1 0,3 0 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7.754"/>
    </inkml:context>
    <inkml:brush xml:id="br0">
      <inkml:brushProperty name="width" value="0.05" units="cm"/>
      <inkml:brushProperty name="height" value="0.05" units="cm"/>
      <inkml:brushProperty name="color" value="#FF0066"/>
    </inkml:brush>
  </inkml:definitions>
  <inkml:trace contextRef="#ctx0" brushRef="#br0">1 1 8340,'0'0'5026,"24"16"-14982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2.297"/>
    </inkml:context>
    <inkml:brush xml:id="br0">
      <inkml:brushProperty name="width" value="0.05" units="cm"/>
      <inkml:brushProperty name="height" value="0.05" units="cm"/>
      <inkml:brushProperty name="color" value="#004F8B"/>
    </inkml:brush>
  </inkml:definitions>
  <inkml:trace contextRef="#ctx0" brushRef="#br0">1 659 5603,'0'0'2318,"23"-8"-1432,3-1-552,-9 4-162,0 0-1,0-2 1,-1 0 0,1-1 0,-2 0 0,27-20-1,-18 10-144,-2-1-1,0-1 0,-1 0 0,-1-2 0,-1-1 0,-2 0 0,21-34 0,-27 37-52,-1 0 0,-1-1 0,-1 0-1,0 0 1,-2-1 0,0 0-1,-2 0 1,0-1 0,-2 1 0,0-24-1,-2-52 610,0 85 1692,10 246-880,-7-206-1366,1 1 1,2-1-1,1 1 0,1-1 1,1-1-1,19 39 0,-27-62-421,1 0-1,0 1 0,0-1 1,0 0-1,0 0 0,0 0 1,1 0-1,-1-1 0,1 1 1,3 2-1,8-1-3158</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8.085"/>
    </inkml:context>
    <inkml:brush xml:id="br0">
      <inkml:brushProperty name="width" value="0.05" units="cm"/>
      <inkml:brushProperty name="height" value="0.05" units="cm"/>
      <inkml:brushProperty name="color" value="#FF0066"/>
    </inkml:brush>
  </inkml:definitions>
  <inkml:trace contextRef="#ctx0" brushRef="#br0">116 62 5651,'0'0'4041,"2"-10"-4033,-1 1-77,0 7 35,0 0 0,-1 0 0,1 0 0,-1-1 0,0 1 0,0 0 0,0 0 0,0-1 0,0 1 0,-1-5 0,0 6 9,0 0-1,1 0 1,-1 0-1,0 0 1,0 0 0,0 1-1,0-1 1,0 0 0,0 0-1,0 0 1,-1 1-1,1-1 1,0 1 0,0-1-1,0 1 1,-1-1 0,1 1-1,0 0 1,0 0 0,-1-1-1,1 1 1,0 0-1,-1 0 1,1 0 0,0 1-1,-2-1 1,-2 0-29,1 0 1,-1 1 0,0-1-1,1 1 1,-1 0-1,1 0 1,0 0-1,-1 1 1,1 0 0,0-1-1,0 2 1,0-1-1,-6 5 1,8-6 113,0 1 0,0 0-1,0 0 1,1 0 0,-1 0 0,1 0 0,0 1 0,-1-1 0,1 0-1,0 1 1,0-1 0,0 1 0,1-1 0,-1 1 0,1-1 0,-1 1 0,1-1-1,0 1 1,0 0 0,0-1 0,0 1 0,0-1 0,1 1 0,-1 0-1,2 3 1,0-3 85,-1 0-1,1 0 1,-1 0-1,1 0 1,0 0-1,0-1 1,0 1-1,0-1 1,1 0 0,-1 0-1,1 1 1,-1-1-1,6 3 1,45 22 1495,-29-15-1080,-18-9-447,6 3 73,-1 1 0,1 0 0,11 11 0,-21-17-184,0 0 0,-1 1-1,1-1 1,0 0 0,-1 1 0,0-1 0,1 1-1,-1 0 1,0-1 0,0 1 0,0 0 0,0 0-1,0 0 1,0 0 0,0 0 0,-1 0 0,1 0-1,-1 0 1,1 0 0,-1 0 0,0 0 0,0 0-1,0 0 1,0 0 0,0 1 0,0-1 0,-1 0 0,0 3-1,-1-3 4,1 0-1,-1 0 0,0 0 0,0-1 1,0 1-1,0 0 0,0-1 0,0 0 1,0 1-1,0-1 0,0 0 0,-1 0 1,1 0-1,0-1 0,-1 1 0,1-1 1,-5 1-1,-48 5-49,47-5-8,-53 0-993,61-1 1010,0 0 0,-1 0 0,1 0 0,0 0 0,0 0 0,-1 0 0,1 0 0,0 0 0,-1 0 0,1 0 0,0 0 0,0 0 0,-1 0 0,1-1 0,0 1 0,0 0 0,-1 0 1,1 0-1,0 0 0,0 0 0,0-1 0,-1 1 0,1 0 0,0 0 0,0 0 0,0 0 0,-1-1 0,1 1 0,0 0 0,0 0 0,0-1 0,0 1 0,0 0 0,0 0 0,0-1 0,0 1 0,-1 0 0,1 0 0,0-1 0,5-12-1349,14-9-1834,11 2-2071</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8.570"/>
    </inkml:context>
    <inkml:brush xml:id="br0">
      <inkml:brushProperty name="width" value="0.05" units="cm"/>
      <inkml:brushProperty name="height" value="0.05" units="cm"/>
      <inkml:brushProperty name="color" value="#FF0066"/>
    </inkml:brush>
  </inkml:definitions>
  <inkml:trace contextRef="#ctx0" brushRef="#br0">13 174 8708,'0'0'2697,"0"20"-1229,0 153 314,1-150-1705,1-33-438,0-37-724,-2-277-1196,1 323 2334,0 0 0,0 0 0,0 0 0,0 1-1,0-1 1,0 0 0,0 1 0,0-1 0,0 1 0,1-1 0,-1 1 0,0 0 0,0 0-1,1-1 1,-1 1 0,0 0 0,0 0 0,1 0 0,-1 0 0,0 0 0,2 1-1,37 0 305,-36-1-239,17 3 226,1 1-1,-1 1 1,0 1 0,-1 1-1,1 0 1,-1 2 0,-1 0 0,0 1-1,0 1 1,19 15 0,-34-23-255,0 0 1,-1 1-1,1 0 1,-1-1 0,0 1-1,0 0 1,0 0 0,-1 1-1,3 4 1,-4-8-77,-1 1 0,1-1 0,-1 1 0,1-1 0,-1 1 0,1 0 0,-1-1-1,0 1 1,0-1 0,0 1 0,0 0 0,0-1 0,0 1 0,0-1 0,-1 1 0,1 0 0,0-1 0,-1 1 0,1-1 0,-1 1 0,0-1 0,0 1-1,1-1 1,-1 0 0,0 1 0,0-1 0,0 0 0,0 0 0,-1 1 0,1-1 0,0 0 0,-3 1 0,-7 5 4,-1-2 0,0 1 1,0-1-1,-1-1 0,1 0 0,-1-1 1,0 0-1,-21 1 0,-109 1-1253,131-5 996,-50 0-1465</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9.074"/>
    </inkml:context>
    <inkml:brush xml:id="br0">
      <inkml:brushProperty name="width" value="0.05" units="cm"/>
      <inkml:brushProperty name="height" value="0.05" units="cm"/>
      <inkml:brushProperty name="color" value="#FF0066"/>
    </inkml:brush>
  </inkml:definitions>
  <inkml:trace contextRef="#ctx0" brushRef="#br0">205 0 4386,'0'0'5026,"-18"5"-4772,5-1-100,6-3-46,1 0-1,0 0 1,0 1-1,0 0 1,0 1-1,0-1 1,0 1-1,1 0 1,-1 0-1,1 1 1,0 0-1,0 0 1,0 0-1,1 0 1,-1 1-1,-6 9 1,-1 7 327,2 1 0,0 1 0,1-1-1,1 2 1,2-1 0,0 1 0,1 0 0,2 0 0,0 0 0,1 1 0,4 41-1,-2-61-400,1 1-1,-1-1 0,1 0 0,0 0 0,1 1 0,-1-1 0,1 0 1,0 0-1,0-1 0,1 1 0,0 0 0,0-1 0,0 1 0,0-1 0,0 0 1,1 0-1,0 0 0,0-1 0,0 1 0,0-1 0,0 0 0,1 0 1,5 2-1,1 1-530,0-2 1,1 1 0,-1-2 0,1 1-1,0-1 1,0-1 0,0 0 0,0-1-1,14 0 1,13-1-4343</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9.463"/>
    </inkml:context>
    <inkml:brush xml:id="br0">
      <inkml:brushProperty name="width" value="0.05" units="cm"/>
      <inkml:brushProperty name="height" value="0.05" units="cm"/>
      <inkml:brushProperty name="color" value="#FF0066"/>
    </inkml:brush>
  </inkml:definitions>
  <inkml:trace contextRef="#ctx0" brushRef="#br0">306 78 3105,'0'0'7724,"-12"-12"-7513,-37-37 69,46 47-258,0 0-1,0 0 1,0 1 0,0-1-1,0 1 1,-1-1 0,1 1-1,0 0 1,-1 1 0,1-1 0,-1 0-1,1 1 1,-1 0 0,1 0-1,-1 0 1,1 0 0,-1 1 0,1-1-1,-1 1 1,1 0 0,-4 1-1,2-1 14,-3 2 127,0 0 0,0 0 0,0 1 0,0 0 0,0 1 0,1-1 0,-1 1 0,1 1 0,1 0 0,-1 0 0,1 0 0,0 0 0,0 1 0,1 0 0,0 0 0,0 1 0,-7 15 0,6-10 64,1-1 0,0 1 0,1 0 0,0 0 0,1 0 1,0 1-1,1-1 0,1 1 0,0-1 0,1 1 0,1 14 0,0-25-195,0 0 0,0 0 0,1 1-1,-1-1 1,1 0 0,-1 0 0,1-1-1,0 1 1,0 0 0,0 0 0,1-1-1,-1 1 1,1-1 0,-1 0 0,1 0 0,0 0-1,-1 0 1,1 0 0,0-1 0,1 1-1,-1-1 1,0 0 0,0 0 0,0 0-1,1 0 1,-1 0 0,4-1 0,14 4-204,0-2 0,0 0 0,23-2 0,-33 0-181,4 0-288,-4 1-786,0-1 0,0-1 0,19-3-1,0-8-3810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9.823"/>
    </inkml:context>
    <inkml:brush xml:id="br0">
      <inkml:brushProperty name="width" value="0.05" units="cm"/>
      <inkml:brushProperty name="height" value="0.05" units="cm"/>
      <inkml:brushProperty name="color" value="#FF0066"/>
    </inkml:brush>
  </inkml:definitions>
  <inkml:trace contextRef="#ctx0" brushRef="#br0">1 1 2513,'0'0'10885,"22"16"-9682,72 54 25,-89-66-1136,1 1 0,-1 0 1,-1 0-1,1 1 0,-1-1 1,0 1-1,0 0 0,-1 0 1,1 0-1,-1 0 0,-1 1 1,1-1-1,-1 1 1,0 0-1,-1 0 0,1 8 1,3 7 169,-1 1-273,-1 0-1,-1 1 1,-2 32-1,0-48-302,-20-10-10856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30.153"/>
    </inkml:context>
    <inkml:brush xml:id="br0">
      <inkml:brushProperty name="width" value="0.05" units="cm"/>
      <inkml:brushProperty name="height" value="0.05" units="cm"/>
      <inkml:brushProperty name="color" value="#FF0066"/>
    </inkml:brush>
  </inkml:definitions>
  <inkml:trace contextRef="#ctx0" brushRef="#br0">1 57 8868,'0'0'5250,"117"0"-3793,-72 0-1377,3 0-64,-3-8-16,0 2 0,-7-2-688,-4 0-1297,-7-4-1681,-11-3-1792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30.525"/>
    </inkml:context>
    <inkml:brush xml:id="br0">
      <inkml:brushProperty name="width" value="0.05" units="cm"/>
      <inkml:brushProperty name="height" value="0.05" units="cm"/>
      <inkml:brushProperty name="color" value="#FF0066"/>
    </inkml:brush>
  </inkml:definitions>
  <inkml:trace contextRef="#ctx0" brushRef="#br0">0 1 6115,'0'0'6259,"154"101"-4771,-100-48-175,-7 8-177,-6 4-191,-12 0-33,-8-2-479,-12-8 15,-9-2-448,0-8 0,-16-9-80,-16-1-801,-2-9-1648,3-10-1825,4-5-3778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10.930"/>
    </inkml:context>
    <inkml:brush xml:id="br0">
      <inkml:brushProperty name="width" value="0.05" units="cm"/>
      <inkml:brushProperty name="height" value="0.05" units="cm"/>
      <inkml:brushProperty name="color" value="#F6630D"/>
    </inkml:brush>
  </inkml:definitions>
  <inkml:trace contextRef="#ctx0" brushRef="#br0">1 1 496,'1'2'12041,"12"6"-12170,78 4 972,-1-4 0,101-4 806,-208-4-1683,-274 21-393,377-20 541,-43-1-291,-38 1-115,-17-1-191,-12 0 368,36 0-1044,32 1-4778,-26 0-704</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26.601"/>
    </inkml:context>
    <inkml:brush xml:id="br0">
      <inkml:brushProperty name="width" value="0.05" units="cm"/>
      <inkml:brushProperty name="height" value="0.05" units="cm"/>
      <inkml:brushProperty name="color" value="#F6630D"/>
    </inkml:brush>
  </inkml:definitions>
  <inkml:trace contextRef="#ctx0" brushRef="#br0">1 258 2577,'0'0'7681,"3"1"-6843,14 3-490,0-1 0,1 0 1,0-1-1,-1-1 0,1-1 1,31-2-1,5 0 167,53 3-92,-27 1-152,0-2 0,-1-5 0,113-20 0,-169 15-302,6 0-1418,-29 10 1233,3 40-155,-3-40 388,0 0 0,0 0 0,-1 0 0,1 0 1,0 0-1,0-1 0,0 1 0,0 0 0,0 0 0,0 0 1,0 0-1,0 0 0,0 0 0,0-1 0,0 1 0,1 0 1,-1 0-1,0 0 0,0 0 0,0 0 0,0 0 0,0-1 1,0 1-1,0 0 0,0 0 0,0 0 0,0 0 0,0 0 0,0 0 1,1 0-1,-1 0 0,0 0 0,0-1 0,0 1 0,0 0 1,0 0-1,0 0 0,0 0 0,1 0 0,-1 0 0,0 0 1,0 0-1,0 0 0,0 0 0,0 0 0,0 0 0,1 0 1,-1 0-1,0 0 0,0 0 0,0 0 0,0 0 0,0 0 1,0 0-1,1 0 0,-1 0 0,0 0 0,0 1 0,0-1 0,0 0 1,0 0-1,0 0 0,0 0 0,0 0 0,1 0 0,5-22-159,5-26-1198,-8 26-94,-2-1 1,0-27-1,1-30 341,-1 79 1146,-1 0 1,0 1-1,1-1 0,-1 0 1,0 1-1,1-1 0,-1 0 1,1 1-1,-1-1 1,1 1-1,-1-1 0,1 1 1,0-1-1,-1 1 0,1-1 1,0 1-1,-1 0 1,1-1-1,0 1 0,-1 0 1,1-1-1,0 1 0,0 0 1,-1 0-1,1 0 1,0 0-1,0 0 0,1 0 1,29 0 142,-22 1 58,7 1-5,-1 0 0,0 2-1,0 0 1,0 1 0,-1 0 0,0 1-1,18 10 1,12 4 424,-18-10-419,-10-4-78,-1 1 0,1 0 0,-1 0 0,0 2 0,26 18 0,-40-26-176,0 0 1,0 0 0,0 0-1,0 0 1,0 1-1,0-1 1,0 0 0,-1 0-1,1 0 1,0 1 0,-1-1-1,1 0 1,-1 1-1,1-1 1,-1 1 0,0-1-1,1 0 1,-1 1 0,0-1-1,0 1 1,0-1-1,0 1 1,0-1 0,-1 1-1,1-1 1,0 0 0,-1 1-1,1-1 1,-1 1-1,1-1 1,-1 0 0,1 0-1,-1 1 1,0-1 0,0 0-1,0 0 1,0 0 0,0 0-1,0 0 1,0 0-1,0 0 1,0 0 0,0 0-1,-3 1 1,-6 5 20,0 0 0,-1-1-1,-22 10 1,27-13-7,-67 26 82,46-19-274,0 1 0,-30 16 0,41-12-1631,9-4-2246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15.024"/>
    </inkml:context>
    <inkml:brush xml:id="br0">
      <inkml:brushProperty name="width" value="0.05" units="cm"/>
      <inkml:brushProperty name="height" value="0.05" units="cm"/>
      <inkml:brushProperty name="color" value="#F6630D"/>
    </inkml:brush>
  </inkml:definitions>
  <inkml:trace contextRef="#ctx0" brushRef="#br0">0 404 1649,'0'0'11650,"14"-2"-11319,8-12-208,-2 0-1,0-1 0,0 0 1,28-32-1,-20 20-115,-8 9 7,-2-2 0,0 1 0,-1-2-1,-1 0 1,-1-1 0,-1-1 0,-1 0 0,-1-1 0,-2 0-1,10-31 1,-21 64 5,1 0 1,-1 0-1,1 0 0,1 0 0,2 14 0,0 10 58,-2 37 567,-2-48-441,0 0-1,2 0 0,1 0 1,0-1-1,2 1 0,0-1 0,9 26 1,-13-46-406,1-1 0,-1 0 0,0 1 0,0-1 0,1 0 0,-1 0 0,0 1 0,1-1 0,-1 0 0,0 0 1,1 0-1,-1 1 0,1-1 0,-1 0 0,0 0 0,1 0 0,-1 0 0,1 0 0,-1 0 0,0 0 0,1 0 0,-1 0 0,1 0 0,-1 0 1,0 0-1,1 0 0,-1 0 0,0 0 0,2-1 0,4 1-4498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2:59.807"/>
    </inkml:context>
    <inkml:brush xml:id="br0">
      <inkml:brushProperty name="width" value="0.05" units="cm"/>
      <inkml:brushProperty name="height" value="0.05" units="cm"/>
      <inkml:brushProperty name="color" value="#004F8B"/>
    </inkml:brush>
  </inkml:definitions>
  <inkml:trace contextRef="#ctx0" brushRef="#br0">1 0 10261,'0'0'1744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2.645"/>
    </inkml:context>
    <inkml:brush xml:id="br0">
      <inkml:brushProperty name="width" value="0.05" units="cm"/>
      <inkml:brushProperty name="height" value="0.05" units="cm"/>
      <inkml:brushProperty name="color" value="#004F8B"/>
    </inkml:brush>
  </inkml:definitions>
  <inkml:trace contextRef="#ctx0" brushRef="#br0">0 153 9268,'0'0'1070,"22"7"571,74 17-131,-89-22-1438,0 0 0,0-1-1,0-1 1,0 1 0,1-1 0,-1 0 0,0 0 0,0-1-1,0 0 1,0-1 0,0 1 0,13-6 0,-17 6-60,0-1 1,0 0-1,-1 0 1,1 1-1,-1-2 1,1 1-1,-1 0 1,0 0-1,1-1 1,-1 1-1,-1-1 1,1 0-1,0 0 1,-1 0-1,1 1 1,-1-1-1,0-1 1,0 1 0,0 0-1,0 0 1,0 0-1,-1 0 1,0-1-1,1 1 1,-2-4-1,2 0 10,-1 0 0,-1 0 1,1 1-1,-1-1 0,0 0 0,-1 0 0,0 1 1,-4-13-1,4 16-11,1 1 0,-1 0 1,0 0-1,0-1 0,0 1 1,0 0-1,0 0 0,0 1 1,0-1-1,-1 0 0,1 1 1,-1 0-1,1-1 0,-1 1 1,1 0-1,-1 0 0,0 0 1,0 1-1,1-1 0,-1 1 1,0-1-1,0 1 0,0 0 1,-4 1-1,4-1-25,-1 0-1,1 0 1,0 0 0,-1 1 0,1 0-1,0-1 1,0 1 0,0 1 0,0-1-1,0 0 1,0 1 0,0-1-1,0 1 1,0 0 0,1 0 0,-4 3-1,0 2-533,-1 0 0,1 1 0,1 0 0,-6 10 0,-3 4-1693,-11 15-2836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15.598"/>
    </inkml:context>
    <inkml:brush xml:id="br0">
      <inkml:brushProperty name="width" value="0.05" units="cm"/>
      <inkml:brushProperty name="height" value="0.05" units="cm"/>
      <inkml:brushProperty name="color" value="#F6630D"/>
    </inkml:brush>
  </inkml:definitions>
  <inkml:trace contextRef="#ctx0" brushRef="#br0">260 5 3506,'0'0'3876,"-14"-1"-3687,-46-3 30,56 5-186,-1-1 0,0 1 0,1 0 0,-1 0 0,1 0 0,-1 1 1,1 0-1,0 0 0,0 0 0,0 0 0,0 1 0,0-1 0,0 1 0,0 0 0,-4 5 0,-2 2 197,1 1 0,0 0 0,-8 15 0,17-26-222,-10 17 393,0 0-1,2 0 1,0 1 0,1 0 0,-8 34 0,12-38-246,0-1 1,1 1 0,1 0 0,0 0 0,1 0-1,0 0 1,1-1 0,6 28 0,-5-34-117,0 0 1,1-1-1,0 1 1,1-1-1,0 1 1,-1-1-1,2-1 1,-1 1-1,1 0 0,0-1 1,0 0-1,0 0 1,1-1-1,0 1 1,11 6-1,-7-6 20,0 0-1,0-1 1,0 0-1,1 0 1,-1-1-1,1-1 1,-1 1-1,1-2 1,20 1 0,-30-2-63,1 0 0,-1 0 1,0 0-1,0 0 1,0-1-1,0 1 1,1 0-1,-1-1 0,0 1 1,0-1-1,0 1 1,0-1-1,0 0 1,0 0-1,0 1 0,0-1 1,0 0-1,-1 0 1,1 0-1,0 0 1,0 0-1,-1 0 0,2-2 1,7-34-955,-8 28 605,-1 1-1,0 0 1,-1-1-1,0 1 1,0 0-1,-1-1 1,-3-8-1,1 9 99,0 0 0,-1 1 0,0 0 0,0 0 0,-12-11 0,15 15 351,-1 0-1,0 0 1,-1 0 0,1 1 0,0-1 0,-1 1-1,1 0 1,-1 0 0,0 0 0,0 0 0,0 1 0,0-1-1,0 1 1,-6-1 1756,32 2-1612,94 0-1809,-66 0-1609</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16.038"/>
    </inkml:context>
    <inkml:brush xml:id="br0">
      <inkml:brushProperty name="width" value="0.05" units="cm"/>
      <inkml:brushProperty name="height" value="0.05" units="cm"/>
      <inkml:brushProperty name="color" value="#F6630D"/>
    </inkml:brush>
  </inkml:definitions>
  <inkml:trace contextRef="#ctx0" brushRef="#br0">21 307 4162,'0'0'7473,"-3"3"-6521,3-3-913,0 1-1,-1-1 1,1 1-1,0-1 1,0 0-1,-1 1 1,1-1-1,0 0 1,0 0 0,-1 1-1,1-1 1,0 0-1,-1 1 1,1-1-1,0 0 1,-1 0-1,1 0 1,0 0-1,-1 1 1,1-1 0,-1 0-1,1 0 1,0 0-1,-1 0 1,1 0-1,-1 0 1,1 0-1,-1 0 1,1 0-1,0 0 1,-1 0 0,1 0-1,-1 0 1,1 0-1,0 0 1,-1-1-1,1 1 1,-1 0-1,1 0 1,0 0-1,-1-1 1,1 1 0,0 0-1,-1-1 1,0-23 930,1 9-1237,1 0 138,0 0 0,1 0 0,1 1 0,0-1 0,1 1 0,1 0 0,9-21 0,-2 10-127,1 1 0,1 0 0,22-26 0,-36 49 275,1 0 0,-1 0 0,1 0-1,-1 1 1,1-1 0,0 0 0,-1 0 0,1 1-1,0-1 1,0 0 0,-1 1 0,1-1 0,0 1-1,0-1 1,0 1 0,0 0 0,-1-1 0,1 1-1,0 0 1,0-1 0,0 1 0,0 0 0,0 0-1,0 0 1,0 0 0,0 0 0,0 0 0,0 0-1,0 0 1,0 0 0,0 1 0,0-1 0,0 0-1,-1 0 1,1 1 0,0-1 0,0 1-1,0-1 1,0 1 0,0-1 0,-1 1 0,1 0-1,0-1 1,-1 1 0,1 0 0,0-1 0,-1 1-1,1 0 1,-1 0 0,1 0 0,0 1 0,5 8 365,-1 0 1,1 1 0,5 19-1,-3-10 7,11 20 80,2-2 0,33 48 1,-67-83-7121,-14-12 3765,-18-11-3675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16.712"/>
    </inkml:context>
    <inkml:brush xml:id="br0">
      <inkml:brushProperty name="width" value="0.05" units="cm"/>
      <inkml:brushProperty name="height" value="0.05" units="cm"/>
      <inkml:brushProperty name="color" value="#F6630D"/>
    </inkml:brush>
  </inkml:definitions>
  <inkml:trace contextRef="#ctx0" brushRef="#br0">1 183 5282,'0'0'7844,"8"-2"-7374,236-27 214,-74 19-3643,-138 8 1725,-30 2 1278,0 0 0,0 0 0,0 0 0,0 0 0,0 0 0,0 0-1,0 0 1,0 1 0,0-1 0,0 1 0,0-1 0,0 1 0,-1 0 0,1 0-1,0-1 1,0 1 0,-1 1 0,1-1 0,-1 0 0,3 2 0,-2 1 189,1 0 0,-1 0 1,-1 0-1,1 0 0,0 0 1,-1 1-1,1 6 0,0-4-294,12 64 1349,-10-46-1007,1-1 0,1 0 0,12 33 0,-20-116 804,-13-241-4681,15 298 3619,0 1 0,1 0-1,-1 0 1,1 0 0,0-1 0,-1 1-1,1 0 1,0 0 0,-1 0 0,1 0 0,0 0-1,0 0 1,0 1 0,0-1 0,0 0-1,0 0 1,0 1 0,0-1 0,0 0-1,1 1 1,-1-1 0,0 1 0,0 0-1,0-1 1,3 1 0,36-9-151,-35 8 171,30-3 192,0 1 1,0 1-1,69 6 1,-101-4-213,0 1-1,0-1 1,0 1 0,0 0 0,-1 0-1,1 0 1,0 0 0,-1 0 0,1 1-1,-1-1 1,1 1 0,-1-1 0,0 1 0,1 0-1,-1 0 1,0 0 0,0 0 0,-1 1-1,1-1 1,0 1 0,-1-1 0,1 1-1,-1-1 1,0 1 0,0 0 0,0-1-1,0 1 1,0 0 0,0 3 0,-1-2-12,1-1 0,-1 1 1,0 0-1,0 0 0,-1-1 0,1 1 1,-1 0-1,0-1 0,0 1 0,0 0 1,0-1-1,0 1 0,-1-1 0,0 0 1,0 1-1,0-1 0,0 0 0,0 0 1,0 0-1,-1 0 0,0-1 0,-3 4 1,-14 7-35,-1-2 1,0 0 0,0-1-1,-1-1 1,0-2-1,0 0 1,-39 7 0,13-2-1592,41-9-1806</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18.893"/>
    </inkml:context>
    <inkml:brush xml:id="br0">
      <inkml:brushProperty name="width" value="0.05" units="cm"/>
      <inkml:brushProperty name="height" value="0.05" units="cm"/>
      <inkml:brushProperty name="color" value="#F6630D"/>
    </inkml:brush>
  </inkml:definitions>
  <inkml:trace contextRef="#ctx0" brushRef="#br0">1 1 4162,'0'0'9073,"7"1"-8560,86 12 684,106 2 1,0-12-4540,-191-5 434,-6-8-950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19.236"/>
    </inkml:context>
    <inkml:brush xml:id="br0">
      <inkml:brushProperty name="width" value="0.05" units="cm"/>
      <inkml:brushProperty name="height" value="0.05" units="cm"/>
      <inkml:brushProperty name="color" value="#F6630D"/>
    </inkml:brush>
  </inkml:definitions>
  <inkml:trace contextRef="#ctx0" brushRef="#br0">3 1 2145,'0'0'5058,"-3"83"-3585,3-48-545,0-3-367,0-3-321,0-7-224,0-2-32,14-5-272,6-7-1201,1-8-1536</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19.676"/>
    </inkml:context>
    <inkml:brush xml:id="br0">
      <inkml:brushProperty name="width" value="0.05" units="cm"/>
      <inkml:brushProperty name="height" value="0.05" units="cm"/>
      <inkml:brushProperty name="color" value="#F6630D"/>
    </inkml:brush>
  </inkml:definitions>
  <inkml:trace contextRef="#ctx0" brushRef="#br0">1 171 2385,'0'0'4042,"6"17"-2497,49 158 2142,-46-153-2834,-9-47-524,0 5-986,-3-17-588,-1 0-1,-1 0 1,-20-66 0,-1-10 1998,26 112-631,1 1 1,-1-1 0,0 0-1,1 1 1,-1-1 0,1 1-1,-1-1 1,1 0 0,0 1-1,-1-1 1,1 1 0,-1 0-1,1-1 1,0 1 0,-1 0-1,1-1 1,0 1 0,0 0-1,-1 0 1,1-1-1,0 1 1,0 0 0,-1 0-1,1 0 1,0 0 0,0 0-1,-1 0 1,1 0 0,0 0-1,0 1 1,37-1-539,-28 0 783,115-2 648,1 0-3025</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20.238"/>
    </inkml:context>
    <inkml:brush xml:id="br0">
      <inkml:brushProperty name="width" value="0.05" units="cm"/>
      <inkml:brushProperty name="height" value="0.05" units="cm"/>
      <inkml:brushProperty name="color" value="#F6630D"/>
    </inkml:brush>
  </inkml:definitions>
  <inkml:trace contextRef="#ctx0" brushRef="#br0">1 1 4482,'0'0'2505,"27"3"-2129,0-1-413,12 1-176,0 2 1,0 1-1,46 14 0,-78-18-78,-1 0-1,1 1 1,-1 0 0,0 0 0,0 0 0,0 1-1,0 0 1,-1 0 0,1 1 0,-1-1-1,0 1 1,-1 0 0,1 1 0,-1-1-1,0 1 1,0 0 0,0 0 0,3 9 0,-3-5 357,-1 0 1,0 1 0,0-1 0,0 15 0,1 48 3723,-6-56-2719,-4-18 225,-4-27-744,10 15-658,-1 7 26,0-1 0,1 0 1,0 1-1,0-1 0,1 0 1,2-12-1,-2 17 83,0 0 1,0 0-1,0 1 1,0-1-1,0 1 1,0-1-1,1 1 1,-1-1-1,0 1 1,1 0-1,-1 0 1,1-1-1,-1 1 1,1 0-1,0 0 1,-1 1-1,1-1 1,0 0-1,0 1 1,0-1-1,-1 1 1,1-1-1,0 1 1,0 0-1,0 0 1,0 0-1,0 0 1,3 0-1,3 1 137,0 0-1,0 1 1,-1 0-1,1 0 1,-1 1-1,1 0 1,-1 0-1,0 1 1,0 0-1,0 0 1,-1 1 0,0 0-1,9 8 1,-9-7 52,1-1 0,-1 0 0,1 0 1,0 0-1,0-1 0,0 0 0,1-1 0,0 1 1,-1-1-1,1-1 0,0 1 0,0-2 1,14 3-1,-21-5-136,0 1-1,0-1 1,0 0 0,0 0-1,-1 0 1,1 1 0,0-1-1,-1 0 1,1 0 0,0 0-1,-1 0 1,0 0 0,1 0-1,-1 0 1,1 0 0,-1 0-1,0 0 1,0 0 0,0 0-1,1 0 1,-1-1 0,0 1-1,0 0 1,-1-2 0,2-38-193,-1 34 237,-2-35-139,0 28-423,1 1 0,1 0 0,0 0 0,1-1-1,4-19 1,2 26-1870,10 2-2681</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20.578"/>
    </inkml:context>
    <inkml:brush xml:id="br0">
      <inkml:brushProperty name="width" value="0.05" units="cm"/>
      <inkml:brushProperty name="height" value="0.05" units="cm"/>
      <inkml:brushProperty name="color" value="#F6630D"/>
    </inkml:brush>
  </inkml:definitions>
  <inkml:trace contextRef="#ctx0" brushRef="#br0">245 78 4002,'0'0'5987,"-13"-12"-5886,-44-39-117,53 49 11,0 0-1,-1 0 1,1 0 0,0 1-1,-1-1 1,1 1 0,0 0-1,-1 1 1,0-1 0,1 1-1,-1-1 1,1 1 0,-1 1-1,1-1 1,-1 1 0,1-1-1,-1 1 1,1 1 0,-1-1-1,1 1 1,0-1 0,0 1-1,0 1 1,0-1 0,0 0-1,0 1 1,-4 4 0,3-2 87,0 0 0,1 0 1,0 0-1,0 1 1,0 0-1,1 0 0,0 0 1,0 0-1,0 0 1,1 0-1,0 1 0,-2 9 1,3-13-29,1 1 1,-1 0-1,0-1 1,1 1 0,0 0-1,0 0 1,0 0-1,0 0 1,1-1-1,0 1 1,-1 0 0,1 0-1,0-1 1,1 1-1,-1-1 1,1 1-1,0-1 1,0 0 0,0 1-1,0-1 1,0 0-1,5 5 1,3-2-18,-1-1 0,1 0 0,0 0 0,1-1 0,-1 0 0,1-1 0,0 0 0,0 0 0,0-1 0,0-1 0,0 0 0,1-1 0,-1 0 0,0 0 0,0-1 1,14-3-1,-20 2-301,-1 1 0,1-1 1,-1 0-1,0 0 0,0 0 1,0 0-1,0-1 0,0 0 1,-1 0-1,1 0 0,-1 0 1,0 0-1,0-1 1,0 1-1,0-1 0,0 0 1,-1 0-1,0 0 0,0 0 1,0 0-1,0-1 0,-1 1 1,1 0-1,-1-1 0,0 1 1,-1-1-1,1-5 1,1-32-4612</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21.112"/>
    </inkml:context>
    <inkml:brush xml:id="br0">
      <inkml:brushProperty name="width" value="0.05" units="cm"/>
      <inkml:brushProperty name="height" value="0.05" units="cm"/>
      <inkml:brushProperty name="color" value="#F6630D"/>
    </inkml:brush>
  </inkml:definitions>
  <inkml:trace contextRef="#ctx0" brushRef="#br0">1 1 6563,'0'0'1022,"0"19"213,1 15-649,2 0-1,1 0 1,15 55-1,-19-87-560,7 22 61,1-1 1,0-1-1,2 0 0,15 27 1,-24-48-133,-1-1 0,1 1 0,0-1 0,0 0 0,-1 1 1,1-1-1,0 0 0,0 0 0,0 1 0,0-1 0,-1 0 1,1 0-1,0 0 0,0 0 0,0 0 0,0 0 0,0 0 1,0 0-1,-1 0 0,1-1 0,0 1 0,0 0 0,0 0 1,-1-1-1,1 1 0,0-1 0,1 0 0,27-14-1600,-23 11 1457,0 1 282,0 0-1,0 1 1,0 0-1,1 0 1,-1 1 0,1 0-1,-1 0 1,1 0-1,-1 1 1,12 1 0,69 13 1880,-67-10-1529,-1 0 0,33 1 1,-35-5-317,-12 1 10,-1-1 1,1 0-1,0 0 1,-1-1-1,1 1 1,0-1-1,-1 0 1,7-2-1,-9 2-91,0-1 0,-1 1 0,1 0 0,0-1 0,-1 0 0,1 1 0,-1-1 0,0 0-1,0 0 1,1 1 0,-1-1 0,-1 0 0,1 0 0,0 0 0,0 0 0,-1-1 0,1 1-1,-1 0 1,1 0 0,-1 0 0,0-4 0,1 2-18,-1-1-1,1 0 1,-1 1 0,0-1 0,0 0-1,-1 0 1,1 1 0,-1-1-1,0 1 1,0-1 0,-1 1 0,1-1-1,-1 1 1,0 0 0,0-1-1,-1 1 1,1 0 0,-1 1 0,-4-6-1,2 5-35,1 0-1,-1 1 1,0 0-1,0 0 1,0 1-1,0-1 0,0 1 1,-1 0-1,1 0 1,-1 1-1,1 0 1,-1 0-1,1 0 1,-1 0-1,-11 1 1,13 1-21,0 0 1,0 0 0,0 0 0,1 0 0,-1 1-1,0-1 1,1 1 0,-1 0 0,1 0 0,-1 0 0,1 1-1,0-1 1,0 1 0,0-1 0,1 1 0,-1 0 0,1 1-1,-1-1 1,1 0 0,0 0 0,0 1 0,0 0 0,1-1-1,-1 1 1,1 0 0,0 0 0,0-1 0,0 1 0,1 0-1,-1 0 1,1 0 0,0 0 0,0 0 0,0 0 0,1 0-1,0 0 1,1 4 0,-2-6-104,1-1 0,-1 0 0,1 0 0,0 0 0,0 0 0,-1 0 0,1 0 0,0 0 0,0 0 0,0-1 0,0 1 0,0 0 0,0 0 0,1-1 0,-1 1 0,0-1 0,0 1 0,0-1 0,1 1 0,-1-1 0,0 0 1,0 1-1,2-1 0,34 1-3210,-28-1 1896,24 0-4894</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21.672"/>
    </inkml:context>
    <inkml:brush xml:id="br0">
      <inkml:brushProperty name="width" value="0.05" units="cm"/>
      <inkml:brushProperty name="height" value="0.05" units="cm"/>
      <inkml:brushProperty name="color" value="#F6630D"/>
    </inkml:brush>
  </inkml:definitions>
  <inkml:trace contextRef="#ctx0" brushRef="#br0">3 62 3185,'0'0'9704,"-1"-7"-9069,0-21-315,6 99-376,2 62-574,-5-137 583,0 0 0,0 1 0,1 0 1,-1-1-1,1 1 0,0 0 0,0 0 0,0 1 0,0-1 0,0 1 0,1-1 1,-1 1-1,1 0 0,-1 0 0,1 0 0,0 1 0,0-1 0,6 0 1,10-4 147,2 1 0,22-2 1,-39 6-71,24-3 226,46-14-1,-67 16-152,0-1 0,0 0-1,0 0 1,0-1 0,0 0 0,-1-1-1,0 1 1,0-1 0,0-1-1,6-6 1,-11 10-96,-1 0-1,0 0 1,0 0 0,1 1-1,-1-1 1,-1-1-1,1 1 1,0 0 0,0 0-1,-1 0 1,1 0-1,-1 0 1,0-1 0,0 1-1,0 0 1,0 0-1,0-1 1,0 1 0,0 0-1,-1 0 1,1 0-1,-1 0 1,0-1 0,1 1-1,-1 0 1,0 0-1,0 0 1,-1 0 0,1 1-1,0-1 1,-1 0-1,1 0 1,-1 1 0,1-1-1,-1 1 1,0-1-1,1 1 1,-1 0-1,0 0 1,0-1 0,0 1-1,0 1 1,0-1-1,0 0 1,-3 0 0,1-1-3,-1 1 1,1 0 0,-1 1-1,1-1 1,-1 1 0,0-1 0,1 1-1,-1 1 1,1-1 0,-1 1-1,1-1 1,-1 1 0,1 1 0,-1-1-1,1 1 1,0-1 0,0 1-1,-1 1 1,1-1 0,1 0-1,-1 1 1,-6 6 0,5-4 132,1 0 0,1 1 0,-1 0 0,1 0 0,0 0 0,0 0 0,1 0 0,0 1 0,0-1 0,0 1 0,1-1 0,0 1 0,1-1 0,-1 1 0,1 9 0,0-13-97,1 0-1,-1 0 0,0 0 0,1 0 0,0 0 0,-1 0 1,1 0-1,1 0 0,-1 0 0,0 0 0,1-1 1,-1 1-1,1 0 0,0-1 0,0 1 0,0-1 0,3 3 1,0 0 4,1-1 0,-1 0-1,1-1 1,0 1 0,0-1 0,0 0 0,11 3 0,7 1-117,1-2 0,-1 0 0,35 1 0,56-3-6821,-66-3-946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2.989"/>
    </inkml:context>
    <inkml:brush xml:id="br0">
      <inkml:brushProperty name="width" value="0.05" units="cm"/>
      <inkml:brushProperty name="height" value="0.05" units="cm"/>
      <inkml:brushProperty name="color" value="#004F8B"/>
    </inkml:brush>
  </inkml:definitions>
  <inkml:trace contextRef="#ctx0" brushRef="#br0">1 0 8148,'0'0'7683,"108"39"-7491,-79-37-192,2 0-1408,4 0-2130,2 0-2289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22.234"/>
    </inkml:context>
    <inkml:brush xml:id="br0">
      <inkml:brushProperty name="width" value="0.05" units="cm"/>
      <inkml:brushProperty name="height" value="0.05" units="cm"/>
      <inkml:brushProperty name="color" value="#F6630D"/>
    </inkml:brush>
  </inkml:definitions>
  <inkml:trace contextRef="#ctx0" brushRef="#br0">295 38 3314,'0'0'7141,"-18"-7"-6956,-62-20 47,76 26-193,1 0 0,-1 1 0,0-1 0,0 1 0,1-1 0,-1 1 0,0 0 0,0 1 0,0-1 0,1 1 0,-1 0 0,0-1 0,1 2 0,-1-1 0,1 0 0,-1 1 0,1-1 0,-1 1 0,-4 4 0,0 0 248,1 1 0,-1 0 0,1 1 0,-12 15 0,12-14-11,-1 2-120,1 1-1,-1 0 0,2 1 0,0 0 1,0 0-1,2 0 0,-1 1 0,2-1 1,0 1-1,0 0 0,1 0 0,1 0 1,0 0-1,1 0 0,3 20 0,-3-28-128,1-1-1,0 1 0,1-1 1,-1 0-1,1 1 1,0-1-1,0 0 1,1 0-1,-1 0 0,1 0 1,0-1-1,1 1 1,-1-1-1,1 0 0,0 0 1,0 0-1,0 0 1,0-1-1,1 1 1,-1-1-1,1-1 0,0 1 1,0 0-1,9 2 1,-3-1 22,1 0 0,1 0 0,-1-2 0,0 1 0,1-2 0,-1 1 0,1-2 0,-1 0 1,1 0-1,13-3 0,-24 3-94,1-1 1,0 1-1,-1-1 1,1 0-1,0 0 0,-1 0 1,1 0-1,-1 0 1,1 0-1,-1-1 1,0 1-1,0-1 0,0 0 1,1 1-1,-2-1 1,1 0-1,0 0 1,0-1-1,-1 1 1,1 0-1,1-4 0,0 0-91,-1 0-1,-1 0 1,1 0-1,-1 0 1,0-1-1,0 1 1,-1 0-1,0-8 1,0 12 113,-1 0 0,0-1 1,0 1-1,1 0 0,-1 0 0,-1-1 1,1 1-1,0 0 0,0 0 0,-1 0 1,1 0-1,-1 1 0,0-1 0,1 0 1,-1 1-1,0-1 0,0 1 0,0-1 1,0 1-1,0 0 0,0 0 0,-1 0 1,1 0-1,0 0 0,-1 1 0,1-1 1,0 0-1,-1 1 0,-2 0 0,-10-3 4,-1 1-1,1 0 1,-19 1-1,27 1-22,1 0 73,-1 0 0,0 0 0,0 0 0,1 1 0,-1 0 0,-11 4 0,16-5-36,1 1 0,-1 0 1,1 0-1,-1 0 0,1 0 1,-1 1-1,1-1 0,0 0 1,0 0-1,0 1 0,-1-1 1,1 1-1,0-1 0,1 1 0,-1 0 1,0-1-1,0 1 0,1 0 1,-1-1-1,1 1 0,-1 0 1,1 0-1,0-1 0,0 1 1,0 0-1,0 0 0,0 0 1,0-1-1,0 1 0,1 2 1,0-3-38,-1 0 1,1 0 0,-1 0-1,1 1 1,0-1 0,-1 0-1,1 0 1,0 0-1,0 0 1,0-1 0,0 1-1,0 0 1,0 0 0,0 0-1,0-1 1,0 1 0,0-1-1,0 1 1,0-1-1,1 1 1,-1-1 0,0 1-1,0-1 1,1 0 0,-1 0-1,2 0 1,40 4-2782,-37-3 1819,41-1-5951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22.816"/>
    </inkml:context>
    <inkml:brush xml:id="br0">
      <inkml:brushProperty name="width" value="0.05" units="cm"/>
      <inkml:brushProperty name="height" value="0.05" units="cm"/>
      <inkml:brushProperty name="color" value="#F6630D"/>
    </inkml:brush>
  </inkml:definitions>
  <inkml:trace contextRef="#ctx0" brushRef="#br0">1 225 6915,'0'0'5101,"0"17"-4106,4 166 1230,-6-258-4142,3-79 115,0 136 1775,1 0 0,1 0 0,1 0 0,0 0 0,1 0 0,8-18 0,-11 33 45,1-1-1,-1 1 1,1-1 0,-1 1 0,1 0-1,0 0 1,0 0 0,1 1 0,-1-1 0,0 1-1,1 0 1,0 0 0,-1 0 0,1 0-1,0 0 1,0 1 0,0 0 0,0 0 0,0 0-1,0 0 1,6 0 0,11-1 516,1 1 0,40 4 0,-41-2-62,-10 0-262,0 1 0,0 0 0,0 0 0,-1 1 0,1 1 1,-1 0-1,0 0 0,0 1 0,15 10 0,-21-13-177,-1 0 0,1 0 0,-1 0 0,0 1 0,0-1 0,0 1 0,-1 0 0,1 0 0,0 0 0,-1 0 0,0 1 0,0-1 0,0 0 0,0 1 0,-1 0 0,1-1 0,-1 1 0,0 0 0,0 0 0,0 0 0,-1 0 0,1 0 0,-1 0 0,0 0 0,0-1 0,0 1 0,-1 0 0,1 0 0,-1 0 0,-1 4 0,0-5-24,0 1 0,0-1 0,-1 0 0,1 0 0,-1 0 1,0 0-1,0 0 0,0 0 0,0-1 0,0 0 0,0 1 0,-1-1 0,1 0 0,-1-1 0,0 1 0,1-1 0,-6 2 0,-73 18-555,72-19 366,-22 3-1747,-1-1 0,-40 1 0,-4-5-5140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23.370"/>
    </inkml:context>
    <inkml:brush xml:id="br0">
      <inkml:brushProperty name="width" value="0.05" units="cm"/>
      <inkml:brushProperty name="height" value="0.05" units="cm"/>
      <inkml:brushProperty name="color" value="#F6630D"/>
    </inkml:brush>
  </inkml:definitions>
  <inkml:trace contextRef="#ctx0" brushRef="#br0">15 55 3570,'0'0'8502,"-14"-12"-4367,24 8-3970,1 0 0,0 1 0,0 1 0,0 0 0,0 0 0,16 0 0,6-1-10,134-15-6,-93 15-3446</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0.948"/>
    </inkml:context>
    <inkml:brush xml:id="br0">
      <inkml:brushProperty name="width" value="0.05" units="cm"/>
      <inkml:brushProperty name="height" value="0.05" units="cm"/>
      <inkml:brushProperty name="color" value="#F6630D"/>
    </inkml:brush>
  </inkml:definitions>
  <inkml:trace contextRef="#ctx0" brushRef="#br0">1 135 3874,'0'0'2187,"21"1"-1914,11 4-146,-15-3 92,0 0-1,0-1 0,0 0 0,24-4 1,-39 3-150,0 0 0,0-1 0,0 1 0,0-1 0,0 0 0,0 0 0,0 1 0,-1-1 0,1 0 0,0-1 1,0 1-1,-1 0 0,1 0 0,-1-1 0,1 1 0,-1-1 0,0 1 0,1-1 0,-1 0 0,0 0 0,0 1 0,0-1 0,0 0 0,-1 0 1,1 0-1,0 0 0,-1 0 0,1-4 0,0-1-65,1-1 1,-2 0 0,1 1-1,-1-1 1,0 0 0,-2-11-1,0 17-26,1-1-1,0 1 0,0 0 0,-1 0 0,1 0 1,-1 0-1,1 0 0,-1 0 0,0 1 0,0-1 1,0 0-1,0 1 0,0 0 0,0-1 0,-1 1 1,1 0-1,0 0 0,0 0 0,-1 0 0,1 1 1,-1-1-1,1 1 0,-1-1 0,1 1 0,-1 0 1,-3 0-1,-7-1-7,0 0-1,0 2 1,-25 2 0,35-2 60,-1 0 1,1 0-1,0 0 1,-1 0-1,1 1 0,0-1 1,0 1-1,0 0 1,0 0-1,1 0 0,-1 0 1,0 1-1,1-1 0,-1 1 1,1-1-1,0 1 1,0 0-1,0 0 0,0 0 1,1 0-1,-1 0 1,1 0-1,0 1 0,0-1 1,0 0-1,-1 5 1,-1 7 463,1 0 1,1 1 0,0-1 0,2 23 0,-1-35-425,1 1 1,-1-2-1,1 1 1,-1 0-1,1 0 1,0 0-1,0 0 1,0 0-1,0 0 1,1-1-1,-1 1 0,1-1 1,0 1-1,-1-1 1,1 1-1,0-1 1,1 0-1,2 3 1,0-2 6,0 0 0,0 0 0,0 0 0,0-1 1,0 0-1,1 0 0,-1 0 0,1-1 0,6 2 0,2-2-141,0 1-1,0-2 0,0 0 1,0 0-1,1-2 0,-2 1 0,20-6 1,-24 4-700,1-1 1,-1 1 0,1-2-1,-1 1 1,0-1 0,-1-1-1,1 0 1,11-10 0,2-8-3130</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1.311"/>
    </inkml:context>
    <inkml:brush xml:id="br0">
      <inkml:brushProperty name="width" value="0.05" units="cm"/>
      <inkml:brushProperty name="height" value="0.05" units="cm"/>
      <inkml:brushProperty name="color" value="#F6630D"/>
    </inkml:brush>
  </inkml:definitions>
  <inkml:trace contextRef="#ctx0" brushRef="#br0">17 73 1601,'0'0'4957,"1"18"-3338,0-12-1520,0 14 279,1 0 0,1-1 0,0 0 0,2 0 0,0 0 0,16 36 0,-35-122-319,6 50-90,1-1 1,0 0-1,2-1 0,0 1 1,1-1-1,0 0 0,0-31 1,6 48 65,-1 1 0,1-1 1,0 1-1,0 0 1,0 0-1,1 0 0,-1 0 1,0 0-1,0 0 0,0 1 1,1-1-1,-1 1 1,0 0-1,4-1 0,-4 1-16,43-5-1302,78 1 0,-105 4 39,21 0-2821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1.876"/>
    </inkml:context>
    <inkml:brush xml:id="br0">
      <inkml:brushProperty name="width" value="0.05" units="cm"/>
      <inkml:brushProperty name="height" value="0.05" units="cm"/>
      <inkml:brushProperty name="color" value="#F6630D"/>
    </inkml:brush>
  </inkml:definitions>
  <inkml:trace contextRef="#ctx0" brushRef="#br0">0 73 3105,'0'0'6387,"2"18"-5362,8 55-233,-10-71-728,1 1-1,0-1 1,0 1 0,0-1-1,0 0 1,0 1 0,0-1-1,0 0 1,1 1-1,-1-1 1,1 0 0,0 0-1,0 0 1,-1-1 0,1 1-1,0 0 1,1-1-1,-1 1 1,0-1 0,0 0-1,1 0 1,-1 0 0,0 0-1,6 1 1,0 0 44,1 0 0,0-1-1,0-1 1,0 1 0,11-2 0,-7 0-67,-9 2-40,-1-1 0,1 0 1,-1 0-1,0 0 1,1 0-1,-1 0 1,1-1-1,-1 0 0,1 1 1,-1-1-1,0-1 1,0 1-1,1 0 1,-1-1-1,0 1 1,0-1-1,-1 0 0,1 0 1,0 0-1,0-1 1,-1 1-1,0-1 1,1 1-1,-1-1 0,0 0 1,0 0-1,-1 0 1,1 0-1,0 0 1,-1 0-1,0 0 1,0-1-1,0 1 0,0 0 1,0-1-1,-1 1 1,1-1-1,-1-3 1,5-59-1031,-4 61 956,-1 1 0,0-1 0,-1 0 0,1 1 0,-1-1 0,0 0 0,0 1 0,-1-1 0,1 1 0,-1 0 0,-3-7 0,5 11 65,-1-1 0,1 0 1,0 1-1,0-1 0,-1 1 0,1-1 1,-1 1-1,1 0 0,0-1 1,-1 1-1,1-1 0,-1 1 0,1 0 1,-1-1-1,1 1 0,-1 0 1,1-1-1,-1 1 0,0 0 0,1 0 1,-1 0-1,1-1 0,-1 1 0,0 0 1,1 0-1,-1 0 0,1 0 1,-1 0-1,0 0 0,1 0 0,-1 0 1,0 1-1,-10 16-80,1 30 113,9 12 335,2-1 0,3 1-1,3-1 1,24 100 0,-7-40-145,-20-95-180,-1-1 0,-1 1 0,-2 37-1,-1-58-27,0-1-1,1 0 1,-1 1 0,0-1-1,-1 0 1,1 0 0,0 0-1,0 0 1,0 0 0,-1 0-1,1 0 1,0 0-1,-1-1 1,1 1 0,-1 0-1,1-1 1,-1 1 0,1-1-1,-1 0 1,1 1 0,-1-1-1,0 0 1,1 0-1,-1 0 1,1 0 0,-1 0-1,-2-1 1,-48-3-11,46 2-22,0 0 1,0 0-1,0-1 0,0 0 1,1 0-1,0 0 1,-1-1-1,1 0 1,1 0-1,-1 0 1,0 0-1,1-1 0,0 0 1,0 0-1,-6-10 1,5 7 77,1 0 0,0-1 0,1 0 0,0 1 0,0-1 0,0 0 0,1 0-1,1-1 1,0 1 0,0-12 0,1 19-31,0 0 0,1-1 0,0 1 0,-1 0 0,1 0 0,0 0 0,0 0 0,0 0 0,1 0 0,-1 0 0,0 0-1,1 0 1,-1 1 0,1-1 0,-1 0 0,1 1 0,0-1 0,2-1 0,44-26-415,-26 17-335,-9 3-636,-1 0 0,0 0 1,16-18-1,2-8-3376</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2.347"/>
    </inkml:context>
    <inkml:brush xml:id="br0">
      <inkml:brushProperty name="width" value="0.05" units="cm"/>
      <inkml:brushProperty name="height" value="0.05" units="cm"/>
      <inkml:brushProperty name="color" value="#F6630D"/>
    </inkml:brush>
  </inkml:definitions>
  <inkml:trace contextRef="#ctx0" brushRef="#br0">3 0 2673,'0'0'4976,"-2"12"-4360,2 42 186,3 0 0,2 0 0,2-1 0,15 55 0,-25-150-7199,3 32 5156,-1-1 1,0 0-1,-5-19 0,5 26 1413,-5-20-1495,4 7 8765,28 16-5449,6 1-1615,0-1 0,38-6 0,-57 4-1333,1 0 1,-1-1-1,0-1 1,19-9-1,-8 0-3661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2.930"/>
    </inkml:context>
    <inkml:brush xml:id="br0">
      <inkml:brushProperty name="width" value="0.05" units="cm"/>
      <inkml:brushProperty name="height" value="0.05" units="cm"/>
      <inkml:brushProperty name="color" value="#F6630D"/>
    </inkml:brush>
  </inkml:definitions>
  <inkml:trace contextRef="#ctx0" brushRef="#br0">30 1 1393,'0'0'3756,"-5"18"-2518,-3 11-174,-6 59 0,12-74-753,1-1-1,1 1 1,0-1 0,1 1 0,1 0 0,0-1-1,1 0 1,6 20 0,-4-20-162,0 1-1,1-1 1,0 0 0,2 0 0,-1-1-1,1 1 1,16 15 0,-24-27-115,1-1 0,0 0 1,0 0-1,0 0 0,0 0 1,-1 0-1,1 0 0,0 0 1,0 0-1,0 0 0,0 0 0,-1 0 1,1 0-1,0-1 0,0 1 1,0 0-1,-1-1 0,1 1 1,0 0-1,0-1 0,-1 1 1,1-1-1,0 1 0,-1-1 0,1 0 1,-1 1-1,1-1 0,-1 0 1,1 1-1,-1-1 0,1-1 1,23-30-514,-19 24 276,-1 2-113,12-14-710,-16 20 1018,1 0 0,-1-1 0,0 1 0,1 0 0,-1 0 0,0-1 0,1 1 0,-1 0 0,0 0 0,1 0 0,-1 0 0,0 0 0,1 0 0,-1 0 0,1 0 0,-1 0 0,0 0 0,1 0 0,-1 0 0,0 0 0,1 0 0,-1 0 0,1 0 0,-1 0 0,0 0 0,1 0 0,-1 0 0,0 1 0,1-1 0,-1 0 0,0 0 0,1 0 0,-1 1 0,0-1 0,1 0 0,-1 0 0,0 1 0,0-1 0,1 0 0,-1 1 0,0-1 0,0 0 0,0 1 0,0-1 0,1 0 0,-1 1 0,0-1 0,0 0 0,0 1 0,0-1 0,0 1 0,0-1 0,0 0 0,0 1 0,0-1 0,0 1 0,1 2 47,1 9 95,1 0 1,1-1 0,0 1 0,0-1 0,1 0 0,1 0 0,0-1-1,0 1 1,10 11 0,-15-22-98,0-41-630,2 1 0,16-78 0,-19 115 648,1 1 1,0-1 0,0 1-1,0 0 1,0 0-1,1 0 1,-1 0-1,1 0 1,-1 0 0,1 0-1,0 0 1,-1 0-1,1 1 1,0-1-1,0 0 1,0 1-1,0 0 1,1 0 0,-1-1-1,0 1 1,0 1-1,1-1 1,-1 0-1,1 0 1,-1 1-1,0 0 1,1-1 0,-1 1-1,1 0 1,4 0-1,8 1-775,0 1 0,0 0-1,29 8 1,-29-6-1085,10 2-2426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3.306"/>
    </inkml:context>
    <inkml:brush xml:id="br0">
      <inkml:brushProperty name="width" value="0.05" units="cm"/>
      <inkml:brushProperty name="height" value="0.05" units="cm"/>
      <inkml:brushProperty name="color" value="#F6630D"/>
    </inkml:brush>
  </inkml:definitions>
  <inkml:trace contextRef="#ctx0" brushRef="#br0">0 104 2881,'0'0'7188,"9"14"-6255,33 43-180,-38-54-686,1 1 0,-1-1 0,1 0 0,-1 0 0,1-1 0,0 0 0,0 1 0,0-2 0,0 1 0,0 0 0,1-1 0,-1 0 0,0 0 0,1-1 0,-1 0 0,1 0 0,-1 0 0,0 0 0,1-1 0,5-1 0,13 1 121,-21 1-180,0-1-1,0 1 1,0 0 0,0-1-1,0 0 1,0 0 0,-1 0-1,1 0 1,0 0 0,0 0-1,-1-1 1,1 1 0,0-1-1,-1 0 1,0 0 0,1 0-1,-1 0 1,0 0 0,0 0-1,0-1 1,0 1 0,-1-1-1,1 1 1,-1-1 0,1 0-1,-1 1 1,1-5 0,1-1-45,-1 1 0,0-1 0,-1 1 0,0-1 0,0 0 0,-1 0 0,1 0 0,-2 1 0,-1-15 0,0 19 30,1-1-1,-1 1 0,0-1 1,0 1-1,0 0 0,0 0 1,-1 0-1,1 0 0,-1 0 0,0 1 1,0-1-1,0 1 0,0-1 1,0 1-1,0 0 0,-1 0 1,1 1-1,0-1 0,-1 1 1,0 0-1,1 0 0,-1 0 1,0 0-1,0 0 0,-3 1 0,2-1 1,0 0-1,-1 0 0,1 1 1,0-1-1,0 1 0,0 0 0,0 1 1,0 0-1,0-1 0,0 1 0,0 1 1,0-1-1,0 1 0,0 0 0,0 0 1,1 0-1,-1 1 0,-5 4 1,6-2 28,-1 0 0,1 1 1,0 0-1,1-1 1,0 1-1,0 0 1,0 1-1,1-1 1,-1 1-1,1-1 1,-1 8-1,3-12-98,0 0 0,-1 1 0,1-1 0,0 0 0,0 0-1,0 0 1,0 0 0,0 0 0,1 0 0,-1 1 0,1-1 0,-1 0 0,1 0-1,0 0 1,0 0 0,0-1 0,0 1 0,0 0 0,0 0 0,1-1 0,-1 1-1,0 0 1,1-1 0,-1 1 0,1-1 0,0 0 0,0 1 0,-1-1-1,1 0 1,0 0 0,0 0 0,0-1 0,0 1 0,0 0 0,0-1 0,0 1-1,4 0 1,34 2-2897,2-3-1634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3.959"/>
    </inkml:context>
    <inkml:brush xml:id="br0">
      <inkml:brushProperty name="width" value="0.05" units="cm"/>
      <inkml:brushProperty name="height" value="0.05" units="cm"/>
      <inkml:brushProperty name="color" value="#F6630D"/>
    </inkml:brush>
  </inkml:definitions>
  <inkml:trace contextRef="#ctx0" brushRef="#br0">0 68 1905,'0'0'6067,"3"-10"-5689,11-27-244,-10 34-146,-1 11-2,0 14 71,-2-21-40,14 228 2629,-15-228-2643,0 0 0,0 0 0,0 0-1,-1 0 1,1 0 0,0 0-1,-1 0 1,1 0 0,0 0 0,-1 0-1,1 0 1,-1 0 0,0 0-1,1 0 1,-1 0 0,0-1-1,1 1 1,-1 0 0,0 0 0,0-1-1,0 1 1,0-1 0,-1 2-1,2-2 13,0 0 0,-1 0 0,1 0 1,-1 0-1,1 0 0,0 1 0,-1-1 0,1 0 0,-1 0 0,1 0 0,0 0 0,-1 0 0,1 0 0,-1 0 0,1-1 0,0 1 0,-1 0 0,1 0 0,-1 0 0,1 0 0,0 0 0,-1-1 0,1 1 0,0 0 0,-1 0 0,1 0 0,0-1 0,-1 1 0,1 0 0,0-1 0,-1 1 0,1 0 0,0-1 1,0 1-1,0 0 0,-1-1 0,1 1 0,0 0 0,0-1 0,0 1 0,0-1 0,0 1 0,-1 0 0,1-1 0,0 1 0,0-1 0,0 1 0,0-1 0,0 1 0,0 0 0,1-1 0,-1 0 0,0-3-11,0 1-1,0-1 0,0 1 1,0-1-1,1 1 0,0-1 1,-1 1-1,1-1 0,1 1 1,-1 0-1,0-1 0,1 1 1,0 0-1,-1 0 0,1 0 1,1 0-1,-1 0 0,0 1 1,1-1-1,-1 1 0,1-1 1,0 1-1,0 0 0,0 0 1,0 0-1,0 0 0,0 1 1,0-1-1,1 1 0,-1 0 1,5-1-1,21-7 39,0 1 0,56-8 0,28-6 453,-101 18-371,0 1 0,-1-2 0,0 0-1,0 0 1,0-1 0,-1 0 0,14-11-1,-23 16-105,1-1 0,-1 1-1,1 0 1,-1 0 0,1-1-1,-1 1 1,0-1 0,0 1-1,0-1 1,0 0-1,0 1 1,0-1 0,0 0-1,0 0 1,-1 1 0,1-1-1,-1 0 1,0 0 0,1 0-1,-1 0 1,0 0 0,0 0-1,0 0 1,0 1 0,0-1-1,-1 0 1,1 0 0,0 0-1,-1 0 1,0 0 0,1 0-1,-1 1 1,0-1-1,-2-2 1,2 1-28,-1 1-1,-1-1 0,1 1 1,0 0-1,0-1 0,-1 1 1,1 0-1,-1 1 1,0-1-1,0 0 0,1 1 1,-1 0-1,0-1 1,0 1-1,0 1 0,-1-1 1,1 0-1,0 1 0,-5-1 1,2 1-14,0 0 0,1 0 0,-1 0 1,0 1-1,1 0 0,-1 0 0,1 0 1,-1 1-1,-7 3 0,10-3 37,1-1 0,0 1 1,0 0-1,0 0 0,0 0 0,1 0 1,-1 0-1,0 0 0,1 0 0,0 1 1,-1-1-1,1 0 0,0 1 0,0-1 1,0 1-1,1 0 0,-1-1 0,0 1 1,1 0-1,0-1 0,0 1 0,0 4 1,0-3 34,0 0 0,0 0 0,0 0 1,1 0-1,0 0 0,0 0 0,0 0 1,0 0-1,0 0 0,1 0 0,0-1 1,0 1-1,0-1 0,0 1 0,1-1 1,3 4-1,-1-1 57,1 0 0,1-1-1,-1 0 1,1 0 0,0-1 0,0 0 0,13 6-1,7-1 131,0 0 0,1-2 0,50 7 0,38-7 370,-65-6-3126,-25-2-971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3.331"/>
    </inkml:context>
    <inkml:brush xml:id="br0">
      <inkml:brushProperty name="width" value="0.05" units="cm"/>
      <inkml:brushProperty name="height" value="0.05" units="cm"/>
      <inkml:brushProperty name="color" value="#004F8B"/>
    </inkml:brush>
  </inkml:definitions>
  <inkml:trace contextRef="#ctx0" brushRef="#br0">0 0 3458,'0'0'4989,"3"25"-3872,32 369 3560,-10-185-3500,-8-80-2626,-16-120 353,-5-31-9104</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6.069"/>
    </inkml:context>
    <inkml:brush xml:id="br0">
      <inkml:brushProperty name="width" value="0.05" units="cm"/>
      <inkml:brushProperty name="height" value="0.05" units="cm"/>
      <inkml:brushProperty name="color" value="#F6630D"/>
    </inkml:brush>
  </inkml:definitions>
  <inkml:trace contextRef="#ctx0" brushRef="#br0">1 0 6547,'0'0'2084,"18"0"-1860,329 8 4111,-304-7-5350,-28-1-1886,-9 0-434</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6.412"/>
    </inkml:context>
    <inkml:brush xml:id="br0">
      <inkml:brushProperty name="width" value="0.05" units="cm"/>
      <inkml:brushProperty name="height" value="0.05" units="cm"/>
      <inkml:brushProperty name="color" value="#F6630D"/>
    </inkml:brush>
  </inkml:definitions>
  <inkml:trace contextRef="#ctx0" brushRef="#br0">1 0 3522,'0'0'4882,"0"92"-3970,0-60 177,0 1-49,2-5-496,5-3-175,2-3-241,2-2-112,1-6-32,-1-3-272,7-7-1873,0-4-673,0 0-3457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9.068"/>
    </inkml:context>
    <inkml:brush xml:id="br0">
      <inkml:brushProperty name="width" value="0.05" units="cm"/>
      <inkml:brushProperty name="height" value="0.05" units="cm"/>
      <inkml:brushProperty name="color" value="#F6630D"/>
    </inkml:brush>
  </inkml:definitions>
  <inkml:trace contextRef="#ctx0" brushRef="#br0">0 251 2273,'0'0'3580,"19"-5"-2043,63-17-536,-77 21-928,-1 0 0,0 0 0,1 0 1,-1 1-1,1-1 0,0 1 0,-1 0 1,1 1-1,-1-1 0,1 1 0,-1 0 1,0 0-1,1 0 0,-1 1 0,0-1 1,0 1-1,0 0 0,0 0 0,0 0 1,0 1-1,0 0 0,-1 0 0,1 0 1,-1 0-1,0 0 0,0 0 0,0 1 1,0-1-1,-1 1 0,1 0 0,-1 0 0,2 5 1,1 5 8,0 0 1,-1 1 0,0-1 0,-1 1-1,-1 0 1,0 0 0,-1 24-1,-1-35-76,0-1 1,0 1-1,0-1 0,-1 1 0,1-1 0,-1 1 1,0-1-1,0 0 0,0 1 0,-1-1 0,1 0 0,-1 0 1,0 0-1,0 0 0,0 0 0,0 0 0,0-1 0,-1 1 1,1-1-1,-1 1 0,1-1 0,-1 0 0,0 0 1,-3 2-1,-2-1-79,0 0 1,1 0-1,-1-1 1,0 1-1,0-2 0,-1 1 1,1-1-1,0-1 1,-10 0-1,16 0 0,0 0-1,1 0 0,-1-1 0,0 1 1,1-1-1,-1 1 0,1-1 1,-1 0-1,1 0 0,-1 0 1,1 0-1,-1 0 0,1 0 0,0 0 1,-1 0-1,1 0 0,0 0 1,0-1-1,0 1 0,0-1 0,0 1 1,0 0-1,1-1 0,-1 0 1,0 1-1,1-1 0,-1 1 0,1-1 1,0 0-1,-1 1 0,1-1 1,0-2-1,0 1 42,-1 0 0,1 1 1,0-1-1,0 0 0,0 1 0,0-1 0,1 0 1,-1 1-1,1-1 0,0 0 0,0 1 0,0-1 1,0 1-1,0-1 0,0 1 0,0 0 0,1-1 1,-1 1-1,1 0 0,3-3 0,1 1 93,1 1-1,-1-1 0,1 1 0,0 1 1,0-1-1,0 1 0,1 0 1,-1 1-1,0-1 0,11 1 0,82 2 1480,-50 1-776,-40-2-753,3 0 107,0 0 1,0 0-1,0-2 1,-1 1-1,25-7 0,-33 6-57,-1 1-1,0-1 1,0 1 0,0-1-1,0 0 1,0 0-1,0-1 1,0 1-1,-1 0 1,1-1-1,-1 0 1,0 1-1,1-1 1,-1 0-1,-1 0 1,1 0-1,0-1 1,-1 1-1,1 0 1,-1-1-1,0 1 1,0-1 0,-1 1-1,1-1 1,-1 1-1,1-6 1,-1 7-61,1 0 0,-1 0 0,0 0 1,1-1-1,-1 1 0,0 0 0,0 0 1,-1 0-1,1 0 0,0-1 0,-1 1 1,1 0-1,-1 0 0,0 0 0,0 0 1,1 0-1,-1 0 0,-1 0 0,1 1 1,0-1-1,0 0 0,-1 0 0,1 1 1,-1-1-1,-2-2 0,-2 2-24,1 1 0,0 0 1,-1-1-1,1 2 0,0-1 0,-1 0 0,1 1 0,-11 1 0,3-1 27,9 1 13,1-1 0,-1 1 0,0 0 0,1 0 0,-1 0 0,1 0 0,-1 0 0,1 1 0,-1 0 0,1 0 0,0 0 0,0 0 0,0 0 0,0 1 0,0-1 0,1 1-1,-1 0 1,1 0 0,0 0 0,0 0 0,0 0 0,0 0 0,0 0 0,0 1 0,1-1 0,0 1 0,0-1 0,0 1 0,0 0 0,0-1 0,1 1 0,-1 0 0,1 0 0,0-1 0,1 1 0,-1 0 0,0 0 0,1-1-1,0 1 1,0 0 0,0-1 0,0 1 0,1-1 0,-1 0 0,1 1 0,0-1 0,0 0 0,0 0 0,1 0 0,4 5 0,0-2 67,2 1 1,-1-2-1,0 1 0,1-1 1,0 0-1,1-1 0,-1 0 0,0 0 1,1-1-1,18 3 0,-10-3-13,-1-1 0,1-1 0,1 0 1,-1-1-1,22-4 0,-37 4-88,-1 0 0,1-1 1,0 0-1,0 1 0,-1-1 1,1 0-1,-1-1 0,1 1 1,-1 0-1,1-1 0,-1 1 0,0-1 1,0 0-1,1 0 0,-1 0 1,-1 0-1,1 0 0,0 0 1,0 0-1,-1-1 0,1 1 1,-1-1-1,0 1 0,0-1 1,0 1-1,1-4 0,1-6-86,-1 1-1,0-1 1,-1 1-1,-1-23 1,0 32 103,0 1-10,12 24-869,-7-18 908,0 0 0,1-1 0,0 1 0,-1-1 0,1 0 0,1 0 0,-1-1 0,1 0 0,-1 0 0,1 0 0,0-1-1,0 0 1,0-1 0,0 1 0,0-1 0,0-1 0,0 1 0,0-1 0,1 0 0,-1-1 0,0 0 0,8-2 0,-13 3-34,1-1 1,-1 0-1,1 0 1,-1 0-1,0-1 1,1 1-1,-1 0 1,0-1-1,0 0 1,0 1-1,0-1 1,0 0-1,-1 0 1,1 0-1,0 0 1,-1 0-1,0-1 1,1 1-1,-1 0 1,0-1-1,0 1 1,0-1-1,-1 1 1,1-1-1,-1 1 1,1-4-1,1-9-275,0 0 0,-1 0 1,-2-20-1,1 17 270,1 39 243,6 14 182,2 0 0,1-1 0,27 60 0,5 14 251,-32-76-612,-2-1 0,-1 1 0,-2 1 0,0-1-1,-1 45 1,-4-75-48,-1 0 0,1 1-1,0-1 1,-1 0 0,1 0-1,-1 1 1,0-1 0,1 0-1,-1 0 1,0 0 0,0 0-1,-1 0 1,1 0 0,0 0-1,-1 0 1,1-1 0,-1 1-1,1 0 1,-1-1 0,0 1-1,-3 1 1,0 0-18,0 0 0,0-1 0,-1 0 0,1 0 0,-1 0 0,1-1 0,-1 1 0,-11 0 0,10-1-59,-1-1 1,0 1-1,0-1 0,0-1 0,1 0 1,-1 0-1,0 0 0,1-1 0,-1 0 0,1-1 1,-1 1-1,1-1 0,-13-8 0,16 6 47,0 1 0,0-1 0,0 0-1,0 0 1,1 0 0,0-1 0,0 1-1,0-1 1,1 1 0,0-1 0,0 0 0,1 0-1,-2-8 1,1 3 23,1 0 0,0 0 0,1 0 0,0-1-1,0 1 1,4-17 0,-2 23 6,0 0 0,0 0-1,0 0 1,1 0 0,0 0-1,0 1 1,0-1 0,0 1 0,1 0-1,0 0 1,0 0 0,0 0 0,0 0-1,0 1 1,1 0 0,0 0 0,6-3-1,14-7-14,1 1 0,31-9 0,-27 10 4,-11 4-7,18-7 107,-1-1 1,43-25 0,-68 34 5,-1-1 1,0 0-1,0-1 0,-1 0 1,0-1-1,0 0 0,-1 0 1,0 0-1,-1-1 0,0-1 1,8-15-1,-8 13-69,-1 0 1,0-1-1,-1 0 0,-1 0 0,0 0 1,-1 0-1,0 0 0,-1-1 0,-1 1 0,0-1 1,-3-28-1,1 40-37,0 1 0,0-1 0,-1 1 0,1-1 0,-1 1-1,0-1 1,1 1 0,-1 0 0,0 0 0,0 0 0,-1 0 0,1 0 0,0 0 0,-1 0 0,1 1 0,-1-1 0,0 1 0,1 0 0,-1 0-1,0 0 1,0 0 0,1 0 0,-7 0 0,1-1-66,-1 1 0,1 0 0,-1 0 0,1 0-1,-1 1 1,1 1 0,-13 1 0,18-1 63,0 0 1,1 0 0,-1 0-1,0 0 1,0 1-1,1-1 1,-1 1-1,0 0 1,1 0-1,0 0 1,-1 0-1,1 0 1,0 0-1,0 1 1,0-1-1,1 1 1,-1-1 0,0 1-1,1 0 1,0 0-1,-1-1 1,1 1-1,1 0 1,-2 6-1,-1 5 16,1 1 0,1 0 0,0 28 0,2-27 23,-1-8-4,0 0-1,1-1 1,0 1 0,1-1 0,-1 1 0,1-1 0,1 0-1,0 1 1,0-1 0,0 0 0,1-1 0,0 1 0,0-1-1,0 1 1,1-1 0,0-1 0,0 1 0,1-1-1,-1 0 1,1 0 0,10 6 0,-4-4 28,0 0 0,0-1 1,1-1-1,-1 0 0,1-1 0,1 0 0,-1-1 1,1 0-1,-1-1 0,1-1 0,15 0 0,-24 0-60,0-1-1,0 0 0,0 0 1,0 0-1,-1 0 0,1-1 1,0 0-1,0 0 0,0-1 0,-1 1 1,1-1-1,-1 0 0,1 0 1,-1 0-1,0-1 0,0 0 1,0 1-1,0-1 0,0-1 1,0 1-1,-1-1 0,0 1 1,0-1-1,0 0 0,0 0 0,0 0 1,-1-1-1,0 1 0,0 0 1,0-1-1,0 0 0,-1 1 1,1-8-1,0 3-16,0 0 0,-1 0 0,0 0 0,-1-15 0,0 11-126,0 13 97,0 38-392,0-35 451,0-1 1,0 0-1,0 1 1,1-1-1,-1 0 1,1 0-1,0 0 1,-1 1-1,1-1 1,0 0-1,0 0 1,0 0-1,1 0 1,-1 0-1,0-1 1,1 1-1,0 0 1,-1-1-1,3 3 1,0-1 13,1 0 0,-1-1 0,1 1 0,0-1 0,0 0 0,0 0 0,0 0-1,5 0 1,10 2 49,1-1 0,-1-1 0,25-1 0,-44-1-67,2 0-17,0-1 1,0 1 0,1 0 0,-1-1 0,0 0 0,0 1 0,0-1 0,0 0 0,-1-1 0,1 1 0,0 0 0,0-1 0,-1 0 0,1 0 0,-1 1 0,1-2 0,-1 1-1,0 0 1,0 0 0,0-1 0,0 1 0,0-1 0,0 1 0,-1-1 0,1 0 0,-1 0 0,0 0 0,0 0 0,2-5 0,0-7-114,0 1 0,-1-1 0,-1 0 0,0-27 304,-3 78 208,2-31-331,-1 1-1,1-1 1,0 1 0,1-1-1,-1 1 1,1-1 0,0 1-1,0-1 1,1 1 0,0-1-1,0 0 1,0 0 0,0 0-1,1 0 1,4 5 0,-4-6-23,1-1 1,1 1 0,-1-1 0,0 0 0,1 0-1,-1 0 1,1-1 0,0 0 0,0 0-1,0 0 1,0 0 0,1-1 0,-1 0 0,0 0-1,0 0 1,8 0 0,-3 0-106,1 0-1,0-1 1,-1 0 0,1 0-1,0-1 1,-1-1 0,1 0-1,14-5 1,-20 5 18,0 0 1,0-1-1,0 0 0,0 0 1,-1 0-1,1-1 0,-1 1 0,0-1 1,0 0-1,0 0 0,-1-1 1,1 1-1,-1-1 0,0 0 0,-1 0 1,1 0-1,-1 0 0,2-5 0,2-9-12,-1 0-1,0 0 1,-1 0-1,-2 0 0,0 0 1,-1-1-1,-1 1 1,0-1-1,-2 1 0,-4-25 1,4 38 58,-1 0 0,1 0 1,-1 0-1,0 1 0,0-1 1,-1 1-1,1 0 0,-1 0 1,-9-9-1,11 13 18,1 0 0,0-1-1,0 1 1,-1 0 0,1 0 0,0 0 0,-1 0-1,1 0 1,-1 0 0,0 0 0,1 0 0,-1 1 0,0-1-1,1 1 1,-1-1 0,0 1 0,1 0 0,-1 0-1,0-1 1,0 1 0,0 0 0,1 1 0,-1-1-1,0 0 1,0 0 0,1 1 0,-1-1 0,0 1-1,1 0 1,-1-1 0,0 1 0,1 0 0,-1 0-1,1 0 1,0 0 0,-1 0 0,1 0 0,0 0-1,-3 3 1,-1 4 29,-1 0 0,1 0 0,1 1 1,0 0-1,0 0 0,0 0 0,1 0 0,1 0 0,0 0 0,-2 19 0,1 9 385,2 55 0,1-79-291,1-5-102,-1 0 1,1 0-1,1 0 1,-1-1-1,1 1 0,1 0 1,-1-1-1,1 1 1,1-1-1,-1 0 1,1 0-1,1 0 0,-1 0 1,1-1-1,0 0 1,1 0-1,-1 0 1,1 0-1,0-1 0,1 0 1,-1 0-1,1-1 1,0 0-1,0 0 1,0-1-1,1 0 0,-1 0 1,1 0-1,-1-1 1,1 0-1,0-1 1,0 0-1,0 0 1,12-1-1,0 1-154,-16-1 99,1 1 0,-1 0 0,1-1 0,-1 0 0,1 0 0,0-1 0,-1 1 1,1-1-1,-1 0 0,0 0 0,1 0 0,-1-1 0,0 0 0,0 0 1,0 0-1,0 0 0,0 0 0,0-1 0,0 0 0,-1 0 0,1 0 0,3-5 1,-5 7 44,0-1 1,-1 1 0,1 0-1,0-1 1,0 1 0,0 0-1,0 0 1,0 0 0,0 0-1,0 1 1,0-1 0,0 1 0,0-1-1,0 1 1,0 0 0,1-1-1,-1 1 1,0 0 0,0 0-1,3 1 1,50 10-270,-35-6 315,-5-2-65,1-1-1,-1 0 1,1 0 0,0-2-1,0 0 1,-1-1-1,19-3 1,-30 4-12,0-1-1,-1 0 1,1 0-1,-1-1 1,1 1-1,-1-1 1,1 0-1,-1 1 1,0-1-1,0-1 1,0 1-1,0 0 1,0-1-1,-1 0 1,1 1-1,-1-1 1,1 0-1,-1 0 1,0-1-1,0 1 1,-1 0-1,1-1 1,-1 1-1,1-1 1,-1 1 0,0-1-1,-1 0 1,1 1-1,0-1 1,-1 0-1,0 0 1,0 1-1,0-1 1,-2-7-1,1 8 1,0 1-1,0-1 1,0 0 0,-1 1-1,1-1 1,-1 0 0,0 1-1,0 0 1,0-1-1,0 1 1,0 0 0,-1 0-1,1 0 1,-1 0 0,1 1-1,-1-1 1,1 1 0,-1 0-1,0-1 1,0 1-1,-5-1 1,-4-2-4,0 0 0,0 1 0,0 0 0,-15-1 0,21 3 15,0 1-1,0 0 0,0 0 1,-1 1-1,1 0 0,0 0 0,0 0 1,0 0-1,1 1 0,-1 0 1,0 0-1,1 1 0,-1 0 0,1 0 1,-8 5-1,10-4 18,-1-1 1,0 1-1,1 0 0,0 0 1,0 0-1,0 0 0,0 1 1,1-1-1,0 1 0,0 0 1,0-1-1,0 1 0,1 0 1,0 0-1,0 0 0,0 0 1,0 0-1,1 11 0,0-14-28,0 0 0,0 0-1,1 0 1,-1 0-1,1 0 1,-1 1 0,1-1-1,0 0 1,0 0-1,-1 0 1,1-1-1,1 1 1,-1 0 0,0 0-1,0 0 1,1-1-1,-1 1 1,1-1 0,-1 1-1,1-1 1,0 0-1,0 1 1,-1-1 0,1 0-1,0 0 1,0 0-1,0-1 1,0 1-1,0 0 1,4 0 0,6 1-522,-1 0 0,1 0 0,0-2 0,16 0 0,-16 0-342,33 0-2780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9.650"/>
    </inkml:context>
    <inkml:brush xml:id="br0">
      <inkml:brushProperty name="width" value="0.05" units="cm"/>
      <inkml:brushProperty name="height" value="0.05" units="cm"/>
      <inkml:brushProperty name="color" value="#F6630D"/>
    </inkml:brush>
  </inkml:definitions>
  <inkml:trace contextRef="#ctx0" brushRef="#br0">1 39 3826,'0'0'3401,"3"8"-2915,40 64 2020,-31-55-2081,-1 1 0,0 1 1,-1 0-1,-1 0 0,-1 1 0,8 26 0,-16-44-442,0-1 0,0 0 0,1 1 0,-1-1 0,0 0 1,0 1-1,0-1 0,-1 0 0,1 1 0,0-1 0,0 0 0,-1 1 0,1-1 0,-1 0 0,1 1 0,-1-1 0,1 0 0,-1 0 0,0 0 0,0 0 0,0 0 0,1 1 0,-1-1 0,0-1 0,0 1 0,0 0 0,0 0 0,-1 0 0,1-1 0,0 1 0,0 0 0,0-1 0,-1 1 0,1-1 0,0 1 0,-1-1 0,1 0 0,0 0 0,-1 1 0,1-1 0,0 0 0,-1 0 0,1 0 0,0 0 0,-1-1 0,1 1 0,0 0 0,-1-1 1,1 1-1,0-1 0,-1 1 0,1-1 0,0 1 0,0-1 0,0 0 0,0 0 0,0 1 0,-1-1 0,1 0 0,1 0 0,-1 0 0,0 0 0,0 0 0,0-1 0,-1-1 0,1 2-6,0 0 0,0 0 0,1-1 1,-1 1-1,0 0 0,0 0 0,1-1 0,-1 1 1,1 0-1,-1-1 0,1 1 0,0 0 0,-1-1 0,1 1 1,0-1-1,0 1 0,0-1 0,0 1 0,0-1 1,0 1-1,1 0 0,-1-1 0,0 1 0,1-1 1,-1 1-1,1 0 0,-1-1 0,1 1 0,0 0 1,-1 0-1,1-1 0,0 1 0,0 0 0,0 0 0,0 0 1,0 0-1,0 0 0,0 0 0,1 0 0,-1 1 1,0-1-1,0 0 0,1 1 0,-1-1 0,0 1 1,2-1-1,8-3 24,0 0 1,0 1-1,1 1 1,16-3-1,-23 5-3,77-8 136,-41 6-26,65-14 1,-95 13-4,-1 1 0,1-2 0,-1 1-1,0-1 1,0-1 0,-1 0 0,1 0 0,-1-1 0,0 0 0,16-15-1,-23 19-103,1-1 0,-1 1 0,0-1-1,0 1 1,0-1 0,0 0 0,0 1-1,-1-1 1,1 0 0,-1 0 0,0 0-1,0 0 1,0-1 0,0 1 0,0 0-1,-1 0 1,0-1 0,1 1 0,-1 0-1,0 0 1,-1-1 0,1 1 0,-1 0 0,1 0-1,-1-1 1,0 1 0,0 0 0,0 0-1,-1 0 1,1 0 0,-1 0 0,1 0-1,-1 1 1,0-1 0,0 1 0,0-1-1,-1 1 1,1-1 0,-1 1 0,1 0-1,-1 0 1,0 0 0,1 1 0,-1-1-1,0 1 1,0-1 0,0 1 0,0 0-1,-1 0 1,1 1 0,0-1 0,-5 0-1,5 0 12,-1 1 0,1-1 1,0 1-1,-1 0 0,1 0 0,-1 0 0,1 0 0,-1 0 0,1 1 0,-1 0 0,1 0 0,0 0 0,-1 0 0,1 0 0,0 1 0,0-1 0,0 1 0,0 0 0,0 0 0,0 0 0,1 0 0,-1 0 0,-2 4 0,1-1 73,2 1 0,-1 0 1,1-1-1,0 1 0,0 0 0,0 0 0,1 0 0,0 0 0,0 1 0,0-1 0,1 0 1,1 8-1,-1-10-23,1 0 1,-1-1 0,1 1-1,1 0 1,-1-1 0,0 1-1,1-1 1,0 1-1,-1-1 1,1 0 0,1 0-1,-1 0 1,0 0 0,1 0-1,0 0 1,-1-1 0,1 1-1,0-1 1,0 0 0,1 1-1,-1-2 1,0 1-1,1 0 1,-1-1 0,1 1-1,-1-1 1,6 1 0,7 3 89,0-1 0,1-1 1,0 0-1,32 1 1,75-4-104,-76 0-7302,-65 0 346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41.372"/>
    </inkml:context>
    <inkml:brush xml:id="br0">
      <inkml:brushProperty name="width" value="0.05" units="cm"/>
      <inkml:brushProperty name="height" value="0.05" units="cm"/>
      <inkml:brushProperty name="color" value="#F6630D"/>
    </inkml:brush>
  </inkml:definitions>
  <inkml:trace contextRef="#ctx0" brushRef="#br0">174 1 2113,'0'0'1998,"-19"10"-1219,-62 34 19,76-40-638,1-1 0,-1 1 0,1 0 0,0 0-1,0 1 1,1-1 0,-1 1 0,1 0 0,0 0 0,1 0 0,-1 0 0,1 1 0,0-1-1,0 0 1,0 1 0,1 0 0,-1 10 0,-2 0 313,-1 7 330,1 0 1,1-1-1,1 1 0,1 1 1,1-1-1,4 33 1,-3-52-767,1 0 1,-1 0-1,1-1 1,0 1-1,-1 0 1,2-1-1,-1 1 1,0-1-1,1 0 1,-1 0-1,1 0 1,0 0-1,0 0 1,1-1-1,-1 1 1,0-1-1,1 0 1,-1 0-1,1 0 1,0 0-1,-1-1 1,1 1-1,0-1 1,0 0-1,5 1 1,51 6-1334,-7-9-4135,-23-4-3480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41.794"/>
    </inkml:context>
    <inkml:brush xml:id="br0">
      <inkml:brushProperty name="width" value="0.05" units="cm"/>
      <inkml:brushProperty name="height" value="0.05" units="cm"/>
      <inkml:brushProperty name="color" value="#F6630D"/>
    </inkml:brush>
  </inkml:definitions>
  <inkml:trace contextRef="#ctx0" brushRef="#br0">282 77 5475,'0'0'4567,"1"-12"-4287,0-35 6,-1 47-275,0-1 0,0 0 0,-1 0 0,1 0 0,0 0 0,0 1 0,-1-1 0,1 0 0,-1 0 0,1 1 1,0-1-1,-1 0 0,0 1 0,1-1 0,-1 0 0,1 1 0,-1-1 0,0 1 0,1-1 0,-1 1 1,0-1-1,0 1 0,1 0 0,-1-1 0,0 1 0,0 0 0,1 0 0,-1-1 0,0 1 0,0 0 0,-1 0 1,-28 0-76,24 1 74,-4-1 122,0 0 0,0 1-1,1 1 1,-1 0 0,0 0 0,1 1 0,-1 0 0,1 0-1,0 1 1,0 1 0,1-1 0,-1 1 0,1 1 0,0 0-1,0 0 1,1 0 0,0 1 0,0 0 0,0 0-1,1 1 1,0 0 0,1 0 0,0 1 0,0-1 0,0 1-1,1 0 1,1 0 0,0 0 0,0 1 0,0-1 0,1 1-1,1 0 1,-1 14 0,1-21-73,1 1 0,0-1 0,0 1 1,0-1-1,0 0 0,0 1 0,1-1 0,-1 1 0,1-1 0,0 0 1,0 1-1,0-1 0,1 0 0,-1 0 0,1 0 0,-1 0 0,1 0 1,0 0-1,0 0 0,1-1 0,-1 1 0,0-1 0,1 0 0,0 1 1,-1-1-1,1 0 0,0-1 0,0 1 0,0 0 0,0-1 0,1 0 0,-1 0 1,0 0-1,0 0 0,6 1 0,10 2-11,0 0 0,0-2 0,35 1 0,21-4-4721,-72 1 4330,29-1-4493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42.307"/>
    </inkml:context>
    <inkml:brush xml:id="br0">
      <inkml:brushProperty name="width" value="0.05" units="cm"/>
      <inkml:brushProperty name="height" value="0.05" units="cm"/>
      <inkml:brushProperty name="color" value="#F6630D"/>
    </inkml:brush>
  </inkml:definitions>
  <inkml:trace contextRef="#ctx0" brushRef="#br0">52 59 6515,'0'0'3265,"24"-5"-1714,185-36 1399,-182 33-2237,-38 4-673,-50 3-881,52 1 657,-6 0 119,1 1 0,0 0 0,0 1 0,0 0 0,0 2 1,0-1-1,0 2 0,1-1 0,0 2 0,0 0 0,0 1 0,1 0 0,0 0 0,-12 11 0,22-17 67,1 1 0,-1-1-1,1 0 1,0 0 0,0 1-1,0-1 1,0 1 0,0-1 0,0 1-1,0-1 1,0 1 0,0 0-1,1-1 1,-1 1 0,1 0-1,-1 0 1,1 0 0,0-1-1,0 1 1,-1 0 0,1 0 0,1 0-1,-1-1 1,0 1 0,0 0-1,1 0 1,-1 0 0,1-1-1,-1 1 1,1 0 0,0-1 0,0 1-1,-1 0 1,1-1 0,0 1-1,1-1 1,-1 0 0,0 1-1,0-1 1,1 0 0,-1 1-1,0-1 1,1 0 0,-1 0 0,3 1-1,9 6 204,1 1 0,0-2-1,1 0 1,17 6 0,-12-5 113,-9-3-217,7 3 105,-1 0-1,24 16 1,-38-22-200,0 0 1,0 0-1,0 0 1,0 0-1,0 1 1,-1-1-1,1 1 1,-1 0-1,0 0 1,0-1-1,0 2 1,0-1-1,0 0 1,-1 0-1,1 1 1,-1-1-1,0 0 1,0 1-1,1 6 1,-3-8-2,1 0 0,-1 0 0,0 0 1,0 0-1,0-1 0,0 1 0,0 0 0,0-1 0,0 1 1,-1-1-1,1 1 0,-1-1 0,1 0 0,-1 1 0,1-1 0,-1 0 1,0 0-1,0 0 0,1 0 0,-1 0 0,0-1 0,0 1 0,0-1 1,0 1-1,0-1 0,0 1 0,0-1 0,-4 0 0,-61 5 88,66-5-95,-2 0-70,0 0 0,0 0 0,0 0 0,0 0 0,-1-1-1,1 1 1,0-1 0,0 1 0,0-1 0,0 0 0,0-1 0,1 1 0,-4-2-1,5 2-215,0-1 0,0 0 0,0 1 0,0-1-1,0 0 1,0 1 0,1-1 0,-1 0 0,1 0-1,-1 0 1,1 0 0,0 1 0,-1-1 0,1 0 0,0 0-1,0 0 1,1 0 0,-1 0 0,0 0 0,1 0-1,-1 1 1,1-1 0,1-3 0,7-19-6160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42.653"/>
    </inkml:context>
    <inkml:brush xml:id="br0">
      <inkml:brushProperty name="width" value="0.05" units="cm"/>
      <inkml:brushProperty name="height" value="0.05" units="cm"/>
      <inkml:brushProperty name="color" value="#F6630D"/>
    </inkml:brush>
  </inkml:definitions>
  <inkml:trace contextRef="#ctx0" brushRef="#br0">1 1 3185,'0'0'6214,"24"20"-4355,1-1-1344,-8-7-199,0 1 0,-1 0-1,-1 1 1,-1 1 0,0 1 0,-1 0 0,21 32 0,-12-10 435,-2 2 0,-1 0 0,18 56 0,-31-74-612,0 0-1,-1 0 1,-1 0 0,-1 0 0,-1 1-1,-1-1 1,-1 1 0,-4 34-1,3-54-189,0 0 0,0 0-1,-1 0 1,1-1 0,-1 1-1,1 0 1,-1-1 0,0 1-1,0-1 1,0 0 0,-1 0-1,1 0 1,-1 0 0,1 0-1,-5 2 1,1 0-1026,0 0 0,-1 0 0,0-1 0,0 0 0,-10 2 0,1-3-3469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44.446"/>
    </inkml:context>
    <inkml:brush xml:id="br0">
      <inkml:brushProperty name="width" value="0.05" units="cm"/>
      <inkml:brushProperty name="height" value="0.05" units="cm"/>
      <inkml:brushProperty name="color" value="#F6630D"/>
    </inkml:brush>
  </inkml:definitions>
  <inkml:trace contextRef="#ctx0" brushRef="#br0">199 27 4178,'0'0'4322,"-2"-4"-3970,2 3-346,0 0 1,-1-1-1,1 1 0,0 0 0,-1 0 1,1 0-1,-1 0 0,0 0 0,1 0 0,-1 0 1,0 0-1,1 0 0,-1 0 0,0 1 1,0-1-1,0 0 0,0 0 0,0 1 1,0-1-1,0 1 0,0-1 0,0 1 1,0-1-1,0 1 0,0-1 0,-1 1 1,1 0-1,0 0 0,0 0 0,0-1 1,-1 1-1,1 0 0,0 1 0,0-1 1,0 0-1,0 0 0,-1 0 0,1 1 1,0-1-1,0 0 0,0 1 0,0-1 1,0 1-1,0 0 0,0-1 0,0 1 0,0 0 1,0 0-1,-1 0 0,-10 9 276,0-1 1,0 1-1,1 1 0,1 0 0,-1 1 0,2 0 0,0 0 0,0 1 1,1 0-1,1 1 0,0 0 0,1 0 0,0 0 0,1 1 1,1 0-1,0-1 0,1 2 0,1-1 0,0 0 0,1 17 1,1-30-273,0 1 1,0-1-1,1 1 1,-1-1 0,0 1-1,1-1 1,0 1-1,0-1 1,-1 0 0,1 0-1,1 1 1,-1-1-1,0 0 1,0 0 0,1 0-1,-1 0 1,1 0 0,0 0-1,2 2 1,0-2 5,0 1 0,1-1 0,-1 0 1,0 0-1,1 0 0,-1 0 0,1-1 0,-1 1 1,8 0-1,5 0-1087,1-1 0,-1-1 0,0-1 0,29-4 0,0-7-5628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44.856"/>
    </inkml:context>
    <inkml:brush xml:id="br0">
      <inkml:brushProperty name="width" value="0.05" units="cm"/>
      <inkml:brushProperty name="height" value="0.05" units="cm"/>
      <inkml:brushProperty name="color" value="#F6630D"/>
    </inkml:brush>
  </inkml:definitions>
  <inkml:trace contextRef="#ctx0" brushRef="#br0">238 12 7043,'0'0'1902,"-10"-3"-1507,5 2-387,0-1 0,0 0 0,0 1 0,0 0 0,-1 0 0,1 1-1,0 0 1,-1-1 0,1 2 0,0-1 0,0 1 0,-1-1 0,1 2 0,0-1 0,0 0-1,0 1 1,0 0 0,0 0 0,0 1 0,1-1 0,-8 6 0,3-2 222,1 0 1,0 1-1,0 0 1,1 0-1,0 0 0,0 1 1,0 0-1,1 0 1,1 1-1,-1 0 1,2 0-1,-1 0 1,1 1-1,0-1 1,1 1-1,0 0 0,1 0 1,0 0-1,0 0 1,1 13-1,0-19-162,1 1 0,0 0 0,0 0 0,1-1 0,0 1 0,0 0 0,0-1 0,0 1 0,1-1 0,-1 1 0,1-1 0,0 0 0,4 6 0,-3-7-38,0 0 1,0-1-1,0 1 0,1 0 1,0-1-1,-1 0 1,1 0-1,0 0 0,0 0 1,0-1-1,0 1 1,0-1-1,0 0 0,1-1 1,4 2-1,19 2-162,1-2 1,42 0-1,-56-3-1089,0 0 0,0-1 0,22-6-1,2-8-3302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3.677"/>
    </inkml:context>
    <inkml:brush xml:id="br0">
      <inkml:brushProperty name="width" value="0.05" units="cm"/>
      <inkml:brushProperty name="height" value="0.05" units="cm"/>
      <inkml:brushProperty name="color" value="#004F8B"/>
    </inkml:brush>
  </inkml:definitions>
  <inkml:trace contextRef="#ctx0" brushRef="#br0">0 60 5555,'0'0'4284,"20"-12"-3393,66-31-88,-84 42-769,1 0-1,-1 0 1,1 1 0,-1-1-1,1 1 1,-1 0-1,1 0 1,0 0-1,-1 0 1,1 0 0,-1 0-1,1 1 1,0-1-1,-1 1 1,1 0-1,-1 0 1,0 0 0,1 0-1,-1 0 1,0 0-1,1 1 1,-1-1-1,0 1 1,0-1 0,0 1-1,0 0 1,-1 0-1,1 0 1,0 0-1,-1 0 1,3 4 0,0 0 49,5 5-25,-1 1 1,-1-1-1,0 2 0,-1-1 0,0 1 1,-1 0-1,0 0 0,-1 0 0,-1 1 1,0 0-1,-1-1 0,0 1 0,-1 0 1,-1 0-1,0 0 0,-1 0 0,-3 20 1,3-31-92,-1 0 0,1 1 0,-1-1 0,0 0 0,0 0 0,0 0 0,0 0 0,-1-1 0,1 1 0,-1 0 0,0-1 0,1 0 0,-1 0 0,0 0 0,0 0 0,0 0 0,-1 0 0,1-1 0,0 0 0,-1 0 0,1 0 0,-1 0 0,1 0 0,-1 0 0,1-1 0,-1 0 0,0 0 0,1 0 0,-5 0 0,7-1 11,-1 0-1,1 0 1,0 0 0,0 1 0,0-1-1,-1 0 1,1-1 0,0 1 0,1 0-1,-1 0 1,0 0 0,0 0-1,0-1 1,1 1 0,-1 0 0,1-1-1,-1 1 1,1-1 0,-1 1 0,1 0-1,0-1 1,0 1 0,0-1 0,-1 1-1,2-1 1,-1 1 0,0-1 0,0 1-1,1-2 1,3-50-625,-2 47 613,0 0-1,1 0 1,-1 1 0,1-1 0,0 1 0,1 0 0,-1-1 0,1 2 0,0-1 0,0 0 0,0 1 0,1 0 0,0 0 0,0 0 0,0 0 0,0 1 0,0 0 0,9-4 0,-2 2 125,1 0 1,-1 1-1,1 1 1,0 0-1,0 1 1,0 0-1,24 1 1,-32 1-15,0 1-1,1 0 1,-1 0-1,0 1 1,0-1-1,0 1 1,0 0 0,0 1-1,0-1 1,-1 1-1,1 0 1,-1 0 0,0 0-1,0 1 1,0-1-1,0 1 1,-1 0-1,1 0 1,-1 0 0,0 1-1,0-1 1,3 9-1,3 5 22,0 0-1,-1 1 1,-2 0-1,9 35 1,-17-78-361,1-1 1,3-29-1,-1-4 24,-1 50-36,0 1-1,1-1 1,-1 0 0,1 1 0,1 0 0,0-1-1,0 1 1,0 0 0,1 0 0,0 0 0,0 0-1,5-8 1,7-3-3302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45.231"/>
    </inkml:context>
    <inkml:brush xml:id="br0">
      <inkml:brushProperty name="width" value="0.05" units="cm"/>
      <inkml:brushProperty name="height" value="0.05" units="cm"/>
      <inkml:brushProperty name="color" value="#F6630D"/>
    </inkml:brush>
  </inkml:definitions>
  <inkml:trace contextRef="#ctx0" brushRef="#br0">12 0 3105,'0'0'5614,"0"6"-5409,-11 189 4589,11-194-4778,1 0 0,0 0 0,0 0 0,0-1 0,-1 1 0,1 0 0,0 0 0,0-1 0,0 1 0,0 0 1,0-1-1,0 1 0,1-1 0,-1 1 0,0-1 0,0 0 0,0 1 0,0-1 0,0 0 0,3 0 0,26 4 248,-29-4-259,4 1-46,18 2-317,-1-1-1,1-1 1,0-1 0,0-1 0,22-4 0,-42 4-125,1 0 1,-1 0-1,0-1 1,0 1 0,1-1-1,-1 0 1,0 0-1,-1 0 1,1 0 0,4-5-1,-1-3-2166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45.606"/>
    </inkml:context>
    <inkml:brush xml:id="br0">
      <inkml:brushProperty name="width" value="0.05" units="cm"/>
      <inkml:brushProperty name="height" value="0.05" units="cm"/>
      <inkml:brushProperty name="color" value="#F6630D"/>
    </inkml:brush>
  </inkml:definitions>
  <inkml:trace contextRef="#ctx0" brushRef="#br0">21 0 3682,'0'0'5522,"-14"90"-4417,9-60 287,3-2-735,2-3-401,0-3-96,0-8-128,0-1-32,0-5-208,0-4-1169,9-4-368,0 0-1104,0-2-3090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45.963"/>
    </inkml:context>
    <inkml:brush xml:id="br0">
      <inkml:brushProperty name="width" value="0.05" units="cm"/>
      <inkml:brushProperty name="height" value="0.05" units="cm"/>
      <inkml:brushProperty name="color" value="#F6630D"/>
    </inkml:brush>
  </inkml:definitions>
  <inkml:trace contextRef="#ctx0" brushRef="#br0">1 1 5314,'0'0'2647,"16"20"-868,118 137 1143,-101-118-2016,-1 2 0,29 51-1,-52-76-794,-1 0 0,0 0 0,-1 1 0,-1 0-1,-1 0 1,0 0 0,-1 1 0,-1 0 0,2 33 0,-5-44-151,0 0 0,-1-1 0,0 1 0,0 0 0,0 0 1,-1 0-1,0 0 0,0-1 0,-1 1 0,0-1 0,0 0 1,0 0-1,-6 7 0,8-11-465,-6 11-847,5-3-6411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50.084"/>
    </inkml:context>
    <inkml:brush xml:id="br0">
      <inkml:brushProperty name="width" value="0.05" units="cm"/>
      <inkml:brushProperty name="height" value="0.05" units="cm"/>
      <inkml:brushProperty name="color" value="#F6630D"/>
    </inkml:brush>
  </inkml:definitions>
  <inkml:trace contextRef="#ctx0" brushRef="#br0">113 26 400,'0'0'5619,"2"-4"-4827,5-12-141,-5 12 760,-6 2 1910,-13 16-3099,6-1 37,1 0 0,0 0 0,2 1-1,-1 0 1,2 1 0,0 0 0,0 0 0,1 1-1,1 0 1,-3 20 0,2-3 160,2-1 1,1 1-1,1-1 1,5 43-1,-3-73-431,0 0 1,1 0-1,-1-1 1,1 1-1,0 0 0,-1 0 1,1-1-1,0 1 1,0 0-1,0-1 0,0 1 1,0-1-1,1 1 1,-1-1-1,0 0 0,1 1 1,-1-1-1,1 0 1,-1 0-1,1 0 0,0 0 1,0 0-1,-1 0 1,4 0-1,22 4-2905,-3-11-3475,-12-6-505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50.615"/>
    </inkml:context>
    <inkml:brush xml:id="br0">
      <inkml:brushProperty name="width" value="0.05" units="cm"/>
      <inkml:brushProperty name="height" value="0.05" units="cm"/>
      <inkml:brushProperty name="color" value="#F6630D"/>
    </inkml:brush>
  </inkml:definitions>
  <inkml:trace contextRef="#ctx0" brushRef="#br0">292 16 1489,'0'0'5674,"-8"-3"-5562,2 1-30,0-1-1,0 1 0,-1 1 1,1-1-1,0 1 1,-1 0-1,0 1 0,1 0 1,-1 0-1,1 0 0,-1 1 1,1-1-1,-1 2 1,1-1-1,0 1 0,-1 0 1,-7 3-1,3 1 185,0 1 1,1 0-1,0 0 0,0 1 1,1 0-1,0 0 0,0 1 1,1 1-1,0-1 0,1 1 1,0 1-1,-7 12 0,7-9 24,1 1-1,1 0 0,0 0 0,1 1 0,1-1 0,0 1 0,1 0 0,0 31 0,2-44-266,0 1 1,0-1-1,0 0 0,1 0 0,-1 0 1,1 1-1,0-1 0,0 0 1,0 0-1,1 0 0,-1 0 0,1-1 1,-1 1-1,1 0 0,0 0 0,0-1 1,0 1-1,0-1 0,1 0 1,-1 0-1,1 0 0,-1 0 0,1 0 1,0 0-1,-1-1 0,1 1 0,0-1 1,0 0-1,0 0 0,1 0 0,-1 0 1,0 0-1,0-1 0,0 1 1,7-1-1,8 2-247,33 4-2152,-17-4-2524,-22-2 1288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51.476"/>
    </inkml:context>
    <inkml:brush xml:id="br0">
      <inkml:brushProperty name="width" value="0.05" units="cm"/>
      <inkml:brushProperty name="height" value="0.05" units="cm"/>
      <inkml:brushProperty name="color" value="#F6630D"/>
    </inkml:brush>
  </inkml:definitions>
  <inkml:trace contextRef="#ctx0" brushRef="#br0">168 10 1921,'0'0'5832,"-25"-10"-4722,19 10-999,1 1 1,-1-1-1,1 1 0,-1 0 1,1 1-1,0-1 1,0 1-1,0 0 0,0 1 1,0-1-1,0 1 1,0 0-1,1 0 0,-1 0 1,1 1-1,0-1 1,0 1-1,0 0 0,1 0 1,0 1-1,-1-1 1,1 1-1,1 0 0,-1-1 1,-2 7-1,0 2 85,0-1-1,1 1 1,1 0 0,0 0-1,0 0 1,2 1 0,-1-1-1,2 0 1,0 19 0,1-29-165,0-1 1,0 1-1,0-1 0,0 1 1,0-1-1,0 0 1,1 0-1,-1 1 1,1-1-1,-1 0 1,1 0-1,0 0 1,0-1-1,0 1 1,0 0-1,0-1 0,0 1 1,0-1-1,1 0 1,-1 0-1,0 0 1,1 0-1,-1 0 1,1 0-1,-1-1 1,5 1-1,1 1 41,-1 0-1,1-1 1,-1-1 0,1 1-1,-1-1 1,1 0-1,-1-1 1,11-1 0,-18 2-72,1-1 0,0 1 0,-1 0 1,1 0-1,0 0 0,0-1 0,-1 1 1,1-1-1,-1 1 0,1 0 0,0-1 1,-1 1-1,1-1 0,-1 1 0,1-1 1,-1 1-1,1-1 0,-1 0 1,0 1-1,1-1 0,-1 0 0,0 1 1,1-1-1,-1 0 0,0 1 0,0-1 1,0 0-1,1 1 0,-1-1 0,0 0 1,0 0-1,0 1 0,0-1 0,0 0 1,0 0-1,-1 1 0,1-1 0,0 0 1,0 1-1,0-1 0,-1-1 0,0 1-8,1-1-1,-1 0 1,0 1 0,0-1-1,0 1 1,0-1-1,0 1 1,0-1-1,-1 1 1,1 0-1,0-1 1,-1 1-1,1 0 1,-1 0-1,1 0 1,-3-1-1,-49-8-227,50 10 219,1 0 1,-1-1-1,0 1 1,0 0-1,1 1 1,-1-1-1,0 0 1,1 1-1,-1-1 1,0 1-1,1 0 1,-1 0-1,1 0 1,-1 0-1,1 1 1,-1-1-1,-2 3 1,5-3-86,-1-1 0,1 1 0,-1 0 1,1 0-1,0 0 0,-1 0 0,1 0 1,0 0-1,0 0 0,0 0 1,-1 0-1,1 0 0,0 0 0,0 0 1,0 0-1,1 0 0,-1 0 0,0 0 1,0 0-1,0 0 0,1 0 0,-1 0 1,1 0-1,-1 0 0,1 0 0,-1-1 1,1 1-1,-1 0 0,1 0 0,0 0 1,-1-1-1,1 1 0,0 0 1,0-1-1,-1 1 0,1-1 0,0 1 1,0-1-1,0 1 0,0-1 0,0 1 1,0-1-1,0 0 0,0 0 0,0 1 1,0-1-1,0 0 0,0 0 0,0 0 1,0 0-1,1 0 0,23 0-2683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51.864"/>
    </inkml:context>
    <inkml:brush xml:id="br0">
      <inkml:brushProperty name="width" value="0.05" units="cm"/>
      <inkml:brushProperty name="height" value="0.05" units="cm"/>
      <inkml:brushProperty name="color" value="#F6630D"/>
    </inkml:brush>
  </inkml:definitions>
  <inkml:trace contextRef="#ctx0" brushRef="#br0">1 1 5234,'0'0'3058,"9"20"-1615,21 37-683,50 104 2253,-66-129-2533,-1 0 0,-2 1 0,9 41 0,-15-46-348,-1 1-1,-1-1 0,-2 1 0,-1 0 0,-5 43 0,4-66-198,-1 0-1,0-1 0,0 0 1,-1 1-1,0-1 0,0 0 1,0 0-1,-7 8 0,-17 17-3882,15-19-135</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25.063"/>
    </inkml:context>
    <inkml:brush xml:id="br0">
      <inkml:brushProperty name="width" value="0.05" units="cm"/>
      <inkml:brushProperty name="height" value="0.05" units="cm"/>
      <inkml:brushProperty name="color" value="#33CCFF"/>
    </inkml:brush>
  </inkml:definitions>
  <inkml:trace contextRef="#ctx0" brushRef="#br0">55 58 784,'5'0'14375,"23"0"-14356,329-10 143,-468-2-292,-221 12-265,331 0 285,9 2-719,75 7 819,1-4 0,90-5 1,-64-2-29,-109 2 43,-20 0 30,-332-2-374,351 2 288,3 0-141,10 0 194,84 2 95,1-5 0,185-30 1,-371 33 486,27-2-592,-200 8-203,337-7-109,117-14 0,-192 14-1,-11 1 90,-33 1-28,-59 6 94,-4 9 125,102-15 40,3 1-35,1-2-24,13-2-1,1 0-1,-1 2 0,1-1 0,24 4 1,5-1 91,-25-2-43,2 0-180,-6 0-3795</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0.249"/>
    </inkml:context>
    <inkml:brush xml:id="br0">
      <inkml:brushProperty name="width" value="0.05" units="cm"/>
      <inkml:brushProperty name="height" value="0.05" units="cm"/>
      <inkml:brushProperty name="color" value="#33CCFF"/>
    </inkml:brush>
  </inkml:definitions>
  <inkml:trace contextRef="#ctx0" brushRef="#br0">3 200 1105,'0'0'7291,"0"-6"-6440,-1-20-216,0 13 62,0 0 0,1 0 0,3-17 0,-2 26-627,-1 1 0,1-1-1,0 1 1,0-1-1,1 1 1,-1 0 0,1 0-1,-1-1 1,1 1 0,0 0-1,0 0 1,0 1 0,1-1-1,-1 0 1,1 1-1,0-1 1,3-1 0,7-3-47,1 1 1,-1 0 0,1 1-1,1 1 1,-1 0-1,1 1 1,-1 0 0,1 2-1,0-1 1,0 2 0,0 0-1,0 1 1,22 4 0,-33-4-21,1 0 0,-1 1 0,0 0 1,0 0-1,0 0 0,0 0 0,0 1 1,0-1-1,-1 1 0,1 0 1,-1 0-1,0 1 0,1-1 0,-2 1 1,1-1-1,0 1 0,-1 0 1,0 0-1,0 0 0,0 0 0,0 1 1,0-1-1,-1 0 0,0 1 0,1 6 1,2 11 42,0 1 1,-1 0 0,-1 38 0,-3-54-33,1-1 1,-1 1 0,0 0 0,0-1 0,-1 1 0,0 0-1,0-1 1,-1 0 0,0 0 0,0 0 0,0 0-1,-1 0 1,-6 8 0,-5 4 25,-1-2 0,-32 26 0,37-33-33,0 0 0,0 0 0,1 1 0,0 0 0,0 1 0,2 0 0,-1 1 0,1-1 0,-10 22 0,18-32-17,-1 0-1,1 0 0,-1 1 1,1-1-1,0 0 1,-1 1-1,1-1 1,0 0-1,0 1 0,0-1 1,0 0-1,0 1 1,0-1-1,1 0 1,-1 1-1,0-1 0,1 0 1,-1 0-1,1 1 1,-1-1-1,1 0 1,-1 0-1,1 0 0,1 2 1,0-1 18,0-1 1,0 1 0,0 0-1,1-1 1,-1 1-1,0-1 1,1 0 0,-1 0-1,1 0 1,0 0-1,3 1 1,11 1 117,0-1 0,1-1 0,20 0 0,-20-1-85,135 1 1179,-83-2-3456,-63 0-1024,0-6-1577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0.867"/>
    </inkml:context>
    <inkml:brush xml:id="br0">
      <inkml:brushProperty name="width" value="0.05" units="cm"/>
      <inkml:brushProperty name="height" value="0.05" units="cm"/>
      <inkml:brushProperty name="color" value="#33CCFF"/>
    </inkml:brush>
  </inkml:definitions>
  <inkml:trace contextRef="#ctx0" brushRef="#br0">313 114 3265,'0'0'6307,"1"-13"-5536,3-40-157,-4 51-595,0 0-1,0 0 1,-1 0-1,1 0 1,-1 0 0,1 0-1,-1 0 1,1 0-1,-1 1 1,0-1 0,0 0-1,0 0 1,0 1-1,0-1 1,-1 1 0,1-1-1,0 1 1,-1-1-1,1 1 1,-1 0 0,1-1-1,-1 1 1,0 0-1,1 0 1,-1 0 0,0 1-1,0-1 1,0 0-1,1 1 1,-1-1 0,0 1-1,0-1 1,0 1-1,-4 0 1,-3-1-46,-1 1 1,0 0-1,0 0 0,-18 4 1,18-2 36,0 1 1,1 0 0,-1 1 0,1 0-1,0 1 1,0 0 0,0 0 0,1 1 0,0 0-1,0 1 1,0-1 0,1 2 0,0-1-1,0 1 1,-11 16 0,11-12 92,0 0 0,0 0-1,1 0 1,0 1 0,1 0 0,1 0 0,0 0-1,1 1 1,0-1 0,1 1 0,-1 18 0,3-25-57,0 1 0,0-1 0,0 1 0,1-1 0,0 1 1,1-1-1,0 0 0,0 1 0,0-1 0,1 0 0,0 0 1,0-1-1,1 1 0,0-1 0,0 1 0,1-1 0,-1 0 1,1-1-1,1 1 0,-1-1 0,1 0 0,8 6 0,-13-10-30,0 0-1,0 0 0,0-1 1,0 1-1,0 0 0,0 0 0,0-1 1,0 1-1,0 0 0,1-1 0,-1 1 1,0-1-1,0 0 0,0 1 1,1-1-1,-1 0 0,0 0 0,0 1 1,1-1-1,-1 0 0,0-1 1,1 1-1,-1 0 0,0 0 0,0 0 1,1-1-1,-1 1 0,0-1 1,0 1-1,0-1 0,1 1 0,-1-1 1,0 0-1,0 1 0,0-1 0,0 0 1,0 0-1,0 0 0,-1 0 1,1 0-1,0 0 0,0 0 0,-1 0 1,1 0-1,0 0 0,-1 0 1,1 0-1,-1-1 0,1 1 0,-1 0 1,0 0-1,0-1 0,0 1 1,1 0-1,-1-2 0,2-12-69,0 0 1,-1-1-1,-1-24 0,0 29 24,-7-62 1015,19 72-1071,69 7-1291,-26 5-3110,-20-1-107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4.021"/>
    </inkml:context>
    <inkml:brush xml:id="br0">
      <inkml:brushProperty name="width" value="0.05" units="cm"/>
      <inkml:brushProperty name="height" value="0.05" units="cm"/>
      <inkml:brushProperty name="color" value="#004F8B"/>
    </inkml:brush>
  </inkml:definitions>
  <inkml:trace contextRef="#ctx0" brushRef="#br0">1 175 6723,'0'0'3268,"19"3"-474,-1-1-2209,3 2-57,0-2-1,0 0 1,1-1-1,-1-2 1,24-2 0,-41 2-489,1 0 1,-1 0 0,0-1-1,0 1 1,0-1 0,1 0-1,-2 0 1,1 0 0,0-1-1,0 0 1,-1 1 0,1-1-1,-1 0 1,0-1 0,0 1-1,0-1 1,4-6-1,-6 8-79,0-1-1,0 1 1,-1 0-1,1-1 0,0 1 1,-1-1-1,0 1 1,1-1-1,-1 1 0,0-1 1,0 1-1,-1-1 1,1 1-1,0-1 0,-1 1 1,1 0-1,-1-1 0,0 1 1,0 0-1,0-1 1,0 1-1,0 0 0,-1 0 1,1 0-1,-1 0 1,1 0-1,-1 0 0,0 0 1,0 1-1,1-1 0,-1 0 1,0 1-1,-4-2 1,-4-5-92,-1 1 0,0 1 1,-1-1-1,1 2 1,-1 0-1,0 0 1,-1 1-1,1 1 1,-1 0-1,0 0 1,0 1-1,-24 0 0,36 2 152,-1 0 0,0 1-1,1-1 1,-1 0 0,0 1-1,1-1 1,-1 1 0,1 0-1,-1-1 1,1 1 0,-1 0-1,1 0 1,0 0 0,-1 0-1,1 0 1,0 0 0,0 0-1,-1 0 1,1 1 0,0-1-1,1 0 1,-1 1 0,0-1-1,0 1 1,0-1 0,1 1-1,-1-1 1,1 1 0,-1 0-1,1-1 1,0 1-1,-1 0 1,1-1 0,0 1-1,0 0 1,1 1 0,-2 0-123,1 0 0,1 0 0,-1 0 0,0 0 0,1 0 0,0 0 0,-1 0 0,1 0 0,0 0 0,0 0 1,1 0-1,-1-1 0,1 1 0,-1 0 0,1-1 0,0 1 0,0-1 0,0 0 0,4 4 0,26 8-2989,5-9-1233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1.303"/>
    </inkml:context>
    <inkml:brush xml:id="br0">
      <inkml:brushProperty name="width" value="0.05" units="cm"/>
      <inkml:brushProperty name="height" value="0.05" units="cm"/>
      <inkml:brushProperty name="color" value="#33CCFF"/>
    </inkml:brush>
  </inkml:definitions>
  <inkml:trace contextRef="#ctx0" brushRef="#br0">0 287 3362,'0'4'12789,"0"-14"-12765,1 0-1,0 0 0,1 0 1,0 1-1,0-1 0,1 0 1,0 1-1,6-12 0,5-5-56,27-38-1,-38 58 35,13-19 0,-11 16 3,0 1 1,0-1-1,1 1 1,0 0-1,1 0 1,13-12-1,-19 20-10,-1 0 0,1 0 0,0 0 0,0-1 0,0 1 0,-1 0 0,1 0 0,0 0 0,0 1 0,0-1 0,-1 0 0,1 0-1,0 0 1,0 1 0,0-1 0,-1 0 0,1 1 0,0-1 0,0 0 0,-1 1 0,1-1 0,0 1 0,-1-1 0,1 1 0,-1-1-1,1 1 1,-1 0 0,1-1 0,-1 1 0,1 0 0,-1-1 0,0 1 0,1 0 0,-1 0 0,0 0 0,1-1 0,-1 1 0,0 1-1,2 1 10,109 234 2080,-104-213-2261,-14-13-1851,3-10 1519,0 0 1,0-1-1,-1 1 1,1-1-1,0 0 1,0 0 0,0 0-1,-6-2 1,-1 1 215,-42-6-3865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2.058"/>
    </inkml:context>
    <inkml:brush xml:id="br0">
      <inkml:brushProperty name="width" value="0.05" units="cm"/>
      <inkml:brushProperty name="height" value="0.05" units="cm"/>
      <inkml:brushProperty name="color" value="#33CCFF"/>
    </inkml:brush>
  </inkml:definitions>
  <inkml:trace contextRef="#ctx0" brushRef="#br0">66 415 3570,'-60'-61'1819,"54"48"4726,15 4-4546,20 2-2279,-26 6 988,388-78-120,-329 68-1741,-61 12 1179,0-1 1,0 0-1,0 1 1,0-1 0,0 0-1,0 1 1,0 0 0,0-1-1,-1 1 1,1-1-1,0 1 1,0 0 0,-1 0-1,1-1 1,0 1 0,-1 0-1,1 0 1,-1 0-1,1 0 1,-1 0 0,1 0-1,-1 0 1,0 0-1,1 0 1,-1 0 0,0 0-1,0 0 1,0 0 0,0 0-1,0 1 1,2 3 111,24 98 1466,12 34-463,-39-145-898,0 0 0,1 0-1,0-1 1,1-14 0,1-7-510,-2-309-1424,0 336 1686,0 0 1,0 1 0,0-1-1,1 0 1,-1 0 0,1 0-1,0 0 1,0 1-1,0-1 1,0 0 0,0 1-1,0-1 1,1 1 0,-1 0-1,1-1 1,0 1 0,0 0-1,0 0 1,0 0-1,2-2 1,1 1-15,0 0 0,-1 1 0,1-1 0,0 1 0,0 0 0,1 0 0,-1 1 0,0 0 0,11-2 0,3 2-10,-1 1 0,0 0 0,0 1-1,1 1 1,24 6 0,-31-5 95,1 0-1,-1 0 0,0 1 0,0 1 0,0 0 0,0 1 0,-1 0 1,0 1-1,0 0 0,-1 1 0,19 17 0,-28-23-65,1-1 1,-1 1-1,0-1 1,0 1-1,0 0 0,-1-1 1,1 1-1,0 0 0,-1 0 1,1 0-1,-1 0 0,0 0 1,1-1-1,-1 1 0,0 0 1,0 0-1,0 0 0,0 0 1,-1 0-1,1 0 0,-1 0 1,1 0-1,-1-1 0,1 1 1,-1 0-1,0 0 0,0-1 1,0 1-1,0 0 0,0-1 1,0 1-1,0-1 0,-1 1 1,1-1-1,-1 0 0,1 0 1,-3 2-1,-7 5 47,1 0-1,-1-2 1,0 1-1,-15 5 1,22-10-31,-184 68-19,186-69-171,1 0 0,0-1 1,0 1-1,-1 0 0,1 0 0,0 0 0,0 0 0,0 0 1,0 0-1,0 1 0,1-1 0,-1 0 0,0 0 1,0 1-1,0 0 0,-8 12-5380,0-7-302</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5.070"/>
    </inkml:context>
    <inkml:brush xml:id="br0">
      <inkml:brushProperty name="width" value="0.05" units="cm"/>
      <inkml:brushProperty name="height" value="0.05" units="cm"/>
      <inkml:brushProperty name="color" value="#33CCFF"/>
    </inkml:brush>
  </inkml:definitions>
  <inkml:trace contextRef="#ctx0" brushRef="#br0">1 0 512,'3'1'11095,"21"7"-10889,82 10 1352,185 8 0,-17-3-544,-247-20-814,-25-3-181,6 0-5224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5.680"/>
    </inkml:context>
    <inkml:brush xml:id="br0">
      <inkml:brushProperty name="width" value="0.05" units="cm"/>
      <inkml:brushProperty name="height" value="0.05" units="cm"/>
      <inkml:brushProperty name="color" value="#33CCFF"/>
    </inkml:brush>
  </inkml:definitions>
  <inkml:trace contextRef="#ctx0" brushRef="#br0">62 179 608,'0'0'7580,"0"21"-6089,7 173 2255,-5-159-2984,-1-28-191,-4-28-309,-29-150-1386,21 127 689,2 0 1,2-1-1,-2-60 1,10 104 441,0 1 0,0-1 0,1 0 0,-1 1 0,1-1 0,-1 1 1,0 0-1,1-1 0,-1 1 0,1 0 0,-1 0 0,1 0 0,-1 0 1,1 0-1,-1 0 0,1 0 0,1 1 0,3-1 70,15 2 157,1 1 0,-1 1 1,0 1-1,0 0 0,20 9 0,38 10 148,-26-13-145,-26-6-205,0 1 1,0 1 0,-1 2 0,32 14 0,-57-23-42,0 1 1,1 0-1,-1-1 1,0 1-1,0 0 1,0 0-1,0 0 1,0 0-1,0 0 1,0 0-1,0 0 1,0 0-1,0 1 1,-1-1-1,1 0 1,0 0-1,-1 1 1,1-1-1,-1 0 1,0 1-1,1-1 1,-1 1-1,0-1 1,0 1-1,0-1 1,0 0-1,0 1 1,0-1-1,0 1 1,0-1 0,-1 1-1,1-1 1,0 0-1,-1 1 1,1-1-1,-1 0 1,0 1-1,1-1 1,-1 0-1,0 0 1,0 0-1,0 0 1,0 0-1,0 0 1,-1 2-1,-5 4 23,1 0-1,-1 0 1,-1-1-1,1 0 1,-10 6-1,-90 45 223,14-9-138,92-47-128,0-1 0,0 0 0,0 1 0,1-1 0,-1 1 0,0-1 0,0 1 0,1-1 0,-1 1 0,0 0 0,1-1 0,-1 1 0,1 0 0,-1 0 0,1-1 0,-1 1 0,1 0 1,-1 0-1,1 0 0,0-1 0,-1 1 0,1 0 0,0 0 0,0 2 0,0-3-130,0 1 1,1-1 0,-1 1-1,1-1 1,0 1 0,-1-1-1,1 1 1,-1-1 0,1 1-1,0-1 1,-1 0-1,1 1 1,0-1 0,0 0-1,-1 0 1,1 0 0,0 1-1,0-1 1,-1 0 0,1 0-1,0 0 1,0 0-1,-1 0 1,1 0 0,0-1-1,0 1 1,-1 0 0,2 0-1,26-6-4050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6.216"/>
    </inkml:context>
    <inkml:brush xml:id="br0">
      <inkml:brushProperty name="width" value="0.05" units="cm"/>
      <inkml:brushProperty name="height" value="0.05" units="cm"/>
      <inkml:brushProperty name="color" value="#33CCFF"/>
    </inkml:brush>
  </inkml:definitions>
  <inkml:trace contextRef="#ctx0" brushRef="#br0">38 328 4002,'0'0'5843,"16"82"-2591,-2-21-2290,-10-47-791,-1 0 0,0 0 0,-1 0 0,1 15-1,-3-28 183,2-11-398,-1 0 0,-1 0 0,1 0 1,-1 0-1,-3-15 0,1 0-527,-2-12-906,-2 0 0,-1 1-1,-19-54 1,-10-49 1335,34 104 2966,2 34-2749,0 0 0,0 0 1,1 0-1,-1 0 0,0 1 0,1-1 0,-1 0 0,0 0 0,1 0 0,-1 0 1,1 0-1,0 0 0,-1 1 0,1-1 0,0 0 0,-1 1 0,1-1 0,0 0 0,0 1 1,0-1-1,0 1 0,-1-1 0,1 1 0,0-1 0,0 1 0,0 0 0,2-1 0,289-49 667,-215 39-599,-74 10-225,-27 0-8990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6.777"/>
    </inkml:context>
    <inkml:brush xml:id="br0">
      <inkml:brushProperty name="width" value="0.05" units="cm"/>
      <inkml:brushProperty name="height" value="0.05" units="cm"/>
      <inkml:brushProperty name="color" value="#33CCFF"/>
    </inkml:brush>
  </inkml:definitions>
  <inkml:trace contextRef="#ctx0" brushRef="#br0">0 0 416,'0'0'4690,"22"0"-3558,239 0 1069,-256 0-2203,0 0 1,0 0 0,0 1 0,0-1-1,0 1 1,0 0 0,-1 1 0,1-1-1,0 1 1,-1 0 0,1 0 0,-1 0 0,1 1-1,-1-1 1,0 1 0,0 0 0,0 0-1,3 4 1,-2 0 11,0 0-1,-1 0 0,0 0 1,0 0-1,0 1 1,-1 0-1,0 0 0,-1 0 1,0 0-1,2 8 1,0 14 325,-1 0 1,-1 55-1,-2-69 334,0-53-146,0 22-553,0 7 23,0 0 0,0 0-1,0-1 1,1 1 0,0 0 0,1 0-1,3-9 1,-4 14 7,0 1 1,0 0-1,1 1 0,-1-1 0,1 0 1,-1 0-1,1 0 0,0 1 0,-1-1 1,1 1-1,0 0 0,0-1 0,0 1 1,0 0-1,0 0 0,1 0 0,-1 0 1,0 1-1,0-1 0,1 1 0,-1-1 1,0 1-1,1 0 0,-1 0 0,0 0 1,1 0-1,-1 0 0,0 0 0,1 1 1,2 0-1,2 1 39,-1 0 0,1 1 0,-1 0 0,0 0 0,1 1 1,-2-1-1,1 1 0,0 0 0,-1 1 0,8 8 0,15 9 267,-24-19-234,71 46 649,-68-45-604,0 0 0,0-1 0,0 0 0,1 0 0,-1-1 1,1 0-1,-1 0 0,1-1 0,8 1 0,-15-3-62,0 1 0,0 0 1,0-1-1,0 1 0,0-1 0,0 0 1,0 1-1,0-1 0,0 0 1,-1 1-1,1-1 0,0 0 0,0 0 1,-1 0-1,1 0 0,-1 1 0,1-1 1,-1 0-1,1 0 0,-1 0 1,1 0-1,-1 0 0,0 0 0,1-1 1,-1 1-1,0 0 0,0 0 0,0 0 1,0 0-1,0-1 0,1-44-103,-1 37 114,0-177-1277,0 184 799,0 2 304,0 0 0,0-1 0,-1 1 0,1 0 0,0-1 0,0 1 0,0 0 0,0 0 0,0-1 0,0 1 0,0 0 0,1 0 0,-1-1 0,0 1 0,0 0 1,0-1-1,0 1 0,0 0 0,0 0 0,0 0 0,1-1 0,-1 1 0,0 0 0,0 0 0,0-1 0,0 1 0,1 0 0,-1 0 0,0 0 0,0 0 0,1-1 0,-1 1 0,0 0 0,0 0 0,1 0 0,-1 0 0,0 0 0,0 0 0,1 0 0,-1 0 0,0 0 0,0 0 0,1 0 0,-1 0 1,1 0-1,14-1-6322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7.641"/>
    </inkml:context>
    <inkml:brush xml:id="br0">
      <inkml:brushProperty name="width" value="0.05" units="cm"/>
      <inkml:brushProperty name="height" value="0.05" units="cm"/>
      <inkml:brushProperty name="color" value="#33CCFF"/>
    </inkml:brush>
  </inkml:definitions>
  <inkml:trace contextRef="#ctx0" brushRef="#br0">217 385 3874,'0'0'7625,"-2"-18"-7444,-13-57-154,13 72-31,1 0 0,-1 0 0,0 0 1,0 1-1,0-1 0,0 0 1,0 1-1,-1 0 0,1 0 0,-1 0 1,0 0-1,1 0 0,-1 0 0,0 1 1,0-1-1,0 1 0,0 0 0,-1 0 1,1 0-1,0 0 0,0 0 0,-1 1 1,1-1-1,0 1 0,-7 1 0,4-2 3,1 0 1,0 1-1,0-1 1,0 1 0,0 0 0,0 0-1,1 1 1,-1-1 0,0 1 0,0 0-1,0 1 1,1-1 0,-1 1 0,0 0-1,1 0 1,0 0 0,-7 5-1,8-4 53,0 1 0,0-1-1,0 1 1,1-1 0,-1 1-1,1 0 1,0 0 0,0 0-1,1 1 1,-1-1-1,1 0 1,0 1 0,0-1-1,0 0 1,1 1 0,-1-1-1,1 1 1,1 5-1,-2-4 4,1-1-1,0 1 1,1 0-1,0-1 0,-1 1 1,2-1-1,-1 0 1,1 1-1,0-1 0,0 0 1,0 0-1,1 0 1,-1 0-1,1 0 1,0-1-1,1 1 0,-1-1 1,1 0-1,0 0 1,0 0-1,0 0 0,1-1 1,-1 0-1,1 0 1,0 0-1,0 0 0,8 3 1,-4-2-45,-1 0-1,1-1 1,0 0 0,0 0-1,0-1 1,0 0 0,0-1 0,1 0-1,-1 0 1,0-1 0,1 0-1,-1-1 1,0 0 0,0 0 0,17-5-1,-21 4-141,1-1-1,0 1 1,-1-1-1,1 0 0,-1-1 1,0 1-1,0-1 1,0 0-1,0 0 1,-1-1-1,0 1 0,0-1 1,0 0-1,0 0 1,-1-1-1,0 1 1,0-1-1,0 1 0,-1-1 1,0 0-1,0 0 1,0 0-1,-1 0 1,1-7-1,4-49-1872,-3-1 0,-5-72 0,-1 21 4626,3 123-2157,0 54 2170,11 89 1,-9-133-2552,2 0-1,0 0 1,1 0 0,1 0 0,1-1 0,1 0-1,0 0 1,1-1 0,14 20 0,-21-36-91,-1 0 0,0 1 0,1-1-1,-1 0 1,1 0 0,0 0 0,-1 0 0,1-1 0,0 1 0,0 0 0,-1-1 0,1 1 0,0-1-1,0 1 1,0-1 0,0 0 0,-1 0 0,1 0 0,0 0 0,0 0 0,0 0 0,0-1-1,0 1 1,-1-1 0,4 0 0,46-19-47,-41 15 57,-2 3 13,1-1 0,0 2 0,0-1 0,1 1 1,-1 1-1,0 0 0,0 0 0,0 0 0,0 1 1,0 1-1,0 0 0,12 3 0,51 6 529,-66-11-464,0 0-1,0 0 0,-1-1 1,1 0-1,0 0 0,0 0 0,-1-1 1,1 1-1,-1-1 0,1-1 1,-1 1-1,6-4 0,-8 4-40,-1-1 0,1 1 0,-1-1 0,1 0 0,-1 0 0,0 0 0,0 0 0,0 0 0,0 0 0,0-1 0,-1 1 0,0-1 0,1 1 0,-1-1-1,-1 1 1,1-1 0,0 1 0,-1-1 0,0 0 0,0-6 0,0 5-46,0 1-1,0-1 1,-1 0 0,0 1-1,1-1 1,-2 1 0,1-1-1,0 1 1,-1-1 0,0 1-1,0 0 1,0 0 0,-1 0-1,1 0 1,-1 0 0,0 1-1,0-1 1,0 1-1,0 0 1,-1 0 0,0 0-1,1 0 1,-1 0 0,0 1-1,0 0 1,0 0 0,-1 0-1,1 0 1,0 0 0,-1 1-1,1 0 1,-1 0-1,0 0 1,1 1 0,-1 0-1,-8 0 1,6 0-14,0 0 0,0 0 0,1 1 1,-1 0-1,0 0 0,0 0 0,0 1 0,1 0 0,-1 1 0,1 0 0,0 0 1,0 0-1,-6 4 0,8-4 12,0 0 1,1 0 0,0 0-1,-1 1 1,1-1-1,1 1 1,-1 0-1,0 0 1,1 0-1,0 0 1,0 0 0,0 0-1,0 1 1,1-1-1,0 1 1,0-1-1,0 1 1,0 0-1,1-1 1,0 7 0,-1-9-21,1 1 1,0-1 0,0 1-1,1-1 1,-1 1 0,0-1-1,1 0 1,-1 1 0,1-1-1,0 0 1,0 0 0,0 1-1,0-1 1,0 0 0,1 0-1,-1 0 1,0 0 0,1 0-1,1 1 1,1 0-153,0-1-1,1 0 1,-1 1 0,0-2-1,0 1 1,1-1 0,-1 1-1,1-1 1,5 0 0,67 4-5064,-39-5 1555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8.194"/>
    </inkml:context>
    <inkml:brush xml:id="br0">
      <inkml:brushProperty name="width" value="0.05" units="cm"/>
      <inkml:brushProperty name="height" value="0.05" units="cm"/>
      <inkml:brushProperty name="color" value="#33CCFF"/>
    </inkml:brush>
  </inkml:definitions>
  <inkml:trace contextRef="#ctx0" brushRef="#br0">0 44 4034,'0'0'6144,"0"-7"-5754,1-11-385,1 16 53,7 30 323,7 22 666,-5-19-936,-1 0 1,-2 1-1,10 64 0,-16-100-145,1-1-1,-1 1 1,1 1-1,0-1 1,0 0-1,1 1 1,-1-1 0,1 1-1,-1 0 1,1 0-1,0 1 1,1-1-1,-1 1 1,0 0-1,0 0 1,6-2-1,13-3 136,0 0 1,25-3-1,-20 4 75,0 0 26,1 0-51,43-15 1,-66 19-24,1-1 0,-1 0 1,0 0-1,0 0 1,0-1-1,0 0 1,-1 0-1,1 0 0,-1 0 1,0-1-1,-1 0 1,6-7-1,-8 10-92,-1 0 1,1 0-1,-1 0 1,0 0-1,1-1 1,-1 1-1,-1 0 1,1 0-1,0-1 1,0 1-1,-1-1 1,1 1-1,-1 0 1,0-1-1,0 1 1,0-1-1,0 1 1,0-1-1,-1 1 1,1-1-1,-1 1 1,1 0-1,-1-1 1,0 1-1,0 0 1,0 0-1,0-1 1,0 1-1,-1 0 1,1 0-1,0 0 1,-1 0-1,0 1 1,1-1-1,-1 0 1,0 1-1,0-1 1,0 1-1,0-1 0,0 1 1,-1 0-1,-3-1 1,-2-2-110,0 1-1,0 0 1,0 0-1,0 1 1,-1 0 0,1 1-1,-1 0 1,1 0-1,-1 1 1,0 0 0,-9 1-1,15 0 91,-1 1 0,1-1 0,0 1-1,-1 0 1,1-1 0,0 1 0,0 1 0,0-1-1,0 0 1,1 1 0,-1-1 0,1 1-1,0 0 1,-1 0 0,1 0 0,0 0 0,1 0-1,-1 0 1,0 1 0,1-1 0,0 1-1,0-1 1,0 1 0,0-1 0,0 8 0,-1-4 98,1 0 0,1-1 1,-1 1-1,1 0 0,0 0 1,1 0-1,0-1 1,0 1-1,0 0 0,1-1 1,0 1-1,0-1 1,5 10-1,0-6 26,0-2 1,1 1-1,1-1 1,-1 0-1,1-1 1,0 0-1,1 0 1,0-1-1,0 0 0,0-1 1,1 0-1,17 5 1,1-1-111,-1-1 0,2-1 0,50 5 0,-15-9-2370,-53-7-871,-10-16-2016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8.533"/>
    </inkml:context>
    <inkml:brush xml:id="br0">
      <inkml:brushProperty name="width" value="0.05" units="cm"/>
      <inkml:brushProperty name="height" value="0.05" units="cm"/>
      <inkml:brushProperty name="color" value="#33CCFF"/>
    </inkml:brush>
  </inkml:definitions>
  <inkml:trace contextRef="#ctx0" brushRef="#br0">1 60 4514,'0'0'12262,"129"-31"-11606,-57 25-128,-2-2-384,-5 2 337,-13 2-481,-18 2-129,-16 0 1,-13 2-1424,-19 0-8549</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3.834"/>
    </inkml:context>
    <inkml:brush xml:id="br0">
      <inkml:brushProperty name="width" value="0.05" units="cm"/>
      <inkml:brushProperty name="height" value="0.05" units="cm"/>
      <inkml:brushProperty name="color" value="#33CCFF"/>
    </inkml:brush>
  </inkml:definitions>
  <inkml:trace contextRef="#ctx0" brushRef="#br0">42 1 2689,'0'0'4640,"0"14"-4422,-2 37 1757,-14 76-1,7-74-1046,-2 82 1,7-105-852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4.942"/>
    </inkml:context>
    <inkml:brush xml:id="br0">
      <inkml:brushProperty name="width" value="0.05" units="cm"/>
      <inkml:brushProperty name="height" value="0.05" units="cm"/>
      <inkml:brushProperty name="color" value="#004F8B"/>
    </inkml:brush>
  </inkml:definitions>
  <inkml:trace contextRef="#ctx0" brushRef="#br0">114 1 8116,'0'0'6568,"3"5"-6427,15 39 420,24 86-1,-31-91-324,1 1 0,2-2 0,34 67 0,-48-105-253,1 0 0,-1 1-1,0-1 1,1 0-1,-1 1 1,0-1 0,1 0-1,-1 0 1,0 1-1,0-1 1,1 1 0,-1-1-1,0 0 1,0 1 0,0-1-1,0 0 1,1 1-1,-1-1 1,0 1 0,0-1-1,0 1 1,0-1-1,0 0 1,0 1 0,0-1-1,0 1 1,0-1-1,0 0 1,0 1 0,-1-1-1,1 1 1,0-1-1,0 0 1,0 1 0,0-1-1,-1 1 1,1-1 0,0 0-1,0 1 1,-1-1-1,-19-4-255,-30-24 49,47 26 140,-10-7 101,-1 1 0,0 1-1,0 0 1,0 1-1,-1 1 1,1 0-1,-1 0 1,-1 2-1,-24-3 1,39 6-6,-1 1 1,1-1-1,0 1 0,-1 0 1,1-1-1,0 1 0,0 0 1,0 0-1,0 0 0,0 0 1,0 0-1,0 0 0,0 0 1,0 1-1,1-1 1,-1 0-1,0 0 0,1 1 1,-1-1-1,1 0 0,-1 1 1,1-1-1,0 1 0,0-1 1,-1 0-1,1 1 0,0-1 1,0 1-1,0-1 1,1 3-1,-1 2-15,0 0 1,0 1 0,1-1-1,-1 0 1,1 0-1,3 9 1,1-7-2,0 0 0,0-1 0,0 1 0,1-1 0,0-1 0,1 1 0,0-1 0,0 0 0,0 0 1,12 7-1,-1-3-134,-1 0 1,1-1-1,36 13 1,-43-18 87,0-1 1,0-1 0,1 0-1,-1 0 1,1-1 0,-1-1-1,1 1 1,-1-2-1,1 0 1,18-4 0,-26 4 74,0 0 0,0 0 0,0-1 0,0 0 0,0 0 0,0 0 0,0 0 0,0-1 0,-1 1 0,0-1 0,1 0 0,-1 0-1,0 0 1,0 0 0,-1-1 0,1 1 0,-1-1 0,1 1 0,-1-1 0,0 0 0,-1 0 0,1 0 0,-1 0 0,1-1 0,-1 1 0,-1 0 0,1 0 0,0-1 0,-1 1 0,0-8 0,0-1 30,1 10 11,-1 0 1,0 1-1,0-1 0,0 0 1,0 1-1,0-1 1,0 0-1,-1 1 1,1-1-1,-1 0 0,0 1 1,0-1-1,0 1 1,0-1-1,0 1 0,0 0 1,-1-1-1,1 1 1,-1 0-1,-3-3 0,1 37-569,4-27 485,0 1-1,0 0 1,0-1-1,1 1 1,0 0-1,0-1 1,0 1-1,1-1 1,0 1-1,0-1 1,0 0-1,1 0 1,0 0-1,0 0 1,0 0-1,0-1 1,1 1-1,0-1 1,0 0-1,0 0 1,0-1-1,1 1 1,-1-1-1,1 0 1,0 0-1,0 0 1,0-1-1,9 4 1,-2-2 46,-1-1 0,2 1 0,-1-2 1,0 0-1,1 0 0,-1-1 0,0-1 0,1 0 1,18-3-1,-29 2-18,0 1 0,0-1 1,0 0-1,0-1 0,0 1 1,0 0-1,-1 0 0,1-1 1,0 1-1,-1-1 0,1 0 1,-1 1-1,0-1 0,1 0 0,-1 0 1,0 0-1,0 0 0,0 0 1,0 0-1,-1 0 0,1 0 1,-1 0-1,1 0 0,-1 0 1,1 0-1,-1-1 0,0-2 0,0-66-75,0 65 88,-9-20 419,9 21-468,14 17-195,-2-1 222,0-2 0,0 0 0,1 0 0,0-1 0,1-1 0,0 0 0,0-1 0,0 0 0,1-1 0,0-1 0,0-1 0,0 0 0,0 0 0,0-2 0,28 0 0,-41-1 8,1-1 0,-1 0 0,0 0-1,1 0 1,-1 0 0,0-1 0,0 1 0,0 0 0,0-1 0,0 0 0,0 1-1,0-1 1,-1 0 0,1 0 0,-1 0 0,1 0 0,-1 0 0,0-1-1,0 1 1,1 0 0,-2-1 0,1 1 0,0 0 0,0-1 0,-1 1 0,0-1-1,1-3 1,2-10-392,-2-1 0,1-30-1,-2 40 133,0-17 97,0 14 561,0 14 317,10 51-98,-7-45-768,1 0 0,0 0 1,1-1-1,0 0 1,0 0-1,1 0 1,13 15-1,-14-18-614,1-1 1,0 1-1,0-1 0,0-1 0,1 1 1,12 5-1,16 2-5046</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4.306"/>
    </inkml:context>
    <inkml:brush xml:id="br0">
      <inkml:brushProperty name="width" value="0.05" units="cm"/>
      <inkml:brushProperty name="height" value="0.05" units="cm"/>
      <inkml:brushProperty name="color" value="#33CCFF"/>
    </inkml:brush>
  </inkml:definitions>
  <inkml:trace contextRef="#ctx0" brushRef="#br0">1 1 3105,'0'0'4603,"23"0"-4179,80 0 443,-94 0-701,1 1 1,-1 0-1,0 1 1,1 0-1,-1 1 1,0 0-1,0 0 1,-1 1-1,1 0 1,-1 1-1,0-1 1,0 2-1,0-1 1,-1 1-1,1 0 1,-1 1-1,-1-1 0,1 1 1,5 10-1,-5-6-74,0 0 0,-1 1 0,0 0 0,-1 0-1,-1 0 1,0 1 0,0 0 0,-2 0 0,1-1 0,-1 2-1,-1 23 1,-1-32-77,-1 1 0,0-1 0,0 0 0,-1 0 0,0 0 1,1 0-1,-2 0 0,1 0 0,-1 0 0,1-1 0,-1 1 0,0-1 0,-1 0 0,1 1 0,-1-2 0,0 1 0,0 0 0,0-1 0,-1 0 0,1 0 0,-1 0 0,-8 4 1,6-3-27,0-1 0,-1 0 0,0 0 0,0 0 0,0-1 0,0 0 0,0 0 0,0-1 0,0 0 0,-1-1 0,1 0 0,0 0 0,-1-1 0,-11-2 0,18 2-4,1 0 0,-1 0 0,1 0 0,0 0 0,-1-1 0,1 1 0,0 0 0,0-1 0,0 1 1,0-1-1,0 1 0,0-1 0,1 0 0,-1 1 0,0-1 0,1 0 0,-1 1 0,1-1 0,0 0 0,-1 0 1,1 1-1,0-1 0,0 0 0,0 0 0,0 0 0,1-1 0,-1-4-33,0 0 0,1 1 0,0-1 0,0 0 0,1 1 0,2-8 0,1 7 67,-1-1 0,1 1 1,0 1-1,1-1 1,0 1-1,0-1 1,0 2-1,1-1 0,-1 1 1,2 0-1,-1 0 1,0 1-1,1 0 0,0 0 1,0 1-1,0 0 1,0 0-1,0 1 1,1 0-1,-1 1 0,1-1 1,-1 2-1,1-1 1,10 2-1,-17-1 9,0 1 0,-1-1 0,1 1 0,0-1 0,-1 1 0,1 0 0,-1 0 0,1 0 0,-1 0 0,0 0 0,1 0 0,-1 0 0,0 1 0,0-1 0,0 0 0,0 1 0,0-1 0,0 1 0,0-1 0,0 1 0,-1-1-1,2 3 1,14 44 237,-10-29-116,-2-6-426,10 26 731,-13-37-754,0-1 1,-1 1 0,1-1-1,0 1 1,0-1-1,0 0 1,0 1 0,0-1-1,0 0 1,1 0-1,-1 0 1,0 0 0,1 0-1,-1 0 1,1 0 0,-1 0-1,1 0 1,-1-1-1,3 2 1,3-2-4111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4.634"/>
    </inkml:context>
    <inkml:brush xml:id="br0">
      <inkml:brushProperty name="width" value="0.05" units="cm"/>
      <inkml:brushProperty name="height" value="0.05" units="cm"/>
      <inkml:brushProperty name="color" value="#33CCFF"/>
    </inkml:brush>
  </inkml:definitions>
  <inkml:trace contextRef="#ctx0" brushRef="#br0">5 66 5314,'0'0'10853,"-4"-65"-10853,6 65-1040,18 12-2130,3 10-975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4.965"/>
    </inkml:context>
    <inkml:brush xml:id="br0">
      <inkml:brushProperty name="width" value="0.05" units="cm"/>
      <inkml:brushProperty name="height" value="0.05" units="cm"/>
      <inkml:brushProperty name="color" value="#33CCFF"/>
    </inkml:brush>
  </inkml:definitions>
  <inkml:trace contextRef="#ctx0" brushRef="#br0">219 135 7571,'0'0'5926,"3"-19"-5331,11-58-454,-13 76-141,-1-1-1,0 1 0,0 0 1,0 0-1,1-1 0,-1 1 1,0 0-1,-1-1 1,1 1-1,0 0 0,0 0 1,-1-1-1,1 1 0,0 0 1,-1 0-1,1 0 0,-1-1 1,0 1-1,1 0 1,-1 0-1,0 0 0,0 0 1,1 0-1,-1 0 0,0 0 1,0 1-1,0-1 1,0 0-1,0 0 0,0 1 1,-1-1-1,1 0 0,0 1 1,0-1-1,0 1 1,-1 0-1,1-1 0,0 1 1,0 0-1,-1 0 0,1 0 1,0 0-1,-1 0 1,1 0-1,0 0 0,-3 1 1,-1-1-8,-5-1-30,-1 1 1,1 0-1,-1 0 1,1 1-1,-1 1 0,1 0 1,0 0-1,0 1 1,0 1-1,0-1 1,-13 8-1,19-9 30,0 0 0,1 1 0,-1 0 0,1-1 0,0 1 0,-1 0 0,1 1 0,1-1 0,-1 0 0,0 1 0,1 0 0,0-1 0,0 1 0,0 0 0,0 0 0,1 0 0,-1 0 0,1 1 0,0-1 0,0 0 0,1 1 0,-1-1 0,1 0 0,0 1 0,0-1 0,0 0 0,1 1 0,0-1 0,-1 0 0,3 6 0,1 0 78,1 0 1,-1-1 0,2 0-1,-1 0 1,1 0-1,1 0 1,-1-1-1,1 0 1,1-1-1,10 9 1,-9-8 36,-1 0-1,1 0 1,-2 1 0,1 0 0,-1 1-1,0-1 1,-1 1 0,9 21 0,-14-29-104,0-1 1,-1 1 0,1 0 0,0 1 0,-1-1-1,0 0 1,0 0 0,1 0 0,-1 0-1,0 0 1,-1 0 0,1 0 0,0 0-1,-1 0 1,1 0 0,-1 0 0,1 0 0,-1 0-1,0 0 1,0 0 0,0 0 0,0 0-1,0-1 1,0 1 0,-1 0 0,1-1-1,-1 1 1,1-1 0,-1 1 0,1-1 0,-1 0-1,0 0 1,0 0 0,0 0 0,1 0-1,-1 0 1,0 0 0,0 0 0,0-1-1,0 1 1,-4-1 0,-10 3 23,0 0 1,0-2-1,0 0 0,-23-2 1,19 1-209,19-1-140,1 0 1,0-1-1,0 1 0,0 0 0,0 0 0,0 0 0,0 0 0,0 0 0,1 0 0,-1 0 0,0 0 0,1-1 1,-1 1-1,0 0 0,1 0 0,-1 0 0,1 0 0,0 1 0,-1-1 0,2-2 0,18-12-6031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5.321"/>
    </inkml:context>
    <inkml:brush xml:id="br0">
      <inkml:brushProperty name="width" value="0.05" units="cm"/>
      <inkml:brushProperty name="height" value="0.05" units="cm"/>
      <inkml:brushProperty name="color" value="#33CCFF"/>
    </inkml:brush>
  </inkml:definitions>
  <inkml:trace contextRef="#ctx0" brushRef="#br0">1 17 7860,'0'0'6178,"126"-2"-6354,-101 0-112,2-5-2305,-4 1-1633</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5.649"/>
    </inkml:context>
    <inkml:brush xml:id="br0">
      <inkml:brushProperty name="width" value="0.05" units="cm"/>
      <inkml:brushProperty name="height" value="0.05" units="cm"/>
      <inkml:brushProperty name="color" value="#33CCFF"/>
    </inkml:brush>
  </inkml:definitions>
  <inkml:trace contextRef="#ctx0" brushRef="#br0">45 223 3890,'0'0'6547,"0"21"-5325,-4 267 2948,-14-406-4152,-5-215-4564,23 330 4550,0 0-1,1 0 0,-1 0 1,1-1-1,0 1 1,0 0-1,0 0 1,0 0-1,0 1 1,0-1-1,1 0 0,0 0 1,-1 1-1,1-1 1,0 1-1,0-1 1,1 1-1,-1 0 0,0 0 1,1 0-1,-1 0 1,1 0-1,0 1 1,0-1-1,-1 1 0,1-1 1,0 1-1,0 0 1,0 0-1,0 1 1,4-1-1,12-3 119,-1 2 0,1 0 1,0 1-1,21 2 0,-19-1 224,-15 0-218,1 1 0,-1 0-1,0 0 1,0 1-1,0-1 1,0 1-1,0 1 1,-1-1 0,1 1-1,0 0 1,-1 0-1,0 1 1,0-1 0,0 1-1,0 0 1,7 9-1,-8-9-71,-1 0-1,0 0 1,0 0-1,0 0 1,-1 1 0,1-1-1,-1 1 1,0-1-1,0 1 1,-1 0-1,0 0 1,1 0-1,-2 0 1,1 0-1,0 0 1,-1 0-1,0 0 1,0 0 0,-1 0-1,1 0 1,-3 7-1,2-9-32,-1 0 0,0 0-1,0 0 1,0-1 0,0 1-1,0 0 1,0-1 0,-1 0-1,1 1 1,-1-1 0,0 0 0,0-1-1,0 1 1,0 0 0,0-1-1,0 1 1,-3 0 0,-58 18 70,-37-4-1886,34-13-3071,32-3 558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6.122"/>
    </inkml:context>
    <inkml:brush xml:id="br0">
      <inkml:brushProperty name="width" value="0.05" units="cm"/>
      <inkml:brushProperty name="height" value="0.05" units="cm"/>
      <inkml:brushProperty name="color" value="#33CCFF"/>
    </inkml:brush>
  </inkml:definitions>
  <inkml:trace contextRef="#ctx0" brushRef="#br0">1 563 3426,'0'0'3257,"4"20"-829,16 63-313,-17-76-1898,-1-1-1,1 1 0,0-1 0,1 0 1,0 0-1,0 0 0,0 0 0,0-1 1,1 0-1,0 0 0,0 0 0,1 0 1,11 7-1,-5-5 226,1 0 0,0-1 0,0 0 0,26 7 0,-10-6-126,0-2 1,0 0 0,1-2 0,-1-2 0,0 0-1,1-2 1,48-8 0,-65 7-292,0-1 0,0-1-1,-1-1 1,1 1 0,-1-2 0,0 0-1,-1 0 1,0-1 0,0 0 0,0-1-1,-1-1 1,0 1 0,0-2-1,14-17 1,-15 14-25,-1 0-1,-1 0 0,1 0 1,-2-1-1,0 0 0,-1-1 1,0 1-1,-1-1 0,-1 0 1,0 0-1,-1 0 1,0-22-1,-1 4-6,-2-1 0,-5-42 1,4 63 0,-1 0 1,-1 0 0,0 0 0,0 1 0,-1 0 0,-1 0-1,0 0 1,-14-19 0,8 14-86,0 0-1,-2 1 1,0 1-1,0 0 1,-2 1 0,1 1-1,-2 0 1,0 2-1,0-1 1,-1 2-1,-1 0 1,1 2-1,-2 0 1,1 1 0,-1 0-1,0 2 1,0 0-1,-1 2 1,1 0-1,-1 1 1,-24 1 0,38 2 71,0-1-1,-1 1 1,1 0 0,0 0 0,0 1 0,1 0 0,-1 0 0,0 0 0,1 1 0,-1 0 0,1 1 0,0-1 0,0 1 0,0 1 0,-6 5 0,5-3 7,0 0 0,1 1 0,0 1 1,0-1-1,1 1 0,0 0 0,1 0 0,-1 0 0,-3 16 1,0 5-71,2-1 1,1 1 0,2 1 0,1-1 0,1 0-1,4 34 1,-1-42-1038,1 0-1,1-1 1,1 0-1,11 30 1,6 9-3949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7.064"/>
    </inkml:context>
    <inkml:brush xml:id="br0">
      <inkml:brushProperty name="width" value="0.05" units="cm"/>
      <inkml:brushProperty name="height" value="0.05" units="cm"/>
      <inkml:brushProperty name="color" value="#33CCFF"/>
    </inkml:brush>
  </inkml:definitions>
  <inkml:trace contextRef="#ctx0" brushRef="#br0">185 0 3121,'0'0'2081,"-21"14"-584,-66 48-539,81-56-783,0-1-1,1 1 1,0 0 0,0 1-1,0-1 1,1 1 0,0 0-1,0 0 1,1 0 0,0 1-1,0-1 1,1 1 0,0-1-1,0 1 1,-1 14 0,0-7 234,-1 5 4,1-1 0,1 0 0,0 1 1,1-1-1,2 1 0,3 28 0,-3-41-371,0 0 0,1 0 0,0-1-1,1 1 1,-1-1 0,1 1 0,1-1 0,-1 0 0,1 0-1,0 0 1,0-1 0,1 0 0,-1 1 0,1-2 0,1 1-1,-1 0 1,0-1 0,1 0 0,0 0 0,0-1 0,8 4-1,0-2-415,0-1 0,0 0 0,0-1 0,1-1 0,-1 0-1,1-1 1,27-1 0,12 0-3222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7.441"/>
    </inkml:context>
    <inkml:brush xml:id="br0">
      <inkml:brushProperty name="width" value="0.05" units="cm"/>
      <inkml:brushProperty name="height" value="0.05" units="cm"/>
      <inkml:brushProperty name="color" value="#33CCFF"/>
    </inkml:brush>
  </inkml:definitions>
  <inkml:trace contextRef="#ctx0" brushRef="#br0">393 18 3378,'0'0'4871,"-16"-4"-4802,-54-9 6,63 13-36,1 0 1,0 0-1,-1 1 0,1-1 0,-1 2 0,1-1 0,0 1 1,0 0-1,0 0 0,0 0 0,0 1 0,0 0 0,0 1 1,1-1-1,0 1 0,-8 6 0,-3 2 109,0-1 178,0 1 1,1 1-1,0 1 0,1 0 0,0 1 1,2 0-1,-14 21 0,19-24-135,0 0-1,0 1 1,2-1-1,-1 1 1,2 1-1,0-1 0,0 1 1,1-1-1,1 1 1,0 0-1,1 15 0,1-27-167,0 0 0,0 1 0,0-1-1,1 0 1,-1 0 0,1 1 0,0-1-1,0 0 1,0 0 0,0 0 0,0 0-1,0 0 1,0 0 0,0 0 0,1-1 0,-1 1-1,1 0 1,0-1 0,-1 1 0,3 1-1,1 0 12,1 0-1,-1 0 0,1 0 0,0 0 1,-1-1-1,1 0 0,9 1 0,8 1-93,0 0-1,0-2 1,24-1-1,38-2-5771,-49-4-1195</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7.972"/>
    </inkml:context>
    <inkml:brush xml:id="br0">
      <inkml:brushProperty name="width" value="0.05" units="cm"/>
      <inkml:brushProperty name="height" value="0.05" units="cm"/>
      <inkml:brushProperty name="color" value="#33CCFF"/>
    </inkml:brush>
  </inkml:definitions>
  <inkml:trace contextRef="#ctx0" brushRef="#br0">280 4 3970,'0'0'3449,"-20"-1"-3361,-64-2 214,79 4-214,-1-1 0,1 1 1,0 0-1,-1 0 0,1 1 0,0 0 1,0 0-1,0 0 0,0 0 0,1 1 1,-1 0-1,1 0 0,-1 0 1,1 0-1,0 1 0,-4 4 0,-5 4 325,5-5-193,0 0 1,1 0-1,0 1 1,0 0-1,1 0 1,0 1-1,-6 12 1,9-16-137,1-1 0,0 1 0,0 0 0,1 0 0,-1 0 0,1 0 0,0 0 0,1 0 0,-1 0 0,1 0 0,0 1 0,0-1 0,0 0 0,1 0 0,0 0 0,0 0 0,2 5 0,-2-7-25,1 0 0,0 1 0,0-1-1,0-1 1,0 1 0,0 0 0,1 0 0,-1-1 0,1 0 0,0 1-1,0-1 1,-1 0 0,2 0 0,-1 0 0,0-1 0,0 1 0,0-1-1,1 0 1,-1 0 0,1 0 0,5 1 0,8 1 215,0-1 0,1-1 0,20-1 1,-22 0-45,-13-1-227,0 1 0,0 0 0,0-1 0,0 1 0,0-1 0,0 0 0,0 0 0,0 0-1,-1 0 1,1-1 0,0 1 0,-1-1 0,1 1 0,-1-1 0,1 0 0,-1 0-1,0 0 1,0 0 0,0-1 0,0 1 0,0 0 0,-1-1 0,1 0 0,-1 1-1,1-1 1,-1 0 0,0 0 0,0 1 0,0-1 0,-1 0 0,1 0 0,-1 0-1,1 0 1,-1 0 0,0 0 0,0 0 0,-1-3 0,1 5-12,0 0 0,0 1 0,-1-1 0,1 1 1,0-1-1,-1 1 0,1-1 0,0 1 0,-1-1 0,1 1 0,-1-1 0,1 1 1,-1 0-1,1-1 0,-1 1 0,1 0 0,-1-1 0,1 1 0,-1 0 1,1 0-1,-1-1 0,1 1 0,-1 0 0,0 0 0,1 0 0,-1 0 1,1 0-1,-1 0 0,0 0 0,0 0 0,-25-1-75,21 1 56,-19 0-45,7-1 27,0 1 0,-1 1 0,-32 5 0,46-5 38,1 0-1,-1 0 1,0 0 0,1 0 0,-1 1 0,1-1-1,-1 1 1,1 0 0,0 0 0,0 0 0,0 0 0,0 1-1,0-1 1,0 1 0,1 0 0,-1 0 0,1 0 0,0 0-1,0 0 1,0 0 0,0 1 0,0-1 0,-1 7-1,2-9-18,1 0-1,-1 0 1,1 0-1,0 0 0,0 0 1,-1 0-1,1 0 0,0 0 1,0 0-1,0 0 1,0 0-1,0 0 0,0 0 1,1 0-1,-1 0 0,0 0 1,0 0-1,1 0 1,-1 0-1,1 0 0,-1 0 1,0 0-1,1 0 0,0-1 1,-1 1-1,1 0 1,0 0-1,-1-1 0,1 1 1,0 0-1,0-1 0,-1 1 1,1 0-1,0-1 0,0 1 1,0-1-1,2 1 1,40 3-2676,-33-4 2037,25 0-2714</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8.312"/>
    </inkml:context>
    <inkml:brush xml:id="br0">
      <inkml:brushProperty name="width" value="0.05" units="cm"/>
      <inkml:brushProperty name="height" value="0.05" units="cm"/>
      <inkml:brushProperty name="color" value="#33CCFF"/>
    </inkml:brush>
  </inkml:definitions>
  <inkml:trace contextRef="#ctx0" brushRef="#br0">0 0 4946,'0'0'3954,"26"13"-2065,-5-3-1490,-2-2-121,-1 1 0,-1 0 0,1 2 0,-1 0 0,-1 1 0,0 0 0,24 25-1,-22-16 6,-1 1-1,-1 1 1,-1 0-1,-1 0 1,-1 2-1,-1 0 1,-1 0-1,-2 1 1,0 0-1,-1 1 1,-2-1-1,-1 2 1,-1-1-1,-1 0 1,-2 1-1,-2 40 1,0-61-276,0 1 0,-1-1 0,1 0 0,-1 0 1,-1 0-1,1-1 0,-1 1 0,0-1 0,-6 9 0,-11 15-2885,20-30 2596,0 1 0,-1-1 0,1 1 0,0-1 1,-1 1-1,1-1 0,-1 0 0,1 1 0,0-1 0,-1 1 0,1-1 0,-1 0 0,1 0 0,-1 1 0,0-1 1,1 0-1,-1 0 0,1 0 0,-1 1 0,1-1 0,-1 0 0,0 0 0,1 0 0,-1 0 0,1 0 0,-2 0 1,-9 0-6427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5.316"/>
    </inkml:context>
    <inkml:brush xml:id="br0">
      <inkml:brushProperty name="width" value="0.05" units="cm"/>
      <inkml:brushProperty name="height" value="0.05" units="cm"/>
      <inkml:brushProperty name="color" value="#004F8B"/>
    </inkml:brush>
  </inkml:definitions>
  <inkml:trace contextRef="#ctx0" brushRef="#br0">1 29 9812,'0'0'4258</inkml:trace>
  <inkml:trace contextRef="#ctx0" brushRef="#br0" timeOffset="1">1 29 7523,'97'-28'1681,"-91"56"-960,3 24 2848,-1 13-655,2 13-1618,-3 3-688,-1-13-271,0-4-289,-2-10-48,0-11-369,-2-10-591,-2-12-481,0-14-816,-18-7-1008,-11-11-1345</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04.726"/>
    </inkml:context>
    <inkml:brush xml:id="br0">
      <inkml:brushProperty name="width" value="0.05" units="cm"/>
      <inkml:brushProperty name="height" value="0.05" units="cm"/>
      <inkml:brushProperty name="color" value="#004F8B"/>
    </inkml:brush>
  </inkml:definitions>
  <inkml:trace contextRef="#ctx0" brushRef="#br0">3 5 112,'0'0'4952,"0"-5"-4170,0 7 994,-1 94-1107,0 39 1328,21 177 1,-16-288-2502,-2-40-3160,-2-8-36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05.431"/>
    </inkml:context>
    <inkml:brush xml:id="br0">
      <inkml:brushProperty name="width" value="0.05" units="cm"/>
      <inkml:brushProperty name="height" value="0.05" units="cm"/>
      <inkml:brushProperty name="color" value="#004F8B"/>
    </inkml:brush>
  </inkml:definitions>
  <inkml:trace contextRef="#ctx0" brushRef="#br0">0 89 288,'0'0'4050,"9"-10"-3484,30-34-81,-35 41-434,0 0-1,1 0 1,-1 0-1,1 1 1,0 0-1,0 0 1,-1 0-1,1 1 1,0 0-1,1 0 1,-1 0-1,0 0 1,0 1-1,7 0 1,9-1 104,0-3 86,1 2 0,-1 0 0,1 2 0,-1 0 0,35 5 0,-50-4-189,0 1 0,0 0 0,0 0 0,0 0 0,0 0 0,0 1 0,-1 0 0,1 0 0,-1 1 0,0-1 0,0 1 0,0 0 0,-1 1 0,1-1 0,-1 1 0,0 0 0,0 0 0,-1 0 0,0 0 0,0 1 0,0-1 0,0 1 0,3 10 0,-3-5-6,0-1 0,0 1 0,-1 0 0,-1 0 0,0 0 0,0 0 0,-1 0 0,0 0 0,-1 0 0,0 0 0,-1 0 0,0 0 0,-1-1 0,0 1 0,-1-1 0,0 0 0,0 1 0,-1-2 0,0 1 0,-1-1 0,0 1 0,-1-2-1,0 1 1,-15 14 0,8-11-196,1-1-1,-1-1 0,-1 0 1,1-1-1,-2-1 0,1 0 1,-1-1-1,0-1 0,-1 0 0,0-1 1,0-1-1,0-1 0,0 0 1,0-1-1,-19 0 0,22-4 295,22 0-30,23-2 130,-23 4-141,1 1 0,-1 0 1,0 1-1,1-1 0,-1 2 0,0-1 0,0 1 1,-1 1-1,1-1 0,0 1 0,-1 1 1,0-1-1,10 9 0,6 7 362,-1 2 0,28 32-1,-12-11 72,-30-36-1206,-6-17-3735,-2-8-1315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05.886"/>
    </inkml:context>
    <inkml:brush xml:id="br0">
      <inkml:brushProperty name="width" value="0.05" units="cm"/>
      <inkml:brushProperty name="height" value="0.05" units="cm"/>
      <inkml:brushProperty name="color" value="#004F8B"/>
    </inkml:brush>
  </inkml:definitions>
  <inkml:trace contextRef="#ctx0" brushRef="#br0">1 102 2721,'0'0'3020,"11"-11"-1744,-8 27-1010,1 1 0,0-1 0,2 0 0,-1 0 0,2 0 0,0-1 0,1 0 0,1 0 0,0-1 0,0 0 0,2-1 0,0 0 0,18 17 0,-27-28-220,0 0-1,0 0 1,1-1 0,-1 1-1,1-1 1,-1 1-1,1-1 1,0 0 0,-1 0-1,1 0 1,0 0 0,0 0-1,0-1 1,0 1 0,-1-1-1,1 0 1,0 0 0,0 0-1,0 0 1,0-1-1,4 0 1,-4-1-4,1 1 0,-1-1 1,0 0-1,0 0 0,0-1 0,0 1 0,0-1 1,-1 1-1,1-1 0,-1 0 0,1 0 0,-1 0 0,0 0 1,2-5-1,3-6-16,-1-1 0,-1 0 0,0 1 0,-1-2 0,-1 1 0,3-26 0,-4-120-124,-2 161-76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06.261"/>
    </inkml:context>
    <inkml:brush xml:id="br0">
      <inkml:brushProperty name="width" value="0.05" units="cm"/>
      <inkml:brushProperty name="height" value="0.05" units="cm"/>
      <inkml:brushProperty name="color" value="#004F8B"/>
    </inkml:brush>
  </inkml:definitions>
  <inkml:trace contextRef="#ctx0" brushRef="#br0">0 0 448,'0'0'2105,"2"6"-1686,14 63 2444,10 92 0,-11-60-1644,-8-34-790,-5-63-413,-2-3-187,-9-11-7427</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06.966"/>
    </inkml:context>
    <inkml:brush xml:id="br0">
      <inkml:brushProperty name="width" value="0.05" units="cm"/>
      <inkml:brushProperty name="height" value="0.05" units="cm"/>
      <inkml:brushProperty name="color" value="#004F8B"/>
    </inkml:brush>
  </inkml:definitions>
  <inkml:trace contextRef="#ctx0" brushRef="#br0">1 91 1905,'0'0'4028,"5"-13"-3667,19-40 9,-22 51-330,-1 0-1,1 1 0,-1-1 1,1 0-1,0 1 1,-1-1-1,1 1 0,0-1 1,0 1-1,0 0 0,0 0 1,0 0-1,1 0 0,-1 0 1,0 0-1,0 1 1,1-1-1,2 0 0,41 1 572,-30 1-337,-9-1-228,0 1 1,1 0-1,-1 1 0,0-1 1,0 2-1,0-1 0,-1 1 0,1 0 1,-1 0-1,1 1 0,-1-1 1,0 2-1,0-1 0,-1 1 0,1-1 1,-1 2-1,0-1 0,0 0 1,-1 1-1,0 0 0,0 0 0,0 0 1,-1 1-1,1-1 0,-2 1 1,1 0-1,-1 0 0,0 0 0,0 0 1,-1 0-1,0 0 0,0 1 1,-1-1-1,0 0 0,0 0 0,0 1 1,-1-1-1,-1 0 0,-1 9 1,1-12-160,-1 0 0,1 0 1,-1-1-1,0 1 1,0 0-1,0-1 1,-1 0-1,1 1 0,-1-2 1,0 1-1,0 0 1,0-1-1,0 1 0,0-1 1,0 0-1,-1-1 1,1 1-1,-1-1 1,-5 2-1,9-3 308,38 0 349,-16 0-382,1 1 1,0 1-1,-1 2 1,0 0-1,23 7 0,-36-9-115,-1 0 0,0 1 0,1 0 0,-1 1-1,0-1 1,-1 1 0,1 1 0,-1-1 0,1 1-1,-2 0 1,1 0 0,0 1 0,-1 0 0,0 0-1,0 0 1,-1 1 0,5 9 0,-7-13-51,0 1 0,0 0 0,-1 0 0,0 0 1,0 0-1,0 0 0,0 0 0,-1 1 0,0-1 0,0 0 0,0 0 1,0 0-1,0 1 0,-1-1 0,0 0 0,0 0 0,0 0 0,0 0 1,-4 7-1,2-6-10,-1 0 1,1 0 0,-1-1-1,-1 0 1,1 1 0,0-1 0,-1 0-1,0-1 1,0 1 0,0-1-1,0 0 1,-8 3 0,-6 1-23,0 0 0,-1-2 0,0 0 1,0-1-1,0-1 0,0-1 0,-21 0 1,8-5 209,19 1-1119,1 1-3420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07.431"/>
    </inkml:context>
    <inkml:brush xml:id="br0">
      <inkml:brushProperty name="width" value="0.05" units="cm"/>
      <inkml:brushProperty name="height" value="0.05" units="cm"/>
      <inkml:brushProperty name="color" value="#004F8B"/>
    </inkml:brush>
  </inkml:definitions>
  <inkml:trace contextRef="#ctx0" brushRef="#br0">1 1 3185,'0'0'1030,"0"18"-333,7 44 1222,20 81 1,-16-83-673,-7-34-770,2 1 0,9 27 0,-13-52-482,-2-2-302,-2-16-4767,-7-6-873</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07.904"/>
    </inkml:context>
    <inkml:brush xml:id="br0">
      <inkml:brushProperty name="width" value="0.05" units="cm"/>
      <inkml:brushProperty name="height" value="0.05" units="cm"/>
      <inkml:brushProperty name="color" value="#004F8B"/>
    </inkml:brush>
  </inkml:definitions>
  <inkml:trace contextRef="#ctx0" brushRef="#br0">0 172 848,'0'0'5608,"3"-17"-5413,11-56 16,-13 69-156,0 0 0,0 1-1,0-1 1,0 1 0,1-1 0,0 1 0,0-1 0,0 1 0,0 0 0,0 0 0,0 0 0,1 0-1,0 0 1,-1 1 0,1-1 0,0 1 0,0-1 0,1 1 0,-1 0 0,0 0 0,1 1 0,4-3-1,3 1 118,0 1 0,-1 0 0,1 0 0,0 1 0,18 1 0,-15-1 71,4 1 65,4-2 35,-1 2 0,1 0 0,-1 1 0,42 9 0,-58-9-322,-1 0 0,0 0 0,0 0 1,0 1-1,0 0 0,0 0 0,0 0 1,-1 0-1,1 1 0,-1-1 0,1 1 1,-1 0-1,0 0 0,0 0 0,0 1 1,0-1-1,-1 1 0,1-1 0,-1 1 1,0 0-1,0 0 0,-1 0 0,1 0 1,-1 0-1,0 0 0,0 0 0,0 1 0,0-1 1,-1 0-1,0 9 0,1-8-9,-1 0 0,-1-1 0,1 1 0,-1-1 0,1 1 1,-1-1-1,-1 1 0,1-1 0,-1 0 0,1 1 0,-1-1 0,-1 0 0,1 0 0,0 0 0,-1 0 0,0-1 0,0 1 0,0-1 0,0 0 0,-1 0 0,1 0 0,-1 0 0,0 0 1,1-1-1,-1 1 0,-8 2 0,-8 4-30,0-1 1,-35 10 0,40-15-490,0 2 1,0 0 0,0 1-1,1 0 1,0 1-1,0 1 1,-14 10-1,16-11-2267,-1 0-1393</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12.639"/>
    </inkml:context>
    <inkml:brush xml:id="br0">
      <inkml:brushProperty name="width" value="0.05" units="cm"/>
      <inkml:brushProperty name="height" value="0.05" units="cm"/>
      <inkml:brushProperty name="color" value="#004F8B"/>
    </inkml:brush>
  </inkml:definitions>
  <inkml:trace contextRef="#ctx0" brushRef="#br0">1 1 320,'0'0'2505,"43"0"-146,277 18-356,-286-16-1896,0 1-1,42 10 0,-37-5-37,47 2-1,-34-7 2,248 17 250,-101 16-152,-101-20 13,-38-8-16,102 29 1,40 22 405,-140-37-455,0 2 0,-1 3 0,76 47 0,261 123 2080,-303-152-1929,-38-17 54,-2 2 0,0 3 0,-2 2 0,-2 3 0,70 65 0,-57-42 274,-53-53-707,10 9 485</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13.735"/>
    </inkml:context>
    <inkml:brush xml:id="br0">
      <inkml:brushProperty name="width" value="0.05" units="cm"/>
      <inkml:brushProperty name="height" value="0.05" units="cm"/>
      <inkml:brushProperty name="color" value="#004F8B"/>
    </inkml:brush>
  </inkml:definitions>
  <inkml:trace contextRef="#ctx0" brushRef="#br0">218 75 224,'0'0'3300,"-4"4"-2830,-14 17 828,-1-1 0,-37 29 1,28-26-265,-30 33 0,55-57-1293,5-10-25,4-13-166,44-83-2224,-6 18 1349,-44 88 1401,0 1 0,0-1 0,0 0 1,1 0-1,-1 1 0,0-1 0,0 0 0,1 1 1,-1-1-1,0 0 0,1 1 0,-1-1 0,1 0 0,-1 1 1,1-1-1,-1 1 0,1-1 0,0 1 0,-1-1 1,1 1-1,-1-1 0,1 1 0,0 0 0,-1-1 0,1 1 1,0 0-1,1-1 0,14 16 1206,-12-10-1562,45 48 1424,42 53 479,-81-92-1542,-1 0 0,0 0 0,-1 1 0,-1 0 0,0 1 0,6 20 1,-13-35-70,1 0 0,-1 0 0,0 0 1,1 0-1,-1 0 0,0 0 0,1 0 1,-1 0-1,0 0 0,0 0 0,0 0 0,0 0 1,0 0-1,0 0 0,0 0 0,0 0 1,0 0-1,-1 0 0,1 0 0,0 0 1,-1 0-1,1 0 0,-1 0 0,1 0 1,-1 0-1,1 0 0,-1 0 0,0 0 1,1-1-1,-1 1 0,0 0 0,-1 0 1,-1 0 21,0 0 0,0 0 0,-1-1 1,1 0-1,0 1 0,0-1 0,-1-1 0,-5 1 1,-10-1-275,-14-1 163,-1-1 0,-39-10 1,40 7-8,0 1 1,-42-1 0,66 6-200,-2 0-22,3 0-4419</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33.781"/>
    </inkml:context>
    <inkml:brush xml:id="br0">
      <inkml:brushProperty name="width" value="0.05" units="cm"/>
      <inkml:brushProperty name="height" value="0.05" units="cm"/>
      <inkml:brushProperty name="color" value="#004F8B"/>
    </inkml:brush>
  </inkml:definitions>
  <inkml:trace contextRef="#ctx0" brushRef="#br0">0 0 4482,'0'0'1996,"14"11"-644,-3 3-824,-1-1-1,0 1 0,-1 1 0,-1-1 1,13 33-1,-2-7-81,8 16 83,-17-31-384,2-1 0,0 0 1,2 0-1,0-2 0,35 41 1,-48-61-144,0 0 0,1 0 1,0-1-1,-1 1 1,1 0-1,0-1 1,0 0-1,0 1 0,0-1 1,0 0-1,0 0 1,0 0-1,0 0 1,0 0-1,0-1 0,1 1 1,-1-1-1,0 1 1,1-1-1,-1 0 1,0 0-1,1 0 0,-1 0 1,0 0-1,0-1 1,1 1-1,-1-1 1,0 1-1,0-1 0,1 0 1,-1 0-1,0 0 1,0 0-1,0 0 1,0-1-1,0 1 0,-1 0 1,1-1-1,0 0 1,-1 1-1,1-1 1,-1 0-1,1 0 0,1-2 1,3-6-279,0 0 0,0-1 1,-1 1-1,-1-1 0,0 0 0,0 0 0,3-18 1,-3 8-210,-2-1 0,0 1 1,-1 0-1,-1-1 0,-5-40 1,4 60 508,1 0 0,0 0 1,-1 0-1,0 1 1,1-1-1,-1 0 1,0 1-1,0-1 0,0 0 1,0 1-1,0-1 1,0 1-1,-1 0 0,1-1 1,0 1-1,-1 0 1,1 0-1,-1 0 1,1 0-1,-1 0 0,1 0 1,-1 0-1,0 0 1,0 1-1,1-1 1,-1 0-1,0 1 0,0 0 1,0-1-1,0 1 1,1 0-1,-1 0 0,0 0 1,0 0-1,0 1 1,0-1-1,-2 1 1,-2 0 50,1 1 0,0-1 0,0 1 0,0 0 0,0 0 0,0 0 1,1 1-1,-1 0 0,1 0 0,-1 0 0,1 0 0,-4 5 0,-6 8-59,1 1-1,1 1 1,0 0-1,2 0 1,0 1-1,1 1 1,1-1-1,0 1 0,2 1 1,0-1-1,2 1 1,0 0-1,-2 39 1,7-54-2124,3-5-763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5.657"/>
    </inkml:context>
    <inkml:brush xml:id="br0">
      <inkml:brushProperty name="width" value="0.05" units="cm"/>
      <inkml:brushProperty name="height" value="0.05" units="cm"/>
      <inkml:brushProperty name="color" value="#004F8B"/>
    </inkml:brush>
  </inkml:definitions>
  <inkml:trace contextRef="#ctx0" brushRef="#br0">1 38 512,'0'0'14071,"136"-20"-13351,-94 20-704,-3-2-16,-2 0-1104,-5-2-2274,-14-5-2993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7.987"/>
    </inkml:context>
    <inkml:brush xml:id="br0">
      <inkml:brushProperty name="width" value="0.05" units="cm"/>
      <inkml:brushProperty name="height" value="0.05" units="cm"/>
      <inkml:brushProperty name="color" value="#004F8B"/>
    </inkml:brush>
  </inkml:definitions>
  <inkml:trace contextRef="#ctx0" brushRef="#br0">0 2417 224,'0'0'4666,"0"-8"1453,0-27-4618,1 19-1399,0 0-1,2 1 1,0-1 0,0 1 0,1-1 0,1 1 0,1 0-1,0 1 1,1 0 0,0 0 0,19-25 0,9-7 14,80-81 1,-52 62 84,-17 18-173,2 3 1,2 2-1,67-44 0,-72 55-6,98-70 10,198-103-1,-128 94 1,390-175 75,23 32-107,-402 167 6,268-94 4,-376 143-23,166-48 42,181-30-20,576-68 0,-1014 180 48,171-13 740,-195 16-487,38-4-521,-38 4 19,-1 0 1,1 0 0,-1 0 0,0 0-1,1 0 1,-1 0 0,1 0-1,-1 0 1,0 0 0,1 0-1,-1-1 1,1 1 0,-1 0-1,0 0 1,1 0 0,-1-1-1,0 1 1,1 0 0,-1 0-1,0-1 1,1 1 0,-1 0 0,0-1-1,0 1 1,1 0 0,-1-1-1,0 1 1,0-1 0,0 1-1,1-1 1,1-10-6967</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8.800"/>
    </inkml:context>
    <inkml:brush xml:id="br0">
      <inkml:brushProperty name="width" value="0.05" units="cm"/>
      <inkml:brushProperty name="height" value="0.05" units="cm"/>
      <inkml:brushProperty name="color" value="#004F8B"/>
    </inkml:brush>
  </inkml:definitions>
  <inkml:trace contextRef="#ctx0" brushRef="#br0">1 0 3073,'0'0'3205,"24"7"-2157,371 104 3599,-352-99-4422,-18-6-110,-1 1-1,0 2 0,0 0 0,-1 1 1,0 1-1,20 14 0,-42-25-119,-1 1 0,1-1 1,-1 0-1,1 1 0,-1-1 0,1 1 0,-1-1 0,1 0 1,-1 1-1,1-1 0,-1 1 0,0-1 0,1 1 1,-1 0-1,0-1 0,0 1 0,1-1 0,-1 1 1,0-1-1,0 1 0,0 0 0,0-1 0,0 1 1,0-1-1,0 1 0,0 0 0,0-1 0,0 1 1,0 0-1,0-1 0,0 1 0,0-1 0,-1 1 0,1 0 1,0-1-1,0 1 0,-1-1 0,1 1 0,0-1 1,-1 1-1,1-1 0,-1 1 0,1-1 0,0 0 1,-1 1-1,1-1 0,-1 1 0,1-1 0,-1 0 1,0 1-1,1-1 0,-2 0 0,-32 16-363,30-15 337,-234 71-810,64-22 717,151-42 122,8-3 6,0 0 0,0-1 0,0 0 0,-31 3 0,54-37-1719,-2 14 1538,-1-1 0,-1 0 0,0 0 1,-1 0-1,0-1 0,-2 1 0,0-1 1,-1 1-1,-2-19 0,1-11-142,1 35-2442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29.163"/>
    </inkml:context>
    <inkml:brush xml:id="br0">
      <inkml:brushProperty name="width" value="0.05" units="cm"/>
      <inkml:brushProperty name="height" value="0.05" units="cm"/>
      <inkml:brushProperty name="color" value="#004F8B"/>
    </inkml:brush>
  </inkml:definitions>
  <inkml:trace contextRef="#ctx0" brushRef="#br0">0 1 80,'0'0'7604,"0"27"-7818,9 169 1457,2-41-1107,-9-138-93,1-1-1,0 1 1,1-1-1,1 0 1,0 0-1,1 0 0,1 0 1,1-1-1,0-1 1,19 26-1,72 83 337,-63-93-80,20 24 1830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31.268"/>
    </inkml:context>
    <inkml:brush xml:id="br0">
      <inkml:brushProperty name="width" value="0.05" units="cm"/>
      <inkml:brushProperty name="height" value="0.05" units="cm"/>
      <inkml:brushProperty name="color" value="#004F8B"/>
    </inkml:brush>
  </inkml:definitions>
  <inkml:trace contextRef="#ctx0" brushRef="#br0">162 1 224,'0'0'8791,"-24"0"-8170,17 0-617,-1 0-1,0 0 0,0 1 0,0 0 0,0 0 0,1 1 0,-1 0 0,0 0 0,-8 5 0,12-5 19,1 1-1,0-1 0,-1 1 0,1-1 1,0 1-1,0 0 0,1 1 0,-1-1 1,0 0-1,1 1 0,0-1 1,0 1-1,0 0 0,1 0 0,-1 0 1,1-1-1,0 2 0,0-1 0,-1 7 1,0 2 61,1 1 1,0-1 0,1 1 0,0-1-1,1 1 1,1-1 0,0 0 0,1 0-1,0 1 1,1-2 0,1 1-1,0 0 1,0-1 0,1 0 0,1 0-1,0-1 1,1 0 0,0 0 0,0-1-1,1 0 1,1 0 0,0-1 0,0 0-1,1-1 1,0 0 0,0 0 0,0-2-1,1 1 1,1-1 0,13 4-1,-21-8-59,1 0 0,-1-1 0,1 1 0,-1-1 0,1-1 0,0 1 0,-1-1 0,1 0 0,0 0 0,5-1 0,-8 0-33,0 0-1,0 0 1,0 0 0,-1 0 0,1 0-1,-1-1 1,1 1 0,-1-1 0,1 0-1,-1 0 1,0 0 0,0 0 0,0 0-1,0 0 1,0-1 0,0 1 0,-1-1 0,1 1-1,-1-1 1,2-4 0,3-8-16,0-1 0,-1 0 0,-1-1 0,0 1 0,-1-1 0,-1 0 0,0-28 0,-1 45 2,0 0 0,0 1 0,0-1 0,0 1 0,-1-1 0,1 1 0,0-1 0,0 1 0,0-1 0,-1 1 0,1 0 0,0 0 0,0-1 0,-1 1 0,1 0 0,-1 0 0,2 1 0,3 6 69,0-1 0,1 0 0,0-1 0,0 1 0,1-1 0,-1-1-1,2 1 1,-1-1 0,0 0 0,1-1 0,0 0 0,0 0 0,0 0 0,1-1 0,-1-1-1,1 1 1,-1-1 0,1-1 0,0 1 0,0-2 0,0 1 0,0-1 0,0-1 0,16-2-1,-20 2 2,-1-1 0,1 1 0,-1-1 0,1 0 0,-1-1 0,0 1 0,1-1-1,-2 0 1,1 0 0,0 0 0,0 0 0,-1-1 0,0 0 0,0 1 0,0-1-1,0 0 1,0 0 0,-1-1 0,0 1 0,0-1 0,2-4 0,1-4-57,-1 1 1,0-1 0,-1 1-1,-1-1 1,0 0 0,1-23-1,-3 31 1,0-1 0,0 0-1,-1 1 1,0-1 0,0 1 0,0-1-1,0 1 1,-1 0 0,0-1 0,0 1-1,-1 0 1,1 0 0,-1 0 0,0 1-1,-1-1 1,1 1 0,-1-1 0,0 1-1,0 0 1,0 1 0,0-1 0,-1 1-1,1-1 1,-1 1 0,0 1 0,0-1-1,0 1 1,0 0 0,-9-2 0,8 1-4,0 1 1,0 0 0,-1 1-1,1 0 1,0 0 0,-1 0-1,1 1 1,-1-1 0,1 2-1,0-1 1,-1 1 0,1 0-1,0 0 1,-1 1-1,1-1 1,0 1 0,0 1-1,0-1 1,0 1 0,1 0-1,-1 1 1,1-1 0,0 1-1,0 0 1,0 0 0,-6 7-1,4-2 42,0-1-1,1 1 0,0 0 0,1 1 1,-1 0-1,2 0 0,-1 0 0,2 0 1,-1 0-1,1 1 0,1 0 1,0-1-1,0 1 0,1 19 0,0-25-19,1-1 0,0 1 0,0 0-1,1-1 1,-1 1 0,1-1 0,0 1-1,1 0 1,-1-1 0,1 0 0,-1 1 0,4 4-1,-2-6-42,-1-1 0,1 0-1,-1 0 1,1 0-1,0 0 1,-1-1 0,1 1-1,0-1 1,0 1 0,0-1-1,1 0 1,-1 0 0,0-1-1,0 1 1,0-1 0,1 1-1,-1-1 1,6-1 0,55-1-4446,-32-9-458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31.989"/>
    </inkml:context>
    <inkml:brush xml:id="br0">
      <inkml:brushProperty name="width" value="0.05" units="cm"/>
      <inkml:brushProperty name="height" value="0.05" units="cm"/>
      <inkml:brushProperty name="color" value="#004F8B"/>
    </inkml:brush>
  </inkml:definitions>
  <inkml:trace contextRef="#ctx0" brushRef="#br0">96 75 2049,'0'0'2724,"0"-40"-2399,0 38-284,0 1-1,0-1 0,1 0 0,-1 1 0,1-1 1,-1 1-1,1-1 0,-1 1 0,1-1 1,0 1-1,0 0 0,0-1 0,0 1 1,0 0-1,0-1 0,0 1 0,0 0 0,1 0 1,-1 0-1,0 0 0,1 0 0,-1 1 1,0-1-1,1 0 0,-1 1 0,1-1 0,-1 0 1,1 1-1,0 0 0,-1-1 0,1 1 1,-1 0-1,3 0 0,58 0 1149,-61 0-1160,1 1 8,0 0 0,-1 0 1,1 0-1,0 1 1,-1-1-1,0 0 1,1 1-1,-1-1 0,0 1 1,1-1-1,-1 1 1,0-1-1,0 1 1,0 0-1,-1 0 1,1 0-1,0-1 0,-1 1 1,1 0-1,-1 0 1,1 0-1,-1 0 1,0 0-1,0 0 0,0 0 1,0 0-1,-1 2 1,2 6 121,-1-1 0,0 1 0,-1-1 0,-3 18 0,0-16-97,-1-1 1,-1 1-1,1-1 1,-1 0-1,-1 0 1,0 0-1,-1-1 1,1 0-1,-16 12 1,-2 2-16,-2-1 0,-31 19 0,41-32-49,6-1 62,29-6 90,-7-3 20,1 1 0,-1 1 1,1 0-1,-1 0 0,1 1 1,-1 0-1,0 1 0,0 1 1,0-1-1,0 2 0,12 6 0,-9-2 223,-10-6-236,-1-1-1,0 1 1,1-1-1,0 0 1,0 0-1,-1 0 1,1-1-1,0 1 1,0-1 0,0 0-1,1 0 1,-1 0-1,0-1 1,0 1-1,7-1 1,-9-2-18,0-1 0,-1 1 0,1 0 1,-1-1-1,1 1 0,-1-1 0,0 0 1,0 1-1,0-1 0,0 0 0,1-4 1,-1 3-26,12-37-138,10-55 0,-18 38-5502,-5 44 756</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3.360"/>
    </inkml:context>
    <inkml:brush xml:id="br0">
      <inkml:brushProperty name="width" value="0.05" units="cm"/>
      <inkml:brushProperty name="height" value="0.05" units="cm"/>
      <inkml:brushProperty name="color" value="#004F8B"/>
    </inkml:brush>
  </inkml:definitions>
  <inkml:trace contextRef="#ctx0" brushRef="#br0">1 256 6499,'0'0'2182,"15"0"-1803,5 1-213,1 0 211,-1 0-1,1-1 1,39-7 0,-54 6-372,0 0 0,0-1 0,0 0 0,0 0 0,0-1 0,0 1 0,-1-1 0,1 0 0,-1-1 0,0 1 0,0-1 0,0 0 0,-1-1 0,1 1 0,-1-1 0,0 0 0,0 0 0,-1 0 0,0 0 0,1-1 0,-2 1 0,1-1 0,-1 0 0,0 0 0,0 0 0,0 0 1,-1 0-1,0 0 0,0 0 0,-1-1 0,1 1 0,-1 0 0,-1-7 0,-1 9-29,1 0 0,-1 0 0,0 0 0,0 1 0,0-1 0,-1 0 0,1 1 0,-1-1 0,0 1 0,0 0 0,0 0 0,0 0 0,-1 1 0,1-1 0,-1 1 0,0 0 0,-4-3 0,-1 0 43,0 0-1,0 1 1,-1 0-1,0 0 1,0 1 0,-11-2-1,19 4-16,-1 1 1,1-1-1,-1 1 0,1 0 0,-1-1 0,1 1 0,-1 0 1,0 1-1,1-1 0,-1 0 0,1 1 0,-1-1 1,1 1-1,0 0 0,-1 0 0,1 0 0,-1 0 1,1 0-1,0 0 0,0 1 0,0-1 0,0 1 0,-3 2 1,3 1 30,0-1 1,0 0-1,0 1 1,1-1-1,0 1 1,0-1-1,0 1 1,0-1-1,1 1 1,-1 0-1,1 0 1,1 4-1,-2 2 161,1-1 0,1 1 0,0-1-1,0 1 1,1-1 0,1 0-1,-1 1 1,6 11 0,-5-17-149,0 0 0,0-1 0,0 1 0,1-1 0,0 0 0,-1 0 0,1 0 0,1 0 0,-1-1 0,1 1 0,-1-1 0,1 0 0,0-1 0,0 1 0,0-1 0,0 0 0,9 2 0,-6-1-109,1-1 1,-1-1 0,0 1-1,0-1 1,1 0 0,-1-1 0,0 0-1,1 0 1,-1-1 0,0 0-1,1-1 1,8-2 0,-12 2-360,0 0 1,0 0-1,0-1 1,-1 1-1,1-1 1,-1 0-1,0 0 1,0 0-1,0-1 1,0 1-1,0-1 1,-1 0-1,0 0 1,1-1-1,-2 1 1,1 0-1,0-1 1,-1 0-1,0 0 1,2-5-1,1-15-2741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3.703"/>
    </inkml:context>
    <inkml:brush xml:id="br0">
      <inkml:brushProperty name="width" value="0.05" units="cm"/>
      <inkml:brushProperty name="height" value="0.05" units="cm"/>
      <inkml:brushProperty name="color" value="#004F8B"/>
    </inkml:brush>
  </inkml:definitions>
  <inkml:trace contextRef="#ctx0" brushRef="#br0">0 4 1153,'0'0'8379,"1"-1"-8331,-1 1-1,0 0 0,1-1 1,-1 1-1,0 0 0,1 0 1,-1 0-1,1-1 0,-1 1 1,0 0-1,1 0 0,-1 0 1,1 0-1,-1 0 0,1 0 1,-1 0-1,0 0 0,1 0 1,-1 0-1,1 0 0,-1 0 1,1 0-1,-1 0 0,0 0 1,1 0-1,-1 0 0,1 1 0,-1-1 1,0 0-1,1 0 0,-1 0 1,1 1-1,-1-1 0,0 0 1,0 1-1,1-1 0,-1 0 1,0 1-1,1-1 0,-1 0 1,0 1-1,0-1 0,0 0 1,1 1-1,-1 0 0,37 44 2054,-13-14-1385,32 30-1,-48-53-747,0-1 0,1 0-1,0 0 1,0-1 0,0 0 0,1-1-1,0 0 1,18 7 0,-26-11-227,0-1 1,-1 1-1,1 0 0,0-1 1,0 1-1,0-1 1,0 0-1,0 0 0,0 1 1,0-1-1,0 0 0,0-1 1,0 1-1,0 0 1,0-1-1,-1 1 0,1-1 1,0 1-1,0-1 1,0 0-1,0 0 0,-1 0 1,1 0-1,0 0 1,-1 0-1,1 0 0,-1-1 1,0 1-1,1 0 0,1-4 1,9-18-3619</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4.034"/>
    </inkml:context>
    <inkml:brush xml:id="br0">
      <inkml:brushProperty name="width" value="0.05" units="cm"/>
      <inkml:brushProperty name="height" value="0.05" units="cm"/>
      <inkml:brushProperty name="color" value="#004F8B"/>
    </inkml:brush>
  </inkml:definitions>
  <inkml:trace contextRef="#ctx0" brushRef="#br0">231 1 4306,'0'0'1457,"-118"24"-225,85-2-255,6 1-225,4-1-112,7-4-496,7-3-144,5-3-128,4-6-208,0-2-880,18-4-2338,9 0 288</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4.380"/>
    </inkml:context>
    <inkml:brush xml:id="br0">
      <inkml:brushProperty name="width" value="0.05" units="cm"/>
      <inkml:brushProperty name="height" value="0.05" units="cm"/>
      <inkml:brushProperty name="color" value="#004F8B"/>
    </inkml:brush>
  </inkml:definitions>
  <inkml:trace contextRef="#ctx0" brushRef="#br0">1 56 3650,'61'208'3607,"-23"-61"1195,25 90-2244,-63-262-3575,-7-25-1207,-42-94-4342,27 84 4055,-15-66 2,32 101 3425,0-1 0,2 0 0,0-29 1,3 51-726,0 0-1,0 0 1,1-1-1,-1 1 1,1 0 0,0 0-1,0 0 1,0 0 0,0 0-1,1 0 1,-1 0-1,1 0 1,0 1 0,0-1-1,3-3 1,-1 4-55,0-1 1,0 1-1,1 0 1,-1 0-1,1 0 0,-1 1 1,1 0-1,0 0 1,0 0-1,0 0 1,0 1-1,6-1 0,1-2 242,1 2 0,0 0 0,0 0 0,1 1 0,-1 1 0,26 2 0,-35-1-318,0-1 0,-1 1 1,1 0-1,0 0 1,0 0-1,-1 1 0,1-1 1,-1 1-1,0 0 0,1 0 1,-1 0-1,0 1 0,0-1 1,0 1-1,-1-1 0,1 1 1,0 0-1,-1 0 1,0 0-1,0 1 0,0-1 1,0 0-1,0 1 0,-1-1 1,0 1-1,1 0 0,0 7 1,0-5-18,-1 1 0,0 0 0,0 1 1,-1-1-1,0 0 0,0 0 0,-1 0 1,0 0-1,0 0 0,0 0 0,-1 0 0,0-1 1,-1 1-1,1 0 0,-1-1 0,-1 0 1,1 0-1,-1 0 0,-6 9 0,4-10-85,0 1 0,0-1 0,0-1 0,-1 1 1,1-1-1,-1 0 0,0 0 0,0-1 0,0 0 0,-1 0 0,1-1 0,-1 0 0,0 0 0,1-1 0,-1 0 0,0 0 0,-12-1 0,17 0-104,1 1 0,0-1 0,-1 0 1,1 0-1,-1-1 0,1 1 0,0 0 0,-1-1 0,1 0 0,0 1 0,0-1 0,-1 0 0,1 0 1,-3-2-1,4 1-109,0 0 0,0 0 0,0 0 0,0 0 0,0 0 0,0 0 0,1 0 0,-1 0 1,1 0-1,-1-1 0,1 1 0,0 0 0,0 0 0,0-1 0,1-3 0,-1-23-3112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4.742"/>
    </inkml:context>
    <inkml:brush xml:id="br0">
      <inkml:brushProperty name="width" value="0.05" units="cm"/>
      <inkml:brushProperty name="height" value="0.05" units="cm"/>
      <inkml:brushProperty name="color" value="#004F8B"/>
    </inkml:brush>
  </inkml:definitions>
  <inkml:trace contextRef="#ctx0" brushRef="#br0">0 149 3217,'0'0'8065,"11"14"-7291,38 44-120,-45-54-542,0-1 0,0 1 0,0-1 0,0-1-1,1 1 1,-1 0 0,1-1 0,0 0 0,-1 0 0,1-1 0,0 1 0,0-1 0,0 0 0,1 0 0,-1-1 0,0 0 0,0 1 0,0-2 0,0 1-1,7-2 1,7 2 323,-14-1-414,0 0 1,0 0-1,0 0 1,-1-1-1,1 1 0,-1-1 1,1 0-1,-1-1 0,1 1 1,-1-1-1,0 0 0,0 0 1,-1 0-1,1 0 1,0-1-1,-1 1 0,0-1 1,0 0-1,0 0 0,-1 0 1,1 0-1,-1-1 0,0 1 1,3-9-1,-3 9-184,0 0 0,-1-1 0,1 1 0,-1-1-1,0 1 1,0-1 0,0 1 0,-1-1 0,0 1 0,0-1-1,0 0 1,0 1 0,-1-1 0,0 1 0,1-1 0,-2 1 0,1-1-1,0 1 1,-1 0 0,0 0 0,0-1 0,0 1 0,-1 1-1,1-1 1,-1 0 0,-4-4 0,0 3-116,-1-1 1,1 1-1,-1 1 1,0-1-1,0 1 1,0 1-1,-1 0 1,1 0-1,-10-2 1,-2 2 493,0 0 1,0 1-1,-21 2 0,40 0 87,22 2 2,134-1 2050,-96-2-1518,77 8 0,-129-6-759,0 0 1,0 0-1,0 1 0,-1 0 1,1 0-1,-1 1 0,1 0 1,-1 0-1,0 0 0,0 1 1,-1 0-1,1 0 0,-1 0 1,1 1-1,-1 0 0,-1 0 1,1 0-1,3 6 0,3 7 91,-1 0 0,-2 0 0,1 1 0,8 32 0,-15-44-169,4 3-950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6.039"/>
    </inkml:context>
    <inkml:brush xml:id="br0">
      <inkml:brushProperty name="width" value="0.05" units="cm"/>
      <inkml:brushProperty name="height" value="0.05" units="cm"/>
      <inkml:brushProperty name="color" value="#004F8B"/>
    </inkml:brush>
  </inkml:definitions>
  <inkml:trace contextRef="#ctx0" brushRef="#br0">1 0 5186,'0'0'4514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5.083"/>
    </inkml:context>
    <inkml:brush xml:id="br0">
      <inkml:brushProperty name="width" value="0.05" units="cm"/>
      <inkml:brushProperty name="height" value="0.05" units="cm"/>
      <inkml:brushProperty name="color" value="#004F8B"/>
    </inkml:brush>
  </inkml:definitions>
  <inkml:trace contextRef="#ctx0" brushRef="#br0">1 0 10741,'0'0'2833,"31"104"-2064,-19-59-177,-1 1 128,-2-5-656,0-7-32,-2-5-64,-3-9 0,-4-8-1280,0-3-1346,-25-9-6562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5.428"/>
    </inkml:context>
    <inkml:brush xml:id="br0">
      <inkml:brushProperty name="width" value="0.05" units="cm"/>
      <inkml:brushProperty name="height" value="0.05" units="cm"/>
      <inkml:brushProperty name="color" value="#004F8B"/>
    </inkml:brush>
  </inkml:definitions>
  <inkml:trace contextRef="#ctx0" brushRef="#br0">0 19 9957,'0'0'5682,"125"-16"-5602,-89 14-80,2 2-976,-2 0-1762,-4 0-1904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5.945"/>
    </inkml:context>
    <inkml:brush xml:id="br0">
      <inkml:brushProperty name="width" value="0.05" units="cm"/>
      <inkml:brushProperty name="height" value="0.05" units="cm"/>
      <inkml:brushProperty name="color" value="#004F8B"/>
    </inkml:brush>
  </inkml:definitions>
  <inkml:trace contextRef="#ctx0" brushRef="#br0">235 253 5282,'0'0'7209,"9"-2"-6574,24-8-179,-33 10-455,0 0 0,1 0 0,-1-1 0,1 1 0,-1 0 0,1 0 0,-1 0 0,0 0 0,1 0 0,-1 0 0,0 0 0,1-1 0,-1 1 0,1 0 0,-1 0 0,0 0 0,1-1 0,-1 1 0,0 0 0,0-1 0,1 1 0,-1 0 0,0-1 0,0 1 0,1 0 0,-1-1 0,0 1 0,0 0 0,0-1 0,0 1 0,1-1 0,-1 1 0,0 0 0,0-1 0,0 1 0,0-1 0,0 1 0,0 0 0,0-1 0,0 1 0,0-1 0,0 1 0,-1 0 0,1-1 0,0 1 0,0-1 0,0 1 0,0 0 0,0-1 0,-1 1 0,1 0 0,0-1-1,0 1 1,-1 0 0,1-1 0,0 1 0,-1 0 0,1 0 0,0-1 0,-1 1 0,-18-10-194,-3 5-99,0 2 0,-1 0 1,0 1-1,-31 2 0,31 1 249,19-2 85,0 1 1,0 1-1,0-1 1,1 0 0,-1 1-1,0 0 1,0 0-1,0 0 1,1 0-1,-1 1 1,1-1 0,-1 1-1,1 0 1,-1 0-1,1 0 1,0 1-1,0-1 1,0 1-1,1 0 1,-1 0 0,0 0-1,1 0 1,0 0-1,0 0 1,0 0-1,0 1 1,0-1-1,1 1 1,-1 0 0,1-1-1,0 1 1,0 0-1,1 0 1,-1 0-1,1 0 1,0-1-1,0 1 1,0 0 0,0 0-1,1 0 1,0 5-1,0-6-19,0 0 0,0-1 0,0 1 0,0-1 0,1 1 0,-1-1-1,0 1 1,1-1 0,0 0 0,0 0 0,0 0 0,-1 0 0,2 0 0,-1 0-1,0-1 1,0 1 0,1 0 0,-1-1 0,0 0 0,1 0 0,0 0 0,-1 0 0,1 0-1,0 0 1,-1-1 0,5 1 0,10 2 79,-1-1-1,1 0 1,18-2 0,-30 0-70,-2 0-74,0 0 0,0 0 0,0 0 0,0-1 0,0 1 0,0-1 0,0 0-1,-1 0 1,1 0 0,0 0 0,0 0 0,-1 0 0,1-1 0,-1 0 0,1 1 0,-1-1 0,0 0 0,1 0 0,-1 0 0,0-1 0,0 1 0,-1 0 0,1-1 0,2-4 0,-1 0-239,0 0 1,-1 0-1,0 0 1,0-1 0,0 1-1,-1-1 1,-1 1-1,1-15 2215,1 47-1342,-1-19-602,0 0 0,1 0 0,-1 0 0,1 0 0,0-1-1,1 1 1,-1-1 0,1 0 0,0 1 0,1-1 0,-1-1-1,1 1 1,0 0 0,0-1 0,0 0 0,1 0 0,-1 0-1,1 0 1,0-1 0,0 0 0,1 0 0,-1 0 0,11 3-1,-9-4-204,1 0-1,-1 0 1,0-1 0,1 0-1,-1-1 1,1 0-1,-1 0 1,1 0-1,-1-1 1,1 0-1,-1 0 1,0-1-1,1 0 1,-1-1-1,0 1 1,0-1-1,-1 0 1,12-8-1,-5 3-397,-1-1 0,0 0 0,-1-1-1,0 0 1,-1-1 0,12-14-1,-17 18 439,-1-1 0,0 1 0,0 0-1,0-1 1,-1 0 0,0 0 0,-1 0 0,0 0-1,0 0 1,-1-1 0,0 1 0,0-14-1,-1-6 1457,-8-45 0,-6 5 3275,16 82-3277,-1 0-1,-1 0 0,-1 17 1,2 58-465,3-69-539,0 0 1,1 0-1,1-1 0,1 1 0,1-1 0,0-1 0,1 0 0,15 21 0,-19-31-260,1-1 0,0 0-1,0 0 1,0-1 0,1 0 0,0 0-1,0 0 1,1-1 0,9 5 0,-11-7-176,-1-1 1,1 0-1,0 0 1,0 0-1,0-1 1,0 0-1,0 0 1,0 0-1,0-1 1,0 0-1,1 0 1,-1-1-1,0 0 1,11-2-1,0-8-2923,-6-11-1563</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6.286"/>
    </inkml:context>
    <inkml:brush xml:id="br0">
      <inkml:brushProperty name="width" value="0.05" units="cm"/>
      <inkml:brushProperty name="height" value="0.05" units="cm"/>
      <inkml:brushProperty name="color" value="#004F8B"/>
    </inkml:brush>
  </inkml:definitions>
  <inkml:trace contextRef="#ctx0" brushRef="#br0">0 25 5699,'0'0'8387,"86"0"-7778,-59 0-321,5-5-288,-1-1-256,-4 0-1697,-2-2-3057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6.630"/>
    </inkml:context>
    <inkml:brush xml:id="br0">
      <inkml:brushProperty name="width" value="0.05" units="cm"/>
      <inkml:brushProperty name="height" value="0.05" units="cm"/>
      <inkml:brushProperty name="color" value="#004F8B"/>
    </inkml:brush>
  </inkml:definitions>
  <inkml:trace contextRef="#ctx0" brushRef="#br0">0 205 6211,'0'0'6995,"20"-5"-6371,-5 1-578,16-4 273,0-1-1,0-1 1,37-19 0,-65 28-368,0-1 1,-1 1-1,1-1 1,0 1-1,-1-1 0,1 0 1,-1 0-1,0 0 1,0 0-1,1-1 1,-1 1-1,-1-1 0,1 1 1,0-1-1,-1 1 1,1-1-1,-1 0 0,0 0 1,0 0-1,0 0 1,0 0-1,0 0 1,-1 0-1,0 0 0,1 0 1,-1 0-1,0 0 1,0 0-1,-1 0 0,1 0 1,-1 0-1,1 0 1,-1 0-1,0 0 1,0 0-1,0 0 0,-1 0 1,1 0-1,-1 1 1,0-1-1,1 1 1,-1-1-1,0 1 0,0-1 1,-1 1-1,1 0 1,0 0-1,-1 0 0,1 1 1,-1-1-1,0 1 1,1-1-1,-1 1 1,0 0-1,0 0 0,0 0 1,0 0-1,0 0 1,0 1-1,0-1 0,-4 1 1,-5-1-33,0 0 0,1 0 0,-1 2 0,0-1 0,0 1 1,1 1-1,-20 5 0,28-6 61,0 0-1,-1 1 1,1-1 0,0 1-1,0 0 1,0 0 0,0 0 0,1 0-1,-1 0 1,0 1 0,1-1-1,-1 1 1,1 0 0,0 0 0,0-1-1,0 2 1,1-1 0,-1 0-1,1 0 1,-1 0 0,1 1 0,0-1-1,0 1 1,0-1 0,1 1 0,0-1-1,-1 1 1,1 6 0,0-1-351,3 18-2943,8-18-1312</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15.871"/>
    </inkml:context>
    <inkml:brush xml:id="br0">
      <inkml:brushProperty name="width" value="0.05" units="cm"/>
      <inkml:brushProperty name="height" value="0.05" units="cm"/>
      <inkml:brushProperty name="color" value="#004F8B"/>
    </inkml:brush>
  </inkml:definitions>
  <inkml:trace contextRef="#ctx0" brushRef="#br0">1 0 560,'0'0'1457,"0"20"149,36 349 6166,-24-285-6337,-11-81-1392,1-3-431,-1-16-6574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16.437"/>
    </inkml:context>
    <inkml:brush xml:id="br0">
      <inkml:brushProperty name="width" value="0.05" units="cm"/>
      <inkml:brushProperty name="height" value="0.05" units="cm"/>
      <inkml:brushProperty name="color" value="#004F8B"/>
    </inkml:brush>
  </inkml:definitions>
  <inkml:trace contextRef="#ctx0" brushRef="#br0">0 100 1281,'0'0'4143,"2"-10"-3639,8-32-170,-10 40-298,1 1 1,0-1 0,0 1-1,0-1 1,0 1 0,1 0-1,-1-1 1,0 1 0,0 0-1,1 0 1,-1 0 0,1 0 0,-1 0-1,1 0 1,-1 0 0,1 1-1,0-1 1,-1 0 0,3 0-1,36-6 349,-31 6-210,45-7 193,0 3-1,1 2 1,81 5-1,-129-1-318,-1 0-1,1 1 1,-1 0-1,0 0 1,1 0-1,-1 0 1,0 1-1,0 0 0,0 1 1,-1-1-1,1 1 1,-1 0-1,0 0 1,0 1-1,0 0 0,-1 0 1,1 0-1,-1 0 1,-1 1-1,5 5 1,-4-3 16,0 0 0,0 1 1,-1-1-1,0 1 1,0-1-1,-1 1 0,0 0 1,0 0-1,-1 0 1,0 0-1,-1 0 0,0 0 1,0 0-1,-3 12 1,2-18-57,-1 0 0,1 0 1,-1 0-1,1-1 0,-1 1 1,0-1-1,0 0 0,0 1 1,0-1-1,-1 0 0,1 0 1,-1 0-1,1 0 0,-1-1 1,0 1-1,1-1 0,-1 0 1,0 1-1,-4 0 0,-61 18-41,65-20 16,-39 8-606,1-3-1,-45 1 1,-39 5-883,123-11 1487,1 0 0,-1 0 0,0 0-1,0 1 1,0-1 0,0 0 0,1 1-1,-1 0 1,0-1 0,1 1 0,-1 0 0,0 0-1,1 0 1,-2 2 0,-1 8-3284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17.391"/>
    </inkml:context>
    <inkml:brush xml:id="br0">
      <inkml:brushProperty name="width" value="0.05" units="cm"/>
      <inkml:brushProperty name="height" value="0.05" units="cm"/>
      <inkml:brushProperty name="color" value="#004F8B"/>
    </inkml:brush>
  </inkml:definitions>
  <inkml:trace contextRef="#ctx0" brushRef="#br0">454 54 688,'0'0'6078,"-3"-7"-5467,2 4-608,0 1 44,0-1 0,-1 1 0,1-1 0,0 1 0,-1 0 1,1 0-1,-1-1 0,0 1 0,1 0 0,-1 1 0,0-1 0,0 0 1,-1 0-1,1 1 0,0-1 0,0 1 0,-1 0 0,1 0 1,-1 0-1,1 0 0,-1 0 0,1 0 0,-1 1 0,-3-1 1,-15-1 12,1 1 1,-1 1 0,0 1-1,0 1 1,0 0 0,0 2-1,1 0 1,0 2 0,-26 9-1,36-11 0,0 1 0,0 0 0,1 1 0,0 0 0,0 0 0,0 1 0,0 0 0,1 0 0,0 1 0,1 0 0,0 0 0,0 1 0,1 0 0,0 0 0,1 1 0,-1 0 0,2 0 0,0 0 0,-5 16 0,5-8 92,1-1-1,0 1 1,1 0 0,1 0 0,1 0-1,1 0 1,3 26 0,-1-31-41,-1-1 0,1 1 0,1-1 0,0 1 0,1-1 0,1-1 0,-1 1 0,2-1 0,0 0 0,15 20 1,-16-25-60,1 1 0,0-1 0,0 0 0,0-1 0,1 0 0,-1 0 1,1-1-1,0 0 0,1 0 0,-1-1 0,1 0 0,-1 0 0,1-1 1,0 0-1,0 0 0,0-1 0,0-1 0,0 1 0,0-2 0,0 1 1,14-3-1,-19 1-69,-1 1 1,0-1 0,1 0-1,-1 0 1,0 0-1,0-1 1,0 1 0,-1-1-1,1 0 1,0 1 0,-1-1-1,0 0 1,0-1 0,0 1-1,0 0 1,0-1-1,-1 1 1,1-1 0,-1 1-1,0-1 1,0 1 0,0-1-1,-1 0 1,1 0-1,-1 1 1,0-5 0,1 1-76,-1 0 0,1 1 0,-2-1 0,1 0 0,-1 1 0,0-1 0,0 0 0,-1 1 0,0-1 1,0 1-1,0 0 0,-1 0 0,-6-12 0,-17-4-21,9 8 110,18 14-1,-1 0 0,0 0 0,0 0 0,0 0 0,0 0-1,0 0 1,0 0 0,1 0 0,-1 0 0,0 0 0,0 0-1,0 0 1,0 0 0,0 0 0,0-1 0,0 1-1,0 0 1,0 0 0,1 0 0,-1 0 0,0 0 0,0 0-1,0 0 1,0 0 0,0-1 0,0 1 0,0 0 0,0 0-1,0 0 1,0 0 0,0 0 0,0 0 0,0-1-1,0 1 1,0 0 0,0 0 0,0 0 0,0 0 0,0 0-1,0 0 1,0 0 0,0-1 0,0 1 0,0 0 0,0 0-1,0 0 1,0 0 0,0 0 0,0 0 0,-1 0 0,1-1-1,0 1 1,0 0 0,0 0 0,0 0 0,0 0-1,0 0 1,0 0 0,0 0 0,-1 0 0,1 0 0,0 0-1,0 0 1,0 0 0,212 0 466,-203-2-1034,0 1 0,0-1 0,0 0 0,0-1 0,8-4 0,-1 1-633,2 0-1154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18.051"/>
    </inkml:context>
    <inkml:brush xml:id="br0">
      <inkml:brushProperty name="width" value="0.05" units="cm"/>
      <inkml:brushProperty name="height" value="0.05" units="cm"/>
      <inkml:brushProperty name="color" value="#004F8B"/>
    </inkml:brush>
  </inkml:definitions>
  <inkml:trace contextRef="#ctx0" brushRef="#br0">0 431 2881,'0'0'4979,"10"-11"-1263,-2-20-3748,2 1-1,0 1 1,3 0 0,0 0 0,2 2-1,1 0 1,1 0 0,1 1-1,26-27 1,-19 18 32,-20 27 3,-1 0-1,1 1 1,1 0 0,0 0-1,0 0 1,0 1 0,1 0-1,-1 0 1,12-7 0,-16 13 17,0-1 1,-1 1 0,1 0-1,0 0 1,0 0-1,-1-1 1,1 2-1,0-1 1,0 0-1,-1 0 1,1 1 0,0-1-1,-1 1 1,1-1-1,0 1 1,-1 0-1,1-1 1,-1 1 0,1 0-1,-1 0 1,1 0-1,-1 0 1,0 1-1,1-1 1,-1 0-1,2 3 1,31 43 339,-29-38-189,17 31 263,-1 2 1,-3 0-1,-1 1 0,14 60 1,12 30 469,-40-127-764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18.483"/>
    </inkml:context>
    <inkml:brush xml:id="br0">
      <inkml:brushProperty name="width" value="0.05" units="cm"/>
      <inkml:brushProperty name="height" value="0.05" units="cm"/>
      <inkml:brushProperty name="color" value="#004F8B"/>
    </inkml:brush>
  </inkml:definitions>
  <inkml:trace contextRef="#ctx0" brushRef="#br0">1 29 2353,'0'0'5920,"4"0"-5520,179-14 3163,9-1-3556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6.807"/>
    </inkml:context>
    <inkml:brush xml:id="br0">
      <inkml:brushProperty name="width" value="0.05" units="cm"/>
      <inkml:brushProperty name="height" value="0.05" units="cm"/>
      <inkml:brushProperty name="color" value="#004F8B"/>
    </inkml:brush>
  </inkml:definitions>
  <inkml:trace contextRef="#ctx0" brushRef="#br0">0 47 6739,'0'0'1761,"18"-8"-1030,57-24-363,-48 25 11,-15 14-250,-11-5-129,-1 1 0,1-1 1,-1 0-1,0 1 1,1-1-1,-1 0 0,0 1 1,-1-1-1,1 0 1,0 1-1,-2 2 0,1 9 118,-1 57 431,0-27-167,5 47-1,-3-88-399,1 0-1,-1 0 1,1 0-1,0 0 1,0-1-1,0 1 0,0 0 1,1-1-1,-1 1 1,1-1-1,-1 1 1,1-1-1,0 0 1,0 0-1,0 0 0,0 0 1,1 0-1,-1 0 1,1 0-1,-1-1 1,1 1-1,-1-1 1,1 0-1,0 0 1,3 1-1,5 1-456,0 0 1,1 0-1,-1-2 1,1 1-1,12-1 1,33-1-3048</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22.921"/>
    </inkml:context>
    <inkml:brush xml:id="br0">
      <inkml:brushProperty name="width" value="0.05" units="cm"/>
      <inkml:brushProperty name="height" value="0.05" units="cm"/>
      <inkml:brushProperty name="color" value="#004F8B"/>
    </inkml:brush>
  </inkml:definitions>
  <inkml:trace contextRef="#ctx0" brushRef="#br0">134 0 288,'0'2'11520,"16"34"-12011,17 27 491,-3 2 0,39 127 0,37 231 78,-89-312 124,2 141 1,-18 116 224,-3-179-187,-2-122-212,-2 0 0,-4 0 0,-24 89 1,30-137-27,-128 488 897,37-144-27,83-318-643,-3 0-1,-31 66 1,-16 44 523,62-154-800,0-1 1,-1 1-1,1-1 0,0 1 0,0 0 0,-1-1 0,1 1 0,0-1 0,0 1 1,0 0-1,0-1 0,-1 1 0,1 0 0,0-1 0,0 1 0,0-1 1,1 1-1,-1 0 0,0-1 0,0 1 0,0 0 0,0-1 0,1 1 1,-1-1-1,0 1 0,0 0 0,1-1 0,-1 1 0,0-1 0,1 1 1,-1-1-1,1 1 0,-1-1 0,2 1 0,-2-1-189,1 0 0,0 0 0,0-1 0,0 1 0,-1 0 0,1-1 1,0 1-1,0 0 0,-1-1 0,1 1 0,0-1 0,-1 1 0,1-1 0,0 0 0,-1 1 0,1-1 0,-1 0 0,1 1 0,-1-1 0,1 0 0,-1 1 0,0-1 0,1 0 1,-1 0-1,1-1 0,4-15-5558</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24.029"/>
    </inkml:context>
    <inkml:brush xml:id="br0">
      <inkml:brushProperty name="width" value="0.05" units="cm"/>
      <inkml:brushProperty name="height" value="0.05" units="cm"/>
      <inkml:brushProperty name="color" value="#004F8B"/>
    </inkml:brush>
  </inkml:definitions>
  <inkml:trace contextRef="#ctx0" brushRef="#br0">46 16 208,'0'0'4736,"-2"-15"-921,1 98-2260,-1-18-679,3 0-1,2 1 1,19 98 0,-22-162-870,1 0 0,-1 0 1,1 0-1,-1 0 0,1 0 0,0-1 0,0 1 0,-1 0 1,1-1-1,1 1 0,-1 0 0,0-1 0,0 1 0,1-1 1,-1 0-1,0 1 0,1-1 0,-1 0 0,1 0 1,0 0-1,-1 0 0,3 1 0,1-1-24,-1 0 0,1-1 0,-1 1-1,1-1 1,0 0 0,-1 0 0,1 0 0,7-2 0,-3-1-62,0-1 1,0 0 0,0-1-1,-1 0 1,0 0-1,0-1 1,0 1 0,0-2-1,-1 1 1,0-1 0,7-10-1,13-10-144,138-95 43,-163 121 197,0-1 1,0 1-1,0-1 1,-1 0-1,1 0 1,-1 0-1,1 1 1,-1-1-1,0-1 1,1 1-1,-1 0 1,0 0-1,0 0 1,-1-1-1,1 1 1,0 0 0,-1-1-1,0 1 1,1-1-1,-1 1 1,0-1-1,0 1 1,0 0-1,0-1 1,-1 1-1,1-1 1,-1 1-1,0 0 1,1-1-1,-1 1 1,0 0-1,0 0 1,0 0-1,-1-1 1,1 1-1,0 0 1,-1 1-1,0-1 1,1 0-1,-1 0 1,0 1-1,0-1 1,0 1-1,0-1 1,0 1 0,-4-2-1,-14-8-34,0 1 1,-1 0-1,0 2 0,-1 0 1,0 2-1,0 0 0,-35-4 1,-11 4-311,-82 1-1,145 6 402</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27.055"/>
    </inkml:context>
    <inkml:brush xml:id="br0">
      <inkml:brushProperty name="width" value="0.05" units="cm"/>
      <inkml:brushProperty name="height" value="0.05" units="cm"/>
      <inkml:brushProperty name="color" value="#004F8B"/>
    </inkml:brush>
  </inkml:definitions>
  <inkml:trace contextRef="#ctx0" brushRef="#br0">19 1 144,'0'0'3079,"0"7"-2436,-1 113 2557,5-1 1,27 158-1,-24-246-2969,4 28 56,-11-58-151,0-8-400,-2-10-137,0 0 0,-1 0 0,-1 1 0,-1-1 1,-9-21-1,6 15-158,1 0 0,-4-25 0,2-30-42,4-124 0,5 167 635,0 32-42,1 1 0,-1-1 0,1 0 0,0 1 0,0 0 0,0-1 0,0 1 0,1-1 0,-1 1 0,1 0 0,-1 0 1,1 0-1,0 0 0,0 0 0,0 0 0,0 1 0,0-1 0,0 0 0,0 1 0,0 0 0,1-1 0,-1 1 0,0 0 0,1 0 0,-1 1 1,4-2-1,1 0 43,-1 0 1,1 0 0,0 1 0,0 0 0,0 0-1,0 1 1,0-1 0,0 2 0,7 0 0,-11 0-13,-1 0 0,0 1 0,1-1 0,-1 1 1,0 0-1,0 0 0,0 0 0,0 0 0,-1 0 1,1 0-1,0 0 0,-1 0 0,0 1 0,1-1 1,-1 0-1,0 1 0,0 0 0,0-1 0,-1 1 1,1-1-1,0 6 0,8 60 288,-8-56-294,1 8 48,-1-1 1,-1 1-1,-1-1 1,-5 27-1,6-41-107,-1-1 1,0 0-1,-1 0 0,1 0 0,-1 0 0,0 0 0,1 0 0,-2 0 1,1-1-1,0 1 0,-1-1 0,0 1 0,0-1 0,0 0 0,0 0 1,0 0-1,0 0 0,-1-1 0,0 0 0,1 1 0,-1-1 0,0 0 1,0-1-1,0 1 0,-8 1 0,12-3 14,0 0 0,0 0 0,-1-1 0,1 1-1,0 0 1,0 0 0,0-1 0,-1 1 0,1 0 0,0 0 0,0-1 0,0 1 0,0 0-1,-1-1 1,1 1 0,0 0 0,0 0 0,0-1 0,0 1 0,0 0 0,0-1 0,0 1-1,0 0 1,0-1 0,0 1 0,0 0 0,0-1 0,0 1 0,0 0 0,0-1 0,0 1-1,0 0 1,1 0 0,-1-1 0,0 1 0,0 0 0,0-1 0,0 1 0,1 0 0,-1 0-1,0-1 1,0 1 0,1 0 0,-1 0 0,1-1 0,10-16 110,-7 15-25,1 0 0,-1 0 0,1 1 0,0-1 0,0 1 0,-1 0 0,1 0 0,0 1 0,0-1 0,0 1 0,0 0 0,0 1 0,8 1 0,-4-1 24,-1 1 0,0 0 0,0 0 0,0 1 0,-1 0 0,1 0 0,10 8 0,0 0 117,-1 2 1,-1 0-1,0 1 1,26 29-1,-36-36-126,-1 0 0,0 0 1,0 1-1,-1 0 0,1 0 0,-2 0 1,1 0-1,-1 1 0,-1-1 0,1 1 1,-1 0-1,-1 0 0,1 17 0,-1-23-55,-1 0 0,-1 0-1,1 0 1,0 0 0,-1 0-1,1 0 1,-1 0-1,0 0 1,0 0 0,0 0-1,0 0 1,-1 0 0,1 0-1,-1-1 1,1 1-1,-1-1 1,0 1 0,0-1-1,-4 3 1,0-1-14,0 0 0,-1 0 0,1-1 0,-1 0 1,0 0-1,0-1 0,-9 2 0,-14 2-269,0-1 0,0-1-1,-1-2 1,-37-3 0,-31 4-4774,110-5 1652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27.949"/>
    </inkml:context>
    <inkml:brush xml:id="br0">
      <inkml:brushProperty name="width" value="0.05" units="cm"/>
      <inkml:brushProperty name="height" value="0.05" units="cm"/>
      <inkml:brushProperty name="color" value="#004F8B"/>
    </inkml:brush>
  </inkml:definitions>
  <inkml:trace contextRef="#ctx0" brushRef="#br0">0 200 1457,'0'0'3201,"5"18"-2155,9 69 1825,24 110 18,-29-173-2584,-6-38-14,-5-40-506,-20-387-1967,23 440 2171,0 0-1,0 0 1,0 1-1,0-1 1,0 0-1,0 0 1,0 1-1,0-1 1,0 0-1,0 1 1,0-1-1,0 1 1,0 0-1,1-1 1,-1 1-1,0 0 1,0 0-1,1-1 1,-1 1-1,0 0 1,2 1-1,32-4 8,-34 3 2,14-1 24,3 0 68,-1 0 0,1 1-1,0 1 1,-1 1 0,23 4 0,-36-4-72,1-1 0,0 1 0,0 0 0,0 1 0,-1-1 0,0 1 0,1 0 0,-1 0 0,0 0 1,0 0-1,0 1 0,-1-1 0,1 1 0,-1 0 0,0 0 0,0 1 0,-1-1 0,1 1 0,-1-1 0,0 1 1,0 0-1,2 8 0,-1-4 12,0 1 1,-1 0-1,0 0 1,-1 0-1,0 0 0,-1 0 1,0 0-1,0 1 1,-1-1-1,-4 17 1,4-22-24,-1 1 0,0-1 1,-1 1-1,1-1 1,-1 0-1,0 0 0,-1 0 1,1 0-1,-1-1 1,0 1-1,0-1 0,0 0 1,-1 0-1,1 0 1,-1-1-1,0 0 0,0 0 1,0 0-1,-7 3 1,-7 1-424,0 0 0,-1-1 1,1-1-1,-36 4 0,-37-4-4340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28.791"/>
    </inkml:context>
    <inkml:brush xml:id="br0">
      <inkml:brushProperty name="width" value="0.05" units="cm"/>
      <inkml:brushProperty name="height" value="0.05" units="cm"/>
      <inkml:brushProperty name="color" value="#004F8B"/>
    </inkml:brush>
  </inkml:definitions>
  <inkml:trace contextRef="#ctx0" brushRef="#br0">307 51 2161,'0'0'4965,"0"-6"-4520,0 4-420,0 0-1,0 1 0,0-1 0,0 1 0,0-1 1,-1 0-1,1 1 0,0-1 0,-1 0 0,1 1 1,-1-1-1,1 1 0,-1-1 0,0 1 0,0-1 1,0 1-1,0 0 0,0-1 0,0 1 0,0 0 1,-3-3-1,1 3 9,-1-1 0,0 1 0,0 0 0,0 0 0,0 0 0,0 0 0,0 1 1,0-1-1,0 1 0,-6 0 0,1 0-21,0 0 0,0 1 1,1 0-1,-1 0 0,0 1 1,1 0-1,-1 1 0,1-1 1,0 2-1,0-1 0,0 1 0,0 0 1,1 1-1,0 0 0,0 0 1,0 0-1,0 1 0,1 0 0,0 0 1,0 1-1,1 0 0,-6 9 1,1-1 181,2 1 1,0 0-1,1 1 1,0 0 0,2 0-1,0 0 1,1 1-1,0 0 1,2 0-1,0-1 1,1 2 0,1-1-1,0 0 1,5 28-1,-2-35-120,0-1-1,1 1 1,0-1-1,1 0 0,0 0 1,0-1-1,1 1 1,0-1-1,1-1 1,0 1-1,0-1 0,1 0 1,0-1-1,0 1 1,1-2-1,0 1 0,0-1 1,1-1-1,0 0 1,-1 0-1,2-1 1,-1 0-1,0 0 0,1-1 1,0-1-1,19 2 1,-26-3-108,-1-1 1,1 0-1,-1-1 1,1 1-1,-1-1 0,1 1 1,-1-1-1,1 0 1,-1 0-1,0-1 1,1 1-1,-1-1 1,0 0-1,0 1 1,0-1-1,0-1 1,-1 1-1,1 0 1,-1-1-1,1 1 1,-1-1-1,0 0 1,0 0-1,0 0 1,0 0-1,0 0 1,-1 0-1,1 0 1,-1 0-1,0-1 0,0 1 1,0-1-1,0 1 1,-1-1-1,0 1 1,1-1-1,-1 1 1,-1-7-1,1 3-129,0 0 0,0 0-1,-1 1 1,0-1 0,0 0 0,-1 0-1,0 1 1,0-1 0,0 1-1,-4-7 1,3 8 113,0 1 0,0 0 0,-1 0 0,1 1 0,-1-1 1,0 1-1,0 0 0,0-1 0,0 2 0,0-1 0,-1 1 0,1-1 0,-1 1 0,-7-2 0,149-11 2998,-63 12-11568,-64 3 5293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29.449"/>
    </inkml:context>
    <inkml:brush xml:id="br0">
      <inkml:brushProperty name="width" value="0.05" units="cm"/>
      <inkml:brushProperty name="height" value="0.05" units="cm"/>
      <inkml:brushProperty name="color" value="#004F8B"/>
    </inkml:brush>
  </inkml:definitions>
  <inkml:trace contextRef="#ctx0" brushRef="#br0">0 520 2001,'0'0'5629,"11"-12"-4108,45-131-1280,10-35-642,-61 164 372,-1-5 51,2 1 1,0-1 0,1 1-1,1 0 1,1 1 0,0 0-1,16-21 1,-24 37 24,0 0-1,0 0 1,0 1 0,1-1-1,-1 0 1,0 0 0,0 1-1,1-1 1,-1 1 0,0 0-1,1-1 1,-1 1 0,0 0-1,1-1 1,-1 1 0,1 0-1,-1 0 1,0 0 0,1 1-1,-1-1 1,1 0 0,-1 0-1,0 1 1,1-1 0,-1 1-1,0-1 1,1 1 0,-1 0-1,0-1 1,0 1 0,0 0-1,0 0 1,1 0 0,-1 0-1,0 0 1,-1 0 0,3 2-1,36 46 791,-36-45-758,23 40 541,-1 1 1,23 59-1,-25-50 186,38 61 1,-56-105-759,-2-5-24,-1 0 1,2 1-1,-1-1 1,0-1-1,1 1 1,0 0-1,0-1 1,0 0-1,1 0 1,5 5-1,-8-9 401</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29.884"/>
    </inkml:context>
    <inkml:brush xml:id="br0">
      <inkml:brushProperty name="width" value="0.05" units="cm"/>
      <inkml:brushProperty name="height" value="0.05" units="cm"/>
      <inkml:brushProperty name="color" value="#004F8B"/>
    </inkml:brush>
  </inkml:definitions>
  <inkml:trace contextRef="#ctx0" brushRef="#br0">0 2 3554,'0'0'4151,"22"-2"-1171,139 11 426,-80-2-3937,0-5-5295</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39"/>
    </inkml:context>
    <inkml:brush xml:id="br0">
      <inkml:brushProperty name="width" value="0.05" units="cm"/>
      <inkml:brushProperty name="height" value="0.05" units="cm"/>
      <inkml:brushProperty name="color" value="#004F8B"/>
    </inkml:brush>
  </inkml:definitions>
  <inkml:trace contextRef="#ctx0" brushRef="#br0">360 48 144,'0'0'4431,"-12"-24"-2440,-3 19-1853,-1 0 0,1 1-1,-1 1 1,0 0 0,0 1 0,-1 1 0,1 0 0,0 1 0,-28 4 0,37-3-90,1 1 0,-1-1 0,0 1 0,1 0 0,0 0 0,-1 1 0,1 0 0,0 0 0,0 1 0,0-1 0,1 1 0,-1 1 0,1-1 0,0 1 0,0 0 0,1 0 0,0 0 0,-1 0 0,2 1 0,-7 10 0,4-4 34,0 1 1,1 0-1,0-1 1,1 1-1,1 1 1,0-1-1,0 1 1,2-1-1,-1 20 1,2-17 54,1 0 1,0 0-1,1 0 1,1 0 0,1 0-1,8 25 1,-8-31-77,1-1 1,0 1-1,0-1 1,1 0 0,0 0-1,0-1 1,1 0 0,0 0-1,1 0 1,0-1-1,10 7 1,-12-9 8,0-1 0,0-1 0,0 1 0,1-1 0,0 0-1,-1 0 1,1-1 0,0 0 0,0 0 0,0-1 0,0 0 0,1 0 0,-1-1 0,0 0 0,10 0 0,-14-1-62,1 0 0,0 0 0,0 0 0,-1 0 0,1-1 1,-1 1-1,1-1 0,-1 0 0,0 0 0,1 0 0,-1 0 0,0-1 1,-1 1-1,1-1 0,0 0 0,-1 0 0,1 0 0,-1 0 1,0 0-1,0 0 0,0-1 0,0 1 0,-1-1 0,0 1 0,1-1 1,-1 0-1,0 1 0,-1-1 0,1-6 0,0 4-102,0 0-1,-1 1 1,1-1-1,-1 1 0,-1-1 1,1 1-1,-1-1 1,0 1-1,0-1 1,0 1-1,-1-1 1,0 1-1,0 0 1,0 0-1,-1 0 0,0 0 1,0 0-1,0 1 1,0-1-1,-1 1 1,0 0-1,0 0 1,0 0-1,0 1 1,-1-1-1,1 1 0,-1 0 1,0 0-1,0 1 1,0-1-1,0 1 1,0 0-1,0 1 1,-1-1-1,1 1 1,-1 0-1,1 0 0,-1 1 1,0 0-1,-7 0 1,52 1 923,0 1-324,0-2 0,0-2 0,42-7 0,-65 9-4549,-10 0 1218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39.518"/>
    </inkml:context>
    <inkml:brush xml:id="br0">
      <inkml:brushProperty name="width" value="0.05" units="cm"/>
      <inkml:brushProperty name="height" value="0.05" units="cm"/>
      <inkml:brushProperty name="color" value="#004F8B"/>
    </inkml:brush>
  </inkml:definitions>
  <inkml:trace contextRef="#ctx0" brushRef="#br0">0 339 4466,'0'0'2636,"5"19"563,-3-44-3380,2 1 0,1 0 0,1 0 0,14-37 0,-12 37 139,-5 15-39,1-8-128,2 0-1,0 1 0,0-1 0,2 2 0,0-1 0,1 1 0,0 0 1,13-15-1,-21 29 271,0 0 0,-1 0 0,1 1 0,0-1 0,0 1 0,0-1 0,0 0 0,0 1 0,0 0 0,0-1 0,0 1 0,0-1-1,0 1 1,0 0 0,0 0 0,0 0 0,0 0 0,1 0 0,-1 0 0,0 0 0,0 0 0,0 0 0,0 0 0,0 1 0,0-1 0,0 0 0,0 1 0,0-1 0,0 1 0,0-1 0,0 1 0,0-1 0,0 1 0,0 0 0,0-1 0,1 3 0,30 36 749,-22-25-392,134 193 2868,-102-143-2882,-37-58 248,2 3-3683,-17-13-1818,-12-12-257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40.409"/>
    </inkml:context>
    <inkml:brush xml:id="br0">
      <inkml:brushProperty name="width" value="0.05" units="cm"/>
      <inkml:brushProperty name="height" value="0.05" units="cm"/>
      <inkml:brushProperty name="color" value="#004F8B"/>
    </inkml:brush>
  </inkml:definitions>
  <inkml:trace contextRef="#ctx0" brushRef="#br0">0 390 1553,'0'0'6787,"10"-3"-5997,31-8 53,1 2 0,62-6 0,7 1-1704,-87 9-318,-1-1 0,0-1 0,0-1 0,41-21 1,-63 28 1362,-1 1 0,1-1 0,0 1 0,0-1 0,0 1 0,-1 0 0,1-1 0,0 1 1,0 0-1,0-1 0,0 1 0,0 0 0,-1 0 0,1 0 0,0 0 0,0 0 0,0 0 0,0 0 1,0 0-1,1 1 0,9 16 963,59 163 2887,-44-106-3314,-34-183-1006,-1 48-415,2 0-1,2-98 0,6 153 685,0 0-1,0-1 1,0 1-1,0 0 1,1 0-1,0 0 1,0 0-1,1 0 1,0 0-1,0 1 1,0-1-1,1 1 1,-1 0-1,1 0 1,0 0-1,1 1 1,-1-1-1,1 1 1,0 0-1,0 0 1,1 1-1,-1 0 1,1-1-1,-1 2 1,1-1-1,10-3 1,1 1 33,-1 0 1,1 0 0,0 2-1,1 0 1,-1 1 0,0 0-1,1 2 1,28 2-1,-41-1-1,-1 1 0,1-1 0,0 1 0,-1 0 0,0 0 0,1 1-1,-1-1 1,0 1 0,0 0 0,-1 0 0,1 0 0,-1 0 0,1 1 0,-1 0-1,0-1 1,0 1 0,-1 0 0,1 1 0,3 6 0,-4-6 1,1 0 0,-1 0 1,0 1-1,0-1 1,-1 0-1,1 1 0,-1-1 1,0 1-1,-1-1 1,0 1-1,1-1 0,-2 1 1,1-1-1,-1 1 1,1-1-1,-2 1 0,-1 7 1,0-9-16,1 0 0,-1-1 1,0 1-1,-1-1 0,1 1 1,0-1-1,-1 0 0,0 0 1,0-1-1,0 1 1,0-1-1,0 0 0,-7 3 1,-62 21-21,73-26 19,-88 20-639,54-14-1019,-52 18 1,71-16-571,9-7-682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00.166"/>
    </inkml:context>
    <inkml:brush xml:id="br0">
      <inkml:brushProperty name="width" value="0.05" units="cm"/>
      <inkml:brushProperty name="height" value="0.05" units="cm"/>
      <inkml:brushProperty name="color" value="#004F8B"/>
    </inkml:brush>
  </inkml:definitions>
  <inkml:trace contextRef="#ctx0" brushRef="#br0">0 133 3858,'0'0'6120,"2"6"-5629,0 2-641,4 7 1742,-5-16-1559,-1 1 0,1 0-1,-1 0 1,1 0 0,-1-1 0,1 1-1,-1 0 1,0-1 0,1 1 0,-1 0-1,1-1 1,-1 1 0,0 0-1,1-1 1,-1 1 0,0-1 0,1 1-1,-1-1 1,0 1 0,0-1-1,1 1 1,-1-1 0,0 1 0,0-1-1,0 1 1,0-1 0,0 1 0,1-1-1,-1 1 1,0-1 0,-1 1-1,1-1 1,0 1 0,0-2 0,4-13-89,1 0-1,1 0 1,0 1 0,14-24 0,-18 35 112,-1 0-1,1 0 1,0 0-1,0 1 1,0-1-1,0 1 1,1-1-1,-1 1 1,0 0-1,1-1 1,0 1-1,0 0 1,-1 1-1,1-1 1,0 1-1,0-1 1,1 1-1,-1 0 1,0 0-1,0 0 1,1 0-1,-1 1 1,0-1-1,1 1 1,-1 0-1,0 0 1,1 0-1,-1 1 1,4 0-1,-4 0 50,0 1-1,0 0 0,0-1 1,0 1-1,-1 0 0,1 0 1,-1 1-1,0-1 0,1 0 1,-1 1-1,0 0 0,0-1 1,0 1-1,-1 0 0,1 0 1,0 3-1,22 57 1222,-20-49-1038,4 10-50,-1-7-314,-2 0 0,0 1 0,0 0 0,-2 0 0,2 22 0,-5-39-554,0-10-301,-1-13 291,2 0-1,0 0 1,1 0 0,8-31 0,-8 46 700,0 0 0,1 0 0,0 0 0,0 1 0,1-1 1,0 1-1,0 0 0,0 0 0,1 0 0,0 1 1,0 0-1,0-1 0,1 2 0,0-1 0,0 1 0,0 0 1,11-6-1,-10 7 369,-1 0 0,0 0 1,1 1-1,0 0 0,-1 0 1,1 0-1,13-1 0,-17 3-269,0 0 0,-1 0 0,1 1-1,0-1 1,-1 1 0,1-1 0,-1 1 0,1 0-1,0 0 1,-1 0 0,0 0 0,1 0 0,-1 1 0,0-1-1,1 1 1,-1-1 0,0 1 0,0 0 0,0 0-1,-1 0 1,1 0 0,0 0 0,1 3 0,13 22 389,17 42 0,-19-36-2553,-1 0-3411,-11-27 1520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7.213"/>
    </inkml:context>
    <inkml:brush xml:id="br0">
      <inkml:brushProperty name="width" value="0.05" units="cm"/>
      <inkml:brushProperty name="height" value="0.05" units="cm"/>
      <inkml:brushProperty name="color" value="#004F8B"/>
    </inkml:brush>
  </inkml:definitions>
  <inkml:trace contextRef="#ctx0" brushRef="#br0">281 67 7940,'0'0'2902,"-22"-10"-2155,-71-34-621,88 42-140,-1-1 1,1 2-1,-1-1 1,0 0 0,0 1-1,0 0 1,0 1-1,0-1 1,0 1 0,0 0-1,0 1 1,0-1-1,0 1 1,0 0 0,1 1-1,-1-1 1,0 1-1,0 0 1,-7 5 0,9-5-8,1 0-1,0 1 1,0-1 0,1 1 0,-1 0 0,0-1 0,1 1 0,0 0 0,0 1 0,0-1 0,0 0-1,0 1 1,0-1 0,1 1 0,0-1 0,0 1 0,0 0 0,0-1 0,0 1 0,1 0 0,0 0-1,0 0 1,0-1 0,0 1 0,0 0 0,2 4 0,-1-4 23,0-1 0,1 1 0,0-1 0,0 1-1,0-1 1,0 0 0,0 0 0,0 0 0,1 0 0,0-1 0,-1 1 0,1 0-1,0-1 1,0 0 0,1 0 0,-1 0 0,0 0 0,1 0 0,-1-1 0,1 0 0,-1 0-1,5 1 1,9 3 12,0 0 0,0-2 0,24 2 0,75-2-516,-115-4 483,0 1 0,0-1-1,-1 1 1,1-1 0,0 0 0,0 1-1,-1-1 1,1 0 0,0 0-1,-1 1 1,1-1 0,-1 0 0,1 0-1,-1 0 1,1 0 0,-1 0 0,0 0-1,0 0 1,1 0 0,-1 0 0,0 0-1,0 0 1,0 0 0,0 0-1,0 0 1,0 1 0,0-1 0,0 0-1,0 0 1,-1 0 0,1 0 0,0 0-1,-1 0 1,0-1 0,-10-38-313,-2 20 304,10 17 213,0 0 0,0-1 0,1 1 0,0-1 1,0 0-1,0 0 0,0 0 0,-3-9 916,7 16-629,1 4-717,1 0 0,1 0-1,-1-1 1,1 0 0,1 0 0,-1 0 0,1 0 0,0-1 0,0 0 0,0 0 0,1-1 0,0 0 0,0 0-1,12 5 1,20 4-3017</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1.819"/>
    </inkml:context>
    <inkml:brush xml:id="br0">
      <inkml:brushProperty name="width" value="0.05" units="cm"/>
      <inkml:brushProperty name="height" value="0.05" units="cm"/>
      <inkml:brushProperty name="color" value="#004F8B"/>
    </inkml:brush>
  </inkml:definitions>
  <inkml:trace contextRef="#ctx0" brushRef="#br0">1 0 2897,'0'0'3735,"-1"7"-3511,1 64 3174,18 135 0,-4-75-2233,-11-110-727,-2-7-1738,0-27-9694</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2.258"/>
    </inkml:context>
    <inkml:brush xml:id="br0">
      <inkml:brushProperty name="width" value="0.05" units="cm"/>
      <inkml:brushProperty name="height" value="0.05" units="cm"/>
      <inkml:brushProperty name="color" value="#004F8B"/>
    </inkml:brush>
  </inkml:definitions>
  <inkml:trace contextRef="#ctx0" brushRef="#br0">1 8 3650,'0'0'5309,"15"-5"-4912,-5 3-176,1 1 0,0 1 0,0 0 0,0 1 0,0 0 0,0 0 0,0 1 0,-1 0 0,1 1 1,-1 0-1,0 1 0,0 0 0,0 1 0,0 0 0,-1 1 0,1-1 0,10 11 0,-12-10-177,0 1 1,-1 0 0,0 0-1,0 1 1,-1-1-1,1 2 1,-2-1 0,1 1-1,-1 0 1,-1 0 0,0 0-1,0 1 1,0-1-1,-2 1 1,1 0 0,-1 0-1,0 0 1,0 15-1,-3-20-105,1-1-1,-1 1 0,0-1 0,-1 1 0,1-1 0,-1 1 1,1-1-1,-2 0 0,1 0 0,0 0 0,-1 0 0,1 0 0,-1-1 1,0 1-1,0-1 0,-1 0 0,1 0 0,-1 0 0,1 0 1,-1 0-1,-8 3 0,6-2-69,-1-1 1,0 1-1,0-1 1,0-1-1,-1 0 1,1 0-1,-1 0 1,1-1-1,-1 0 1,0 0-1,1-1 1,-15 0-1,21-1 91,-1 0 0,1 0 0,-1 0 0,1 0-1,0 0 1,0 0 0,-1 0 0,1 0 0,0-1 0,0 1 0,0 0 0,0-1-1,0 1 1,0 0 0,1-1 0,-1 0 0,0 1 0,1-1 0,-1 1-1,1-1 1,0 0 0,-1 1 0,1-1 0,0 0 0,0 1 0,0-1 0,0 0-1,0 1 1,1-1 0,0-2 0,-1-2-16,1 0 1,-1 0-1,2 0 1,-1 0-1,1 0 1,-1 0-1,6-9 0,-1 6 120,1 1-1,1 0 1,-1 0-1,1 1 1,0 0-1,1 0 1,0 1-1,0 0 1,0 0-1,1 1 1,0 1-1,0-1 1,17-4-1,-3 3 684,0 0-1,0 1 0,1 1 1,47 0-1,-67 3-758,-1 1 1,1 0-1,-1 1 0,1-1 0,0 1 1,-1 0-1,0 0 0,1 0 0,-1 1 1,1-1-1,-1 1 0,0 0 0,0 0 1,0 1-1,0-1 0,-1 1 0,1 0 1,-1 0-1,1 0 0,-1 1 0,0-1 1,0 1-1,-1-1 0,1 1 0,-1 0 1,1 0-1,-1 0 0,-1 0 0,1 1 0,0-1 1,-1 0-1,0 1 0,0-1 0,0 1 1,-1-1-1,0 6 0,1-6-750,-2 12-4956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2.618"/>
    </inkml:context>
    <inkml:brush xml:id="br0">
      <inkml:brushProperty name="width" value="0.05" units="cm"/>
      <inkml:brushProperty name="height" value="0.05" units="cm"/>
      <inkml:brushProperty name="color" value="#004F8B"/>
    </inkml:brush>
  </inkml:definitions>
  <inkml:trace contextRef="#ctx0" brushRef="#br0">0 1 8884,'0'0'1441</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2.965"/>
    </inkml:context>
    <inkml:brush xml:id="br0">
      <inkml:brushProperty name="width" value="0.05" units="cm"/>
      <inkml:brushProperty name="height" value="0.05" units="cm"/>
      <inkml:brushProperty name="color" value="#004F8B"/>
    </inkml:brush>
  </inkml:definitions>
  <inkml:trace contextRef="#ctx0" brushRef="#br0">146 66 7267,'0'0'1820,"2"-8"-1785,0 1-37,-1 5-4,0-1 1,0 1 0,0 0 0,-1-1 0,1 1-1,-1-1 1,1 1 0,-1-1 0,0 0 0,0 1 0,0-1-1,-1-3 1,0 5-4,0 0-1,0 0 1,0 0 0,0 0-1,0 0 1,0 0 0,0 0-1,0 0 1,0 1 0,0-1-1,-1 1 1,1-1-1,0 1 1,0-1 0,-1 1-1,1-1 1,0 1 0,-1 0-1,1 0 1,0 0 0,-3 0-1,-37-1-396,36 1 260,2-1 159,0 1-1,0 0 1,0 0-1,0 0 1,0 0-1,0 1 1,0-1-1,0 1 1,0 0-1,0 0 0,0 0 1,0 0-1,0 0 1,1 0-1,-1 1 1,1 0-1,-1-1 1,1 1-1,-1 0 0,1 0 1,0 0-1,0 1 1,0-1-1,0 0 1,0 1-1,1-1 1,-1 1-1,1 0 1,0-1-1,-1 1 0,1 0 1,0 0-1,1 0 1,-1 0-1,0 0 1,1 0-1,0 0 1,0 0-1,0 0 0,0 0 1,1 5-1,-1-5 42,1 0-1,0-1 0,0 1 0,0 0 0,0-1 1,0 1-1,1-1 0,-1 0 0,1 1 1,0-1-1,-1 0 0,1 0 0,0 0 0,0 0 1,0 0-1,1 0 0,-1-1 0,0 1 0,1-1 1,3 2-1,63 30 1494,-46-23-882,-4-2-246,-10-5-311,0 1 0,-1-1 0,1 1 0,-1 1 0,0 0 0,-1 0-1,1 0 1,-1 1 0,0 0 0,11 12 0,-18-17-106,0 0 0,1-1 0,-1 1 0,0 0 0,1 0-1,-1 0 1,0 0 0,0 0 0,0 0 0,0 0 0,0 0 0,0-1 0,0 1 0,0 0 0,0 0 0,0 0 0,-1 0-1,1 0 1,0 0 0,-1 0 0,1-1 0,0 1 0,-1 0 0,1 0 0,-1 0 0,1-1 0,-1 1 0,0 0 0,1-1-1,-1 1 1,0-1 0,1 1 0,-1 0 0,0-1 0,0 1 0,1-1 0,-1 0 0,0 1 0,0-1 0,0 0 0,0 1-1,0-1 1,0 0 0,1 0 0,-1 0 0,0 0 0,0 0 0,-2 0 0,-48 4-207,49-4 97,-14 1-433,-19 0-1043,33-1 1361,1 0 0,0-1 0,-1 1 1,1 0-1,0 0 0,0 0 0,-1-1 0,1 1 0,0-1 0,0 1 0,0-1 0,0 1 1,0-1-1,-1 0 0,1 0 0,0 1 0,0-1 0,1 0 0,-1 0 0,-1-1 0,-2-10-3624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3.294"/>
    </inkml:context>
    <inkml:brush xml:id="br0">
      <inkml:brushProperty name="width" value="0.05" units="cm"/>
      <inkml:brushProperty name="height" value="0.05" units="cm"/>
      <inkml:brushProperty name="color" value="#004F8B"/>
    </inkml:brush>
  </inkml:definitions>
  <inkml:trace contextRef="#ctx0" brushRef="#br0">0 43 7555,'0'0'2898,"140"-34"-2898,-113 32-336,-2 0-961,-5-2-2225</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3.844"/>
    </inkml:context>
    <inkml:brush xml:id="br0">
      <inkml:brushProperty name="width" value="0.05" units="cm"/>
      <inkml:brushProperty name="height" value="0.05" units="cm"/>
      <inkml:brushProperty name="color" value="#004F8B"/>
    </inkml:brush>
  </inkml:definitions>
  <inkml:trace contextRef="#ctx0" brushRef="#br0">5 211 1201,'0'0'9993,"3"1"-9488,1 13 82,8 94 2774,-6-66-2598,1 56 0,-7-97-779,0-25-1150,-3-156-3796,-8 59 4490,10 111 587,0 0 0,0 1 1,1-1-1,0 0 0,0 0 0,3-12 1,-2 19-105,0 0 1,0 0 0,0 0 0,1 0 0,-1 0-1,1 0 1,0 1 0,0-1 0,0 0-1,0 1 1,0-1 0,1 1 0,-1 0 0,1 0-1,-1 0 1,1 0 0,0 0 0,-1 1 0,1-1-1,0 1 1,0 0 0,4-1 0,4-2 112,1 1 1,0 0 0,1 1 0,-1 1-1,0-1 1,1 2 0,-1 0 0,0 1-1,1 0 1,-1 0 0,0 2 0,14 3-1,-18-4-41,0 1-1,0 0 0,0 0 0,-1 1 0,1 0 0,-1 0 1,0 1-1,0 0 0,0 0 0,-1 0 0,0 1 0,0 0 1,0 0-1,-1 1 0,0 0 0,0 0 0,0 0 0,5 12 0,-9-16-69,1 1 0,-1-1 0,1 0 0,-1 1 0,0-1 0,-1 1 0,1 0 0,-1-1 0,1 1 0,-1 0 0,0-1 0,0 1 0,-1 0 0,1-1 0,-1 1 0,0-1 0,0 1 0,0 0 0,0-1 0,0 0 0,-1 1 0,0-1 0,0 0 0,0 0 0,0 0 0,0 0 0,0 0 0,-1 0 0,1-1 0,-1 1 0,0-1 0,0 0 0,0 0 0,0 0-1,0 0 1,0 0 0,-1-1 0,1 1 0,-5 0 0,-10 4-105,1-1-1,-1 0 0,0-2 0,-1 0 0,1-1 1,-29 0-1,11-2-641,-35 0 22,22 0-4069,36 0 339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46.248"/>
    </inkml:context>
    <inkml:brush xml:id="br0">
      <inkml:brushProperty name="width" value="0.05" units="cm"/>
      <inkml:brushProperty name="height" value="0.05" units="cm"/>
      <inkml:brushProperty name="color" value="#004F8B"/>
    </inkml:brush>
  </inkml:definitions>
  <inkml:trace contextRef="#ctx0" brushRef="#br0">3038 0 80,'0'0'2217,"-8"0"2533,-27 2-4746,1 13 255,-70 22-1,44-18-223,-342 92 241,228-67-199,-357 90 366,466-118-312,-418 120 663,429-116-623,0-2 0,-1-3 0,-1-2-1,0-2 1,-1-3 0,-61 1-1,-307-9 1730,422 0-1901,0 0 1,0 1-1,1 0 0,-1-1 1,0 1-1,0 0 0,0 1 1,0-1-1,1 0 0,-1 1 1,-3 2-1,4-2 5,-1 0 0,1-1-1,-1 1 1,1-1 0,-1 0 0,0 0 0,0 0-1,1 0 1,-1 0 0,0-1 0,-4 1-1,-37 9 3308,-61-6-3143,104-4-202,1 0 20,-3 0-646,-29 0 1878,23 2-3571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47.416"/>
    </inkml:context>
    <inkml:brush xml:id="br0">
      <inkml:brushProperty name="width" value="0.05" units="cm"/>
      <inkml:brushProperty name="height" value="0.05" units="cm"/>
      <inkml:brushProperty name="color" value="#004F8B"/>
    </inkml:brush>
  </inkml:definitions>
  <inkml:trace contextRef="#ctx0" brushRef="#br0">361 4 848,'0'0'5176,"-5"0"-1371,-27 1-3859,21 5 48,-1 0 0,1 1 0,0 1 1,1 0-1,0 0 0,0 1 0,-12 14 0,-4 3 0,-24 18 41,26-23 4,-1 1 1,2 0-1,1 2 0,-30 41 1,51-64-51,1 1 0,-1-1 0,1 0 0,-1 1 0,1-1 1,-1 0-1,1 1 0,0-1 0,-1 1 0,1-1 0,0 0 0,0 1 0,0-1 0,0 1 0,1-1 1,-1 1-1,0-1 0,1 0 0,-1 1 0,1-1 0,-1 0 0,1 1 0,-1-1 0,1 0 0,0 0 1,0 1-1,-1-1 0,1 0 0,0 0 0,0 0 0,0 0 0,1 0 0,-1 0 0,0-1 0,2 2 1,6 4 237,-1-1 0,1 0 0,18 7 0,-16-7-105,13 6 244,0-1 0,0-1 1,1-1-1,0-1 0,1-1 1,0-2-1,-1 0 1,28-1 762,-51-96-1450,-5 0 0,-16-99 0,15 154 478,4 37-192,0-1-1,0 1 0,0 0 0,0-1 0,-1 1 0,1 0 1,0-1-1,-1 1 0,1 0 0,-1 0 0,1-1 1,-1 1-1,1 0 0,-1 0 0,0 0 0,0 0 1,1 0-1,-1 0 0,0 0 0,-2-1 0,-27-1-5971,26 4 5286,-16 0-4380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08.333"/>
    </inkml:context>
    <inkml:brush xml:id="br0">
      <inkml:brushProperty name="width" value="0.05" units="cm"/>
      <inkml:brushProperty name="height" value="0.05" units="cm"/>
      <inkml:brushProperty name="color" value="#004F8B"/>
    </inkml:brush>
  </inkml:definitions>
  <inkml:trace contextRef="#ctx0" brushRef="#br0">61 162 704,'0'0'7044,"0"-6"-5251,0 3-718,0 7-758,5 93 1377,26 150 0,-46-302-1551,-21-56 0,24 75-354,3 1 0,1-2 0,1 1 1,2-1-1,2 0 0,1-46 0,2 82 207,1 0-1,-1 0 0,1 0 0,-1-1 0,1 1 0,-1 0 1,1 0-1,0 0 0,0 0 0,-1 1 0,1-1 1,0 0-1,0 0 0,0 0 0,0 1 0,0-1 1,0 0-1,0 1 0,0-1 0,0 1 0,0-1 1,0 1-1,0-1 0,1 1 0,-1 0 0,2 0 1,38-8-18,-33 8 16,18-4 171,0 3-1,42 1 1,-56 1-121,-1 0 0,1 1-1,0 0 1,0 1 0,-1 0 0,1 1 0,-1 1 0,11 5-1,-19-8-663,10 4 1845,-10-3-3179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08.992"/>
    </inkml:context>
    <inkml:brush xml:id="br0">
      <inkml:brushProperty name="width" value="0.05" units="cm"/>
      <inkml:brushProperty name="height" value="0.05" units="cm"/>
      <inkml:brushProperty name="color" value="#004F8B"/>
    </inkml:brush>
  </inkml:definitions>
  <inkml:trace contextRef="#ctx0" brushRef="#br0">0 0 1969,'0'0'5296,"7"3"-4162,15 3-356,1-1 0,0-1 1,0-1-1,43 1 1,48 6-4490,-109-8 3623,-1-1 1,1 1-1,0 0 0,-1 1 0,0-1 1,1 1-1,-1 0 0,0 0 1,0 0-1,-1 0 0,1 1 0,-1 0 1,1-1-1,-1 1 0,0 1 1,-1-1-1,1 0 0,-1 1 1,0-1-1,0 1 0,0 0 0,-1-1 1,2 10-1,4 13 1157,-1 1 0,3 54 1,-8-68-786,10 64 1188,-7-50-956,4 51-1,-8-79-11,0-3-437,1 0 0,0-1-1,-1 1 1,0-1 0,0 1 0,0-1-1,0 1 1,-2-7 0,1 1 2,-13-110-475,8 82 157,-3-65-1,9 100 243,1 1-1,-1-1 1,0 1-1,0-1 1,1 1-1,-1-1 1,1 1-1,0-1 1,-1 1-1,1-1 1,0 1-1,0 0 1,0 0-1,0-1 1,0 1-1,0 0 1,0 0-1,0 0 1,0 0-1,0 0 1,3-1-1,1-1-1,1 0 0,-1 1-1,0-1 1,1 2 0,0-1 0,6-1-1,8 0 34,0 0-1,31 1 0,-46 2 9,-1 0-387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7.768"/>
    </inkml:context>
    <inkml:brush xml:id="br0">
      <inkml:brushProperty name="width" value="0.05" units="cm"/>
      <inkml:brushProperty name="height" value="0.05" units="cm"/>
      <inkml:brushProperty name="color" value="#004F8B"/>
    </inkml:brush>
  </inkml:definitions>
  <inkml:trace contextRef="#ctx0" brushRef="#br0">215 4 9845,'0'0'5109,"-3"-2"-4781,3 2-334,0 0 0,-1-1 1,1 1-1,0 0 0,0 0 1,-1 0-1,1 0 1,0 0-1,0 0 0,0-1 1,-1 1-1,1 0 0,0 0 1,-1 0-1,1 0 1,0 0-1,0 0 0,-1 0 1,1 0-1,0 0 0,0 0 1,-1 0-1,1 1 0,0-1 1,0 0-1,-1 0 1,1 0-1,0 0 0,0 0 1,0 0-1,-1 1 0,1-1 1,0 0-1,0 0 0,0 0 1,-1 0-1,1 1 1,0-1-1,0 0 0,0 0 1,0 0-1,0 1 0,-1-1 1,1 0-1,0 0 1,0 1-1,0-1 0,0 0 1,0 0-1,0 1 0,0-1 1,0 0-1,0 0 0,0 1 1,0-1-1,0 0 1,0 1-1,0-1 0,5 31-106,21 48 151,-21-65-47,6 13-243,27 50 1,-45-76-118,1 0 1,-1 0-1,0-1 1,1 0 0,-1 0-1,-7-1 1,-22-5-164,11 2 586,-1 1-1,1 1 1,-43 2 0,66 0-12,-1 1 0,0-1 0,1 1 1,-1 0-1,1 0 0,0 0 1,-1 0-1,1 0 0,0 1 1,0-1-1,-1 1 0,1-1 1,0 1-1,1 0 0,-1 0 0,0 0 1,0 0-1,1 0 0,-1 0 1,1 1-1,0-1 0,0 0 1,0 1-1,0-1 0,0 1 0,0-1 1,0 1-1,1-1 0,0 1 1,-1 4-1,1-3-13,-1 1 0,1-1 1,0 0-1,0 1 0,1-1 0,0 1 0,-1-1 1,1 0-1,1 1 0,-1-1 0,1 0 1,-1 0-1,1 0 0,0 0 0,1 0 0,-1-1 1,5 7-1,1-4 11,0 0-1,1 0 1,-1 0 0,1-1 0,0 0 0,0-1-1,1 0 1,-1 0 0,1-1 0,0-1 0,0 1 0,14 0-1,15 1 297,74-3 0,-98-1-223,-9-1-78,1 1 0,-1-1-1,0 0 1,1-1 0,-1 1 0,0-1 0,0-1 0,0 1 0,0-1 0,0 0 0,-1 0-1,1-1 1,-1 1 0,0-1 0,0-1 0,-1 1 0,1-1 0,5-7 0,-4 5-101,-1 0-1,-1-1 1,0 0 0,0 1 0,0-1 0,-1-1 0,0 1 0,0 0 0,-1-1 0,-1 0 0,1 1-1,-1-1 1,0-10 601,3 33-387,-1-7-398,-1 0-1,1 0 1,1 0 0,-1-1-1,1 1 1,1-1 0,-1 0-1,1 0 1,0 0 0,0-1-1,1 1 1,0-1 0,-1-1-1,2 1 1,-1-1 0,0 0-1,1 0 1,0-1 0,0 0-1,0 0 1,0-1 0,1 0-1,13 3 1,3-4-5084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09.350"/>
    </inkml:context>
    <inkml:brush xml:id="br0">
      <inkml:brushProperty name="width" value="0.05" units="cm"/>
      <inkml:brushProperty name="height" value="0.05" units="cm"/>
      <inkml:brushProperty name="color" value="#004F8B"/>
    </inkml:brush>
  </inkml:definitions>
  <inkml:trace contextRef="#ctx0" brushRef="#br0">0 43 3217,'0'0'5384,"8"18"-4135,-4-10-1108,5 15 413,2-1 0,0-1 0,1 0 0,21 28 0,-23-38-398,0-1 0,1 1 0,0-2 0,1 1 0,15 9 0,-23-17-123,0 1-1,0-1 1,0 0 0,1 0 0,-1 0 0,0-1-1,1 1 1,-1-1 0,1 0 0,0 0-1,-1-1 1,1 1 0,0-1 0,-1 0 0,1 0-1,0-1 1,-1 1 0,1-1 0,0 0-1,7-3 1,-10 2-22,1 1 0,-1-1 0,0 0 0,0 0 0,0-1 1,0 1-1,0 0 0,0 0 0,0-1 0,-1 1 0,1-1 0,-1 0 0,0 1 0,0-1 0,0 0 0,0 0 0,0 0 0,-1 0 0,1-5 0,2-64 33,-3 55-47,0-127-958</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09.951"/>
    </inkml:context>
    <inkml:brush xml:id="br0">
      <inkml:brushProperty name="width" value="0.05" units="cm"/>
      <inkml:brushProperty name="height" value="0.05" units="cm"/>
      <inkml:brushProperty name="color" value="#004F8B"/>
    </inkml:brush>
  </inkml:definitions>
  <inkml:trace contextRef="#ctx0" brushRef="#br0">162 358 3298,'0'0'5189,"0"-11"-5035,0-32 65,0 41-213,-1 1-1,1 0 1,0-1-1,0 1 1,-1 0-1,1-1 1,0 1-1,-1 0 1,0-1-1,1 1 1,-1 0-1,0 0 1,1 0-1,-1 0 1,0 0-1,0 0 1,0 0-1,0 0 1,0 0-1,0 0 1,0 0-1,0 0 1,0 1-1,-1-1 1,1 0-1,0 1 1,0-1-1,-1 1 1,1 0-1,0-1 1,-1 1-1,-1 0 1,-48-1-81,39 1 83,10 0-5,-1 0-1,1 0 1,-1 0 0,0 0 0,1 1 0,-1-1 0,1 1 0,-1-1-1,1 1 1,-1 0 0,1 0 0,0 0 0,-1 0 0,1 0 0,0 1-1,0-1 1,0 1 0,0 0 0,0-1 0,0 1 0,-2 2-1,2 1 97,0-1-1,0 1 1,0-1-1,1 1 0,-1 0 1,1-1-1,0 1 0,1 0 1,-1 0-1,1 8 0,-1-5 76,1 0-1,0 0 1,0 1 0,1-1-1,0 0 1,1 0-1,-1 0 1,2 0-1,-1-1 1,1 1 0,7 13-1,-7-17-135,0 0 0,0-1 0,0 1 0,1-1 0,-1 0 0,1 0 0,0 0 0,0 0 0,0-1 0,0 1 0,0-1 0,0 0 0,1 0 0,-1-1 0,1 0 0,-1 1 0,1-1-1,0-1 1,0 1 0,-1-1 0,1 0 0,5 0 0,-5-1-85,0 0-1,0 0 0,0 0 0,0-1 0,-1 1 1,1-1-1,0-1 0,-1 1 0,0 0 0,0-1 1,1 0-1,-1 0 0,-1 0 0,1-1 0,0 1 1,-1-1-1,0 0 0,0 0 0,0 0 0,0 0 1,-1-1-1,0 1 0,4-9 0,4-11-930,-1 0-1,0-1 1,5-30-1,-6 15 249,5-72-1,-9-41 4692,21 446-767,-5-122-3563,-20-159-1326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0.291"/>
    </inkml:context>
    <inkml:brush xml:id="br0">
      <inkml:brushProperty name="width" value="0.05" units="cm"/>
      <inkml:brushProperty name="height" value="0.05" units="cm"/>
      <inkml:brushProperty name="color" value="#004F8B"/>
    </inkml:brush>
  </inkml:definitions>
  <inkml:trace contextRef="#ctx0" brushRef="#br0">1 1 3169,'0'0'10757,"32"0"-10613,-10 0-144,5 0-16,0 0-1296,-2 0-1345,2 8-705,-6 2-2000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0.632"/>
    </inkml:context>
    <inkml:brush xml:id="br0">
      <inkml:brushProperty name="width" value="0.05" units="cm"/>
      <inkml:brushProperty name="height" value="0.05" units="cm"/>
      <inkml:brushProperty name="color" value="#004F8B"/>
    </inkml:brush>
  </inkml:definitions>
  <inkml:trace contextRef="#ctx0" brushRef="#br0">1 162 16,'0'0'10904,"21"10"-9568,70 30-450,-78-35-727,0-1 0,1-1 1,-1 0-1,1-1 0,0 0 0,0-1 0,-1-1 0,1 0 1,15-3-1,17 1 135,-43 2-283,1 0 0,-1 0 0,0-1 0,1 1 0,-1-1 0,0 0 0,1 0 0,-1 0-1,0 0 1,0-1 0,0 1 0,0-1 0,0 0 0,0 0 0,0 0 0,-1 0 0,1 0 0,-1-1 0,1 1 0,-1-1-1,0 1 1,0-1 0,0 0 0,0 0 0,-1 0 0,1 0 0,-1 0 0,0 0 0,0-1 0,0 1 0,0 0-1,0-6 1,0 4-68,-1 0 0,1 0 0,-1-1 0,0 1 0,-1 0 0,1 0 0,-1 0-1,0 0 1,0 0 0,-1 0 0,0 0 0,1 0 0,-2 0 0,1 0 0,0 1 0,-1-1-1,0 1 1,0 0 0,0 0 0,-1 0 0,-4-4 0,0 2 21,0 1 0,-1-1 0,0 2 0,0-1 0,0 1 0,0 1 0,-1-1 0,0 2 0,1-1 0,-1 1 0,0 1 1,0 0-1,0 0 0,0 1 0,0 0 0,-14 3 0,19-2 55,1 0-1,-1 0 1,1 1 0,-1 0 0,1 0-1,0 0 1,0 0 0,0 1 0,0-1 0,0 1-1,1 0 1,-1 0 0,1 1 0,0-1-1,-1 1 1,2-1 0,-1 1 0,0 0 0,1 0-1,0 0 1,0 1 0,-2 6 0,0-3-9,1 1 1,0-1 0,1 1-1,0 0 1,1 0 0,0 0 0,0 0-1,1 0 1,0 0 0,2 18-1,-1-25-231,1 1 0,-1 0 0,0-1-1,1 0 1,-1 1 0,1-1 0,0 0 0,-1 1-1,1-1 1,0 0 0,0-1 0,1 1-1,-1 0 1,0 0 0,1-1 0,-1 0-1,1 1 1,-1-1 0,1 0 0,0 0-1,-1 0 1,1-1 0,0 1 0,0-1 0,0 1-1,3-1 1,26 1-4771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1.134"/>
    </inkml:context>
    <inkml:brush xml:id="br0">
      <inkml:brushProperty name="width" value="0.05" units="cm"/>
      <inkml:brushProperty name="height" value="0.05" units="cm"/>
      <inkml:brushProperty name="color" value="#004F8B"/>
    </inkml:brush>
  </inkml:definitions>
  <inkml:trace contextRef="#ctx0" brushRef="#br0">126 110 2945,'0'0'4605,"-9"-5"-4610,-32-15-401,40 19 388,1 1 0,-1 0 0,0 0 0,0 0 0,1 0 0,-1 0 0,0-1-1,0 1 1,1 0 0,-1 1 0,0-1 0,0 0 0,1 0 0,-1 0 0,0 0 0,0 1 0,1-1-1,-1 0 1,0 0 0,1 1 0,-1-1 0,0 1 0,1-1 0,-1 1 0,1-1 0,-1 1 0,1-1-1,-1 1 1,1-1 0,-1 1 0,1 0 0,-1-1 0,1 1 0,0-1 0,0 1 0,-1 0-1,1 0 1,0-1 0,0 1 0,-1 0 0,1 0 0,0 0 0,-2 33-9,2-31 53,0 4 106,2 0 0,-1-1-1,1 1 1,0-1 0,0 0-1,1 1 1,-1-1 0,2 0-1,-1 0 1,0-1 0,1 1-1,0-1 1,1 0 0,-1 0-1,7 6 1,-3-3 315,0 1-1,-1 1 1,11 18 0,-16-24-391,0 0 0,-1 0 0,1 0 0,-1 0-1,0 0 1,0 0 0,0 0 0,-1 1 0,0-1 0,0 0 0,0 1 0,0-1 0,0 0 0,-2 7 0,0-7-75,1-1-1,0 0 1,-1 0-1,1 0 1,-1 0-1,0 0 1,0 0-1,0 0 1,0 0-1,-1-1 1,1 1-1,-1-1 1,0 0-1,1 0 1,-1 0-1,0 0 1,0 0-1,0-1 1,-1 1-1,1-1 1,-5 2-1,-3 0-84,1 0 0,-1-1 0,0 0 0,0-1-1,-17 0 1,28-1 88,-1 0-1,0 0 0,1 0 1,-1 0-1,1 0 0,-1-1 1,1 1-1,-1 0 0,1 0 1,-1-1-1,1 1 0,-1 0 1,1-1-1,-1 1 0,1 0 1,-1-1-1,1 1 0,0-1 1,-1 1-1,1-1 0,0 1 1,-1-1-1,1 1 0,0-1 1,0 1-1,-1-1 0,1 1 1,0-1-1,0 0 0,0 1 1,0-1-1,0 1 0,0-1 1,0 1-1,0-1 0,0 0 1,0 1-1,0-1 0,1 0 1,7-25-38,-3 21 78,1 0-1,0 0 1,0 0-1,0 0 1,1 1 0,-1 0-1,1 0 1,0 1 0,0 0-1,9-3 1,79-21 622,-92 27-621,101-18 536,21-5 825,-112 19-1150,0 0-1,0 0 1,0-2 0,0 0-1,-1 0 1,22-16-1,-30 19-223,0 0 0,-1-1-1,0 1 1,1-1-1,-1 0 1,0 0 0,-1-1-1,1 1 1,-1 0 0,0-1-1,0 0 1,0 1 0,-1-1-1,2-8 1,-1 4-160,-1 0 1,-1 0-1,1 0 1,-1-1-1,-1 1 1,0 0-1,-2-10 1,2 16 177,0-1 1,-1 0-1,0 1 1,0-1 0,0 1-1,0-1 1,-1 1-1,1 0 1,-1 0 0,0 0-1,1 1 1,-1-1-1,-1 0 1,1 1-1,0 0 1,-1 0 0,1 0-1,-1 0 1,1 1-1,-1-1 1,0 1 0,0 0-1,0 0 1,0 0-1,1 1 1,-1-1 0,0 1-1,0 0 1,0 0-1,0 0 1,0 1 0,0-1-1,0 1 1,0 0-1,0 0 1,0 1 0,1-1-1,-1 1 1,0 0-1,1 0 1,-1 0 0,1 0-1,0 0 1,0 1-1,0-1 1,-3 5 0,2-1 79,0 0 0,1 1 1,-1 0-1,2-1 0,-1 1 1,1 0-1,0 0 1,0 1-1,1-1 0,0 0 1,1 0-1,-1 1 1,1-1-1,1 0 0,-1 1 1,1-1-1,1 0 0,-1 1 1,1-1-1,0 0 1,1 0-1,0-1 0,0 1 1,0-1-1,1 1 1,0-1-1,0 0 0,0 0 1,1-1-1,0 1 0,9 7 1,14 5-92,0 0 0,1-2 1,1-1-1,1-2 0,0-1 0,1-1 1,35 7-1,-1 2-2849,-51-15-1292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7.730"/>
    </inkml:context>
    <inkml:brush xml:id="br0">
      <inkml:brushProperty name="width" value="0.05" units="cm"/>
      <inkml:brushProperty name="height" value="0.05" units="cm"/>
      <inkml:brushProperty name="color" value="#004F8B"/>
    </inkml:brush>
  </inkml:definitions>
  <inkml:trace contextRef="#ctx0" brushRef="#br0">1 1 1008,'0'0'7681,"32"8"-6411,41 54-528,3-4 1,2-4-1,2-3 0,134 63 0,-24-43-633,-73-30-58,24 5 253,191 38 0,73 21-242,-358-92 25,1-2 1,85 8-1,-87-14 103,1 2 0,-2 1 0,56 19 0,-59-12 446,0-3-1,46 8 1,-88-19-525,-20 2-8031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9.079"/>
    </inkml:context>
    <inkml:brush xml:id="br0">
      <inkml:brushProperty name="width" value="0.05" units="cm"/>
      <inkml:brushProperty name="height" value="0.05" units="cm"/>
      <inkml:brushProperty name="color" value="#004F8B"/>
    </inkml:brush>
  </inkml:definitions>
  <inkml:trace contextRef="#ctx0" brushRef="#br0">1 91 2113,'0'0'3570,"4"9"-2538,5 11-209,-1 1 0,-1-1 0,-1 1 0,-1 1 0,3 23 0,-1 12 1352,-7-96-2223,-2 12-1087,0-1 0,-10-39 0,7 39 1117,0 0 1,-1-41-1,7 68 24,0 0 0,-1 0-1,1 0 1,0 0 0,0 0 0,0 0 0,-1 0-1,1 0 1,0 0 0,0 0 0,1 1 0,-1-1-1,0 0 1,0 1 0,0-1 0,0 1 0,1-1-1,-1 1 1,0 0 0,0-1 0,1 1 0,-1 0-1,0 0 1,1 0 0,-1 0 0,2 0 0,39-2 32,-42 2-36,1 0 4,14-1 151,0 0 0,0 1 0,0 1 0,0 1 0,0 0 0,0 0 0,-1 2 0,0 0-1,1 1 1,-1 0 0,14 8 0,14 16 423,-34-23-337,0 0-1,1 0 1,-1 0 0,1-1-1,15 6 1,-21-11-1798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1.650"/>
    </inkml:context>
    <inkml:brush xml:id="br0">
      <inkml:brushProperty name="width" value="0.05" units="cm"/>
      <inkml:brushProperty name="height" value="0.05" units="cm"/>
      <inkml:brushProperty name="color" value="#004F8B"/>
    </inkml:brush>
  </inkml:definitions>
  <inkml:trace contextRef="#ctx0" brushRef="#br0">82 202 1393,'0'0'957,"-1"22"951,-3 188 2518,4-166-2310,-12-61-78,-5-40-2208,3 0 1,2 0 0,3-2-1,2 1 1,1-98-1,7 155 174,-1 0-1,0 0 1,1 0-1,-1 0 1,1 1-1,-1-1 0,1 0 1,-1 0-1,1 1 1,0-1-1,-1 0 1,1 1-1,0-1 1,0 1-1,-1-1 0,1 1 1,0-1-1,0 1 1,0-1-1,0 1 1,0 0-1,0 0 1,-1-1-1,1 1 0,0 0 1,0 0-1,0 0 1,0 0-1,1 0 1,36-1 28,-32 1-32,6 0 5,373 16 1597,-379-13-2871,-14 0-3879,-11-1-446</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2.375"/>
    </inkml:context>
    <inkml:brush xml:id="br0">
      <inkml:brushProperty name="width" value="0.05" units="cm"/>
      <inkml:brushProperty name="height" value="0.05" units="cm"/>
      <inkml:brushProperty name="color" value="#004F8B"/>
    </inkml:brush>
  </inkml:definitions>
  <inkml:trace contextRef="#ctx0" brushRef="#br0">1 0 3458,'0'0'7816,"6"1"-7618,57 9 837,-36-8-1564,1 2 0,-1 1 0,0 2 0,0 0 0,29 13 0,-50-17 538,0 0 1,0 1-1,0 0 0,0 0 0,-1 0 0,1 0 0,-1 1 0,0 0 0,0 0 0,-1 0 0,0 1 0,0-1 1,0 1-1,0 0 0,-1 0 0,0 1 0,0-1 0,-1 1 0,0-1 0,0 1 0,0 0 0,-1 0 0,0 0 1,-1 0-1,1 12 0,-3-30 1193,-1-4-1203,1 0 0,0-1-1,1 0 1,1 1 0,1-16 0,0 29 38,1 0 0,-1 0-1,0 0 1,1 0 0,-1 1 0,1-1 0,0 1-1,-1-1 1,1 1 0,0 0 0,0-1 0,0 1 0,0 0-1,0 0 1,0 0 0,0 1 0,1-1 0,-1 0-1,0 1 1,0 0 0,0-1 0,1 1 0,-1 0-1,0 0 1,3 0 0,-1 0-25,0 0 0,0 0 0,0 0 0,0 0 0,0 0 0,0 1 0,0 0 0,0 0 1,0 0-1,0 0 0,-1 1 0,1-1 0,5 4 0,-3 2 7,-1 0 0,0 1 0,0-1 0,-1 1 0,0 0 1,0 0-1,-1 0 0,0 0 0,2 14 0,-3-15 9,-1 1 0,1-1 0,1 0 0,0 0 0,0 0 0,0 0 1,0-1-1,1 1 0,0-1 0,1 0 0,-1 0 0,1 0 0,7 5 0,-10-9-4,1-1 0,-1 0 0,1 0 0,0 0-1,0 0 1,0 0 0,0 0 0,0 0 0,0-1 0,0 0 0,0 0-1,0 0 1,0 0 0,0 0 0,0 0 0,0-1 0,-1 1 0,1-1 0,0 0-1,0 0 1,0 0 0,0 0 0,-1-1 0,1 1 0,-1-1 0,1 1-1,-1-1 1,1 0 0,-1 0 0,0 0 0,0 0 0,0 0 0,0-1 0,0 1-1,-1-1 1,4-4 0,-1-6-15,-1 1 0,0-1 0,0 1 0,-2-1 0,1 0 0,-2 0 1,1 1-1,-4-23 0,2-3-462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2.749"/>
    </inkml:context>
    <inkml:brush xml:id="br0">
      <inkml:brushProperty name="width" value="0.05" units="cm"/>
      <inkml:brushProperty name="height" value="0.05" units="cm"/>
      <inkml:brushProperty name="color" value="#004F8B"/>
    </inkml:brush>
  </inkml:definitions>
  <inkml:trace contextRef="#ctx0" brushRef="#br0">169 54 2001,'0'0'4159,"-2"-9"-4282,1 5 107,1 2-15,0 0 0,-1 0 0,1 0 0,-1 1-1,1-1 1,-1 0 0,1 1 0,-1-1 0,0 0-1,0 1 1,0-1 0,0 1 0,0-1 0,0 1-1,0-1 1,0 1 0,-1 0 0,1-1 0,-1 1-1,1 0 1,-1 0 0,1 0 0,-1 0 0,1 1-1,-1-1 1,0 0 0,1 1 0,-1-1 0,0 1-1,0-1 1,0 1 0,1 0 0,-1 0 0,0 0-1,-3 0 1,-2 0 34,-1 0 0,0 0 0,0 0-1,1 1 1,-1 1 0,0-1 0,1 1-1,-8 3 1,12-3 97,0 0 0,1 0 0,-1-1 0,0 2 0,1-1 0,0 0 0,-1 0 0,1 1 0,0 0 0,0-1 0,1 1 0,-1 0-1,0 0 1,1 0 0,0 0 0,0 0 0,0 0 0,0 0 0,0 0 0,0 0 0,1 1 0,-1 2 0,0 0-26,1-1 1,-1 1-1,1-1 1,0 1-1,0 0 1,0-1-1,1 1 1,0-1-1,0 1 1,0-1-1,1 0 1,-1 1-1,1-1 1,1 0-1,-1 0 1,1 0-1,0-1 1,0 1-1,0-1 1,1 1-1,-1-1 1,1 0-1,0 0 1,1-1-1,-1 1 1,0-1-1,1 0 1,0 0-1,0 0 1,0-1-1,0 0 0,0 0 1,0 0-1,1 0 1,-1-1-1,7 1 1,-4 0-83,0 0 0,1-1 0,-1 0 0,1 0 0,-1-1 0,1 0 1,-1 0-1,1-1 0,14-3 0,-17 2-129,-1 0-1,1 0 1,-1-1 0,1 0 0,-1 0 0,0 0-1,0-1 1,-1 1 0,1-1 0,-1 0 0,0-1-1,0 1 1,0-1 0,5-7 0,-1-1-734,0-1 0,-1 0 0,0-1 0,-1 1 0,7-26 0,-3-2-1200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8.127"/>
    </inkml:context>
    <inkml:brush xml:id="br0">
      <inkml:brushProperty name="width" value="0.05" units="cm"/>
      <inkml:brushProperty name="height" value="0.05" units="cm"/>
      <inkml:brushProperty name="color" value="#004F8B"/>
    </inkml:brush>
  </inkml:definitions>
  <inkml:trace contextRef="#ctx0" brushRef="#br0">1 0 7059,'0'0'2481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3.080"/>
    </inkml:context>
    <inkml:brush xml:id="br0">
      <inkml:brushProperty name="width" value="0.05" units="cm"/>
      <inkml:brushProperty name="height" value="0.05" units="cm"/>
      <inkml:brushProperty name="color" value="#004F8B"/>
    </inkml:brush>
  </inkml:definitions>
  <inkml:trace contextRef="#ctx0" brushRef="#br0">0 1 1889,'0'0'6563,"3"73"-5859,3-27-368,-1 5 657,0-4-577,1-4-160,-1-9-192,2-7-16,-5-9-96,-2-8-768,0-6-1073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3.439"/>
    </inkml:context>
    <inkml:brush xml:id="br0">
      <inkml:brushProperty name="width" value="0.05" units="cm"/>
      <inkml:brushProperty name="height" value="0.05" units="cm"/>
      <inkml:brushProperty name="color" value="#004F8B"/>
    </inkml:brush>
  </inkml:definitions>
  <inkml:trace contextRef="#ctx0" brushRef="#br0">1 79 1905,'0'0'8212,"22"3"-7671,72 11-285,-78-10-184,0 0 0,0 1 0,-1 1 0,0 1 0,0 0 0,-1 1 1,25 18-1,-28-18 83,0-1 0,0 0 0,0 0 0,1-1 0,0-1 0,0 0 0,0-1 0,25 6 0,-26-8 11,0-1-1,0 0 1,0 0-1,0-1 1,1 0 0,-1-1-1,16-4 1,-24 4-154,0 0 1,1 0 0,-1 0-1,-1-1 1,1 0-1,0 1 1,0-1-1,-1 0 1,1-1 0,-1 1-1,1 0 1,-1-1-1,0 1 1,0-1-1,0 0 1,0 1 0,-1-1-1,1 0 1,-1 0-1,0 0 1,1-1-1,-1 1 1,-1 0 0,1 0-1,0 0 1,-1-1-1,0 1 1,0 0-1,0-5 1,1 4-35,-1-1 0,0 0 1,0 1-1,-1-1 0,1 1 0,-1-1 1,0 0-1,0 1 0,0-1 0,-1 1 1,0 0-1,0 0 0,0-1 0,0 1 1,-1 0-1,-3-4 0,0 2 5,1 1 0,-1 1 0,-1-1 0,1 1 1,-1 0-1,1 0 0,-1 1 0,0 0 0,-10-3 0,5 2-16,1 0 1,-1 1-1,0 0 0,0 1 1,0 1-1,0 0 0,0 0 0,0 1 1,-1 1-1,1 0 0,0 1 1,-20 4-1,27-4 25,0 0 0,-1 0 0,1 1 0,0-1 0,0 1 1,1 0-1,-1 0 0,1 1 0,-1-1 0,1 1 0,0 0 0,0 0 0,1 1 1,-1-1-1,1 1 0,0 0 0,0-1 0,1 1 0,-1 1 0,1-1 0,0 0 1,1 0-1,-1 1 0,1-1 0,0 1 0,0 0 0,1-1 0,0 1 0,0 5 0,0-9-37,-1 0 0,1 0-1,0 0 1,0 0-1,0 0 1,1 0-1,-1 0 1,0 0 0,1 0-1,-1-1 1,1 1-1,0 0 1,0 0-1,0 0 1,0-1 0,0 1-1,0-1 1,0 1-1,2 2 1,0-2-222,0-1 0,0 0 0,0 0-1,1 0 1,-1 0 0,0 0 0,0-1 0,1 1 0,-1-1 0,0 0 0,4 0 0,25 0-3180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4.039"/>
    </inkml:context>
    <inkml:brush xml:id="br0">
      <inkml:brushProperty name="width" value="0.05" units="cm"/>
      <inkml:brushProperty name="height" value="0.05" units="cm"/>
      <inkml:brushProperty name="color" value="#004F8B"/>
    </inkml:brush>
  </inkml:definitions>
  <inkml:trace contextRef="#ctx0" brushRef="#br0">122 71 8212,'0'0'3081,"-5"-8"-3140,4 6 5,0-1 0,0 1 0,-1 0 0,1 0 0,-1 0 0,1 0 0,-1 0 0,0 0-1,0 0 1,0 0 0,0 1 0,0-1 0,0 1 0,-1 0 0,1-1 0,0 1 0,-1 0-1,1 0 1,-1 1 0,1-1 0,-1 0 0,1 1 0,-1 0 0,0-1 0,1 1 0,-1 0-1,0 0 1,1 1 0,-1-1 0,1 0 0,-1 1 0,1 0 0,-1-1 0,1 1 0,-1 0-1,1 0 1,-1 1 0,1-1 0,0 0 0,0 1 0,0 0 0,0-1 0,0 1 0,0 0-1,-2 2 1,2-2 62,1 1 0,-1-1-1,1 0 1,0 0 0,0 1 0,-1-1-1,1 1 1,1-1 0,-1 1-1,0 0 1,1-1 0,-1 1-1,1 0 1,0-1 0,0 1-1,0 0 1,0-1 0,0 1 0,1 0-1,-1-1 1,1 1 0,0 0-1,1 2 1,3 6 317,0-1 0,1 0 1,0 0-1,10 12 0,-11-15-205,0-1-1,0 1 0,0 0 1,-1 0-1,0 1 1,-1-1-1,4 12 1,-6-15-119,0-1 1,0 1-1,-1-1 1,0 1-1,1 0 1,-1-1-1,-1 1 1,1-1-1,0 1 1,-1-1-1,0 1 1,0 0-1,0-1 1,-2 7-1,1-9-53,0 1 0,0 0 0,1 0 0,-1-1 0,0 1 0,0-1 0,0 0 0,-1 1 0,1-1 0,0 0 0,0 0-1,-1-1 1,1 1 0,0 0 0,-1-1 0,1 1 0,-1-1 0,1 0 0,-1 0 0,1 0 0,-4 0 0,5-1 23,0 0-1,0 0 1,0 1 0,1-1 0,-1 0-1,0 0 1,0 0 0,1 0 0,-1 0 0,0 0-1,1 0 1,-1 0 0,1 0 0,-1 0-1,1-1 1,0 1 0,-1 0 0,1 0 0,0 0-1,0 0 1,0-1 0,0 1 0,0 0-1,0 0 1,0 0 0,1-2 0,4-36-559,-1 33 580,-1 1 0,1 0 0,1 0 0,-1 1-1,1-1 1,0 1 0,0 0 0,0 0 0,0 0 0,1 1 0,-1 0 0,1 0-1,0 0 1,0 1 0,11-3 0,8-2 233,0 1 0,42-4-1,1 7 701,-49 3-416,1 0 0,-1-2-1,0 0 1,30-8 0,-46 9-472,-1-1 1,1 1-1,-1-1 0,1 0 1,-1 1-1,0-1 1,0 0-1,0-1 1,0 1-1,0 0 0,0 0 1,-1-1-1,1 1 1,-1-1-1,1 0 1,-1 1-1,0-1 1,0 0-1,0 0 0,-1 0 1,2-3-1,-1 0-212,0 0-1,0 0 0,-1 0 0,0 0 1,0 0-1,0 0 0,-1 0 0,1 0 1,-4-10-1,3 14 152,0 0 1,-1 0 0,1 0-1,0 1 1,-1-1-1,0 0 1,1 1-1,-1-1 1,0 1-1,0-1 1,0 1 0,0 0-1,0 0 1,0 0-1,0 0 1,0 0-1,0 0 1,-1 1 0,1-1-1,0 1 1,0-1-1,-1 1 1,1 0-1,0 0 1,-1 0-1,1 0 1,-5 1 0,2 0 94,0-1 0,0 1 0,0 0 0,1 0 0,-1 0 0,0 1 0,0 0 0,1-1 0,-1 2 0,1-1 0,0 0 0,-5 5 0,3-2 116,1 1 0,0 0-1,1 0 1,-1 0 0,1 1 0,0 0 0,1-1 0,0 1 0,0 0 0,0 1 0,1-1 0,0 0 0,0 1 0,1-1 0,0 1 0,1 0 0,-1-1-1,2 10 1,-1-12-159,1-1-1,0 0 0,0 1 0,1-1 1,-1 0-1,1 0 0,0 0 0,0 0 0,0 0 1,1-1-1,-1 1 0,1-1 0,0 1 0,0-1 1,0 0-1,0 0 0,1 0 0,-1 0 1,1-1-1,0 0 0,-1 1 0,1-1 0,0 0 1,0-1-1,1 1 0,-1-1 0,0 0 1,0 0-1,1 0 0,-1-1 0,1 1 0,5-1 1,-6 0-200,8 1-1086,0 0 0,-1-1 1,1 0-1,0-1 0,20-4 0,-4-9-5158</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4.664"/>
    </inkml:context>
    <inkml:brush xml:id="br0">
      <inkml:brushProperty name="width" value="0.05" units="cm"/>
      <inkml:brushProperty name="height" value="0.05" units="cm"/>
      <inkml:brushProperty name="color" value="#004F8B"/>
    </inkml:brush>
  </inkml:definitions>
  <inkml:trace contextRef="#ctx0" brushRef="#br0">285 28 4594,'0'0'6678,"-1"-4"-5571,0 2-1062,1 1 0,-1 0 1,1 0-1,-1-1 0,0 1 0,0 0 1,1 0-1,-1 0 0,0 0 0,0 0 0,0 0 1,0 0-1,0 0 0,0 1 0,-1-1 1,1 0-1,0 0 0,0 1 0,0-1 1,-1 1-1,-1-1 0,-1 0-6,-1 0-1,1 1 1,0 0-1,0 0 1,0 0-1,-1 0 1,1 1-1,-4 0 1,-6 4 67,1-1 0,0 2 1,0 0-1,1 1 0,-1 0 1,1 0-1,1 2 0,0-1 0,0 1 1,0 1-1,1 0 0,1 1 0,0-1 1,0 2-1,1-1 0,0 1 1,-6 15-1,10-18-48,1 0-1,0 0 1,1 0 0,0 0 0,0 1 0,1-1-1,0 16 1,1-20-29,0-1 0,0 1-1,1-1 1,-1 0 0,1 1-1,0-1 1,1 1 0,-1-1 0,1 0-1,-1 0 1,1 0 0,0 0-1,1 0 1,-1 0 0,1 0 0,0-1-1,4 6 1,3-2 13,0-1 0,0 1 0,0-2 0,1 1-1,0-1 1,0-1 0,0 0 0,0-1 0,1 0 0,0 0 0,-1-1 0,1-1 0,0 0 0,0-1-1,0 0 1,21-3 0,-29 2-117,0-1 0,0 0 0,1 1 0,-1-1 0,0 0 0,-1-1 0,1 1 0,0-1-1,-1 0 1,1 0 0,-1 0 0,0 0 0,0-1 0,0 1 0,0-1 0,-1 1 0,1-1 0,-1 0-1,0 0 1,0 0 0,-1-1 0,1 1 0,-1 0 0,0-1 0,0 1 0,0-1 0,-1 1 0,1-1 0,-1 1-1,0-1 1,-1 1 0,1-1 0,-2-6 0,1 10 74,0 0-1,0 0 1,0 0 0,0 0 0,0 0-1,0 0 1,0 0 0,0 0-1,0 1 1,0-1 0,0 0-1,0 1 1,-1-1 0,1 1-1,0 0 1,0-1 0,-1 1-1,1 0 1,0 0 0,-3-1-1,-33 0 9,28 2-2,1-1-122,-6-1 173,0 1 0,0 1 0,0 1 0,-14 3 0,25-5-108,1 0-1,0 1 1,0-1-1,0 1 1,1-1-1,-1 1 1,0 0-1,0 0 1,0 0-1,0 0 1,1 0-1,-1 0 1,0 1-1,1-1 1,-1 0-1,1 1 1,0-1-1,-1 1 1,1 0-1,0-1 1,0 1-1,0 0 1,0 0-1,0 0 1,0 0-1,1 0 1,-1 0-1,1 0 1,-1 0-1,1 0 1,0 0-1,0 0 1,0 0-1,0 0 1,0 0-1,0 3 1,5 0-2000,10-2-1270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5.034"/>
    </inkml:context>
    <inkml:brush xml:id="br0">
      <inkml:brushProperty name="width" value="0.05" units="cm"/>
      <inkml:brushProperty name="height" value="0.05" units="cm"/>
      <inkml:brushProperty name="color" value="#004F8B"/>
    </inkml:brush>
  </inkml:definitions>
  <inkml:trace contextRef="#ctx0" brushRef="#br0">1 0 4066,'0'0'11173,"6"0"-10757,1 0-368,0 2 0,6 0-96,1 0 0,4 0-928,-2 0-609,0-2-1552,-7 0-1169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5.833"/>
    </inkml:context>
    <inkml:brush xml:id="br0">
      <inkml:brushProperty name="width" value="0.05" units="cm"/>
      <inkml:brushProperty name="height" value="0.05" units="cm"/>
      <inkml:brushProperty name="color" value="#004F8B"/>
    </inkml:brush>
  </inkml:definitions>
  <inkml:trace contextRef="#ctx0" brushRef="#br0">11 148 4818,'0'0'2585,"1"8"-1475,8 62 1954,-1 138 0,-8-207-3189,-1-36-3146,-5 0 2023,-3-26-261,-2-92 0,10 127 1635,0 16 80,1 0 1,0 0-1,1 0 1,0 0-1,0 0 1,4-11 0,-4 18-170,0 1 1,0-1-1,0 1 1,1-1 0,-1 1-1,1 0 1,0 0 0,-1 0-1,1 0 1,0 0 0,0 0-1,0 0 1,1 1-1,-1-1 1,0 1 0,1-1-1,-1 1 1,1 0 0,-1 0-1,1 0 1,0 0 0,-1 1-1,1-1 1,0 1-1,-1-1 1,1 1 0,4 0-1,20-1 476,1 0 0,42 6 0,-62-4-391,0 0-1,-1 0 1,1 1 0,0 0-1,-1 1 1,1 0-1,-1 0 1,0 0 0,0 1-1,0 0 1,0 0 0,-1 1-1,11 9 1,-16-13-101,0 0 1,0 0-1,0 0 0,0 1 1,0-1-1,0 0 1,-1 1-1,1-1 0,0 1 1,-1-1-1,1 1 1,-1-1-1,0 1 0,1-1 1,-1 1-1,0-1 1,0 1-1,0 0 0,0-1 1,0 1-1,-1-1 0,1 1 1,0-1-1,-1 1 1,1-1-1,-1 1 0,1-1 1,-1 1-1,0-1 1,1 0-1,-1 1 0,0-1 1,0 0-1,0 0 1,0 1-1,0-1 0,0 0 1,-1 0-1,1 0 0,0 0 1,0-1-1,-1 1 1,-2 1-1,-6 4 19,0-1-1,0 0 1,-1 0-1,-15 4 1,-2-2-61,-1-1-1,-46 5 1,14-4-521,51 1-2894,6-2 1054,-3-2-697</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36.827"/>
    </inkml:context>
    <inkml:brush xml:id="br0">
      <inkml:brushProperty name="width" value="0.05" units="cm"/>
      <inkml:brushProperty name="height" value="0.05" units="cm"/>
      <inkml:brushProperty name="color" value="#004F8B"/>
    </inkml:brush>
  </inkml:definitions>
  <inkml:trace contextRef="#ctx0" brushRef="#br0">1 318 3954,'0'0'1809,"0"7"-1353,0-2-364,0 6 78,0 0-1,0 0 1,1 0-1,1 0 1,5 21-1,-6-29-143,1 0 0,-1 1 0,1-1 0,0 0 0,0 0 0,0 0 0,0 0 0,0 0 0,1-1 0,-1 1 0,1-1 0,0 0 0,0 1 0,0-1 0,0 0 0,0-1-1,0 1 1,0 0 0,1-1 0,-1 0 0,1 0 0,-1 0 0,1 0 0,4 0 0,-3 0 4,-1 0 0,1-1 0,-1 1 0,1-1 1,0 0-1,-1 0 0,1 0 0,-1-1 0,1 0 0,-1 0 0,1 0 0,-1 0 0,0-1 1,1 0-1,-1 0 0,0 0 0,0 0 0,0 0 0,4-4 0,-4 1-60,0 0 0,-1 0-1,1 0 1,-1 0-1,0 0 1,0-1 0,-1 1-1,0-1 1,0 0 0,0 0-1,-1 0 1,1 0-1,-1 0 1,0-7 0,2-93-250,-4 69 1221,1 36-781,0 17-160,0 17 187,1 0-1,1 0 0,12 59 0,7-14 320,36 160 560,-49-194-991,-2 1 1,-2 0-1,-2 61 0,-2-104-82,-1 1 0,1-1 0,-1 0 0,0 0 0,1 0 0,-1 0 0,0 0 0,0 0 0,0 0 1,-1 0-1,1 0 0,0 0 0,-1 0 0,1-1 0,-1 1 0,0-1 0,0 1 0,1-1 0,-1 0 0,0 1 1,0-1-1,0 0 0,0 0 0,0 0 0,-1-1 0,1 1 0,0-1 0,0 1 0,0-1 0,-1 1 0,1-1 1,-4 0-1,2 0-50,0 0 0,-1 0 1,1 0-1,0 0 0,0 0 0,0-1 1,0 0-1,0 0 0,0 0 1,0 0-1,0-1 0,1 1 1,-1-1-1,0 0 0,1 0 0,0-1 1,-5-3-1,3 0 50,1 0 0,0-1 0,0 1 0,1-1 0,0 0 0,0 0 0,1 0 0,-1-1-1,2 1 1,-1 0 0,1-1 0,0 1 0,0-1 0,1 0 0,0 1 0,2-8 0,-2 13 27,1 0 0,-1 1 0,1-1 0,0 1 1,-1-1-1,1 1 0,0-1 0,0 1 0,0 0 0,0-1 0,0 1 0,1 0 0,-1 0 0,0-1 1,1 1-1,-1 0 0,0 1 0,1-1 0,-1 0 0,1 0 0,2 0 0,42-18 47,-34 15-58,29-10 20,-2-3 0,1-1 0,39-25 0,-67 35-16,-1 0 1,0 0-1,-1-1 1,1-1-1,-2 0 0,1 0 1,-1-1-1,-1 0 1,0 0-1,-1-1 0,0 0 1,-1 0-1,9-23 1,-8 8-17,-1 0 1,0 0 0,-2 0-1,-2-1 1,0 0 0,-2 0-1,-5-50 1,3 69 5,0 0 1,0 1-1,0-1 1,-1 1-1,-1 0 0,0 0 1,0 0-1,0 0 1,-1 1-1,0-1 0,-8-8 1,11 13-5,-1 0 1,0 0-1,0 0 1,0 0 0,-1 1-1,1-1 1,-1 1-1,1 0 1,-1 0-1,0 0 1,0 0-1,0 1 1,0-1 0,0 1-1,0 0 1,0 0-1,0 1 1,0-1-1,-1 1 1,1 0 0,0 0-1,0 1 1,-1-1-1,1 1 1,-7 1-1,7 0 3,0 1 0,1-1-1,-1 0 1,0 1-1,1 0 1,0 0 0,-1 0-1,1 0 1,0 0-1,1 1 1,-1-1-1,1 1 1,-1 0 0,1 0-1,0 0 1,1 0-1,-1 0 1,1 0 0,-2 6-1,-1 7 81,0 0-1,1 0 0,-1 28 1,3-27-21,0 0 0,2 1 1,0-1-1,2 0 0,0 1 0,0-1 0,2-1 1,10 28-1,-11-36-26,1 1 0,0-1 0,0 0-1,1-1 1,0 1 0,1-1 0,0-1 0,0 1 0,0-1 0,1 0 0,0-1 0,1 0 0,-1 0 0,1 0 0,1-2-1,16 8 1,-19-9-27,0 0-1,0-1 0,0 0 0,1 0 0,-1-1 0,1 0 0,-1 0 0,1-1 1,-1 0-1,1 0 0,-1-1 0,14-3 0,-15 2-12,0 0 1,0-1-1,0 0 0,0 0 0,-1 0 1,1-1-1,-1 0 0,0 0 0,0 0 1,0-1-1,-1 0 0,0 0 0,0 0 0,6-9 1,-5 6 4,-1 0 1,1-1-1,-2 1 0,1-1 1,-1 0-1,0 0 1,-1-1-1,0 1 0,-1 0 1,0-1-1,0 1 1,-1-11-1,0 19 310,0 28-1025,-1-23 720,1-1 0,0 0 1,0 1-1,0-1 1,0 0-1,0 1 0,1-1 1,0 0-1,-1 1 1,1-1-1,0 0 0,1 0 1,-1 0-1,1 0 1,-1 0-1,1 0 0,0 0 1,0 0-1,0-1 1,0 1-1,1-1 0,-1 0 1,1 1-1,-1-1 1,1 0-1,0 0 0,0-1 1,0 1-1,0-1 1,0 1-1,0-1 0,0 0 1,0 0-1,1 0 1,-1-1-1,0 1 1,1-1-1,5 0 0,1 2-7,-1-1-1,1-1 0,0 0 0,0 0 1,0-1-1,0 0 0,14-4 0,-21 4 11,0-1-1,0 1 1,-1-1-1,1 0 0,0 1 1,-1-1-1,1 0 1,-1-1-1,1 1 1,-1 0-1,0-1 1,0 1-1,0-1 0,-1 0 1,1 1-1,-1-1 1,1 0-1,-1 0 1,0 0-1,0 0 0,0-1 1,0 1-1,-1 0 1,1 0-1,-1 0 1,0-6-1,2-51 1287,-2 60-1057,0 35-914,0-31 685,0 1 0,0-1 0,1 0-1,0 1 1,0-1 0,0 0 0,0 1 0,0-1 0,1 0 0,0 0 0,0 0 0,0 0 0,0-1 0,1 1 0,-1 0-1,1-1 1,0 0 0,0 1 0,0-1 0,1-1 0,-1 1 0,1 0 0,0-1 0,-1 0 0,1 1 0,0-2 0,0 1-1,0 0 1,1-1 0,5 2 0,2 0 14,1 1 0,-1-2 1,1 0-1,0 0 0,0-1 0,0-1 0,-1 0 0,1-1 0,0 0 0,0-1 0,-1 0 0,1-1 0,-1-1 1,16-6-1,-21 7-30,1-1 0,-1 0 0,1-1 0,-1 0-1,-1 0 1,1 0 0,-1-1 0,0 0 0,0 0 0,-1 0 0,1-1 0,-2 0 0,1 0 0,-1 0 0,0 0 0,0-1 0,-1 0 0,0 0 0,0 0 0,-1 0 0,0 0 0,1-15 0,2-21-267,-3-1 1,-3-56-1,0 79 153,-2 1 0,0 0 0,-2 0 0,0 1 0,-1 0 0,-17-38 0,23 56 115,-1 0 0,0 0 0,0-1 0,0 2 0,0-1 0,-1 0 0,1 0 0,-1 0 0,1 0 0,-1 1 0,1-1 0,-1 1 0,0-1 0,0 1 0,0 0 0,0 0 0,0-1 0,0 1 0,0 1 0,0-1 0,0 0 0,0 0 0,-1 1 0,1-1 0,0 1 0,-4 0 0,3 0-1,0 1-1,1 0 0,-1 0 1,1 0-1,-1 1 0,1-1 0,0 0 1,-1 1-1,1 0 0,0-1 0,0 1 1,0 0-1,0 0 0,1 0 0,-1 0 1,0 1-1,1-1 0,0 0 0,-1 1 1,1-1-1,0 1 0,-1 2 0,-8 27 175,0 1 1,2 1-1,2-1 0,1 1 0,2 0 0,1 0 0,4 64 0,-1-88-136,0 0 1,0 0-1,1 0 0,0 0 1,1-1-1,0 1 1,1-1-1,0 0 0,0 0 1,0 0-1,2 0 0,-1-1 1,1 0-1,0 0 0,0 0 1,1-1-1,0 0 1,1 0-1,-1-1 0,1 0 1,1 0-1,-1-1 0,1 0 1,0 0-1,0-1 1,0-1-1,0 1 0,1-1 1,0-1-1,-1 0 0,1 0 1,0-1-1,16 0 0,-23-1-16,0 0 0,0 0 0,-1 0 0,1-1 0,0 0 0,-1 1 0,1-1 0,0 0 0,-1 0 0,1 0 0,-1-1 0,1 1 0,-1-1 0,0 1 0,0-1 0,4-3 0,24-39 13,-26 37-13,0 0 1,1 0 0,-1 1-1,1-1 1,7-5 0,-12 12 11,3 1-155,0 0 66,0 0 1,0 1-1,0 0 0,0-1 1,0 1-1,0 0 0,0 0 1,-1 1-1,1-1 0,-1 0 0,3 4 1,-2-2 75,1 0-1,0 0 1,0-1 0,0 0-1,1 1 1,7 3 0,-7-5 24,1 0 1,-1-1-1,1 1 1,-1-1-1,1 0 1,0-1-1,-1 1 1,1-1-1,0 0 1,0-1-1,-1 1 1,1-1-1,0-1 1,9-2-1,-11 2-48,-1 1 0,0-1 0,0 0 0,1-1 0,-1 1 0,-1 0 0,1-1 0,0 1 0,-1-1 0,1 0 0,-1 0 0,0 0 0,0 0 0,0-1 0,0 1 1,-1 0-1,1-1 0,-1 1 0,0-1 0,0 0 0,0 1 0,0-1 0,-1-5 0,1 3 1,-1 0 1,0 0 0,0 0 0,-1 0-1,0 0 1,0 1 0,0-1 0,-1 0-1,0 0 1,0 1 0,0-1 0,-1 1-1,0 0 1,0 0 0,0 0 0,0 0-1,-1 0 1,0 1 0,0-1 0,0 1-1,-1 0 1,1 0 0,-1 1 0,0-1-1,0 1 1,0 0 0,-1 1 0,1-1-1,0 1 1,-1 0 0,-9-2 0,11 3 31,-1 1 0,0 0 1,0 0-1,1 0 0,-1 0 1,0 1-1,0-1 0,1 1 1,-1 1-1,1-1 0,-1 0 1,1 1-1,-1 0 0,1 0 1,0 1-1,0-1 0,0 1 1,0 0-1,0 0 0,1 0 1,-1 0-1,1 1 0,0-1 1,-4 7-1,3-5 30,1 1 1,0 0-1,0 0 1,1 0-1,-1 0 0,1 0 1,0 1-1,1-1 1,0 0-1,0 1 1,0 0-1,1-1 0,0 1 1,0-1-1,0 1 1,1-1-1,2 11 1,-1-13-44,0-1 1,-1 0 0,1 0-1,0 1 1,0-1 0,1-1-1,-1 1 1,0 0 0,1-1-1,0 1 1,0-1 0,0 0-1,0 0 1,0 0 0,0 0-1,0 0 1,0-1 0,1 1-1,-1-1 1,1 0 0,-1 0-1,1 0 1,0-1 0,5 1-1,8 1-163,1-1-1,0 0 1,30-3-1,-41 1-28,0-1 0,0 1 0,-1-1-1,1-1 1,-1 1 0,1-1 0,-1 0-1,0 0 1,0-1 0,-1 0-1,1 0 1,-1 0 0,1 0 0,-1-1-1,-1 0 1,1 0 0,-1-1-1,0 1 1,0-1 0,0 0 0,-1 0-1,0 0 1,0 0 0,-1-1 0,1 1-1,-1-1 1,-1 0 0,1 0-1,-1 1 1,0-1 0,-1 0 0,0-12-1,0-62 456,0 80-71,2 1-202,1 0 0,-1 1 1,0 0-1,1-1 1,-1 1-1,0 0 0,1 0 1,-1 1-1,0-1 0,0 0 1,0 1-1,0-1 1,0 1-1,0 0 0,2 2 1,27 36 465,-22-27-248,-2-4-80,0 1 1,-1-1 0,0 1-1,-1 0 1,0 1-1,-1-1 1,0 1 0,0 0-1,-1 0 1,-1 1-1,0-1 1,0 0-1,-1 23 1,-1-32-139,0 1-1,-1-1 1,1 0-1,-1 1 1,1-1 0,-1 0-1,0 0 1,0 1-1,0-1 1,0 0 0,-1 0-1,1 0 1,0 0-1,-1 0 1,1-1 0,-1 1-1,0 0 1,0-1-1,1 1 1,-1-1-1,0 1 1,0-1 0,-1 0-1,1 0 1,0 0-1,-4 1 1,1 0-157,-1 0-1,1-1 1,-1 0 0,1 0-1,-1 0 1,0-1 0,0 1 0,1-1-1,-1-1 1,-7 0 0,12 0 69,0 0 1,0 0-1,0 0 1,0 0 0,0 0-1,1 0 1,-1-1 0,1 1-1,-1 0 1,1 0-1,-1 0 1,1-1 0,-1 1-1,1 0 1,0-1 0,0 1-1,0 0 1,0-1-1,0 1 1,0 0 0,0 0-1,0-2 1,4-33-1206,-2 32 1286,1 0 0,-1 1-1,1-1 1,-1 0 0,1 1 0,0-1 0,1 1 0,-1 0 0,0 0 0,1 1 0,0-1 0,0 1 0,-1-1 0,1 1-1,1 0 1,-1 0 0,0 1 0,0 0 0,1-1 0,-1 1 0,1 1 0,5-1 0,16-2 727,0 1 0,47 4 0,-31-1-852,-40-1 128,16 1 158,0-1 0,0-1 0,-1-1 0,35-8 0,-48 9-125,-1 0-1,1-1 1,-1 1 0,1 0-1,-1-1 1,0 0 0,1 0-1,-1 0 1,0-1 0,0 1-1,0 0 1,-1-1 0,1 0-1,-1 0 1,1 0 0,-1 0-1,0 0 1,0 0 0,0-1-1,-1 1 1,1-1 0,-1 1-1,0-1 1,0 1 0,0-1-1,0 0 1,-1 0 0,1 1-1,-1-8 1,0 5-46,0 0-1,0 0 1,-1 0 0,0 0-1,0 0 1,-1 0 0,0 0-1,0 0 1,0 1 0,0-1-1,-6-8 1,6 11 39,0 0-1,-1 1 1,1-1-1,-1 1 1,1-1-1,-1 1 1,0 0-1,0 0 1,0 0 0,0 0-1,-1 1 1,1-1-1,0 1 1,-1 0-1,1 0 1,-1 0-1,1 0 1,-1 1-1,1-1 1,-1 1 0,-4 0-1,5 0 31,0 1-1,0-1 1,0 1 0,0 0-1,0 0 1,0 0-1,1 0 1,-1 0 0,0 1-1,0-1 1,1 1-1,-1-1 1,1 1 0,0 0-1,-1 0 1,1 1-1,0-1 1,0 0 0,0 1-1,1-1 1,-1 1-1,0-1 1,1 1 0,0 0-1,0 0 1,0-1 0,0 1-1,0 0 1,0 0-1,0 4 1,-2 11 204,0-1 0,1 1 0,1 30 0,1-47-253,0 6 71,0 0 1,1 0 0,0 0 0,0 0 0,1 0 0,0-1 0,0 1 0,0 0 0,1-1-1,0 1 1,0-1 0,1 0 0,0 0 0,0 0 0,0-1 0,1 1 0,0-1-1,0 0 1,0-1 0,0 1 0,1-1 0,0 0 0,0 0 0,11 5 0,0-2-420,0 0 1,0-1-1,0-1 1,1-1-1,0 0 1,0-2 0,0 0-1,27 0 1,-42-2-2790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39.691"/>
    </inkml:context>
    <inkml:brush xml:id="br0">
      <inkml:brushProperty name="width" value="0.05" units="cm"/>
      <inkml:brushProperty name="height" value="0.05" units="cm"/>
      <inkml:brushProperty name="color" value="#004F8B"/>
    </inkml:brush>
  </inkml:definitions>
  <inkml:trace contextRef="#ctx0" brushRef="#br0">46 17 3650,'0'0'4708,"12"-2"-4089,236-7 4093,-220 3-4629,-27 6-297,-22 0-992,-5 1 909,0 0 0,1 2 0,-1 0 0,1 2-1,0 1 1,0 1 0,0 1 0,1 1-1,-43 23 1,65-31 352,1 1-1,-1-1 1,1 0-1,-1 1 1,1-1-1,0 1 1,0-1-1,0 1 1,0 0-1,0-1 1,0 1-1,0 0 1,0 0-1,1 0 1,-1 0-1,1-1 1,-1 1-1,1 0 1,0 0-1,0 0 1,0 0-1,0 0 1,0 0-1,0 0 1,1 4-1,0 6 114,35-10 531,-23 2-672,0 0 0,-1 1-1,0 0 1,0 1 0,0 0 0,-1 1 0,21 17-1,67 65 443,-92-82-437,-1 0 1,0 0-1,-1 0 0,0 0 0,0 1 1,0 0-1,-1 0 0,0 0 1,-1 0-1,0 1 0,0-1 1,0 1-1,-2 0 0,1 0 0,-1 0 1,0 0-1,-1 0 0,0 10 1,-1-16-25,0 0 0,1-1 0,-2 1 1,1-1-1,0 0 0,0 1 1,-1-1-1,1 0 0,-1 0 0,0 0 1,1 0-1,-1 0 0,0 0 1,0 0-1,-1-1 0,1 1 1,0-1-1,0 1 0,-1-1 0,1 0 1,-1 0-1,1 0 0,-1 0 1,1-1-1,-1 1 0,-5 0 0,-9 3 29,-1-1 0,-28 2-1,24-3-39,13 0-35,0-1 0,0 0 0,0-1 0,0 0 0,0 0 0,0-1 0,0 0 1,0-1-1,0 0 0,1 0 0,-1-1 0,-13-6 0,19 3-2753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40.032"/>
    </inkml:context>
    <inkml:brush xml:id="br0">
      <inkml:brushProperty name="width" value="0.05" units="cm"/>
      <inkml:brushProperty name="height" value="0.05" units="cm"/>
      <inkml:brushProperty name="color" value="#004F8B"/>
    </inkml:brush>
  </inkml:definitions>
  <inkml:trace contextRef="#ctx0" brushRef="#br0">0 0 4274,'0'0'5218,"81"0"-5234,-56 0-944,-4 0-673,-6 0-976</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40.830"/>
    </inkml:context>
    <inkml:brush xml:id="br0">
      <inkml:brushProperty name="width" value="0.05" units="cm"/>
      <inkml:brushProperty name="height" value="0.05" units="cm"/>
      <inkml:brushProperty name="color" value="#004F8B"/>
    </inkml:brush>
  </inkml:definitions>
  <inkml:trace contextRef="#ctx0" brushRef="#br0">56 195 2209,'0'0'4255,"0"7"-3815,0 230 5459,-3-258-6757,0 1 0,-2-1-1,-11-35 1,10 38 695,0-1-1,1 1 1,2-1 0,-4-38-1,6 30 280,1 15-16,-1-1 0,2 0 1,0 0-1,0 1 0,5-19 0,-5 27-98,0 1 0,1 0 0,-1-1 0,1 1 0,0 0-1,0 0 1,0 0 0,0 0 0,1 0 0,-1 1 0,1-1-1,-1 1 1,1-1 0,0 1 0,0 0 0,0 0 0,0 0-1,0 1 1,1-1 0,-1 1 0,1 0 0,-1 0 0,1 0-1,3-1 1,21-2 487,1 1 0,-1 1 0,51 3 0,-75 0-466,1-1-1,-1 1 1,0 0 0,0 1 0,0-1-1,0 1 1,0 0 0,0 0 0,0 0-1,0 0 1,-1 1 0,1 0-1,-1-1 1,0 1 0,1 0 0,-1 1-1,-1-1 1,1 1 0,0-1 0,-1 1-1,0 0 1,0 0 0,0 0 0,0 0-1,1 8 1,1-1 10,0 1 0,-2 0 0,1 0 0,-2 1 0,1-1 0,-2 0 0,1 0 0,-3 14 0,1-22-21,0-1-1,-1 0 0,1 0 1,-1 0-1,1 0 0,-1 0 1,0-1-1,0 1 1,-1 0-1,1-1 0,0 0 1,-1 1-1,1-1 1,-1 0-1,0 0 0,0-1 1,0 1-1,0 0 0,0-1 1,0 0-1,0 0 1,-4 1-1,-13 5 53,1-2-1,-26 5 1,43-10-63,-91 9-424,52-9-4538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8.486"/>
    </inkml:context>
    <inkml:brush xml:id="br0">
      <inkml:brushProperty name="width" value="0.05" units="cm"/>
      <inkml:brushProperty name="height" value="0.05" units="cm"/>
      <inkml:brushProperty name="color" value="#004F8B"/>
    </inkml:brush>
  </inkml:definitions>
  <inkml:trace contextRef="#ctx0" brushRef="#br0">0 169 2321,'0'0'2281,"19"5"112,11 3-841,1-2-1,0 0 0,46 1 1,-45-6-921,-20 0-574,-1-1-1,0 0 1,0 0 0,15-3 0,-24 1-74,-1 1 0,0 0 0,0 0 0,0-1 0,0 1 0,0-1 0,0 1 0,-1-1 0,1 0 1,0 1-1,-1-1 0,0 1 0,1-1 0,-1 0 0,0 0 0,0 1 0,1-1 0,-1 0 0,-1 1 0,1-1 0,0-2 0,-5-40-1070,3 37 988,-1 1 0,0 0 0,0 0 0,0 0 0,-1 0 0,0 0 0,0 1-1,0 0 1,-1 0 0,0 0 0,0 0 0,0 1 0,-1 0 0,1 0 0,-1 0-1,0 1 1,-10-5 0,7 4 120,0 0 0,0 1 0,-1 0 0,1 0 1,-1 1-1,1 0 0,-1 1 0,0 0 0,0 1 0,0 0 0,-16 2 0,23-1 30,0 0 0,0 0 0,0 0 0,0 1 0,0-1 0,0 1 0,1 0 0,-1 0 0,0 0 0,1 0 0,0 0 0,-1 1 0,1-1 0,0 1 0,0-1 1,1 1-1,-1 0 0,1 0 0,-1 0 0,1 0 0,0 0 0,0 0 0,0 0 0,-1 6 0,1-4-159,0-1 1,1 1 0,-1 0-1,1-1 1,0 1 0,0-1-1,0 1 1,1-1 0,0 1-1,0-1 1,0 1 0,0-1-1,1 1 1,-1-1 0,1 0-1,0 0 1,4 6 0,-2-6-220,-1-1-1,0 0 1,1 0 0,-1 0 0,1-1 0,0 1 0,5 1 0,34 13-3459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44.795"/>
    </inkml:context>
    <inkml:brush xml:id="br0">
      <inkml:brushProperty name="width" value="0.05" units="cm"/>
      <inkml:brushProperty name="height" value="0.05" units="cm"/>
      <inkml:brushProperty name="color" value="#004F8B"/>
    </inkml:brush>
  </inkml:definitions>
  <inkml:trace contextRef="#ctx0" brushRef="#br0">219 1 848,'0'0'9437,"-8"22"-9176,-7 0-68,0 0 1,1 1-1,1 0 0,2 1 1,0 0-1,1 1 0,2 0 1,-7 33-1,-3 32 119,-5 98 1,3-17 73,-16 235-185,35 5 618,2-208-108,1-144-195,2 0 0,3-1-1,2 1 1,3-1 0,3-1-1,30 80 1,-44-135-1934,-1-5 414,-6-11-1704,-13-15-4429</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46.344"/>
    </inkml:context>
    <inkml:brush xml:id="br0">
      <inkml:brushProperty name="width" value="0.05" units="cm"/>
      <inkml:brushProperty name="height" value="0.05" units="cm"/>
      <inkml:brushProperty name="color" value="#004F8B"/>
    </inkml:brush>
  </inkml:definitions>
  <inkml:trace contextRef="#ctx0" brushRef="#br0">291 33 224,'0'0'4589,"0"-3"-3982,1 0 0,-1 0 1,0 0-1,-1 0 0,1 1 0,0-1 0,-1 0 1,0 0-1,-1-4 0,-7 14-580,0 0 0,1 1-1,-1-1 1,2 2 0,-1-1 0,-12 19-1,-1 1 94,-28 30 200,20-27 71,2 2 1,1 1-1,-36 62 1,62-96-392,0 0 0,0 0 0,-1 0-1,1 1 1,0-1 0,0 0 0,0 0 0,0 0 0,0 0-1,0 0 1,0 0 0,0 0 0,-1 0 0,1 0 0,0 0-1,0 1 1,0-1 0,0 0 0,0 0 0,0 0 0,0 0-1,0 0 1,0 0 0,0 0 0,0 1 0,0-1 0,0 0-1,0 0 1,0 0 0,0 0 0,0 0 0,0 0 0,0 1-1,0-1 1,0 0 0,0 0 0,0 0 0,0 0 0,0 0 0,0 0-1,0 0 1,0 1 0,0-1 0,0 0 0,1 0 0,-1 0-1,0 0 1,0 0 0,0 0 0,0 0 0,0 0 0,0 0-1,0 1 1,0-1 0,1 0 0,-1 0 0,0 0 0,0 0-1,0 0 1,0 0 0,0 0 0,0 0 0,0 0 0,1 0-1,-1 0 1,0 0 0,12-7-34,13-12-110,189-171-3978,-171 155 4002,45-45 1296,-87 80-1078,0 0 0,-1 0 0,1 0 0,0 0 0,0 0 0,-1 1 0,1-1 0,0 0 0,-1 0 0,1 1 0,-1-1 1,1 1-1,0-1 0,-1 0 0,1 1 0,-1-1 0,1 1 0,-1 0 0,0-1 0,1 1 0,-1-1 0,1 1 0,-1 0 0,0-1 0,1 1 0,-1 0 0,0-1 0,0 2 0,12 21 114,94 235 2306,-98-245-2224,-2-9-1467</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0"/>
    </inkml:context>
    <inkml:brush xml:id="br0">
      <inkml:brushProperty name="width" value="0.05" units="cm"/>
      <inkml:brushProperty name="height" value="0.05" units="cm"/>
      <inkml:brushProperty name="color" value="#004F8B"/>
    </inkml:brush>
  </inkml:definitions>
  <inkml:trace contextRef="#ctx0" brushRef="#br0">19 326 1361,'0'0'3004,"2"18"-1852,4 7-905,-3-13-77,-1 0-1,0 0 0,0 0 1,-1 23 2568,-1-40-1772,-1-92-1040,3-120-431,-2 208 469,1 0 1,0 0-1,1 0 0,0 0 0,0 0 1,1 0-1,0 0 0,5-8 0,-6 14 29,0 0 0,0 0-1,0 0 1,0 0-1,0 1 1,1-1 0,-1 1-1,1-1 1,0 1 0,0 0-1,0 0 1,0 0-1,0 1 1,0-1 0,0 1-1,1-1 1,-1 1-1,0 0 1,1 0 0,-1 1-1,1-1 1,-1 1 0,7 0-1,-3-1 36,1 1-1,0 1 0,0-1 1,-1 1-1,1 1 1,-1-1-1,1 2 1,-1-1-1,1 1 0,8 4 1,-12-4-12,0 0 0,0 0 0,0 0 0,-1 1 1,0-1-1,1 1 0,-1 0 0,-1 0 0,1 0 0,0 1 0,-1-1 1,0 0-1,0 1 0,0 0 0,-1-1 0,0 1 0,2 9 0,-1-7-8,0 1-1,-1-1 1,0 1 0,0 0-1,-1-1 1,0 1-1,0 0 1,-1 0-1,0-1 1,0 1-1,-1-1 1,0 1-1,0-1 1,-1 1-1,1-1 1,-2 0-1,1 0 1,-1-1-1,0 1 1,-1-1-1,1 0 1,-1 0 0,0 0-1,-1 0 1,0-1-1,1 0 1,-12 7-1,7-5-153,0 0 1,-1 0-1,0-1 0,0 0 1,0-1-1,-1-1 0,1 0 0,-1 0 1,0-1-1,0-1 0,0 0 0,-1 0 1,1-1-1,0-1 0,-15-1 0,26-2 6,0 1-1,1-1 0,0 1 1,-1-1-1,1 1 0,0-1 0,0 0 1,1 1-1,-1-1 0,1 1 0,0-4 1,1 2 81,1 0 0,-1 1 1,1-1-1,0 1 0,0-1 0,0 1 1,0 0-1,0 0 0,1 1 1,0-1-1,-1 1 0,1-1 0,0 1 1,0 0-1,0 1 0,1-1 1,-1 1-1,0 0 0,5-1 1,2-1 372,0 1 1,0 1 0,0-1 0,0 2 0,0 0 0,18 2-1,-25-1-138,1 1 0,-1 0 0,0 0 0,-1 1 0,1-1 0,0 1 0,-1 0 0,1 0 0,-1 0-1,0 0 1,0 0 0,3 5 0,-2-3 2,1 0 1,0 0-1,0 0 0,0 0 0,7 4 1,-6-6-180,0-1 0,-1 1-1,1-1 1,0 0 0,0 0 0,0-1 0,1 1 0,-1-2 0,0 1 0,0-1 0,1 1 0,-1-2 0,0 1 0,1-1 0,-1 0-1,8-2 1,-8 1-200,0-1-1,0 1 0,-1-1 1,1 0-1,-1 0 0,0-1 1,0 1-1,0-1 0,0 0 1,-1-1-1,0 1 0,0-1 0,0 0 1,0 0-1,-1 0 0,4-7 1,-3 5-459,-1-1 1,0 1-1,0-1 0,0 0 1,-1 0-1,1-15 1,-1-10 5310,-2 40-4101,0 14 175,-1-8-291,1 0 0,0 1-1,2-1 1,4 24 0,-6-34-514,1 0 0,0 0 1,0 0-1,1 0 1,-1-1-1,1 1 1,-1 0-1,1 0 0,0-1 1,0 1-1,0-1 1,0 0-1,0 0 0,1 1 1,-1-1-1,1-1 1,0 1-1,-1 0 1,1-1-1,0 1 0,0-1 1,0 0-1,0 0 1,0 0-1,5 1 0,15-1-3252</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0.353"/>
    </inkml:context>
    <inkml:brush xml:id="br0">
      <inkml:brushProperty name="width" value="0.05" units="cm"/>
      <inkml:brushProperty name="height" value="0.05" units="cm"/>
      <inkml:brushProperty name="color" value="#004F8B"/>
    </inkml:brush>
  </inkml:definitions>
  <inkml:trace contextRef="#ctx0" brushRef="#br0">0 1 8500,'0'0'0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0.983"/>
    </inkml:context>
    <inkml:brush xml:id="br0">
      <inkml:brushProperty name="width" value="0.05" units="cm"/>
      <inkml:brushProperty name="height" value="0.05" units="cm"/>
      <inkml:brushProperty name="color" value="#004F8B"/>
    </inkml:brush>
  </inkml:definitions>
  <inkml:trace contextRef="#ctx0" brushRef="#br0">0 0 6947,'7'17'235,"-3"159"1571,-5-126-1274,1 0 0,12 78 0,-8-140-1169,1 1 1,0 0 0,0 0 0,1 1 0,1 0 0,9-14 0,-11 22 749,0-1 0,0 1 0,0 0-1,0 1 1,1-1 0,-1 1 0,0 0 0,1 0 0,-1 0 0,0 1 0,1 0 0,-1 0 0,1 0 0,-1 1-1,1 0 1,-1 0 0,0 0 0,0 1 0,0-1 0,1 1 0,-1 1 0,-1-1 0,1 1 0,0 0 0,-1 0 0,1 0-1,-1 0 1,0 1 0,0 0 0,5 5 0,-5-3-51,0 0 0,0 0 0,-1 1 0,0-1 0,0 1 0,0 0 0,-1-1 0,0 1 0,-1 0 0,1 1 0,-1-1 0,0 0 0,-1 0 0,0 0 0,-1 11 0,0-14-119,1-1-1,-1 0 1,0 1-1,0-1 1,0 0 0,-1 0-1,1 0 1,-1 0-1,0 0 1,0 0-1,0 0 1,0-1 0,0 1-1,0 0 1,-1-1-1,1 0 1,-1 0-1,0 0 1,0 0 0,0 0-1,0 0 1,0-1-1,0 0 1,0 1-1,0-1 1,-1 0 0,1-1-1,0 1 1,-1 0-1,1-1 1,0 0-1,-1 0 1,-4 0 0,5 0-64,1 0 0,0 0 0,-1 0 1,1 0-1,-1 0 0,1 0 0,0-1 1,-1 1-1,1-1 0,0 0 1,-1 1-1,1-1 0,0 0 0,0-1 1,0 1-1,0 0 0,0 0 0,0-1 1,-3-3-1,3 2 97,1 1 0,0-1 0,0 0 1,0 0-1,1 0 0,-1 0 0,1 0 0,-1 0 0,1 0 1,0 0-1,0-1 0,0 1 0,1 0 0,-1 0 0,1 0 1,1-3-1,-1 2 38,1-1 1,0 1-1,0 0 1,1 0-1,-1 0 1,1 0-1,0 0 1,0 1-1,0-1 1,1 1-1,-1 0 1,1 0-1,0 0 1,0 0-1,0 0 1,0 1-1,8-3 1,9-5 348,0 1 0,27-7 0,-47 16-349,56-13 586,-54 12-568,-1 1 0,0 0 0,1-1 0,-1 1 0,0 0 0,1 0 0,-1 1 0,0-1 0,1 0 0,-1 1 0,0-1 0,1 1 0,-1 0 0,0 0 0,0 0 0,0 0 0,0 0 0,0 0 0,0 0 0,0 1 0,3 2 0,7 14 604,-4-6-399,0 1 1,1-2 0,12 13 0,-19-22-198,0 0 1,0 0 0,0 0-1,1 0 1,-1 0 0,0-1 0,1 1-1,-1-1 1,1 0 0,0 0 0,-1 0-1,1 0 1,0 0 0,0 0 0,-1-1-1,1 1 1,0-1 0,0 0-1,0 0 1,0 0 0,0 0 0,3-1-1,-4 0-25,0-1 0,0 1 0,0 0 0,0-1 0,0 1 0,0-1 0,0 1 0,-1-1 0,1 0 0,-1 0 0,1 0 0,-1 0 0,0 0 0,1 0 0,-1 0 0,0 0 0,0-1 0,-1 1 0,1 0 0,-1-1 0,2-4 0,4-53-8,-5-92 105,-2 80-4288,1 61-322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1.716"/>
    </inkml:context>
    <inkml:brush xml:id="br0">
      <inkml:brushProperty name="width" value="0.05" units="cm"/>
      <inkml:brushProperty name="height" value="0.05" units="cm"/>
      <inkml:brushProperty name="color" value="#004F8B"/>
    </inkml:brush>
  </inkml:definitions>
  <inkml:trace contextRef="#ctx0" brushRef="#br0">0 1 5074,'0'0'3188,"0"13"-2881,0 273 3354,1-275-3595,0-1 0,0 1 0,1-1 0,0 0 0,1 0 0,0 0 0,6 14 0,-8-22-54,-1 0 0,1 1-1,0-1 1,1 0 0,-1 1 0,0-1 0,1 0 0,-1 0 0,1 0 0,-1 0 0,1-1 0,0 1 0,0 0 0,0-1 0,0 1 0,0-1 0,0 1 0,1-1-1,-1 0 1,0 0 0,1 0 0,-1 0 0,0-1 0,1 1 0,-1-1 0,1 1 0,-1-1 0,1 0 0,-1 0 0,1 0 0,0 0 0,-1-1 0,1 1 0,-1-1-1,5-1 1,0-3-101,-1-1 0,1-1 0,-1 1 0,10-15 0,-15 20 113,-1 1 0,1-1 0,0 1 0,-1 0 0,1-1 0,0 1 0,0 0 0,-1 0 0,1-1 0,0 1 0,0 0 0,-1 0 0,1 0 0,0 0 0,0 0 0,0 0 0,-1 0 0,1 0 0,0 1 0,0-1 0,-1 0 0,1 0 0,0 1 0,0-1 0,-1 0 0,1 1 0,0-1 0,-1 1 0,2 0 0,24 14-138,-23-13 167,8 4-5,0 0 1,1-1 0,0 0 0,0-1-1,0 0 1,0-1 0,1 0-1,-1-1 1,1 0 0,0-1-1,19-1 1,-29-1-45,0 1-1,0-1 1,-1 0-1,1 0 1,0 0-1,-1 0 1,1-1-1,0 1 1,-1-1 0,1 1-1,-1-1 1,0 0-1,0 0 1,0 0-1,0 0 1,0 0-1,0-1 1,0 1 0,-1 0-1,1-1 1,-1 0-1,0 1 1,1-1-1,-1 0 1,-1 1-1,1-1 1,0 0-1,0-5 1,3-8-467,-2 0-1,1 0 1,-1-30 0,-2 44 431,0-1 1,-1 0-1,1 1 0,-1-1 0,1 1 1,-1-1-1,0 1 0,0-1 1,0 1-1,0 0 0,0-1 1,-1 1-1,1 0 0,-1 0 0,1 0 1,-1 0-1,0 0 0,-3-3 1,0 2 32,1-1 0,-1 1 1,-1 0-1,1 1 0,0-1 0,-1 1 1,1 0-1,-8-1 0,2 0 82,0 1 1,0 1-1,0 0 0,0 0 0,-1 1 0,1 1 0,0 0 0,-20 4 0,27-4-31,0 0-1,0 1 1,0 0 0,0 0-1,0 0 1,0 1-1,0-1 1,0 1-1,1 0 1,0 0 0,-1 0-1,1 0 1,0 0-1,1 1 1,-1-1-1,1 1 1,-1 0 0,-1 4-1,1 1 47,0-1 0,0 0-1,1 1 1,0 0 0,0 0 0,1-1-1,0 1 1,1 10 0,0-18-131,0 1 1,0-1-1,0 0 0,0 0 1,0 0-1,1 0 0,-1 1 1,0-1-1,1 0 1,-1 0-1,1 0 0,-1 0 1,1 0-1,0 0 0,-1 0 1,1 0-1,0 0 1,0 0-1,0-1 0,-1 1 1,1 0-1,0 0 0,0-1 1,2 2-1,30 6-2211,0-7-1088</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2.044"/>
    </inkml:context>
    <inkml:brush xml:id="br0">
      <inkml:brushProperty name="width" value="0.05" units="cm"/>
      <inkml:brushProperty name="height" value="0.05" units="cm"/>
      <inkml:brushProperty name="color" value="#004F8B"/>
    </inkml:brush>
  </inkml:definitions>
  <inkml:trace contextRef="#ctx0" brushRef="#br0">1 1 272,'0'0'0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2.450"/>
    </inkml:context>
    <inkml:brush xml:id="br0">
      <inkml:brushProperty name="width" value="0.05" units="cm"/>
      <inkml:brushProperty name="height" value="0.05" units="cm"/>
      <inkml:brushProperty name="color" value="#004F8B"/>
    </inkml:brush>
  </inkml:definitions>
  <inkml:trace contextRef="#ctx0" brushRef="#br0">159 1 1056,'-84'113'1745,"83"-111"-1660,0-1 1,0 1-1,1-1 0,-1 1 0,0 0 0,1-1 0,-1 1 1,1 0-1,0-1 0,-1 1 0,1 0 0,0 0 0,0-1 1,0 1-1,0 0 0,1 0 0,-1-1 0,0 1 0,1 0 1,-1-1-1,1 1 0,-1 0 0,1-1 0,1 3 0,27 23 1686,-17-18-1183,-9-5-518,1-1 1,-1 1-1,0 0 1,0-1-1,-1 1 1,1 1 0,-1-1-1,0 0 1,0 1-1,0-1 1,0 1-1,-1-1 1,0 1-1,0 0 1,0-1 0,-1 1-1,1 0 1,-1 0-1,-1 6 1,0-7-54,0 0 0,0 1 0,-1-1 0,0-1 0,1 1 0,-2 0 0,1 0 0,0-1 0,-1 1 0,1-1 0,-1 0 0,0 0 0,0 0 0,0 0 0,0 0 0,-1 0 0,1-1 0,-1 0 0,0 0 0,1 0-1,-7 2 1,2-1 6,-1 0 0,1-1 0,0 0-1,-1 0 1,0-1 0,1-1-1,-13 1 1,20-2-35,0 1-1,1-1 1,-1 1 0,1-1-1,0 0 1,-1 1 0,1-1 0,-1 0-1,1 1 1,0-1 0,-1 0-1,1 1 1,0-1 0,0 0 0,0 0-1,0 1 1,0-1 0,0 0-1,0 0 1,0 1 0,0-1 0,0 0-1,0 0 1,0 1 0,0-1-1,0 0 1,1 0 0,-1 1 0,0-1-1,1 0 1,0 0 0,9-26-323,-6 23 366,0 0-1,1 0 1,-1 1 0,1 0 0,0 0 0,0 0 0,0 1 0,1 0 0,-1-1 0,1 2 0,10-3 0,72-7 989,-34 6-971,-39 3 16,11-2 188,-1 0-1,0-1 1,0-1 0,37-16-1,-56 20-229,-1 0-1,0-1 0,0 0 0,0 0 1,0-1-1,0 1 0,-1-1 1,1 0-1,-1 0 0,0 0 0,0-1 1,-1 1-1,1-1 0,-1 0 1,0 0-1,-1 0 0,1-1 0,-1 1 1,0-1-1,0 1 0,0-1 1,-1 0-1,0 1 0,0-1 0,-1-11 1,1 14-10,-1 1 0,0-1 0,0 1 1,-1 0-1,1-1 0,0 1 0,-1 0 1,1-1-1,-1 1 0,0 0 0,0 0 1,0 0-1,0-1 0,0 1 0,0 0 1,-1 0-1,1 1 0,-1-1 0,1 0 1,-1 0-1,0 1 0,0-1 0,-3-2 1,1 3 46,0-1 1,0 1-1,0 0 1,0 0-1,0 0 1,-1 1 0,1-1-1,0 1 1,0 0-1,-1 0 1,1 0-1,0 1 1,-5 1 0,6-1-12,-1 0 0,0 1 0,1-1 0,-1 1 0,1 0-1,0 0 1,0 0 0,-1 1 0,1-1 0,1 1 0,-1 0 0,0 0 0,1 0 0,-1 0 0,1 0 0,0 0 0,0 1 0,0-1 0,0 1 0,1-1 0,0 1 0,-1 0 0,1-1 0,0 6 0,-1-2 87,0 0 1,1 0-1,0 0 1,1 0-1,0 0 1,0 0-1,0 0 1,1 0-1,0 0 1,0 0-1,1 0 1,4 12-1,-2-11 36,2 0-1,-1 0 0,1-1 0,0 0 0,0 0 1,1 0-1,0-1 0,0 0 0,0-1 1,10 6-1,35 19-916,-2-7-5249,-38-18 1789</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3.300"/>
    </inkml:context>
    <inkml:brush xml:id="br0">
      <inkml:brushProperty name="width" value="0.05" units="cm"/>
      <inkml:brushProperty name="height" value="0.05" units="cm"/>
      <inkml:brushProperty name="color" value="#004F8B"/>
    </inkml:brush>
  </inkml:definitions>
  <inkml:trace contextRef="#ctx0" brushRef="#br0">104 44 2273,'0'0'11565,"22"-3"-10231,172-11 384,-99 7-1163,-139-6-8177,-95 6 524,111 8 6628,-1 0 0,-52 10 0,72-9 752,0 0-1,0 1 0,0 0 1,0 0-1,-9 6 1,16-8-118,-1 0 0,1 1 1,0-1-1,0 1 0,0 0 0,1 0 1,-1-1-1,0 1 0,1 1 1,-1-1-1,1 0 0,0 0 1,-1 0-1,1 1 0,0-1 1,1 0-1,-1 1 0,0-1 1,1 1-1,-1-1 0,1 1 1,0-1-1,0 5 0,0-4 15,0 0 0,0 1-1,0-1 1,1 0 0,0 1-1,0-1 1,0 0 0,0 0 0,0 1-1,1-1 1,-1 0 0,1 0-1,0-1 1,0 1 0,0 0 0,0-1-1,0 1 1,0-1 0,1 1-1,-1-1 1,1 0 0,0 0-1,0 0 1,0-1 0,4 3 0,2 2 32,29 19 496,-15-10-251,0 0 0,30 28 0,-48-38-422,-1-1 1,1 0-1,-1 1 0,0 0 0,-1 0 1,1 0-1,-1 0 0,0 1 0,-1-1 1,1 1-1,-1 0 0,0 0 1,0 0-1,-1 0 0,1 0 0,-1 10 1,-1-14-33,0 0 0,0-1 1,0 1-1,0 0 1,-1 0-1,1-1 1,-1 1-1,1 0 0,-1-1 1,0 1-1,0 0 1,0-1-1,0 1 1,0-1-1,0 0 0,0 1 1,0-1-1,0 0 1,-1 0-1,-1 2 1,-1-1 10,0 1 0,0-1 0,0 0 0,0 0 0,0-1 0,0 1 0,-9 1 0,-7 0-109,0-1 0,-37-1 0,44-1-124,7 0-79,-40-2 138,45 2 112,0 0 1,1 0-1,-1 0 0,0 0 0,1 0 1,-1-1-1,1 1 0,-1 0 0,0 0 0,1 0 1,-1 0-1,1-1 0,-1 1 0,0 0 1,1-1-1,-1 1 0,1 0 0,-1-1 1,1 1-1,-1 0 0,1-1 0,0 1 0,-1-1 1,1 1-1,-1-1 0,1 1 0,0-1 1,0 0-1,-1 1 0,1-1 0,0 1 0,0-1 1,0 0-1,-1 1 0,1-1 0,0 1 1,0-1-1,0 0 0,0 1 0,0-1 0,0 0 1,0 1-1,1-1 0,-1 1 0,0-1 1,0 0-1,0 1 0,1-1 0,-1 1 0,0-1 1,0 1-1,1-1 0,-1 0 0,1 1 1,-1 0-1,0-1 0,1 1 0,-1-1 1,1 1-1,-1-1 0,2 0 0,13-10-3592,1-3-2960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3.638"/>
    </inkml:context>
    <inkml:brush xml:id="br0">
      <inkml:brushProperty name="width" value="0.05" units="cm"/>
      <inkml:brushProperty name="height" value="0.05" units="cm"/>
      <inkml:brushProperty name="color" value="#004F8B"/>
    </inkml:brush>
  </inkml:definitions>
  <inkml:trace contextRef="#ctx0" brushRef="#br0">1 13 8868,'0'0'4578,"137"-8"-4530,-96 6-48,-5 2-64,0 0-304,-6 0-1009,-3 0-1152,-7-2-1601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8.830"/>
    </inkml:context>
    <inkml:brush xml:id="br0">
      <inkml:brushProperty name="width" value="0.05" units="cm"/>
      <inkml:brushProperty name="height" value="0.05" units="cm"/>
      <inkml:brushProperty name="color" value="#004F8B"/>
    </inkml:brush>
  </inkml:definitions>
  <inkml:trace contextRef="#ctx0" brushRef="#br0">236 78 3362,'0'0'9156,"-8"-12"-8828,-26-37-291,32 47-37,1 1-1,-1-1 1,-1 0-1,1 1 1,0 0-1,0-1 1,-1 1-1,1 0 1,0 0-1,-1 1 1,1-1-1,-1 0 1,1 1-1,-1-1 1,1 1-1,-1 0 1,0 0-1,1 0 1,-1 0-1,1 1 1,-1-1-1,-2 1 1,-8 0-29,7 0 40,1-1 0,0 1 0,0 0 0,-1 1 0,1-1 1,0 1-1,0 0 0,1 0 0,-1 1 0,0-1 0,1 1 0,-1 0 0,1 0 0,0 1 0,0-1 0,0 1 0,1 0 0,-1 0 0,1 0 0,0 0 0,-4 8 0,3-6 44,1-1 0,1 1 0,-1 0-1,1 0 1,0 0 0,0 0 0,0 0-1,1 0 1,0 0 0,1 1 0,-1-1-1,1 0 1,0 1 0,1-1 0,-1 0-1,1 1 1,1-1 0,1 7-1,0-8-42,-1-1-1,1 1 0,0-1 0,0 0 0,0 0 1,1 0-1,-1-1 0,1 1 0,0-1 0,0 0 0,0 0 1,1 0-1,-1 0 0,1-1 0,-1 0 0,1 0 1,0 0-1,0-1 0,0 1 0,8 0 0,2 1-172,0-1 0,1 0 0,-1-1 0,1-1 0,25-3 0,-36 2 41,0 1 0,0-1-1,-1-1 1,1 1 0,0-1-1,-1 1 1,1-1-1,-1-1 1,0 1 0,0 0-1,1-1 1,-2 0-1,1 0 1,0 0 0,-1-1-1,1 1 1,-1-1-1,0 0 1,0 0 0,0 0-1,-1 0 1,1 0-1,-1-1 1,0 1 0,1-6-1,2-7-438,-1 0-1,-1 0 0,-1 0 1,-1 0-1,0-29 0,-10 26 1835,10 20-1226,-1 0-1,0 1 0,0-1 0,0 0 0,0 0 1,0 1-1,0-1 0,0 0 0,1 0 1,-1 1-1,0-1 0,0 0 0,0 1 0,0-1 1,0 0-1,0 0 0,0 1 0,-1-1 1,1 0-1,0 0 0,0 1 0,0-1 0,0 0 1,0 0-1,0 1 0,0-1 0,0 0 0,-1 0 1,1 0-1,0 1 0,0-1 0,0 0 1,-1 0-1,1 0 0,0 1 0,0-1 0,0 0 1,-1 0-1,1 0 0,0 0 0,0 0 0,-1 0 1,1 0-1,0 1 0,0-1 0,-1 0 1,1 0-1,0 0 0,-1 0 0,1 0 0,0 0 1,0 0-1,-1 0 0,1 0 0,0-1 0,0 1 1,-1 0-1,1 0 0,0 0 0,0 0 1,-1 0-1,1 0 0,0 0 0,0-1 0,0 1 1,-1 0-1,1 0 0,0-1 0,-1 8-9,0 1-1,1-1 1,0 0-1,0 0 1,1 0-1,0 0 1,0 0-1,5 14 1,-4-18-241,-1 0-1,1-1 1,0 1 0,0 0 0,0-1-1,1 1 1,-1-1 0,1 1 0,-1-1-1,1 0 1,0 0 0,0 0-1,0-1 1,0 1 0,0-1 0,0 1-1,0-1 1,0 0 0,1 0 0,-1-1-1,6 2 1,27 1-2370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4.187"/>
    </inkml:context>
    <inkml:brush xml:id="br0">
      <inkml:brushProperty name="width" value="0.05" units="cm"/>
      <inkml:brushProperty name="height" value="0.05" units="cm"/>
      <inkml:brushProperty name="color" value="#004F8B"/>
    </inkml:brush>
  </inkml:definitions>
  <inkml:trace contextRef="#ctx0" brushRef="#br0">55 164 7796,'0'0'3422,"3"13"-3056,8 72 2114,2 107 0,-13-191-2568,0-10-1599,-1-5 805,-2 1-1,0-1 0,0 1 0,-1 0 0,-1-1 0,-12-23 0,-11-33-988,22 42 2208,1 0 1,2 0-1,1 0 1,1-1-1,4-43 1,-3 70-313,0 0 0,1 0 1,-1 0-1,1 0 0,0 0 1,-1 0-1,1 0 1,0 0-1,0 1 0,0-1 1,1 0-1,-1 1 0,0-1 1,1 0-1,-1 1 0,1 0 1,-1-1-1,1 1 0,0 0 1,-1 0-1,1 0 1,0 0-1,0 0 0,0 0 1,0 0-1,0 1 0,0-1 1,0 1-1,0-1 0,0 1 1,3 0-1,10-2 223,0 1 0,0 1 1,22 2-1,-7 0 74,-25-2-249,30 0 717,67 8-1,-93-7-665,1 1-1,-1 0 1,0 1-1,0 0 1,0 1-1,0-1 1,0 2-1,-1-1 1,0 1-1,0 0 1,0 1-1,9 8 0,-15-12-95,0 0-1,0 0 0,0 0 0,0 0 0,-1 1 0,1-1 0,-1 0 0,1 1 0,-1-1 1,0 1-1,0-1 0,0 1 0,0 0 0,0 0 0,-1-1 0,1 1 0,-1 0 0,0 0 1,0 0-1,0-1 0,0 1 0,0 0 0,-1 0 0,1 0 0,-1-1 0,0 1 0,0 0 1,0-1-1,-2 6 0,0-3-7,-1-1 0,0 1 0,1 0 0,-2-1-1,1 0 1,0 0 0,-1 0 0,0 0 0,0-1 0,0 0 0,0 0 0,-11 5 0,-17 4-170,0-1-1,-1-1 1,-45 6 0,45-12-3893,-56 2 0,77-6-852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35.907"/>
    </inkml:context>
    <inkml:brush xml:id="br0">
      <inkml:brushProperty name="width" value="0.05" units="cm"/>
      <inkml:brushProperty name="height" value="0.05" units="cm"/>
      <inkml:brushProperty name="color" value="#004F8B"/>
    </inkml:brush>
  </inkml:definitions>
  <inkml:trace contextRef="#ctx0" brushRef="#br0">1199 0 352,'-1'3'8735,"-3"3"-5422,-16 24-3505,12-19 225,1 0-1,1 1 0,0 0 1,0 0-1,-4 18 1,4-15-14,-80 233 218,62-164-157,-3-2 0,-4 0 0,-43 78 0,50-124-66,-2-2-1,-1 0 1,-1-2-1,-2-1 1,-48 38-1,-10 13 5,-61 81 49,-19 18 21,136-147-10,1 1 0,2 2 0,-47 76 0,41-63 243,25-39-294,1 1 1,1 0 0,0 1 0,1 0-1,0 0 1,-5 17 0,11-27-357,1-20-7399</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36.968"/>
    </inkml:context>
    <inkml:brush xml:id="br0">
      <inkml:brushProperty name="width" value="0.05" units="cm"/>
      <inkml:brushProperty name="height" value="0.05" units="cm"/>
      <inkml:brushProperty name="color" value="#004F8B"/>
    </inkml:brush>
  </inkml:definitions>
  <inkml:trace contextRef="#ctx0" brushRef="#br0">134 0 2465,'0'0'2900,"1"2"-2859,0-1-1,-1 0 0,1 1 1,0-1-1,-1 1 1,1-1-1,-1 1 0,0-1 1,1 1-1,-1-1 1,0 1-1,0 0 0,0 2 1,-7 21 421,0 0-1,-2 0 1,-14 26 0,-5 15 175,15-32-206,1 1 0,1 1 0,2 0 0,2 0 0,1 1 0,-1 51 0,7-87-306,35-1 417,-18-2-518,0 0 0,0-1 0,0-1 0,0 0 0,22-9 0,21-6 11,-12 7-15,-1-3 1,-1-1 0,-1-2 0,58-32 0,-101 48 1,0 0 1,0 0-1,0 0 0,-1 0 1,1 0-1,0 0 1,-1-1-1,0 1 1,1 0-1,-1-1 1,0 1-1,0-1 1,0 1-1,-1-1 0,1 0 1,-1 1-1,1-1 1,-1 0-1,0 1 1,0-1-1,0 0 1,-1 0-1,1 1 1,0-1-1,-1 0 0,-1-2 1,0-4-60,0 0 0,-1 1 1,0-1-1,0 1 0,-1 0 0,0 0 1,-6-8-1,4 8-16,-1-1-1,-1 1 1,0 0 0,0 0 0,0 1-1,-1 0 1,0 0 0,-18-9 0,2 4-95,-2 1 0,-28-8 1,2 2 204,18 9-458,11 8-3493,11 0 1226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38.886"/>
    </inkml:context>
    <inkml:brush xml:id="br0">
      <inkml:brushProperty name="width" value="0.05" units="cm"/>
      <inkml:brushProperty name="height" value="0.05" units="cm"/>
      <inkml:brushProperty name="color" value="#004F8B"/>
    </inkml:brush>
  </inkml:definitions>
  <inkml:trace contextRef="#ctx0" brushRef="#br0">1130 1 208,'0'0'6219,"-30"0"-4792,-2 2-924,-1 2 1,1 2-1,-59 17 0,29-7-309,-60 21 411,3 18-567,10-3 300,-81 33-47,156-67-296,-54 37-1,37-22-9,36-24 11,2 0 1,-1 1 0,1 1-1,0 0 1,-14 17 0,22-22 75,1-1 1,0 2-1,0-1 1,0 0-1,1 1 0,0 0 1,0-1-1,0 1 1,1 1-1,0-1 1,1 0-1,0 0 1,0 1-1,0 9 1,2-10 11,0 1 1,0-1-1,1 1 1,0-1-1,0 0 1,1 0-1,0 0 0,0 0 1,1-1-1,0 1 1,0-1-1,1 0 1,-1 0-1,1 0 1,0-1-1,10 9 1,14 10 30,0-2 1,38 23 0,-37-25-48,3 0 84,1-1 0,1-2 0,0-1 0,65 19 0,-30-16 58,117 15-1,-128-29-133,91-5-1,-68-1 121,-81 1-225,-1-17-5790,0 4 382</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39.665"/>
    </inkml:context>
    <inkml:brush xml:id="br0">
      <inkml:brushProperty name="width" value="0.05" units="cm"/>
      <inkml:brushProperty name="height" value="0.05" units="cm"/>
      <inkml:brushProperty name="color" value="#004F8B"/>
    </inkml:brush>
  </inkml:definitions>
  <inkml:trace contextRef="#ctx0" brushRef="#br0">74 0 2721,'0'0'4317,"10"3"-3703,293 114 4753,-282-111-5323,-14-4-35,0 0 1,0 0-1,0 0 1,0 1-1,-1 0 1,1 0-1,-1 1 1,0-1-1,0 1 1,0 1-1,7 6 1,-12-9-12,-1-1 1,1 1-1,-1-1 1,1 1-1,-1 0 1,0-1-1,1 1 1,-1 0-1,0-1 1,0 1-1,0 0 1,0-1-1,-1 1 1,1 0-1,0-1 1,-1 1-1,1 0 1,-1-1-1,0 1 1,1-1-1,-1 1 1,0-1-1,0 1 1,0-1-1,0 0 1,0 1-1,0-1 1,0 0-1,-1 0 1,1 0-1,-3 2 1,-47 28 80,49-30-73,-53 25 56,-1-3 1,-98 27-1,145-48-413,0 0 0,0-1 0,0 0 0,-1 0 0,1-1 0,-14-2 0,20 2 254,0 0 0,1-1 0,-1 1 0,0-1 0,0 0 0,0 0 0,1 0 0,-1 0 0,0 0 0,1-1 0,-1 1 1,1-1-1,0 0 0,-1 0 0,1 1 0,0-2 0,0 1 0,0 0 0,0 0 0,1 0 0,-1-1 0,1 1 0,-2-4 0,-3-10-54,1 0-1,1 0 0,1 0 1,0-1-1,1 1 1,1-1-1,0 1 0,1-1 1,1 0-1,1 1 0,3-17 1,-4 30 152,0 0 1,-1 0-1,1 0 1,0 1-1,1-1 1,-1 0-1,0 1 1,1-1-1,-1 1 1,1 0-1,0-1 1,0 1-1,0 0 1,0 0-1,4-3 1,-6-1-5319</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2.337"/>
    </inkml:context>
    <inkml:brush xml:id="br0">
      <inkml:brushProperty name="width" value="0.05" units="cm"/>
      <inkml:brushProperty name="height" value="0.05" units="cm"/>
      <inkml:brushProperty name="color" value="#004F8B"/>
    </inkml:brush>
  </inkml:definitions>
  <inkml:trace contextRef="#ctx0" brushRef="#br0">20 261 464,'0'0'4095,"0"19"-3294,0 17-547,-1 6 320,1-24 4056,-6-70-4566,0 15-89,2-1 1,1 0-1,5-67 1,-1 108 8,-1-1 0,1 0 0,-1 0 0,1 0 0,0 0 0,0 0 0,0 0 0,0 0 0,0 0 0,1-1 0,-1 1 0,0 0 0,1-1 0,2 3 0,2 3-6,13 20 197,2-2-1,1 0 0,30 27 1,-45-45-75,2 0 1,-1-1 0,1 0 0,-1 0-1,2-1 1,-1 0 0,1 0 0,-1-1 0,1-1-1,0 1 1,0-2 0,1 1 0,-1-1-1,13 0 1,-20-2-43,-1-1 0,0 0 1,0 1-1,0-1 0,0 0 0,0 0 0,0 0 0,0 0 0,0-1 0,0 1 1,-1 0-1,1-1 0,0 0 0,-1 1 0,1-1 0,-1 0 0,0 1 0,1-1 1,-1 0-1,0 0 0,0 0 0,0 0 0,0 0 0,-1-1 0,1 1 1,-1 0-1,1 0 0,-1-3 0,10-69 53,-10 72-104,3-214-37,-3 216-36</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2.770"/>
    </inkml:context>
    <inkml:brush xml:id="br0">
      <inkml:brushProperty name="width" value="0.05" units="cm"/>
      <inkml:brushProperty name="height" value="0.05" units="cm"/>
      <inkml:brushProperty name="color" value="#004F8B"/>
    </inkml:brush>
  </inkml:definitions>
  <inkml:trace contextRef="#ctx0" brushRef="#br0">0 266 5122,'0'0'3036,"0"0"-2971,1 0 1,-1 0-1,1 0 0,-1 0 0,1 0 0,-1 0 0,0 0 0,1 0 0,-1 0 0,1 0 0,-1 0 0,0 0 0,1-1 0,-1 1 0,1 0 0,-1 0 0,0 0 0,1-1 0,-1 1 0,0 0 0,1 0 0,-1-1 1,0 1-1,0 0 0,1-1 0,-1 1 0,0 0 0,0-1 0,1 1 0,-1-1 0,0 1 0,0 0 0,0-1 0,12-37-85,-4 9-550,1-1 0,2 2 0,1-1 1,1 2-1,19-32 0,-31 58 627,-1 0-1,1 0 1,-1 0-1,1 0 1,0 0-1,-1 0 1,1 0-1,0 0 1,0 0-1,0 0 0,0 0 1,0 0-1,0 0 1,0 1-1,0-1 1,0 0-1,1 1 1,-1-1-1,0 1 1,0 0-1,0-1 1,1 1-1,-1 0 1,0 0-1,1-1 1,-1 1-1,0 0 1,0 0-1,1 0 1,-1 1-1,0-1 1,1 0-1,-1 0 1,0 1-1,0-1 1,0 1-1,1-1 1,-1 1-1,0-1 1,0 1-1,0 0 0,0 0 1,0-1-1,1 3 1,4 3 167,0 1-1,0 1 1,-1-1-1,0 1 1,5 10-1,-2-3 248,121 214 2797,-128-228-2821,-29 1-9396</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3.100"/>
    </inkml:context>
    <inkml:brush xml:id="br0">
      <inkml:brushProperty name="width" value="0.05" units="cm"/>
      <inkml:brushProperty name="height" value="0.05" units="cm"/>
      <inkml:brushProperty name="color" value="#004F8B"/>
    </inkml:brush>
  </inkml:definitions>
  <inkml:trace contextRef="#ctx0" brushRef="#br0">0 65 4690,'0'0'4594,"122"0"-4578,-79-4-32,0-6-192,0-2-1168,-5-1-785,-2 1 96,-4-2-401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3.477"/>
    </inkml:context>
    <inkml:brush xml:id="br0">
      <inkml:brushProperty name="width" value="0.05" units="cm"/>
      <inkml:brushProperty name="height" value="0.05" units="cm"/>
      <inkml:brushProperty name="color" value="#004F8B"/>
    </inkml:brush>
  </inkml:definitions>
  <inkml:trace contextRef="#ctx0" brushRef="#br0">10 1 160,'0'0'6993,"3"6"-6302,8 23 381,-1 1 1,-1 0-1,-1 0 1,4 45-1,-37-150-8185,-1 6 3488,15 27 1269</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3.823"/>
    </inkml:context>
    <inkml:brush xml:id="br0">
      <inkml:brushProperty name="width" value="0.05" units="cm"/>
      <inkml:brushProperty name="height" value="0.05" units="cm"/>
      <inkml:brushProperty name="color" value="#004F8B"/>
    </inkml:brush>
  </inkml:definitions>
  <inkml:trace contextRef="#ctx0" brushRef="#br0">17 127 864,'-8'-36'451,"6"24"109,-1-1 1,2 0-1,-1 1 0,2-18 1,0 29-455,1 1 1,-1-1 0,1 0 0,0 0 0,-1 1 0,1-1 0,0 1 0,0-1 0,0 0 0,-1 1-1,1-1 1,0 1 0,0 0 0,0-1 0,0 1 0,0 0 0,0-1 0,0 1 0,0 0 0,0 0-1,0 0 1,-1 0 0,1 0 0,0 0 0,0 0 0,0 0 0,2 1 0,32 1 53,-13 3 57,0 0 1,-1 1-1,0 1 0,0 1 1,0 2-1,-1-1 0,0 2 0,-1 1 1,0 0-1,19 18 0,-31-23-151,-1 0-1,1 0 1,-2 1-1,1 0 1,-1 0-1,0 1 0,0-1 1,-1 1-1,0 0 1,-1 1-1,0-1 1,-1 0-1,0 1 0,0 0 1,-1-1-1,0 1 1,0 0-1,-2 11 1,0-18-60,1-1-1,-1 0 1,0 0 0,0 0 0,0-1 0,0 1 0,0 0 0,0 0-1,-1 0 1,1-1 0,0 1 0,-1-1 0,0 1 0,1-1 0,-1 1 0,0-1-1,0 0 1,1 0 0,-1 0 0,0 0 0,0 0 0,0 0 0,-4 0-1,-54 14 181,57-14-182,-51 5-287,-1-1-1,-58-4 1,99-1 277,14 0-64,-1 0-1,1-1 0,0 1 1,-1 0-1,1-1 1,0 1-1,0-1 1,-1 1-1,1-1 1,0 1-1,0-1 0,0 1 1,-1 0-1,1-1 1,0 1-1,0-1 1,0 1-1,0-1 1,0 0-1,0 1 1,0-1-1,0 1 0,0-1 1,0 1-1,1-1 1,-1 1-1,0 0 1,0-1-1,0 1 1,0-1-1,1 1 0,-1-1 1,0 1-1,1-1 1,-1 1-1,15-14-3397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9.193"/>
    </inkml:context>
    <inkml:brush xml:id="br0">
      <inkml:brushProperty name="width" value="0.05" units="cm"/>
      <inkml:brushProperty name="height" value="0.05" units="cm"/>
      <inkml:brushProperty name="color" value="#004F8B"/>
    </inkml:brush>
  </inkml:definitions>
  <inkml:trace contextRef="#ctx0" brushRef="#br0">243 34 576,'0'0'10213,"-16"-5"-8959,6 1-1069,0-1 9,1 2 0,0-1 0,-1 1 0,0 0 0,0 1 0,0 1 0,0-1 0,0 1 0,0 1 0,0 0 0,-15 2 0,19 0-112,1 0-1,0 1 1,0-1-1,1 1 1,-1 1 0,1-1-1,-1 0 1,1 1-1,0 0 1,0 0 0,1 0-1,-1 1 1,1-1-1,0 1 1,0 0 0,0 0-1,1 0 1,0 0-1,0 0 1,0 0 0,1 1-1,-1-1 1,1 0-1,0 1 1,1 0 0,0-1-1,-1 1 1,2 9-1,0-13-85,0 1-1,0 0 1,1-1-1,-1 1 1,0-1-1,1 1 1,0-1-1,-1 0 1,1 1-1,0-1 1,0 0-1,0 0 0,0-1 1,1 1-1,-1 0 1,0-1-1,1 1 1,-1-1-1,1 0 1,0 0-1,-1 0 1,1 0-1,0 0 1,0 0-1,-1-1 1,1 1-1,3-1 0,13 3-575,1-1 0,30 0 0,-50-2 572,7 0-587,1 0 1,-1-1 0,0 1-1,0-1 1,0-1-1,1 1 1,-1-1 0,0-1-1,-1 1 1,1-1-1,0 0 1,-1-1 0,0 1-1,9-8 1,14-15-4593</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4.198"/>
    </inkml:context>
    <inkml:brush xml:id="br0">
      <inkml:brushProperty name="width" value="0.05" units="cm"/>
      <inkml:brushProperty name="height" value="0.05" units="cm"/>
      <inkml:brushProperty name="color" value="#004F8B"/>
    </inkml:brush>
  </inkml:definitions>
  <inkml:trace contextRef="#ctx0" brushRef="#br0">53 119 4866,'0'0'1812,"5"19"-814,44 172 2619,-38-140-2945,-11-50-122,0-11 114,-2 1-820,-1 1 0,1-1 0,-1 1-1,-1 0 1,0 0 0,0 0 0,0 0-1,-8-9 1,-11-20-935,14 18 933,0 1 0,2-1 0,0 0 0,1 0 1,1-1-1,0 0 0,2 0 0,0 0 0,1-27 0,2 45 166,0 1 0,1 0 1,-1-1-1,1 1 0,-1 0 0,1 0 0,-1-1 1,1 1-1,0 0 0,0 0 0,-1 0 1,1 0-1,0 0 0,0 0 0,0 0 0,0 0 1,0 0-1,1 1 0,-1-1 0,0 0 1,0 1-1,0-1 0,1 0 0,-1 1 0,0 0 1,1-1-1,-1 1 0,0 0 0,1 0 1,-1-1-1,2 1 0,51-2 138,-45 2-19,4 0 101,0 0-1,-1 1 1,1 1 0,-1 0 0,1 0-1,-1 1 1,0 1 0,19 8-1,-26-10-188,-1 1 0,0-1 0,1 1 0,-1 0 0,-1 0 0,1 1 0,0-1 0,-1 1 0,0 0 0,0-1 0,0 2 0,0-1 0,-1 0-1,1 0 1,-1 1 0,0-1 0,0 1 0,-1 0 0,1 0 0,-1-1 0,0 1 0,-1 0 0,1 0 0,-1 9 0,-1-11-30,1 0 0,-1 1-1,-1-1 1,1 0 0,0 0 0,-1 0 0,1 0 0,-1-1 0,0 1-1,0 0 1,0-1 0,0 1 0,0-1 0,-1 0 0,1 1 0,-1-1 0,0 0-1,1-1 1,-1 1 0,0 0 0,0-1 0,0 0 0,0 0 0,0 0 0,-4 1-1,-11 4-16,0-1 0,-37 6-1,-40-6-1858,94-11-497,1-4-637</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4.917"/>
    </inkml:context>
    <inkml:brush xml:id="br0">
      <inkml:brushProperty name="width" value="0.05" units="cm"/>
      <inkml:brushProperty name="height" value="0.05" units="cm"/>
      <inkml:brushProperty name="color" value="#004F8B"/>
    </inkml:brush>
  </inkml:definitions>
  <inkml:trace contextRef="#ctx0" brushRef="#br0">5 153 6931,'0'0'2215,"4"18"-1354,5 51 656,1 107 0,-10-175-2054,-5-12-1850,-13-41-662,14 14 4913,5 37-1832,-1 0 0,1 0 0,0 0-1,0 0 1,0 0 0,0 0 0,0 0 0,0 1 0,0-1-1,0 0 1,0 1 0,0-1 0,0 1 0,1-1 0,-1 1 0,0-1-1,0 1 1,0 0 0,1 0 0,-1 0 0,0 0 0,0 0-1,2 0 1,37-3 96,-36 3-62,61 0 298,46-2 16,-102 1-352,0 0 0,0 0 0,0-1 0,0-1 0,0 0 0,-1 0 0,1 0 0,-1-1 0,11-7 0,-15 8-110,0 0-1,-1-1 0,1 0 1,-1 0-1,1 0 1,-1 0-1,-1 0 0,1 0 1,-1-1-1,1 0 0,-1 1 1,0-1-1,-1 0 1,1 0-1,-1 0 0,0 0 1,0-5-1,1-12-800,-1 1-1,-3-38 1,1 36 685,1 18 292,-1 0 0,0 0 0,1 0 0,-2 0 0,1 0-1,-1 0 1,0 1 0,0-1 0,-5-8 710,7 26-33,-3 25-335,2 0 0,1 1-1,3-1 1,0 1 0,3-1 0,1 0 0,16 50 0,-9-47-3619,-14-33-1542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7.139"/>
    </inkml:context>
    <inkml:brush xml:id="br0">
      <inkml:brushProperty name="width" value="0.05" units="cm"/>
      <inkml:brushProperty name="height" value="0.05" units="cm"/>
      <inkml:brushProperty name="color" value="#004F8B"/>
    </inkml:brush>
  </inkml:definitions>
  <inkml:trace contextRef="#ctx0" brushRef="#br0">27 193 3073,'0'0'870,"-4"18"517,-11 77 674,10-9 3050,4-164-3574,-1 18-2442,3 0 1,9-60-1,-10 119 908,0 1-1,0 0 0,0 0 1,0-1-1,0 1 1,0 0-1,0-1 0,0 1 1,0 0-1,0 0 1,0-1-1,0 1 0,1 0 1,-1 0-1,0-1 1,0 1-1,0 0 0,0 0 1,0 0-1,1-1 1,-1 1-1,0 0 0,0 0 1,0 0-1,0-1 1,1 1-1,-1 0 0,0 0 1,0 0-1,1 0 1,-1 0-1,0 0 0,0 0 1,1-1-1,-1 1 1,0 0-1,0 0 0,1 0 1,-1 0-1,0 0 1,0 0-1,1 0 0,-1 0 1,0 0-1,0 0 1,1 0-1,-1 1 0,0-1 1,0 0-1,1 0 1,-1 0-1,0 0 0,0 0 1,1 0-1,-1 1 1,0-1-1,19 19 10,12 29 111,-16-20 173,2-2-1,31 39 0,-43-58-259,1 0-1,0-1 1,1 0-1,0 0 1,0 0 0,0-1-1,0 0 1,1-1-1,0 0 1,0 0-1,0 0 1,0-1 0,1 0-1,9 2 1,-16-5 22,0 0 0,0 0 1,0 1-1,0-1 1,0 0-1,0-1 1,0 1-1,0 0 0,0-1 1,0 1-1,0-1 1,0 1-1,0-1 0,0 0 1,-1 0-1,1 0 1,0 0-1,-1 0 0,1 0 1,2-3-1,-1 1-19,-1 0-1,0 0 0,0 0 0,0-1 1,0 1-1,0-1 0,-1 1 0,0-1 1,0 1-1,1-7 0,1-10-71,-1 0 0,-1 0-1,-2-31 1,1 26 79,0-20-146,0-10-46,0 18-4503</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7.542"/>
    </inkml:context>
    <inkml:brush xml:id="br0">
      <inkml:brushProperty name="width" value="0.05" units="cm"/>
      <inkml:brushProperty name="height" value="0.05" units="cm"/>
      <inkml:brushProperty name="color" value="#004F8B"/>
    </inkml:brush>
  </inkml:definitions>
  <inkml:trace contextRef="#ctx0" brushRef="#br0">0 304 6611,'0'0'4154,"3"-3"-3682,6-8-438,-1-1 0,-1 0 0,0 0 0,-1 0 0,0-1 0,-1 0 0,0 0 0,3-19-1,12-26-314,-16 50 221,0-5-21,1 1 0,0 0 0,1 1 0,1-1 1,0 1-1,0 0 0,10-11 0,-16 22 327,1 2-222,0 0 0,-1 0 0,0 0 0,1 0 0,-1 1 0,0-1 0,0 0 0,0 1 1,0-1-1,-1 1 0,2 3 0,0 1 87,39 94 1722,24 70 384,-64-169-1885,-14-20-8631</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8.385"/>
    </inkml:context>
    <inkml:brush xml:id="br0">
      <inkml:brushProperty name="width" value="0.05" units="cm"/>
      <inkml:brushProperty name="height" value="0.05" units="cm"/>
      <inkml:brushProperty name="color" value="#004F8B"/>
    </inkml:brush>
  </inkml:definitions>
  <inkml:trace contextRef="#ctx0" brushRef="#br0">0 275 6451,'0'0'5093,"22"-1"-4842,15-2-236,0 0 0,-1-3 1,60-16-1,-54 8-348,75-27-1482,-104 35 1523,0 0-1,-1-1 0,0 0 1,0-1-1,0 0 0,15-15 1,-21 16 342,3 1 2554,-4 28-1466,-5-21-1206,25 148 2829,-27-195-5832,-13-77-1,10 91 2863,2-44 2450,26 74-2156,-7 3 66,-1 0-1,0 1 0,0 1 0,0 0 1,0 1-1,0 1 0,-1 0 0,1 1 1,-1 0-1,18 12 0,-22-12-30,0 1 0,0 0 1,-1 1-1,0 0 0,0 0 0,-1 1 0,0 0 0,0 0 0,-1 1 1,0 0-1,-1 1 0,0-1 0,8 21 0,-13-28-102,0 0 0,0 0-1,0-1 1,0 1 0,0 0-1,-1 0 1,1 0 0,-1 0-1,0 0 1,0 0 0,0 0-1,0 0 1,0 0 0,-1-1 0,1 1-1,-1 0 1,0 0 0,0 0-1,0 0 1,0-1 0,-1 1-1,1 0 1,-1-1 0,1 0-1,-1 1 1,0-1 0,0 0 0,0 1-1,0-1 1,0-1 0,-1 1-1,1 0 1,-4 2 0,-6 1 26,-1 0 1,0 0 0,1-2-1,-1 1 1,-1-2 0,-13 2 0,19-3-29,-41 5-328,-71-2 0,120-4 112</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9.148"/>
    </inkml:context>
    <inkml:brush xml:id="br0">
      <inkml:brushProperty name="width" value="0.05" units="cm"/>
      <inkml:brushProperty name="height" value="0.05" units="cm"/>
      <inkml:brushProperty name="color" value="#004F8B"/>
    </inkml:brush>
  </inkml:definitions>
  <inkml:trace contextRef="#ctx0" brushRef="#br0">0 188 7347,'0'0'1935,"5"7"-1351,2 8-120,-1-1 0,0 2 0,0-1 0,-2 1 0,0-1 0,3 27 0,-3-15 277,2-1 0,9 28 1,-13-50-686,-2-3 480,-1-20-877,-1 1 0,-1 0 0,-9-34 0,-5-29-1360,7-119 767,11 198 930,0 0 1,0 0-1,-1 0 1,1 0-1,1 0 1,-1 0-1,0 0 1,0 0-1,1 1 0,-1-1 1,1 0-1,-1 1 1,1 0-1,0-1 1,0 1-1,-1 0 1,1 0-1,0 0 1,0 0-1,0 0 1,0 0-1,0 0 1,1 1-1,-1-1 1,3 1-1,57-12-22,-38 10 335,0 1 0,0 1 0,27 3 0,-45-3-238,-1 1 1,0 0 0,0 0-1,0 0 1,0 0 0,0 1-1,0 0 1,-1 0 0,1 0-1,0 1 1,-1-1 0,0 1-1,1 0 1,-1 1 0,0-1-1,-1 1 1,1-1 0,-1 1-1,1 0 1,-1 0 0,2 5-1,-4-7-66,0 0 0,0-1-1,-1 1 1,1 0 0,-1 0-1,1 0 1,-1-1 0,0 1 0,0 0-1,1 0 1,-1 0 0,-1 0-1,1 0 1,0-1 0,0 1-1,-1 0 1,1 0 0,-1 0-1,1-1 1,-1 1 0,0 0-1,0 0 1,0-1 0,0 1 0,0-1-1,0 1 1,0-1 0,0 1-1,-1-1 1,1 0 0,-1 0-1,1 0 1,-1 1 0,1-1-1,-1-1 1,-3 3 0,-6 2 27,0 0-1,-1-1 1,0 0 0,-18 3 0,15-3-23,-18 4-173,-1-1 0,0-2 0,-48 2 0,79-6 474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50.858"/>
    </inkml:context>
    <inkml:brush xml:id="br0">
      <inkml:brushProperty name="width" value="0.05" units="cm"/>
      <inkml:brushProperty name="height" value="0.05" units="cm"/>
      <inkml:brushProperty name="color" value="#004F8B"/>
    </inkml:brush>
  </inkml:definitions>
  <inkml:trace contextRef="#ctx0" brushRef="#br0">0 1 3378,'0'0'6352,"17"0"-3706,250 14 1362,-228-14-3736,6 0-221,-13 0-3525,-45-4-5837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51.249"/>
    </inkml:context>
    <inkml:brush xml:id="br0">
      <inkml:brushProperty name="width" value="0.05" units="cm"/>
      <inkml:brushProperty name="height" value="0.05" units="cm"/>
      <inkml:brushProperty name="color" value="#004F8B"/>
    </inkml:brush>
  </inkml:definitions>
  <inkml:trace contextRef="#ctx0" brushRef="#br0">15 1 656,'0'0'6545,"-2"17"-6161,-10 218 5854,13-134-10681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54.400"/>
    </inkml:context>
    <inkml:brush xml:id="br0">
      <inkml:brushProperty name="width" value="0.05" units="cm"/>
      <inkml:brushProperty name="height" value="0.05" units="cm"/>
      <inkml:brushProperty name="color" value="#004F8B"/>
    </inkml:brush>
  </inkml:definitions>
  <inkml:trace contextRef="#ctx0" brushRef="#br0">1 1 464,'0'0'3180,"6"0"1788,25 0-3621,-2 5-486,-1 1 0,55 19 1,-48-14-516,15 5-216,36 12 262,108 19 1,84-6 353,2-11 0,531-14 0,-772-17-709,-10 1 60,0-1 0,0-2-1,-1-1 1,51-13-1,-59 7-4685</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55.209"/>
    </inkml:context>
    <inkml:brush xml:id="br0">
      <inkml:brushProperty name="width" value="0.05" units="cm"/>
      <inkml:brushProperty name="height" value="0.05" units="cm"/>
      <inkml:brushProperty name="color" value="#004F8B"/>
    </inkml:brush>
  </inkml:definitions>
  <inkml:trace contextRef="#ctx0" brushRef="#br0">32 1 176,'0'0'4781,"2"18"-3071,8 254 6891,-11-301-8590,-3 3-980,-12-44 1,10 50 739,1-1 1,1 1 0,1-1 0,-1-23-1,7 43 319,-1 0 0,1 0 0,0 0 0,0 1 0,-1-1 0,1 1 0,0 0 0,0-1 0,0 1 0,0 1 0,0-1 0,0 0 0,4 2-1,19 5 49,0 0-1,-1 2 0,42 21 0,20 8 206,-35-22-196,-33-11-87,0 1 1,0 0 0,30 17-1,-48-23-68,0 1 1,0 0-1,0-1 0,-1 1 1,1 0-1,0 0 1,0 0-1,0 0 0,-1 0 1,1 0-1,0 0 0,-1 0 1,1 0-1,-1 0 0,1 0 1,-1 0-1,0 0 0,1 0 1,-1 1-1,0-1 0,0 0 1,0 0-1,0 0 0,0 1 1,0-1-1,0 0 0,0 0 1,0 0-1,-1 0 1,1 1-1,0-1 0,-1 0 1,1 0-1,-2 2 0,1-1 11,-1 1 0,1 0 0,-1-1-1,1 1 1,-1-1 0,0 0-1,0 0 1,0 1 0,-1-1 0,1 0-1,0-1 1,-4 3 0,-27 10 57,0-2 0,-65 14 0,64-18-9,0 1-1,-63 27 0,73-19-1622,21-15 1111,1 1 0,-1-1 0,0 0-1,0 0 1,0 0 0,0-1 0,0 1-1,-6 1 1,-2-2-3036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9.587"/>
    </inkml:context>
    <inkml:brush xml:id="br0">
      <inkml:brushProperty name="width" value="0.05" units="cm"/>
      <inkml:brushProperty name="height" value="0.05" units="cm"/>
      <inkml:brushProperty name="color" value="#004F8B"/>
    </inkml:brush>
  </inkml:definitions>
  <inkml:trace contextRef="#ctx0" brushRef="#br0">2 1 5410,'0'0'5998,"-1"8"-5838,0 6-42,2 1 0,-1 0-1,2-1 1,0 1 0,1 0 0,0-1 0,1 0 0,8 20-1,56 116-11,-68-149-133,0-1 1,0 1-1,0-1 1,0 1-1,1-1 1,-1 1-1,0 0 1,0-1-1,0 1 1,1-1-1,-1 1 1,0-1-1,1 1 1,-1-1-1,1 1 1,-1-1-1,0 0 1,1 1-1,-1-1 1,1 0-1,-1 1 1,1-1-1,-1 0 1,1 1-1,-1-1 1,1 0-1,-1 0 0,1 0 1,0 1-1,-1-1 1,1 0-1,-1 0 1,1 0-1,0 0 1,0 0-1,12-18-1486,-1-1 883,-10 16 685,0 1 0,0-1-1,0 1 1,1 0 0,-1 0-1,1 0 1,-1 0 0,1 0-1,0 1 1,0-1 0,0 1-1,0 0 1,0 0 0,0 0-1,0 0 1,0 0 0,0 1-1,0-1 1,1 1 0,-1 0-1,0 0 1,6 1 0,-1 1 114,0 1-1,0 0 1,0 0 0,0 1 0,0 0 0,11 8 0,9 5-634,-14-12-3225,-5-4-1718</inkml:trace>
  <inkml:trace contextRef="#ctx0" brushRef="#br0" timeOffset="1">298 105 3089,'0'0'3266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58.916"/>
    </inkml:context>
    <inkml:brush xml:id="br0">
      <inkml:brushProperty name="width" value="0.05" units="cm"/>
      <inkml:brushProperty name="height" value="0.05" units="cm"/>
      <inkml:brushProperty name="color" value="#004F8B"/>
    </inkml:brush>
  </inkml:definitions>
  <inkml:trace contextRef="#ctx0" brushRef="#br0">243 53 880,'0'0'5438,"1"-7"-4721,3-33 1287,-10 38-1918,0 1 1,0 0-1,0 0 1,-1 1-1,1 0 0,0 0 1,-9 1-1,13-1-49,-4 1-29,-1 0 1,0 1-1,0 0 0,1 0 1,-1 1-1,1-1 0,0 1 1,0 1-1,0-1 0,0 1 1,1 0-1,-1 1 0,1-1 1,0 1-1,0 0 0,-5 7 1,1-1 66,0 0 0,1 1 0,1 0 0,0 1 0,0-1 0,1 1 0,-4 14 0,5-10 94,1 1 0,1-1 1,0 1-1,1-1 0,1 1 1,1 0-1,0-1 0,1 1 0,2 0 1,4 22-1,-5-33-117,-1 0-1,2 0 1,-1 0-1,1-1 1,0 1-1,0-1 1,0 0-1,1 0 1,0 0-1,1 0 1,-1-1-1,1 1 1,0-1-1,0-1 1,1 1-1,-1-1 1,1 1-1,0-2 1,0 1-1,0-1 1,1 0-1,0 0 1,-1 0-1,1-1 1,0 0-1,0-1 1,0 1-1,7-1 1,-9 0-26,0 0 0,-1-1 0,1 0 0,0 0 0,0 0 0,-1-1 0,1 1 0,0-1 0,-1 0 0,1-1 0,-1 1 0,1-1 0,6-3 0,-9 3-96,1-1-1,-1 1 0,0-1 0,0 0 0,0 0 0,0 1 0,0-1 0,-1 0 0,1 0 0,-1-1 0,0 1 0,0 0 1,0 0-1,0-1 0,-1 1 0,1-1 0,-1 1 0,0 0 0,0-6 0,0 1-259,0 1 0,0-1 0,0 0 0,-1 0 0,-1 0 0,1 0 0,-1 1 0,0-1 0,-1 0 0,0 1 0,-7-13 0,1 7 291,0 1 0,-1 0 1,-1 0-1,-22-19 0,87 33 3550,-39-2-3132,8 2-374,50-1-500,-28-8-4151,-26 0-396</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59.369"/>
    </inkml:context>
    <inkml:brush xml:id="br0">
      <inkml:brushProperty name="width" value="0.05" units="cm"/>
      <inkml:brushProperty name="height" value="0.05" units="cm"/>
      <inkml:brushProperty name="color" value="#004F8B"/>
    </inkml:brush>
  </inkml:definitions>
  <inkml:trace contextRef="#ctx0" brushRef="#br0">0 342 4482,'0'0'4922,"1"6"-4618,1 24 729,9-62 1053,5-39-3559,3 1-1,50-119 1,-69 188 1537,0 0 1,1 0 0,0 0 0,-1 0 0,1 0 0,-1 0 0,1 0-1,0 1 1,0-1 0,-1 0 0,1 1 0,0-1 0,0 0 0,0 1-1,0-1 1,0 1 0,0-1 0,0 1 0,0 0 0,0-1 0,0 1-1,0 0 1,0 0 0,0 0 0,0-1 0,0 1 0,0 0 0,1 1-1,-1-1 1,0 0 0,0 0 0,0 0 0,0 1 0,0-1 0,0 0-1,0 1 1,0-1 0,0 1 0,0-1 0,0 1 0,-1 0 0,1-1-1,0 1 1,0 0 0,0-1 0,-1 1 0,2 1 0,44 47 720,-37-37-241,28 32 776,36 60 0,-29-40-647,-41-59 216,7 13-3943,-10-17 2792,-1 0 1,1-1-1,-1 1 0,0-1 0,0 1 0,1-1 0,-1 1 1,0-1-1,0 0 0,1 1 0,-1-1 0,0 0 0,0 1 1,0-1-1,1 0 0,-1 0 0,0 0 0,0 0 0,0 0 1,0 0-1,0 0 0,1 0 0,-1 0 0,-2-1 0,-27 1-2867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59.710"/>
    </inkml:context>
    <inkml:brush xml:id="br0">
      <inkml:brushProperty name="width" value="0.05" units="cm"/>
      <inkml:brushProperty name="height" value="0.05" units="cm"/>
      <inkml:brushProperty name="color" value="#004F8B"/>
    </inkml:brush>
  </inkml:definitions>
  <inkml:trace contextRef="#ctx0" brushRef="#br0">0 88 5683,'0'0'6563,"36"-20"-5875,-7 13-528,12-3-160,4 0-96,7 0-848,2 0-1057,-2 2-545,-7 2-687,-6 0 128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0.069"/>
    </inkml:context>
    <inkml:brush xml:id="br0">
      <inkml:brushProperty name="width" value="0.05" units="cm"/>
      <inkml:brushProperty name="height" value="0.05" units="cm"/>
      <inkml:brushProperty name="color" value="#004F8B"/>
    </inkml:brush>
  </inkml:definitions>
  <inkml:trace contextRef="#ctx0" brushRef="#br0">0 209 1393,'0'0'6275,"11"23"-4888,-5-8-1135,63 160 2807,-62-150-2607,-6-16-276,2 0 1,-1-1 0,1 1-1,0-1 1,1 1 0,5 7-1,-7-49 750,-4-3-2321,-2 1 1,-16-68-1,12 67 371,1 1 0,-4-72 0,11 93 1031,0 8 39,-1-1 1,2 1 0,-1-1 0,1 1-1,0-1 1,0 1 0,3-9-1,-3 13-28,1-1-1,0 0 1,0 0-1,0 1 1,0-1-1,0 1 1,1 0 0,-1 0-1,1 0 1,-1 0-1,1 0 1,0 0-1,0 1 1,0-1-1,0 1 1,0 0-1,4-1 1,13-4 245,1 2 0,-1 1 0,1 0 0,-1 1 0,1 1 0,26 3 0,-11-2 113,-31 0-305,0 1 0,0 0 0,0-1 0,0 2 0,0-1 0,-1 0 0,1 1 0,0 0 0,-1 0 0,1 1 0,-1-1 0,0 1 0,0 0 0,0 0 0,0 0 0,0 0 0,-1 1 0,1 0 0,-1 0 1,0 0-1,0 0 0,-1 0 0,1 0 0,-1 1 0,0-1 0,0 1 0,0 0 0,-1 0 0,1-1 0,-1 1 0,0 0 0,-1 0 0,1 0 0,-1 0 0,0 0 0,-1 0 0,1 0 0,-1 0 0,-1 7 0,0-8-56,0 1 0,0-1 0,0 0-1,0 0 1,-1 0 0,0 0 0,0 0-1,0 0 1,0-1 0,0 1 0,-1-1 0,0 0-1,0 0 1,1 0 0,-2-1 0,1 1 0,0-1-1,0 0 1,-8 2 0,-5 2-153,1 0 0,0-1 0,-1-1-1,-22 2 1,-48-3-4875,68-3 1761</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1.739"/>
    </inkml:context>
    <inkml:brush xml:id="br0">
      <inkml:brushProperty name="width" value="0.05" units="cm"/>
      <inkml:brushProperty name="height" value="0.05" units="cm"/>
      <inkml:brushProperty name="color" value="#004F8B"/>
    </inkml:brush>
  </inkml:definitions>
  <inkml:trace contextRef="#ctx0" brushRef="#br0">1 11 2561,'0'0'4197,"4"-11"82,3 307-1640,-2-226-1674,3-1 0,21 87-1,-27-151-144,0 4-3743,-9-9-2740,-9-11 717</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2.280"/>
    </inkml:context>
    <inkml:brush xml:id="br0">
      <inkml:brushProperty name="width" value="0.05" units="cm"/>
      <inkml:brushProperty name="height" value="0.05" units="cm"/>
      <inkml:brushProperty name="color" value="#004F8B"/>
    </inkml:brush>
  </inkml:definitions>
  <inkml:trace contextRef="#ctx0" brushRef="#br0">0 0 3025,'0'0'5301,"8"19"-4047,35 79 1522,89 152 0,-126-241-2659,32 44 297,-35-49-402,0-1 0,0 1 0,0-1 0,1 0 0,-1 0 0,1-1 0,0 1 0,-1-1 0,1 1 0,0-1 0,6 2 0,-8-4 17,0 0 0,-1-1 0,1 1 0,-1 0 0,1 0 0,-1-1 0,1 1 0,-1-1 0,1 0 0,-1 1 0,1-1 0,-1 0 0,0 0 0,1 0 0,-1 0-1,0 0 1,0 0 0,1 0 0,-1 0 0,0-1 0,0 1 0,-1 0 0,1-1 0,0 1 0,0 0 0,0-3 0,23-46-572,-19 38 358,121-254-2566,-125 264 2753,1-1 0,-2 1-1,1 0 1,0-1 0,0 1 0,-1 0 0,1-1-1,-1 1 1,0-1 0,0 1 0,0-1 0,0 1-1,0-1 1,-1 1 0,0-4 0,0 5-12,1-1 0,-1 1 1,0 0-1,0-1 0,0 1 0,0 0 1,0 0-1,0 0 0,0 0 1,0 0-1,-1 0 0,1 0 0,0 0 1,0 0-1,-1 1 0,1-1 1,-1 0-1,-2 0 0,-6-1-124,-1 0 0,0 1 0,0 0 1,0 1-1,-19 2 0,1-1-244,26-1 353,-158 5-600,139-3 675,1 1 0,-1 1 0,1 1 0,0 1 1,-28 12-1,54-16-3964,7-2 502</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14.480"/>
    </inkml:context>
    <inkml:brush xml:id="br0">
      <inkml:brushProperty name="width" value="0.05" units="cm"/>
      <inkml:brushProperty name="height" value="0.05" units="cm"/>
      <inkml:brushProperty name="color" value="#004F8B"/>
    </inkml:brush>
  </inkml:definitions>
  <inkml:trace contextRef="#ctx0" brushRef="#br0">1285 1290 1056,'0'0'9109,"-31"0"-7074,1-5-1806,0-2-1,1-1 0,0-1 0,1-2 1,0 0-1,-51-31 0,32 16 49,2-3 0,2-1 1,0-2-1,2-2 0,2-1 0,-51-60 0,32 29 37,4-3 0,-85-139 0,40 53-108,5 9-15,22-5-86,53 107 100,12 24 296,7 20-370,0 0-141,0 0 0,0-1 0,-1 1 0,1 0 0,0 0 0,0 0 0,-1 0 0,1 0 0,0 0 0,0-1 0,-1 1 0,1 0 0,0 0 0,0 0 0,-1 0 0,1 0 0,0 0 0,0 0 0,-1 0 0,1 0 0,0 0 0,0 0 0,-1 0 0,1 0 0,0 0 0,-1 1 0,1-1 0,0 0 0,0 0 0,-1 0 0,1 0 0,0 0 0,0 0 0,0 1 0,-1-1 0,1 0 0,0 0 0,0 0 0,-1 1 0,-8 15-36,1 0 1,0 0-1,1 1 1,1 0-1,-5 21 1,0-1 48,-1-4-3,6-19 32,1 0 1,1 1 0,0 0-1,0 0 1,-1 30 343,18-81-362,15-21-587,-7 15-203,-1-2 0,22-74 1,-41 111 769,1 1 1,0 0 0,0 0 0,1 0 0,0 0 0,0 0 0,0 0 0,0 1 0,8-10 0,-10 15 66,16 0 153,-11 2-156,1 0 0,0 0 0,-1 1 1,0 0-1,1 0 0,-1 1 0,0-1 0,-1 1 1,1 0-1,-1 1 0,7 6 0,17 12 223,26 11 272,2-2 0,117 47 0,-169-77-783,6 2 617,-5-2-3705</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16.742"/>
    </inkml:context>
    <inkml:brush xml:id="br0">
      <inkml:brushProperty name="width" value="0.05" units="cm"/>
      <inkml:brushProperty name="height" value="0.05" units="cm"/>
      <inkml:brushProperty name="color" value="#004F8B"/>
    </inkml:brush>
  </inkml:definitions>
  <inkml:trace contextRef="#ctx0" brushRef="#br0">1 1 224,'0'0'4237,"0"10"-2338,9 151 3144,29 80-3467,-37-234-1944,2 9 82,-2-4-5207</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17.226"/>
    </inkml:context>
    <inkml:brush xml:id="br0">
      <inkml:brushProperty name="width" value="0.05" units="cm"/>
      <inkml:brushProperty name="height" value="0.05" units="cm"/>
      <inkml:brushProperty name="color" value="#004F8B"/>
    </inkml:brush>
  </inkml:definitions>
  <inkml:trace contextRef="#ctx0" brushRef="#br0">0 55 1617,'0'0'1155,"16"-8"-992,54-25 349,-62 30-301,0 1 0,0 0 0,0 0 0,0 0 1,1 1-1,-1 0 0,0 1 0,1-1 0,-1 2 0,11 1 0,13 0 690,-23-2-751,-1 0 1,0 1 0,0 0-1,0 1 1,0 0 0,0 0-1,-1 1 1,1 0 0,-1 0-1,1 1 1,-1-1 0,11 10 0,-8-6 78,0 2 0,-1-1 1,-1 1-1,1 1 1,-1 0-1,-1 0 1,11 19-1,-8-10 31,-1 1 0,0 1 0,-2-1 0,0 1 0,-1 1 0,-2-1 0,0 1 1,-1 0-1,0 26 0,-3-40-232,0 0 0,0 0 0,-1 0 0,0 0 1,-1 0-1,0 0 0,0 0 0,-1-1 0,0 1 0,0-1 1,0 1-1,-1-1 0,0 0 0,-1 0 0,0-1 0,0 1 1,0-1-1,-1 0 0,1-1 0,-1 1 0,-1-1 0,1 0 1,-1-1-1,-8 5 0,3-2-5,0-1 0,-1 0 0,0 0-1,0-1 1,0-1 0,0 0 0,-25 3 0,-2-3-434,-55-1 0,90-3 362,4 0 20,-1 0 1,1 0 0,-1 0 0,0 0 0,1 0 0,-1 0 0,1 0-1,-1 0 1,1-1 0,-1 1 0,1-1 0,0 1 0,-1-1-1,1 1 1,-1-1 0,1 0 0,0 0 0,0 0 0,-1 0-1,1 0 1,0 0 0,-2-2 0,3 2-163,0 0 0,0 0 0,0-1 0,0 1-1,0 0 1,0 0 0,1 0 0,-1-1 0,0 1 0,1 0 0,-1 0 0,1 0 0,-1 0 0,1 0 0,0 0-1,-1 0 1,1 0 0,0 0 0,0 0 0,-1 0 0,1 1 0,0-1 0,0 0 0,0 0 0,0 1-1,0-1 1,0 1 0,2-1 0,16-13-3979</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17.616"/>
    </inkml:context>
    <inkml:brush xml:id="br0">
      <inkml:brushProperty name="width" value="0.05" units="cm"/>
      <inkml:brushProperty name="height" value="0.05" units="cm"/>
      <inkml:brushProperty name="color" value="#004F8B"/>
    </inkml:brush>
  </inkml:definitions>
  <inkml:trace contextRef="#ctx0" brushRef="#br0">0 1 3714,'0'0'3100,"3"1"-3010,0 1 27,-1 0 0,0 0-1,0 0 1,1 1 0,-2-1-1,1 1 1,0-1 0,0 1-1,-1 0 1,1 0 0,-1-1-1,0 1 1,0 0 0,0 0-1,1 4 1,13 62 1973,-9-38-1255,-2-17-641,4 20-236,0 1 0,-2-1 1,2 56-1,-24-97-4598,7-11 1631,0-6-89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39.933"/>
    </inkml:context>
    <inkml:brush xml:id="br0">
      <inkml:brushProperty name="width" value="0.05" units="cm"/>
      <inkml:brushProperty name="height" value="0.05" units="cm"/>
      <inkml:brushProperty name="color" value="#004F8B"/>
    </inkml:brush>
  </inkml:definitions>
  <inkml:trace contextRef="#ctx0" brushRef="#br0">1 323 3698,'14'4'1957,"0"0"0,1-1 0,18 2 1,-14-3-528,1-2 1,27-2 0,-34 1-1285,-1 0 0,0-2 0,0 1 0,0-1 0,-1-1 0,1 0 0,-1-1 0,0 0 0,0 0 0,0-1 0,12-10 0,-19 12-183,0-1 1,-1 1 0,0-1-1,0 0 1,0 0 0,-1 0-1,0 0 1,0-1 0,0 1-1,0-1 1,-1 1 0,0-1-1,0 1 1,0-1 0,-1 0-1,0 1 1,-1-10 0,0-1-161,0 0 1,-2 1-1,1 0 1,-2-1-1,-6-16 1,-13-14-310,22 44 538,0 0 1,0 0-1,-1 1 1,1-1-1,-1 0 1,0 1-1,1-1 1,-1 1-1,0 0 0,0 0 1,0 0-1,0 0 1,0 0-1,0 0 1,0 0-1,0 1 1,0-1-1,0 1 1,0-1-1,-4 1 1,5 0-15,0 0 1,0 0-1,0 1 0,0-1 1,0 1-1,0-1 0,0 1 0,0-1 1,0 1-1,0-1 0,0 1 1,0 0-1,1 0 0,-1-1 1,0 1-1,0 0 0,1 0 1,-1 0-1,1 0 0,-1 0 1,1 0-1,-1 0 0,0 1 1,-9 29 140,9-26-107,-9 45 665,3 1 0,2 0 1,2 0-1,5 77 0,0-31 126,1-26-680,4-1 0,18 79 0,-17-105-372,-8-44-25,2 27-1012,-24-23-11297</inkml:trace>
  <inkml:trace contextRef="#ctx0" brushRef="#br0" timeOffset="1">77 685 4578,'0'0'12070,"137"-17"-10518,-85 8-735,0-3-401,-5 1-416,-7 2-80,-9 3-1553,-13 3-1969</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17.959"/>
    </inkml:context>
    <inkml:brush xml:id="br0">
      <inkml:brushProperty name="width" value="0.05" units="cm"/>
      <inkml:brushProperty name="height" value="0.05" units="cm"/>
      <inkml:brushProperty name="color" value="#004F8B"/>
    </inkml:brush>
  </inkml:definitions>
  <inkml:trace contextRef="#ctx0" brushRef="#br0">1 216 1056,'0'0'5776,"11"-2"-5311,44-3-186,-35 5-260,0-1 0,0-2 0,0 0-1,0-1 1,34-11 0,-50 13-103,0 0 0,-1 0 0,1-1 0,-1 1 0,0-1 0,0 0 0,0 0 0,0 0 0,-1 0 0,1-1 0,-1 1 0,0-1 0,0 0 0,0 1 0,0-1 0,-1 0 0,2-6 0,0-2-693,-1 0-1,0-1 0,-1 0 1,0-18-1,-1-8-1351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18.287"/>
    </inkml:context>
    <inkml:brush xml:id="br0">
      <inkml:brushProperty name="width" value="0.05" units="cm"/>
      <inkml:brushProperty name="height" value="0.05" units="cm"/>
      <inkml:brushProperty name="color" value="#004F8B"/>
    </inkml:brush>
  </inkml:definitions>
  <inkml:trace contextRef="#ctx0" brushRef="#br0">3 0 880,'0'0'6294,"0"23"-4968,-1-3-966,0 1 20,1 0 0,0 0 1,2 0-1,1 0 0,6 25 0,4 5 690,0 5-120,3 0-1,33 76 1,-45-127-2179</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18.618"/>
    </inkml:context>
    <inkml:brush xml:id="br0">
      <inkml:brushProperty name="width" value="0.05" units="cm"/>
      <inkml:brushProperty name="height" value="0.05" units="cm"/>
      <inkml:brushProperty name="color" value="#004F8B"/>
    </inkml:brush>
  </inkml:definitions>
  <inkml:trace contextRef="#ctx0" brushRef="#br0">1 381 6227,'0'0'2204,"0"0"-2202,0 0 0,1 0 0,-1 0 1,0 0-1,0 1 0,1-1 0,-1 0 1,0 0-1,1 0 0,-1 0 0,0 0 0,0 0 1,1 0-1,-1 0 0,0 0 0,1 0 1,-1 0-1,0 0 0,0 0 0,1 0 1,-1 0-1,0 0 0,1 0 0,-1 0 1,0-1-1,0 1 0,1 0 0,-1 0 1,0 0-1,0 0 0,1 0 0,-1-1 1,0 1-1,0 0 0,1 0 0,-1-1 1,0 1-1,4-6-58,-1-1 1,0 0-1,0 1 0,-1-1 1,0 0-1,3-12 0,9-27-370,4 5 84,2 0 1,2 1-1,1 1 1,50-62-1,-72 100 424,-1 0 0,1 1 0,-1-1 0,1 0 0,0 0 1,-1 1-1,1-1 0,0 0 0,0 1 0,-1-1 0,1 1 0,0-1 0,0 1 0,0-1 0,0 1 0,0 0 0,-1-1 0,1 1 0,0 0 0,0 0 1,0-1-1,0 1 0,0 0 0,0 0 0,0 0 0,0 0 0,0 0 0,0 1 0,0-1 0,0 0 0,0 0 0,0 1 0,0-1 0,0 0 1,-1 1-1,1-1 0,0 1 0,0-1 0,0 1 0,-1 0 0,1-1 0,0 1 0,0 0 0,-1-1 0,1 1 0,-1 0 0,1 0 0,0 1 1,4 7 202,-1-1 0,0 1 0,0 0 0,3 13 0,0 0 604,20 43 779,50 138 1512,-76-199-2916,1 7-1457,-2-10 1040,-1-1 1,1 0 0,0 1 0,0-1 0,-1 0 0,1 1 0,0-1 0,0 0 0,-1 1 0,1-1 0,0 0 0,-1 0 0,1 1 0,0-1 0,-1 0 0,1 0 0,0 0 0,-1 0 0,1 1 0,-1-1 0,1 0 0,0 0 0,-1 0 0,1 0 0,-1 0-1,1 0 1,0 0 0,-1 0 0,1 0 0,-1 0 0,-25 0-3681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19.250"/>
    </inkml:context>
    <inkml:brush xml:id="br0">
      <inkml:brushProperty name="width" value="0.05" units="cm"/>
      <inkml:brushProperty name="height" value="0.05" units="cm"/>
      <inkml:brushProperty name="color" value="#004F8B"/>
    </inkml:brush>
  </inkml:definitions>
  <inkml:trace contextRef="#ctx0" brushRef="#br0">0 320 8868,'0'0'3607,"17"-5"-3337,137-37-1126,-37 15-3365,-96 23 3680,44-8-1736,-21 8 6047,-43 5-3632,0 0 0,1-1 1,-1 1-1,0 0 0,0 0 0,0 0 0,0 0 1,0 0-1,0 0 0,0 0 0,0 0 1,0 1-1,-1-1 0,1 0 0,0 0 0,-1 1 1,1-1-1,-1 1 0,1 1 0,12 37 865,-10-30-573,5 19 156,-1 1 1,-1-1-1,-1 1 0,-2 0 1,-1 32-1,-2-61-425,0-23-420,-9-85-988,-2-40-348,11 121 1234,-1 8 68,1 0 0,1 0 0,0 0 0,8-34-1,-7 48 274,-1-1-1,1 1 0,0 0 1,0-1-1,0 1 0,0 0 0,1 0 1,-1 1-1,1-1 0,0 1 0,1-1 1,-1 1-1,0 0 0,1 0 1,0 0-1,0 1 0,-1-1 0,2 1 1,-1 0-1,0 0 0,0 0 1,1 1-1,-1 0 0,6-2 0,10 0 256,-1 1 0,1 1 0,0 0-1,38 5 1,-54-3-199,0 0 0,-1 1 0,1-1 0,0 1 0,-1 0 0,1 0 0,-1 0 0,1 1-1,-1-1 1,0 1 0,0 0 0,0 0 0,0 0 0,-1 0 0,1 0 0,-1 0 0,0 1 0,0-1-1,0 1 1,0 0 0,-1-1 0,2 8 0,2 1 106,-1 1 0,-1 0 0,-1 0 0,1 0 0,-1 24 0,-2-33-131,0 0 0,0-1 0,-1 1 0,0-1 0,0 1 0,0 0-1,0-1 1,0 0 0,-1 1 0,1-1 0,-1 0 0,0 0 0,0 1-1,0-1 1,-4 4 0,0-2 19,0 0 0,0 0 0,0 0 0,-1-1 0,1 0 0,-1 0 0,-7 3 0,-13 3-157,1-1-1,-1-1 0,-31 4 0,53-11 31,-42 6-1534,16-5-2981,26-2 1757</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04.507"/>
    </inkml:context>
    <inkml:brush xml:id="br0">
      <inkml:brushProperty name="width" value="0.05" units="cm"/>
      <inkml:brushProperty name="height" value="0.05" units="cm"/>
      <inkml:brushProperty name="color" value="#004F8B"/>
    </inkml:brush>
  </inkml:definitions>
  <inkml:trace contextRef="#ctx0" brushRef="#br0">0 102 896,'0'0'4157,"3"-49"1584,0 9-4198,-1 28-179,-1 29 11,-1 384 3025,5-416-12882,-5-3 2082</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05.420"/>
    </inkml:context>
    <inkml:brush xml:id="br0">
      <inkml:brushProperty name="width" value="0.05" units="cm"/>
      <inkml:brushProperty name="height" value="0.05" units="cm"/>
      <inkml:brushProperty name="color" value="#004F8B"/>
    </inkml:brush>
  </inkml:definitions>
  <inkml:trace contextRef="#ctx0" brushRef="#br0">35 404 3554,'0'0'6347,"-1"-13"-3253,0-55-2571,3 48-477,1 0 0,1 0 0,0 0 0,2 0 0,0 1 0,10-19 0,58-109-42,-74 146 6,1 0-1,-1 0 1,1 0 0,0 0 0,-1-1 0,1 1 0,0 1 0,0-1-1,-1 0 1,1 0 0,0 0 0,0 0 0,0 1 0,0-1 0,0 0 0,0 1-1,1-1 1,-1 1 0,0-1 0,0 1 0,0-1 0,0 1 0,1 0-1,-1 0 1,0 0 0,0-1 0,1 1 0,-1 1 0,0-1 0,0 0 0,0 0-1,1 0 1,-1 0 0,0 1 0,0-1 0,0 1 0,1-1 0,-1 1-1,0-1 1,0 1 0,0 0 0,0-1 0,0 1 0,0 0 0,0 0 0,1 1-1,7 7 13,-1 0 0,0 0 0,14 20-1,-10-12 208,21 24-89,96 124 560,-129-164-696,1-1-1,-1 1 1,1-1-1,-1 1 1,1-1-1,-1 1 1,0-1 0,1 1-1,-1-1 1,1 1-1,-1 0 1,0-1-1,0 1 1,1 0 0,-1-1-1,0 1 1,0 0-1,0-1 1,0 1-1,0 0 1,0-1 0,0 1-1,0 0 1,0-1-1,0 1 1,0 0-1,0-1 1,0 1 0,-1 0-1,1-1 1,0 1-1,-1 1 1,-21 4 135,10-5-174,-139 21-180,-77 15 51,228-37 65,-1 0 0,1 0 0,-1 0 0,1 1 0,-1-1 0,1 0-1,0 0 1,-1 0 0,1 1 0,0-1 0,-1 0 0,1 0 0,0 1 0,-1-1 0,1 0 0,0 1 0,0-1 0,-1 0 0,1 1 0,0-1 0,0 0 0,-1 1 0,1-1 0,0 0 0,0 1 0,0-1 0,0 1 0,0-1 0,0 1 0,0-1 0,0 0 0,0 1 0,0-1 0,0 1 0,0-1 0,0 1 0,0-1 0,0 3-909,0 4-2996</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08.873"/>
    </inkml:context>
    <inkml:brush xml:id="br0">
      <inkml:brushProperty name="width" value="0.05" units="cm"/>
      <inkml:brushProperty name="height" value="0.05" units="cm"/>
      <inkml:brushProperty name="color" value="#004F8B"/>
    </inkml:brush>
  </inkml:definitions>
  <inkml:trace contextRef="#ctx0" brushRef="#br0">213 103 3105,'0'0'5488,"-15"-14"-4762,-50-41-115,61 51-541,-1 0-1,0 1 1,0 0 0,0 0 0,0 0 0,0 1-1,0 0 1,-1 0 0,1 0 0,-1 1-1,0-1 1,1 1 0,-1 0 0,0 1 0,0 0-1,1 0 1,-1 0 0,-6 1 0,-12 0 322,28 16-704,6-2 542,0-1-1,1 0 1,0 0 0,1-1-1,0-1 1,26 20 0,2 3 259,-30-25-405,0 0 0,-1 1-1,0-1 1,12 21 0,-18-26-77,-1 0-1,1-1 0,-1 1 0,-1 0 1,1 0-1,-1 1 0,0-1 1,0 0-1,0 0 0,-1 1 1,1-1-1,-1 0 0,-1 1 0,1-1 1,-2 7-1,1-10-9,0 1 0,-1 0 0,1-1 0,0 1 1,-1-1-1,0 1 0,0-1 0,0 0 0,0 1 0,0-1 0,0 0 0,0 0 0,-1-1 0,1 1 1,-1 0-1,1-1 0,-1 0 0,1 1 0,-1-1 0,0 0 0,0 0 0,-5 0 0,-4 2-120,-1-1 0,1 0-1,-25 0 1,36-4 106,0 0 0,1 0 0,-1 0 0,1 0 0,-1 0 0,1 0-1,0-1 1,0 1 0,0 0 0,0 0 0,1 0 0,-1 0 0,0 0 0,1 0 0,0 0 0,-1 0 0,3-3 0,0 1 2,0 0 1,1 1-1,0-1 1,0 1-1,0 0 1,0 0-1,1 1 0,-1-1 1,1 1-1,-1 0 1,9-2-1,63-16 193,-48 14-146,5-2 33,-8 3 28,0-2 0,-1 0 0,0-1 0,34-18 0,-53 24-72,1-2 1,-1 1-1,0 0 0,0-1 0,-1 0 1,1 0-1,-1-1 0,0 1 0,0-1 1,0 0-1,0 0 0,-1 0 0,0-1 1,0 1-1,-1-1 0,0 1 0,1-1 1,-2 0-1,1 0 0,-1 0 0,0 0 1,0 0-1,0-11 0,-1 15-30,1-1 0,-1 1 0,0-1 0,0 1 0,0-1-1,0 1 1,-1 0 0,1-1 0,-1 1 0,1-1 0,-1 1 0,0 0 0,0 0 0,0-1-1,0 1 1,0 0 0,0 0 0,-1 0 0,1 0 0,-1 0 0,1 0 0,-1 1 0,0-1 0,0 0-1,0 1 1,0 0 0,0-1 0,0 1 0,0 0 0,0 0 0,0 0 0,-1 0 0,1 0-1,0 1 1,-1-1 0,1 1 0,0-1 0,-1 1 0,1 0 0,-4 0 0,1-1-13,0 1 1,0 0-1,0 0 1,0 0-1,0 0 1,0 1-1,0-1 1,0 1-1,0 1 1,0-1-1,1 1 1,-6 2-1,7-2 23,1 0 0,0-1 0,0 1 0,0 1 0,0-1 0,0 0 1,0 1-1,0-1 0,1 1 0,-1-1 0,1 1 0,-1 0 0,1-1 0,0 1 0,0 0 0,1 0 0,-1 0 0,1 0 0,-1 0 0,1 0 0,0 5 1,-1-2 47,1 0 1,0 0-1,0-1 1,0 1-1,1 0 1,-1 0-1,2-1 1,-1 1 0,0 0-1,1-1 1,0 1-1,0-1 1,1 0-1,0 0 1,0 0-1,0 0 1,0 0 0,1-1-1,0 1 1,-1-1-1,2 0 1,-1 0-1,0 0 1,1-1-1,0 0 1,0 0 0,0 0-1,0 0 1,0-1-1,1 0 1,-1 0-1,7 2 1,6 1-35,0 0 0,1-1-1,0 0 1,26 0 0,-35-3-690,0-1 0,0 0 0,0-1 0,0 0 0,0 0 0,0-1 1,0 0-1,0-1 0,17-7 0,3-10-4103</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09.704"/>
    </inkml:context>
    <inkml:brush xml:id="br0">
      <inkml:brushProperty name="width" value="0.05" units="cm"/>
      <inkml:brushProperty name="height" value="0.05" units="cm"/>
      <inkml:brushProperty name="color" value="#004F8B"/>
    </inkml:brush>
  </inkml:definitions>
  <inkml:trace contextRef="#ctx0" brushRef="#br0">158 1 2081,'0'0'5987,"0"0"-5978,0 0 0,0 0 1,0 0-1,0 0 0,0 0 1,1-1-1,-1 1 1,0 0-1,0 0 0,0 0 1,0 0-1,1 0 0,-1 0 1,0 0-1,0 0 0,0 0 1,0 0-1,1 0 1,-1 0-1,0 0 0,0 0 1,0 0-1,0 0 0,1 0 1,-1 0-1,0 0 0,0 1 1,0-1-1,0 0 1,0 0-1,1 0 0,-1 0 1,0 0-1,0 0 0,0 0 1,0 0-1,0 1 0,0-1 1,0 0-1,1 0 0,-1 0 1,0 0-1,0 0 1,0 1-1,0-1 0,0 0 1,0 0-1,0 0 0,0 0 1,0 1-1,0-1 0,0 0 1,0 0-1,0 0 1,0 0-1,0 1 0,6 14 649,0 1 1,5 32-1,0-5-56,-1-10-178,2 10 64,22 51 1,-43-92-814,1-1 1,-1 0-1,1 0 0,-15-1 0,23 0 290,-154-2-1553,152 2 1627,0 0 1,0 1-1,1-1 0,-1 1 0,0 0 0,0-1 0,0 1 0,0 0 0,1 0 0,-1 0 1,0 0-1,1 0 0,-1 1 0,1-1 0,0 0 0,-1 1 0,1-1 0,0 1 1,0 0-1,0-1 0,0 1 0,0 0 0,0-1 0,0 1 0,0 0 0,1 0 0,-1 3 1,0-2 25,0-1 0,1 1 0,-1-1 0,1 1 0,0-1 0,0 1 0,0-1 1,0 1-1,0-1 0,0 1 0,1-1 0,-1 1 0,1-1 0,0 1 0,0-1 1,0 0-1,0 1 0,0-1 0,0 0 0,1 0 0,-1 0 0,3 3 0,3 1 51,0-2-1,1 1 1,-1-1-1,1 0 0,0 0 1,0-1-1,0 0 0,0 0 1,1-1-1,-1-1 1,16 2-1,14 0 196,53-2 1,-49-2-199,-36 1-149,0-1 0,1 0 0,-1 0 0,0-1-1,0 0 1,0 0 0,0 0 0,0 0 0,-1-1-1,1 0 1,-1 0 0,0-1 0,1 0 0,-2 0-1,1 0 1,0 0 0,-1-1 0,0 1-1,0-1 1,4-6 0,35 11 756,69 0 182,-111-2-868,0-1-1,0 1 1,0 0-1,0-1 1,-1 1 0,1-1-1,-1 1 1,0 0-1,0-1 1,0 1-1,0-1 1,0 1-1,-1-5 1,1 1-2,0-1-81,-1 0 0,1 0 0,-2 0 1,1 0-1,-1 1 0,0-1 0,0 0 0,0 1 1,-1-1-1,0 1 0,-1 0 0,0 0 0,1 0 1,-2 0-1,1 1 0,-1 0 0,0 0 0,0 0 1,0 0-1,0 1 0,-1 0 0,0 0 0,-12-6 1,14 7 48,-1 1 1,0-1 0,1 1 0,-1 0 0,0 0 0,0 1 0,-1-1 0,1 1-1,0 0 1,-1 1 0,1-1 0,0 1 0,-1 0 0,1 0 0,0 1 0,-1 0 0,1-1-1,0 2 1,0-1 0,0 1 0,0 0 0,0 0 0,-9 5 0,9-4 82,0 1-1,1 0 1,-1 0 0,1 1 0,0-1 0,0 1 0,0 0-1,1 0 1,0 0 0,0 0 0,0 1 0,1-1 0,-1 1-1,1-1 1,1 1 0,-1 0 0,1 0 0,0 0 0,0 0-1,1 0 1,0 7 0,-1-11-85,1-1 0,0 1-1,0 0 1,0-1 0,1 1 0,-1 0 0,0 0-1,1-1 1,-1 1 0,1 0 0,-1-1 0,1 1-1,0-1 1,0 1 0,-1-1 0,1 1 0,0-1-1,1 0 1,-1 1 0,0-1 0,0 0 0,0 0-1,1 0 1,-1 0 0,1 0 0,-1 0-1,1 0 1,-1 0 0,2 0 0,4 1-433,0-1 0,0 0 0,0 0 0,0-1 0,0 1 0,7-2 0,4 1-1774,9 0-3639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11.111"/>
    </inkml:context>
    <inkml:brush xml:id="br0">
      <inkml:brushProperty name="width" value="0.05" units="cm"/>
      <inkml:brushProperty name="height" value="0.05" units="cm"/>
      <inkml:brushProperty name="color" value="#004F8B"/>
    </inkml:brush>
  </inkml:definitions>
  <inkml:trace contextRef="#ctx0" brushRef="#br0">21 360 5042,'0'0'5744,"21"-2"-4989,67-9-90,-81 11-565,-1-1 0,1-1 0,-1 1 0,0-1 0,1 0 0,-1-1 0,0 0 0,0 0 0,-1 0 0,1 0 0,-1-1 1,1 0-1,-1 0 0,0 0 0,-1-1 0,1 0 0,-1 0 0,0 0 0,0 0 0,0-1 0,-1 1 0,5-11 0,-4 2-149,0 0 0,0 0 0,-1 0-1,-1-1 1,-1 1 0,0 0-1,-2-29 1,0 38-39,0-1-1,0 1 0,-1 0 1,0 0-1,0-1 1,0 1-1,-1 1 1,0-1-1,0 0 0,0 1 1,0-1-1,-1 1 1,0 0-1,0 0 1,0 0-1,0 1 0,0 0 1,-1-1-1,0 1 1,1 1-1,-1-1 1,0 1-1,-9-3 1,9 3 80,1 0 1,-1 0 0,0 0 0,0 1 0,0 0 0,0 0 0,0 0 0,0 1 0,0 0-1,0-1 1,0 2 0,-1-1 0,1 1 0,0 0 0,0 0 0,0 0 0,1 0 0,-1 1-1,0 0 1,0 0 0,1 1 0,-1-1 0,1 1 0,0 0 0,-7 5 0,5 0 64,1-1 0,0 0 0,0 1 0,1 0 0,0 0 0,0 1 0,1-1 0,0 1 0,0 0 0,-2 15 0,2 5 232,1 0-1,1 30 0,2-34-158,-1-8-21,2-1 1,0 0-1,0 0 1,2 0 0,0-1-1,7 18 1,-7-23-77,0 1 0,1-1 0,0-1 0,1 1 0,0-1-1,0 0 1,1 0 0,0 0 0,16 13 0,-22-21-32,0 0 0,1-1 0,-1 1 0,0 0 0,1-1 0,-1 1-1,0-1 1,1 0 0,-1 1 0,0-1 0,1 0 0,-1 0 0,1 0-1,-1 0 1,0 0 0,1 0 0,-1 0 0,1-1 0,-1 1 0,0 0-1,1-1 1,-1 1 0,0-1 0,1 1 0,-1-1 0,0 0 0,0 0 0,0 1-1,1-1 1,-1 0 0,0 0 0,0 0 0,0 0 0,-1 0 0,1 0-1,1-3 1,32-50-93,-29 44-61,-1 3 44,11-14 65,-14 21 54,0 0-1,-1 0 0,1 0 0,0 0 0,0 0 0,-1 0 0,1 0 1,0 0-1,-1 0 0,1 1 0,0-1 0,0 0 0,-1 1 0,1-1 1,0 0-1,-1 1 0,1-1 0,-1 1 0,1-1 0,-1 1 0,1-1 1,-1 1-1,1-1 0,-1 1 0,1 0 0,-1-1 0,0 1 1,1 0-1,-1-1 0,0 1 0,0 0 0,1 0 0,4 7 40,0-2-1,0 1 0,1 0 0,0-1 0,1 0 1,-1 0-1,1-1 0,0 0 0,0 0 0,1-1 1,-1 0-1,1 0 0,0 0 0,0-1 1,1-1-1,-1 1 0,0-1 0,1-1 0,0 1 1,-1-1-1,1-1 0,0 0 0,-1 0 1,1-1-1,0 0 0,11-3 0,-15 3-42,0-1 1,0 0-1,0 0 0,0 0 0,-1 0 0,1-1 1,0 0-1,-1 0 0,0 0 0,0-1 1,0 1-1,0-1 0,0 0 0,-1 0 0,0 0 1,0-1-1,0 1 0,0-1 0,-1 0 0,4-9 1,-3 6-92,0-1 1,0-1 0,-1 1-1,0 0 1,-1-1-1,0 1 1,0-1 0,-1 1-1,0-1 1,-3-17 0,2 25 72,0 0 1,0 0 0,1 0 0,-1 0 0,-1 0 0,1 0 0,0 1 0,0-1 0,-1 0 0,1 1 0,-1-1 0,1 1 0,-1-1 0,0 1 0,1 0 0,-1 0 0,0-1 0,0 1 0,0 1 0,0-1 0,0 0 0,0 0 0,0 1 0,0-1 0,-3 1 0,-5-2 42,1 1 1,0 0 0,0 1 0,-16 1-1,23-1-20,1 1 0,-1-1 0,0 1 0,1 0 0,-1 0 0,0 0 0,1 0 0,0 0 0,-1 0 0,1 0 0,-1 0 0,1 0 0,0 1 0,0-1 0,0 1 0,0-1 0,0 1 0,0-1 0,0 1 0,0 0 0,1-1 0,-1 1 0,0 0 0,1-1 0,0 1 0,-1 0 0,1 0 0,0 2 0,-3 60 366,3-53-259,0-9-103,0 0-1,0 0 1,0 1-1,1-1 1,-1 0-1,1 0 1,0 0 0,-1 1-1,1-1 1,0 0-1,0 0 1,0 0-1,0 0 1,1-1-1,-1 1 1,0 0-1,1 0 1,0-1 0,-1 1-1,1-1 1,3 3-1,0-2 19,-1 1 0,1-1-1,0 0 1,0 0 0,1 0 0,-1-1-1,0 0 1,0 0 0,7 0 0,0 0 12,1-1 1,-1 0 0,1-1 0,-1 0 0,0-1-1,1 0 1,19-8 0,-16 4-97,-1-2 0,0 0 0,0 0 1,-1-2-1,0 1 0,-1-2 0,14-13 0,-21 18 49,0 0-1,-1 0 1,1-1 0,-1 0-1,-1 0 1,1-1-1,-1 1 1,-1-1-1,1 0 1,-1 0-1,-1 0 1,0 0 0,0 0-1,0-1 1,-1 1-1,0-9 1,0 2-57,-2 0 1,0 0 0,-5-25-1,5 36 42,0-1 0,-1 0-1,0 1 1,1-1 0,-2 1 0,1 0-1,0-1 1,-1 1 0,0 0 0,0 1-1,0-1 1,-1 0 0,1 1 0,-1 0-1,-5-4 1,8 7 16,1-1 0,-1 1 0,0 0 0,1 0 0,-1-1 0,0 1 0,1 0 0,-1 0 0,0 0 0,1 0 0,-1 0 0,0 0 0,0 0 0,1 0 0,-1 0 0,0 0 0,1 1 0,-1-1 0,0 0 0,1 0 0,-1 1 0,0-1 0,1 0 0,-1 1 0,1-1 0,-1 0 0,0 1 0,1-1 0,-1 1 0,1-1 0,-1 1 0,1 0 0,0-1 0,-1 1 0,1-1 0,0 1 0,-1 0 0,1-1 0,0 1 0,0 0 0,-1-1 0,1 1 0,0 0 0,0-1 0,0 1 0,0 1 0,-6 32-83,7-14 98,1-1 0,1 1-1,1-1 1,7 22-1,6 32 29,16 315 2444,-21-182-648,-12-188-1784,0-17-278,0-9-1919,0-45-5999,-4 19 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11.595"/>
    </inkml:context>
    <inkml:brush xml:id="br0">
      <inkml:brushProperty name="width" value="0.05" units="cm"/>
      <inkml:brushProperty name="height" value="0.05" units="cm"/>
      <inkml:brushProperty name="color" value="#004F8B"/>
    </inkml:brush>
  </inkml:definitions>
  <inkml:trace contextRef="#ctx0" brushRef="#br0">0 5 2177,'0'0'4146,"11"0"-3495,-3-2-568,38-1 923,-44 3-886,1 0 0,0 1 0,0-1 0,-1 1 1,1-1-1,0 1 0,0 0 0,-1 0 0,1 0 1,-1 0-1,1 0 0,-1 1 0,1-1 0,-1 1 1,0 0-1,3 2 0,3 7 125,0 1 0,-1 0 0,0 1 0,-1 0-1,0 0 1,-1 0 0,0 1 0,-1-1 0,-1 1 0,0 0 0,0 15 0,2-3-188,-5-25-49,1 1-1,-1-1 1,1 0-1,0 1 1,-1-1-1,1 0 1,0 1-1,0-1 1,0 0-1,0 0 1,0 0-1,0 0 1,0 0-1,0 0 1,0 0-1,1 0 1,-1-1-1,0 1 1,1 0 0,-1-1-1,0 1 1,1-1-1,-1 1 1,1-1-1,-1 0 1,1 0-1,-1 1 1,2-1-1,51-1-9,-33 0-185,-6 1-154,-9 1-201,0-1-1,0 0 0,0 0 1,0-1-1,0 0 0,0 0 0,-1 0 1,1-1-1,6-2 0,3-5-6132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41.189"/>
    </inkml:context>
    <inkml:brush xml:id="br0">
      <inkml:brushProperty name="width" value="0.05" units="cm"/>
      <inkml:brushProperty name="height" value="0.05" units="cm"/>
      <inkml:brushProperty name="color" value="#004F8B"/>
    </inkml:brush>
  </inkml:definitions>
  <inkml:trace contextRef="#ctx0" brushRef="#br0">0 1 6371,'0'0'6851,"54"0"-6291,-23 0 193,0 0-417,0 0-304,-4 0-32,-4 0-112,-4 0-897,-7 0-1056,-2 0-1552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12.627"/>
    </inkml:context>
    <inkml:brush xml:id="br0">
      <inkml:brushProperty name="width" value="0.05" units="cm"/>
      <inkml:brushProperty name="height" value="0.05" units="cm"/>
      <inkml:brushProperty name="color" value="#004F8B"/>
    </inkml:brush>
  </inkml:definitions>
  <inkml:trace contextRef="#ctx0" brushRef="#br0">0 1 1345,'0'0'5645,"0"11"-4431,1 15-542,1 0 1,2-1 0,0 1-1,1-1 1,10 28 0,-9-36-509,0-1 0,1 0 1,0 0-1,1-1 0,1 0 0,0-1 1,1 0-1,21 23 0,-29-35-140,-1 0-1,1 0 1,0-1-1,0 1 1,0-1-1,-1 1 1,2-1-1,-1 1 1,0-1-1,0 0 1,0 0-1,0 0 1,1 0-1,-1-1 1,0 1-1,1-1 1,-1 1-1,1-1 1,-1 0-1,1 0 1,-1 0-1,0 0 1,1 0-1,-1 0 1,1-1-1,-1 1 1,0-1-1,3-1 1,-1 0 12,-1 0 0,-1-1 0,1 1-1,0-1 1,0 1 0,-1-1 0,0 0 0,1 0 0,-1 0 0,0-1-1,-1 1 1,1 0 0,-1-1 0,1 1 0,-1-1 0,2-6 0,-1-4-25,0-1 1,0 1-1,-2-25 1,0 34-5,0 4 174,1 4-582,-1-1 335,1 1 1,-1 0-1,1-1 1,0 1-1,0-1 1,0 0-1,0 1 1,0-1-1,3 3 1,-4-5 49,4 6 38,0 0 0,0 0-1,0-1 1,1 0 0,0 0 0,0 0 0,0-1 0,1 0 0,6 4 0,-11-6-20,1-1 0,-1 0 0,1-1 0,0 1 1,-1 0-1,1 0 0,0-1 0,0 1 0,0-1 0,-1 1 1,1-1-1,0 0 0,0 0 0,0 0 0,0 0 0,0 0 1,-1 0-1,1 0 0,0-1 0,0 1 0,0-1 1,-1 1-1,1-1 0,0 0 0,0 0 0,-1 0 0,1 0 1,-1 0-1,1 0 0,-1 0 0,1 0 0,-1 0 0,0-1 1,1 1-1,-1-1 0,0 1 0,1-3 0,4-7-167,0 0 1,-1 0-1,-1 0 0,7-24 0,-11 44 347,1 0 0,0 0 0,1 0 0,0 0 1,0-1-1,1 1 0,0-1 0,1 0 0,0 1 0,0-2 0,7 11 0,-7-13-339,0 0 0,0 1-1,1-1 1,0-1-1,0 1 1,11 7 0,-12-10-389,-1 1 0,1-1 1,0-1-1,1 1 0,-1 0 1,0-1-1,0 0 1,1 0-1,-1 0 0,1-1 1,4 1-1</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12.983"/>
    </inkml:context>
    <inkml:brush xml:id="br0">
      <inkml:brushProperty name="width" value="0.05" units="cm"/>
      <inkml:brushProperty name="height" value="0.05" units="cm"/>
      <inkml:brushProperty name="color" value="#004F8B"/>
    </inkml:brush>
  </inkml:definitions>
  <inkml:trace contextRef="#ctx0" brushRef="#br0">0 9 9812,'0'0'5971,"90"2"-5427,-51-2-431,-1 0-113,5-2-497,0-3-1648,-7 1-2913</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13.792"/>
    </inkml:context>
    <inkml:brush xml:id="br0">
      <inkml:brushProperty name="width" value="0.05" units="cm"/>
      <inkml:brushProperty name="height" value="0.05" units="cm"/>
      <inkml:brushProperty name="color" value="#004F8B"/>
    </inkml:brush>
  </inkml:definitions>
  <inkml:trace contextRef="#ctx0" brushRef="#br0">1 339 6627,'0'0'5277,"20"-2"-4930,-8 1-288,10 0 44,1-2-1,-1 0 1,1-2 0,-1 0-1,32-13 1,-49 15-153,0 0 1,0-1-1,0 1 0,-1-1 1,1 0-1,-1 0 0,0 0 1,0 0-1,-1-1 1,1 0-1,-1 0 0,0 0 1,0 0-1,-1 0 0,0-1 1,1 1-1,-2-1 0,1 1 1,-1-1-1,0 0 1,0 0-1,0 1 0,-1-1 1,0 0-1,0 0 0,0 0 1,-1 0-1,0 1 0,0-1 1,-1 0-1,1 1 1,-1-1-1,0 1 0,-1-1 1,0 1-1,1 0 0,-8-9 1,0 2-211,0 0 1,-1 1 0,0 1-1,-23-18 1,28 25 246,1-1 1,-1 1-1,1 0 0,-1 1 1,0-1-1,0 1 1,0 0-1,0 1 0,-1 0 1,1 0-1,0 0 1,0 0-1,-1 1 0,-9 1 1,14 0 32,0 0 1,0 0 0,0 0 0,0 0 0,0 0-1,0 1 1,0-1 0,1 1 0,-1-1-1,0 1 1,1 0 0,-1 0 0,1-1-1,0 1 1,0 0 0,-1 0 0,1 0-1,1 1 1,-1-1 0,0 0 0,0 0-1,1 0 1,-1 1 0,1 3 0,-8 64 906,8-69-893,-2 39 595,6 61 0,-2-84-410,1 0 1,0-1-1,1 0 1,1 0-1,0 0 0,11 21 1,-2-12 180,30 45-1,-37-61-336,0 0-1,1 0 1,0-1-1,0 0 1,1 0-1,0-1 0,14 9 1,-22-15-77,1 0-1,0 0 1,0 0-1,0 0 1,0 0 0,0 0-1,0-1 1,0 1 0,1-1-1,-1 1 1,0-1-1,0 0 1,0 0 0,1 1-1,-1-2 1,0 1-1,0 0 1,0 0 0,1-1-1,-1 1 1,0-1 0,0 0-1,0 0 1,3-1-1,-1-2-62,0 1 0,0-1 0,0 0-1,0-1 1,-1 1 0,1 0-1,3-9 1,19-21-140,-24 33 276,-1 0 0,1 1 0,-1-1 0,1 1 1,-1-1-1,1 1 0,0-1 0,-1 1 0,1 0 1,-1 0-1,1 0 0,0 0 0,-1 0 0,1 0 1,0 0-1,-1 0 0,3 1 0,34 9-152,-18-4 188,4-2 190,1-2 1,24 0-1,-47-2-264,-1-1 0,1 1 0,-1-1 0,1 0-1,-1 1 1,0-1 0,1 0 0,-1 0 0,0 0-1,0 0 1,1 0 0,-1 0 0,0 0 0,0 0 0,0-1-1,-1 1 1,1 0 0,0-1 0,0 1 0,-1-1 0,1 1-1,-1 0 1,1-1 0,-1 1 0,1-1 0,-1 1-1,0-1 1,0 0 0,0-2 0,4-52-401,-4 52 263,-1 1 97,1 0 0,-1 0 0,0 0 0,0 0-1,0 0 1,0 0 0,0 0 0,-1 1 0,1-1-1,-1 0 1,0 1 0,0 0 0,0-1 0,0 1-1,0 0 1,0 0 0,-1 0 0,1 0 0,0 0-1,-1 1 1,0-1 0,1 1 0,-1 0 0,0 0 0,0-1-1,0 2 1,0-1 0,0 0 0,0 1 0,0-1-1,0 1 1,-3 0 0,0-1 59,0 0-1,0 1 1,0 0 0,0 0-1,0 0 1,0 1 0,0 0-1,0 0 1,0 0-1,0 1 1,1 0 0,-1 0-1,0 0 1,1 1 0,-9 5-1,6-1 158,1 1-1,0 0 0,0 0 1,0 0-1,-7 14 0,12-19-182,0 0-1,1 1 1,-1-1 0,1 1-1,-1 0 1,1-1-1,0 1 1,1 0 0,-1 0-1,0 0 1,1 0-1,0-1 1,0 1 0,0 0-1,1 0 1,-1 0-1,1 0 1,1 3 0,-1-5-92,0-1 1,0 0-1,-1 0 1,1 1 0,0-1-1,0 0 1,0 0-1,0 0 1,1 0 0,-1 0-1,0 0 1,0-1-1,1 1 1,-1 0 0,0-1-1,1 1 1,-1-1-1,1 1 1,-1-1 0,0 1-1,3-1 1,34 2-2849,-33-2 2235,33 0-4492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14.383"/>
    </inkml:context>
    <inkml:brush xml:id="br0">
      <inkml:brushProperty name="width" value="0.05" units="cm"/>
      <inkml:brushProperty name="height" value="0.05" units="cm"/>
      <inkml:brushProperty name="color" value="#004F8B"/>
    </inkml:brush>
  </inkml:definitions>
  <inkml:trace contextRef="#ctx0" brushRef="#br0">1 67 7571,'0'0'5993,"0"-5"-5908,0-6-73,0 6-107,0 7-79,5 56-84,10-6 647,-10-35-268,0 1 0,-1 0 1,0 0-1,1 35 0,-6-53-130,1 0-1,-1 1 1,1-1 0,-1 0-1,0 0 1,1 1 0,-1-1-1,0 0 1,1 0-1,-1 0 1,0 0 0,1 0-1,-1 0 1,0 0 0,1 0-1,-1 0 1,0 0-1,1 0 1,-1 0 0,0 0-1,1 0 1,-1-1 0,1 1-1,-1 0 1,0 0-1,1-1 1,-1 1 0,1-1-1,-1 1 1,1 0 0,-1-1-1,1 1 1,-1-1-1,1 1 1,-1-1 0,1 0-1,-1-2 18,1 0 1,0 0-1,1 0 0,-1 0 0,1 0 0,-1 0 1,1 0-1,0 0 0,0 0 0,0 0 0,0 0 0,0 1 1,1-1-1,0 0 0,-1 1 0,1-1 0,0 1 1,0 0-1,0 0 0,0 0 0,1 0 0,-1 0 0,0 0 1,1 0-1,0 1 0,-1-1 0,1 1 0,0 0 1,0 0-1,4-2 0,12-3 90,2 0 0,-1 2 1,32-5-1,-21 5-32,-17 1-10,19-1 113,0-2 1,-1-2-1,0-1 0,0-1 1,43-21-1,-73 30-145,0 0 0,1 0 0,-1 0 0,0-1-1,0 1 1,0-1 0,0 0 0,-1 0 0,1 1 0,0-1 0,-1 0-1,1-1 1,-1 1 0,1-2 0,-1 2-20,-1 1 0,1 0 0,-1 0 0,0-1 0,0 1 0,0 0 0,0-1 0,0 1 0,0-1 0,0 1 0,0 0 0,-1 0 0,1-1 0,0 1 0,-1 0 0,1-1 0,-1 1 0,1 0 0,-2-2 0,-1 0-29,1-1 0,-1 1 1,-1 0-1,1 0 0,0 0 0,-1 1 0,1-1 1,-1 1-1,0-1 0,0 1 0,0 0 0,0 1 1,-6-3-1,3 2 17,-1 0 0,1 0 0,0 1-1,-1 0 1,1 0 0,-1 1 0,1 0 0,-1 0 0,1 1 0,-1 0 0,1 0 0,0 1 0,-12 3 0,15-3 60,1 0 0,-1 0 0,1 0 0,0 0 0,0 1 0,0-1 0,0 1 0,0 0 0,0 0 0,1 0 0,-1 0 0,1 0 0,0 0 0,0 1 0,0-1 0,0 1 0,1 0 0,-1-1 0,1 1 0,0 0 0,0 0 0,0 0 0,1 0 0,-1 0 0,1 0 0,1 6 0,-1-5 24,0-1 0,1 1 0,0 0 0,0-1 0,0 1 0,1-1 0,-1 1 0,1-1 0,0 1 0,1-1 0,-1 0 0,1 0 0,-1 0-1,1 0 1,0-1 0,1 1 0,-1-1 0,1 0 0,-1 0 0,1 0 0,0 0 0,0-1 0,0 1 0,1-1 0,-1 0 0,0 0 0,9 1 0,1 2-175,0-1 1,0-1-1,19 3 1,37-2-4124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16.626"/>
    </inkml:context>
    <inkml:brush xml:id="br0">
      <inkml:brushProperty name="width" value="0.05" units="cm"/>
      <inkml:brushProperty name="height" value="0.05" units="cm"/>
      <inkml:brushProperty name="color" value="#004F8B"/>
    </inkml:brush>
  </inkml:definitions>
  <inkml:trace contextRef="#ctx0" brushRef="#br0">1 23 3554,'0'0'7707,"49"0"-6050,-14-2-1279,45-7 1,-44 4-459,46-2 1,-80 42 52,2 156 2609,1 30-141,2-190-2457,-12-47-6736,-12-7 1651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16.967"/>
    </inkml:context>
    <inkml:brush xml:id="br0">
      <inkml:brushProperty name="width" value="0.05" units="cm"/>
      <inkml:brushProperty name="height" value="0.05" units="cm"/>
      <inkml:brushProperty name="color" value="#004F8B"/>
    </inkml:brush>
  </inkml:definitions>
  <inkml:trace contextRef="#ctx0" brushRef="#br0">1 29 3730,'0'0'9716,"56"0"-8227,-24 0-577,4 0 17,2-2-657,1-4-224,-1 2-48,0 0-432,-4 0-1537,-2 0-1825,-5 0-2401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17.796"/>
    </inkml:context>
    <inkml:brush xml:id="br0">
      <inkml:brushProperty name="width" value="0.05" units="cm"/>
      <inkml:brushProperty name="height" value="0.05" units="cm"/>
      <inkml:brushProperty name="color" value="#004F8B"/>
    </inkml:brush>
  </inkml:definitions>
  <inkml:trace contextRef="#ctx0" brushRef="#br0">31 324 3618,'0'0'7152,"1"-1"-7413,13 1 7390,-11 5-6492,1 136-301,-4-140 179,0-7-406,-2-28-699,-1-1 0,-2 1 0,-12-42-1,-5-29-590,20 81 844,1-48 1,1 38 229,1 33 101,-1-1 0,1 1-1,-1-1 1,1 1 0,0 0-1,0-1 1,0 1-1,0 0 1,0 0 0,0-1-1,0 1 1,0 0 0,0 0-1,0 0 1,0 0-1,1 1 1,-1-1 0,0 0-1,1 0 1,-1 1 0,1-1-1,-1 1 1,1-1-1,-1 1 1,2 0 0,47-11-216,-42 10 207,29-5 122,0 2 1,1 2 0,-1 1 0,42 5 0,-76-4-91,0 1 0,0 0 1,0 0-1,0 1 1,0-1-1,0 0 0,0 1 1,0 0-1,-1 0 1,1 0-1,-1 0 0,1 0 1,-1 0-1,0 1 1,0-1-1,0 1 0,0-1 1,0 1-1,0 0 1,-1 0-1,0 0 1,1 0-1,-1 0 0,0 0 1,0 0-1,-1 0 1,1 0-1,0 4 0,0-2 7,-1 1-1,1-1 1,-1 0-1,0 0 1,0 0 0,0 1-1,-1-1 1,0 0-1,0 0 1,0 0-1,0 0 1,-1 0-1,0 0 1,0 0-1,-1-1 1,1 1-1,-5 5 1,-3 1 65,-2-1 0,1 0 0,-2 0-1,1-2 1,-1 1 0,-1-1 0,1-1 0,-23 9 0,-45 8-1155,0-12-4922,67-12 1706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20.229"/>
    </inkml:context>
    <inkml:brush xml:id="br0">
      <inkml:brushProperty name="width" value="0.05" units="cm"/>
      <inkml:brushProperty name="height" value="0.05" units="cm"/>
      <inkml:brushProperty name="color" value="#004F8B"/>
    </inkml:brush>
  </inkml:definitions>
  <inkml:trace contextRef="#ctx0" brushRef="#br0">2 0 816,'-2'0'10768,"14"2"-10598,-1 0 0,1 1 0,-1 0 0,1 0 0,-1 1 0,11 6-1,25 8 405,375 78 2194,-128-36-1160,-273-54-1237,1-2-1,-1 0 1,29 1 0,-50-5-179</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21.145"/>
    </inkml:context>
    <inkml:brush xml:id="br0">
      <inkml:brushProperty name="width" value="0.05" units="cm"/>
      <inkml:brushProperty name="height" value="0.05" units="cm"/>
      <inkml:brushProperty name="color" value="#004F8B"/>
    </inkml:brush>
  </inkml:definitions>
  <inkml:trace contextRef="#ctx0" brushRef="#br0">0 84 3217,'0'0'3816,"6"13"-2531,6 14-592,-4-5 13,2 0 0,0 0 0,1-1 0,1-1 0,1 0 0,23 28 0,-36-49-680,0 1 1,1 0-1,-1 0 0,0 0 1,0 0-1,1 0 0,-1 0 0,0 0 1,0 0-1,1 0 0,-1-1 1,0 1-1,0 0 0,0 0 1,1 0-1,-1-1 0,0 1 1,0 0-1,0 0 0,0 0 0,1-1 1,-1 1-1,0 0 0,0 0 1,0-1-1,0 1 0,0 0 1,0 0-1,0-1 0,0 1 1,0 0-1,0-1 0,0 1 0,0 0 1,0 0-1,0-1 0,0 1 1,0 0-1,0 0 0,0-1 1,0 1-1,0 0 0,0 0 1,0-1-1,-1 1 0,1-21-322,0 20 332,-2-13-364,-1-1 0,0 1 1,-1-1-1,-1 1 0,0 0 0,-1 1 0,-14-25 1,12 23 48,0-1 0,0 0 0,2-1 0,0 0 0,-4-20 1,10 36 345,1 0 0,0 0 0,-1 1 0,1-1 0,0 0 0,-1 0 0,1 1 0,0-1 0,0 1 0,-1-1 0,1 1 0,0-1 0,0 1 1,0-1-1,0 1 0,0 0 0,0-1 0,0 1 0,0 0 0,0 0 0,0 0 0,0 0 0,0 0 0,0 0 0,0 0 0,0 0 0,0 0 1,0 0-1,1 1 0,40 2 105,-39-2-25,90 10 718,195 13 639,-288-12-5890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24.761"/>
    </inkml:context>
    <inkml:brush xml:id="br0">
      <inkml:brushProperty name="width" value="0.05" units="cm"/>
      <inkml:brushProperty name="height" value="0.05" units="cm"/>
      <inkml:brushProperty name="color" value="#004F8B"/>
    </inkml:brush>
  </inkml:definitions>
  <inkml:trace contextRef="#ctx0" brushRef="#br0">1 154 448,'0'0'3773,"2"8"-2621,5 34 735,-2 0 1,-1 58-1,-3-48-371,12 77 1,-16-225-1573,-10-6-2131,-1-160 1,14 259 2204,1 0 1,-1 0-1,1 0 0,0 1 0,0-1 1,0 0-1,0 1 0,0-1 0,0 1 1,1-1-1,-1 1 0,1 0 0,0 0 1,0-1-1,0 1 0,0 0 1,0 0-1,0 1 0,0-1 0,0 0 1,1 1-1,-1 0 0,1-1 0,-1 1 1,1 0-1,0 0 0,-1 0 0,1 1 1,0-1-1,0 1 0,3-1 0,14-2 388,0 1 0,1 1 0,26 1 0,-28 0 129,-13 0-481,-1 1 0,1-1 0,-1 1 0,1 0 0,-1 0 0,1 1 0,-1 0 0,0 0 0,0 0 0,0 0 0,0 1 0,0 0 0,-1 0 0,1 0 0,-1 1 0,0-1 0,0 1 0,0 0 0,0 0 0,-1 0 0,0 1 0,1-1 0,-2 1 0,1 0 0,4 9 0,-5-7-32,0 0-1,0-1 1,0 1 0,0 0-1,-1 0 1,0 0 0,-1 0 0,0 0-1,0 0 1,0 0 0,-1 1-1,0-1 1,0-1 0,-1 1-1,0 0 1,0 0 0,-1 0-1,0-1 1,-7 13 0,2-8-129,-1 0 0,-1 0 0,1-1 0,-2 0 1,0-1-1,0 0 0,0-1 0,-1 0 0,0-1 0,-1 0 1,0-1-1,0 0 0,0-1 0,0-1 0,-1 0 0,0-1 1,0 0-1,0-1 0,0 0 0,0-2 0,-18 0 0,32 0 128,0-1-1,0 1 1,-1-1-1,1 1 0,0-1 1,0 0-1,0 1 1,-1-1-1,1 1 1,0-1-1,0 1 0,0-1 1,0 1-1,0-1 1,0 0-1,0 1 0,0-1 1,0 1-1,0-1 1,1 1-1,-1-1 1,0 1-1,0-1 0,0 1 1,1-1-1,-1 1 1,0-1-1,1 1 0,-1-1 1,0 1-1,1-1 1,-1 1-1,1 0 0,-1-1 1,0 1-1,1 0 1,-1-1-1,1 1 1,-1 0-1,1 0 0,-1-1 1,2 1-1,7 0 26,0 0-1,1 1 1,-1 0-1,0 0 1,0 1 0,0 0-1,0 1 1,0 0-1,0 0 1,0 1-1,-1 0 1,0 0 0,12 9-1,-4-3 108,0-2 0,28 12 0,-20-14-65,0-1 0,0 0 0,0-2 0,1-1 0,40-1 0,-63-1-80,-1-1 0,1 1 0,0-1 0,-1 0-1,1 0 1,-1 0 0,1 0 0,-1 0 0,1 0 0,-1 0 0,0 0 0,1 0 0,-1-1 0,0 1 0,0-1-1,0 1 1,0 0 0,0-1 0,0 0 0,-1 1 0,1-1 0,0 0 0,-1 1 0,0-1 0,1 0 0,-1 1-1,0-4 1,7-48-637,-6 37 424,0 12 199,-1 0 0,1 0 1,-1 0-1,0 0 0,0 0 0,0 0 1,-1 0-1,1 0 0,-1 0 0,0 0 1,0 0-1,0 0 0,-4-6 0,1 51 524,6-36-536,-1 1 1,0-1 0,1 0-1,0-1 1,0 1 0,1 0-1,-1-1 1,1 1-1,0-1 1,0 0 0,0 1-1,1-2 1,0 1 0,-1 0-1,1-1 1,1 1-1,5 3 1,-7-6-486,0 1 1,0-1-1,0 1 0,0-1 0,0 0 1,0 0-1,0 0 0,1 0 1,-1-1-1,5 1 0,0-1-3768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41.533"/>
    </inkml:context>
    <inkml:brush xml:id="br0">
      <inkml:brushProperty name="width" value="0.05" units="cm"/>
      <inkml:brushProperty name="height" value="0.05" units="cm"/>
      <inkml:brushProperty name="color" value="#004F8B"/>
    </inkml:brush>
  </inkml:definitions>
  <inkml:trace contextRef="#ctx0" brushRef="#br0">0 1 2369,'0'0'8852,"125"11"-8612,-88-11-240,-4 0-1120,-6 0-1521,-2 0-2034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25.118"/>
    </inkml:context>
    <inkml:brush xml:id="br0">
      <inkml:brushProperty name="width" value="0.05" units="cm"/>
      <inkml:brushProperty name="height" value="0.05" units="cm"/>
      <inkml:brushProperty name="color" value="#004F8B"/>
    </inkml:brush>
  </inkml:definitions>
  <inkml:trace contextRef="#ctx0" brushRef="#br0">1 1 560,'0'0'3554</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25.793"/>
    </inkml:context>
    <inkml:brush xml:id="br0">
      <inkml:brushProperty name="width" value="0.05" units="cm"/>
      <inkml:brushProperty name="height" value="0.05" units="cm"/>
      <inkml:brushProperty name="color" value="#004F8B"/>
    </inkml:brush>
  </inkml:definitions>
  <inkml:trace contextRef="#ctx0" brushRef="#br0">0 3 5859,'0'0'6179,"0"0"-6177,0 0 1,0 0 0,0 0-1,0-1 1,0 1 0,0 0-1,0 0 1,1 0 0,-1 0 0,0 0-1,0 0 1,0 0 0,0-1-1,0 1 1,0 0 0,0 0 0,0 0-1,1 0 1,-1 0 0,0 0-1,0 0 1,0 0 0,0 0 0,0 0-1,1 0 1,-1 0 0,0 0-1,0 0 1,0 0 0,0 0-1,0 0 1,1 0 0,-1 0 0,0 0-1,0 0 1,0 0 0,0 0-1,0 0 1,0 0 0,1 0 0,-1 0-1,0 0 1,0 0 0,0 0-1,0 0 1,0 0 0,0 1 0,1-1-1,-1 0 1,0 0 0,0 0-1,0 0 1,0 0 0,0 0-1,0 0 1,0 1 0,0-1 0,0 0-1,0 0 1,0 0 0,0 0-1,0 0 1,0 0 0,0 1 0,4 8 28,-2 0 1,1 0-1,-1 0 1,-1 0-1,2 18 1,0 5 168,40 288 1289,-44-344-2859,1 0 1,3-29-1,-2 52 1364,-1-1 0,1 1 0,0 0 0,0-1 0,0 1 0,0 0 1,0 0-1,0 0 0,0 0 0,0-1 0,0 2 0,1-1 0,-1 0 0,0 0 0,1 0 0,-1 0 0,1 1 0,-1-1 0,1 1 0,-1-1 0,1 1 0,-1 0 0,1 0 0,-1-1 0,1 1 0,1 0 0,50 1 1034,-40-1-606,-6 1-299,0 0 0,1 1 0,-1 0 0,0 0 1,0 1-1,0 0 0,-1 0 0,1 0 0,0 1 1,-1 0-1,0 0 0,0 1 0,-1-1 0,1 1 0,-1 1 1,0-1-1,0 1 0,0 0 0,-1 0 0,0 0 0,-1 0 1,1 1-1,-1 0 0,0 0 0,-1 0 0,1 0 0,-1 0 1,-1 0-1,2 9 0,-4-13-115,1-1 0,-1 1-1,0-1 1,0 1 0,0-1 0,0 1 0,0-1 0,0 0-1,-1 1 1,1-1 0,-1 0 0,1 0 0,-1 0-1,0 0 1,0 0 0,0 0 0,0-1 0,0 1 0,0-1-1,-1 1 1,1-1 0,0 0 0,-1 0 0,1 0 0,-4 1-1,-9 3 52,0 0 0,-29 5-1,44-10-58,-16 3-236,0-1 1,0-1 0,0 0-1,-22-2 1,37 1 207,0-1-1,0 0 0,1 0 1,-1 1-1,1-1 1,-1 0-1,1 0 1,-1 0-1,1 1 0,-1-1 1,1 0-1,0 0 1,-1 0-1,1 0 1,0 0-1,0 0 0,0 0 1,-1 0-1,1 0 1,0 0-1,0 0 1,1 0-1,-1 0 0,0 0 1,0 0-1,1-1 1,7-29-1450,-3 27 1414,0-1 0,0 1 0,0 1 0,1-1-1,-1 1 1,1 0 0,-1 0 0,1 0 0,0 1 0,0 0 0,1 0 0,-1 1-1,0 0 1,8-1 0,5 0 566,0 1 0,0 0 0,31 5 0,21 10-122,-55-10-211,1 0 0,-1-1 0,30 1 0,-42-3-108,0-1 0,0 0 0,0 0-1,0 0 1,-1-1 0,1 1 0,0-1-1,0 0 1,0 0 0,-1 0-1,1-1 1,4-2 0,-6 2-34,-1 0 1,1 0 0,-1 0-1,1-1 1,-1 1-1,0 0 1,0-1-1,0 1 1,0-1-1,0 1 1,0-1-1,-1 1 1,0-1-1,1 0 1,-1 1-1,0-1 1,0 0-1,-1-4 1,1 2-34,0 0 0,0-1 0,0 1 0,-1 0 0,0-1 0,0 1-1,-1 0 1,1 0 0,-1 0 0,0 0 0,0 0 0,-5-7 0,4 9 0,1 1-1,-1-1 1,0 0-1,0 1 1,0-1 0,0 1-1,-1 0 1,1 0 0,-1 0-1,1 1 1,-1-1 0,0 1-1,0 0 1,1 0-1,-1 0 1,0 0 0,0 1-1,-4-1 1,0 1-2,-1 0 1,0 0-1,1 1 1,-1 0-1,1 0 1,0 1-1,-1 0 1,1 0-1,0 1 1,-9 4-1,14-6 9,1 0 0,-1 1-1,1-1 1,-1 1 0,1 0 0,-1 0 0,1 0-1,0 0 1,0 0 0,0 0 0,0 0-1,0 1 1,1-1 0,-1 1 0,1-1 0,0 1-1,-1 0 1,1-1 0,0 1 0,0 0 0,1 0-1,-1 0 1,1 0 0,-1 0 0,1 0 0,0 0-1,0 0 1,0-1 0,1 1 0,-1 0 0,1 0-1,-1 0 1,2 3 0,-1-5-191,-1 0 1,1 1-1,0-1 0,0 0 1,0 0-1,0 0 0,0 0 1,0 0-1,0 0 0,0-1 1,0 1-1,0 0 1,0 0-1,0-1 0,0 1 1,1-1-1,-1 1 0,0-1 1,1 0-1,-1 1 0,0-1 1,1 0-1,0 0 0,24 2-4526</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26.448"/>
    </inkml:context>
    <inkml:brush xml:id="br0">
      <inkml:brushProperty name="width" value="0.05" units="cm"/>
      <inkml:brushProperty name="height" value="0.05" units="cm"/>
      <inkml:brushProperty name="color" value="#004F8B"/>
    </inkml:brush>
  </inkml:definitions>
  <inkml:trace contextRef="#ctx0" brushRef="#br0">12 102 2977,'0'0'7140,"1"-11"-7020,3-34-16,-4 38-151,-4 9-65,-2 9-151,4-5 271,1 0 0,0 0 0,0 0 0,0 0 0,1 0 0,0 0 0,0 0 0,0 0 0,1 0 0,0 0 0,0 0 0,3 7 0,1 1 514,1-1 1,0 0-1,13 18 0,-11-20-291,-2 0 0,1 1-1,-2 0 1,1 0 0,6 23 0,-11-1-322,-1-34 85,0 1 1,0 0-1,0-1 1,0 1-1,0-1 1,0 1-1,0-1 1,-1 1-1,1-1 1,0 1 0,0-1-1,-1 1 1,1-1-1,0 1 1,-1-1-1,1 0 1,0 1-1,-1-1 1,1 1-1,-1-1 1,1 0-1,-1 1 1,1-1-1,-1 0 1,1 0-1,-1 1 1,1-1-1,-1 0 1,1 0-1,-1 0 1,1 0 0,-1 0-1,0 0 1,1 1-1,-1-1 1,1-1-1,-1 1 1,1 0-1,-1 0 1,1 0-1,-1 0 1,1 0-1,-1 0 1,0-1-1,1 1 1,-1 0-1,1 0 1,-1-1-1,1 1 1,0 0-1,-1-1 1,1 1-1,-1-1 1,0-1 6,0 1 1,0-1-1,0 1 1,0-1-1,1 1 1,-1-1-1,0 1 0,1-1 1,-1 0-1,1 1 1,0-1-1,0 0 0,0 0 1,0 1-1,0-1 1,0 0-1,0 0 1,1-2-1,-1 1-10,0 0 0,1-1 0,-1 1 0,1 0-1,0-1 1,0 1 0,0 0 0,1 0 0,1-3 0,5 0 16,0 1 0,0 0 0,0 0 0,1 1 0,-1 0 0,1 0 0,0 1-1,0 0 1,19-2 0,-1-2 1,-1-1 13,-8 4 60,-1-1 0,-1 0 1,1-2-1,28-14 0,-41 18-83,0 0 1,0 1-1,-1-1 0,1-1 1,-1 1-1,0 0 1,1-1-1,-2 0 0,1 0 1,0 0-1,-1 0 1,1 0-1,-1 0 0,-1-1 1,1 1-1,0-1 0,-1 1 1,0-1-1,0 0 1,0 1-1,-1-1 0,0-7 1,1 8-82,-1 1-1,0 0 1,0-1 0,0 1-1,-1 0 1,1-1 0,-1 1-1,0 0 1,0 0 0,0 0-1,0 0 1,0 0 0,-1 0-1,1 0 1,-1 0 0,0 0-1,-2-2 1,1 3 67,0 0-1,-1 0 1,1 0 0,0 1-1,-1-1 1,0 1 0,1 0-1,-1 0 1,0 0 0,1 1-1,-1-1 1,0 1 0,0 0-1,-6 1 1,7-1 78,0 1-1,0 0 0,1 0 1,-1 0-1,0 0 1,0 1-1,1-1 1,-1 1-1,1 0 1,-1-1-1,1 1 1,0 0-1,0 0 1,0 1-1,0-1 1,0 0-1,0 1 1,0-1-1,1 1 0,-1-1 1,1 1-1,0 0 1,0 0-1,0 0 1,-1 4-1,-2 6 304,1 0-1,0 0 0,0 0 1,0 22-1,3-34-349,-1 8 243,0 1-1,1 0 1,1 0-1,0-1 0,0 1 1,3 11-1,-2-18-213,-1 0 1,1 0-1,-1 0 0,1-1 0,0 1 0,0 0 1,0-1-1,0 1 0,0-1 0,1 0 0,-1 0 1,1 0-1,-1 0 0,1 0 0,0 0 0,0-1 0,0 1 1,0-1-1,0 0 0,0 0 0,0 0 0,5 1 1,44 4-1421,-17-6-4300,-16-2-892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27.171"/>
    </inkml:context>
    <inkml:brush xml:id="br0">
      <inkml:brushProperty name="width" value="0.05" units="cm"/>
      <inkml:brushProperty name="height" value="0.05" units="cm"/>
      <inkml:brushProperty name="color" value="#004F8B"/>
    </inkml:brush>
  </inkml:definitions>
  <inkml:trace contextRef="#ctx0" brushRef="#br0">252 44 7764,'0'0'1187,"23"-4"883,-18 3-1940,204-29 2755,-203 30-2782,-3 0-86,0 0 0,0 0 0,0 0 0,1 0 0,-1 0 0,0-1 0,0 1 0,0-1 0,0 0 1,4-2-1,-53 1-4513,10 2 3393,-1 2-1,-72 14 1,92-12 1301,1 0 0,-1 1 0,1 1 0,0 1 0,0 0 0,1 1 0,0 1 0,-22 16-1,36-25-148,0 1 0,0-1-1,0 1 1,0 0-1,0-1 1,0 1-1,0 0 1,0 0-1,1 0 1,-1 0-1,0-1 1,1 1-1,-1 0 1,1 0-1,-1 0 1,1 0-1,-1 1 1,1-1-1,0 0 1,-1 0 0,1 0-1,0 0 1,0 0-1,0 0 1,0 1-1,0-1 1,0 0-1,0 0 1,0 0-1,0 0 1,1 0-1,-1 0 1,0 0-1,1 1 1,-1-1-1,1 0 1,-1 0-1,1 0 1,-1 0 0,1-1-1,0 1 1,0 0-1,-1 0 1,1 0-1,1 0 1,5 5 368,0-1 0,1 0 0,0-1-1,16 8 1,-6-4-70,-4-1-4,-1 1 0,1 0 0,-2 1 0,1 1 0,19 18 0,-28-22-279,1-1 0,-1 0 0,0 1 0,-1 0 0,1 0 0,-1 0 0,-1 0 0,1 1 0,-1-1 0,0 1 0,0 0 0,-1-1 0,0 1-1,0 0 1,-1 11 0,1-14-48,-1 0-1,0 0 0,-1 1 1,1-1-1,-1 0 0,0 0 1,0 0-1,0 0 1,0 1-1,-1-1 0,0-1 1,0 1-1,0 0 0,-3 4 1,1-4-6,0 0 1,0-1 0,-1 1-1,1-1 1,-1 0-1,0 0 1,0-1-1,0 0 1,0 0 0,0 0-1,-6 1 1,-11 3-143,0-1 1,-1-1-1,0-1 1,1-1-1,-1-1 1,-43-4-1,63 3 92,0 0 0,0-1-1,0 0 1,0 0 0,0 0-1,0 0 1,1 0 0,-1 0-1,0-1 1,0 0-1,1 1 1,-1-1 0,1 0-1,0 0 1,0 0 0,-1 0-1,1-1 1,0 1 0,1-1-1,-1 1 1,0-1-1,1 0 1,0 1 0,-1-1-1,1 0 1,0 0 0,0 0-1,1 0 1,-1 0 0,1 0-1,-1 0 1,1 0 0,0 0-1,0 0 1,0 0-1,1 0 1,-1 0 0,2-6-1,-1 7-93,0 1 0,-1 0 1,1 0-1,0 0 0,0 0 0,0 0 0,0 0 0,0 1 0,0-1 0,0 0 0,0 0 0,0 1 0,0-1 0,0 1 0,1-1 0,-1 1 0,0-1 0,2 0 0,2 0-575,16-7-2968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27.527"/>
    </inkml:context>
    <inkml:brush xml:id="br0">
      <inkml:brushProperty name="width" value="0.05" units="cm"/>
      <inkml:brushProperty name="height" value="0.05" units="cm"/>
      <inkml:brushProperty name="color" value="#004F8B"/>
    </inkml:brush>
  </inkml:definitions>
  <inkml:trace contextRef="#ctx0" brushRef="#br0">1 0 1713,'0'0'11845,"51"0"-11845,-35 0-48,0 0-656,2 0-1729,0 0-945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28.154"/>
    </inkml:context>
    <inkml:brush xml:id="br0">
      <inkml:brushProperty name="width" value="0.05" units="cm"/>
      <inkml:brushProperty name="height" value="0.05" units="cm"/>
      <inkml:brushProperty name="color" value="#004F8B"/>
    </inkml:brush>
  </inkml:definitions>
  <inkml:trace contextRef="#ctx0" brushRef="#br0">52 137 6355,'0'0'2708,"4"13"-1670,51 217 3542,-56-258-7025,1 12 1482,-1 1 1,-4-31-1,-21-37-381,17 60 1677,1-1 0,2 1 0,0-1 0,2-1 0,-3-39 0,8 64-290,-1-1 0,1 0 0,-1 1 0,0-1 1,1 1-1,-1-1 0,1 1 0,0-1 0,-1 1 0,1 0 0,-1-1 1,1 1-1,0-1 0,-1 1 0,1 0 0,0 0 0,-1-1 0,1 1 1,0 0-1,-1 0 0,1 0 0,0 0 0,-1 0 0,1 0 0,0 0 0,1 0 1,27 0 302,-23 0-256,27 0 158,3-1 555,62 8-1,-86-5-592,0 0 0,-1 1-1,1 0 1,-1 1 0,0 0 0,0 1 0,0 0-1,0 1 1,12 9 0,-22-15-198,0 1 1,0-1-1,0 1 1,0 0-1,0 0 1,0 0-1,0 0 1,0 0-1,0-1 0,-1 1 1,1 1-1,0-1 1,0 0-1,-1 0 1,1 0-1,-1 0 1,1 0-1,-1 1 1,0-1-1,1 0 1,-1 0-1,0 1 1,0-1-1,0 0 0,0 0 1,0 3-1,-1-2 5,0 0 0,0 0 1,0 0-1,0-1 0,0 1 0,-1 0 0,1-1 0,-1 1 0,1 0 0,-1-1 0,1 0 0,-1 1 0,0-1 0,-2 1 0,-10 6 31,1-2 0,-1 1 0,-21 5 0,30-11-59,-81 23-1347,-112 17 0,189-39 1172,7-2-543</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31.168"/>
    </inkml:context>
    <inkml:brush xml:id="br0">
      <inkml:brushProperty name="width" value="0.05" units="cm"/>
      <inkml:brushProperty name="height" value="0.05" units="cm"/>
      <inkml:brushProperty name="color" value="#004F8B"/>
    </inkml:brush>
  </inkml:definitions>
  <inkml:trace contextRef="#ctx0" brushRef="#br0">1644 7 64,'-5'-5'14093,"0"4"-14705,-26 4 621,1 1 1,1 1-1,-1 2 1,1 1-1,0 2 1,-39 17 0,-13 5-2,-486 211 517,335-135 139,-219 125 22,449-232-684,-32 22 268,32-22-254,0 0 1,1 1 0,-1-1-1,1 0 1,-1 1-1,1-1 1,0 1 0,0-1-1,0 1 1,0 0 0,0 0-1,0-1 1,0 1 0,0 0-1,1 0 1,-1 0-1,0 2 327</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32.102"/>
    </inkml:context>
    <inkml:brush xml:id="br0">
      <inkml:brushProperty name="width" value="0.05" units="cm"/>
      <inkml:brushProperty name="height" value="0.05" units="cm"/>
      <inkml:brushProperty name="color" value="#004F8B"/>
    </inkml:brush>
  </inkml:definitions>
  <inkml:trace contextRef="#ctx0" brushRef="#br0">185 1 4466,'0'0'6238,"-2"11"-5745,-9 12 113,-1-2 1,-23 33-1,5-7-109,6-6-149,1 0 1,-23 64 0,46-105-342,-1 0 0,1 1 0,0-1 0,0 0 0,0 1 0,0-1 0,0 1 0,0-1 0,0 1 1,0-1-1,0 0 0,0 1 0,0-1 0,0 1 0,0-1 0,0 0 0,0 1 0,0-1 0,0 1 1,1-1-1,-1 0 0,0 1 0,0-1 0,0 0 0,1 1 0,-1-1 0,0 0 0,0 1 0,1-1 0,-1 0 1,0 0-1,1 1 0,-1-1 0,0 0 0,1 0 0,-1 1 0,1-1 0,-1 0 0,0 0 0,1 0 0,26 2 153,26-13 14,29-14-86,-37 11 253,48-20 1,-92 33-276,0-1 0,0 1 1,0-1-1,0 1 0,0-1 0,0 1 0,0-1 1,-1 0-1,1 0 0,-1 1 0,1-1 0,-1 0 1,0 0-1,1 1 0,-1-1 0,0 0 0,0 0 1,0 0-1,-1 0 0,1-1 0,-8-40-29,-2 26-41,0 0-1,-2 1 1,0 0-1,0 0 1,-2 2-1,-21-20 1,0-1 75,33 32-493,-4-3 1018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40.090"/>
    </inkml:context>
    <inkml:brush xml:id="br0">
      <inkml:brushProperty name="width" value="0.05" units="cm"/>
      <inkml:brushProperty name="height" value="0.05" units="cm"/>
      <inkml:brushProperty name="color" value="#004F8B"/>
    </inkml:brush>
  </inkml:definitions>
  <inkml:trace contextRef="#ctx0" brushRef="#br0">6313 5 256,'0'0'4802,"-9"-1"1093,-28-2-5976,21 5 113,1 1 1,-1 0-1,1 1 1,0 1 0,0 0-1,-27 15 1,-13 3 131,-90 32 124,-129 42 590,7-15 95,-374 168 1,493-186-871,65-29 27,-96 55 0,-239 142-92,230-131-28,36-18 7,-231 129 49,-17-2-25,247-134-40,-195 128 5,188-105-9,-4-5 22,-173 114-24,158-84 30,-259 132 0,334-194-62,-143 111 0,100-66 61,-147 124-78,222-162 1,33-31 93,-62 48 0,90-79 525,6-3-3270,12-17-2503,2-3-1082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41.085"/>
    </inkml:context>
    <inkml:brush xml:id="br0">
      <inkml:brushProperty name="width" value="0.05" units="cm"/>
      <inkml:brushProperty name="height" value="0.05" units="cm"/>
      <inkml:brushProperty name="color" value="#004F8B"/>
    </inkml:brush>
  </inkml:definitions>
  <inkml:trace contextRef="#ctx0" brushRef="#br0">104 94 656,'0'0'5083,"1"-4"-4390,7-58 5248,-6 36-4287,-3 24-1120,-1 12-182,-5 21-255,-2 0 0,-2-1 0,-19 42 0,5-13 126,18-41-114,3-10-79,0 1-1,1-1 0,0 1 1,1 0-1,0 0 1,0 0-1,0 14 369,5-22-375,0-1 0,0 0 0,1-1 0,-1 1 0,0-1 0,0 1 1,0-1-1,4-1 0,308-105 450,-256 86-298,102-43 831,-159 64-1008,-1-1 29,-18 1-10163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00.938"/>
    </inkml:context>
    <inkml:brush xml:id="br0">
      <inkml:brushProperty name="width" value="0.05" units="cm"/>
      <inkml:brushProperty name="height" value="0.05" units="cm"/>
      <inkml:brushProperty name="color" value="#004F8B"/>
    </inkml:brush>
  </inkml:definitions>
  <inkml:trace contextRef="#ctx0" brushRef="#br0">206 240 7283,'0'0'6310,"10"-10"-5833,30-33 25,-38 42-478,-1 0 0,0 0 0,0-1-1,0 1 1,0 0 0,0-1 0,0 1 0,-1-1 0,1 1 0,0-1-1,-1 1 1,1-1 0,-1 0 0,0 1 0,1-1 0,-1 0 0,0 1-1,0-1 1,0 0 0,0 1 0,0-1 0,-1 0 0,1 1 0,0-1-1,-1 0 1,1 1 0,-1-1 0,0 1 0,1-1 0,-1 1 0,0-1-1,0 1 1,0 0 0,0-1 0,0 1 0,0 0 0,-2-2-1,-3-2-33,0 0-1,-1 1 1,1 0-1,-1 0 1,-12-5 0,16 8 9,-7-4-29,0 1-1,-1 0 1,0 0 0,0 1-1,0 0 1,0 1-1,0 1 1,-1 0 0,1 0-1,0 1 1,-1 0 0,-14 3-1,23-1 37,0-1 1,1 1-1,-1 0 0,0 0 0,1 0 0,-1 0 0,1 0 0,0 1 1,0-1-1,0 1 0,0-1 0,0 1 0,0 0 0,1 0 1,-1-1-1,1 1 0,0 1 0,0-1 0,0 0 0,0 0 1,1 0-1,-1 0 0,1 0 0,0 1 0,0 4 0,0-3 41,-1 1 0,1-1 0,0 1-1,1-1 1,-1 1 0,1-1 0,0 1 0,0-1-1,1 0 1,0 1 0,0-1 0,0 0-1,1 0 1,3 6 0,1-5-18,0-1 0,1 0 1,0 0-1,0 0 0,0-1 0,0 0 0,1 0 1,-1-1-1,1 0 0,0-1 0,0 0 1,0 0-1,0-1 0,1 0 0,-1-1 0,0 0 1,0 0-1,0-1 0,1 0 0,15-4 1,-21 3-47,0 0 1,-1 0 0,1 0 0,-1 0 0,1 0 0,-1-1-1,0 0 1,0 1 0,0-1 0,0 0 0,0-1-1,-1 1 1,1 0 0,-1-1 0,0 1 0,0-1 0,0 0-1,-1 0 1,1 0 0,-1 0 0,0 0 0,1-6 0,0-4-20,0 1 0,-1-1 0,0 0 0,-2 0 0,-2-20 1,3 36-7,0 1 0,0-1 0,0 1 1,0-1-1,0 1 0,0-1 0,1 1 1,-1-1-1,1 1 0,0-1 0,0 1 1,0-1-1,0 0 0,0 1 0,0-1 1,1 0-1,-1 0 0,1 0 0,1 2 1,6 4 22,0-1 0,0 0 0,0 0 0,1-1 0,0 0 1,0-1-1,1 0 0,0 0 0,0-1 0,0-1 0,0 0 1,0-1-1,1 0 0,-1 0 0,1-1 0,22-1 0,-31 0-33,0 0 0,0-1 0,0 1 0,0 0 0,0-1 1,0 0-1,0 0 0,-1 0 0,1 0 0,0 0 0,-1 0 0,1-1 0,-1 1 0,1-1 0,-1 0 0,1 0 0,2-3 0,-1 0-175,-1 1 1,0-1-1,0 0 1,0 0-1,-1 0 1,1 0-1,-1 0 1,2-10-1,0-6-465,0 0 0,-2-1 0,-1-36 0,-1 55 706,0-14 2645,-2 27 338,2 28-1092,1-30-1845,1-1 0,0 0-1,1 1 1,-1-1-1,2 0 1,-1-1 0,1 1-1,0 0 1,0-1 0,1 0-1,-1 0 1,1 0-1,1-1 1,9 9 0,-10-11-575,0 1 1,0-1-1,0 0 1,0 0-1,0 0 0,0-1 1,1 0-1,-1 0 1,1 0-1,0-1 1,0 0-1,6 1 1,6-2-4227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41.863"/>
    </inkml:context>
    <inkml:brush xml:id="br0">
      <inkml:brushProperty name="width" value="0.05" units="cm"/>
      <inkml:brushProperty name="height" value="0.05" units="cm"/>
      <inkml:brushProperty name="color" value="#004F8B"/>
    </inkml:brush>
  </inkml:definitions>
  <inkml:trace contextRef="#ctx0" brushRef="#br0">373 95 6307,'0'0'5378,"-8"-12"-4665,-29-38-206,33 47-460,1-1 0,-1 1 1,0 1-1,0-1 1,-1 0-1,1 1 1,0 0-1,-1 0 0,1 0 1,-1 1-1,0-1 1,1 1-1,-1 0 1,0 1-1,0-1 0,0 1 1,0 0-1,1 0 1,-1 0-1,0 1 1,-8 2-1,-3-2 11,6 0-1,0 1-1,0 0 0,1 0 0,-1 1 0,1 0 1,0 1-1,0 0 0,0 1 0,0-1 0,1 2 0,0-1 1,0 1-1,0 0 0,1 1 0,0 0 0,0 0 1,1 1-1,-1-1 0,2 1 0,-1 1 0,1-1 0,-5 11 1,7-12 16,0-1 1,1 0-1,-1 1 1,1-1-1,1 1 1,-1 0-1,1 0 1,0 0-1,1-1 1,-1 1-1,1 0 1,1 0-1,-1 0 1,1 0-1,1 0 1,-1-1-1,1 1 1,0 0-1,0-1 1,1 1-1,0-1 1,0 0-1,1 0 1,-1 0-1,1-1 1,1 1-1,-1-1 1,1 0-1,0 0 1,0 0-1,11 7 1,-4-4 5,1-1-1,-1 0 1,1-1 0,0-1 0,0 0 0,1 0 0,0-2 0,19 4-1,8-3-779,66 0-1,-106-4 464,1 0 1,0 1-1,-1-1 0,1 0 1,0 0-1,0-1 0,-1 1 0,1 0 1,0-1-1,-1 1 0,1 0 1,-1-1-1,1 0 0,-1 1 1,1-1-1,-1 0 0,1 0 0,-1 0 1,1 0-1,-1 0 0,0 0 1,0 0-1,0-1 0,1 1 1,-1 0-1,-1-1 0,1 1 0,0-1 1,0 1-1,1-3 0,2-14-5092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01.165"/>
    </inkml:context>
    <inkml:brush xml:id="br0">
      <inkml:brushProperty name="width" value="0.05" units="cm"/>
      <inkml:brushProperty name="height" value="0.05" units="cm"/>
      <inkml:brushProperty name="color" value="#CC0066"/>
    </inkml:brush>
  </inkml:definitions>
  <inkml:trace contextRef="#ctx0" brushRef="#br0">0 389 0,'0'0'3836,"10"-2"92,12-2-3307,54-16 303,-1-3 1,124-56-1,128-98 1340,-203 100-1861,-123 76-820,7-4 1302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02.962"/>
    </inkml:context>
    <inkml:brush xml:id="br0">
      <inkml:brushProperty name="width" value="0.05" units="cm"/>
      <inkml:brushProperty name="height" value="0.05" units="cm"/>
      <inkml:brushProperty name="color" value="#CC0066"/>
    </inkml:brush>
  </inkml:definitions>
  <inkml:trace contextRef="#ctx0" brushRef="#br0">0 61 2209,'0'0'7171,"7"0"-3618,12 0-2402,-1-1-809,0-1 0,0-1-1,0-1 1,23-7 0,33-8-165,38 7 628,-73 8-2479,1 0-4127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03.335"/>
    </inkml:context>
    <inkml:brush xml:id="br0">
      <inkml:brushProperty name="width" value="0.05" units="cm"/>
      <inkml:brushProperty name="height" value="0.05" units="cm"/>
      <inkml:brushProperty name="color" value="#CC0066"/>
    </inkml:brush>
  </inkml:definitions>
  <inkml:trace contextRef="#ctx0" brushRef="#br0">4 0 5010,'0'0'3685,"0"15"-2503,-1 37 16,-2 6 948,8 77 0,2-102-1779,2-20-2382,4-8-5643,-2-5 2077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04.039"/>
    </inkml:context>
    <inkml:brush xml:id="br0">
      <inkml:brushProperty name="width" value="0.05" units="cm"/>
      <inkml:brushProperty name="height" value="0.05" units="cm"/>
      <inkml:brushProperty name="color" value="#CC0066"/>
    </inkml:brush>
  </inkml:definitions>
  <inkml:trace contextRef="#ctx0" brushRef="#br0">259 28 5218,'0'0'3786,"-7"-5"-3508,4 3-233,0-1 0,-1 1 0,1 0 0,-1 0 0,1 0 0,-1 0 0,0 0 0,0 1 0,1 0 0,-1 0 0,0 0 0,0 0 0,-1 1 0,1-1 0,0 1 0,0 0 0,0 0 0,0 1 0,0-1 0,0 1 0,0 0 0,0 0 0,0 0 0,0 0 0,0 1 0,1 0 0,-1 0 0,0 0 0,-3 3 0,-4 3 144,0 2 1,0-1 0,1 2-1,0-1 1,1 1 0,0 1-1,1 0 1,0 0-1,1 0 1,1 1 0,0 0-1,0 1 1,1-1 0,1 1-1,0 0 1,1 0 0,1 0-1,0 0 1,1 1 0,0-1-1,3 24 1,-2-35-163,0 0-1,1 0 0,-1 0 1,1 0-1,0 0 0,0-1 1,0 1-1,0 0 1,0-1-1,1 1 0,-1-1 1,1 1-1,0-1 1,-1 0-1,1 1 0,0-1 1,1 0-1,-1 0 0,0-1 1,0 1-1,1 0 1,-1-1-1,1 1 0,2 0 1,3 1 51,-1 0 0,0-1 1,1 0-1,-1 0 0,1-1 0,0 0 1,14 0-1,-20-1-106,-1 0-1,1-1 1,-1 1 0,1-1-1,-1 1 1,1-1 0,-1 1 0,0-1-1,1 0 1,-1 0 0,0 0-1,1 0 1,-1 0 0,0 0-1,0 0 1,0 0 0,0 0-1,0 0 1,0-1 0,0 1-1,0 0 1,-1-1 0,1 1-1,0-1 1,-1 1 0,1 0 0,-1-1-1,0 1 1,1-1 0,-1 0-1,0-2 1,3-57-2739,-4 49 1574,1 10 1138,0 0 0,0 1 0,0-1 0,0 1-1,-1-1 1,1 0 0,0 1 0,-1-1 0,0 1 0,1-1 0,-1 1 0,0-1 0,0 1 0,0 0 0,0-1 0,0 1 0,0 0 0,0 0 0,0 0-1,0-1 1,-1 1 0,1 1 0,-1-1 0,1 0 0,0 0 0,-1 0 0,1 1 0,-1-1 0,-2 0 0,-42-4 3535,45 5-3241,23 0-65,43-1-1482,-2-4-3296,-30-1 413</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04.491"/>
    </inkml:context>
    <inkml:brush xml:id="br0">
      <inkml:brushProperty name="width" value="0.05" units="cm"/>
      <inkml:brushProperty name="height" value="0.05" units="cm"/>
      <inkml:brushProperty name="color" value="#CC0066"/>
    </inkml:brush>
  </inkml:definitions>
  <inkml:trace contextRef="#ctx0" brushRef="#br0">0 174 1217,'0'0'9129,"0"18"-2128,1-29-7080,0-1 1,1 1-1,0 0 1,1-1 0,0 1-1,0 0 1,1 1-1,1-1 1,0 1 0,1 0-1,-1 0 1,2 0-1,0 1 1,0 0 0,0 0-1,1 1 1,9-8-1,-16 16 100,-1 0 0,1 0 1,-1 0-1,1 0 0,-1-1 0,1 1 0,-1 0 0,1 0 0,-1 0 0,1 0 0,-1 0 0,1 0 0,-1 0 0,1 0 0,-1 1 0,1-1 1,-1 0-1,1 0 0,-1 0 0,1 0 0,-1 1 0,1-1 0,-1 0 0,1 1 0,-1-1 0,1 0 0,-1 1 0,0-1 0,1 0 1,-1 1-1,0-1 0,1 1 0,-1-1 0,0 1 0,1-1 0,-1 1 0,13 19 79,-12-17-22,137 229 2024,-138-230-1973</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04.833"/>
    </inkml:context>
    <inkml:brush xml:id="br0">
      <inkml:brushProperty name="width" value="0.05" units="cm"/>
      <inkml:brushProperty name="height" value="0.05" units="cm"/>
      <inkml:brushProperty name="color" value="#CC0066"/>
    </inkml:brush>
  </inkml:definitions>
  <inkml:trace contextRef="#ctx0" brushRef="#br0">1 39 6067,'0'0'4322,"74"0"-4146,-38-2-176,3-6-160,3 0-1505,4-3-1168,-6 1-1969</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05.228"/>
    </inkml:context>
    <inkml:brush xml:id="br0">
      <inkml:brushProperty name="width" value="0.05" units="cm"/>
      <inkml:brushProperty name="height" value="0.05" units="cm"/>
      <inkml:brushProperty name="color" value="#CC0066"/>
    </inkml:brush>
  </inkml:definitions>
  <inkml:trace contextRef="#ctx0" brushRef="#br0">19 186 1217,'0'0'7166,"1"9"-5795,19 156 5082,-22-195-6997,-1 0 0,-11-47 0,7 47 227,2-1 0,-3-50 1,8 77 320,0 1 0,0-1 0,0 1 0,0 0 0,1-1 0,-1 1 0,1-1 0,0 1 0,0 0 0,0 0 1,3-6-1,-2 6 3,1 1 1,-1 1 0,0-1 0,0 0-1,1 0 1,-1 1 0,1-1 0,-1 1 0,1 0-1,0 0 1,-1 0 0,1 0 0,0 0 0,4 0-1,12-3 116,0 1 0,0 0-1,1 2 1,-1 0-1,25 2 1,-34 0 3,0 0 0,0 0 0,0 1 0,0 1 1,0 0-1,-1 0 0,1 1 0,-1 0 0,0 0 0,0 1 0,13 9 0,-20-13-119,-1 0 0,1 0 0,-1 0 0,0 0 0,1 1 0,-1-1 0,0 0 0,0 0 0,0 1 0,0-1 0,0 1 0,0-1 0,0 1 0,0-1 0,-1 1 0,1 0 0,-1-1 1,1 1-1,-1 0 0,0-1 0,1 1 0,-1 0 0,0 0 0,0-1 0,0 1 0,-1 3 0,0-2 3,-1-1 0,1 1 0,-1-1 0,0 1 0,0-1 0,0 0 0,0 1 0,0-1 1,0 0-1,0-1 0,-1 1 0,1 0 0,-1-1 0,-2 2 0,-12 5-39,1-1 0,-1 0 0,-33 7-1,-14-3-910,19-9-2722,32-2 629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00.100"/>
    </inkml:context>
    <inkml:brush xml:id="br0">
      <inkml:brushProperty name="width" value="0.05" units="cm"/>
      <inkml:brushProperty name="height" value="0.05" units="cm"/>
      <inkml:brushProperty name="color" value="#CC0066"/>
    </inkml:brush>
  </inkml:definitions>
  <inkml:trace contextRef="#ctx0" brushRef="#br0">25 199 192,'0'2'9189,"0"18"-9115,4 192 3849,37 250 0,-41-449-3876,0-10-34,-1-1 1,1 0-1,0 1 0,0-1 0,0 1 0,1-1 1,-1 0-1,1 1 0,-1-1 0,2 4 0,0-60-135,-33-313-7257,5 128 5004,18 163 1576,-1-43 3308,40 115-2032,71-9-296,493-36 954,277 53 1362,-829-4-2494,89 2 158,136-5 305,-227-7-433,6 0 8,-47 10-33,1 7-984,8 71 1322,-3 1-1,-6 125 1,-1-33 1050,2-140-1117,-1 9 482,11 69 0,-9-105-459</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01.113"/>
    </inkml:context>
    <inkml:brush xml:id="br0">
      <inkml:brushProperty name="width" value="0.05" units="cm"/>
      <inkml:brushProperty name="height" value="0.05" units="cm"/>
      <inkml:brushProperty name="color" value="#CC0066"/>
    </inkml:brush>
  </inkml:definitions>
  <inkml:trace contextRef="#ctx0" brushRef="#br0">1 197 2961,'0'0'4282,"10"0"-3863,112 5 1412,0-5 0,173-23 0,223-47-616,4-1-266,-485 66-913,-16 2 133,0 0 1,-1-1-1,1-1 1,19-9-1,-23 11 305</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14.458"/>
    </inkml:context>
    <inkml:brush xml:id="br0">
      <inkml:brushProperty name="width" value="0.05" units="cm"/>
      <inkml:brushProperty name="height" value="0.05" units="cm"/>
      <inkml:brushProperty name="color" value="#66CC00"/>
    </inkml:brush>
  </inkml:definitions>
  <inkml:trace contextRef="#ctx0" brushRef="#br0">0 92 192,'0'0'4872,"0"4"-4256,5 162 3445,8 1 1,66 316-1,-79-576-5296,2 8 13,-4 31 149,0-44 6,-4 0 0,-19-96 0,19 166 1356,1 0 0,-1-51 806,23 69-794,114-4 285,185 3-1,-41 3 69,862-79 1251,-929 80-1869,27-4 69,-217 11-96,-14 0-5,0 0 0,1 0 1,-1 0-1,0 0 1,0 0-1,0-1 1,0 0-1,6-2 0,-10 2 7,0 1 13,0 969 3815,0-968-3840,-1 0-1,1 0 1,-1-1-1,1 1 1,-1 0-1,1 0 1,-1-1-1,1 1 1,-1 0-1,0-1 1,1 1-1,-1-1 1,0 1-1,1-1 1,-1 1-1,0-1 1,0 0-1,0 1 1,0-1-1,1 0 1,-1 1-1,0-1 1,0 0-1,-2 0 1,-29 6-91,21-5-8,-238 53-711,-148 20 269,60-23 289,86-10 125,52-10 120,89-11-10,-215 10 1,88-34 572,242-40-248,-1 2-350,0 0 0,-3 0-1,-5-52 1,2 61-91,0 15 160,-1-1 0,-1 1 0,0 0 0,-2 0 0,-10-25 0,-13-42-2156,21 25-3934,8 49 640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45.653"/>
    </inkml:context>
    <inkml:brush xml:id="br0">
      <inkml:brushProperty name="width" value="0.05" units="cm"/>
      <inkml:brushProperty name="height" value="0.05" units="cm"/>
      <inkml:brushProperty name="color" value="#004F8B"/>
    </inkml:brush>
  </inkml:definitions>
  <inkml:trace contextRef="#ctx0" brushRef="#br0">7 12 3650,'0'0'6683,"-1"0"-6596,1 0 1,0 0 0,0 0 0,0-1-1,-1 1 1,1 0 0,0 0 0,0-1-1,0 1 1,0 0 0,-1 0 0,1-1-1,0 1 1,0 0 0,0 0 0,0-1-1,0 1 1,0 0 0,0 0 0,0-1-1,0 1 1,0 0 0,0-1 0,0 1-1,0 0 1,0 0 0,0-1 0,0 1-1,0 0 1,0 0 0,0-1 0,0 1-1,1 0 1,-1 0 0,0-1 0,28 0 450,-14 0-356,1 0-1,0 2 1,0-1-1,18 5 1,-30-5-178,0 1 1,-1-1-1,1 1 1,0 0 0,0 0-1,-1 0 1,1 0-1,-1 1 1,1-1 0,-1 1-1,0-1 1,1 1-1,-1 0 1,0 0 0,0 0-1,0 0 1,-1 0-1,1 1 1,0-1 0,-1 0-1,1 1 1,-1-1-1,0 1 1,0 0 0,0-1-1,0 1 1,0 0-1,0 3 1,-1 0-9,0-1 1,0 1-1,0 0 0,-1 0 1,0-1-1,0 1 0,0-1 0,-1 1 1,0-1-1,0 1 0,0-1 1,-1 0-1,0 0 0,0 0 1,0 0-1,0-1 0,-1 1 1,0-1-1,0 0 0,-5 5 1,2-3-60,-1 0 0,1 0 1,-1-1-1,-1 0 0,1-1 0,-1 1 1,1-2-1,-1 1 0,0-1 1,-1-1-1,-16 4 0,20-6-118,7-2 59,15-5 20,28-6 219,-28 11-43,-1 0 0,1 1 0,-1 0 1,1 2-1,-1-1 0,23 6 0,-34-6-59,0 1 0,-1 0 0,1 1 0,0-1 0,-1 1 0,1 0-1,-1-1 1,1 2 0,-1-1 0,0 0 0,0 1 0,0-1 0,0 1 0,-1 0 0,1 0 0,-1 0 0,1 0 0,-1 0 0,0 1 0,0-1 0,-1 0-1,1 1 1,-1 0 0,1-1 0,-1 1 0,0 0 0,-1 0 0,1 0 0,-1 0 0,1 6 0,-2-2 1,0-1 0,0 0 0,0 1 0,-1-1 0,0 0 0,0 1 0,-1-1 0,0 0 0,0-1 0,-1 1 0,0 0 0,0-1 0,0 0 0,-1 0 0,0 0 1,0-1-1,0 0 0,-11 9 0,9-9 0,1 0 1,-1 0 0,0-1-1,-1 0 1,1 0 0,0 0 0,-1-1-1,0 0 1,0-1 0,0 0-1,0 0 1,0-1 0,-1 0 0,1 0-1,0-1 1,0 0 0,-10-1-1,16 1-63,1-1-1,-1 0 1,0 1 0,0-1-1,1 0 1,-1 0-1,0 0 1,1 0-1,-1-1 1,1 1-1,-1 0 1,1-1-1,0 1 1,-1-1-1,1 1 1,0-1-1,-1-1 1,-13-14-3373,1 9-1715</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16.697"/>
    </inkml:context>
    <inkml:brush xml:id="br0">
      <inkml:brushProperty name="width" value="0.05" units="cm"/>
      <inkml:brushProperty name="height" value="0.05" units="cm"/>
      <inkml:brushProperty name="color" value="#66CC00"/>
    </inkml:brush>
  </inkml:definitions>
  <inkml:trace contextRef="#ctx0" brushRef="#br0">3 273 576,'-3'0'12585,"7"0"-11011,186-36-219,-4 29-728,58-5 614,417-79-476,-403 71-455,-1 1 74,181-10-169,-252 22-82,212-36-1,-355 35 626,-50 8-884,-136 8-137,1 6 0,-170 39 0,64-9-68,-626 44-21,764-82 242,2 4 0,-1 6 0,2 4 0,-133 43 0,190-51-161,-15 6-101</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43.026"/>
    </inkml:context>
    <inkml:brush xml:id="br0">
      <inkml:brushProperty name="width" value="0.05" units="cm"/>
      <inkml:brushProperty name="height" value="0.05" units="cm"/>
      <inkml:brushProperty name="color" value="#FF0066"/>
    </inkml:brush>
  </inkml:definitions>
  <inkml:trace contextRef="#ctx0" brushRef="#br0">1 129 672,'0'0'6152,"0"9"-5887,7 116 4065,39 215 1,-36-285-3788,41 200 889,-50-252-981,-4-49-816,-1 1 0,-11-47 0,7 47-577,2 1 0,-1-50 0,0-355-1804,7 447 2756,1 1 1,-1-1-1,1 0 0,-1 1 0,1-1 0,-1 1 1,1-1-1,0 0 0,0 1 0,0 0 0,0-1 1,0 1-1,0-1 0,0 1 0,0 0 0,1 0 1,-1 0-1,1 0 0,-1 0 0,0 0 1,1 0-1,-1 0 0,1 0 0,0 1 0,-1-1 1,1 1-1,3-1 0,53-9 356,-49 9-348,573-35 1083,3 32-128,-533 4-867,241-14 449,-279 13-494,137 1 280,-64 2 574,-80 34-987,2 0 257,-2 0 0,-2 0 0,1 44 0,-6 115 581,-2-81-308,-7 174 1081,9-288-1304,-23 0-10269,3-4 1788</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43.804"/>
    </inkml:context>
    <inkml:brush xml:id="br0">
      <inkml:brushProperty name="width" value="0.05" units="cm"/>
      <inkml:brushProperty name="height" value="0.05" units="cm"/>
      <inkml:brushProperty name="color" value="#FF0066"/>
    </inkml:brush>
  </inkml:definitions>
  <inkml:trace contextRef="#ctx0" brushRef="#br0">1 205 3025,'0'0'3775,"18"0"-3113,170-6 2834,311-51 1,-106 14-2046,-35 6-283,-318 31-861,1-2 0,-1-1 0,72-29 0,-111 37-151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50.718"/>
    </inkml:context>
    <inkml:brush xml:id="br0">
      <inkml:brushProperty name="width" value="0.05" units="cm"/>
      <inkml:brushProperty name="height" value="0.05" units="cm"/>
      <inkml:brushProperty name="color" value="#FF0066"/>
    </inkml:brush>
  </inkml:definitions>
  <inkml:trace contextRef="#ctx0" brushRef="#br0">84 4 800,'0'0'4400,"0"1"-4273,1-1 1,-1 0 0,1 1 0,-1-1-1,1 1 1,-1-1 0,0 0 0,1 1-1,-1-1 1,0 1 0,1-1-1,-1 1 1,0-1 0,1 1 0,-1 0-1,0-1 1,0 1 0,0-1-1,0 1 1,0 0 0,0-1 0,1 1-1,-2 0 1,0 14 206,-1-1 1,-1 1-1,0-1 0,-1 0 1,-7 16-1,-3 16 910,-7 22 117,-9 38 284,31-127-406,-1 10-1400,0-1-1,1 1 1,1 0 0,4-20 0,5 3-183,-6 11 199,0 1 0,2 0 0,0 0 0,1 1-1,0 0 1,1 0 0,22-26 0,-26 35 211,1 1 0,0-1 0,0 1-1,0 1 1,1-1 0,0 1 0,0 0 0,0 1 0,0 0 0,0 0 0,10-2 0,1 1 81,0 1 1,0 1 0,34 1 0,-44 3-64,-1 0 1,0 0-1,0 0 1,0 1-1,0 0 1,0 0-1,-1 1 1,1 0-1,-1 0 1,10 8-1,17 10 387,24 11 354,-21-11-130,2-1 0,0-2 0,54 19 0,-90-37-607,-2-1 93,-7-13-7088,-13-10-32</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52.572"/>
    </inkml:context>
    <inkml:brush xml:id="br0">
      <inkml:brushProperty name="width" value="0.05" units="cm"/>
      <inkml:brushProperty name="height" value="0.05" units="cm"/>
      <inkml:brushProperty name="color" value="#FF0066"/>
    </inkml:brush>
  </inkml:definitions>
  <inkml:trace contextRef="#ctx0" brushRef="#br0">1 206 896,'0'0'6651,"13"0"-5068,146 0 868,191-24 1,61-27-1226,231-36-99,-539 71-1115,56-11 120,-291 29-860,-517 105-1713,98-15 165,321-59 2148,331-38 335,110-19 1,-82 8-255,505-82-243,-412 60 287,-190 31 0,21-2 48,-90 8-261,-6 0 160,-78 9 0,-713 133-1835,549-88 1789,282-52 110,3-1 8,105-5 198,8-1 135,148-35 131,214-27 590,-474 68-788,-24-8-9389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9.538"/>
    </inkml:context>
    <inkml:brush xml:id="br0">
      <inkml:brushProperty name="width" value="0.05" units="cm"/>
      <inkml:brushProperty name="height" value="0.05" units="cm"/>
      <inkml:brushProperty name="color" value="#004F8B"/>
    </inkml:brush>
  </inkml:definitions>
  <inkml:trace contextRef="#ctx0" brushRef="#br0">52 1 16,'0'0'5517,"-3"7"-2270,-10 26-2540,5-7-370,0 1-1,2 0 1,1 0 0,-3 45-1,8 114 528,1-89-495,2-44-207,2 0-1,14 58 1,-1-8 15,65 287 1341,-75-359-1393,15 56 599,37 91-1,-44-139-342,1 0-1,3-2 0,0 0 0,42 54 0,-58-84-2377,-8-9 763,-13-5-3266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30.728"/>
    </inkml:context>
    <inkml:brush xml:id="br0">
      <inkml:brushProperty name="width" value="0.05" units="cm"/>
      <inkml:brushProperty name="height" value="0.05" units="cm"/>
      <inkml:brushProperty name="color" value="#004F8B"/>
    </inkml:brush>
  </inkml:definitions>
  <inkml:trace contextRef="#ctx0" brushRef="#br0">260 44 320,'0'0'4978,"-15"11"-3990,-28 21 189,2 1 0,2 3 0,-43 49 0,43-36-422,38-49-202,4-2-340,58-56-467,2 3 0,2 3 0,103-61 0,-165 111 360,0 1 0,1 0 0,-1-1 0,1 1 0,0 0 1,-1 1-1,1-1 0,0 1 0,-1 0 0,1-1 0,0 2 1,0-1-1,-1 0 0,1 1 0,0-1 0,-1 1 0,1 0 1,-1 1-1,1-1 0,-1 0 0,0 1 0,1 0 0,-1 0 1,0 0-1,0 0 0,0 0 0,0 1 0,2 3 0,11 7 275,-2 2-1,0 0 0,20 29 0,69 107 1306,-98-147-1579</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54.381"/>
    </inkml:context>
    <inkml:brush xml:id="br0">
      <inkml:brushProperty name="width" value="0.05" units="cm"/>
      <inkml:brushProperty name="height" value="0.05" units="cm"/>
      <inkml:brushProperty name="color" value="#004F8B"/>
    </inkml:brush>
  </inkml:definitions>
  <inkml:trace contextRef="#ctx0" brushRef="#br0">17 821 144,'0'0'2700,"-9"-10"2694,5-48-4515,3 47-766,-1 0 0,1 0 0,1 0 0,0 0 0,1 0 0,0 0 0,0 0 0,2 0 0,-1 0 0,1 0 0,1 0 0,4-10 0,6-2-38,1 1 0,1 1 1,0 1-1,35-34 0,90-65-8,-66 57 45,-41 35-27,2 2-1,0 1 1,2 1-1,62-26 1,-29 20 24,129-34-1,-157 52 211,1 2 0,0 2 0,79-3 0,-122 10-37,-1-1 88</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55.664"/>
    </inkml:context>
    <inkml:brush xml:id="br0">
      <inkml:brushProperty name="width" value="0.05" units="cm"/>
      <inkml:brushProperty name="height" value="0.05" units="cm"/>
      <inkml:brushProperty name="color" value="#004F8B"/>
    </inkml:brush>
  </inkml:definitions>
  <inkml:trace contextRef="#ctx0" brushRef="#br0">25 55 208,'0'0'4680,"6"-17"-374,6 12-4105,1 0 1,-1 0-1,1 1 1,0 1-1,0 0 1,19-2 0,82-2 716,46 6 250,-159 2-1169,-1-1 1,1 1-1,0-1 0,0 1 1,-1 0-1,1-1 1,-1 1-1,1 0 0,-1-1 1,1 1-1,-1 0 0,1 0 1,-1-1-1,1 1 0,-1 0 1,0 0-1,0 0 0,1 0 1,-1 0-1,0 0 0,0-1 1,0 1-1,0 0 0,0 0 1,0 0-1,0 0 0,0 0 1,-1 0-1,1 0 0,0-1 1,0 1-1,-1 1 0,1 1 24,-1 0-1,0 0 1,1 0-1,-1 0 1,0 0-1,0 0 1,0 0-1,-1 0 0,-1 3 1,-78 65 202,55-49-218,0 0 1,2 1-1,0 2 0,-19 27 0,42-51 13,0 0-1,1 0 0,-1 0 1,0 0-1,0 0 0,0 0 1,0 0-1,0 0 0,0 0 1,0-1-1,0 1 0,0 0 1,0-1-1,0 1 0,0 0 1,-1-1-1,1 1 0,0-1 1,0 0-1,-1 1 0,1-1 1,0 0-1,-1 0 0,1 0 1,0 0-1,-1 0 0,1 0 1,0 0-1,-1-1 0,1 1 1,0 0-1,0-1 0,-1 1 1,1-1-1,0 1 0,0-1 1,0 0-1,0 1 0,0-1 1,-1 0-1,0-1 0,-5-5-26,0 0-1,0 0 0,1-1 1,-9-12-1,6 7 43,-18-24-98,18 23 97,-1 1 1,-1 0-1,-17-18 0,27 31-4,1-2 288</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57.627"/>
    </inkml:context>
    <inkml:brush xml:id="br0">
      <inkml:brushProperty name="width" value="0.05" units="cm"/>
      <inkml:brushProperty name="height" value="0.05" units="cm"/>
      <inkml:brushProperty name="color" value="#004F8B"/>
    </inkml:brush>
  </inkml:definitions>
  <inkml:trace contextRef="#ctx0" brushRef="#br0">1 124 2289,'0'0'7486,"1"-7"-6619,0 4-800,-1 1 0,1-1 0,0 1 0,0-1 0,0 1 0,1-1 0,-1 1 0,0 0 0,1 0 0,0 0 0,-1-1 0,1 1 0,0 1 0,0-1 0,0 0 0,4-2 0,3-1 156,-1 1-1,1 0 1,0 0-1,13-3 1,-1 0-364,110-29 1748,-112 32-3820,1 2 0,30-2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48.510"/>
    </inkml:context>
    <inkml:brush xml:id="br0">
      <inkml:brushProperty name="width" value="0.05" units="cm"/>
      <inkml:brushProperty name="height" value="0.05" units="cm"/>
      <inkml:brushProperty name="color" value="#004F8B"/>
    </inkml:brush>
  </inkml:definitions>
  <inkml:trace contextRef="#ctx0" brushRef="#br0">1 29 8004,'0'0'6451,"118"-23"-6259,-70 20 208,-7 1-288,-8 2-80,-2 0-16,-8 0-32,-8 0-80,-9 0-464,-21 7-8901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57.972"/>
    </inkml:context>
    <inkml:brush xml:id="br0">
      <inkml:brushProperty name="width" value="0.05" units="cm"/>
      <inkml:brushProperty name="height" value="0.05" units="cm"/>
      <inkml:brushProperty name="color" value="#004F8B"/>
    </inkml:brush>
  </inkml:definitions>
  <inkml:trace contextRef="#ctx0" brushRef="#br0">15 0 3794,'0'0'2812,"0"5"-2279,-4 41 115,-2-1 172,3 1 1,2 0-1,6 62 1,-4-100-738,1 0 1,1 0-1,-1 0 1,1-1-1,0 1 0,1-1 1,0 0-1,0 0 0,1 0 1,-1-1-1,1 1 1,1-1-1,-1 0 0,1 0 1,0-1-1,1 0 0,-1 0 1,15 7-1,-9-5-23,2 0 0,-1-2 0,1 0 0,-1 0 1,1-1-1,1-1 0,-1-1 0,0 0 0,26 1 0,-32-3 11,-6 0-267,0 1 0,0-1 0,0 0 1,0 0-1,0 1 0,0-1 1,1-1-1,-1 1 0,0 0 0,0 0 1,0-1-1,0 1 0,0-1 1,0 0-1,0 0 0,0 0 0,0 0 1,0 0-1,-1 0 0,1 0 1,0 0-1,-1-1 0,1 1 0,-1-1 1,1 1-1,-1-1 0,1 1 1,1-4-1,-2-13-4348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2.294"/>
    </inkml:context>
    <inkml:brush xml:id="br0">
      <inkml:brushProperty name="width" value="0.05" units="cm"/>
      <inkml:brushProperty name="height" value="0.05" units="cm"/>
      <inkml:brushProperty name="color" value="#004F8B"/>
    </inkml:brush>
  </inkml:definitions>
  <inkml:trace contextRef="#ctx0" brushRef="#br0">1 82 224,'0'0'4733,"6"0"-4186,36-4 873,-1-1 0,0-3 0,61-18 0,-83 21-1310,-11 3-71,0 1 0,0-1 0,0-1 0,-1 0 0,1 0-1,-1 0 1,7-5 0,-13-1-1046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3.186"/>
    </inkml:context>
    <inkml:brush xml:id="br0">
      <inkml:brushProperty name="width" value="0.05" units="cm"/>
      <inkml:brushProperty name="height" value="0.05" units="cm"/>
      <inkml:brushProperty name="color" value="#004F8B"/>
    </inkml:brush>
  </inkml:definitions>
  <inkml:trace contextRef="#ctx0" brushRef="#br0">0 94 816,'0'0'4221,"5"7"-3111,3 9-555,-4-7-113,0 0 1,1-1-1,0 1 1,1-1 0,0 0-1,0-1 1,0 1-1,16 12 1,-21-21-371,-1 0-1,1 0 1,-1 0 0,1 0 0,-1 0 0,1 0-1,-1 0 1,0 0 0,0-1 0,1 1 0,-1 0-1,0 0 1,0 0 0,0-1 0,0 1-1,0 0 1,0 0 0,-1 0 0,1 0 0,-1-2-1,-2-30-783,-3 11 191,4 17 469,0-1 1,1 1-1,0-1 0,0 0 1,0 1-1,0-1 0,1 0 1,0 0-1,2-11 0,1 14 101,0 0 0,1 0 0,0 0 0,-1 1 0,1-1 0,0 1 0,0 0 0,0 0 0,1 0 0,-1 1 1,6-2-1,11-6 640,8 0-1146,-14 6-2015,-2-1-1181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3.827"/>
    </inkml:context>
    <inkml:brush xml:id="br0">
      <inkml:brushProperty name="width" value="0.05" units="cm"/>
      <inkml:brushProperty name="height" value="0.05" units="cm"/>
      <inkml:brushProperty name="color" value="#004F8B"/>
    </inkml:brush>
  </inkml:definitions>
  <inkml:trace contextRef="#ctx0" brushRef="#br0">0 33 5923,'0'0'2369,"4"10"-1697,-3-6-639,1 5 126,1-1 0,1 1 0,-1-1 0,1 0 0,9 12 0,-11-17-116,0 0-1,1 0 1,-1-1-1,1 1 1,0-1-1,0 0 0,0 0 1,0 0-1,0 0 1,0 0-1,1-1 1,-1 0-1,1 1 0,-1-1 1,1 0-1,-1-1 1,1 1-1,-1 0 0,1-1 1,4 0-1,-5 0-21,-1 0-1,1 0 1,-1 0-1,1 0 1,-1 0-1,0-1 0,1 1 1,-1-1-1,1 0 1,-1 1-1,0-1 1,1 0-1,-1 0 1,0-1-1,0 1 0,0 0 1,0-1-1,0 0 1,3-2-1,-3 0-69,0 0 0,1 0 0,-2-1 0,1 1 0,0 0 0,-1-1 0,0 1 0,0-1 0,0 0 0,0-4 0,1-62-354,-2 71 635,0 21-363,2 3 299,1 0 0,1 0 0,1 0-1,2-1 1,0 0 0,1 0 0,13 23 0,-10-21 36,-1 1 0,0 0 0,-2 1 0,-1-1 0,4 36 0,-10-49-136,1 1-46,-1-1 0,-1 1 0,0 0 0,-4 25 0,3-37-9,1 1 0,-1 0 0,0-1 0,0 1 0,0-1 0,0 1 0,0-1 0,0 1 0,-1-1 0,1 0 0,-1 0 0,0 1 0,0-1 0,0 0 0,0-1 0,0 1 0,0 0 0,0-1 0,0 1 0,-1-1 0,1 1 0,-1-1 0,1 0 0,-1 0 0,1 0 0,-1-1 0,0 1 0,1-1 0,-6 1 0,2 0 12,1-1 1,-1 1-1,0-1 1,1-1-1,-1 1 1,1-1-1,-1 0 1,0 0-1,1-1 1,0 1-1,-1-1 1,1 0-1,0-1 1,0 1-1,-9-7 0,10 5-30,1 0 0,-1 0-1,1 0 1,0 0-1,0 0 1,0 0-1,1-1 1,-1 0-1,1 1 1,0-1 0,1 0-1,-1 0 1,1 0-1,0 0 1,0 0-1,0 0 1,1-10-1,-1-1 32,1 1-1,0-1 0,5-29 0,-3 37-180,1-1 0,0 1 0,0 0-1,1 0 1,0 1 0,0-1-1,1 1 1,8-11 0,22-31-4533,-18 21 180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4.172"/>
    </inkml:context>
    <inkml:brush xml:id="br0">
      <inkml:brushProperty name="width" value="0.05" units="cm"/>
      <inkml:brushProperty name="height" value="0.05" units="cm"/>
      <inkml:brushProperty name="color" value="#004F8B"/>
    </inkml:brush>
  </inkml:definitions>
  <inkml:trace contextRef="#ctx0" brushRef="#br0">0 1 3922,'0'0'4789,"4"4"-4536,0 3-16,1 0 1,-1 0-1,0 1 0,-1-1 0,0 1 0,0 0 1,0 0-1,1 12 0,11 80 1860,-6-39-1129,-3-26-629,0-6-220,-1 0 0,1 35 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4.548"/>
    </inkml:context>
    <inkml:brush xml:id="br0">
      <inkml:brushProperty name="width" value="0.05" units="cm"/>
      <inkml:brushProperty name="height" value="0.05" units="cm"/>
      <inkml:brushProperty name="color" value="#004F8B"/>
    </inkml:brush>
  </inkml:definitions>
  <inkml:trace contextRef="#ctx0" brushRef="#br0">1 120 1713,'0'0'10693,"52"-18"-10277,-27 10-96,2 2-160,7-2-112,-3-3-48,1 3-48,-5 0-720,-7-4-529,-4 2-928,-2-4-336,-10-3-3186</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4.892"/>
    </inkml:context>
    <inkml:brush xml:id="br0">
      <inkml:brushProperty name="width" value="0.05" units="cm"/>
      <inkml:brushProperty name="height" value="0.05" units="cm"/>
      <inkml:brushProperty name="color" value="#004F8B"/>
    </inkml:brush>
  </inkml:definitions>
  <inkml:trace contextRef="#ctx0" brushRef="#br0">1 0 1809,'0'0'5648,"0"10"-5267,0 4-86,-1 32 855,3 0 1,1 0-1,15 78 0,-8-93-1014,-6-20-115,0 1 0,-1 0-1,0 0 1,1 20 0,-1-43-434,0 1-1,0 1 1,1-1 0,1 0 0,0 1 0,0 0-1,1 0 1,7-9 0,-13 18 451,0-1 1,1 0-1,-1 0 1,0 1-1,1-1 1,-1 0-1,1 1 1,-1-1-1,1 1 1,0-1-1,-1 0 1,1 1 0,-1-1-1,1 1 1,0 0-1,0-1 1,-1 1-1,1-1 1,0 1-1,0 0 1,-1 0-1,1-1 1,0 1-1,0 0 1,0 0-1,-1 0 1,1 0-1,0 0 1,0 0-1,0 0 1,0 0-1,-1 0 1,1 1-1,0-1 1,0 0-1,-1 0 1,1 1-1,0-1 1,0 1-1,-1-1 1,1 0-1,0 1 1,-1-1-1,1 1 1,0 0-1,-1-1 1,1 1-1,-1-1 1,1 1-1,0 1 1,21 43 2158,-17-33-1756,2 7 449,12 26 56,-18-42-970,0-2 0,0 1 0,0 0 0,0 0 0,0 0 0,0 0 0,1 0 0,-1-1 0,0 1 0,1-1 0,0 1 0,-1-1-1,1 0 1,0 1 0,3 1 0,3-3-5602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5.236"/>
    </inkml:context>
    <inkml:brush xml:id="br0">
      <inkml:brushProperty name="width" value="0.05" units="cm"/>
      <inkml:brushProperty name="height" value="0.05" units="cm"/>
      <inkml:brushProperty name="color" value="#004F8B"/>
    </inkml:brush>
  </inkml:definitions>
  <inkml:trace contextRef="#ctx0" brushRef="#br0">8 163 2161,'0'0'6456,"3"7"-6149,11 22-174,-11-22 430,-3-30-2,-1 10-622,0 1 0,-1-1 0,-1 1 0,-3-13 0,2 13 34,1-1-1,0 0 0,1 0 1,0-14-1,3 25 100,-1 1 1,1 0-1,0-1 0,0 1 1,0 0-1,0 0 1,0-1-1,1 1 0,-1 0 1,0 0-1,0 0 1,1 0-1,-1 1 1,1-1-1,-1 0 0,1 1 1,-1-1-1,1 1 1,-1-1-1,1 1 0,-1-1 1,1 1-1,2 0 1,40-6 1113,22 4-432,-23 2-3522,-35 0-693</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5.609"/>
    </inkml:context>
    <inkml:brush xml:id="br0">
      <inkml:brushProperty name="width" value="0.05" units="cm"/>
      <inkml:brushProperty name="height" value="0.05" units="cm"/>
      <inkml:brushProperty name="color" value="#004F8B"/>
    </inkml:brush>
  </inkml:definitions>
  <inkml:trace contextRef="#ctx0" brushRef="#br0">0 141 3986,'0'0'7283,"18"11"-6098,57 30-139,-68-38-915,1 1 0,-1-2 0,1 1 1,0-1-1,0 0 0,0 0 0,0-1 1,0-1-1,0 1 0,0-1 0,0 0 1,0-1-1,0 0 0,10-2 0,-16 2-114,-1 0-1,1 0 1,0 0-1,-1 0 0,1 0 1,-1-1-1,0 1 1,1 0-1,-1-1 0,0 1 1,0-1-1,0 0 1,0 1-1,0-1 0,0 0 1,0 1-1,-1-1 1,1 0-1,0 0 0,-1 0 1,0 1-1,1-1 1,-1 0-1,0-3 0,3-54-316,-3 50 166,-1 5 104,0-1-1,0 1 0,0-1 1,0 1-1,0 0 1,-1-1-1,0 1 0,0 0 1,0 0-1,-1 0 0,1 1 1,-1-1-1,0 0 1,0 1-1,0 0 0,0 0 1,-6-5-1,6 6 17,0-1 0,-1 1 0,1-1-1,-1 1 1,1 0 0,-1 1 0,0-1 0,1 1 0,-1-1 0,0 1-1,0 0 1,0 0 0,0 1 0,0-1 0,0 1 0,0 0 0,0 0-1,0 0 1,0 1 0,-5 1 0,6-1 18,0 1-1,1 0 1,-1 0 0,1 0-1,0 0 1,0 1-1,0-1 1,0 1 0,0-1-1,0 1 1,0 0-1,1 0 1,0-1 0,-1 1-1,1 0 1,0 0 0,-1 6-1,1-4 14,0-1 0,-1 1 0,2 0 0,-1-1 0,1 1 0,-1-1 0,1 1 0,1 0 0,-1-1 0,1 1 0,-1 0 0,3 4-1,-2-7-34,0-1 0,0 1-1,0-1 1,0 0 0,1 1-1,-1-1 1,1 0-1,-1 0 1,1 0 0,-1 0-1,1 0 1,-1 0-1,1-1 1,0 1 0,0 0-1,-1-1 1,1 1-1,0-1 1,3 1 0,41 0-3083,-37-1 1450,20 0-3485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6.299"/>
    </inkml:context>
    <inkml:brush xml:id="br0">
      <inkml:brushProperty name="width" value="0.05" units="cm"/>
      <inkml:brushProperty name="height" value="0.05" units="cm"/>
      <inkml:brushProperty name="color" value="#004F8B"/>
    </inkml:brush>
  </inkml:definitions>
  <inkml:trace contextRef="#ctx0" brushRef="#br0">4 65 7171,'0'0'4466,"-1"-7"-3911,0-18-117,1 18-438,-1 20 160,1-1-1,0 1 1,1-1 0,1 1 0,0-1-1,1 0 1,0 0 0,6 15 0,-5-12 95,0-1 0,-1 1 0,0 1 0,0 21 0,-1-41-262,-1 0-1,0 1 1,1-1 0,0 0-1,0 1 1,0 0 0,0-1 0,0 1-1,1 0 1,0 0 0,-1 0-1,1 0 1,0 1 0,0-1-1,1 1 1,-1 0 0,0 0-1,1 0 1,0 0 0,-1 0-1,1 1 1,6-2 0,12-4 15,0 2 0,39-6 0,-43 8 21,-5 1 3,1 1 45,-1-1 0,0-1-1,0-1 1,21-7 0,-32 10-52,1-1 1,0 1 0,-1 0-1,1-1 1,-1 0 0,1 0 0,-1 0-1,0 0 1,0 0 0,0 0-1,0 0 1,0-1 0,0 1-1,-1-1 1,1 0 0,-1 1-1,0-1 1,0 0 0,0 0-1,0 0 1,0 1 0,0-1-1,-1 0 1,1 0 0,-1-6-1,0 5-57,1 0-1,-1-1 0,-1 1 0,1 0 1,0 0-1,-1 0 0,0 0 0,0-1 1,0 1-1,-3-7 0,2 10 13,0-1-1,0 1 1,0-1-1,0 1 1,0 0 0,0 0-1,0 0 1,0 0-1,-1 0 1,1 0 0,0 1-1,-1-1 1,1 1-1,0-1 1,-1 1 0,1 0-1,-1 0 1,1 0 0,-5 1-1,6-1 22,-1 0 0,1 0 0,-1 0 0,1 1-1,-1-1 1,1 1 0,0-1 0,-1 1 0,1-1 0,0 1-1,-1 0 1,1-1 0,0 1 0,0 0 0,-1 0 0,1 0 0,0 0-1,0 0 1,0 0 0,0 0 0,1 0 0,-2 2 0,0 1 7,0 0 0,0-1 0,1 1 1,0 0-1,-1 0 0,2 0 0,-1 0 1,0 6-1,0-4 36,1-1 1,-1 1-1,1 0 1,1-1-1,-1 1 1,1 0-1,0-1 1,1 1-1,-1 0 1,1-1-1,0 0 1,5 10-1,0-7 51,1 0 0,0-1-1,0 0 1,1-1 0,-1 1-1,1-2 1,1 1-1,-1-1 1,1-1 0,0 0-1,0 0 1,0-1 0,1 0-1,11 2 1,69 6-959,-6-8-5217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48.912"/>
    </inkml:context>
    <inkml:brush xml:id="br0">
      <inkml:brushProperty name="width" value="0.05" units="cm"/>
      <inkml:brushProperty name="height" value="0.05" units="cm"/>
      <inkml:brushProperty name="color" value="#004F8B"/>
    </inkml:brush>
  </inkml:definitions>
  <inkml:trace contextRef="#ctx0" brushRef="#br0">1 10 2769,'0'0'11910,"118"0"-11286,-79 0-624,3 0-32,1 0-1521,-1-9-3041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9.203"/>
    </inkml:context>
    <inkml:brush xml:id="br0">
      <inkml:brushProperty name="width" value="0.05" units="cm"/>
      <inkml:brushProperty name="height" value="0.05" units="cm"/>
      <inkml:brushProperty name="color" value="#004F8B"/>
    </inkml:brush>
  </inkml:definitions>
  <inkml:trace contextRef="#ctx0" brushRef="#br0">1 19 3426,'0'0'5538,"49"0"-4834,-35 0 33,2 0-65,2 0-400,2 0-160,0 0-112,3 0 0,0 0-688,-1-6-1409,-2-6-1489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9.883"/>
    </inkml:context>
    <inkml:brush xml:id="br0">
      <inkml:brushProperty name="width" value="0.05" units="cm"/>
      <inkml:brushProperty name="height" value="0.05" units="cm"/>
      <inkml:brushProperty name="color" value="#004F8B"/>
    </inkml:brush>
  </inkml:definitions>
  <inkml:trace contextRef="#ctx0" brushRef="#br0">27 162 3089,'0'0'4101,"5"21"-3066,33 169 2778,-42-213-2378,1-5-2088,-2-1 0,-15-45 1,14 55 565,0-2 1,1 1 0,1-1 0,1 1 0,1-1 0,1-35 0,2 55 84,0-1 1,0 1 0,-1-1 0,1 1 0,0 0 0,0 0-1,0 0 1,0-1 0,0 1 0,0 0 0,1 0 0,-1 0-1,0 1 1,1-1 0,-1 0 0,0 0 0,1 1 0,-1-1-1,1 1 1,-1-1 0,1 1 0,-1 0 0,2-1 0,44-9 13,-42 9-10,10-2 108,0 1-1,0 1 0,0 0 1,1 1-1,-1 0 0,0 1 1,28 7-1,-37-7-54,-1 0 0,0 1-1,0 0 1,0 0 0,0 1-1,0-1 1,-1 1 0,1 0-1,-1 0 1,0 1 0,1-1 0,-2 1-1,1 0 1,0 0 0,-1 0-1,0 1 1,0-1 0,0 1-1,0-1 1,-1 1 0,0 0 0,0 0-1,0 0 1,0 1 0,0 6-1,0-6-4,-1-1 0,-1 1-1,1-1 1,-1 1 0,0 0-1,0-1 1,-2 9 0,1-11-35,1-1 0,-1 0 0,0 0 0,0 0 0,0 0 0,-1 1 0,1-1 0,0-1 0,-1 1 1,1 0-1,-1 0 0,0 0 0,1-1 0,-1 1 0,0-1 0,0 0 0,0 1 0,0-1 0,-3 1 0,-36 15-135,-77 21 0,-10 4-5570,107-34 3425</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21.907"/>
    </inkml:context>
    <inkml:brush xml:id="br0">
      <inkml:brushProperty name="width" value="0.05" units="cm"/>
      <inkml:brushProperty name="height" value="0.05" units="cm"/>
      <inkml:brushProperty name="color" value="#004F8B"/>
    </inkml:brush>
  </inkml:definitions>
  <inkml:trace contextRef="#ctx0" brushRef="#br0">14 18 800,'0'0'4613,"-13"-17"4231,14 37-8790,1-1 0,1 1-1,0-1 1,2 1 0,0-1-1,1-1 1,17 35 0,77 122 880,-70-125-646,0-2 331,1 0 0,2-2 1,3-2-1,1-1 1,62 54-1,-83-89-128,-17-8-565,1 0 0,0 0 0,0-1 0,0 1 0,0 0 0,0 0 0,0 0 0,0 0 0,0-1 0,-1 1 0,1 0 0,0 0 0,0 0 0,0 0 0,0-1 0,0 1 0,0 0 0,0 0 0,0 0 0,0-1-1,0 1 1,0 0 0,0 0 0,0 0 0,0 0 0,1-1 0,-1 1 0,0 0 0,0 0 0,0 0 0,0-1 0,0 1 0,0 0 0,0 0 0,0 0 0,1 0 0,-1 0 0,0 0 0,0-1 0,0 1 0,0 0 0,0 0-1,1 0 1,-1 0 0,0 0 0,0 0 0,0 0 0,1 0 0,-1 0 0,0 0 0,0 0 0,0 0 0,0 0 0,1 0 0,-1 0 0,-9-10-4691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24.802"/>
    </inkml:context>
    <inkml:brush xml:id="br0">
      <inkml:brushProperty name="width" value="0.05" units="cm"/>
      <inkml:brushProperty name="height" value="0.05" units="cm"/>
      <inkml:brushProperty name="color" value="#004F8B"/>
    </inkml:brush>
  </inkml:definitions>
  <inkml:trace contextRef="#ctx0" brushRef="#br0">75 83 592,'0'0'4328,"0"13"-2594,-3 149 4002,0 4-3685,2-165-1995,-3-25-387,-19-92-1998,9 59 1687,4-2 0,-6-110 0,16 169 866,44 0 481,-20 1-471,1 2 1,0 0 0,0 2 0,-1 1 0,0 0-1,0 2 1,27 13 0,-16-8 32,5 2 117,70 38 0,-109-52-381,-1-1-1,1 0 1,0 1 0,0-1-1,0 1 1,-1-1 0,1 1-1,0 0 1,-1-1 0,1 1-1,0 0 1,-1-1 0,1 1-1,-1 0 1,1 0 0,-1-1-1,0 1 1,1 0 0,-1 0-1,0 0 1,1 0 0,-1 0-1,0 0 1,0-1 0,0 1 0,0 0-1,0 0 1,0 0 0,0 0-1,0 0 1,0 0 0,0 0-1,-1 0 1,1 0 0,0-1-1,-1 1 1,1 0 0,0 0-1,-1 0 1,1 0 0,-1-1-1,1 1 1,-1 0 0,0-1-1,1 1 1,-2 1 0,-34 25 230,33-25-237,-55 32-52,27-17 20,1 1 0,2 1 0,0 1 0,0 2 0,-23 25 0,38-26-929,12-11-4065</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46.008"/>
    </inkml:context>
    <inkml:brush xml:id="br0">
      <inkml:brushProperty name="width" value="0.05" units="cm"/>
      <inkml:brushProperty name="height" value="0.05" units="cm"/>
      <inkml:brushProperty name="color" value="#004F8B"/>
    </inkml:brush>
  </inkml:definitions>
  <inkml:trace contextRef="#ctx0" brushRef="#br0">228 60 400,'0'0'5747,"2"-4"-5040,-2 2-543,1 1 0,-1-1 1,1 1-1,-1-1 0,1 1 1,-1-1-1,0 0 0,0 1 0,0-1 1,0 1-1,0-1 0,0 0 1,0 1-1,-1-1 0,1 0 1,0 1-1,-1-1 0,0 1 0,1-1 1,-1 1-1,0-1 0,1 1 1,-1 0-1,0-1 0,0 1 0,-2-1 1,0 0-135,0 0 0,0 0 1,0 1-1,0 0 1,0-1-1,-1 1 0,1 1 1,0-1-1,-1 0 0,1 1 1,-1 0-1,1-1 0,-6 2 1,-5-1-58,-1 0 1,1 1 0,0 1 0,-1 0-1,-22 7 1,33-8 7,1 0 1,0 1-1,-1-1 0,1 1 0,0-1 0,0 1 0,0 0 0,0 0 1,0 1-1,0-1 0,1 1 0,-1-1 0,1 1 0,0 0 0,-1 0 1,1 0-1,1 0 0,-1 0 0,0 0 0,1 0 0,-1 1 0,1-1 1,0 1-1,0-1 0,1 1 0,-1-1 0,1 1 0,-1 5 0,2-7 16,-1 1 0,1 0-1,-1-1 1,1 1-1,0-1 1,0 1-1,0-1 1,0 1-1,0-1 1,1 0 0,-1 1-1,1-1 1,0 0-1,-1 0 1,1 0-1,0 0 1,0 0 0,0-1-1,0 1 1,4 2-1,55 27 160,-36-20-157,-8-3 48,-1 0 1,0 2-1,0 0 0,-1 1 0,15 13 0,-26-20-51,0 0 0,0 1-1,0-1 1,-1 1 0,1 0-1,-1 0 1,0 0 0,-1 0-1,0 1 1,1-1 0,-1 1-1,-1 0 1,1-1 0,-1 1-1,0 0 1,-1 0 0,1 0-1,-1 0 1,0-1 0,-1 7-1,0-9-1,1-1-1,-1 0 1,0 0 0,0 0-1,1 0 1,-2 1-1,1-1 1,0 0 0,0-1-1,0 1 1,-1 0 0,1 0-1,-1 0 1,0-1-1,1 1 1,-1-1 0,0 0-1,0 1 1,0-1-1,0 0 1,0 0 0,0 0-1,0 0 1,0 0-1,-3 0 1,-4 1-59,0 0 0,0 0 1,-1-1-1,1 0 0,-9-1 0,17 0 62,1 0-1,-1-1 1,1 1 0,-1-1-1,1 0 1,0 1-1,-1-1 1,1 1 0,0-1-1,-1 1 1,1-1-1,0 0 1,0 1 0,0-1-1,-1 0 1,1 1 0,0-1-1,0 0 1,0 1-1,0-1 1,0 0 0,0 1-1,1-1 1,-1 0-1,0 1 1,0-1 0,0 1-1,1-1 1,-1 0-1,0 1 1,0-1 0,1 0-1,3-4-16,-1-1 0,1 2 0,0-1 0,1 0 0,-1 1 0,1 0-1,0 0 1,0 0 0,0 0 0,0 1 0,1 0 0,11-5 0,74-22-246,-83 28 262,22-6-39,-15 5 85,0-1 1,0 0-1,0-2 1,20-9-1,-32 13-25,0 0 1,1 0-1,-1 0 0,0 0 0,-1-1 0,1 1 1,0-1-1,-1 0 0,1 0 0,-1 0 0,0 0 1,0 0-1,0 0 0,0-1 0,-1 1 0,1 0 0,-1-1 1,0 0-1,0 1 0,0-1 0,-1 0 0,1 1 1,-1-7-1,1 6-17,-1 1 0,0 0 1,0-1-1,0 1 0,-1-1 0,1 1 0,-1 0 1,1 0-1,-1-1 0,0 1 0,-1 0 0,1 0 1,0 0-1,-1 0 0,-2-4 0,1 5 6,0 1 0,0-1 0,0 0 0,0 1 0,0 0 0,0 0 0,-1 0 0,1 0 0,0 0 0,-1 1 0,1-1 0,0 1 0,-1 0 0,1 0 0,-6 1 0,2-2 45,0 1 0,0 1 1,0-1-1,0 1 1,0 0-1,1 1 1,-1 0-1,-12 4 0,16-4 13,1-1 0,0 1-1,-1 0 1,1 0-1,0 0 1,0 0-1,0 0 1,1 0-1,-1 1 1,0-1-1,1 1 1,0-1 0,-1 1-1,1-1 1,0 1-1,0 0 1,1 0-1,-1-1 1,0 1-1,1 0 1,0 0 0,0 0-1,0 0 1,0 4-1,0-5 2,0 1 0,0-1 0,1 0 0,-1 1 0,0-1 0,1 0 1,0 0-1,0 1 0,-1-1 0,1 0 0,0 0 0,1 0 0,-1 0 0,0 0 0,1 0 0,-1 0 0,1-1 0,-1 1 0,3 1 0,0 0 6,0 0 0,0-1 0,1 1-1,-1-1 1,1 0 0,0 0 0,0-1 0,8 3-1,10-1-142,0-1 0,0 0 0,28-3 0,-28 1-241,-12 0-157,-3 1-280,-1-1 0,1 0 0,-1-1-1,1 0 1,-1 0 0,0 0-1,1-1 1,8-3 0,6-7-4823</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46.908"/>
    </inkml:context>
    <inkml:brush xml:id="br0">
      <inkml:brushProperty name="width" value="0.05" units="cm"/>
      <inkml:brushProperty name="height" value="0.05" units="cm"/>
      <inkml:brushProperty name="color" value="#004F8B"/>
    </inkml:brush>
  </inkml:definitions>
  <inkml:trace contextRef="#ctx0" brushRef="#br0">177 6 3282,'0'0'5655,"0"-5"-5417,-1 34 142,2 0 0,1 0-1,1 0 1,1 0 0,2 0 0,1-1 0,11 30 0,-15-44-378,-3-13-15,-38-3-786,15 1 272,-46 3-1,64-2 519,1 1 1,-1-1-1,1 1 0,-1 0 0,1 1 0,0-1 1,-1 1-1,1-1 0,0 1 0,0 1 0,0-1 0,0 1 1,1-1-1,-1 1 0,1 0 0,-4 4 0,5-4 67,0 0 0,0-1 0,1 2 0,-1-1-1,1 0 1,-1 0 0,1 0 0,0 1 0,0-1-1,1 1 1,-1-1 0,1 0 0,0 1 0,0-1-1,0 1 1,0-1 0,0 1 0,1-1 0,0 1-1,-1-1 1,1 0 0,1 1 0,-1-1 0,0 0-1,1 0 1,-1 0 0,1 0 0,0 0 0,0 0-1,0 0 1,1-1 0,-1 1 0,1-1 0,-1 0-1,1 1 1,0-1 0,0-1 0,6 4 0,9 1-13,1-1-1,0 0 1,0-2 0,0 0 0,1-1 0,-1-1-1,0-1 1,1-1 0,28-4 0,-43 3-98,0-1 0,0 1 0,0-1 0,0 0 0,0 0 0,-1 0 0,1-1 0,-1 1 0,0-1 0,0 0 0,0 0 0,-1-1 0,1 1 0,-1-1 0,4-7 0,-6 11 62,0 0 0,0 1 1,0-1-1,0 1 1,1 0-1,-1-1 1,0 1-1,0 0 1,0-1-1,0 1 1,1 0-1,-1 0 1,0 0-1,0 0 0,1 0 1,-1 1-1,0-1 1,0 0-1,0 0 1,2 2-1,26 6 246,-12-2-142,0-1 0,0 0 1,1-2-1,0 0 0,-1-1 0,29 0 0,-44-2-96,-1 0-1,0 0 0,0-1 0,0 1 0,0 0 0,0 0 0,0-1 0,0 1 0,0-1 0,0 1 0,0-1 1,0 0-1,0 1 0,0-1 0,0 0 0,-1 0 0,1 1 0,0-1 0,0 0 0,-1 0 0,1 0 1,0 0-1,0-1 0,9-35 68,-9 29-215,0 1 1,-1-1-1,0 0 1,0 0-1,-1 1 1,0-1-1,-3-9 1,2 12 73,-1 1 1,1 0-1,-1 0 1,0 0-1,-1 0 1,1 1-1,-1-1 1,0 1-1,0 0 1,0 0-1,0 0 1,0 0-1,0 1 1,-1 0 0,1 0-1,-1 0 1,0 0-1,0 1 1,1 0-1,-10-1 1,-11-2 54,-1 1 1,-41 1 0,67 2 4,-5 0 72,0 1 0,0-1 0,1 1 0,-1 0 0,0 0 0,1 1 0,-1-1 0,1 1 0,-1 0 0,1 0 0,0 1 0,0-1 0,-7 6 0,10-6-50,-1-1-1,0 1 0,0 0 1,1 0-1,-1 0 0,1 0 0,-1 0 1,1 0-1,0 0 0,0 0 1,0 1-1,0-1 0,0 0 1,1 1-1,-1-1 0,1 0 0,-1 1 1,1-1-1,0 1 0,0-1 1,0 1-1,0-1 0,1 1 0,-1-1 1,1 1-1,-1-1 0,1 0 1,0 1-1,1 2 0,-1-4-25,0 1 0,1-1 0,-1 1 0,0-1 0,1 0-1,-1 1 1,1-1 0,0 0 0,-1 0 0,1 0 0,0 0 0,0-1 0,-1 1 0,1 0-1,0-1 1,0 1 0,0-1 0,0 1 0,0-1 0,2 0 0,48 1-1643,-39-1 400,14 0-1768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48.266"/>
    </inkml:context>
    <inkml:brush xml:id="br0">
      <inkml:brushProperty name="width" value="0.05" units="cm"/>
      <inkml:brushProperty name="height" value="0.05" units="cm"/>
      <inkml:brushProperty name="color" value="#004F8B"/>
    </inkml:brush>
  </inkml:definitions>
  <inkml:trace contextRef="#ctx0" brushRef="#br0">1 445 6307,'0'0'1806,"22"-6"-1531,74-21 184,-88 24-382,0 1 0,0-1 0,0-1 0,0 0 0,-1 0 0,0 0 0,0-1 0,0 0 0,0-1 0,-1 1 0,1-1 0,-2 0 0,1-1 1,-1 0-1,0 1 0,0-2 0,0 1 0,-1 0 0,-1-1 0,1 0 0,-1 0 0,0 0 0,-1 0 0,2-10 0,-3 8-106,0 0 0,-1 0 0,0 0 0,0 0 0,-1 0 0,-1 0 0,1 0 0,-2 0-1,1 0 1,-1 1 0,-1-1 0,0 1 0,0 0 0,-1 0 0,0 0 0,0 1 0,-1 0 0,-8-10 0,6 10-29,0 1 0,-1 0 0,1 0 0,-1 0 0,-1 1 1,-15-8-1,23 13 50,0-1 0,-1 1 1,1 0-1,0 0 0,0 0 0,-1 1 1,1-1-1,0 0 0,-1 1 1,1 0-1,-1-1 0,1 1 0,-1 0 1,1 0-1,0 0 0,-1 1 0,1-1 1,-1 1-1,1-1 0,0 1 1,-1 0-1,1 0 0,0 0 0,-1 0 1,1 0-1,0 0 0,0 1 0,0-1 1,0 1-1,1-1 0,-1 1 1,0 0-1,0 0 0,1 0 0,-2 3 1,-4 7 51,1 2 0,1-1 0,1 1 0,0 0 0,0 0 0,1 0 0,-1 17 0,1 106 838,3-93-654,0-21-89,1 0 1,1 0 0,1 0 0,1 0-1,1 0 1,1-1 0,1 0-1,1 0 1,1-1 0,14 26-1,-23-47-147,0 1 0,1-1 0,-1 1 0,0-1 0,1 1 0,-1-1 0,1 0 0,-1 1 0,0-1 0,1 0 0,-1 1 0,1-1 0,-1 0 0,1 0 0,-1 0 0,1 1 0,-1-1-1,1 0 1,0 0 0,-1 0 0,1 0 0,-1 0 0,1 0 0,-1 0 0,1 0 0,-1 0 0,1 0 0,-1 0 0,1 0 0,-1 0 0,1-1 0,-1 1 0,1 0 0,-1 0 0,1 0 0,-1-1 0,1 1-1,-1 0 1,1-1 0,-1 1 0,1 0 0,-1-1 0,0 1 0,1-1 0,-1 1 0,1-1 0,17-25-188,-14 20 159,4-5-52,-4 4-6,0 0-1,1 0 1,0 1-1,0 0 1,1 0-1,12-10 1,10 58 1469,-23-37-1339,0 0 0,0-1 0,0 1 0,1-1 0,0-1 0,0 1 0,0-1 0,0 0 0,0 0 0,0-1 0,1 0 0,0 0 0,-1 0 0,1-1 0,12 1 0,8 0 59,0-2 1,42-4-1,-66 4-83,1 0 1,-1-1-1,0 0 0,0 1 1,0-1-1,0 0 0,0 0 1,0-1-1,0 1 0,0-1 1,0 1-1,0-1 0,-1 0 1,1 0-1,-1 0 1,1 0-1,-1-1 0,0 1 1,0-1-1,0 1 0,3-7 1,-3 4-5,1-1 1,-1 1 0,-1-1-1,1 1 1,-1-1 0,0 0-1,0 0 1,-1 0-1,0 0 1,0 0 0,-1-6-1,1 10-12,-1 0 0,0 0-1,0 0 1,0 0-1,0 0 1,0 0 0,0 1-1,-1-1 1,1 0-1,-1 1 1,1-1 0,-1 1-1,1-1 1,-1 1-1,0 0 1,0-1 0,0 1-1,1 0 1,-1 0 0,0 1-1,0-1 1,-1 0-1,1 1 1,0-1 0,0 1-1,0 0 1,-3-1-1,-64-4-4,65 5 6,2 1-1,1-1 0,0 0 0,0 1 0,0-1 0,0 1 0,0-1 0,0 1 0,0-1 0,1 1 1,-1 0-1,0-1 0,0 1 0,0 0 0,1 0 0,-1 0 0,0-1 0,1 1 0,-1 0 0,0 0 0,1 0 0,-1 0 0,1 0 0,0 0 0,-1 0 1,1 0-1,0 1 0,0 0 0,-1 0 2,1 0 1,-1 0-1,1-1 1,0 1-1,0 0 0,0-1 1,0 1-1,0 0 1,0 0-1,0-1 1,1 1-1,-1 0 1,1-1-1,-1 1 0,1 0 1,0-1-1,1 4 1,1-3 14,0 1 0,0-1 1,1 0-1,-1 0 0,1 0 1,-1 0-1,1-1 0,0 1 0,0-1 1,-1 0-1,7 1 0,54 6 166,-23-3-226,-30-2 52,1 1 0,-1 0 0,0 1 0,0 0-1,-1 0 1,1 1 0,-1 1 0,-1 0 0,1 0-1,-1 1 1,0 0 0,-1 1 0,0-1 0,0 2 0,-1-1-1,0 1 1,-1 0 0,6 12 0,1 3 159,-1 0-1,-2 0 1,0 1 0,-2 0-1,-1 0 1,7 52-1,-52-217 543,28 67-2284,3 0 0,4-102 0,3 171 1543,0 2 77,0 1 0,0-1 1,0 1-1,0-1 0,0 1 1,1-1-1,-1 1 0,0-1 0,0 1 1,0-1-1,1 1 0,-1-1 1,0 1-1,1 0 0,-1-1 0,0 1 1,1-1-1,-1 1 0,1 0 0,-1-1 1,0 1-1,1 0 0,-1 0 1,1-1-1,-1 1 0,1 0 0,-1 0 1,1 0-1,-1-1 0,1 1 1,0 0-1,24 0 700,23 12 358,-47-12-1073,14 7 344,0 1 0,23 16-1,-35-23-345,0 1 0,-1 0-1,1 0 1,0 0-1,-1 1 1,0-1 0,1 1-1,-1-1 1,0 1-1,-1 0 1,1-1 0,0 1-1,-1 0 1,1 0-1,-1 0 1,0 1-1,0-1 1,0 0 0,-1 0-1,1 1 1,-1 3-1,0-6-21,0 1-1,-1-1 0,1 0 0,-1 0 1,1 0-1,-1 0 0,0 0 0,0 0 1,1 0-1,-1 0 0,0 0 0,0 0 0,0 0 1,0 0-1,0-1 0,0 1 0,0 0 1,0-1-1,0 1 0,0-1 0,-1 1 1,-1 0-1,-33 8-7,27-7 5,-8 3-444,-1-2 1,1 0-1,-1-1 0,0-1 1,0-1-1,0 0 0,0-1 1,-24-5-1,40 6 311,1-1 1,-1 1-1,1-1 1,0 0-1,-1 1 1,1-1-1,0 0 1,-1 0-1,1 0 1,0 0-1,0 0 0,0 0 1,0 0-1,0 0 1,0 0-1,0-1 1,0 1-1,0 0 1,1-1-1,-1 1 1,0 0-1,1-1 1,-1 1-1,1-1 0,0 1 1,-1-1-1,1 1 1,0-1-1,0 1 1,0-1-1,0 1 1,0-1-1,0 1 1,1-1-1,0-2 0,6-8-2256</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49.752"/>
    </inkml:context>
    <inkml:brush xml:id="br0">
      <inkml:brushProperty name="width" value="0.05" units="cm"/>
      <inkml:brushProperty name="height" value="0.05" units="cm"/>
      <inkml:brushProperty name="color" value="#004F8B"/>
    </inkml:brush>
  </inkml:definitions>
  <inkml:trace contextRef="#ctx0" brushRef="#br0">3 58 5539,'0'0'5079,"0"23"-4532,-1 5-345,0 11 394,1 1 0,8 63 0,-5-88-476,0 0 0,2-1 0,-1 0-1,2 0 1,0 0 0,0-1-1,17 26 1,-19-34-86,0 1 0,1-1 0,-1 0 0,1 0 0,0 0-1,1-1 1,-1 0 0,1 0 0,0 0 0,0 0 0,0-1 0,0 0 0,1-1-1,-1 1 1,1-1 0,0-1 0,-1 1 0,1-1 0,8 1 0,-12-2-37,1 1 1,-1-1 0,0 0-1,1 0 1,-1 0-1,0 0 1,0-1 0,1 1-1,-1-1 1,0 0-1,0 0 1,0 0-1,0 0 1,0 0 0,0-1-1,0 1 1,0-1-1,-1 0 1,1 0 0,0 0-1,-1 0 1,0-1-1,1 1 1,-1-1 0,0 1-1,0-1 1,-1 0-1,1 1 1,0-1 0,-1 0-1,0 0 1,0 0-1,0 0 1,0-1-1,0 1 1,0 0 0,-1 0-1,0-1 1,1 1-1,-2-7 1,2-5-24,1-45-253,-2 58 275,0-1 0,-1 1-1,1 0 1,0-1 0,-1 1-1,0 0 1,1 0 0,-1 0-1,0 0 1,0-1 0,0 1-1,0 1 1,-1-1 0,1 0-1,-1 0 1,1 0 0,-1 1-1,1-1 1,-1 0 0,0 1-1,-4-3 1,6 4-23,0 27-752,0-21 775,0-1-1,0 1 0,1-1 1,-1 1-1,1 0 0,1-1 1,-1 1-1,1-1 1,0 0-1,0 0 0,1 0 1,0 0-1,3 6 0,-3-8 26,0 0-1,0 0 1,1 0-1,-1 0 0,0 0 1,1-1-1,0 0 1,0 0-1,0 0 0,0 0 1,0 0-1,0-1 1,0 0-1,0 0 0,1 0 1,-1 0-1,0-1 1,6 1-1,-6-1 22,0 1-1,0-1 1,1 0 0,-1 0-1,0-1 1,0 1 0,0-1-1,0 0 1,0 0 0,0 0 0,0-1-1,0 1 1,0-1 0,-1 0-1,5-3 1,-6 3-70,1-1 1,-1 0-1,0 0 0,0 1 1,0-1-1,-1-1 0,1 1 1,-1 0-1,0 0 0,1-1 1,-1 1-1,-1 0 0,1-1 1,-1 1-1,1-1 0,-1 1 1,0-1-1,0-4 0,0-43 258,0 83-19,0-27-206,1 1 1,0-1 0,0 1-1,0 0 1,1-1 0,0 0-1,0 1 1,0-1 0,1 0-1,-1 0 1,1 0 0,0-1-1,1 1 1,-1-1 0,1 1-1,0-1 1,0 0 0,1-1-1,-1 1 1,1-1 0,-1 0-1,1 0 1,0 0 0,0 0-1,1-1 1,5 2 0,-1 0-34,1-1 1,0 0-1,-1 0 1,1-1 0,0 0-1,1-1 1,-1-1 0,0 1-1,0-2 1,0 0 0,0 0-1,20-5 1,-25 4-39,0-1 0,0 1 0,0-1 0,-1 0 0,0 0 0,1-1 0,-1 0-1,0 0 1,-1 0 0,1 0 0,-1-1 0,0 0 0,0 0 0,0 0 0,-1 0 0,0 0 0,0-1 0,0 0 0,0 1 0,-1-1 0,0 0 0,0 0 0,1-11 0,1-10 29,-1 0 0,-2-1 0,0 1 0,-4-30 0,2 41 118,-1-3 40,0 0 1,-1 0-1,-2 0 1,1 0-1,-2 1 0,-1 0 1,-9-18-1,16 36-110,0 1 1,0-1-1,0 1 0,0-1 0,0 1 1,0-1-1,-1 1 0,1-1 0,0 1 1,0-1-1,-1 1 0,1-1 0,0 1 1,-1-1-1,1 1 0,0-1 0,-1 0 1,1 1-1,-1-1 0,1 0 0,-1 1 1,1-1-1,-1 0 0,1 0 1,-1 1-1,1-1 0,-1 0 0,1 0 1,-1 0-1,1 0 0,-1 0 0,1 1 1,-1-1-1,1 0 0,-1 0 0,0-1 1,1 1-1,-1 0 0,1 0 0,-1 0 1,1 0-1,-1 0 0,1 0 0,-1-1 1,1 1-1,-1 0 0,1-1 0,-1 1 1,1 0-1,-1-1 0,1 1 0,0 0 1,-1-1-1,1 1 0,-1-1 0,1 1 1,0-1-1,0 1 0,-1 0 0,1-1 1,0 1-1,0-1 0,-1 0 0,1 1 1,0-1-1,0 0 0,-12 46-149,11-44 160,-4 35 130,0 0 0,3 1 0,1-1 0,1 0 0,6 37 0,-4-61-91,1 0-1,0 0 0,1 0 0,0 0 1,1-1-1,0 1 0,13 19 1,-15-26-55,0-1 1,0 0 0,0 1 0,1-1 0,-1 0 0,1-1 0,0 1 0,0-1 0,1 0-1,-1 0 1,1 0 0,-1 0 0,1-1 0,0 0 0,0 0 0,0 0 0,0 0 0,0-1-1,1 0 1,8 1 0,-8-2-77,1 0 0,0-1 0,-1 1 0,1-1 0,-1 0 0,0-1-1,1 0 1,-1 0 0,0 0 0,6-4 0,-8 4 64,-1 0 1,0-1-1,0 1 0,0-1 0,0 0 0,0 0 1,-1 0-1,1 0 0,-1 0 0,0-1 1,0 1-1,0-1 0,-1 0 0,1 1 0,-1-1 1,0 0-1,2-7 0,-3 11 29,0-1-1,1 1 1,-1-1-1,1 1 0,-1-1 1,1 1-1,-1 0 1,1-1-1,-1 1 1,1-1-1,-1 1 1,1 0-1,-1 0 1,1-1-1,-1 1 1,1 0-1,0 0 1,-1 0-1,1-1 0,-1 1 1,1 0-1,0 0 1,-1 0-1,1 0 1,0 0-1,-1 0 1,1 0-1,-1 1 1,1-1-1,0 0 1,-1 0-1,1 0 1,-1 1-1,1-1 1,0 0-1,-1 0 0,1 1 1,-1-1-1,1 1 1,30 16-360,-24-14 469,1 1-106,1 0 0,0-1 1,0 0-1,0 0 0,0-1 0,0-1 1,1 1-1,-1-2 0,1 1 1,-1-1-1,0-1 0,1 1 0,-1-2 1,13-2-1,-18 3-50,1 0 0,-1-1 1,1 0-1,-1 0 0,0 0 0,0 0 0,0 0 0,0-1 1,0 0-1,0 0 0,-1 0 0,0 0 0,1 0 1,-1-1-1,0 1 0,-1-1 0,1 0 0,-1 0 1,1 0-1,-1 0 0,0-1 0,-1 1 0,1 0 0,-1-1 1,0 1-1,0-1 0,0 0 0,-1 1 0,1-9 1,-2 9-25,0 0 1,1 0 0,-1 0 0,-1 1-1,1-1 1,0 1 0,-1-1 0,0 1-1,0-1 1,0 1 0,0 0 0,0 0 0,-1 0-1,1 0 1,-1 0 0,0 1 0,0-1-1,0 1 1,0 0 0,0 0 0,-1 0-1,1 0 1,-1 0 0,1 1 0,-1 0-1,0-1 1,-5 0 0,-1-1 63,-1 0 0,0 1 0,1 0 0,-1 1 0,0 0 0,0 1 0,0 0 0,1 1-1,-13 2 1,20-3-7,0 1-1,0 0 0,0 0 0,1 1 0,-1-1 1,0 0-1,0 1 0,1 0 0,-1 0 1,1 0-1,0 0 0,-1 0 0,1 0 0,0 0 1,0 1-1,1-1 0,-1 1 0,0-1 0,1 1 1,-1 0-1,1 0 0,0 0 0,-1 3 0,0 4 13,-1 0 0,2-1-1,0 1 1,0 0 0,1 0-1,0 10 1,1-17-13,-1 0-1,1 1 1,0-1 0,0 0 0,0 0-1,0 0 1,1 0 0,-1 0 0,1-1-1,0 1 1,0 0 0,0-1 0,0 1-1,0-1 1,1 0 0,-1 0 0,1 0-1,-1 0 1,1 0 0,0 0 0,0 0-1,-1-1 1,1 0 0,0 0 0,1 1-1,-1-2 1,0 1 0,0 0 0,0-1-1,4 1 1,13 2-382,1-1-1,0 0 1,29-3-1,-42 1 21,-3-1-18,0 1 0,-1-1 0,1 1 0,-1-1-1,1-1 1,-1 1 0,0-1 0,1 1-1,-1-1 1,0-1 0,0 1 0,0 0-1,0-1 1,-1 0 0,1 0 0,-1 0-1,0 0 1,4-5 0,10-14-2579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0.346"/>
    </inkml:context>
    <inkml:brush xml:id="br0">
      <inkml:brushProperty name="width" value="0.05" units="cm"/>
      <inkml:brushProperty name="height" value="0.05" units="cm"/>
      <inkml:brushProperty name="color" value="#004F8B"/>
    </inkml:brush>
  </inkml:definitions>
  <inkml:trace contextRef="#ctx0" brushRef="#br0">1 70 1072,'0'0'8813,"19"3"-7818,64 11-166,-78-12-743,0 0-1,0 0 1,0 0-1,-1 0 0,1 1 1,0 0-1,-1 0 1,0 0-1,0 0 0,0 1 1,0-1-1,0 1 0,-1 0 1,0 0-1,0 1 1,0-1-1,0 1 0,3 6 1,-2-2 36,-1 0 1,0 0-1,0 1 0,-1-1 1,0 1-1,-1-1 0,1 19 1,-2-27-119,0 0 1,-1 1-1,1-1 1,0 0-1,0 1 1,-1-1-1,1 0 1,0 1-1,-1-1 1,0 0 0,1 0-1,-1 0 1,0 1-1,1-1 1,-1 0-1,0 0 1,0 0-1,0 0 1,0 0 0,0 0-1,0-1 1,0 1-1,0 0 1,0 0-1,-1-1 1,1 1-1,0-1 1,0 1-1,-1-1 1,1 1 0,-2-1-1,-46 4-480,37-5 25,12 1 471,-1-1-1,1 1 1,0-1 0,-1 0 0,1 1 0,0-1-1,0 0 1,-1 1 0,1-1 0,0 0-1,0 1 1,0-1 0,0 0 0,0 1 0,0-1-1,0 0 1,0 0 0,0 1 0,0-1-1,0 0 1,1 1 0,-1-1 0,0 0 0,0 1-1,1-1 1,-1 0 0,0 1 0,1-2-1,10-5 43,1 1 0,-1-1-1,1 2 1,0 0 0,0 0 0,1 1-1,-1 1 1,20-4 0,-24 5-57,63-13 20,-37 10 24,-1-3 0,0 0-1,-1-2 1,0-1 0,41-21-1,-71 31-28,-1 0-1,1 0 1,0 0 0,-1 0-1,1-1 1,0 1 0,-1 0-1,0-1 1,1 1-1,-1-1 1,0 1 0,0-1-1,1 0 1,-1 1 0,-1-1-1,1 0 1,0 0-1,0 0 1,-1 0 0,1 0-1,-1 0 1,1 1 0,-1-1-1,0 0 1,0 0-1,0 0 1,0 0 0,0 0-1,0 0 1,-1 0 0,1 0-1,-1 0 1,0-3-1,-1 1-63,0 1 0,0-1 1,0 1-1,0 0 0,0 0 0,0 0 0,-1 0 0,0 0 0,0 1 0,0-1 0,0 1 0,0 0 0,0-1 0,0 1 0,-1 1 0,-4-3 0,-3 0 3,0 1-1,0 1 1,-1 0 0,1 0-1,-1 1 1,1 0 0,-22 2-1,32 0 46,-1-1 1,1 1-1,0-1 0,-1 1 0,1-1 0,0 1 0,0 0 1,0 0-1,0-1 0,-1 1 0,1 0 0,0 0 0,0 0 1,1 0-1,-1 0 0,0 1 0,0-1 0,0 0 0,1 0 1,-1 0-1,1 1 0,-1-1 0,1 0 0,-1 1 0,1-1 0,0 0 1,0 1-1,-1-1 0,1 3 0,-1 50 785,1-41-449,1-7-229,0 0 0,0-1-1,1 1 1,-1 0 0,1-1-1,0 1 1,1-1 0,-1 0-1,1 0 1,0 0 0,1 0-1,-1 0 1,1 0 0,0-1-1,0 0 1,0 0 0,0 0-1,1 0 1,0-1 0,0 0-1,0 0 1,0 0 0,0 0-1,7 2 1,5 2-47,0 0 0,0-1 0,1-1 0,0-1 0,-1 0 0,34 1 0,62-5-4493,-96-4-117,-14-7-2764</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1.193"/>
    </inkml:context>
    <inkml:brush xml:id="br0">
      <inkml:brushProperty name="width" value="0.05" units="cm"/>
      <inkml:brushProperty name="height" value="0.05" units="cm"/>
      <inkml:brushProperty name="color" value="#004F8B"/>
    </inkml:brush>
  </inkml:definitions>
  <inkml:trace contextRef="#ctx0" brushRef="#br0">0 102 3474,'0'0'6848,"7"-4"-5797,22-6-283,-1 1 0,2 1 0,-1 2 0,1 1 0,53-3 0,-10 1 165,-11-2 4,103-27-1,-163 36-1096,-20 0-13041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49.256"/>
    </inkml:context>
    <inkml:brush xml:id="br0">
      <inkml:brushProperty name="width" value="0.05" units="cm"/>
      <inkml:brushProperty name="height" value="0.05" units="cm"/>
      <inkml:brushProperty name="color" value="#004F8B"/>
    </inkml:brush>
  </inkml:definitions>
  <inkml:trace contextRef="#ctx0" brushRef="#br0">0 1 5603,'0'0'6547,"5"8"-6323,6 20 433,-1-1 0,-1 2 0,7 47 0,16 47-23,-29-111 86,4 8-4755,-7-31-424,-6-16 1159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3.501"/>
    </inkml:context>
    <inkml:brush xml:id="br0">
      <inkml:brushProperty name="width" value="0.05" units="cm"/>
      <inkml:brushProperty name="height" value="0.05" units="cm"/>
      <inkml:brushProperty name="color" value="#004F8B"/>
    </inkml:brush>
  </inkml:definitions>
  <inkml:trace contextRef="#ctx0" brushRef="#br0">0 342 6867,'0'0'3527,"16"-15"-2625,-5 4-747,25-25 1063,48-59-1,-45 39-803,-23 31-342,2 1 0,0 0 0,33-31 0,-50 56-77,-1 0-1,1 1 1,0-1-1,-1 0 0,1 1 1,-1-1-1,1 1 1,-1-1-1,0 0 1,0 1-1,1-1 1,-1 1-1,0-1 1,0 1-1,-1-1 1,1 3-1,0-3 9,0 256 2558,16-259-6744,-7-8-352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3.856"/>
    </inkml:context>
    <inkml:brush xml:id="br0">
      <inkml:brushProperty name="width" value="0.05" units="cm"/>
      <inkml:brushProperty name="height" value="0.05" units="cm"/>
      <inkml:brushProperty name="color" value="#004F8B"/>
    </inkml:brush>
  </inkml:definitions>
  <inkml:trace contextRef="#ctx0" brushRef="#br0">0 0 2609,'0'0'9957,"3"0"-9957,1 0-3506</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4.185"/>
    </inkml:context>
    <inkml:brush xml:id="br0">
      <inkml:brushProperty name="width" value="0.05" units="cm"/>
      <inkml:brushProperty name="height" value="0.05" units="cm"/>
      <inkml:brushProperty name="color" value="#004F8B"/>
    </inkml:brush>
  </inkml:definitions>
  <inkml:trace contextRef="#ctx0" brushRef="#br0">1 68 7972,'0'0'3401,"11"-10"-3270,35-30 290,-42 38-349,-1 0-1,1 0 0,-1 0 0,1 0 0,0 1 0,0-1 0,0 1 1,0 0-1,0 0 0,0 1 0,0-1 0,0 1 0,0 0 0,0 0 1,0 0-1,0 0 0,0 1 0,0 0 0,0 0 0,0 0 0,0 0 1,-1 1-1,1-1 0,0 1 0,-1 0 0,1 0 0,-1 0 0,0 0 1,1 1-1,-1 0 0,0-1 0,5 7 0,-1 2 97,0-1 0,-1 1 1,0 1-1,0-1 0,-1 1 0,-1 0 0,0 0 0,4 21 0,-1 11 588,2 52 0,-4-33-59,-5-53-1150,1-27-9101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4.515"/>
    </inkml:context>
    <inkml:brush xml:id="br0">
      <inkml:brushProperty name="width" value="0.05" units="cm"/>
      <inkml:brushProperty name="height" value="0.05" units="cm"/>
      <inkml:brushProperty name="color" value="#004F8B"/>
    </inkml:brush>
  </inkml:definitions>
  <inkml:trace contextRef="#ctx0" brushRef="#br0">1 9 3922,'0'0'7419,"15"-3"-6277,182-3 2877,-132 7-5437</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6.799"/>
    </inkml:context>
    <inkml:brush xml:id="br0">
      <inkml:brushProperty name="width" value="0.05" units="cm"/>
      <inkml:brushProperty name="height" value="0.05" units="cm"/>
      <inkml:brushProperty name="color" value="#004F8B"/>
    </inkml:brush>
  </inkml:definitions>
  <inkml:trace contextRef="#ctx0" brushRef="#br0">0 3 2017,'0'0'3938,"11"-2"-2831,-5 12-612,-1 1 0,0 0 0,-1 0 1,-1 0-1,1 0 0,-2 1 0,1-1 0,0 20 0,8 30 1033,-6-40-1641,1-1-1,1 0 1,12 25-1,-18-43-1442</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7.330"/>
    </inkml:context>
    <inkml:brush xml:id="br0">
      <inkml:brushProperty name="width" value="0.05" units="cm"/>
      <inkml:brushProperty name="height" value="0.05" units="cm"/>
      <inkml:brushProperty name="color" value="#004F8B"/>
    </inkml:brush>
  </inkml:definitions>
  <inkml:trace contextRef="#ctx0" brushRef="#br0">0 19 4498,'0'0'3423,"16"-3"-3247,15-3 396,0 2 0,0 1-1,0 1 1,0 2 0,32 3 0,-58-1-513,0-1 1,0 1-1,0-1 0,0 1 1,-1 1-1,1-1 0,-1 1 1,1-1-1,-1 1 0,0 1 1,0-1-1,-1 0 1,1 1-1,-1 0 0,1 0 1,-1 0-1,-1 0 0,1 0 1,0 1-1,-1 0 0,3 6 1,-2-2-28,0 1 1,0 0-1,-1 0 0,-1 1 1,1-1-1,-2 0 1,1 1-1,-1-1 1,-3 16-1,3-22-25,-1-1 0,0 1 0,-1-1 0,1 1 0,0-1 0,-1 0 0,0 1 0,0-1 0,0 0 0,0 0 0,0 0 0,-1-1 0,0 1 0,1 0 0,-1-1 0,0 0 0,0 0 0,0 0 0,0 0 0,0 0 0,-1 0 0,-6 1 0,0 1-116,-1-1 0,1 0 1,-1-1-1,0 0 0,0 0 0,-16-1 1,26-1 101,1 0 1,-1-1-1,0 1 1,1 0-1,-1 0 1,1 0-1,-1 0 1,1-1 0,-1 1-1,1 0 1,0-1-1,-1 1 1,1 0-1,-1-1 1,1 1-1,-1 0 1,1-1-1,0 1 1,-1-1-1,1 1 1,0-1-1,0 1 1,-1-1-1,1 1 1,0-1 0,0 1-1,0-1 1,0 1-1,-1-2 1,0-24-233,1 20 141,1 0-1,0 0 1,0 0 0,1 0 0,0 0-1,3-7 1,-2 7 111,1 1 0,0 1-1,1-1 1,-1 0 0,1 1-1,0 0 1,0 0 0,0 0-1,0 1 1,0 0 0,1 0-1,0 0 1,0 0 0,0 1-1,0 0 1,0 1 0,0-1-1,0 1 1,0 0 0,1 0-1,-1 1 1,0 0 0,9 1-1,-12 0 76,0 1 0,-1-1-1,1 1 1,-1-1-1,0 1 1,1 0 0,-1 0-1,0 0 1,0 0 0,0 0-1,0 0 1,-1 1-1,3 3 1,20 21-849,-4-20-3816</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7.686"/>
    </inkml:context>
    <inkml:brush xml:id="br0">
      <inkml:brushProperty name="width" value="0.05" units="cm"/>
      <inkml:brushProperty name="height" value="0.05" units="cm"/>
      <inkml:brushProperty name="color" value="#004F8B"/>
    </inkml:brush>
  </inkml:definitions>
  <inkml:trace contextRef="#ctx0" brushRef="#br0">0 0 8324,'0'0'1280,"68"0"-6018</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8.014"/>
    </inkml:context>
    <inkml:brush xml:id="br0">
      <inkml:brushProperty name="width" value="0.05" units="cm"/>
      <inkml:brushProperty name="height" value="0.05" units="cm"/>
      <inkml:brushProperty name="color" value="#004F8B"/>
    </inkml:brush>
  </inkml:definitions>
  <inkml:trace contextRef="#ctx0" brushRef="#br0">197 72 5683,'0'0'3687,"1"-8"-3615,4-37 170,-5 44-256,0 0-1,0 0 1,-1 0 0,1 0-1,-1 1 1,1-1-1,-1 0 1,1 0-1,-1 0 1,1 0-1,-1 1 1,0-1-1,1 0 1,-1 1-1,0-1 1,0 0-1,1 1 1,-1-1-1,0 1 1,0-1-1,0 1 1,0 0-1,0-1 1,0 1-1,0 0 1,1-1-1,-1 1 1,0 0-1,0 0 1,0 0-1,-2 0 1,-39-1-558,31 2 338,3-1 108,-57 5-391,62-5 546,0 1 1,1-1-1,-1 1 1,0 0-1,1 0 1,-1 0-1,0 1 1,1-1-1,0 0 0,-1 1 1,1 0-1,0-1 1,0 1-1,0 0 1,0 0-1,0 1 1,0-1-1,0 0 1,1 0-1,-2 4 1,2-4 37,0 0 0,1 0 1,-1 0-1,1 0 1,0 0-1,0 0 1,0 0-1,0 0 0,0 0 1,0 0-1,0 0 1,0 0-1,1 0 1,-1 0-1,1 0 1,0 0-1,0-1 0,-1 1 1,1 0-1,0 0 1,0-1-1,1 1 1,-1 0-1,0-1 0,0 0 1,1 1-1,1 1 1,6 4 339,0 0 0,0 0 0,18 9 0,-7-4 84,-18-11-451,42 34 547,-42-32-589,0 0-1,0-1 1,0 1-1,-1 0 1,1 0-1,-1-1 0,0 1 1,0 1-1,0-1 1,0 0-1,0 0 1,-1 0-1,1 0 1,-1 0-1,0 4 1,-1-5 10,1-1 1,-1 0-1,1 1 0,-1-1 1,0 0-1,0 1 1,0-1-1,0 0 1,0 0-1,0 0 1,0 0-1,0 0 1,0 0-1,-1 0 1,1 0-1,0 0 1,-1-1-1,1 1 1,0 0-1,-1-1 0,1 1 1,-1-1-1,1 0 1,-1 1-1,1-1 1,-1 0-1,1 0 1,-4 0-1,-51 3 87,50-3-110,6 0 74,1-9-4880,9 2 291</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8.358"/>
    </inkml:context>
    <inkml:brush xml:id="br0">
      <inkml:brushProperty name="width" value="0.05" units="cm"/>
      <inkml:brushProperty name="height" value="0.05" units="cm"/>
      <inkml:brushProperty name="color" value="#004F8B"/>
    </inkml:brush>
  </inkml:definitions>
  <inkml:trace contextRef="#ctx0" brushRef="#br0">0 21 6435,'0'0'7651,"57"0"-7522,-30-2-129,0-2-65,2 0-511,-2 0-2193,-2-3-1729</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9.107"/>
    </inkml:context>
    <inkml:brush xml:id="br0">
      <inkml:brushProperty name="width" value="0.05" units="cm"/>
      <inkml:brushProperty name="height" value="0.05" units="cm"/>
      <inkml:brushProperty name="color" value="#004F8B"/>
    </inkml:brush>
  </inkml:definitions>
  <inkml:trace contextRef="#ctx0" brushRef="#br0">31 153 5939,'0'0'3089,"4"12"-1862,4 13-477,3 7 675,-1 1 1,6 39 0,-21-95-2138,-2 1 0,0 0 1,-12-24-1,-13-25-303,30 66 1027,0-1 0,1 1 0,-1 0-1,1-1 1,1 1 0,-1-1 0,1 1-1,0-1 1,0 1 0,1-1 0,-1 1 0,3-7-1,-1 9-13,-1 0-1,1 0 1,0 1-1,0-1 1,0 1-1,1-1 1,-1 1-1,0 0 1,1 0-1,0 0 1,-1 0-1,1 1 1,0-1-1,0 1 1,0-1-1,0 1 1,6-1-1,61-15-28,-60 15 57,12-1 327,-1 0 1,0 1-1,1 2 1,-1 0-1,32 5 1,-51-5-344,0 1 0,0-1 0,0 1 0,1 0 0,-1 0 1,-1 0-1,1 0 0,0 0 0,0 1 0,0-1 1,0 0-1,-1 1 0,1-1 0,-1 1 0,1 0 0,-1-1 1,0 1-1,0 0 0,1 0 0,-1 0 0,-1 0 0,1 0 1,0 0-1,0 0 0,-1 0 0,1 1 0,-1-1 1,0 0-1,1 0 0,-1 3 0,0-2 2,0 1-1,0-1 1,-1 0 0,1 0 0,-1 1-1,1-1 1,-1 0 0,0 0-1,0 0 1,-1 0 0,1 0 0,0 0-1,-1 0 1,0 0 0,0-1-1,0 1 1,0-1 0,0 1-1,-5 3 1,-6 2 11,0 0 0,-1-2 1,0 1-1,0-2 0,0 0 0,-1-1 0,0 0 0,0-1 1,-24 2-1,-16 4-1594,12 3-4776,30-8 1217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49.602"/>
    </inkml:context>
    <inkml:brush xml:id="br0">
      <inkml:brushProperty name="width" value="0.05" units="cm"/>
      <inkml:brushProperty name="height" value="0.05" units="cm"/>
      <inkml:brushProperty name="color" value="#004F8B"/>
    </inkml:brush>
  </inkml:definitions>
  <inkml:trace contextRef="#ctx0" brushRef="#br0">1 71 5250,'0'0'6809,"12"-12"-6292,-3 3-426,-5 5-51,0 0 0,0 0 0,0 0 0,0 0 0,0 1-1,1-1 1,0 1 0,-1 0 0,1 1 0,0-1 0,1 1 0,-1 0 0,0 0-1,1 1 1,-1-1 0,1 1 0,-1 0 0,7 0 0,3 2 121,-1 1 0,1 0-1,0 0 1,-1 1 0,0 1 0,0 1 0,0 0 0,0 1-1,13 7 1,-21-10-131,0 0-1,0 1 1,0 0 0,-1 0-1,1 0 1,-1 0-1,0 1 1,0 0 0,-1 0-1,1 0 1,-1 1-1,0-1 1,-1 1 0,1 0-1,-1 0 1,0 1-1,-1-1 1,0 0 0,0 1-1,0 0 1,1 10 0,-3-14-46,0 1 1,0-1-1,0 0 1,-1 0-1,1 0 1,-1 0-1,0 1 1,0-1-1,0 0 1,-1-1 0,1 1-1,-1 0 1,1 0-1,-1 0 1,0-1-1,0 1 1,0-1-1,-4 4 1,0-1-43,0-1 0,0 1 0,-1-1 0,1-1-1,-1 1 1,0-1 0,-13 4 0,-1-2-192,-1 0 1,0-1-1,0-1 1,-35 0-1,57-3 241,-7 0-106,0 0 1,0 0-1,0-1 0,0 0 0,0 0 1,-7-3-1,13 4 32,0 0 0,0-1 0,1 1 0,-1-1 1,0 1-1,0-1 0,0 0 0,0 1 0,0-1 0,1 0 0,-1 1 1,0-1-1,1 0 0,-1 0 0,0 0 0,1 0 0,-1 0 1,1 0-1,-1-1 0,1 0-134,-1 0 1,1 1 0,0-1 0,1 0-1,-1 0 1,0 1 0,0-1-1,1 0 1,-1 0 0,1 1-1,-1-1 1,1 0 0,0 1-1,0-1 1,0 1 0,1-2-1,20-20-5457</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28.106"/>
    </inkml:context>
    <inkml:brush xml:id="br0">
      <inkml:brushProperty name="width" value="0.05" units="cm"/>
      <inkml:brushProperty name="height" value="0.05" units="cm"/>
      <inkml:brushProperty name="color" value="#004F8B"/>
    </inkml:brush>
  </inkml:definitions>
  <inkml:trace contextRef="#ctx0" brushRef="#br0">0 573 2049,'0'0'3383,"33"0"632,201-5-1183,163 4-558,-52 33-1385,173 5 178,-332-35-731,224-6 102,-360 0-360,1-2 1,-1-2 0,0-3-1,-1-2 1,0-2 0,-1-2-1,-1-2 1,-1-2 0,77-48 0,-79 37-365,52-50 1,-68 59 3,-1-2 1,-2 0-1,-1-2 1,0-1-1,25-41 1,-42 56 123,0 0 0,0-1 0,-2 0 0,8-25 0,1 2 150,-11 27-3265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01.171"/>
    </inkml:context>
    <inkml:brush xml:id="br0">
      <inkml:brushProperty name="width" value="0.05" units="cm"/>
      <inkml:brushProperty name="height" value="0.05" units="cm"/>
      <inkml:brushProperty name="color" value="#F6630D"/>
    </inkml:brush>
  </inkml:definitions>
  <inkml:trace contextRef="#ctx0" brushRef="#br0">619 0 144,'0'0'2460,"-5"8"367,-17 27-2239,-16 24 68,-3-2 0,-2-1 1,-3-3-1,-2-2 0,-2-1 1,-74 55-1,124-105-655,-180 148 425,166-140 478,7-8-4732</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04.089"/>
    </inkml:context>
    <inkml:brush xml:id="br0">
      <inkml:brushProperty name="width" value="0.05" units="cm"/>
      <inkml:brushProperty name="height" value="0.05" units="cm"/>
      <inkml:brushProperty name="color" value="#F6630D"/>
    </inkml:brush>
  </inkml:definitions>
  <inkml:trace contextRef="#ctx0" brushRef="#br0">436 6 1088,'0'0'4376,"-9"-1"-3923,-1 0-392,-85-3 2257,83 4-2170,0 1 0,1 0 0,-1 0 0,1 1 0,-1 1 0,-18 6 0,10 0 58,0 1-1,0 1 0,1 0 1,1 1-1,-33 29 0,44-34-95,0 0-1,1 0 1,0 1-1,0 0 0,1 0 1,0 0-1,0 0 1,1 1-1,0 0 0,1 0 1,0 0-1,0 1 1,1-1-1,0 1 1,0-1-1,1 11 0,0-6 119,0-2-112,1 0 0,0 0 1,0 0-1,1 0 1,1 0-1,3 15 1,-4-24-85,1-1 1,-1 1 0,0 0-1,1 0 1,0-1-1,-1 1 1,1-1-1,0 1 1,1-1 0,-1 0-1,0 0 1,0 0-1,1 0 1,0 0-1,-1 0 1,1-1 0,0 1-1,0-1 1,-1 0-1,1 0 1,0 0-1,0 0 1,0 0 0,1-1-1,-1 1 1,0-1-1,0 0 1,0 0-1,4 0 1,-5 0-15,0 0 1,0 0 0,0 0-1,-1 0 1,1 0-1,0-1 1,0 1-1,0-1 1,-1 1-1,1-1 1,0 1 0,0-1-1,-1 0 1,1 0-1,-1 0 1,1 0-1,-1 0 1,1 0-1,-1 0 1,0 0-1,1-1 1,-1 1 0,0-1-1,0 1 1,0-1-1,0 1 1,0-1-1,0 1 1,0-1-1,-1 0 1,1 1-1,-1-1 1,1 0 0,-1 0-1,0 0 1,1 1-1,-1-1 1,0 0-1,0 0 1,0 0-1,-1-2 1,2-16-156,1-46-1047,-2 62 1130,-1 0 0,1 0 0,-1 1 0,0-1 0,0 1 0,0-1 0,-1 0 0,1 1 0,-1 0 0,0-1 0,1 1 0,-2 0-1,1 0 1,-5-5 0,7 7 70,3 3-167,1 0 205,-1 0 0,1-1 0,-1 0 0,1 0 1,0 0-1,0 0 0,-1 0 0,1-1 0,6 1 0,-10-1-49,112 5-866,-100-6-635,0 0 0,1 0 0,21-6-1,-10-3-2678</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04.523"/>
    </inkml:context>
    <inkml:brush xml:id="br0">
      <inkml:brushProperty name="width" value="0.05" units="cm"/>
      <inkml:brushProperty name="height" value="0.05" units="cm"/>
      <inkml:brushProperty name="color" value="#F6630D"/>
    </inkml:brush>
  </inkml:definitions>
  <inkml:trace contextRef="#ctx0" brushRef="#br0">11 110 768,'0'0'8151,"0"21"-6636,0 133 2223,-1-161-3199,1 5-502,-5-38-682,2 0-1,2 0 0,5-59 1,-4 96 650,0 1 0,0 0 0,1-1 1,-1 1-1,0 0 0,1-1 1,0 1-1,-1 0 0,1 0 1,0 0-1,0-1 0,0 1 0,0 0 1,1 0-1,-1 1 0,0-1 1,1 0-1,0 0 0,-1 1 0,1-1 1,0 1-1,0-1 0,0 1 1,0 0-1,0 0 0,0 0 1,0 0-1,0 0 0,0 0 0,0 0 1,1 1-1,-1-1 0,0 1 1,1 0-1,-1-1 0,0 1 0,1 0 1,-1 0-1,4 1 0,2 1 235,0 1-1,0 0 0,0 0 0,-1 0 0,1 1 1,-1 0-1,0 0 0,0 1 0,11 9 0,-2 0 79,-1 0-1,0 1 1,-1 1-1,0 0 1,-2 0-1,0 2 1,-1 0-1,16 32 1,-27-50-410,0 1 1,0-1-1,1 0 1,-1 0-1,0 0 1,0 1-1,0-1 1,1 0-1,-1 0 1,0 1-1,0-1 1,0 0-1,0 1 1,0-1-1,0 0 0,0 0 1,0 1-1,0-1 1,0 0-1,0 1 1,0-1-1,0 0 1,0 0-1,0 1 1,0-1-1,0 0 1,0 1-1,0-1 1,0 0-1,0 0 1,-1 1-1,1-1 1,0 0-1,0 0 1,0 1-1,0-1 1,-1 0-1,1 0 1,0 0-1,0 1 1,-1-1-1,-14-2-5469,8 0 6004,-29-10-5987</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05.229"/>
    </inkml:context>
    <inkml:brush xml:id="br0">
      <inkml:brushProperty name="width" value="0.05" units="cm"/>
      <inkml:brushProperty name="height" value="0.05" units="cm"/>
      <inkml:brushProperty name="color" value="#F6630D"/>
    </inkml:brush>
  </inkml:definitions>
  <inkml:trace contextRef="#ctx0" brushRef="#br0">37 218 5410,'-31'39'950,"25"-31"4191,20-8-4292,35-3-975,1-2 0,74-16 0,-57 8-1961,-63 12 2033,1 0 0,-1 0 1,1 0-1,-1 1 1,1 0-1,0 0 0,-1 0 1,1 1-1,5 0 1,-8 0 194,1 1 1,-1-1-1,0 1 1,0-1-1,1 1 1,-1 0-1,0 0 1,-1 0 0,1 0-1,0 0 1,0 0-1,-1 0 1,1 1-1,-1-1 1,1 4-1,57 97 3234,-57-101-2873,-2-23 541,-1 10-1046,0 0 1,-1 1-1,0-1 1,-1 1-1,-1-1 1,-6-13-1,6 13-179,0 1 0,0-1-1,1 0 1,0-1 0,1 1-1,-2-18 1,3 9 18,4-24-36,-3 42 195,1 0 0,0 0 1,0 0-1,0 0 0,0 0 0,1 0 1,-1 0-1,0 0 0,1 1 1,-1-1-1,1 0 0,-1 1 1,1 0-1,0-1 0,0 1 1,0 0-1,0 0 0,2-1 0,18-9 91,0 2 0,1 0 0,0 2 0,1 0 0,0 2 0,-1 1 0,2 0 0,44 1 0,-67 3-78,0 0 1,0 0-1,0 1 0,0-1 0,-1 1 1,1 0-1,0-1 0,0 1 1,-1 0-1,1 0 0,0 0 0,-1 0 1,1 0-1,-1 1 0,0-1 0,1 0 1,-1 1-1,0-1 0,0 1 0,0-1 1,0 1-1,0-1 0,0 1 1,0 0-1,0 0 0,-1-1 0,1 1 1,-1 0-1,1 0 0,-1 0 0,0 0 1,1 0-1,-1 2 0,0 0 4,0 0 0,1 1-1,-1-1 1,-1 0 0,1 1-1,-1-1 1,0 0 0,0 1-1,0-1 1,0 0 0,-1 0-1,1 0 1,-1 0 0,-3 5-1,-1-3 46,1 0-1,-1 0 1,0-1-1,0 0 1,0 0-1,-1-1 1,0 1-1,0-2 1,0 1-1,0-1 1,-1 0 0,1 0-1,-11 2 1,-57 6-1405,25-9-3410,22-2-1685</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07.508"/>
    </inkml:context>
    <inkml:brush xml:id="br0">
      <inkml:brushProperty name="width" value="0.05" units="cm"/>
      <inkml:brushProperty name="height" value="0.05" units="cm"/>
      <inkml:brushProperty name="color" value="#F6630D"/>
    </inkml:brush>
  </inkml:definitions>
  <inkml:trace contextRef="#ctx0" brushRef="#br0">55 133 2273,'0'0'5488,"-3"-7"-4812,3 7-667,0 0 1,0 0-1,0 0 1,0 0-1,-1 0 1,1 1 0,0-1-1,0 0 1,0 0-1,0 0 1,0 0 0,0 0-1,0 0 1,0 0-1,0 0 1,0 0 0,0 0-1,0 0 1,0 0-1,-1 0 1,1 0 0,0 0-1,0 0 1,0 0-1,0 0 1,0 1-1,0-1 1,0 0 0,0 0-1,0 0 1,-1 0-1,1 0 1,0-1 0,0 1-1,0 0 1,0 0-1,0 0 1,0 0 0,0 0-1,0 0 1,0 0-1,0 0 1,-1 0-1,1 0 1,-2 177 971,-1-28 1343,6 0 0,25 172 0,-20-285-1950,19 55-1,-24-134 758,-51-142-4372,26-58-2432,19 168 4398,-24-139 0,22 184 1546,1 0 0,2-1 1,2-30-1,0 50 269,0 10-511,1 0-1,-1 0 1,0 0-1,1 0 1,-1 1-1,1-1 1,0 0-1,-1 0 1,1 0 0,-1 1-1,1-1 1,0 0-1,0 1 1,0-1-1,-1 1 1,1-1-1,0 1 1,0-1-1,0 1 1,0-1 0,0 1-1,1 0 1,27-10 12,-22 9 5,68-18 564,1 3 0,94-6 0,156 4 978,-36 13-892,220-13 97,-461 15-777,63 5 1,-24 1 414,-82 32 52,17 106 442,-6 1 1,-1 233 0,-12-77 803,-4-297-1505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08.208"/>
    </inkml:context>
    <inkml:brush xml:id="br0">
      <inkml:brushProperty name="width" value="0.05" units="cm"/>
      <inkml:brushProperty name="height" value="0.05" units="cm"/>
      <inkml:brushProperty name="color" value="#F6630D"/>
    </inkml:brush>
  </inkml:definitions>
  <inkml:trace contextRef="#ctx0" brushRef="#br0">0 147 3730,'0'0'3807,"18"0"-3343,801-51 6099,-608 28-5730,205-27 228,-387 46-889,60-12 1702,-88 15-1946,2 0-940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00.511"/>
    </inkml:context>
    <inkml:brush xml:id="br0">
      <inkml:brushProperty name="width" value="0.05" units="cm"/>
      <inkml:brushProperty name="height" value="0.05" units="cm"/>
      <inkml:brushProperty name="color" value="#33CCFF"/>
    </inkml:brush>
  </inkml:definitions>
  <inkml:trace contextRef="#ctx0" brushRef="#br0">9 33 0,'0'0'3012,"8"0"1542,27-1-4090,-24 7-280,-1 0-1,0 1 0,0 0 1,-1 1-1,0 0 0,11 13 1,9 13 548,-1 2 1,-1 0-1,29 56 1,48 128 1160,22 33-363,-92-188-1022,-26-47-436,-6-13 59,0 0 1,0 0 0,1 0-1,0 0 1,-1-1-1,8 11 2165,-9-17-2291,-1 1 0,1-1 1,-1 1-1,0-1 1,1 1-1,-1-1 0,0 0 1,0 1-1,0-1 1,0 1-1,0-1 1,0 0-1,0 1 0,-1-1 1,1 1-1,0-1 1,-1 1-1,0-1 0,0-1 1,-14-30-2,-66-123-658,46 96 399,23 37 113,-1 1 0,-1 1 0,0 0 0,-2 0 0,-24-24 0,23 27 67,0-1 1,2 0-1,0-2 1,-12-22 0,-9-11-109,-18-28-141,-38-50 24,73 105 326,-12-13-119,31 39 85,0 0 13,0 1-15,-2 0 406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02.916"/>
    </inkml:context>
    <inkml:brush xml:id="br0">
      <inkml:brushProperty name="width" value="0.05" units="cm"/>
      <inkml:brushProperty name="height" value="0.05" units="cm"/>
      <inkml:brushProperty name="color" value="#33CCFF"/>
    </inkml:brush>
  </inkml:definitions>
  <inkml:trace contextRef="#ctx0" brushRef="#br0">262 101 1489,'0'0'4516,"0"-13"-3923,0-38-54,1 49-514,-1 1 1,0-1-1,-1 1 1,1-1-1,0 1 1,0-1-1,-1 1 1,1-1-1,-1 1 1,1 0-1,-1-1 1,0 1-1,1 0 1,-1-1-1,0 1 1,0 0-1,0 0 1,0 0-1,0 0 0,0 0 1,0 0-1,0 0 1,-1 0-1,1 0 1,0 0-1,0 1 1,-1-1-1,1 0 1,-1 1-1,1-1 1,0 1-1,-1 0 1,1-1-1,-1 1 1,1 0-1,-1 0 1,1 0-1,-1 0 1,-2 1-1,-2-1 62,1 1-1,-1-1 0,1 1 0,-1 1 0,1-1 1,-1 1-1,1 0 0,-6 3 0,-1 4 42,0 0 1,0 0-1,1 1 1,1 0-1,-1 1 0,2 0 1,0 1-1,0 0 0,1 0 1,0 1-1,1 0 1,1 0-1,0 1 0,-7 25 1,6-15 110,2-1 0,0 1 1,2 0-1,1 0 0,1 0 0,0 0 1,2 0-1,6 34 0,-6-52-199,1 0 0,-1 0 0,2 0 0,-1 0 0,1 0 0,-1-1 0,1 1 0,1-1 0,-1 0 0,1 0 0,0 0 0,0 0 0,1-1 0,-1 0 0,1 0 0,0 0 0,0 0 0,0-1 1,1 1-1,-1-2 0,7 4 0,-2-2 25,1 0 1,-1-1 0,1 0 0,-1-1 0,1 0-1,0-1 1,0 0 0,0 0 0,0-1 0,0-1 0,13-2-1,-21 2-64,-1 1-1,0-1 0,0 0 1,0 0-1,1 0 0,-1 0 1,0 0-1,0-1 0,-1 1 1,1 0-1,0-1 0,0 0 1,-1 1-1,1-1 0,-1 0 0,1 0 1,-1 0-1,0 0 0,0 0 1,0 0-1,0 0 0,0 0 1,0 0-1,0-1 0,-1 1 1,1 0-1,-1-1 0,0 1 1,0 0-1,0-1 0,0 1 1,0 0-1,0-1 0,0 1 1,-1 0-1,0-4 0,-1-1-133,1-1 0,-1 0 0,0 0 0,-1 1 0,0 0 0,0-1 0,0 1 0,-1 0 0,-7-9 0,-8-2-234,-1 0 0,-1 2 0,-25-16 0,41 29 1547,56 4-1041,36-1-295,-31-6-3012,-26-2-367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03.305"/>
    </inkml:context>
    <inkml:brush xml:id="br0">
      <inkml:brushProperty name="width" value="0.05" units="cm"/>
      <inkml:brushProperty name="height" value="0.05" units="cm"/>
      <inkml:brushProperty name="color" value="#33CCFF"/>
    </inkml:brush>
  </inkml:definitions>
  <inkml:trace contextRef="#ctx0" brushRef="#br0">2 349 3121,'0'0'6774,"0"7"-5995,0 17 507,0-42 980,0-55-962,-1 44-1307,1-9-203,5-45 0,-4 72 131,1 1 0,0-1 0,1 1 0,0-1-1,1 1 1,0 0 0,0 0 0,12-18 0,-15 26 69,0 0 0,0 1 1,0-1-1,1 0 0,-1 0 1,1 1-1,-1-1 0,1 1 1,0-1-1,0 1 0,0 0 1,0 0-1,0 0 0,0 0 1,0 0-1,0 0 0,0 0 1,0 1-1,0-1 0,0 1 1,1-1-1,-1 1 0,4 0 1,-2 1 28,-1 0 1,1 0-1,0 0 1,-1 0-1,0 1 1,1 0 0,-1 0-1,0 0 1,1 0-1,-1 0 1,0 0 0,4 6-1,7 7 257,-1 0 1,-1 2-1,20 33 0,-32-50-277,17 29 381,-1 1 1,-2 0 0,20 61 0,-34-90-642,-1 0 0,0-1 0,0 1 0,0-1 0,1 1 0,-1-1 0,0 0 0,0 1 0,0-1 0,0 0 0,0 0 0,0 1 0,0-1 1,0 0-1,0 0 0,0 0 0,0 0 0,0 0 0,0 0 0,0-1 0,-1 1 0,-28-3-1704,-15-10-1806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49.979"/>
    </inkml:context>
    <inkml:brush xml:id="br0">
      <inkml:brushProperty name="width" value="0.05" units="cm"/>
      <inkml:brushProperty name="height" value="0.05" units="cm"/>
      <inkml:brushProperty name="color" value="#004F8B"/>
    </inkml:brush>
  </inkml:definitions>
  <inkml:trace contextRef="#ctx0" brushRef="#br0">331 81 5651,'0'0'6744,"-2"-11"-5877,-8-34-77,9 44-751,0-1 0,0 1 1,1-1-1,-1 1 1,0 0-1,0-1 0,0 1 1,0 0-1,0 0 0,-1 0 1,1 0-1,0 0 0,-1 0 1,1 0-1,0 0 0,-1 0 1,1 0-1,-1 1 1,1-1-1,-1 1 0,1-1 1,-3 1-1,-34-2 264,29 3-209,-1-1-60,0 1 0,1 1 1,-1 0-1,1 1 0,-1-1 1,1 2-1,0-1 0,0 1 0,0 1 1,1 0-1,0 0 0,0 0 1,0 1-1,0 0 0,1 1 1,0 0-1,0 0 0,1 0 1,0 1-1,0 0 0,1 0 1,-5 11-1,1-4 94,2 0 0,0 0 1,1 0-1,0 1 0,1 0 1,1 0-1,1 1 0,0-1 1,1 1-1,1 0 0,0-1 1,3 24-1,-1-34-112,0-1 0,1 1 0,0 0 0,0-1 0,1 1-1,-1-1 1,1 1 0,0-1 0,1 0 0,-1-1 0,1 1 0,0 0 0,0-1 0,0 0 0,1 0 0,-1 0 0,1-1 0,0 1 0,0-1 0,1 0 0,-1-1-1,7 3 1,-1 0 12,0-1-1,0-1 0,1 0 1,-1-1-1,1 0 0,0 0 1,-1-1-1,1-1 0,0 0 0,17-3 1,-26 2-63,0 0 1,-1 0 0,1 0 0,-1 0-1,0-1 1,1 0 0,-1 1-1,0-1 1,0 0 0,0 0-1,0 0 1,0 0 0,0 0-1,-1 0 1,1-1 0,-1 1-1,1-1 1,-1 1 0,0-1 0,0 1-1,0-1 1,0 0 0,-1 1-1,1-1 1,-1 0 0,1 0-1,-1 1 1,-1-6 0,2 3-110,-1 1-1,0 0 1,0 0 0,0 0 0,-1-1-1,1 1 1,-1 0 0,0 0 0,0 0 0,-1 0-1,1 0 1,-1 0 0,0 0 0,0 1 0,0-1-1,0 0 1,-1 1 0,-5-6 0,-33-10 1785,81 19-2196,48 0-6737,-60 3 2565</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03.966"/>
    </inkml:context>
    <inkml:brush xml:id="br0">
      <inkml:brushProperty name="width" value="0.05" units="cm"/>
      <inkml:brushProperty name="height" value="0.05" units="cm"/>
      <inkml:brushProperty name="color" value="#33CCFF"/>
    </inkml:brush>
  </inkml:definitions>
  <inkml:trace contextRef="#ctx0" brushRef="#br0">112 406 5042,'-93'-121'1334,"75"97"-800,29 24 3164,118-2 153,-79-2-3820,93-17 0,-118 15-1111,0 2 1,0 0-1,25 1 0,-49 3 1074,0 0-1,0 1 1,0-1-1,0 1 1,0-1-1,0 1 1,0-1 0,0 1-1,-1 0 1,1 0-1,0-1 1,0 1 0,-1 0-1,1 0 1,-1 0-1,1-1 1,0 1-1,-1 0 1,0 0 0,1 0-1,-1 0 1,1 2-1,8 29 664,-7-26-390,15 69 1493,-6-26-648,19 52 0,-30-101-1088,0 0 0,0 0 0,0 0 1,0 0-1,0 0 0,0-1 1,0 1-1,0 0 0,0 0 1,0 0-1,0 0 0,0 0 1,0 0-1,0 0 0,0 0 1,0-1-1,0 1 0,0 0 1,0 0-1,0 0 0,0 0 1,1 0-1,-1 0 0,0 0 1,0 0-1,0 0 0,0 0 0,0 0 1,0 0-1,0 0 0,0 0 1,0 0-1,1 0 0,-1 0 1,0-1-1,0 1 0,0 0 1,0 0-1,0 0 0,0 0 1,0 0-1,0 1 0,1-1 1,-1 0-1,0 0 0,0 0 1,0 0-1,0 0 0,0 0 1,2-22 477,-1-27-366,-3 14-443,-3-1 1,-10-38 0,8 41 0,1 1 1,-3-63-1,8 92 299,1-1 0,-1 0 0,1 0 0,0 1 0,1-1 0,-1 0 0,0 0-1,1 1 1,0-1 0,0 0 0,0 1 0,1-1 0,-1 1 0,1 0 0,-1-1 0,1 1 0,0 0 0,1 0 0,-1 0-1,0 0 1,1 0 0,0 1 0,-1-1 0,1 1 0,0 0 0,1 0 0,-1 0 0,0 0 0,0 0 0,1 1 0,5-3-1,10-1 116,0 0 0,0 1 0,1 1 0,-1 0-1,1 2 1,0 0 0,0 2 0,0 0-1,20 4 1,-37-5-97,0 1 0,-1 0 0,1 0 0,-1-1-1,1 2 1,-1-1 0,1 0 0,-1 0 0,0 1 0,0 0 0,1-1-1,-1 1 1,0 0 0,-1 0 0,1 0 0,0 0 0,0 0-1,-1 0 1,1 1 0,-1-1 0,0 1 0,0-1 0,0 1 0,0-1-1,0 1 1,0 2 0,0-1-2,0 0 0,-1 0 0,0-1 0,0 1-1,0 0 1,0 0 0,0-1 0,-1 1 0,1 0 0,-1 0 0,0-1 0,0 1 0,-1-1-1,1 1 1,-1-1 0,1 1 0,-1-1 0,-4 5 0,-4 2 75,0 0 0,0-1-1,-1-1 1,0 0 0,-1 0 0,0-1 0,0 0 0,-14 5 0,13-7-295,0-1 1,0 0-1,-20 4 1,26-7-480,-1 0 1,0-1-1,1 0 0,-1 0 1,1 0-1,-15-3 1,4-4-2974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05.341"/>
    </inkml:context>
    <inkml:brush xml:id="br0">
      <inkml:brushProperty name="width" value="0.05" units="cm"/>
      <inkml:brushProperty name="height" value="0.05" units="cm"/>
      <inkml:brushProperty name="color" value="#33CCFF"/>
    </inkml:brush>
  </inkml:definitions>
  <inkml:trace contextRef="#ctx0" brushRef="#br0">129 488 2769,'0'0'3543,"-6"-9"-2561,-15-24-88,16 24 1251,5 16-1625,15 308 4267,-7-250-3972,3-1 0,36 119 1,-47-181-799,0-1 1,0 0 0,0 0 0,1 1-1,-1-1 1,0 0 0,1 0 0,-1 0-1,1 0 1,-1 1 0,1-1 0,-1 0 0,1 0-1,0 0 1,0 0 0,-1 0 0,1-1-1,0 1 1,0 0 0,2 1 0,-9-34-317,-77-184-3857,81 210 4052,-25-76-1035,3-1 0,-20-139-1,42 204 1146,0 0 0,1 0 0,2 1 0,-1-1 0,5-19-1,-3 29-1,0 1-1,0-1 0,1 1 0,0 0 0,1 0 0,-1 0 1,1 0-1,1 1 0,-1 0 0,1-1 0,0 2 0,0-1 1,1 0-1,7-5 0,14-8 92,0 1-1,1 1 1,1 1 0,0 2 0,50-18 0,162-37 582,-180 56-581,-1 3 1,2 3 0,-1 2-1,1 3 1,-1 3 0,1 2-1,-1 3 1,69 16-1,-6-5 305,1-5 0,185-7 0,-233-5-352,-74 28 97,8 77 994,-3 121 0,2 26 542,-7-217-1500,-1 5 228,2 0 1,2 0-1,2-1 0,1 1 1,17 45-1,-31-82-609,-1-1 0,1 0 0,-1 0 0,0 0 0,1-1 1,-1 0-1,-11 1 0,-19 4-264,-469 111-2774,-7-39 2675,462-74 586,1 2 0,-1 3 0,-65 19 0,112-28-18,0 1 0,1 0 0,-1 0 0,0 0-1,1 0 1,0 0 0,-1 1 0,1-1 0,0 1 0,0 0 0,-1-1 0,1 1 0,0 0 0,1 0 0,-1 1 0,0-1 0,-1 3 0,-13-5-11951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22.061"/>
    </inkml:context>
    <inkml:brush xml:id="br0">
      <inkml:brushProperty name="width" value="0.05" units="cm"/>
      <inkml:brushProperty name="height" value="0.05" units="cm"/>
      <inkml:brushProperty name="color" value="#33CCFF"/>
    </inkml:brush>
  </inkml:definitions>
  <inkml:trace contextRef="#ctx0" brushRef="#br0">3 163 992,'0'0'5742,"-2"-11"-3800,15 358 1902,-4-247-2872,-5-36-474,3 0 0,2 0 1,3-1-1,24 72 0,-36-135-462,0 0 1,0 1-1,0-1 0,-1 1 0,1-1 0,0 0 0,0 1 0,0-1 0,1 0 1,-1 1-1,0-1 0,0 1 0,0-1 0,0 0 0,0 1 0,0-1 1,0 0-1,1 1 0,-1-1 0,0 0 0,0 1 0,1-1 0,-1 0 0,0 0 1,0 1-1,1-1 0,-1 0 0,0 0 0,1 1 0,-1-1 0,0 0 1,1 0-1,-1 0 0,0 0 0,1 1 0,-1-1 0,0 0 0,1 0 0,-1 0 1,1 0-1,1-19 383,-8-32-444,-7-1-461,2-1 0,-8-99 0,13-109-354,6 230 763,0-152-155,2 182 219,-1 0 0,1 0 0,-1 0 0,1 0 0,0 0 0,-1 1 0,1-1 0,0 0 0,-1 1 0,1 0 0,0-1 0,0 1 0,0 0 0,3 0 0,-3 0 6,649-38 287,-464 40-133,229-7 213,-175-23-88,58-4-67,-202 27-80,1-4-1,178-40 1,-255 43-156,0 0 0,1 2 1,-1 0-1,1 2 0,40-1 1,-59 4 20,-1 0 0,0 0 1,0 0-1,0 1 1,0-1-1,0 0 1,0 1-1,0-1 0,0 1 1,0 0-1,-1 0 1,1-1-1,-1 1 1,1 0-1,-1 0 0,0 0 1,0 1-1,0-1 1,0 0-1,0 0 1,0 1-1,0 2 0,15 61 51,-14-54-16,9 72 382,-3 0 0,-6 156-1,-3-123 193,1-78-449,-2 0 0,-1 0 0,-3 0 0,-13 53 0,15-79-142,-1 0 0,-1-1 1,0 0-1,-1 0 0,0 0 0,-1-1 0,0 0 1,-1 0-1,0-1 0,0 0 0,-1 0 0,-1-1 1,1-1-1,-2 0 0,1 0 0,-1-1 0,0-1 0,0 0 1,-1 0-1,-16 4 0,-25 5-173,1-2 1,-2-2-1,-94 6 1,92-12 52,-156 15 86,-160 20 64,270-24-101,-161 47 0,178-41 84,0-3 0,-2-4 1,0-4-1,-175-1 0,162-10 6,100 0 259,-12-161-194,0 23-112,13 29 11,1 51 8,-7-59 0,5 112-32,2 2-269,-1 0 1,-1 0-1,1 0 0,0 0 1,-1 0-1,1 0 0,-1 0 1,0 0-1,0 0 0,0 0 1,0 0-1,-1 1 0,1-1 1,-1 0-1,0 1 0,1-1 1,-1 1-1,0 0 0,-1-1 1,1 1-1,0 0 0,-5-3 1,-12-3-6212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13.398"/>
    </inkml:context>
    <inkml:brush xml:id="br0">
      <inkml:brushProperty name="width" value="0.05" units="cm"/>
      <inkml:brushProperty name="height" value="0.05" units="cm"/>
      <inkml:brushProperty name="color" value="#004F8B"/>
    </inkml:brush>
  </inkml:definitions>
  <inkml:trace contextRef="#ctx0" brushRef="#br0">1 779 2289,'0'0'4015,"12"-8"-1760,-7 10-2104,-1 0 1,0 0 0,1 1 0,-1-1-1,0 1 1,0 0 0,-1 0 0,1 1-1,4 4 1,15 12 412,14 5-205,1-1 0,1-2 0,1-2 0,1-2 0,0-1 0,1-2 0,1-2 0,0-2 0,1-2 0,0-2 0,78 3 0,-58-9-172,83-9-1,-122 4-152,0 0 0,0-2 0,-1-1 0,1-1 0,-1 0 0,30-17 0,-32 12-18,-2 0 0,0-1 0,0-1 0,-2 0 0,0-2 0,0 0 0,-2-1 0,0-1 0,-1 0 0,-1-1 0,-1 0 0,-1-2 0,-1 1 0,0-1 0,13-44 0,-10 15-66,-2-1 0,-2 0 0,-2-1 0,-3 1 0,-2-1 1,-4-68-1,-1 108 50,-1 0 0,0 0 0,0 0 0,-1 1 0,-1-1 0,0 1 1,-1 0-1,-12-17 0,15 22-1,-16 5-338,16 3 322,0-1-1,0 1 1,1 0 0,-1 0 0,0 0 0,0 1-1,1-1 1,-1 1 0,1-1 0,0 1-1,-1 0 1,1 0 0,0 0 0,-4 4 0,-30 39-86,30-37 90,-42 58 19,-42 76-1,110-178-235,67-112-645,-77 134 837,0 1 0,0 0 0,1 1 0,1 0 1,0 0-1,0 1 0,1 1 0,24-15 0,-30 22 48,0 0 1,1 0-1,-1 0 0,0 1 1,1 0-1,-1 1 1,1-1-1,0 1 0,-1 1 1,1 0-1,0 0 0,-1 0 1,1 1-1,0 0 0,-1 0 1,1 1-1,-1 0 0,10 5 1,6 3 266,-1 2 0,-1 0 0,0 2 0,24 19 0,-38-28-191,47 22-836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14.617"/>
    </inkml:context>
    <inkml:brush xml:id="br0">
      <inkml:brushProperty name="width" value="0.05" units="cm"/>
      <inkml:brushProperty name="height" value="0.05" units="cm"/>
      <inkml:brushProperty name="color" value="#004F8B"/>
    </inkml:brush>
  </inkml:definitions>
  <inkml:trace contextRef="#ctx0" brushRef="#br0">14 515 2161,'0'0'4589,"-1"0"-4556,1 0-1,0 1 1,0-1 0,0 0 0,-1 0-1,1 0 1,0 1 0,0-1 0,0 0-1,-1 0 1,1 0 0,0 0 0,0 0-1,-1 0 1,1 1 0,0-1 0,0 0-1,-1 0 1,1 0 0,0 0 0,-1 0-1,1 0 1,0 0 0,0 0 0,-1 0-1,1 0 1,0 0 0,-1 0 0,1 0-1,0-1 1,0 1 0,-1 0 0,1 0-1,0 0 1,-1 0 0,0-8 61,-1 0 0,2 0 0,-1 0 0,1-1 0,0 1 1,1 0-1,1-8 0,-2 13-55,7-42 87,2 0 1,1 0-1,3 0 0,1 2 0,3 0 0,38-73 0,-52 110-21,1 0-1,-1 0 0,1 0 0,1 1 1,-1 0-1,11-10 0,-14 14-78,1 0-1,-1 0 0,0 0 1,1 0-1,-1 0 1,1 1-1,0-1 1,-1 1-1,1-1 1,0 1-1,-1-1 1,1 1-1,0 0 1,0 0-1,-1 0 0,1 0 1,0 0-1,-1 0 1,1 0-1,0 0 1,0 1-1,-1-1 1,1 1-1,0-1 1,-1 1-1,1 0 1,-1 0-1,1-1 0,-1 1 1,1 0-1,-1 0 1,0 1-1,3 1 1,4 6 210,0 0-1,0 0 1,-1 1 0,-1 0 0,1 0-1,8 21 1,26 74 1086,-36-90-1173,26 67 610,-12-35-394,19 78 0,-47-121-4638,-22-4 2084,26 0 1290,-40 0-3996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14.990"/>
    </inkml:context>
    <inkml:brush xml:id="br0">
      <inkml:brushProperty name="width" value="0.05" units="cm"/>
      <inkml:brushProperty name="height" value="0.05" units="cm"/>
      <inkml:brushProperty name="color" value="#004F8B"/>
    </inkml:brush>
  </inkml:definitions>
  <inkml:trace contextRef="#ctx0" brushRef="#br0">1 208 8548,'0'0'3127,"22"-7"-3058,353-136-2051,-335 127 1364,44-22 179,-83 37 513,0 1-1,0-1 0,0 1 1,0-1-1,0 1 0,0 0 1,0 0-1,0 0 0,0-1 0,0 1 1,0 0-1,0 0 0,0 0 1,1 1-1,-1-1 0,0 0 1,0 0-1,0 0 0,0 1 1,0-1-1,0 1 0,0-1 1,0 1-1,0-1 0,0 1 0,0 0 1,-1-1-1,1 1 0,0 0 1,0-1-1,-1 1 0,1 0 1,0 0-1,-1 0 0,1 0 1,-1 0-1,1 0 0,-1 0 1,1 0-1,-1 0 0,1 1 1,17 55 1138,-14-41-379,65 190 1835,-69-205-2845,0-1-1,-1 0 1,1 0-1,-1 1 1,1-1-1,-1 0 1,1 0 0,0 0-1,-1 1 1,1-1-1,-1 0 1,1 0-1,-1 0 1,1 0-1,-1 0 1,1 0-1,-1 0 1,1 0-1,-1 0 1,1 0-1,-1-1 1,1 1 0,-1 0-1,1 0 1,-1 0-1,0-1 1,-21-5-3766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15.670"/>
    </inkml:context>
    <inkml:brush xml:id="br0">
      <inkml:brushProperty name="width" value="0.05" units="cm"/>
      <inkml:brushProperty name="height" value="0.05" units="cm"/>
      <inkml:brushProperty name="color" value="#004F8B"/>
    </inkml:brush>
  </inkml:definitions>
  <inkml:trace contextRef="#ctx0" brushRef="#br0">0 256 2001,'0'0'6987,"27"-12"-6789,89-39-46,-92 42 5,0 1 1,1 1 0,0 2-1,0 0 1,0 1 0,0 2-1,1 1 1,-1 1 0,26 2-1,-46-1-109,0 1-1,0-1 0,0 1 0,-1-1 0,1 1 1,-1 1-1,1-1 0,-1 1 0,0-1 0,0 1 1,0 1-1,0-1 0,0 0 0,-1 1 0,1 0 1,-1 0-1,0 0 0,0 0 0,-1 0 1,4 7-1,4 7 241,-1 1 1,-1 0-1,9 33 0,-1 12 426,-9-34-456,0-1-1,16 37 0,-18-123-273,-7 30-757,-1 1-1,-1 0 1,-1 0 0,-11-32-1,8 31 501,1 1 0,1-2 0,1 1 1,0-37-1,4 59 306,1 0 1,0 0-1,1 0 1,-1 0-1,1 0 1,0 0 0,0 0-1,0 0 1,1 0-1,0 0 1,0 1-1,0-1 1,4-4 0,-3 5-4,1 0 0,0 1 0,0 0 0,0 0 0,0 0 0,0 1 0,1-1 0,-1 1 0,1 0 0,0 0 0,-1 0 1,1 1-1,8-2 0,17-2 448,1 0 0,0 2 0,0 1 0,-1 2 0,55 6 0,-83-6-465,0 1 1,1-1-1,-1 1 1,0-1-1,0 1 1,0 0-1,0 0 1,0 0-1,0 0 1,0 1-1,0-1 1,0 0-1,0 1 1,-1-1-1,1 1 1,-1 0-1,1-1 1,-1 1-1,0 0 1,1 0-1,-1 0 1,0 0-1,0 0 1,0 0 0,-1 0-1,1 1 1,0-1-1,-1 0 1,1 4-1,-1-3-3,0 1-1,1-1 1,-1 1-1,-1-1 1,1 1-1,-1-1 1,1 1 0,-1-1-1,0 0 1,0 1-1,0-1 1,-1 0-1,1 0 1,-1 0-1,0 0 1,0 0-1,0 0 1,-4 5 0,-16 8-83,1 0 0,-2-1-1,0-1 1,-1-1 0,0-1 0,-1-2 0,-39 12 0,56-19-641,-1-1-1,0 0 1,1-1-1,-1 0 1,-12 0-1,-8-1-3063</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16.544"/>
    </inkml:context>
    <inkml:brush xml:id="br0">
      <inkml:brushProperty name="width" value="0.05" units="cm"/>
      <inkml:brushProperty name="height" value="0.05" units="cm"/>
      <inkml:brushProperty name="color" value="#004F8B"/>
    </inkml:brush>
  </inkml:definitions>
  <inkml:trace contextRef="#ctx0" brushRef="#br0">8 393 6307,'0'0'7267,"-6"-17"-5944,5 5-1263,0 0 0,1-1-1,0 1 1,1 0-1,1 0 1,0 0-1,0 0 1,1 0-1,6-14 1,46-103-69,-47 112 44,-2 4-23,-3 5-23,-1 1 1,2 0-1,-1 1 1,1-1-1,0 0 1,0 1-1,0 0 1,1 0-1,0 0 1,12-9-1,-17 15-9,1 0-1,0 0 1,0 0 0,0 0-1,0 0 1,-1 0 0,1 0-1,0 0 1,0 0 0,0 0-1,-1 0 1,1 1-1,0-1 1,0 0 0,0 1-1,-1-1 1,1 1 0,0-1-1,-1 0 1,1 1 0,0 0-1,-1-1 1,1 1 0,-1-1-1,1 1 1,-1 0 0,2 1-1,13 22 59,-12-19-42,166 290 1460,-169-294-1600,-1-1 0,1 1 0,0-1 0,0 1-1,0-1 1,0 1 0,-1-1 0,1 0-1,0 1 1,0-1 0,-1 1 0,1-1-1,0 0 1,-1 1 0,1-1 0,-1 0-1,1 1 1,0-1 0,-1 0 0,1 1-1,-1-1 1,1 0 0,-1 0 0,1 0 0,-1 0-1,1 1 1,-1-1 0,1 0 0,0 0-1,-1 0 1,1 0 0,-1 0 0,1 0-1,-1 0 1,1 0 0,-1 0 0,1 0-1,-1-1 1,1 1 0,-2 0 0,-32 0-1928,27 0 907,-34 0-3811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17.267"/>
    </inkml:context>
    <inkml:brush xml:id="br0">
      <inkml:brushProperty name="width" value="0.05" units="cm"/>
      <inkml:brushProperty name="height" value="0.05" units="cm"/>
      <inkml:brushProperty name="color" value="#004F8B"/>
    </inkml:brush>
  </inkml:definitions>
  <inkml:trace contextRef="#ctx0" brushRef="#br0">37 404 4386,'-32'-97'2518,"31"95"-2251,0 0 0,1 1-1,-1-1 1,1 0-1,-1 1 1,1-1-1,0 0 1,-1 0-1,1 1 1,0-1-1,0 0 1,0 0 0,1 1-1,-1-1 1,0 0-1,1 0 1,-1 1-1,1-1 1,-1 0-1,2-1 1,-1 2-312,0 0 0,0 0 0,1 0 0,-1 0 0,0 0 0,0 1 0,1-1 0,-1 0 1,0 1-1,1-1 0,-1 1 0,0 0 0,1-1 0,1 1 0,4-2 516,393-176-1581,-399 178 1129,0 0 0,0-1-1,0 1 1,0 0 0,0 0-1,0 0 1,0 0 0,0 0 0,0 0-1,0 0 1,0 0 0,0 0-1,0 0 1,0 0 0,0 1 0,0-1-1,0 0 1,0 1 0,0-1-1,0 1 1,0-1 0,-1 1 0,1-1-1,0 1 1,0 0 0,-1-1-1,1 1 1,0 0 0,-1 0 0,1-1-1,0 1 1,-1 0 0,1 0-1,-1 0 1,0 0 0,1 0 0,-1 0-1,0 0 1,1 0 0,-1 1-1,16 53 1144,-11-36-772,47 139 1133,-52-156-1451,-2-13-457,0 0 0,-1 0-1,0 0 1,0 1 0,-2-1 0,1 1 0,-12-19 0,4 5-643,-2-3-299,-18-57 1,28 71 1572,1 1 0,1 0 1,1-1-1,-1-18 0,2 30-235,1 0-1,0 0 0,0 0 0,-1 1 0,1-1 1,0 0-1,0 0 0,0 1 0,0-1 0,0 1 1,0-1-1,0 1 0,0-1 0,0 1 0,0 0 1,0-1-1,0 1 0,0 0 0,0 0 0,0 0 1,0 0-1,1 0 0,-1 0 0,2 0 1,39 0 344,-34 1-176,9 0 24,0 1 0,0 1-1,-1 1 1,0 0 0,0 1 0,0 1-1,0 0 1,-1 1 0,0 1 0,0 1-1,-1 0 1,0 0 0,-1 1 0,0 1-1,-1 1 1,0 0 0,11 13 0,-20-20-184,1 0 0,-1 0 0,-1 0 0,1 0 0,-1 1 0,0-1 0,0 0 0,0 1 0,-1 0 0,0-1 0,0 1 0,0 0 0,-1 0 0,0-1 0,0 1 0,-1 0 0,1 0 0,-4 10 0,2-10 3,0 0 1,-1 0-1,0-1 1,-1 1-1,1-1 1,-1 0 0,0 0-1,0 0 1,0 0-1,-1-1 1,0 0-1,0 0 1,0 0-1,0 0 1,-1-1 0,-8 4-1,-5 2-104,0-1-1,-1-1 1,0 0-1,0-2 1,-1-1 0,1 0-1,-1-1 1,-36 0-1,57-4 49,0 1 0,-1-1 0,1 1 0,0-1-1,-1 1 1,1 0 0,0-1 0,0 1-1,0-1 1,0 1 0,-1-1 0,1 1-1,0-1 1,0 0 0,0 1 0,0-1 0,0 1-1,0-1 1,0 1 0,0-1 0,1 1-1,-1-1 1,0 1 0,0-1 0,0 1 0,1-1-1,-1 1 1,0-1 0,0 1 0,1 0-1,-1-1 1,0 1 0,1-1 0,0 0 0,16-16-1882,3-3-1317</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17.945"/>
    </inkml:context>
    <inkml:brush xml:id="br0">
      <inkml:brushProperty name="width" value="0.05" units="cm"/>
      <inkml:brushProperty name="height" value="0.05" units="cm"/>
      <inkml:brushProperty name="color" value="#004F8B"/>
    </inkml:brush>
  </inkml:definitions>
  <inkml:trace contextRef="#ctx0" brushRef="#br0">1 236 5955,'0'0'3988,"13"21"-2851,-10-15-1038,18 27 567,-2 0 1,-1 2-1,16 46 0,-26-57-266,-2-10-186,-2-1-1,0 1 0,0 0 1,2 28-1,-6-41 166,0-7 160,-3-6-651,0 1 1,-1 0 0,0 0-1,-1 0 1,-10-17-1,-9-24-668,14 19 719,3-1-1,0 0 1,3 0 0,0 0-1,3-1 1,2-34 0,-1 61 58,0 2 1,1 0 1,0 1-1,0-1 1,0 0-1,1 1 1,-1 0-1,2-1 1,-1 1-1,0 0 0,1 0 1,0 0-1,0 0 1,1 1-1,-1-1 1,1 1-1,0 0 1,0 0-1,0 0 1,1 1-1,0-1 1,-1 1-1,1 0 0,0 0 1,0 1-1,1-1 1,-1 1-1,6-1 1,5-3 80,1 2 1,-1 0 0,1 1 0,0 0 0,0 1-1,0 1 1,33 2 0,-43 1-56,1-1-1,-1 1 1,0 0 0,0 1-1,0 0 1,0 0 0,0 0-1,-1 1 1,1 0 0,-1 0 0,0 1-1,0 0 1,-1 0 0,1 0-1,-1 1 1,-1-1 0,1 1-1,-1 1 1,1-1 0,-2 0-1,1 1 1,-1 0 0,0 0 0,0 0-1,-1 0 1,0 0 0,0 1-1,-1-1 1,0 0 0,0 1-1,-1-1 1,0 1 0,-1 10 0,0-14-19,-1 0 0,1 0 0,-1 0 0,0 0 1,0 0-1,0-1 0,0 1 0,-1-1 1,0 1-1,1-1 0,-1 0 0,0 0 1,-1 0-1,1 0 0,0-1 0,-1 0 1,0 1-1,1-1 0,-1 0 0,-7 2 0,-8 4 42,0-1-1,-38 10 0,-15-6-687,23-10-5212,43-1 2593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50.346"/>
    </inkml:context>
    <inkml:brush xml:id="br0">
      <inkml:brushProperty name="width" value="0.05" units="cm"/>
      <inkml:brushProperty name="height" value="0.05" units="cm"/>
      <inkml:brushProperty name="color" value="#004F8B"/>
    </inkml:brush>
  </inkml:definitions>
  <inkml:trace contextRef="#ctx0" brushRef="#br0">1 326 2849,'0'0'9869,"2"17"-6254,8-33-3557,-2-1 0,0 0 0,6-19 0,5-11-290,-4 11 137,-8 16 26,2 0 0,0 1 1,1-1-1,1 2 0,1 0 0,23-29 1,-33 46 80,-1 0 1,0 0-1,0 0 1,0 0-1,1 0 1,-1 0-1,1 1 1,-1-1-1,1 0 1,-1 1-1,1-1 1,-1 1 0,1-1-1,-1 1 1,1 0-1,-1 0 1,1 0-1,0 0 1,-1 0-1,1 0 1,-1 0-1,1 0 1,0 1 0,-1-1-1,1 0 1,-1 1-1,1 0 1,-1-1-1,1 1 1,-1 0-1,0 0 1,1-1-1,-1 1 1,0 0-1,0 1 1,1-1 0,-1 0-1,0 0 1,0 0-1,0 1 1,0-1-1,0 2 1,8 9 165,-1 0 0,-1 0 1,11 24-1,-11-21 120,94 208 2543,-98-218-3109,1 3-698,-32-7-15899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36.679"/>
    </inkml:context>
    <inkml:brush xml:id="br0">
      <inkml:brushProperty name="width" value="0.05" units="cm"/>
      <inkml:brushProperty name="height" value="0.05" units="cm"/>
    </inkml:brush>
  </inkml:definitions>
  <inkml:trace contextRef="#ctx0" brushRef="#br0">363 34 864,'0'-2'11939,"-1"-9"-11776,-5 8-172,0 0 0,0 1 0,0-1 0,0 1 0,-1 0 0,1 1 0,-1-1 0,1 1 0,-13 0 0,3 0-22,0 1 0,0 1 0,-16 3 1,21-1 23,0 0 1,0 1 0,0 0 0,0 1 0,1 0 0,0 1 0,0 0-1,0 0 1,1 1 0,0 0 0,0 1 0,1 0 0,0 1 0,1-1 0,-1 1-1,2 1 1,-1-1 0,1 1 0,1 1 0,0-1 0,0 1 0,1-1 0,0 1-1,1 1 1,0-1 0,-2 22 0,5-30 23,0 0 0,0 1 0,0-1 0,0 1 0,1-1 0,-1 0 0,1 1-1,0-1 1,0 0 0,0 1 0,0-1 0,0 0 0,1 0 0,0 0 0,-1 0 0,1 0 0,0 0 0,0-1 0,1 1 0,-1-1-1,1 1 1,-1-1 0,1 0 0,0 0 0,0 0 0,0 0 0,0-1 0,0 1 0,0-1 0,0 1 0,0-1 0,1 0 0,-1-1-1,7 2 1,14 2 100,1-1 0,0-1 0,0-1-1,0-1 1,0-1 0,-1-1 0,1-1 0,-1-2-1,1 0 1,-1-2 0,-1 0 0,34-16-1,-55 22-638,10-4 1497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37.507"/>
    </inkml:context>
    <inkml:brush xml:id="br0">
      <inkml:brushProperty name="width" value="0.05" units="cm"/>
      <inkml:brushProperty name="height" value="0.05" units="cm"/>
    </inkml:brush>
  </inkml:definitions>
  <inkml:trace contextRef="#ctx0" brushRef="#br0">86 42 4434,'0'0'6448,"20"-5"-5781,-14 3-615,42-10 815,78-10-1,-172 21-634,29 2-371,0 0-1,1 1 1,-20 4 0,21-2 97,1 0-1,0 1 1,0 0 0,0 1 0,0 1 0,1 0 0,0 1 0,-18 14 0,30-21 40,0 0 0,0-1 1,1 1-1,-1 0 1,0 0-1,0 0 0,0 0 1,1 0-1,-1 0 0,0 0 1,1 0-1,-1 0 0,1 0 1,-1 1-1,1-1 1,0 0-1,0 0 0,-1 0 1,1 1-1,0-1 0,0 0 1,0 0-1,0 1 0,0-1 1,1 2-1,0-1 15,0-1-1,0 1 1,0-1-1,0 1 1,1-1-1,-1 0 1,0 0 0,1 0-1,-1 0 1,1 0-1,-1 0 1,1 0-1,0 0 1,-1-1 0,4 2-1,7 1 118,1 0 0,-1 0-1,22 1 1,-33-4-119,21 1 167,-4 0-81,-1 1 0,0 0 1,1 1-1,26 8 0,-40-9-88,-1-1 0,1 0 0,-1 1 0,0-1 0,0 1 0,0 0 0,0 0 0,0 1 0,0-1 0,0 0 0,-1 1 0,1 0-1,-1 0 1,0-1 0,0 1 0,0 1 0,0-1 0,0 0 0,-1 0 0,1 1 0,-1-1 0,0 1 0,0-1 0,0 1-1,-1-1 1,1 1 0,-1-1 0,0 5 0,0-4 25,1 1-1,-2 0 1,1-1 0,0 1-1,-1-1 1,0 1-1,0-1 1,0 0 0,-1 1-1,1-1 1,-1 0-1,0 0 1,-4 6-1,2-6-4,1-1-1,-1 0 0,0 1 1,0-1-1,0-1 0,-1 1 0,1-1 1,0 0-1,-1 0 0,0 0 0,1 0 1,-8 1-1,-4 0-73,1-1 0,-1 0 0,0 0 0,-29-3 0,18 1-1563,20 8-5491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40.679"/>
    </inkml:context>
    <inkml:brush xml:id="br0">
      <inkml:brushProperty name="width" value="0.05" units="cm"/>
      <inkml:brushProperty name="height" value="0.05" units="cm"/>
    </inkml:brush>
  </inkml:definitions>
  <inkml:trace contextRef="#ctx0" brushRef="#br0">405 36 2177,'0'0'7809,"-18"-10"-6371,11 6-1418,-1 0 0,1 1 0,-1 0 0,0 0 0,0 1 0,-1 0 0,1 0 0,-16 0 0,-70 3-29,85 1 6,0-1 1,0 1 0,1 1 0,-1 0-1,0 0 1,1 1 0,0 0 0,0 0-1,0 1 1,0 0 0,1 0-1,0 1 1,0-1 0,0 2 0,1-1-1,-9 12 1,8-9 62,0 1 1,0-1-1,1 1 0,1 0 0,-1 1 0,2 0 1,-1 0-1,1 0 0,1 0 0,0 0 1,1 1-1,-1 15 0,2-20 20,1 0 0,0 0-1,0 0 1,1 0 0,-1 0 0,2 0 0,-1 0-1,1-1 1,0 1 0,0-1 0,7 13 0,-6-15-16,1 1 1,0-1 0,0-1 0,0 1 0,0-1 0,0 1 0,1-1 0,-1 0-1,1-1 1,0 1 0,0-1 0,0 0 0,0 0 0,0-1 0,10 3 0,9 0 167,1 0 1,-1-2-1,1 0 1,0-2-1,0 0 0,27-5 1,-8-5-494,-15 0-4080,-16 3 873</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41.348"/>
    </inkml:context>
    <inkml:brush xml:id="br0">
      <inkml:brushProperty name="width" value="0.05" units="cm"/>
      <inkml:brushProperty name="height" value="0.05" units="cm"/>
    </inkml:brush>
  </inkml:definitions>
  <inkml:trace contextRef="#ctx0" brushRef="#br0">1 37 3714,'0'0'5880,"17"-6"-5429,-2-1-297,-7 3-25,0 1 0,0-1 1,1 1-1,-1 1 0,1 0 0,0 0 0,-1 0 1,1 1-1,0 1 0,0-1 0,11 2 0,-17 0-89,0 1-1,0-1 0,0 0 0,0 1 0,-1 0 0,1-1 0,-1 1 0,1 0 1,-1 0-1,0 1 0,0-1 0,0 0 0,0 1 0,0-1 0,0 1 0,-1 0 1,1-1-1,-1 1 0,0 0 0,1 0 0,-2 0 0,1 0 0,0 0 1,0 0-1,-1 0 0,0 5 0,1-3-14,0-1-1,0 1 1,-1 0-1,0 0 1,0 0 0,0 0-1,-1 0 1,0 0 0,0 0-1,0-1 1,0 1 0,-1 0-1,0-1 1,0 1-1,0-1 1,-4 7 0,-2-5 24,1 0 0,-1-1 0,-1 1 1,1-2-1,-1 1 0,0-1 0,0 0 0,-16 3 1,72-9 41,-34 0-4,1 1 0,-1 1 0,0 0 0,1 0-1,-1 2 1,14 2 0,-24-3-73,0 0 0,0 0 0,0 0 1,0 1-1,-1-1 0,1 1 0,0 0 0,-1 0 1,1 0-1,-1 0 0,0 0 0,0 0 0,0 1 1,0-1-1,0 1 0,0-1 0,-1 1 0,1 0 0,-1 0 1,1 0-1,-1-1 0,0 1 0,0 1 0,-1-1 1,1 0-1,-1 0 0,1 0 0,-1 0 0,0 0 1,-1 6-1,2-5-2,-1 0 0,0 0 1,0 0-1,0 0 0,0-1 0,-1 1 1,1 0-1,-1 0 0,0 0 1,0 0-1,-1-1 0,1 1 0,-1-1 1,0 1-1,0-1 0,0 1 0,0-1 1,0 0-1,-1 0 0,0 0 1,1 0-1,-1-1 0,0 1 0,0-1 1,-1 0-1,1 0 0,0 0 0,-1 0 1,-6 3-1,-5 1 42,-1 0 0,1-1 1,-1-1-1,0 0 0,-1-1 0,1-1 1,0 0-1,-25-1 0,40-1-27</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44.123"/>
    </inkml:context>
    <inkml:brush xml:id="br0">
      <inkml:brushProperty name="width" value="0.05" units="cm"/>
      <inkml:brushProperty name="height" value="0.05" units="cm"/>
    </inkml:brush>
  </inkml:definitions>
  <inkml:trace contextRef="#ctx0" brushRef="#br0">392 38 224,'0'0'6939,"-25"-20"-3623,9 15-3275,0 1 0,0 1-1,-1 1 1,0 0-1,1 1 1,-1 0-1,0 2 1,1 0-1,-23 5 1,29-4 2,0 0 0,0 1-1,1 1 1,-1 0 0,1 0 0,0 1 0,0 0 0,0 1 0,1-1-1,0 2 1,0-1 0,0 1 0,-9 11 0,12-12 66,0 0 1,1 0-1,-1 1 1,2-1-1,-1 1 1,1 0 0,0 0-1,0 0 1,0 0-1,1 1 1,1-1-1,-1 0 1,1 1-1,0 0 1,1-1 0,0 1-1,0-1 1,2 14-1,-1-18-57,1 1 0,0-1 0,0 1 0,0-1 0,0 0 0,0 0 0,0 0 0,1 0-1,0 0 1,0 0 0,-1-1 0,1 1 0,1-1 0,-1 0 0,0 0 0,0 0 0,1 0 0,0-1 0,-1 1-1,1-1 1,7 1 0,8 4 211,1-2 1,34 4-1,121-4 538,-103-5-1856,-61 0-1783,2-4-1772</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44.813"/>
    </inkml:context>
    <inkml:brush xml:id="br0">
      <inkml:brushProperty name="width" value="0.05" units="cm"/>
      <inkml:brushProperty name="height" value="0.05" units="cm"/>
    </inkml:brush>
  </inkml:definitions>
  <inkml:trace contextRef="#ctx0" brushRef="#br0">0 20 5683,'0'0'2748,"23"-4"-2226,70-9 87,-89 12-533,-1 1 0,1-1 0,0 1 0,0 0 0,-1 0 0,1 0 0,0 1 0,-1-1 0,1 1 0,0 0 0,-1 0 0,7 3 0,-9-4-53,0 1 1,0 0-1,0 0 1,0-1-1,0 1 1,0 0-1,0 0 1,0 0-1,-1 0 1,1 0-1,0 1 1,-1-1-1,1 0 1,0 0-1,-1 0 0,1 1 1,-1-1-1,0 0 1,0 0-1,1 1 1,-1-1-1,0 3 1,0-1-3,-1 0 0,1 1 0,-1-1 0,0 0 0,0 0 0,0 1 1,0-1-1,-1 0 0,1 0 0,-1 0 0,0 0 0,0-1 0,0 1 0,0 0 0,0-1 0,0 0 0,-1 1 1,-5 3-1,2-2-124,0-1 0,-1 1 0,1-1 0,-1 0 0,0-1 1,0 1-1,0-1 0,0-1 0,-1 1 0,-9-1 0,17-1 338,32 0 115,-8-3-12,-14 0-104,1 2 0,0-1 0,0 1 0,-1 1 0,1 0 0,0 1 0,0 0 0,0 0 0,17 5 0,-26-5-222,0 1-1,0-1 1,0 0 0,-1 1-1,1-1 1,-1 1 0,1-1-1,-1 1 1,0-1-1,1 1 1,-1 0 0,0 0-1,0 0 1,0 0 0,0 0-1,-1 0 1,1 0-1,0 0 1,-1 0 0,0 0-1,1 0 1,-1 0 0,0 0-1,0 1 1,0-1-1,0 0 1,-1 0 0,1 0-1,0 0 1,-1 0 0,-1 3-1,1 0 32,-1 1-1,0-1 1,0 0 0,0 0-1,-1 0 1,0 0-1,0 0 1,0-1-1,0 1 1,-7 6 0,-6 0 76,-1 0 1,0-1-1,0 0 1,-1-1-1,0-2 1,0 1-1,-1-2 1,0-1-1,-29 5 1,47-10-105,1 1 1,0-1 0,-1 0-1,1 0 1,0 0 0,0 0-1,-1 0 1,1 1 0,0-1-1,0 0 1,-1 0-1,1 0 1,0 1 0,0-1-1,-1 0 1,1 0 0,0 1-1,0-1 1,0 0 0,0 0-1,-1 1 1,1-1-1,0 0 1,0 1 0,0-1-1,0 0 1,0 1 0,0-1-1,0 0 1,0 0-1,0 1 1,0-1 0,0 0-1,0 1 1,0-1 0,0 0-1,0 1 1,0-1 0,0 0-1,1 1 1,-1-1-1,0 0 1,1 7-1335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47.654"/>
    </inkml:context>
    <inkml:brush xml:id="br0">
      <inkml:brushProperty name="width" value="0.05" units="cm"/>
      <inkml:brushProperty name="height" value="0.05" units="cm"/>
    </inkml:brush>
  </inkml:definitions>
  <inkml:trace contextRef="#ctx0" brushRef="#br0">333 0 1393,'0'0'5519,"-4"1"-4956,-82 25 2817,64-19-3209,-1 2 0,1 1 0,-38 23 0,49-26-97,1 0-1,0 1 1,0 0 0,1 1 0,0 0 0,0 0 0,-12 19 0,17-22 4,1 0 1,0 0-1,0 1 1,0-1-1,1 1 0,0 0 1,0 0-1,0 0 1,1 0-1,0 0 1,1 0-1,-1 0 0,1 0 1,1 0-1,1 9 1,-1-10-18,1-1 1,0 0-1,0-1 1,0 1-1,1 0 0,-1 0 1,1-1-1,1 0 1,-1 1-1,0-1 1,1-1-1,0 1 1,0 0-1,0-1 0,0 0 1,1 0-1,-1 0 1,1 0-1,-1-1 1,1 0-1,5 2 1,5 2 117,1-1 1,-1 0 0,1-1 0,-1-1-1,30 2 1,-35-4-101,1 1 0,0-2 0,0 0 1,0 0-1,0-1 0,0 0 0,0-1 0,0 0 0,-1-1 0,1 0 0,-1 0 0,0-2 0,13-6 0,-15 7-181,15-15-6828,-18 10 2242</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48.290"/>
    </inkml:context>
    <inkml:brush xml:id="br0">
      <inkml:brushProperty name="width" value="0.05" units="cm"/>
      <inkml:brushProperty name="height" value="0.05" units="cm"/>
    </inkml:brush>
  </inkml:definitions>
  <inkml:trace contextRef="#ctx0" brushRef="#br0">0 21 3394,'0'0'5458,"18"-4"-4676,5-1-508,-11 2-108,0 0 0,0 1 0,0 0 0,0 1 0,15 1 0,-25 0-142,0 0 1,0 0 0,0 1-1,0-1 1,0 1-1,0-1 1,-1 1 0,1 0-1,0-1 1,0 1 0,-1 0-1,1 0 1,-1 1-1,1-1 1,-1 0 0,1 0-1,-1 1 1,0-1 0,1 1-1,-1-1 1,0 1-1,0 0 1,0-1 0,0 1-1,0 0 1,-1 0 0,1 0-1,-1-1 1,1 1-1,-1 0 1,1 0 0,-1 0-1,0 0 1,0 2 0,0 1-6,1 0 1,-1 0 0,-1 0-1,1 0 1,-1 0 0,1 0-1,-1 0 1,-1 0 0,1 0-1,-1 0 1,0 0 0,-4 6 0,2-4-27,-2 0 1,1-1 0,-1 1 0,0-1 0,-1-1 0,1 1 0,-1-1 0,0 0-1,0-1 1,-1 1 0,1-1 0,-1-1 0,0 0 0,0 0 0,0 0 0,-13 2-1,70-27 144,-25 17 178,2 2 0,-1 0 0,0 2 1,38 2-1,-58-1-291,0 1 13,0-1-1,0 1 1,-1 0-1,1 0 1,0 1-1,-1-1 1,1 1-1,-1 0 1,1 0-1,-1 0 1,0 1-1,0 0 1,0-1-1,0 2 1,0-1-1,-1 0 1,1 1-1,-1-1 1,0 1-1,5 8 1,-5-6-4,0 0 0,0 0 0,0 0 0,-1 0 0,0 0 1,0 0-1,-1 1 0,0-1 0,0 1 0,0-1 0,-1 1 0,0-1 0,0 1 1,0 0-1,-3 8 0,2-10-12,-1-1 1,1 0 0,-1 0-1,0 0 1,-1 0-1,1 0 1,-1 0-1,1 0 1,-1-1 0,0 0-1,-1 1 1,1-1-1,0 0 1,-1-1-1,0 1 1,1 0 0,-1-1-1,0 0 1,0 0-1,-1 0 1,1-1-1,0 1 1,-1-1 0,-5 1-1,-11 2 216,0-1 1,-1 0-1,-37-2 1,42 8-3931,10-4 1967,-12 5-3244</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51.741"/>
    </inkml:context>
    <inkml:brush xml:id="br0">
      <inkml:brushProperty name="width" value="0.05" units="cm"/>
      <inkml:brushProperty name="height" value="0.05" units="cm"/>
    </inkml:brush>
  </inkml:definitions>
  <inkml:trace contextRef="#ctx0" brushRef="#br0">453 5 2001,'0'0'4791,"-33"-4"-2272,8 6-2426,1 1 1,-1 1-1,1 1 0,0 1 1,1 1-1,-1 1 1,1 1-1,1 1 0,0 2 1,0 0-1,1 1 0,1 1 1,0 0-1,-35 35 1,51-44 18,-1 1 1,1-1 0,-1 1 0,2 0-1,-1 0 1,1 0 0,0 1 0,0-1 0,0 1-1,1 0 1,0-1 0,1 1 0,-1 0-1,0 10 1,2-13-57,0-1 0,0 1 0,1-1-1,-1 1 1,1 0 0,0-1 0,0 1-1,0-1 1,0 0 0,1 1 0,-1-1-1,1 0 1,0 0 0,0 0 0,0 0-1,0 0 1,0 0 0,1-1 0,-1 1-1,1-1 1,0 1 0,0-1 0,0 0-1,0 0 1,0 0 0,0-1 0,0 1-1,1-1 1,3 1 0,25 6 291,0-2 1,1-2-1,-1-1 1,1-1-1,0-2 1,38-4-1,-68 4-341,6 0 69,0 0 0,0-1-1,0 0 1,0 0 0,0-1-1,0 0 1,-1-1 0,1 0 0,-1 0-1,1-1 1,12-7 0,-20 10-27,1-17-6227,-2 8 149</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52.341"/>
    </inkml:context>
    <inkml:brush xml:id="br0">
      <inkml:brushProperty name="width" value="0.05" units="cm"/>
      <inkml:brushProperty name="height" value="0.05" units="cm"/>
    </inkml:brush>
  </inkml:definitions>
  <inkml:trace contextRef="#ctx0" brushRef="#br0">162 11 3185,'0'0'4616,"-3"-2"-4016,2 1-574,0 0 1,0 0-1,0 0 0,-1 1 0,1-1 0,0 0 0,0 1 1,-1-1-1,1 1 0,0-1 0,-1 1 0,1 0 0,-1-1 1,1 1-1,0 0 0,-1 0 0,1 0 0,-1 0 0,1 0 1,0 1-1,-1-1 0,1 0 0,0 1 0,-1-1 0,-1 1 1,-1 2 77,-1-1 1,1 1 0,0-1 0,0 1 0,0 0-1,0 1 1,-5 5 0,-2 4 328,0 1-1,1-1 1,-15 30 0,19-29-139,1-1 0,1 1 0,0 0 1,1 0-1,1 0 0,0 0 1,1 1-1,0-1 0,3 26 0,-2-37-252,1 0-1,-1 0 1,0 0-1,1 0 1,0 0-1,0 0 1,0 0-1,0 0 1,0-1-1,1 1 1,-1 0-1,1-1 1,0 1-1,0-1 1,0 0-1,0 1 1,3 2-1,0-1 32,0-1-1,1 0 1,-1 0-1,0 0 1,1 0-1,0-1 1,0 0-1,7 2 1,10 0 221,0-1 1,0 0-1,35-2 1,-56-1-269,1 0-9,0 0-1,0 0 1,0 0-1,-1 0 1,1-1-1,0 1 1,0-1-1,0 0 0,-1 0 1,1 0-1,-1 0 1,1 0-1,-1-1 1,1 1-1,-1-1 1,1 0-1,-1 1 1,0-1-1,3-3 1,-3 1 0,0 1 0,0-1 0,0 1 1,-1-1-1,1 0 0,-1 0 0,0 0 1,0 0-1,0 0 0,-1 0 0,1 0 1,-1 0-1,0-5 0,0 7-28,1-1 0,-1 1 0,0 0-1,0 0 1,0-1 0,0 1 0,-1 0 0,1 0-1,0-1 1,-1 1 0,0 0 0,1 0 0,-1 0-1,0 0 1,0 0 0,0 0 0,-1 0 0,1 0-1,0 0 1,-1 1 0,-1-3 0,-2 2-18,1 1 0,-1-1 0,1 1 0,-1 0 0,0 1 1,1-1-1,-1 1 0,0 0 0,-6 1 0,6-1 25,-1 0-7,1 1-1,-1 0 1,0 1 0,0-1-1,1 1 1,-1 0-1,1 0 1,0 1-1,-1 0 1,1 0 0,0 0-1,1 0 1,-1 1-1,0 0 1,1 0-1,0 0 1,0 0 0,0 1-1,1 0 1,-1-1-1,1 1 1,-4 10 0,4-10-450,1 1 1,0-1 0,0 1 0,0-1-1,1 1 1,0 0 0,0 0 0,0 8 0,1-1-3886,-2-5-2644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50.685"/>
    </inkml:context>
    <inkml:brush xml:id="br0">
      <inkml:brushProperty name="width" value="0.05" units="cm"/>
      <inkml:brushProperty name="height" value="0.05" units="cm"/>
      <inkml:brushProperty name="color" value="#004F8B"/>
    </inkml:brush>
  </inkml:definitions>
  <inkml:trace contextRef="#ctx0" brushRef="#br0">1 0 10037,'0'0'7635,"155"19"-6803,-97-19-15,0 0-513,-8 0-288,-9 0-16,-16 0-1008,-15 0-993</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55.216"/>
    </inkml:context>
    <inkml:brush xml:id="br0">
      <inkml:brushProperty name="width" value="0.05" units="cm"/>
      <inkml:brushProperty name="height" value="0.05" units="cm"/>
    </inkml:brush>
  </inkml:definitions>
  <inkml:trace contextRef="#ctx0" brushRef="#br0">421 24 80,'0'0'14433,"-23"-12"-13936,8 8-520,-1 1 1,-1 1 0,1 1-1,0 0 1,0 1 0,-1 1-1,1 0 1,0 1 0,0 1 0,0 0-1,0 2 1,1-1 0,-27 13-1,31-11 17,0 0-1,0 1 0,1 0 1,0 1-1,0 0 0,1 1 1,0 0-1,0 0 1,1 1-1,-9 14 0,12-16 16,1-1 0,0 1 0,0 0 0,1 0 0,0 0 0,1 0 0,0 1 0,0-1 0,1 1 0,0 0 0,0-1 0,1 1 0,0-1 0,1 1 0,0 0 0,2 10 0,-1-15 6,-1 1-1,1-1 0,0 0 0,1 0 0,-1 0 0,1 0 0,0-1 1,0 1-1,0-1 0,0 1 0,1-1 0,-1 0 0,1 0 0,0-1 0,0 1 1,0-1-1,0 0 0,0 0 0,0 0 0,1 0 0,-1-1 0,1 0 1,6 1-1,10 3 62,0-2 1,0 0-1,36-1 1,-50-2-33,9 1-2,-1-1 0,0 0 0,1-1 0,-1-1-1,0 0 1,0-1 0,0-1 0,0 0 0,-1-1-1,16-7 1,-13 5 45,3-1-1549,-10-1-4235,-5 2-501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55.840"/>
    </inkml:context>
    <inkml:brush xml:id="br0">
      <inkml:brushProperty name="width" value="0.05" units="cm"/>
      <inkml:brushProperty name="height" value="0.05" units="cm"/>
    </inkml:brush>
  </inkml:definitions>
  <inkml:trace contextRef="#ctx0" brushRef="#br0">212 3 3554,'0'0'3777,"-32"-3"-2883,25 5-775,1-1-1,-1 1 1,1 1 0,0-1 0,0 1-1,0 1 1,0-1 0,0 1-1,1 0 1,-1 0 0,-8 9-1,3-2 198,0 0-1,1 1 1,-18 27 0,22-30-165,1 0 0,1 0 1,-1 1-1,1-1 0,1 1 1,0 0-1,1 1 1,-1-1-1,2 0 0,0 1 1,0-1-1,1 1 0,0-1 1,3 19-1,-1-25-92,-1 0 0,2 0 0,-1 0 0,0-1 0,1 1 0,0 0 0,0-1 0,0 0 1,0 0-1,0 0 0,1 0 0,-1 0 0,1-1 0,0 1 0,0-1 0,0 0 0,0 0 0,0 0 0,9 1 0,4 3 89,0-2-1,0 0 1,32 3 0,-46-7-145,15 2 60,-1 0 0,1-2 0,-1 0 0,1-1 0,19-4 0,-33 4-55,-1 1 0,1-1 0,-1 0 0,0-1 0,1 1 0,-1-1 0,0 1 0,0-1-1,0 0 1,0 0 0,0 0 0,-1 0 0,1-1 0,-1 1 0,1-1 0,-1 0 0,0 1 0,0-1 0,0 0 0,0 0-1,-1 0 1,1-1 0,-1 1 0,0 0 0,0-1 0,0 1 0,0 0 0,-1-1 0,1 1 0,-1-1 0,0 1 0,0-5-1,0 6-14,0 1 0,-1-1-1,1 1 1,-1-1-1,1 0 1,-1 1-1,0-1 1,1 1-1,-1-1 1,0 1 0,0 0-1,0-1 1,0 1-1,0 0 1,-1 0-1,1 0 1,0 0-1,0-1 1,-1 2 0,1-1-1,-1 0 1,1 0-1,-1 0 1,1 1-1,-1-1 1,1 1-1,-1-1 1,0 1 0,1 0-1,-1-1 1,0 1-1,1 0 1,-3 0-1,-67 1-100,59 0 43,7-1 62,1 1 0,-1 0 0,1 0 0,-1 0 1,1 1-1,-1 0 0,1 0 0,0 0 1,0 0-1,0 0 0,0 1 0,0 0 0,0 0 1,1 0-1,-1 0 0,1 0 0,0 1 1,0-1-1,-4 7 0,3-3-462,1 0 0,-1 0 0,1 0 0,0 0 0,1 0 0,-1 1 0,2-1 0,-1 1 0,1-1 0,-1 16 0,2-9-3467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58.937"/>
    </inkml:context>
    <inkml:brush xml:id="br0">
      <inkml:brushProperty name="width" value="0.05" units="cm"/>
      <inkml:brushProperty name="height" value="0.05" units="cm"/>
    </inkml:brush>
  </inkml:definitions>
  <inkml:trace contextRef="#ctx0" brushRef="#br0">353 70 3858,'0'0'6187,"0"-5"-5195,0-3-820,1 6-78,-1 1 0,0-1 0,0 0 0,1 1 0,-1-1 0,0 0-1,0 1 1,0-1 0,-1 0 0,1 1 0,0-1 0,-1 1 0,1-1-1,-1 0 1,1 1 0,-1-1 0,0 1 0,0-1 0,1 1 0,-1 0 0,0-1-1,0 1 1,0 0 0,-1 0 0,1 0 0,0 0 0,0 0 0,-1 0-1,1 0 1,0 0 0,-1 0 0,1 0 0,-1 1 0,-2-2 0,-7 0-96,0-1 0,0 2 0,-1-1 0,1 2 0,0-1 0,0 2 0,-1-1 0,1 1 0,0 1 0,0 0 0,0 1 0,0 0 0,0 1 0,1 0 0,-1 0 0,1 1 0,0 1 0,1 0 1,-1 0-1,1 1 0,0 0 0,1 0 0,0 1 0,0 0 0,0 0 0,1 1 0,1 0 0,-1 1 0,1-1 0,1 1 0,0 0 0,0 1 0,1-1 0,1 1 0,0 0 0,0 0 0,1 0 0,0 0 1,1 0-1,0 18 0,0-21 18,1-1 1,1 0 0,-1 1 0,1-1 0,0 0 0,1 0 0,0 0 0,0 0-1,1 0 1,-1 0 0,1-1 0,1 1 0,-1-1 0,1 0 0,1 0-1,-1 0 1,1 0 0,0-1 0,0 0 0,0 0 0,1 0 0,0 0-1,0-1 1,0 0 0,0-1 0,0 1 0,8 2 0,1 0 72,0 0 0,0 0 0,0-2 1,0 0-1,1-1 0,18 2 0,96-1 582,-91-4-563,-36-1-189,-1 1 0,0 0 0,1 0 0,-1-1 0,0 1 0,1-1 0,-1 0 0,0 1 0,0-1 0,0 0 0,0-1 0,3 0 0,16-22-4935,-12 5 189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59.653"/>
    </inkml:context>
    <inkml:brush xml:id="br0">
      <inkml:brushProperty name="width" value="0.05" units="cm"/>
      <inkml:brushProperty name="height" value="0.05" units="cm"/>
    </inkml:brush>
  </inkml:definitions>
  <inkml:trace contextRef="#ctx0" brushRef="#br0">47 62 7988,'0'0'1699,"20"-7"-1408,-10 4-232,25-10 650,1 2-1,44-8 1,-72 17 483,-11 0-560,-24-1-536,-40 2-994,58 3 850,-1 0 1,1 1-1,-1 0 1,1 0 0,0 1-1,0 1 1,0-1-1,1 1 1,-1 1 0,1 0-1,1 0 1,-13 12-1,19-17 52,0-1 0,0 1 0,0 0 0,0-1 0,1 1 0,-1 0-1,0 0 1,1-1 0,-1 1 0,0 0 0,1 0 0,-1 0 0,1 0-1,0 0 1,-1 0 0,1 0 0,0 0 0,-1 0 0,1 0 0,0 0-1,0 0 1,0 0 0,0 0 0,0 0 0,0 0 0,0 0 0,0 0-1,0 0 1,1 0 0,-1 0 0,0 0 0,1 0 0,-1 0 0,0 0-1,1 0 1,-1-1 0,1 1 0,0 0 0,-1 0 0,1 0 0,0-1 0,-1 1-1,1 0 1,0-1 0,0 1 0,0 0 0,0-1 0,-1 1 0,1-1-1,0 1 1,0-1 0,0 0 0,0 1 0,0-1 0,0 0 0,0 0-1,0 0 1,2 0 0,10 3 130,1-2 1,-1 0-1,22-1 1,-20 0 20,-6 1-120,1-1 1,0 2 0,0-1-1,-1 1 1,1 1 0,-1-1-1,1 2 1,-1-1-1,0 1 1,0 1 0,-1 0-1,12 8 1,-15-9-20,0 1 0,0-1 0,-1 1 0,1 0 0,-1 0 0,-1 1-1,1-1 1,-1 1 0,0 0 0,0 0 0,0 0 0,-1 0 0,0 1 0,0-1 0,-1 0 0,0 1 0,0-1 0,0 1 0,-1 8 0,0-11-2,0-1 0,0 1 1,0-1-1,0 1 1,-1-1-1,0 1 1,0-1-1,0 0 1,0 1-1,0-1 0,0 0 1,-1 0-1,0 0 1,0 0-1,0 0 1,0 0-1,-4 4 1,1-3 4,0-1 1,0 1-1,0-2 1,-1 1 0,1 0-1,-1-1 1,1 0 0,-1 0-1,-11 1 1,0 0 17,0-1 0,0-1-1,-20-2 1,12 1 85,20-1-1237,-2 0-4199,-3 1-1300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01.731"/>
    </inkml:context>
    <inkml:brush xml:id="br0">
      <inkml:brushProperty name="width" value="0.05" units="cm"/>
      <inkml:brushProperty name="height" value="0.05" units="cm"/>
    </inkml:brush>
  </inkml:definitions>
  <inkml:trace contextRef="#ctx0" brushRef="#br0">508 42 1201,'0'0'6843,"-3"-19"-2484,-7 15-4178,-1 0-1,1 1 1,-1 0-1,0 0 1,0 1-1,1 1 1,-1 0-1,-22 1 1,30-1-155,-24 1 63,0 0-1,-50 7 0,63-4-99,0 1-1,1 0 1,-1 0 0,1 2-1,0-1 1,1 2-1,-16 9 1,18-10 13,0 1-1,1 1 1,0-1 0,0 2 0,0-1-1,1 1 1,1 0 0,-1 1 0,2-1-1,-1 2 1,1-1 0,1 1 0,0-1-1,0 1 1,1 1 0,1-1-1,0 1 1,0-1 0,1 1 0,0 0-1,1 0 1,1 0 0,0 0 0,0 0-1,3 12 1,-1-15 20,0 0 0,0-1 0,1 1 1,0-1-1,1 1 0,0-1 0,0 0 0,0-1 0,1 1 0,0-1 0,1 0 0,0 0 0,0-1 0,0 1 1,1-1-1,0-1 0,0 1 0,0-1 0,1-1 0,10 6 0,-1-2 58,-1 0 0,1-1 0,0-1-1,1 0 1,0-2 0,-1 0 0,1-1 0,1-1-1,18 1 1,-30-3-32,1-1 1,-1 1-1,0-1 0,1 0 1,-1-1-1,0 1 0,1-1 0,10-5 1,-15 5-281,1-1 0,0 1 0,-1 0 1,0-1-1,0 0 0,0 1 0,0-1 0,0 0 1,0-1-1,-1 1 0,1 0 0,-1-1 0,0 0 1,0 1-1,-1-1 0,1 0 0,1-5 0,2-15-3689</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02.408"/>
    </inkml:context>
    <inkml:brush xml:id="br0">
      <inkml:brushProperty name="width" value="0.05" units="cm"/>
      <inkml:brushProperty name="height" value="0.05" units="cm"/>
    </inkml:brush>
  </inkml:definitions>
  <inkml:trace contextRef="#ctx0" brushRef="#br0">14 34 7267,'0'0'2642,"21"-3"-2221,12-2-308,118-17 1626,-137 21-1044,-16 0-324,-30 0-301,-54 4-513,73 0 399,0 0 0,1 1 0,-24 11 0,32-13 41,1 0 0,-1 0 0,1 0 0,0 1 0,0-1 0,0 1 0,0 0 0,-3 4 0,5-6-3,0 0 1,0 0 0,1 0-1,-1 0 1,1 0-1,-1 1 1,1-1 0,-1 0-1,1 0 1,0 1-1,0-1 1,-1 0-1,1 1 1,0-1 0,0 0-1,0 1 1,0-1-1,1 0 1,-1 1-1,0-1 1,1 0 0,-1 0-1,0 1 1,2 1-1,3 2 57,1 0 0,-1 0 0,1 0 0,0-1-1,0 0 1,1 0 0,0 0 0,-1-1 0,1 0-1,12 3 1,7 6 137,-17-8-135,0 1 0,-1 0-1,0 0 1,0 1-1,-1 0 1,1 0 0,-1 1-1,0 0 1,10 14-1,-14-16-46,0 0 0,0 1-1,-1-1 1,0 1-1,0-1 1,0 1 0,-1 0-1,1 0 1,-1 0-1,-1 0 1,1 0 0,-1 0-1,0 0 1,-1 0 0,1-1-1,-1 1 1,-2 7-1,2-9 6,0 0 0,-1 0 0,1-1-1,-1 1 1,0-1 0,0 1 0,0-1 0,0 0-1,-1 0 1,1 0 0,-1 0 0,0 0 0,0-1-1,0 1 1,0-1 0,0 1 0,0-1-1,-1 0 1,1-1 0,-1 1 0,1-1 0,-1 1-1,0-1 1,-5 1 0,-9 1 54,0 0 1,0-1-1,-36-1 0,51-1-57,3 0-82,-16 0-11580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06.691"/>
    </inkml:context>
    <inkml:brush xml:id="br0">
      <inkml:brushProperty name="width" value="0.05" units="cm"/>
      <inkml:brushProperty name="height" value="0.05" units="cm"/>
    </inkml:brush>
  </inkml:definitions>
  <inkml:trace contextRef="#ctx0" brushRef="#br0">495 25 4098,'0'0'3914,"-30"-15"-473,15 12-3382,0 0-1,0 1 0,0 1 0,0 0 1,0 1-1,0 1 0,0 0 1,0 1-1,0 1 0,0 0 0,1 1 1,-19 7-1,8-1-53,-10 3 22,-50 26 0,77-34-9,0 0 1,0 0-1,0 0 1,0 1-1,1 0 0,0 1 1,0 0-1,1 0 1,0 0-1,0 1 1,-5 10-1,8-14 27,1 0 0,0 0 1,0 0-1,0 0 0,1 1 0,0-1 1,-1 1-1,2-1 0,-1 1 0,0-1 0,1 1 1,0 0-1,0-1 0,0 1 0,1-1 1,0 1-1,-1-1 0,2 1 0,1 6 0,0-6 29,0-1-1,0 1 1,0-1-1,1 0 1,0 0 0,-1 0-1,1 0 1,1-1-1,-1 0 1,0 1-1,1-2 1,0 1-1,-1 0 1,7 1-1,10 4 147,0-2-1,0 0 0,1-1 1,-1-2-1,1 0 1,38 0-1,-33-2-564,-15 0 642,0-1-1,0 0 0,20-3 0,-3-9-1719,-26 10 933,-1 1 0,0-1 0,0 0 0,0 0 0,0 0 0,0 0 0,-1-1 0,1 1 0,2-5 1,3-8-3708</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07.418"/>
    </inkml:context>
    <inkml:brush xml:id="br0">
      <inkml:brushProperty name="width" value="0.05" units="cm"/>
      <inkml:brushProperty name="height" value="0.05" units="cm"/>
    </inkml:brush>
  </inkml:definitions>
  <inkml:trace contextRef="#ctx0" brushRef="#br0">66 12 6035,'0'0'4911,"20"0"-4502,0 1-269,24 1 1026,81-9 1,-96 2-646,-36 3-205,-52 2-474,35 1-415,7 0 411,0 0 0,-1 1 0,1 1-1,-20 6 1,30-7 144,0 0 0,-1 0 0,1 1 0,0 0 0,1 1 0,-1-1 0,0 1 0,1 0 0,0 1 0,0 0 0,0 0 0,-4 6 0,9-10 22,0 0 1,0 0 0,0 0 0,0 0 0,1 0 0,-1 0 0,0 1 0,1-1-1,-1 0 1,1 0 0,0 1 0,-1-1 0,1 0 0,0 1 0,0-1-1,0 0 1,0 1 0,0-1 0,0 0 0,0 1 0,0-1 0,0 1 0,1-1-1,-1 0 1,1 0 0,-1 1 0,1-1 0,-1 0 0,1 0 0,0 0-1,-1 1 1,1-1 0,0 0 0,0 0 0,0 0 0,0 0 0,0 0 0,0-1-1,0 1 1,0 0 0,0 0 0,1-1 0,-1 1 0,0-1 0,2 2-1,8 2 119,0 0 0,0 0 0,0-1 0,15 3 0,-13-3 90,14 2-38,-12-2-20,1 0 0,-2 1 0,28 12 0,-39-15-148,0 0-1,0 0 0,-1 1 1,1 0-1,0-1 0,-1 1 1,0 0-1,1 0 0,-1 0 1,0 1-1,0-1 0,0 0 1,0 1-1,-1 0 0,1-1 1,-1 1-1,0 0 0,1 0 1,-1-1-1,0 1 0,-1 0 1,1 0-1,0 0 0,-1 0 1,1 4-1,-2-4 0,0 0 0,1-1-1,-1 1 1,0 0 0,0-1 0,-1 1-1,1-1 1,0 1 0,-1-1 0,0 0-1,1 1 1,-1-1 0,0 0-1,0 0 1,0 0 0,0 0 0,-1-1-1,1 1 1,0 0 0,-1-1 0,1 0-1,-5 2 1,-61 22 140,43-19-52,0-1 1,0-1-1,-1-2 0,-35 0 1,60-2-39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10.348"/>
    </inkml:context>
    <inkml:brush xml:id="br0">
      <inkml:brushProperty name="width" value="0.05" units="cm"/>
      <inkml:brushProperty name="height" value="0.05" units="cm"/>
    </inkml:brush>
  </inkml:definitions>
  <inkml:trace contextRef="#ctx0" brushRef="#br0">406 36 992,'0'0'6513,"4"-3"-5542,-1 1-269,7-8-821,-6-1 6544,-6 10-6408,0 0 0,1 0 0,-1 0-1,0 0 1,0 0 0,0 1-1,0-1 1,1 1 0,-1-1 0,0 1-1,0 0 1,0 0 0,0 0-1,-3 0 1,5 0-17,-29-1-19,0 0 0,0 3 0,0 0-1,0 2 1,-45 12 0,64-14 13,0 1 1,0 1-1,1 0 1,-1 0-1,1 1 0,0 0 1,0 1-1,1-1 1,0 2-1,0-1 1,0 1-1,1 0 0,0 1 1,0 0-1,1 0 1,0 0-1,1 1 1,-1 0-1,-5 14 0,9-18 24,0 0 0,0 0-1,0 0 1,1 0 0,-1 1-1,1-1 1,0 1 0,1-1-1,-1 1 1,1-1 0,1 1-1,-1-1 1,1 1 0,-1-1-1,2 0 1,-1 1 0,0-1-1,1 0 1,0 0 0,0 0-1,1 0 1,0 0 0,0 0-1,0-1 1,0 1 0,0-1-1,1 0 1,0 0 0,0 0-1,0 0 1,0-1 0,1 0-1,-1 0 1,1 0 0,0 0-1,6 2 1,13 4 21,1 0 0,0-2 0,1 0 0,-1-2 0,1-1 0,0-1 0,0-1 0,1-1 0,30-4 0,-54 3-512,0 0 1,1-1 0,-1 1 0,0-1-1,1 0 1,-1 0 0,0 0 0,0-1 0,0 1-1,0-1 1,5-3 0,11-12-4922</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10.799"/>
    </inkml:context>
    <inkml:brush xml:id="br0">
      <inkml:brushProperty name="width" value="0.05" units="cm"/>
      <inkml:brushProperty name="height" value="0.05" units="cm"/>
    </inkml:brush>
  </inkml:definitions>
  <inkml:trace contextRef="#ctx0" brushRef="#br0">0 1 6835,'0'0'3890,"11"0"-3762,84 1 1414,-92 0-1489,1 0 0,-1 0 0,0 0 0,0 1 0,0 0 0,-1-1 0,1 1 0,0 0 0,-1 1 0,1-1 0,-1 0 0,1 1 0,-1-1 0,0 1 1,0 0-1,0-1 0,-1 1 0,1 0 0,-1 0 0,1 0 0,-1 0 0,0 1 0,1 5 0,2 5 119,-1 0-1,0 0 1,-1 1 0,1 16 0,-3 223 2581,0-254-2985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51.745"/>
    </inkml:context>
    <inkml:brush xml:id="br0">
      <inkml:brushProperty name="width" value="0.05" units="cm"/>
      <inkml:brushProperty name="height" value="0.05" units="cm"/>
      <inkml:brushProperty name="color" value="#004F8B"/>
    </inkml:brush>
  </inkml:definitions>
  <inkml:trace contextRef="#ctx0" brushRef="#br0">1 480 5923,'0'0'4482,"18"0"-3335,20-2-682,-1-2 0,1-1 0,57-15-1,-57 8-136,0-2-1,69-35 0,-96 43-308,0 0 0,-1-1 1,1 0-1,-1-1 0,-1 0 0,1 0 0,-2-1 0,1-1 0,-1 1 0,0-1 0,-1-1 0,-1 1 0,10-19 0,-13 22-38,-1 0 0,0 0 0,0-1 1,-1 1-1,0 0 0,0 0 0,0-1 0,-1 1 0,0-1 1,-1 1-1,1 0 0,-1-1 0,-1 1 0,0 0 0,0 0 0,0 0 1,-1 0-1,0 0 0,0 0 0,0 1 0,-1 0 0,0-1 1,-1 1-1,1 1 0,-1-1 0,0 1 0,-1 0 0,1 0 0,-1 0 1,0 1-1,0-1 0,0 2 0,-1-1 0,0 1 0,1 0 0,-1 0 1,0 1-1,0 0 0,0 0 0,-1 0 0,1 1 0,0 0 1,-1 1-1,1 0 0,-15 1 0,18 0 19,1 0 0,0 1 1,-1-1-1,1 1 0,0 0 1,0 0-1,0 0 0,0 0 0,0 0 1,0 1-1,1-1 0,-1 1 0,1 0 1,0 0-1,0 0 0,0 0 0,0 0 1,0 0-1,1 1 0,-1-1 0,1 0 1,0 1-1,0-1 0,0 1 0,0 6 1,-3 10 74,2 1 1,0-1 0,1 23-1,1-31 20,0 1 0,1-1 0,0 0 0,1 1 0,0-1 0,1 0 0,1 0 0,6 16 0,-6-21-92,1 1 1,0-1-1,0 0 0,0 0 0,1-1 0,0 0 1,0 1-1,0-2 0,1 1 0,0-1 0,0 0 1,16 7-1,-11-6-471,1 0 0,1-1 0,-1-1 0,1-1 0,-1 1 0,1-2 0,0 0 0,0-1 0,18 0 0,13-1-4152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11.147"/>
    </inkml:context>
    <inkml:brush xml:id="br0">
      <inkml:brushProperty name="width" value="0.05" units="cm"/>
      <inkml:brushProperty name="height" value="0.05" units="cm"/>
    </inkml:brush>
  </inkml:definitions>
  <inkml:trace contextRef="#ctx0" brushRef="#br0">1 31 5475,'0'0'5890,"12"0"-5591,69 0 2182,94-11 0,-132 5-1911,-9 0-256,57-2 0,-89 8-263</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14.282"/>
    </inkml:context>
    <inkml:brush xml:id="br0">
      <inkml:brushProperty name="width" value="0.05" units="cm"/>
      <inkml:brushProperty name="height" value="0.05" units="cm"/>
    </inkml:brush>
  </inkml:definitions>
  <inkml:trace contextRef="#ctx0" brushRef="#br0">410 35 1905,'0'0'6355,"11"-22"-753,-11 21-5572,0 0 0,-1 1 0,1-1 0,-1 0 0,1 0 0,-1 1 0,0-1 0,1 0 0,-1 1 0,0-1 0,1 1 0,-1-1 0,0 1 0,0-1 0,1 1 0,-1-1 0,0 1 0,0 0 0,0 0 0,0-1 0,0 1 0,1 0 0,-1 0 0,0 0 0,0 0 0,0 0 0,0 0 0,-1 0 0,-36 0-190,30 0 211,-11-1-77,0 1 0,0 1 1,-1 1-1,1 0 0,0 2 1,0 0-1,-34 13 0,39-11 28,-6 2 12,1 0 1,1 2-1,-22 14 1,36-22-11,0 1 0,0 0 0,0 1 0,1-1 0,-1 0 0,1 1 0,0 0 0,0 0 1,0 0-1,0 0 0,1 1 0,0-1 0,0 1 0,0-1 0,0 1 0,1 0 0,-1-1 0,1 1 1,0 6-1,0-7 21,1 0 1,0 0-1,0 0 1,0 1-1,0-1 0,0 0 1,1 0-1,0 0 1,0 0-1,0 0 1,0 0-1,1 0 1,0 0-1,0-1 1,0 1-1,0 0 1,0-1-1,1 0 1,-1 1-1,1-1 0,0 0 1,0-1-1,0 1 1,0 0-1,1-1 1,-1 1-1,1-1 1,-1 0-1,1-1 1,0 1-1,0 0 1,5 0-1,17 6 204,0-1 0,1-2 0,0 0 0,0-2 0,1-1 0,-1-1-1,35-4 1,-5 3 80,-54-1-340,0 1 1,-1-1 0,1 1-1,0-1 1,-1 0-1,1 0 1,-1 0 0,1 0-1,-1 0 1,0-1-1,5-3 1,10-11-3687,-10 2-920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14.675"/>
    </inkml:context>
    <inkml:brush xml:id="br0">
      <inkml:brushProperty name="width" value="0.05" units="cm"/>
      <inkml:brushProperty name="height" value="0.05" units="cm"/>
    </inkml:brush>
  </inkml:definitions>
  <inkml:trace contextRef="#ctx0" brushRef="#br0">1 41 4898,'0'0'5152,"24"-7"-4472,76-20-87,-95 26-498,0-1 0,0 1 0,0 0 0,1 0 0,-1 1 0,0 0 0,1 0 0,-1 0 0,0 0 0,0 1 0,1 0 1,-1 0-1,0 1 0,0-1 0,0 1 0,0 0 0,0 0 0,0 1 0,-1 0 0,1-1 0,-1 1 0,0 1 0,0-1 1,0 1-1,0 0 0,0-1 0,-1 2 0,0-1 0,0 0 0,0 1 0,0-1 0,-1 1 0,4 8 0,1 9 271,0 0 0,-1 0-1,-1 1 1,-2 0-1,2 39 1,-4-45-219,-2-12-117,1-1 1,-1 1-1,1-1 1,1 0-1,-1 1 0,1-1 1,-1 0-1,1 1 0,0-1 1,1 0-1,-1 0 0,3 4 1,-3-7 116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15.036"/>
    </inkml:context>
    <inkml:brush xml:id="br0">
      <inkml:brushProperty name="width" value="0.05" units="cm"/>
      <inkml:brushProperty name="height" value="0.05" units="cm"/>
    </inkml:brush>
  </inkml:definitions>
  <inkml:trace contextRef="#ctx0" brushRef="#br0">0 78 6051,'0'0'5861,"5"-3"-5109,11-5-320,-1 2 0,2 0 0,-1 1 0,0 0-1,1 1 1,0 1 0,34-1 0,14-5 230,-12 1-248,4 0-60,-18 0-2947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17.433"/>
    </inkml:context>
    <inkml:brush xml:id="br0">
      <inkml:brushProperty name="width" value="0.05" units="cm"/>
      <inkml:brushProperty name="height" value="0.05" units="cm"/>
    </inkml:brush>
  </inkml:definitions>
  <inkml:trace contextRef="#ctx0" brushRef="#br0">387 111 3201,'0'0'4368,"5"-12"-3477,3-1-564,-5 9-131,0-1-1,0 0 1,-1-1-1,0 1 1,0 0-1,0-1 1,1-7-1,-2 12-71,-1 0-1,0 0 1,0-1-1,0 1 1,0 0 0,0 0-1,0-1 1,0 1-1,0 0 1,-1 0-1,1-1 1,0 1-1,-1 0 1,1 0-1,-1 0 1,1 0-1,-1 0 1,0 0-1,1 0 1,-1 0-1,0 0 1,0 0-1,0 0 1,0 0-1,0 0 1,0 0-1,0 1 1,0-1 0,0 0-1,0 1 1,0-1-1,0 1 1,0-1-1,-1 1 1,1 0-1,0-1 1,0 1-1,-1 0 1,1 0-1,-3 0 1,-8-1-335,0 0 0,-1 1 1,-18 2-1,12-1 554,5 1-329,0 0-1,0 1 1,0 0-1,0 1 1,0 0-1,1 1 1,0 1-1,0 0 1,0 1-1,1 0 1,0 1-1,0 0 1,1 1-1,0 0 1,1 1-1,0 0 1,0 1-1,1 0 1,1 0-1,0 1 1,0 0-1,1 1 1,1 0-1,0 0 1,0 0-1,2 0 1,0 1-1,0 0 1,1 0-1,1 0 1,-1 17-1,3-27 15,0-1 0,0 1 0,1 0-1,0-1 1,-1 0 0,1 1 0,1-1 0,-1 1-1,0-1 1,1 0 0,-1 0 0,1 0 0,0 0-1,0 0 1,0 0 0,1 0 0,3 3-1,-1-2 41,1 1 0,0-1 0,1 0 0,-1 0-1,1-1 1,0 0 0,13 5 0,2-2 129,0-2 0,-1 0 0,1-1 0,38 0 0,-43-2-279,29-1 277,-25-6-2853,-7-6-3825,-9 0-504</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18.042"/>
    </inkml:context>
    <inkml:brush xml:id="br0">
      <inkml:brushProperty name="width" value="0.05" units="cm"/>
      <inkml:brushProperty name="height" value="0.05" units="cm"/>
    </inkml:brush>
  </inkml:definitions>
  <inkml:trace contextRef="#ctx0" brushRef="#br0">46 50 1217,'0'0'9281,"16"-8"-8857,50-25 179,-63 32-517,0-1 0,0 1 0,0 0 0,0 0 0,0 0 0,0 0 0,1 1 0,-1-1 0,0 1 0,0 0 1,1 0-1,-1 0 0,0 1 0,0-1 0,0 1 0,4 0 0,-5 0-51,0 0 0,0 0 1,0 1-1,-1-1 1,1 0-1,0 1 0,-1-1 1,1 1-1,-1-1 1,0 1-1,1 0 1,-1-1-1,0 1 0,0 0 1,0 0-1,0 0 1,0 0-1,0 2 0,1 4-1,-1-1-1,0 1 0,0 0 0,-1-1 0,1 1 0,-2 0 0,1-1 1,-1 1-1,0-1 0,-3 11 0,1-13-21,1-1 0,-1 1 0,1 0-1,-1-1 1,-1 1 0,1-1 0,-1 0 0,1 0-1,-1 0 1,0-1 0,-1 1 0,1-1 0,-7 4 0,5-3-113,-1 0 0,1-1 1,-1 0-1,1 0 0,-1 0 1,0-1-1,0 0 0,0-1 1,0 1-1,-9-1 0,16-1 131,2-1-21,-1 0 1,1 0-1,0 0 1,0 0 0,0 0-1,0 0 1,0 1-1,0-1 1,0 1 0,0-1-1,0 1 1,0 0 0,0 0-1,0 0 1,0 0-1,0 0 1,0 0 0,2 1-1,1-1-2,-4 0-7,11 0 106,0 0-1,0 0 0,0 2 0,0-1 1,18 6-1,-27-6-81,0 0-1,1 1 1,-1-1 0,-1 1 0,1 0 0,0-1 0,0 2-1,-1-1 1,1 0 0,-1 0 0,1 1 0,-1-1 0,0 1-1,0 0 1,0-1 0,0 1 0,-1 0 0,1 0 0,-1 1-1,0-1 1,0 0 0,0 0 0,0 0 0,0 1 0,-1 3-1,2-1 8,-2 1-1,1-1 0,-1 1 0,0-1 0,0 1 0,0-1 1,-1 0-1,0 1 0,-1-1 0,1 0 0,-1 0 1,0 1-1,-1-1 0,-3 7 0,3-9 1,-1 0-1,1 0 1,-1-1 0,0 1-1,1-1 1,-1 0 0,-1 0-1,1 0 1,0 0 0,-1-1-1,0 1 1,1-1 0,-1-1-1,0 1 1,0-1 0,0 1-1,0-1 1,-8 0-1,-33 3 228,-52-1-1,98-3-377,-3 0-2702,-5 0-1551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33.280"/>
    </inkml:context>
    <inkml:brush xml:id="br0">
      <inkml:brushProperty name="width" value="0.05" units="cm"/>
      <inkml:brushProperty name="height" value="0.05" units="cm"/>
      <inkml:brushProperty name="color" value="#FFC114"/>
    </inkml:brush>
  </inkml:definitions>
  <inkml:trace contextRef="#ctx0" brushRef="#br0">0 1068 112,'0'0'3506,"19"9"-2741,144 72 1442,-60-25-385,133 51 1,-175-84-1473,0-4 1,2-2 0,116 17-1,-35-20 35,256-7-1,-375-9-367,0-2 0,0-1 1,-1 0-1,1-2 0,-1-1 1,-1-1-1,1-1 0,-2-1 1,1-1-1,-2 0 0,0-2 1,0-1-1,-1-1 0,-1 0 1,-1-1-1,0-1 0,-1-1 1,-1-1-1,-1 0 1,-1-1-1,0 0 0,-2-1 1,14-33-1,-17 26 15,-1 0-1,-1 0 1,-1-1 0,-2 0 0,1-52-1,-16-151 707,9 213-649,-1 0 1,0 0-1,-2 0 0,0 1 0,-2 0 1,0 0-1,-1 0 0,0 1 0,-2 0 0,0 1 1,-1 0-1,-1 1 0,0 0 0,-1 1 0,-23-21 1,14 16-90,-1 1 1,0 1 0,-2 1 0,0 1-1,-1 2 1,0 0 0,-1 2-1,-31-10 1,20 10-18,-1 2 0,0 2 0,-1 2 0,1 1 0,-59 0 0,71 5 0,-14-1-24,-1 1 0,1 2 0,-1 2 1,1 1-1,-80 23 0,50-2-39,2 3-1,0 3 1,2 3-1,2 3 1,-71 55-1,118-79 66,1 0 1,0 2-1,2 0 0,0 0 1,0 2-1,2-1 0,0 2 0,1 0 1,1 1-1,1 0 0,0 0 0,2 1 1,0 0-1,2 1 0,0-1 0,1 1 1,1 0-1,-1 44 0,4-50 14,0 1 0,2-1-1,0 1 1,0-1 0,2 0 0,5 22 0,-4-28 2,0-1 1,0 1-1,1 0 1,0-1-1,1 0 1,0 0-1,0-1 1,1 0-1,0 0 1,15 13-1,7 3 10,2-1 0,0-2-1,1-1 1,1-2 0,1-1 0,1-1-1,60 17 1,-42-18 13,0-3 0,0-2 0,1-3 0,95 2 0,-61-9 23,-1-3 1,1-4-1,-1-4 0,126-32 1,70-47 83,-223 68 47,-2-3 1,91-55 0,-136 73-169,-1-1 0,1-1 1,-2 0-1,1 0 0,-1-1 0,-1-1 0,0 0 1,0 0-1,-1-1 0,-1 0 0,0 0 0,0-1 1,-1 0-1,-1-1 0,0 0 0,-1 0 0,-1 0 1,0 0-1,0-1 0,-2 1 0,0-1 1,0-25-1,-2 33-9,0-25-28,-6-58 1,4 78 9,-1-1 0,-1 1 0,0 0 0,0 0 0,-1 0 1,0 1-1,-13-19 0,-2 1-3,-2 0 1,-1 2-1,-1 0 0,-1 2 0,-1 1 1,-2 1-1,0 1 0,-1 1 1,-1 2-1,-1 1 0,-1 1 1,-45-16-1,21 13-12,-1 3 0,-1 2 0,0 2 0,-1 3 0,0 3 0,-96 0 0,104 6-75,1 3 0,-1 1-1,1 3 1,0 1 0,0 3 0,-77 27 0,79-19 54,0 3-1,1 2 0,1 2 1,1 2-1,-60 48 1,82-57 29,1 2 1,1 1 0,1 1 0,1 0 0,1 2-1,1 0 1,1 1 0,1 0 0,1 2-1,2-1 1,-11 33 0,10-9 21,2 1 0,3 0 0,1 0 1,3 0-1,3 67 0,1-103 7,1-1 1,0 1-1,1-1 1,1 0-1,0 0 0,1 0 1,1 0-1,0 0 0,0-1 1,2 0-1,-1 0 0,13 17 1,-7-14 11,1-2 0,0 1 1,1-2-1,0 0 1,1-1-1,0 0 0,1-1 1,26 13-1,-4-6 16,1-1 0,1-3 0,1-1-1,0-2 1,0-1 0,1-3 0,81 4-1,7-7 131,170-17 0,-230 5-131,1-3 1,-2-3-1,0-3 1,71-28 0,-112 34 44,-1-2 1,0 0 0,-1-2 0,-1-1 0,0-1-1,-1-1 1,-1-1 0,31-32 0,-41 37-33,-1 0 0,-1-1 0,0 0 0,-1-1 0,-1 0 0,0-1 1,-1 0-1,-1 0 0,-1-1 0,0 1 0,-1-1 0,-1-1 0,-1 1 0,2-32 0,-4 27-43,-1 0 0,-1-1 0,-1 1 0,-1 0 0,-1 0 0,-1 0 0,-1 0 0,-1 1 0,-1 0 0,-1 1 0,-1-1 0,-1 2 0,0-1 0,-2 2 0,-23-30 0,6 15 18,-1 1 0,-2 1-1,-1 2 1,-1 1 0,-1 2 0,-2 1-1,0 2 1,-2 2 0,-65-26-1,55 29-35,-1 3-1,-1 2 1,0 3-1,-1 2 0,0 2 1,0 2-1,-96 4 0,122 4-12,0 1 0,1 1 0,-1 1 0,1 2 0,1 0-1,-1 2 1,-46 25 0,0 7-20,-83 64 0,115-77 16,1 2-1,2 1 1,1 2 0,-58 71-1,79-83 23,0 0 0,1 1-1,1 1 1,1 0 0,1 0 0,1 1 0,2 1-1,0 0 1,2 0 0,-5 40 0,8-42 9,1-1 0,2 1-1,0-1 1,1 0 0,6 28 0,-4-36 4,1-1 0,1 0 0,0-1 0,1 1 0,0-1 1,1 0-1,0-1 0,1 1 0,15 16 0,1-2 11,1-2 0,2-1 0,0 0 1,2-2-1,0-2 0,1 0 0,1-2 1,1-1-1,1-2 0,0-1 0,1-2 1,48 12-1,-3-7 19,1-4 0,-1-3 1,2-3-1,116-6 0,-138-4 15,-1-3 0,0-2 0,-1-3 0,0-3 0,0-1 0,68-30 0,-78 25 71,-2-2 1,0-2 0,-2-2-1,-1-1 1,-1-3 0,-1-1-1,57-58 1,-83 73-62,-1 0 0,0 0 0,-2-1 0,0-1 0,0 0 0,-2 0 0,0-1 0,-1 0 0,-1-1 0,-1 0 0,-1 0 0,-1 0 0,0 0 0,-2-1 0,0 0 0,-1-24-1,-1 4-18,-8-71 0,5 97-32,0 0 0,-1 1 0,-1 0 0,0-1 1,0 1-1,-2 1 0,0-1 0,-10-14 0,-5-2 3,-2 2-1,0 0 1,-2 2 0,-1 1-1,-1 1 1,-42-28-1,2 8 10,-134-62 0,158 87-169,0 1-1,-2 3 1,0 2-1,-80-12 1,43 16-242,-153 1 1,191 11 331,1 2 0,0 1-1,0 3 1,1 1 0,0 2-1,1 3 1,0 0 0,1 3-1,-46 27 1,47-21 37,1 1-1,1 2 1,1 1 0,2 3-1,0 0 1,2 2 0,2 2-1,-45 64 1,58-69 23,1 1 0,2 0 1,1 1-1,1 0 0,2 1 0,2 0 0,1 1 1,1 0-1,2 0 0,1 1 0,2-1 1,1 1-1,5 41 0,-2-64 2,1 0 1,0 0-1,1-1 0,0 1 0,0-1 1,2 0-1,-1 0 0,1 0 0,1-1 1,0 0-1,0 0 0,1-1 0,0 1 1,1-2-1,0 1 0,16 10 1,5 3 5,2-1 0,0-2 1,1-1-1,41 16 1,-20-14 18,1-1 0,1-3 0,1-2 0,94 9 1,235-7 87,-315-18-39,0-3 0,-1-3 0,0-3 0,0-3 0,-1-3 0,-1-4 0,-1-2 0,-1-3 0,-1-3 0,73-45 0,-117 61-18,-2-1 0,1-1 1,-2 0-1,0-2 0,-1 0 1,-1-1-1,-1 0 0,0-2 1,-1 0-1,-1 0 0,13-28 1,-14 19-45,-1 0-1,-1-1 1,-1 0 0,-2-1 0,-1 1-1,-1-1 1,-2 0 0,-1-38 0,-2 54-22,1 2 9,-1 0 1,0 0-1,-1 0 0,0 1 1,-1-1-1,-1 0 0,0 1 1,0-1-1,-8-17 0,-5 2-2,0 0 0,-2 0 0,-1 2 0,-1 0 0,-1 2 0,-1 0-1,-1 1 1,-1 1 0,-2 2 0,0 0 0,0 2 0,-48-25 0,33 24-19,0 2 1,-2 1 0,0 2-1,0 3 1,-1 1 0,0 2-1,-1 2 1,-72-1 0,69 6-36,0 3 1,1 1 0,0 3-1,0 1 1,0 3-1,1 1 1,-52 22 0,37-9-51,2 3 1,0 2-1,2 3 1,2 3-1,1 2 1,1 2-1,3 3 1,-51 53-1,84-77 96,2 2 0,1 0 0,0 1 0,1 1 1,1-1-1,2 2 0,0 0 0,1 0 0,-11 47 0,13-30-131,1 0 0,1 1 0,3 0 0,1 0 0,7 51 1,-4-74-413,2 0 1,0 0-1,1-1 1,1 1-1,0-1 1,1 0-1,1-1 1,1 0-1,1 0 1,12 16-1,19 21-3697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36.783"/>
    </inkml:context>
    <inkml:brush xml:id="br0">
      <inkml:brushProperty name="width" value="0.05" units="cm"/>
      <inkml:brushProperty name="height" value="0.05" units="cm"/>
      <inkml:brushProperty name="color" value="#FFC114"/>
    </inkml:brush>
  </inkml:definitions>
  <inkml:trace contextRef="#ctx0" brushRef="#br0">235 970 288,'0'0'6176,"8"21"-4092,19 6-1465,1-2 0,1 0 0,1-2 0,2-1 0,47 25 0,-12-13-250,1-2 1,2-3 0,1-4 0,1-3-1,0-2 1,2-4 0,83 7-1,530 6 521,-599-29-721,-1-4 0,117-21 0,-162 17-21,0-2-1,-1-3 1,-1 0-1,0-3 0,-1-2 1,69-41-1,-53 20 125,-2-3 0,-2-2 0,-1-2 1,84-104-1,-129 144-197,-1-1-1,0 1 1,-1-1 0,1 0 0,-1 0 0,-1 0-1,1 0 1,-1 0 0,0-1 0,-1 1 0,1-12 0,0-8 8,-5-49 1,3 69-98,-2-1 2,1 0 1,-2 0 0,1 0-1,-1 0 1,0 1-1,-1 0 1,1-1 0,-2 1-1,1 0 1,-1 1-1,0-1 1,0 1 0,-1 0-1,-10-9 1,-12-9-53,-57-37 1,76 54 59,-37-21-36,0 1-1,-2 2 0,-1 3 1,0 1-1,-2 3 1,-60-13-1,33 14-97,-1 4 1,-1 4-1,-116 1 0,166 8 75,-144-2-553,-320 41-1,363-15 449,-213 70 0,252-61 75,1 4 0,3 3 0,-86 54 1,147-77 41,0 1 1,1 2-1,1 0 1,1 1-1,-27 32 1,41-42 29,0 2 0,1 0 0,0 0 0,1 0 1,1 1-1,0 0 0,1 1 0,0-1 0,2 1 1,-1 0-1,2 1 0,-4 27 0,6-21-3,0 1 0,1 0 0,1-1 0,2 1 0,6 30 0,-6-42 28,1 1 0,0 0-1,1-1 1,0 0 0,1 0 0,1 0 0,-1-1-1,2 0 1,-1 0 0,1-1 0,14 13-1,4-1 18,0 0-1,2-2 1,0-1-1,2-2 0,-1 0 1,2-2-1,33 10 0,27 5 40,112 21 0,-55-24 12,237 12 0,152-29 289,-490-9-297,75-3 189,1-5 0,-1-6 0,-1-5 0,-1-5 0,202-68 0,-291 80-194,-1 0 0,0-2 1,0-1-1,-2-1 0,0-2 1,0-1-1,-2-1 0,43-42 1,-53 45-29,-2-1 1,0 0 0,-1-1-1,-1 0 1,0-1-1,-2 0 1,0-1-1,-2 0 1,0 0 0,-1-1-1,-1 0 1,-2 0-1,5-38 1,-7 33-33,-1 0 1,-1-1-1,-6-42 0,4 54-6,-2 0 0,0 0 0,-1 1 0,-1-1 0,0 1 0,-1 1 0,-11-19 0,1 7-7,-1 1 1,-2 1-1,0 1 0,-1 0 0,-1 2 0,-26-20 1,10 13-26,-1 1 1,-2 3 0,-58-27 0,-1 10-34,-2 4-1,-174-38 0,175 53-79,-2 5 1,-146-8-1,181 24 19,0 2 1,1 4-1,-1 2 1,-114 28 0,82-6-101,2 3 1,-187 92-1,214-86 184,3 2-1,1 4 1,2 3 0,-88 81-1,132-109 31,1 2 0,1 0 1,1 1-1,1 1 0,1 1 0,1 1 0,1 0 0,1 0 1,1 1-1,1 1 0,2 0 0,0 1 0,2-1 0,2 1 1,0 1-1,-1 36 0,5-35-8,2 0 0,6 48-1,-5-66 23,1-1-1,1 1 0,-1-1 1,2 0-1,0 0 0,0 0 0,1-1 1,0 0-1,12 15 0,-3-8 16,1-1 0,1 0-1,0-2 1,1 0 0,1 0-1,0-2 1,0-1 0,2 0 0,26 10-1,27 6 48,97 24 0,-53-24-8,0-5 1,215 11-1,244-30 214,-554-3-255,116-7 238,-1-7 0,-1-5 0,0-6-1,-2-6 1,133-50 0,-226 67-174,-2-2-1,1-2 1,-2-2 0,-1-2-1,0-1 1,60-49-1,-82 58-7,0 0 0,-2-1 0,1 0 0,-2-1 0,0-1 0,-1 0 0,-1-1 0,0 0-1,-2-1 1,0 0 0,-1-1 0,-1 1 0,0-1 0,-2-1 0,-1 1 0,3-26 0,-4 26-60,-2 1 0,0-1 1,-1 0-1,-1 1 0,-1-1 0,-1 1 1,0-1-1,-2 1 0,0 0 1,-1 0-1,-1 1 0,-18-35 1,6 24-26,-2 0 0,-1 2 1,-1 1-1,-1 0 0,-1 2 1,-1 1-1,-1 1 0,-54-33 0,-20-4-32,-134-55-1,225 110 57,-112-50-188,-246-70 1,278 102-89,-1 4 1,0 4-1,-154-4 0,234 18 232,-35-2-96,-1 2 0,0 3 0,1 1 1,-79 18-1,47 2-156,1 3 0,1 3 0,-92 51 0,124-55 132,0 1 0,2 3 0,1 1-1,2 2 1,1 2 0,-46 53 0,39-33-407,2 1 1,3 2-1,3 2 0,-49 106 0,78-147-337,2 1 0,1-1-1,0 1 1,1 0-1,1 1 1,1-1 0,1 32-1,1 6-4531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3:34.898"/>
    </inkml:context>
    <inkml:brush xml:id="br0">
      <inkml:brushProperty name="width" value="0.05" units="cm"/>
      <inkml:brushProperty name="height" value="0.05" units="cm"/>
    </inkml:brush>
  </inkml:definitions>
  <inkml:trace contextRef="#ctx0" brushRef="#br0">393 17 2417,'2'-6'10280,"-5"4"-10635,-9-1 377,-1 1 0,0 0 0,1 1 1,-1 0-1,0 1 0,0 1 0,1 0 1,-1 0-1,0 2 0,1-1 0,0 2 0,-1-1 1,1 2-1,0 0 0,1 0 0,0 1 1,-21 14-1,17-9 2,0 1 1,1 0-1,0 1 1,1 1-1,1 0 1,-11 16-1,17-21 10,0 0 0,1 1 0,0 0 0,1 0 0,0 0 0,1 0 0,0 1 0,1-1 0,0 1 0,0 0 0,0 19 0,2-27-19,1-1-1,-1 1 1,0-1 0,1 1 0,-1 0 0,1-1 0,0 1 0,0-1-1,0 1 1,0-1 0,1 0 0,-1 1 0,0-1 0,1 0-1,0 0 1,-1 0 0,5 3 0,-2-1 21,1 0-1,1-1 1,-1 0 0,0 0-1,1 0 1,-1 0 0,10 2-1,5 0 166,1 0 0,-1-2-1,34 3 1,170-5 381,-223-1-638,0 0 1,0 0 0,-1 0 0,1 0-1,0 0 1,0 0 0,0 0 0,0-1-1,-1 1 1,1 0 0,0 0 0,0-1-1,0 1 1,-1 0 0,1-1 0,0 1-1,-1-1 1,1 1 0,0-1 0,-1 1-1,1-1 1,0 1 0,-1-1 0,1 0-1,-1 1 1,1-1 0,-1 0 0,0 0 0,1 1-1,-1-1 1,0 0 0,1 0 0,-1 0-1,0 1 1,0-1 0,0 0 0,1-1-1,0-3-1227,1-8-2396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3:35.474"/>
    </inkml:context>
    <inkml:brush xml:id="br0">
      <inkml:brushProperty name="width" value="0.05" units="cm"/>
      <inkml:brushProperty name="height" value="0.05" units="cm"/>
    </inkml:brush>
  </inkml:definitions>
  <inkml:trace contextRef="#ctx0" brushRef="#br0">9 10 3698,'0'0'3919,"0"-10"-2012,-9 288 700,10-277-2603,-1 0 0,1 0 1,0 0-1,-1 0 0,1-1 1,0 1-1,-1 0 0,1 0 1,0-1-1,0 1 0,0 0 0,-1-1 1,1 1-1,0-1 0,0 1 1,0-1-1,0 0 0,0 1 1,0-1-1,0 0 0,0 0 0,0 1 1,0-1-1,0 0 0,0 0 1,0 0-1,1 0 0,0-1 0,42 1 460,-33 0-150,51 8 1259,-24-2-3669,-12-4-5620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01.279"/>
    </inkml:context>
    <inkml:brush xml:id="br0">
      <inkml:brushProperty name="width" value="0.05" units="cm"/>
      <inkml:brushProperty name="height" value="0.05" units="cm"/>
      <inkml:brushProperty name="color" value="#004F8B"/>
    </inkml:brush>
  </inkml:definitions>
  <inkml:trace contextRef="#ctx0" brushRef="#br0">1 0 6243,'0'0'8436,"2"11"-14391,6 4-624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52.092"/>
    </inkml:context>
    <inkml:brush xml:id="br0">
      <inkml:brushProperty name="width" value="0.05" units="cm"/>
      <inkml:brushProperty name="height" value="0.05" units="cm"/>
      <inkml:brushProperty name="color" value="#004F8B"/>
    </inkml:brush>
  </inkml:definitions>
  <inkml:trace contextRef="#ctx0" brushRef="#br0">0 0 7267,'0'0'2065,"13"97"-10789</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3:35.803"/>
    </inkml:context>
    <inkml:brush xml:id="br0">
      <inkml:brushProperty name="width" value="0.05" units="cm"/>
      <inkml:brushProperty name="height" value="0.05" units="cm"/>
    </inkml:brush>
  </inkml:definitions>
  <inkml:trace contextRef="#ctx0" brushRef="#br0">28 36 1217,'0'0'5618,"-2"-7"-4775,-9-21-152,11 28-669,0 0 0,0 0 0,0 1-1,0-1 1,0 0 0,0 0 0,0 0-1,0 0 1,0 0 0,0 1 0,0-1 0,0 0-1,0 0 1,-1 0 0,1 0 0,0 0-1,0 0 1,0 1 0,0-1 0,0 0 0,0 0-1,-1 0 1,1 0 0,0 0 0,0 0-1,0 0 1,0 0 0,0 0 0,-1 0 0,1 0-1,0 0 1,0 0 0,0 0 0,0 0-1,0 0 1,-1 0 0,1 0 0,0 0 0,0 0-1,0 0 1,0 0 0,-1 0 0,1 0 0,0 0-1,0 0 1,0 0 0,0 0 0,0 0-1,0 0 1,-1-1 0,1 1 0,0 0 0,0 0-1,0 0 1,-3 16-38,-2 197 3265,5-166-2800,0-45-498,0-1 1,0 1-1,0-1 0,0 1 1,0 0-1,0-1 1,0 1-1,1 0 0,-1-1 1,0 1-1,1-1 1,0 1-1,-1-1 0,1 1 1,0-1-1,0 1 1,-1-1-1,1 0 0,0 1 1,1-1-1,-1 0 1,0 0-1,0 0 0,0 0 1,1 0-1,-1 0 1,0 0-1,1 0 0,-1-1 1,1 1-1,-1 0 1,1-1-1,-1 1 0,1-1 1,0 0-1,2 1 1,1-3-3501,-4-8-2560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6:08.797"/>
    </inkml:context>
    <inkml:brush xml:id="br0">
      <inkml:brushProperty name="width" value="0.05" units="cm"/>
      <inkml:brushProperty name="height" value="0.05" units="cm"/>
      <inkml:brushProperty name="color" value="#F6630D"/>
    </inkml:brush>
  </inkml:definitions>
  <inkml:trace contextRef="#ctx0" brushRef="#br0">0 152 864,'0'0'7716,"23"2"-6969,208 9 580,242-21 0,-252 8-1276,-5 0-11,178-36-10,-243 17 93,-41 4 136,164-5-1,-109 13-92,-43 1-60,156-9 86,113-2 118,482 19 607,-873 0-589</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6:11.088"/>
    </inkml:context>
    <inkml:brush xml:id="br0">
      <inkml:brushProperty name="width" value="0.05" units="cm"/>
      <inkml:brushProperty name="height" value="0.05" units="cm"/>
      <inkml:brushProperty name="color" value="#F6630D"/>
    </inkml:brush>
  </inkml:definitions>
  <inkml:trace contextRef="#ctx0" brushRef="#br0">0 119 592,'0'0'3879,"7"-1"-552,27-4-3087,337 19 1364,-230-8-1259,-48-4-282,582 3 197,-366-8 190,25-13 398,434-71 1292,-423 60-1231,-278 25-571,-47-1-156,1 2 0,0 1 0,0 1 0,0 0 0,34 8 0,-49-2-2295,-30 0-11861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6:21.153"/>
    </inkml:context>
    <inkml:brush xml:id="br0">
      <inkml:brushProperty name="width" value="0.05" units="cm"/>
      <inkml:brushProperty name="height" value="0.05" units="cm"/>
      <inkml:brushProperty name="color" value="#33CCFF"/>
    </inkml:brush>
  </inkml:definitions>
  <inkml:trace contextRef="#ctx0" brushRef="#br0">0 104 848,'0'0'8434,"35"-2"-7952,59 2-1,136 18-1,14-1-323,-130-6-93,205-6 0,-176-7-34,114-12 519,62-14 217,-216 15-630,97-21 34,34-3 103,-162 25 40,-50 8 83,1 0 1,29 0-1,-52 4-284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6:22.735"/>
    </inkml:context>
    <inkml:brush xml:id="br0">
      <inkml:brushProperty name="width" value="0.05" units="cm"/>
      <inkml:brushProperty name="height" value="0.05" units="cm"/>
      <inkml:brushProperty name="color" value="#33CCFF"/>
    </inkml:brush>
  </inkml:definitions>
  <inkml:trace contextRef="#ctx0" brushRef="#br0">1 2 560,'6'0'9989,"22"0"-8991,144-2 280,190 4 624,-227 6-1675,142 4-35,234-13 1756,-286 0-2942,-24 1-6547,-229 0-474</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6:23.666"/>
    </inkml:context>
    <inkml:brush xml:id="br0">
      <inkml:brushProperty name="width" value="0.05" units="cm"/>
      <inkml:brushProperty name="height" value="0.05" units="cm"/>
      <inkml:brushProperty name="color" value="#33CCFF"/>
    </inkml:brush>
  </inkml:definitions>
  <inkml:trace contextRef="#ctx0" brushRef="#br0">0 0 1345,'0'0'4143,"8"1"-3447,105 9 2501,136-6 0,-166-4-2686,10 0-261,143-1 808,291 36 0,-382-22-300,209-7-1,-218-7 81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6:24.979"/>
    </inkml:context>
    <inkml:brush xml:id="br0">
      <inkml:brushProperty name="width" value="0.05" units="cm"/>
      <inkml:brushProperty name="height" value="0.05" units="cm"/>
      <inkml:brushProperty name="color" value="#33CCFF"/>
    </inkml:brush>
  </inkml:definitions>
  <inkml:trace contextRef="#ctx0" brushRef="#br0">0 0 976,'0'0'7599,"15"0"-5964,455 14 1969,-194 2-2686,223 7 435,-428-21-1169,547-2 101,-587 1-272,-24 0 0,0 0 1,0-1-1,0 0 1,0-1-1,12-1 1,-16 1 359,0 0-2648,-9 1-1210,-12 0-637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7:02.126"/>
    </inkml:context>
    <inkml:brush xml:id="br0">
      <inkml:brushProperty name="width" value="0.05" units="cm"/>
      <inkml:brushProperty name="height" value="0.05" units="cm"/>
      <inkml:brushProperty name="color" value="#CC0066"/>
    </inkml:brush>
  </inkml:definitions>
  <inkml:trace contextRef="#ctx0" brushRef="#br0">1 16 624,'0'0'3895,"61"0"-1019,12 0-2393,-1 3 0,90 16 0,113 10 252,-261-28-718,284-1 285,-113-16-266,43 0 3,137 5 162,1-1-8,-256 13-146,211-6 416,-285-3-652</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7:07.744"/>
    </inkml:context>
    <inkml:brush xml:id="br0">
      <inkml:brushProperty name="width" value="0.05" units="cm"/>
      <inkml:brushProperty name="height" value="0.05" units="cm"/>
      <inkml:brushProperty name="color" value="#CC0066"/>
    </inkml:brush>
  </inkml:definitions>
  <inkml:trace contextRef="#ctx0" brushRef="#br0">1 108 256,'0'0'3354,"38"-4"-209,-35 4-3135,401-11 322,-224-10-276,94 17 292,-153 6 45,140 10-121,-3-3-29,-41 13 491,368-19-46,-258-27 227,132-17-85,-344 33-727,79-2 53,-7-2-66,69-2 68,-160 10 544,-95 3-577,-1 0-64,0 1 49</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29.347"/>
    </inkml:context>
    <inkml:brush xml:id="br0">
      <inkml:brushProperty name="width" value="0.05" units="cm"/>
      <inkml:brushProperty name="height" value="0.05" units="cm"/>
      <inkml:brushProperty name="color" value="#004F8B"/>
    </inkml:brush>
  </inkml:definitions>
  <inkml:trace contextRef="#ctx0" brushRef="#br0">495 1 464,'-2'1'14092,"-10"4"-14028,-4-4-2,1 1 0,0 1 0,1 1 0,-1 0 0,0 1 0,1 0 0,-25 14 0,-42 14 152,65-26-210,1 0 0,0 1 0,1 0 1,-21 16-1,22-15-6,2 0 1,-1 0-1,1 1 1,0 1-1,1-1 0,0 2 1,1-1-1,1 2 0,0-1 1,0 1-1,1 0 0,1 0 1,0 1-1,1 0 1,0 0-1,1 1 0,-4 25 1,1 39 250,4 1 0,8 92 0,1-137-91,2 1 0,1-1 1,2-1-1,27 58 0,-13-30 88,-8-21-48,1-2 0,1 1-1,3-2 1,1-1 0,36 45-1,-41-61-134,0-2 0,1 0 0,1-1 0,0-1 0,1-1-1,1 0 1,1-2 0,0-1 0,49 20 0,35-1 41,-76-25-64,-1 1 0,54 24 0,-80-29-459,-3-3 82,0 1 0,-1-1-1,1 1 1,0-1 0,0 1 0,0-1 0,-1 0 0,1 1 0,0-1 0,0 0 0,0 0 0,0 1 0,0-1 0,0 0 0,0 0 0,-1 0 0,1 0-1,0 0 1,0 0 0,0 0 0,0-1 0,0 1 0,0 0 0,0 0 0,1-1 0,8-10-6824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52.463"/>
    </inkml:context>
    <inkml:brush xml:id="br0">
      <inkml:brushProperty name="width" value="0.05" units="cm"/>
      <inkml:brushProperty name="height" value="0.05" units="cm"/>
      <inkml:brushProperty name="color" value="#004F8B"/>
    </inkml:brush>
  </inkml:definitions>
  <inkml:trace contextRef="#ctx0" brushRef="#br0">241 83 656,'0'0'10789,"0"-10"-10036,0 8-737,0-1 1,0 0 0,0 1 0,-1-1 0,1 0 0,-1 1 0,1-1 0,-1 0 0,0 1 0,0-1-1,0 1 1,0 0 0,0-1 0,-1 1 0,1 0 0,-1 0 0,0-1 0,1 1 0,-1 1 0,0-1-1,0 0 1,0 0 0,0 1 0,-1-1 0,1 1 0,0-1 0,-1 1 0,1 0 0,-1 0-1,1 0 1,-1 1 0,1-1 0,-1 0 0,0 1 0,-4 0 0,-3-3-58,-1 2 0,1-1-1,-1 1 1,0 1 0,0 0 0,1 1 0,-1 0 0,0 0-1,-13 5 1,20-5 45,0 1-1,1-1 0,0 1 1,-1 0-1,1 0 0,0 0 1,0 1-1,0-1 0,0 1 1,0 0-1,1 0 0,-1 0 1,1 0-1,0 0 0,0 0 1,0 0-1,0 1 0,1-1 1,-1 1-1,1 0 0,0-1 1,0 1-1,0 0 0,0-1 1,1 1-1,0 0 0,-1 0 1,2 7-1,-1-5 16,0 0 0,1 0-1,0 0 1,0 0 0,0 0-1,1 0 1,-1-1 0,1 1 0,1 0-1,-1-1 1,1 1 0,0-1-1,0 0 1,1 0 0,0 0 0,-1-1-1,10 9 1,-7-8 3,1-1 1,-1 1-1,1-1 0,0 0 0,0-1 0,1 1 1,-1-1-1,1-1 0,0 0 0,0 0 1,-1 0-1,1-1 0,11 1 0,-14-2-23,1 1 0,0-1 0,-1-1 0,1 1 0,0-1 0,-1 0 0,1 0 0,-1 0 0,1-1 0,-1 0 0,1 0 0,-1 0 0,0-1 0,6-3 0,-8 3-67,1-1 0,0 0 0,-1 0 0,0 1 0,0-2 0,0 1 0,0 0 0,-1-1 0,1 1 0,-1-1 0,0 0 0,-1 0 0,1 0 0,-1 1 0,0-2 0,0-5 0,6-57-1519,-7 63 1585,0 0 1,0 0-1,0 0 0,0 1 1,-1-1-1,1 0 1,-1 1-1,-1-1 1,1 0-1,-1 1 1,-3-8-1,3 22 2751,2 43-2923,1-48-80,1 0 1,0 1 0,0-1-1,0 0 1,1 0 0,0 0-1,0-1 1,0 1 0,0-1 0,1 1-1,0-1 1,0 0 0,0 0-1,0-1 1,0 0 0,1 1-1,9 4 1,26 8-3178</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30.014"/>
    </inkml:context>
    <inkml:brush xml:id="br0">
      <inkml:brushProperty name="width" value="0.05" units="cm"/>
      <inkml:brushProperty name="height" value="0.05" units="cm"/>
      <inkml:brushProperty name="color" value="#004F8B"/>
    </inkml:brush>
  </inkml:definitions>
  <inkml:trace contextRef="#ctx0" brushRef="#br0">57 0 5651,'0'0'3150,"16"12"-2090,134 93 1829,-105-77-1670,-21-14-889,-2 0 0,1 1 1,-2 1-1,0 1 1,27 30-1,-47-46-321,0 0 0,0 0 0,0 1 0,0-1 0,0 0 0,0 1 0,-1-1 0,1 0 0,0 1 0,-1-1 0,1 1 0,-1-1 0,0 1 0,1-1 0,-1 1 0,0-1 0,0 1 1,0-1-1,0 1 0,0-1 0,-1 1 0,0 2 0,0-1-4,0-1 1,0 1 0,-1-1-1,0 0 1,1 1 0,-1-1-1,0 0 1,0 0 0,0 0-1,0 0 1,0-1 0,-3 2 0,-9 6-12,-1-2 1,0 1 0,-25 7 0,24-9 8,-19 8-111,-7 4 15,-2-2 0,0-1 0,-71 12 0,115-26 85,-1-1-1,1 0 0,-1 0 1,1 0-1,0 0 0,-1 0 1,1 0-1,-1 0 0,1 0 1,-1 0-1,1 0 0,-1-1 1,1 1-1,-1 0 0,1 0 1,0 0-1,-1 0 0,1-1 1,-1 1-1,1 0 0,0-1 1,-1 1-1,1 0 0,-1 0 1,1-1-1,0 1 0,0-1 1,-1 1-1,1 0 0,0-1 1,0 1-1,-1-1 0,1-20-518,17-26-580,-14 40 933,3-16-337,0-1 0,-1 1 1,-2-1-1,0 0 0,-2 0 1,-3-47-1,1 16 559,-12 82 1454,-2 20-1227,8-27-519,1 1-1,0-1 1,2 1-1,-3 24 1,7-26-2517</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30.700"/>
    </inkml:context>
    <inkml:brush xml:id="br0">
      <inkml:brushProperty name="width" value="0.05" units="cm"/>
      <inkml:brushProperty name="height" value="0.05" units="cm"/>
      <inkml:brushProperty name="color" value="#004F8B"/>
    </inkml:brush>
  </inkml:definitions>
  <inkml:trace contextRef="#ctx0" brushRef="#br0">23 417 8084,'0'0'5271,"-1"0"-5207,1 0 0,-1 0 0,0 1 0,1-1 0,-1 0-1,1 0 1,-1 0 0,1 0 0,-1 1 0,0-1 0,1 0-1,-1 0 1,1 0 0,-1 0 0,0 0 0,1-1 0,-1 1-1,1 0 1,-1 0 0,1 0 0,-1 0 0,1-1 0,-1 1-1,0 0 1,1 0 0,-1-1 0,-1-5 44,1 1 0,0-1 0,0 1 0,0-1 0,1 0 0,0 1 1,0-1-1,0 0 0,2-8 0,-1-7 14,0-6-31,0 1 1,2 0-1,2-1 0,9-33 0,-10 46-55,0 1-1,1 0 1,0 1 0,1-1-1,0 1 1,1 0 0,1 1-1,0 0 1,0 0 0,13-12 0,-20 21-25,0 0 0,1 1 1,-1 0-1,1-1 0,-1 1 1,1 0-1,-1 0 0,1 0 1,0 0-1,-1 0 0,1 0 1,0 0-1,0 1 1,0-1-1,0 1 0,0-1 1,0 1-1,0 0 0,0-1 1,0 1-1,0 0 0,-1 0 1,1 1-1,0-1 0,0 0 1,0 1-1,0-1 1,0 1-1,0-1 0,0 1 1,0 0-1,-1 0 0,1 0 1,0 0-1,-1 0 0,3 3 1,3 3 11,-1 1 1,0 0-1,0 0 1,-1 1 0,0-1-1,4 11 1,-3-5 100,84 209 1278,-35-78-1430,-55-145-119,0 1 0,1-1 1,-1 0-1,0 1 0,1-1 0,-1 1 0,0-1 0,0 1 1,0-1-1,0 1 0,0-1 0,1 1 0,-1-1 0,0 1 1,0-1-1,0 0 0,0 1 0,0-1 0,0 1 0,-1-1 1,1 1-1,0-1 0,0 1 0,0-1 0,0 1 0,0-1 1,-1 1-1,1-1 0,-1 1 0,-13-3-2223,-22-19-1023,34 20 2882,-51-34-8024</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31.080"/>
    </inkml:context>
    <inkml:brush xml:id="br0">
      <inkml:brushProperty name="width" value="0.05" units="cm"/>
      <inkml:brushProperty name="height" value="0.05" units="cm"/>
      <inkml:brushProperty name="color" value="#004F8B"/>
    </inkml:brush>
  </inkml:definitions>
  <inkml:trace contextRef="#ctx0" brushRef="#br0">1 64 4562,'0'0'8292,"16"4"-7588,52 5-1039,101 1 1,-137-10-939,0-1 0,-1-2 0,1-1 0,-1-2 0,57-17 1,-70 16 1341,0 0 1,-1-1 0,27-18 0,-44 26 56,0-1 1,0 1-1,0 0 1,1 0 0,-1 0-1,0 0 1,0 0 0,0 0-1,1 0 1,-1-1-1,0 1 1,0 0 0,1 0-1,-1 0 1,0 0 0,0 0-1,0 0 1,1 0-1,-1 0 1,0 0 0,0 0-1,1 0 1,-1 0 0,0 1-1,0-1 1,1 0-1,-1 0 1,0 0 0,0 0-1,0 0 1,1 0 0,-1 0-1,0 1 1,0-1 0,0 0-1,0 0 1,1 0-1,-1 0 1,0 1 0,5 13 1767,-3 27-1364,-2-30 592,2 52 753,5 78 429,-5-125-2347,1-1 1,0 0 0,1 1-1,0-1 1,1 0 0,12 22-1,-40-104-6077,3 21 2388,-3-7-1847</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31.905"/>
    </inkml:context>
    <inkml:brush xml:id="br0">
      <inkml:brushProperty name="width" value="0.05" units="cm"/>
      <inkml:brushProperty name="height" value="0.05" units="cm"/>
      <inkml:brushProperty name="color" value="#004F8B"/>
    </inkml:brush>
  </inkml:definitions>
  <inkml:trace contextRef="#ctx0" brushRef="#br0">0 45 7732,'0'0'9577,"15"0"-8494,22-1-1067,0 1 0,0 2-1,0 2 1,0 1-1,69 20 1,-97-22-63,0 0 0,0 0 0,0 1 1,0 0-1,-1 1 0,1 0 0,-1 0 0,0 1 1,-1 0-1,0 0 0,0 1 0,0 0 1,0 0-1,-1 0 0,-1 1 0,1 0 0,-1 0 1,0 1-1,-1-1 0,0 1 0,-1 0 0,1 0 1,-2 1-1,1-1 0,1 13 0,1 27 285,-2 0-1,-3 56 1,-1-29-78,1-76 376,0-42-384,5-178-1172,-2 176 955,3 0 1,1 1-1,13-44 1,-19 83 68,0 1 1,1-1-1,-1 1 0,1 0 1,0 0-1,0-1 0,0 1 1,0 0-1,0 0 0,0 1 0,1-1 1,0 0-1,-1 1 0,1 0 1,0-1-1,0 1 0,1 0 1,-1 1-1,0-1 0,0 1 1,1-1-1,6-1 0,0 1 2,-1 1 1,1 0-1,-1 0 0,1 1 1,-1 1-1,1-1 0,18 5 0,-21-3 18,0 1 0,1 0 0,-1 0 0,0 0 0,-1 1 0,1 0 0,0 0 0,-1 1 0,0 0 0,0 0 0,-1 0 0,1 1 0,-1 0 0,8 11 0,-10-12-26,0 0 1,1 0-1,-2 0 0,1 0 0,-1 0 1,1 1-1,-1-1 0,-1 1 0,1-1 1,-1 1-1,0 0 0,0-1 0,-1 1 1,0 0-1,0 0 0,0-1 0,0 1 1,-1 0-1,0 0 0,-4 10 0,2-11-35,0-1 0,0 1 1,0-1-1,-1 0 0,0 0 0,0 0 0,0 0 0,0-1 0,-1 0 0,0 0 1,1 0-1,-1 0 0,0-1 0,0 1 0,0-1 0,-11 2 0,0 0-343,1 0 0,-1-1 1,0 0-1,-27-1 0,-31-3-5746,56-5 2405</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32.665"/>
    </inkml:context>
    <inkml:brush xml:id="br0">
      <inkml:brushProperty name="width" value="0.05" units="cm"/>
      <inkml:brushProperty name="height" value="0.05" units="cm"/>
      <inkml:brushProperty name="color" value="#004F8B"/>
    </inkml:brush>
  </inkml:definitions>
  <inkml:trace contextRef="#ctx0" brushRef="#br0">39 311 6211,'0'0'2721,"-6"18"-1480,-3 4-698,5-13-207,0 0 0,0 1 0,1-1 0,0 1-1,1 0 1,-2 11 0,24-116 2535,3 16-3490,35-83 0,-56 159 558,2-8-29,0 1-1,2 0 1,-1 0 0,13-18 0,-16 27 126,-1-1 0,0 1 0,0-1 1,1 1-1,-1-1 0,0 1 0,1 0 0,0 0 0,-1 0 0,1 0 1,0 0-1,-1 0 0,1 0 0,0 0 0,0 1 0,0-1 1,0 1-1,-1-1 0,1 1 0,0 0 0,0 0 0,0 0 0,0 0 1,0 0-1,0 0 0,0 0 0,0 1 0,0-1 0,0 1 1,0-1-1,-1 1 0,1 0 0,0 0 0,0 0 0,-1 0 0,1 0 1,2 2-1,5 5 196,-1 0 0,0 1 0,0 0 0,-1 0 0,0 1 0,-1 0 0,7 13 0,34 79 1311,-46-99-1509,2 4 26,14 32 134,-1 0 0,-3 2 0,11 50-1,-38-91-7041,-7-9 4148,-18-14-5069</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33.295"/>
    </inkml:context>
    <inkml:brush xml:id="br0">
      <inkml:brushProperty name="width" value="0.05" units="cm"/>
      <inkml:brushProperty name="height" value="0.05" units="cm"/>
      <inkml:brushProperty name="color" value="#004F8B"/>
    </inkml:brush>
  </inkml:definitions>
  <inkml:trace contextRef="#ctx0" brushRef="#br0">0 286 6163,'0'0'11005,"19"-5"-10581,-8 2-6,124-31-2343,95-38-11679,-207 64 13717,5 6 4730,-26 3-4568,0-1 1,0 1 0,0 0-1,-1 0 1,1 1 0,0-1-1,-1 0 1,1 0 0,-1 1-1,1-1 1,-1 1 0,0 0-1,1-1 1,-1 1 0,0 0-1,0 0 1,0-1 0,-1 1-1,1 0 1,0 0 0,-1 0-1,1 3 1,37 151 5382,-2-7-4676,-50-207-8239,-11-111-1,13 27 4821,9 73 4912,2 4 3412,18 65-4124,-9 1-1679,0 1 0,0 0 0,-1 0 0,1 0 0,0 1 0,-1 1 0,0-1 0,0 1 0,0 1 0,9 6 0,68 60 763,-69-58-582,-1 0 57,0 0 0,0 1 0,-2 1 0,21 30 0,-29-38-244,1 1 0,-1 0-1,-1 1 1,0-1 0,0 0 0,-1 1 0,1 0 0,-2-1 0,0 1 0,0 0 0,0 0-1,-2 16 1,0-20-75,0 0-1,-1 0 1,0-1-1,0 1 0,0-1 1,0 1-1,-1-1 1,1 0-1,-1 0 0,0 0 1,0 0-1,-1-1 1,1 1-1,-1-1 0,0 0 1,0 0-1,0 0 1,0-1-1,0 1 0,-1-1 1,-5 2-1,-6 3-160,0 0-1,0-2 1,0 0 0,-32 5-1,32-7-137,0-2-1,1 1 0,-1-2 1,0 0-1,1-1 1,-27-5-1,39 5 141,-1 0 0,1 0-1,-1 0 1,1 0 0,0-1 0,0 0 0,0 1-1,0-1 1,0-1 0,0 1 0,1 0-1,-1 0 1,0-1 0,-3-5 0,5 5-181,-1 0 1,0-1-1,1 1 1,0-1-1,0 0 1,0 1-1,0-1 1,1 0-1,-1 0 0,1 1 1,0-1-1,0 0 1,1 0-1,-1 0 1,1 1-1,1-8 1,9-16-5272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33.838"/>
    </inkml:context>
    <inkml:brush xml:id="br0">
      <inkml:brushProperty name="width" value="0.05" units="cm"/>
      <inkml:brushProperty name="height" value="0.05" units="cm"/>
      <inkml:brushProperty name="color" value="#004F8B"/>
    </inkml:brush>
  </inkml:definitions>
  <inkml:trace contextRef="#ctx0" brushRef="#br0">13 234 4498,'0'0'9159,"9"22"-7550,-5-10-1371,12 29 514,-2 0 0,11 58 0,-15-25-187,-8-55-464,-7-53-143,-4-45-840,4-1 0,7-114 0,-2 184 912,1 1 0,0 0 0,1 0 0,0 1-1,0-1 1,1 0 0,0 1 0,0-1 0,8-11 0,-9 16 25,1 0 0,0 0 0,0 0 0,0 1 0,0-1 1,1 1-1,-1 0 0,1 0 0,0 0 0,0 1 0,0-1 0,0 1 0,1 0 0,-1 0 0,1 1 0,-1-1 0,1 1 0,-1 0 0,9-1 1,-2 1 97,-1 1 0,1 0 1,-1 0-1,0 1 1,1 0-1,-1 1 0,0 0 1,0 1-1,0 0 1,0 1-1,0 0 1,-1 0-1,12 8 0,-15-8-72,0 0 0,-1 0-1,0 1 1,1-1 0,-2 2-1,1-1 1,0 0 0,-1 1-1,0 0 1,-1 0 0,1 0-1,-1 0 1,0 0 0,0 1-1,-1 0 1,0-1 0,0 1-1,-1 0 1,0 0 0,1 13-1,-2-15-57,0 1-1,0-1 0,0 1 0,-1 0 1,0-1-1,0 1 0,0-1 0,-1 0 0,0 1 1,0-1-1,0 0 0,-1 0 0,0 0 1,-4 6-1,2-5-15,0-1-1,0-1 1,0 1 0,-1-1-1,0 0 1,0 0 0,0 0-1,0-1 1,0 0-1,-1 0 1,-9 2 0,-2 0-122,0 0 1,0-2-1,0 0 1,0-1-1,0-1 1,-23-1-1,32-1-231,-1 1-1,1-1 1,0-1 0,0 1-1,1-1 1,-1-1-1,0 0 1,1 0 0,-1-1-1,1 0 1,0 0 0,0-1-1,1 0 1,-9-7-1,-3-16-4516,11-3-4197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34.189"/>
    </inkml:context>
    <inkml:brush xml:id="br0">
      <inkml:brushProperty name="width" value="0.05" units="cm"/>
      <inkml:brushProperty name="height" value="0.05" units="cm"/>
      <inkml:brushProperty name="color" value="#004F8B"/>
    </inkml:brush>
  </inkml:definitions>
  <inkml:trace contextRef="#ctx0" brushRef="#br0">1 0 8084,'0'0'2593</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40.079"/>
    </inkml:context>
    <inkml:brush xml:id="br0">
      <inkml:brushProperty name="width" value="0.05" units="cm"/>
      <inkml:brushProperty name="height" value="0.05" units="cm"/>
      <inkml:brushProperty name="color" value="#FFC114"/>
    </inkml:brush>
  </inkml:definitions>
  <inkml:trace contextRef="#ctx0" brushRef="#br0">293 1340 4434,'0'0'856,"26"13"638,4 1-991,19 10 870,76 24 1,-37-21 548,1-4 0,168 20 1,-126-32-686,183-8 0,-273-5-1112,0-2-1,0-1 1,0-3 0,-1-1-1,0-2 1,48-19-1,-68 21-96,0 0 0,-1-1 0,0-1 0,-1 0 0,-1-2-1,1 0 1,-2-1 0,0-1 0,-1 0 0,0-1-1,-1-1 1,-1 0 0,18-31 0,-18 21-41,-1 0 0,-1 0 0,-2-1 0,0 0 0,-2-1 0,-1 0 0,-2 0 0,-1 0 0,-1-1 0,-1 1 0,-2 0 0,0-1 0,-3 1 0,0 0 0,-13-45 0,7 41 0,-2 0 0,-1 1 0,-1 0 0,-2 1-1,-1 0 1,-1 2 0,-2 0 0,-1 1 0,-1 1 0,-1 1-1,-2 1 1,-52-41 0,37 37-53,-2 3 0,0 1 0,-2 2 0,-1 2 0,0 2 0,-2 2 0,-71-17 0,51 21-58,0 2 1,-1 3 0,0 3 0,-132 9 0,161-1 100,-1 2 0,1 2 0,0 2 0,1 1 0,0 2 0,-56 26 0,68-25 7,0 1 1,1 1 0,0 1 0,1 2 0,1 0 0,1 2 0,1 0 0,1 2 0,-27 34-1,24-22 5,0 0 0,3 2-1,1 1 1,-25 65 0,37-80 9,0 1 1,1 0-1,1 0 1,2 1-1,0-1 0,1 1 1,2 0-1,0 0 1,6 37-1,-2-47 13,0 0-1,1 0 1,1 0-1,0 0 1,1-1-1,0 0 0,1-1 1,1 1-1,0-2 1,0 1-1,19 16 1,3 1 63,1-2 1,68 45 0,-60-49-43,1-2 1,1-1-1,1-2 1,1-2-1,0-2 1,1-2-1,86 12 1,-17-13 205,0-5 0,117-8 0,-146-3-108,165-30 0,-203 24-19,0-1 0,0-3 1,-1-2-1,81-42 0,-115 53-92,-1 0 0,-1-1 0,1 0 0,-1-1 1,0 0-1,-1 0 0,0-1 0,0-1 0,-1 1 0,0-1 0,-1-1 0,0 0 0,-1 1 0,0-2 1,0 1-1,-2-1 0,1 0 0,-1 0 0,-1 0 0,0-1 0,-1 1 0,0-1 0,-1 1 1,-1-20-1,1 15-31,-1-1 0,0 0 1,-2 0-1,0 0 0,-1 1 1,-1-1-1,-11-30 0,-1 13-13,-2 1 0,-2 1 0,0 1 0,-2 0 0,-2 2 0,-1 1 0,-51-47 0,22 29-4,-3 3 1,-2 2-1,-78-41 0,105 66 5,-1 1-1,-1 2 0,-1 1 1,1 2-1,-67-13 0,40 15-22,0 3-1,-103 4 1,125 4 31,0 3 0,0 1 0,1 1 0,0 3 0,1 0 0,0 3 1,1 1-1,0 2 0,-66 40 0,76-40 4,0 2-1,2 0 1,0 2 0,1 0 0,1 2-1,1 0 1,2 2 0,0 0-1,1 1 1,1 1 0,2 0-1,0 1 1,-13 36 0,21-43 8,0 1 0,2 0 0,0 1 0,1-1 0,2 1 0,0 0 0,1 0 0,1-1 0,1 1 0,1 0 0,1 0 0,0-1 0,2 1 0,1-1 0,0 0 0,2-1 0,0 1 0,2-2 0,0 1 0,1-1 0,26 34 0,-17-30 5,0 0 1,2-1-1,0-2 1,1 0 0,2-1-1,0-2 1,36 20-1,-21-17 20,1-2 1,0-1-1,2-3 0,59 13 0,13-8 81,0-4 0,225-3 0,-307-13-80,0-1-1,-1-2 1,1-1-1,0-1 1,-1-2 0,-1-1-1,1-2 1,35-17 0,-50 20 6,0-1 0,-1 0 0,0-2 0,0 0 1,-1 0-1,0-2 0,-1 1 0,-1-2 0,0 0 0,-1-1 1,-1 0-1,0-1 0,-1 0 0,0 0 0,11-29 1,-16 28-20,0 0 0,-1-1 0,0 0 1,-2 0-1,0 0 0,-1 0 0,-1 0 1,0 0-1,-6-29 0,2 22-2,-2 1 0,0 0 0,-2 1 0,0 0 0,-2 0 0,-18-31 0,0 9-17,-1 2 0,-3 1-1,-67-68 1,36 50-40,-107-78 0,135 111-25,-2 3 1,0 0 0,-2 3-1,-1 1 1,0 2 0,-1 2 0,-1 1-1,-1 3 1,1 1 0,-2 2-1,0 2 1,-59-1 0,70 6 59,0 2 0,0 2 0,0 1 1,0 1-1,1 2 0,0 1 0,0 2 1,0 1-1,1 1 0,1 2 0,0 1 1,-51 32-1,41-18-18,1 1 1,1 2 0,2 2-1,2 1 1,0 2 0,-31 45 0,52-63 24,1 0 0,0 0 1,2 1-1,0 0 1,1 1-1,1 0 1,1 0-1,1 1 0,1 0 1,0 0-1,2 1 1,1-1-1,0 1 1,1-1-1,2 1 0,3 26 1,0-34 3,0 0-1,1-1 1,0 1 0,1-1 0,0-1 0,2 1-1,-1-1 1,1 0 0,1-1 0,0 0 0,1 0-1,0-1 1,16 13 0,6 3-41,2-2 1,0-1-1,53 27 0,-25-22 14,0-2 0,2-2-1,1-4 1,0-2 0,1-3-1,1-4 1,0-2 0,1-3-1,0-3 1,-1-2 0,80-11-1,-106 4 69,1-1 1,-1-2-1,-1-2 0,0-2 0,0-1 0,42-23 0,-52 22 2,-1-2 0,-1 0-1,-1-2 1,0-1 0,-1-2 0,-2 0-1,0-1 1,26-34 0,-41 45-15,-1 0 1,-1-1 0,0 1 0,0-1 0,-2-1 0,1 1 0,-2-1 0,0 0 0,0 0-1,-1-1 1,-1 1 0,-1-1 0,0 1 0,-1-1 0,0 1 0,-1-1 0,-5-23 0,0 10-16,-2 0 1,-1 1 0,-1 0-1,-1 0 1,-2 1 0,-1 0-1,-31-44 1,13 27-24,-1 1 0,-1 2 1,-3 1-1,-1 2 0,-2 2 0,-59-41 0,64 53-34,-2 2 1,0 2-1,-1 1 0,-1 1 0,0 3 0,-1 1 0,-1 2 0,-64-10 0,62 15-54,1 2 1,-1 2-1,0 2 1,0 1-1,0 3 1,-51 10-1,71-8 51,0 0 0,0 2 0,1 0-1,0 2 1,0 0 0,2 1 0,-1 2-1,1 0 1,1 1 0,0 1 0,1 0 0,-27 32-1,18-15-48,2 2 0,1 1 0,2 1 0,1 1 0,2 1-1,2 0 1,-18 60 0,20-44-1078,2 0 0,2 1 0,3 1-1,2 0 1,2 62 0,6-11-4747</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05.343"/>
    </inkml:context>
    <inkml:brush xml:id="br0">
      <inkml:brushProperty name="width" value="0.05" units="cm"/>
      <inkml:brushProperty name="height" value="0.05" units="cm"/>
      <inkml:brushProperty name="color" value="#004F8B"/>
    </inkml:brush>
  </inkml:definitions>
  <inkml:trace contextRef="#ctx0" brushRef="#br0">288 144 2785,'0'0'4234,"-25"-6"-232,23-4-3635,0 0 1,1 0-1,0 0 0,0-1 1,2-14-1,-1 5-229,1 18-132,-1 0 0,1 1 0,-1-1-1,1 0 1,0 0 0,0 0 0,0 1-1,0-1 1,0 0 0,0 1 0,0-1-1,1 1 1,-1-1 0,1 1 0,-1 0-1,1 0 1,-1-1 0,1 1 0,0 0-1,-1 1 1,1-1 0,0 0 0,0 0-1,0 1 1,-1-1 0,1 1-1,0-1 1,0 1 0,4 0 0,61-5 31,-65 5-30,1 0 2,-1 0 0,0 1 1,0 0-1,0-1 0,0 1 1,0 0-1,0 0 0,0 0 1,0 1-1,0-1 0,0 0 1,-1 1-1,1-1 0,0 1 1,-1-1-1,1 1 1,-1 0-1,0 0 0,0 0 1,0-1-1,1 1 0,-2 0 1,1 0-1,0 1 0,0-1 1,-1 0-1,1 0 0,0 4 1,2 9 160,-1 1 1,2 28-1,-4-41-139,2 23 203,-2-1 0,-1 1 0,-7 41 0,5-53-171,0 0 0,-1 0 0,-1-1 0,-1 1 0,0-1 0,0-1-1,-1 1 1,-10 11 0,8-10-55,-2-1 0,0 0 0,0-1-1,-1 0 1,-1-1 0,0 0 0,-1-1-1,1-1 1,-2 0 0,1-1 0,-1 0-1,-1-1 1,1-1 0,-1 0 0,0-2-1,-1 1 1,1-2 0,-1 0 0,0-1-1,-28-1 1,43-1-21,1 0-1,-1-1 1,1 1 0,-1-1 0,1 1-1,-1-1 1,1 1 0,0-1-1,-1 0 1,1 0 0,0 0 0,-1 0-1,1 0 1,0 0 0,0 0-1,0 0 1,0-1 0,0 1-1,0 0 1,0 0 0,1-1 0,-1 1-1,0-1 1,1 1 0,-1-1-1,1 1 1,-1-1 0,1 1 0,0-1-1,-1-2 1,0-2-70,1 0 0,-1 0-1,1-1 1,0 1 0,0 0 0,1 0-1,1-7 1,-1 12 66,0 0 1,0 0-1,0 0 0,0 0 0,1 0 1,-1 1-1,0-1 0,0 0 1,1 0-1,-1 1 0,0-1 0,1 1 1,-1-1-1,1 1 0,-1 0 0,0 0 1,1-1-1,-1 1 0,1 0 0,-1 0 1,1 0-1,2 1 0,36 4-83,-26 2 181,-1 0 0,0 1 0,-1 1 0,0 0 0,20 19 0,1 1 222,3 1-6,-24-18-138,1-1 1,1 0-1,0-1 0,0-1 1,1 0-1,0 0 0,21 7 1,-34-16-89,1 1 0,-1-1 1,1 0-1,-1 0 1,1 0-1,-1 0 0,1-1 1,-1 1-1,1-1 0,-1 1 1,1-1-1,-1 0 0,1 0 1,-1 0-1,0 0 0,0-1 1,1 1-1,-1 0 1,0-1-1,0 0 0,0 1 1,-1-1-1,1 0 0,0 0 1,-1 0-1,1 0 0,-1 0 1,0 0-1,1-1 0,0-3 1,7-11-647,-2 0-1,0-1 1,5-20 0,-6 19-580,4-11-1934,1 3-2151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52.846"/>
    </inkml:context>
    <inkml:brush xml:id="br0">
      <inkml:brushProperty name="width" value="0.05" units="cm"/>
      <inkml:brushProperty name="height" value="0.05" units="cm"/>
      <inkml:brushProperty name="color" value="#004F8B"/>
    </inkml:brush>
  </inkml:definitions>
  <inkml:trace contextRef="#ctx0" brushRef="#br0">250 92 7796,'0'0'5589,"-11"-13"-5064,-37-40-76,43 50-418,0 0 0,1 1 0,-1-1 1,0 1-1,0 1 0,0-1 0,0 0 1,-1 1-1,1 0 0,0 1 0,-1-1 1,1 1-1,0 0 0,-1 0 0,1 0 1,0 1-1,-10 2 0,3-1 20,8-2-43,0 1-1,0 0 0,0 1 1,1-1-1,-1 1 0,0-1 1,1 1-1,0 0 1,-1 0-1,1 1 0,0-1 1,0 1-1,0-1 1,0 1-1,1 0 0,-1 0 1,1 0-1,-1 1 0,1-1 1,0 0-1,1 1 1,-1-1-1,0 1 0,1 0 1,0 0-1,0-1 0,0 1 1,1 0-1,-1 0 1,1 0-1,0 0 0,0 0 1,0 0-1,0 0 0,1 0 1,-1 0-1,1 0 1,0-1-1,1 1 0,-1 0 1,1-1-1,-1 1 1,1 0-1,0-1 0,0 0 1,5 6-1,2-1-10,1 0-1,-1-1 1,1 0-1,1-1 1,-1 0 0,1-1-1,0 0 1,0-1-1,24 6 1,-16-5-91,1-1 0,0-1 0,0-1 0,0-1 0,25-2 0,-40 0 25,-1 0-1,0-1 0,1 1 0,-1-1 0,0 0 0,0 0 0,0-1 0,0 1 0,-1-1 1,1 0-1,-1 0 0,1 0 0,-1-1 0,0 1 0,0-1 0,-1 1 0,1-1 1,-1 0-1,1 0 0,-1 0 0,-1-1 0,3-7 0,2-2-508,-1-1 0,-1 0-1,0 0 1,-1-1 0,2-23-1,-5-12 4883,0 80-4256,1-24-96,-1 0 0,1-1 0,0 1 0,0-1 0,1 1 0,-1-1 0,1 1 0,0-1 0,0 0 0,1 0 0,-1 0 0,1 0 0,0 0 0,0-1 0,0 1 0,0-1 0,1 0 1,-1 0-1,5 3 0,-3-3-584,0 1 1,1-1-1,-1-1 0,1 1 1,0-1-1,0 0 1,0 0-1,11 2 1,16-3-6114</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05.714"/>
    </inkml:context>
    <inkml:brush xml:id="br0">
      <inkml:brushProperty name="width" value="0.05" units="cm"/>
      <inkml:brushProperty name="height" value="0.05" units="cm"/>
      <inkml:brushProperty name="color" value="#004F8B"/>
    </inkml:brush>
  </inkml:definitions>
  <inkml:trace contextRef="#ctx0" brushRef="#br0">0 0 5619,'0'0'3956,"0"11"-3737,8 351 5605,-7-346-5348,-1-11-3102</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06.120"/>
    </inkml:context>
    <inkml:brush xml:id="br0">
      <inkml:brushProperty name="width" value="0.05" units="cm"/>
      <inkml:brushProperty name="height" value="0.05" units="cm"/>
      <inkml:brushProperty name="color" value="#004F8B"/>
    </inkml:brush>
  </inkml:definitions>
  <inkml:trace contextRef="#ctx0" brushRef="#br0">1 120 3185,'0'0'5656,"0"-15"-4746,2-49-51,-2 62-817,0 1-1,1-1 1,0 1-1,-1-1 1,1 1-1,0-1 1,-1 1-1,1 0 1,0-1-1,0 1 1,0 0-1,0 0 1,0-1-1,1 1 1,-1 0-1,0 0 1,0 1-1,1-1 1,-1 0-1,1 0 1,-1 1-1,1-1 1,-1 0-1,1 1 1,-1 0-1,1-1 1,-1 1-1,1 0 1,-1 0-1,1 0 1,2 0-1,3-1 131,12-3 61,1 1 1,0 1 0,-1 1-1,1 1 1,0 1 0,0 0-1,21 5 1,-28-4-151,-1 1 0,1 0-1,-1 1 1,0 1 0,0 0 0,-1 0-1,1 1 1,-1 0 0,0 1 0,-1 1-1,20 16 1,-28-21-74,0-1 0,1 1 0,-1-1-1,0 1 1,0 0 0,0 0 0,0 0 0,-1 0-1,1 0 1,-1 0 0,0 0 0,0 0-1,0 1 1,0-1 0,-1 1 0,1-1 0,-1 0-1,0 1 1,0-1 0,0 1 0,0-1 0,-1 0-1,0 1 1,1-1 0,-1 1 0,0-1 0,0 0-1,-4 6 1,2-3-1,-1-1 0,0 0 0,0 0 0,0 0 1,-1-1-1,1 1 0,-1-1 0,0 0 0,-1 0 0,1-1 0,0 1 0,-1-1 0,0-1 0,-8 4 0,-12 1-386,-1-1-1,0-2 0,0 0 0,0-2 1,0-1-1,-31-2 0,15 0-1839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06.788"/>
    </inkml:context>
    <inkml:brush xml:id="br0">
      <inkml:brushProperty name="width" value="0.05" units="cm"/>
      <inkml:brushProperty name="height" value="0.05" units="cm"/>
      <inkml:brushProperty name="color" value="#004F8B"/>
    </inkml:brush>
  </inkml:definitions>
  <inkml:trace contextRef="#ctx0" brushRef="#br0">341 66 5987,'0'0'5653,"0"-8"-4719,1-28-91,-1 35-809,-1 1 1,1-1-1,0 0 1,0 0-1,0 0 1,-1 0-1,1 0 1,0 1 0,-1-1-1,1 0 1,-1 0-1,1 1 1,-1-1-1,1 0 1,-1 1-1,1-1 1,-1 0-1,0 1 1,1-1-1,-1 1 1,0-1-1,0 1 1,1-1-1,-1 1 1,0 0-1,0-1 1,0 1-1,-1 0 1,-23-3 217,23 3-193,-15 0-23,0 0 0,0 2-1,0 0 1,0 0-1,0 2 1,1 0 0,-17 7-1,24-7 21,1 0 0,-1 0 0,1 1 0,0 1 0,0-1 0,1 1-1,0 1 1,0-1 0,0 1 0,1 0 0,0 1 0,0 0 0,1-1 0,-6 13 0,5-9 27,1 1 0,0-1 0,1 1 0,0 0 1,1 0-1,1 0 0,-1 1 0,2-1 1,0 1-1,0-1 0,1 1 0,1-1 0,0 1 1,1-1-1,0 0 0,1 0 0,0 0 1,1 0-1,1 0 0,-1 0 0,2-1 0,0 0 1,0 0-1,1-1 0,0 0 0,1 0 1,0 0-1,0-1 0,1 0 0,14 10 0,-8-8 19,0-1 1,1-1-1,32 15 0,-39-21-68,-1 0 1,1 0 0,0-1-1,0 0 1,0 0 0,0-1-1,0 0 1,0-1 0,18-1-1,-27 0-35,1 1 0,0-1-1,0 1 1,-1-1 0,1 1 0,0-1-1,-1 1 1,1-1 0,-1 0-1,1 1 1,-1-1 0,1 0-1,-1 0 1,1 1 0,-1-1-1,0 0 1,1 0 0,-1 0-1,0 1 1,0-1 0,0 0-1,0 0 1,0 0 0,0 0-1,0 1 1,0-2 0,0-31-297,0 24 117,0 4 82,0-1 1,-1 1-1,1 0 1,-1-1-1,0 1 1,-1 0 0,1 0-1,-1 0 1,0 0-1,-1 0 1,1 0 0,-1 1-1,-3-5 1,-3-2-67,0 1 1,-1 0 0,-17-14-1,0 2 381,32 23-177,-1 1 0,1-1 0,-1 1 0,0 0 0,0 0 0,0 1 1,0 0-1,0-1 0,5 6 0,11 6 13,-12-10-464,0 0 0,0-1 0,0 0 0,0 0 1,1-1-1,-1 0 0,9 1 0,8-2-4097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07.257"/>
    </inkml:context>
    <inkml:brush xml:id="br0">
      <inkml:brushProperty name="width" value="0.05" units="cm"/>
      <inkml:brushProperty name="height" value="0.05" units="cm"/>
      <inkml:brushProperty name="color" value="#004F8B"/>
    </inkml:brush>
  </inkml:definitions>
  <inkml:trace contextRef="#ctx0" brushRef="#br0">3 373 2609,'0'0'10323,"0"0"-10261,0 0-1,0 0 1,0 0 0,0-1-1,0 1 1,0 0-1,-1 0 1,1 0-1,0 0 1,0 0-1,0 0 1,0 0 0,0 0-1,0 0 1,0 0-1,0 0 1,0 0-1,-1 0 1,1 0-1,0 0 1,0 0 0,0 0-1,0 0 1,0 0-1,0 0 1,0 0-1,0 1 1,-1-1 369,1 0-370,6-24-86,2 0-1,1 0 1,0 1-1,2 1 1,24-40-1,6-13-506,-29 47 481,-8 17 74,1 0 0,0 1 0,1 0 0,0-1 0,0 2 0,1-1 0,8-8 0,-14 18-6,-1 0 0,1 0 0,0 0 0,-1-1 0,1 1 0,-1 0-1,1 1 1,0-1 0,-1 0 0,1 0 0,0 0 0,-1 0 0,1 0 0,-1 1 0,1-1 0,0 0 0,-1 0-1,1 1 1,-1-1 0,1 1 0,-1-1 0,1 0 0,-1 1 0,0-1 0,1 1 0,-1-1 0,1 1 0,-1-1 0,0 1-1,1-1 1,-1 1 0,0 0 0,0-1 0,1 2 0,13 23 289,-12-22-153,21 47 988,-2 1 0,-3 1 0,22 94-1,-22-74-991,-7-45-219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07.615"/>
    </inkml:context>
    <inkml:brush xml:id="br0">
      <inkml:brushProperty name="width" value="0.05" units="cm"/>
      <inkml:brushProperty name="height" value="0.05" units="cm"/>
      <inkml:brushProperty name="color" value="#004F8B"/>
    </inkml:brush>
  </inkml:definitions>
  <inkml:trace contextRef="#ctx0" brushRef="#br0">1 1 6051,'0'0'9540,"54"0"-8916,-9 0 449,5 0-513,2 0-240,-11 0-112,-2 0-208,-10 0-192,-4 0-880,-8 0-1521,-9 0-3746</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10.021"/>
    </inkml:context>
    <inkml:brush xml:id="br0">
      <inkml:brushProperty name="width" value="0.05" units="cm"/>
      <inkml:brushProperty name="height" value="0.05" units="cm"/>
      <inkml:brushProperty name="color" value="#004F8B"/>
    </inkml:brush>
  </inkml:definitions>
  <inkml:trace contextRef="#ctx0" brushRef="#br0">1 1 176,'0'0'12222,"33"0"-10870,327 9-690,-63 0-583,-24-2-67,474 4 0,-506-12 8,318 10 28,-559-9-59</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11.997"/>
    </inkml:context>
    <inkml:brush xml:id="br0">
      <inkml:brushProperty name="width" value="0.05" units="cm"/>
      <inkml:brushProperty name="height" value="0.05" units="cm"/>
      <inkml:brushProperty name="color" value="#004F8B"/>
    </inkml:brush>
  </inkml:definitions>
  <inkml:trace contextRef="#ctx0" brushRef="#br0">44 5 1889,'0'0'4623,"0"-4"-4135,0 8-226,-15 212 4613,6-142-3911,4 135 0,-4-260-8221,3 15 3314</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12.580"/>
    </inkml:context>
    <inkml:brush xml:id="br0">
      <inkml:brushProperty name="width" value="0.05" units="cm"/>
      <inkml:brushProperty name="height" value="0.05" units="cm"/>
      <inkml:brushProperty name="color" value="#004F8B"/>
    </inkml:brush>
  </inkml:definitions>
  <inkml:trace contextRef="#ctx0" brushRef="#br0">36 225 1473,'0'0'851,"-1"-16"-387,0-4-349,-1-6 1018,1 1 0,3-32 0,-2 54-1007,1-1 0,0 0 0,0 1 1,0-1-1,1 1 0,-1-1 1,1 1-1,0-1 0,0 1 1,0 0-1,1 0 0,-1 0 0,0 0 1,1 1-1,0-1 0,0 1 1,0-1-1,0 1 0,0 0 1,0 0-1,1 0 0,-1 1 0,1-1 1,-1 1-1,1 0 0,0 0 1,-1 0-1,7-1 0,9-1 193,0 1-1,0 1 1,0 0 0,22 3-1,-33-2-238,0 2 0,-1-1 0,1 1-1,-1 0 1,1 1 0,-1-1-1,0 2 1,0-1 0,0 1 0,0 0-1,-1 0 1,1 1 0,-1-1 0,0 2-1,-1-1 1,1 1 0,-1-1 0,0 1-1,-1 1 1,1-1 0,-1 1 0,0 0-1,3 10 1,0-3 14,-2 1 0,1 0 0,-2 0 0,0 1 0,-1-1 0,-1 1 0,0-1 0,-1 1 0,-1 0 0,-2 25 0,0-30-71,-1-1-1,-1 0 0,1 0 0,-2 0 0,1 0 1,-1-1-1,-1 1 0,1-1 0,-2 0 1,1-1-1,-1 0 0,0 0 0,-1 0 1,0-1-1,-11 7 0,5-3-77,-1 0 1,0-1-1,-1-1 0,0-1 1,-1 0-1,0-1 1,0-1-1,-22 6 0,30-10-150,0-1-1,0 1 1,0-1-1,-1-1 1,1 0-1,-1 0 1,1-1-1,-13-2 1,19 2 97,1 0 0,-1 0 0,1 0 0,-1 0 1,1 0-1,-1 0 0,1-1 0,-1 1 0,1-1 0,0 0 0,0 0 0,0 1 1,0-1-1,0-1 0,1 1 0,-1 0 0,0 0 0,1-1 0,0 1 1,-1-1-1,1 1 0,0-1 0,0 1 0,1-1 0,-1 0 0,0 1 0,1-1 1,0 0-1,0 0 0,0 0 0,0-2 0,0 3 75,0 0 1,0 0-1,0 1 0,1-1 0,-1 0 1,0 0-1,1 1 0,0-1 0,-1 0 1,1 1-1,0-1 0,0 0 0,0 1 1,0-1-1,0 1 0,0 0 0,0-1 1,1 1-1,-1 0 0,0-1 0,2 0 1,1 0 30,0 0 0,0 0 0,1 0 1,-1 0-1,0 1 0,1-1 0,-1 1 1,7 0-1,9-1 574,0 1 0,39 3 0,-54-2-394,0 1-31,0 0-1,-1 0 1,1 1 0,0 0 0,-1 0-1,1 0 1,-1 0 0,0 1-1,0 0 1,0 0 0,0 0 0,0 0-1,0 1 1,-1-1 0,0 1-1,0 0 1,0 0 0,0 0 0,0 0-1,2 8 1,8 12 601,-2 0 0,12 41 0,-15-41-164,46 142 505,-54-166-1269,0 0 0,1 0 0,-1 1 0,0-1 0,0 0 0,0 1 0,0-1 0,0 0 0,1 0 0,-1 0 0,0 1 0,0-1 0,1 0 0,-1 0 0,0 0 0,0 1 0,1-1 0,-1 0 0,0 0 0,0 0-1,1 0 1,-1 0 0,0 0 0,1 0 0,-1 0 0,0 0 0,0 0 0,1 0 0,-1 0 0,0 0 0,1 0 0,-1 0 0,0 0 0,1 0 0,-1 0 0,0 0 0,0 0 0,1 0 0,-1 0 0,0 0 0,1-1 0,5-4-4889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12.952"/>
    </inkml:context>
    <inkml:brush xml:id="br0">
      <inkml:brushProperty name="width" value="0.05" units="cm"/>
      <inkml:brushProperty name="height" value="0.05" units="cm"/>
      <inkml:brushProperty name="color" value="#004F8B"/>
    </inkml:brush>
  </inkml:definitions>
  <inkml:trace contextRef="#ctx0" brushRef="#br0">1 156 2673,'0'0'5683,"5"11"-4421,3 7-813,1 2 341,1 0 0,1 0 0,13 18 0,-21-33-659,0-1 0,1 1 0,-1-1 0,1 0 0,0 0 0,0-1 0,0 1 0,1-1 0,-1 0 0,1 0 0,-1 0 0,1-1 0,0 0 0,0 1 0,0-2 0,1 1 0,-1-1 0,0 0 0,9 1 0,-10-2-108,1 0 0,-1 0 0,0-1-1,1 1 1,-1-1 0,0 0 0,1-1-1,-1 1 1,0-1 0,0 1 0,0-1 0,0-1-1,0 1 1,-1 0 0,1-1 0,-1 0-1,1 0 1,-1 0 0,0 0 0,0 0-1,0-1 1,-1 1 0,1-1 0,-1 0 0,0 0-1,0 0 1,2-5 0,3-10-241,-1 0-1,-1 0 1,-1 0 0,0-1 0,-1 0 0,-1 0-1,-1 0 1,-1 0 0,-3-24 0,2-9-4705</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13.346"/>
    </inkml:context>
    <inkml:brush xml:id="br0">
      <inkml:brushProperty name="width" value="0.05" units="cm"/>
      <inkml:brushProperty name="height" value="0.05" units="cm"/>
      <inkml:brushProperty name="color" value="#004F8B"/>
    </inkml:brush>
  </inkml:definitions>
  <inkml:trace contextRef="#ctx0" brushRef="#br0">0 1 5651,'0'0'3721,"4"9"-3043,4 21 210,-1 0 0,-2 1 0,-1 0 0,-1 0 0,-1 0 1,-4 43-1,1-24-114,10 89 1,-9-152-8453,0-11 3335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53.171"/>
    </inkml:context>
    <inkml:brush xml:id="br0">
      <inkml:brushProperty name="width" value="0.05" units="cm"/>
      <inkml:brushProperty name="height" value="0.05" units="cm"/>
      <inkml:brushProperty name="color" value="#004F8B"/>
    </inkml:brush>
  </inkml:definitions>
  <inkml:trace contextRef="#ctx0" brushRef="#br0">15 108 8308,'0'0'3521,"-15"-99"-5457,42 90-3443</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13.915"/>
    </inkml:context>
    <inkml:brush xml:id="br0">
      <inkml:brushProperty name="width" value="0.05" units="cm"/>
      <inkml:brushProperty name="height" value="0.05" units="cm"/>
      <inkml:brushProperty name="color" value="#004F8B"/>
    </inkml:brush>
  </inkml:definitions>
  <inkml:trace contextRef="#ctx0" brushRef="#br0">1 65 3826,'0'0'6155,"12"-10"-5568,40-31 74,-48 39-576,0 0 1,0 0-1,0 1 0,-1-1 1,1 1-1,1 0 0,-1 0 1,0 1-1,0-1 0,0 1 0,0 0 1,0 0-1,1 0 0,-1 0 1,0 1-1,0 0 0,0 0 0,0 0 1,0 0-1,0 0 0,0 1 1,0 0-1,-1 0 0,1 0 1,-1 0-1,1 1 0,-1-1 0,0 1 1,0 0-1,0 0 0,0 0 1,0 0-1,-1 0 0,3 5 1,0-1-27,0 0 0,0 1 0,-1 0 1,0 0-1,0 0 0,-1 1 1,0-1-1,-1 1 0,0 0 0,0-1 1,-1 1-1,0 0 0,0 0 1,-2 17-1,0-19-109,0 0 0,-1 0 0,0-1 0,0 1 0,0-1 0,-1 0-1,0 0 1,0 0 0,-1 0 0,0 0 0,0-1 0,0 1 0,0-1 0,-1 0 0,0 0 0,0-1 0,0 0 0,-1 1 0,-10 5-1,10-6-377,-1-1-1,1 0 0,-1 0 0,1-1 0,-1 1 1,0-1-1,0-1 0,0 1 0,0-1 0,-13 0 1,19-1 396,1-1 1,0 1 0,-1 0-1,1-1 1,-1 1 0,1 0-1,-1-1 1,1 1 0,0-1-1,-1 1 1,1 0-1,0-1 1,-1 1 0,1-1-1,0 1 1,0-1 0,0 1-1,-1-1 1,1 1 0,0-1-1,0 0 1,0 1 0,0-1-1,0 1 1,0-1 0,0 1-1,0-1 1,0 1 0,0-1-1,0 1 1,0-1 0,1 0-1,-1 1 1,0-1-1,0 1 1,0-1 0,1 1-1,-1-1 1,12-23-120,-5 20 258,0 0 0,0 0 0,0 1 0,0 0 0,1 0 0,-1 1 0,1 0 0,0 0 0,-1 1 0,15-1 0,-1 1 725,1 1 0,37 4 0,-51-2-637,0 0-1,0 0 1,-1 1-1,1 0 1,-1 0-1,0 0 1,0 1-1,0 0 1,-1 1-1,1 0 1,-1 0-1,0 0 1,0 1-1,-1-1 0,0 1 1,0 1-1,8 12 1,-7-9-80,0 0 0,-1 1 0,0-1 0,0 1 1,-2 0-1,1 0 0,-1 1 0,-1-1 0,0 0 0,0 1 0,-1 18 1,-2-26-115,0-1 0,0 1 1,0-1-1,0 0 1,0 0-1,-1 0 1,0 0-1,1 0 1,-1 0-1,0 0 0,0 0 1,-1-1-1,1 1 1,-1-1-1,1 1 1,-1-1-1,0 0 1,0 0-1,0 0 0,0-1 1,0 1-1,0-1 1,0 0-1,0 1 1,-5 0-1,-11 3-194,1 0 1,-1-1-1,-23 3 0,-134-1-959,140-6 1183,35 0-59,0 0-1,0 0 0,0-1 1,1 1-1,-1 0 0,0 0 0,0-1 1,0 1-1,0 0 0,0-1 1,0 1-1,0-1 0,1 1 0,-1-1 1,0 0-1,0 1 0,1-1 1,-1 0-1,0 1 0,1-1 0,-1 0 1,0 0-1,1 0 0,0 0 1,-1 1-1,1-1 0,-1 0 1,1 0-1,0 0 0,0 0 0,-1 0 1,1 0-1,0 0 0,0 0 1,0 0-1,0 0 0,0 0 0,0 0 1,0 0-1,1 0 0,-1 0 1,1-1-1,-1-1-444,0 0-1,1 0 1,0 0 0,0 0-1,0 0 1,0 0 0,0 0 0,1 1-1,-1-1 1,1 0 0,0 1-1,3-4 1,13-9-5268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14.292"/>
    </inkml:context>
    <inkml:brush xml:id="br0">
      <inkml:brushProperty name="width" value="0.05" units="cm"/>
      <inkml:brushProperty name="height" value="0.05" units="cm"/>
      <inkml:brushProperty name="color" value="#004F8B"/>
    </inkml:brush>
  </inkml:definitions>
  <inkml:trace contextRef="#ctx0" brushRef="#br0">1 4 4530,'0'0'4914,"12"-4"-4423,-10 6-400,-1 1 0,0-1 0,0 0 0,-1 1 0,1-1 1,0 0-1,-1 1 0,1-1 0,-1 1 0,0-1 0,0 4 0,1 4 329,24 221 4599,-21-153-5721,-2-3-3498,-4-90 188,-9-12-2917</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14.779"/>
    </inkml:context>
    <inkml:brush xml:id="br0">
      <inkml:brushProperty name="width" value="0.05" units="cm"/>
      <inkml:brushProperty name="height" value="0.05" units="cm"/>
      <inkml:brushProperty name="color" value="#004F8B"/>
    </inkml:brush>
  </inkml:definitions>
  <inkml:trace contextRef="#ctx0" brushRef="#br0">1 81 5394,'0'0'5731,"6"-10"-5299,-5 7-409,1-1 9,0 1 1,0-1-1,0 1 0,1-1 0,-1 1 1,1 0-1,0 0 0,-1 0 1,1 1-1,1-1 0,-1 0 1,0 1-1,1 0 0,-1 0 1,1 0-1,0 0 0,-1 1 1,1 0-1,0-1 0,0 1 1,6 0-1,76-8 1850,165 5 0,-247 4-1838,1 0 0,0 1 0,0 0 0,0 0-1,0 0 1,0 1 0,-1-1 0,1 1 0,-1 0-1,1 1 1,-1-1 0,0 1 0,0-1 0,0 1-1,0 1 1,0-1 0,-1 0 0,1 1 0,-1 0-1,0 0 1,0 0 0,0 0 0,-1 0-1,0 1 1,4 8 0,-2-1 26,0 0 0,-1 1 0,0-1 0,-1 1 0,-1-1 0,0 1 0,0 0 0,-2-1 0,-1 15 0,1-22-55,0 0 1,-1 0 0,0 0 0,0 0 0,-1 0 0,1 0 0,-1-1 0,0 1 0,0-1 0,0 0 0,-1 0 0,0 0 0,1 0 0,-1 0 0,-1-1 0,1 0 0,0 0 0,-1 0 0,0-1 0,1 1 0,-1-1 0,0 0 0,-8 2 0,-10 3-80,1-1 1,-1 0 0,-46 4 0,12-6-975,-1-2-1,-58-5 0,73-10-2357,22 5-1257,8 4-1134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17.458"/>
    </inkml:context>
    <inkml:brush xml:id="br0">
      <inkml:brushProperty name="width" value="0.05" units="cm"/>
      <inkml:brushProperty name="height" value="0.05" units="cm"/>
      <inkml:brushProperty name="color" value="#004F8B"/>
    </inkml:brush>
  </inkml:definitions>
  <inkml:trace contextRef="#ctx0" brushRef="#br0">794 0 80,'0'0'4391,"-3"9"-1,-19 38-3249,-145 311 3624,152-330-4717,-1-1 1,-2-1-1,-1 0 0,-1-2 1,0 0-1,-2-1 1,-1-1-1,-1-1 1,-1-1-1,0-2 1,-1 0-1,-46 22 0,-58 20-36,113-53-99,1-2-1,-1 0 1,0-1-1,0-1 1,0 0 0,-21 0-1,31-2-9</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18.984"/>
    </inkml:context>
    <inkml:brush xml:id="br0">
      <inkml:brushProperty name="width" value="0.05" units="cm"/>
      <inkml:brushProperty name="height" value="0.05" units="cm"/>
      <inkml:brushProperty name="color" value="#004F8B"/>
    </inkml:brush>
  </inkml:definitions>
  <inkml:trace contextRef="#ctx0" brushRef="#br0">357 126 1777,'0'0'5114,"0"-13"-4201,0-37-38,0 48-730,0 0 1,-1 0 0,1 0 0,0 0 0,-1 0 0,1 0-1,-1 0 1,1 0 0,-1 1 0,0-1 0,0 0 0,0 0-1,0 1 1,0-1 0,0 1 0,-1-1 0,1 1-1,0-1 1,-1 1 0,1 0 0,-1 0 0,0-1 0,1 1-1,-3-1 1,-40-11 402,38 12-393,-4-1-69,-1 0 1,0 1-1,0 0 0,0 1 0,-1 0 0,1 0 1,0 2-1,0-1 0,1 1 0,-1 1 0,0 0 0,1 1 1,-1-1-1,1 2 0,-17 9 0,20-9 20,0 1 0,0-1 0,1 1 1,0 0-1,0 1 0,0-1 0,0 1 0,1 0 0,0 1 0,1-1 0,0 1 0,0 0 0,1 0 1,-1 0-1,2 0 0,-1 1 0,1-1 0,1 1 0,0 0 0,-1 10 0,1-9-42,1 1-1,0-1 0,1 0 1,0 0-1,0 1 0,1-1 1,0 0-1,1 0 0,0-1 1,1 1-1,7 14 0,-7-18-36,0-1-1,1 1 0,-1-1 1,1 0-1,0 0 1,1 0-1,-1-1 0,1 0 1,0 0-1,0 0 1,0-1-1,0 1 0,1-2 1,0 1-1,-1-1 1,1 0-1,13 2 1,-10-1-17,1-1 0,-1-1 0,0 0 0,0 0 1,1-1-1,-1 0 0,0-1 0,1 0 0,-1 0 1,0-1-1,0-1 0,0 0 0,0 0 0,0-1 1,-1 0-1,17-11 0,-23 13-28,-1 0 0,1 0 0,-1 1 0,1-1 0,0 0 0,-1 1 0,1 0 0,0-1 0,0 1 0,0 0 1,0 1-1,0-1 0,0 0 0,0 1 0,0 0 0,0 0 0,1 0 0,-1 0 0,0 0 0,0 0 0,0 1 0,0 0 0,0-1 0,0 1 0,0 0 0,0 1 0,0-1 0,-1 0 0,1 1 1,0 0-1,-1-1 0,3 3 0,15 8 135,1-1 0,34 13 1,-48-21-55,-1-1 0,1 0 0,0 0 0,0 0 0,0-1 0,0 0 0,0-1 0,0 0 0,0 0 1,0 0-1,0-1 0,0 0 0,9-3 0,-11 2-53,-1 0 0,0 0 0,0-1-1,-1 0 1,1 1 0,0-1 0,-1-1 0,0 1 0,0 0 0,0-1 0,0 0-1,0 0 1,-1 0 0,0 0 0,1 0 0,-2 0 0,1 0 0,0-1 0,-1 1 0,1-7-1,2-7-174,-1 1 0,-1-1 0,1-34-1,-3 46 147,0 0 0,-1 0 0,1 0 0,-1 0 0,0 0 0,-1 0 0,1 0-1,-1 0 1,0 1 0,-1-1 0,1 1 0,-1-1 0,0 1 0,-1 0 0,1 0 0,-1 1 0,0-1-1,0 0 1,-1 1 0,1 0 0,-1 0 0,0 1 0,0-1 0,0 1 0,0 0 0,-1 1-1,1-1 1,-1 1 0,1 0 0,-1 0 0,0 1 0,0-1 0,0 1 0,0 1 0,0-1-1,-12 1 1,10 0 7,-1 1 0,0-1-1,0 1 1,0 1 0,0 0-1,1 0 1,-1 0-1,1 1 1,-1 1 0,1-1-1,0 1 1,0 1 0,1-1-1,0 1 1,-1 1-1,1-1 1,1 1 0,-1 0-1,1 1 1,0 0 0,-6 9-1,7-9 42,1-1 0,0 1 0,0 0 0,0 0 0,1 1 0,0-1 0,1 0-1,-1 1 1,1 0 0,1 0 0,0-1 0,0 1 0,0 0 0,1 0 0,0 0 0,1 0 0,1 13-1,0-19-92,-1 0 0,0 1 0,1-1 0,-1 0 0,1 0 0,0 0-1,-1-1 1,1 1 0,0 0 0,0-1 0,0 1 0,0-1-1,1 0 1,-1 1 0,0-1 0,0 0 0,1 0 0,-1-1 0,1 1-1,-1 0 1,1-1 0,4 1 0,60 3-5365,-64-4 4869,33 0-4771</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19.547"/>
    </inkml:context>
    <inkml:brush xml:id="br0">
      <inkml:brushProperty name="width" value="0.05" units="cm"/>
      <inkml:brushProperty name="height" value="0.05" units="cm"/>
      <inkml:brushProperty name="color" value="#004F8B"/>
    </inkml:brush>
  </inkml:definitions>
  <inkml:trace contextRef="#ctx0" brushRef="#br0">1 107 4178,'0'0'3631,"9"-13"-3151,31-42 312,-35 51-617,0 0-1,-1 0 1,1 1-1,0-1 1,1 1-1,-1 1 1,0-1-1,1 1 1,0 0-1,-1 0 1,1 0-1,0 1 1,0 0-1,0 0 1,0 1-1,0-1 1,0 1-1,0 1 1,0-1-1,10 3 1,0-2 258,-13-1-385,0 0 0,-1 1 0,1-1 0,0 1 0,-1 0 0,1 0 0,-1 0 0,1 0 0,-1 0 0,1 0 0,-1 1 0,1-1 0,-1 1 0,0-1 0,0 1-1,0 0 1,0 0 0,0 0 0,-1 0 0,1 1 0,0-1 0,-1 0 0,0 1 0,1-1 0,-1 1 0,0-1 0,0 1 0,-1-1 0,2 4 0,0 7 136,0 0 1,0 0-1,-1 0 1,-2 24-1,0-31-161,0-1-1,-1 0 0,0 1 0,0-1 0,0 0 1,0 0-1,-1 0 0,0 0 0,0-1 0,-1 1 0,1-1 1,-1 0-1,0 0 0,0 0 0,0 0 0,0-1 1,-1 1-1,0-1 0,1 0 0,-7 2 0,-11 7-65,0-1 0,0-1 0,-30 8 0,49-17 24,1-1 0,0 1 0,0 0 0,0 0 0,0 0 0,0 0 0,0 0 1,0 1-1,0-1 0,0 1 0,0-1 0,1 1 0,-1-1 0,0 1 0,1 0 0,0 0 0,-1 0 0,0 2 0,2-2 30,-1-1-1,1 1 0,0 0 0,0-1 0,0 1 0,0-1 1,0 1-1,0 0 0,0-1 0,1 1 0,-1-1 0,1 1 1,-1 0-1,1-1 0,-1 1 0,1-1 0,0 0 0,0 1 1,0-1-1,0 1 0,0-1 0,0 0 0,0 0 1,0 0-1,0 0 0,1 0 0,1 2 0,8 5 264,0 0 0,1-1 0,0-1 0,0 0 0,0 0 0,1-1 0,-1-1 0,1 0 0,0-1 0,21 3 0,14-1 323,75-1 0,-116-4-662,-30 8-11193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20.923"/>
    </inkml:context>
    <inkml:brush xml:id="br0">
      <inkml:brushProperty name="width" value="0.05" units="cm"/>
      <inkml:brushProperty name="height" value="0.05" units="cm"/>
      <inkml:brushProperty name="color" value="#004F8B"/>
    </inkml:brush>
  </inkml:definitions>
  <inkml:trace contextRef="#ctx0" brushRef="#br0">504 64 112,'0'0'6395,"0"-10"-5453,0-21-396,0 9 2782,-16 132-1002,13 67 984,3-109-2901,0-67-500,0-14-637,-14-233-3877,14 243 4593,0 0 0,-1 0 0,1 0 0,0 0 0,-1 0 0,0 0 0,0 0 0,0 0 0,0 0-1,0 0 1,0 1 0,-1-1 0,1 0 0,-1 1 0,0-1 0,0 1 0,0-1 0,0 1 0,0 0 0,0 0 0,-1 0 0,-2-1 0,-1 1 6,1 0-1,-1 0 1,0 1 0,0 0 0,0 1 0,0-1 0,0 1 0,0 0 0,0 1 0,-9 1 0,-20 5-93,1 2 0,1 1 0,-1 2-1,2 2 1,-52 28 0,48-24 107,34-17 13,-8 3-14,1 1 0,-1 1 0,1-1 0,-13 12 0,21-16-6,0 0-1,0 0 1,0 0 0,0-1 0,0 1-1,0 0 1,0 0 0,0 0 0,1 1-1,-1-1 1,1 0 0,-1 0 0,1 0-1,-1 0 1,1 1 0,-1-1-1,1 0 1,0 0 0,0 1 0,0-1-1,-1 0 1,1 0 0,1 1 0,-1-1-1,0 0 1,0 0 0,0 1 0,1-1-1,-1 0 1,0 0 0,1 1-1,-1-1 1,1 0 0,0 0 0,-1 0-1,1 0 1,0 0 0,0 0 0,-1 0-1,1 0 1,0 0 0,0 0 0,0-1-1,0 1 1,0 0 0,1-1-1,-1 1 1,0 0 0,0-1 0,3 1-1,27 15 527,0-2-1,1-2 0,42 11 0,17 7-125,10 3 169</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23.982"/>
    </inkml:context>
    <inkml:brush xml:id="br0">
      <inkml:brushProperty name="width" value="0.05" units="cm"/>
      <inkml:brushProperty name="height" value="0.05" units="cm"/>
      <inkml:brushProperty name="color" value="#004F8B"/>
    </inkml:brush>
  </inkml:definitions>
  <inkml:trace contextRef="#ctx0" brushRef="#br0">1 1 784,'0'0'6275,"35"0"-3850,179 12-260,-64-2-1406,35 1 106,150 2-478,139-1-110,-468-12-270,555-19 408,-482 10-462,152-8 288,-247 14-4184,-16 0-920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25.328"/>
    </inkml:context>
    <inkml:brush xml:id="br0">
      <inkml:brushProperty name="width" value="0.05" units="cm"/>
      <inkml:brushProperty name="height" value="0.05" units="cm"/>
      <inkml:brushProperty name="color" value="#004F8B"/>
    </inkml:brush>
  </inkml:definitions>
  <inkml:trace contextRef="#ctx0" brushRef="#br0">426 52 1297,'0'-3'9137,"-15"78"-7718,-15 95 2092,21-283-5476,1 32 1150,8 66 760,-7-40-294,7 54 364,0-1 0,-1 1 0,1 0 0,0-1 0,-1 1 0,1-1 0,-1 1 0,0 0 0,1-1 0,-1 1 0,0 0 0,0 0 0,0 0 0,0 0 0,0 0 0,0 0 0,0 0 0,0 0 0,-1 0 0,1 0 0,0 0 0,0 1 0,-1-1 0,1 0 0,0 1 0,-1-1 0,1 1 0,-1 0 0,-2-1 0,-10 2-7,0 1 0,1 0-1,-1 1 1,0 0 0,1 1 0,-1 1 0,1 0 0,1 0 0,-1 2 0,-11 7-1,4-2 46,2 1-1,0 0 0,0 2 0,1 0 1,-22 27-1,35-37-53,-1 1 0,1 0 1,1 0-1,-1 0 0,1 1 1,1-1-1,-1 1 0,1 0 0,0 0 1,0 0-1,1 0 0,0 0 0,0 0 1,1 0-1,0 0 0,0 0 0,2 11 1,-1-15 6,1 0 1,-1 0 0,1-1 0,0 1 0,0-1 0,0 1-1,0-1 1,0 0 0,1 0 0,-1 0 0,1 0-1,-1 0 1,1 0 0,0-1 0,-1 1 0,1-1 0,0 0-1,6 2 1,62 15 406,-61-16-347,47 11 254,-30-5 69,0-2 0,1-2-1,35 3 1,-47 2-4057,-11-5-176</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26.790"/>
    </inkml:context>
    <inkml:brush xml:id="br0">
      <inkml:brushProperty name="width" value="0.05" units="cm"/>
      <inkml:brushProperty name="height" value="0.05" units="cm"/>
      <inkml:brushProperty name="color" value="#004F8B"/>
    </inkml:brush>
  </inkml:definitions>
  <inkml:trace contextRef="#ctx0" brushRef="#br0">0 440 1985,'0'0'4122,"10"1"-3335,15-1 15,1 0 0,-1-2 0,0 0 0,39-10 0,32-17 267,177-81 1,-231 89-823,-1-3 1,-1-1-1,-1-1 0,-2-3 1,0-1-1,43-46 1,-64 59-134,17-20 529,-32 36-450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53.613"/>
    </inkml:context>
    <inkml:brush xml:id="br0">
      <inkml:brushProperty name="width" value="0.05" units="cm"/>
      <inkml:brushProperty name="height" value="0.05" units="cm"/>
      <inkml:brushProperty name="color" value="#004F8B"/>
    </inkml:brush>
  </inkml:definitions>
  <inkml:trace contextRef="#ctx0" brushRef="#br0">53 0 3378,'0'0'8710,"8"19"-7536,6 10-947,121 282 2670,-152-321-3524,-1 2 0,0 0 0,-33-9 0,45 15 691,0 1-1,-1 0 1,1 0-1,0 0 1,0 1-1,-1 0 1,1 0-1,0 1 1,-7 1-1,11-1-34,0-1 1,0 1-1,0 0 1,0 0-1,0 0 0,0 1 1,0-1-1,1 0 0,-1 1 1,0-1-1,1 1 0,-1 0 1,1-1-1,0 1 0,-1 0 1,1 0-1,0 0 0,0 0 1,0 0-1,1 0 1,-1 0-1,0 0 0,1 0 1,-1 0-1,1 0 0,0 0 1,0 5-1,-1-3 10,0 1 1,1 0-1,0 0 1,0 0-1,1-1 1,-1 1-1,1 0 1,0 0-1,0-1 1,1 1-1,0 0 1,-1-1-1,1 0 1,1 1-1,-1-1 0,5 6 1,-2-5-12,0 0-1,0-1 1,0 1 0,1-1-1,0-1 1,0 1 0,0-1-1,0 0 1,0 0 0,1-1-1,8 3 1,5 0 40,-1-1 1,1-1-1,-1 0 0,1-2 1,0 0-1,0-1 0,0-1 0,0-1 1,-1-1-1,27-7 0,-31 6-131,1 0 0,-1-1-1,0-1 1,0-1-1,-1 0 1,0-1 0,0-1-1,0 0 1,-1 0 0,-1-2-1,0 1 1,0-2-1,11-14 1,-21 24-30,0 0 1,0-1-1,0 0 0,-1 1 1,1-1-1,-1 0 0,1 0 1,-1 0-1,0 0 0,0 0 1,-1 0-1,1 0 0,0 0 1,-1-1-1,0 1 0,0 0 1,0 0-1,0 0 0,0-1 1,-1 1-1,0 0 0,-1-4 0,1 4 122,-1 1-1,1 0 0,-1-1 0,0 1 1,1 0-1,-1 0 0,0 0 0,-1 0 0,1 1 1,0-1-1,0 1 0,-1-1 0,1 1 1,-1 0-1,1-1 0,-1 1 0,0 1 0,1-1 1,-1 0-1,0 1 0,1-1 0,-1 1 0,0 0 1,0 0-1,-3 0 0,5 1 33,-1 0 0,1 0 0,-1 0 0,1 1 0,0-1 0,-1 0 0,1 1 0,0-1 0,0 0 0,0 1 0,0 0 0,0-1 0,1 1 0,-1-1 0,0 1 0,1 0 0,-1 0-1,1-1 1,-1 5 0,-8 37 1129,7-34-956,1 1 1,0-1-1,1 1 0,0 0 1,0-1-1,1 1 0,4 18 0,-3-23-211,0 0 0,0 0 1,0 1-1,1-1 0,0-1 0,0 1 0,0 0 0,1-1 0,0 0 0,-1 0 0,1 0 0,1 0 0,-1 0 0,9 5 0,-4-4-206,0 0 1,1 0-1,-1-1 1,1 0-1,0 0 1,0-1-1,19 3 1,-18-5-1062,1 0-1,-1-1 1,0 0 0,14-2 0,9-6-5946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28.555"/>
    </inkml:context>
    <inkml:brush xml:id="br0">
      <inkml:brushProperty name="width" value="0.05" units="cm"/>
      <inkml:brushProperty name="height" value="0.05" units="cm"/>
      <inkml:brushProperty name="color" value="#004F8B"/>
    </inkml:brush>
  </inkml:definitions>
  <inkml:trace contextRef="#ctx0" brushRef="#br0">1 387 4370,'0'0'5744,"1"-4"-2613,9-23-2175,36-47-846,3 1-1,93-105 0,-128 160-85,2 5 134,-5 17 209,1 30 340,-8-17-671,16 66 1049,-4 1 1,7 109 0,-23-190-321,1 5-2469,-1-8 1562,0 1 1,0-1-1,0 0 0,0 0 0,0 1 0,0-1 1,-1 0-1,1 0 0,0 1 0,0-1 0,0 0 1,0 0-1,0 0 0,0 1 0,-1-1 0,1 0 1,0 0-1,0 0 0,0 1 0,-1-1 0,1 0 1,0 0-1,0 0 0,-1 0 0,1 0 0,0 0 1,0 0-1,0 1 0,-1-1 0,1 0 0,0 0 1,-1 0-1,1 0 0,0 0 0,0 0 0,-1 0 1,1 0-1,0 0 0,0 0 0,-1-1 0,1 1 1,0 0-1,0 0 0,0 0 0,-1 0 0,1 0 1,-19-7-3570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28.898"/>
    </inkml:context>
    <inkml:brush xml:id="br0">
      <inkml:brushProperty name="width" value="0.05" units="cm"/>
      <inkml:brushProperty name="height" value="0.05" units="cm"/>
      <inkml:brushProperty name="color" value="#004F8B"/>
    </inkml:brush>
  </inkml:definitions>
  <inkml:trace contextRef="#ctx0" brushRef="#br0">1 0 2497,'0'0'9140,"109"0"-8675,-67 0 47,-3 2 64,-2 2-112,-3-4-192,-5 0-208,-5 0-64,1 0-192,-4 0-640,2 0-897,0 0-464,-1 0-944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29.275"/>
    </inkml:context>
    <inkml:brush xml:id="br0">
      <inkml:brushProperty name="width" value="0.05" units="cm"/>
      <inkml:brushProperty name="height" value="0.05" units="cm"/>
      <inkml:brushProperty name="color" value="#004F8B"/>
    </inkml:brush>
  </inkml:definitions>
  <inkml:trace contextRef="#ctx0" brushRef="#br0">0 0 1521,'0'0'6592,"1"0"-6445,0 1 0,0-1 0,0 1 0,0-1-1,0 1 1,0-1 0,-1 1 0,1 0 0,0-1 0,0 1 0,-1 0 0,1-1-1,0 1 1,-1 0 0,1 0 0,-1 0 0,1 0 0,0 1 0,9 40 2519,8 68-1,-9 46-2335,-14-169-8689,-11-11 1914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30.201"/>
    </inkml:context>
    <inkml:brush xml:id="br0">
      <inkml:brushProperty name="width" value="0.05" units="cm"/>
      <inkml:brushProperty name="height" value="0.05" units="cm"/>
      <inkml:brushProperty name="color" value="#004F8B"/>
    </inkml:brush>
  </inkml:definitions>
  <inkml:trace contextRef="#ctx0" brushRef="#br0">0 34 5587,'0'0'4247,"12"0"-3554,391 18 1498,-400-17-2160,1-1 0,-1 1 0,0 0 1,0 0-1,0 0 0,-1 0 0,1 1 1,0-1-1,0 1 0,-1-1 0,1 1 0,0 0 1,-1 0-1,0 0 0,0 0 0,4 4 0,-2 1 99,1-1-1,-1 1 0,0 0 1,-1 0-1,0 0 0,4 11 0,0 10 566,0 0 0,3 48-1,-9-69-556,7 138 1292,-8-145-1395,0-36-443,0-27 72,2-1 1,3 1 0,17-85-1,-21 146 338,0-1 0,1 0 0,-1 0 0,1 1 0,-1-1 0,1 1 0,0-1 0,0 1 0,0 0 1,0 0-1,1 0 0,-1 0 0,0 0 0,1 0 0,0 1 0,-1-1 0,1 1 0,0 0 0,0-1 0,0 1 0,-1 1 0,1-1 0,0 0 0,0 1 0,0-1 0,4 1 0,14-2-33,1 1 0,37 3-1,-25 0 114,-27-2-46,0 0 1,-1 0-1,1 0 1,-1 1-1,0 0 1,1 1-1,-1-1 1,0 1-1,1 1 1,-1-1-1,9 6 1,-11-5-5,-1 0-1,1 0 1,-1 1 0,0-1-1,0 1 1,0-1 0,-1 1-1,1 0 1,-1 0 0,0 0-1,0 1 1,-1-1 0,1 0-1,-1 1 1,0-1 0,0 1-1,1 6 1,-1-6-14,-1-1 1,1 1-1,-1-1 0,0 1 0,0 0 0,0-1 0,0 1 1,-1-1-1,-1 6 0,1-8-14,0 0 0,0 0 1,0-1-1,-1 1 0,1 0 0,0-1 1,-1 1-1,1-1 0,-1 1 0,0-1 1,1 0-1,-1 0 0,0 0 0,0 0 0,0 0 1,0 0-1,0 0 0,0-1 0,0 1 1,0-1-1,-4 1 0,-32 6-202,-1-3 1,-72 0-1,-28 3-1557,133-4 1916</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32.455"/>
    </inkml:context>
    <inkml:brush xml:id="br0">
      <inkml:brushProperty name="width" value="0.05" units="cm"/>
      <inkml:brushProperty name="height" value="0.05" units="cm"/>
      <inkml:brushProperty name="color" value="#004F8B"/>
    </inkml:brush>
  </inkml:definitions>
  <inkml:trace contextRef="#ctx0" brushRef="#br0">67 28 1024,'0'0'7046,"0"-4"-6507,0-15 176,0 14 939,-2 42-170,-2 0-1,-16 70 1,12-78-1088,2 0 1,1 0-1,2 0 1,1 0 0,2 55-1,-10-88-8384,4-10 4475</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33.095"/>
    </inkml:context>
    <inkml:brush xml:id="br0">
      <inkml:brushProperty name="width" value="0.05" units="cm"/>
      <inkml:brushProperty name="height" value="0.05" units="cm"/>
      <inkml:brushProperty name="color" value="#004F8B"/>
    </inkml:brush>
  </inkml:definitions>
  <inkml:trace contextRef="#ctx0" brushRef="#br0">1 170 4130,'0'0'3188,"7"-18"-2174,26-56-390,-30 69-496,1-1-1,0 2 1,0-1 0,0 0-1,1 1 1,0 0 0,-1 0-1,2 0 1,-1 0 0,0 1-1,1 0 1,-1 0 0,1 0-1,0 1 1,0 0-1,0 0 1,0 1 0,1-1-1,-1 1 1,10 0 0,-5-1 3,3-1 61,1 1 0,-1 1 0,1 0 0,-1 0 0,21 3 0,-30-1-152,-1 0 1,0 0-1,1 0 1,-1 0-1,0 1 1,0 0-1,0-1 1,0 2 0,0-1-1,0 0 1,-1 1-1,1 0 1,-1-1-1,0 2 1,0-1-1,0 0 1,0 0-1,0 1 1,-1 0 0,1-1-1,2 8 1,3 11 115,-1 1 0,-1-1 0,-2 1 1,0 0-1,-1 0 0,-1 1 0,-2-1 0,-3 47 1,2-65-156,0 1 0,0-1 0,0 0 0,-1 0 0,1 1 0,-1-1 0,0 0 0,-1-1 1,1 1-1,-1 0 0,0-1 0,0 1 0,-1-1 0,1 0 0,-1 0 0,0 0 0,0-1 0,0 1 1,0-1-1,-1 0 0,1 0 0,-1-1 0,0 1 0,0-1 0,0 0 0,0 0 0,0-1 1,-7 2-1,-9 1-403,1 0 0,-1-1 0,0-1 0,0-1 0,-40-4 0,56 2 256,1 0 0,0 0 1,0 0-1,0-1 0,0 1 0,0-1 1,0 0-1,-4-3 0,7 4 131,0 1 1,0-1-1,0 1 0,0-1 1,1 1-1,-1-1 0,0 0 0,0 1 1,0-1-1,1 0 0,-1 1 0,0-1 1,1 0-1,-1 0 0,1 0 1,-1 0-1,1 0 0,-1 0 0,1 0 1,0 0-1,-1 1 0,1-1 0,0 0 1,0-1-1,0 1 0,0 0 1,0 0-1,0 0 0,0 0 0,0 0 1,0 0-1,0 0 0,0 0 0,1 0 1,-1 0-1,0 0 0,1 0 1,-1 1-1,1-1 0,0-2 0,3 2 42,0-1-1,1 1 0,-1-1 1,0 1-1,0 1 1,1-1-1,-1 0 0,1 1 1,-1 0-1,0 0 0,1 0 1,8 2-1,3-1 445,-9 0-270,1-1 0,-1 1-1,1 1 1,-1-1 0,1 1 0,-1 0 0,0 1-1,0 0 1,0 0 0,0 1 0,-1-1 0,1 2-1,-1-1 1,0 1 0,0-1 0,-1 2 0,1-1-1,6 10 1,-1-1 21,-1 1-1,0 0 0,-1 0 1,-1 1-1,-1 0 1,10 31-1,-11-40-1089,7-4-5785,-11-4 5829,4 1-3978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33.560"/>
    </inkml:context>
    <inkml:brush xml:id="br0">
      <inkml:brushProperty name="width" value="0.05" units="cm"/>
      <inkml:brushProperty name="height" value="0.05" units="cm"/>
      <inkml:brushProperty name="color" value="#004F8B"/>
    </inkml:brush>
  </inkml:definitions>
  <inkml:trace contextRef="#ctx0" brushRef="#br0">0 125 3730,'0'0'5146,"3"8"-4455,6 17 358,1 4 739,22 44 1,-28-65-1594,1 0 0,0 0 0,0 0 0,1-1 0,0 0 0,0 0 0,0 0 0,1-1 0,0 0 0,10 6 0,-13-10-167,-1 0 0,1 0-1,-1-1 1,1 0 0,0 1 0,0-1-1,0-1 1,0 1 0,0-1-1,0 1 1,-1-1 0,1 0 0,0 0-1,0-1 1,0 1 0,0-1 0,0 0-1,0 0 1,0 0 0,-1-1 0,1 1-1,0-1 1,-1 0 0,1 0-1,-1 0 1,0 0 0,0-1 0,0 1-1,0-1 1,0 0 0,3-5 0,1 1-137,-1 0 1,-1-1-1,1 0 1,-1 0 0,-1 0-1,1-1 1,-2 1-1,1-1 1,-1 0-1,0 0 1,2-19 0,-3-110-316,-2 75 106,0 86-6961,0-20 6221,0 10-1594</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35.236"/>
    </inkml:context>
    <inkml:brush xml:id="br0">
      <inkml:brushProperty name="width" value="0.05" units="cm"/>
      <inkml:brushProperty name="height" value="0.05" units="cm"/>
      <inkml:brushProperty name="color" value="#004F8B"/>
    </inkml:brush>
  </inkml:definitions>
  <inkml:trace contextRef="#ctx0" brushRef="#br0">0 43 1905,'0'0'10269,"6"-5"-9763,1 0-319,2 0-1,-1 1 0,0 0 0,1 1 0,0-1 0,0 1 0,0 1 1,0 0-1,0 0 0,1 1 0,-1 0 0,18 1 0,127 0-1005,-177-2-9444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35.892"/>
    </inkml:context>
    <inkml:brush xml:id="br0">
      <inkml:brushProperty name="width" value="0.05" units="cm"/>
      <inkml:brushProperty name="height" value="0.05" units="cm"/>
      <inkml:brushProperty name="color" value="#004F8B"/>
    </inkml:brush>
  </inkml:definitions>
  <inkml:trace contextRef="#ctx0" brushRef="#br0">147 1 192,'0'0'5069,"-6"2"-4311,1 1-475,0-1 1,1 1-1,0 0 1,-1 0-1,1 0 1,0 1-1,0 0 1,1-1-1,-1 1 1,1 1 0,0-1-1,0 0 1,0 1-1,-3 9 1,2-5 244,1 2 1,0-1-1,1 0 1,0 1-1,0-1 1,1 1-1,1 13 1,1-23-479,0 0 0,1 0 0,-1 0 1,0 0-1,1 0 0,-1-1 0,1 1 0,-1-1 1,1 1-1,-1-1 0,1 1 0,-1-1 0,1 0 0,0 0 1,-1 1-1,4-2 0,33 4 297,-36-2-314,12-1 73,1 1 1,-1 1 0,0 1 0,0 0 0,0 1 0,-1 0 0,1 1 0,-1 0 0,0 1 0,0 1 0,11 8 0,-17-10-26,-1 0-1,1 1 1,-2-1-1,1 1 1,-1 1-1,1-1 1,-2 1-1,1 0 1,-1 0-1,0 0 1,0 0-1,-1 1 1,0 0 0,0-1-1,-1 1 1,0 0-1,-1 0 1,0 0-1,0 1 1,0 12-1,-1-18-63,0 1 0,0 0 0,0 0 0,-1 0 0,1 0 0,-1 0 0,0 0 0,0 0 0,-1 0 0,1 0 1,-1-1-1,1 1 0,-1-1 0,0 1 0,-1-1 0,1 0 0,-1 0 0,1 0 0,-1 0 0,0 0 0,0-1 0,0 1 0,0-1 0,-1 0 0,1 1 0,-1-2 0,1 1 0,-1 0 0,0-1 0,1 0 0,-1 1 0,0-2 0,-6 2 0,-17 4-140,0-2 1,-1-1-1,0-1 0,0-1 1,0-2-1,-28-4 0,52 4 65,0-1 0,0 1-1,0-1 1,0 0 0,0 0 0,0-1 0,1 1-1,-1-1 1,1 0 0,-1 0 0,1 0-1,0 0 1,0 0 0,1-1 0,-5-6 0,-16-16-1852,37 18-6283,3 3 1216</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36.265"/>
    </inkml:context>
    <inkml:brush xml:id="br0">
      <inkml:brushProperty name="width" value="0.05" units="cm"/>
      <inkml:brushProperty name="height" value="0.05" units="cm"/>
      <inkml:brushProperty name="color" value="#004F8B"/>
    </inkml:brush>
  </inkml:definitions>
  <inkml:trace contextRef="#ctx0" brushRef="#br0">0 0 6499,'0'0'7940,"37"6"-7156,-20-5-272,-1 1-336,3-2-160,2 2-16,-3-2-64,1 0-480,0 0-625,-1 0-671,-3 0-1538,-1 0-1744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54.125"/>
    </inkml:context>
    <inkml:brush xml:id="br0">
      <inkml:brushProperty name="width" value="0.05" units="cm"/>
      <inkml:brushProperty name="height" value="0.05" units="cm"/>
      <inkml:brushProperty name="color" value="#004F8B"/>
    </inkml:brush>
  </inkml:definitions>
  <inkml:trace contextRef="#ctx0" brushRef="#br0">10 26 7571,'0'0'7721,"18"-4"-6934,56-15-466,-72 19-318,-1-1 1,0 1 0,1-1 0,-1 1 0,1 0 0,-1 0 0,1 0 0,-1 0 0,1 0 0,-1 0 0,1 0 0,-1 0 0,0 0 0,1 1 0,-1-1 0,1 1-1,-1-1 1,0 1 0,1-1 0,-1 1 0,0 0 0,1 0 0,-1 0 0,0-1 0,0 1 0,0 0 0,0 0 0,0 1 0,0-1 0,0 0 0,0 0 0,-1 0-1,1 1 1,0-1 0,-1 0 0,2 3 0,-1 2-5,0 1 0,0-1 1,0 0-1,-1 0 0,0 1 0,0 7 0,-1-5-2,1-6-93,1 0 1,-1 0-1,-1 0 1,1 0 0,0 0-1,-1 0 1,0 0-1,0 0 1,0 0 0,0 0-1,0 0 1,0 0-1,-1 0 1,1 0 0,-1-1-1,0 1 1,0-1-1,0 1 1,0-1 0,0 0-1,-1 0 1,1 0-1,-1 0 1,1 0 0,-1-1-1,0 1 1,1-1 0,-1 1-1,0-1 1,0 0-1,0 0 1,0 0 0,0-1-1,0 1 1,0-1-1,-7 0 1,15-14-1151,-1 11 1204,0 0 0,0 0 0,0 1 0,1 0 0,-1 0 0,1 0 0,-1 1 0,1-1 0,0 1 0,-1 0 0,9 0 0,60-1 459,-51 2-93,-14 1-158,0 0 0,1 0 0,-2 1-1,1 0 1,0 1 0,0 0-1,-1 0 1,1 0 0,-1 1 0,0 0-1,0 1 1,0-1 0,-1 1-1,0 0 1,0 1 0,0 0 0,0 0-1,4 7 1,-5-8-63,-1 1 0,0-1 0,0 1 0,-1 0 0,0 1 0,0-1 0,0 0 0,-1 1-1,0 0 1,0-1 0,0 1 0,-1 0 0,0 0 0,-1 0 0,1 0 0,-1 0 0,-1 0 0,1 0 0,-1 0 0,0 0 0,-5 12 0,3-13-86,-1 0 1,1 0-1,-2-1 1,1 1 0,-1-1-1,1 0 1,-2 0-1,1 0 1,0-1 0,-1 0-1,0 0 1,0 0 0,0-1-1,0 0 1,0 0-1,-9 2 1,-2 1-87,0-1 0,0 0 0,-1-1 0,0-1 0,-20 1 0,28-3-85,0-1 1,-1 1-1,1-2 0,0 0 1,0 0-1,0 0 0,0-2 1,0 1-1,0-1 1,-9-4-1,-29-24-3601,28 14 148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36.646"/>
    </inkml:context>
    <inkml:brush xml:id="br0">
      <inkml:brushProperty name="width" value="0.05" units="cm"/>
      <inkml:brushProperty name="height" value="0.05" units="cm"/>
      <inkml:brushProperty name="color" value="#004F8B"/>
    </inkml:brush>
  </inkml:definitions>
  <inkml:trace contextRef="#ctx0" brushRef="#br0">0 1 6547,'0'0'2924,"6"9"-1425,-2 140 3582,5 50-3020,-7-192-2066,-15-30-14308</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37.170"/>
    </inkml:context>
    <inkml:brush xml:id="br0">
      <inkml:brushProperty name="width" value="0.05" units="cm"/>
      <inkml:brushProperty name="height" value="0.05" units="cm"/>
      <inkml:brushProperty name="color" value="#004F8B"/>
    </inkml:brush>
  </inkml:definitions>
  <inkml:trace contextRef="#ctx0" brushRef="#br0">1 96 1921,'0'0'8361,"1"-12"-7304,4-34-222,-4 44-779,0 0 0,0 0 1,0 0-1,0 0 0,0 0 1,1 0-1,-1 1 0,0-1 1,1 1-1,-1-1 0,1 1 1,0-1-1,-1 1 0,1 0 1,0 0-1,0 0 0,0 0 1,0 0-1,0 0 0,0 1 1,0-1-1,0 1 0,0-1 1,0 1-1,1 0 0,-1 0 1,0-1-1,0 2 0,0-1 1,0 0-1,3 1 0,2-1 65,-5-1-120,29-2 393,0 1 0,0 2 1,0 1-1,47 7 0,-71-7-326,1 1 0,-1 0 0,0 0 0,0 0 0,-1 1 0,1 0 0,0 1 0,-1-1 0,0 1 0,0 0 0,0 1 0,0-1 0,-1 1-1,1 1 1,-1-1 0,-1 1 0,1-1 0,-1 1 0,0 1 0,0-1 0,-1 0 0,0 1 0,0 0 0,4 13 0,-4-9-32,-1-1 1,0 1-1,0 0 0,-1-1 1,0 1-1,-1 0 0,-1 14 1,0-21-31,0-1 1,1 1 0,-1-1 0,0 1 0,-1-1 0,1 1 0,-1-1-1,1 0 1,-1 1 0,0-1 0,0 0 0,-1 0 0,1-1-1,-1 1 1,1 0 0,-1-1 0,0 0 0,0 1 0,0-1-1,0 0 1,0 0 0,0-1 0,-1 1 0,-4 1 0,-22 4-138,1-1 1,-1-1 0,0-2-1,0-1 1,-55-3-1,34 0-551,42-1-725,0 0-6740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41.616"/>
    </inkml:context>
    <inkml:brush xml:id="br0">
      <inkml:brushProperty name="width" value="0.05" units="cm"/>
      <inkml:brushProperty name="height" value="0.05" units="cm"/>
      <inkml:brushProperty name="color" value="#004F8B"/>
    </inkml:brush>
  </inkml:definitions>
  <inkml:trace contextRef="#ctx0" brushRef="#br0">166 0 80,'0'0'9178,"0"30"-9010,-12 609 4498,-8-381-3772,0 8-182,-11 40-263,13-170-333,-38 387 221,48-419 106,7 148 1,4-108-147,-3 36 1253,0-179-1334,0-16-7256,0 6 2358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42.563"/>
    </inkml:context>
    <inkml:brush xml:id="br0">
      <inkml:brushProperty name="width" value="0.05" units="cm"/>
      <inkml:brushProperty name="height" value="0.05" units="cm"/>
      <inkml:brushProperty name="color" value="#004F8B"/>
    </inkml:brush>
  </inkml:definitions>
  <inkml:trace contextRef="#ctx0" brushRef="#br0">0 131 448,'0'0'6072,"0"-9"-5274,0-18-155,0 7 5680,17 47-4749,34 91 605,-25-56-1431,47 85-1,-72-144-743,0-1 0,1 0 0,-1 0 0,1 0 0,-1 0 0,1-1 0,-1 1 0,1 0 0,0-1 0,0 1 0,0-1 0,0 0 1,0 1-1,0-1 0,0 0 0,1 0 0,3 1 0,-4-2-21,-1 0 1,1 0-1,0 0 0,-1-1 0,1 1 1,0 0-1,-1-1 0,1 1 1,0-1-1,-1 1 0,1-1 1,-1 0-1,1 0 0,-1 0 0,1 0 1,-1 0-1,0 0 0,1 0 1,-1 0-1,0-1 0,0 1 1,0 0-1,0-1 0,1-2 0,73-120-2262,-49 78 1878,3 1 1,46-59-1,-72 100 457,1 0-1,-1 0 1,0 0 0,0 0-1,0-1 1,0 0 0,-1 1-1,0-1 1,3-7 0,-5 11-46,0-1 0,0 1 1,0-1-1,-1 1 0,1-1 0,0 0 1,-1 1-1,1-1 0,-1 1 1,1-1-1,-1 1 0,1 0 1,-1-1-1,0 1 0,0 0 1,0-1-1,0 1 0,0 0 1,0 0-1,0 0 0,0 0 1,-1 0-1,1 0 0,0 0 0,0 0 1,-1 0-1,1 1 0,-1-1 1,1 1-1,-1-1 0,1 1 1,-1-1-1,1 1 0,-3 0 1,-23-8-74,-1 2 0,0 0-1,-55-2 1,-91 8 69,88 1-109,75 0 855,8 0-2877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44.471"/>
    </inkml:context>
    <inkml:brush xml:id="br0">
      <inkml:brushProperty name="width" value="0.05" units="cm"/>
      <inkml:brushProperty name="height" value="0.05" units="cm"/>
      <inkml:brushProperty name="color" value="#004F8B"/>
    </inkml:brush>
  </inkml:definitions>
  <inkml:trace contextRef="#ctx0" brushRef="#br0">288 175 3618,'0'0'5103,"-31"7"-1261,28-10-3746,0 1-1,1-1 1,-1 1 0,1-1 0,0 0-1,0 0 1,0 0 0,0 0-1,0-1 1,1 1 0,-1 0 0,1-1-1,0 1 1,0-1 0,0 1-1,0-8 1,-3-60 443,4 67-488,0 2-39,0 0 0,0 0 0,0 0-1,1 0 1,-1 0 0,1 0 0,-1 1 0,1-1-1,0 0 1,0 0 0,0 0 0,0 1 0,0-1-1,0 0 1,0 1 0,0-1 0,1 1 0,-1 0 0,1-1-1,-1 1 1,1 0 0,-1 0 0,1 0 0,0 0-1,0 0 1,-1 0 0,1 0 0,0 1 0,0-1-1,0 1 1,0-1 0,0 1 0,3 0 0,-2-1 12,1 1 1,-1 0 0,0 0 0,1 0-1,-1 0 1,0 1 0,1-1 0,-1 1-1,0 0 1,0 0 0,0 0 0,0 0-1,0 1 1,0-1 0,0 1 0,0 0-1,0 0 1,-1 0 0,4 3 0,3 7 79,-1-1 1,-1 2-1,0-1 1,-1 0-1,0 1 1,-1 1-1,0-1 1,-1 0-1,-1 1 1,0 0 0,-1 0-1,0 0 1,-1 0-1,-1 0 1,-2 23-1,1-29-95,-1 0 0,0-1 0,0 1 0,-1-1-1,1 0 1,-2 0 0,1 0 0,-1 0 0,0 0 0,0-1-1,-1 0 1,0 0 0,0 0 0,-1 0 0,1-1 0,-1 0-1,0 0 1,-1-1 0,1 0 0,-1 0 0,-9 5 0,-8 3-68,0-2 0,-1 0 1,0-1-1,-52 10 1,53-15-581,1-1 1,-47 0-1,100-4 758,-22 0-31,-1 1 0,0 0 0,1 0 0,-1 0 1,0 1-1,0 0 0,1 1 0,-1 0 0,12 4 0,51 27 611,-43-19-572,0-1 0,1-1 0,1-1 0,0-2 0,0-1 0,31 5 0,-58-13-137,1-1 1,0 0 0,0 1-1,-1-1 1,1 0-1,0 0 1,-1 0 0,1-1-1,-1 1 1,0-1-1,1 1 1,-1-1-1,0 0 1,0 0 0,0 0-1,0 0 1,0 0-1,0 0 1,-1 0 0,1-1-1,1-3 1,33-64-1961,-30 58 1284,23-44-5983,-22 43 2552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45.147"/>
    </inkml:context>
    <inkml:brush xml:id="br0">
      <inkml:brushProperty name="width" value="0.05" units="cm"/>
      <inkml:brushProperty name="height" value="0.05" units="cm"/>
      <inkml:brushProperty name="color" value="#004F8B"/>
    </inkml:brush>
  </inkml:definitions>
  <inkml:trace contextRef="#ctx0" brushRef="#br0">336 91 3330,'0'0'5695,"-2"-11"-5033,-7-33 88,8 42-684,0 1-1,1-1 1,-1 0 0,0 0 0,0 1-1,0-1 1,0 0 0,0 1 0,-1-1 0,1 1-1,0-1 1,-1 1 0,1 0 0,-1 0-1,1 0 1,-1-1 0,0 2 0,1-1 0,-1 0-1,0 0 1,0 0 0,-3 0 0,-37-3 407,36 4-472,-4 0 99,0 0-1,0 0 0,1 1 1,-1 1-1,0-1 0,1 2 0,-1-1 1,1 1-1,-1 1 0,1-1 1,0 2-1,1-1 0,-1 1 1,1 1-1,0-1 0,0 1 1,1 1-1,-1-1 0,2 1 0,-1 1 1,1-1-1,0 1 0,0 0 1,1 1-1,0-1 0,-6 15 1,7-12 1,0 1 1,1 0 0,0 0 0,1 0 0,0 0-1,1 0 1,0 0 0,1 0 0,0 0-1,1 0 1,1 1 0,0-1 0,0-1 0,1 1-1,1 0 1,0-1 0,0 1 0,1-1-1,1 0 1,0-1 0,0 1 0,1-1 0,0 0-1,1-1 1,0 0 0,1 0 0,0-1 0,0 0-1,1 0 1,-1-1 0,2-1 0,15 9-1,-22-13-92,0 0-1,0 0 0,0-1 0,0 1 0,0-1 0,0 0 0,1 0 0,-1-1 1,0 1-1,1-1 0,-1 0 0,0 0 0,1-1 0,-1 1 0,0-1 0,6-1 0,-7 0-64,-1 1 0,1 0 0,-1-1 0,1 0-1,-1 0 1,0 0 0,0 0 0,0 0 0,0 0-1,0 0 1,0 0 0,-1-1 0,1 1 0,-1-1-1,0 0 1,1 1 0,-1-1 0,0 0-1,-1 0 1,1 1 0,0-1 0,-1 0 0,0 0-1,1-4 1,0-2-338,-1 0 0,0 1 0,0-1 0,-1 1 0,0-1 0,0 1 0,-5-16 0,5 20 382,-1 1 0,1-1 0,-1 1-1,0 0 1,0 0 0,0 0-1,0 0 1,-1 0 0,1 0 0,-1 0-1,0 1 1,0-1 0,0 1 0,0 0-1,0 0 1,0 0 0,-1 0-1,1 1 1,-1-1 0,-4 0 0,20 3 746,-1 1 0,1-2 0,21-1 0,-15 1-2674,0-1-1,0 2 0,24 4 0,-16 2-2938</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45.565"/>
    </inkml:context>
    <inkml:brush xml:id="br0">
      <inkml:brushProperty name="width" value="0.05" units="cm"/>
      <inkml:brushProperty name="height" value="0.05" units="cm"/>
      <inkml:brushProperty name="color" value="#004F8B"/>
    </inkml:brush>
  </inkml:definitions>
  <inkml:trace contextRef="#ctx0" brushRef="#br0">3 345 1008,'0'0'9637,"-2"13"-4952,4-23-4718,1 0 0,0 0 0,0 0 0,1 0 0,0 1 0,1-1 0,0 1 0,1 0 0,7-9 0,13-25-214,-1-13 65,-21 43 181,1-1 0,1 1 0,0 0-1,1 1 1,0 0 0,1 0 0,0 0 0,1 1 0,0 0 0,13-11 0,-20 21 53,-1 0-1,1 0 1,0 0 0,-1 1 0,1-1 0,0 0 0,0 1 0,0-1 0,0 1 0,-1-1 0,1 1-1,0 0 1,0 0 0,0 0 0,0 0 0,0 0 0,0 0 0,0 1 0,0-1 0,0 1 0,0-1-1,-1 1 1,1 0 0,0-1 0,0 1 0,-1 0 0,1 0 0,0 0 0,-1 1 0,1-1-1,-1 0 1,0 1 0,1-1 0,-1 0 0,0 1 0,0 0 0,2 2 0,5 8 280,0 1 0,-1 0 0,11 28 0,-11-23-28,86 211 2369,-90-224-1478,-1 1-6019,-13-10-1036,-12-9 1348</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46.363"/>
    </inkml:context>
    <inkml:brush xml:id="br0">
      <inkml:brushProperty name="width" value="0.05" units="cm"/>
      <inkml:brushProperty name="height" value="0.05" units="cm"/>
      <inkml:brushProperty name="color" value="#004F8B"/>
    </inkml:brush>
  </inkml:definitions>
  <inkml:trace contextRef="#ctx0" brushRef="#br0">0 280 6787,'0'0'7985,"18"-1"-7411,154-12-626,27-4-4376,-129 15 5959,-56 2-18,-13 0-1429,1 1 0,-1-1 0,1 1 0,-1-1 0,0 1-1,1 0 1,-1-1 0,0 1 0,1 0 0,-1 0 0,0 0 0,0 0-1,0 0 1,0 0 0,0 0 0,0 0 0,0 1 0,0-1 0,-1 0-1,1 1 1,1 2 0,13 35 824,-13-33-699,7 20 255,-2 1 1,-1 0 0,-1 1 0,3 55-1,-8-83-440,0-17-666,-6-367-1976,6 380 2615,0-1 0,0 0 0,1 0 0,-1 0 0,1 0 0,1 0 0,-1 0 0,0 1 0,1-1 0,0 0-1,0 1 1,1 0 0,-1-1 0,5-4 0,-4 6 9,-1 0 1,1 1-1,0-1 0,1 1 0,-1 0 0,0 0 1,1 0-1,-1 0 0,1 1 0,-1-1 1,1 1-1,0 0 0,0 0 0,0 0 0,-1 0 1,1 1-1,0 0 0,5 0 0,7 0 175,0 1 0,-1 0 0,1 1 0,-1 1-1,0 1 1,25 8 0,-32-9-120,0 1 0,0 0 0,-1 0 0,1 0 0,-1 1-1,0 1 1,-1-1 0,1 1 0,-1 0 0,0 0 0,0 0 0,-1 1 0,8 14 0,-11-19-59,0 1 1,-1-1 0,1 1 0,-1-1 0,0 1-1,1 0 1,-1-1 0,-1 1 0,1 0 0,0 0-1,-1 0 1,1 0 0,-1 0 0,0-1 0,0 1 0,0 0-1,0 0 1,-1 0 0,1 0 0,-1 0 0,0 0-1,0 0 1,0-1 0,0 1 0,0 0 0,-1-1-1,1 1 1,-1-1 0,1 1 0,-1-1 0,0 0-1,0 0 1,0 0 0,0 0 0,0 0 0,-1 0-1,1 0 1,-1-1 0,1 1 0,-1-1 0,0 0-1,1 0 1,-6 2 0,-13 4-212,0-1 0,-1-1 0,1-1 0,-38 3 0,43-5-46,-78 3-1178,30-5-4333,51 0 3385,0 0-1490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47.702"/>
    </inkml:context>
    <inkml:brush xml:id="br0">
      <inkml:brushProperty name="width" value="0.05" units="cm"/>
      <inkml:brushProperty name="height" value="0.05" units="cm"/>
      <inkml:brushProperty name="color" value="#004F8B"/>
    </inkml:brush>
  </inkml:definitions>
  <inkml:trace contextRef="#ctx0" brushRef="#br0">0 1 8036,'0'0'5074,"116"4"-4626,-77-3-176,-1 3-16,-1-2-127,-2-2-129,-2 0-129,0 0-719,-1 0-1377,-3 0-1136,0 0-2690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48.049"/>
    </inkml:context>
    <inkml:brush xml:id="br0">
      <inkml:brushProperty name="width" value="0.05" units="cm"/>
      <inkml:brushProperty name="height" value="0.05" units="cm"/>
      <inkml:brushProperty name="color" value="#004F8B"/>
    </inkml:brush>
  </inkml:definitions>
  <inkml:trace contextRef="#ctx0" brushRef="#br0">0 0 48,'0'0'11317,"135"0"-10596,-91 0-721,-1 0-225,7 0-1311,2 0-849,-1 0-3010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54.846"/>
    </inkml:context>
    <inkml:brush xml:id="br0">
      <inkml:brushProperty name="width" value="0.05" units="cm"/>
      <inkml:brushProperty name="height" value="0.05" units="cm"/>
      <inkml:brushProperty name="color" value="#004F8B"/>
    </inkml:brush>
  </inkml:definitions>
  <inkml:trace contextRef="#ctx0" brushRef="#br0">10 1 368,'0'0'8076,"-5"13"-6649,2 34-438,1 0 1,3 0-1,2 0 0,13 67 0,-14-96-836,19 98-20,49 160 0,-69-272 20,-24-34-12485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48.411"/>
    </inkml:context>
    <inkml:brush xml:id="br0">
      <inkml:brushProperty name="width" value="0.05" units="cm"/>
      <inkml:brushProperty name="height" value="0.05" units="cm"/>
      <inkml:brushProperty name="color" value="#004F8B"/>
    </inkml:brush>
  </inkml:definitions>
  <inkml:trace contextRef="#ctx0" brushRef="#br0">1 3 2497,'0'0'6339,"107"0"-5683,-67 0-656,5-2-272,5 2-1072,-2 0-225,-3 0-2241</inkml:trace>
  <inkml:trace contextRef="#ctx0" brushRef="#br0" timeOffset="1">724 14 4930,'0'0'2722,"116"0"-1698,-81 0 16,2 0-703,-2 0-337,0 0-176,-1 0-849,-1 0-1120,-2 4-1072</inkml:trace>
  <inkml:trace contextRef="#ctx0" brushRef="#br0" timeOffset="2">1337 38 480,'0'0'5027,"111"0"-3411,-82 0-847,3 0-545,-6 0-224,3 0-80,0 0-561,-2 0-1039,4-4-2226</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48.762"/>
    </inkml:context>
    <inkml:brush xml:id="br0">
      <inkml:brushProperty name="width" value="0.05" units="cm"/>
      <inkml:brushProperty name="height" value="0.05" units="cm"/>
      <inkml:brushProperty name="color" value="#004F8B"/>
    </inkml:brush>
  </inkml:definitions>
  <inkml:trace contextRef="#ctx0" brushRef="#br0">1 43 3522,'0'0'5266,"107"-7"-3681,-76 3-513,7 0-784,1 0-288,0 1-304,5 3-720,-1 0-561,1-2-512,-1 2-1441</inkml:trace>
  <inkml:trace contextRef="#ctx0" brushRef="#br0" timeOffset="1">796 11 1969,'0'0'7892,"108"-3"-7092,-73-1-800,2 2-432,2 0-785,3 2-864,-1 0-1520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49.122"/>
    </inkml:context>
    <inkml:brush xml:id="br0">
      <inkml:brushProperty name="width" value="0.05" units="cm"/>
      <inkml:brushProperty name="height" value="0.05" units="cm"/>
      <inkml:brushProperty name="color" value="#004F8B"/>
    </inkml:brush>
  </inkml:definitions>
  <inkml:trace contextRef="#ctx0" brushRef="#br0">0 18 3298,'0'0'3553,"118"-15"-2496,-91 15-193,-4 0-800,-4 0-64,-1 0-48,-5 0-1409,-1-2-2192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49.662"/>
    </inkml:context>
    <inkml:brush xml:id="br0">
      <inkml:brushProperty name="width" value="0.05" units="cm"/>
      <inkml:brushProperty name="height" value="0.05" units="cm"/>
      <inkml:brushProperty name="color" value="#004F8B"/>
    </inkml:brush>
  </inkml:definitions>
  <inkml:trace contextRef="#ctx0" brushRef="#br0">0 1 5747,'0'0'2897,"114"5"-2897,-87-5-144,-2 0-256,0 0-657,1 0-1008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50.074"/>
    </inkml:context>
    <inkml:brush xml:id="br0">
      <inkml:brushProperty name="width" value="0.05" units="cm"/>
      <inkml:brushProperty name="height" value="0.05" units="cm"/>
      <inkml:brushProperty name="color" value="#004F8B"/>
    </inkml:brush>
  </inkml:definitions>
  <inkml:trace contextRef="#ctx0" brushRef="#br0">1 1 5106,'0'0'2546,"137"0"-2402,-104 0-144,4 0-1745,-6 0-1985</inkml:trace>
  <inkml:trace contextRef="#ctx0" brushRef="#br0" timeOffset="1">591 3 2849,'0'0'3778,"108"0"-3634,-81 0-144,2 0-864,-2 0-977</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50.430"/>
    </inkml:context>
    <inkml:brush xml:id="br0">
      <inkml:brushProperty name="width" value="0.05" units="cm"/>
      <inkml:brushProperty name="height" value="0.05" units="cm"/>
      <inkml:brushProperty name="color" value="#004F8B"/>
    </inkml:brush>
  </inkml:definitions>
  <inkml:trace contextRef="#ctx0" brushRef="#br0">0 23 1649,'0'0'0</inkml:trace>
  <inkml:trace contextRef="#ctx0" brushRef="#br0" timeOffset="1">317 2 1873,'0'0'3682,"118"0"-3682,-105 0-305,-3 0-479,-2 0-417,-1 0 209,-3-2 16</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51.964"/>
    </inkml:context>
    <inkml:brush xml:id="br0">
      <inkml:brushProperty name="width" value="0.05" units="cm"/>
      <inkml:brushProperty name="height" value="0.05" units="cm"/>
      <inkml:brushProperty name="color" value="#004F8B"/>
    </inkml:brush>
  </inkml:definitions>
  <inkml:trace contextRef="#ctx0" brushRef="#br0">23 0 3474,'0'0'896,"-16"95"545,16-61 47,0 3-911,0 2-529,0 2-48,0 0-433,-3 0-783,-1-2-1441</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52.353"/>
    </inkml:context>
    <inkml:brush xml:id="br0">
      <inkml:brushProperty name="width" value="0.05" units="cm"/>
      <inkml:brushProperty name="height" value="0.05" units="cm"/>
      <inkml:brushProperty name="color" value="#004F8B"/>
    </inkml:brush>
  </inkml:definitions>
  <inkml:trace contextRef="#ctx0" brushRef="#br0">96 0 1072,'0'0'3314,"-4"110"-1601,4-82-481,0 2-479,0-4-209,0-1-448,0-1-96,0-2-528,0 1-1409,0-3-2721</inkml:trace>
  <inkml:trace contextRef="#ctx0" brushRef="#br0" timeOffset="1">84 608 2689,'0'0'5027,"-17"95"-3539,17-74-864,0-3-527,0 3-97,0-3-385,0 3-719,0-1-1105,-4 1-1537</inkml:trace>
  <inkml:trace contextRef="#ctx0" brushRef="#br0" timeOffset="2">32 1083 1345,'0'0'5442,"-17"110"-3393,15-83-880,0-1 271,2-2-415,-2-2-593,2-1-320,0-3-112,0-1-336,-2 0-913,0-2-1472,-2-2-1553</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52.696"/>
    </inkml:context>
    <inkml:brush xml:id="br0">
      <inkml:brushProperty name="width" value="0.05" units="cm"/>
      <inkml:brushProperty name="height" value="0.05" units="cm"/>
      <inkml:brushProperty name="color" value="#004F8B"/>
    </inkml:brush>
  </inkml:definitions>
  <inkml:trace contextRef="#ctx0" brushRef="#br0">15 1 2545,'0'0'6163,"-10"115"-6163,10-98-2081,0-4-4242</inkml:trace>
  <inkml:trace contextRef="#ctx0" brushRef="#br0" timeOffset="1">7 368 8948,'0'0'4146,"-6"50"-9556</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51.635"/>
    </inkml:context>
    <inkml:brush xml:id="br0">
      <inkml:brushProperty name="width" value="0.05" units="cm"/>
      <inkml:brushProperty name="height" value="0.05" units="cm"/>
      <inkml:brushProperty name="color" value="#004F8B"/>
    </inkml:brush>
  </inkml:definitions>
  <inkml:trace contextRef="#ctx0" brushRef="#br0">29 0 3073,'0'0'4418,"0"21"-4402,0-8 32,0 0 0,0 3-32,-8 3-16,-2 4-960,-1-1-2401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55.237"/>
    </inkml:context>
    <inkml:brush xml:id="br0">
      <inkml:brushProperty name="width" value="0.05" units="cm"/>
      <inkml:brushProperty name="height" value="0.05" units="cm"/>
      <inkml:brushProperty name="color" value="#004F8B"/>
    </inkml:brush>
  </inkml:definitions>
  <inkml:trace contextRef="#ctx0" brushRef="#br0">1 40 6755,'0'0'723,"20"-7"443,5-1-582,1 0-1,34-4 1,-48 10-375,1 1 0,-1 0 0,0 1 0,0 0 0,1 1 1,-1 0-1,0 1 0,0 0 0,20 8 0,-22-7-161,0 2 0,-1-1 1,1 1-1,-1 1 0,0 0 1,14 12-1,-19-14-59,-1-1 0,1 1 0,-1 0 0,-1 0 0,1 0 0,0 0 1,-1 0-1,0 1 0,0-1 0,0 1 0,-1-1 0,1 1 0,-1 0 0,0-1 0,-1 1 0,1 0 0,-1 6 0,0-8-18,0-1 0,0 1-1,-1-1 1,1 1 0,-1-1 0,0 1 0,1-1-1,-1 0 1,0 1 0,-1-1 0,1 0 0,0 0-1,-1 0 1,1 0 0,-1 0 0,0 0 0,1 0-1,-1 0 1,-3 1 0,0 2-24,-1-2 1,-1 1-1,1-1 0,0 0 1,-1 0-1,-13 4 1,-1-2-205,0-1 1,0-1 0,-41 0 0,58-2 134,1-1 0,0 0 0,0 0 0,0 0 0,0 0 0,0-1 0,0 1 0,0-1 0,0 0 1,0 0-1,0 0 0,0 0 0,0 0 0,0-1 0,0 1 0,1-1 0,-1 0 0,1 0 0,-1 0 0,1 0 0,0 0 0,0 0 0,0-1 0,0 1 0,0-1 0,0 1 0,1-1 0,-1 0 0,1 0 0,0 0 0,0 0 0,0 0 0,0 0 0,0 0 0,1 0 0,-1 0 0,1 0 0,0-6 0,-1-29-3306</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2:53.898"/>
    </inkml:context>
    <inkml:brush xml:id="br0">
      <inkml:brushProperty name="width" value="0.05" units="cm"/>
      <inkml:brushProperty name="height" value="0.05" units="cm"/>
      <inkml:brushProperty name="color" value="#004F8B"/>
    </inkml:brush>
  </inkml:definitions>
  <inkml:trace contextRef="#ctx0" brushRef="#br0">12 306 2161,'0'0'6990,"0"0"-6897,0 1-1,-1-1 1,1 0 0,0 0-1,0 0 1,-1 0 0,1 1 0,0-1-1,0 0 1,-1 0 0,1 0 0,0 0-1,0 0 1,-1 0 0,1 0-1,0 0 1,-1 0 0,1 0 0,0 0-1,0 0 1,-1 0 0,1 0-1,0 0 1,-1 0 0,1 0 0,0 0-1,0 0 1,-1-1 0,1 1 0,0 0-1,0 0 1,-1 0 0,1 0-1,0-1 1,0 1 0,0 0 0,-1 0-1,1 0 1,0-1 0,0 1-1,0 0 1,0 0 0,-1-1 0,1 1-1,0 0 1,0 0 0,0-1 0,0 1-1,12-24 224,2 1-1,0 1 0,2 0 1,0 1-1,33-31 0,-15 19-137,2 2 0,53-35-1,-86 64-140,-1 1 0,1 0 0,-1 0 0,1 0 0,-1 0-1,1 1 1,0-1 0,-1 1 0,1-1 0,0 1 0,0 0 0,-1 0-1,1 0 1,0 1 0,0-1 0,-1 0 0,1 1 0,0 0 0,-1 0-1,1 0 1,-1 0 0,1 0 0,-1 0 0,1 1 0,-1-1-1,0 1 1,0 0 0,0-1 0,0 1 0,0 0 0,3 3 0,7 8 99,-1 1 0,0 0 0,14 25 0,-20-32-85,3 4-27,-1 1 1,0-1-1,0 1 1,-2 1-1,1-1 1,-2 1-1,1-1 1,-2 1-1,3 18 1,-10-29-35,-1-1 0,0 1 0,0-1-1,0-1 1,1 1 0,-10-1 0,12 1-2,-222 2-859,123-4-240,70 10-6239,19-4 3860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00.164"/>
    </inkml:context>
    <inkml:brush xml:id="br0">
      <inkml:brushProperty name="width" value="0.05" units="cm"/>
      <inkml:brushProperty name="height" value="0.05" units="cm"/>
      <inkml:brushProperty name="color" value="#004F8B"/>
    </inkml:brush>
  </inkml:definitions>
  <inkml:trace contextRef="#ctx0" brushRef="#br0">342 156 3282,'0'0'5565,"-6"0"-771,-23-2-3826,26-1-919,0 1 0,0-1 0,1 1 0,-1-1 0,1 0 0,0 0 1,0 0-1,0 0 0,0 0 0,0 0 0,1-1 0,-1 1 0,1-1 0,0 1 0,-2-8 0,2 2-19,0 0 0,0-1 0,1 1 1,0 0-1,2-12 0,-1 19-29,-1 1-1,1-1 0,0 0 1,0 1-1,0-1 1,0 1-1,0-1 1,0 1-1,0 0 1,0-1-1,0 1 0,1 0 1,-1 0-1,1 0 1,-1 0-1,1 0 1,-1 0-1,1 0 1,-1 0-1,1 1 0,0-1 1,-1 1-1,1-1 1,0 1-1,0 0 1,-1-1-1,5 1 1,57-2 57,-50 3-9,-11-1-30,-1 1 0,1-1-1,0 1 1,-1 0 0,1 0-1,-1 0 1,1-1 0,-1 1 0,1 1-1,-1-1 1,0 0 0,1 0 0,-1 0-1,0 1 1,0-1 0,0 1-1,0-1 1,0 1 0,0-1 0,-1 1-1,1-1 1,0 1 0,-1 0-1,1-1 1,-1 1 0,0 0 0,0 0-1,1-1 1,-1 1 0,0 0-1,-1 2 1,2 75 672,-2-57-479,1-13-192,0-1 0,0 0 0,-1 1 0,0-1 0,0 1 0,-1-1 0,0 0 0,0 0 0,-1 0 0,0 0 0,-1-1 0,0 1 0,0-1 0,0 0 0,-1 0 0,0 0 0,0 0 0,-1-1 0,0 0 0,0 0 0,0-1 0,-1 0 0,0 0 0,0 0 0,-13 6 0,4-4-40,0 0 0,-1-2-1,0 1 1,0-2 0,-1 0-1,-21 1 1,-109 0-2077,131-5 1602,16-2 435,1 1 0,-1-1 1,1 0-1,0 0 0,-1 0 0,1 1 0,0-1 1,0 0-1,0 0 0,1 0 0,-1 0 0,0 1 1,1-1-1,-1 0 0,1 0 0,-1 1 1,1-1-1,0 0 0,0 1 0,0-1 0,1-1 1,3 0 67,0 0 0,1 1 1,-1 0-1,0 0 1,1 0-1,-1 1 1,1 0-1,-1 0 1,1 0-1,0 1 0,-1-1 1,1 1-1,0 1 1,-1-1-1,1 1 1,7 2-1,-2 0 172,0 0-1,-1 1 1,1 1-1,-1-1 1,-1 2-1,1-1 0,12 10 1,6 8 377,-17-13-421,1-1 0,-1 0-1,1 0 1,1-1 0,0-1 0,0 0 0,0-1 0,1 0 0,14 4 0,-25-10-95,-1-1 1,0 0 0,0 1 0,0-1 0,1 0 0,-1 0 0,0 0 0,0-1 0,0 1 0,-1 0-1,1-1 1,0 1 0,0-1 0,-1 0 0,1 1 0,-1-1 0,0 0 0,1 0 0,-1 0 0,0 0 0,0 0-1,0 0 1,0 0 0,0-4 0,22-56-860,-12 15-1288,-7 30-1559,-2 8-785</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00.819"/>
    </inkml:context>
    <inkml:brush xml:id="br0">
      <inkml:brushProperty name="width" value="0.05" units="cm"/>
      <inkml:brushProperty name="height" value="0.05" units="cm"/>
      <inkml:brushProperty name="color" value="#004F8B"/>
    </inkml:brush>
  </inkml:definitions>
  <inkml:trace contextRef="#ctx0" brushRef="#br0">33 294 4610,'0'0'2823,"-3"16"-1644,-3 3-910,4-11-138,-1 1 0,1-1-1,1 0 1,-1 1 0,1-1 0,-1 12 3061,-3-36-2876,3-49-634,0 45 238,1-1 0,0 1 0,2 0 0,0 0 0,1-1 0,2 1 0,0 0 0,7-22 0,-11 42 87,0 0 0,0 0-1,1 0 1,-1-1 0,0 1-1,0 0 1,0 0 0,0 0 0,1-1-1,-1 1 1,0 0 0,0 0-1,1 0 1,-1 0 0,0 0 0,0-1-1,1 1 1,-1 0 0,0 0-1,0 0 1,1 0 0,-1 0 0,0 0-1,0 0 1,1 0 0,-1 0-1,0 0 1,0 0 0,1 0 0,-1 0-1,0 0 1,0 0 0,1 0-1,-1 1 1,0-1 0,0 0 0,1 0-1,-1 0 1,0 0 0,0 0-1,0 1 1,1-1 0,-1 0 0,0 0-1,0 0 1,0 1 0,0-1-1,1 0 1,-1 0 0,0 0 0,0 1-1,0-1 1,0 0 0,0 0-1,0 1 1,0-1 0,10 16 6,-10-15 26,22 41 1153,27 40-1,-41-71-986,0 0 0,0-1 0,1 0 0,1 0 1,-1-1-1,2 0 0,-1 0 0,19 10 0,-28-18-147,1 0 0,-1-1 0,1 1 0,-1 0 1,1-1-1,-1 1 0,1-1 0,0 1 0,-1-1 0,1 0 1,0 0-1,-1 0 0,1 0 0,0 0 0,-1 0 0,1 0 1,0 0-1,-1-1 0,1 1 0,-1 0 0,1-1 0,2-1 1,-1 0-31,-1 0 0,1 0 0,-1 0 0,0 0 0,0 0 0,0-1 0,-1 1 0,1-1 0,0 1 0,-1-1 0,3-5 0,1-7-111,0-1 0,-1 1 0,3-30 0,-6 40 88,11-154-543,-11 90-6325</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01.271"/>
    </inkml:context>
    <inkml:brush xml:id="br0">
      <inkml:brushProperty name="width" value="0.05" units="cm"/>
      <inkml:brushProperty name="height" value="0.05" units="cm"/>
      <inkml:brushProperty name="color" value="#004F8B"/>
    </inkml:brush>
  </inkml:definitions>
  <inkml:trace contextRef="#ctx0" brushRef="#br0">1 287 4930,'0'0'5459,"1"12"-5016,4 32 128,-5-43-532,0-1 1,0 0 0,0 1 0,0-1-1,0 1 1,0-1 0,0 0 0,0 1-1,1-1 1,-1 0 0,0 1 0,0-1-1,0 0 1,0 1 0,1-1 0,-1 0-1,0 0 1,0 1 0,1-1 0,-1 0-1,0 0 1,1 1 0,-1-1 0,0 0-1,1 0 1,-1 0 0,0 0 0,1 1-1,-1-1 1,0 0 0,1 0 0,-1 0-1,0 0 1,1 0 0,-1 0 0,1 0-1,-1 0 1,0 0 0,1 0 0,-1 0-1,0 0 1,1 0 0,-1-1 0,0 1-1,1 0 1,-1 0 0,0 0 0,1 0-1,-1-1 1,0 1 0,1 0 0,-1 0-1,0 0 1,0-1 0,1 1 0,-1 0-1,0-1 1,0 1 0,1 0 0,-1-1-1,0 1 1,0 0 0,0-1 0,0 1-1,0 0 1,1-1 0,16-21 150,-17 21-117,110-181-168,-37 57-207,-57 111 735,-3 19-142,7 33 225,-14-23-169,17 31 404,-2 1 0,-2 0-1,-2 1 1,12 59 0,-40-107-8082,-4-9 4519,-11-13-4333</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01.728"/>
    </inkml:context>
    <inkml:brush xml:id="br0">
      <inkml:brushProperty name="width" value="0.05" units="cm"/>
      <inkml:brushProperty name="height" value="0.05" units="cm"/>
      <inkml:brushProperty name="color" value="#004F8B"/>
    </inkml:brush>
  </inkml:definitions>
  <inkml:trace contextRef="#ctx0" brushRef="#br0">0 100 7860,'0'0'7790,"22"-3"-7249,165-26-284,-128 22-1102,-1-4 0,111-34 0,-168 45 915,0-1 0,0 0-1,1 1 1,-1-1 0,1 1 0,-1-1-1,0 1 1,1 0 0,-1 0 0,1 0-1,-1 0 1,0 0 0,1 0 0,-1 0-1,1 0 1,-1 0 0,1 1 0,-1-1-1,0 0 1,1 1 0,-1 0 0,0-1-1,0 1 1,1 0 0,1 1 0,-1 1 116,0 0 0,0 0 1,0 0-1,0 1 1,0-1-1,-1 0 1,0 1-1,2 4 0,2 6-177,17 52 1396,17 89 0,-46-175-8491,-25-35 232,11 22 2684</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02.102"/>
    </inkml:context>
    <inkml:brush xml:id="br0">
      <inkml:brushProperty name="width" value="0.05" units="cm"/>
      <inkml:brushProperty name="height" value="0.05" units="cm"/>
      <inkml:brushProperty name="color" value="#004F8B"/>
    </inkml:brush>
  </inkml:definitions>
  <inkml:trace contextRef="#ctx0" brushRef="#br0">19 110 720,'0'0'8007,"1"-16"-6692,1-51 110,-2 66-1357,0 0 0,0 0 1,0 0-1,0 0 1,0 0-1,1 0 0,-1 0 1,0 0-1,0 0 1,1 0-1,-1 0 0,0 0 1,1 0-1,-1 0 1,1 0-1,0 1 1,-1-1-1,1 0 0,0 0 1,-1 1-1,1-1 1,0 0-1,0 1 0,-1-1 1,1 0-1,0 1 1,0-1-1,0 1 0,0 0 1,0-1-1,0 1 1,0 0-1,0-1 0,0 1 1,0 0-1,0 0 1,0 0-1,0 0 1,0 0-1,0 0 0,0 0 1,0 0-1,0 0 1,0 1-1,0-1 0,2 1 1,3 0 90,21-1 224,0 1 0,0 1 0,0 1 0,-1 2 0,52 15 0,-68-16-313,-1-1 1,1 2 0,-1-1 0,0 1-1,0 1 1,0 0 0,-1 0 0,0 1-1,0-1 1,0 2 0,-1-1 0,0 1 0,-1 0-1,0 1 1,0-1 0,-1 1 0,0 1-1,7 15 1,-9-18-41,-1 0-1,0 0 1,0 0 0,0 1 0,-1-1-1,0 0 1,-1 0 0,1 1-1,-1-1 1,-1 0 0,1 1-1,-1-1 1,-3 9 0,2-11-34,1-1 1,-2 0 0,1-1-1,0 1 1,-1 0 0,0-1-1,0 1 1,0-1 0,0 0-1,0 0 1,-1 0 0,1 0-1,-1-1 1,0 1 0,0-1-1,0 0 1,0 0 0,0-1-1,0 1 1,0-1 0,-1 0-1,-6 1 1,-33 4-508,0-2 0,0-1-1,0-3 1,-53-6 0,87 5 329,3 1 14,1 0 0,0-1-1,-1 0 1,1 0 0,0 0-1,-1-1 1,1 0 0,-8-4-1,13-4-4740,1 3 1044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02.812"/>
    </inkml:context>
    <inkml:brush xml:id="br0">
      <inkml:brushProperty name="width" value="0.05" units="cm"/>
      <inkml:brushProperty name="height" value="0.05" units="cm"/>
      <inkml:brushProperty name="color" value="#004F8B"/>
    </inkml:brush>
  </inkml:definitions>
  <inkml:trace contextRef="#ctx0" brushRef="#br0">1 158 6227,'0'0'5629,"3"2"-5234,-1 1-250,1 0-1,-1 0 1,1 0 0,-1 0-1,0 1 1,-1-1 0,1 1-1,0-1 1,-1 1 0,0-1 0,0 1-1,0 0 1,0 0 0,0 5-1,6 69 1556,-5-56-1421,4 105 590,-6-126-1005,0-7-1302,-3-116-3373,-10-1 3313,10 101 1688,0-1 0,2 1 1,0-1-1,1 1 0,5-26 0,-5 46-131,1 0 0,0 0 0,0 0-1,0 0 1,0 1 0,0-1-1,0 0 1,0 1 0,1-1-1,-1 1 1,1-1 0,-1 1 0,1 0-1,-1-1 1,1 1 0,0 0-1,0 0 1,-1 0 0,1 0-1,0 1 1,0-1 0,0 0 0,0 1-1,0-1 1,0 1 0,0 0-1,0 0 1,0 0 0,0 0-1,0 0 1,0 0 0,0 0 0,3 1-1,4 0 137,0 0-1,0 1 0,1 0 1,-2 1-1,1 0 0,9 4 1,0 1 144,-1 2 1,0 0-1,-1 0 1,-1 2-1,18 15 0,-28-22-281,0 0-1,0 0 0,0 1 0,-1 0 0,0 0 0,0 0 0,0 1 0,-1-1 0,0 1 0,0 0 0,0 0 0,-1 0 0,0 0 0,-1 0 0,0 0 0,1 13 0,-2-17-53,-1 0-1,0-1 0,0 1 1,0 0-1,0-1 0,0 1 1,0-1-1,-1 1 0,1-1 1,-1 1-1,1-1 0,-1 0 1,0 0-1,0 0 0,0 0 0,0 0 1,-1 0-1,1-1 0,0 1 1,-1-1-1,1 1 0,-1-1 1,0 0-1,1 0 0,-1 0 1,0-1-1,0 1 0,1 0 1,-4-1-1,-14 4-41,1-1 1,-38 2-1,50-5-2,-22 2-195,15 0-75,-1-2 0,0 1 0,1-2 0,-27-3 0,40 3 134,1 1 0,-1-1 0,1 1-1,-1-1 1,1 0 0,0 1 0,-1-1-1,1 0 1,0 0 0,-1 1 0,1-1-1,0 0 1,0 0 0,-1 1 0,1-1 0,0 0-1,0 0 1,0 0 0,0 1 0,0-1-1,0 0 1,0 0 0,1 0 0,-1 1-1,0-1 1,0 0 0,1 0 0,-1 1 0,0-1-1,1 0 1,-1 1 0,1-1 0,-1 0-1,1 1 1,0-2 0,17-6-4450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03.153"/>
    </inkml:context>
    <inkml:brush xml:id="br0">
      <inkml:brushProperty name="width" value="0.05" units="cm"/>
      <inkml:brushProperty name="height" value="0.05" units="cm"/>
      <inkml:brushProperty name="color" value="#004F8B"/>
    </inkml:brush>
  </inkml:definitions>
  <inkml:trace contextRef="#ctx0" brushRef="#br0">33 5 3730,'0'0'8420,"1"-4"-7263,1 37 1002,2 11-1322,-2 1 1,-7 81 0,-3-106-2215,-11-16-4764,9-4 2675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03.582"/>
    </inkml:context>
    <inkml:brush xml:id="br0">
      <inkml:brushProperty name="width" value="0.05" units="cm"/>
      <inkml:brushProperty name="height" value="0.05" units="cm"/>
      <inkml:brushProperty name="color" value="#004F8B"/>
    </inkml:brush>
  </inkml:definitions>
  <inkml:trace contextRef="#ctx0" brushRef="#br0">1 335 3890,'0'0'4783,"18"-4"-4054,25-4 249,1 3 0,44-1 0,-35 7-125,-16 1-520,43-5-1,-76 2-369,0 0-1,-1 0 0,1 0 1,-1 0-1,0-1 0,1 1 1,-1-1-1,0 0 0,0 0 1,0 0-1,0 0 0,0 0 1,0-1-1,-1 1 0,1-1 1,-1 0-1,0 0 0,0 0 1,0 0-1,0 0 0,0 0 0,-1 0 1,1-1-1,-1 1 0,0-1 1,0 1-1,0-1 0,0-3 1,2-13-659,0-1 1,-2 1-1,-1-37 1,0 33 797,1 1-120,0 17 31,-1 0 0,0 0-1,1 0 1,-2 0 0,1 0 0,-1 0-1,0 0 1,0 0 0,-4-11-1,4 17 6,1 0 0,0 0-1,0-1 1,-1 1-1,1 0 1,0 0 0,0 0-1,-1 0 1,1 0 0,0-1-1,-1 1 1,1 0-1,0 0 1,-1 0 0,1 0-1,0 0 1,0 0 0,-1 0-1,1 0 1,0 0-1,-1 0 1,1 0 0,0 0-1,-1 1 1,1-1-1,0 0 1,0 0 0,-1 0-1,1 0 1,0 0 0,0 1-1,-1-1 1,1 0-1,0 0 1,0 0 0,-1 1-1,1-1 1,0 0 0,0 0-1,0 1 1,0-1-1,-1 0 1,1 0 0,0 1-1,0-1 1,0 0 0,0 1-1,0-1 1,0 0-1,0 1 1,-10 16 259,10-16-223,-8 18 420,1 1-1,1 1 1,0-1-1,2 1 0,-3 24 1,-1 110 1507,5-66-2596,-4-63-6052</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05.780"/>
    </inkml:context>
    <inkml:brush xml:id="br0">
      <inkml:brushProperty name="width" value="0.05" units="cm"/>
      <inkml:brushProperty name="height" value="0.05" units="cm"/>
      <inkml:brushProperty name="color" value="#004F8B"/>
    </inkml:brush>
  </inkml:definitions>
  <inkml:trace contextRef="#ctx0" brushRef="#br0">426 176 4882,'0'0'3711,"-22"11"171,19-11-3772,0-1-1,-1 1 0,1-1 1,0 0-1,0 0 1,0 0-1,0 0 1,0 0-1,0-1 1,0 0-1,0 1 1,1-1-1,-1 0 0,1 0 1,-1 0-1,1-1 1,0 1-1,0-1 1,0 1-1,0-1 1,0 1-1,0-1 1,1 0-1,0 0 1,-1 0-1,0-5 0,-1-1-29,0 0-1,0 0 1,1-1-1,1 1 1,0-1-1,0 1 1,1-20-1,1 27-72,0 0 1,0 0-1,0 0 0,0 0 1,0 0-1,1 0 1,-1 1-1,1-1 0,-1 0 1,1 1-1,-1-1 0,1 1 1,0-1-1,0 1 0,0 0 1,0 0-1,0 0 1,0 0-1,0 0 0,0 0 1,0 1-1,0-1 0,0 1 1,4-1-1,-3 0 17,0 0 0,-1 1 0,1-1 0,0 1 0,-1 0 0,1 0 0,0 0 0,-1 0 0,1 0 0,0 0 0,-1 1 0,1-1 0,0 1 0,-1 0 0,1 0 0,-1 0 0,1 0 0,-1 0 0,0 0 0,4 4 0,-1 1 34,-2 0 1,1 1-1,-1-1 0,0 1 0,0 0 0,0 0 0,-1 0 0,-1 0 0,1 1 0,0 9 0,1 81 423,-3-69-320,0-21-140,-1 1-1,0 0 1,0-1-1,0 1 1,-1-1-1,-1 1 1,1-1 0,-1 0-1,-1 0 1,1 0-1,-2-1 1,1 1 0,-1-1-1,-5 7 1,1-4 4,0-1 0,0 0 0,-1 0 0,-1-1 0,1-1 0,-1 0 0,0 0 0,-19 8 0,1-4-170,1-1 0,-2-1 0,1-2 1,-1-1-1,0-1 0,-1-2 0,-38 0 1,45-7-525,23 3 642,1 0 1,-1 0-1,1 1 1,-1-1-1,1 0 1,0 0-1,-1 0 1,1 0-1,0 0 1,-1 0-1,1 0 1,0 0-1,0 0 1,0 0-1,0 0 1,0 0-1,0 1 1,0-1-1,0 0 1,1 0 0,-1 0-1,0 0 1,1-2-1,2 2-3,0 0 0,1-1-1,-1 1 1,0 0 0,1 1 0,-1-1 0,0 1 0,1-1-1,-1 1 1,1 0 0,-1 1 0,0-1 0,5 1-1,-1-1 38,4 1 69,-1 0 1,0 0 0,0 1-1,0 1 1,0-1-1,0 2 1,15 6 0,67 40 673,-10-5-355,-77-43-500,-1 1 210,0-1 0,1 0 0,-1 0 0,0-1 0,1 1 1,0-1-1,-1 0 0,1 0 0,7 0 0,-10-2-53,0 0 1,0 0-1,0 0 1,0 0-1,-1 0 1,1 0-1,0 0 1,0-1-1,-1 1 1,1-1-1,-1 0 1,1 1-1,-1-1 1,0 0-1,1 0 1,-1 0-1,0 1 1,0-1-1,0-1 0,-1 1 1,1 0-1,0-3 1,9-18-677,0 0-1,16-24 1,-20 38-705,0 1 1,0 0-1,1 0 1,13-11-1,-3 5-3257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56.223"/>
    </inkml:context>
    <inkml:brush xml:id="br0">
      <inkml:brushProperty name="width" value="0.05" units="cm"/>
      <inkml:brushProperty name="height" value="0.05" units="cm"/>
      <inkml:brushProperty name="color" value="#004F8B"/>
    </inkml:brush>
  </inkml:definitions>
  <inkml:trace contextRef="#ctx0" brushRef="#br0">0 0 6467,'0'0'3183,"6"18"-2986,75 280 681,-37-119-574,-43-176-306,13 36-143,-14-38 142,1-1 0,-1 1 0,0-1 0,0 1 0,1 0 0,-1-1 0,0 1 0,1-1-1,-1 0 1,0 1 0,1-1 0,-1 1 0,1-1 0,-1 1 0,1-1 0,-1 0 0,1 1 0,-1-1 0,1 0 0,-1 0 0,1 1 0,-1-1-1,1 0 1,0 0 0,-1 0 0,1 0 0,-1 0 0,1 0 0,0 0 0,-1 0 0,1 0 0,-1 0 0,1 0 0,0 0 0,-1 0 0,1 0-1,-1-1 1,1 1 0,-1 0 0,1 0 0,-1-1 0,1 1 0,-1 0 0,1-1 0,-1 1 0,1 0 0,-1-1 0,1 1 0,-1-1 0,1 1-1,-1-1 1,0 1 0,1-1 0,-1 1 0,0-1 0,0 1 0,1-1 0,-1 0 0,32-63-980,-26 50 884,0 1 1,1-1-1,1 1 1,11-15 0,-17 29 230,0 1 1,0 0 0,0 0-1,0 0 1,-1 0 0,1 0 0,0 0-1,-1 0 1,0 0 0,1 1-1,-1-1 1,0 1 0,0 2 0,3 1 210,1 3-308,0-1 1,1-1-1,0 1 1,1-1-1,-1 0 1,1 0-1,0-1 1,1 0-1,0 0 1,0-1-1,0 0 1,1-1-1,-1 1 1,1-2-1,0 1 1,0-1-1,0 0 1,1-1-1,-1 0 1,1-1-1,-1 0 1,1 0-1,0-1 1,-1-1-1,13-1 1,-20 2-53,1-1 0,-1 1 0,1-1 0,-1 0 0,1 0 0,-1 0 0,0 0-1,1 0 1,-1-1 0,0 1 0,0-1 0,0 1 0,0-1 0,0 0 0,0 0 0,0 0 0,-1 0 0,1 0 0,-1 0 0,1 0 0,-1-1 0,0 1 0,0 0 0,0-1 0,0 1 0,0-1 0,0-3 0,1-7-181,0 0 0,-1 0 1,0 0-1,-2-17 0,0 7 1602,29 55-1145,-18-22-261,1-1 0,0 1 1,0-2-1,1 0 0,0 0 0,0-1 1,18 7-1,-21-10 22,0-1-1,1 0 1,-1 0 0,1-1 0,-1 0 0,1-1 0,0 0 0,-1-1 0,1 0-1,0 0 1,16-4 0,-23 3 0,0 0 0,-1 0 0,0-1-1,1 1 1,-1-1 0,0 1 0,1-1 0,-1 0-1,0 0 1,0 0 0,-1 0 0,1-1 0,0 1 0,-1 0-1,1-1 1,-1 1 0,0-1 0,0 0 0,0 1-1,0-1 1,0 0 0,-1 0 0,1 1 0,-1-1-1,1 0 1,-1-3 0,1-7-29,-1 0-1,1 1 1,-2-1 0,-3-19-1,3 27 6,-1 1 0,0 0 0,0 0 0,0-1 0,-1 1 0,1 1 0,-1-1 0,0 0 0,0 1 0,0-1-1,-1 1 1,1 0 0,-1 0 0,0 0 0,0 1 0,0-1 0,0 1 0,0 0 0,0 0 0,-1 1 0,-5-3-1,-4 0 116,0 0-1,-1 0 0,1 1 0,-1 1 0,-23-1 0,36 3-113,0 0 0,0 1 0,0-1 0,0 0 0,0 1 0,0-1 0,0 1 0,0 0 0,0-1 0,0 1 0,1 0 0,-1 0 0,0 0 0,1 1 0,-1-1 0,1 0 0,-1 1 0,1-1 0,-1 1 0,0 1 0,-1 1-2,0 1 0,1-1 0,0 0-1,0 1 1,0-1 0,1 1 0,-1 0-1,0 7 1,1-4 4,0 0 0,0 1 1,1-1-1,0 1 0,0-1 0,1 0 0,0 1 0,1-1 0,0 0 0,4 10 0,-2-10 10,0-1 0,1 0 0,0-1 0,1 1 0,-1-1-1,1 0 1,1 0 0,-1 0 0,1-1 0,0 0 0,0-1 0,0 1-1,1-1 1,0-1 0,9 4 0,-4-2-90,0-1-1,-1-1 1,1 0-1,0-1 1,1 0 0,-1-1-1,0 0 1,0-1-1,17-2 1,-27 2-22,1-1 0,0 0 0,-1 1 0,1-2 0,-1 1 0,1 0 0,-1 0 1,0-1-1,1 0 0,-1 0 0,0 0 0,0 0 0,0 0 0,-1-1 0,1 1 0,0-1 0,-1 0 0,0 0 0,0 1 0,0-2 0,0 1 0,2-4 1,1-5-180,-1-1 0,-1 0 0,0 0 1,0 0-1,0-13 0,-2 11 281,2 1 0,-1 0-1,1 0 1,8-19-1,-9 29 125,-1 1 0,1-1-1,0 1 1,1-1 0,-1 1-1,0 0 1,1 0 0,0 0-1,0 0 1,0 1 0,0-1-1,0 1 1,0 0 0,1 0-1,-1 0 1,1 0 0,-1 0-1,1 1 1,0-1 0,4 0-1,0 0 25,-1 1 0,0-1 0,1 1 0,-1 1 0,1-1 0,-1 1 0,1 1 1,-1-1-1,0 1 0,1 1 0,-1-1 0,0 1 0,0 1 0,0-1 0,0 1 0,0 0 0,0 1 0,-1 0 0,0 0 0,1 0 0,-2 0 0,9 9 0,-7-5-94,0 0-1,-1 0 1,0 1 0,0 0 0,-1 0 0,-1 0-1,1 1 1,-2-1 0,1 1 0,-1 0-1,-1 0 1,1 1 0,-2-1 0,0 0-1,0 18 1,-1-24-60,-1 0 0,1 0 0,-1 0 0,0 0 0,-1 0 0,1 0 1,-1 0-1,0-1 0,0 1 0,0-1 0,0 1 0,0-1 0,-1 0 0,0 0 0,0 0 0,1 0 0,-2 0 0,1-1 0,0 1 0,0-1 0,-1 0 0,1 0 0,-1 0 0,0 0 0,0-1 0,-7 2 0,2 1-153,-1-1 0,0-1 0,0 0-1,-1 0 1,1-1 0,0-1 0,0 1 0,-1-2-1,-19-2 1,28 3 87,0-1 0,0 1 0,0-1 0,0 0 1,1 0-1,-1 1 0,0-1 0,0 0 0,1-1 0,-1 1 0,1 0 0,-1 0 0,1-1 0,-1 1 0,1-1 1,0 1-1,0-1 0,0 1 0,0-1 0,0 0 0,0 0 0,0 1 0,0-1 0,0-2 0,0-4-768,-1 0-1,1 0 1,0 0-1,1-13 0,0 14-133,0-23-4531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06.290"/>
    </inkml:context>
    <inkml:brush xml:id="br0">
      <inkml:brushProperty name="width" value="0.05" units="cm"/>
      <inkml:brushProperty name="height" value="0.05" units="cm"/>
      <inkml:brushProperty name="color" value="#004F8B"/>
    </inkml:brush>
  </inkml:definitions>
  <inkml:trace contextRef="#ctx0" brushRef="#br0">1 415 5507,'0'0'5589,"10"-10"-5448,32-40 362,-2-2-1,39-66 1,-53 72-246,-16 26-72,1 1 1,0 1 0,2 0-1,0 0 1,24-24 0,-37 41-155,1 1 0,0 0 0,-1-1 0,1 1 0,0 0 0,-1 0 0,1-1 0,0 1 0,0 0 0,-1 0 0,1 0 0,0 0 0,0 0 0,-1 0 0,1 0 0,0 0 0,0 0 0,-1 0 0,1 0 0,0 1 0,0-1 0,-1 0 0,1 1 0,0-1 0,-1 0 0,1 1 0,0-1 0,-1 1 0,1-1 0,-1 1 0,1-1 0,-1 1 0,2 0 0,17 23 423,-16-21-287,18 23 133,-2 0-1,0 1 1,-2 1 0,-1 1-1,-1 0 1,-2 1-1,-1 1 1,-1 0 0,7 34-1,-17-61-548,5 31 812,-5-10-5268,-4-26 1789,-16 0-1121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06.746"/>
    </inkml:context>
    <inkml:brush xml:id="br0">
      <inkml:brushProperty name="width" value="0.05" units="cm"/>
      <inkml:brushProperty name="height" value="0.05" units="cm"/>
      <inkml:brushProperty name="color" value="#004F8B"/>
    </inkml:brush>
  </inkml:definitions>
  <inkml:trace contextRef="#ctx0" brushRef="#br0">1 84 8212,'0'0'2254,"18"-3"-586,324-29-2426,-338 32 651,129-9-3565,-67-5 4257,-6-11 3991,-60 25-4488,0 0-1,1 0 1,-1-1 0,0 1 0,0 0-1,1 0 1,-1 0 0,0 0-1,1 0 1,-1 0 0,0 0 0,1 0-1,-1 0 1,0 1 0,0-1 0,1 0-1,-1 0 1,0 0 0,1 0 0,-1 0-1,0 0 1,0 1 0,1-1-1,-1 0 1,0 0 0,0 0 0,1 1-1,-1-1 1,0 0 0,0 0 0,0 1-1,0-1 1,1 0 0,-1 0 0,0 1-1,0-1 1,0 0 0,0 1-1,0-1 1,0 0 0,0 1 0,5 15-273,-4-13 567,0 2-270,63 269 3313,-64-269-4489</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07.554"/>
    </inkml:context>
    <inkml:brush xml:id="br0">
      <inkml:brushProperty name="width" value="0.05" units="cm"/>
      <inkml:brushProperty name="height" value="0.05" units="cm"/>
      <inkml:brushProperty name="color" value="#004F8B"/>
    </inkml:brush>
  </inkml:definitions>
  <inkml:trace contextRef="#ctx0" brushRef="#br0">0 124 8996,'0'0'4221,"23"-1"-3602,173-4-104,-123 3-437,-44 0 165,-1 1-1,1 1 1,0 2 0,0 1-1,-1 1 1,44 11-1,-67-13-148,0 1-1,1 0 0,-1 0 1,0 0-1,0 0 0,0 1 0,-1 0 1,1 0-1,-1 0 0,0 0 0,0 1 1,5 8-1,-3-3 100,0 1 0,-1 0 0,0 0 0,-1 0 0,6 22 0,-4 1 196,-1 1-1,-2-1 0,0 46 1,-1-30-280,0-103-867,16-80 0,-3 25 231,-12 72 488,-2 17 38,0 0 0,2 0-1,0 0 1,1 0 0,1 1 0,1 0 0,8-19 0,-13 36 29,1-1 0,0 1 0,1 0 0,-1-1 0,0 1 0,0 0 0,0 0 0,1 1 0,-1-1 0,0 0 0,1 1 0,-1-1 0,1 1 0,-1 0 0,1 0 0,-1 0 1,1 0-1,-1 0 0,4 1 0,51 9 112,-38-3 68,1 1 0,31 18 1,-43-21-158,0 0 0,-1 0 0,1 1 1,-1-1-1,-1 2 0,1-1 1,-1 1-1,11 14 0,-16-19-55,0 0 1,0 1-1,0-1 0,0 1 1,0-1-1,0 1 0,-1-1 1,1 1-1,-1 0 1,1-1-1,-1 1 0,0 0 1,0-1-1,0 1 0,-1-1 1,1 1-1,-1 0 0,1-1 1,-1 1-1,0-1 0,0 1 1,0-1-1,0 1 0,-1-1 1,1 0-1,0 0 0,-1 1 1,0-1-1,1 0 0,-1-1 1,0 1-1,0 0 0,0 0 1,-1-1-1,1 1 0,-3 1 1,-10 6 42,0-1-1,0 0 1,-1-1 0,-21 6-1,30-11-48,-26 8-299,0-1 0,0-2-1,-45 4 1,-44-2-8062,106-8 6211,-15 1-3032</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39.461"/>
    </inkml:context>
    <inkml:brush xml:id="br0">
      <inkml:brushProperty name="width" value="0.05" units="cm"/>
      <inkml:brushProperty name="height" value="0.05" units="cm"/>
      <inkml:brushProperty name="color" value="#004F8B"/>
    </inkml:brush>
  </inkml:definitions>
  <inkml:trace contextRef="#ctx0" brushRef="#br0">214 249 2193,'0'0'6035,"-4"4"-4834,-5 2 5564,6-11-6693,1-1 0,-1 0-1,1 0 1,0 0 0,0 0 0,1-1 0,0 1-1,0 0 1,0-1 0,1-9 0,-1 3-33,1-1 1,1 1-1,0-1 1,1 1-1,1 0 1,6-21-1,-8 30-32,1 0 0,1 0-1,-1 0 1,0 0 0,1 0 0,0 0-1,0 1 1,0 0 0,1-1-1,-1 1 1,1 0 0,-1 0 0,1 1-1,0-1 1,0 1 0,0 0-1,1 0 1,-1 0 0,0 1-1,1 0 1,-1-1 0,1 1 0,4 0-1,-5 0-5,0 1 1,-1-1-1,1 1 0,0 0 0,0 0 0,-1 0 0,1 1 0,0-1 1,-1 1-1,1 0 0,0 0 0,-1 0 0,1 1 0,-1-1 0,1 1 1,-1 0-1,0 0 0,0 0 0,0 0 0,0 0 0,0 1 0,2 2 1,1 3 21,0 0 0,0 0 1,-1 1-1,0-1 1,-1 1-1,0 0 0,4 14 1,-3-9 52,-1 1 1,-1 0-1,0 0 1,-1 1-1,-1-1 1,0 0-1,-2 24 1,0-29-54,0 1 1,-1-1-1,0 0 1,-1 0-1,0-1 1,-1 1-1,1 0 1,-2-1-1,1 0 1,-2 0-1,1 0 1,-7 7-1,0-2-5,0-2 0,-1 0-1,0 0 1,-1-1 0,0-1-1,-1 0 1,0-1-1,0-1 1,-33 13 0,23-13-55,0-1 1,-1-1 0,1-2 0,-1 0 0,0-2-1,-28 0 1,54-4 1,0 1 0,0-1 0,0 0 0,1 1 0,-1-1 0,0 1 0,1-1 0,-1 0 0,1 1-1,0-1 1,-1 1 0,1 0 0,2-3 0,-1 1 25,0 1-1,1 0 0,-1-1 1,1 1-1,0 0 1,0 0-1,0 0 0,0 1 1,0-1-1,0 1 0,0-1 1,0 1-1,0 0 1,1 0-1,-1 1 0,0-1 1,1 1-1,-1 0 0,1-1 1,-1 1-1,1 1 1,-1-1-1,0 0 0,1 1 1,-1 0-1,0 0 0,1 0 1,-1 0-1,0 0 1,4 3-1,11 5 129,0 1-1,-1 1 1,-1 1 0,17 13-1,-11-7 139,3 1 114,0-2 0,0 0-1,2-2 1,32 15 0,-58-30-299,0 0-1,-1 0 1,1 0-1,0 0 1,0 0-1,0 0 1,0 0-1,0-1 1,0 1-1,0 0 1,0 0 0,0-1-1,-1 1 1,1-1-1,0 1 1,0 0-1,0-1 1,-1 0-1,1 1 1,0-1-1,-1 1 1,1-1 0,0 0-1,-1 0 1,1 1-1,-1-1 1,1 0-1,-1 0 1,1 0-1,-1 1 1,0-1-1,1-1 1,14-38-116,-11 28 139,31-72-1157,-16 38-2219,0-1-5406,-11 24 693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39.819"/>
    </inkml:context>
    <inkml:brush xml:id="br0">
      <inkml:brushProperty name="width" value="0.05" units="cm"/>
      <inkml:brushProperty name="height" value="0.05" units="cm"/>
      <inkml:brushProperty name="color" value="#004F8B"/>
    </inkml:brush>
  </inkml:definitions>
  <inkml:trace contextRef="#ctx0" brushRef="#br0">17 1 720,'0'0'8943,"3"4"-8116,3 17-376,-1 0-1,-1 0 1,-1 0-1,0 1 1,-2-1-1,0 1 1,-3 25-1,2 30 631,10 86-2572,-10-162 1350,-1-1 0,1 1 1,0-1-1,0 1 1,0-1-1,-1 1 1,1-1-1,0 0 1,0 1-1,-1-1 0,1 1 1,0-1-1,-1 0 1,1 1-1,0-1 1,-1 0-1,1 0 1,-1 1-1,1-1 0,0 0 1,-1 0-1,1 1 1,-1-1-1,1 0 1,-1 0-1,1 0 1,-1 0-1,1 0 0,-1 0 1,1 0-1,-1 0 1,0 0-1,-18 0-3165,18-1 2911,-16-2-4885</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40.258"/>
    </inkml:context>
    <inkml:brush xml:id="br0">
      <inkml:brushProperty name="width" value="0.05" units="cm"/>
      <inkml:brushProperty name="height" value="0.05" units="cm"/>
      <inkml:brushProperty name="color" value="#004F8B"/>
    </inkml:brush>
  </inkml:definitions>
  <inkml:trace contextRef="#ctx0" brushRef="#br0">0 334 4738,'0'0'5072,"14"0"-4853,226-4 2203,-234 4-2383,0-1 1,0 0-1,-1 0 1,1 0-1,0-1 1,0 0-1,-1 0 0,1 0 1,-1-1-1,0 0 1,0 0-1,0 0 1,0-1-1,0 1 0,-1-1 1,0 0-1,1-1 1,-1 1-1,-1-1 1,1 1-1,-1-1 0,0 0 1,0-1-1,0 1 1,-1 0-1,0-1 0,0 0 1,2-9-1,2-12 119,-1-1-1,-2-1 1,-1 1-1,-2-47 1,0 44 422,0 30-100,-2 3-442,1 1 0,0 0 0,0 0 0,0 0 0,1 0 0,-1 0 0,0 0 0,1 0 0,0 5 0,-1-3 27,-6 68 1722,5 122 0,3-103-900,-1-79-864,0 0 0,0 0 0,1 0 0,1 0 0,0 0 0,1-1 0,0 1 0,1-1-1,10 23 1,-13-35-276,-1 1-1,1-1 0,0 1 0,-1 0 0,1-1 1,0 1-1,-1-1 0,1 0 0,0 1 0,-1-1 1,1 0-1,0 1 0,0-1 0,0 0 1,-1 0-1,1 0 0,0 1 0,0-1 0,0 0 1,-1 0-1,1 0 0,0 0 0,0-1 0,0 1 1,0 0-1,-1 0 0,1 0 0,0-1 0,0 1 1,1-1-1,6-10-4164</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40.682"/>
    </inkml:context>
    <inkml:brush xml:id="br0">
      <inkml:brushProperty name="width" value="0.05" units="cm"/>
      <inkml:brushProperty name="height" value="0.05" units="cm"/>
      <inkml:brushProperty name="color" value="#004F8B"/>
    </inkml:brush>
  </inkml:definitions>
  <inkml:trace contextRef="#ctx0" brushRef="#br0">0 7 1201,'0'0'7342,"20"-1"-4829,65-4-627,-81 5-1781,0-1 0,0 1 0,0 0 0,0 0 0,0 1 1,0-1-1,0 1 0,0 0 0,0 0 0,-1 0 0,1 0 0,0 1 0,0-1 0,-1 1 0,1 0 1,-1 0-1,0 1 0,1-1 0,-1 1 0,0-1 0,0 1 0,-1 0 0,1 0 0,-1 0 1,1 0-1,-1 1 0,0-1 0,0 1 0,-1 0 0,1-1 0,1 5 0,-2-3-94,0 0 1,-1 0-1,1 0 0,-1 0 0,0 0 0,0 0 1,0 0-1,-1 0 0,0 0 0,0 0 0,0 0 1,0 0-1,-1 0 0,0-1 0,0 1 0,0 0 1,-1-1-1,1 0 0,-1 0 0,0 1 0,-4 3 1,-8 5-142,-1 0 1,0-1 0,0-1 0,-2 0 0,1-1-1,-37 15 1,53-25 316,30 2 983,0 1 0,33 7 0,18 3 63,-63-11-1199,48 2-898,-61-4 290,-1 0 1,1 0-1,0 0 1,0-1-1,-1 0 1,1 0-1,0 0 0,-1 0 1,1 0-1,-1-1 1,0 1-1,1-1 1,4-3-1,5-11-5332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41.195"/>
    </inkml:context>
    <inkml:brush xml:id="br0">
      <inkml:brushProperty name="width" value="0.05" units="cm"/>
      <inkml:brushProperty name="height" value="0.05" units="cm"/>
      <inkml:brushProperty name="color" value="#004F8B"/>
    </inkml:brush>
  </inkml:definitions>
  <inkml:trace contextRef="#ctx0" brushRef="#br0">121 540 816,'0'0'12697,"18"5"-11134,33 7 283,1-1-1,87 5 0,-136-16-1774,17 1 414,0-1 0,0 0 0,39-8 0,-52 7-416,-1-1 1,0 0-1,1-1 0,-1 0 0,0 0 0,0 0 1,0 0-1,-1-1 0,1 0 0,-1 0 1,0-1-1,0 0 0,-1 0 0,1 0 1,5-9-1,-3 1-44,0-1 1,-1 0-1,-1 0 0,0-1 1,-1 1-1,-1-1 0,0 0 1,-1 0-1,-1 0 0,0 0 1,-1 0-1,0 0 0,-5-27 1,3 30-36,-1 0 0,-1 0 1,0 1-1,0-1 1,-1 1-1,-1 0 0,0 0 1,0 0-1,-1 1 1,-14-17-1,8 12-26,-1 0 0,-1 1-1,0 0 1,-1 2 0,-31-21 0,36 27-20,0 1 0,0 0-1,-1 1 1,1 0 0,-1 1 0,0 0 0,0 0 0,0 2-1,-1-1 1,1 2 0,0 0 0,0 0 0,-1 1 0,1 0-1,0 1 1,0 1 0,0 0 0,0 0 0,-15 8 0,15-6 31,0 1 1,0 1 0,0 0-1,1 0 1,0 1 0,1 1-1,0 0 1,0 0 0,1 1 0,0 0-1,0 0 1,1 1 0,1 0-1,0 1 1,0 0 0,2 0-1,-8 20 1,6-5-108,2 0 0,0 1 0,2-1-1,1 1 1,2 37 0,0-64 117,1 6-411,-1 1 1,1 0-1,0-1 1,0 1-1,1 0 0,0-1 1,1 0-1,5 12 1,20 29-5651,-6-19-2451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42.083"/>
    </inkml:context>
    <inkml:brush xml:id="br0">
      <inkml:brushProperty name="width" value="0.05" units="cm"/>
      <inkml:brushProperty name="height" value="0.05" units="cm"/>
      <inkml:brushProperty name="color" value="#004F8B"/>
    </inkml:brush>
  </inkml:definitions>
  <inkml:trace contextRef="#ctx0" brushRef="#br0">380 0 3089,'0'0'4416,"7"9"-3925,17 30 385,-2 1 0,-1 1 1,-2 1-1,26 86 0,36 195 1685,-79-314-2516,22 115 832,-5 1-1,-5 0 1,-7 0 0,-9 152-1,-4-210-687,-3-1 0,-3-1 0,-3 0 0,-3-1 0,-3 0 0,-2-2 0,-3-1 0,-3 0 0,-2-3 0,-3 0 0,-2-2 0,-49 57 0,-10-9-94,83-92-130,-1 0-1,-1-1 0,0-1 1,0 0-1,-1-1 0,-17 9 1,26-16-484,-1 0 0,1 0 1,0-1-1,-1 0 0,1 0 1,-13 0-1,-18-8-7136,23-1 2987</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42.695"/>
    </inkml:context>
    <inkml:brush xml:id="br0">
      <inkml:brushProperty name="width" value="0.05" units="cm"/>
      <inkml:brushProperty name="height" value="0.05" units="cm"/>
      <inkml:brushProperty name="color" value="#004F8B"/>
    </inkml:brush>
  </inkml:definitions>
  <inkml:trace contextRef="#ctx0" brushRef="#br0">156 0 6227,'0'0'4629,"-6"17"-4197,-106 253 2422,105-258-2694,2 1 0,-1 0 0,2 1-1,0-1 1,0 1 0,1 0 0,-2 25-1,6-38-144,-1 1 0,0-1-1,1 0 1,-1 0-1,1 0 1,0 0 0,-1 0-1,1 0 1,-1-1-1,1 1 1,0 0 0,0 0-1,0 0 1,-1-1-1,1 1 1,0 0 0,0-1-1,0 1 1,0-1-1,0 1 1,0-1 0,0 1-1,0-1 1,1 0-1,-1 1 1,0-1 0,2 0-1,40 6 241,-31-5-145,334 36 506,-332-36-581,-6 1 24,0-1-1,0 0 0,0-1 1,0 0-1,0 0 0,0 0 1,12-3-1,-19 0-13,0 1 0,0 0 0,-1 0 0,1-1 0,0 1 1,-1-1-1,1 1 0,-1 0 0,0-1 0,0 1 0,0-1 0,0 1 0,0-1 0,-1-3 1,0-2 16,0-4-87,0 1 0,-1-1 0,-1 0-1,0 1 1,-1-1 0,0 1 0,0 0 0,-1 0 0,-1 1 0,-13-20 0,-5-3-283,-51-56 1,57 69 73,10 9-34,-1 2 1,0-1 0,0 1 0,-1 0 0,0 1 0,0 0 0,-1 0-1,-17-8 1,12 14-3382,11 2 284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56.692"/>
    </inkml:context>
    <inkml:brush xml:id="br0">
      <inkml:brushProperty name="width" value="0.05" units="cm"/>
      <inkml:brushProperty name="height" value="0.05" units="cm"/>
      <inkml:brushProperty name="color" value="#004F8B"/>
    </inkml:brush>
  </inkml:definitions>
  <inkml:trace contextRef="#ctx0" brushRef="#br0">1 110 2945,'0'0'4197,"4"23"-2439,31 151 3079,21 170-1073,-55-337-3806,-43-263-3744,33-12 1449,9 261 2334,0 1 107,0 0 1,1 1-1,-1-1 0,1 0 1,0 0-1,0 0 0,1 0 1,0 1-1,0-1 0,0 1 1,1-1-1,4-7 0,-4 9-5,1 1 1,-1-1-1,0 1 0,1 0 1,0 0-1,0 1 0,0-1 1,0 1-1,0 0 0,0 0 0,0 0 1,1 0-1,-1 1 0,1 0 1,-1 0-1,7-1 0,-4 0-29,0 1 0,-1 0 0,1 1 0,0 0 0,-1 0 0,1 0 0,0 0 0,-1 1 0,1 0 0,0 1 0,-1 0 0,1 0 0,-1 0 0,0 0 0,0 1 0,0 0 0,0 1 0,0-1 0,-1 1 0,0 0 0,1 1 0,-1-1 0,-1 1 0,1 0 0,-1 0 0,0 0 0,0 1 0,0-1 0,-1 1 0,0 0 0,0 0 0,0 0 0,-1 1 0,0-1 0,0 1 0,-1-1 0,0 1 0,1 7-1,-1-9-65,-1 0-1,0 0 1,0 0-1,0 0 1,0 0-1,-1 0 1,0 0-1,0-1 1,0 1-1,-1 0 1,0 0-1,1-1 1,-2 1-1,1-1 0,0 0 1,-1 0-1,0 0 1,0 0-1,0 0 1,0 0-1,-1-1 1,1 0-1,-1 1 1,0-1-1,0-1 1,0 1-1,-1-1 1,1 1-1,-6 1 0,-4 1-216,0 0 0,0-1 0,0-1 0,-1 0 0,0-1 0,1 0 0,-1-1-1,-26-2 1,39 1 30,-1 0 0,1-1 1,-1 1-1,0-1 0,1 0 0,-1 0 0,1 0 0,0 0 0,-1 0 0,1 0 0,0 0 0,-1-1 0,1 0 0,0 1 0,0-1 0,0 0 0,1 0 0,-1 0 0,0 0 1,1 0-1,-1 0 0,1 0 0,0-1 0,-1 1 0,1 0 0,0-1 0,1 1 0,-1-1 0,0 0 0,1 1 0,-1-1 0,1 1 0,0-1 0,0-3 0,-2-32-4128</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44.751"/>
    </inkml:context>
    <inkml:brush xml:id="br0">
      <inkml:brushProperty name="width" value="0.05" units="cm"/>
      <inkml:brushProperty name="height" value="0.05" units="cm"/>
      <inkml:brushProperty name="color" value="#004F8B"/>
    </inkml:brush>
  </inkml:definitions>
  <inkml:trace contextRef="#ctx0" brushRef="#br0">17 377 272,'0'0'6723,"21"11"-4866,13 7-991,0-2 0,1-1-1,66 18 1,-52-25 673,0-3 0,97-1 0,-125-4-1231,-14 0-231,1 0 0,0 0 0,-1-1 0,1 0 0,-1-1 0,0 1 0,1-1 0,-1-1 0,0 0 0,0 0 0,0 0 0,-1 0 0,1-1 0,-1 0 0,1-1 0,-2 0-1,1 0 1,0 0 0,-1 0 0,0-1 0,0 0 0,-1 0 0,1 0 0,-1-1 0,-1 1 0,1-1 0,-1 0 0,0 0 0,-1 0 0,0 0 0,0-1 0,0 1 0,0-15 0,0 11-76,-2 0 1,0 1-1,0-1 0,0 1 1,-2-1-1,1 1 0,-1-1 1,-1 1-1,0 0 0,0 0 1,-1 0-1,0 0 0,-1 0 1,0 1-1,-10-14 0,6 11-48,0 1 0,0 0 0,-1 0 0,0 1 0,-1 0 0,-1 1 0,1 0 0,-1 1 0,-1 0 0,1 1-1,-1 1 1,-1 0 0,1 0 0,-1 1 0,0 1 0,0 0 0,0 1 0,-1 1 0,-25-1 0,18 2-95,0 2 1,0 0 0,0 1 0,1 1-1,-1 2 1,-30 9 0,40-10 122,1 1 0,0 1 1,0 0-1,1 0 0,0 1 0,0 0 1,0 0-1,1 1 0,0 1 0,1 0 1,-1 0-1,2 0 0,-9 15 0,8-11 40,1 1-1,1-1 1,1 2 0,0-1-1,0 1 1,2 0-1,0 0 1,0 0-1,1 0 1,1 0-1,1 0 1,1 19-1,0-28-17,-1-1 0,1 1 1,0-1-1,0 1 0,0-1 0,1 0 0,0 0 0,0 0 0,1 0 0,-1 0 1,1 0-1,0 0 0,0-1 0,5 6 0,-1-3 22,-1-1 0,2 1 0,-1-1 0,1-1-1,0 1 1,0-2 0,15 8 0,-6-5-478,1-1 0,-1 0 0,25 4 1,-22-7-1543,1 0 0,25-1 0,-6-2-4341</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45.423"/>
    </inkml:context>
    <inkml:brush xml:id="br0">
      <inkml:brushProperty name="width" value="0.05" units="cm"/>
      <inkml:brushProperty name="height" value="0.05" units="cm"/>
      <inkml:brushProperty name="color" value="#004F8B"/>
    </inkml:brush>
  </inkml:definitions>
  <inkml:trace contextRef="#ctx0" brushRef="#br0">86 58 1713,'0'0'6670,"13"-9"-5553,44-29 49,-55 37-1072,1-1-1,-1 1 0,1 0 1,-1 0-1,1 0 0,0 0 1,-1 0-1,1 0 0,0 1 1,0 0-1,0-1 0,0 1 1,-1 0-1,1 0 0,0 1 1,0-1-1,0 0 0,0 1 1,-1 0-1,1 0 0,0 0 1,-1 0-1,1 0 0,-1 0 1,1 1-1,-1-1 0,1 1 1,-1-1-1,0 1 1,0 0-1,0 0 0,0 0 1,0 1-1,0-1 0,-1 0 1,2 3-1,2 3 70,0 0 1,-1 0-1,0 1 1,-1-1-1,0 1 1,0 0-1,-1 0 1,2 17-1,-3-18-94,-1 0-1,0 1 1,0-1-1,-1 0 1,0 1-1,-1-1 1,0 0-1,0 0 1,0 0-1,-1 0 1,-1 0-1,1-1 1,-6 9-1,1-3-42,-2-1-1,1-1 0,-2 1 1,1-2-1,-2 1 0,-16 11 1,15-12-47,0-1-1,-1 0 1,-22 9 0,30-15-131,1-1 0,-1 0 0,0 0 0,0 0 0,0-1 1,0 0-1,0 0 0,0-1 0,0 1 0,-1-1 0,1-1 0,-8 0 0,14 0 153,-1 1-1,1-1 1,0 1 0,-1-1-1,1 0 1,0 1-1,-1-1 1,1 1 0,0-1-1,0 0 1,0 1 0,0-1-1,0 0 1,-1 1 0,1-1-1,0 0 1,0 1-1,1-1 1,-1 1 0,0-1-1,0 0 1,0 1 0,0-1-1,0 0 1,1 1 0,-1-1-1,0 1 1,1-1-1,-1 0 1,0 1 0,1-1-1,-1 1 1,1-1 0,-1 1-1,0-1 1,1 1 0,0 0-1,-1-1 1,1 1-1,-1 0 1,2-1 0,14-1 279,-1 1 0,1 0 0,0 2 0,0-1-1,0 2 1,24 5 0,88 34 1194,3 0 754,-125-39-2015,-1-1 1,1 1-1,0-2 0,0 1 0,0-1 1,0 1-1,11-3 0,-15 2-152,0-1-1,-1 0 1,1 0-1,0 0 1,0 0-1,-1 0 1,1 0-1,0 0 1,-1 0-1,1-1 1,-1 1-1,0-1 1,1 1-1,-1-1 0,0 0 1,0 1-1,0-1 1,0 0-1,0 0 1,-1 1-1,1-1 1,0 0-1,-1 0 1,0 0-1,1-2 1,1-4-192,23-109-1351,-20 78-2370,-3 0-3804,-2 22-873</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48.669"/>
    </inkml:context>
    <inkml:brush xml:id="br0">
      <inkml:brushProperty name="width" value="0.05" units="cm"/>
      <inkml:brushProperty name="height" value="0.05" units="cm"/>
      <inkml:brushProperty name="color" value="#004F8B"/>
    </inkml:brush>
  </inkml:definitions>
  <inkml:trace contextRef="#ctx0" brushRef="#br0">1 0 480,'0'0'8127,"33"0"-6444,20 3-567,72 13 1,-7-1-122,36-5-476,89 10 251,3 0-415,382-16-1,-289-24-240,-108 4 1242,15 9 1416,-245 7-2790,10-1-8888</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49.361"/>
    </inkml:context>
    <inkml:brush xml:id="br0">
      <inkml:brushProperty name="width" value="0.05" units="cm"/>
      <inkml:brushProperty name="height" value="0.05" units="cm"/>
      <inkml:brushProperty name="color" value="#004F8B"/>
    </inkml:brush>
  </inkml:definitions>
  <inkml:trace contextRef="#ctx0" brushRef="#br0">100 105 5426,'0'0'3768,"0"14"-2280,0 102 2182,0-60-1294,0-49-1726,0-22-615,0-250-2529,0 265 2527,0-1 1,0 0-1,-1 1 0,1-1 1,0 0-1,0 1 1,0-1-1,1 1 1,-1-1-1,0 0 0,0 1 1,0-1-1,0 1 1,1-1-1,-1 0 0,0 1 1,0-1-1,1 1 1,-1-1-1,0 1 0,1-1 1,-1 1-1,1-1 1,-1 1-1,1 0 1,-1-1-1,1 1 0,-1-1 1,1 1-1,-1 0 1,1 0-1,0-1 0,21 8 332,20 26-114,-41-32-192,46 38 631,1-2 0,2-3 0,62 33 1,56 38 219,-166-105-921,-1 1 0,0 0 1,1 0-1,-1-1 1,0 1-1,0 0 0,0 0 1,0 1-1,0-1 1,0 0-1,0 0 0,0 0 1,0 1-1,-1-1 0,1 0 1,-1 1-1,1-1 1,-1 0-1,1 1 0,0 2 1,-2-3 5,1 0 0,0 0 0,-1 0 0,1 0 0,-1 0-1,1 0 1,-1 0 0,0 0 0,1 0 0,-1 0 0,0 0 0,0 0 0,1-1 0,-1 1 0,0 0 0,0 0 0,0-1 0,0 1 0,0-1 0,-2 1 0,-9 4 21,0 0 0,0-2 0,-24 5 0,23-5 43,-80 14-726,-114 6 0,77-14-5900,87-6 2441,-1 1-2583</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52.203"/>
    </inkml:context>
    <inkml:brush xml:id="br0">
      <inkml:brushProperty name="width" value="0.05" units="cm"/>
      <inkml:brushProperty name="height" value="0.05" units="cm"/>
      <inkml:brushProperty name="color" value="#004F8B"/>
    </inkml:brush>
  </inkml:definitions>
  <inkml:trace contextRef="#ctx0" brushRef="#br0">128 38 2209,'0'0'7569,"3"-6"-6419,-2 0-754,0 4-232,-1 0 1,1 0 0,0 0-1,0 0 1,0 0-1,0 0 1,0 1 0,0-1-1,0 0 1,0 0 0,4-2 2587,-7 27-2920,-4 8 212,-1-1 0,-2 1 0,-1-2 0,-24 50-1,2-3 109,20-47-55,-17 51 187,28-73-236,-1 0 1,1 0-1,0 0 1,0 0 0,1 0-1,0 0 1,1 0 0,-1-1-1,4 14 1,-3-17-7,1 0 0,0 0 0,0 0 0,0 0 0,0 0 0,1-1 0,-1 1 0,1-1 0,0 1 0,-1-1 0,1 0 0,0 0 0,0 0 0,0-1 0,6 3 0,50 18 689,-19-10-384,0-3 0,1-1 0,0-1 0,53 0 0,-93-7-745,1-26-11178,-2 11 4079</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52.580"/>
    </inkml:context>
    <inkml:brush xml:id="br0">
      <inkml:brushProperty name="width" value="0.05" units="cm"/>
      <inkml:brushProperty name="height" value="0.05" units="cm"/>
      <inkml:brushProperty name="color" value="#004F8B"/>
    </inkml:brush>
  </inkml:definitions>
  <inkml:trace contextRef="#ctx0" brushRef="#br0">11 12 2545,'0'0'6030,"0"-11"-5089,-10 465 8640,10-453-9665,0-1-1,0 1 1,1-1 0,-1 1 0,0-1 0,0 1-1,1-1 1,-1 1 0,0-1 0,1 1 0,-1-1-1,1 0 1,-1 1 0,0-1 0,1 0 0,-1 1-1,1-1 1,-1 0 0,1 1 0,-1-1 0,1 0 0,-1 0-1,1 0 1,-1 0 0,1 1 0,-1-1 0,1 0-1,-1 0 1,1 0 0,0 0 0,-1 0 0,1 0-1,-1 0 1,1-1 0,-1 1 0,1 0 0,-1 0-1,1 0 1,-1 0 0,1-1 0,-1 1 0,1 0 0,-1 0-1,1-1 1,-1 1 0,0 0 0,1-2 0,27-14-7307,-9-6-274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53.237"/>
    </inkml:context>
    <inkml:brush xml:id="br0">
      <inkml:brushProperty name="width" value="0.05" units="cm"/>
      <inkml:brushProperty name="height" value="0.05" units="cm"/>
      <inkml:brushProperty name="color" value="#004F8B"/>
    </inkml:brush>
  </inkml:definitions>
  <inkml:trace contextRef="#ctx0" brushRef="#br0">0 141 3778,'0'0'7099,"19"4"-5954,23 4-14,0-2 0,52 0 0,-88-6-965,1 0 0,-1-1 1,1 0-1,-1 0 0,1-1 0,-1 1 0,0-1 0,1-1 1,-1 1-1,0-1 0,10-7 0,-13 8-133,-1 0 0,0 1 1,0-1-1,0-1 0,0 1 0,0 0 1,0 0-1,0-1 0,-1 1 0,1-1 0,-1 0 1,0 1-1,0-1 0,0 0 0,0 0 1,0 0-1,0 0 0,-1 1 0,1-1 0,-1 0 1,0 0-1,0 0 0,0 0 0,-1 0 1,1 0-1,-1 0 0,1 0 0,-1 0 1,-1-3-1,0 3-44,0 0 1,0 0 0,0 0-1,0 1 1,-1-1-1,1 0 1,-1 1 0,0 0-1,1 0 1,-1 0-1,0 0 1,0 0-1,0 0 1,-1 1 0,-5-3-1,-2 0-32,1 1-1,-1 0 0,-20-3 0,23 5 2,1 1 1,-1 0-1,1 0 0,-1 0 0,0 1 0,1 1 0,0-1 0,-1 1 0,1 0 0,0 1 0,0 0 1,0 0-1,-13 8 0,16-8 58,-1 1 1,1-1 0,0 1-1,0 0 1,0 0 0,0 0-1,1 1 1,0-1 0,0 1-1,0 0 1,0 0 0,1 0-1,-1 0 1,1 0 0,1 0-1,-1 1 1,1-1 0,0 1-1,-1 10 1,2-5 151,-1 1 1,1-1-1,1 0 1,4 22-1,-4-28-84,1 0 0,0 0 0,0-1 0,1 1 0,-1 0 0,1-1 0,0 1 0,0-1 0,1 0 0,-1 0 0,1-1 0,7 7 0,3 0 40,0 0-1,1-1 1,0-1 0,0 0 0,1-1-1,0-1 1,0-1 0,0 0 0,1-1-1,-1 0 1,1-2 0,0 0-1,0-1 1,0 0 0,26-3 0,-39 1-442,0 0 0,0 0 0,0-1 0,0 1 1,0-1-1,0 0 0,0 0 0,4-3 1,24-23-6398,-23 14 1240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53.705"/>
    </inkml:context>
    <inkml:brush xml:id="br0">
      <inkml:brushProperty name="width" value="0.05" units="cm"/>
      <inkml:brushProperty name="height" value="0.05" units="cm"/>
      <inkml:brushProperty name="color" value="#004F8B"/>
    </inkml:brush>
  </inkml:definitions>
  <inkml:trace contextRef="#ctx0" brushRef="#br0">0 16 5891,'0'0'9241,"16"-6"-6079,42 0-1972,0 2 1,78 6 0,-31 1-316,-105-3-851,-17 0-13654,-3 0 4495</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55.462"/>
    </inkml:context>
    <inkml:brush xml:id="br0">
      <inkml:brushProperty name="width" value="0.05" units="cm"/>
      <inkml:brushProperty name="height" value="0.05" units="cm"/>
      <inkml:brushProperty name="color" value="#004F8B"/>
    </inkml:brush>
  </inkml:definitions>
  <inkml:trace contextRef="#ctx0" brushRef="#br0">162 6 4674,'0'0'5675,"0"-5"-3423,0 7-903,-5 18-1280,-1-1-1,0 1 1,-1-2-1,-1 1 0,-1-1 1,-13 20-1,-22 51 515,33-65-362,2-1 0,1 1 0,1 1 0,1-1 0,1 1 1,-3 47-1,8-71-194,1 1 0,-1-1 0,1 1 0,0-1 0,0 0 0,0 1 0,0-1 0,0 0 0,0 0 0,0 0 0,0 0 0,0 1 0,0-2 0,1 1 0,-1 0 0,0 0 0,1 0 0,-1-1 0,1 1 0,-1 0 0,0-1 0,1 1 0,0-1 0,-1 0 0,1 0 1,2 1-1,45 5 851,-47-5-827,182 0 1696,-182-16-11762,-2 1 5442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55.821"/>
    </inkml:context>
    <inkml:brush xml:id="br0">
      <inkml:brushProperty name="width" value="0.05" units="cm"/>
      <inkml:brushProperty name="height" value="0.05" units="cm"/>
      <inkml:brushProperty name="color" value="#004F8B"/>
    </inkml:brush>
  </inkml:definitions>
  <inkml:trace contextRef="#ctx0" brushRef="#br0">1 3 2913,'0'0'7220,"1"-3"-6370,0 9-668,-1 49 1460,12 280 4826,-11-331-5991,3 16-2283,-3-20 1544,-1 1-1,0-1 0,1 1 1,-1-1-1,0 0 0,1 1 0,-1-1 1,1 0-1,-1 1 0,1-1 0,-1 0 1,1 0-1,-1 1 0,1-1 0,-1 0 1,1 0-1,-1 0 0,1 0 0,-1 0 1,1 0-1,-1 0 0,1 0 1,-1 0-1,1 0 0,-1 0 0,1 0 1,-1 0-1,1 0 0,-1 0 0,1 0 1,-1 0-1,1-1 0,-1 1 0,2-1 1,6-5-5400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01.828"/>
    </inkml:context>
    <inkml:brush xml:id="br0">
      <inkml:brushProperty name="width" value="0.05" units="cm"/>
      <inkml:brushProperty name="height" value="0.05" units="cm"/>
      <inkml:brushProperty name="color" value="#004F8B"/>
    </inkml:brush>
  </inkml:definitions>
  <inkml:trace contextRef="#ctx0" brushRef="#br0">1 1 5010,'0'0'5061,"17"3"-2198,57 13-291,-69-14-2391,-1 0 0,0 1 0,1 0 1,-1 0-1,0 0 0,-1 0 0,1 0 0,-1 1 1,1 0-1,-1-1 0,0 1 0,0 1 0,-1-1 1,1 0-1,-1 1 0,0-1 0,0 1 0,0-1 1,-1 1-1,0 0 0,0 0 0,1 8 1,1 2 180,0-7-218,-1 4 15,2 0-1,0 0 1,0 0-1,11 20 1,-12-29-149,-1 1 0,1-1 1,0 0-1,0 1 1,0-1-1,0-1 0,0 1 1,1 0-1,-1-1 0,1 0 1,0 0-1,-1 0 1,1 0-1,0 0 0,0-1 1,0 0-1,1 0 0,4 1 1,16 2-158,1-2 0,45 0 1,-61-2-23,1-1 1,-1 0 0,0-1-1,1 0 1,-1 0 0,0-1-1,0 0 1,-1-1-1,15-7 1,-21 9 145,-1 0-1,0 0 1,0 0-1,0 0 1,0 0 0,-1 0-1,1 0 1,0-1 0,-1 1-1,0-1 1,1 1-1,-1-1 1,0 0 0,0 1-1,-1-1 1,1 0-1,0-4 1,-1-50-796,0 53 728,-1 2 110,-1 0 0,1-1 1,-1 1-1,1 0 0,-1 0 1,0 0-1,1 0 0,-1 0 0,0 0 1,0 1-1,0-1 0,-1 1 1,1-1-1,0 1 0,-1 0 1,1 0-1,0 0 0,-1 0 0,0 0 1,1 1-1,-1-1 0,1 1 1,-1-1-1,0 1 0,1 0 1,-1 0-1,0 0 0,1 1 0,-5 0 1,6 2 5,0-1 0,1 1 0,-1 0 0,1 0 1,-1 0-1,1 0 0,0 0 0,0 0 0,0 0 0,1 6 0,0-2 67,-1-2-21,0 0 0,0 0 1,1 0-1,0 0 0,0 0 0,0-1 1,1 1-1,0 0 0,0 0 0,0-1 1,0 0-1,1 1 0,-1-1 1,1 0-1,5 5 0,-2-3 2,1 0-1,-1 0 0,1-1 1,0 0-1,0-1 1,0 0-1,1 0 1,12 4-1,-1-1-36,0-2 0,0 0 1,1-1-1,-1-2 0,1 0 0,0 0 0,24-3 0,-39 1-116,1-1 0,-1 0 1,0 0-1,0 0 0,0-1 1,0 0-1,0 0 0,0 0 0,0 0 1,-1-1-1,1 0 0,-1 0 0,1 0 1,6-7-1,0-3-513,0 0 0,0-1 0,10-19 1,-12 18 181,0 2 1,1-1-1,19-20 1,-25 31 490,0-1-1,0 1 1,1-1-1,-1 1 1,1 1 0,0-1-1,0 1 1,0-1-1,0 1 1,0 1 0,0-1-1,1 1 1,-1 0-1,1 0 1,7 0 0,3 1 414,0 0 1,1 1 0,-1 1 0,0 0-1,1 1 1,28 10 0,-38-11-382,0 1 0,0 0-1,0 1 1,0 0 0,-1 0 0,1 0-1,-1 1 1,0 0 0,-1 0 0,1 1-1,-1-1 1,0 1 0,0 0 0,-1 1 0,0-1-1,0 1 1,3 7 0,-6-12-94,0 1 0,0-1 1,0 0-1,0 1 0,0-1 0,-1 1 1,0 0-1,1-1 0,-1 1 0,0-1 1,0 1-1,0-1 0,0 1 1,-1 0-1,1-1 0,-1 1 0,0-1 1,1 1-1,-1-1 0,0 0 0,0 1 1,-2 1-1,0 0 0,0-1 1,0 0 0,0 1 0,-1-2-1,1 1 1,-1 0 0,0-1-1,0 1 1,1-1 0,-2 0-1,-6 2 1,-8 2-464,0-2 0,0 0-1,-1-1 1,-33 2 0,35-5-667,-33 1-2890,20-6-4173,14-2 717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57.446"/>
    </inkml:context>
    <inkml:brush xml:id="br0">
      <inkml:brushProperty name="width" value="0.05" units="cm"/>
      <inkml:brushProperty name="height" value="0.05" units="cm"/>
      <inkml:brushProperty name="color" value="#004F8B"/>
    </inkml:brush>
  </inkml:definitions>
  <inkml:trace contextRef="#ctx0" brushRef="#br0">1 1 1793,'0'0'8294,"3"18"-7539,12 93 540,30 187 1004,-44-293-2330,0 0 1,0 0 0,1-1-1,-1 1 1,1 0-1,4 8 1,-5-13 18,-1 1 0,1 0 0,0-1 0,-1 1 0,1-1 0,0 1 0,0-1 0,0 1 0,-1-1 0,1 1 0,0-1 0,0 0 0,0 1 0,0-1 0,0 0 0,0 0 0,0 0 0,-1 0 0,1 0 0,0 0 0,0 0 0,0 0 0,0 0 0,0 0 0,0 0 0,0-1-1,0 1 1,0 0 0,-1-1 0,1 1 0,0 0 0,0-1 0,0 1 0,-1-1 0,1 0 0,0 1 0,-1-1 0,1 1 0,0-1 0,-1 0 0,1 0 0,-1 1 0,1-2 0,20-20-21,-12 12-47,0 0 1,1 0-1,20-15 1,-28 24 120,0 0 0,-1 0 1,1 0-1,0-1 0,0 2 1,-1-1-1,1 0 0,0 0 1,0 1-1,0-1 0,0 1 1,0-1-1,0 1 0,0 0 1,0 0-1,0 0 0,0 0 1,1 0-1,-1 0 0,0 0 1,0 1-1,0-1 0,0 1 1,-1 0-1,1-1 0,0 1 1,0 0-1,0 0 0,0 0 1,-1 1-1,4 1 0,8 10 299,-9-8-308,1 1 1,-1-1-1,1-1 0,0 1 0,1-1 0,-1 0 0,1 0 0,-1 0 0,1-1 0,0 0 0,1 0 0,-1-1 1,0 1-1,1-1 0,0-1 0,-1 1 0,1-1 0,11 0 0,-13-1-132,0 0-1,1 0 0,-1-1 1,0 1-1,0-1 1,0-1-1,0 1 0,0-1 1,0 1-1,0-2 1,-1 1-1,1 0 0,-1-1 1,1 0-1,-1 0 1,7-6-1,-8 7 221,1 0 1,-1 1-1,1 0 0,0-1 1,-1 1-1,1 1 0,0-1 0,0 0 1,0 1-1,0 0 0,5 0 1,43 4-218,5 10 86,-46-10 27,1-1 1,0-1 0,0 1 0,20 0-1,-28-3 16,0 1-1,0-1 1,1 0-1,-1-1 0,0 1 1,0-1-1,0 0 1,0 0-1,0 0 1,0 0-1,0-1 0,0 1 1,-1-1-1,1 0 1,0-1-1,-1 1 1,0 0-1,1-1 0,-1 0 1,0 0-1,0 0 1,-1 0-1,1 0 0,-1 0 1,1-1-1,-1 0 1,0 1-1,0-1 1,-1 0-1,1 0 0,-1 0 1,0 0-1,0 0 1,0 0-1,0-5 1,0 5-31,0-1 0,-1 1 1,0 0-1,0-1 0,0 1 1,0 0-1,0-1 0,-1 1 1,0 0-1,0 0 0,0-1 1,-1 1-1,1 0 0,-1 0 1,0 0-1,0 1 0,-3-5 1,-1 2-5,1 1 0,-1 0 1,0 0-1,0 0 0,-1 1 1,0 0-1,1 0 0,-15-5 1,9 4 30,0 0 1,0 2-1,0-1 1,0 2 0,0-1-1,-1 2 1,1 0 0,-1 0-1,1 1 1,-1 1-1,1 0 1,-17 3 0,23-3-14,0 1 0,1-1 1,-1 1-1,1 0 0,-1 1 1,1-1-1,0 1 0,0 0 1,0 0-1,0 1 0,1-1 1,-1 1-1,1 0 0,0 1 0,0-1 1,1 0-1,-1 1 0,1 0 1,0 0-1,0 0 0,1 0 1,-1 1-1,1-1 0,0 1 1,1-1-1,-1 1 0,1 0 1,-1 8-1,2-9 10,-1 0 0,1 1 0,0-1 0,0 0-1,1 0 1,-1 1 0,1-1 0,0 0 0,1 0 0,-1 0 0,1 0 0,0 0 0,0 0 0,5 6 0,-5-8-162,0 0 1,0-1-1,1 1 1,-1-1 0,1 1-1,0-1 1,0 0-1,0 0 1,3 1-1,-1 0-639,0-1 0,-1-1 0,1 1-1,0-1 1,1 1 0,8-1 0,2 0-7271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56.654"/>
    </inkml:context>
    <inkml:brush xml:id="br0">
      <inkml:brushProperty name="width" value="0.05" units="cm"/>
      <inkml:brushProperty name="height" value="0.05" units="cm"/>
      <inkml:brushProperty name="color" value="#004F8B"/>
    </inkml:brush>
  </inkml:definitions>
  <inkml:trace contextRef="#ctx0" brushRef="#br0">1 607 4306,'0'0'7585,"4"0"-6681,6 0-500,0 0 0,0 0 0,1-1-1,-1 0 1,0-1 0,0 0 0,0 0 0,0-1 0,-1 0-1,12-6 1,-8 2-319,-1 0 0,1 0 0,-1-2 0,-1 1 0,1-1 0,-1-1 0,-1 0 0,0-1 0,0 0 0,-1 0 0,-1-1 1,0 0-1,0-1 0,-1 0 0,-1 0 0,0 0 0,-1-1 0,-1 1 0,0-1 0,0-1 0,-1 1 0,0-20 0,-1 12-83,-1 0-1,-1 0 1,-4-36 0,1 47-39,1-1 0,-1 0 0,-1 1 0,0-1 0,-1 1 0,0 0 0,-1 1 0,-8-13 0,10 17-55,-1 0 0,0 0-1,0 0 1,0 1 0,-1-1 0,0 2-1,0-1 1,0 0 0,0 1 0,-9-4-1,13 7 65,0 0 0,-1 0 0,1 1 0,0-1-1,-1 0 1,1 1 0,0 0 0,-1 0 0,1-1 0,0 1-1,-1 0 1,1 1 0,0-1 0,-1 0 0,1 1 0,0 0 0,-1-1-1,1 1 1,0 0 0,0 0 0,0 0 0,0 0 0,0 0-1,0 1 1,0-1 0,0 1 0,0-1 0,1 1 0,-1 0-1,1 0 1,-1-1 0,1 1 0,-1 0 0,1 0 0,0 1 0,-1 2-1,-6 13 21,0 0 0,1 0 0,1 0-1,1 1 1,1 0 0,1 0-1,-2 24 1,3 142 716,4-103-427,-3-64-249,0-8-35,1 0 0,0 0 0,0 1 0,1-1 0,0 0 0,1 0-1,0 0 1,0 0 0,1 0 0,1 0 0,7 16 0,-10-26-22,-1 1 0,1-1 0,-1 0 0,1 0 0,-1 0 0,1 1 0,-1-1-1,1 0 1,-1 0 0,1 0 0,-1 0 0,1 0 0,-1 0 0,1 0 0,-1 0 0,1 0 0,-1 0 0,1 0 0,-1 0 0,1 0-1,-1 0 1,1-1 0,-1 1 0,1 0 0,-1 0 0,1-1 0,-1 1 0,1 0 0,-1 0 0,0-1 0,1 1 0,-1-1 0,1 1-1,-1 0 1,0-1 0,1 1 0,-1-1 0,17-18-9,-16 16-65,9-8 21,0 0-1,0 1 1,16-13-1,-22 20 139,-1 1-1,1-1 0,0 1 0,-1 0 1,1 0-1,0 1 0,0-1 0,1 1 1,-1 0-1,0 0 0,0 0 1,0 0-1,1 1 0,-1 0 0,0-1 1,6 2-1,-7 0 24,-1 0 0,0 0 1,0 1-1,1-1 0,-1 1 0,0-1 0,0 1 1,0 0-1,0-1 0,-1 1 0,1 0 1,-1 0-1,1 0 0,-1 1 0,1-1 0,-1 0 1,0 1-1,1 3 0,20 54 1131,-19-47-901,13 47 200,-14-54-4863,-16-29-12257</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57.187"/>
    </inkml:context>
    <inkml:brush xml:id="br0">
      <inkml:brushProperty name="width" value="0.05" units="cm"/>
      <inkml:brushProperty name="height" value="0.05" units="cm"/>
      <inkml:brushProperty name="color" value="#004F8B"/>
    </inkml:brush>
  </inkml:definitions>
  <inkml:trace contextRef="#ctx0" brushRef="#br0">0 301 1665,'0'0'11768,"9"0"-10794,-5 0-872,0 0 0,0 1 0,0-1 0,0 1 0,0 0 0,0 0 0,0 0 0,-1 1 0,1-1 0,-1 1 0,1 0 0,-1 0 0,1 0 0,-1 0 0,0 1 0,0-1 0,0 1 0,0 0 0,-1 0-1,1 0 1,-1 0 0,0 1 0,1-1 0,-1 0 0,2 6 0,8 16 139,-2 0-1,0 0 1,-1 1-1,-2 1 0,0-1 1,-2 1-1,-1 0 0,-1 0 1,-1 40-1,-2-66-252,0-1 0,1 0 0,-1 1 1,1-1-1,-1 0 0,1 1 0,-1-1 0,1 0 0,-1 0 0,1 1 0,-1-1 0,1 0 0,-1 0 0,1 0 0,-1 0 0,1 0 1,-1 0-1,1 0 0,-1 0 0,1 0 0,0 0 0,-1 0 0,1 0 0,-1 0 0,1 0 0,-1 0 0,1 0 0,-1-1 0,1 1 1,-1 0-1,1 0 0,-1-1 0,1 1 0,-1 0 0,0-1 0,1 1 0,-1-1 0,1 0 0,21-12 69,-2-4-15,-2-2 0,-1 0 0,0-2 0,-1 1 0,-1-2 0,-2 0 0,0-1 0,-1 0 0,-1-1 0,-1 0-1,-2-1 1,0 0 0,-1 0 0,-2-1 0,-1 1 0,0-1 0,-1-40 0,-2 43 37,0 4-18,-1 0 0,0 1 0,-4-22 0,4 36-65,0 0 0,-1 1 1,0-1-1,0 1 0,0-1 0,0 1 1,-1 0-1,1 0 0,-1-1 1,0 1-1,0 0 0,0 0 1,0 0-1,0 1 0,-1-1 0,1 0 1,-1 1-1,0 0 0,0 0 1,1-1-1,-2 2 0,-4-4 1,6 4-118,0 0 0,0 1 0,0-1 0,0 0 0,-1 1 1,1 0-1,0-1 0,0 1 0,0 0 0,-1 0 0,1 0 1,0 0-1,0 1 0,-1-1 0,1 1 0,0-1 0,0 1 1,0 0-1,0-1 0,0 1 0,0 0 0,0 1 0,0-1 1,0 0-1,0 1 0,-2 1 0,0 2-735,0 0-1,1 0 1,0 0-1,0 0 1,0 1-1,0-1 1,1 1 0,-3 8-1,-1 3-2616</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57.678"/>
    </inkml:context>
    <inkml:brush xml:id="br0">
      <inkml:brushProperty name="width" value="0.05" units="cm"/>
      <inkml:brushProperty name="height" value="0.05" units="cm"/>
      <inkml:brushProperty name="color" value="#004F8B"/>
    </inkml:brush>
  </inkml:definitions>
  <inkml:trace contextRef="#ctx0" brushRef="#br0">0 1 704,'0'0'10597,"4"11"-9839,13 318 4948,-17-328-6122,0-8-5504,0-1 4577,0-1 114,0-16-2794</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58.016"/>
    </inkml:context>
    <inkml:brush xml:id="br0">
      <inkml:brushProperty name="width" value="0.05" units="cm"/>
      <inkml:brushProperty name="height" value="0.05" units="cm"/>
      <inkml:brushProperty name="color" value="#004F8B"/>
    </inkml:brush>
  </inkml:definitions>
  <inkml:trace contextRef="#ctx0" brushRef="#br0">0 95 944,'0'0'8162,"4"-15"-7223,15-44-88,-18 58-805,0-1 1,0 1 0,0-1 0,0 1-1,0 0 1,1 0 0,-1-1-1,0 1 1,1 0 0,-1 0 0,0 0-1,1 0 1,-1 1 0,1-1 0,-1 0-1,1 1 1,0-1 0,-1 1-1,1-1 1,0 1 0,-1 0 0,1-1-1,0 1 1,0 0 0,-1 0 0,1 1-1,0-1 1,-1 0 0,1 0-1,2 1 1,4 0 204,2 0-40,0 1-1,0-1 1,0 2-1,0-1 0,-1 1 1,0 1-1,1 0 1,-1 0-1,0 1 1,-1 0-1,1 0 1,-1 1-1,0 0 1,-1 1-1,1 0 1,-1 0-1,-1 0 1,10 13-1,-10-12-149,0 0 0,-1 1 0,1-1 0,-1 1 0,-1 1 1,0-1-1,0 0 0,-1 1 0,0 0 0,-1 0 0,0 0 0,-1 0 0,1 0 0,-2 0 0,0 0 1,0 0-1,-1 0 0,-3 17 0,3-23-70,-1 0 0,0-1 1,-1 1-1,1 0 0,0-1 0,-1 0 1,0 1-1,0-1 0,0 0 0,0 0 1,0-1-1,-1 1 0,1-1 1,-1 0-1,0 0 0,0 0 0,1 0 1,-1 0-1,0-1 0,-1 0 0,1 0 1,-7 1-1,-10 2-266,1-1 1,-1-1-1,-24-1 1,38-1 108,1 0 0,-1 0 0,1-1 1,0 0-1,-1 0 0,1 0 1,0-1-1,-1 0 0,-10-5 1,15 5-45,0 1 0,1 0 0,-1-1 1,0 0-1,1 1 0,-1-1 0,1 0 1,0 0-1,-1 0 0,1 0 0,0 0 0,0 0 1,0 0-1,1 0 0,-1 0 0,0-1 1,1 1-1,-1 0 0,1 0 0,0-1 1,0 1-1,0 0 0,0-1 0,0 1 1,0 0-1,1-1 0,-1 1 0,1 0 1,0 0-1,-1 0 0,3-4 0,7-13-5331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58.548"/>
    </inkml:context>
    <inkml:brush xml:id="br0">
      <inkml:brushProperty name="width" value="0.05" units="cm"/>
      <inkml:brushProperty name="height" value="0.05" units="cm"/>
      <inkml:brushProperty name="color" value="#004F8B"/>
    </inkml:brush>
  </inkml:definitions>
  <inkml:trace contextRef="#ctx0" brushRef="#br0">224 111 3057,'0'0'8175,"5"-13"-6716,14-43-96,-18 55-1287,-1 0-1,1 0 1,-1 0-1,0 0 1,1-1 0,-1 1-1,0 0 1,0 0-1,1 0 1,-1 0-1,0 0 1,0 0-1,0-1 1,0 1-1,-1 0 1,1 0-1,0 0 1,0 0-1,-1 0 1,1 0-1,-1 0 1,1 0-1,-1 0 1,1 0-1,-1 0 1,1 0-1,-1 0 1,0 0-1,0 0 1,1 0-1,-1 1 1,0-1-1,0 0 1,0 1-1,0-1 1,0 0 0,0 1-1,0-1 1,0 1-1,0 0 1,0-1-1,-2 1 1,-4-1-199,0 0 0,0 0 1,0 1-1,0 0 0,-11 2 1,5-1 180,9-1-68,-1 0 0,1 0 1,0 0-1,0 0 1,0 1-1,0 0 0,-1 0 1,1 0-1,0 0 1,1 1-1,-1-1 0,0 1 1,0 0-1,1 0 1,-1 1-1,1-1 0,-1 1 1,1-1-1,0 1 1,0 0-1,0 0 0,1 1 1,-1-1-1,1 0 0,-1 1 1,1 0-1,1-1 1,-1 1-1,0 0 0,1 0 1,0 0-1,0 0 1,0 0-1,-1 8 0,3-4 90,-1-1-1,1 1 1,0 0-1,1-1 1,0 0-1,0 1 0,1-1 1,0 0-1,0 0 1,0-1-1,1 1 0,0-1 1,8 10-1,6 5 453,1-1 0,33 26 0,-33-30-308,0 0 0,-2 1 1,21 26-1,-37-42-231,0 1 0,1-1 0,-1 1 1,0 0-1,0-1 0,0 1 0,0 0 1,-1 0-1,1 0 0,0-1 0,-1 1 0,1 0 1,-1 0-1,0 0 0,1 0 0,-1 0 1,0 0-1,0 0 0,-1 0 0,1 2 0,-1-2 5,0-1-1,0 1 0,0-1 0,0 1 1,0-1-1,0 0 0,0 0 0,-1 0 1,1 1-1,0-1 0,-1 0 0,1-1 1,0 1-1,-1 0 0,0 0 0,1-1 1,-1 1-1,-2 0 0,-9 2-47,0-1 0,0 0 0,0-1 0,-21 0-1,29-1 1,-28 0-177,23 2 163,0-2-1,0 1 1,0-2 0,0 1 0,0-1-1,0-1 1,0 0 0,0 0 0,1-1-1,-1 0 1,-13-7 0,22 10 14,1 0 0,-1 0 0,1 0 0,-1 0-1,1-1 1,-1 1 0,1 0 0,-1 0 0,1-1 0,-1 1 0,1 0 0,0-1 0,-1 1 0,1-1 0,0 1 0,-1 0 0,1-1 0,0 1 0,0-1 0,-1 1 0,1-1-1,0 1 1,0-1 0,0 1 0,0-1 0,-1 1 0,1-1 0,0 1 0,0-1 0,0 1 0,0-1 0,0 1 0,0-1 0,0 1 0,1-1 0,-1 1 0,0-1 0,0 1 0,0-1-1,0 1 1,1-1 0,-1 1 0,0-1 0,0 1 0,1 0 0,-1-1 0,0 1 0,1-1 0,-1 1 0,0 0 0,1-1 0,-1 1 0,1 0 0,-1 0 0,1-1 0,-1 1 0,1 0-1,29-13-6321,-28 12 5649,20-6-7164</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58.938"/>
    </inkml:context>
    <inkml:brush xml:id="br0">
      <inkml:brushProperty name="width" value="0.05" units="cm"/>
      <inkml:brushProperty name="height" value="0.05" units="cm"/>
      <inkml:brushProperty name="color" value="#004F8B"/>
    </inkml:brush>
  </inkml:definitions>
  <inkml:trace contextRef="#ctx0" brushRef="#br0">0 19 2289,'0'0'10629,"3"-5"-9797,10-8-475,-5 15-11,2 38 549,-9-36-812,16 91 2362,7 113 0,-24-199-3427,1 30 3192,5-24-5288</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59.284"/>
    </inkml:context>
    <inkml:brush xml:id="br0">
      <inkml:brushProperty name="width" value="0.05" units="cm"/>
      <inkml:brushProperty name="height" value="0.05" units="cm"/>
      <inkml:brushProperty name="color" value="#004F8B"/>
    </inkml:brush>
  </inkml:definitions>
  <inkml:trace contextRef="#ctx0" brushRef="#br0">0 1 5106,'0'0'9490,"10"10"-8484,-6 4-550,0 0 0,-1 0 0,-1 0 0,0 1 0,-1 14 1,3 17 378,1-14-758,12 109 1835,-13-48-8191,-26-87-2554</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59.627"/>
    </inkml:context>
    <inkml:brush xml:id="br0">
      <inkml:brushProperty name="width" value="0.05" units="cm"/>
      <inkml:brushProperty name="height" value="0.05" units="cm"/>
      <inkml:brushProperty name="color" value="#004F8B"/>
    </inkml:brush>
  </inkml:definitions>
  <inkml:trace contextRef="#ctx0" brushRef="#br0">1 1 384,'0'0'12881,"26"3"-11238,215 22 1276,-26-21-1496,-153-4-2739,-59-7-2490,-3 6 2841,0-8-3698</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3:59.984"/>
    </inkml:context>
    <inkml:brush xml:id="br0">
      <inkml:brushProperty name="width" value="0.05" units="cm"/>
      <inkml:brushProperty name="height" value="0.05" units="cm"/>
      <inkml:brushProperty name="color" value="#004F8B"/>
    </inkml:brush>
  </inkml:definitions>
  <inkml:trace contextRef="#ctx0" brushRef="#br0">0 6 5330,'0'0'6414,"12"-6"-2908,63 10-678,92 15 1,-2 1-1545,-108-15-961,169 7 491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00.964"/>
    </inkml:context>
    <inkml:brush xml:id="br0">
      <inkml:brushProperty name="width" value="0.05" units="cm"/>
      <inkml:brushProperty name="height" value="0.05" units="cm"/>
      <inkml:brushProperty name="color" value="#004F8B"/>
    </inkml:brush>
  </inkml:definitions>
  <inkml:trace contextRef="#ctx0" brushRef="#br0">77 1 3410,'0'0'8318,"0"11"-8190,-2 27 474,-2-1 0,-1 0 0,-2 0 0,-20 60 0,17-63-368,4-17-82,2 1 0,0-1 0,1 1 1,-1 28-1,4-45-129,1 0 0,-1-1 0,0 1 0,1 0 0,-1-1 0,1 1 0,0 0 0,-1-1 0,1 1 0,0-1 0,-1 1 0,1-1 0,0 1 0,-1-1 1,1 1-1,0-1 0,0 0 0,-1 0 0,1 1 0,0-1 0,0 0 0,0 0 0,0 0 0,-1 0 0,1 0 0,0 0 0,1 0 0,30 1 527,-28-1-451,68 1 843,-21 1-122,58-7 0,-95 0-2269,-13 4 919,0 0-1,-1 0 0,1 0 0,0 0 1,-1 0-1,1 0 0,-1 0 0,0 0 1,1 0-1,-1 0 0,0-1 0,0 1 1,0 0-1,1 0 0,-1 0 0,-1-2 1,1-9-4302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5:57.787"/>
    </inkml:context>
    <inkml:brush xml:id="br0">
      <inkml:brushProperty name="width" value="0.05" units="cm"/>
      <inkml:brushProperty name="height" value="0.05" units="cm"/>
      <inkml:brushProperty name="color" value="#004F8B"/>
    </inkml:brush>
  </inkml:definitions>
  <inkml:trace contextRef="#ctx0" brushRef="#br0">1 0 13446,'0'0'6019,"124"2"-6019,-111-2-176,-7 0-1009</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01.314"/>
    </inkml:context>
    <inkml:brush xml:id="br0">
      <inkml:brushProperty name="width" value="0.05" units="cm"/>
      <inkml:brushProperty name="height" value="0.05" units="cm"/>
      <inkml:brushProperty name="color" value="#004F8B"/>
    </inkml:brush>
  </inkml:definitions>
  <inkml:trace contextRef="#ctx0" brushRef="#br0">0 1 3073,'0'0'8057,"0"18"-6312,15 330 5485,-12-341-7620,-2-7 143,-1 0 1,1 0-1,-1 1 0,1-1 0,-1 0 0,1 0 0,-1 1 0,1-1 0,-1 0 0,1 0 0,-1 0 0,1 0 0,0 0 1,-1 0-1,1 0 0,-1 0 0,1 0 0,-1 0 0,1 0 0,0 0 0,-1 0 0,1-1 0,-1 1 0,1 0 0,-1 0 1,1-1-1,8-7-4478</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01.914"/>
    </inkml:context>
    <inkml:brush xml:id="br0">
      <inkml:brushProperty name="width" value="0.05" units="cm"/>
      <inkml:brushProperty name="height" value="0.05" units="cm"/>
      <inkml:brushProperty name="color" value="#004F8B"/>
    </inkml:brush>
  </inkml:definitions>
  <inkml:trace contextRef="#ctx0" brushRef="#br0">1 526 4834,'0'0'5592,"18"-2"-3458,20-2-1125,1-3 1,64-19-1,-90 22-834,1 0 0,-1-1 1,0 0-1,-1-1 1,0-1-1,0 0 0,0-1 1,0 0-1,-1-1 0,-1 0 1,0 0-1,0-1 1,10-13-1,-14 11-151,1 0-1,-1 0 1,-1 0-1,0-1 1,-1 0 0,-1 0-1,0 0 1,0 0 0,0-24-1,-2 29-61,-1-1-1,0 0 0,-1 0 1,0 1-1,0-1 0,-1 1 1,0-1-1,-1 1 1,0-1-1,0 1 0,0 0 1,-1 1-1,-1-1 1,1 0-1,-10-11 0,5 10-48,1 1 0,-2-1 0,1 1-1,-1 1 1,0 0 0,0 0-1,-16-7 1,23 13 70,0-1-1,0 1 1,0 0-1,0 0 1,0 0-1,-1 0 1,1 0 0,0 1-1,-1 0 1,1-1-1,0 1 1,-1 0-1,1 1 1,0-1-1,-1 1 1,1-1 0,0 1-1,0 0 1,-1 0-1,1 0 1,0 1-1,0-1 1,0 1-1,0 0 1,1 0 0,-1 0-1,0 0 1,1 0-1,-1 0 1,1 1-1,-3 3 1,-3 6 57,1 0 1,1 0-1,0 1 1,0 0-1,1 0 1,1 0-1,0 0 1,1 1-1,-3 27 1,2 14 691,4 66 1,1-61-245,-2-53-464,1-1 0,0 1 0,0-1 0,1 1-1,0-1 1,0 1 0,1-1 0,-1 1 0,1-1 0,1 0-1,-1 0 1,1 0 0,0 0 0,7 10 0,-8-15-58,-1-1 1,0 1 0,1 0 0,-1-1-1,0 1 1,1-1 0,-1 1-1,1-1 1,-1 0 0,1 0-1,-1 0 1,1 0 0,-1 0-1,1 0 1,-1 0 0,1 0-1,-1 0 1,1-1 0,-1 1 0,0 0-1,1-1 1,1 0 0,31-16-232,-33 16 213,19-11-116,-7 3 245,1 0 0,1 1 0,0 0 0,0 1 0,0 1 0,1 0 1,0 1-1,0 1 0,1 0 0,25-2 0,-40 7 25,-1-1 1,1 0-1,-1 1 1,1 0-1,-1-1 1,1 1-1,-1 0 0,1 0 1,-1 0-1,0 0 1,1 0-1,-1 0 1,0 0-1,0 0 0,0 0 1,0 1-1,0-1 1,0 0-1,0 1 1,1 2-1,16 37 1086,-12-27-811,-2-3-371,-2-7-245,-1 0-1,1 0 1,0 0-1,0 0 1,0-1-1,1 1 1,4 5-1</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02.448"/>
    </inkml:context>
    <inkml:brush xml:id="br0">
      <inkml:brushProperty name="width" value="0.05" units="cm"/>
      <inkml:brushProperty name="height" value="0.05" units="cm"/>
      <inkml:brushProperty name="color" value="#004F8B"/>
    </inkml:brush>
  </inkml:definitions>
  <inkml:trace contextRef="#ctx0" brushRef="#br0">1 298 5891,'0'0'7422,"7"8"-6171,0 2-886,0 0 0,-1 1 0,0 0 0,0 1 0,-1-1 0,-1 1 0,0 0 0,-1 0 0,0 0 0,2 20 0,-1 2 258,-1 59-1,-3-90-624,40-5-219,-28-5 245,0-1-1,0-1 1,-1 0 0,0-1-1,-1 0 1,0 0 0,-1-1-1,9-14 1,0 4-34,-1 1 47,-1-1-1,-1 0 1,-1 0 0,17-37 0,-24 42 20,-1 0-1,-1 0 1,-1 0 0,0-1-1,-1 0 1,0 0 0,-1-31-1,-2 37-29,0 0-1,0 0 1,-1 0-1,-1 0 0,0 0 1,0 0-1,-6-15 0,6 22-51,0 1-1,0 0 0,0-1 0,0 1 0,-1 0 0,1 0 0,-1 1 1,1-1-1,-1 0 0,0 1 0,0 0 0,-1-1 0,1 1 0,0 1 0,-1-1 1,1 0-1,-1 1 0,1 0 0,-1-1 0,0 1 0,1 1 0,-1-1 0,0 1 1,0-1-1,-4 1 0,7 0 4,-52 3-2860,50-3 2518,1 1 0,0 0-1,-1 0 1,1 0 0,0 0 0,0 0-1,0 0 1,0 1 0,0-1 0,0 1-1,0-1 1,0 1 0,1 0 0,-1 0-1,1-1 1,-1 1 0,1 0 0,0 1-1,-2 2 1,-2 7-2992</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03.165"/>
    </inkml:context>
    <inkml:brush xml:id="br0">
      <inkml:brushProperty name="width" value="0.05" units="cm"/>
      <inkml:brushProperty name="height" value="0.05" units="cm"/>
      <inkml:brushProperty name="color" value="#004F8B"/>
    </inkml:brush>
  </inkml:definitions>
  <inkml:trace contextRef="#ctx0" brushRef="#br0">0 1 5394,'0'0'6246,"0"13"-5712,0 16 344,13 350 5460,-9-356-6474,-1-17-2223,-2-18-4326,-1-14 1709</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03.512"/>
    </inkml:context>
    <inkml:brush xml:id="br0">
      <inkml:brushProperty name="width" value="0.05" units="cm"/>
      <inkml:brushProperty name="height" value="0.05" units="cm"/>
      <inkml:brushProperty name="color" value="#004F8B"/>
    </inkml:brush>
  </inkml:definitions>
  <inkml:trace contextRef="#ctx0" brushRef="#br0">0 37 2209,'0'0'8796,"18"-6"-7900,1-1-499,1 1 0,0 1-1,0 1 1,0 0 0,34-1-1,-47 5-318,1 0 0,0 1 0,0 0 0,0 0 0,0 1 0,-1 0 0,1 0 0,-1 0-1,1 1 1,-1 1 0,0-1 0,0 1 0,0 0 0,-1 1 0,1-1 0,-1 1 0,0 1 0,-1-1 0,1 1 0,-1 0-1,0 0 1,0 0 0,-1 1 0,0 0 0,0 0 0,-1 0 0,0 0 0,0 1 0,0-1 0,-1 1 0,0-1 0,-1 1-1,0 0 1,0 0 0,0 0 0,-1 0 0,-1 0 0,0 7 0,0-10-75,-1-1-1,1 0 1,-1 0 0,0 0-1,-1-1 1,1 1 0,0 0-1,-1-1 1,0 1 0,0-1-1,0 0 1,0 0 0,0 0-1,-1-1 1,1 1 0,-1-1-1,0 1 1,0-1 0,0-1-1,0 1 1,0 0 0,0-1 0,0 0-1,-1 0 1,-4 0 0,-13 4-188,-1-2 1,1-1 0,-31-1 0,49-1 85,1 1 1,0-1-1,0 0 1,0-1-1,0 1 1,0 0 0,0-1-1,0 0 1,0 0-1,0 0 1,0 0-1,1 0 1,-1 0-1,0-1 1,1 1-1,-5-4 1,5 2-294,0 0 1,1 0-1,-1 0 1,1 0 0,0 0-1,-1 0 1,1 0 0,1-1-1,-1 1 1,0 0 0,1 0-1,0-1 1,0 1 0,0-7-1,0-9-3241</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04.045"/>
    </inkml:context>
    <inkml:brush xml:id="br0">
      <inkml:brushProperty name="width" value="0.05" units="cm"/>
      <inkml:brushProperty name="height" value="0.05" units="cm"/>
      <inkml:brushProperty name="color" value="#004F8B"/>
    </inkml:brush>
  </inkml:definitions>
  <inkml:trace contextRef="#ctx0" brushRef="#br0">346 70 5507,'0'0'6784,"-2"-10"-6040,-6-32-221,8 41-510,-1 0 0,1 0-1,-1 0 1,0 0 0,1 0-1,-1 0 1,0 0 0,0 0 0,0 0-1,0 0 1,0 0 0,0 1-1,0-1 1,0 0 0,0 1-1,0-1 1,0 1 0,0-1 0,0 1-1,0 0 1,0-1 0,-1 1-1,1 0 1,-2 0 0,-31-1 194,26 2-188,-1-1 8,0 0 0,0 1-1,0 0 1,0 1-1,0 0 1,0 0-1,0 1 1,1 0-1,0 1 1,-14 7 0,18-9-9,0 1 1,0 0-1,0 0 1,1 0 0,0 1-1,-1-1 1,1 1 0,0 0-1,1-1 1,-1 1-1,1 1 1,-1-1 0,1 0-1,0 0 1,1 1-1,-1-1 1,1 1 0,0 0-1,0-1 1,1 1 0,-1 0-1,1 5 1,0-4 106,0 0-1,0 0 1,1 0 0,0 1 0,0-1 0,1 0-1,-1 0 1,1-1 0,1 1 0,4 9 0,-1-6 118,1 0 0,0 0 0,1 0 0,17 14 0,14 8 415,-28-23-533,-1 0 0,1 1 0,-1 0 0,-1 1 1,0 0-1,0 0 0,10 16 0,-18-25-126,-1 0-1,1 1 1,0-1-1,0 1 1,-1-1 0,1 0-1,-1 1 1,1-1 0,-1 1-1,0-1 1,1 1-1,-1 0 1,0-1 0,0 1-1,0-1 1,0 1-1,-1-1 1,1 1 0,0-1-1,-1 1 1,1-1-1,0 1 1,-1-1 0,0 1-1,1-1 1,-1 1-1,0-1 1,0 0 0,0 0-1,0 1 1,0-1-1,0 0 1,0 0 0,0 0-1,-1 0 1,1 0-1,0 0 1,0-1 0,-1 1-1,1 0 1,-1 0-1,1-1 1,-1 1 0,1-1-1,-1 0 1,1 1 0,-1-1-1,-1 0 1,-12 3-37,0-1 1,1-1-1,-1 0 0,-16-1 1,19 0-54,-19 0-78,16 1-50,0-1-1,0 0 0,0-1 1,0-1-1,0 0 0,1-1 1,-18-5-1,26 3-699,6 5 665,0-1 1,0 1-1,0-1 1,0 1-1,0-1 1,0 1-1,0 0 0,0-1 1,0 1-1,0-1 1,0 1-1,0-1 1,0 1-1,1-1 0,-1 1 1,0 0-1,0-1 1,0 1-1,1-1 1,-1 1-1,0 0 0,0-1 1,1 1-1,-1 0 1,0-1-1,1 1 1,-1 0-1,0-1 0,1 1 1,-1 0-1,1 0 1,0-1-1,12-8-5159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04.432"/>
    </inkml:context>
    <inkml:brush xml:id="br0">
      <inkml:brushProperty name="width" value="0.05" units="cm"/>
      <inkml:brushProperty name="height" value="0.05" units="cm"/>
      <inkml:brushProperty name="color" value="#004F8B"/>
    </inkml:brush>
  </inkml:definitions>
  <inkml:trace contextRef="#ctx0" brushRef="#br0">11 1 2625,'0'0'10264,"0"7"-9774,5 131 4254,-1-45-3636,-3-32-4249,-4-55-490,-15-2-1481</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04.775"/>
    </inkml:context>
    <inkml:brush xml:id="br0">
      <inkml:brushProperty name="width" value="0.05" units="cm"/>
      <inkml:brushProperty name="height" value="0.05" units="cm"/>
      <inkml:brushProperty name="color" value="#004F8B"/>
    </inkml:brush>
  </inkml:definitions>
  <inkml:trace contextRef="#ctx0" brushRef="#br0">1 0 6755,'0'0'8756,"105"2"-7059,-59 2-753,6 0-191,0-2-177,-3 1-384,-5-3-48,-11 0-80,-10 0-64,-11 0-96,-6 0-592</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05.121"/>
    </inkml:context>
    <inkml:brush xml:id="br0">
      <inkml:brushProperty name="width" value="0.05" units="cm"/>
      <inkml:brushProperty name="height" value="0.05" units="cm"/>
      <inkml:brushProperty name="color" value="#004F8B"/>
    </inkml:brush>
  </inkml:definitions>
  <inkml:trace contextRef="#ctx0" brushRef="#br0">0 2 10629,'0'0'6568,"20"-1"-5733,398 2 2890,-301 8-3459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07.580"/>
    </inkml:context>
    <inkml:brush xml:id="br0">
      <inkml:brushProperty name="width" value="0.05" units="cm"/>
      <inkml:brushProperty name="height" value="0.05" units="cm"/>
      <inkml:brushProperty name="color" value="#004F8B"/>
    </inkml:brush>
  </inkml:definitions>
  <inkml:trace contextRef="#ctx0" brushRef="#br0">206 240 3025,'0'0'5936,"-4"-15"1623,-11-54-7415,14 59-52,1-1 0,0 0 1,0 0-1,1 0 0,1 1 0,3-18 1,-3 25-79,-1-1 0,1 1 0,0-1 0,0 1 0,0 0 0,1 0 0,-1 0 0,0 0 0,1 0 0,0 0 0,0 1 0,0 0 0,0-1 0,0 1 0,1 0 0,-1 0 1,0 1-1,1-1 0,0 1 0,-1-1 0,8 0 0,-1-1 1,1 1 1,0 1 0,0 0-1,0 0 1,0 1-1,18 2 1,-27-1-7,0 0-1,0 0 1,0 0-1,0 0 1,0 0-1,-1 1 1,1-1 0,-1 1-1,1-1 1,-1 1-1,1-1 1,-1 1-1,0 0 1,1 0-1,-1 0 1,0 0 0,-1 0-1,1 0 1,0 0-1,0 0 1,-1 0-1,1 0 1,-1 0 0,0 0-1,1 3 1,3 58 198,-4-62-202,0 13 14,0-1-1,-1 0 1,-1 0-1,0-1 1,-1 1-1,0 0 1,-1-1-1,0 1 1,-1-1-1,0 0 1,-1-1-1,-1 1 1,1-1-1,-2-1 1,0 1-1,0-1 1,-16 15-1,6-7 5,-2-1-1,0 0 0,-1-2 1,-33 20-1,41-28-117,0 0 0,-1-1 0,1-1 0,-1 0 0,0-1 0,-1 0 1,1-1-1,0-1 0,-22 1 0,35-10-42,0-1 1,0 1-1,1-1 1,0 1-1,2-9 1,-2 14 125,1 0 0,0 1 0,0-1 0,0 1 1,0-1-1,0 1 0,0-1 0,0 1 0,1 0 1,-1-1-1,0 1 0,1 0 0,-1 0 0,1 0 0,-1 0 1,1 0-1,-1 1 0,1-1 0,0 0 0,-1 1 1,1-1-1,0 1 0,0 0 0,0-1 0,-1 1 0,1 0 1,0 0-1,0 0 0,-1 0 0,1 1 0,0-1 1,3 1-1,2 0 53,0 0 0,0 1 1,-1 0-1,1 0 0,0 0 0,-1 1 1,7 3-1,31 22 784,65 29-1,-93-50-659,2 0-1,-1-2 0,0 0 1,1-1-1,0 0 1,0-2-1,29 1 1,-46-3-125,1-1 1,-1 1 0,0-1-1,0 0 1,0 1 0,0-1-1,0 0 1,0 0 0,0 0-1,0 0 1,0 0 0,-1 0-1,1 0 1,0 0 0,-1 0 0,1 0-1,0 0 1,-1 0 0,1-1-1,-1 1 1,0 0 0,1 0-1,-1-1 1,0 1 0,0-2-1,7-42 90,-5 35-134,15-103-1455,-9 76-1813,1-1-3621,-4 18-1870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00.662"/>
    </inkml:context>
    <inkml:brush xml:id="br0">
      <inkml:brushProperty name="width" value="0.05" units="cm"/>
      <inkml:brushProperty name="height" value="0.05" units="cm"/>
      <inkml:brushProperty name="color" value="#004F8B"/>
    </inkml:brush>
  </inkml:definitions>
  <inkml:trace contextRef="#ctx0" brushRef="#br0">182 364 4578,'0'0'4093,"19"-12"-2621,56-41-631,-73 52-770,0 0 0,-1 0 0,1 0 0,-1 0 0,1 0 0,-1 0 0,1-1 0,-1 1 0,0-1 0,0 1 0,1-1 0,-1 1 0,0-1 0,0 0 0,-1 1 0,1-1 0,0 0 0,-1 0 0,1 1 0,-1-1 0,1 0 0,-1 0 0,0 0 0,0 0 0,0 0 0,0 0 0,0 0 0,0 0 0,0 0 0,-1 1 0,1-1 0,-1 0 0,1 0 0,-1 0 0,0 1 0,0-1 0,0 0 0,0 1 0,0-1 0,0 0 0,0 1 0,0-1 0,-1 1 0,1 0 0,-1 0 0,1-1 0,-1 1-1,1 0 1,-1 0 0,0 0 0,1 0 0,-1 1 0,-2-2 0,-9-3-55,0 1 0,0 1-1,0 0 1,0 0-1,0 1 1,-1 1-1,1 0 1,-23 2 0,30-1-28,0 1 1,0-1-1,0 1 1,0 0-1,0 1 1,0-1-1,0 1 1,1 0-1,-1 1 1,1 0-1,-1-1 1,1 2-1,0-1 1,0 1-1,0-1 1,1 1-1,-1 1 1,1-1-1,0 0 1,-7 10-1,10-11 2,0-1-1,-1 0 1,1 1 0,0-1 0,0 1-1,0-1 1,0 1 0,1-1-1,-1 1 1,1 0 0,-1-1-1,1 1 1,0 0 0,0-1 0,0 1-1,0 0 1,1 0 0,-1-1-1,1 1 1,0-1 0,0 1-1,0-1 1,1 3 0,0-1 12,1-2-1,-1 1 1,1 0-1,0 0 1,0-1 0,0 0-1,1 0 1,-1 1 0,0-2-1,1 1 1,-1 0-1,1-1 1,0 0 0,4 2-1,9 1 50,1-1-1,-1-1 1,1 0-1,0-1 1,31-3-1,-44 1-43,-1 1 0,0-1 0,0 0 0,1 0 0,-1-1 0,0 1 0,0-1-1,0 0 1,0 0 0,0 0 0,-1-1 0,1 1 0,-1-1 0,1 0 0,3-5 0,2-2-162,-1-1-1,0 0 1,9-21 0,-10 20-82,-7 11 227,1 0-1,-1 1 0,1-1 1,-1 1-1,1-1 1,-1 1-1,1-1 1,-1 1-1,1-1 1,0 1-1,-1 0 1,1-1-1,-1 1 0,1 0 1,0 0-1,-1-1 1,1 1-1,0 0 1,-1 0-1,1 0 1,0 0-1,0 0 0,-1 0 1,1 0-1,0 0 1,-1 0-1,1 0 1,0 0-1,0 0 1,-1 0-1,1 1 1,0-1-1,-1 0 0,1 0 1,1 2-1,22 16-260,0 11 353,-1 2 1,-2 0-1,-1 1 0,-2 0 1,-1 2-1,-1 0 0,-2 1 1,-2 1-1,-1 0 0,-2 0 1,-1 1-1,-2 0 0,3 67 1,-9-93-80,-1 1 0,1 0-1,-2 0 1,1-1 0,-2 1 0,0-1 0,0 1 0,-1-1 0,-5 10 0,6-15 0,0 0 1,-1-1-1,0 0 1,0 0-1,0 0 0,-1-1 1,1 1-1,-1-1 1,0 0-1,0 0 1,-1-1-1,1 1 0,-1-1 1,0 0-1,0-1 1,0 0-1,-12 4 0,11-4 15,0 0-1,-1-1 1,1 0-1,0 0 1,-1-1-1,1 0 0,-1 0 1,1 0-1,-1-1 1,1 0-1,0-1 1,-11-3-1,13 3-5,0 0-1,0-1 1,1 0-1,-1 0 0,1-1 1,-1 1-1,1-1 1,0 0-1,0 0 1,1 0-1,-1-1 1,1 1-1,0-1 1,0 0-1,0 0 0,-3-9 1,0 0-37,1 0 0,1-1 1,0 1-1,1-1 0,1 0 0,0 0 1,1 0-1,0 0 0,2 0 1,-1 0-1,4-16 0,-2 20 5,1-1-1,0 1 0,1-1 1,0 1-1,1 0 1,0 0-1,0 1 0,1 0 1,1 0-1,0 0 1,0 0-1,1 1 0,0 1 1,12-11-1,11-4 11,2 2-1,54-27 0,-54 31 16,0-2 0,-1 0-1,42-35 1,-66 47 22,0-1 0,-1 1 0,0-1-1,0-1 1,-1 1 0,0-1 0,0 0 0,-1 0 0,0-1-1,-1 0 1,0 0 0,0 0 0,-1 0 0,-1 0 0,0-1-1,2-15 1,-3 11 26,0 0 0,-1 1 0,0-1 0,-2 0 0,1 1 0,-2-1 0,-6-20 0,8 30-25,-1 1 0,0 0 0,0 0 0,0 0 0,-1 0 0,1 1-1,-1-1 1,0 0 0,0 1 0,0 0 0,-1 0 0,1 0 0,-1 0 0,0 1-1,1-1 1,-1 1 0,0 0 0,-1 0 0,1 0 0,0 1 0,0-1 0,-1 1-1,1 0 1,-1 0 0,1 1 0,-1-1 0,1 1 0,-7 1 0,7-1-31,1 1 1,-1-1 0,1 1-1,-1 0 1,0 0 0,1 1 0,0-1-1,-1 1 1,1-1 0,0 1-1,0 0 1,0 1 0,0-1-1,0 0 1,1 1 0,-1-1-1,1 1 1,-1 0 0,1 0-1,0 0 1,0 0 0,0 0-1,1 1 1,-1-1 0,1 1-1,0-1 1,0 1 0,-1 5 0,-3 9 1,1 0 1,1 0-1,1 0 1,0 25-1,1-28 29,1-1-1,1 1 0,0 0 1,2-1-1,-1 1 0,1-1 1,11 28-1,-10-34-13,0-1-1,0 0 1,1 1 0,0-1-1,0-1 1,0 1 0,1-1-1,0 0 1,1 0 0,-1-1-1,1 0 1,0 0 0,1 0 0,-1-1-1,11 5 1,-1-4 12,0 1-1,0-2 1,1 0-1,-1-2 1,1 1 0,0-2-1,-1-1 1,1 0-1,34-5 1,-49 5-13,0-1 0,0 1 0,-1-1 0,1 0 0,0 0-1,-1 0 1,1 0 0,-1 0 0,1 0 0,-1-1 0,1 1 0,-1-1 0,0 0 0,0 0 0,1 1 0,-1-1-1,-1-1 1,1 1 0,0 0 0,-1 0 0,1-1 0,-1 1 0,1-1 0,0-3 0,0-3 29,0 0 1,0 0-1,-1 0 1,0 0-1,-2-18 1,1 13-149,0 14 72,22 24-1225,-16-19 1165,1 1 40,1 0 1,-1 0-1,1 0 0,1-1 1,-1-1-1,0 1 0,1-1 1,0-1-1,0 1 1,0-2-1,1 1 0,-1-1 1,1 0-1,-1-1 0,1-1 1,-1 1-1,1-1 0,14-2 1,-23 1 36,1 0 1,0 1-1,-1-1 1,1 0-1,-1 0 1,1 0-1,-1 0 1,0 0 0,1-1-1,-1 1 1,0 0-1,0-1 1,0 1-1,0-1 1,0 1-1,0-1 1,-1 1-1,1-1 1,0 0-1,-1 1 1,1-1-1,-1 0 1,1 1 0,-1-1-1,0 0 1,0-2-1,1-54-488,-2 42 446,-7-33 1279,8 48-660,9 23-712,51 99 130,40 90 237,-88-178-182,0 0 0,-2 0 0,-2 1-1,8 55 1,-16-84-47,1 0 0,-1-1 0,1 1 0,-1 0 0,-1 0 0,1-1 0,-1 1 0,1 0 0,-1-1 0,-1 1 0,1 0 0,-1-1 0,1 0 0,-1 1 0,-1-1 0,1 0-1,-4 5 1,2-6-11,0 1-1,0-1 0,-1 0 1,1 0-1,-1-1 1,0 1-1,0-1 0,0 0 1,0 0-1,-1-1 0,1 0 1,0 0-1,-1 0 0,-9 0 1,2 0-18,1 0 1,0-1-1,-1 0 0,1-1 1,0-1-1,0 0 1,-1-1-1,1 0 1,1 0-1,-1-2 1,1 1-1,-19-11 1,23 11 70,1-1 1,-1 0-1,1 0 1,0 0-1,1 0 1,-1-1-1,1 0 1,0 0-1,1-1 1,-1 1-1,1-1 1,1 0 0,-1 0-1,1-1 1,0 1-1,1 0 1,0-1-1,0 0 1,0 0-1,1 1 1,0-10-1,0 8-9,1 0-1,0 0 0,1 0 1,0 0-1,0 0 0,1 0 1,0 0-1,0 0 0,1 0 1,5-10-1,-1 8-412,0 0 0,1 0 0,0 1 0,0 0 0,1 1 0,17-15 0,14-10-3546</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08.189"/>
    </inkml:context>
    <inkml:brush xml:id="br0">
      <inkml:brushProperty name="width" value="0.05" units="cm"/>
      <inkml:brushProperty name="height" value="0.05" units="cm"/>
      <inkml:brushProperty name="color" value="#004F8B"/>
    </inkml:brush>
  </inkml:definitions>
  <inkml:trace contextRef="#ctx0" brushRef="#br0">19 251 5282,'0'0'916,"-1"15"111,-10 140 4114,5-214-3279,5 25-2120,6-100-560,-4 120 768,1 0 0,1 0 0,0 0 0,1 0 0,0 0 0,1 1 0,8-15 1,-13 28 52,0 0 1,0-1 0,1 1 0,-1 0 0,0 0 0,0-1 0,0 1 0,1 0 0,-1 0 0,0-1 0,0 1 0,1 0 0,-1 0 0,0 0 0,0 0 0,1-1 0,-1 1 0,0 0 0,1 0 0,-1 0 0,0 0 0,0 0 0,1 0 0,-1 0 0,0 0 0,1 0 0,-1 0 0,0 0 0,1 0 0,-1 0 0,0 0 0,1 0 0,-1 0 0,0 0 0,0 0 0,1 1 0,-1-1 0,0 0 0,0 0 0,1 0 0,-1 0 0,0 1 0,0-1 0,1 0-1,-1 0 1,0 0 0,0 1 0,0-1 0,1 0 0,-1 0 0,0 1 0,0-1 0,0 0 0,0 1 0,0-1 0,0 0 0,1 1 0,-1-1 0,0 0 0,0 0 0,0 1 0,0 0 0,9 23-16,-8-21 64,10 28 421,1 0 0,1-1 1,22 36-1,-27-53-293,0 0 0,1-1 0,1-1 0,-1 1 0,2-2 0,-1 1 0,2-1 0,-1-1 0,22 13 0,-31-20-158,0-1 1,0 0-1,0 0 1,0 0-1,0 0 0,1-1 1,-1 1-1,0 0 1,0-1-1,1 0 1,-1 1-1,0-1 1,0 0-1,1 0 1,-1 0-1,0-1 1,1 1-1,-1 0 1,0-1-1,0 0 0,1 1 1,-1-1-1,0 0 1,0 0-1,0 0 1,0 0-1,0-1 1,0 1-1,-1-1 1,1 1-1,0-1 1,-1 1-1,1-1 1,-1 0-1,1 0 0,-1 0 1,0 0-1,0 0 1,0 0-1,0 0 1,0 0-1,0 0 1,0-3-1,4-11-53,0 0 1,-1 0-1,-1 0 0,2-26 1,-1-64-14,-4 69-911,7-58 1,-7 90-2289</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08.598"/>
    </inkml:context>
    <inkml:brush xml:id="br0">
      <inkml:brushProperty name="width" value="0.05" units="cm"/>
      <inkml:brushProperty name="height" value="0.05" units="cm"/>
      <inkml:brushProperty name="color" value="#004F8B"/>
    </inkml:brush>
  </inkml:definitions>
  <inkml:trace contextRef="#ctx0" brushRef="#br0">0 360 4770,'0'0'6019,"1"0"-5896,-1 1 1,1-1-1,0 1 0,-1-1 1,1 0-1,0 1 0,-1-1 1,1 0-1,0 0 0,0 1 1,-1-1-1,1 0 0,0 0 1,0 0-1,0 0 0,-1 0 1,1 0-1,0 0 0,0 0 1,-1 0-1,2-1 0,2-2-58,-1-1 0,0 1 0,0-1 0,-1 0-1,1 1 1,-1-1 0,0-1 0,0 1 0,0 0-1,2-7 1,3-6-49,35-74 118,-30 60-60,1 2 0,2 0 0,0 0 0,35-45 0,-50 73-40,0 0 1,1 0-1,-1 1 0,1-1 1,-1 0-1,1 0 0,-1 1 1,1-1-1,0 0 1,-1 1-1,1-1 0,0 0 1,0 1-1,-1-1 0,1 1 1,0-1-1,0 1 1,0 0-1,-1-1 0,1 1 1,0 0-1,0 0 0,0-1 1,0 1-1,0 0 1,0 0-1,0 0 0,0 0 1,0 0-1,0 0 1,-1 0-1,1 1 0,2-1 1,13 30 562,-12-22-672,5 15 368,15 31 415,-2 2 1,-3 0-1,15 77 1,-48-132-12322,-9-16 3865</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09.379"/>
    </inkml:context>
    <inkml:brush xml:id="br0">
      <inkml:brushProperty name="width" value="0.05" units="cm"/>
      <inkml:brushProperty name="height" value="0.05" units="cm"/>
      <inkml:brushProperty name="color" value="#004F8B"/>
    </inkml:brush>
  </inkml:definitions>
  <inkml:trace contextRef="#ctx0" brushRef="#br0">1 243 9732,'0'0'4464,"22"0"-3896,175-15-533,-161 11-301,-1-2 0,1-1 1,-2-2-1,67-26 0,-94 45 3532,1 21-3231,-7-26 378,9 36 543,-1-8-340,-2 1 1,-1 0 0,2 45 0,-8-78-748,-1-11-3820,-4-9 1415,-1 0 1,-1 1-1,-16-31 1,13 32 1873,2-1 1,0-1 0,2 1-1,-8-30 1,11 31 1462,0-1-1,1 0 1,1 0 0,3-36-1,-2 51-631,0 0-1,0-1 0,1 1 1,-1 0-1,1 0 0,0 0 1,0 0-1,0 0 0,1 0 1,-1 0-1,1 0 0,0 0 1,-1 0-1,1 1 0,0-1 1,1 1-1,-1-1 0,0 1 1,1 0-1,-1 0 0,1 0 1,0 0-1,-1 1 0,1-1 1,0 1-1,0-1 1,0 1-1,0 0 0,0 0 1,1 0-1,-1 1 0,0-1 1,0 1-1,6 0 0,5 0 120,-1 1 0,1 1 0,-1 0 0,0 0 0,0 2 0,0-1 0,0 2 0,0 0 0,-1 0 0,0 1-1,0 1 1,19 13 0,-9-5 27,-1 0 0,0 1 0,-1 1 0,-1 1 0,24 29 0,-35-37-242,-1 0 0,0 0 0,-1 1 0,0 0 0,0 0 0,-1 0 0,-1 1 0,0 0-1,-1 0 1,0 0 0,0 0 0,-2 1 0,1 18 0,-2-29-71,0 0-1,0 0 1,0 1-1,0-1 1,-1 0-1,1 0 1,-1 0-1,0-1 1,0 1-1,1 0 1,-1 0-1,0 0 1,0 0-1,-1-1 1,1 1 0,0-1-1,-1 1 1,1-1-1,-4 3 1,1-1 1,0 0 1,0-1-1,-1 0 1,1 0-1,-1 0 0,1-1 1,-1 1-1,-6 0 1,-12 1-123,0-1 0,-45-2 0,43-1-189,-170-11-1912,194 12 1560,-3-1 507</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09.749"/>
    </inkml:context>
    <inkml:brush xml:id="br0">
      <inkml:brushProperty name="width" value="0.05" units="cm"/>
      <inkml:brushProperty name="height" value="0.05" units="cm"/>
      <inkml:brushProperty name="color" value="#004F8B"/>
    </inkml:brush>
  </inkml:definitions>
  <inkml:trace contextRef="#ctx0" brushRef="#br0">0 4 7059,'0'0'7980,"0"0"-7969,0 0 1,0-1-1,0 1 1,0 0-1,0 0 1,1 0-1,-1 0 1,0-1-1,0 1 1,0 0-1,0 0 0,0 0 1,0 0-1,0 0 1,1 0-1,-1-1 1,0 1-1,0 0 1,0 0-1,0 0 1,0 0-1,1 0 1,-1 0-1,0 0 0,0 0 1,0 0-1,0 0 1,1 0-1,-1 0 1,0 0-1,0 0 1,0 0-1,0 0 1,1 0-1,-1 0 1,0 0-1,0 0 0,0 0 1,0 0-1,1 0 1,-1 0-1,0 0 1,0 0-1,0 0 1,0 0-1,1 0 1,-1 1-1,0-1 1,0 0-1,0 0 1,0 0-1,0 0 0,0 0 1,0 0-1,1 1 1,-1-1-1,0 0 1,0 0-1,0 0 1,0 0-1,0 1 1,0-1-1,0 0 1,3 9 223,0-1 1,-1 1 0,0 0-1,0 0 1,-1 0 0,0 16-1,2 9 479,9 183-113,-20-255-11636,-6 4 5334</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10.097"/>
    </inkml:context>
    <inkml:brush xml:id="br0">
      <inkml:brushProperty name="width" value="0.05" units="cm"/>
      <inkml:brushProperty name="height" value="0.05" units="cm"/>
      <inkml:brushProperty name="color" value="#004F8B"/>
    </inkml:brush>
  </inkml:definitions>
  <inkml:trace contextRef="#ctx0" brushRef="#br0">1 44 2961,'0'0'8756,"20"-8"-7806,65-22-8,-82 29-863,1 0 0,-1 0 0,1 0 0,-1 1 0,1-1 0,0 1 0,-1 0 0,1 0 0,-1 0 1,1 0-1,0 1 0,-1 0 0,1-1 0,-1 1 0,1 1 0,-1-1 0,0 0 0,0 1 0,4 2 0,6 2 245,2 1-4,-1 0 0,1 1 1,-1 0-1,-1 2 0,1-1 1,21 22-1,-30-25-268,1 0-1,-1 1 1,0-1 0,0 1-1,-1 0 1,1 1-1,-2-1 1,1 1 0,-1-1-1,0 1 1,-1 0-1,0 0 1,0 1 0,-1-1-1,1 10 1,-2-13-49,1-1 1,-1 0-1,0 1 1,-1-1-1,1 0 1,-1 1-1,0-1 1,0 0-1,0 1 1,-1-1-1,1 0 1,-1 0-1,0 0 1,0 0-1,-1-1 1,-2 5-1,1-4-5,-1 0 1,0-1-1,0 1 0,0-1 0,-1 0 0,1 0 0,-1 0 1,1-1-1,-1 0 0,0 0 0,-8 1 0,-5 1-154,0 0 0,-38 1 1,51-5-25,1 1 0,-1-1 1,0 0-1,1-1 1,-1 0-1,0 0 0,1 0 1,-1 0-1,1-1 1,0 0-1,-1 0 1,1 0-1,0-1 0,-6-3 1,9 3-153,0 0 0,0 1 0,1-1 1,-1 0-1,1 0 0,-1 0 0,1 0 0,0 0 1,0 0-1,0-1 0,1 1 0,-1 0 0,1 0 1,0-1-1,0 1 0,0 0 0,0-1 1,0 1-1,1 0 0,0 0 0,1-6 0,12-10-5745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10.423"/>
    </inkml:context>
    <inkml:brush xml:id="br0">
      <inkml:brushProperty name="width" value="0.05" units="cm"/>
      <inkml:brushProperty name="height" value="0.05" units="cm"/>
      <inkml:brushProperty name="color" value="#004F8B"/>
    </inkml:brush>
  </inkml:definitions>
  <inkml:trace contextRef="#ctx0" brushRef="#br0">11 0 1921,'0'0'12627,"2"9"-12256,5 62 1013,-3 101 1,-4-148-1718,0-24 155,-1 1 0,1-1 0,0 0 0,0 1 0,0-1 0,-1 0 0,1 0 0,0 1 0,0-1 0,-1 0 0,1 0 0,0 1 0,-1-1 0,1 0 0,0 0 0,-1 0 0,1 0 0,0 1 0,-1-1 0,1 0 0,0 0 0,-1 0 0,1 0 0,0 0 0,-1 0 0,1 0 0,0 0 0,-1 0 0,1 0 0,-1 0 0,1 0 0,0 0 0,-1 0 0,1 0 0,-1-1 0,-1 1-879,-7 0-2894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10.753"/>
    </inkml:context>
    <inkml:brush xml:id="br0">
      <inkml:brushProperty name="width" value="0.05" units="cm"/>
      <inkml:brushProperty name="height" value="0.05" units="cm"/>
      <inkml:brushProperty name="color" value="#004F8B"/>
    </inkml:brush>
  </inkml:definitions>
  <inkml:trace contextRef="#ctx0" brushRef="#br0">0 293 2673,'0'0'8500,"22"0"-7235,144-4 514,-160 4-1771,-1 0-1,0 0 1,1-1-1,-1 1 1,0-1 0,0-1-1,0 1 1,0-1-1,0 0 1,0 0 0,0 0-1,0-1 1,-1 1-1,1-1 1,-1-1-1,0 1 1,0 0 0,0-1-1,0 0 1,-1 0-1,4-4 1,-2-2-106,0 1-1,-1-1 1,0 0 0,-1 0-1,0 0 1,-1-1 0,0 1-1,0-1 1,-1-16 0,8-93 2293,-6 220 573,-3 113-609,-1-191-2623,-1-1-1,-2 0 1,0 0-1,-1 0 1,-1 0 0,-1-1-1,-16 35 1,-7-13-2810,-7-6-1680</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11.740"/>
    </inkml:context>
    <inkml:brush xml:id="br0">
      <inkml:brushProperty name="width" value="0.05" units="cm"/>
      <inkml:brushProperty name="height" value="0.05" units="cm"/>
      <inkml:brushProperty name="color" value="#004F8B"/>
    </inkml:brush>
  </inkml:definitions>
  <inkml:trace contextRef="#ctx0" brushRef="#br0">10 64 4018,'0'0'7753,"9"-9"-6678,-1 0-800,-6 5-198,1 1-1,0 0 1,-1 0-1,1 0 1,0 0-1,1 0 1,-1 1-1,0-1 1,1 1-1,0 0 1,-1 0-1,1 0 1,0 1-1,0-1 1,0 1-1,0 0 1,0 0-1,5-1 1,-4 2 91,8-1 178,1 0 0,-1 1-1,1 0 1,-1 1 0,20 4-1,-30-4-335,0 0 0,0 0 0,0 1-1,0-1 1,0 0 0,0 1-1,-1 0 1,1 0 0,0-1-1,-1 2 1,1-1 0,-1 0-1,0 0 1,0 1 0,0-1-1,0 1 1,0 0 0,0 0 0,-1-1-1,1 1 1,-1 0 0,0 0-1,0 1 1,0-1 0,0 0-1,-1 0 1,1 0 0,-1 4-1,1-1-14,-1-1 0,1 1 0,-1 0-1,0-1 1,-1 1 0,0 0 0,0-1-1,0 1 1,0-1 0,-1 1 0,0-1-1,0 1 1,0-1 0,-1 0-1,0 0 1,-7 9 0,3-7-43,0 0 0,-1 0-1,0 0 1,-1-1 0,0 0 0,0-1 0,0 0 0,-14 6 0,12-6-90,4-1-10,-1-1 1,0 0 0,0 0-1,0 0 1,-1-1 0,1 0-1,-1-1 1,1 0 0,-11 0-1,18-1 146,31 0 226,-12 0-144,11 0 112,1 0-1,0 2 1,-1 1-1,30 7 0,-50-7-153,0-1-1,0 2 1,0 0-1,0 0 1,0 0-1,-1 1 1,0 0-1,0 1 1,0 0-1,0 0 1,-1 1 0,0 0-1,-1 0 1,0 0-1,0 1 1,7 12-1,-8-12 16,-1 0-1,0 0 1,0 1 0,-1-1 0,0 1-1,-1 0 1,0 0 0,0 0-1,-1 0 1,0 0 0,-1 1 0,0-1-1,-2 17 1,1-20-15,0 0 0,0-1 1,-1 1-1,0-1 0,0 1 0,-1-1 0,1 0 1,-1 1-1,0-1 0,-1-1 0,1 1 1,-1 0-1,0-1 0,0 0 0,0 0 0,-1 0 1,1 0-1,-1-1 0,0 0 0,0 0 0,0 0 1,-8 3-1,-9 0-85,1 0 1,-1-2-1,0 0 1,0-1-1,0-1 1,0-1-1,-1-2 0,-42-5 1,57 4 62,0 0 0,0 0 0,0-1 0,1-1 1,-1 1-1,1-1 0,0 0 0,-11-8 0,17 10-124,-1 1 0,0 0 0,0 0 0,0-1-1,1 1 1,-1-1 0,0 1 0,1-1 0,0 0 0,-1 0 0,1 0 0,0 0 0,0 0-1,0 0 1,0 0 0,0 0 0,0 0 0,1 0 0,-1 0 0,1 0 0,0-1 0,-1 1-1,1 0 1,0 0 0,0-1 0,0 1 0,1 0 0,-1 0 0,1-1 0,-1 1 0,1 0-1,-1 0 1,1 0 0,0 0 0,0 0 0,3-4 0,9-5-2632,7-2-1072</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12.275"/>
    </inkml:context>
    <inkml:brush xml:id="br0">
      <inkml:brushProperty name="width" value="0.05" units="cm"/>
      <inkml:brushProperty name="height" value="0.05" units="cm"/>
      <inkml:brushProperty name="color" value="#004F8B"/>
    </inkml:brush>
  </inkml:definitions>
  <inkml:trace contextRef="#ctx0" brushRef="#br0">2 431 6227,'0'0'6368,"-2"-14"-5642,2 7-717,1-1 1,-1 1 0,2 0-1,-1-1 1,1 1-1,0 0 1,0 0-1,5-9 1,30-57 5,-23 48 9,9-19 13,-5 7 53,2 1 0,45-62 0,-63 96-47,0-1 1,0 1-1,0 0 0,0 0 1,0 0-1,0 0 0,1 0 0,-1 1 1,1-1-1,-1 1 0,1-1 1,0 1-1,0 0 0,-1 0 1,1 0-1,0 0 0,5 0 1,-5 1-2,-1 0 0,0 1 1,0-1-1,1 1 0,-1-1 0,0 1 1,0 0-1,0 0 0,0 0 1,1 0-1,-2 0 0,1 1 1,0-1-1,0 1 0,0-1 1,-1 1-1,1-1 0,0 1 1,-1 0-1,0 0 0,1 0 0,0 2 1,17 30 639,-1-1 0,-2 2 0,-1 0 0,12 49 0,-10-20 151,13 109 1,-30-173-956,0 1 0,0-1 0,1 0 1,-1 1-1,0-1 0,0 0 0,0 0 1,0 1-1,0-1 0,0 0 0,0 1 1,0-1-1,0 0 0,-1 1 0,1-1 0,0 0 1,0 0-1,0 1 0,0-1 0,0 0 1,0 0-1,-1 1 0,1-1 0,0 0 1,0 0-1,0 1 0,-1-1 0,1 0 0,0 0 1,0 0-1,-1 1 0,1-1 0,0 0 1,0 0-1,-1 0 0,1 0 0,0 0 1,0 0-1,-1 0 0,1 1 0,0-1 0,-1 0 1,1 0-1,0 0 0,-1 0 0,1 0 1,0 0-1,0 0 0,-1-1 0,1 1 1,0 0-1,-1 0 0,1 0 0,0 0 0,0 0 1,-1 0-1,1 0 0,0-1 0,0 1 1,-1 0-1,1 0 0,0 0 0,0-1 0,-1 1 1,1 0-1,0 0 0,0-1 0,0 1 1,-1-1-1,-23-14-4045</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12.620"/>
    </inkml:context>
    <inkml:brush xml:id="br0">
      <inkml:brushProperty name="width" value="0.05" units="cm"/>
      <inkml:brushProperty name="height" value="0.05" units="cm"/>
      <inkml:brushProperty name="color" value="#004F8B"/>
    </inkml:brush>
  </inkml:definitions>
  <inkml:trace contextRef="#ctx0" brushRef="#br0">1 51 8980,'0'0'5635,"108"-7"-4899,-63 3-528,5 0-112,-2-2-96,-5 3-592,-1-3-657,-3 1-944,-4-1-688,-2-3-465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01.212"/>
    </inkml:context>
    <inkml:brush xml:id="br0">
      <inkml:brushProperty name="width" value="0.05" units="cm"/>
      <inkml:brushProperty name="height" value="0.05" units="cm"/>
      <inkml:brushProperty name="color" value="#004F8B"/>
    </inkml:brush>
  </inkml:definitions>
  <inkml:trace contextRef="#ctx0" brushRef="#br0">209 51 5795,'0'0'6053,"-13"-8"-5514,-44-23 8,54 30-501,0-1-1,0 1 1,0-1 0,0 1-1,-1 0 1,1 0 0,0 0-1,-1 1 1,1-1 0,0 1-1,-1-1 1,1 1 0,-1 1-1,1-1 1,0 0 0,-1 1 0,1-1-1,0 1 1,-1 0 0,1 0-1,0 1 1,0-1 0,0 0-1,0 1 1,0 0 0,0 0-1,0 0 1,1 0 0,-1 0-1,1 1 1,-1-1 0,1 1-1,0-1 1,0 1 0,0 0-1,-3 6 1,1 0 30,0 0 0,0 0-1,1 0 1,0 1 0,1 0 0,0-1 0,0 1-1,1 0 1,1 0 0,0 12 0,1-17-71,0 1 1,1-1-1,0 0 1,0 0-1,0 0 1,1 0-1,0 0 0,0-1 1,0 1-1,0-1 1,1 0-1,-1 0 1,1 0-1,0 0 1,1-1-1,-1 1 1,0-1-1,1 0 0,0-1 1,0 1-1,7 2 1,3 2-2,1-1 1,-1 0-1,1-1 1,1-1-1,31 5 0,-29-7 15,1-1-1,-1-1 0,1 0 0,0-2 0,-1 0 0,36-9 0,-49 10-16,-1-1 0,0 0-1,0 0 1,0 0 0,0-1-1,-1 1 1,1-1 0,-1 0 0,1 0-1,-1-1 1,0 1 0,0-1 0,0 0-1,-1 0 1,1 0 0,-1-1 0,0 1-1,-1-1 1,1 0 0,-1 0 0,0 0-1,0 0 1,0 0 0,0 0 0,-1 0-1,0-1 1,0 1 0,-1 0-1,0-9 1,1 5 24,-1 1-1,-1-1 1,1 1-1,-2 0 1,1-1-1,-1 1 1,0 0-1,-4-8 1,5 13 35,-1 0 1,1 1-1,-1-1 1,0 1-1,0 0 1,0-1-1,0 1 0,-1 0 1,1 0-1,0 0 1,-1 1-1,1-1 1,-1 1-1,0-1 1,1 1-1,-1 0 1,0 0-1,0 0 1,0 0-1,0 0 0,0 1 1,0-1-1,0 1 1,0 0-1,-5 0 1,5 1-48,1 0 0,0 0 0,-1 0 0,1 0 0,0 0 0,0 0 0,0 1 0,0-1 0,0 1 0,0-1 0,0 1 0,0 0 0,1-1 0,-1 1 0,1 0 0,-1 0 0,1 0 0,0 1 0,0-1 0,0 0 0,0 0 0,-1 5 0,-2 3 231,1-1-1,0 1 1,0 0-1,-1 14 0,4-19-216,-1-1 0,1 1 0,0 0 0,1-1 0,-1 1 0,1 0 0,0-1 0,0 1 0,0 0 0,0-1 0,1 0 0,0 1 0,0-1 0,0 0 0,1 0 0,3 5 0,-1-4-224,0 0 0,0 0-1,0-1 1,1 0 0,0 0-1,0 0 1,0-1 0,0 0 0,1 0-1,10 3 1,21 4-2851,2-5-2110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12.994"/>
    </inkml:context>
    <inkml:brush xml:id="br0">
      <inkml:brushProperty name="width" value="0.05" units="cm"/>
      <inkml:brushProperty name="height" value="0.05" units="cm"/>
      <inkml:brushProperty name="color" value="#004F8B"/>
    </inkml:brush>
  </inkml:definitions>
  <inkml:trace contextRef="#ctx0" brushRef="#br0">1 1 6131,'0'0'5984,"5"20"-3730,54 310 4872,-61-323-10917,-4-16-2957,1 1 5978,-15-17-4886</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13.433"/>
    </inkml:context>
    <inkml:brush xml:id="br0">
      <inkml:brushProperty name="width" value="0.05" units="cm"/>
      <inkml:brushProperty name="height" value="0.05" units="cm"/>
      <inkml:brushProperty name="color" value="#004F8B"/>
    </inkml:brush>
  </inkml:definitions>
  <inkml:trace contextRef="#ctx0" brushRef="#br0">1 140 7924,'0'0'1267,"18"-4"611,57-8-936,131-4 0,-168 16-583,-18-1-108,0 1 1,0 1-1,26 4 0,-39-3-188,0 0-1,0 0 1,0 0 0,-1 1-1,1 0 1,-1 0-1,0 1 1,0 0 0,0 0-1,0 0 1,-1 1-1,0-1 1,7 8 0,-2 2 225,0 0 1,0 0-1,-1 1 1,-1 0-1,0 1 1,-1-1-1,-1 1 1,-1 1-1,7 28 1,-5-3 452,-2 0 0,0 75 1,-5-116-537,0-39-472,0 11-52,5-185-1614,-2 176 1518,2 0 1,2 1-1,19-64 0,-25 95 449,1 1 1,-1-1-1,1 0 1,0 1-1,0-1 0,0 1 1,0-1-1,1 1 0,-1 0 1,1 0-1,0 0 0,0 1 1,0-1-1,0 1 0,1-1 1,-1 1-1,1 0 0,5-2 1,-3 2 35,0 0 0,0 1-1,0 0 1,0 0 0,0 0 0,1 1 0,-1 0 0,0 0 0,0 1-1,1 0 1,5 1 0,2 1 88,0 1 1,-1 1-1,0 0 0,0 1 0,0 0 1,0 1-1,-1 0 0,0 1 0,19 17 1,-24-18-105,-1 0 1,0 0-1,0 0 1,-1 1-1,0 0 1,0 0-1,6 15 1,-10-21-56,0 0 0,0 0 0,-1 1 0,1-1 0,0 0 0,-1 1 0,1-1 0,-1 0 0,0 1 0,0-1 0,0 1 0,0-1 0,0 1 0,-1-1 0,1 0 0,-1 1 0,0-1 0,1 0 0,-1 1 0,0-1 0,0 0 0,0 0 0,-1 0 0,1 0 0,-1 0 0,1 0 0,-1 0 0,1 0 0,-1-1 0,0 1 0,0-1 0,0 1 0,-3 1 0,-9 4-203,-1 0 0,0-1 0,0-1 0,0 0-1,-1-1 1,0-1 0,-25 2 0,-119-2-4411,93-5 1355,32 2 1003,7-3-886</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18.160"/>
    </inkml:context>
    <inkml:brush xml:id="br0">
      <inkml:brushProperty name="width" value="0.05" units="cm"/>
      <inkml:brushProperty name="height" value="0.05" units="cm"/>
      <inkml:brushProperty name="color" value="#004F8B"/>
    </inkml:brush>
  </inkml:definitions>
  <inkml:trace contextRef="#ctx0" brushRef="#br0">23 10 4770,'0'0'5987,"-4"-3"-4789,-14-3 6041,39 27-71,-8-8-9346,83 72 2627,122 84 0,-90-73-247,69 46 176,107 89 767,-271-203-931,-2 1 1,53 66-1,-77-83-196,-12-10-2199,-20-13-4242,16 6 4519,-11-4-4315</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24:20.181"/>
    </inkml:context>
    <inkml:brush xml:id="br0">
      <inkml:brushProperty name="width" value="0.05" units="cm"/>
      <inkml:brushProperty name="height" value="0.05" units="cm"/>
      <inkml:brushProperty name="color" value="#004F8B"/>
    </inkml:brush>
  </inkml:definitions>
  <inkml:trace contextRef="#ctx0" brushRef="#br0">332 1 1809,'0'0'8665,"17"18"-4092,8 40-2469,29 93 0,-23-56-1216,-26-83-826,-1 0 1,-1 0 0,-1 1 0,1-1 0,-2 1 0,1 23 0,-31-42-90,-256-80-876,126 41 982,159 45-69,-1 0 1,1 0 0,0 0-1,0 0 1,0 0 0,-1 0-1,1 0 1,0 0-1,0 0 1,-1-1 0,1 1-1,0 0 1,0 0 0,0 0-1,0 0 1,-1 0 0,1 0-1,0-1 1,0 1-1,0 0 1,0 0 0,0 0-1,-1-1 1,1 1 0,0 0-1,0 0 1,0 0 0,0-1-1,0 1 1,0 0-1,0 0 1,0 0 0,0-1-1,0 1 1,0 0 0,0 0-1,0-1 1,0 1 0,0 0-1,0 0 1,0 0 0,0-1-1,0 1 1,0 0-1,0 0 1,0 0 0,0-1-1,1 1 1,-1 0 0,0 0-1,0 0 1,0-1 0,0 1-1,1 0 1,16-14 35,28-11-268,-43 24 253,25-12-114,-1-1-1,0-1 1,-1-2 0,0 0-1,-2-2 1,0 0 0,-1-2 0,28-34-1,-60 70-457,-12 14 665,-33 36 0,7-24-1203,42-37 441,0-1-1,0 1 0,-1-1 1,0 0-1,0-1 0,-7 3 1,-18 0-3626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49:35.544"/>
    </inkml:context>
    <inkml:brush xml:id="br0">
      <inkml:brushProperty name="width" value="0.05" units="cm"/>
      <inkml:brushProperty name="height" value="0.05" units="cm"/>
      <inkml:brushProperty name="color" value="#004F8B"/>
    </inkml:brush>
  </inkml:definitions>
  <inkml:trace contextRef="#ctx0" brushRef="#br0">42 376 1825,'0'0'6248,"0"10"-1427,0-57-4711,3 0 1,9-51-1,-8 76-125,1-1 0,2 1 0,0 0 0,1 1 0,1 0 1,16-29-1,-24 49 13,-1 0 1,1 0-1,-1 1 1,1-1-1,-1 0 1,1 0-1,0 1 1,0-1-1,-1 0 1,1 1-1,0-1 1,0 0-1,0 1 1,-1 0-1,1-1 1,0 1-1,0-1 1,0 1-1,0 0 1,0 0-1,0-1 1,0 1-1,0 0 1,0 0-1,0 0 1,2 0-1,-1 1 2,1 0-1,-1-1 0,1 1 1,-1 0-1,0 1 0,1-1 0,-1 0 1,0 1-1,0-1 0,3 3 0,39 45-3,-43-46 1,68 93-13,51 63 42,-118-157-30,0 0-1,0 0 0,0 0 1,-1 0-1,1 0 0,0 0 1,-1 1-1,0-1 0,1 0 1,-1 1-1,0-1 0,0 1 1,0 0-1,-1-1 0,1 1 1,-1 0-1,1 3 0,-2-4-1,0-1 0,0 1 0,0 0-1,-1-1 1,1 1 0,0-1 0,-1 0 0,1 1-1,-1-1 1,0 0 0,1 0 0,-1 0 0,0 0-1,1 0 1,-1 0 0,0 0 0,0-1 0,0 1-1,0-1 1,0 1 0,0-1 0,-4 0 0,-70 13 178,-2-4 0,1-3 0,-81-4 0,157-2-79</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49:37.117"/>
    </inkml:context>
    <inkml:brush xml:id="br0">
      <inkml:brushProperty name="width" value="0.05" units="cm"/>
      <inkml:brushProperty name="height" value="0.05" units="cm"/>
      <inkml:brushProperty name="color" value="#004F8B"/>
    </inkml:brush>
  </inkml:definitions>
  <inkml:trace contextRef="#ctx0" brushRef="#br0">1 0 1873,'0'0'2502,"4"41"-1312,-4 26 91,16 435 2027,-3-344-2817,6 58-168,50 396 176,-42-353-259,7 64 219,47 690 296,-78-852-703,8 180 354,7-4 128,-7 256 395,0 7 500,9-218 156,-11-209-771,1 56-393,-10-228-490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49:40.274"/>
    </inkml:context>
    <inkml:brush xml:id="br0">
      <inkml:brushProperty name="width" value="0.05" units="cm"/>
      <inkml:brushProperty name="height" value="0.05" units="cm"/>
      <inkml:brushProperty name="color" value="#004F8B"/>
    </inkml:brush>
  </inkml:definitions>
  <inkml:trace contextRef="#ctx0" brushRef="#br0">0 459 368,'0'0'5539,"0"38"-4910,0 49 2034,29-85-2554,26-2 59,-1-2 0,98-17 0,-15 1-133,11 2 57,97-8 32,373-46 42,-491 50-152,1156-150 649,-179 81 15,-254 44-441,-140 11-71,124 12 24,-189 10 546,-174 2-31,4 0 204,-465 10-1153,12-2 986,-24-2-1186,-13-3-1713,-12-4-4280</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49:41.144"/>
    </inkml:context>
    <inkml:brush xml:id="br0">
      <inkml:brushProperty name="width" value="0.05" units="cm"/>
      <inkml:brushProperty name="height" value="0.05" units="cm"/>
      <inkml:brushProperty name="color" value="#004F8B"/>
    </inkml:brush>
  </inkml:definitions>
  <inkml:trace contextRef="#ctx0" brushRef="#br0">38 1 5218,'0'0'3669,"16"4"-3426,55 12 279,11 1 476,-1 3 0,127 51 0,-204-69-975,38 21 256,-40-22-248,0 0-1,0 1 0,-1-1 1,1 0-1,-1 1 0,1-1 1,-1 1-1,0-1 1,1 1-1,-1 0 0,0-1 1,0 1-1,0 0 0,0 0 1,-1 0-1,1 0 0,0 0 1,-1 0-1,1 3 1,-2-3-24,0 0 1,-1 1 0,1-1-1,-1 0 1,1 0 0,-1 0 0,0 0-1,1-1 1,-1 1 0,0 0 0,0-1-1,-1 1 1,1-1 0,0 0-1,0 1 1,-1-1 0,1 0 0,0-1-1,-5 2 1,-3 2-13,-58 25-96,-77 21 0,-55 23 66,199-73 20,0 0 0,-1 0 0,1 0 0,0 0 0,0 0 0,0 0 0,0 0 0,0 0 0,0 0 0,0 0 0,0-1 0,0 1 0,0-1 0,0 1 0,0 0 0,0-1 0,0 1 0,0-1 0,0 0 0,0 1 0,1-1 0,-1 0 0,0 0 0,0 1 0,1-1 0,-1 0 0,0 0 0,1 0 0,-1 0 0,1 0 0,-1 0 0,1 0 0,0 0 0,-1 0 0,1-2 0,-2 0-86,-6-9-67,1 0 0,0 0 1,1 0-1,0-1 0,1 0 0,1 0 0,0 0 0,1-1 0,0 0 0,1 1 1,0-1-1,1-23 0,2 17 297,-1 28 433,-3 31-3382,-5-27-2222</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49:42.939"/>
    </inkml:context>
    <inkml:brush xml:id="br0">
      <inkml:brushProperty name="width" value="0.05" units="cm"/>
      <inkml:brushProperty name="height" value="0.05" units="cm"/>
      <inkml:brushProperty name="color" value="#004F8B"/>
    </inkml:brush>
  </inkml:definitions>
  <inkml:trace contextRef="#ctx0" brushRef="#br0">299 72 1697,'0'0'4351,"-1"-9"-3972,0 5-424,2 2 104,-1 0 0,0-1-1,0 1 1,-1 0 0,1-1 0,-1 1 0,1 0 0,-1 0 0,1 0 0,-1-1 0,0 1 0,0 0 0,0 0-1,-1 0 1,1 0 0,0 0 0,-1 0 0,1 1 0,-1-1 0,1 0 0,-1 1 0,0-1 0,0 1-1,0 0 1,0 0 0,0-1 0,0 1 0,0 0 0,0 1 0,0-1 0,-1 0 0,1 1 0,0-1 0,0 1-1,-1 0 1,-2-1 0,-4 1-45,-1 0 0,1 1 0,0-1 0,-1 2 0,1-1 0,0 1 0,0 1 0,0 0 0,0 0 0,0 1 0,1 0 0,0 0 0,0 1 0,0 0 0,0 0 0,1 1 0,-1 0 0,1 1 0,-7 9 0,6-7 89,0 1 1,2 1-1,-1 0 1,1 0-1,1 0 0,0 0 1,0 1-1,1 0 0,1 0 1,0 0-1,1 0 0,0 1 1,1-1-1,0 15 0,0-18-59,1-1 0,0 1 0,1 0 1,0 0-1,0 0 0,1 0 0,0-1 0,1 1 0,0 0 0,0-1 0,1 0 0,0 0 0,0 0 0,1-1 0,0 1 0,0-1 0,1 0 0,0 0 0,0-1 0,1 0 0,0 0 0,0 0 0,0-1 0,0 0 0,12 5 0,-3-2-6,0 0 1,1-1-1,0-1 1,1-1-1,-1-1 1,1 0-1,0-1 1,0 0-1,0-2 1,0 0-1,31-4 0,-47 3-26,0-1-1,1 1 0,-1-1 0,0 0 1,0 0-1,0 0 0,0 0 0,0 0 0,0 0 1,0-1-1,0 1 0,0-1 0,-1 1 0,1-1 1,0 0-1,-1 0 0,0 0 0,1 1 1,-1-1-1,0-1 0,0 1 0,0 0 0,0 0 1,0 0-1,0-4 0,1 1 212,-1-1 0,0 0 0,0 1 0,0-1 0,0 1 0,-1-1 0,0 0 0,0 0 0,-2-10 0,23 34-597,-12-9 350,1 1-1,0-1 0,0-1 1,1 1-1,0-2 1,1 0-1,-1 0 0,1-1 1,1 0-1,-1-1 1,1-1-1,0 0 0,0-1 1,0 0-1,0-1 0,1 0 1,19 0-1,-32-3 24,1 1 0,-1-1-1,1 0 1,-1 1 0,1-1-1,-1 0 1,0 0 0,0 0 0,1 0-1,-1 0 1,0 0 0,0 0-1,0 0 1,0-1 0,0 1-1,0 0 1,0-1 0,-1 1 0,1 0-1,0-1 1,-1 1 0,1-1-1,-1 1 1,0-1 0,1 1-1,-1-1 1,0 0 0,0-1 0,3-51-289,-3 47 188,0 4 77,0-1 1,0 0-1,-1 0 0,0 0 1,0 1-1,0-1 0,0 1 1,0-1-1,-1 0 1,1 1-1,-1 0 0,0-1 1,0 1-1,-1 0 1,1 0-1,-5-4 0,1 1 14,0 1-1,0 1 1,-1 0-1,0 0 0,1 0 1,-1 0-1,-14-4 1,3 3 166,0 0 0,-1 1 0,1 1-1,0 1 1,-1 1 0,-24 0 0,41 2-131,0-1-1,0 1 0,0-1 1,0 1-1,0 0 1,0 0-1,0 0 0,0 0 1,0 0-1,1 0 1,-1 0-1,0 0 0,1 1 1,-1-1-1,1 1 0,-1-1 1,1 1-1,0 0 1,0 0-1,0-1 0,0 1 1,0 0-1,0 0 0,0 0 1,1 0-1,-1 0 1,1 0-1,-1 3 0,-1 4 12,0 0-1,1 0 0,1 0 0,0 0 0,1 13 0,-1-21-61,0 0-1,0 0 1,1 0-1,-1 0 0,1 0 1,-1-1-1,1 1 0,-1 0 1,1 0-1,-1 0 0,1-1 1,0 1-1,-1 0 1,1-1-1,0 1 0,0-1 1,0 1-1,-1 0 0,1-1 1,0 0-1,0 1 0,0-1 1,0 0-1,0 1 1,0-1-1,0 0 0,0 0 1,2 0-1,34 2-2380,-28-2 1261,20 0-2727</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49:43.400"/>
    </inkml:context>
    <inkml:brush xml:id="br0">
      <inkml:brushProperty name="width" value="0.05" units="cm"/>
      <inkml:brushProperty name="height" value="0.05" units="cm"/>
      <inkml:brushProperty name="color" value="#004F8B"/>
    </inkml:brush>
  </inkml:definitions>
  <inkml:trace contextRef="#ctx0" brushRef="#br0">1 45 8564,'0'0'984,"20"-8"14,66-21-350,-80 28-590,-1-1 0,1 0 1,0 1-1,0 0 0,-1 1 0,1-1 0,0 1 0,0 0 0,0 1 0,7 0 0,-11 0-45,0 0 0,1-1 0,-1 1-1,0 0 1,0 0 0,0 0 0,0 0 0,-1 1 0,1-1 0,0 1 0,0-1 0,-1 1 0,1-1 0,-1 1 0,1 0 0,-1 0 0,0 0 0,2 2 0,0 6 20,-1-1 1,0 1 0,0-1-1,-1 1 1,0 0-1,-1 0 1,0-1 0,-2 19-1,2-23 0,-2 10-1,-1 0 1,0 1 0,-1-2-1,-12 30 1,11-31-29,0 0 0,1 1 0,0 0 0,1 0 1,0 0-1,-1 20 0,5-34 0,-1 1 0,0 0-1,1-1 1,-1 1 0,1 0 0,-1-1 0,0 1 0,1 0 0,0-1 0,-1 1-1,1-1 1,-1 1 0,1-1 0,0 1 0,-1-1 0,1 1 0,0-1 0,-1 0 0,1 1-1,0-1 1,0 0 0,-1 0 0,1 0 0,0 1 0,0-1 0,-1 0 0,1 0-1,1 0 1,29 2 308,-23-2-120,174 2 2436,-174 5-3118,-32 3-13093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01.567"/>
    </inkml:context>
    <inkml:brush xml:id="br0">
      <inkml:brushProperty name="width" value="0.05" units="cm"/>
      <inkml:brushProperty name="height" value="0.05" units="cm"/>
      <inkml:brushProperty name="color" value="#004F8B"/>
    </inkml:brush>
  </inkml:definitions>
  <inkml:trace contextRef="#ctx0" brushRef="#br0">22 138 3249,'0'0'11542,"-4"-15"-10987,-12-48-80,15 61-458,1 0 0,0 0 0,0 0 1,-1 0-1,1 1 0,1-1 1,-1 0-1,0 0 0,0 0 0,1 0 1,-1 1-1,1-1 0,-1 0 0,1 0 1,0 1-1,0-1 0,0 0 1,0 1-1,0-1 0,0 1 0,0-1 1,0 1-1,1 0 0,-1-1 0,0 1 1,1 0-1,-1 0 0,1 0 1,0 0-1,-1 0 0,1 0 0,0 1 1,-1-1-1,1 1 0,3-2 0,4 0 97,0 0 0,0 1 0,0 0-1,19 0 1,-24 2 8,4-1 23,0 1-1,-1 0 1,1 1-1,-1 0 1,1 0-1,-1 0 1,0 1-1,0 0 1,0 1-1,0-1 1,-1 1-1,1 1 1,10 9-1,-5-4-359,-1 1 0,0 1-1,-1 0 1,0 0 0,14 25-1,-22-34-452,-1-1-1,1 1 1,-1 0-1,0 0 1,0-1 0,-1 1-1,1 0 1,0 0-1,-1 0 1,0 4-1,0 0-5504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49:44.333"/>
    </inkml:context>
    <inkml:brush xml:id="br0">
      <inkml:brushProperty name="width" value="0.05" units="cm"/>
      <inkml:brushProperty name="height" value="0.05" units="cm"/>
      <inkml:brushProperty name="color" value="#004F8B"/>
    </inkml:brush>
  </inkml:definitions>
  <inkml:trace contextRef="#ctx0" brushRef="#br0">1 684 8260,'0'0'2155,"22"-4"-781,-21 4-1369,21-3 260,0 0 1,-1-2 0,1-1 0,-1-1 0,0-1 0,0 0 0,33-20 0,-41 19-37,-1-1 1,1-1-1,-2 0 1,0 0-1,0-1 0,-1-1 1,0 1-1,-1-2 0,-1 1 1,0-1-1,11-28 1,-12 24-148,-2-2 1,0 1 0,-1-1 0,0 0-1,-2 0 1,0 0 0,-2 0 0,0 0 0,-3-21-1,0 27-150,-1 1 0,0-1-1,-1 1 1,0 0-1,-1 0 1,0 1-1,-1-1 1,0 1 0,-1 1-1,-1 0 1,1 0-1,-2 0 1,0 1-1,0 1 1,-1 0 0,-13-9-1,22 16 39,1 1 0,-1-1 0,0 1 0,0 0 0,0 0 0,0-1 0,0 2 0,0-1 0,-1 0 0,1 0 0,0 1 0,0-1 0,-1 1 0,1 0 0,0-1 0,-1 1 0,1 0 0,0 0 0,-1 1 0,1-1 0,0 0-1,-1 1 1,-2 1 0,3 0 14,0-1 0,0 1 0,1 0 0,-1 0 0,1 0 0,-1 0 0,1 0 0,0 0-1,0 1 1,0-1 0,0 0 0,0 0 0,0 1 0,1-1 0,-1 1 0,1-1 0,0 1-1,-1-1 1,1 1 0,0-1 0,1 3 0,-1 8 7,0-1-1,0 0 1,2 1 0,-1-1-1,2 0 1,-1 0 0,2 0-1,0 0 1,0-1 0,1 1-1,0-1 1,1 0 0,9 13-1,62 81 436,-37-51-148,57 98 0,-87-133-255,-1 1-1,0 1 1,-2 0 0,0 0-1,-1 0 1,-2 1 0,0-1-1,-1 1 1,0 27 0,-3-35-11,0 0 1,-1-1-1,-1 1 0,-1 0 1,0-1-1,-6 17 1,8-26 2,0 0 0,0-1 0,-1 1 0,0-1 1,0 0-1,0 1 0,0-1 0,0 0 0,-1 0 1,1 0-1,-1-1 0,0 1 0,0-1 0,0 1 1,0-1-1,0 0 0,-1 0 0,1 0 0,0-1 0,-1 1 1,0-1-1,1 0 0,-1 0 0,0 0 0,0 0 1,1-1-1,-6 1 0,7-2-11,0 1-1,0 0 1,0-1-1,0 0 0,0 1 1,1-1-1,-1 0 1,0 0-1,0 0 1,1 0-1,-1-1 1,1 1-1,-1 0 1,1-1-1,-1 1 1,1-1-1,0 1 1,0-1-1,0 0 1,0 1-1,0-1 1,0 0-1,0 0 1,1 0-1,-1 1 1,0-1-1,1 0 1,-1-4-1,-7-62-143,8 64 123,-2-18-44,2 0 0,0 0 0,2 1 0,7-42 0,-7 56 53,0 1 0,0-1 0,1 1 0,-1-1 0,1 1 0,1 0 0,-1 0 0,1 0 0,0 0 0,1 1 0,-1 0 0,1 0 1,0 0-1,0 0 0,1 1 0,-1 0 0,1 0 0,0 0 0,9-3 0,-13 5 7,1 1-1,-1 0 1,1 0 0,-1 1 0,1-1-1,-1 0 1,1 1 0,-1-1 0,1 1-1,0 0 1,-1 0 0,1 0 0,0 0 0,-1 1-1,1-1 1,-1 1 0,1-1 0,-1 1-1,6 2 1,-3 1 80,0 0 0,0 0 1,0 0-1,0 0 0,0 1 0,4 6 0,-5-6-511,0-1 1,0 0-1,0 0 0,0 0 0,1 0 1,-1 0-1,1-1 0,0 0 0,8 4 0,-11-6-1173,-1-16-6613</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49:44.673"/>
    </inkml:context>
    <inkml:brush xml:id="br0">
      <inkml:brushProperty name="width" value="0.05" units="cm"/>
      <inkml:brushProperty name="height" value="0.05" units="cm"/>
      <inkml:brushProperty name="color" value="#004F8B"/>
    </inkml:brush>
  </inkml:definitions>
  <inkml:trace contextRef="#ctx0" brushRef="#br0">28 131 80,'0'0'8244,"-27"-95"-6932,27 84-751,6 1-561,11 1-2497,-1 3-1793</inkml:trace>
  <inkml:trace contextRef="#ctx0" brushRef="#br0" timeOffset="1">181 19 7668,'0'0'8740,"130"93"-7796,-96-67-832,-1-1-48,0-1-128,-4-4-272,-6-3-897,-5-4-528,-9-5-736,-3-7-1312</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49:45.029"/>
    </inkml:context>
    <inkml:brush xml:id="br0">
      <inkml:brushProperty name="width" value="0.05" units="cm"/>
      <inkml:brushProperty name="height" value="0.05" units="cm"/>
      <inkml:brushProperty name="color" value="#004F8B"/>
    </inkml:brush>
  </inkml:definitions>
  <inkml:trace contextRef="#ctx0" brushRef="#br0">156 1 9893,'0'0'1424,"-87"110"-1392,66-73-16,2-4 0,7-5 32,4-3-96,2-9-416,3-3-753,3-5-511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49:45.371"/>
    </inkml:context>
    <inkml:brush xml:id="br0">
      <inkml:brushProperty name="width" value="0.05" units="cm"/>
      <inkml:brushProperty name="height" value="0.05" units="cm"/>
      <inkml:brushProperty name="color" value="#004F8B"/>
    </inkml:brush>
  </inkml:definitions>
  <inkml:trace contextRef="#ctx0" brushRef="#br0">0 190 5523,'0'0'2329,"18"-5"-1305,-7 2-887,31-10 1258,57-24 0,-96 35-1311,0 0 1,0 0-1,0 0 1,0-1-1,0 1 1,-1-1-1,1 0 1,-1 0-1,0 0 1,0 0-1,0 0 1,0 0-1,0-1 1,-1 1-1,1-1 0,-1 1 1,0-1-1,0 0 1,0 1-1,-1-1 1,1 0-1,-1 0 1,0 1-1,0-1 1,0 0-1,0 0 1,-1 1-1,0-1 1,-1-6-1,1 8-111,0 0-1,0 0 0,-1 0 0,1 1 1,0-1-1,-1 0 0,1 1 0,-1-1 1,1 1-1,-1 0 0,1-1 1,-1 1-1,0 0 0,0 0 0,0 0 1,0 0-1,0 1 0,0-1 1,0 0-1,0 1 0,0-1 0,0 1 1,0 0-1,0 0 0,0 0 1,-4 0-1,-57 2-591,63-2 618,-2 0 22,0 1 0,0 0 0,0 0-1,0 0 1,0 0 0,0 1 0,1-1 0,-1 0 0,0 1 0,1-1 0,-1 1 0,1 0 0,0-1 0,-1 1 0,1 0 0,0 0 0,0 0 0,0 0 0,0 0 0,0 0 0,1 0 0,-1 0 0,1 0 0,-1 1 0,1-1 0,0 0 0,0 0 0,0 0 0,0 5 0,0 1 136,0 0 1,0 0 0,1 0 0,0 0 0,0 0 0,1 0-1,3 11 1,0-9 31,1-1 0,0 0 1,0 0-1,1 0 0,0-1 0,0 0 0,1 0 1,0 0-1,1-1 0,0-1 0,0 1 0,0-2 0,1 1 1,0-1-1,16 6 0,-12-5-302,1-1-1,0-1 1,-1 0-1,1-1 1,0-1 0,1 0-1,-1-1 1,0 0-1,0-1 1,29-5 0,-41 5-176,0-1 1,0 0-1,0 0 1,0-1-1,0 1 1,0-1 0,0 1-1,0-1 1,-1 0-1,1 0 1,-1 0-1,1 0 1,-1-1 0,0 1-1,0-1 1,0 1-1,2-4 1,8-22-4517</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49:45.717"/>
    </inkml:context>
    <inkml:brush xml:id="br0">
      <inkml:brushProperty name="width" value="0.05" units="cm"/>
      <inkml:brushProperty name="height" value="0.05" units="cm"/>
      <inkml:brushProperty name="color" value="#004F8B"/>
    </inkml:brush>
  </inkml:definitions>
  <inkml:trace contextRef="#ctx0" brushRef="#br0">239 1 9540,'0'0'1297,"-131"97"-1089,92-41-208,2 1-2545,5-2-2273</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49:48.856"/>
    </inkml:context>
    <inkml:brush xml:id="br0">
      <inkml:brushProperty name="width" value="0.05" units="cm"/>
      <inkml:brushProperty name="height" value="0.05" units="cm"/>
      <inkml:brushProperty name="color" value="#004F8B"/>
    </inkml:brush>
  </inkml:definitions>
  <inkml:trace contextRef="#ctx0" brushRef="#br0">1 1 6259,'0'0'1387,"3"22"-848,62 288 4159,-42-207-3545,-11-45-967,-5-18-695,2-1-1,26 72 1,-74-183-6505,-9-17 6412,44 79 1424,0 1 1,1-1 0,0 0-1,1 0 1,0-1-1,0 1 1,0-15 0,33 23-396,64 4-416,-34 0 7,86-7 1,-143 4-10,-1 1 1,0 0 0,0-1 0,1 0 0,-1 0-1,0 0 1,0 0 0,0 0 0,0 0 0,0-1-1,0 0 1,-1 1 0,1-1 0,0 0 0,-1 0 0,1-1-1,-1 1 1,0 0 0,0-1 0,0 0 0,0 1-1,0-1 1,2-4 0,-2-1 7,0 1 0,0-1-1,0 0 1,-1 0 0,0 0 0,-1 0 0,0 0 0,-1-11-1,0 17-36,1-1 0,-1 1 0,0-1-1,0 1 1,-1-1 0,1 1 0,0-1 0,-1 1-1,1 0 1,-1 0 0,0 0 0,0 0-1,0 0 1,0 0 0,0 0 0,0 1 0,0-1-1,0 1 1,-1 0 0,1-1 0,-1 1-1,1 0 1,-1 0 0,-3 0 0,4 0 30,0 0 1,0 0 0,0 1-1,-1-1 1,1 1 0,0-1-1,0 1 1,-1 0-1,1 0 1,0 0 0,-1 0-1,1 0 1,0 1 0,0-1-1,-1 1 1,1 0-1,0-1 1,0 1 0,0 0-1,0 0 1,0 0 0,0 0-1,0 1 1,0-1-1,0 0 1,0 1 0,1 0-1,-4 3 1,-1 10 141,1 0 0,0 0 0,0 1-1,2 0 1,0 0 0,1 0 0,0 0 0,2 0 0,0 1 0,0-1-1,2 0 1,3 18 0,-3-27-81,1 0-1,-1 0 0,1 0 1,1 0-1,-1-1 1,1 0-1,0 1 0,1-1 1,0-1-1,-1 1 1,2-1-1,6 6 0,-9-8-254,0-1 0,0 1 0,0-1 0,0 1-1,1-1 1,-1 0 0,1 0 0,-1-1 0,1 1-1,0-1 1,0 0 0,0 0 0,0 0 0,-1 0-1,1-1 1,0 0 0,0 1 0,0-2 0,0 1 0,0 0-1,0-1 1,0 1 0,0-1 0,6-3 0,6-9-2476,-3-5-726</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49:49.406"/>
    </inkml:context>
    <inkml:brush xml:id="br0">
      <inkml:brushProperty name="width" value="0.05" units="cm"/>
      <inkml:brushProperty name="height" value="0.05" units="cm"/>
      <inkml:brushProperty name="color" value="#004F8B"/>
    </inkml:brush>
  </inkml:definitions>
  <inkml:trace contextRef="#ctx0" brushRef="#br0">2 1 5074,'0'0'4880,"0"20"-3608,0 22-689,-1 98 1571,1-94-1597,1-40-633,0-16-322,0-15-21,0 0-263,1-1-1,1 2 1,1-1 0,13-44-1,-17 68 712,1 1 0,-1 0 0,0-1 0,0 1 0,0 0 0,0-1 0,0 1 0,1-1 0,-1 1 0,0 0-1,0-1 1,1 1 0,-1 0 0,0 0 0,1-1 0,-1 1 0,0 0 0,0 0 0,1-1 0,-1 1 0,1 0 0,-1 0-1,0 0 1,1 0 0,-1-1 0,0 1 0,1 0 0,-1 0 0,1 0 0,-1 0 0,1 0 0,-1 0 0,0 0 0,1 0-1,-1 0 1,1 0 0,-1 0 0,0 1 0,1-1 0,-1 0 0,0 0 0,1 0 0,-1 0 0,1 1 0,-1-1 0,0 0-1,1 0 1,-1 1 0,0-1 0,0 0 0,1 0 0,-1 1 0,0-1 0,0 0 0,1 1 0,-1-1 0,0 0 0,0 1 0,0-1-1,0 1 1,1-1 0,-1 0 0,0 1 0,0 0 0,15 30 693,-13-28-464,29 75 1426,-15-36-1385,25 46-1,-41-88-318,0 1 1,0-1-1,0 0 0,1 1 0,-1-1 0,0 0 0,0 1 0,0-1 0,1 0 0,-1 0 0,0 1 0,0-1 0,1 0 0,-1 0 0,0 1 1,1-1-1,-1 0 0,0 0 0,1 0 0,-1 0 0,0 1 0,1-1 0,-1 0 0,0 0 0,1 0 0,-1 0 0,1 0 0,-1 0 0,0 0 1,1 0-1,-1 0 0,0 0 0,1 0 0,-1 0 0,1 0 0,-1 0 0,0 0 0,1-1 0,-1 1 0,0 0 0,1 0 0,-1 0 0,0-1 1,1 1-1,-1 0 0,0 0 0,0-1 0,1 1 0,-1 0 0,0 0 0,0-1 0,1 1 0,-1 0 0,0-1 0,0 1 0,0 0 1,0-1-1,0 1 0,1 0 0,-1-1 0,0 0 0,11-27-308,-9 24 205,21-69-1226,-17 49 1044,2 0 0,1 0 0,12-25 0,-6 81 2730,-13-27-2396,7 19 735,0 0 0,19 33-1,-24-50-1056,1 0 0,0-1-1,0 1 1,0-1 0,7 6-1,-9-9-311,0-1 0,1 0-1,-1 1 1,0-1-1,1 0 1,-1-1 0,1 1-1,0-1 1,-1 1 0,1-1-1,6 1 1,1-2-5705</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49:49.927"/>
    </inkml:context>
    <inkml:brush xml:id="br0">
      <inkml:brushProperty name="width" value="0.05" units="cm"/>
      <inkml:brushProperty name="height" value="0.05" units="cm"/>
      <inkml:brushProperty name="color" value="#004F8B"/>
    </inkml:brush>
  </inkml:definitions>
  <inkml:trace contextRef="#ctx0" brushRef="#br0">1 191 7523,'0'0'3287,"2"20"-1870,60 417 1950,-17-144-3012,-47-325-939,2-54 0,0-2 103,-4 1-39,-12-295-3393,12 127 4848,4 255-880,0-1 0,-1 1-1,1 0 1,0-1 0,0 1 0,0-1-1,0 1 1,1 0 0,-1-1-1,0 1 1,0 0 0,0-1 0,0 1-1,0 0 1,0-1 0,1 1-1,-1 0 1,0-1 0,0 1 0,0 0-1,1-1 1,-1 1 0,0 0-1,1-1 1,-1 1 0,0 0 0,0 0-1,1 0 1,-1-1 0,0 1-1,1 0 1,-1 0 0,1 0-1,-1 0 1,0 0 0,1-1 0,17 7 717,13 18-255,-22-9-452,0 0 1,-1 0-1,-1 1 0,0 0 1,-1 0-1,-1 1 0,0-1 1,-1 1-1,-1 0 0,-1 0 1,-1 1-1,0-1 1,-3 35-1,2-50-181,0-1 0,-1 1 1,1 0-1,-1 0 0,1 0 1,-1 0-1,0 0 0,1 0 0,-1-1 1,0 1-1,0 0 0,-1-1 0,1 1 1,0-1-1,0 1 0,-1-1 1,1 1-1,-1-1 0,1 0 0,-1 0 1,0 0-1,1 0 0,-1 0 0,0 0 1,0 0-1,1-1 0,-1 1 1,0-1-1,0 1 0,0-1 0,0 0 1,0 1-1,0-1 0,0 0 0,0 0 1,0-1-1,0 1 0,0 0 1,0-1-1,0 1 0,0-1 0,1 1 1,-1-1-1,0 0 0,0 0 0,1 0 1,-1 0-1,0 0 0,1 0 1,-1-1-1,1 1 0,-2-2 0,-9-25-2728,4-6-232</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49:50.345"/>
    </inkml:context>
    <inkml:brush xml:id="br0">
      <inkml:brushProperty name="width" value="0.05" units="cm"/>
      <inkml:brushProperty name="height" value="0.05" units="cm"/>
      <inkml:brushProperty name="color" value="#004F8B"/>
    </inkml:brush>
  </inkml:definitions>
  <inkml:trace contextRef="#ctx0" brushRef="#br0">224 94 5635,'0'0'2011,"-10"-15"-2064,-31-45-81,40 58 125,-1 1 0,0-1 0,1 1 0,-1-1 0,0 1 0,0 0 0,0-1 0,0 1 0,0 0 0,0 0 0,0 1 0,0-1 0,0 0 0,0 1 0,0-1 0,-1 1 0,1 0 0,0 0 0,0-1 0,0 2 0,-1-1 0,1 0 0,0 0 0,0 1 0,-4 0 0,-3 1-18,7-2 72,0 0 0,0 1-1,-1 0 1,1-1 0,0 1 0,0 0 0,-1 0-1,1 0 1,0 0 0,0 0 0,0 1 0,1-1-1,-1 1 1,0-1 0,0 1 0,1 0 0,-1 0 0,1-1-1,0 1 1,-1 0 0,1 0 0,0 0 0,0 1-1,0-1 1,0 0 0,1 0 0,-1 1 0,0-1-1,1 0 1,0 0 0,0 1 0,0 3 0,-1-1 87,1 0 0,0 0 0,1-1 0,-1 1 0,1 0 0,0-1 0,0 1 0,1-1 0,-1 1 0,1-1 0,0 1 0,0-1 0,0 0 0,1 0 0,4 5 0,43 37 1570,-33-31-1204,-1 0 1,0 0-1,16 22 1,-28-32-463,0 0 0,-1 0-1,0 1 1,0-1 0,-1 1 0,1 0 0,-1 0-1,0 0 1,-1 0 0,0 0 0,0 0-1,0 0 1,0 0 0,-1 0 0,-1 13 0,0-16-22,-1 1 1,1-1 0,-1 1 0,1-1 0,-1 0 0,0 0-1,0 0 1,-1 0 0,1 0 0,-1 0 0,1-1-1,-1 1 1,0-1 0,0 0 0,0 1 0,0-1 0,0-1-1,-1 1 1,1 0 0,-1-1 0,1 0 0,-1 0 0,1 0-1,-6 1 1,-8 2 95,1-1-1,-1 0 0,0-1 1,-17-1-1,30-1-64,0 0 0,0 0-1,0 0 1,0 0-1,0-1 1,0 1 0,-6-3-1,-12-13-3271,8 6-1058</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0:26.834"/>
    </inkml:context>
    <inkml:brush xml:id="br0">
      <inkml:brushProperty name="width" value="0.05" units="cm"/>
      <inkml:brushProperty name="height" value="0.05" units="cm"/>
      <inkml:brushProperty name="color" value="#33CCFF"/>
    </inkml:brush>
  </inkml:definitions>
  <inkml:trace contextRef="#ctx0" brushRef="#br0">0 5764 80,'0'0'10181,"0"-19"-8965,1 13-1209,0 0 0,0 0 0,0 0 0,1 0 0,-1 1 0,1-1 1,1 0-1,-1 1 0,1 0 0,0-1 0,4-4 0,48-58-8,-22 28 13,308-488 928,-157 227-282,39-73 91,64-98-492,-154 276-229,23-36-5,212-240 1,-93 123 1468,-26-19-677,-197 289-697,64-91 148,66-104-36,114-124 125,-168 239-286,-26 37-76,5 5 0,165-140 0,-210 205-5,3 3 0,2 3-1,2 3 1,2 3 0,1 3 0,2 3-1,1 4 1,2 3 0,1 3 0,0 4 0,110-15-1,614-108-96,-352 63 141,-362 71 67,1 4 1,89 7-1,86-5 766,-137-1-553,-121 1-639,-7-2-3652,-4-4-2458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01.915"/>
    </inkml:context>
    <inkml:brush xml:id="br0">
      <inkml:brushProperty name="width" value="0.05" units="cm"/>
      <inkml:brushProperty name="height" value="0.05" units="cm"/>
      <inkml:brushProperty name="color" value="#004F8B"/>
    </inkml:brush>
  </inkml:definitions>
  <inkml:trace contextRef="#ctx0" brushRef="#br0">1 45 3506,'0'0'12053,"76"-45"-20649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0:29.276"/>
    </inkml:context>
    <inkml:brush xml:id="br0">
      <inkml:brushProperty name="width" value="0.05" units="cm"/>
      <inkml:brushProperty name="height" value="0.05" units="cm"/>
      <inkml:brushProperty name="color" value="#33CCFF"/>
    </inkml:brush>
  </inkml:definitions>
  <inkml:trace contextRef="#ctx0" brushRef="#br0">133 301 1056,'0'0'2386,"22"4"-815,34 4 410,89 4 0,-143-12-1810,1 0 0,-1 0 0,1-1 0,0 1 0,-1-1-1,0 1 1,1-1 0,-1 0 0,1 0 0,-1 0 0,0 0 0,0 0 0,1-1 0,-1 1 0,0 0 0,0-1 0,0 0 0,-1 0 0,4-3 0,-2 1 34,-1 0 0,0 0 0,1 0 0,-1-1 1,0 1-1,-1-1 0,1 0 0,-1 1 0,1-10 0,-1 3-77,0 0 1,-1 0-1,0 1 0,-1-1 0,0 0 0,-1 1 1,0-1-1,-1 1 0,-5-14 0,5 17-130,-1-1 1,0 1-1,0-1 0,-1 1 0,0 1 0,-1-1 0,1 1 1,-1 0-1,0 0 0,-1 0 0,1 1 0,-1 0 1,0 0-1,0 1 0,-1 0 0,0 0 0,-10-3 1,0 1-58,-1 2 0,1 0 0,-1 1 0,0 1 0,-1 0 0,-28 3 0,41 0 66,1-1 1,0 2-1,0-1 0,0 1 1,0 0-1,0 0 1,0 1-1,1-1 1,-1 1-1,1 1 1,0-1-1,0 1 0,0 0 1,0 0-1,0 0 1,1 1-1,0-1 1,0 1-1,0 0 1,1 1-1,0-1 0,0 0 1,0 1-1,0 0 1,1 0-1,0 0 1,0 0-1,1 0 0,-1 0 1,1 0-1,1 0 1,-1 1-1,1-1 1,0 0-1,1 0 1,-1 1-1,3 6 0,-2-10-8,0 0 0,1 0 0,-1 0-1,1 0 1,0 0 0,0-1-1,0 1 1,0-1 0,1 1 0,-1-1-1,1 0 1,-1 1 0,1-1-1,0-1 1,-1 1 0,1 0 0,0-1-1,1 1 1,-1-1 0,0 0-1,0 0 1,0 0 0,5 0 0,7 2-647,0 0 1,1-1 0,25-1 0,-3-1-3134,-2 0-2310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0:29.601"/>
    </inkml:context>
    <inkml:brush xml:id="br0">
      <inkml:brushProperty name="width" value="0.05" units="cm"/>
      <inkml:brushProperty name="height" value="0.05" units="cm"/>
      <inkml:brushProperty name="color" value="#33CCFF"/>
    </inkml:brush>
  </inkml:definitions>
  <inkml:trace contextRef="#ctx0" brushRef="#br0">1 0 8724,'0'0'2705,"12"123"-1392,-12-87-641,0-7-608,0-3 64,0-5-128,0-6-352,0-6-945</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0:30.102"/>
    </inkml:context>
    <inkml:brush xml:id="br0">
      <inkml:brushProperty name="width" value="0.05" units="cm"/>
      <inkml:brushProperty name="height" value="0.05" units="cm"/>
      <inkml:brushProperty name="color" value="#33CCFF"/>
    </inkml:brush>
  </inkml:definitions>
  <inkml:trace contextRef="#ctx0" brushRef="#br0">46 74 4082,'0'0'3700,"18"-10"-2763,57-28-220,-67 35-530,-1-1 0,0 1 0,1 0-1,-1 1 1,1 0 0,13-2 0,0 0 562,-55 4 226,-26 0-2395,49 3 1299,0 0 0,0 1 0,1-1 0,0 2 0,0 0 0,-12 7 0,18-10 154,1 0 0,0 1 0,0-1 0,0 1 1,0-1-1,0 1 0,0 0 0,1 0 1,0 0-1,-1 1 0,1-1 0,0 0 1,1 1-1,-1-1 0,0 1 0,1 0 0,0 0 1,0-1-1,0 1 0,0 7 0,1-8-11,-1 0 0,2 0 0,-1 0 0,0 0 0,1 0 0,-1 0 0,1 0 0,0 0 0,0 0 0,0-1 0,0 1 0,1 0 0,-1-1 0,1 1 0,-1-1 0,1 1 0,4 3 0,-1-2 93,0 0 1,1-1 0,-1 1-1,1-1 1,0-1 0,0 1-1,8 2 1,46 12 852,-48-15-781,1 0 0,-1 2-1,0 0 1,0 0 0,-1 1 0,1 0 0,-1 1-1,18 12 1,-28-16-187,1-1 0,-1 0 0,0 1-1,0-1 1,0 0 0,0 1 0,0 0 0,0-1 0,-1 1-1,1-1 1,-1 1 0,1 0 0,-1-1 0,1 1 0,-1 0-1,0 0 1,0-1 0,0 1 0,0 0 0,0 0 0,0 0-1,0-1 1,-1 1 0,1 0 0,-1-1 0,1 1 0,-1 0-1,1-1 1,-1 1 0,0 0 0,0-1 0,-1 2 0,-2 3 9,0 0 0,0-1 0,-1 0 0,1 0 0,-1 0 1,-10 7-1,3-4-51,0 0 1,0 0-1,-1-1 1,0-1-1,0 0 0,0-1 1,-1-1-1,0 0 1,0 0-1,0-1 1,-28 1-1,43-6-187,-1-1-1,1 0 1,-1 1-1,1-1 1,0 1-1,0-1 1,0 1-1,0 0 1,1-1 0,-1 1-1,3-3 1,17-18-3520,2-4-1984</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0:30.553"/>
    </inkml:context>
    <inkml:brush xml:id="br0">
      <inkml:brushProperty name="width" value="0.05" units="cm"/>
      <inkml:brushProperty name="height" value="0.05" units="cm"/>
      <inkml:brushProperty name="color" value="#33CCFF"/>
    </inkml:brush>
  </inkml:definitions>
  <inkml:trace contextRef="#ctx0" brushRef="#br0">19 103 6643,'0'0'1249,"18"0"-825,149 1 2358,-166-1-2712,1 0-1,-1 0 1,0 0-1,0-1 1,0 1 0,1-1-1,-1 1 1,0-1-1,0 1 1,0-1-1,0 0 1,0 0-1,0 1 1,0-1-1,0 0 1,0 0-1,0 0 1,-1 0-1,1 0 1,0 0-1,0 0 1,-1 0-1,1 0 1,-1-1-1,1 1 1,-1 0-1,0 0 1,1-1-1,-1 1 1,0 0-1,0 0 1,0-1-1,0 1 1,0 0 0,0 0-1,0-1 1,-1 0-1,1-1-62,0 1 1,0-1-1,-1 0 1,1 1-1,-1-1 0,0 1 1,0-1-1,0 1 1,0 0-1,0-1 0,0 1 1,-1 0-1,1 0 0,-1 0 1,1 0-1,-1 0 1,-3-3-1,-5 1-117,0 0 0,0 0 0,-1 1 0,1 1 0,-1-1 0,0 2 0,1-1 0,-1 2 0,0-1 0,0 2 0,0-1 0,-20 5 0,29-5 79,-1 1 0,0 1 0,0-1 0,1 0 0,-1 0-1,1 1 1,-1 0 0,1-1 0,-1 1 0,1 0 0,0 0 0,0 0 0,0 1 0,0-1 0,0 0-1,1 1 1,-1-1 0,1 1 0,-1 0 0,1-1 0,0 1 0,0 0 0,0 0 0,1 0 0,-1 0-1,1 0 1,-1 0 0,1 0 0,0 0 0,0 0 0,1 5 0,0-7-119,-1 0 0,1 0 0,0 0 0,0-1 0,0 1 0,-1 0-1,1 0 1,0-1 0,0 1 0,0-1 0,0 1 0,0-1 0,0 1 0,0-1 0,0 0 0,0 1 0,0-1 0,0 0 0,0 0 0,1 0 0,-1 0-1,0 0 1,0 0 0,0 0 0,0 0 0,2-1 0,2 1-750,27 1-3675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0:30.896"/>
    </inkml:context>
    <inkml:brush xml:id="br0">
      <inkml:brushProperty name="width" value="0.05" units="cm"/>
      <inkml:brushProperty name="height" value="0.05" units="cm"/>
      <inkml:brushProperty name="color" value="#33CCFF"/>
    </inkml:brush>
  </inkml:definitions>
  <inkml:trace contextRef="#ctx0" brushRef="#br0">121 1 7491,'0'0'6563,"0"4"-6344,-3 23 85,-1 0 0,-1-1 0,-1 1 1,-1-1-1,-22 49 0,-5 23 619,25-66-1109,2-1 0,1 2-1,1-1 1,0 50 0,7-83-627,0 1 0,1 0-1,-1 0 1,0-1 0,0 1 0,1-1-1,-1 0 1,0 0 0,0 0 0,2-1 0,11-14-6220</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0:31.242"/>
    </inkml:context>
    <inkml:brush xml:id="br0">
      <inkml:brushProperty name="width" value="0.05" units="cm"/>
      <inkml:brushProperty name="height" value="0.05" units="cm"/>
      <inkml:brushProperty name="color" value="#33CCFF"/>
    </inkml:brush>
  </inkml:definitions>
  <inkml:trace contextRef="#ctx0" brushRef="#br0">0 68 6787,'0'0'4485,"19"3"-3402,-1 1-850,22 5 964,0-3-1,54 3 1,-93-8-1116,0-1 0,1 0 1,-1 0-1,0 0 0,1-1 0,-1 1 0,0 0 1,1 0-1,-1-1 0,0 1 0,1-1 0,-1 1 1,0-1-1,0 1 0,1-1 0,-1 0 0,0 0 1,0 1-1,0-1 0,0 0 0,0 0 0,0 0 0,0-2 1,0 2-78,0-1 1,-1 0-1,1 0 1,-1 0-1,0 0 1,0 0-1,1 0 1,-1 0 0,-1 0-1,1 0 1,0 0-1,0 0 1,-1 0-1,1 0 1,-1 0-1,0 0 1,0-2-1,-1 1-52,0 0-1,0 0 1,0 1 0,0-1-1,0 0 1,-1 1-1,1-1 1,-1 1-1,1 0 1,-1 0-1,0 0 1,0 0-1,0 1 1,0-1 0,0 1-1,-1-1 1,1 1-1,0 0 1,-1 1-1,-5-2 1,-8-1-107,1 1 1,-31 1 0,45 1 137,-1 0 0,1 1 0,0 0 0,0-1 1,0 1-1,-1 0 0,1 0 0,0 0 0,0 1 1,0-1-1,0 0 0,1 1 0,-1-1 0,0 1 1,1 0-1,-1-1 0,1 1 0,-1 0 0,1 0 1,0 0-1,0 0 0,0 0 0,0 0 0,0 1 1,0-1-1,1 0 0,-1 0 0,1 1 0,-1 3 1,1-4-311,-1 0 0,1 1 0,0-1 0,0 0 0,0 1 1,1-1-1,-1 0 0,1 0 0,-1 0 0,1 1 0,1 3 1,10 6-4052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0:33.522"/>
    </inkml:context>
    <inkml:brush xml:id="br0">
      <inkml:brushProperty name="width" value="0.05" units="cm"/>
      <inkml:brushProperty name="height" value="0.05" units="cm"/>
      <inkml:brushProperty name="color" value="#33CCFF"/>
    </inkml:brush>
  </inkml:definitions>
  <inkml:trace contextRef="#ctx0" brushRef="#br0">145 405 4738,'0'0'5723,"1"5"-5510,2-1-78,0 0 0,0 1-1,0-2 1,0 1 0,1 0-1,0 0 1,-1-1 0,1 0-1,1 0 1,-1 0 0,0-1-1,1 1 1,-1-1 0,1 0-1,0 0 1,-1 0 0,1-1-1,0 0 1,0 0 0,8 1-1,16 2 697,0-1-1,37-2 1,-62-1-760,1 0-1,0-1 1,-1 1-1,1-1 1,-1-1 0,1 1-1,-1 0 1,0-1-1,0 0 1,1 0-1,-1 0 1,0-1 0,-1 0-1,1 1 1,0-1-1,-1 0 1,0-1 0,1 1-1,-1 0 1,-1-1-1,1 0 1,0 0 0,-1 0-1,0 0 1,0 0-1,0 0 1,0-1-1,1-7 1,2-6 19,-1 0 0,-1 0 1,-1 0-1,0 0 0,-2 0 0,-1-20 1,0 29-84,-1 0 0,0 0 1,0 0-1,-1 1 0,-1-1 1,1 1-1,-1-1 1,-1 1-1,0 1 0,0-1 1,0 1-1,-1-1 0,0 2 1,0-1-1,-1 1 0,-8-7 1,-2-1-37,-1 1 0,0 0 0,-1 2 0,0 0 0,-35-13 1,44 19 3,-1 2 1,1 0 0,-1 0 0,0 1 0,1 0 0,-1 0 0,0 1 0,0 1 0,-21 2-1,26-1 14,1 0 0,0 0 0,0 1 0,-1 0 0,1 0 0,0 0 0,1 1 0,-1 0-1,0 0 1,1 0 0,-1 0 0,1 1 0,0-1 0,0 1 0,1 0 0,-1 0 0,1 1-1,0-1 1,0 1 0,0 0 0,-2 5 0,-1 5 0,0 1 0,2-1 0,0 1 0,0 0 0,1 0 1,1 0-1,1 0 0,0 0 0,2 0 0,-1 0 0,4 19 0,-3-32-9,0 0-1,0 0 0,0 0 0,0 0 1,1 0-1,-1 0 0,1 0 1,-1-1-1,1 1 0,0-1 1,0 1-1,1-1 0,-1 1 1,0-1-1,1 0 0,-1 0 1,1-1-1,0 1 0,-1 0 0,1-1 1,0 1-1,6 1 0,1 0-801,0-1 0,1 0 0,-1 0 0,0-1 0,18-1 0,1 0-4447</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0:34.005"/>
    </inkml:context>
    <inkml:brush xml:id="br0">
      <inkml:brushProperty name="width" value="0.05" units="cm"/>
      <inkml:brushProperty name="height" value="0.05" units="cm"/>
      <inkml:brushProperty name="color" value="#33CCFF"/>
    </inkml:brush>
  </inkml:definitions>
  <inkml:trace contextRef="#ctx0" brushRef="#br0">1 50 9012,'0'0'2249,"21"-8"-1694,68-26-69,-84 32-397,-1 1 0,0 0 0,1 0 0,-1 0 0,1 0 1,-1 1-1,1-1 0,-1 1 0,1 0 0,6 1 0,-9 0-57,0-1 0,0 1 0,-1 0 0,1-1 0,0 1-1,-1 0 1,1 0 0,-1 0 0,1 0 0,-1 0 0,0 0-1,1 1 1,-1-1 0,0 0 0,0 1 0,0-1 0,0 0-1,1 3 1,1 3 45,-1 0 0,0 0 0,-1 1 0,0-1 0,0 0-1,-1 0 1,1 1 0,-3 13 0,2-1 111,-2-5-111,0 0 1,-1 0 0,0 0 0,-1 0-1,-1 0 1,-1-1 0,-8 17 0,8-19-31,0 0 0,1 0 0,1 0 1,0 1-1,0-1 0,1 1 0,1 0 1,0 0-1,1 0 0,1 20 1,1-31-20,0 0 1,0-1 0,0 1 0,0-1 0,0 1-1,1-1 1,-1 1 0,1-1 0,-1 0-1,1 0 1,-1 0 0,1 0 0,0 0 0,0 0-1,-1 0 1,1-1 0,0 1 0,4 0-1,38 11 853,-43-12-841,31 5 664,0-1 0,35-1 0,40 4 436,-104-3-3798,-11-2-3528,-11-2-43</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0:47.771"/>
    </inkml:context>
    <inkml:brush xml:id="br0">
      <inkml:brushProperty name="width" value="0.05" units="cm"/>
      <inkml:brushProperty name="height" value="0.05" units="cm"/>
      <inkml:brushProperty name="color" value="#00A0D7"/>
    </inkml:brush>
  </inkml:definitions>
  <inkml:trace contextRef="#ctx0" brushRef="#br0">0 4294 512,'0'0'4493,"2"-8"-3818,4-8-215,0 0 0,1 0 0,1 0 0,0 1 0,1 1 0,18-23 0,189-290 1814,-74 104-1539,43-96-130,-165 282-449,185-296 286,-142 237-380,-6 16 74,95-103 1,47-63-10,-125 146-46,93-96-1,-112 134-65,291-327 490,-192 229-464,207-168 0,-223 206-48,-64 55 15,136-95-1,-122 97 7,-53 39-38,44-27 0,28-10 21,-21 11-4,123-54 1,-168 90 19,1 3 0,0 1-1,52-8 1,135-8 75,-95 14-62,267-19 257,-67 8 69,-182 13-326,110-15 481,-63-4-345,252-50 690,-369 65-626,1 3 0,0 3 1,117 3 6434,-228 6-12870,-2 0 1242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0:49.475"/>
    </inkml:context>
    <inkml:brush xml:id="br0">
      <inkml:brushProperty name="width" value="0.05" units="cm"/>
      <inkml:brushProperty name="height" value="0.05" units="cm"/>
      <inkml:brushProperty name="color" value="#00A0D7"/>
    </inkml:brush>
  </inkml:definitions>
  <inkml:trace contextRef="#ctx0" brushRef="#br0">73 75 2849,'0'0'2217,"21"-12"-1496,66-36 87,-83 45-732,-1 2 0,1-1 0,0 0 0,0 1 1,0 0-1,0-1 0,1 2 0,-1-1 0,0 0 0,0 1 0,1 0 0,-1 0 0,0 0 0,0 1 0,1-1 1,-1 1-1,5 1 0,-6 0-29,0-1 0,0 1 0,-1 0 0,1 0 0,0 0 0,-1 0 0,1 1-1,-1-1 1,0 1 0,0-1 0,0 1 0,0 0 0,0 0 0,-1 0 0,1 0 0,1 6 0,0 1-6,0 0 0,-1 0 0,0 0 0,-1 1 0,0-1 0,-1 0 0,0 1 0,-1-1 0,0 1 0,0-1 0,-4 11 0,-1-5-16,-1 0 0,0 0 0,-1 0 1,-1-1-1,0-1 0,-1 1 0,-14 14 0,-92 92 19,87-93-4,2-3 2,-24 27 36,51-52-74,0 1-1,0-1 0,0 0 0,-1 0 1,1 0-1,0 1 0,0-1 1,0 0-1,0 0 0,0 0 0,0 1 1,0-1-1,0 0 0,0 0 0,0 0 1,0 1-1,0-1 0,0 0 0,0 0 1,0 0-1,0 1 0,0-1 0,1 0 1,-1 0-1,0 0 0,0 0 1,0 1-1,0-1 0,0 0 0,0 0 1,0 0-1,1 0 0,-1 1 0,0-1 1,0 0-1,0 0 0,0 0 0,1 0 1,-1 0-1,0 0 0,0 0 0,0 0 1,1 1-1,-1-1 0,0 0 1,0 0-1,0 0 0,1 0 0,-1 0 1,0 0-1,0 0 0,21 2 69,21-3 63,-9-6 7,-1-2 1,0 0-1,0-2 1,-1-2-1,-1-1 1,31-18-1,-49 24 466,-7 5-372,0 0 1,0 0-1,1 0 1,-1 1-1,0-1 0,1 1 1,-1 1-1,1-1 0,0 1 1,0 0-1,7-1 1,353-18 635,-364 20-857,0-1 0,0 1 0,-1 0 0,1-1-1,0 1 1,-1-1 0,1 0 0,0 0 0,-1 1 0,1-1 0,-1 0 0,1 0 0,-1 0-1,0-1 1,1 1 0,-1 0 0,0 0 0,0-1 0,0 1 0,0-1 0,0 1 0,0-1-1,0 1 1,0-1 0,-1 1 0,1-1 0,-1 0 0,1 0 0,-1-1 0,2-6 48,-1 0 0,-1 0 0,0 0-1,-1-14 1,0 11-144,1 8 68,-1 1 0,0-1 0,0 1 1,-1 0-1,1 0 0,-1 0 0,1 0 0,-1 0 0,0 0 0,0 0 0,0 0 0,-1 1 0,1-1 0,0 1 0,-1 0 0,0 0 0,0 0 0,0 0 0,0 0 0,0 0 0,0 1 0,0-1 0,0 1 0,0 0 0,-1 0 1,-5-1-1,-8-2-104,-1 0 0,0 1 1,-30-1-1,34 3 101,1 0 0,0 1 0,0 1 0,-1 0-1,1 1 1,-18 4 0,27-4 39,0-1 0,0 1-1,1 0 1,-1 0 0,1 1 0,-1-1-1,1 1 1,0 0 0,0 0 0,0 0 0,0 0-1,1 0 1,-1 1 0,1-1 0,0 1-1,0 0 1,0 0 0,0 0 0,1-1-1,-1 1 1,1 1 0,0-1 0,0 0-1,0 5 1,-1 1 44,1 1 0,-1 0 0,2 0 0,-1 0 0,2-1-1,-1 1 1,2 0 0,2 13 0,-3-21-90,0 1 1,0-1-1,1 1 1,-1-1-1,1 0 1,0 0-1,0 0 1,0 0-1,0 0 1,1 0-1,-1 0 0,1-1 1,-1 1-1,1-1 1,0 0-1,0 0 1,0 0-1,0 0 1,1 0-1,-1-1 1,0 1-1,1-1 1,-1 0-1,1 0 0,0 0 1,-1-1-1,8 1 1,-3 0-530,0 0 1,0-1-1,0 0 1,0 0-1,0-1 1,13-3-1,12-14-4282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02.273"/>
    </inkml:context>
    <inkml:brush xml:id="br0">
      <inkml:brushProperty name="width" value="0.05" units="cm"/>
      <inkml:brushProperty name="height" value="0.05" units="cm"/>
      <inkml:brushProperty name="color" value="#004F8B"/>
    </inkml:brush>
  </inkml:definitions>
  <inkml:trace contextRef="#ctx0" brushRef="#br0">0 311 6979,'0'0'2135,"19"6"554,2 0-1984,-5-1-359,-1 0 0,0-2 1,1 1-1,0-2 0,27 1 0,-18-3-209,-5 2-41,-1-2-1,1-1 1,0 0 0,37-8-1,-52 8-100,-1-1 0,1 1 1,0-1-1,-1 0 0,1 0 0,-1-1 0,0 1 0,1-1 1,-1 0-1,-1 0 0,1-1 0,0 1 0,-1-1 0,0 0 0,1 0 1,-2 0-1,1 0 0,0 0 0,-1-1 0,0 1 0,0-1 0,0 1 1,0-1-1,1-9 0,-1 6-104,-1 0 0,0 0 0,-1 0 0,1 0 0,-1 0 0,-1 0 0,0 0 0,0 0 0,0 0 0,-1 0 0,0 0 0,-1 1 0,0-1 0,0 1 0,0-1 0,-1 1 0,0 0 0,-7-9 0,4 8 20,0 1-1,-1 0 1,0 0-1,0 0 1,0 1-1,-1 0 1,1 0-1,-2 1 0,1 1 1,0-1-1,-1 1 1,0 1-1,-19-5 1,23 7 87,0 0 0,-1 0 1,1 0-1,0 1 1,-1-1-1,1 2 0,0-1 1,-7 2-1,11-2 20,0 1 0,-1 0 0,1 0 0,0 0 1,0 0-1,0 0 0,0 0 0,0 0 0,1 1 0,-1-1 0,0 1 0,0-1 0,1 1 1,-1 0-1,1-1 0,0 1 0,0 0 0,-1 0 0,1 0 0,0 0 0,0 0 0,1 1 1,-1-1-1,0 0 0,0 3 0,-2 14 213,0 1 0,1 1 0,0-1 0,2 0 0,1 0 1,0 1-1,1-1 0,2 0 0,0 0 0,10 28 0,9 16 852,58 109 0,-17-41-2328,-61-126 669,1 3-353,-4-1-2459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0:49.878"/>
    </inkml:context>
    <inkml:brush xml:id="br0">
      <inkml:brushProperty name="width" value="0.05" units="cm"/>
      <inkml:brushProperty name="height" value="0.05" units="cm"/>
      <inkml:brushProperty name="color" value="#00A0D7"/>
    </inkml:brush>
  </inkml:definitions>
  <inkml:trace contextRef="#ctx0" brushRef="#br0">60 133 8756,'0'0'3924,"22"-7"-3283,71-24-273,-87 29-210,1 0 0,-1-1 0,0 0 0,0 0 0,0-1 0,0 0 0,5-4 0,-10 7-90,0 0 0,0 0 1,0 1-1,0-1 1,0 0-1,0 0 0,-1 0 1,1 0-1,0 0 1,-1-1-1,1 1 1,-1 0-1,1 0 0,-1 0 1,0 0-1,0-1 1,1 1-1,-1 0 0,0 0 1,0 0-1,0-1 1,0 1-1,0-2 0,-2 0-46,0 1-1,0-1 0,0 1 0,0 0 0,0-1 0,0 1 0,-1 0 0,1 0 0,-1 1 0,1-1 1,-1 0-1,0 1 0,1 0 0,-1-1 0,0 1 0,0 0 0,0 0 0,0 1 0,0-1 1,0 1-1,0 0 0,-4-1 0,-3 0-92,1 0 0,-1 1 0,0 0 0,0 0 0,0 1 0,1 1 0,-1-1-1,0 1 1,1 1 0,-12 4 0,17-5 78,0 0 0,1 0 0,-1 0 0,1 1 0,-1-1 0,1 1 0,0 0 0,0 0 0,0 0-1,0 0 1,0 0 0,1 1 0,-1-1 0,1 1 0,0 0 0,0 0 0,0-1 0,1 1 0,0 0 0,-1 1-1,1-1 1,1 0 0,-1 0 0,1 0 0,-1 1 0,1 3 0,0-7-51,0 0-1,0 0 1,0 0 0,1-1-1,-1 1 1,0 0 0,0 0-1,0-1 1,1 1 0,-1 0-1,0-1 1,1 1 0,-1 0-1,1-1 1,-1 1 0,1 0-1,-1-1 1,1 1 0,-1-1-1,1 1 1,-1-1 0,1 1-1,0-1 1,-1 0 0,1 1 0,0-1-1,-1 0 1,1 1 0,0-1-1,0 0 1,-1 0 0,1 0-1,0 1 1,1-1 0,31-2-3377,-27 1 2468,24-5-4229</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0:50.208"/>
    </inkml:context>
    <inkml:brush xml:id="br0">
      <inkml:brushProperty name="width" value="0.05" units="cm"/>
      <inkml:brushProperty name="height" value="0.05" units="cm"/>
      <inkml:brushProperty name="color" value="#00A0D7"/>
    </inkml:brush>
  </inkml:definitions>
  <inkml:trace contextRef="#ctx0" brushRef="#br0">174 1 10453,'0'0'2513,"-43"119"-2417,20-63-96,0-2 416,1 2-128,1-6-128,4-7 64,5-8-192,4-8-32,3-9-112,5-8-560,0-5-560</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0:50.566"/>
    </inkml:context>
    <inkml:brush xml:id="br0">
      <inkml:brushProperty name="width" value="0.05" units="cm"/>
      <inkml:brushProperty name="height" value="0.05" units="cm"/>
      <inkml:brushProperty name="color" value="#00A0D7"/>
    </inkml:brush>
  </inkml:definitions>
  <inkml:trace contextRef="#ctx0" brushRef="#br0">1 81 8548,'0'0'1801,"20"4"-169,24 5-989,-1-2 0,60 1 0,-99-8-575,-1 1 0,0-1 0,1 0 0,-1-1-1,1 1 1,-1 0 0,0-1 0,1 0 0,-1 0-1,0 0 1,5-2 0,-7 1-70,1 1-1,-1-1 1,0 0 0,0 0 0,0 0 0,0-1-1,-1 1 1,1 0 0,0 0 0,-1 0 0,0-1-1,1 1 1,-1 0 0,0 0 0,0-1-1,0 1 1,-1-4 0,0 4-19,1-1 0,-1 1 0,1 0 0,-1-1 0,0 1 0,0-1 0,0 1 0,0 0 0,0 0 0,-1 0 0,1 0 0,-1 0 0,1 0 0,-1 0 0,0 0 0,0 0 0,0 1 0,0-1 0,0 1 0,0-1 0,0 1 0,0 0 0,-1 0 0,1 0 0,0 0 0,-1 0 0,1 1 0,-1-1 0,-2 1 0,-9-3 54,1 0 1,-1 1-1,-25 1 1,36 1 23,1 0 1,0 0 0,-1 0-1,1 1 1,0-1 0,-1 1-1,1 0 1,0-1-1,0 1 1,-1 0 0,1 0-1,0 1 1,0-1-1,0 0 1,0 1 0,1-1-1,-1 1 1,0 0-1,1-1 1,-1 1 0,1 0-1,-2 3 1,0-1-5,1 0-1,0 1 1,1-1 0,-1 1-1,1-1 1,0 1 0,0-1 0,0 1-1,0 0 1,1 6 0,0-10-103,0 0 1,0 0-1,0-1 1,1 1-1,-1 0 1,0 0-1,0-1 1,1 1-1,-1 0 1,0-1-1,1 1 1,-1 0-1,1-1 1,-1 1-1,1-1 1,-1 1-1,1 0 1,-1-1-1,1 1 1,-1-1-1,1 0 1,0 1-1,-1-1 1,1 1-1,0-1 1,-1 0-1,1 0 1,0 1-1,0-1 1,-1 0-1,2 0 1,27 2-2835,-24-2 2040,26 0-4094</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0:51.040"/>
    </inkml:context>
    <inkml:brush xml:id="br0">
      <inkml:brushProperty name="width" value="0.05" units="cm"/>
      <inkml:brushProperty name="height" value="0.05" units="cm"/>
      <inkml:brushProperty name="color" value="#00A0D7"/>
    </inkml:brush>
  </inkml:definitions>
  <inkml:trace contextRef="#ctx0" brushRef="#br0">1 180 5202,'0'0'5640,"20"7"-4535,66 25-65,-72-28-736,0-1 0,-1-1 0,1 0 0,0 0 0,0-2 0,0 1 0,0-2 0,19-2 0,-16 1 108,-13 2-335,1-1-1,0 1 0,0-1 0,-1 0 0,1-1 1,-1 1-1,1-1 0,-1 0 0,1 0 0,-1 0 1,0-1-1,0 0 0,0 1 0,0-1 0,-1-1 1,1 1-1,-1 0 0,0-1 0,0 0 0,0 0 1,0 0-1,-1 0 0,0 0 0,1 0 0,-1 0 1,-1-1-1,1 0 0,-1 1 0,0-1 0,0 1 0,0-1 1,0 0-1,-1 0 0,0 0 0,0 1 0,0-1 1,-1 0-1,0 0 0,0 1 0,-1-7 0,0 7-127,0 0 0,0 0 0,-1 0 0,1 0 0,-1 0 0,0 0 0,0 0 0,0 1 0,-1 0 0,1 0 0,-1 0 0,0 0 0,0 0 0,0 1 0,0-1 0,0 1 0,0 0-1,-1 1 1,-8-3 0,-2-1-56,0 1 0,0 1-1,-1 0 1,-25 0-1,31 3 106,0 0-1,0 0 0,0 1 1,0 0-1,0 1 0,0 0 0,1 1 1,-1 0-1,1 1 0,0-1 0,-13 9 1,18-9 26,-1 0 0,1 0 0,0 1 0,0 0 0,0 0 0,0 0 0,1 0 0,-1 1 0,1-1 0,1 1 0,-1 0 0,0 0 0,1 0 0,0 0 0,0 0 0,1 1 0,0-1 0,0 0 1,0 1-1,0-1 0,1 1 0,0 5 0,0-9-47,0-1-1,0 1 1,1 0 0,-1-1 0,0 1 0,1-1 0,0 1 0,-1-1-1,1 1 1,0-1 0,-1 0 0,1 1 0,0-1 0,0 0 0,0 1 0,1-1-1,-1 0 1,0 0 0,0 0 0,0 0 0,1 0 0,-1 0 0,1 0-1,-1-1 1,1 1 0,-1-1 0,4 2 0,45 6-4067,-22-8-542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0:51.554"/>
    </inkml:context>
    <inkml:brush xml:id="br0">
      <inkml:brushProperty name="width" value="0.05" units="cm"/>
      <inkml:brushProperty name="height" value="0.05" units="cm"/>
      <inkml:brushProperty name="color" value="#00A0D7"/>
    </inkml:brush>
  </inkml:definitions>
  <inkml:trace contextRef="#ctx0" brushRef="#br0">1 48 8708,'0'0'3172,"20"-8"-1897,64-21-597,-77 26-556,-1 1 0,0 1 0,1-1 0,-1 1 0,1 1 0,-1-1 0,1 1 1,0 0-1,-1 0 0,1 1 0,-1 0 0,1 0 0,6 2 0,-9-1-69,-1 0-1,1-1 1,-1 1 0,0 0-1,1 1 1,-1-1 0,0 1-1,0-1 1,-1 1 0,1 0-1,0 0 1,-1 0 0,0 0-1,0 1 1,0-1 0,3 6-1,-2 2 6,0 0 0,0 0 0,-1 0 0,-1 0 0,0 0-1,0 1 1,-1-1 0,0 0 0,-1 1 0,0-1 0,-1 0-1,-4 13 1,-3 23 28,9-47-54,37 4 893,-2-2-505,-11 0-27,0-1 0,0 0 0,1-2 0,-1-1-1,0-1 1,35-8 0,-43 3 678,-11 2-3602,-35 3-16931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0:58.906"/>
    </inkml:context>
    <inkml:brush xml:id="br0">
      <inkml:brushProperty name="width" value="0.05" units="cm"/>
      <inkml:brushProperty name="height" value="0.05" units="cm"/>
      <inkml:brushProperty name="color" value="#004F8B"/>
    </inkml:brush>
  </inkml:definitions>
  <inkml:trace contextRef="#ctx0" brushRef="#br0">0 3233 48,'0'0'3143,"6"-7"1662,16-23-3850,8-1-696,-1-1 0,38-55 0,-7 9-209,52-78 196,-72 96 135,61-70 0,224-232 107,-136 181-192,11-11 601,-21 21-806,-45 48-51,133-151-40,-181 185 0,99-91 0,-94 100-13,73-59 26,-78 72-9,72-49-24,-65 56 27,130-78-12,-186 119-27,2 2-1,0 1 1,0 2-1,61-13 1,-35 14 36,0 3 1,76-2-1,16 8 39,109-7 45,115-38-24,-69-5-51,53-11 566,-67 23-75,-225 33-301,176-14 122,59-8 113,-265 28-29,55 1-1,-69 2 3729,-29-16-9032,0 4-236</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01.046"/>
    </inkml:context>
    <inkml:brush xml:id="br0">
      <inkml:brushProperty name="width" value="0.05" units="cm"/>
      <inkml:brushProperty name="height" value="0.05" units="cm"/>
      <inkml:brushProperty name="color" value="#004F8B"/>
    </inkml:brush>
  </inkml:definitions>
  <inkml:trace contextRef="#ctx0" brushRef="#br0">154 0 1985,'0'0'5392,"-2"6"-5262,-9 16 332,-112 271 4879,119-282-5266,0 1 0,1 0 0,1 0 0,0 0 0,1 0 0,0 0 0,0 1 0,2-1 0,2 21 0,-2-30-53,1 0 0,0 1 0,-1-1-1,1 0 1,0 0 0,1 0 0,-1 0 0,0-1 0,1 1 0,0-1 0,-1 1 0,1-1 0,0 0 0,0 0 0,1 0 0,-1-1 0,0 1 0,0-1-1,1 1 1,5 0 0,2 1 175,0 0 0,0 0-1,1-2 1,-1 1 0,13-1 0,-12-1-235,14 0 1013,44-5 0,-24-7-1697,-2-12-3755,-34 14 1443,-3-2-1256</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01.387"/>
    </inkml:context>
    <inkml:brush xml:id="br0">
      <inkml:brushProperty name="width" value="0.05" units="cm"/>
      <inkml:brushProperty name="height" value="0.05" units="cm"/>
      <inkml:brushProperty name="color" value="#004F8B"/>
    </inkml:brush>
  </inkml:definitions>
  <inkml:trace contextRef="#ctx0" brushRef="#br0">25 0 4946,'0'0'3308,"-4"18"-2507,-5 37 584,2 0 0,3 1 1,3 89-1,2-143-1425,-1 0-1,0 0 1,0 0-1,1 0 1,-1 0 0,1 0-1,-1 0 1,1 0 0,0-1-1,0 1 1,0 0-1,0-1 1,0 1 0,2 1-1,-3-2-305,1 0 1,0-1-1,0 1 0,0-1 0,0 1 1,0-1-1,0 0 0,0 1 0,0-1 0,0 0 1,0 1-1,0-1 0,0 0 0,0 0 1,0 0-1,0 0 0,2 0 0,5-2-3930</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01.781"/>
    </inkml:context>
    <inkml:brush xml:id="br0">
      <inkml:brushProperty name="width" value="0.05" units="cm"/>
      <inkml:brushProperty name="height" value="0.05" units="cm"/>
      <inkml:brushProperty name="color" value="#004F8B"/>
    </inkml:brush>
  </inkml:definitions>
  <inkml:trace contextRef="#ctx0" brushRef="#br0">1 237 6275,'0'0'3367,"22"2"-2281,167 8 1331,-160-10-2000,-19 1-159,1-1 0,-1 0 0,1 0 0,-1-1 0,20-5 0,-27 5-205,-1 0 1,1 0 0,0 0 0,0-1 0,-1 0 0,1 1-1,-1-1 1,1 0 0,-1 0 0,0 0 0,0 0 0,0-1-1,0 1 1,0-1 0,0 1 0,-1-1 0,1 0 0,-1 1-1,0-1 1,0 0 0,0 0 0,0 0 0,0 0 0,0-5 0,0 2-64,0 0 1,0-1 0,0 1 0,-1-1-1,0 1 1,0 0 0,-1-1 0,0 1-1,0 0 1,0-1 0,-1 1 0,0 0 0,0 0-1,0 0 1,-1 0 0,0 0 0,0 1-1,-6-8 1,4 7-45,0 1 0,-1 0 0,0 1 1,0-1-1,0 1 0,0 0 0,-1 0 0,1 1 0,-1 0 0,0 0 0,0 1 0,0 0 0,0 0 1,-1 1-1,-13-2 0,12 2 26,0 0 0,0 0 1,-1 1-1,1 0 1,0 1-1,-1 0 0,1 0 1,0 1-1,-10 4 0,14-4 43,0 1-1,0-1 0,0 1 0,1 1 0,-1-1 1,1 1-1,0-1 0,0 1 0,0 0 1,1 1-1,0-1 0,-1 1 0,1-1 0,1 1 1,-1 0-1,-3 9 0,3-6 20,0 0 0,0 0 0,1 0-1,0 0 1,1 1 0,0-1 0,0 1 0,0-1 0,1 1 0,1 0 0,-1-1-1,3 10 1,-2-16-83,1 0-1,-1 0 0,1-1 1,-1 1-1,1-1 0,0 1 0,0-1 1,0 0-1,0 1 0,0-1 1,0 0-1,0 0 0,0-1 1,0 1-1,0 0 0,0-1 1,1 1-1,-1-1 0,0 1 1,0-1-1,1 0 0,-1 0 0,0 0 1,0-1-1,3 0 0,2 1-690,-1 0-1,0-1 0,0 0 1,0 0-1,0-1 0,0 0 0,0 0 1,9-4-1,10-16-6868</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02.158"/>
    </inkml:context>
    <inkml:brush xml:id="br0">
      <inkml:brushProperty name="width" value="0.05" units="cm"/>
      <inkml:brushProperty name="height" value="0.05" units="cm"/>
      <inkml:brushProperty name="color" value="#004F8B"/>
    </inkml:brush>
  </inkml:definitions>
  <inkml:trace contextRef="#ctx0" brushRef="#br0">76 81 6195,'0'0'5584,"8"0"-5040,36 0 649,-43-1-1152,1 0 1,-1 0 0,1 0 0,-1 0 0,0-1 0,1 1 0,-1 0 0,0-1 0,0 1 0,0 0 0,0-1 0,0 1 0,0-1-1,-1 1 1,1-1 0,0 0 0,-1 1 0,0-1 0,1 0 0,-1 0 0,0 1 0,1-1 0,-1 0 0,0 1 0,-1-3 0,2 2-72,-1 1 1,0-1 0,0 1 0,1-1-1,-1 1 1,-1-1 0,1 0 0,0 1 0,0-1-1,0 1 1,-1-1 0,1 1 0,-1-1 0,1 1-1,-1-1 1,0 1 0,1 0 0,-1-1 0,0 1-1,0 0 1,0-1 0,0 1 0,0 0 0,0 0-1,-1 0 1,-1-1 0,-3 1-20,-1 0-1,1 1 1,-1 0-1,0 1 1,1-1-1,-1 1 1,1 0 0,-1 1-1,1 0 1,-1 0-1,1 0 1,-8 4-1,12-5 29,-1 1-1,1-1 0,-1 1 1,1-1-1,-1 1 0,1 0 0,0 0 1,0 0-1,0 0 0,0 0 1,0 0-1,1 1 0,-1-1 1,0 1-1,1-1 0,0 1 0,0-1 1,0 1-1,0 0 0,0 0 1,0-1-1,1 1 0,-1 0 1,1 0-1,0 0 0,0 0 1,0 0-1,0 0 0,0-1 0,2 6 1,4-3-2311,14-4-1675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02.869"/>
    </inkml:context>
    <inkml:brush xml:id="br0">
      <inkml:brushProperty name="width" value="0.05" units="cm"/>
      <inkml:brushProperty name="height" value="0.05" units="cm"/>
      <inkml:brushProperty name="color" value="#004F8B"/>
    </inkml:brush>
  </inkml:definitions>
  <inkml:trace contextRef="#ctx0" brushRef="#br0">0 123 7828,'0'0'4997,"14"19"-4242,45 57-502,-56-72-243,0-1 0,1 1 0,0-1 0,-1 0 0,1-1 0,0 1 0,0-1 0,1 1-1,-1-1 1,0-1 0,1 1 0,-1 0 0,1-1 0,0 0 0,-1 0 0,1-1 0,0 1 0,-1-1 0,1 0 0,0 0 0,7-2 0,5 2-16,-4 0-100,0 0 0,0 0-1,0-2 1,-1 1-1,25-7 1,-34 6 58,0 1-1,0 0 1,0-1 0,0 1 0,-1-1-1,1 0 1,0 0 0,-1 0 0,0 0-1,1-1 1,-1 1 0,0-1-1,0 1 1,0-1 0,0 0 0,-1 1-1,1-1 1,-1 0 0,0 0 0,1 0-1,-2-1 1,1 1 0,0 0 0,0 0-1,-1 0 1,0-1 0,0 1-1,0-6 1,0 1-104,0 0 0,-1-1 1,0 1-1,-4-14 0,5 20 193,-1 0 1,1 1-1,-1-1 0,1 0 1,-1 1-1,0-1 0,0 1 1,0-1-1,0 0 1,0 1-1,0 0 0,0-1 1,0 1-1,0 0 0,-1 0 1,1-1-1,-1 1 0,1 0 1,-1 0-1,1 1 0,-1-1 1,1 0-1,-1 0 1,0 1-1,0-1 0,1 1 1,-1-1-1,-3 1 0,4 29 1701,1-24-1705,0 0 0,0 0 0,1 0 0,0 0 0,-1 0 0,2 0 0,-1-1 0,0 1 0,1 0 0,0-1 0,0 1 0,0-1 0,1 1 0,0-1 0,-1 0 0,1 0 0,1 0 0,-1 0 0,1-1 0,-1 0 0,1 1 0,0-1-1,0 0 1,0-1 0,1 1 0,6 2 0,-3-1-43,0-1 0,0 0-1,0 0 1,0-1 0,1 0 0,-1 0-1,0-1 1,1 0 0,0-1-1,-1 0 1,1 0 0,-1-1 0,1 0-1,-1 0 1,10-3 0,-14 2-31,0 1 0,1-1 0,-1 1 0,0-1 0,0 0 1,0-1-1,0 1 0,-1-1 0,1 0 0,0 0 0,-1 0 1,0 0-1,0 0 0,0-1 0,0 0 0,-1 1 0,1-1 0,-1 0 1,0 0-1,0 0 0,0-1 0,-1 1 0,1 0 0,-1-1 1,0 1-1,0-1 0,-1 1 0,0-1 0,1-4 0,-1-3-188,1 7 178,0 0 0,-1-1 0,0 1-1,0 0 1,0 0 0,-1 0 0,-1-5-1,2 23 3666,1 18-3866,2-24 261,1 1 0,0 0 0,0-1 0,0 0 0,1 0 0,0 0 0,1 0 0,-1-1 0,1 0 0,1 0 0,-1-1 0,1 1 0,0-1 0,0-1 0,0 1 0,1-1 0,-1-1 0,1 1 0,8 1 0,0 1 26,0-2-1,-1 0 0,1-1 0,1-1 1,-1 0-1,0-1 0,1 0 0,-1-2 1,19-2-1,-27 1-23,1 0 1,-1 0-1,1-1 0,-1 0 1,0-1-1,0 0 1,0 0-1,-1-1 0,0 0 1,1 0-1,-2 0 1,1-1-1,6-7 0,-8 8-122,-1 0 0,0 0-1,0 0 1,-1-1-1,1 1 1,-1-1 0,0 0-1,-1 0 1,1 0 0,-1 0-1,-1 0 1,1-1-1,-1 1 1,0-1 0,0 1-1,-1-1 1,0 1 0,-1-9-1,1 12 65,-1 1 0,0-1 0,0 0-1,0 0 1,-1 1 0,1-1 0,0 1 0,-1-1-1,0 1 1,0-1 0,0 1 0,0 0 0,0 0-1,0 0 1,0 0 0,-1 0 0,1 1 0,-1-1-1,1 1 1,-5-2 0,1 0 262,0 1 0,-1-1 0,1 1 0,-1 1 0,1-1 0,-1 1 0,0 0 1,-7 0-1,13 2-173,0-1 1,0 1-1,0 0 1,0-1-1,0 1 1,0 0-1,0 0 1,0 0-1,0 0 1,0-1-1,0 1 1,0 1-1,1-1 1,-1 0-1,0 0 1,1 0 0,-1 0-1,1 0 1,-1 1-1,1-1 1,-1 0-1,1 0 1,0 1-1,0-1 1,0 0-1,0 3 1,-5 43 1064,5-41-824,-1 1-54,1 0 0,-1 0 0,2 1 0,-1-1 0,1 0 0,0 0 0,1 0 0,0 0 0,0 0 0,4 9 0,-3-11-182,0-1 1,0 1-1,0-1 1,1 0-1,-1-1 1,1 1-1,0-1 0,0 1 1,1-1-1,-1 0 1,0-1-1,1 1 0,0-1 1,0 0-1,5 2 1,5 1-199,-1-1 0,1 0 0,-1-1 0,1-1 0,21 0 0,-22-1-1092,0-2 0,0 0 0,16-3 0,10-10-4582</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02.503"/>
    </inkml:context>
    <inkml:brush xml:id="br0">
      <inkml:brushProperty name="width" value="0.05" units="cm"/>
      <inkml:brushProperty name="height" value="0.05" units="cm"/>
      <inkml:brushProperty name="color" value="#004F8B"/>
    </inkml:brush>
  </inkml:definitions>
  <inkml:trace contextRef="#ctx0" brushRef="#br0">100 0 11717,'0'0'3458,"2"95"-3218,-18-41 64,-3 8-48,0-1 257,5 1-513,-1-8 0,7-9-16,2-10-16,2-11-305,4-11-703,0-7-1441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02.848"/>
    </inkml:context>
    <inkml:brush xml:id="br0">
      <inkml:brushProperty name="width" value="0.05" units="cm"/>
      <inkml:brushProperty name="height" value="0.05" units="cm"/>
      <inkml:brushProperty name="color" value="#004F8B"/>
    </inkml:brush>
  </inkml:definitions>
  <inkml:trace contextRef="#ctx0" brushRef="#br0">1 132 8948,'0'0'2062,"21"1"-714,1 1-1133,30 2 464,72-4 1,-123-1-659,1 1 1,-1-1-1,1 0 0,-1 0 1,0 0-1,1-1 1,-1 1-1,0 0 1,0 0-1,0-1 1,0 1-1,0 0 0,0-1 1,0 1-1,-1-1 1,1 1-1,-1-1 1,1 0-1,-1 1 0,1-1 1,-1 0-1,0 1 1,0-1-1,0 0 1,0 1-1,0-1 1,0 0-1,0-1 0,-3-52-1267,3 53 1185,0 0 0,-1 0 0,0 0-1,1 0 1,-1 0 0,0 0-1,0 0 1,0 0 0,0 0-1,0 0 1,-1 1 0,1-1 0,0 1-1,-1-1 1,1 1 0,-1-1-1,1 1 1,-1 0 0,0 0 0,0 0-1,0 0 1,0 0 0,1 0-1,-1 0 1,0 0 0,0 1-1,0-1 1,-1 1 0,1 0 0,0 0-1,0-1 1,0 1 0,0 0-1,0 1 1,-2-1 0,-1 0 89,0 1-1,1-1 1,-1 1 0,1 0 0,-1 0-1,1 1 1,-1-1 0,1 1 0,0 0-1,0 0 1,0 0 0,0 1 0,0-1 0,-6 7-1,3 0 415,0 0 0,0 1 0,-8 16 0,13-23-459,1 0-1,-1-1 1,1 1 0,0 0-1,0-1 1,0 1 0,1 0 0,-1 0-1,1 0 1,-1 0 0,1 0-1,0 0 1,0 0 0,0 0 0,1 0-1,-1-1 1,1 1 0,-1 0 0,3 5-1,8-2-2562,11-5-1552</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03.270"/>
    </inkml:context>
    <inkml:brush xml:id="br0">
      <inkml:brushProperty name="width" value="0.05" units="cm"/>
      <inkml:brushProperty name="height" value="0.05" units="cm"/>
      <inkml:brushProperty name="color" value="#004F8B"/>
    </inkml:brush>
  </inkml:definitions>
  <inkml:trace contextRef="#ctx0" brushRef="#br0">96 174 8660,'0'0'3511,"17"5"-2903,19 3 206,-1-2 0,68 3-1,-99-9-774,1 0 1,-1 0-1,0 0 0,0-1 0,0 1 0,0-1 1,0-1-1,0 1 0,0 0 0,0-1 0,0 0 0,-1 0 1,1 0-1,-1 0 0,1 0 0,-1-1 0,0 0 0,0 1 1,0-1-1,0 0 0,0-1 0,-1 1 0,1 0 1,-1-1-1,0 1 0,0-1 0,0 0 0,-1 0 0,0 0 1,1 0-1,-1 0 0,0 0 0,-1 0 0,1 0 0,-1 0 1,0 0-1,0-9 0,0 10-60,0 1 1,0-1-1,0 0 1,-1 0-1,1 0 1,-1 1-1,1-1 1,-1 0-1,0 0 0,0 1 1,0-1-1,-1 1 1,1-1-1,-1 1 1,-2-5-1,0 4 5,0 0 0,1 0 0,-1 0 0,-1 1 0,1-1 1,0 1-1,-1 0 0,-6-2 0,-7-2-10,-1 1 1,0 1 0,0 1-1,0 0 1,0 2 0,0 0-1,0 1 1,0 1 0,-23 4-1,37-4 62,-1 1 0,1 0 0,-1 0 0,1 0 0,0 1 0,0 0 0,0 0 0,1 0-1,-1 0 1,1 1 0,-1 0 0,1 0 0,0 0 0,1 1 0,-1-1 0,1 1 0,0 0 0,-4 7 0,2-2 53,1-1 0,0 1 0,0 0 0,1 0 0,1 1 0,-1-1 0,2 1 0,-2 20 0,3-30-115,0 0 0,0 1 0,1-1 1,-1 0-1,0 0 0,0 0 0,1 1 1,-1-1-1,0 0 0,1 0 0,-1 0 1,1 0-1,0 0 0,-1 0 0,1 0 1,0 0-1,0 0 0,-1 0 0,1 0 1,0 0-1,0 0 0,0-1 0,0 1 1,0 0-1,0-1 0,0 1 0,0-1 1,1 1-1,-1-1 0,1 1 0,40 3-2759,-35-4 2012,26 0-3613</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03.775"/>
    </inkml:context>
    <inkml:brush xml:id="br0">
      <inkml:brushProperty name="width" value="0.05" units="cm"/>
      <inkml:brushProperty name="height" value="0.05" units="cm"/>
      <inkml:brushProperty name="color" value="#004F8B"/>
    </inkml:brush>
  </inkml:definitions>
  <inkml:trace contextRef="#ctx0" brushRef="#br0">0 16 8868,'0'0'4023,"18"-3"-3855,56-9-72,-72 12-75,0 0 0,0 0 0,0 0-1,0 0 1,0 0 0,0 0 0,0 1-1,0-1 1,0 1 0,0-1 0,0 1-1,0 0 1,-1 0 0,1 0 0,0 0-1,0 0 1,-1 0 0,1 0 0,-1 1-1,1-1 1,-1 1 0,0-1 0,1 1-1,-1-1 1,0 1 0,0 0 0,0-1-1,0 1 1,-1 0 0,2 3 0,0 1 104,0 0 0,-1 1 1,0-1-1,0 1 0,-1 13 1,-1-3-20,-1 0 1,-1 0 0,-1 0 0,0 0-1,-1-1 1,-1 0 0,0 0-1,-2 0 1,-10 18 0,-13 29 160,30-60-240,0-1 1,-1 1-1,1 0 1,0-1 0,1 1-1,-1 0 1,0 0-1,1 0 1,-1-1 0,1 1-1,0 0 1,0 0 0,0 0-1,0 0 1,2 5-1,-1-7 5,0 1 0,0-1 0,0 0 0,1 1 0,-1-1 0,0 0 0,1 0 0,-1 0 0,1 0 0,-1 0 0,1 0 0,-1 0 0,1-1 0,0 1 0,-1 0 0,1-1 0,0 1 0,0-1-1,-1 0 1,1 0 0,0 0 0,0 0 0,-1 0 0,4 0 0,22 1 273,1-1-1,-1-1 1,1-1-1,-1-2 1,0 0-1,39-13 1,-50 11 64,26-5 588,-41 11-1011,-1-1-327</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06.176"/>
    </inkml:context>
    <inkml:brush xml:id="br0">
      <inkml:brushProperty name="width" value="0.05" units="cm"/>
      <inkml:brushProperty name="height" value="0.05" units="cm"/>
      <inkml:brushProperty name="color" value="#004F8B"/>
    </inkml:brush>
  </inkml:definitions>
  <inkml:trace contextRef="#ctx0" brushRef="#br0">0 32 1489,'0'0'2422,"21"-5"-1059,-5 0-1055,-1 0 47,0 1 1,1 0-1,-1 1 0,1 0 1,0 2-1,0-1 0,0 2 1,16 1-1,-30 0-284,-1 0 0,1 0-1,-1 0 1,0-1 0,1 1-1,-1 0 1,0 1 0,0-1 0,1 0-1,-1 0 1,0 0 0,0 1 0,0-1-1,-1 0 1,1 1 0,0-1 0,0 1-1,-1-1 1,1 1 0,-1 0 0,1-1-1,-1 1 1,0-1 0,0 1 0,0 2-1,3 49 1816,-3-43-1457,-9 158 3077,10-167-3505,-1 0 1,0 0 0,0 0 0,0 0-1,1 0 1,-1 0 0,1 0 0,-1 0 0,1 0-1,-1 0 1,1 0 0,-1 0 0,1-1-1,0 1 1,0 0 0,-1 0 0,1-1 0,0 1-1,0 0 1,0-1 0,0 1 0,-1-1-1,1 1 1,0-1 0,0 0 0,0 1 0,0-1-1,0 0 1,0 0 0,0 0 0,2 1 0,39 1-166,-33-3 25,99 0-3868,-48-7-881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06.565"/>
    </inkml:context>
    <inkml:brush xml:id="br0">
      <inkml:brushProperty name="width" value="0.05" units="cm"/>
      <inkml:brushProperty name="height" value="0.05" units="cm"/>
      <inkml:brushProperty name="color" value="#004F8B"/>
    </inkml:brush>
  </inkml:definitions>
  <inkml:trace contextRef="#ctx0" brushRef="#br0">257 54 8100,'0'0'4938,"-20"-9"-4132,-65-26-692,81 33-117,-1 1-1,0-1 0,0 1 0,0 0 0,0 0 0,0 0 0,0 0 0,0 1 1,0 0-1,0 0 0,-1 1 0,1-1 0,0 1 0,0 0 0,0 1 0,1-1 1,-1 1-1,0 0 0,0 0 0,-8 5 0,10-4 3,-1 0-1,1 1 1,0-1 0,0 0 0,0 1-1,1-1 1,-1 1 0,1 0 0,0 0-1,0 0 1,0 0 0,0 1 0,1-1-1,0 0 1,0 1 0,0-1-1,0 1 1,1-1 0,-1 7 0,1-6 94,0 0 1,0 1 0,1-1-1,-1 0 1,1 1-1,0-1 1,0 0 0,1 0-1,0 0 1,4 9 0,-4-11-82,1 0 0,0 0 0,0 0 0,0 0 0,0-1 1,0 1-1,0-1 0,0 0 0,1 0 0,-1 0 0,1 0 1,0-1-1,0 1 0,-1-1 0,6 1 0,4 0-20,0 0-1,0 0 1,1-1-1,18-2 0,-13 1-76,-18 0 82,1 0 1,-1-1-1,0 1 0,0-1 0,1 1 0,-1-1 0,0 0 1,0 0-1,0 1 0,0-1 0,0 0 0,0 0 1,0 0-1,0 0 0,0 0 0,-1 0 0,1 0 1,0 0-1,-1-1 0,1 1 0,0 0 0,-1 0 0,0 0 1,1-1-1,-1 1 0,0 0 0,1-1 0,-1 1 1,0 0-1,0-1 0,0 1 0,0 0 0,-1-1 0,1 1 1,0 0-1,-1-2 0,1-2 65,-1 0-1,1 0 1,-1 0 0,0 0-1,-1 0 1,1 0 0,-1 0-1,-4-7 1,6 12-96,0-1-1,0 1 1,0 0 0,0 0-1,0-1 1,0 1 0,0 0-1,0 0 1,0-1 0,0 1-1,0 0 1,0 0 0,0-1-1,0 1 1,0 0-1,0 0 1,0-1 0,0 1-1,0 0 1,0 0 0,1-1-1,-1 1 1,0 0 0,0 0-1,0-1 1,0 1 0,0 0-1,1 0 1,-1 0 0,0 0-1,0-1 1,0 1 0,1 0-1,-1 0 1,0 0 0,0 0-1,1 0 1,-1 0-1,0-1 1,0 1 0,1 0-1,-1 0 1,0 0 0,0 0-1,1 0 1,-1 0 0,0 0-1,0 0 1,1 0 0,-1 0-1,0 0 1,1 0 0,-1 1-1,0-1 1,0 0 0,1 0-1,-1 0 1,22 1-4190,-20-1 3677,23 3-4023</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07.752"/>
    </inkml:context>
    <inkml:brush xml:id="br0">
      <inkml:brushProperty name="width" value="0.05" units="cm"/>
      <inkml:brushProperty name="height" value="0.05" units="cm"/>
      <inkml:brushProperty name="color" value="#004F8B"/>
    </inkml:brush>
  </inkml:definitions>
  <inkml:trace contextRef="#ctx0" brushRef="#br0">12 466 800,'0'0'3533,"4"18"-1522,0 3-1348,-3-12-360,0-1 0,1 1 1,0-1-1,0 1 1,1-1-1,0 0 0,6 11 1,-9-19-206,0 0 1,0-1 0,0 1 0,0 0-1,0 0 1,1 0 0,-1 0 0,0-1-1,0 1 1,0 0 0,0 0 0,0 0-1,0 0 1,0-1 0,0 1 0,1 0 0,-1 0-1,0 0 1,0 0 0,0 0 0,0 0-1,1 0 1,-1 0 0,0-1 0,0 1-1,0 0 1,0 0 0,1 0 0,-1 0-1,0 0 1,0 0 0,0 0 0,0 0-1,1 0 1,-1 0 0,0 0 0,0 0-1,0 0 1,1 0 0,-1 0 0,0 0-1,0 0 1,0 1 0,0-1 0,1 0-1,-1 0 1,0 0 0,0 0 0,0 0-1,0 0 1,0 0 0,1 0 0,-1 1-1,0-1 1,0 0 0,0 0 0,0 1-1,3-35 998,-7-45-1602,-16-18 176,11 64 39,2-1 0,1 0 0,2-1 1,1 1-1,3-52 0,1 82 313,0 0 0,0 1 1,0-1-1,1 1 1,-1-1-1,1 1 0,0 0 1,0 0-1,0-1 1,0 1-1,1 1 1,-1-1-1,1 0 0,0 1 1,0-1-1,0 1 1,0 0-1,0 0 0,0 0 1,1 0-1,-1 1 1,1-1-1,-1 1 0,1 0 1,-1 0-1,1 0 1,0 0-1,0 1 0,-1 0 1,7-1-1,-4 1 70,0-1 0,0 1 0,0 0 0,0 1 0,0-1 0,0 1 0,0 0 0,0 1 0,0-1-1,0 1 1,-1 0 0,1 1 0,-1-1 0,1 1 0,-1 0 0,0 1 0,0-1 0,6 7 0,-8-7-79,0 0 0,-1 0 0,0 1 0,1-1 0,-1 1 0,0 0 0,-1 0 0,1 0 1,-1 0-1,0 0 0,0 0 0,0 0 0,0 0 0,-1 0 0,1 0 0,-1 0 0,0 0 0,0 1 1,-1-1-1,1 0 0,-1 0 0,0 0 0,-3 8 0,1-7-13,0 1 1,0-1-1,-1 0 1,0 1-1,0-2 0,0 1 1,-1 0-1,1-1 1,-1 0-1,0 0 0,0 0 1,-1-1-1,1 0 0,-11 5 1,-43 13-362,55-20 251,0 0-1,0 0 0,0 0 1,-1 0-1,1-1 1,0 0-1,-1 0 1,1 0-1,0 0 0,0-1 1,-1 1-1,-4-3 1,8 3 52,1-1-1,-1 1 1,1-1 0,-1 1 0,1-1 0,-1 1 0,1-1 0,0 0-1,-1 1 1,1-1 0,-1 1 0,1-1 0,0 0 0,0 0 0,0 1-1,-1-1 1,1 0 0,0 1 0,0-1 0,0 0 0,0 0 0,0 1-1,0-1 1,0 0 0,0 0 0,0 1 0,1-1 0,-1 0 0,0 1-1,0-1 1,1 0 0,-1 1 0,0-1 0,1 0 0,-1 1 0,1-2-1,16-20-2207,-13 20 1977,0-1 1,0 1-1,0 0 1,1 1 0,-1-1-1,1 1 1,0-1-1,-1 1 1,1 1-1,0-1 1,0 1 0,-1 0-1,1 0 1,0 0-1,0 0 1,-1 1-1,1 0 1,8 2 0,-5 0 434,-1 0 0,0 1 0,0 0 0,0 0 0,-1 0 0,1 1 0,-1 0 0,0 0 0,0 0 0,7 10 0,0 2 409,0 0 0,-2 1 1,0 0-1,-1 1 0,-1 0 0,0 1 0,-2 0 1,7 28-1,-45-141 4236,20 65-5088,1 0 0,2-1 0,1 0 0,1 0 0,-3-40 0,9 62 259,-1 1 1,1-1-1,1 1 0,-1 0 0,1-1 0,1 1 0,-1 0 0,1-1 1,0 1-1,0 0 0,1 0 0,4-8 0,-4 10 50,0 1 0,0 0 0,0 0 0,1 0 0,-1 0 0,1 1 0,-1 0 0,1-1 0,0 1 0,0 1-1,0-1 1,0 0 0,0 1 0,0 0 0,1 0 0,-1 0 0,0 1 0,0-1 0,9 1 0,-7 0 51,-1-1 1,1 1-1,-1 0 1,1 1 0,0 0-1,-1 0 1,1 0-1,-1 0 1,0 1-1,1 0 1,-1 0-1,9 5 1,-11-4-45,0-1 1,0 1-1,-1 0 1,1 0-1,-1 0 1,0 0-1,0 0 1,0 0-1,-1 1 1,1-1-1,-1 1 1,1-1-1,-1 1 1,-1 0-1,1-1 1,0 1-1,-1 0 1,1-1-1,-1 1 1,-1 6-1,1-6-32,0-1 0,-1 1 0,0-1 0,1 1 0,-1-1 0,-1 1 0,1-1 0,0 0 0,-1 1-1,0-1 1,1 0 0,-1 0 0,-1 0 0,1 0 0,0 0 0,-1-1 0,1 1 0,-1-1 0,0 0 0,0 1 0,0-1 0,0-1 0,0 1 0,0 0 0,-6 2 0,-2 0-404,1-1-1,-1 0 1,0 0 0,0-1 0,0 0 0,0-1 0,-13 0 0,24-1 384,0 0 0,-1-1 1,1 1-1,-1 0 0,1 0 0,0-1 1,-1 1-1,1 0 0,0-1 1,-1 1-1,1-1 0,0 1 1,-1 0-1,1-1 0,0 1 1,0-1-1,0 1 0,-1-1 0,1 1 1,0 0-1,0-1 0,0 1 1,0-1-1,0 1 0,0-1 1,0 1-1,0-1 0,0 1 0,0-1 1,0 1-1,0-1 0,0 1 1,0-1-1,1 1 0,-1-1 1,0 1-1,0 0 0,0-1 0,1 1 1,-1-1-1,0 1 0,1 0 1,-1-1-1,0 1 0,1-1 1,14-21-164,-3 15 359,1 1 1,1 0-1,-1 1 0,1 1 0,0 0 1,0 0-1,0 2 0,1 0 0,-1 0 0,27 2 1,59-11 550,-91 9-643,-1 0-1,0 0 1,0-1-1,1 0 1,-2-1-1,1 0 1,0 0-1,-1 0 1,9-8-1,-13 9-24,0 1 0,-1-1-1,1 0 1,-1 0 0,0 0-1,0 0 1,0-1 0,-1 1 0,1 0-1,-1-1 1,0 1 0,0-1 0,0 1-1,0-1 1,0 0 0,-1 1 0,0-1-1,0 0 1,0 0 0,0-3-1,-1 6-48,1 0 0,0 0-1,-1 0 1,0 0 0,1 0-1,-1 0 1,1 0-1,-1 0 1,0 0 0,0 1-1,1-1 1,-1 0-1,0 0 1,0 1 0,0-1-1,0 1 1,0-1-1,0 1 1,0-1 0,0 1-1,0 0 1,0-1 0,0 1-1,0 0 1,0 0-1,0 0 1,0 0 0,0 0-1,-3 0 1,-40-1-136,36 1 102,4 0 45,1 0 1,0 0-1,0 1 0,0-1 1,0 0-1,-1 1 0,1 0 1,0 0-1,0 0 0,0 0 1,0 0-1,1 1 0,-1-1 1,0 1-1,0 0 0,1 0 1,-1 0-1,1 0 0,0 0 1,0 1-1,-1-1 0,1 1 1,1-1-1,-1 1 1,-2 5-1,1-1 171,0 1-1,1 0 1,0 0 0,0 1-1,1-1 1,0 0 0,1 0-1,0 16 1,1-21-154,-1 0 1,0-1-1,1 1 1,-1 0-1,1 0 0,0-1 1,0 1-1,0 0 1,0-1-1,1 1 0,-1-1 1,1 1-1,0-1 1,-1 0-1,1 0 1,0 0-1,4 4 0,-1-3 24,0 1-1,0-1 0,1 0 1,-1 0-1,1 0 0,0-1 1,11 3-1,-1-1-334,1-1 1,-1-1-1,0-1 0,1 0 1,23-2-1,-11-7-2299,-5-11-1766</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08.189"/>
    </inkml:context>
    <inkml:brush xml:id="br0">
      <inkml:brushProperty name="width" value="0.05" units="cm"/>
      <inkml:brushProperty name="height" value="0.05" units="cm"/>
      <inkml:brushProperty name="color" value="#004F8B"/>
    </inkml:brush>
  </inkml:definitions>
  <inkml:trace contextRef="#ctx0" brushRef="#br0">63 350 6883,'0'0'6248,"21"-12"-5757,126-76 206,-144 86-608,0 0 0,0 0 0,-1-1 0,1 1 0,0 0 0,-1-1 0,1 0 0,-1 0 0,0 0 0,0 0 0,0 0 0,0 0 0,-1 0 0,1-1 0,-1 1 0,0 0 0,1-6 1,0-3 4,-1 0 0,0 1 0,-2-25 0,1 8-379,-1 24 258,0 0 0,0-1 1,0 1-1,-1 0 0,0 0 1,1 0-1,-1 0 0,-1 0 1,1 0-1,0 1 0,-1-1 1,0 1-1,0-1 0,0 1 1,0 0-1,-1 0 1,1 1-1,-1-1 0,1 1 1,-1-1-1,0 1 0,0 0 1,0 1-1,0-1 0,-1 1 1,-6-2-1,6 1 13,-1 0 0,0 0 0,0 1 0,0 0 0,0 0 1,0 1-1,0-1 0,-1 1 0,1 0 0,0 1 0,0 0 0,0 0 0,0 0 0,0 1 0,0 0 0,1 0 1,-1 0-1,0 1 0,-5 3 0,5-1 64,1 1 0,-1 0 0,1 1 0,0-1 0,1 1 0,-1 0 0,1 0 1,1 1-1,-1-1 0,1 1 0,1 0 0,-1 0 0,1 0 0,-1 14 0,0 9 277,1 0 0,3 45-1,0-66-230,0 0 0,1-1 0,0 1 0,1 0-1,0-1 1,0 0 0,1 1 0,0-2 0,0 1 0,1 0-1,1-1 1,-1 0 0,1 0 0,1 0 0,-1-1-1,1 0 1,1 0 0,-1-1 0,1 0 0,0 0-1,0-1 1,18 9 0,-17-10-207,0-1 0,1 0 0,-1 0-1,0 0 1,1-1 0,-1-1 0,1 0 0,0 0-1,-1-1 1,14-1 0,-15 0-500,1 0-1,-1-1 1,0 0 0,0 0 0,-1-1-1,1 0 1,0 0 0,-1-1 0,0 0 0,0-1-1,0 1 1,0-1 0,5-6 0,13-15-5502</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08.526"/>
    </inkml:context>
    <inkml:brush xml:id="br0">
      <inkml:brushProperty name="width" value="0.05" units="cm"/>
      <inkml:brushProperty name="height" value="0.05" units="cm"/>
      <inkml:brushProperty name="color" value="#004F8B"/>
    </inkml:brush>
  </inkml:definitions>
  <inkml:trace contextRef="#ctx0" brushRef="#br0">0 1 7940,'0'0'0</inkml:trace>
  <inkml:trace contextRef="#ctx0" brushRef="#br0" timeOffset="1">42 210 9780,'0'0'2690</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10.448"/>
    </inkml:context>
    <inkml:brush xml:id="br0">
      <inkml:brushProperty name="width" value="0.05" units="cm"/>
      <inkml:brushProperty name="height" value="0.05" units="cm"/>
      <inkml:brushProperty name="color" value="#004F8B"/>
    </inkml:brush>
  </inkml:definitions>
  <inkml:trace contextRef="#ctx0" brushRef="#br0">1 75 4210,'0'0'8977,"15"-9"-8232,4-1-432,0 0 0,1 2 1,0 0-1,1 1 0,0 1 0,26-4 1,101 3-1374,-141 7 564,-16 2-7006,7-2 6531,-22 4-4004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03.230"/>
    </inkml:context>
    <inkml:brush xml:id="br0">
      <inkml:brushProperty name="width" value="0.05" units="cm"/>
      <inkml:brushProperty name="height" value="0.05" units="cm"/>
      <inkml:brushProperty name="color" value="#004F8B"/>
    </inkml:brush>
  </inkml:definitions>
  <inkml:trace contextRef="#ctx0" brushRef="#br0">1 1 10037,'0'0'5202</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10.805"/>
    </inkml:context>
    <inkml:brush xml:id="br0">
      <inkml:brushProperty name="width" value="0.05" units="cm"/>
      <inkml:brushProperty name="height" value="0.05" units="cm"/>
      <inkml:brushProperty name="color" value="#004F8B"/>
    </inkml:brush>
  </inkml:definitions>
  <inkml:trace contextRef="#ctx0" brushRef="#br0">75 0 5202,'0'0'2351,"-4"22"-1183,-56 273 2597,54-251-3145,3 0 0,1 51 0,2-94-613,0 3 49,0 0 0,1 0 0,0 0 0,-1 0 0,1 0 0,1 0 0,-1 0 0,0 0 0,1 0-1,0-1 1,0 1 0,0-1 0,0 1 0,1-1 0,-1 0 0,1 0 0,0 0 0,0 0 0,0-1 0,0 1 0,1-1-1,-1 1 1,1-1 0,-1 0 0,1-1 0,0 1 0,-1-1 0,1 1 0,0-1 0,7 1 0,12 2 280,0 0 0,0-2 1,0 0-1,27-3 1,-30 1-98,-6 1-389,0-2-1,0 0 0,19-3 1,-28 2-692,1 1 0,0-1 0,-1-1 0,0 1 0,0-1 0,1 0 1,-2 0-1,1-1 0,0 1 0,6-7 0,8-10-5910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11.602"/>
    </inkml:context>
    <inkml:brush xml:id="br0">
      <inkml:brushProperty name="width" value="0.05" units="cm"/>
      <inkml:brushProperty name="height" value="0.05" units="cm"/>
      <inkml:brushProperty name="color" value="#004F8B"/>
    </inkml:brush>
  </inkml:definitions>
  <inkml:trace contextRef="#ctx0" brushRef="#br0">309 65 1985,'0'0'8705,"1"-7"-8059,0-22 144,-1 28-751,0 0 1,0 0 0,-1 0-1,1 0 1,0 0 0,0 1-1,-1-1 1,1 0 0,0 0-1,-1 0 1,1 1 0,-1-1-1,1 0 1,-1 0 0,1 1-1,-1-1 1,0 1 0,1-1-1,-1 0 1,0 1 0,0-1-1,1 1 1,-1-1 0,0 1-1,0 0 1,1-1 0,-1 1-1,-1 0 1,-24-4-39,22 3 91,0 1-73,-27-3 126,-1 2-1,-32 2 1,56-1-105,0 1 1,1 0-1,-1 1 1,0 0-1,0 0 1,0 0-1,1 1 0,0 0 1,-1 1-1,1-1 1,0 2-1,1-1 1,-10 8-1,14-10-22,0 0 0,0-1 0,1 1 0,-1 0 0,1 0 0,-1 0 1,1 0-1,0 0 0,0 0 0,0 0 0,0 1 0,0-1 0,0 0 0,1 0 0,-1 1 0,1-1 0,0 1 1,0-1-1,-1 0 0,2 1 0,-1-1 0,0 1 0,0-1 0,1 0 0,-1 1 0,1-1 0,0 0 0,0 1 1,1 3-1,1-2 15,-1-1 0,1 1 0,0 0 0,0-1 0,0 1 0,0-1 0,1 0 0,-1 0 0,1 0 0,0-1 0,0 1 0,0-1 0,0 0 0,5 2 0,11 1 43,0-1 1,0-1 0,0-1-1,0 0 1,0-2-1,33-3 1,-50 3-63,0 0 1,0-1-1,0 1 1,-1-1 0,1 0-1,0 0 1,0 0-1,-1 0 1,1-1-1,0 1 1,-1-1-1,0 1 1,1-1-1,-1 0 1,0 0-1,0 0 1,0 0-1,0-1 1,0 1-1,0 0 1,-1-1-1,1 1 1,-1-1-1,0 0 1,1 1-1,0-5 1,1-4-90,0 0 1,-1 0 0,0 0 0,-1 0 0,0-22 0,-1 37 67,0 0 1,-1-1 0,1 1 0,1-1 0,-1 1 0,0-1-1,1 1 1,0-1 0,0 1 0,0-1 0,0 1 0,0-1-1,1 0 1,-1 0 0,1 0 0,0 0 0,0 0 0,0 0-1,0 0 1,1 0 0,-1-1 0,1 1 0,-1-1 0,1 0-1,0 0 1,0 0 0,0 0 0,0 0 0,1-1 0,-1 1-1,5 0 1,4 3 20,-1-2-1,1 1 1,0-2 0,0 1-1,0-2 1,0 1 0,1-2-1,17-1 1,-28 1-72,0-1-1,0 0 1,-1 0 0,1 0 0,0 0-1,0 0 1,-1 0 0,1-1 0,0 1-1,-1-1 1,1 1 0,-1-1 0,0 1-1,0-1 1,0 0 0,1 0 0,-1 0 0,-1 1-1,1-1 1,0 0 0,0 0 0,-1 0-1,1 0 1,-1 0 0,1-3 0,7-54-3073,-8 32 2848,0 25 1681,1 16-627,-1-10-779,1 0 1,0 0-1,0 0 0,0-1 0,0 1 0,1 0 0,-1 0 1,1-1-1,0 1 0,0-1 0,0 0 0,1 0 0,-1 1 1,1-2-1,0 1 0,0 0 0,0 0 0,0-1 0,0 0 1,6 4-1,-4-4-517,0 1 0,0-1-1,0 1 1,1-1 0,-1-1 0,1 1 0,-1-1 0,9 1 0,6-1-3290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11.960"/>
    </inkml:context>
    <inkml:brush xml:id="br0">
      <inkml:brushProperty name="width" value="0.05" units="cm"/>
      <inkml:brushProperty name="height" value="0.05" units="cm"/>
      <inkml:brushProperty name="color" value="#004F8B"/>
    </inkml:brush>
  </inkml:definitions>
  <inkml:trace contextRef="#ctx0" brushRef="#br0">0 32 9636,'0'0'4498,"4"-32"-12373</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12.305"/>
    </inkml:context>
    <inkml:brush xml:id="br0">
      <inkml:brushProperty name="width" value="0.05" units="cm"/>
      <inkml:brushProperty name="height" value="0.05" units="cm"/>
      <inkml:brushProperty name="color" value="#004F8B"/>
    </inkml:brush>
  </inkml:definitions>
  <inkml:trace contextRef="#ctx0" brushRef="#br0">1 191 6211,'0'0'4581,"2"17"402,-2-21-4930,-1-1 51,1-1 0,0 1 0,1-1 0,-1 1 0,1-1 0,3-9 0,-3 12-31,1 0 1,0 1 0,0-1-1,0 0 1,0 1 0,1-1-1,-1 1 1,1 0-1,-1 0 1,1 0 0,0 0-1,0 0 1,3-1 0,25-14 525,-20 12-757,-1 0 1,0 0 0,0-1 0,0-1-1,-1 1 1,0-1 0,-1-1 0,13-14-1,-15 0-6418,-6 11 1937</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12.697"/>
    </inkml:context>
    <inkml:brush xml:id="br0">
      <inkml:brushProperty name="width" value="0.05" units="cm"/>
      <inkml:brushProperty name="height" value="0.05" units="cm"/>
      <inkml:brushProperty name="color" value="#004F8B"/>
    </inkml:brush>
  </inkml:definitions>
  <inkml:trace contextRef="#ctx0" brushRef="#br0">0 46 7571,'0'0'5766,"18"-6"-5089,-17 6-677,25-9 371,1 1-1,1 1 1,-1 1-1,1 2 1,0 1-1,37 0 1,-61 4-374,-1 0 1,0 0 0,0 0 0,0 0-1,1 1 1,-1-1 0,0 1-1,-1 0 1,1 0 0,0 0 0,-1 0-1,1 1 1,-1-1 0,1 1 0,-1-1-1,0 1 1,0 0 0,0 0-1,-1 0 1,1 0 0,-1 0 0,1 0-1,-1 0 1,0 0 0,0 1 0,0 3-1,3 10 4,-1 0 0,0 0-1,0 30 1,-4-16 87,2-1 1,1 1-1,1 0 0,2-1 1,1 0-1,2 0 1,18 47-1,-23-70-65,0 0 1,0 0 0,-1 1-1,1-1 1,-1 0-1,1 13 1,-3-18-21,0 0 0,0 1-1,0-1 1,-1 0 0,1 0 0,-1 0-1,1 0 1,-1 0 0,0 0 0,0 0 0,0 0-1,0 0 1,0 0 0,0 0 0,0 0-1,0-1 1,-1 1 0,1 0 0,-1-1-1,0 0 1,1 1 0,-1-1 0,0 0 0,0 1-1,0-1 1,1 0 0,-4 1 0,-35 15-252,-1-1 0,-1-1 0,-75 14 1,116-29 375,14-20-15253</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13.246"/>
    </inkml:context>
    <inkml:brush xml:id="br0">
      <inkml:brushProperty name="width" value="0.05" units="cm"/>
      <inkml:brushProperty name="height" value="0.05" units="cm"/>
      <inkml:brushProperty name="color" value="#004F8B"/>
    </inkml:brush>
  </inkml:definitions>
  <inkml:trace contextRef="#ctx0" brushRef="#br0">0 11 4402,'0'0'8783,"21"0"-5742,7 1-1610,-16 0-1192,-1-1 0,1 0-1,0 0 1,-1-1-1,1-1 1,-1 0 0,16-4-1,-24 5-1222</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13.589"/>
    </inkml:context>
    <inkml:brush xml:id="br0">
      <inkml:brushProperty name="width" value="0.05" units="cm"/>
      <inkml:brushProperty name="height" value="0.05" units="cm"/>
      <inkml:brushProperty name="color" value="#004F8B"/>
    </inkml:brush>
  </inkml:definitions>
  <inkml:trace contextRef="#ctx0" brushRef="#br0">1 3 7619,'0'0'6804,"62"9"-6004,-39-9-608,-1 0-96,-1-4-96,-4 1-480,-3 1-881,-1 0-1408,-7 2-1377</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14.760"/>
    </inkml:context>
    <inkml:brush xml:id="br0">
      <inkml:brushProperty name="width" value="0.05" units="cm"/>
      <inkml:brushProperty name="height" value="0.05" units="cm"/>
      <inkml:brushProperty name="color" value="#004F8B"/>
    </inkml:brush>
  </inkml:definitions>
  <inkml:trace contextRef="#ctx0" brushRef="#br0">188 179 4738,'0'0'7273,"-7"-6"-6507,3 2-651,1 1 0,-1-1 0,1 0 0,0 0 0,0 0 0,0-1 1,0 1-1,1-1 0,0 1 0,0-1 0,0 0 0,0 0 1,1 0-1,0 0 0,0 0 0,0 0 0,0-10 0,1 12-23,0 0 0,0 0-1,0 0 1,0-1 0,1 1 0,-1 0-1,1 0 1,0 0 0,0 0-1,0 1 1,0-1 0,0 0-1,1 0 1,-1 1 0,1-1-1,2-2 1,-1 2-44,0 1 0,0 0 1,1 0-1,-1 0 0,1 0 0,0 0 0,-1 1 1,1-1-1,0 1 0,0 0 0,0 0 0,5 0 0,7-2 76,1 1 0,0 1 0,0 0-1,0 1 1,28 3 0,-41-2-118,0-1-1,0 1 1,0 0 0,0 0-1,0 0 1,0 1 0,0-1-1,-1 1 1,1 0 0,0 0-1,-1 0 1,1 1 0,-1-1-1,0 1 1,0 0 0,0 0-1,0 0 1,0 0 0,-1 0-1,1 0 1,-1 1 0,0 0-1,0-1 1,0 1 0,-1 0 0,1 0-1,-1 0 1,1 6 0,-1-2-7,0-1-1,-1 1 1,-1 0 0,1 0 0,-1-1 0,0 1 0,-1 0 0,0-1 0,0 0 0,-1 1 0,1-1 0,-2 0 0,1 0 0,-1 0 0,0-1 0,0 1 0,-1-1 0,0 0 0,0 0 0,0-1 0,-7 6 0,-14 11-134,0-2 0,-2-1 0,-45 25 0,62-38 63,-69 32-413,59-29 421,-1 1 0,1 1-1,-22 15 1,42-26 59,0 1 1,1 0-1,-1-1 1,0 1-1,1 0 1,-1-1-1,0 1 1,1 0 0,-1 0-1,1 0 1,-1-1-1,1 1 1,0 0-1,-1 0 1,1 0-1,0 0 1,0 0-1,-1 0 1,1 0-1,0 0 1,0 0-1,0 0 1,0 0-1,0 0 1,0 0-1,0-1 1,1 1-1,-1 0 1,0 0-1,0 0 1,1 0-1,-1 0 1,1 0-1,-1 0 1,1-1-1,-1 1 1,1 0-1,-1 0 1,1-1-1,0 1 1,-1 0-1,2 0 1,33 25 626,-15-18-243,1-1 0,0-1 0,1-1 0,-1-1 0,1 0-1,0-2 1,0 0 0,0-2 0,34-3 0,-48 2-696,0 0 0,1-1 0,-1 0 0,0 0 0,-1-1 0,1 0 0,0 0 0,-1-1 0,11-6 0,-4 1-2083,0-1-1,-1-1 1,20-20 0,-9 4-3051</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15.121"/>
    </inkml:context>
    <inkml:brush xml:id="br0">
      <inkml:brushProperty name="width" value="0.05" units="cm"/>
      <inkml:brushProperty name="height" value="0.05" units="cm"/>
      <inkml:brushProperty name="color" value="#004F8B"/>
    </inkml:brush>
  </inkml:definitions>
  <inkml:trace contextRef="#ctx0" brushRef="#br0">2 1 4210,'0'0'8196,"0"3"-7263,0 20-214,-1 14-37,1 1 1,2-1 0,1 0 0,2 0 0,2 0 0,14 45 0,-21-81-905,1 0 0,-1-1 0,0 1 0,1-1 1,-1 1-1,1-1 0,-1 1 0,1-1 0,-1 1 0,1-1 0,-1 1 0,1-1 1,0 0-1,-1 1 0,1-1 0,0 0 0,-1 0 0,1 1 0,0-1 0,-1 0 0,1 0 1,0 0-1,-1 0 0,1 0 0,0 0 0,-1 0 0,1 0 0,0 0 0,0 0 1,-1 0-1,1 0 0,0-1 0,-1 1 0,1 0 0,0 0 0,-1-1 0,1 1 1,-1 0-1,1-1 0,-1 1 0,2-1 0,10-16-5775</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15.536"/>
    </inkml:context>
    <inkml:brush xml:id="br0">
      <inkml:brushProperty name="width" value="0.05" units="cm"/>
      <inkml:brushProperty name="height" value="0.05" units="cm"/>
      <inkml:brushProperty name="color" value="#004F8B"/>
    </inkml:brush>
  </inkml:definitions>
  <inkml:trace contextRef="#ctx0" brushRef="#br0">74 89 7027,'0'0'2900,"18"1"-1160,130 5 223,-147-6-1944,0 0 0,0 0 1,0 0-1,0 0 0,0-1 0,0 1 0,0 0 0,0-1 0,0 1 0,0-1 1,-1 1-1,1-1 0,0 1 0,0-1 0,0 0 0,-1 1 0,1-1 0,0 0 0,-1 1 1,1-1-1,-1 0 0,1 0 0,-1 0 0,1 0 0,-1 0 0,1 0 0,-1 1 1,0-1-1,0 0 0,1 0 0,-1 0 0,0 0 0,0 0 0,0 0 0,0 0 1,0 0-1,0 0 0,0 0 0,-1 0 0,1 0 0,0 0 0,0 0 0,-1 0 0,1 0 1,-1 0-1,0-1 0,0-1-84,0 0-1,0 0 1,0 0 0,0 0 0,-1 0-1,1 1 1,-1-1 0,0 0 0,0 1-1,0-1 1,0 1 0,0-1 0,0 1-1,-4-3 1,-3 2-87,0 0-1,-1 0 1,1 0-1,-1 1 1,1 1-1,-1-1 1,1 2-1,-1-1 0,0 1 1,0 1-1,1 0 1,-1 0-1,-10 3 1,16-3 174,-1 0-1,1 0 1,0 1 0,0-1 0,0 1 0,0 0-1,0 0 1,0 0 0,0 1 0,1-1 0,-1 1 0,1 0-1,0 0 1,-1 0 0,1 1 0,1-1 0,-1 1-1,0-1 1,1 1 0,0 0 0,0 0 0,0 0-1,0 0 1,1 0 0,0 1 0,0-1 0,0 0-1,0 1 1,0-1 0,1 5 0,0-8-82,0-1 0,0 1 0,0-1 0,0 1 0,0 0 0,0-1 0,0 1 0,0-1 0,0 1 0,0-1 0,0 1 0,1 0 0,-1-1 0,0 1 0,0-1 0,1 1 0,-1-1 1,0 1-1,1-1 0,-1 1 0,0-1 0,1 1 0,-1-1 0,1 0 0,-1 1 0,1-1 0,-1 0 0,1 1 0,-1-1 0,1 0 0,-1 1 0,1-1 0,-1 0 0,1 0 0,0 0 0,-1 0 0,1 0 0,-1 0 0,1 1 0,-1-1 0,2-1 0,22 2-3349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22.992"/>
    </inkml:context>
    <inkml:brush xml:id="br0">
      <inkml:brushProperty name="width" value="0.05" units="cm"/>
      <inkml:brushProperty name="height" value="0.05" units="cm"/>
      <inkml:brushProperty name="color" value="#004F8B"/>
    </inkml:brush>
  </inkml:definitions>
  <inkml:trace contextRef="#ctx0" brushRef="#br0">191 60 80,'0'0'7139,"1"-9"-6325,2-2-546,3-28 2020,-19 40-2147,6 1-156,1 0-1,-1 0 1,1 1-1,-1 0 1,1 0 0,0 1-1,0 0 1,1 0-1,-1 0 1,1 1-1,0 0 1,0 0 0,0 0-1,-6 9 1,1 0 11,0 0 0,1 1 0,0 1 0,-11 28 0,11-14 271,1 0 0,1 0 0,2 1 0,1-1-1,2 1 1,1 0 0,3 37 0,0-54-144,0-1 0,1 1 0,0 0 0,1-1 1,0 0-1,2 0 0,-1-1 0,1 1 0,1-1 0,0 0 0,1-1 1,0 0-1,18 19 0,-16-20-259,1 0 0,-1-1 0,2 0 0,-1-1 0,24 13 0,-26-17-531,0 1-1,1-2 1,-1 0-1,1 0 1,0 0 0,-1-1-1,1-1 1,17 1-1</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15.883"/>
    </inkml:context>
    <inkml:brush xml:id="br0">
      <inkml:brushProperty name="width" value="0.05" units="cm"/>
      <inkml:brushProperty name="height" value="0.05" units="cm"/>
      <inkml:brushProperty name="color" value="#004F8B"/>
    </inkml:brush>
  </inkml:definitions>
  <inkml:trace contextRef="#ctx0" brushRef="#br0">92 1 1553,'0'0'12208,"0"18"-11853,-1 23 294,-3 0 0,-16 77 0,-6-33-63,14-52-861,2 0 1,-8 50 0,18-73-4947</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16.215"/>
    </inkml:context>
    <inkml:brush xml:id="br0">
      <inkml:brushProperty name="width" value="0.05" units="cm"/>
      <inkml:brushProperty name="height" value="0.05" units="cm"/>
      <inkml:brushProperty name="color" value="#004F8B"/>
    </inkml:brush>
  </inkml:definitions>
  <inkml:trace contextRef="#ctx0" brushRef="#br0">0 85 7203,'0'0'3202,"21"3"-1372,-20-2-1816,52 7 1073,79 2 0,-128-9-992,0-1 0,-1 0 0,1-1 0,0 1 0,0-1 0,0 0 0,-1 0 0,1 0 0,0 0 0,-1 0 0,1-1 0,-1 0 0,6-3 0,-7 3-162,0 0 0,-1 0 0,1 0 0,0 0 0,-1-1 0,1 1 0,-1-1 0,0 1 0,1-1 1,-1 1-1,0-1 0,-1 0 0,1 0 0,0 1 0,-1-1 0,0 0 0,0 0 0,0 0 0,0-3 1,0 5 1,0-1 1,-1 0-1,1 1 1,-1-1 0,1 1-1,-1-1 1,0 1 0,0-1-1,1 1 1,-1-1 0,0 1-1,0 0 1,-1-1-1,1 1 1,0 0 0,0 0-1,0 0 1,-1 0 0,1 0-1,-1 0 1,1 0 0,-1 0-1,1 1 1,-1-1-1,1 0 1,-1 1 0,0-1-1,1 1 1,-1 0 0,0 0-1,-1-1 1,-63-2-246,54 3 236,8 0 119,0 0 1,-1 0 0,1 1-1,0-1 1,-1 1-1,1 0 1,0 0 0,0 0-1,0 1 1,0-1-1,0 1 1,0 0 0,0 0-1,1 1 1,-1-1-1,1 1 1,-7 6 0,7-5 72,0 0 0,0 0 1,1 1-1,-1 0 0,1-1 1,0 1-1,0 0 0,1 0 1,0 0-1,0 0 0,0 0 1,0 1-1,1-1 0,0 8 1,0-12-146,0 0 0,0 0 1,0 0-1,1 0 1,-1 0-1,0-1 0,1 1 1,-1 0-1,0 0 1,1-1-1,-1 1 0,1 0 1,-1 0-1,1-1 0,0 1 1,-1-1-1,1 1 1,0 0-1,-1-1 0,1 1 1,0-1-1,0 0 1,0 1-1,-1-1 0,1 0 1,0 1-1,0-1 0,0 0 1,0 0-1,-1 0 1,3 1-1,34 0-2142,-27-1 1188,34 0-3757</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16.574"/>
    </inkml:context>
    <inkml:brush xml:id="br0">
      <inkml:brushProperty name="width" value="0.05" units="cm"/>
      <inkml:brushProperty name="height" value="0.05" units="cm"/>
      <inkml:brushProperty name="color" value="#004F8B"/>
    </inkml:brush>
  </inkml:definitions>
  <inkml:trace contextRef="#ctx0" brushRef="#br0">117 193 5442,'0'0'5859,"12"6"-5475,2 0-14,0 0-1,0 0 1,1-1-1,0-1 1,0-1-1,0 0 1,28 1-1,-35-4-175,-1 0 0,1 0-1,-1-1 1,1 0 0,-1 0-1,0-1 1,1 0 0,-1 0-1,0-1 1,8-4-1,-12 5-190,0 0 0,0 0-1,-1-1 1,1 1 0,0-1-1,-1 1 1,0-1-1,0 0 1,0 0 0,0-1-1,0 1 1,0 0 0,-1 0-1,0-1 1,1 1-1,-1-1 1,-1 1 0,1-1-1,0 0 1,-1 1-1,0-1 1,0-7 0,1 7-62,-1-1 0,0 0 0,0 0 0,0 1 0,-1-1 0,0 0 0,1 1 0,-2-1 0,1 0 0,0 1 0,-1 0 0,0-1 0,0 1 0,0 0 0,-1 0 0,1 0 1,-1 0-1,0 0 0,0 1 0,0-1 0,-1 1 0,1 0 0,-1 0 0,0 0 0,0 0 0,0 1 0,0 0 0,0 0 0,-1 0 0,-6-2 0,1 0 102,0 0 0,0 1 0,0 0-1,-1 1 1,1 0 0,-1 1 0,1 0-1,-1 1 1,0 0 0,1 0 0,-1 1-1,1 1 1,-1-1 0,1 2 0,0 0-1,0 0 1,0 1 0,0 0 0,0 0 0,1 1-1,0 1 1,0-1 0,0 1 0,1 1-1,0 0 1,0 0 0,1 0 0,0 1-1,0 1 1,0-1 0,1 1 0,-5 9 0,9-14-15,1-1 0,-1 1 0,0 0 0,1 0 0,0-1 0,0 1 0,0 0 0,0 0 0,1 0 0,0 0 0,0 1 0,0-1 0,0 0 0,0 0 0,2 4 0,-2-6-75,1 1 1,0-1-1,0 0 1,1 0-1,-1 1 1,0-1 0,1 0-1,-1 0 1,1 0-1,0-1 1,0 1-1,0 0 1,-1-1-1,2 1 1,-1-1-1,0 1 1,0-1-1,0 0 1,1 0-1,-1 0 1,0 0-1,1-1 1,4 2 0,66 3-6747,-39-5-1955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16.999"/>
    </inkml:context>
    <inkml:brush xml:id="br0">
      <inkml:brushProperty name="width" value="0.05" units="cm"/>
      <inkml:brushProperty name="height" value="0.05" units="cm"/>
      <inkml:brushProperty name="color" value="#004F8B"/>
    </inkml:brush>
  </inkml:definitions>
  <inkml:trace contextRef="#ctx0" brushRef="#br0">0 10 6915,'0'0'6379,"19"-2"-5851,57-5-165,-75 7-357,0 0 0,1 0 0,-1 0 0,0 0 0,0 0-1,1 0 1,-1 0 0,0 0 0,0 0 0,1 1 0,-1-1 0,0 1-1,0-1 1,0 0 0,0 1 0,1 0 0,-1-1 0,0 1 0,0 0 0,0 0-1,0-1 1,0 1 0,-1 0 0,1 0 0,0 0 0,0 0 0,0 0 0,-1 0-1,1 0 1,0 2 0,0 29 173,-1-24-161,-1 3 5,0 0 0,-1 0 0,0 0 0,0 0 0,-1 0 0,-1 0 0,0-1 0,0 0 1,-1 0-1,0 0 0,-1 0 0,0-1 0,-7 9 0,-1 2 7,9-14 19,0 1 0,0-1 0,1 1 0,0 0 0,0 1 0,1-1 0,0 1 0,0-1 0,1 1 0,0 0 0,0 0 0,0 9 0,2-15-21,1-1-1,0 0 1,0 0 0,0 0 0,0 0 0,0 0 0,0 0-1,0 0 1,1 0 0,-1 0 0,0 0 0,1 0-1,-1-1 1,0 1 0,1-1 0,-1 1 0,1-1 0,-1 1-1,0-1 1,1 0 0,-1 0 0,1 1 0,-1-1-1,3-1 1,43 5 936,-46-4-921,105-1 1111,-24-1-5854</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18.972"/>
    </inkml:context>
    <inkml:brush xml:id="br0">
      <inkml:brushProperty name="width" value="0.05" units="cm"/>
      <inkml:brushProperty name="height" value="0.05" units="cm"/>
      <inkml:brushProperty name="color" value="#004F8B"/>
    </inkml:brush>
  </inkml:definitions>
  <inkml:trace contextRef="#ctx0" brushRef="#br0">58 280 6643,'0'0'4661,"15"5"-3445,9 1-684,0 0-1,0-1 1,0-1-1,26 0 1,-33-4-252,-7 1-101,-1-1-1,0-1 0,1 1 1,-1-1-1,0-1 0,11-3 0,-17 4-154,0 0-1,0-1 0,0 1 0,0-1 0,0 0 0,-1 0 0,1 0 1,-1 0-1,1-1 0,-1 1 0,0-1 0,0 1 0,0-1 1,0 0-1,-1 0 0,1 0 0,-1 0 0,0 0 0,0 0 1,0 0-1,2-6 0,-2 0-91,1 1-1,-1-1 1,-1 0 0,0 1 0,0-1 0,0 0-1,-1 0 1,-1 1 0,1-1 0,-1 1 0,-1 0-1,0-1 1,0 1 0,0 0 0,-1 0 0,0 1-1,-1-1 1,0 1 0,0 0 0,0 0 0,-1 1-1,0-1 1,0 1 0,-1 1 0,0-1 0,0 1-1,0 0 1,0 1 0,-1 0 0,0 0 0,0 0-1,0 1 1,0 0 0,0 1 0,-1 0 0,1 0-1,-1 1 1,-14-1 0,15 1 50,1 1 1,-1 0-1,1 1 1,-1-1-1,1 1 1,0 1-1,-1-1 0,1 1 1,0 1-1,0-1 1,0 1-1,0 1 1,-10 6-1,12-6 18,0 0 1,1 0-1,0 0 0,0 1 1,0-1-1,0 1 0,1 0 1,0 0-1,0 1 0,0-1 1,0 1-1,1-1 0,0 1 1,0 0-1,1 0 0,0 0 1,-1 10-1,3 22-1172,-1-36 966,1-1 0,0 1 0,-1-1 0,1 0 0,0 1 0,0-1 0,0 0 0,0 1 0,0-1 0,0 0 0,1 0 0,-1 0 0,0 0 0,0 0 0,1 0 0,-1-1 0,1 1 0,-1 0-1,1-1 1,2 2 0,30 5-4513</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19.313"/>
    </inkml:context>
    <inkml:brush xml:id="br0">
      <inkml:brushProperty name="width" value="0.05" units="cm"/>
      <inkml:brushProperty name="height" value="0.05" units="cm"/>
      <inkml:brushProperty name="color" value="#004F8B"/>
    </inkml:brush>
  </inkml:definitions>
  <inkml:trace contextRef="#ctx0" brushRef="#br0">90 0 2689,'0'0'6291,"-42"112"-2833,28-78-1633,3-4-1185,1-4-368,2-6-272,4-5-128,4-6-240,0-1-1569</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19.672"/>
    </inkml:context>
    <inkml:brush xml:id="br0">
      <inkml:brushProperty name="width" value="0.05" units="cm"/>
      <inkml:brushProperty name="height" value="0.05" units="cm"/>
      <inkml:brushProperty name="color" value="#004F8B"/>
    </inkml:brush>
  </inkml:definitions>
  <inkml:trace contextRef="#ctx0" brushRef="#br0">0 241 4946,'0'0'2441,"24"4"-883,190 11 1462,-210-15-2929,0 0-1,0-1 0,1 1 0,-1-1 1,0 0-1,0 0 0,0-1 0,0 1 0,0-1 1,0 0-1,0 0 0,0 0 0,-1-1 0,1 1 1,-1-1-1,0 0 0,0 0 0,0 0 1,0 0-1,0-1 0,0 1 0,-1-1 0,0 1 1,4-9-1,-3 5-106,0-1 1,0 0-1,-1 0 1,0 0-1,-1 0 1,1 0 0,-2 0-1,1-1 1,-1 1-1,0 0 1,-1 0-1,-1-11 1,0 15-13,1 0 0,-1 0 0,0 0 1,0 1-1,0-1 0,-1 1 0,1-1 0,-1 1 1,0 0-1,0 0 0,0 0 0,0 1 1,0-1-1,-1 1 0,1-1 0,-1 1 0,0 0 1,1 0-1,-1 1 0,-5-2 0,-3-2-24,-1 1-1,1 1 1,-1 0-1,0 1 0,-15-1 1,16 2 52,-1 0 0,1 1 0,0 1 0,-1 0 0,1 1 0,-18 5 0,27-6 37,-1 0 0,1 0 1,0 1-1,0 0 0,0-1 0,-1 1 0,2 0 0,-1 0 0,0 1 0,0-1 0,1 1 0,-1-1 0,1 1 0,0 0 0,0 0 0,0 0 0,0 0 0,0 0 0,1 0 0,-1 1 0,1-1 0,0 0 0,0 1 0,0-1 0,1 1 0,-1 6 0,0-4-29,0 1 1,1-1-1,0 0 0,1 0 1,-1 1-1,1-1 0,0 0 1,1 0-1,3 10 0,-3-12-252,0-1 0,0 0 0,0 0 0,0 0-1,1 0 1,-1 0 0,1 0 0,0-1-1,0 1 1,0-1 0,0 0 0,0 1 0,1-2-1,-1 1 1,1 0 0,4 1 0,20 5-4415</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21.915"/>
    </inkml:context>
    <inkml:brush xml:id="br0">
      <inkml:brushProperty name="width" value="0.05" units="cm"/>
      <inkml:brushProperty name="height" value="0.05" units="cm"/>
      <inkml:brushProperty name="color" value="#004F8B"/>
    </inkml:brush>
  </inkml:definitions>
  <inkml:trace contextRef="#ctx0" brushRef="#br0">26 48 3217,'0'0'3037,"9"-8"-2784,-3 4-55,1-1 1,-1 1-1,1 0 1,0 1-1,0-1 1,0 1-1,1 1 1,-1-1-1,0 1 0,1 1 1,0-1-1,9 0 1,-13 2-87,-1 0 1,1-1-1,-1 1 1,1 1-1,-1-1 0,1 0 1,-1 1-1,0 0 1,1 0-1,-1 0 1,0 0-1,1 0 1,-1 1-1,0-1 0,5 5 1,-6-4-94,0 1 0,0 0 0,0-1 0,0 1 0,-1 0 0,0 0 0,1 0 0,-1 0 0,0 1 1,0-1-1,-1 0 0,1 0 0,-1 1 0,0-1 0,1 0 0,-1 0 0,-1 4 0,1-1-17,0 0 0,-1-1-1,1 1 1,-1 0 0,-1 0 0,1-1 0,-1 1-1,0-1 1,0 1 0,0-1 0,-1 0-1,0 0 1,-6 8 0,2-5-184,0-1 1,0 0-1,-1 0 1,1-1-1,-2 0 1,1-1-1,-12 7 1,-10 1-856,16-5-2353,43-6 2076,-5-3 1310,-12 1 376,-1 0-1,1 0 1,-1 1-1,1 0 1,13 4-1,-21-4-247,0 1-1,0 0 1,0 0-1,-1 0 1,1 0-1,0 0 1,-1 1 0,0-1-1,0 1 1,0 0-1,0 0 1,0 0-1,0 1 1,-1-1-1,0 1 1,0-1-1,0 1 1,3 5-1,-3-5-43,-1 0-1,1 0 1,-1 0 0,1 0-1,-1 1 1,0-1-1,-1 0 1,1 1-1,-1-1 1,0 1 0,0-1-1,0 0 1,0 1-1,-1-1 1,-1 6-1,1-7-57,-1 0-1,1 0 0,-1 1 0,0-1 0,0-1 0,0 1 0,-1 0 0,1 0 0,-1-1 0,1 1 0,-1-1 0,0 0 0,0 0 0,0 0 0,0 0 0,0-1 0,0 1 0,-6 1 0,-15 4 43,0-1 0,-1-1 0,0-1-1,1-2 1,-1 0 0,-35-3 0,46 1-9,14 0 171,1-5-1872,4-8-1691</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22.303"/>
    </inkml:context>
    <inkml:brush xml:id="br0">
      <inkml:brushProperty name="width" value="0.05" units="cm"/>
      <inkml:brushProperty name="height" value="0.05" units="cm"/>
      <inkml:brushProperty name="color" value="#004F8B"/>
    </inkml:brush>
  </inkml:definitions>
  <inkml:trace contextRef="#ctx0" brushRef="#br0">1 1 4514,'0'0'4082,"18"2"-3442,56 10-170,-72-11-403,1 0-1,0 0 1,-1 0 0,0 1 0,1-1 0,-1 1-1,0 0 1,0-1 0,0 1 0,0 0 0,0 0 0,0 1-1,0-1 1,-1 0 0,1 1 0,-1-1 0,2 6-1,11 42 1059,-12-36-734,10 45 1609,5 72 1,-14-48-4011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22.630"/>
    </inkml:context>
    <inkml:brush xml:id="br0">
      <inkml:brushProperty name="width" value="0.05" units="cm"/>
      <inkml:brushProperty name="height" value="0.05" units="cm"/>
      <inkml:brushProperty name="color" value="#004F8B"/>
    </inkml:brush>
  </inkml:definitions>
  <inkml:trace contextRef="#ctx0" brushRef="#br0">1 28 10037,'0'0'5858,"137"0"-5442,-106-7-416,0 1-64,0 1-1264,-4 1-2018,-9-2-2913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03.315"/>
    </inkml:context>
    <inkml:brush xml:id="br0">
      <inkml:brushProperty name="width" value="0.05" units="cm"/>
      <inkml:brushProperty name="height" value="0.05" units="cm"/>
      <inkml:brushProperty name="color" value="#004F8B"/>
    </inkml:brush>
  </inkml:definitions>
  <inkml:trace contextRef="#ctx0" brushRef="#br0">29 0 80,'0'0'3618,"-4"105"-1633,2-51-625,2 4-287,-4 1 239,2-3-191,2-7-481,0-8-368,0-10-96,0-8-176,0-8-48,0-8-496,-9-7-3746,1-20 1553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23.899"/>
    </inkml:context>
    <inkml:brush xml:id="br0">
      <inkml:brushProperty name="width" value="0.05" units="cm"/>
      <inkml:brushProperty name="height" value="0.05" units="cm"/>
      <inkml:brushProperty name="color" value="#004F8B"/>
    </inkml:brush>
  </inkml:definitions>
  <inkml:trace contextRef="#ctx0" brushRef="#br0">297 85 3378,'0'0'4351,"-7"-12"-3711,-22-40-330,26 50-304,0-1 1,0 1 0,-1 0-1,1 0 1,-1 1 0,1-1 0,-1 1-1,0-1 1,1 1 0,-1 0-1,0 1 1,0-1 0,0 1 0,0 0-1,1 0 1,-1 0 0,0 0-1,0 0 1,0 1 0,-4 1 0,-10-1 68,9 0-9,0 0 0,0 0 0,0 1-1,0 0 1,0 0 0,1 1 0,-1 1 0,1-1 0,0 1 0,0 1 0,-14 9 0,19-12 2,0 0 1,-1 1-1,1 0 0,0-1 0,0 1 1,1 0-1,-1 0 0,0 1 1,1-1-1,0 1 0,0-1 1,0 1-1,0-1 0,1 1 0,-1 0 1,1 0-1,0 0 0,0 0 1,1 0-1,-1 0 0,1 0 1,0 0-1,0 0 0,0 0 0,0 1 1,1-1-1,0 0 0,1 6 1,0-6-17,1-1 1,-1 1-1,1 0 1,-1-1-1,1 0 0,0 0 1,0 1-1,1-2 1,-1 1-1,1 0 1,-1-1-1,1 0 1,0 1-1,0-1 1,0-1-1,0 1 0,7 1 1,8 3 95,0-1 1,30 3 0,-21-4-68,1-1 1,-1-1 0,1-2-1,39-4 1,-66 4-69,1-1 0,-1 1 0,0-1 0,0 0 0,0 0 1,1 0-1,-1 0 0,0 0 0,0 0 0,-1-1 0,1 1 0,0 0 0,0-1 1,0 0-1,-1 1 0,1-1 0,-1 0 0,0 0 0,1 0 0,-1 0 0,0 0 1,0 0-1,0 0 0,0 0 0,-1 0 0,1-1 0,-1 1 0,1 0 0,-1 0 0,0-1 1,1-2-1,-1 1 20,0 0 1,-1 0-1,1 0 1,-1 0 0,1 0-1,-1 0 1,0 1-1,-1-1 1,1 0 0,-1 0-1,1 1 1,-1-1-1,0 1 1,0 0 0,-1-1-1,1 1 1,-4-3-1,6 6-14,12 25-905,-6-18 886,0 0 0,1 0 1,0 0-1,0-1 0,1 0 0,0 0 0,0-1 0,0 0 0,1-1 0,-1 1 0,1-2 0,12 5 1,-2-3 40,1-1 0,-1 0 0,1-2 0,0 0 0,20-1 0,-38-2-32,0 1-1,-1-1 0,1 0 1,0 0-1,0 0 0,0 0 1,-1 0-1,1 0 1,0 0-1,-1-1 0,1 1 1,-1-1-1,0 1 0,1-1 1,-1 1-1,0-1 0,0 0 1,0 0-1,0 1 0,0-1 1,-1 0-1,1 0 0,0 0 1,-1 0-1,1-4 0,9-53-379,-10 54 245,2-27-249,-2 32 373,0 1 0,0-1 1,0 0-1,0 0 0,1 1 0,-1-1 0,0 0 0,0 0 0,0 1 0,1-1 0,-1 0 0,0 0 0,0 0 0,1 1 0,-1-1 1,0 0-1,0 0 0,1 0 0,-1 0 0,0 0 0,1 0 0,-1 0 0,0 1 0,0-1 0,1 0 0,-1 0 0,0 0 0,1 0 1,-1 0-1,0 0 0,1 0 0,-1-1 0,0 1 0,1 0 0,-1 0 0,0 0 0,0 0 0,1 0 0,-1 0 0,0-1 0,0 1 0,1 0 1,-1 0-1,0 0 0,0-1 0,1 1 0,-1 0 0,0 0 0,0 0 0,0-1 0,1 1 0,-1 0 0,0-1 0,0 1 0,0 0 1,0 0-1,0-1 0,0 1 0,0 0 0,0-1 0,0 1 0,0-1 0,20 33 46,22 50 1,-17-29 368,-8-20-150,62 131 777,-72-145-1000,0 1 0,0 0-1,-2 0 1,-1 1 0,0 0 0,0 30 0,-4-48-36,0 0-1,-1 0 1,1 0 0,-1 0 0,0-1 0,0 1 0,0 0 0,0 0 0,-1-1 0,1 1 0,-1 0 0,0-1 0,0 0 0,1 1 0,-1-1 0,-1 0-1,1 0 1,0 0 0,0 0 0,-1 0 0,1-1 0,-1 1 0,0-1 0,1 0 0,-1 1 0,0-1 0,0 0 0,0-1 0,0 1 0,-6 0-1,-10 3 77,-1-2 0,1 0 0,-32-2 0,35 0-20,12 0-37,0 0 0,-1 0 0,1 0 0,0 0 0,0-1 0,-1 0 0,1 0 0,0 0 0,0 0 0,0-1 0,0 1 0,0-1 0,0 0 0,1 0 0,-1-1 0,0 1 0,1-1-1,0 1 1,0-1 0,0 0 0,-4-5 0,4 2 12,-1-1 0,2 1 0,-1-1 0,1 0-1,0 0 1,0 0 0,1 0 0,0 0 0,0 0 0,1 0-1,0 0 1,0-8 0,1 7-259,1 0-1,-1 0 1,1 0-1,0 1 1,1-1-1,0 0 1,0 1 0,1 0-1,0 0 1,0 0-1,0 0 1,1 1 0,0 0-1,0 0 1,1 0-1,6-6 1,26-25-3698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22.988"/>
    </inkml:context>
    <inkml:brush xml:id="br0">
      <inkml:brushProperty name="width" value="0.05" units="cm"/>
      <inkml:brushProperty name="height" value="0.05" units="cm"/>
      <inkml:brushProperty name="color" value="#004F8B"/>
    </inkml:brush>
  </inkml:definitions>
  <inkml:trace contextRef="#ctx0" brushRef="#br0">48 116 7764,'0'0'3591,"20"-3"-1993,133-15 162,-151 17-1723,-1 1 0,1-1 0,-1 0 0,1 0 0,-1 0 0,1-1 0,-1 1 0,0 0 0,0-1 0,0 1 0,0 0 0,0-1 0,0 1 0,0-1 0,0 1 0,0-1 0,-1 0 0,1 1 0,-1-1 0,1 0 0,-1 0 0,0 1 0,1-1 0,-1-2 0,0 2-107,1 1 0,-1-1-1,0 0 1,1 0-1,-1 0 1,0 0 0,0 0-1,0 0 1,-1 0 0,1 1-1,0-1 1,-1 0-1,1 0 1,-1 0 0,0 0-1,1 1 1,-1-1 0,0 0-1,0 1 1,0-1-1,0 1 1,-3-4 0,-8 2-193,-1 0 1,1 0-1,-1 1 1,0 1-1,1 0 1,-1 0-1,0 1 1,0 1-1,-21 4 1,28-4 293,1 1 0,-1 0 1,1 0-1,0 0 1,0 1-1,0-1 0,0 1 1,0 1-1,-4 3 1,7-6-38,-1 1 0,1 0 0,0 1-1,-1-1 1,1 0 0,0 1 0,1-1 0,-1 1 0,0 0 0,1-1 0,-1 1 0,1 0 0,0 0 0,0 0 0,0 0 0,1 0 0,-2 6 0,2-9-95,0 1 0,0-1 0,0 1 0,0-1 0,1 1 0,-1-1 0,0 1 0,0-1 0,0 1 0,0-1 0,1 1 0,-1-1 0,0 0 0,0 1-1,1-1 1,-1 1 0,0-1 0,1 0 0,-1 1 0,0-1 0,1 1 0,-1-1 0,1 0 0,-1 0 0,0 1 0,1-1 0,-1 0 0,1 0 0,-1 1 0,1-1 0,-1 0 0,1 0 0,-1 0 0,1 0 0,-1 0 0,1 0 0,-1 0 0,1 0 0,-1 0 0,1 0 0,-1 0 0,1 0 0,-1 0 0,1 0 0,0-1 0,24 1-4771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23.331"/>
    </inkml:context>
    <inkml:brush xml:id="br0">
      <inkml:brushProperty name="width" value="0.05" units="cm"/>
      <inkml:brushProperty name="height" value="0.05" units="cm"/>
      <inkml:brushProperty name="color" value="#004F8B"/>
    </inkml:brush>
  </inkml:definitions>
  <inkml:trace contextRef="#ctx0" brushRef="#br0">115 1 6995,'0'0'6339,"-37"116"-5266,18-70-321,2 3-160,3-7-464,4-4-128,1-7 96,5-8-96,0-8-240,4-6-656,0-3-1009</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23.704"/>
    </inkml:context>
    <inkml:brush xml:id="br0">
      <inkml:brushProperty name="width" value="0.05" units="cm"/>
      <inkml:brushProperty name="height" value="0.05" units="cm"/>
      <inkml:brushProperty name="color" value="#004F8B"/>
    </inkml:brush>
  </inkml:definitions>
  <inkml:trace contextRef="#ctx0" brushRef="#br0">0 100 176,'0'0'12107,"23"10"-10832,74 34-541,-89-41-627,0 0 0,0 0 0,0 0 0,0-1-1,1 0 1,-1-1 0,1 0 0,-1 0 0,1-1 0,0 0 0,-1-1 0,1 1 0,10-4 0,-17 4-115,0-1-1,0 0 1,0 0 0,-1 0 0,1 0 0,-1 0 0,1 0 0,-1-1 0,1 1 0,-1 0 0,0-1 0,1 1 0,-1-1 0,0 1 0,0-1 0,0 0 0,0 1 0,-1-1 0,1 0 0,0 0 0,-1 0 0,1 1 0,-1-1 0,0 0 0,1-3 0,3-52-1862,-4 55 1726,0-1 81,0 0-1,0 0 1,0 1-1,0-1 1,0 0-1,-1 1 1,1-1-1,-1 1 1,0-1-1,0 1 0,0-1 1,0 1-1,0-1 1,0 1-1,-1 0 1,1-1-1,-1 1 1,0 0-1,0 0 1,-2-2-1,0 2 100,0 0 0,0 0 1,0 0-1,0 1 0,0 0 0,0-1 0,-1 2 0,1-1 0,0 0 0,-1 1 1,1 0-1,-6 0 0,5 0 24,1 0 1,-1 0-1,1 1 1,-1-1-1,1 1 1,-1 0-1,1 0 1,0 1-1,-1-1 1,1 1-1,0 0 1,0 0-1,0 1 1,0-1-1,1 1 1,-1-1-1,1 1 1,-1 0-1,1 1 1,0-1-1,0 1 1,1-1-1,-1 1 1,1 0-1,-1 0 1,1 0-1,0 0 1,1 0-1,-1 0 1,1 1-1,0-1 1,0 1-1,-1 4 1,5 4-2075,11-8-2167</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24.548"/>
    </inkml:context>
    <inkml:brush xml:id="br0">
      <inkml:brushProperty name="width" value="0.05" units="cm"/>
      <inkml:brushProperty name="height" value="0.05" units="cm"/>
      <inkml:brushProperty name="color" value="#004F8B"/>
    </inkml:brush>
  </inkml:definitions>
  <inkml:trace contextRef="#ctx0" brushRef="#br0">323 34 3201,'0'0'1577,"-19"-6"-459,8 2-944,-1-1-33,-1 1 1,1 0 0,-1 1-1,0 1 1,0 0-1,0 0 1,0 1 0,0 1-1,0 0 1,-21 3-1,27-1 90,1 1 0,-1-1 0,0 1 0,1 1-1,-1-1 1,1 1 0,0 0 0,0 0 0,1 1-1,-1 0 1,1 0 0,0 0 0,0 0 0,1 1-1,0 0 1,-5 8 0,4-5 80,1 1-1,0-1 1,0 1 0,1 0 0,0 0 0,1 0-1,0 1 1,1-1 0,0 0 0,0 17 0,2-23-282,-1-1 1,0 1 0,1-1-1,0 0 1,0 1 0,0-1-1,0 0 1,0 0 0,1 0 0,-1 0-1,1 0 1,0 0 0,0 0-1,0 0 1,0-1 0,0 1-1,4 2 1,0 0 3,0-1 0,0 0 0,0 0 0,1-1 0,-1 0 0,1 0 0,12 3 0,5 0 72,-1-1-1,1-2 1,45 2-1,-65-5-101,11 1 21,0-1 0,0-1 0,0 0-1,21-4 1,-31 3-87,-1 1-1,1-1 0,0 0 0,-1 0 1,0 0-1,1-1 0,-1 0 1,0 0-1,0 0 0,-1 0 1,1 0-1,-1-1 0,1 1 0,-1-1 1,0 0-1,-1 0 0,4-6 1,-5 9 102,0 0 0,0 0 0,-1 0 0,1 0 1,0 1-1,0-1 0,0 0 0,0 1 1,0-1-1,0 1 0,0-1 0,0 1 0,0 0 1,0-1-1,0 1 0,0 0 0,1 0 1,-1-1-1,0 1 0,0 0 0,0 0 0,0 0 1,0 1-1,1-1 0,-1 0 0,0 0 0,0 1 1,1 0-1,33 12-40,-34-13 12,26 13 87,0-2 1,2-1-1,-1-1 0,1-2 1,0-1-1,1-1 1,-1-1-1,49-1 1,-76-3-82,1 0 1,-1 0 0,0 0-1,0-1 1,0 1 0,0-1 0,0 0-1,1 1 1,-1-1 0,0 0 0,-1 0-1,1-1 1,0 1 0,0 0-1,0 0 1,-1-1 0,1 1 0,2-4-1,-1 0-1,0 1-1,0-1 0,0 1 1,-1-1-1,0 0 0,0 0 1,2-9-1,-1 2-25,-1 1 1,0-1-1,-1 0 0,-1 1 1,0-1-1,-2-21 1,0 28-26,0 0 0,0 0 0,0 0 0,-1 1 0,0-1 0,0 1 1,0-1-1,0 1 0,-1 0 0,1 0 0,-1 1 0,0-1 0,-1 1 1,1 0-1,0 0 0,-1 0 0,0 0 0,1 1 0,-7-2 0,-2-2-92,0 0 0,-1 2 0,0-1 0,0 2 0,-27-4 0,24 6 17,0 0 0,0 1-1,0 1 1,0 1-1,0 0 1,0 1 0,0 1-1,1 1 1,0 0-1,-27 13 1,35-14 168,1 0-1,0 0 1,1 1 0,-1 0 0,1 0-1,0 1 1,0 0 0,1 0 0,-1 0-1,1 1 1,1 0 0,-1 0 0,1 0-1,1 0 1,-1 1 0,1-1 0,0 1 0,1 0-1,0 0 1,0 0 0,1 0 0,0 0-1,0 0 1,1 10 0,0-15-47,0 1 1,0 0 0,0-1-1,0 1 1,1-1-1,-1 1 1,1-1-1,0 1 1,0-1-1,0 0 1,1 0 0,-1 1-1,1-1 1,0 0-1,0 0 1,0 0-1,3 3 1,-1-4-149,-1 1-1,1-1 1,-1 0-1,1 0 1,0-1 0,0 1-1,-1-1 1,1 0-1,0 0 1,1 0 0,-1 0-1,0-1 1,0 1-1,0-1 1,5-1 0,23 1-3337,3 0-2233</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1:25"/>
    </inkml:context>
    <inkml:brush xml:id="br0">
      <inkml:brushProperty name="width" value="0.05" units="cm"/>
      <inkml:brushProperty name="height" value="0.05" units="cm"/>
      <inkml:brushProperty name="color" value="#004F8B"/>
    </inkml:brush>
  </inkml:definitions>
  <inkml:trace contextRef="#ctx0" brushRef="#br0">1 16 5843,'0'0'6339,"17"-3"-5342,8-1-698,-9 0 0,1 2 0,0 0-1,25 2 1,-41 0-277,1 0-1,-1 1 1,1-1-1,-1 1 1,0 0-1,1-1 1,-1 1-1,0 0 1,1 0-1,-1 0 1,0 0-1,0 0 1,0 0-1,0 0 1,0 0-1,0 1 1,0-1-1,0 0 0,-1 0 1,1 1-1,0-1 1,-1 1-1,1-1 1,-1 1-1,1-1 1,-1 1-1,0-1 1,0 1-1,1-1 1,-1 1-1,-1 2 1,1 61 185,0-53-163,-1-4-34,-1 0 0,0 0-1,0 0 1,0-1 0,-1 1-1,0-1 1,0 0-1,-1 0 1,-6 8 0,6-9-2,0 1 0,1-1 0,0 1 1,0-1-1,0 1 0,0 0 0,1 0 1,0 1-1,1-1 0,-1 8 0,2-14-5,1 0-1,-1-1 1,0 1-1,1 0 1,-1 0-1,1 0 1,-1-1-1,1 1 1,-1 0-1,1 0 1,0-1-1,-1 1 1,1-1-1,0 1 1,-1 0-1,1-1 1,0 0-1,0 1 1,0-1-1,-1 1 1,1-1-1,0 0 1,0 1-1,0-1 1,0 0-1,0 0 1,0 0-1,0 0 1,0 0-1,36 3 185,-29-3-118,44 2 78,1-3 1,0-2-1,57-11 1,-108 14-177,-1 0-30,-15 0-8841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36.850"/>
    </inkml:context>
    <inkml:brush xml:id="br0">
      <inkml:brushProperty name="width" value="0.05" units="cm"/>
      <inkml:brushProperty name="height" value="0.05" units="cm"/>
      <inkml:brushProperty name="color" value="#004F8B"/>
    </inkml:brush>
  </inkml:definitions>
  <inkml:trace contextRef="#ctx0" brushRef="#br0">0 0 768,'0'0'13340,"5"0"-13025,390 0 1894,-402 4-7868,-15 0 609</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43.491"/>
    </inkml:context>
    <inkml:brush xml:id="br0">
      <inkml:brushProperty name="width" value="0.05" units="cm"/>
      <inkml:brushProperty name="height" value="0.05" units="cm"/>
      <inkml:brushProperty name="color" value="#004F8B"/>
    </inkml:brush>
  </inkml:definitions>
  <inkml:trace contextRef="#ctx0" brushRef="#br0">10 62 4002,'0'0'7531,"-7"-8"-6103,7 8-1398,0 0 0,0 0 0,0 0 0,-1 0 0,1 0 0,0-1 0,0 1 0,0 0 0,0 0 0,-1 0 0,1 0 0,0 0-1,0-1 1,0 1 0,0 0 0,0 0 0,0 0 0,0-1 0,0 1 0,-1 0 0,1 0 0,0 0 0,0-1 0,0 1 0,0 0 0,0 0 0,0 0 0,0-1-1,0 1 1,0 0 0,0 0 0,0 0 0,0-1 0,0 1 0,1 0 0,-1 0 0,0 0 0,0-1 0,0 1 0,0 0 0,0 0 0,0 0 0,0 0 0,0-1-1,1 1 1,-1 0 0,0 0 0,0 0 0,0 0 0,0 0 0,1 0 0,-1-1 0,372-43 1355,-369 44-1283</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43.963"/>
    </inkml:context>
    <inkml:brush xml:id="br0">
      <inkml:brushProperty name="width" value="0.05" units="cm"/>
      <inkml:brushProperty name="height" value="0.05" units="cm"/>
      <inkml:brushProperty name="color" value="#004F8B"/>
    </inkml:brush>
  </inkml:definitions>
  <inkml:trace contextRef="#ctx0" brushRef="#br0">96 1 3714,'0'0'2419,"-5"12"-2016,-14 37 265,2 0 0,3 2 0,1-1-1,3 2 1,2-1 0,-1 68-1,8-109-607,2-1 0,-1 1 0,1-1 0,1 1 0,0-1 0,0 1 0,1-1 0,0 0 0,6 13-1,-5-16 23,0 0-1,0 0 1,0-1-1,1 1 1,0-1-1,0 0 1,1 0-1,-1-1 1,1 0-1,0 0 1,0 0-1,0 0 0,10 3 1,15 4 633,1 0 0,1-2 0,57 7 0,-53-9-243,-30-5-744,-4-2-416,-1 1 0,0-1 0,1 1 0,-1-1 0,0 1 0,1-1 0,-1 0 1,1 0-1,-1-1 0,0 1 0,1 0 0,2-2 0,6-5-5066</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44.779"/>
    </inkml:context>
    <inkml:brush xml:id="br0">
      <inkml:brushProperty name="width" value="0.05" units="cm"/>
      <inkml:brushProperty name="height" value="0.05" units="cm"/>
      <inkml:brushProperty name="color" value="#004F8B"/>
    </inkml:brush>
  </inkml:definitions>
  <inkml:trace contextRef="#ctx0" brushRef="#br0">260 98 5122,'0'0'4693,"-4"-14"-4327,-15-40-4,17 51-350,0 1 0,0 0 0,0 0-1,0 0 1,0 0 0,0 0-1,0 0 1,-1 1 0,1-1 0,-1 1-1,1-1 1,-1 1 0,1 0-1,-1 0 1,0 0 0,1 1 0,-1-1-1,0 1 1,0-1 0,0 1-1,0 0 1,0 0 0,1 0 0,-1 0-1,0 1 1,0-1 0,-3 2-1,-7-2-16,6 1 77,0 0-1,0 0 1,0 1 0,0 0-1,1 0 1,-1 1-1,0-1 1,1 2-1,0-1 1,0 0-1,0 1 1,0 0 0,1 1-1,-1-1 1,1 1-1,0 0 1,0 1-1,1-1 1,0 1-1,0 0 1,0 0 0,1 0-1,-1 0 1,1 0-1,1 1 1,0 0-1,-1-1 1,2 1-1,-1 0 1,1 0-1,0 0 1,1 0 0,0 0-1,0 0 1,0 0-1,1 0 1,0 0-1,2 10 1,0-12-35,0 1 0,0-1 1,0 0-1,1 0 0,0 0 0,0 0 0,0-1 1,1 1-1,-1-1 0,1 0 0,0-1 1,0 1-1,0-1 0,1 0 0,-1 0 0,8 2 1,5 3 76,1-1 1,1-1-1,31 6 1,32-7 451,-82-5-527,0-1 1,1 1-1,-1-1 1,0 1 0,0-1-1,0 0 1,1 1-1,-1-1 1,0 0 0,0 0-1,0 0 1,0 0-1,0 0 1,0 0 0,-1 0-1,1 0 1,0-1-1,-1 1 1,1 0 0,0 0-1,-1-1 1,1 1-1,-1 0 1,0-1 0,1 1-1,-1 0 1,0-1-1,0 1 1,0-1 0,0-1-1,9-22 380,-7 25-376,1-1 0,-1 0 0,1 1 0,-1 0-1,1 0 1,-1 0 0,1 0 0,-1 0 0,1 0 0,3 1 0,3 0-67,20 0 69,47 9 0,-47-5 409,49 1 0,-77-6-416,1 0 1,-1-1 0,0 1-1,1-1 1,-1 1-1,0-1 1,0 1-1,1-1 1,-1 0 0,0 1-1,0-1 1,0 0-1,0 0 1,0 0 0,0 0-1,0 0 1,0 0-1,0 0 1,-1 0-1,1-1 1,0 1 0,-1 0-1,1 0 1,-1-1-1,1 1 1,-1 0 0,0 0-1,1-1 1,-1 1-1,0-1 1,0 0 0,3-51 44,-4 44-22,1 4-107,0 0 0,-1 0 1,0-1-1,-1 1 0,1 0 0,-1 1 0,0-1 0,0 0 1,0 0-1,0 1 0,-1 0 0,0-1 0,0 1 0,0 0 1,-1 0-1,1 1 0,-1-1 0,0 1 0,0-1 0,0 1 1,0 1-1,-1-1 0,1 0 0,-1 1 0,-5-2 0,1 0-4,0 1-1,-1 0 1,0 0-1,1 1 1,-1 0-1,0 0 1,0 1-1,0 1 0,0 0 1,0 0-1,0 1 1,-14 2-1,21-2 51,0 0-1,0 0 1,1 0-1,-1 0 1,1 0-1,-1 1 1,1-1-1,-1 1 0,1-1 1,0 1-1,0 0 1,0 0-1,0 0 1,0 0-1,0 0 1,0 1-1,1-1 1,-1 1-1,-1 4 1,1-2 3,0 1 0,0-1 0,1 1 0,0-1 1,0 1-1,0 0 0,1 0 0,0-1 0,0 7 1,1-10-34,-1 0 1,1 1-1,0-1 1,0 0 0,0 0-1,0 0 1,0 0-1,0 0 1,1-1 0,-1 1-1,1 0 1,-1 0-1,1-1 1,0 1 0,-1-1-1,1 0 1,0 1-1,0-1 1,0 0 0,0 0-1,0 0 1,0 0-1,0 0 1,0-1 0,4 1-1,4 2-883,-1-1 0,1 0 0,0 0-1,13-1 1,7 0-4239</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45.152"/>
    </inkml:context>
    <inkml:brush xml:id="br0">
      <inkml:brushProperty name="width" value="0.05" units="cm"/>
      <inkml:brushProperty name="height" value="0.05" units="cm"/>
      <inkml:brushProperty name="color" value="#004F8B"/>
    </inkml:brush>
  </inkml:definitions>
  <inkml:trace contextRef="#ctx0" brushRef="#br0">0 14 5987,'0'0'5031,"19"-3"-4441,55-6-139,-72 9-442,0-1 1,-1 1-1,1 0 1,-1 0-1,1 0 1,0 0-1,-1 0 1,1 0-1,-1 1 0,1-1 1,-1 0-1,1 1 1,-1-1-1,1 1 1,-1 0-1,1 0 1,-1-1-1,0 1 1,1 0-1,-1 0 1,0 0-1,0 0 1,1 0-1,-1 1 0,0-1 1,0 0-1,0 0 1,-1 1-1,1-1 1,0 1-1,0-1 1,0 3-1,0 1 15,0 1 0,0-1 0,-1 0 0,1 1 0,-1-1 0,-1 11 0,0-7-13,1-3 10,-1 0 1,0 0 0,0-1-1,0 1 1,-1-1 0,0 1-1,0-1 1,0 1 0,0-1-1,-1 0 1,0 0 0,0 0-1,-1-1 1,-7 9 0,-18 30 181,28-41-178,-1 0 1,1 1-1,0-1 1,0 0-1,0 1 1,0-1-1,0 1 1,1 0-1,-1-1 0,1 1 1,-1 0-1,1-1 1,0 1-1,0 0 1,1-1-1,-1 1 1,0-1-1,1 1 0,1 3 1,-1-4 64,0 0-1,1 0 1,-1 0 0,1 0 0,0 0 0,-1 0 0,1-1-1,0 1 1,0-1 0,0 1 0,0-1 0,1 0-1,-1 1 1,0-1 0,1-1 0,3 2 0,10 2 317,1-1 1,-1-1-1,1-1 1,31 0 0,-33-2-656,5 2 61,-13 0-765,0-1-1,0 0 1,0 0-1,0-1 1,0 0-1,13-3 1,-7-3-2535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24.695"/>
    </inkml:context>
    <inkml:brush xml:id="br0">
      <inkml:brushProperty name="width" value="0.05" units="cm"/>
      <inkml:brushProperty name="height" value="0.05" units="cm"/>
      <inkml:brushProperty name="color" value="#004F8B"/>
    </inkml:brush>
  </inkml:definitions>
  <inkml:trace contextRef="#ctx0" brushRef="#br0">285 316 6947,'0'0'5720,"-19"-14"-5088,-61-42-407,74 52-206,1 1 0,-1 0 1,0 0-1,0 1 1,0 0-1,-1 0 0,1 0 1,0 1-1,-1-1 1,1 2-1,-1-1 0,1 1 1,-1 0-1,1 0 1,-12 2-1,-3 0-23,18-1 5,1-1 0,-1 1 0,0-1 0,1 1 0,-1 0 0,1 0 0,0 0 0,-1 0-1,1 1 1,0-1 0,0 1 0,0-1 0,0 1 0,0 0 0,0 0 0,0 0 0,0 0 0,1 0 0,-1 0-1,1 0 1,0 0 0,0 1 0,-1-1 0,1 0 0,1 1 0,-1-1 0,0 1 0,1-1 0,-1 1-1,1 0 1,0-1 0,-1 1 0,2 4 0,-2-2 5,1 0-1,0 0 1,0 1-1,1-1 1,0 0 0,0 0-1,0 0 1,0 0-1,1 0 1,0 0-1,0 0 1,0 0-1,1-1 1,-1 1 0,1-1-1,4 5 1,4 0-15,0-1 0,0-1 0,1 0 0,0 0-1,0-2 1,1 1 0,-1-1 0,1-1 0,0 0 0,1-1 0,-1-1 0,1 0 0,-1 0 0,1-1 0,0-1 0,-1-1 0,1 0 0,-1 0 0,1-2 0,-1 1 0,0-2 0,1 0 0,-2 0-1,1-1 1,0-1 0,-1 0 0,16-11 0,-18 9 24,1-1-1,-1-1 0,-1 0 1,0-1-1,0 1 0,-1-2 1,-1 1-1,0-1 0,0 0 1,-1-1-1,-1 1 0,0-1 1,-1 0-1,0-1 0,-1 1 1,0-1-1,-1 1 0,-1-1 1,0 0-1,-1 1 0,0-1 1,-1 0-1,-4-20 0,3 28 75,1 0 0,-1 1 0,-1-1 0,1 1 0,-1-1 0,1 1 0,-2 0-1,1 0 1,0 0 0,-1 1 0,0-1 0,0 1 0,-1 0 0,1 0 0,-8-5-1,12 9-95,-1 0-1,1 0 0,-1 0 0,0 0 1,1 1-1,-1-1 0,1 0 0,-1 0 0,1 0 1,-1 1-1,1-1 0,-1 0 0,1 1 1,-1-1-1,1 0 0,-1 1 0,1-1 0,0 0 1,-1 1-1,1-1 0,0 1 0,-1-1 1,1 1-1,0-1 0,-1 1 0,1-1 1,0 1-1,0-1 0,0 1 0,0-1 0,-1 1 1,1 0-1,0-1 0,0 2 0,-5 24-224,4-22 206,-3 18 5,1 0 1,1 0 0,1 0 0,0 0 0,4 25 0,-2-39 32,1 0 0,0-1 1,0 1-1,0-1 0,1 1 0,0-1 1,1 0-1,-1 0 0,1-1 0,1 1 1,-1-1-1,1 0 0,0 0 0,0 0 1,1-1-1,0 1 0,0-1 0,8 4 1,-1-1 13,1 0 0,-1-2 0,2 0 1,-1 0-1,1-1 0,-1-1 0,1-1 1,16 3-1,4-3 36,-1-1-1,52-3 1,-74 0-51,1 0 0,-1-1 0,0-1-1,0 0 1,0 0 0,-1-1 0,1-1 0,-1 0 0,0 0 0,15-11-1,-20 12-48,-1 0-1,1 0 0,-1-1 1,0 1-1,-1-1 0,1 0 0,-1-1 1,0 1-1,0-1 0,-1 1 1,0-1-1,0 0 0,0-1 0,-1 1 1,1 0-1,-2-1 0,1 1 1,-1-1-1,0 1 0,1-12 0,-3 15 14,1 1-1,-1-1 1,0 0-1,0 0 1,0 0-1,0 1 1,0-1-1,-1 0 0,1 1 1,-1-1-1,1 1 1,-1 0-1,0-1 1,0 1-1,0 0 1,-1 0-1,1 0 0,0 1 1,-1-1-1,1 1 1,-1-1-1,1 1 1,-1 0-1,0-1 1,1 1-1,-1 1 0,0-1 1,0 0-1,-4 0 1,-4-1 2,-1 0 1,1 0 0,-1 1-1,0 1 1,1 0 0,-18 2-1,27-1 37,0 0 0,-1 0 0,1 0 0,0 0 0,0 1 0,0-1-1,0 1 1,0 0 0,0-1 0,1 1 0,-1 0 0,0 0 0,1 0-1,-1 0 1,1 0 0,0 1 0,0-1 0,0 0 0,0 1 0,0-1 0,0 1-1,1-1 1,-1 0 0,1 1 0,0-1 0,0 1 0,0 0 0,0-1-1,0 4 1,0 0 50,0-1-1,0 0 0,0 1 0,1-1 1,0 0-1,0 1 0,0-1 1,1 0-1,-1 0 0,1 0 0,0 0 1,1 0-1,5 7 0,3-2 44,1-1 0,1-1 1,0 0-1,0-1 0,0 0 0,1-1 0,0-1 0,0 0 0,1-1 0,21 4 0,13 5-108,-39-7-1278,-13 0-3029,-9-2-2132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45.826"/>
    </inkml:context>
    <inkml:brush xml:id="br0">
      <inkml:brushProperty name="width" value="0.05" units="cm"/>
      <inkml:brushProperty name="height" value="0.05" units="cm"/>
      <inkml:brushProperty name="color" value="#004F8B"/>
    </inkml:brush>
  </inkml:definitions>
  <inkml:trace contextRef="#ctx0" brushRef="#br0">0 0 4562,'0'0'4645,"21"10"-3511,26 10-609,95 44 1407,-119-53-1596,0 1-1,-1 2 1,-1 0-1,21 19 1,-34-26-309,-1 1 1,1 1-1,-2 0 1,1 0-1,-1 0 1,-1 1-1,0-1 1,0 1-1,-1 0 1,0 1-1,4 17 1,-1 6 280,-2 1 1,0 47-1,-3-41 142,9 49 1,4-26-46,-8-37-272,-1 1 1,-2-1-1,3 42 1,-8-66-111,0-1 1,1 1 0,-1 0-1,-1 0 1,1-1-1,0 1 1,0-1 0,-1 1-1,0-1 1,1 0-1,-1 1 1,0-1 0,0 0-1,0 0 1,0 0 0,-1-1-1,1 1 1,0 0-1,-1-1 1,-2 2 0,-63 30 132,50-25-69,-7 4-49,-1-2 0,-41 12 0,15-16-3717</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46.341"/>
    </inkml:context>
    <inkml:brush xml:id="br0">
      <inkml:brushProperty name="width" value="0.05" units="cm"/>
      <inkml:brushProperty name="height" value="0.05" units="cm"/>
      <inkml:brushProperty name="color" value="#004F8B"/>
    </inkml:brush>
  </inkml:definitions>
  <inkml:trace contextRef="#ctx0" brushRef="#br0">21 0 5635,'0'0'3409,"0"20"-2715,0 543 6867,0-562-7831,-1-7-2702,-5-14-1273,-7-12-2878</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47.113"/>
    </inkml:context>
    <inkml:brush xml:id="br0">
      <inkml:brushProperty name="width" value="0.05" units="cm"/>
      <inkml:brushProperty name="height" value="0.05" units="cm"/>
      <inkml:brushProperty name="color" value="#004F8B"/>
    </inkml:brush>
  </inkml:definitions>
  <inkml:trace contextRef="#ctx0" brushRef="#br0">0 308 2353,'0'0'8126,"8"-19"-8013,6-17 272,1 1 0,29-47 0,35-52 2203,-79 133-2586,1 1 1,-1 0-1,1 0 1,-1 0-1,0 0 1,1 0-1,-1 0 1,1 0-1,-1 0 1,1 0-1,-1 0 1,1 0-1,-1 0 1,1 0-1,-1 0 1,0 0-1,1 0 1,-1 1-1,1-1 1,-1 0-1,0 0 1,1 0-1,-1 1 1,1-1-1,-1 0 1,0 1-1,1-1 1,-1 0-1,0 1 1,0-1-1,1 0 1,-1 1-1,0-1 1,0 1-1,1-1 1,-1 0-1,0 1 1,0-1-1,0 1 1,0-1-1,0 1 1,0 0-1,14 23-243,-12-22 284,17 35 97,3-2 1,1 0-1,1-2 0,52 56 1,-68-82-109,-6-5-22,1 0 1,0 0 0,-1 1-1,1-1 1,-1 0 0,0 1-1,0 0 1,0-1 0,0 1-1,-1 0 1,1 0 0,-1 0-1,1 0 1,-1 0 0,0 1-1,0-1 1,0 0 0,0 4-1,-3-5 7,0 0 0,0-1 0,0 1 1,-1-1-1,1 1 0,0-1 0,0 0 0,-1 0 0,1 0 0,-1 0 0,1 0 0,-1-1 0,1 1 0,-1-1 0,1 0 0,-6 1 0,2 0-24,-37 4-11,-65 1-1,68-5 31,-79 11 0,108-8-14</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49.065"/>
    </inkml:context>
    <inkml:brush xml:id="br0">
      <inkml:brushProperty name="width" value="0.05" units="cm"/>
      <inkml:brushProperty name="height" value="0.05" units="cm"/>
      <inkml:brushProperty name="color" value="#004F8B"/>
    </inkml:brush>
  </inkml:definitions>
  <inkml:trace contextRef="#ctx0" brushRef="#br0">0 42 3522,'0'0'7531,"17"0"-6282,226-13 1164,-38 1-1054,128 11-1748,-317-3-6879,-10-7 212</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49.676"/>
    </inkml:context>
    <inkml:brush xml:id="br0">
      <inkml:brushProperty name="width" value="0.05" units="cm"/>
      <inkml:brushProperty name="height" value="0.05" units="cm"/>
      <inkml:brushProperty name="color" value="#004F8B"/>
    </inkml:brush>
  </inkml:definitions>
  <inkml:trace contextRef="#ctx0" brushRef="#br0">1 47 7459,'0'0'2890,"1"19"-1930,-1 7-818,8 124 1458,-15-357-4660,7 206 3092,-1 0-1,1-1 0,0 1 1,0 0-1,0 0 1,-1 0-1,1 0 0,0-1 1,1 1-1,-1 0 0,0 0 1,0 0-1,0 0 1,1-1-1,-1 1 0,1 0 1,-1 0-1,1 0 0,-1 0 1,1 0-1,-1 0 1,1 0-1,0 0 0,0 0 1,-1 1-1,1-1 1,1-1-1,1 1 90,0 1 0,0-1 0,0 0 1,0 1-1,0 0 0,0 0 0,0 0 0,0 0 1,3 1-1,13-1-93,4 1 153,0 2 1,0 0 0,-1 1 0,36 11 0,85 38 315,-135-50-452,9 3 38,0 1 0,0 1 1,-1 1-1,18 11 1,-31-17-74,1 0-1,0 0 1,0 1 0,-1-1 0,0 1 0,0 0 0,0 0 0,0 0 0,-1 0 0,1 0-1,-1 1 1,0-1 0,0 1 0,-1-1 0,1 1 0,-1 0 0,0 0 0,0-1-1,-1 1 1,1 6 0,-2-8 11,1-1 0,-1 0 0,1 0 0,-1 0 0,1 1 0,-1-1 0,0 0 0,0 0 0,0 0 0,0 0 0,-1-1 0,1 1 0,-1 0-1,1 0 1,-1-1 0,1 1 0,-1-1 0,0 1 0,1-1 0,-1 0 0,-3 2 0,-47 21 77,44-21-70,-40 14 81,0-2 1,-2-2-1,-92 11 1,136-23-428</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51.083"/>
    </inkml:context>
    <inkml:brush xml:id="br0">
      <inkml:brushProperty name="width" value="0.05" units="cm"/>
      <inkml:brushProperty name="height" value="0.05" units="cm"/>
      <inkml:brushProperty name="color" value="#004F8B"/>
    </inkml:brush>
  </inkml:definitions>
  <inkml:trace contextRef="#ctx0" brushRef="#br0">48 309 2401,'0'0'2748,"-1"20"-736,0 157 1528,1-77-1563,0-99-1492,0-7 908,-3-38-1078,-14-82-1,-2-20-1159,16 110 473,1 15 143,1-1 0,1 1 1,0 0-1,6-36 0,-5 52 206,0 0 0,1 0 0,-1 1 0,1-1 1,0 0-1,0 1 0,1-1 0,-1 1 0,1-1 0,0 1 0,0 0 0,1 0 0,-1 1 0,1-1 0,-1 1 0,1 0 0,0 0 0,1 0 1,-1 0-1,0 0 0,1 1 0,0 0 0,-1 0 0,10-2 0,1 0 102,1 1 1,-1 1-1,0 0 0,1 1 1,-1 1-1,0 0 0,1 1 1,-1 1-1,0 0 0,0 2 1,28 8-1,-35-9-57,-1 0-1,1 0 1,0 1-1,-1 0 1,0 1-1,0 0 1,-1 0 0,1 0-1,-1 1 1,0 0-1,0 0 1,-1 0 0,0 1-1,0 0 1,0 0-1,-1 0 1,0 1-1,-1-1 1,1 1 0,-2 0-1,1 0 1,-1 0-1,2 12 1,-3-11-11,0-1 0,0 0-1,-1 0 1,0 0 0,-1 1 0,0-1 0,0 0 0,-1 0-1,0 0 1,0 0 0,0 0 0,-1-1 0,-1 1-1,1-1 1,-1 1 0,-1-1 0,1-1 0,-7 8 0,1-3-12,0-1 0,-1-1 1,-1 0-1,0 0 1,0-1-1,0 0 1,-1-1-1,0-1 1,-20 8-1,8-5-167,-1-1-1,0-1 1,0-2-1,-1 0 1,1-1-1,-39-1 1,65-3 167,0 0 0,0 0 0,-1 0 0,1 0 0,0 0-1,0 0 1,-1 0 0,1 0 0,0 0 0,0 0 0,0 0 0,-1 0 0,1 0 0,0-1 0,0 1 0,0 0 0,-1 0 0,1 0 0,0 0 0,0 0 0,0-1-1,0 1 1,0 0 0,-1 0 0,1 0 0,0-1 0,0 1 0,0 0 0,0 0 0,0 0 0,0-1 0,0 1 0,0 0 0,0 0 0,0-1 0,0 1-1,0 0 1,0 0 0,0 0 0,0-1 0,0 1 0,0 0 0,0 0 0,0-1 0,0 1 0,0 0 0,0 0 0,0 0 0,0-1 0,0 1 0,1 0 0,-1 0-1,0 0 1,0 0 0,0-1 0,0 1 0,0 0 0,1 0 0,-1 0 0,8-11-55,3 6 73,-1 1 1,0 0-1,1 1 1,0 0 0,-1 1-1,1 0 1,0 0-1,0 1 1,0 1-1,1 0 1,11 1 0,-5-1 115,-14 1-128,1-1 1,-1 1-1,1 0 0,0 0 1,-1 0-1,0 1 1,1 0-1,-1 0 0,0 0 1,0 0-1,0 0 1,7 6-1,45 45 263,-5-4 96,-41-43-323,1 0 1,-1 0 0,1-1 0,0 0 0,0-1-1,1-1 1,-1 1 0,1-2 0,0 0 0,0 0-1,0-1 1,0 0 0,0-1 0,17-2 0,-26 1-15,0 1 1,0-1 0,0 1 0,0-1 0,0 0 0,-1 0-1,1 0 1,0-1 0,0 1 0,-1-1 0,1 1 0,-1-1-1,1 0 1,-1 0 0,0 0 0,0 0 0,0 0 0,0-1-1,0 1 1,0-1 0,-1 1 0,1-1 0,1-5 0,-1 3 22,0 1 1,0-1-1,-1 0 1,0 0 0,0 0-1,0 0 1,-1 0 0,1 0-1,-1 0 1,0 0-1,-1 0 1,1 0 0,-1 0-1,-2-6 1,2 9-44,0 0 0,0 0 0,0 0-1,0 0 1,-1 0 0,1 1 0,0-1 0,-1 0 0,0 1 0,1-1 0,-1 1-1,0 0 1,0-1 0,0 1 0,0 0 0,0 0 0,0 0 0,-3-1 0,4 2-135,1 11-409,0-7 532,1 0 1,-1-1-1,1 1 0,-1-1 0,1 1 1,0 0-1,0-1 0,1 1 0,-1-1 0,1 0 1,0 1-1,0-1 0,0 0 0,0 0 0,0 0 1,4 3-1,0-1 13,-1 0 1,1 0-1,1-1 0,-1 0 1,0 0-1,1-1 1,12 5-1,-1-2 23,1-1 0,-1-1 0,1 0-1,-1-2 1,34 1 0,-50-2-36,1-1-1,0 0 1,-1 0 0,1 0-1,0 0 1,-1 0 0,1-1-1,-1 1 1,1-1 0,0 0-1,-1 0 1,0 0 0,1 0-1,-1 0 1,1 0 0,-1-1-1,0 1 1,0-1 0,0 1-1,0-1 1,0 0 0,0 0-1,0 0 1,-1 0 0,1 0-1,-1 0 1,1-1 0,-1 1-1,0 0 1,0-1 0,0 1-1,0-1 1,0 1 0,-1-1-1,1 0 1,-1-3 0,5-18-500,-2-1 0,-1 0 0,-3-47 0,1 48 919,0 38-301,0 1 1,1-1-1,0 0 1,1 0-1,1 0 1,0 0-1,8 19 1,-9-28-107,1 1-1,0-1 1,1 0 0,-1 1 0,1-2 0,0 1-1,0 0 1,1-1 0,0 0 0,-1 0 0,1 0-1,0 0 1,1-1 0,-1 0 0,1 0 0,-1-1-1,1 1 1,0-1 0,0 0 0,7 1 0,-1-1-931,0 0 0,1-1 0,17-1 0,-30 0 882,30 0-4568</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51.427"/>
    </inkml:context>
    <inkml:brush xml:id="br0">
      <inkml:brushProperty name="width" value="0.05" units="cm"/>
      <inkml:brushProperty name="height" value="0.05" units="cm"/>
      <inkml:brushProperty name="color" value="#004F8B"/>
    </inkml:brush>
  </inkml:definitions>
  <inkml:trace contextRef="#ctx0" brushRef="#br0">5 22 7523,'0'0'5088,"-2"-5"-4997,-1-12-94,4 24 25,8 44 193,0 4 455,3 33 87,-5-29-909,3-1 0,27 89 1,-35-138-2635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51.784"/>
    </inkml:context>
    <inkml:brush xml:id="br0">
      <inkml:brushProperty name="width" value="0.05" units="cm"/>
      <inkml:brushProperty name="height" value="0.05" units="cm"/>
      <inkml:brushProperty name="color" value="#004F8B"/>
    </inkml:brush>
  </inkml:definitions>
  <inkml:trace contextRef="#ctx0" brushRef="#br0">0 0 9748,'0'0'758,"19"6"870,0 0-1308,-1 1 1,0 0 0,0 1 0,20 14-1,-30-18-259,-1 1 0,-1 0 0,1 0 0,-1 1 0,0 0-1,0 0 1,-1 0 0,0 1 0,0 0 0,0 0 0,-1 0-1,0 1 1,0-1 0,-1 1 0,4 12 0,-5-12-36,-1 0 0,1 0 1,-1 1-1,-1-1 1,0 0-1,0 0 0,0 0 1,-1 0-1,0 1 0,-1-1 1,0 0-1,0-1 1,-1 1-1,0 0 0,0-1 1,-8 13-1,8-15-92,-1 0-1,0 0 1,-1 0-1,1 0 1,-1-1 0,0 0-1,0 0 1,0 0 0,-1-1-1,1 1 1,-1-1-1,0-1 1,0 1 0,0-1-1,0 0 1,0 0 0,-1-1-1,1 1 1,0-2-1,-1 1 1,-9-1 0,15 0 8,0-1 0,1 0 1,-1 0-1,0 0 1,0 1-1,0-1 1,1 0-1,-1 0 1,0 0-1,1 0 0,-1 0 1,1 0-1,-1-1 1,1 1-1,-1 0 1,1 0-1,0 0 1,0 0-1,-1-1 0,1 1 1,0 0-1,0 0 1,0 0-1,0 0 1,1-1-1,-1 1 1,0 0-1,0 0 0,2-2 1,8-42-1011,-5 36 1040,0 0-1,1 1 0,0 0 1,1 0-1,0 1 1,0-1-1,0 2 0,1-1 1,0 1-1,0 0 0,1 1 1,0 0-1,14-7 0,-8 6 671,1 0-1,0 1 1,0 1-1,0 0 1,1 1-1,-1 1 1,26 0-1,-39 2-605,0 0 1,-1 1-1,1-1 0,0 1 1,-1 0-1,1-1 0,-1 1 1,1 0-1,-1 1 0,0-1 1,1 0-1,-1 1 0,0-1 1,0 1-1,0 0 1,0-1-1,2 3 0,30 44 557,-31-42-865,1 0 0,0 0 0,0 0-1,1 0 1,-1 0 0,1-1-1,1 0 1,-1 0 0,7 4-1,-5-6-3503</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52.128"/>
    </inkml:context>
    <inkml:brush xml:id="br0">
      <inkml:brushProperty name="width" value="0.05" units="cm"/>
      <inkml:brushProperty name="height" value="0.05" units="cm"/>
      <inkml:brushProperty name="color" value="#004F8B"/>
    </inkml:brush>
  </inkml:definitions>
  <inkml:trace contextRef="#ctx0" brushRef="#br0">1 1 13558,'0'0'1169</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52.458"/>
    </inkml:context>
    <inkml:brush xml:id="br0">
      <inkml:brushProperty name="width" value="0.05" units="cm"/>
      <inkml:brushProperty name="height" value="0.05" units="cm"/>
      <inkml:brushProperty name="color" value="#004F8B"/>
    </inkml:brush>
  </inkml:definitions>
  <inkml:trace contextRef="#ctx0" brushRef="#br0">358 102 2065,'0'0'5493,"-6"-16"-4815,-23-50-750,28 64 32,-1 1 1,1-1 0,0 1 0,-1-1-1,1 1 1,-1 0 0,1 0 0,-1 0-1,0-1 1,0 2 0,1-1 0,-1 0-1,0 0 1,0 0 0,0 1-1,0-1 1,0 1 0,0 0 0,0-1-1,0 1 1,0 0 0,0 0 0,0 0-1,0 1 1,0-1 0,0 0 0,-2 1-1,-6 0-149,2 0 110,1-1-1,0 1 0,-1 0 1,1 1-1,0 0 1,0 0-1,0 0 0,0 1 1,0 0-1,0 1 1,-10 7-1,14-9 128,0 0 0,0 0 0,0 0 0,1 1 0,-1-1 0,1 1 0,0 0-1,0 0 1,0-1 0,0 1 0,0 1 0,1-1 0,-1 0 0,1 0 0,0 1 0,0-1 0,0 0 0,1 1 0,-1-1 0,1 1 0,-1-1-1,1 1 1,0 0 0,1-1 0,-1 1 0,1-1 0,0 4 0,1-3 33,0 0 0,0-1 0,0 1 0,0-1 0,0 1 0,1-1 0,-1 0 0,1 0 0,0 0 0,0-1 0,0 1 0,1-1 0,-1 1 0,6 2 0,59 29 1631,-48-25-1013,0 0-178,0-1-24,-1 1-1,27 18 1,-43-25-484,0-1 0,0 1 0,0 0 0,0 0 0,-1 1 0,1-1 0,-1 1 0,0-1 0,1 1 0,-1 0 0,0 0 0,-1-1 0,1 2 0,0-1 0,-1 0 0,0 0 0,0 0 0,0 1 0,0-1 0,0 0 0,0 1 0,-1 4 0,0-5-8,-1-1 0,0 0-1,1 0 1,-1 0 0,0 0 0,0 0 0,0 0 0,-1 0-1,1-1 1,0 1 0,-1 0 0,1-1 0,-1 1-1,1 0 1,-1-1 0,0 0 0,0 0 0,0 1-1,0-1 1,-3 1 0,-47 18 100,43-18-103,-33 8 125,0-2-1,-1-3 1,0-1-1,-77-2 1,108-2-114,11 0-60,0-1 0,0 1 0,1 0 1,-1 0-1,0-1 0,0 1 0,0-1 1,1 1-1,-1 0 0,0-1 0,1 1 1,-1-1-1,0 0 0,1 1 0,-1-1 1,1 0-1,-1 1 0,0-1 0,1 0 1,0 1-1,-1-1 0,1 0 0,-1 0 1,1 0-1,0 1 0,0-1 0,0 0 1,-1 0-1,1 0 0,0 0 0,0 0 1,0 0-1,0 1 0,0-1 0,0 0 0,1 0 1,-1 0-1,0 0 0,0 1 0,1-1 1,-1 0-1,0 0 0,1 0 0,-1 1 1,1-1-1,-1 0 0,1 0 0,-1 1 1,1-1-1,-1 1 0,1-1 0,0 0 1,-1 1-1,1-1 0,0 1 0,1-1 1,23-15-4362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33.047"/>
    </inkml:context>
    <inkml:brush xml:id="br0">
      <inkml:brushProperty name="width" value="0.05" units="cm"/>
      <inkml:brushProperty name="height" value="0.05" units="cm"/>
      <inkml:brushProperty name="color" value="#004F8B"/>
    </inkml:brush>
  </inkml:definitions>
  <inkml:trace contextRef="#ctx0" brushRef="#br0">1 161 496,'0'0'7932,"0"-1"-7671,0-1 0,0 1 0,0 0 0,0-1 1,0 1-1,0 0 0,0-1 0,0 1 0,1 0 0,-1-1 1,1 1-1,-1 0 0,1 0 0,-1 0 0,1-1 0,0 1 1,1-1-1,143-9 28,-2 1-218,-120 7-57,-9 2-7,-1-1-1,1 0 1,-1-2 0,0 1 0,1-1-1,16-9 1,-29 13-8,0 0 1,0-1-1,-1 1 0,1-1 1,0 0-1,0 1 0,0-1 0,0 0 1,-1 1-1,1-1 0,0 0 1,-1 0-1,1 0 0,-1 0 0,1 1 1,-1-1-1,1 0 0,-1 0 1,1 0-1,-1 0 0,0 0 0,0 0 1,1 0-1,-1 0 0,0 0 0,0 0 1,0 0-1,0 0 0,0-1 1,-1 1-1,1 0 0,0 0 0,0 0 1,-1 0-1,1 0 0,-1-1 1,0 0-19,-1 0 1,1 0-1,0 0 1,-1 0-1,0 0 1,1 0-1,-1 1 1,0-1-1,0 1 1,0-1-1,0 1 1,0 0-1,-4-2 1,-22-5-62,-1 2 0,1 2 1,-1 0-1,0 2 0,-1 1 1,-54 5-1,83-4 70,0 0 0,0 1-1,0-1 1,-1 1 0,1-1-1,0 1 1,0-1 0,0 1-1,0 0 1,0-1 0,0 1-1,0 0 1,0 0 0,0 0-1,0 0 1,1 0 0,-1 0-1,0 0 1,1 0 0,-1 0-1,0 0 1,1 0 0,-1 0-1,1 0 1,0 0 0,-1 1-1,1-1 1,0 0 0,0 0-1,0 1 1,0-1 0,0 2-1,0 0-15,0 0 0,0-1-1,0 1 1,0 0-1,1-1 1,-1 1 0,1 0-1,0-1 1,-1 1-1,1-1 1,1 1 0,-1-1-1,0 0 1,0 1 0,4 3-1,4 1 21,-1-1 0,1 0-1,1 0 1,-1-1 0,1 0-1,0-1 1,0 0 0,0-1-1,16 4 1,13 1 123,48 5 0,39-9 69,-108-4-137,-17 0-43,0 1 1,0-1-1,-1 0 0,1 0 1,0 0-1,0 0 1,-1 0-1,1-1 1,0 1-1,-1 0 1,1 0-1,0 0 1,-1-1-1,1 1 1,0 0-1,-1-1 0,1 1 1,0 0-1,-1-1 1,1 1-1,-1-1 1,1 1-1,-1-1 1,1 1-1,-1-1 1,1 1-1,-1-1 1,1 0-1,-1 1 0,0-1 1,0 0-1,1 1 1,-1-1-1,0 0 1,0 1-1,0-1 1,1 0-1,-1 0 1,0 1-1,0-1 1,0 0-1,0 1 0,0-1 1,-1 0-1,1 0 1,0 1-1,0-1 1,0 0-1,-1 1 1,1-2-1,-1 0-9,0-1 0,0 0-1,0 1 1,-1-1 0,1 1 0,-1-1 0,1 1-1,-1 0 1,0 0 0,0 0 0,-3-3-1,3 4-5,-1-2 1,0 1 1,-1 0-1,1-1 1,-1 2-1,0-1 0,1 0 1,-1 1-1,0 0 1,-7-2-1,12 16-229,1-7 225,0-1 0,1 0 1,-1 0-1,1 0 0,0-1 1,1 1-1,-1-1 0,1 1 1,0-1-1,0 0 0,0 0 0,0-1 1,1 1-1,0-1 0,0 0 1,7 3-1,5 3 86,0-1-1,0-1 1,32 8 0,-27-9-53,0 0 0,1-2 0,-1-1 0,1-1 0,0-1 0,0 0 0,36-5 0,-56 3-31,-1 0 0,0-1 0,0 1 0,-1 0 0,1 0-1,0-1 1,0 1 0,-1-1 0,1 0 0,-1 1 0,1-1 0,-1 0 0,0 0 0,0 0 0,0 0 0,0 0 0,0 0 0,0 0 0,0 0 0,-1 0 0,1-1 0,-1 1 0,1 0 0,-1 0-1,0-1 1,0-2 0,-1-68-187,0 63 143,1 5 77,-1 1 0,0-1 0,0 0 0,0 0 0,-1 1 0,0-1 0,0 0 0,0 1 0,0 0 0,0-1 0,-1 1 0,0 0 0,0 0 0,0 1 0,-7-7 894,12 22-851,2-4-34,0 0 0,0-1-1,1 0 1,1 1-1,-1-2 1,1 1 0,0-1-1,1 0 1,-1 0-1,1 0 1,0-1 0,1 0-1,-1-1 1,1 0-1,13 5 1,-5-2-561,1-1 0,0-1 1,0-1-1,1 0 0,-1-1 0,32 1 0,1-4-3051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53.007"/>
    </inkml:context>
    <inkml:brush xml:id="br0">
      <inkml:brushProperty name="width" value="0.05" units="cm"/>
      <inkml:brushProperty name="height" value="0.05" units="cm"/>
      <inkml:brushProperty name="color" value="#004F8B"/>
    </inkml:brush>
  </inkml:definitions>
  <inkml:trace contextRef="#ctx0" brushRef="#br0">247 116 8996,'0'0'4210,"-17"-14"-3594,-56-42-594,69 53-34,1 1 1,-1 0 0,1 0-1,-1 1 1,0-1 0,0 1 0,0-1-1,0 1 1,0 1 0,0-1-1,0 0 1,0 1 0,0 0-1,0 0 1,0 0 0,-1 0 0,1 1-1,0 0 1,0 0 0,0 0-1,0 0 1,1 0 0,-1 1-1,0 0 1,0 0 0,1 0 0,-1 0-1,1 0 1,0 1 0,0 0-1,-1-1 1,2 1 0,-4 4-1,3-4 43,0 1 0,0-1 0,1 1 0,0-1 0,0 1 0,0 0 0,0 0 0,0 0 0,1 0 0,0 0 0,0 0 0,0 1 0,0-1 0,1 0 0,0 1 0,-1-1 0,1 0 0,1 0 0,-1 1 0,1-1 0,0 0 0,0 0 0,0 1 0,0-1 0,3 5 0,0-3 9,-1 1 0,1-1 1,1 0-1,-1 0 1,1 0-1,0-1 1,1 1-1,-1-1 1,1-1-1,0 1 0,0-1 1,1 0-1,10 5 1,-2-3-85,0 0 0,0-1 1,1-1-1,0 0 1,0-1-1,0-1 0,0-1 1,1 0-1,-1-1 0,17-2 1,-29 1 38,0 1 1,0-1 0,0-1 0,-1 1 0,1 0 0,0-1-1,-1 0 1,1 1 0,-1-2 0,1 1 0,-1 0 0,0-1-1,0 1 1,0-1 0,3-3 0,2-4 603,0 0 1,-1 0 0,8-17-1,-12 26-456,1 0 0,-1 1-1,0-1 1,0 1 0,0 0 0,0 0-1,0 0 1,0 0 0,6 1-1,-2-1-91,11 2-96,0 1 1,-1 0-1,27 9 0,-24-5 40,1-2 0,30 4 0,97-7 231,-145-3-210,1 0-1,-1 0 0,1 0 1,-1 0-1,0 0 1,1-1-1,-1 1 0,0-1 1,0 0-1,0 0 1,0 0-1,0 0 0,-1-1 1,1 1-1,0-1 0,-1 0 1,0 0-1,0 0 1,0 0-1,0 0 0,0 0 1,-1 0-1,1-1 1,-1 1-1,0 0 0,1-8 1,0 7-38,-1-1 0,0 0 1,0 0-1,0 1 0,-1-1 0,1 0 1,-1 0-1,-1 0 0,1 0 1,-1 1-1,1-1 0,-1 0 1,-1 0-1,1 1 0,-1-1 0,0 1 1,0-1-1,0 1 0,-5-7 1,-1 4 2,-1 0 0,1 0 0,-2 1 0,1 1 0,0 0 0,-1 0 0,0 0 0,0 2 0,-1-1 0,1 1 0,-1 1 0,0-1 0,1 2 0,-1 0 0,0 0 0,0 1 0,0 0 0,0 1 0,0 0 0,-19 5 0,21-4 1,1 0 1,0 1 0,0 0-1,0 0 1,1 1 0,-1 0-1,1 0 1,0 1 0,0 0 0,0 0-1,0 1 1,-5 6 0,8-7-10,0 0 1,0 0-1,1 0 0,0 0 1,0 1-1,1-1 1,-1 1-1,1 0 1,1 0-1,-1 0 1,1 0-1,0 0 0,0 0 1,0 0-1,1 0 1,0 1-1,1-1 1,0 6-1,-1-10-146,1 0-1,-1-1 0,1 1 1,-1 0-1,1 0 1,0-1-1,0 1 0,0-1 1,0 1-1,0-1 1,0 1-1,0-1 0,0 0 1,0 1-1,1-1 1,-1 0-1,0 0 0,1 0 1,-1 0-1,1 0 1,-1 0-1,1 0 0,0-1 1,-1 1-1,1 0 1,0-1-1,0 0 0,2 1 1,29 6-5211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55.066"/>
    </inkml:context>
    <inkml:brush xml:id="br0">
      <inkml:brushProperty name="width" value="0.05" units="cm"/>
      <inkml:brushProperty name="height" value="0.05" units="cm"/>
      <inkml:brushProperty name="color" value="#004F8B"/>
    </inkml:brush>
  </inkml:definitions>
  <inkml:trace contextRef="#ctx0" brushRef="#br0">1 3 2449,'0'0'9778,"13"0"-9306,43-1 152,17 0 105,122 12-1,-164-9-7188,-30-2 6024</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55.426"/>
    </inkml:context>
    <inkml:brush xml:id="br0">
      <inkml:brushProperty name="width" value="0.05" units="cm"/>
      <inkml:brushProperty name="height" value="0.05" units="cm"/>
      <inkml:brushProperty name="color" value="#004F8B"/>
    </inkml:brush>
  </inkml:definitions>
  <inkml:trace contextRef="#ctx0" brushRef="#br0">0 1 1297,'0'0'11541,"108"0"-10709,-63 0-640,1 0 193,0 0-385,1 0-385,3 0-1472,-5 0-2977</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55.821"/>
    </inkml:context>
    <inkml:brush xml:id="br0">
      <inkml:brushProperty name="width" value="0.05" units="cm"/>
      <inkml:brushProperty name="height" value="0.05" units="cm"/>
      <inkml:brushProperty name="color" value="#004F8B"/>
    </inkml:brush>
  </inkml:definitions>
  <inkml:trace contextRef="#ctx0" brushRef="#br0">397 83 7796,'0'0'2694,"-19"-12"-2568,-60-40 10,74 50-92,0-1 0,0 1 0,0 0 0,0 0 1,0 0-1,0 1 0,-1-1 0,1 1 0,0 1 1,-1-1-1,1 1 0,-1 0 0,1 0 0,-1 1 1,-6 0-1,-9 2 137,11-2 13,0 0-1,0 1 1,0 0 0,0 1-1,0 0 1,1 1 0,-1 0-1,1 0 1,0 1 0,0 0-1,-13 11 1,17-13-131,0 1-1,1 0 1,-1 0 0,1 0 0,0 1-1,1 0 1,-1 0 0,1 0 0,-1 0-1,2 0 1,-1 1 0,0-1 0,1 1-1,0 0 1,1-1 0,-1 1 0,1 0-1,0 0 1,1 0 0,-1 11 0,2-13-60,0-1 0,0 0 0,0 0 0,1 0 1,-1 0-1,1-1 0,-1 1 0,1 0 0,0-1 0,0 1 1,0-1-1,1 1 0,-1-1 0,0 0 0,1 0 0,0 0 1,-1-1-1,1 1 0,0 0 0,0-1 0,0 0 0,0 0 1,0 0-1,5 1 0,12 4-103,0-1-1,32 3 1,-47-7 50,75 6-3628,81-4 0,-74-3-919</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56.535"/>
    </inkml:context>
    <inkml:brush xml:id="br0">
      <inkml:brushProperty name="width" value="0.05" units="cm"/>
      <inkml:brushProperty name="height" value="0.05" units="cm"/>
      <inkml:brushProperty name="color" value="#004F8B"/>
    </inkml:brush>
  </inkml:definitions>
  <inkml:trace contextRef="#ctx0" brushRef="#br0">248 196 2689,'0'0'8722,"5"-17"-6628,2-3-1508,-3 10-246,-1 0 0,0 1 0,0-2 0,-1 1 0,0 0 0,-1 0-1,0-20 1,-2 27-309,1 1 0,0 0 1,-1 0-1,0 0 0,0 0 0,0 0 0,0 0 0,0 0 0,0 0 0,0 0 0,0 0 0,-1 0 0,1 1 0,-1-1 0,0 0 0,1 1 0,-1 0 1,0-1-1,0 1 0,0 0 0,0 0 0,0 0 0,0 0 0,0 0 0,0 0 0,0 1 0,0-1 0,0 1 0,-1-1 0,-1 1 0,-11-3-83,0 2 0,1-1 0,-18 2 0,23 0 35,0 0-1,-1 1 1,1 0-1,0 0 1,0 1-1,0 1 1,0-1 0,0 1-1,-9 5 1,14-6 6,0 1 1,1-1 0,-1 0 0,1 1-1,0 0 1,0 0 0,0 0-1,0 0 1,1 0 0,-1 0 0,1 1-1,0-1 1,0 1 0,0 0 0,0 0-1,1 0 1,-1 0 0,1 0 0,0 0-1,0 0 1,0 0 0,1 8 0,-1-7 13,1-1 0,0 1 0,0-1 0,0 1 0,0 0 1,1-1-1,0 1 0,0-1 0,0 1 0,0-1 1,1 0-1,0 0 0,0 1 0,0-1 0,0 0 1,1-1-1,-1 1 0,1 0 0,0-1 0,0 1 0,1-1 1,-1 0-1,1 0 0,-1 0 0,1-1 0,0 1 1,0-1-1,0 0 0,0 0 0,0 0 0,1-1 1,-1 0-1,0 1 0,1-2 0,8 2 0,-4 0 19,-1 0 0,2-1 0,-1 0 0,0 0 0,0-1 0,0 0 0,0-1 0,0 0 0,10-2 0,-14 1-3,0 0-1,-1 0 0,1 0 0,-1 0 0,1-1 0,-1 0 0,0 0 1,0 0-1,0 0 0,-1 0 0,1-1 0,-1 0 0,0 0 1,0 0-1,0 0 0,0 0 0,3-8 0,-1-2 37,0 0 0,-1-1 0,3-18 0,-3 19-1353,-2 22 1288,0 0-1,0 0 0,0 0 1,1-1-1,1 1 1,-1-1-1,1 0 0,0 0 1,1 0-1,0 0 1,0-1-1,0 1 0,1-1 1,0-1-1,0 1 0,0-1 1,1 0-1,7 4 1,-4-3-63,0 0 1,1 0-1,-1-1 0,1-1 1,0 0-1,0 0 1,1-1-1,-1 0 1,1-1-1,-1-1 1,1 0-1,15 0 1,-25-2 43,0 1 0,-1-1 0,1 0 0,0 0 0,0 0 0,-1 0 0,1 0 0,0 0 0,-1-1 0,1 1 0,-1 0 0,1-1 0,-1 1 0,0-1 0,0 0 0,0 1 0,0-1 0,0 0 0,0 0 0,0 1 0,0-1 0,-1 0 0,1 0 0,0-4 0,9-51-388,-10 56 414,3-23-61,-1 1 0,-1-1 0,-1 0 0,-4-31 0,5 54 21,-1 0 0,1 1 0,0-1-1,0 0 1,-1 0 0,1 0 0,0 1 0,0-1 0,0 0 0,0 1-1,0-1 1,0 1 0,0-1 0,0 1 0,1 0 0,-1-1-1,0 1 1,0 0 0,0 0 0,0 0 0,0 0 0,1 0-1,-1 0 1,0 0 0,0 0 0,2 1 0,53-1-2830,-39 0 463,4 0-1077</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57.119"/>
    </inkml:context>
    <inkml:brush xml:id="br0">
      <inkml:brushProperty name="width" value="0.05" units="cm"/>
      <inkml:brushProperty name="height" value="0.05" units="cm"/>
      <inkml:brushProperty name="color" value="#004F8B"/>
    </inkml:brush>
  </inkml:definitions>
  <inkml:trace contextRef="#ctx0" brushRef="#br0">6 14 2577,'0'0'5886,"-2"-14"-5614,0 25-157,1 0 0,1 0 0,-1 0 0,3 20 0,0 6 625,-3 26 82,0-10-305,2 0 1,13 88-1,-15-141-515,1 1 0,0-1 0,0 1 0,0-1 0,0 1 0,1-1 0,-1 1 0,0-1 0,0 1 0,0-1 0,0 1 0,0-1-1,0 1 1,1-1 0,-1 0 0,0 1 0,0-1 0,1 1 0,-1-1 0,0 0 0,1 1 0,-1-1 0,0 0 0,1 1 0,-1-1 0,1 0 0,-1 0-1,0 1 1,1-1 0,-1 0 0,1 0 0,-1 0 0,1 0 0,-1 1 0,1-1 0,-1 0 0,1 0 0,-1 0 0,0 0 0,1 0 0,-1 0 0,1 0-1,-1 0 1,1 0 0,-1-1 0,1 1 0,-1 0 0,1 0 0,-1 0 0,1 0 0,-1-1 0,0 1 0,1 0 0,-1 0 0,1-1 0,-1 1 0,0 0-1,1-1 1,-1 1 0,0-1 0,1 0 0,21-25-414,-20 23 245,10-12-406,0 1 0,1 0 0,1 0-1,0 1 1,0 1 0,32-19-1,-35 25 825,0 0 0,0 2 0,1-1 0,-1 1 0,1 1-1,0 0 1,0 1 0,1 0 0,-1 1 0,0 0 0,23 2-1,-32 0-146,-1-1 0,1 1-1,-1 0 1,0 0 0,1 0-1,-1 0 1,0 0-1,0 0 1,1 1 0,-1-1-1,0 1 1,-1-1 0,1 1-1,0 0 1,0 0-1,-1 0 1,1 0 0,-1 0-1,1 0 1,-1 0 0,0 0-1,0 1 1,0-1-1,0 0 1,-1 1 0,1-1-1,0 1 1,-1-1 0,0 5-1,2 8 55,0 0 0,-2 0 0,-1 23 0,0-33-136,0 0 1,0 0-1,-1 0 1,1 0-1,-1-1 1,0 1-1,0 0 1,-1-1-1,1 0 1,-1 1-1,0-1 1,0 0-1,0-1 0,-1 1 1,0 0-1,1-1 1,-1 0-1,0 0 1,0 0-1,-1 0 1,1-1-1,-9 4 1,5-3-137,0 1 0,0-1 0,-1-1 0,0 1 0,1-2-1,-1 1 1,0-1 0,0 0 0,0-1 0,0 0 0,0-1 0,-10-1 0,18 2-6,1 0-1,-1-1 1,0 1-1,0-1 1,0 1 0,0-1-1,1 1 1,-1-1-1,0 0 1,0 1 0,1-1-1,-1 0 1,0 1-1,1-1 1,-1 0-1,1 0 1,-1 0 0,1 0-1,0 0 1,-1 1-1,1-1 1,0 0 0,-1 0-1,1 0 1,0 0-1,0 0 1,0 0 0,0 0-1,0-1 1,6-30-4130,16 3-1625</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57.507"/>
    </inkml:context>
    <inkml:brush xml:id="br0">
      <inkml:brushProperty name="width" value="0.05" units="cm"/>
      <inkml:brushProperty name="height" value="0.05" units="cm"/>
      <inkml:brushProperty name="color" value="#004F8B"/>
    </inkml:brush>
  </inkml:definitions>
  <inkml:trace contextRef="#ctx0" brushRef="#br0">1 174 10165,'0'0'3297,"25"7"-2531,82 24-219,-88-26-438,-1-1 1,1-1 0,0-1-1,1-1 1,30-1 0,-13-1 5,-33 1-94,0-1-1,0 1 1,0-1-1,0 0 0,0 0 1,0-1-1,0 1 1,0-1-1,0 0 0,-1 0 1,1 0-1,-1 0 1,1-1-1,-1 1 0,0-1 1,0 0-1,0 0 1,0 0-1,-1 0 0,1-1 1,-1 1-1,4-8 1,-5 8-46,1 0-1,-1 0 1,1 0 0,-1-1 0,0 1 0,-1 0 0,1-1 0,0 1-1,-1-1 1,0 1 0,0-1 0,0 1 0,0-1 0,0 1 0,-1-1-1,0 1 1,0 0 0,0-1 0,0 1 0,0 0 0,0-1 0,-1 1-1,0 0 1,1 0 0,-1 0 0,0 1 0,-5-6 0,-4 0-50,0-1 0,0 2 1,-1 0-1,0 0 0,-1 1 0,1 0 1,-1 1-1,0 0 0,-1 2 1,1-1-1,-1 2 0,1-1 1,-1 2-1,0 0 0,0 1 0,-26 2 1,35-1 140,1 0 1,-1 0 0,1 0-1,-1 0 1,1 1 0,0 0-1,0 0 1,-1 0 0,1 0-1,1 1 1,-1-1 0,0 1-1,1 0 1,-1 0 0,1 1 0,0-1-1,-4 6 1,5-6-68,0 0 0,0 0 0,0 0-1,0 0 1,1 0 0,-1 0 0,1 1 0,0-1 0,0 0 0,0 1 0,1-1 0,-1 1 0,1-1 0,0 1-1,0 0 1,0-1 0,0 1 0,0-1 0,1 1 0,0-1 0,0 1 0,0-1 0,2 6 0,-1-7-159,0 0 1,0 1 0,1-1-1,-1 0 1,1 0-1,-1 0 1,1-1 0,0 1-1,0-1 1,0 1 0,0-1-1,0 0 1,0 0-1,0 0 1,0-1 0,0 1-1,0-1 1,4 1 0,39 1-3915</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57.833"/>
    </inkml:context>
    <inkml:brush xml:id="br0">
      <inkml:brushProperty name="width" value="0.05" units="cm"/>
      <inkml:brushProperty name="height" value="0.05" units="cm"/>
      <inkml:brushProperty name="color" value="#004F8B"/>
    </inkml:brush>
  </inkml:definitions>
  <inkml:trace contextRef="#ctx0" brushRef="#br0">0 1 9877,'0'0'5042,"141"52"-4738,-93-24 784,0 0-927,-7-2-97,-2-2 160,-5-5-224,-8-4 0,-5-8-64,-4-3-897,-7-4-111,-4 0-1970,-2-15-1664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58.208"/>
    </inkml:context>
    <inkml:brush xml:id="br0">
      <inkml:brushProperty name="width" value="0.05" units="cm"/>
      <inkml:brushProperty name="height" value="0.05" units="cm"/>
      <inkml:brushProperty name="color" value="#004F8B"/>
    </inkml:brush>
  </inkml:definitions>
  <inkml:trace contextRef="#ctx0" brushRef="#br0">295 0 8772,'0'0'5202,"-141"75"-4625,104-40-481,4 3-96,6 3-272,6-4-753,4-9-2817,-1-8-3905</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59.055"/>
    </inkml:context>
    <inkml:brush xml:id="br0">
      <inkml:brushProperty name="width" value="0.05" units="cm"/>
      <inkml:brushProperty name="height" value="0.05" units="cm"/>
      <inkml:brushProperty name="color" value="#004F8B"/>
    </inkml:brush>
  </inkml:definitions>
  <inkml:trace contextRef="#ctx0" brushRef="#br0">10 441 3586,'0'0'5776,"-3"7"-5430,2-5-309,0 0-1,0 0 0,0 0 0,1 0 0,-1 0 0,0 1 0,1-1 0,0 0 1,-1 0-1,1 1 0,0-1 0,0 0 0,0 1 0,0-1 0,1 0 0,-1 0 0,2 4 1,-1-4 24,1 1 1,-1-1 0,1 0 0,0 0 0,0 0 0,0 0-1,0 0 1,0 0 0,0-1 0,0 1 0,1 0-1,-1-1 1,0 0 0,1 0 0,-1 0 0,1 0 0,0 0-1,2 0 1,3 2 109,-1-1-1,0 0 1,1-1-1,0 1 0,-1-2 1,1 1-1,0-1 1,-1 0-1,1 0 1,0-1-1,-1 0 1,15-5-1,-17 4-121,0 0-1,0-1 1,0 1-1,-1-1 1,1-1-1,-1 1 1,0-1-1,0 1 1,0-1-1,0 0 1,-1 0-1,1-1 1,-1 1-1,0-1 1,-1 0-1,1 0 1,-1 0-1,3-8 1,-2 4-17,-1-1-1,0 0 1,-1 0 0,0 0 0,0 0 0,-2-15 0,1 11 244,0 13-103,4 30-458,42 155 194,-5-28 174,-31-106-10,-1 0 1,1 95 0,-10-140-65,0-1-1,0 1 1,-1-1 0,0 1 0,0-1-1,0 1 1,-1-1 0,0 0 0,1 1-1,-1-1 1,-1 0 0,1 0 0,-1 0-1,1-1 1,-1 1 0,0-1-1,0 1 1,-1-1 0,1 0 0,-1 0-1,1 0 1,-1-1 0,0 0 0,0 1-1,0-1 1,-1 0 0,1-1 0,0 1-1,-1-1 1,1 0 0,-1 0 0,1 0-1,-1-1 1,-8 1 0,5-1-3,0 1 0,0-1 1,0-1-1,0 0 0,0 0 1,0 0-1,1-1 0,-1 0 1,0 0-1,1-1 0,-1 0 1,1-1-1,0 1 0,0-1 1,0-1-1,1 1 0,-1-1 1,1 0-1,-9-11 0,10 10 8,1 0-1,0-1 0,0 0 1,1 1-1,0-1 0,0-1 1,0 1-1,1 0 0,0-1 1,1 1-1,0-1 0,0 1 1,0-1-1,1 0 0,0 1 1,1-1-1,0 1 0,0-1 1,0 1-1,1-1 0,4-11 1,0 7-9,0-1 0,0 1 0,1 0 0,1 0 0,0 1 0,0 0 0,1 1 1,1-1-1,-1 2 0,2-1 0,11-7 0,28-17-104,2 3-1,60-27 1,-67 37 97,-2-2 1,0-2 0,-1-1 0,45-39 0,-79 57 11,0 0-1,0 0 1,-1-1 0,0 0-1,0-1 1,-1 0 0,0 0-1,-1 0 1,0 0 0,-1-1-1,5-18 1,-4 8-37,-2 0-1,0 0 1,-2 0 0,0-1-1,-3-28 1,1 43 3,0 0 0,-1 0 0,1-1 0,-2 1 1,1 1-1,-1-1 0,0 0 0,0 1 0,-1-1 0,0 1 0,0 0 1,0 0-1,-1 1 0,0-1 0,0 1 0,-6-5 0,10 9 10,0 0-1,0 0 1,-1 0-1,1 1 0,0-1 1,0 0-1,-1 1 1,1-1-1,0 1 1,-1-1-1,1 1 0,0-1 1,-1 1-1,1 0 1,-1 0-1,1 0 1,-1 0-1,1 0 0,-1 0 1,1 0-1,0 0 1,-1 1-1,-1 0 1,0 0-12,0 0 1,1 1-1,-1 0 0,1 0 1,-1-1-1,1 1 1,0 0-1,0 1 1,0-1-1,-3 5 1,-2 4-6,0 0 1,1 0 0,0 1 0,-3 13 0,0 4 140,1 1 0,2 0 0,1 0 0,2 1 0,1 0 0,1-1 0,6 56 0,-4-77-99,0 0 1,1-1-1,0 1 0,1-1 1,0 1-1,0-1 0,1 0 1,0 0-1,0-1 0,0 1 1,1-1-1,1 0 0,-1 0 0,1-1 1,0 1-1,1-1 0,-1 0 1,1-1-1,0 0 0,1 0 1,7 4-1,-1-2-391,0-1 0,0 0 0,1-1 0,23 6-1,-18-7-1739,1-1 0,38 1 0,-9-4-3586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33.455"/>
    </inkml:context>
    <inkml:brush xml:id="br0">
      <inkml:brushProperty name="width" value="0.05" units="cm"/>
      <inkml:brushProperty name="height" value="0.05" units="cm"/>
      <inkml:brushProperty name="color" value="#004F8B"/>
    </inkml:brush>
  </inkml:definitions>
  <inkml:trace contextRef="#ctx0" brushRef="#br0">315 132 512,'0'0'9983,"6"-16"-8438,20-51-523,-26 66-988,1 0 0,-1 0 0,0 0 0,1-1 0,-1 1 1,0 0-1,0 0 0,0 0 0,0 0 0,0-1 0,0 1 0,0 0 0,0 0 0,0 0 0,-1-1 1,1 1-1,0 0 0,-1 0 0,1 0 0,-1 0 0,1 0 0,-1 0 0,0 0 0,1 0 0,-1 0 1,0 0-1,0 0 0,1 0 0,-1 1 0,0-1 0,0 0 0,0 0 0,0 1 0,0-1 0,0 1 1,-2-1-1,-38-7 250,35 7-224,-11 0-75,0-1 1,0 2-1,-1 0 0,1 2 0,0-1 0,0 2 1,0 0-1,-29 10 0,40-10 29,0 0 0,0 0 1,0 0-1,0 1 0,1-1 0,-1 1 0,1 1 0,0-1 0,0 1 1,0 0-1,1 0 0,0 0 0,0 1 0,0-1 0,1 1 0,0 0 1,0 0-1,0 0 0,1 0 0,-1 1 0,2-1 0,-1 1 0,1 0 1,0-1-1,0 10 0,0-10 60,1 1 0,0-1 0,1 1-1,0-1 1,0 1 0,0-1 0,1 1 0,-1-1 0,2 0 0,-1 0 0,1 0 0,0 0 0,0 0 0,0-1-1,5 7 1,0-4 40,-1 1-1,2-1 1,-1-1-1,1 1 1,0-1 0,0-1-1,1 0 1,11 5-1,9 3 24,1-2 0,0-2 0,0-1 0,1-1-1,40 5 1,-19-8-816,75-3 1,-80-3-2460,-29 0-442,-7-5-1039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2:59.474"/>
    </inkml:context>
    <inkml:brush xml:id="br0">
      <inkml:brushProperty name="width" value="0.05" units="cm"/>
      <inkml:brushProperty name="height" value="0.05" units="cm"/>
      <inkml:brushProperty name="color" value="#004F8B"/>
    </inkml:brush>
  </inkml:definitions>
  <inkml:trace contextRef="#ctx0" brushRef="#br0">213 137 5090,'0'0'11419,"-2"-17"-10926,-8-52-311,9 66-181,0 1 0,0-1 0,0 1 0,-1-1 0,1 1 0,-1 0 0,1 0 1,-1 0-1,0 0 0,0 0 0,0 0 0,0 0 0,0 0 0,0 1 0,0-1 0,-1 1 0,1 0 0,-1 0 0,1 0 0,-1 0 1,1 0-1,-1 0 0,1 0 0,-1 1 0,0 0 0,1-1 0,-6 1 0,-2-1-4,1-1-73,-1 0 0,0 1 0,1 0 0,-1 0 0,0 1 1,-15 2-1,23-1 35,0-1-1,0 1 1,-1 0 0,1 0 0,0-1 0,0 1-1,0 1 1,0-1 0,0 0 0,0 0 0,0 1-1,0-1 1,1 1 0,-1 0 0,0-1 0,1 1 0,0 0-1,-1 0 1,1 0 0,0 0 0,0 0 0,0 0-1,0 0 1,0 1 0,1-1 0,-1 0 0,0 0-1,1 1 1,0-1 0,0 0 0,0 5 0,-1 6 19,1 0 1,0-1-1,1 1 1,1 0 0,4 18-1,-5-26 21,1-1 0,-1 0 0,1 0 0,0 0-1,0 0 1,0 0 0,1 0 0,-1 0 0,1-1-1,0 1 1,0-1 0,0 0 0,1 0 0,-1 0 0,1-1-1,-1 1 1,1-1 0,0 1 0,7 2 0,-9-4-3,0-1 1,0 1-1,0 0 1,0-1-1,0 1 1,0-1-1,0 1 1,1-1-1,-1 0 1,0 0-1,0 0 1,0 0 0,1-1-1,-1 1 1,0 0-1,0-1 1,0 0-1,0 1 1,0-1-1,0 0 1,0 0-1,4-3 1,-3 2-80,-1-1 0,1 0 0,0 0 0,-1-1 0,1 1 0,-1-1 0,0 1 0,0-1 0,0 1 0,-1-1 1,2-6-1,2-6-594,-2-1 0,0 0 1,-1 0-1,0-29 1,-2 11 849,0 31 1608,0 22-1102,0-8-675,0 0 1,0 1-1,1-1 1,1 0 0,-1-1-1,2 1 1,-1 0-1,1-1 1,7 16-1,-7-21-315,0 0-1,0 0 1,0 0 0,0-1-1,1 1 1,-1-1-1,1 0 1,0 0-1,0 0 1,0 0 0,0-1-1,1 1 1,-1-1-1,1 0 1,0-1 0,-1 1-1,1-1 1,0 0-1,0 0 1,0 0-1,9-1 1,25 1-4187</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00.128"/>
    </inkml:context>
    <inkml:brush xml:id="br0">
      <inkml:brushProperty name="width" value="0.05" units="cm"/>
      <inkml:brushProperty name="height" value="0.05" units="cm"/>
      <inkml:brushProperty name="color" value="#004F8B"/>
    </inkml:brush>
  </inkml:definitions>
  <inkml:trace contextRef="#ctx0" brushRef="#br0">7 77 1649,'0'0'10738,"-2"-4"-9946,2 3-790,-1 1 0,1 0 0,0 0 0,-1-1 0,1 1 1,0 0-1,-1-1 0,1 1 0,0 0 0,0-1 0,0 1 0,-1 0 0,1-1 0,0 1 0,0-1 0,0 1 0,0 0 0,0-1 0,0 1 0,0-1 0,-1 1 0,1 0 0,0-1 0,0 1 0,1-1 0,-1 1 0,0 0 0,0-1 0,0 1 0,0-1 0,0 1 0,0 0 0,0-1 0,1 1 0,-1 0 0,0-1 0,0 1 0,1 0 0,-1-1 0,0 1 0,0 0 0,1-1 0,0 1 0,20 10-16,37 38 307,-52-43-143,11 10 50,-1 1 0,0 0 0,17 23 0,-29-34-190,-1 0 0,0-1-1,0 1 1,0 0 0,-1 0-1,1 1 1,-1-1 0,0 0-1,-1 1 1,1-1 0,-1 1 0,0 0-1,-1-1 1,1 1 0,-1 0-1,0-1 1,-1 1 0,-1 8-1,1-12-6,0 0 1,-1 0-1,1 0 0,-1-1 0,1 1 0,-1-1 0,0 1 0,0-1 0,0 1 0,0-1 0,0 0 0,0 0 0,0 0 0,0 0 0,0-1 0,0 1 1,0 0-1,-1-1 0,1 0 0,0 1 0,0-1 0,-1 0 0,1 0 0,0 0 0,-4-1 0,2 1-53,0 0 0,-1 0 0,1 0 0,0-1 0,0 0 0,-1 0 0,1 0 0,0 0 0,0-1 0,0 1 0,0-1 0,-6-3-1,9 3 19,-1 1-1,1 0 1,0-1-1,-1 1 1,1-1-1,0 1 1,0-1-1,0 0 1,0 1-1,0-1 1,0 0-1,0 0 1,1 0-1,-1 0 1,1 0-1,-1 0 0,1 1 1,0-1-1,0 0 1,-1 0-1,2-3 1,-1 3 23,1 0 0,0 0-1,0 1 1,0-1 0,0 0 0,0 1 0,1-1 0,-1 1 0,0-1 0,1 1-1,-1-1 1,1 1 0,-1 0 0,1 0 0,0 0 0,0 0 0,2-1-1,9-3 45,0 0 0,0 0-1,1 2 1,21-4-1,79-10 321,73-14 19,-156 24-123,0-1 1,-1-2-1,54-25 1,-79 32-180,-1 0 1,1 0 0,-1-1-1,0 0 1,0 1 0,0-1-1,0-1 1,-1 1 0,1 0-1,2-7 1,-5 10-70,0 0 0,0 0 0,0 0 0,-1-1 0,1 1 0,0-1 0,-1 1 0,1 0 0,-1-1 0,0 1 0,1-1 0,-1 1 0,0-1 0,0 1 0,0-1 0,0 1 0,0-1 0,0 1 0,-1-1 0,1 1 0,0-1 0,-1 1 0,1-1 0,-1 1 0,1 0 0,-1-1 0,0 1 0,0 0 0,0 0 0,1-1 0,-1 1 0,0 0 1,-1 0-1,1 0 0,0 0 0,0 0 0,0 0 0,0 0 0,-1 1 0,-1-2 0,-9-3-28,1 1 0,-1 1-1,0 0 1,0 0 0,0 2 0,0-1 0,0 1 0,0 1 0,0 0 0,-17 3 0,24-3 45,0 1 0,0 0-1,0 1 1,0-1 0,1 1 0,-1 0 0,1 0 0,-1 0 0,1 1-1,0-1 1,0 1 0,-5 4 0,7-4 1,0-1-1,0 1 1,0 0 0,1-1-1,-1 1 1,0 0 0,1 0-1,0 0 1,0 0 0,0 0-1,0 1 1,0-1 0,1 0-1,0 0 1,-1 1 0,1-1-1,0 0 1,0 0 0,1 1-1,0 3 1,0-3 5,1 0 0,-1-1 0,1 1 0,0 0 0,0-1 0,0 1 1,0-1-1,1 0 0,-1 0 0,1 0 0,0 0 0,0 0 0,0 0 0,0-1 0,1 1 0,-1-1 0,1 0 1,-1 0-1,6 1 0,11 6 153,0-1-1,26 7 1,-43-14-146,31 8 86,-1-2 0,1-2 0,53 3 1,-4-7-4255</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03.281"/>
    </inkml:context>
    <inkml:brush xml:id="br0">
      <inkml:brushProperty name="width" value="0.05" units="cm"/>
      <inkml:brushProperty name="height" value="0.05" units="cm"/>
      <inkml:brushProperty name="color" value="#004F8B"/>
    </inkml:brush>
  </inkml:definitions>
  <inkml:trace contextRef="#ctx0" brushRef="#br0">1 481 10165,'0'0'2179,"22"0"-1965,13 0-146,136-4 1002,-148 3-827,0-2 0,0-1 0,-1 0 0,1-2 0,39-15 0,-53 17-194,0-1 0,-1 1 0,0-1 0,0-1 0,0 1 0,-1-1 0,0-1 0,0 1 1,0-1-1,-1 0 0,0-1 0,0 0 0,8-16 0,-9 12-29,0 0-1,-2-1 1,1 1-1,-1-1 1,-1 0-1,-1 0 1,1 0 0,-2 0-1,-1-21 1,-1 25-55,1 0 1,-1 0-1,-1 0 1,1 0-1,-2 0 1,1 1-1,-1 0 1,0-1-1,-1 1 1,0 1-1,0-1 0,-1 1 1,0 0-1,0 0 1,-1 1-1,1-1 1,-1 1-1,-1 1 1,1 0-1,-1 0 1,0 0-1,0 1 1,-1 0-1,1 1 1,-1-1-1,0 2 1,0-1-1,0 1 1,0 1-1,0 0 1,-11 0-1,16 1 5,1 1 0,0 0 0,-1 0 0,1 1 0,0-1 0,0 1 0,0 0 0,0-1 0,0 2 0,0-1 0,0 0-1,0 0 1,1 1 0,0-1 0,-1 1 0,1 0 0,0 0 0,0 0 0,0 0 0,1 0 0,-1 0 0,1 0 0,0 1 0,-2 5 0,-1 4-31,0 1 1,1 0-1,1 0 1,-2 25-1,4-18 52,1-1-1,0 1 0,2-1 0,0 0 1,2 0-1,11 36 0,6-2 84,32 56 0,-28-61 120,-1-2-43,25 64 0,-45-98-137,0 1 0,-1 0 0,-1 0 0,0 1 0,-1-1-1,-1 1 1,0-1 0,-1 1 0,-2 22 0,0-31 4,0-1-1,0 0 1,0 0-1,-1 1 1,0-2-1,0 1 1,0 0-1,0-1 1,-1 1-1,0-1 1,0 0-1,0 0 1,0-1-1,-1 1 1,1-1-1,-1 0 1,0 0-1,0 0 1,0-1 0,0 0-1,-1 0 1,1 0-1,-1 0 1,1-1-1,-1 0 1,1 0-1,-1-1 1,1 0-1,-1 1 1,0-2-1,-6 0 1,9 0-39,1 0 1,0 0-1,0-1 1,0 1 0,0 0-1,1-1 1,-1 1 0,0-1-1,0 0 1,1 0-1,-1 1 1,1-1 0,0 0-1,0 0 1,-1 0 0,1-1-1,0 1 1,1 0-1,-1 0 1,0-1 0,1 1-1,-1-4 1,-4-56-959,5 59 903,0-21-209,2 0 0,0 1-1,2-1 1,1 1 0,0-1-1,2 1 1,11-27 0,-13 37 310,1 1 1,1-1 0,0 1-1,1 0 1,0 1 0,1 0-1,0 0 1,0 1 0,1 0-1,1 1 1,0 0-1,0 0 1,20-11 0,-25 17 200,0 0 1,0 1 0,1 0-1,-1 0 1,0 0-1,1 1 1,12-2 0,-16 3-190,0 0-1,0 0 1,0 0 0,0 1 0,0-1 0,0 1 0,0-1 0,0 1 0,-1 0-1,1 0 1,0 0 0,-1 1 0,1-1 0,0 0 0,-1 1 0,0 0 0,1 0-1,-1 0 1,2 2 0,10 12-542,35 39 1634,-20-34-2674,1-13-4022,-21-8-1898</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03.652"/>
    </inkml:context>
    <inkml:brush xml:id="br0">
      <inkml:brushProperty name="width" value="0.05" units="cm"/>
      <inkml:brushProperty name="height" value="0.05" units="cm"/>
      <inkml:brushProperty name="color" value="#004F8B"/>
    </inkml:brush>
  </inkml:definitions>
  <inkml:trace contextRef="#ctx0" brushRef="#br0">1 1 9636,'0'0'3618,"95"100"-2481,-56-62-113,3-3-144,-1-1-655,-4-7 223,-1-4-448,-5-6 0,-7-6-112,-5-6 0,-4-5-1073,-7 0-736,0-5-1408,-2-21-1650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03.981"/>
    </inkml:context>
    <inkml:brush xml:id="br0">
      <inkml:brushProperty name="width" value="0.05" units="cm"/>
      <inkml:brushProperty name="height" value="0.05" units="cm"/>
      <inkml:brushProperty name="color" value="#004F8B"/>
    </inkml:brush>
  </inkml:definitions>
  <inkml:trace contextRef="#ctx0" brushRef="#br0">180 0 2049,'0'0'7940,"-116"90"-6388,96-59-1360,3 1-16,5 3-176,1-9-48,7-3-544,4-6-1137,0-14-784,8-3-4514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04.561"/>
    </inkml:context>
    <inkml:brush xml:id="br0">
      <inkml:brushProperty name="width" value="0.05" units="cm"/>
      <inkml:brushProperty name="height" value="0.05" units="cm"/>
      <inkml:brushProperty name="color" value="#004F8B"/>
    </inkml:brush>
  </inkml:definitions>
  <inkml:trace contextRef="#ctx0" brushRef="#br0">263 388 976,'0'0'12073,"3"-13"-11614,6-41 23,-8 53-463,-1-1-1,0 0 0,0 0 0,0 0 0,0 0 0,0 1 1,0-1-1,0 0 0,-1 0 0,1 0 0,-1 0 0,1 1 1,-1-1-1,0 0 0,0 1 0,1-1 0,-1 0 1,0 1-1,-1-1 0,1 1 0,0 0 0,0-1 0,-1 1 1,1 0-1,0 0 0,-1-1 0,1 1 0,-1 0 0,0 1 1,1-1-1,-1 0 0,-3-1 0,-3 0-70,0 0-1,0 0 1,0 1-1,0 0 1,-11 0 0,14 0 87,-16 0-83,-52-1 2,68 2 32,0 0-1,0 0 1,0 1 0,0 0 0,0 0 0,0 0-1,1 1 1,-1-1 0,0 1 0,1 0 0,-6 4-1,8-5-3,0 2 0,0-1 0,0 0 0,0 0-1,1 1 1,-1-1 0,0 1 0,1-1 0,0 1-1,0 0 1,0-1 0,0 1 0,0 0-1,0 0 1,1 0 0,-1 0 0,1 0 0,0 0-1,0 0 1,0 0 0,0 0 0,0-1 0,1 1-1,0 0 1,-1 0 0,2 3 0,0-1 39,0 1 0,0-1 1,0-1-1,0 1 1,1 0-1,0 0 1,0-1-1,0 0 0,0 1 1,1-1-1,-1 0 1,1-1-1,6 5 0,-1-2 19,1 0-1,0 0 0,1-1 0,-1-1 0,1 0 0,0 0 1,0-1-1,0 0 0,0-1 0,0 0 0,1-1 1,-1 0-1,0-1 0,1-1 0,15-1 0,-23 0-24,0 0 0,-1 0 1,1 0-1,-1 0 0,0-1 0,0 1 0,0-1 0,0 0 0,0 1 0,-1-1 0,1-1 0,-1 1 0,0 0 1,1-1-1,-2 1 0,1-1 0,0 0 0,-1 1 0,0-1 0,1 0 0,-2 0 0,2-7 0,2-9-195,-2 0-1,1-40 1,-3 56 170,0 2 24,0 1 1,0 0 0,0-1 0,0 1-1,0-1 1,0 1 0,0 0-1,0-1 1,-1 1 0,1 0-1,0 0 1,-1-1 0,1 1-1,-1 0 1,1 0 0,-1-1 0,0 1-1,0 0 1,1 0 0,-1 0-1,0 0 1,-2-1 368,3 7-424,-1 0 0,1 0 0,0 0-1,1 0 1,-1 0 0,1 0 0,0 0 0,0 0 0,1 0 0,0 0 0,-1 0 0,2-1 0,-1 1-1,0-1 1,1 1 0,6 7 0,-3-6 43,0 1 0,0-1-1,1-1 1,0 1 0,0-1-1,1 0 1,-1-1 0,1 0-1,13 5 1,-13-5-125,1-1-1,0 0 1,0 0-1,0-1 1,0 0-1,0-1 1,0 0 0,0-1-1,0 1 1,1-2-1,-1 1 1,0-2-1,0 1 1,0-1-1,0 0 1,0-1-1,0 0 1,-1 0 0,14-8-1,-15 5-28,0 1 1,0-1-1,0-1 0,-1 1 0,-1-1 1,1 0-1,-1-1 0,0 1 1,0-1-1,-1 0 0,0 0 0,-1-1 1,0 1-1,0-1 0,-1 1 1,0-1-1,2-17 0,-3 10 208,-1 0-1,-1 0 0,-1 0 1,0 1-1,-1-1 1,0 0-1,-1 1 0,-1 0 1,-9-19-1,9 19 395,4 11-193,0 0 1,-1 0-1,1 0 0,-1 0 1,0 0-1,0 1 1,0-1-1,0 0 1,-1 1-1,-4-5 1,4 40 721,3 0-1001,-1 0 244,2 0 0,1 0 0,7 35 0,-7-57-169,1 1-1,0-1 0,1 0 0,0 0 1,0 0-1,1-1 0,0 1 0,1-1 1,0 0-1,1-1 0,0 1 0,0-1 1,11 9-1,33 15-33,-20-21-1690,-29-11 1326,-1 0-1,1 0 0,-1 0 1,1 0-1,-1 0 1,1 0-1,0 0 1,-1 0-1,1-1 0,-1 1 1,1-1-1,-1 1 1,1-1-1,2-1 1,1-7-3756</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04.936"/>
    </inkml:context>
    <inkml:brush xml:id="br0">
      <inkml:brushProperty name="width" value="0.05" units="cm"/>
      <inkml:brushProperty name="height" value="0.05" units="cm"/>
      <inkml:brushProperty name="color" value="#004F8B"/>
    </inkml:brush>
  </inkml:definitions>
  <inkml:trace contextRef="#ctx0" brushRef="#br0">1 0 8996,'0'0'5138,"70"0"-5122,-28 0-64,-1 0-2065,-4 0-2705</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05.301"/>
    </inkml:context>
    <inkml:brush xml:id="br0">
      <inkml:brushProperty name="width" value="0.05" units="cm"/>
      <inkml:brushProperty name="height" value="0.05" units="cm"/>
      <inkml:brushProperty name="color" value="#004F8B"/>
    </inkml:brush>
  </inkml:definitions>
  <inkml:trace contextRef="#ctx0" brushRef="#br0">17 121 5859,'0'0'6680,"19"0"-5114,-1 0-1293,22 1 195,-1-2-1,43-7 1,-68 6-390,-7 1 9,1 0 1,-1-1-1,1 0 0,13-5 0,-20 6-72,1 0-1,0 0 1,-1 0-1,1 0 1,-1 0-1,1 0 1,-1 0-1,0-1 1,0 1-1,1 0 1,-1-1-1,0 1 1,0-1-1,0 0 0,-1 1 1,1-1-1,0 0 1,0 1-1,-1-1 1,1 0-1,-1 0 1,0 1-1,1-1 1,-1 0-1,0-3 1,0 4-66,0-1 0,-1 0 0,1 0 0,0 0 0,-1 0 1,1 0-1,-1 1 0,1-1 0,-1 0 0,0 1 0,0-1 1,0 0-1,0 1 0,0-1 0,0 1 0,0-1 0,0 1 1,0 0-1,-1-1 0,-2-1 0,0 1-24,0 0 0,0-1-1,0 1 1,-1 1 0,1-1-1,0 1 1,-1 0 0,-5-1 0,-11-1-98,0 2 1,-41 2 0,53-1 161,0 1 32,1 0 0,0 0 0,-1 1 1,1 0-1,0 1 0,0-1 0,0 2 1,-10 4-1,15-6-152,0-1 1,1 1-1,-1 0 1,0 0-1,0 0 0,1 0 1,-1 1-1,1-1 1,0 1-1,-1-1 1,1 1-1,0 0 0,1 0 1,-1 0-1,1 0 1,-1 0-1,1 0 1,0 0-1,0 0 0,0 1 1,0-1-1,0 6 1,1 5-3902</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06.505"/>
    </inkml:context>
    <inkml:brush xml:id="br0">
      <inkml:brushProperty name="width" value="0.05" units="cm"/>
      <inkml:brushProperty name="height" value="0.05" units="cm"/>
      <inkml:brushProperty name="color" value="#004F8B"/>
    </inkml:brush>
  </inkml:definitions>
  <inkml:trace contextRef="#ctx0" brushRef="#br0">208 9 2913,'0'0'7238,"0"-9"-2750,0 33-4672,4 120 26,-2-124 191,0-1 0,2 0 0,0 0 0,2 0 0,9 24 0,-13-39 844,-11-28-487,4 18-405,0 0 0,-1 0 0,1 0 0,-1 1 0,0 0 0,-1 0 0,1 0 0,-1 1 1,0 0-1,0 1 0,0-1 0,-13-3 0,4 3-86,0 0 0,0 1 0,0 1 0,0 0 0,-20 1 0,35 1 91,0 0 1,0 0 0,0 1 0,0-1 0,0 0 0,0 0 0,0 1 0,1-1 0,-1 0 0,0 1 0,0-1-1,0 1 1,0 0 0,1-1 0,-1 1 0,0-1 0,0 1 0,1 0 0,-1 0 0,0-1 0,1 1 0,-1 0-1,1 0 1,-1 2 0,-6 30-212,6-28 200,1 0 0,1 1-1,-1-1 1,1 0 0,-1 0-1,2 1 1,-1-1 0,1 0-1,-1 0 1,5 7 0,-1-6 35,1 0 1,1 0 0,-1 0 0,1-1 0,0 0-1,0 0 1,1-1 0,-1 0 0,1-1-1,0 1 1,0-1 0,0-1 0,1 1 0,14 1-1,10 1 136,1-2-1,45-1 0,-68-1-98,1-2-1,0 0 0,0 0 1,-1-1-1,1 0 1,-1-1-1,1-1 0,-1 1 1,21-12-1,-28 12-33,1 0 0,-1 0 0,1 0-1,-1-1 1,0 0 0,0 0 0,-1 0 0,1 0-1,-1 0 1,0-1 0,0 0 0,0 1 0,-1-1-1,0 0 1,0-1 0,0 1 0,0 0 0,-1 0-1,0-1 1,0 1 0,0-1 0,-1 1-1,0-7 1,0-4-583,2 27 191,6 49 129,-5-54 254,1 0 0,1 0 0,-1 0 0,1 0 0,0-1-1,0 1 1,0-1 0,1 0 0,0-1 0,0 0 0,0 0 0,0 0 0,1 0 0,-1-1 0,1 0-1,0-1 1,0 0 0,0 0 0,0 0 0,0-1 0,1 0 0,-1 0 0,0-1 0,1 0 0,9-1-1,-14 0-25,1 0 0,-1 0 0,1 0-1,-1-1 1,0 1 0,0-1-1,0 0 1,0 0 0,0 0-1,0-1 1,0 1 0,-1-1 0,1 1-1,-1-1 1,0 0 0,0 0-1,0 0 1,0 0 0,0 0 0,-1-1-1,1 1 1,-1 0 0,0-1-1,1-5 1,3-6-179,-1-1 0,0 1-1,-2-1 1,2-20 0,-4-14 1627,6 70-1203,-3-14-185,1 0-1,0 0 1,1 0 0,-1 0-1,1-1 1,0 0 0,1 0-1,-1 0 1,1-1 0,0 0 0,12 7-1,-5-4-557,-1-1 0,1-1 0,0 0 0,0-1 0,16 3 0,12-3-5012</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07.674"/>
    </inkml:context>
    <inkml:brush xml:id="br0">
      <inkml:brushProperty name="width" value="0.05" units="cm"/>
      <inkml:brushProperty name="height" value="0.05" units="cm"/>
      <inkml:brushProperty name="color" value="#004F8B"/>
    </inkml:brush>
  </inkml:definitions>
  <inkml:trace contextRef="#ctx0" brushRef="#br0">232 131 2049,'0'0'5875,"3"-14"-4843,8-47 134,-10 59-1122,-1 0-1,0 1 1,0-1 0,0 0 0,0 0-1,0 0 1,0 0 0,0 0 0,0 0-1,-1 1 1,1-1 0,-1 0 0,0 0-1,1 0 1,-1 1 0,0-1 0,0 0-1,0 1 1,0-1 0,0 1 0,0-1-1,-1 1 1,1-1 0,0 1 0,-1 0-1,1 0 1,-1 0 0,0 0 0,1 0-1,-1 0 1,0 0 0,1 0 0,-1 1-1,0-1 1,0 1 0,0-1 0,0 1-1,-3 0 1,-6-2 201,0 2 0,0-1 0,0 1 0,-19 4 0,26-4-236,-2 1 24,0 1 0,1-1 0,-1 1 0,0 1 0,1-1 0,-1 1 0,1 0 0,0 0 1,0 0-1,0 1 0,0 0 0,1 0 0,0 0 0,-1 1 0,2-1 0,-1 1 0,0 0 0,1 0 0,0 0 0,0 0 0,0 1 0,-2 6 0,1-2 31,1 1-1,-1-1 0,2 1 1,-1-1-1,2 1 1,-1 0-1,1 0 0,1 0 1,0-1-1,1 1 0,2 18 1,-1-23-51,1 1 0,-1-1 0,1 0-1,0 0 1,0 0 0,1-1 0,0 1 0,0-1 0,0 0 0,0 0 0,1 0 0,0-1 0,0 0 0,0 1 0,1-2 0,-1 1 0,1-1 0,0 0 0,0 0 0,0 0 0,11 2 0,4 2 35,0-2 1,-1-1-1,1-1 1,1 0-1,31-1 1,-48-2-68,-1-1 0,0 0 1,1 0-1,-1 0 0,0 0 0,1 0 0,-1-1 1,0 0-1,0 0 0,0 0 0,0 0 1,-1-1-1,1 0 0,-1 0 0,1 0 0,-1 0 1,0 0-1,0 0 0,2-4 0,2-2-66,-1 0-1,-1-1 1,1 1 0,-2-1-1,1 0 1,4-19-1,-9 29 85,1 0 0,-1-1 0,0 1-1,0 0 1,0 0 0,1 0 0,-1 0 0,0-1 0,0 1-1,1 0 1,-1 0 0,0 0 0,0 0 0,1 0 0,-1 0-1,0 0 1,0-1 0,1 1 0,-1 0 0,0 0 0,1 0-1,-1 0 1,0 0 0,0 0 0,1 0 0,-1 0 0,0 1-1,1-1 1,-1 0 0,0 0 0,0 0 0,1 0 0,-1 0-1,0 0 1,0 0 0,1 1 0,-1-1 0,0 0 0,0 0-1,0 0 1,1 1 0,-1-1 0,0 0 0,0 0 0,0 1-1,0-1 1,0 0 0,1 0 0,-1 1 0,0-1 0,0 0-1,0 1 1,9 11-140,-9-12 141,6 8 37,-1-1-1,1 1 0,0-1 1,1 0-1,0-1 0,0 0 0,0 0 1,1 0-1,0-1 0,0 0 1,0-1-1,1 1 0,0-2 0,-1 1 1,1-1-1,0-1 0,1 1 0,-1-2 1,0 1-1,1-1 0,-1-1 1,1 1-1,-1-2 0,15-1 0,-19 1-3,-1 0 0,1-1 0,-1 0 0,1 0-1,-1 0 1,0 0 0,0 0 0,0-1 0,0 0-1,-1 0 1,1 0 0,-1 0 0,1-1 0,-1 1-1,0-1 1,-1 0 0,1 0 0,0 0 0,1-5-1,-1 4-4,0 0 0,-1-1-1,0 1 1,0-1-1,0 0 1,-1 0 0,0 0-1,0 0 1,-1 0-1,1 0 1,-1 0 0,0 0-1,-1 0 1,-2-11-1,1 13-31,0 0-1,0 0 1,-1 0-1,1 1 0,-1-1 1,0 1-1,0 0 1,0-1-1,-1 1 0,1 1 1,-1-1-1,1 1 1,-1-1-1,0 1 0,0 0 1,0 0-1,0 1 1,-9-3-1,-2-1-12,0 1-1,-1 1 0,-31-4 1,34 6 2,0 1-1,0 0 1,0 1 0,1 0 0,-1 1-1,0 0 1,1 1 0,-1 1 0,-12 4-1,20-5 23,1-1 0,-1 0 0,1 1 0,0 0-1,0 0 1,0 0 0,0 1 0,1-1 0,-1 1-1,1 0 1,0 0 0,0 0 0,0 0-1,1 1 1,-1-1 0,1 1 0,0-1 0,1 1-1,-1 0 1,1 0 0,0 0 0,0 0 0,0 0-1,0 0 1,1 10 0,1-13-19,-1 1-1,0 0 1,1-1-1,0 1 1,0-1 0,-1 1-1,1-1 1,1 1 0,-1-1-1,0 0 1,1 0 0,-1 1-1,1-1 1,-1 0-1,1 0 1,0 0 0,0-1-1,0 1 1,0 0 0,0-1-1,1 1 1,-1-1-1,0 0 1,1 0 0,-1 0-1,1 0 1,-1 0 0,1 0-1,4 0 1,7 2-777,1-1 0,-1 0 0,1-1-1,14 0 1,19-1-3933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33.988"/>
    </inkml:context>
    <inkml:brush xml:id="br0">
      <inkml:brushProperty name="width" value="0.05" units="cm"/>
      <inkml:brushProperty name="height" value="0.05" units="cm"/>
      <inkml:brushProperty name="color" value="#004F8B"/>
    </inkml:brush>
  </inkml:definitions>
  <inkml:trace contextRef="#ctx0" brushRef="#br0">1 68 3618,'0'0'6202,"20"-11"-4219,67-31-356,-78 39-1509,-1 0-1,1 0 0,0 1 1,0 1-1,0-1 0,0 2 1,0-1-1,0 1 1,0 0-1,0 1 0,0 0 1,9 3-1,-16-4-122,0 0 0,-1 1 0,1-1-1,0 1 1,-1-1 0,1 1 0,0 0 0,-1-1-1,1 1 1,-1 0 0,1 0 0,-1 0 0,0 0-1,1 0 1,-1 1 0,0-1 0,0 0 0,0 1 0,0-1-1,0 0 1,0 1 0,0-1 0,-1 1 0,1 0-1,0-1 1,-1 1 0,1-1 0,-1 1 0,0 0-1,1 0 1,-1-1 0,0 1 0,0 0 0,0-1-1,0 1 1,0 0 0,-1 0 0,1-1 0,-1 1-1,1 0 1,-1 1 0,-1 3 3,0-1 0,0 0 1,0 0-1,-1 0 0,1 0 0,-1 0 0,0-1 0,-1 1 1,1-1-1,-1 0 0,-7 7 0,-12 2-120,0 0 0,-37 12 1,51-21-1469,36-10 1617,0 0 1,0 2 0,0 1 0,0 1 0,1 1-1,42 5 1,-66-3-12,0-1 0,-1 1 0,1 0-1,0 0 1,0 1 0,-1-1 0,1 1-1,-1 0 1,1 0 0,-1 0 0,0 0-1,0 1 1,0-1 0,0 1 0,0 0-1,0 0 1,3 5 0,-5-6-16,0 0-1,0 0 1,0 0 0,0 0-1,0 0 1,0 0-1,-1 1 1,1-1 0,-1 0-1,1 1 1,-1-1 0,0 0-1,0 1 1,0-1-1,0 0 1,0 1 0,-1-1-1,1 0 1,-1 1 0,1-1-1,-1 0 1,0 0-1,0 0 1,0 1 0,0-1-1,-1 0 1,1 0 0,0 0-1,-1-1 1,-2 4-1,-3 1 27,0 0 1,0 0-1,0 0 0,-1-1 0,0-1 0,0 1 0,0-1 0,0-1 0,-1 1 0,0-1 0,0-1 0,-10 2 0,-9 1 79,0-2 0,-48 0 0,76-3-126,-1 0-1,1 0 1,0 0 0,-1 0-1,1 0 1,-1 0-1,1 0 1,0-1 0,-1 1-1,1 0 1,-1 0 0,1 0-1,0 0 1,-1-1-1,1 1 1,0 0 0,-1 0-1,1 0 1,0-1 0,-1 1-1,1 0 1,0-1-1,0 1 1,-1 0 0,1-1-1,0 1 1,0 0 0,0-1-1,0 1 1,-1 0-1,1-1 1,0 1 0,0-1-1,0 1 1,0 0 0,0-1-1,0 1 1,0-1-1,0 1 1,0 0 0,0-1-1,0 1 1,0-1 0,0 1-1,0 0 1,1-1-1,-1 1 1,0-1 0,0 1-1,0 0 1,0-1 0,1 1-1,-1 0 1,0-1-1,0 1 1,1 0 0,-1 0-1,0-1 1,1 1 0,-1 0-1,0 0 1,1-1-1,-1 1 1,1 0 0,21-21-4793,2 9-783</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08.094"/>
    </inkml:context>
    <inkml:brush xml:id="br0">
      <inkml:brushProperty name="width" value="0.05" units="cm"/>
      <inkml:brushProperty name="height" value="0.05" units="cm"/>
      <inkml:brushProperty name="color" value="#004F8B"/>
    </inkml:brush>
  </inkml:definitions>
  <inkml:trace contextRef="#ctx0" brushRef="#br0">1 23 9412,'0'0'5032,"20"-4"-4280,4-2-572,-12 3-104,0 0 1,1 1-1,-1 0 0,0 1 1,19 0-1,-29 1-68,0 1 0,1-1 0,-1 1 0,0-1 0,0 1 1,1 0-1,-1 0 0,0 0 0,0 0 0,0 1 0,0-1 0,0 0 0,0 1 0,-1-1 1,1 1-1,0 0 0,-1 0 0,1 0 0,-1 0 0,0 0 0,0 0 0,1 0 0,-1 0 1,-1 0-1,1 0 0,0 0 0,0 1 0,-1-1 0,1 0 0,-1 1 0,0 3 0,2 5-16,-1 0-1,0 0 1,-1 1-1,0-1 1,-3 16-1,1-19 15,-1 0 0,1-1 0,-1 1 0,-1 0 0,1-1 0,-10 14 0,9-16 6,0 1-1,1 1 1,-1-1-1,1 0 1,1 1-1,-1 0 0,1-1 1,0 1-1,1 0 1,-2 13-1,3-18-5,1-1 0,0 0-1,-1 0 1,1 0 0,0 1 0,0-1-1,-1 0 1,1 0 0,0 0 0,0 0-1,0 0 1,0-1 0,0 1 0,0 0-1,1 0 1,-1-1 0,0 1 0,0 0 0,1-1-1,-1 0 1,0 1 0,0-1 0,1 0-1,-1 1 1,0-1 0,1 0 0,1 0-1,44 4 252,-44-4-227,227 0-150,-225 0-2969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08.550"/>
    </inkml:context>
    <inkml:brush xml:id="br0">
      <inkml:brushProperty name="width" value="0.05" units="cm"/>
      <inkml:brushProperty name="height" value="0.05" units="cm"/>
      <inkml:brushProperty name="color" value="#004F8B"/>
    </inkml:brush>
  </inkml:definitions>
  <inkml:trace contextRef="#ctx0" brushRef="#br0">1 1 7155,'0'0'232,"2"22"782,62 417 4178,-24-69-4040,-39-360-2543,1-19-138,1-18-1204,-3-12-1445</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08.891"/>
    </inkml:context>
    <inkml:brush xml:id="br0">
      <inkml:brushProperty name="width" value="0.05" units="cm"/>
      <inkml:brushProperty name="height" value="0.05" units="cm"/>
      <inkml:brushProperty name="color" value="#004F8B"/>
    </inkml:brush>
  </inkml:definitions>
  <inkml:trace contextRef="#ctx0" brushRef="#br0">1 76 1985,'0'0'7249,"21"-13"-5659,69-37-128,-87 49-1412,-1-1 1,1 1 0,-1-1-1,1 1 1,0 0-1,-1 0 1,1 0 0,0 1-1,0-1 1,0 0 0,0 1-1,0 0 1,0 0 0,-1 0-1,1 0 1,0 0 0,0 1-1,0-1 1,0 1-1,0 0 1,-1 0 0,1 0-1,0 0 1,-1 0 0,1 0-1,0 1 1,-1-1 0,0 1-1,1 0 1,-1 0 0,0 0-1,0 0 1,0 0-1,0 0 1,0 1 0,-1-1-1,1 0 1,1 5 0,0 1-40,0-1 0,0 0 0,-1 1 0,0-1 0,-1 1 0,0-1 0,0 1 0,-1 0 0,1 0 0,-2-1 0,0 11 0,-1-13 4,1-1 0,-1 1 0,0-1 0,0 1 0,-1-1 0,1 0 0,-1 1-1,0-2 1,0 1 0,-1 0 0,1 0 0,-1-1 0,1 0 0,-1 0 0,0 0 0,-1 0 0,1 0 0,0-1-1,-8 3 1,4-1-222,1-1 1,-1-1-1,0 1 0,0-1 0,0 0 0,0-1 0,-1 0 0,1 0 0,0-1 0,-1 0 0,-8-1 0,16 0-12,-1 1 0,1 0 0,-1-1 0,1 1-1,-1-1 1,1 0 0,-1 1 0,1-1 0,0 0 0,-1 0-1,1 0 1,0 0 0,0 0 0,0 0 0,0 0 0,0-1-1,0 1 1,0 0 0,0 0 0,0-1 0,0 1 0,1-1 0,-1 1-1,1-1 1,-1 1 0,0-3 0,-1-23-5672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09.316"/>
    </inkml:context>
    <inkml:brush xml:id="br0">
      <inkml:brushProperty name="width" value="0.05" units="cm"/>
      <inkml:brushProperty name="height" value="0.05" units="cm"/>
      <inkml:brushProperty name="color" value="#004F8B"/>
    </inkml:brush>
  </inkml:definitions>
  <inkml:trace contextRef="#ctx0" brushRef="#br0">0 186 6147,'0'0'4210,"20"12"-3162,-15-8-1038,16 10 239,-1-1-1,2-1 1,-1-1-1,2 0 1,-1-2 0,41 11-1,-58-19-180,0 0 0,0 0-1,0-1 1,1 1 0,-1-1-1,0 0 1,0-1 0,1 1-1,7-3 1,-12 3-56,1-1 0,0-1 0,0 1 1,-1 0-1,1 0 0,-1-1 0,1 1 0,-1-1 0,0 1 0,1-1 0,-1 1 0,0-1 0,0 0 0,0 0 0,0 1 1,0-1-1,-1 0 0,1 0 0,-1 0 0,1 0 0,-1 0 0,0 0 0,1 0 0,-1 0 0,0 0 0,-1-3 0,2 0-86,-1 1 0,0 0 0,0-1 0,-1 1 0,1 0 0,-1-1 0,0 1 0,0 0 0,0 0 0,-1 0 0,1 0 0,-1 0 0,0 0 0,0 0 0,-1 1 0,1-1 0,-5-4 0,1 2-99,-1 0 1,0 1 0,-1 0 0,1 1 0,-1-1-1,0 1 1,-15-5 0,13 5 100,-1 0 0,0 1 0,0 1 0,0-1 0,-1 2 0,-16-1 0,27 2 73,0 1-1,0 0 1,0-1 0,1 1 0,-1 0 0,0 0 0,0-1-1,1 1 1,-1 0 0,1 0 0,-1 0 0,1 0 0,-1 0-1,1 0 1,0 0 0,-1 0 0,1 0 0,0 0 0,0 0-1,0 0 1,0 1 0,0-1 0,0 0 0,0 0 0,0 0-1,0 0 1,1 1 0,1 36 74,0-30-41,1 0-1,-1 0 1,1-1-1,1 0 1,-1 1-1,1-1 1,0 0-1,1-1 1,0 1-1,0-1 1,0 0 0,1 0-1,0-1 1,0 1-1,0-1 1,1 0-1,-1-1 1,15 7-1,-7-3 75,0-2 0,1 0-1,0-1 1,-1 0 0,2-1-1,-1 0 1,0-2 0,31 2-1,-42-4-67,-1 0 0,0 0-1,1 0 1,-1-1 0,0 0-1,0 0 1,0 1 0,1-2-1,-1 1 1,0 0 0,0-1-1,-1 1 1,1-1 0,0 0-1,0 0 1,-1 0 0,1 0-1,2-3 1,-2 0 61,1 0-1,-1 0 1,0-1-1,0 1 1,0-1-1,-1 1 1,1-1-1,-1 0 1,1-7-1,1-11 285,-1 0 0,-1 0-1,-2-44 1,-6-37-406,6 105-41,0 0 1,0-1 0,0 1 0,0 0 0,0 0 0,0 0-1,0-1 1,0 1 0,0 0 0,0 0 0,0-1 0,0 1-1,0 0 1,0 0 0,0-1 0,0 1 0,0 0 0,0 0-1,0 0 1,0-1 0,1 1 0,-1 0 0,0 0-1,0 0 1,0-1 0,0 1 0,0 0 0,1 0 0,-1 0-1,0 0 1,0 0 0,0-1 0,1 1 0,-1 0 0,0 0-1,0 0 1,1 0 0,-1 0 0,0 0 0,0 0 0,0 0-1,1 0 1,-1 0 0,0 0 0,0 0 0,1 0-1,-1 0 1,0 0 0,0 0 0,1 0 0,1 0-747,8 0-5458</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09.659"/>
    </inkml:context>
    <inkml:brush xml:id="br0">
      <inkml:brushProperty name="width" value="0.05" units="cm"/>
      <inkml:brushProperty name="height" value="0.05" units="cm"/>
      <inkml:brushProperty name="color" value="#004F8B"/>
    </inkml:brush>
  </inkml:definitions>
  <inkml:trace contextRef="#ctx0" brushRef="#br0">0 200 8324,'0'0'6547,"0"-110"-5811,21 91 577,4 1-273,8 5 161,0 0-289,4 1-704,3 5-112,1 1-96,-1 6-1168,-5 0-1569,-10-1-2898</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10.429"/>
    </inkml:context>
    <inkml:brush xml:id="br0">
      <inkml:brushProperty name="width" value="0.05" units="cm"/>
      <inkml:brushProperty name="height" value="0.05" units="cm"/>
      <inkml:brushProperty name="color" value="#004F8B"/>
    </inkml:brush>
  </inkml:definitions>
  <inkml:trace contextRef="#ctx0" brushRef="#br0">1 528 7123,'21'-4'392,"13"-3"562,64-23 0,-81 24-762,0-2 1,-1 1-1,0-2 1,0 0-1,-1-1 1,28-23-1,-36 26-172,0-1-1,0 0 0,-1 0 1,0 0-1,0-1 1,-1 1-1,0-1 0,-1-1 1,0 1-1,0-1 0,3-15 1,-4 6-26,0-1 1,-1 0 0,-1 0-1,-4-39 1,2 50-18,0-1 1,-1 1-1,-1 0 1,0 0-1,0 0 1,0 0 0,-1 0-1,-1 1 1,-7-12-1,10 16 50,0 1-1,0 0 1,0 0 0,-1 0-1,0 0 1,1 0-1,-1 1 1,0-1 0,0 1-1,0 0 1,-1 0-1,1 0 1,-1 0 0,1 0-1,-1 1 1,1-1-1,-1 1 1,0 0-1,1 0 1,-1 1 0,0-1-1,0 1 1,0 0-1,0 0 1,-6 1 0,6 0 9,1 0 0,0 1 1,-1 0-1,1 0 0,0 0 1,0 0-1,0 0 1,1 1-1,-1-1 0,1 1 1,-1 0-1,1-1 0,0 1 1,0 0-1,0 1 1,0-1-1,-1 4 0,-24 61 353,23-54-337,1 0 1,0 0-1,1 1 0,0-1 1,1 1-1,1-1 1,0 1-1,1-1 1,4 25-1,-2-30-99,-1-1 0,1 0 0,0 0 0,1 0 0,0 0 1,0-1-1,1 0 0,0 0 0,0 0 0,0 0 0,1-1 0,0 0 0,1 0 0,-1 0 0,1-1 0,0 0 0,12 7 1,-2-4-913,1 0 1,0-1-1,0-1 1,0-1-1,1-1 1,-1 0-1,30 2 1,133-5-2860,-173-1 4276,-1-1-1,1 1 0,-1-1 0,1-1 1,-1 0-1,0 0 0,0 0 0,13-7 1,-17 8-20,0-1 1,-1 0-1,1 0 1,-1 0 0,0 0-1,1 0 1,-1-1-1,0 1 1,0 0 0,-1-1-1,1 0 1,-1 1-1,1-1 1,-1 0-1,0 0 1,0 0 0,0 0-1,0 0 1,0 0-1,-1 0 1,1 0 0,-1 0-1,0-5 1,0 5-358,0 0 1,-1 1-1,1-1 1,-1 1-1,1-1 1,-1 0-1,0 1 1,0 0-1,0-1 1,0 1-1,0-1 1,-1 1-1,1 0 1,-1 0-1,0 0 1,1 0-1,-1 0 1,0 0-1,0 1 1,-4-4-1,1 2-67,0 0-1,-1 0 0,0 0 1,0 1-1,0 0 0,0 0 1,0 0-1,-11-1 0,9 2-49,0 0-1,0 0 1,0 1-1,0 0 1,0 0-1,1 1 0,-1 0 1,0 1-1,0-1 1,1 2-1,-1-1 1,1 1-1,-1 0 0,-12 8 1,17-9 32,0 0 0,1 1 1,-1-1-1,1 1 0,0-1 0,0 1 0,0 0 1,0 0-1,0 0 0,0 0 0,1 0 1,0 0-1,-1 0 0,1 1 0,1-1 0,-1 0 1,0 1-1,1-1 0,-1 1 0,1-1 0,0 1 1,0-1-1,1 0 0,-1 1 0,1-1 1,0 1-1,0-1 0,0 0 0,0 0 0,0 1 1,1-1-1,-1 0 0,1 0 0,0 0 1,0 0-1,0-1 0,0 1 0,0 0 0,1-1 1,-1 0-1,1 0 0,0 1 0,0-1 0,0-1 1,0 1-1,0 0 0,0-1 0,0 0 1,0 1-1,1-1 0,-1 0 0,0-1 0,1 1 1,5 0-1,-2-1-18,1 1 1,0-2-1,-1 1 1,1-1-1,-1 0 1,1 0-1,-1-1 1,1 0-1,13-6 1,-17 5-80,1 0 0,-1 0 1,0 0-1,0 0 0,0-1 0,-1 0 0,1 0 1,-1 0-1,0 0 0,0 0 0,0-1 0,-1 1 1,1-1-1,-1 0 0,2-6 0,-2 10 184,-1 1 0,1-1-1,0 1 1,-1-1 0,1 1 0,0 0-1,-1 0 1,1 0 0,0 0-1,-1 0 1,1 1 0,0-1-1,-1 0 1,1 1 0,0-1 0,-1 1-1,1 0 1,-1-1 0,1 1-1,1 1 1,32 14-107,-6-2-85,1-1-1,0-1 1,41 9 0,-20-13-1666</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11.334"/>
    </inkml:context>
    <inkml:brush xml:id="br0">
      <inkml:brushProperty name="width" value="0.05" units="cm"/>
      <inkml:brushProperty name="height" value="0.05" units="cm"/>
      <inkml:brushProperty name="color" value="#004F8B"/>
    </inkml:brush>
  </inkml:definitions>
  <inkml:trace contextRef="#ctx0" brushRef="#br0">433 32 3201,'0'0'9938,"2"-5"-9020,6-14 237,-8 19-1138,0 0 0,0-1 0,0 1 0,0-1 0,0 1 0,-1 0 0,1-1 0,0 1 0,0-1 0,-1 1 1,1 0-1,0-1 0,0 1 0,-1 0 0,1 0 0,0-1 0,-1 1 0,1 0 0,-1 0 0,1-1 0,0 1 0,-1 0 0,1 0 0,-1 0 0,1 0 0,0-1 0,-1 1 0,1 0 0,-1 0 0,1 0 0,-1 0 0,1 0 0,0 0 0,-1 0 0,1 0 0,-1 1 0,0-1 0,-22-1-122,21 1 142,-11 0-18,1 1-1,-1 0 1,1 0-1,0 1 1,-1 1-1,1 0 1,0 1-1,1 0 1,-14 6-1,20-7 2,1 0-1,-1 0 0,1 0 0,0 0 0,0 1 0,0-1 0,0 1 0,0 0 0,1 0 0,0 1 0,0-1 0,0 1 0,0-1 0,1 1 0,0 0 0,0 0 0,0 0 0,0 0 1,1 0-1,0 1 0,0-1 0,1 0 0,-1 1 0,1 5 0,0-7-12,0 1 0,1-1 0,-1 1 0,1-1 0,0 1 0,0-1 0,0 0 0,1 1 0,0-1 0,0 0-1,0 0 1,0 0 0,0 0 0,1-1 0,0 1 0,0-1 0,0 1 0,0-1 0,0 0 0,1 0 0,-1-1 0,1 1 0,7 4 0,6 0 29,0 1 0,0-2 1,1-1-1,28 6 0,-38-9-40,-20-4-318,0 1 1,1 1-1,-1 0 0,0 0 1,1 1-1,-1 1 0,-13 3 1,-7 2 189,-44 17 1,60-18 246,0 1 0,0 0 0,1 1 0,0 1 0,1 0 0,-16 13 0,26-19-63,0 0-1,1 1 1,-1-1 0,1 1-1,0 0 1,0 0 0,0 0-1,0 0 1,1 0 0,0 1-1,0-1 1,0 1-1,0 0 1,1-1 0,-1 1-1,1 0 1,1 0 0,-1 0-1,1 0 1,-1 0 0,1 0-1,1 0 1,-1 0-1,1 0 1,2 8 0,-1-9-16,0 0 0,0 0 0,0-1 0,1 1-1,-1 0 1,1-1 0,0 0 0,0 1 0,0-1 0,1-1 0,-1 1 0,1 0 0,-1-1 0,1 0 0,0 1 0,0-2 0,0 1 0,5 1 0,8 3 246,-1-1 0,1 0 0,22 2 0,5-2 95,-1-2 0,1-2 0,0-1 0,0-3 0,0-1 0,76-19 0,-100 21-929,-8 1-4234,-11 1 3430</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14.397"/>
    </inkml:context>
    <inkml:brush xml:id="br0">
      <inkml:brushProperty name="width" value="0.05" units="cm"/>
      <inkml:brushProperty name="height" value="0.05" units="cm"/>
      <inkml:brushProperty name="color" value="#004F8B"/>
    </inkml:brush>
  </inkml:definitions>
  <inkml:trace contextRef="#ctx0" brushRef="#br0">359 10 6323,'0'0'3972,"0"-2"-3892,0-4-133,0 4 379,-1 9-221,0 0 1,-1-1 0,0 1 0,0-1 0,0 0 0,-4 6 0,-5 18 438,2 5 211,2 0-1,1 1 1,2 0-1,0 58 1,3-98-799,0 0 1,-1 0-1,0 0 0,0 1 1,0-1-1,0 0 1,0 1-1,-1 0 0,0 0 1,1-1-1,-1 2 1,0-1-1,0 0 0,-1 1 1,1-1-1,-1 1 1,1 0-1,-1 0 0,-6-2 1,-3-2-129,-1 0 0,0 2 0,-1-1 0,-16-1 0,17 3 111,-1 1 0,0 0-1,1 1 1,-1 1 0,0 0-1,-24 5 1,37-4 57,0-1 0,0 1-1,1 0 1,-1 1 0,0-1 0,1 0 0,-1 0 0,1 1 0,0-1 0,-1 0-1,1 1 1,0 0 0,0-1 0,0 1 0,0 0 0,0-1 0,0 1 0,1 0-1,-1 0 1,0 0 0,1 0 0,0 0 0,-1 0 0,1 0 0,0 0-1,0-1 1,0 1 0,0 0 0,0 0 0,1 0 0,0 3 0,-1-1 17,1 1 1,0-1-1,0 1 1,0-1-1,1 0 0,-1 0 1,1 0-1,0 0 1,0 0-1,1 0 1,-1 0-1,6 6 1,3-2 13,0 0 0,0-1 0,1-1 0,0 0 1,0 0-1,0-1 0,1 0 0,-1-1 0,1-1 0,25 4 1,11-2 84,79-2 0,-92-4-115,-4 1 46,-1-2-1,1-1 1,51-12 0,-67 11-41,1-1 0,-1-1 0,0 0 0,0-1 0,-1-1 0,0 0 0,0-1 0,19-16 0,-31 23-5,-1 0-1,1 0 1,-1-1-1,0 1 1,1 0-1,-1-1 1,0 1-1,0-1 1,-1 0-1,1 0 1,0 0-1,-1 0 1,0 0-1,0 0 1,0 0-1,0 0 1,0 0-1,-1-1 1,1 1-1,-1 0 1,0 0-1,0-1 1,0 1-1,0 0 0,-1 0 1,0-5-1,-1 4-5,0 0-1,0 1 0,0-1 1,0 1-1,-1 0 0,1 0 0,-1 0 1,0 0-1,0 0 0,0 0 1,0 1-1,0-1 0,-1 1 0,1 0 1,-1 0-1,1 0 0,-1 1 1,0-1-1,0 1 0,-6-1 0,3 0-21,1 0 0,-1 1-1,0 0 1,0 0 0,0 1-1,0 0 1,0 0 0,0 1 0,0 0-1,1 0 1,-9 2 0,13-2 40,-1 0 0,0 1 1,1-1-1,-1 1 0,1-1 1,0 1-1,-1 0 1,1 0-1,0 0 0,0 0 1,0 0-1,1 0 0,-1 0 1,0 1-1,1-1 1,-1 1-1,1-1 0,0 1 1,0 0-1,0-1 0,0 1 1,0 0-1,1 0 1,-1-1-1,1 1 0,0 0 1,0 0-1,0 4 0,0-4 34,0 0 0,1 0 0,-1 1 0,1-1 0,-1 0 0,1 0-1,0 0 1,0 0 0,1-1 0,-1 1 0,1 0 0,-1 0 0,1-1 0,0 1-1,0-1 1,4 4 0,-1-1 57,0-1 1,0 0-1,1 0 0,0-1 1,-1 1-1,1-1 0,10 3 1,4 0 100,-1-1 0,1 0 0,0-2 0,27 2 1,73-1-378,-69-6-2500,-26-5-1585,-6-6-2065</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14.976"/>
    </inkml:context>
    <inkml:brush xml:id="br0">
      <inkml:brushProperty name="width" value="0.05" units="cm"/>
      <inkml:brushProperty name="height" value="0.05" units="cm"/>
      <inkml:brushProperty name="color" value="#004F8B"/>
    </inkml:brush>
  </inkml:definitions>
  <inkml:trace contextRef="#ctx0" brushRef="#br0">0 91 8212,'0'0'5181,"23"-14"-4573,75-44 214,-92 55-718,-1 0 1,2 1-1,-1 0 1,0 0-1,0 0 1,1 0-1,-1 1 0,1 0 1,-1 0-1,1 1 1,-1 0-1,1 0 1,8 2-1,10 0 373,-22-2-478,0 0 0,1 1 1,-1-1-1,0 1 0,0 0 0,0 0 0,-1 0 0,1 0 0,0 1 0,0-1 0,-1 1 0,1-1 0,-1 1 0,1 0 0,-1 0 0,0 0 0,1 1 0,-1-1 1,0 0-1,-1 1 0,1-1 0,0 1 0,-1 0 0,1-1 0,-1 1 0,0 0 0,0 0 0,0 0 0,0 0 0,-1 0 0,1 6 0,0-2 6,0 0 0,0-1 0,-1 1 0,0 0 0,0 0-1,-1 0 1,0 0 0,0 0 0,-1-1 0,0 1 0,0-1-1,0 1 1,-1-1 0,-3 7 0,-6 2 19,-1 0-1,0-1 1,-2 0 0,1-1 0,-2-1-1,1 0 1,-2-1 0,-17 9-1,7-3 27,-48 38-1,74-54-60,0 0-1,-1-1 1,1 1 0,0 1-1,0-1 1,0 0 0,0 0-1,0 0 1,0 0 0,1 1-1,-1-1 1,0 0 0,1 1-1,-1-1 1,1 1 0,-1-1-1,1 1 1,0-1 0,-1 0-1,1 3 1,0-3 6,1 1 0,-1-1 0,1 0 0,-1 0 1,1 0-1,0 0 0,-1 0 0,1 0 0,0 0 0,0-1 0,-1 1 1,1 0-1,0 0 0,0-1 0,0 1 0,0 0 0,0-1 0,0 1 0,3 0 1,4 2 68,1 0 1,0-1-1,1 0 0,16 2 1,274 4 3486,-221-8-2708,-47-2-3395,-3-3-5685,-14-3 922</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15.683"/>
    </inkml:context>
    <inkml:brush xml:id="br0">
      <inkml:brushProperty name="width" value="0.05" units="cm"/>
      <inkml:brushProperty name="height" value="0.05" units="cm"/>
      <inkml:brushProperty name="color" value="#004F8B"/>
    </inkml:brush>
  </inkml:definitions>
  <inkml:trace contextRef="#ctx0" brushRef="#br0">2 172 7123,'0'0'4701,"1"9"-4720,8 105 997,-6-54-74,2 0 0,15 61 0,-17-121-752,1-11 168,3-18 11,-4 1-1415,-1-1-1,-1 1 1,-1-1-1,-7-43 1,-30-110-2836,32 160 4042,2 5 882,0-1 1,0 1-1,1-27 1,2 44-959,1-1 1,-1 1-1,0-1 1,0 1-1,0-1 0,1 1 1,-1-1-1,0 1 1,1-1-1,-1 1 1,0 0-1,1-1 1,-1 1-1,1 0 0,-1-1 1,0 1-1,1 0 1,-1-1-1,1 1 1,-1 0-1,1 0 0,-1 0 1,1-1-1,-1 1 1,1 0-1,-1 0 1,1 0-1,-1 0 1,1 0-1,0 0 0,22-1 113,-18 1-71,14 1 115,0 0 0,0 0 0,0 2 0,0 1 0,24 7 0,-33-8-106,0 1 1,0 0-1,-1 1 1,0 0-1,0 0 1,0 1-1,-1 0 1,1 0-1,-1 1 1,-1 0-1,11 13 1,-16-17-92,0-1 0,0 0 0,0 1 0,0 0 0,-1-1 0,0 1 0,1 0 0,-1 0 0,0 0 0,0 0 0,0 0 0,-1 0 0,1 0 0,-1 0 0,1 0 1,-1 0-1,0 0 0,0 0 0,-1 0 0,1 0 0,-1 0 0,1 0 0,-1 0 0,0 0 0,0 0 0,0 0 0,-1 0 0,1 0 0,-1-1 0,1 1 0,-1 0 0,0-1 0,0 0 1,0 1-1,0-1 0,-1 0 0,1 0 0,-1 0 0,1 0 0,-1-1 0,-3 3 0,-5 3-4,-1-1-1,0 0 1,0-1 0,0 0-1,0-1 1,-1 0 0,0-1-1,-19 3 1,-54-4-2448,67-2 79,31-7-4097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34.445"/>
    </inkml:context>
    <inkml:brush xml:id="br0">
      <inkml:brushProperty name="width" value="0.05" units="cm"/>
      <inkml:brushProperty name="height" value="0.05" units="cm"/>
      <inkml:brushProperty name="color" value="#004F8B"/>
    </inkml:brush>
  </inkml:definitions>
  <inkml:trace contextRef="#ctx0" brushRef="#br0">0 0 4098,'0'0'7115,"27"11"-6392,-14-6-575,7 2 122,0 0 1,-1 2 0,0 0 0,-1 1 0,0 1 0,-1 1 0,0 0-1,22 22 1,-11-4 191,-1 2 0,-1 1-1,-2 1 1,-2 0 0,31 64-1,-43-76-412,-1 1 0,-1-1-1,-1 1 1,-1 1 0,-1-1-1,-1 1 1,-1 0-1,-1 0 1,-1 0 0,-1 0-1,-4 29 1,-11-13 4,14-38-175,0 0 0,0-1 1,0 1-1,0-1 0,0 1 1,0-1-1,0 1 0,-1-1 1,1 0-1,-1 0 0,1 0 0,-1 0 1,1 0-1,-1 0 0,1 0 1,-1 0-1,0 0 0,1-1 1,-1 1-1,-3 0 0,4-25-4101,1-8-43</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16.213"/>
    </inkml:context>
    <inkml:brush xml:id="br0">
      <inkml:brushProperty name="width" value="0.05" units="cm"/>
      <inkml:brushProperty name="height" value="0.05" units="cm"/>
      <inkml:brushProperty name="color" value="#004F8B"/>
    </inkml:brush>
  </inkml:definitions>
  <inkml:trace contextRef="#ctx0" brushRef="#br0">324 78 8212,'0'0'6592,"-4"-11"-6202,-13-35-204,16 44-181,-1 0 0,0 1 0,-1-1 0,1 0 0,0 1 0,0-1 0,-1 1 0,1-1 0,-1 1-1,1 0 1,-1 0 0,1 1 0,-1-1 0,0 0 0,1 1 0,-1-1 0,0 1 0,0 0 0,1 0 0,-1 0-1,0 1 1,0-1 0,1 0 0,-4 2 0,-6-1-53,0-1 38,1 0-1,0 1 1,-1 1-1,1 0 1,0 0-1,0 1 1,0 1-1,0-1 1,1 2-1,0 0 1,0 0-1,-12 8 1,16-8 10,0 0 1,0 0-1,1 0 0,0 0 0,0 1 1,0 0-1,1 0 0,0 0 0,0 1 1,1-1-1,-1 1 0,1 0 0,1 0 1,-1 0-1,1 0 0,1 0 1,-1 1-1,1-1 0,0 13 0,0-8 12,2 0-1,-1 0 1,1 0 0,1-1-1,0 1 1,0 0-1,1-1 1,7 16-1,-6-19 12,0-1-1,0 0 1,1 0-1,0 0 1,0-1-1,1 0 1,-1 0-1,2 0 1,-1-1-1,0 1 1,1-2-1,0 1 1,8 3-1,-8-4-3,0 0 0,1-1 0,-1 0-1,1-1 1,0 0 0,-1 0 0,1 0 0,0-1 0,1 0-1,-1-1 1,0 0 0,0 0 0,11-2 0,-16 1-91,1 0 0,-1 1 0,1-2 0,-1 1 0,0 0 0,1-1 0,-1 1 0,0-1 0,0 0 0,0 0 0,0 0 1,-1 0-1,1-1 0,0 1 0,-1-1 0,0 0 0,1 1 0,-1-1 0,0 0 0,-1 0 0,1-1 0,-1 1 0,1 0 0,-1 0 0,0-1 1,0 1-1,0-1 0,0 1 0,-1-1 0,0 1 0,0-5 0,1 3-63,-1 1 0,0 0-1,0-1 1,0 1 0,-1-1 0,1 1-1,-1 0 1,0-1 0,0 1 0,-1 0 0,1 0-1,-1 0 1,0 0 0,0 0 0,-3-4 0,0 3 250,0 1 1,-1-1 0,1 1 0,-1 0 0,0 0 0,0 0 0,0 1 0,-12-4 2686,113 10-2923,-3 13-7113,-55-6 1175</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16.572"/>
    </inkml:context>
    <inkml:brush xml:id="br0">
      <inkml:brushProperty name="width" value="0.05" units="cm"/>
      <inkml:brushProperty name="height" value="0.05" units="cm"/>
      <inkml:brushProperty name="color" value="#004F8B"/>
    </inkml:brush>
  </inkml:definitions>
  <inkml:trace contextRef="#ctx0" brushRef="#br0">1 337 4674,'0'0'9346,"2"-17"-7802,3 0-1531,0 0 0,1 0 0,0 0 0,1 1 0,1 0 0,13-18-1,64-84-14,-76 104 14,-4 8-6,-1 0 0,1 0 0,0 0-1,0 0 1,1 1 0,0 0 0,9-7 0,-15 12 22,1 0 0,0 0 0,-1-1 0,1 1 0,0 0 0,-1 0 0,1 0-1,0 0 1,-1 0 0,1 0 0,0 0 0,0 0 0,-1 0 0,1 0 0,0 0 0,-1 0 0,1 1 0,0-1-1,-1 0 1,1 1 0,0-1 0,-1 0 0,1 1 0,-1-1 0,1 0 0,-1 1 0,1-1 0,-1 1-1,1-1 1,0 2 0,13 19-180,-13-18 224,36 62 641,-3 2 0,35 98 0,-65-148-699,-24-15-10627</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16.918"/>
    </inkml:context>
    <inkml:brush xml:id="br0">
      <inkml:brushProperty name="width" value="0.05" units="cm"/>
      <inkml:brushProperty name="height" value="0.05" units="cm"/>
      <inkml:brushProperty name="color" value="#004F8B"/>
    </inkml:brush>
  </inkml:definitions>
  <inkml:trace contextRef="#ctx0" brushRef="#br0">1 19 7940,'0'0'9636,"163"0"-9460,-99-3-176,3 1-32,-7 0-1377,-11-4-3025,-13 1-4418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17.247"/>
    </inkml:context>
    <inkml:brush xml:id="br0">
      <inkml:brushProperty name="width" value="0.05" units="cm"/>
      <inkml:brushProperty name="height" value="0.05" units="cm"/>
      <inkml:brushProperty name="color" value="#004F8B"/>
    </inkml:brush>
  </inkml:definitions>
  <inkml:trace contextRef="#ctx0" brushRef="#br0">1 11 5635,'0'0'9471,"10"0"-8660,347 2 4550,-166 0-5855,-2-2-5833,-189-15-6129</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17.640"/>
    </inkml:context>
    <inkml:brush xml:id="br0">
      <inkml:brushProperty name="width" value="0.05" units="cm"/>
      <inkml:brushProperty name="height" value="0.05" units="cm"/>
      <inkml:brushProperty name="color" value="#004F8B"/>
    </inkml:brush>
  </inkml:definitions>
  <inkml:trace contextRef="#ctx0" brushRef="#br0">0 1 2177,'0'0'7305,"18"0"-5518,11 1-1290,0 1 0,0 1-1,-1 2 1,36 11 0,-35-7-113,-5-3-77,1 1-1,-2 2 1,1 0 0,-1 2 0,-1 0 0,0 2 0,30 21 0,-51-33-316,0-1 1,0 1 0,0 0-1,-1-1 1,1 1 0,0 0-1,0 0 1,0 0 0,0 0 0,-1 0-1,1 0 1,-1 0 0,1 0-1,0 0 1,-1 0 0,0 1-1,1-1 1,-1 0 0,0 0 0,0 0-1,1 0 1,-1 1 0,0-1-1,0 0 1,0 0 0,0 0-1,-1 1 1,1-1 0,0 0-1,0 0 1,-1 0 0,1 1 0,-1-1-1,1 0 1,-1 0 0,1 0-1,-1 0 1,0 0 0,0 0-1,1 0 1,-1 0 0,0 0 0,0-1-1,0 1 1,0 0 0,0 0-1,0-1 1,0 1 0,0-1-1,0 1 1,0-1 0,-2 1-1,-9 5 26,0-1-1,-1-1 0,-22 6 1,27-8-35,-100 23 175,47-13-111,-65 24 0,125-35 72,-1-1-891</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17.982"/>
    </inkml:context>
    <inkml:brush xml:id="br0">
      <inkml:brushProperty name="width" value="0.05" units="cm"/>
      <inkml:brushProperty name="height" value="0.05" units="cm"/>
      <inkml:brushProperty name="color" value="#004F8B"/>
    </inkml:brush>
  </inkml:definitions>
  <inkml:trace contextRef="#ctx0" brushRef="#br0">22 1 112,'0'0'11685,"-19"87"-10788,17-48-513,2-1 16,0-3-400,0-1 0,0-10-1072,2-9-3731</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19.996"/>
    </inkml:context>
    <inkml:brush xml:id="br0">
      <inkml:brushProperty name="width" value="0.05" units="cm"/>
      <inkml:brushProperty name="height" value="0.05" units="cm"/>
      <inkml:brushProperty name="color" value="#004F8B"/>
    </inkml:brush>
  </inkml:definitions>
  <inkml:trace contextRef="#ctx0" brushRef="#br0">293 125 6867,'0'0'4234,"2"-13"-3583,5-42-131,-7 53-483,0 1-1,0-1 1,0 0-1,0 1 1,0-1-1,0 1 0,-1-1 1,1 0-1,0 1 1,-1-1-1,1 1 1,-1-1-1,0 1 1,1-1-1,-1 1 1,0 0-1,0-1 1,0 1-1,0 0 0,0 0 1,0 0-1,0-1 1,0 1-1,-1 0 1,1 0-1,0 1 1,-1-1-1,1 0 1,-1 0-1,1 1 0,-3-1 1,-3-2-65,0 2 0,0-1 0,-1 1 0,1 0 0,-8 0 0,4 0 72,1 0-58,-16-2-27,-47 2 0,67 1 43,1 0 1,-1 0-1,1 1 0,-1 0 0,1 0 0,-1 0 0,1 1 1,0 0-1,0 0 0,0 0 0,0 1 0,0 0 1,0 0-1,1 0 0,-5 4 0,7-4 0,0-1-1,0 1 1,1 0 0,-1 0-1,1 0 1,0 0 0,-1 0-1,2 0 1,-1 0 0,0 0-1,0 0 1,1 0 0,0 0-1,0 1 1,0-1 0,0 0-1,0 0 1,1 0 0,-1 1-1,1-1 1,0 0 0,0 0-1,0 0 1,0 0 0,3 5-1,1 2 20,1 0 0,0 0 0,1 0 0,0-1-1,13 14 1,62 48 391,-62-56-305,-1 0 0,-1 1 0,-1 1 0,29 35 0,-45-50-112,1 0 0,-1 0 0,0 0-1,1 0 1,-1 0 0,0 0 0,0 0 0,0 0-1,-1 0 1,1 0 0,0 1 0,-1-1-1,0 0 1,1 0 0,-1 1 0,0-1 0,0 0-1,0 1 1,0-1 0,-1 0 0,1 1 0,-1-1-1,0 4 1,-1-4-12,0 0-1,0 1 1,0-1-1,0 0 1,0 0-1,-1 0 1,1 0-1,-1-1 1,1 1-1,-1-1 1,1 1 0,-1-1-1,0 0 1,0 0-1,-4 1 1,-13 2-72,1-1 0,-1 0 0,0-2 0,-22 0 0,40-1 87,-20-5-86,22 4 80,-1 1-1,1 0 1,0-1 0,-1 1 0,1 0 0,0-1 0,0 1-1,-1-1 1,1 1 0,0-1 0,0 1 0,0-1-1,-1 1 1,1-1 0,0 1 0,0-1 0,0 1 0,0-1-1,0 1 1,0-1 0,0 1 0,0-1 0,0 1-1,0-1 1,1 0 0,0-2-47,0 1-1,1-1 1,-1 1-1,1-1 1,0 1 0,-1-1-1,1 1 1,0 0 0,1 0-1,-1 0 1,5-3-1,26-16-67,2 1 0,0 2-1,1 1 1,1 2-1,0 1 1,1 2 0,58-10-1,-93 22 186,1 0 0,0 1-1,-1-1 1,1 1 0,-1 0-1,1 0 1,-1 0 0,0 0-1,1 0 1,-1 1 0,0 0-1,0 0 1,0 0 0,0 0-1,0 0 1,0 0 0,-1 1 0,1-1-1,-1 1 1,1 0 0,1 3-1,29 24 159,-25-25-167,0-1 0,-1 0 0,1-1 0,1 1 0,-1-2 0,0 1 0,1-1 0,-1 0 0,1-1 0,0 0 0,12 0 0,-17-2-41,-1 1 0,0 0 1,1-1-1,-1 0 0,0 0 0,1 0 1,-1 0-1,0 0 0,0-1 0,0 1 0,0-1 1,0 0-1,0 0 0,-1 0 0,1 0 1,-1 0-1,1-1 0,-1 1 0,0-1 0,0 0 1,0 1-1,0-1 0,0 0 0,-1 0 1,1 0-1,-1 0 0,0-1 0,0 1 0,0 0 1,0-1-1,0-5 0,1-2-43,-1 1 0,0-1 0,-1 0 0,0 0 0,-1 0-1,0 0 1,0 0 0,-1 1 0,-1-1 0,0 0 0,-5-12 0,5 13 105</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21.077"/>
    </inkml:context>
    <inkml:brush xml:id="br0">
      <inkml:brushProperty name="width" value="0.05" units="cm"/>
      <inkml:brushProperty name="height" value="0.05" units="cm"/>
      <inkml:brushProperty name="color" value="#004F8B"/>
    </inkml:brush>
  </inkml:definitions>
  <inkml:trace contextRef="#ctx0" brushRef="#br0">271 51 8036,'0'0'4647,"-12"-9"-4263,7 5-397,-1-1-1,0 1 0,0 0 0,0 1 0,0-1 0,-1 1 1,1 1-1,-1-1 0,0 1 0,1 0 0,-1 0 1,0 1-1,0 0 0,0 0 0,-1 1 0,1 0 1,0 0-1,0 1 0,0 0 0,0 0 0,0 0 1,-9 4-1,10-2 48,-1 0 0,1 1 0,0 0 0,0 0 0,1 0 0,-1 1-1,1 0 1,0 0 0,0 0 0,1 0 0,-1 1 0,1 0 0,0 0 0,1 0 0,0 1 0,0-1 0,0 1 0,1-1 0,-1 1 0,2 0 0,-1 0 0,1 0 0,0 0 0,0 0-1,1 0 1,0 1 0,0-1 0,3 12 0,-2-15-9,0 0-1,0 0 0,1-1 1,0 1-1,-1-1 1,1 1-1,0-1 0,1 0 1,-1 0-1,0 0 0,1 0 1,0 0-1,0 0 1,0-1-1,0 1 0,0-1 1,0 0-1,1 0 0,-1 0 1,1 0-1,-1-1 0,1 1 1,0-1-1,0 0 1,-1 0-1,9 0 0,10 3 83,1-1-1,-1-1 0,28-1 1,-49-1-102,5 0 19,-1 0-1,1-1 1,-1 0 0,1 0 0,0-1 0,-1 1 0,0-1 0,1 0-1,-1-1 1,0 1 0,0-1 0,0 0 0,-1 0 0,1-1-1,-1 1 1,1-1 0,-1 0 0,0 0 0,-1-1 0,1 1-1,-1-1 1,0 0 0,3-5 0,0-1 69,-1 0 0,0-1 0,-1 1 0,0-1 0,-1 0 0,0-1 0,-1 1 0,-1 0 0,1-20 680,-1 57-1528,0-18 757,0 0 0,1 1-1,0-1 1,0 0 0,1 0 0,-1 0-1,2 0 1,-1-1 0,1 1 0,0-1-1,0 0 1,1 0 0,0 0 0,0-1-1,0 0 1,0 0 0,1 0 0,0 0-1,0-1 1,1 0 0,-1-1-1,1 1 1,-1-1 0,1 0 0,11 2-1,8 3 72,0-2 0,0 0 0,1-2 0,0-1 0,45-1 0,-66-2-42,-1-1-1,1 0 1,0 0-1,0 0 1,0-1-1,-1 0 1,1 0 0,-1-1-1,0 1 1,1-1-1,-1 0 1,-1 0-1,1-1 1,0 0 0,-1 1-1,7-8 1,-8 7 5,0 1 0,0 0 1,-1-1-1,1 0 0,-1 0 1,0 1-1,0-1 0,0-1 1,0 1-1,-1 0 0,0 0 1,0-1-1,0 1 0,0 0 1,-1-1-1,0 1 0,1-1 1,-2 1-1,1-1 0,0 1 1,-1-1-1,-2-7 0,2 9-40,-1 0-1,1 1 0,-1-1 1,0 1-1,0-1 0,0 1 1,0-1-1,0 1 0,0 0 1,-1 0-1,1 0 0,-1 1 1,1-1-1,-1 0 0,0 1 1,0 0-1,0-1 0,-3 0 1,0 0-55,1 1 1,-1 0 0,1-1-1,-1 2 1,1-1-1,-1 1 1,0 0 0,1 0-1,-9 1 1,12 0 39,0 0 0,0 1 0,0-1 0,0 0 0,0 1 0,0-1 0,1 1 0,-1-1 0,1 1 0,-1 0 0,1 0 0,0-1 0,-1 1 0,1 0 0,0 0 0,0 1 0,1-1 0,-1 0 0,0 0 0,1 0 0,-1 0 0,1 1 0,0-1 0,-1 0 0,1 1 0,1 2 0,-2 7-30,1 0 1,0-1-1,3 23 1,-1-29 51,-1-1 0,0 0 1,1 0-1,0 0 0,0 0 0,0 0 1,0 0-1,0-1 0,1 1 0,0-1 1,0 1-1,0-1 0,0 0 0,0 0 1,1 0-1,-1-1 0,1 1 0,0-1 0,0 0 1,-1 0-1,2 0 0,-1-1 0,0 1 1,0-1-1,0 0 0,6 1 0,12 1 5,0 0-1,0-1 1,41-3-1,-53 1-47,-3-1 10,-1 1-1,0-1 0,1 0 0,-1 0 0,0-1 0,0 0 1,0 0-1,0-1 0,0 0 0,-1 1 0,1-2 0,-1 1 1,0-1-1,7-5 0,2-5-89,-1-1-1,0 0 1,14-21 0,-15 19 86,0 1 1,1 0-1,16-15 0,-24 27 74,1 0 0,-1 0 0,0 0 0,1 1 0,0-1 1,0 1-1,0 1 0,0-1 0,1 1 0,-1 0 0,0 1 0,1-1 0,10 0 0,-2 1 229,0 1 0,0 0 1,-1 0-1,27 6 0,-34-4-190,1 0 1,-1 1-1,0 0 0,0 0 0,-1 0 1,1 1-1,-1 0 0,1 0 0,-1 1 0,0 0 1,5 6-1,-6-8-71,-1 1 0,-1 0 0,1 0 0,0 0 0,-1 0 0,0 0 0,0 1 0,0 0 0,-1-1 0,1 1 0,-1 0 0,0 0 0,-1 1 0,1-1 0,-1 0 0,0 1 0,0-1 0,-1 0 0,0 1 0,0-1 0,0 1 0,-1 8 0,0-12-16,0-1 1,0 1-1,0 0 1,-1 0-1,1 0 1,0-1-1,-1 1 1,1 0-1,-1-1 1,1 1-1,-1-1 1,0 0-1,0 0 1,1 1-1,-1-1 1,0 0-1,0-1 1,-4 2-1,-44 13-410,34-11 163,16-4 246,-41 11-4891,-45 7-1,52-14 347</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22.623"/>
    </inkml:context>
    <inkml:brush xml:id="br0">
      <inkml:brushProperty name="width" value="0.05" units="cm"/>
      <inkml:brushProperty name="height" value="0.05" units="cm"/>
      <inkml:brushProperty name="color" value="#004F8B"/>
    </inkml:brush>
  </inkml:definitions>
  <inkml:trace contextRef="#ctx0" brushRef="#br0">1 38 2657,'0'0'13350,"6"0"-11978,605-37 36,-606 37-1299</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24.243"/>
    </inkml:context>
    <inkml:brush xml:id="br0">
      <inkml:brushProperty name="width" value="0.05" units="cm"/>
      <inkml:brushProperty name="height" value="0.05" units="cm"/>
      <inkml:brushProperty name="color" value="#004F8B"/>
    </inkml:brush>
  </inkml:definitions>
  <inkml:trace contextRef="#ctx0" brushRef="#br0">7 117 2193,'0'0'8308,"-2"-8"-7236,1 6-1055,1 0 34,-1 1-1,0-1 1,1 1 0,0-1 0,-1 0 0,1 1 0,0-1 0,-1 1-1,1-1 1,0 0 0,0 1 0,1-1 0,-1 0 0,0 1 0,0-1 0,1 0-1,-1 1 1,1-1 0,0 1 0,-1-1 0,1 1 0,0-1 0,0 1-1,0 0 1,0-1 0,0 1 0,0 0 0,0 0 0,0 0 0,1-1 0,-1 1-1,0 0 1,1 1 0,-1-1 0,1 0 0,-1 0 0,1 1 0,-1-1-1,1 1 1,-1-1 0,1 1 0,2-1 0,48-10 572,0 2-1,62-3 1,40-6-362,-149 17 243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40.137"/>
    </inkml:context>
    <inkml:brush xml:id="br0">
      <inkml:brushProperty name="width" value="0.05" units="cm"/>
      <inkml:brushProperty name="height" value="0.05" units="cm"/>
      <inkml:brushProperty name="color" value="#004F8B"/>
    </inkml:brush>
  </inkml:definitions>
  <inkml:trace contextRef="#ctx0" brushRef="#br0">12 824 672,'0'0'7996,"-11"-9"-6043,24 10-1713,1 1 0,-1 1 0,1 0 0,-1 1 1,0 0-1,22 10 0,26 9 277,21-1-13,0-4-1,142 12 1,170-18 536,-337-12-927,0-3 0,-1-2 0,1-2 0,-1-3 0,-1-3 0,0-1 0,73-31 0,-113 38-93,-1 0 0,0-1-1,0 0 1,-1-1 0,0 0 0,0-1-1,-1-1 1,-1 0 0,0-1 0,0 0-1,-1 0 1,-1-1 0,0 0 0,-1-1-1,0 0 1,-1 0 0,-1-1-1,0 0 1,-1 0 0,0 0 0,-2-1-1,0 0 1,0 1 0,0-33 0,-3 32-28,-1 0 1,-1 0 0,0 0-1,-1 1 1,0-1 0,-1 1-1,-1-1 1,-1 1 0,0 1-1,-1-1 1,0 1 0,-2 0-1,1 1 1,-1 0 0,-1 0-1,-1 1 1,1 0 0,-2 1-1,-14-11 1,-6-3-36,-2 2-1,0 1 1,-1 1 0,-1 2-1,-1 2 1,-1 2 0,0 1 0,-1 1-1,0 3 1,-49-7 0,-15 3 5,0 5 0,-187 7 0,254 4 15,1 0 0,-1 3-1,1 1 1,0 2 0,0 1 0,1 1-1,0 2 1,1 2 0,-41 22 0,58-26 14,0 0 1,0 2 0,1 0 0,0 0 0,1 1 0,0 1 0,2 0 0,-1 1 0,2 0-1,0 1 1,1 1 0,0-1 0,1 1 0,1 1 0,1 0 0,1 0 0,0 0 0,-5 34-1,7-32 35,2 0-1,0 0 0,1 1 0,2-1 0,0 0 1,0 0-1,7 25 0,-5-33-21,1 0-1,1 0 1,-1 0-1,2-1 1,0 0-1,0 0 1,1 0 0,0-1-1,1 0 1,0 0-1,1-1 1,16 15 0,-4-9-58,0 0 0,1-2 1,0 0-1,1-1 1,1-1-1,0-2 0,37 11 1,-5-6-1459,1-2 0,69 5 0,-56-12-3077</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24.699"/>
    </inkml:context>
    <inkml:brush xml:id="br0">
      <inkml:brushProperty name="width" value="0.05" units="cm"/>
      <inkml:brushProperty name="height" value="0.05" units="cm"/>
      <inkml:brushProperty name="color" value="#004F8B"/>
    </inkml:brush>
  </inkml:definitions>
  <inkml:trace contextRef="#ctx0" brushRef="#br0">126 1 2193,'0'0'4143,"-2"6"-3993,-111 347 3438,110-340-3484,0 1 1,1-1-1,1 0 1,0 1-1,0-1 1,2 1-1,0-1 0,0 1 1,4 13-1,-3-20-31,0-1 0,1 1 0,0-1 0,0 1-1,0-1 1,1 0 0,0-1 0,0 1 0,1-1-1,-1 1 1,1-1 0,0 0 0,1-1 0,-1 0-1,1 1 1,0-2 0,0 1 0,12 4 0,-2-1 234,0-2-1,0 0 1,1-1 0,0 0 0,0-2 0,0 0 0,28-1 0,27-1-1790,-19-1-3176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25.254"/>
    </inkml:context>
    <inkml:brush xml:id="br0">
      <inkml:brushProperty name="width" value="0.05" units="cm"/>
      <inkml:brushProperty name="height" value="0.05" units="cm"/>
      <inkml:brushProperty name="color" value="#004F8B"/>
    </inkml:brush>
  </inkml:definitions>
  <inkml:trace contextRef="#ctx0" brushRef="#br0">25 203 2945,'0'0'6139,"12"6"-5560,5 4-154,0-1-1,1-1 1,0 0-1,0-2 1,0 0-1,1-1 1,0-1-1,21 2 1,-32-5-224,-1-1 1,1 0 0,-1 0-1,0-1 1,1 0-1,-1 0 1,1-1 0,-1 1-1,12-6 1,-17 5-172,1 0-1,0 0 0,0 0 1,-1-1-1,0 1 0,1-1 1,-1 1-1,0-1 0,0 0 1,0 0-1,-1 0 0,1 0 1,-1 0-1,1 0 1,-1 0-1,0 0 0,0-1 1,0 1-1,-1 0 0,1-1 1,-1 1-1,0 0 0,0-5 1,0 2-40,1 0 0,-1 1 0,0-1 0,0 0 0,-1 1-1,0-1 1,0 0 0,0 1 0,-1-1 0,1 1 0,-1 0 0,-1-1 0,1 1 0,-1 0 0,0 0 0,0 0 0,0 1 0,-1-1 0,1 1 0,-1 0 0,0 0 0,-1 0 0,1 0 0,-1 1 0,1 0-1,-1 0 1,0 0 0,0 0 0,-6-1 0,-2-3-16,0 0 0,-1 1 0,1 1 0,-2 0 0,1 1 0,0 1 0,-1 0 0,1 1 0,-1 0 0,0 2 0,1-1 0,-20 3-1,31-1 35,0 0-1,0 0 0,1 1 0,-1-1 0,0 0 0,1 1 0,-1 0 0,1 0 0,0-1 0,-1 1 0,1 1 0,0-1 0,0 0 1,0 0-1,1 1 0,-1-1 0,0 1 0,1 0 0,0-1 0,0 1 0,0 0 0,0 0 0,0 0 0,0 0 0,0 5 1,-2 9 29,1 1 1,1-1-1,0 20 1,1-30-26,0-5-16,0 0 0,1 0 0,-1 1 0,0-1-1,1 0 1,-1 0 0,1 0 0,0 0 0,0 0 0,0-1 0,0 1-1,0 0 1,0 0 0,0 0 0,1-1 0,-1 1 0,0-1-1,1 1 1,-1-1 0,1 0 0,0 1 0,0-1 0,-1 0-1,1 0 1,0 0 0,0 0 0,0-1 0,0 1 0,4 1-1,4 0-1357,0 0 0,1-1-1,-1 0 1,17 0 0,0-1-5788</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25.739"/>
    </inkml:context>
    <inkml:brush xml:id="br0">
      <inkml:brushProperty name="width" value="0.05" units="cm"/>
      <inkml:brushProperty name="height" value="0.05" units="cm"/>
      <inkml:brushProperty name="color" value="#004F8B"/>
    </inkml:brush>
  </inkml:definitions>
  <inkml:trace contextRef="#ctx0" brushRef="#br0">0 38 3730,'0'0'5496,"19"-6"-3800,59-19-845,-73 24-767,-1-1 0,1 1 0,-1 0 0,1 1 0,-1-1 0,1 1 0,-1 0-1,1 0 1,-1 0 0,1 1 0,-1 0 0,1-1 0,8 4 0,-11-3-68,1 1 0,-1-1 1,0 1-1,1 0 0,-1-1 0,0 1 1,0 0-1,0 0 0,0 0 0,-1 1 1,1-1-1,0 0 0,-1 1 1,0-1-1,1 1 0,0 4 0,1 6-21,0-1 0,-1 1 0,-1 0 0,0 0 0,-1 0 0,0 0 0,-3 13 0,3-21 38,-2 5-30,0 0 1,0 0-1,-1 0 1,0-1-1,-1 1 1,0-1-1,-7 12 1,6-13 17,0 1-1,1-1 1,0 1 0,1 0-1,0 0 1,1 0 0,-1 1-1,2-1 1,-2 12-1,4-20-5,-1 1-1,1-1 0,-1 0 0,1 0 0,0 0 0,0 0 0,-1 0 0,1 0 0,0 0 0,0 0 0,0 0 1,0 0-1,0-1 0,0 1 0,0 0 0,0-1 0,0 1 0,0-1 0,1 1 0,-1-1 0,0 1 0,0-1 1,0 0-1,1 0 0,-1 1 0,0-1 0,1 0 0,0 0 0,40 2 400,-42-2-388,33 0-146,42 0 2628,-48 0-5460,2 0-4109,-20 0 690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26.726"/>
    </inkml:context>
    <inkml:brush xml:id="br0">
      <inkml:brushProperty name="width" value="0.05" units="cm"/>
      <inkml:brushProperty name="height" value="0.05" units="cm"/>
      <inkml:brushProperty name="color" value="#004F8B"/>
    </inkml:brush>
  </inkml:definitions>
  <inkml:trace contextRef="#ctx0" brushRef="#br0">1 34 3682,'0'0'6819,"3"-4"-5781,-1 2-920,1-1 0,0 1 1,0-1-1,0 1 0,0 0 1,0 0-1,0 0 1,1 0-1,-1 1 0,1 0 1,-1-1-1,1 1 0,0 0 1,-1 1-1,8-2 0,68 0 826,-52 3-665,-22-1-269,0 0 0,0 0 0,0 1 0,0 0 0,0 0 0,0 0 0,0 1 0,0 0 0,-1 0 0,1 0 0,-1 0 0,1 1 0,-1 0 0,0 0 0,5 4 0,-3-1-9,0 0-1,0 1 1,-1 0-1,0 0 0,0 1 1,-1-1-1,1 1 1,2 9-1,3 13 18,-1 0-1,-1 0 1,6 58-1,-12-70-2,14 103 334,48 188 0,-59-288-316,-1 0 0,-1 0 1,-1 1-1,-1 42 0,-1-55-18,0-8-12,-1 1 0,0-1 0,1 0-1,-1 1 1,1-1 0,-1 0 0,0 0 0,0 0-1,0 1 1,0-1 0,0 0 0,0 0 0,0 0 0,0-1-1,0 1 1,0 0 0,-1 0 0,1 0 0,0-1-1,-1 1 1,1-1 0,0 1 0,-1-1 0,1 0-1,-3 1 1,-42 8-143,42-9 111,-41 4-753,-59-2 0,65-2-3971</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27.274"/>
    </inkml:context>
    <inkml:brush xml:id="br0">
      <inkml:brushProperty name="width" value="0.05" units="cm"/>
      <inkml:brushProperty name="height" value="0.05" units="cm"/>
      <inkml:brushProperty name="color" value="#004F8B"/>
    </inkml:brush>
  </inkml:definitions>
  <inkml:trace contextRef="#ctx0" brushRef="#br0">11 6 1088,'0'0'6345,"-1"-5"-5662,0 377 7288,0-329-7391,0-26-326,0 0 0,1 1 0,2-1-1,5 34 1,-5-49-198,-2-1-32,-4-36-9545,-9 5 2050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27.969"/>
    </inkml:context>
    <inkml:brush xml:id="br0">
      <inkml:brushProperty name="width" value="0.05" units="cm"/>
      <inkml:brushProperty name="height" value="0.05" units="cm"/>
      <inkml:brushProperty name="color" value="#004F8B"/>
    </inkml:brush>
  </inkml:definitions>
  <inkml:trace contextRef="#ctx0" brushRef="#br0">1 346 4882,'0'0'4298,"2"-19"-3876,-1 13-402,3-22 342,1 0-1,1 1 1,15-40 0,-11 40 45,24-50 705,-31 71-906,0 0 0,1 1 0,0-1 1,0 1-1,1 0 0,-1 0 0,1 0 0,0 0 0,11-7 0,-13 11-198,-1 0 0,1 0 0,0 0 0,0 0 0,0 1-1,0-1 1,-1 1 0,1 0 0,0 0 0,0 0 0,0 0-1,0 0 1,0 1 0,0-1 0,0 1 0,0 0 0,-1 0-1,1 0 1,2 1 0,48 30-23,-32-16 46,-2 1 0,0 1 0,-1 0 0,-1 2 0,-1 0-1,-1 0 1,0 2 0,-2 0 0,18 38 0,-31-59-37,1 0-1,-1 0 0,1 0 1,-1 1-1,0-1 1,0 0-1,0 0 0,1 0 1,-1 0-1,0 1 0,0-1 1,-1 0-1,1 0 1,0 0-1,0 0 0,-1 1 1,1-1-1,0 0 1,-1 0-1,1 0 0,-1 0 1,1 0-1,-1 0 0,0 0 1,0 1-1,-2 0 17,1 0-1,0-1 1,0 1 0,-1-1-1,1 0 1,0 1-1,-1-1 1,0 0-1,1-1 1,-6 2 0,-8 1 68,0-1 1,0-1-1,-18-1 1,25 0-89,-67 1 14,-83 13 0,158-14-27,0 0 1,1 0 0,-1 0 0,0 0-1,1 0 1,-1 0 0,0 1-1,1-1 1,-1 0 0,0 0 0,1 0-1,-1 1 1,0-1 0,1 1-1,-1-1 1,1 0 0,-1 1 0,1-1-1,-1 1 1,1-1 0,-1 1 0,1-1-1,0 1 1,-1-1 0,1 1-1,-1 1 1,0 10-3111,1-6 844,0-1-326</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30.850"/>
    </inkml:context>
    <inkml:brush xml:id="br0">
      <inkml:brushProperty name="width" value="0.05" units="cm"/>
      <inkml:brushProperty name="height" value="0.05" units="cm"/>
      <inkml:brushProperty name="color" value="#004F8B"/>
    </inkml:brush>
  </inkml:definitions>
  <inkml:trace contextRef="#ctx0" brushRef="#br0">1 388 576,'0'0'9954,"39"3"-8014,-36-3-1884,48 5 607,1-2 1,93-8-1,-140 5-657,-1-1-1,0 1 1,0-1 0,0-1-1,0 1 1,0 0 0,0-1-1,0 0 1,0 0 0,0 0 0,-1 0-1,1-1 1,-1 0 0,0 1-1,0-1 1,0 0 0,0 0-1,0-1 1,-1 1 0,1-1-1,-1 1 1,0-1 0,0 0-1,0 0 1,-1 0 0,1 0 0,-1 0-1,0 0 1,0 0 0,0 0-1,-1-1 1,1 1 0,-1 0-1,0 0 1,-1-1 0,1 1-1,-2-8 1,1 10-15,0-1 1,0 1-1,0-1 0,0 1 0,0 0 1,-1-1-1,1 1 0,-1 0 1,0 0-1,1 0 0,-1 0 0,0 0 1,0 1-1,0-1 0,-1 1 1,1-1-1,0 1 0,0 0 0,-1-1 1,1 1-1,-1 1 0,-4-3 0,-1 1-38,0 0-1,0 1 0,-1 0 0,1 0 0,0 1 0,-9 0 0,15 1 34,0-1 0,0 1 0,0 0 0,0 0 0,0 0 0,0 0 1,1 0-1,-1 1 0,1-1 0,-1 1 0,1-1 0,-1 1 0,1-1 0,0 1 0,-1 0 1,1-1-1,0 1 0,0 0 0,0 0 0,1 0 0,-1 0 0,0 0 0,1 0 0,-1 0 1,1 0-1,0 0 0,0 0 0,0 0 0,0 4 0,-1 5-14,0 1-1,1 0 0,3 22 1,-2-30 35,0-1 0,0 1 0,1-1 0,-1 0 0,1 0 0,-1 1 0,1-1 0,0 0 0,0 0 0,1 0 0,-1-1 0,1 1-1,-1-1 1,1 1 0,0-1 0,0 0 0,0 0 0,0 0 0,0 0 0,0-1 0,1 1 0,-1-1 0,0 0 0,1 0 0,-1 0 0,5 0 0,10 3 71,1-1-1,0-2 1,30 0-1,-42-1-66,1 0-59,0-1-1,-1 0 0,1-1 0,0 0 0,-1 0 0,1-1 0,-1 0 0,1 0 0,-1 0 0,0-1 1,-1 0-1,1-1 0,-1 0 0,0 0 0,0 0 0,0 0 0,-1-1 0,1 0 0,4-8 0,-3 5-238,-1-1-1,0 0 0,0 0 0,-1-1 0,0 0 1,-1 0-1,0 0 0,0 0 0,-2 0 0,1-1 1,-1 0-1,0-15 0,-2 12 365,0-1 1,-1 0-1,-1 1 0,0-1 1,-1 1-1,-1 0 1,0 0-1,-1 0 0,-13-27 1135,18 58-1066,0 2-82,-1 13 348,1-1 0,2 0 0,1 1 1,10 40-1,-11-62-349,1 0-1,0 0 1,1 0 0,0-1 0,1 0-1,-1 0 1,2 0 0,-1 0-1,1-1 1,0 0 0,0 0-1,1 0 1,0-1 0,0 0 0,1-1-1,-1 1 1,1-1 0,17 7-1,-12-7-61,-1-1 0,1 0-1,-1-1 1,1 0 0,18 1-1,-24-3-867,1-1 0,-1 0 0,1 0-1,-1-1 1,1 0 0,8-2 0,-3-5-4002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31.209"/>
    </inkml:context>
    <inkml:brush xml:id="br0">
      <inkml:brushProperty name="width" value="0.05" units="cm"/>
      <inkml:brushProperty name="height" value="0.05" units="cm"/>
      <inkml:brushProperty name="color" value="#004F8B"/>
    </inkml:brush>
  </inkml:definitions>
  <inkml:trace contextRef="#ctx0" brushRef="#br0">1 90 10789,'0'0'5106,"97"-30"-4786,-45 17-192,6 0-128,2 2-272,2 4-624,0-1-3506,-6 1-2561</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31.726"/>
    </inkml:context>
    <inkml:brush xml:id="br0">
      <inkml:brushProperty name="width" value="0.05" units="cm"/>
      <inkml:brushProperty name="height" value="0.05" units="cm"/>
      <inkml:brushProperty name="color" value="#004F8B"/>
    </inkml:brush>
  </inkml:definitions>
  <inkml:trace contextRef="#ctx0" brushRef="#br0">0 40 8100,'0'0'6416,"23"-6"-6045,-21 6-366,40-11 260,1 2 0,72-4 0,-2 12-817</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32.084"/>
    </inkml:context>
    <inkml:brush xml:id="br0">
      <inkml:brushProperty name="width" value="0.05" units="cm"/>
      <inkml:brushProperty name="height" value="0.05" units="cm"/>
      <inkml:brushProperty name="color" value="#004F8B"/>
    </inkml:brush>
  </inkml:definitions>
  <inkml:trace contextRef="#ctx0" brushRef="#br0">31 1 768,'0'0'5518,"-3"18"-4150,-7 73 553,2 112 0,-2 8-841,10-209-1055,0 0 0,1 0-1,-1 0 1,0-1-1,1 1 1,-1 0 0,1 0-1,0-1 1,-1 1-1,1 0 1,0-1-1,0 1 1,0-1 0,0 1-1,0-1 1,1 0-1,-1 1 1,0-1 0,1 0-1,1 2 1,2 0 112,0-1 1,0 1 0,0 0-1,1-1 1,-1 0-1,9 2 1,4-1 359,0 0 0,1-1 0,21 0 1,75-2-330,-66 0-6697,-28 0-738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42.316"/>
    </inkml:context>
    <inkml:brush xml:id="br0">
      <inkml:brushProperty name="width" value="0.05" units="cm"/>
      <inkml:brushProperty name="height" value="0.05" units="cm"/>
      <inkml:brushProperty name="color" value="#004F8B"/>
    </inkml:brush>
  </inkml:definitions>
  <inkml:trace contextRef="#ctx0" brushRef="#br0">0 442 5330,'0'0'6142,"12"-9"-5246,35-28-238,-1-2 0,53-61 1,-88 88-641,85-103 25,-84 98-41,0 0 1,-1-1 0,-1 0-1,0-1 1,7-21 0,-19 65 5,1 0 1,3 31-1,0 6 610,-2 95-1093,0-156 219,-1 0 116,1-1 0,0 1 0,0-1-1,0 1 1,0-1 0,0 0 0,0 1 0,0-1-1,0 1 1,0-1 0,0 0 0,0 1 0,1-1-1,-1 1 1,0-1 0,0 0 0,0 1 0,0-1-1,1 0 1,-1 1 0,0-1 0,0 0 0,1 1-1,-1-1 1,0 0 0,1 1 0,-1-1 0,0 0-1,1 0 1,-1 1 0,8-1-4243</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32.973"/>
    </inkml:context>
    <inkml:brush xml:id="br0">
      <inkml:brushProperty name="width" value="0.05" units="cm"/>
      <inkml:brushProperty name="height" value="0.05" units="cm"/>
      <inkml:brushProperty name="color" value="#004F8B"/>
    </inkml:brush>
  </inkml:definitions>
  <inkml:trace contextRef="#ctx0" brushRef="#br0">307 76 4498,'0'0'4664,"-18"-12"-4424,-56-37 13,70 47-186,-1 0 1,-1-1-1,1 2 1,0-1-1,0 1 0,-1 0 1,1 0-1,0 0 0,-1 1 1,1-1-1,-1 1 0,1 1 1,-1-1-1,1 1 1,-1 0-1,1 0 0,0 1 1,0-1-1,-1 1 0,1 0 1,0 1-1,1-1 0,-1 1 1,0 0-1,1 0 1,-1 1-1,1-1 0,0 1 1,0 0-1,1 0 0,-6 7 1,3-3 135,1 0 0,0 0 0,0 1 0,0-1 0,1 1 0,1 0 0,-1 0 0,1 1 0,-2 15 0,1-1 44,2 0 0,1 43 1,2-61-225,0 0-1,0 0 1,0 0 0,1 0 0,-1 0 0,1 0 0,1-1 0,-1 1 0,1-1 0,0 0 0,1 1 0,-1-1 0,1 0-1,0-1 1,0 1 0,0-1 0,1 0 0,-1 0 0,1 0 0,0-1 0,0 1 0,1-1 0,-1 0 0,9 3-1,-2-1 35,0-1 1,1 0-1,0 0 0,0-1 0,0-1 0,0 0 0,0-1 0,0 0 0,1-1 0,19-2 0,-29 1-53,1-1 0,-1 1 0,1-1 0,-1 0 1,0 0-1,0-1 0,0 1 0,0-1 0,0 0 0,0 0 0,-1 0 0,0 0 0,1-1 0,-1 1 0,0-1 0,-1 0 0,1 0 0,-1 0 0,0 0 1,2-5-1,-2 7-20,1 2-18,0-1 1,0 1 0,0 0 0,0 1 0,0-1-1,0 0 1,0 1 0,-1-1 0,1 1 0,0 0-1,0 0 1,-1 0 0,1 1 0,0-1 0,-1 0 0,5 4-1,-2-2 54,16 6 16,0-1-1,0-1 1,1-1-1,0-1 1,0 0-1,0-2 1,0-1-1,0-1 1,24-1-1,-44 0-21,0 0 0,1 0 0,-1-1 1,0 1-1,0-1 0,0 1 0,0-1 0,1 0 0,-1 0 0,0 0 0,0 0 0,-1 0 1,1-1-1,0 1 0,0 0 0,-1-1 0,1 1 0,0-1 0,-1 0 0,0 0 0,1 1 0,-1-1 1,0 0-1,0 0 0,0 0 0,0 0 0,0 0 0,-1 0 0,1-1 0,-1 1 0,1-3 1,1-7-12,0 0 0,-1 0 0,-1-1 0,-1-15 0,0 24-12,0-1-1,-1 1 1,1-1-1,-1 1 1,0-1-1,0 1 1,-1 0-1,1 0 1,-1 0-1,0 0 1,0 0-1,0 1 1,-1-1 0,1 1-1,-1 0 1,0 0-1,0 0 1,0 1-1,0-1 1,-6-1-1,-2-3-13,0 1-1,-1 1 0,0 0 0,0 0 0,-26-4 1,29 8 78,0 0 1,0 0 0,0 1 0,0 1-1,1 0 1,-1 0 0,0 0 0,0 1-1,0 1 1,1 0 0,0 0 0,-18 9 0,22-9-25,0 0 0,0 1 0,1-1 0,-1 1 0,1 0 0,0 0 0,0 0 0,0 1 0,0 0 0,1-1 0,0 1 0,0 0 0,0 0 0,1 1 0,0-1 0,0 1 0,0-1 0,0 1 0,1 0 0,0-1 0,0 1 0,1 0 1,-1 6-1,1-9-29,0-1 0,0 1 1,0-1-1,1 1 1,-1-1-1,0 1 1,1-1-1,0 1 0,-1-1 1,1 1-1,0-1 1,0 0-1,1 0 1,-1 1-1,0-1 0,1 0 1,-1 0-1,1 0 1,0-1-1,2 3 1,0-1-36,0-1 0,0 0 1,1 0-1,-1 0 1,1-1-1,0 1 1,-1-1-1,1 0 1,0 0-1,5-1 1,67 3-4053,-37-3-874</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33.365"/>
    </inkml:context>
    <inkml:brush xml:id="br0">
      <inkml:brushProperty name="width" value="0.05" units="cm"/>
      <inkml:brushProperty name="height" value="0.05" units="cm"/>
      <inkml:brushProperty name="color" value="#004F8B"/>
    </inkml:brush>
  </inkml:definitions>
  <inkml:trace contextRef="#ctx0" brushRef="#br0">0 41 5218,'0'0'4402,"20"-6"-2595,-11 3-1631,13-4 268,1 0-1,-1 2 0,1 1 0,44-3 1,-63 6-371,0 1 0,1 0-1,-1 0 1,0 0 0,0 1 0,0 0 0,1-1 0,-1 1 0,0 1 0,0-1 0,0 1 0,4 2 0,-6-2-80,0 0 1,0 1 0,0-1-1,-1 1 1,0-1 0,1 1-1,-1-1 1,0 1-1,0 0 1,0 0 0,-1 0-1,1 0 1,0 0 0,-1-1-1,0 1 1,0 0-1,0 0 1,-1 5 0,1 6 26,-2-1 0,1 0 1,-2 0-1,0-1 0,0 1 1,-1 0-1,-1-1 1,-11 23-1,6-13-11,8-19 35,0 1 1,1 0 0,-1 0 0,1 1-1,0-1 1,0 0 0,1 0-1,-1 1 1,1-1 0,0 7-1,0-10-22,0 1-1,1-1 0,-1 1 0,1-1 1,0 0-1,-1 1 0,1-1 0,0 0 0,0 0 1,0 0-1,0 1 0,0-1 0,0 0 1,0 0-1,0 0 0,0-1 0,0 1 1,1 0-1,-1 0 0,0-1 0,1 1 1,-1 0-1,0-1 0,1 0 0,-1 1 1,1-1-1,-1 0 0,1 0 0,-1 1 1,1-1-1,1-1 0,47 4-226,68-4-1,-97-3-2542,-3-5-1747</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34.004"/>
    </inkml:context>
    <inkml:brush xml:id="br0">
      <inkml:brushProperty name="width" value="0.05" units="cm"/>
      <inkml:brushProperty name="height" value="0.05" units="cm"/>
      <inkml:brushProperty name="color" value="#004F8B"/>
    </inkml:brush>
  </inkml:definitions>
  <inkml:trace contextRef="#ctx0" brushRef="#br0">1 69 5394,'0'0'4672,"13"-9"-3760,-1 1-640,0 1-1,0 0 1,1 1-1,0 0 1,0 1 0,0 0-1,1 1 1,24-4-1,-21 6 142,0 1 0,0 0 0,1 2 0,22 2 0,-34-2-362,1 1 0,-1 0 0,1 0 0,-1 0 0,0 1-1,1 0 1,-1 0 0,-1 0 0,1 1 0,0 0 0,-1 0 0,0 0 0,8 10-1,-2-1-27,-1 0-1,0 1 0,-1 0 0,-1 1 0,0-1 1,-1 2-1,-1-1 0,0 1 0,4 23 1,1 16 78,6 85-1,-14-91 90,3 0-1,16 62 1,-13-80-57,-4-21-119,-2 1 0,0-1 0,0 1 0,-1 0 0,0 0 0,-1 1 0,-1 20 0,0-30-6,-1 0-1,0 0 1,0-1-1,0 1 1,0 0-1,0 0 1,-1-1-1,1 1 1,0-1-1,-1 1 1,1-1-1,-1 0 1,0 1-1,1-1 1,-1 0-1,0 0 1,-2 1-1,-39 17 98,38-16-83,-34 12-180,0-2-1,-61 14 1,22-19-7219,71-8 2972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34.987"/>
    </inkml:context>
    <inkml:brush xml:id="br0">
      <inkml:brushProperty name="width" value="0.05" units="cm"/>
      <inkml:brushProperty name="height" value="0.05" units="cm"/>
      <inkml:brushProperty name="color" value="#004F8B"/>
    </inkml:brush>
  </inkml:definitions>
  <inkml:trace contextRef="#ctx0" brushRef="#br0">247 5 4098,'0'0'7051,"0"-5"-6133,-10 261 2177,10 17-2218,0-272-837,-28-2-1051,20-1 727,-1-1-1,1 0 1,0-1-1,0 0 1,0 0-1,1 0 1,-1-1-1,1 0 1,-7-7-1,-60-59-946,61 58 1060,7 6 205,3 5 42,0-1 0,0 1-1,0-1 1,1 0-1,-1 0 1,1 0 0,0 0-1,0 0 1,0-1 0,0 1-1,-1-6 2092,9 16-2111,18 21 188,1-1 0,1-2 0,32 25-1,-41-36-76,2-1-1,0-1 0,1 0 1,0-2-1,0 0 1,29 9-1,-48-19-113,1 1 1,-1-1-1,1 1 0,-1-1 1,1 1-1,-1-1 0,1 0 0,-1 0 1,1 0-1,0 0 0,-1 0 1,1 0-1,-1 0 0,1 0 1,-1 0-1,1-1 0,-1 1 1,1-1-1,-1 1 0,1-1 1,-1 0-1,0 1 0,1-1 0,-1 0 1,0 0-1,0 0 0,3-2 1,-2-1 33,0-1 0,0 1 0,0 0-1,0-1 1,-1 0 0,1 1 0,0-9 0,-1 7-226,9-51 30,6-27-643,-14 78 336,1-1 0,-1 0 0,1 1 0,1 0 0,-1 0 0,1 0 0,0 0 0,0 0 0,10-9 0,12-7-4341,-1 2-2395</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35.678"/>
    </inkml:context>
    <inkml:brush xml:id="br0">
      <inkml:brushProperty name="width" value="0.05" units="cm"/>
      <inkml:brushProperty name="height" value="0.05" units="cm"/>
      <inkml:brushProperty name="color" value="#004F8B"/>
    </inkml:brush>
  </inkml:definitions>
  <inkml:trace contextRef="#ctx0" brushRef="#br0">1 0 2017,'0'0'8932,"0"0"-8877,0 0-1,0 0 1,0 0-1,0 0 1,0 1 0,1-1-1,-1 0 1,0 0-1,0 0 1,0 0 0,0 0-1,0 0 1,0 0-1,0 0 1,0 1 0,0-1-1,0 0 1,0 0-1,0 0 1,0 0 0,0 0-1,1 0 1,-1 1-1,0-1 1,0 0 0,0 0-1,0 0 1,0 0-1,0 0 1,-1 0 0,1 1-1,0-1 1,0 0-1,0 0 1,0 0 0,0 0-1,0 0 1,0 0-1,0 0 1,0 1 0,0-1-1,0 0 1,0 0-1,0 0 1,0 0 0,-1 0-1,1 0 1,0 0-1,0 0 1,0 0 0,0 0-1,0 1 1,0-1-1,0 0 1,-1 0 0,1 0-1,0 0 1,40 7 690,-1-2 0,2-2 0,-1-1-1,45-5 1,-7 2-278,-29 1-331,388-13 1910,-434 13-2404,1-1 992</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36.211"/>
    </inkml:context>
    <inkml:brush xml:id="br0">
      <inkml:brushProperty name="width" value="0.05" units="cm"/>
      <inkml:brushProperty name="height" value="0.05" units="cm"/>
      <inkml:brushProperty name="color" value="#004F8B"/>
    </inkml:brush>
  </inkml:definitions>
  <inkml:trace contextRef="#ctx0" brushRef="#br0">1 4 2977,'0'0'9800,"4"-1"-9171,14-1-329,0 1 0,0 1-1,0 1 1,0 0 0,0 2-1,0 0 1,-1 1 0,1 0-1,27 12 1,-19-5-150,0 1 0,0 1 1,-1 1-1,-1 2 0,34 27 0,-55-40-163,1 1 1,0 0-1,-1-1 1,1 1-1,-1 0 0,0 1 1,0-1-1,-1 0 1,1 1-1,-1 0 1,0-1-1,0 1 0,-1 0 1,1 0-1,-1 0 1,0 0-1,-1 0 1,1 0-1,-1 0 0,0 7 1,-1-11 12,1 1-1,-1 0 1,1-1 0,-1 1 0,0-1 0,0 0-1,0 1 1,0-1 0,0 0 0,0 1 0,0-1-1,0 0 1,0 0 0,0 0 0,-1 0 0,1 0-1,0 0 1,-1 0 0,1-1 0,-1 1 0,-1 0-1,-41 17 71,35-15-79,-113 32 108,78-24-254,-78 32 0,120-43-333,1 1 512</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36.552"/>
    </inkml:context>
    <inkml:brush xml:id="br0">
      <inkml:brushProperty name="width" value="0.05" units="cm"/>
      <inkml:brushProperty name="height" value="0.05" units="cm"/>
      <inkml:brushProperty name="color" value="#004F8B"/>
    </inkml:brush>
  </inkml:definitions>
  <inkml:trace contextRef="#ctx0" brushRef="#br0">1 0 7523,'0'0'4210,"0"84"-3313,0-41-321,6 2-336,0-6 16,4-2-256,3-5-160,1-10-240,-3-11-3970</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38.075"/>
    </inkml:context>
    <inkml:brush xml:id="br0">
      <inkml:brushProperty name="width" value="0.05" units="cm"/>
      <inkml:brushProperty name="height" value="0.05" units="cm"/>
      <inkml:brushProperty name="color" value="#004F8B"/>
    </inkml:brush>
  </inkml:definitions>
  <inkml:trace contextRef="#ctx0" brushRef="#br0">1 261 2273,'0'0'2964,"0"21"-896,0 11-1527,-1 43 2305,17 136-1,-19-237-1916,2 0-1,3-37 1,0-7-1207,-4-9-80,0-141-1325,2 215 1686,1 0 1,0 0 0,0 1-1,0-1 1,0 1-1,1-1 1,-1 1 0,1-1-1,0 1 1,1 0-1,-1 0 1,1 0 0,-1 0-1,1 1 1,0-1-1,1 1 1,-1-1 0,1 1-1,-1 0 1,1 0-1,0 1 1,0-1 0,0 1-1,1 0 1,-1 0-1,0 0 1,1 1 0,-1-1-1,1 1 1,5 0-1,17-4 147,-1 1 0,0 2 0,1 1 0,30 2 0,-38 0-32,-14-1-110,0 0 0,0 1 0,0 0 0,0 0 0,0 1 0,-1-1 0,1 1 0,0 0 0,0 0 0,-1 1 0,0-1 0,1 1 0,-1 0 0,0 0 0,0 1 0,-1-1 0,1 1 0,-1 0 0,0 0 0,1 0 1,-2 0-1,1 0 0,0 1 0,-1-1 0,3 9 0,-3-6-6,0-1 0,0 0 0,0 1 0,-1-1 0,0 1 0,-1-1 0,1 1 0,-1-1 0,0 1 0,-1-1 0,0 1 0,0 0 0,0-1 0,-1 0 0,0 1 0,0-1 0,0 0 0,-1 0 0,0 0 0,-4 6 0,-4 1-32,1-1 1,-2 0-1,0 0 1,0-1 0,-1-1-1,0 0 1,-1 0-1,0-2 1,-29 14-1,25-14-546,-2 0 0,1-2 0,-1 0 0,0-1 0,0-1-1,-1-1 1,-32 1 0,52-5 527,1 0 0,-1 0 0,1 0-1,0 0 1,-1 0 0,1 0 0,0 0 0,-1 0-1,1 0 1,0 0 0,0 0 0,0 0 0,0 0 0,0 0-1,0 0 1,0 0 0,1 0 0,-1 0 0,0 0-1,0 0 1,1 0 0,0-1 0,1-2 51,0 1 0,1 0 1,0-1-1,-1 1 0,1 0 0,0 1 1,0-1-1,1 0 0,-1 1 0,0 0 0,1 0 1,0 0-1,-1 0 0,1 0 0,0 1 1,0 0-1,0 0 0,5-1 0,7-1 631,-1 0 0,1 1 0,23 1 0,-37 1-611,0 1-1,0-1 0,0 1 1,0-1-1,0 1 0,0 0 0,0 0 1,0 0-1,0 0 0,0 0 1,0 1-1,-1-1 0,1 0 0,0 1 1,-1-1-1,3 4 0,25 34 251,-14-16 4,-6-14-202,-1 0 0,1 0 0,1-1 1,0 0-1,0-1 0,0 0 0,1 0 0,0-1 0,0-1 0,0 0 0,1 0 0,0-1 0,0-1 0,0 0 1,0-1-1,1 0 0,-1 0 0,1-2 0,-1 1 0,1-2 0,23-2 0,-34 2-19,1-1-1,0 1 1,-1 0 0,1 0-1,-1-1 1,0 1-1,1-1 1,-1 0 0,0 0-1,0 0 1,0 0 0,0 0-1,-1 0 1,1-1-1,0 1 1,-1-1 0,0 1-1,1-1 1,-1 1-1,0-1 1,0 0 0,-1 1-1,1-1 1,0-5-1,1-8-40,0 1 0,-1-1 0,-1-19 0,-1 19-152,0 4 21,-2 18-315,-1 21 93,4-19 340,0 0 0,1 0 0,-1 0 1,2 0-1,-1 0 0,1 0 0,0-1 0,1 1 0,0 0 0,5 8 0,-5-11 11,0-1-1,0 0 0,0 0 1,1 0-1,0 0 0,0-1 1,0 1-1,0-1 0,0 0 1,1-1-1,-1 1 0,1-1 1,0 0-1,0 0 0,0 0 1,0 0-1,7 0 0,-8 0-18,1-1 0,0-1-1,0 1 1,0-1 0,0 0 0,0 0-1,0 0 1,0 0 0,0-1-1,0 0 1,-1 0 0,1-1 0,0 1-1,0-1 1,-1 0 0,1 0-1,-1 0 1,0-1 0,0 0 0,0 0-1,0 0 1,0 0 0,4-5 0,-3 2-124,-1 0 0,1-1 0,-1 1 0,-1-1 0,1 0 1,-1 0-1,0 0 0,-1 0 0,0-1 0,0 1 0,-1-1 1,1 1-1,-2-1 0,1-12 0,0 28 278,0-1-1,0 1 1,1-1-1,0 0 1,0 1-1,1-1 1,-1 0-1,2 0 1,-1-1-1,1 1 1,7 8-1,-7-10-245,1-1 0,0 1 0,0-1 0,1 0 0,-1-1 0,1 1 0,0-1 0,7 2 0,-8-3-574,0 0-1,0-1 0,0 0 0,1 0 0,-1 0 0,8-1 0,9 0-3957</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38.416"/>
    </inkml:context>
    <inkml:brush xml:id="br0">
      <inkml:brushProperty name="width" value="0.05" units="cm"/>
      <inkml:brushProperty name="height" value="0.05" units="cm"/>
      <inkml:brushProperty name="color" value="#004F8B"/>
    </inkml:brush>
  </inkml:definitions>
  <inkml:trace contextRef="#ctx0" brushRef="#br0">2 1 5234,'0'0'8183,"0"5"-7863,-1 58 256,3 0 0,2 0 1,3 0-1,30 117 0,-32-170-2413,-1-36-12400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38.746"/>
    </inkml:context>
    <inkml:brush xml:id="br0">
      <inkml:brushProperty name="width" value="0.05" units="cm"/>
      <inkml:brushProperty name="height" value="0.05" units="cm"/>
      <inkml:brushProperty name="color" value="#004F8B"/>
    </inkml:brush>
  </inkml:definitions>
  <inkml:trace contextRef="#ctx0" brushRef="#br0">1 6 1024,'0'0'9792,"18"-1"-8474,1-1-1010,-10 1-185,1 0 1,0 0-1,0 1 0,-1 0 0,1 1 0,0 0 0,-1 1 0,1 0 0,-1 0 0,13 5 0,-11-3-33,-1 1 1,1 1 0,-1-1-1,0 2 1,-1-1 0,1 1-1,-1 1 1,-1-1 0,1 2-1,-1-1 1,8 13-1,-11-14-42,0 1-1,-1-1 0,0 1 0,-1 0 1,0 1-1,0-1 0,-1 0 0,0 1 1,0 0-1,-1-1 0,0 1 0,0 0 0,-1 0 1,-1-1-1,-1 15 0,1-19-74,0-1 1,0 0-1,0 0 0,0 1 1,-1-1-1,1 0 0,-1 0 1,0-1-1,0 1 0,0 0 0,0 0 1,0-1-1,-1 1 0,1-1 1,-1 0-1,0 0 0,0 0 0,1 0 1,-1 0-1,0-1 0,-1 1 1,1-1-1,0 0 0,0 0 1,-7 1-1,-6 2-162,0-2-1,0 0 1,0-1 0,-16 0-1,31-1 175,0 0 0,0 0 0,1 0 0,-1 0 0,0-1-1,1 1 1,-1 0 0,0 0 0,0 0 0,1-1 0,-1 1-1,0 0 1,1-1 0,-1 1 0,1-1 0,-1 1 0,0 0 0,1-1-1,-1 1 1,1-1 0,-1 0 0,1 1 0,0-1 0,-1 1-1,1-1 1,-1 0 0,1 1 0,-1-2 0,0-25-203,3 21 195,-1-1 0,0 1 0,1 1 0,0-1 1,1 0-1,-1 0 0,5-5 0,1 1 132,0 1 0,1 0 0,0 0 0,1 1 0,0 0 1,0 1-1,1 0 0,0 1 0,0 0 0,0 1 0,1 0 0,-1 0 0,1 1 0,1 1 0,-1 0 0,0 1 1,22-2-1,-32 5-94,0-1 1,0 0-1,0 1 1,0-1 0,-1 1-1,1 0 1,0 0 0,0 0-1,-1 0 1,1 0 0,-1 0-1,1 0 1,-1 0-1,1 0 1,-1 1 0,0-1-1,1 0 1,1 4 0,21 37-47,-7-14 39,-10-18-188,12 15-1113,-3-14-3999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42.711"/>
    </inkml:context>
    <inkml:brush xml:id="br0">
      <inkml:brushProperty name="width" value="0.05" units="cm"/>
      <inkml:brushProperty name="height" value="0.05" units="cm"/>
      <inkml:brushProperty name="color" value="#004F8B"/>
    </inkml:brush>
  </inkml:definitions>
  <inkml:trace contextRef="#ctx0" brushRef="#br0">11 186 8468,'0'0'3521,"18"7"-2013,3 0-1156,0 0-1,1-2 1,-1 0 0,1-1-1,33 1 1,-48-5-295,0 0-1,0 0 1,0-1-1,0 0 1,0 0-1,0-1 1,0 0-1,7-3 0,-11 4-52,-1 0 0,0-1-1,0 1 1,1-1-1,-1 0 1,0 0-1,-1 0 1,1 0 0,0 0-1,0 0 1,-1 0-1,0 0 1,1-1-1,-1 1 1,0-1 0,0 1-1,0-1 1,0 1-1,-1-1 1,1 0-1,-1 1 1,1-1 0,-1 0-1,0-3 1,0 1-74,0-1 0,0 1 0,-1-1 0,1 1 0,-1-1 0,-1 1 1,1-1-1,-1 1 0,0 0 0,0 0 0,0 0 0,-1 0 0,0 0 0,0 0 1,0 1-1,0-1 0,-1 1 0,0 0 0,0 0 0,0 0 0,0 1 0,-1-1 1,1 1-1,-8-4 0,0 1-7,1 1 1,-1 0 0,-1 1-1,1 0 1,-1 1 0,1 0-1,-1 1 1,0 0 0,-21 1-1,32 1 95,-1 0 0,1 0-1,-1 1 1,1-1-1,0 1 1,-1-1 0,1 1-1,0 0 1,0 0 0,-1 0-1,1 0 1,0 1-1,0-1 1,0 0 0,0 1-1,0-1 1,1 1 0,-4 3-1,2 0 57,-1 0 0,1 0 0,1 0 0,-1 0 0,1 0 0,0 0 0,-3 10 0,1 4 199,1 0 1,0 0-1,1 34 0,2-49-304,0 0 0,0 0 1,1 0-1,-1 0 0,1 0 0,0 0 1,0-1-1,0 1 0,1 0 0,-1 0 1,1-1-1,0 1 0,0-1 0,1 1 1,-1-1-1,0 0 0,1 0 0,0 0 1,0 0-1,0 0 0,0-1 0,0 1 1,0-1-1,7 3 0,0 0-588,0-2-1,0 1 1,1-1-1,-1-1 1,1 0-1,-1 0 1,1-1-1,14 0 1,31-1-5341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39.116"/>
    </inkml:context>
    <inkml:brush xml:id="br0">
      <inkml:brushProperty name="width" value="0.05" units="cm"/>
      <inkml:brushProperty name="height" value="0.05" units="cm"/>
      <inkml:brushProperty name="color" value="#004F8B"/>
    </inkml:brush>
  </inkml:definitions>
  <inkml:trace contextRef="#ctx0" brushRef="#br0">0 1 1473,'0'0'10100,"3"35"-21113</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39.463"/>
    </inkml:context>
    <inkml:brush xml:id="br0">
      <inkml:brushProperty name="width" value="0.05" units="cm"/>
      <inkml:brushProperty name="height" value="0.05" units="cm"/>
      <inkml:brushProperty name="color" value="#004F8B"/>
    </inkml:brush>
  </inkml:definitions>
  <inkml:trace contextRef="#ctx0" brushRef="#br0">189 113 5475,'0'0'6314,"9"-15"-5684,25-46-470,-33 61-164,-1-1 0,1 0 0,-1 1 0,1-1 0,-1 1 1,0-1-1,1 0 0,-1 0 0,0 1 0,1-1 0,-1 0 0,0 0 0,0 1 0,0-1 0,1 0 0,-1 0 0,0 1 0,0-1 0,0 0 1,0 0-1,0 0 0,-1 1 0,1-1 0,0 0 0,0 0 0,0 1 0,-1-1 0,1 0 0,0 1 0,-1-1 0,1 0 0,-1 1 0,1-1 1,-1 0-1,1 1 0,-1-1 0,1 1 0,-1-1 0,0 0 0,-24-3-249,21 4 191,-3-1 6,-5 0-211,0 0 0,1 0-1,-1 1 1,0 0 0,-16 3-1,27-2 262,0-1 0,0 1-1,0-1 1,0 1-1,0-1 1,0 1-1,0 0 1,0-1 0,0 1-1,1 0 1,-1 0-1,0 0 1,0 0-1,1 0 1,-1 0 0,1 0-1,-1 0 1,1 0-1,-1 0 1,1 0 0,-1 0-1,1 0 1,0 0-1,0 0 1,0 1-1,0-1 1,0 0 0,0 0-1,0 0 1,0 0-1,0 1 1,0-1-1,0 0 1,1 0 0,-1 0-1,0 0 1,1 0-1,-1 0 1,1 0-1,1 2 1,0 2 122,0 0 0,0 0 0,1-1 0,0 1 0,0 0 0,0-1 0,6 5 0,6 5 545,2 0-74,0 2 0,24 29 1,-38-42-574,0 1 1,-1-1 0,1 1 0,-1 0-1,0 0 1,0 0 0,0 0 0,0 0 0,-1 0-1,1 1 1,-1-1 0,0 1 0,-1-1 0,1 0-1,-1 1 1,0 0 0,0-1 0,0 1 0,-2 8-1,0-11-18,1 1 0,-1-1-1,0 1 1,1-1 0,-1 1-1,0-1 1,-1 0 0,1 0 0,0 0-1,-1 0 1,1-1 0,-1 1-1,1-1 1,-1 1 0,0-1-1,0 0 1,0 0 0,1 0-1,-1 0 1,0-1 0,0 1-1,-4-1 1,-72 6-457,74-6 381,-14 0-175,13 1 206,-1-1-1,1 0 1,-1 0-1,1-1 1,-12-2 0,16 3 19,1-1 1,0 1 0,-1-1-1,1 0 1,0 1 0,-1-1 0,1 0-1,0 0 1,0 0 0,0 0-1,0 0 1,0 0 0,0 0 0,0 0-1,0-1 1,0 1 0,0 0-1,1 0 1,-1-1 0,0 1 0,1-1-1,0 1 1,-1 0 0,1-1-1,0 1 1,-1-1 0,1 1 0,0-1-1,0 1 1,0-3 0,3-8-1815,11 2-1432</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39.998"/>
    </inkml:context>
    <inkml:brush xml:id="br0">
      <inkml:brushProperty name="width" value="0.05" units="cm"/>
      <inkml:brushProperty name="height" value="0.05" units="cm"/>
      <inkml:brushProperty name="color" value="#004F8B"/>
    </inkml:brush>
  </inkml:definitions>
  <inkml:trace contextRef="#ctx0" brushRef="#br0">172 77 7732,'0'0'5279,"-15"-8"-5236,-52-26-32,65 33-5,0 0 1,0 0 0,0 0-1,0 0 1,0 0 0,0 1-1,0-1 1,0 1 0,-1-1-1,1 1 1,0 0 0,0 0-1,-1 0 1,1 0 0,0 0-1,0 1 1,-1-1 0,1 1-1,0-1 1,0 1 0,0 0-1,0 0 1,0-1 0,0 2-1,0-1 1,0 0 0,0 0-1,0 1 1,0-1 0,1 1-1,-1-1 1,1 1-1,-1 0 1,1 0 0,0-1-1,-1 1 1,1 0 0,0 0-1,0 0 1,1 0 0,-1 1-1,-1 1 1,-1 8 116,1 0 0,-1 1 0,2-1 0,0 0 0,0 18 0,1-27-107,0 1 31,1-1-1,-1 1 0,1 0 1,-1 0-1,1-1 1,0 1-1,0-1 0,1 1 1,-1-1-1,1 1 1,0-1-1,0 0 1,0 0-1,0 0 0,0 0 1,5 4-1,-2-2 3,1 0-1,-1-1 0,1 0 1,0 0-1,1-1 0,-1 1 1,1-1-1,8 3 0,-2-2 15,1-1-1,-1 0 1,1-1 0,0 0-1,-1-1 1,1 0-1,0-1 1,25-4 0,-36 4-62,1-1 1,0-1 0,-1 1-1,0 0 1,1-1 0,-1 1 0,0-1-1,0 0 1,1 0 0,-2-1 0,1 1-1,0-1 1,0 1 0,3-6-1,26-45-203,-20 28 480,-11 25-279,-1-1 0,1 1 0,-1 0 0,1 0 0,-1-1 0,1 1 0,-1 0 0,1 0 0,-1 0 0,1 0 0,-1-1 0,1 1 0,-1 0 0,1 0 0,-1 0 0,1 0 0,0 0 0,-1 1 0,1-1 0,-1 0 0,1 0 0,-1 0 0,1 0 0,-1 0 0,1 1 0,-1-1 0,1 0 0,-1 0 0,0 1 0,1-1 0,-1 0 0,1 1 0,17 13-378,-16-13 420,8 7 18,1-1 0,0 0 0,1 0 0,0-1 0,0-1 0,0 0 0,0 0 0,1-1 0,0-1 0,0 0 0,0-1 0,0 0 0,0-1 0,0-1 0,1 0 0,-1-1 0,17-2 0,-25 2-34,-1-1 1,0 1-1,1-1 1,-1 1-1,0-1 0,0-1 1,0 1-1,0 0 1,-1-1-1,1 0 0,-1 0 1,1 0-1,-1 0 1,0-1-1,0 1 0,-1-1 1,1 0-1,-1 1 1,1-1-1,-1 0 0,-1-1 1,1 1-1,0 0 1,-1 0-1,0-1 0,1-4 1,-1 4-44,0 0 0,-1 0 0,1 0 0,-1 0 0,0 0 0,-1 0 0,1 0 0,-1 0 0,0 0 0,0 0 0,0 1 0,-1-1 0,1 0 0,-1 1 0,-1-1 0,1 1 0,0 0-1,-1-1 1,0 1 0,0 0 0,0 1 0,-1-1 0,-4-4 0,1 4 7,0-1 0,-1 1 0,0 0-1,1 0 1,-2 1 0,1 0 0,0 0-1,0 1 1,-1 0 0,1 1 0,-1 0-1,0 0 1,1 1 0,-1 0 0,0 0-1,1 1 1,-1 0 0,1 1-1,-1 0 1,1 0 0,-16 7 0,17-6 32,0 1 0,0-1 0,1 1 0,-1 1 0,1-1 0,0 1 0,0 0 0,1 0 0,-1 1 0,1-1 0,1 1 0,-1 0 0,1 1 0,0-1 0,0 1 0,1 0 0,0 0 0,0 0 0,0 0 0,1 1 0,0-1 0,1 0 0,0 1 0,0 0 0,0 8 0,1-14-45,0 0-1,0 0 0,1 0 1,-1 0-1,0 0 0,1 0 1,0 0-1,-1 0 1,1 0-1,0 0 0,0 0 1,0 0-1,0 0 0,0-1 1,0 1-1,1-1 1,-1 1-1,0 0 0,1-1 1,0 0-1,-1 1 0,1-1 1,0 0-1,-1 0 1,1 0-1,0 0 0,0 0 1,0-1-1,0 1 0,2 0 1,7 1-1017,-1 0 0,1 0 0,-1-1 0,18-1-1,-21 0 40,36 0-6543</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40.357"/>
    </inkml:context>
    <inkml:brush xml:id="br0">
      <inkml:brushProperty name="width" value="0.05" units="cm"/>
      <inkml:brushProperty name="height" value="0.05" units="cm"/>
      <inkml:brushProperty name="color" value="#004F8B"/>
    </inkml:brush>
  </inkml:definitions>
  <inkml:trace contextRef="#ctx0" brushRef="#br0">0 21 12710,'0'0'5090,"114"-6"-4738,-76 5 0,-3-3 177,-2 0-273,-10 0-256,-7 3 0,-5 1-256,-3 0-257,0 0-1039,-4 0-721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40.691"/>
    </inkml:context>
    <inkml:brush xml:id="br0">
      <inkml:brushProperty name="width" value="0.05" units="cm"/>
      <inkml:brushProperty name="height" value="0.05" units="cm"/>
      <inkml:brushProperty name="color" value="#004F8B"/>
    </inkml:brush>
  </inkml:definitions>
  <inkml:trace contextRef="#ctx0" brushRef="#br0">0 19 1969,'0'0'13974,"27"4"-12117,2-4-240,4-2-929,0-2-496,-1 2-192,-8 0 0,-5 2-288,-4 0-976,-11 0-993,-4-5-177,0-3 802</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42.966"/>
    </inkml:context>
    <inkml:brush xml:id="br0">
      <inkml:brushProperty name="width" value="0.05" units="cm"/>
      <inkml:brushProperty name="height" value="0.05" units="cm"/>
      <inkml:brushProperty name="color" value="#004F8B"/>
    </inkml:brush>
  </inkml:definitions>
  <inkml:trace contextRef="#ctx0" brushRef="#br0">16 149 4434,'0'0'7251,"21"14"-6085,3-7-804,0 0 0,1-2-1,-1-1 1,1 0-1,1-2 1,-1-1 0,0-1-1,33-4 1,-54 3-355,0 0 0,0 0 0,-1-1 1,1 1-1,0-1 0,-1 0 0,1 0 0,-1 0 0,0 0 0,1-1 1,-1 1-1,0-1 0,0 0 0,-1 0 0,1 0 0,-1 0 0,1 0 1,-1 0-1,0-1 0,0 1 0,-1-1 0,1 0 0,-1 1 0,1-1 1,-1 0-1,-1 0 0,1 0 0,0 0 0,-1 0 0,0 0 0,0 0 1,0 0-1,-1-7 0,0 8-51,0 0 0,-1 0 1,1 0-1,-1 0 1,1 0-1,-1 0 0,0 0 1,0 0-1,0 1 0,-1-1 1,1 1-1,-1 0 0,1 0 1,-1 0-1,0 0 0,0 0 1,0 0-1,0 1 0,0-1 1,0 1-1,0 0 0,-6-1 1,-10-5-79,0 1 1,-26-3-1,34 6 94,1 2 0,-1 0 0,0 0 0,1 0 0,-1 2 0,0-1 0,1 1 0,-1 1 0,-10 2 0,15-1 9,0-1 0,1 1 0,-1 0 0,1 0 0,-1 0 0,1 1 0,0-1 0,1 1 0,-1 1 0,1-1 0,-1 1 0,1 0 0,1 0 0,-1 0 0,1 0 0,-5 9 0,4-3 46,0-1 0,0 1-1,1-1 1,1 1 0,0 0-1,0 0 1,1 1 0,1-1-1,1 17 1,-1-25-24,0 0 1,1 0-1,0 0 0,0-1 1,0 1-1,0 0 0,0-1 0,0 1 1,1-1-1,-1 1 0,1-1 1,-1 1-1,1-1 0,0 0 0,0 0 1,0 0-1,1 0 0,-1 0 1,0-1-1,1 1 0,-1-1 0,1 1 1,-1-1-1,1 0 0,0 0 1,-1 0-1,1 0 0,0 0 1,0-1-1,0 0 0,4 1 0,7 1-479,0 0-1,1-2 0,-1 1 0,1-2 0,15-2 0,22-9-4576</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43.307"/>
    </inkml:context>
    <inkml:brush xml:id="br0">
      <inkml:brushProperty name="width" value="0.05" units="cm"/>
      <inkml:brushProperty name="height" value="0.05" units="cm"/>
      <inkml:brushProperty name="color" value="#004F8B"/>
    </inkml:brush>
  </inkml:definitions>
  <inkml:trace contextRef="#ctx0" brushRef="#br0">0 0 7716,'0'0'5578,"13"13"-4978,35 33 45,3-2 0,1-2 0,82 49 0,-106-78-1123,-12-10-1582,-4-8-3664,-7-7-1640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43.637"/>
    </inkml:context>
    <inkml:brush xml:id="br0">
      <inkml:brushProperty name="width" value="0.05" units="cm"/>
      <inkml:brushProperty name="height" value="0.05" units="cm"/>
      <inkml:brushProperty name="color" value="#004F8B"/>
    </inkml:brush>
  </inkml:definitions>
  <inkml:trace contextRef="#ctx0" brushRef="#br0">276 1 7283,'0'0'2385,"-108"35"-480,75-7-1344,-2 4-113,1 3-64,5 1-288,9-5-64,7-3-32,9-5-320,4-12-416,21-9-7700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44.029"/>
    </inkml:context>
    <inkml:brush xml:id="br0">
      <inkml:brushProperty name="width" value="0.05" units="cm"/>
      <inkml:brushProperty name="height" value="0.05" units="cm"/>
      <inkml:brushProperty name="color" value="#004F8B"/>
    </inkml:brush>
  </inkml:definitions>
  <inkml:trace contextRef="#ctx0" brushRef="#br0">1 59 6275,'0'0'3553,"19"17"-2627,64 51-400,-76-62-400,-1-1 0,2 0 0,-1-1 0,0 0 0,1 0 0,0 0 0,0-1 0,0 0 0,0-1 0,1 0 0,-1 0 0,1-1 1,-1 0-1,1 0 0,-1-1 0,16-1 0,0 1 129,-19-1-236,1 0 0,-1 0-1,0-1 1,0 1-1,0-1 1,0 0 0,0-1-1,-1 1 1,1-1 0,-1 0-1,1 0 1,-1 0 0,0-1-1,0 1 1,-1-1-1,1 0 1,-1 0 0,1 0-1,2-6 1,-1 3-163,-1 0 1,1-1-1,-1 1 1,0-1-1,-1 0 1,0 0-1,0-1 1,-1 1-1,0 0 1,2-18-1,-5 1-195,1 29 205,3 43 108,6-8 663,26 68-1,-1-1 95,-22-61-580,3 5-12,-2 1 1,-2 0-1,-3 1 1,2 54-1,-10-103-134,0 0 0,-1 1 0,1-1 0,-1 0 0,1 0 0,-1 0 0,0 0 0,0 0 0,-1 0 0,1 0 0,-1 0 0,1 0 0,-1 0 0,0 0 0,0-1 0,0 1 0,0-1 0,-4 3 0,1-1 2,0-1 1,0 1 0,0-1 0,0-1 0,-1 1-1,1-1 1,-1 0 0,1 0 0,-12 2 0,9-3-50,-1 0 1,1 0 0,-1 0-1,0-1 1,1 0-1,-1-1 1,0 0 0,1 0-1,-1-1 1,1 0 0,0-1-1,0 0 1,0 0 0,-10-5-1,10 2 11,1 0 0,-1 0-1,1-1 1,1 1 0,-1-2 0,1 1-1,0-1 1,-8-15 0,11 18 28,0 0 0,1 0 1,0-1-1,0 1 0,1-1 0,-1 1 1,1-1-1,0 1 0,1-1 0,-1 0 1,1 1-1,0-1 0,1 0 0,-1 1 1,1-1-1,2-7 0,-1 9-226,0 1 0,-1 0 0,1 0 0,1-1 0,-1 1 0,0 1-1,1-1 1,0 0 0,-1 0 0,5-2 0,-2 1-479,21-20-3486</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45.218"/>
    </inkml:context>
    <inkml:brush xml:id="br0">
      <inkml:brushProperty name="width" value="0.05" units="cm"/>
      <inkml:brushProperty name="height" value="0.05" units="cm"/>
      <inkml:brushProperty name="color" value="#004F8B"/>
    </inkml:brush>
  </inkml:definitions>
  <inkml:trace contextRef="#ctx0" brushRef="#br0">249 177 7283,'0'0'3805,"2"-17"-2098,2-8-1342,-2 7 247,1 0 0,-2-36 0,-1 53-605,-1-1-1,1 1 1,-1 0-1,1 0 1,-1 0-1,0 0 1,1 0-1,-1 0 1,0 1-1,0-1 1,0 0-1,1 0 1,-1 0-1,0 1 1,0-1-1,0 0 1,0 1-1,0-1 1,0 1-1,-1-1 1,1 1-1,0 0 1,0-1-1,0 1 1,0 0-1,-2 0 1,-35-5-209,22 4 164,0 0 1,0 2-1,0 0 1,0 1-1,-27 6 1,39-7 15,0 0 1,1 0-1,-1 0 1,0 0-1,1 1 1,-1 0-1,0 0 1,1 0-1,0 0 1,0 1-1,-1-1 1,1 1-1,1 0 1,-1-1-1,0 1 1,1 1-1,-1-1 1,1 0-1,0 1 1,0-1-1,1 1 1,-1-1-1,1 1 1,-1 0-1,1 0 1,0 0-1,1 0 1,-2 6-1,2-2 21,1 0-1,-1-1 1,1 1 0,1 0-1,-1 0 1,1-1 0,1 1-1,-1-1 1,1 1-1,1-1 1,-1 0 0,1 0-1,7 8 1,7 8 101,0-1 0,33 28 0,-37-38-40,0 2 0,0 0 1,-1 0-1,-1 1 0,0 1 1,-1 0-1,10 20 0,-19-30-58,0 0 0,0 0 0,-1 0 0,1 1 0,-1-1 0,-1 0 0,1 1 0,-1-1 0,0 0 0,-2 13 0,1-17 0,1 0 0,-1-1 0,1 1 1,-1 0-1,1 0 0,-1-1 0,0 1 1,0-1-1,0 1 0,0-1 0,0 1 0,0-1 1,0 1-1,0-1 0,-1 0 0,1 0 0,0 1 1,-1-1-1,1 0 0,-1 0 0,1 0 1,-1-1-1,0 1 0,1 0 0,-1-1 0,0 1 1,0-1-1,1 1 0,-1-1 0,0 0 0,0 0 1,0 0-1,1 0 0,-1 0 0,0 0 1,0 0-1,0-1 0,1 1 0,-1-1 0,0 1 1,-1-2-1,1 1-16,0 0 0,0 0-1,1 0 1,-1 0 0,1 0 0,-1-1 0,1 1-1,-1-1 1,1 1 0,0-1 0,0 0 0,-1 1 0,1-1-1,1 0 1,-1 0 0,0 0 0,0 1 0,1-1-1,-1 0 1,1 0 0,-1 0 0,1 0 0,0-4 0,-2-57-535,2 49 443,1 8 100,0-1 0,0 1 0,0 0 0,1 0 0,0 0 0,0 0 0,0 1 0,1-1 0,-1 1 0,1-1 0,1 1 0,-1 0 0,1 0 0,0 0 0,0 0 0,1 1 0,-1 0 0,1 0 0,0 0 0,0 0 0,9-4 0,14-7 60,0 1-1,0 1 1,35-10-1,-22 8-31,-38 13-16,20-6 117,-1-1 0,-1-1-1,0-1 1,27-18 0,-43 25-75,0 0 1,0 0 0,0-1 0,-1 0-1,1 0 1,-1 0 0,0 0 0,-1-1-1,1 0 1,-1 1 0,0-1 0,-1 0-1,1-1 1,-1 1 0,0 0 0,-1-1-1,0 1 1,0-1 0,0 1-1,-1-9 1,1 12-61,-1 1 0,0 0 0,0-1 0,-1 1 0,1-1-1,0 1 1,-1 0 0,1-1 0,-1 1 0,0 0 0,0 0 0,0 0 0,0-1-1,0 1 1,-1 0 0,1 0 0,0 1 0,-1-1 0,-1-2 0,-1 2 0,1 0 1,0 0 0,0 1-1,-1-1 1,1 1 0,-1 0 0,1 0-1,-1 0 1,0 1 0,1-1-1,-1 1 1,-4 0 0,4 0 26,0-1-70,0 1 1,0-1 0,0 1-1,0 1 1,0-1-1,0 0 1,0 1-1,-6 2 1,9-3 38,0 1 0,0 0-1,0 0 1,0 0 0,0 0 0,1 0 0,-1 0 0,0 0-1,0 0 1,1 0 0,-1 1 0,1-1 0,-1 0-1,1 0 1,0 0 0,-1 1 0,1-1 0,0 0 0,0 1-1,0-1 1,0 0 0,0 0 0,0 1 0,0-1-1,0 0 1,0 1 0,1-1 0,-1 0 0,1 0 0,-1 0-1,1 2 1,1 0 24,-1 0-1,0-1 1,1 1 0,0 0-1,-1-1 1,1 1-1,0-1 1,1 0-1,-1 0 1,0 0 0,0 0-1,1 0 1,-1 0-1,5 2 1,47 23 193,-37-19-118,21 12 32,-15-8 252,-1 0 1,2-2-1,46 14 0,-68-26-408,0 1-1,-1-1 0,1 0 0,-1 0 1,0 0-1,1 0 0,-1 0 0,0-1 1,0 1-1,0 0 0,-1 0 0,1-1 0,-1 1 1,1 0-1,-1-5 0,3-2-453,1-3-140,0 1 0,1 0 0,1 0 0,0 0 0,14-19 0,-19 27 679,1 1-1,0-1 1,0 1 0,1 0 0,-1 0 0,0 0 0,1 0-1,-1 0 1,1 0 0,0 0 0,-1 1 0,1 0-1,0-1 1,0 1 0,0 0 0,0 0 0,0 1 0,0-1-1,0 1 1,1-1 0,-1 1 0,0 0 0,0 0-1,0 0 1,0 1 0,0-1 0,1 1 0,4 1-1,-5 0 38,0 0-1,0 0 1,0 0-1,0 0 0,-1 1 1,1-1-1,-1 1 0,0-1 1,1 1-1,-1 0 0,-1 0 1,1 0-1,2 3 0,21 52 448,-11-26-196,-10-23-305,0-1 1,0 0 0,0 0 1,1 0-1,0-1 0,11 13 0,-15-19-62,1 1 0,-1-1 0,1 0 0,0 0 0,-1 0 0,1 0 0,0 0 0,0 0 0,0 0 0,0-1 0,0 1 0,0 0 0,0-1 0,0 0 0,0 0-1,0 1 1,0-1 0,0 0 0,0-1 0,0 1 0,0 0 0,0 0 0,0-1 0,0 0 0,0 1 0,0-1 0,0 0 0,-1 0 0,1 0 0,0 0 0,2-2 0,11-8-334,0 0 0,-1-2 0,0 1 1,15-20-1,19-17 446,-47 48 20,-1 1 0,1 0 0,0 0 0,-1-1 0,1 1 0,0 0 0,-1 0 0,1 0-1,0 0 1,-1 0 0,1 0 0,0 0 0,0 0 0,-1 0 0,1 0 0,0 0 0,-1 0 0,1 0 0,0 1 0,-1-1 0,1 0 0,0 0 0,-1 1 0,1-1 0,0 1 0,-1-1 0,1 0 0,-1 1 0,1-1 0,0 2 0,24 23 338,-6-7-193,-7-9-417,1-1 0,1 0 1,26 11-1,19-3-5323,-33-13 108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43.303"/>
    </inkml:context>
    <inkml:brush xml:id="br0">
      <inkml:brushProperty name="width" value="0.05" units="cm"/>
      <inkml:brushProperty name="height" value="0.05" units="cm"/>
      <inkml:brushProperty name="color" value="#004F8B"/>
    </inkml:brush>
  </inkml:definitions>
  <inkml:trace contextRef="#ctx0" brushRef="#br0">179 34 6979,'0'0'1150,"-21"-6"-648,-67-17 573,84 22-935,-1 0 1,1 0-1,0 0 1,0 1-1,0 0 0,-1 0 1,1 0-1,-6 1 1,9-1-130,0 1 1,-1-1 0,1 0 0,0 1 0,0-1-1,0 1 1,-1 0 0,1-1 0,0 1 0,0 0-1,0 0 1,0 0 0,0-1 0,0 1-1,1 0 1,-1 0 0,0 0 0,0 2 0,-1 1-49,1 0 0,0 0 0,0 1 0,1-1 0,-1 0-1,1 1 1,0-1 0,0 0 0,1 1 0,0 7 0,1 0 141,0-2-12,0 0-1,1 0 1,1 0-1,0-1 0,0 1 1,1-1-1,0 0 1,0 0-1,1 0 1,1-1-1,-1 0 0,11 9 1,-10-9-2,1 0 1,-1 0-1,-1 1 0,0 0 1,0 0-1,0 1 1,-1-1-1,-1 1 0,1 0 1,-2 1-1,1-1 1,2 16-1,-6-20-110,1-1 1,-1 1-1,0-1 1,-1 1-1,1-1 0,-1 1 1,0-1-1,0 1 1,-1-1-1,1 0 0,-1 0 1,-1 0-1,-2 7 1,3-10-1,-1 1 1,1 0-1,-1-1 1,1 1 0,-1-1-1,0 0 1,1 0-1,-1 0 1,0 0-1,-1 0 1,1 0 0,0-1-1,0 0 1,-1 0-1,1 0 1,-1 0 0,1 0-1,-1-1 1,1 1-1,-1-1 1,-5 0-1,8 0 23,0 0 0,0 0-1,0 0 1,0 0 0,0 0-1,0 0 1,0-1 0,0 1-1,0 0 1,0 0 0,0-1-1,0 1 1,0-1 0,0 1-1,0-1 1,0 1 0,0-1-1,1 1 1,-1-1 0,0 0-1,0 0 1,1 1 0,-1-1-1,0 0 1,1 0 0,-2-1-1,2 0 10,-1-1 0,1 1 0,0 0-1,-1 0 1,1 0 0,0 0 0,0 0-1,0 0 1,0-1 0,1 1 0,-1 0-1,2-3 1,-1-1 13,1 1-1,0-1 1,1 1-1,0-1 1,-1 1-1,2 0 1,-1 0-1,7-9 1,11-1 28,0 0 0,1 1 0,1 2 0,0 0 0,0 1 1,1 1-1,43-11 0,58-26 213,-122 46-214,0 0 0,0 0 0,-1-1-1,1 1 1,-1-1 0,1 0 0,-1 0 0,1 0 0,-1 0 0,0 0-1,0 0 1,0-1 0,0 1 0,0-1 0,2-4 0,-3 1 59,1 0 0,-1 0 0,0 0 0,-1 0 1,1 0-1,-2-10 0,1 10-105,0 3 0,-1 1 1,1-1-1,-1 1 1,0 0-1,0 0 1,0-1-1,0 1 1,0 0-1,0 0 1,-1 0-1,1 0 1,-1 0-1,0 0 0,1 0 1,-1 1-1,0-1 1,0 1-1,0-1 1,0 1-1,0 0 1,0-1-1,-1 1 1,1 0-1,0 1 1,0-1-1,-1 0 1,1 1-1,-1-1 0,-2 1 1,-5-2 70,0 0 0,1 1 0,-1 0 0,0 0 0,0 1 1,-13 2-1,20-1-36,0 0 1,1 0 0,-1 0 0,1 0 0,-1 0-1,1 1 1,-1-1 0,1 1 0,0 0 0,0-1-1,0 1 1,0 0 0,0 0 0,0 0 0,1 1-1,-1-1 1,0 0 0,1 1 0,0-1 0,0 1-1,0-1 1,0 1 0,0 0 0,0-1 0,1 1-1,-1 4 1,-2 7 339,1 1 0,1-1 0,1 25 0,1-35-355,0 1-1,0-1 1,0 1 0,1-1 0,-1 0 0,1 1 0,0-1 0,0 0 0,1 0 0,-1 0 0,1-1 0,0 1 0,0-1 0,0 1 0,0-1 0,1 0 0,-1 0 0,1 0 0,0-1-1,0 1 1,0-1 0,0 0 0,0 0 0,9 2 0,4 2-699,-1-1 0,1 0-1,0-1 1,1-1 0,23 1 0,12-3-3505,0-1-1852</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45.860"/>
    </inkml:context>
    <inkml:brush xml:id="br0">
      <inkml:brushProperty name="width" value="0.05" units="cm"/>
      <inkml:brushProperty name="height" value="0.05" units="cm"/>
      <inkml:brushProperty name="color" value="#004F8B"/>
    </inkml:brush>
  </inkml:definitions>
  <inkml:trace contextRef="#ctx0" brushRef="#br0">276 152 2625,'0'0'9517,"3"-15"-8826,9-47-134,-11 60-529,-1 1 0,0-1 1,0 0-1,0 0 0,0 1 0,0-1 0,-1 0 0,1 0 1,-1 1-1,1-1 0,-1 0 0,1 1 0,-1-1 0,0 0 0,0 1 1,0-1-1,0 1 0,0-1 0,0 1 0,0 0 0,0-1 1,0 1-1,-1 0 0,1 0 0,-1 0 0,1 0 0,-1 0 1,-1-1-1,-45-13-46,41 13 41,-14-2-50,0 1 0,0 1 1,-1 0-1,-40 4 0,59-2 37,0 1 0,0-1 0,0 1-1,1 0 1,-1 0 0,0 0-1,1 0 1,-1 0 0,1 1-1,-1-1 1,1 1 0,0 0-1,-1 0 1,1-1 0,0 1-1,0 1 1,0-1 0,1 0 0,-1 0-1,1 1 1,-1-1 0,1 1-1,0-1 1,-1 1 0,1-1-1,-1 7 1,0 0 61,0 1 1,0 0-1,1 0 0,0-1 0,1 1 1,1 15-1,0-22-55,0 0 1,0 0 0,0 0 0,0 0-1,0 0 1,0 0 0,1 0-1,0-1 1,-1 1 0,1-1 0,0 1-1,0-1 1,0 1 0,1-1-1,-1 0 1,1 0 0,-1 0 0,1-1-1,-1 1 1,1 0 0,0-1-1,0 0 1,0 0 0,0 1-1,0-2 1,0 1 0,0 0 0,0-1-1,6 1 1,-3 0-13,0-1 0,-1 1 1,1-1-1,0 0 0,0-1 0,-1 1 0,1-1 1,0 0-1,-1 0 0,1-1 0,-1 0 0,1 0 0,-1 0 1,0-1-1,9-5 0,-7 2-153,-1-1 1,1 0-1,-1 0 0,-1-1 0,1 1 1,-1-1-1,-1 0 0,0-1 0,0 1 1,0-1-1,-1 0 0,0 1 1,-1-1-1,0-1 0,-1 1 0,1 0 1,-2 0-1,1-1 0,-2-11 1366,-2 32-670,1-3-443,0 0-1,0 1 0,1-1 0,0 0 1,1 1-1,-1-1 0,2 0 1,-1 1-1,1-1 0,0 0 1,4 12-1,-3-16-182,-1 0 1,1 0-1,0-1 1,0 1-1,1-1 1,-1 0-1,1 0 0,0 1 1,0-2-1,0 1 1,0 0-1,0-1 1,0 1-1,1-1 0,-1 0 1,1 0-1,0 0 1,-1-1-1,1 1 1,0-1-1,0 0 0,0 0 1,0 0-1,0 0 1,8-1-1,-4 1-623,-1 0 0,0-1 1,1 1-1,-1-2 0,1 1 0,-1-1 0,0 0 0,1-1 0,-1 0 0,0 0 1,13-6-1,13-14-4050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46.419"/>
    </inkml:context>
    <inkml:brush xml:id="br0">
      <inkml:brushProperty name="width" value="0.05" units="cm"/>
      <inkml:brushProperty name="height" value="0.05" units="cm"/>
      <inkml:brushProperty name="color" value="#004F8B"/>
    </inkml:brush>
  </inkml:definitions>
  <inkml:trace contextRef="#ctx0" brushRef="#br0">1 60 3089,'0'0'8129,"19"21"-6936,61 67-425,-75-82-725,1 1 0,-1 0 0,-1 0-1,0 1 1,0 0 0,0-1 0,-1 1 0,0 0-1,0 1 1,-1-1 0,0 0 0,0 1 0,-1-1-1,0 1 1,-1-1 0,-1 17 0,1-9-34,0-15-21,0 1 0,-1-1 0,1 0 1,0 0-1,-1 1 0,1-1 0,0 0 0,-1 0 1,1 1-1,-1-1 0,0 0 0,1 0 1,-1 0-1,0 0 0,0 0 0,0 0 0,0 0 1,0 0-1,0-1 0,0 1 0,0 0 0,0 0 1,0-1-1,0 1 0,0-1 0,-1 1 1,1-1-1,0 1 0,0-1 0,-1 0 0,1 0 1,0 1-1,-1-1 0,1 0 0,0 0 0,0 0 1,-1-1-1,1 1 0,0 0 0,-1 0 1,0-1-1,-1 1-33,1-1 0,0 1 0,0-1 0,-1 1 0,1-1 0,0 0 0,0 0 0,0 0 0,0 0 0,0 0 0,0 0 0,0-1 0,0 1 0,1-1 0,-1 1 0,0-1 0,1 0 0,-1 1 0,1-1 0,0 0 0,-1 0 0,1 0 0,0 0 0,-1-4 0,2 4 27,-1-1 0,1 1-1,-1-1 1,1 1-1,0-1 1,0 0 0,1 1-1,-1-1 1,0 1 0,1-1-1,-1 1 1,1-1-1,0 1 1,0-1 0,0 1-1,0-1 1,0 1 0,1 0-1,2-4 1,0 3 23,-1 0 1,0 0-1,1 0 0,0 1 1,0-1-1,-1 1 1,1 0-1,1 0 0,-1 1 1,8-3-1,10 0 292,0 0-1,0 1 1,42 1 0,-46 2 46,32-1 368,0-2 0,72-15 0,-108 16-551,-1-1 1,1-1-1,-1-1 1,0 0 0,0 0-1,0-1 1,-1-1-1,0 0 1,0-1-1,-1 0 1,0 0 0,0-2-1,16-17 1,-25 24-166,0 1 1,0-1-1,0 0 1,0 1-1,-1-1 0,1 0 1,-1 0-1,0 0 1,0 0-1,0-1 1,0 1-1,0 0 0,-1 0 1,1 0-1,-1-1 1,0 1-1,0 0 1,0-1-1,-1-4 0,0 6-22,0 0-1,0 0 1,0 0-1,-1 0 1,1 0 0,0 0-1,-1 0 1,1 0-1,-1 0 1,0 1-1,0-1 1,1 1-1,-1-1 1,0 1-1,0 0 1,0 0-1,-1 0 1,1 0-1,0 0 1,0 0 0,-1 0-1,1 1 1,0-1-1,-1 1 1,-3 0-1,-2-2-14,1 1 0,-1 1 1,0 0-1,0 0 0,0 0 0,0 1 0,1 0 0,-1 1 0,0 0 1,1 0-1,-1 1 0,-12 6 0,16-7 85,0 1 0,1-1-1,-1 1 1,1 0 0,0 1 0,0-1-1,0 0 1,0 1 0,1 0 0,-1-1 0,1 1-1,0 0 1,0 0 0,1 1 0,-1-1 0,1 0-1,0 0 1,0 1 0,0-1 0,1 1 0,-1-1-1,1 1 1,0-1 0,1 5 0,0-5 15,0-1 0,0 1 0,0-1 0,0 1 0,1-1 0,0 1 0,0-1 0,0 0 0,0 0 0,0 0 0,0 0 0,1 0 0,-1 0 0,1-1 0,0 1 0,0-1 0,0 0 0,0 0 0,1 0 0,-1 0 0,0-1 0,1 1 0,-1-1 1,7 2-1,13 4 309,0 0 0,38 5 0,-60-12-358,70 10-112,77 0-1,-55-9-4945,-84-1-319</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46.870"/>
    </inkml:context>
    <inkml:brush xml:id="br0">
      <inkml:brushProperty name="width" value="0.05" units="cm"/>
      <inkml:brushProperty name="height" value="0.05" units="cm"/>
      <inkml:brushProperty name="color" value="#004F8B"/>
    </inkml:brush>
  </inkml:definitions>
  <inkml:trace contextRef="#ctx0" brushRef="#br0">312 1 7619,'0'0'1585,"-143"143"-1409,81-68-176,6 1-96,6-7-2033</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49.874"/>
    </inkml:context>
    <inkml:brush xml:id="br0">
      <inkml:brushProperty name="width" value="0.05" units="cm"/>
      <inkml:brushProperty name="height" value="0.05" units="cm"/>
      <inkml:brushProperty name="color" value="#004F8B"/>
    </inkml:brush>
  </inkml:definitions>
  <inkml:trace contextRef="#ctx0" brushRef="#br0">216 121 1345,'0'0'6571,"3"-10"-5333,0 4-828,0 0 0,-1 0 0,0 0 0,-1 0 1,1-1-1,-1 1 0,0-1 0,-1-6 0,0 11-362,0 0 0,-1 0 0,1 0 0,-1-1-1,0 1 1,0 0 0,0 0 0,0 0 0,0 0-1,0 0 1,0 0 0,-1 1 0,1-1 0,0 0-1,-1 1 1,0-1 0,1 1 0,-1-1 0,0 1-1,0 0 1,0 0 0,0-1 0,0 2-1,0-1 1,0 0 0,0 0 0,0 1 0,-1-1-1,1 1 1,0-1 0,0 1 0,-4 0 0,1-1-61,-1 1 1,1-1-1,-1 1 1,0 0-1,1 1 1,-1-1-1,0 1 1,1 0-1,-1 1 1,1-1-1,0 1 1,-1 0-1,1 0 1,0 1 0,0 0-1,0-1 1,1 2-1,-1-1 1,-5 6-1,3-2 52,1 0 1,0 0-1,0 1 0,1 0 0,0 0 1,0 0-1,1 0 0,0 1 0,1 0 1,0 0-1,-3 11 0,3-9-10,1 0 0,0 0 0,1 0 0,0 1 0,1-1-1,0 0 1,0 1 0,4 14 0,-3-19-10,1-1 1,0 1-1,1-1 0,-1 1 1,1-1-1,1 0 0,-1 0 1,1 0-1,0-1 0,0 1 0,1-1 1,0 0-1,0 0 0,8 6 1,-2-3 20,1-1 1,0 0-1,0-1 1,1-1-1,-1 1 1,1-2-1,0 0 1,1-1-1,-1 0 1,0 0-1,1-2 0,0 0 1,-1 0-1,1-2 1,0 1-1,20-5 1,-26 3-31,0-1 0,-1-1 0,1 1-1,-1-1 1,0 0 0,0-1 0,0 0 0,0 0 0,-1 0 0,0-1 0,0 0-1,-1 0 1,1 0 0,6-11 0,-6 8-37,-1 0-1,0 0 1,0 0-1,0-1 1,-1 1-1,-1-1 1,0 0-1,0 0 1,-1 0-1,0-1 1,0-12 0,-2 23 83,5 8-683,0 1 636,0 0 0,0 0 0,1 0 1,1-1-1,-1 1 0,1-2 1,1 1-1,-1-1 0,1 0 0,1 0 1,-1-1-1,1 0 0,0-1 1,0 0-1,1 0 0,0-1 0,-1 0 1,2-1-1,-1 0 0,0-1 1,0 0-1,1 0 0,-1-1 0,13 0 1,-22-1-2,1 0 1,0 0-1,-1 0 1,1 0 0,-1 0-1,1-1 1,-1 1-1,1 0 1,0-1-1,-1 1 1,1-1 0,-1 1-1,0-1 1,1 0-1,-1 0 1,1 0 0,-1 1-1,0-1 1,0 0-1,1-1 1,-1 1-1,0 0 1,0 0 0,0 0-1,1-3 1,-1 2-63,-1-1 0,1 0 1,0 0-1,-1 0 0,0 0 1,0 0-1,1 0 0,-2 0 1,1 0-1,0 0 0,-1 0 1,1 0-1,-2-4 0,0 3-79,-1 0 0,1 0 0,-1 1 0,0-1 0,0 0 0,0 1 0,0 0-1,0 0 1,-1 0 0,0 0 0,1 0 0,-1 1 0,0-1 0,0 1 0,-5-2-1,-4-3 29,40 18 1012,60 70-838,-86-80-65,0 0-1,0-1 0,0 1 1,1-1-1,-1 1 1,0-1-1,0 1 0,0-1 1,1 0-1,-1 0 1,0 1-1,0-1 0,0 0 1,1 0-1,-1 0 1,0 0-1,0-1 0,1 1 1,-1 0-1,0 0 1,0-1-1,0 1 0,1-1 1,1 0-1,29-19-255,-24 14 139,34-25-487,-24 18 423,0 0 0,0 1 1,27-12-1,-43 23 273,-1 0 1,1 1 0,0-1-1,0 0 1,0 1-1,0 0 1,0 0 0,0-1-1,0 1 1,0 0-1,0 1 1,0-1 0,0 0-1,0 0 1,-1 1-1,1 0 1,0-1 0,0 1-1,0 0 1,0 0-1,-1-1 1,1 1 0,0 1-1,2 1 1,2 3 157,0 1 0,0-1 1,0 1-1,6 12 1,16 17 332,-20-29-585,0 1 0,0-2 1,1 1-1,0-1 0,0 0 0,1-1 0,15 6 1,19-2-3233,-21-9-1479</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50.612"/>
    </inkml:context>
    <inkml:brush xml:id="br0">
      <inkml:brushProperty name="width" value="0.05" units="cm"/>
      <inkml:brushProperty name="height" value="0.05" units="cm"/>
      <inkml:brushProperty name="color" value="#004F8B"/>
    </inkml:brush>
  </inkml:definitions>
  <inkml:trace contextRef="#ctx0" brushRef="#br0">216 179 5346,'0'0'6497,"4"-18"-5662,11-58 80,-14 73-900,0 0 1,-1 1-1,1-1 1,-1 1-1,0-1 1,1 0-1,-1 1 1,0-1-1,-1 0 1,1 0-1,0 1 1,-1-1-1,0 1 1,1-1-1,-1 0 1,0 1-1,0 0 1,0-1-1,-1 1 1,1-1-1,-1 1 1,1 0-1,-1 0 1,0 0-1,0 0 1,0 0-1,0 0 1,0 1-1,0-1 1,0 1-1,-1-1 1,1 1-1,0 0 1,-1 0-1,1 0 1,-1 0-1,1 0 1,-6 0-1,-3 0-49,0 0 0,1 0 1,-1 1-1,0 1 0,1 0 0,-1 0 0,-15 5 0,22-5 22,0 0 0,0 0-1,-1 0 1,1 0 0,0 1 0,1 0-1,-1 0 1,0 0 0,0 0-1,1 1 1,-1-1 0,1 1-1,0 0 1,0 0 0,0 0 0,0 1-1,0-1 1,1 1 0,0-1-1,-1 1 1,1 0 0,1 0-1,-1 0 1,0 0 0,1 0-1,0 0 1,0 0 0,0 1 0,1-1-1,-1 7 1,2-2 35,-1-1-1,2 1 1,-1-1-1,1 1 1,0-1-1,1 0 1,0 0 0,0 0-1,1 0 1,0 0-1,0-1 1,1 0 0,0 0-1,9 11 1,36 28 675,-39-38-613,-1 0 0,0 0 0,-1 2 0,0-1 1,-1 1-1,0 0 0,0 1 0,6 12 0,-13-22-97,0 0 0,-1 0 0,1 0 0,0 0 0,-1 0 0,1 0 0,-1 0-1,1 0 1,-1 1 0,0-1 0,1 0 0,-1 0 0,0 0 0,0 1 0,0-1 0,0 0-1,0 0 1,0 0 0,0 1 0,0-1 0,-1 0 0,1 0 0,0 0 0,-1 0-1,1 0 1,-1 1 0,1-1 0,-1 0 0,0 0 0,1 0 0,-1 0 0,0 0 0,0-1-1,0 1 1,1 0 0,-1 0 0,-2 1 0,-2-1-136,0 1-1,0-1 1,0 0-1,0-1 1,0 1-1,0-1 1,-8-1-1,5 1 21,8 0 130,-1 0 0,1 0 0,0-1 0,-1 1 0,1 0 0,0-1 0,-1 1 0,1 0 0,0-1 0,0 1 0,-1 0 0,1-1 0,0 1 0,0 0 0,0-1 0,0 1 0,-1-1 0,1 1 0,0 0 0,0-1 0,0 1 0,0-1 0,0 1 0,0-1 0,0 1 0,0 0 0,0-1 0,0 1 0,0-1 0,1 1 0,-1-1 0,0 1 0,0 0 0,0-1 0,0 1 0,1-1 0,-1 1 0,0 0 0,0-1 0,1 1 0,-1-1 0,11-18 47,-2 13-17,1 0 0,-1 0 0,1 1 0,0 0 0,0 1 0,0 0 0,0 1 0,1 0 0,0 0 0,-1 1 0,16-1-1,20 0 491,66 4 0,-47 1-266,-46-2-313,-8 0 233,0 1 1,0-2 0,1 0-1,-1 0 1,0-1-1,15-4 1,-23 5-136,1-1-1,-1 0 1,0 0 0,0 0-1,0 0 1,0 0 0,0-1-1,0 1 1,-1-1 0,1 0-1,-1 0 1,0 1 0,0-2 0,0 1-1,0 0 1,-1 0 0,1-1-1,-1 1 1,1-1 0,-1 1-1,-1-1 1,1 1 0,0-1-1,-1-3 1,1 1-66,0 1 1,-1 0-1,0-1 0,0 1 1,0 0-1,-1-1 0,0 1 1,0 0-1,0-1 0,-1 1 0,0 0 1,0 0-1,0 0 0,0 1 1,-1-1-1,0 0 0,0 1 1,0 0-1,-7-8 0,2 4-39,-1 1 0,0 0 0,0 1 0,0 0 0,-1 0 0,1 1 0,-1 1 0,-20-7 0,28 10 58,0 0-1,-1 0 0,1 0 1,-1 0-1,0 1 1,1-1-1,-1 1 0,1 0 1,-1 0-1,0 0 0,1 0 1,-1 0-1,1 0 1,-1 1-1,0-1 0,1 1 1,-1 0-1,1 0 0,-1 0 1,1 0-1,0 0 1,-1 1-1,1-1 0,0 1 1,0-1-1,0 1 1,0 0-1,0 0 0,1 0 1,-1 0-1,0 0 0,1 0 1,-1 0-1,1 0 1,0 1-1,0-1 0,-2 5 1,0 3 36,1-1 0,-1 1 0,2 1 0,-1-1 0,1 0 0,1 0 0,0 0 0,1 16 0,0-23-73,0 0 0,0 1-1,0-1 1,0 0 0,0 0 0,1 0 0,-1 1 0,1-2 0,0 1-1,0 0 1,0 0 0,0 0 0,0-1 0,1 1 0,-1-1 0,1 0-1,0 0 1,5 4 0,-4-4-451,1 1 0,0-1 1,0 0-1,0 0 0,0 0 0,0-1 1,5 1-1,19 0-4226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51.240"/>
    </inkml:context>
    <inkml:brush xml:id="br0">
      <inkml:brushProperty name="width" value="0.05" units="cm"/>
      <inkml:brushProperty name="height" value="0.05" units="cm"/>
      <inkml:brushProperty name="color" value="#004F8B"/>
    </inkml:brush>
  </inkml:definitions>
  <inkml:trace contextRef="#ctx0" brushRef="#br0">1 70 8132,'0'0'1456,"1"18"-55,8 139 960,-13-186-2928,1 9 247,1 0 0,1 0-1,0-1 1,1 1 0,4-25 0,-3 42 380,-1-1 1,1 1-1,0 0 1,0 0-1,0-1 1,0 1-1,1 0 1,-1 0-1,1 0 1,0 1-1,0-1 1,0 0-1,0 0 1,0 1 0,0 0-1,1-1 1,-1 1-1,1 0 1,0 0-1,0 0 1,0 1-1,0-1 1,0 1-1,0-1 1,0 1-1,0 0 1,0 0-1,1 0 1,-1 1-1,0-1 1,1 1-1,-1 0 1,0 0-1,1 0 1,-1 0-1,0 1 1,1-1 0,4 3-1,-4-2 19,0 0-1,-1 1 1,0 0-1,1 0 1,-1 0 0,0 0-1,0 1 1,0-1-1,0 1 1,-1 0 0,1 0-1,-1 0 1,1 0 0,-1 0-1,0 0 1,0 1-1,-1-1 1,3 6 0,26 73 436,-27-73-478,4 18 48,5 12 311,-8-27-1109,-1-11-1224,4-21 503,2 0 0,19-36 0,-22 46 1603,0 1-1,0 0 1,1 0-1,0 0 1,1 1 0,-1 1-1,15-12 1,-21 18-41,0 0 0,0 1 0,0-1 0,1 0-1,-1 0 1,0 1 0,1-1 0,-1 1 0,0-1 0,1 1 0,-1-1 0,0 1 0,1 0-1,-1 0 1,1 0 0,-1 0 0,1 0 0,-1 0 0,1 0 0,-1 0 0,0 1 0,1-1 0,-1 0-1,1 1 1,-1-1 0,0 1 0,0-1 0,1 1 0,-1 0 0,0 0 0,0 0 0,0 0-1,1-1 1,-1 1 0,0 1 0,1 1 0,3 4 146,0 1 1,0 0-1,-1 0 1,-1 0-1,4 9 0,4 9-84,-7-19-715,19 29 1422,-13-28-3703,3-5-3873</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51.767"/>
    </inkml:context>
    <inkml:brush xml:id="br0">
      <inkml:brushProperty name="width" value="0.05" units="cm"/>
      <inkml:brushProperty name="height" value="0.05" units="cm"/>
      <inkml:brushProperty name="color" value="#004F8B"/>
    </inkml:brush>
  </inkml:definitions>
  <inkml:trace contextRef="#ctx0" brushRef="#br0">0 76 304,'0'0'7769,"4"16"-6400,21 81-345,-28-112-1333,2-1 0,0 1 0,1-1 0,2-17 1,-1-6 323,-1 37 105,0 0 0,0 0 0,0 0 0,0 1 0,1-1 0,-1 0 0,0 1 0,1-1 0,-1 0 0,1 1 0,0-1-1,0 1 1,0-1 0,-1 0 0,1 1 0,1 0 0,0-2 0,-1 2-54,0 1 0,0 0 1,-1-1-1,1 1 0,0 0 0,0 0 0,0-1 0,0 1 1,0 0-1,0 0 0,0 0 0,0 0 0,0 0 0,0 0 1,0 1-1,0-1 0,0 0 0,0 0 0,0 1 0,-1-1 1,1 1-1,0-1 0,0 0 0,0 1 0,0 0 0,-1-1 1,1 1-1,0-1 0,0 1 0,-1 0 0,1 0 0,-1-1 1,1 1-1,-1 0 0,1 1 0,7 7 207,-1 1 1,0 1-1,-1-1 0,6 14 0,-8-14-188,1 0 1,0 0-1,1-1 1,0 0-1,1 0 0,9 10 1,-15-18-114,0-1 0,-1 0 0,1 0 0,-1 0 0,1 0 0,-1-1 0,1 1 1,0 0-1,-1 0 0,1 0 0,-1 0 0,1 0 0,-1-1 0,1 1 0,-1 0 0,1-1 0,-1 1 1,1 0-1,-1-1 0,1 1 0,-1 0 0,0-1 0,1 1 0,-1-1 0,0 1 0,1-1 1,-1 1-1,0-1 0,0 1 0,1-1 0,13-21-601,-11 17 303,16-24-546,-7 10 650,1 1 0,0 0 0,27-26-1,-40 43 328,1 0-1,0 0 0,0 0 1,0 0-1,1 1 0,-1-1 1,0 0-1,0 1 0,0-1 1,0 1-1,1-1 0,-1 1 0,0-1 1,1 1-1,-1 0 0,0 0 1,1 0-1,-1 0 0,0 0 1,1 0-1,-1 0 0,0 0 1,1 0-1,-1 0 0,0 1 1,0-1-1,1 1 0,-1-1 0,0 1 1,0-1-1,0 1 0,0 0 1,1 0-1,-1-1 0,0 1 1,0 0-1,-1 0 0,2 1 1,5 6 286,-1 0 1,0 0-1,-1 1 1,7 12-1,5 9-88,-13-26-376,-1 1 0,1-1-1,0 0 1,0 0 0,0-1 0,9 7 0,-11-9-443,1 0-1,-1 0 1,1 0-1,-1 0 1,1 0 0,-1-1-1,1 1 1,0-1-1,-1 1 1,4-1-1,12 0-4821</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52.541"/>
    </inkml:context>
    <inkml:brush xml:id="br0">
      <inkml:brushProperty name="width" value="0.05" units="cm"/>
      <inkml:brushProperty name="height" value="0.05" units="cm"/>
      <inkml:brushProperty name="color" value="#004F8B"/>
    </inkml:brush>
  </inkml:definitions>
  <inkml:trace contextRef="#ctx0" brushRef="#br0">244 435 4482,'0'0'10800,"1"-5"-10176,0 2-582,-1 0 0,1 0 0,-1 0-1,1 0 1,-1 0 0,0 1 0,0-1 0,0 0 0,0 0 0,-1 0-1,1 0 1,-1 0 0,1 0 0,-1 1 0,0-1 0,0 0 0,-1 1-1,1-1 1,0 0 0,-1 1 0,0 0 0,0-1 0,1 1 0,-1 0-1,0 0 1,-1 0 0,1 0 0,-5-3 0,-6-2-76,-1 0 0,1 2 0,-2-1 0,1 2 0,0 0 0,-1 0 0,0 1 0,1 1 0,-1 1 0,0 0 0,-21 2 0,35-1 22,-1 1 0,1 0 0,0-1 0,-1 1 0,1 0 0,0 0 1,0 0-1,0 0 0,-1 0 0,1 0 0,0 0 0,0 0 0,1 1 0,-1-1 1,0 0-1,0 1 0,1-1 0,-1 0 0,0 1 0,1-1 0,0 1 0,-1-1 0,1 1 1,0-1-1,0 1 0,-1-1 0,1 1 0,1-1 0,-1 1 0,0-1 0,0 2 1,4 53 241,-3-52-199,1 1-1,-1-1 0,1 0 0,0 0 1,0 0-1,1 0 0,-1 0 1,1-1-1,0 1 0,0-1 0,0 1 1,1-1-1,-1 0 0,1-1 1,-1 1-1,1 0 0,0-1 1,0 0-1,0 0 0,0 0 0,0-1 1,1 1-1,-1-1 0,1 0 1,-1 0-1,1 0 0,-1-1 0,1 0 1,-1 0-1,7 0 0,-7 0-90,0 0-1,0 0 1,0 0 0,0-1-1,0 1 1,0-1 0,0 0-1,0 0 1,-1 0-1,1-1 1,0 1 0,-1-1-1,1 0 1,-1 0-1,1 0 1,-1-1 0,0 1-1,0-1 1,0 1-1,0-1 1,-1 0 0,1 0-1,-1-1 1,0 1-1,0 0 1,0-1 0,0 1-1,0-1 1,-1 0-1,0 1 1,1-1 0,-1 0-1,-1 0 1,1 0-1,0-5 1,-1 9 70,0 0-1,0-1 1,0 1 0,0 0-1,0 0 1,0-1-1,0 1 1,0 0 0,0-1-1,0 1 1,0 0 0,0 0-1,1-1 1,-1 1-1,0 0 1,0 0 0,0-1-1,0 1 1,1 0 0,-1 0-1,0-1 1,0 1-1,0 0 1,1 0 0,-1 0-1,0 0 1,0-1 0,1 1-1,-1 0 1,0 0-1,1 0 1,-1 0 0,0 0-1,0 0 1,1 0 0,-1 0-1,0 0 1,1 0-1,-1 0 1,0 0 0,0 0-1,1 0 1,-1 0 0,0 0-1,1 0 1,-1 0-1,0 0 1,0 0 0,1 0-1,-1 1 1,0-1 0,0 0-1,1 0 1,-1 0-1,0 1 1,0-1 0,1 0-1,-1 0 1,0 0 0,0 1-1,0-1 1,1 1-1,24 19-82,-12-8 130,1-5-151,0 0 1,1-2-1,0 1 1,0-2 0,0 0-1,0 0 1,1-2 0,-1 0-1,1 0 1,-1-2-1,29-2 1,-41 2-45,1 0 0,-1-1-1,1 1 1,-1-1 0,0 0 0,0 0-1,1 0 1,-1-1 0,0 1 0,0-1-1,0 1 1,0-1 0,-1 0 0,1 0-1,0-1 1,-1 1 0,1 0 0,-1-1-1,0 0 1,0 1 0,0-1 0,0 0-1,-1 0 1,1 0 0,-1 0 0,1 0-1,-1 0 1,1-6 0,3-9 69,-2 0 0,0 0 0,-1-1 0,0-21 0,-1 13 128,7-65-76,2-76 2363,-10 173-1562,0 53-344,-1-2 263,6 58 1,-3-98-620,0 0 0,1 0 0,1-1 0,0 1 1,2-1-1,-1 0 0,2 0 0,10 18 0,-14-28-95,0-1-1,0-1 1,0 1 0,1 0-1,-1-1 1,1 1-1,0-1 1,0 0 0,0-1-1,0 1 1,1-1 0,-1 1-1,0-1 1,1-1-1,0 1 1,0-1 0,5 2-1,-1-2-571,-1 0-1,1 0 1,0-1-1,-1 0 1,12-2-1,-1-5-2358,-6-8-1186</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52.897"/>
    </inkml:context>
    <inkml:brush xml:id="br0">
      <inkml:brushProperty name="width" value="0.05" units="cm"/>
      <inkml:brushProperty name="height" value="0.05" units="cm"/>
      <inkml:brushProperty name="color" value="#004F8B"/>
    </inkml:brush>
  </inkml:definitions>
  <inkml:trace contextRef="#ctx0" brushRef="#br0">0 47 8260,'0'0'9588,"112"-19"-9588,-77 14-176,0-1 80,-4-1-2625,-4-3-3426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53.244"/>
    </inkml:context>
    <inkml:brush xml:id="br0">
      <inkml:brushProperty name="width" value="0.05" units="cm"/>
      <inkml:brushProperty name="height" value="0.05" units="cm"/>
      <inkml:brushProperty name="color" value="#004F8B"/>
    </inkml:brush>
  </inkml:definitions>
  <inkml:trace contextRef="#ctx0" brushRef="#br0">1 128 7940,'0'0'7270,"23"-4"-6857,151-24 625,-167 27-1000,-1 0 1,0 0-1,0-1 0,0 0 0,0 0 1,0-1-1,5-3 0,-9 5-29,0 0 0,0 0 0,-1 0 0,1-1 0,0 1 0,-1-1 0,1 1 0,-1-1 0,0 0 0,1 1 0,-1-1 0,0 0 0,0 0 0,0 0 0,0 0 0,0 0-1,-1 0 1,1 0 0,-1 0 0,1 0 0,-1-1 0,0-2 0,0 3-25,-1 1 0,0-1-1,0 1 1,0-1 0,1 1 0,-1 0-1,-1-1 1,1 1 0,0 0-1,0 0 1,0 0 0,-1 0 0,1 0-1,-1 0 1,1 0 0,-1 0 0,1 0-1,-1 1 1,1-1 0,-1 0 0,1 1-1,-1 0 1,0-1 0,1 1-1,-1 0 1,-3 0 0,-51-6-183,55 6 192,-16-1-93,5-1 120,0 2 0,0 0 0,0 0-1,-24 5 1,34-5-69,0 1 1,-1-1-1,1 1 0,0 0 1,0 0-1,0 0 0,0 0 1,0 0-1,0 0 0,0 1 1,0-1-1,0 1 0,1-1 1,-1 1-1,1 0 0,-1-1 1,1 1-1,-1 0 0,1 0 1,0 0-1,0 0 0,0 0 1,0 0-1,0 1 0,1-1 1,-1 0-1,1 0 0,-1 1 1,1-1-1,0 0 0,0 5 1,3 6-2647,13-3-2937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03.670"/>
    </inkml:context>
    <inkml:brush xml:id="br0">
      <inkml:brushProperty name="width" value="0.05" units="cm"/>
      <inkml:brushProperty name="height" value="0.05" units="cm"/>
      <inkml:brushProperty name="color" value="#004F8B"/>
    </inkml:brush>
  </inkml:definitions>
  <inkml:trace contextRef="#ctx0" brushRef="#br0">2 53 6099,'0'0'3473,"20"-9"-3011,68-28 445,-81 35-779,0 0 1,0 1-1,0 1 0,0-1 1,0 1-1,0 0 0,0 0 1,0 1-1,0 0 0,0 0 1,0 1-1,-1 0 0,1 0 1,0 1-1,-1 0 0,1 0 1,-1 0-1,0 1 0,0-1 1,8 9-1,-3-5 10,2 1 17,0 1-1,0 1 1,-1 0-1,-1 1 1,20 23-1,-26-29-148,-1 1-1,-1 0 0,1 0 0,-1 0 1,0 0-1,0 1 0,-1-1 0,1 1 1,-2 0-1,1-1 0,-1 1 0,0 0 1,0 0-1,-1 0 0,0 12 0,-2-15-14,1 1 0,-1-1-1,1 0 1,-1 0-1,-1 0 1,1 0-1,0 0 1,-1 0-1,0-1 1,0 1-1,0-1 1,0 0-1,-1 0 1,1 0-1,-1 0 1,0-1-1,0 1 1,0-1 0,0 0-1,0 0 1,0 0-1,0-1 1,-6 2-1,-10 3-172,-1 0 0,1-1 0,-35 3 0,44-7 112,-81 5-972,86-6 986,-1-1 0,1 1 0,0-1 0,0 0 0,-1 0 0,1-1 0,0 0 0,0 0 0,1 0 0,-1-1 0,0 0 0,-4-4-1,8 7 11,1-1 0,0 0 0,0 0 0,0 1 0,0-1 0,0 0 0,0 0 0,0-1 0,0 1 0,0 0 0,0 0 0,0 0-1,1 0 1,-1-1 0,0 1 0,1 0 0,0-1 0,-1 1 0,1-1 0,0 1 0,-1 0 0,1-1 0,0 1 0,0-1-1,0 1 1,0 0 0,0-1 0,1 1 0,-1-1 0,0 1 0,1 0 0,-1-1 0,1 1 0,-1 0 0,1-1 0,-1 1-1,1 0 1,0 0 0,0-1 0,0 1 0,0 0 0,0 0 0,1-1 0,5-4-658,0 0 1,1 1 0,-1 0-1,1 0 1,10-5-1,14-6-4717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43.729"/>
    </inkml:context>
    <inkml:brush xml:id="br0">
      <inkml:brushProperty name="width" value="0.05" units="cm"/>
      <inkml:brushProperty name="height" value="0.05" units="cm"/>
      <inkml:brushProperty name="color" value="#004F8B"/>
    </inkml:brush>
  </inkml:definitions>
  <inkml:trace contextRef="#ctx0" brushRef="#br0">287 54 8500,'0'0'6360,"-15"-9"-5872,-52-26-192,62 34-237,0-1-1,-1 0 0,1 1 0,0 0 1,0 0-1,-1 0 0,1 1 0,0 0 0,-1 0 1,1 0-1,0 1 0,-1 0 0,1 0 1,0 0-1,0 0 0,0 1 0,0 0 0,0 0 1,0 0-1,0 1 0,1 0 0,-1 0 1,1 0-1,0 0 0,0 1 0,-6 6 0,3-3 174,1 0-1,0 0 0,0 1 0,1 0 1,0 0-1,0 1 0,1-1 0,0 1 1,0 0-1,1 0 0,1 0 0,-4 18 1,5-22-167,1-1 0,-1 1 1,1 0-1,0 0 0,0 0 1,1 0-1,-1 0 0,1 0 0,0 0 1,1 0-1,-1-1 0,1 1 1,0 0-1,0-1 0,0 0 1,1 1-1,-1-1 0,1 0 1,0 0-1,0 0 0,1-1 1,-1 1-1,1-1 0,0 0 1,0 0-1,0 0 0,0 0 1,0-1-1,1 1 0,4 1 1,12 6-28,1-1 0,-1-1 0,2-1 0,-1 0 1,1-2-1,0-1 0,43 3 0,31-8-5156,-83-4 1527,-10-8-1737</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55.214"/>
    </inkml:context>
    <inkml:brush xml:id="br0">
      <inkml:brushProperty name="width" value="0.05" units="cm"/>
      <inkml:brushProperty name="height" value="0.05" units="cm"/>
      <inkml:brushProperty name="color" value="#004F8B"/>
    </inkml:brush>
  </inkml:definitions>
  <inkml:trace contextRef="#ctx0" brushRef="#br0">272 57 2657,'0'0'5579,"0"-12"-4739,0-5-923,-1-10 2977,9 50-1471,37 152-1063,-31-125-290,-12-45-22,-2-5 202,-1-2-293,-1 0 0,0 0 0,0 0 0,-1 1 0,1-1-1,0 0 1,0 1 0,-1-1 0,1 1 0,-1 0 0,1 0-1,-4-1 1,2 1-103,-19-9-178,-1 2-1,0 0 0,0 2 0,-1 0 0,0 2 0,0 1 0,0 0 0,-32 3 0,54 0 358,1 1 0,0-1 0,0 1 0,-1 0 0,1 0 0,0 0 0,0 0 0,0 0 0,0 0 0,0 1 0,0-1 0,0 1 0,0-1 0,1 1 0,-1 0 0,0-1 0,1 1 0,0 0 0,-1 0 0,1 0 0,0 1 0,0-1 0,0 0 0,0 0 0,1 0 0,-1 1 0,0-1 0,1 0 0,0 1 0,-1 2 0,-1 11 320,0 0 1,1 0 0,2 19 0,-1-29-174,0-2-132,0 1 1,1-1-1,-1 0 1,1 0-1,0 0 1,0 0-1,1 0 0,-1 0 1,1 0-1,0 0 1,0-1-1,0 1 1,0-1-1,1 1 1,-1-1-1,7 6 1,-4-5 5,1 1 1,0-1-1,1 0 1,-1 0-1,1-1 1,-1 0-1,1 0 0,0-1 1,7 2-1,15 2 47,-1-2 0,1-1-1,53-1 1,-73-2-101,-8 0-5,19 1-530,1-2 0,-1 0-1,0-1 1,36-9 0,3-12-4297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55.588"/>
    </inkml:context>
    <inkml:brush xml:id="br0">
      <inkml:brushProperty name="width" value="0.05" units="cm"/>
      <inkml:brushProperty name="height" value="0.05" units="cm"/>
      <inkml:brushProperty name="color" value="#004F8B"/>
    </inkml:brush>
  </inkml:definitions>
  <inkml:trace contextRef="#ctx0" brushRef="#br0">1 1 6499,'0'0'6771,"6"54"-7475,-4-28-2017,0 0-481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55.932"/>
    </inkml:context>
    <inkml:brush xml:id="br0">
      <inkml:brushProperty name="width" value="0.05" units="cm"/>
      <inkml:brushProperty name="height" value="0.05" units="cm"/>
      <inkml:brushProperty name="color" value="#004F8B"/>
    </inkml:brush>
  </inkml:definitions>
  <inkml:trace contextRef="#ctx0" brushRef="#br0">38 231 7475,'0'0'2676,"19"14"-1142,66 42-152,-75-51-1203,0 0 0,0-1 0,0 0 0,0-1 0,1 0 0,-1-1 0,1 0 0,0 0 0,0-1 0,0-1 0,-1 0 0,21-3 0,9 2 317,-33 1-423,1 0 0,-1 0 0,0-1 0,1 0 0,-1-1 0,0 1 0,1-1 0,-1-1-1,0 1 1,-1-1 0,1 0 0,0-1 0,8-6 0,-11 6-58,1 0 0,-1 0 0,0 0 0,-1-1-1,1 0 1,-1 0 0,0 0 0,-1 0 0,1 0 0,-1 0 0,0-1-1,0 0 1,0 1 0,-1-1 0,0 0 0,0 1 0,0-10 0,0 9-52,-1 0 1,1 0 0,-1 0 0,-1 0-1,1 0 1,-1 0 0,0 0 0,0 1-1,-1-1 1,1 0 0,-1 1 0,-1-1-1,1 1 1,-1 0 0,0-1 0,0 1-1,0 1 1,-1-1 0,0 0 0,0 1-1,0 0 1,0 0 0,-1 0 0,1 0-1,-1 1 1,0 0 0,0 0 0,-9-4-1,-5-2-73,0 1 0,-1 1-1,-1 1 1,1 1 0,-1 0-1,1 2 1,-1 0 0,0 1-1,0 1 1,-34 4-1,49-3 117,-1 1 0,1 1 0,0-1 0,0 1 0,0 0 0,0 1 0,0-1 0,0 1 0,1 0 0,-1 1 0,1-1 0,0 1 0,0 0 0,0 1 0,0-1 0,1 1 0,0 0 0,0 0 0,0 0 0,1 0 0,-1 1 0,1-1 0,1 1 0,-4 8 0,0 2 90,1 0 0,1 0 0,0 0 0,1 1 0,0-1 0,2 1 0,0 0 0,1 19 0,1-33-80,0 1-1,-1-1 1,1 1-1,1 0 0,-1-1 1,0 0-1,1 1 1,0-1-1,0 0 1,0 0-1,0 0 1,0 0-1,0 0 0,1 0 1,0 0-1,-1-1 1,1 0-1,0 1 1,0-1-1,0 0 1,1 0-1,-1-1 0,0 1 1,1-1-1,-1 0 1,1 1-1,-1-2 1,1 1-1,4 0 0,12 3-1367,0-1 0,1-2-1,37 0 1,-18-3-4939</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56.278"/>
    </inkml:context>
    <inkml:brush xml:id="br0">
      <inkml:brushProperty name="width" value="0.05" units="cm"/>
      <inkml:brushProperty name="height" value="0.05" units="cm"/>
      <inkml:brushProperty name="color" value="#004F8B"/>
    </inkml:brush>
  </inkml:definitions>
  <inkml:trace contextRef="#ctx0" brushRef="#br0">0 20 800,'0'0'8487,"23"-4"-6129,7-1-1706,-10 1-160,1 1 0,-1 1 0,29 1 0,-46 1-454,-1 1-1,1-1 1,0 1-1,-1-1 1,1 1-1,0 0 1,-1 0-1,1 0 0,-1 1 1,0-1-1,1 1 1,-1-1-1,0 1 1,0 0-1,0 0 1,0 0-1,0 0 1,0 0-1,-1 0 1,1 0-1,-1 1 1,1-1-1,-1 0 1,0 1-1,0-1 0,0 1 1,0 0-1,0-1 1,-1 1-1,1 0 1,-1-1-1,0 1 1,0 5-1,1 1-32,0 0-1,-1 1 0,-1-1 1,0 1-1,0-1 1,0 0-1,-1 0 0,-1 0 1,-4 11-1,0-7 18,0 0-1,-1-1 1,-15 18-1,14-20 9,1 0 0,0 1 1,1 1-1,0-1 0,-5 14 0,11-23-15,0 0 0,0-1 1,1 1-1,-1 0 0,1 0 0,-1 0 0,1-1 1,0 1-1,0 0 0,-1 0 0,1 0 1,1 0-1,-1 0 0,0 0 0,0 0 1,1-1-1,-1 1 0,1 0 0,-1 0 0,1 0 1,0-1-1,0 1 0,0 0 0,0-1 1,0 1-1,0-1 0,0 1 0,1-1 0,-1 0 1,0 1-1,1-1 0,-1 0 0,1 0 1,-1 0-1,1 0 0,0 0 0,-1 0 0,1 0 1,0-1-1,0 1 0,0-1 0,-1 1 1,5-1-1,10 3 316,-1-1 1,1-1 0,0 0-1,22-2 1,-14 0 91,-10 1-793,37-3 1066,-48 3-1212,-1-1 0,0 1 0,0-1 1,1 0-1,-1 0 0,0 0 0,0 0 0,0-1 0,0 1 0,0 0 0,3-3 0,1-3-4024</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56.991"/>
    </inkml:context>
    <inkml:brush xml:id="br0">
      <inkml:brushProperty name="width" value="0.05" units="cm"/>
      <inkml:brushProperty name="height" value="0.05" units="cm"/>
      <inkml:brushProperty name="color" value="#004F8B"/>
    </inkml:brush>
  </inkml:definitions>
  <inkml:trace contextRef="#ctx0" brushRef="#br0">0 437 8340,'0'0'624,"18"0"216,1 1-702,0 0 253,-1 0-1,1-2 0,-1 0 0,36-6 0,-48 5-289,0 0-1,-1-1 1,1 1 0,-1-1-1,0 0 1,1-1-1,-1 1 1,-1-1-1,1 0 1,-1 0-1,1-1 1,-1 1-1,0-1 1,-1 0-1,1 0 1,-1 0-1,0-1 1,0 1-1,-1-1 1,1 1-1,-1-1 1,-1 0-1,1 0 1,-1 0-1,0 0 1,0 0-1,-1 0 1,1 0-1,-1 0 1,-1 0-1,1-1 1,-1 1-1,-2-8 1,1 10-120,0 0 0,0 0 0,0 1 0,0-1 0,-1 0 0,1 1 0,-1-1 0,0 1 0,0 0 0,0 0 0,-1 0 0,1 0 0,-1 0 0,0 1 0,1 0 0,-1 0 0,0 0 0,-7-3 0,1 1-26,-1 1 0,1 0 0,-1 0 0,0 1 1,1 1-1,-19-1 0,28 2 29,-1 0 1,1 1-1,-1-1 1,1 1-1,-1 0 1,1-1-1,-1 1 1,1 0-1,0 0 1,0 0-1,-1 0 1,1 0-1,0 0 1,0 0-1,0 1 1,0-1-1,0 0 1,0 1-1,0-1 1,1 0-1,-1 1 0,0-1 1,1 1-1,-1-1 1,1 1-1,0 0 1,-1-1-1,1 1 1,0-1-1,0 1 1,0 0-1,0 1 1,0 62-126,1-55 151,-1-3 7,1-1 0,0 1 0,0-1-1,1 0 1,0 0 0,0 1 0,0-1 0,1 0-1,0-1 1,0 1 0,0 0 0,1-1 0,0 0-1,0 0 1,5 5 0,-2-3 23,1-1-1,0 0 1,0 0-1,0 0 1,1-1 0,0-1-1,0 1 1,0-1-1,13 3 1,-11-3-150,1-1 0,-1-1 0,0 0 0,1-1 0,0 0 0,-1 0 0,1-1 0,-1-1 0,1 0 0,0-1 0,-1 0 0,0 0 0,1-1 0,-1-1 0,0 0 0,-1 0 0,17-10 0,-17 7-216,0-1 0,-1 0 0,1-1 0,-2 1 1,1-2-1,-1 1 0,-1-1 0,0-1 0,0 1 0,-1-1 0,0 0 1,-1 0-1,5-16 0,-3 1 299,-1 1 0,-2-1-1,-1-1 1,-1 1 0,-1-32 0,-1 31-424,1-30 5161,-2 52-2711,-1 36-2116,-1 7 235,0 4 272,1 0-1,2-1 1,7 50-1,-7-85-398,1 1 1,1-1-1,-1 1 1,1-1-1,0 0 0,1 0 1,0 0-1,0 0 1,0 0-1,0 0 1,1-1-1,0 0 0,0 1 1,0-1-1,1-1 1,0 1-1,0-1 1,0 0-1,0 0 0,1 0 1,0-1-1,-1 0 1,1 0-1,0 0 1,1-1-1,-1 0 0,0 0 1,1 0-1,-1-1 1,1 0-1,-1 0 1,10-1-1,-11 0-490,21-4-4503,-15-9 603</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57.348"/>
    </inkml:context>
    <inkml:brush xml:id="br0">
      <inkml:brushProperty name="width" value="0.05" units="cm"/>
      <inkml:brushProperty name="height" value="0.05" units="cm"/>
      <inkml:brushProperty name="color" value="#004F8B"/>
    </inkml:brush>
  </inkml:definitions>
  <inkml:trace contextRef="#ctx0" brushRef="#br0">1 46 11189,'0'0'8004,"139"-26"-7892,-83 20 0,2 0-112,4 3-1793,-6-1-3233</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57.707"/>
    </inkml:context>
    <inkml:brush xml:id="br0">
      <inkml:brushProperty name="width" value="0.05" units="cm"/>
      <inkml:brushProperty name="height" value="0.05" units="cm"/>
      <inkml:brushProperty name="color" value="#004F8B"/>
    </inkml:brush>
  </inkml:definitions>
  <inkml:trace contextRef="#ctx0" brushRef="#br0">1 0 3874,'0'0'4743,"0"26"-3606,1-6-855,0 35 628,11 65 0,43 265 1307,-54-357-1809,-1-16-1128,1-4-3402,-8-30 1126</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58.272"/>
    </inkml:context>
    <inkml:brush xml:id="br0">
      <inkml:brushProperty name="width" value="0.05" units="cm"/>
      <inkml:brushProperty name="height" value="0.05" units="cm"/>
      <inkml:brushProperty name="color" value="#004F8B"/>
    </inkml:brush>
  </inkml:definitions>
  <inkml:trace contextRef="#ctx0" brushRef="#br0">1 42 6115,'0'0'1203,"20"-7"403,10-2-825,1 2-1,-1 0 0,1 2 1,35-1-1,-57 6-615,1 0-1,-1 0 1,0 1-1,0 1 1,1-1 0,-1 1-1,0 1 1,0 0-1,13 6 1,-18-7-160,0 1-1,0 0 1,0 0 0,-1 0 0,1 0-1,-1 0 1,0 1 0,0-1 0,0 1 0,0 0-1,0 0 1,-1 0 0,0 0 0,0 0-1,0 1 1,0-1 0,-1 1 0,0-1-1,0 1 1,1 6 0,-1-2-10,0-1 1,-1 0-1,0 1 1,-1-1-1,1 0 1,-1 1-1,-1-1 1,0 0-1,0 0 1,-1 0-1,0 0 1,0-1-1,0 1 1,-1-1-1,0 0 1,-7 9-1,7-11-123,0-1 0,0 0-1,-1 1 1,1-1 0,-1-1 0,0 1-1,0-1 1,0 0 0,0 0-1,-1 0 1,1-1 0,-1 0-1,0 0 1,1 0 0,-1-1-1,0 0 1,0 0 0,0 0-1,0-1 1,0 0 0,0 0 0,0 0-1,-9-2 1,14 1 2,0 1-1,0 0 1,0-1 0,0 1 0,0-1-1,0 1 1,0-1 0,0 1 0,1-1-1,-1 0 1,0 0 0,0 1-1,0-1 1,1 0 0,-1 0 0,0 0-1,1 0 1,-1 0 0,1 0 0,-1 0-1,1 0 1,-1-2 0,-4-33-1419,5 27 1337,0 0 1,1 1-1,0-1 0,1 1 0,0-1 0,3-8 0,-2 12 266,1-1 1,-1 1-1,1 0 1,0 0 0,1 0-1,-1 0 1,1 1-1,0 0 1,0 0-1,0 0 1,0 1-1,1-1 1,0 1-1,0 0 1,-1 1 0,2 0-1,-1 0 1,10-2-1,3 0 772,0 1 0,0 0-1,0 2 1,0 0 0,20 3 0,-33-1-751,-1 0 0,0 0 1,1 1-1,-1 0 0,0 0 0,0 0 1,0 1-1,-1-1 0,1 1 1,0 1-1,-1-1 0,0 0 1,0 1-1,0 0 0,0 0 0,-1 0 1,1 0-1,-1 1 0,0 0 1,0-1-1,-1 1 0,0 0 1,0 0-1,2 6 0,6 16-68,-1 2 1,-2-1-1,5 36 0,-8-43 80,-5-104-3700,6-40 4409,-5 121-670,1-1 1,-1 0-1,1 1 1,0-1-1,0 1 1,0-1-1,0 1 1,1-1-1,-1 1 1,1 0-1,0 0 1,-1-1-1,1 1 1,0 1 0,0-1-1,0 0 1,0 0-1,1 1 1,-1-1-1,0 1 1,1 0-1,-1-1 1,1 1-1,-1 0 1,1 1-1,0-1 1,4-1-1,7 0 221,1 0 0,0 0-1,28 2 1,-28 0-646,-10 0-63,0 1 0,0-1 0,0 1 0,-1-1 0,1 2 0,0-1 0,-1 0 0,1 1 0,7 3 0,12 8-4645</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58.647"/>
    </inkml:context>
    <inkml:brush xml:id="br0">
      <inkml:brushProperty name="width" value="0.05" units="cm"/>
      <inkml:brushProperty name="height" value="0.05" units="cm"/>
      <inkml:brushProperty name="color" value="#004F8B"/>
    </inkml:brush>
  </inkml:definitions>
  <inkml:trace contextRef="#ctx0" brushRef="#br0">63 212 5026,'0'0'6969,"21"12"-5958,69 32-240,-83-41-708,0 0-1,0-1 1,0 0 0,0 0-1,1-1 1,-1 0 0,1 0 0,-1-1-1,0 0 1,1 0 0,-1-1-1,1 1 1,-1-2 0,0 1-1,1-1 1,-1 0 0,0-1-1,0 0 1,-1 0 0,1 0 0,0-1-1,-1 0 1,0 0 0,0 0-1,10-11 1,-12 12-67,0 0-1,-1-1 1,0 1 0,1-1-1,-1 1 1,-1-1 0,1 0-1,0 0 1,-1-1-1,0 1 1,0 0 0,0-1-1,-1 1 1,1-1 0,-1 0-1,0 1 1,-1-1 0,1 0-1,-1 0 1,0 0 0,0 1-1,0-1 1,-1 0 0,-1-8-1,-1 7-58,1 0 0,-1 0 0,0 0 0,0 0 0,0 1 0,-1 0 0,0-1 0,0 2 0,-1-1 0,1 0 0,-1 1 0,0 0 0,0 0 0,0 0 0,-1 0 0,1 1 0,-11-4 0,4 2 41,-1 0 1,0 1-1,0 0 1,0 2-1,-1-1 1,1 1-1,-1 1 1,1 1 0,-1 0-1,1 0 1,-1 1-1,1 1 1,-20 5-1,26-5 42,1 0-1,0 0 1,0 0 0,0 1-1,0 0 1,1 0 0,-1 0-1,1 1 1,0 0-1,0 0 1,0 0 0,0 1-1,1 0 1,-1 0 0,1 0-1,1 0 1,-1 0-1,1 1 1,0 0 0,0-1-1,0 1 1,1 0 0,0 1-1,0-1 1,1 0-1,0 1 1,0-1 0,0 0-1,1 11 1,-1-13-106,1-1 1,0 1-1,1-1 1,-1 1-1,1-1 0,-1 1 1,1-1-1,0 0 1,0 1-1,0-1 1,1 0-1,-1 0 0,1 0 1,0 0-1,0 0 1,0 0-1,0 0 0,0-1 1,1 1-1,-1-1 1,1 1-1,0-1 1,-1 0-1,1 0 0,0-1 1,0 1-1,0 0 1,1-1-1,-1 0 0,0 1 1,0-2-1,1 1 1,-1 0-1,1 0 1,-1-1-1,1 0 0,4 0 1,38 2-4248</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59.385"/>
    </inkml:context>
    <inkml:brush xml:id="br0">
      <inkml:brushProperty name="width" value="0.05" units="cm"/>
      <inkml:brushProperty name="height" value="0.05" units="cm"/>
      <inkml:brushProperty name="color" value="#004F8B"/>
    </inkml:brush>
  </inkml:definitions>
  <inkml:trace contextRef="#ctx0" brushRef="#br0">289 1 8516,'0'0'4154,"0"20"-3674,0-19-473,0 28 288,1 0-1,2 0 0,0-1 0,10 38 0,-6-44 26,1-1 0,19 37 0,-56-67 217,-14-12-1012,-2 2 0,0 2 0,-2 1 0,-69-12 0,115 27 473,0 1 0,1 0 0,-1 0 1,0 0-1,0 0 0,0-1 0,0 1 0,0 0 0,0 0 0,1 1 0,-1-1 0,0 0 0,0 0 0,0 0 0,0 1 0,0-1 0,1 0 0,-1 1 0,0-1 0,0 0 0,1 1 0,-1-1 1,0 1-1,1-1 0,-1 1 0,0 0 0,1-1 0,-1 1 0,1 0 0,-1-1 0,1 1 0,-1 1 0,0 0-8,1 0 0,0 0 0,0 0 0,0 0 0,0 1 0,0-1-1,1 0 1,-1 0 0,1 0 0,-1 0 0,1 0 0,2 4 0,1 4-9,2 0 0,-1-1 0,1 1 0,10 11-1,-8-14 54,0 1-1,0-1 0,0-1 0,1 0 0,0 0 0,0 0 0,0-1 0,1-1 0,0 0 1,0 0-1,0-1 0,12 3 0,-4-3 40,1 0 0,-1-1 0,1-1 0,-1-1 0,1 0 0,21-4 0,-30 2-27,0 0-1,0-1 0,0 0 0,0 0 1,-1-1-1,1-1 0,-1 1 0,0-1 1,0-1-1,-1 0 0,11-9 0,-14 11-73,0-1 0,0 0-1,-1 0 1,1 0-1,-1-1 1,0 0 0,0 0-1,-1 0 1,0 0-1,0 0 1,-1-1 0,1 1-1,-1-1 1,0 1-1,-1-1 1,0 0 0,1-9-1,-2 15 368,0 30-702,1-21 377,0-1 0,1 1 0,-1 0-1,1-1 1,1 0 0,-1 1 0,2-1-1,-1 0 1,1 0 0,-1-1 0,2 1-1,-1-1 1,1 0 0,0 0 0,0 0-1,1-1 1,0 0 0,0 0 0,0 0-1,0-1 1,1 0 0,0 0 0,-1-1-1,1 1 1,1-1 0,-1-1 0,0 0-1,1 0 1,-1 0 0,1-1 0,14 1-1,-14-2 12,0 1 0,0-1 0,0-1 0,0 1 0,0-1 0,0-1 0,-1 0 0,1 0 0,0 0 0,14-7 0,-19 6-34,1 0-1,0 1 0,-1-1 1,0-1-1,1 1 0,-1 0 1,0-1-1,-1 0 0,1 1 1,-1-1-1,1 0 0,-1 0 1,-1-1-1,1 1 0,0 0 1,-1-1-1,0 1 0,0-1 1,0 1-1,0-9 1,0-1 149,-1 0 0,0 0 1,0 0-1,-1 0 1,-1 0-1,-1 0 0,0 0 1,0 1-1,-2-1 1,-9-20-1,14 32-137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44.185"/>
    </inkml:context>
    <inkml:brush xml:id="br0">
      <inkml:brushProperty name="width" value="0.05" units="cm"/>
      <inkml:brushProperty name="height" value="0.05" units="cm"/>
      <inkml:brushProperty name="color" value="#004F8B"/>
    </inkml:brush>
  </inkml:definitions>
  <inkml:trace contextRef="#ctx0" brushRef="#br0">1641 971 5507,'0'0'2878,"-22"17"-1493,-76 52 749,75-55-1745,1-1 0,-2-1 0,0-1 0,0-1 0,-1-1 1,-38 8-1,6-7-11,-85 4 0,136-13-334,-94 6 361,-1-3 0,-179-19-1,249 10-358,0-2 0,0-1 0,0-1 0,2-2 1,-1 0-1,1-3 0,1 0 0,0-2 0,1-1 0,1-1 0,1-1 0,0-1 0,2-1 0,0-2 0,1 0 0,2-1 0,0-1 0,2-1 0,0-1 0,2 0 0,1-1 0,-13-35 0,17 36-66,1 0 0,1-1 0,2 0 0,0 0 0,-3-38 0,9 54 5,1-1 0,-1 1 0,2 0 0,0 0 0,0 0 0,1 0 0,1 0 0,0 0 0,0 0 0,1 1 0,1 0 0,0-1 0,0 2 0,1-1 0,9-11 0,0 4-112,2 1 1,0 1-1,1 1 0,0 0 0,2 1 0,-1 1 0,2 1 1,-1 1-1,29-11 0,16-3-69,126-31 1,-69 30 476,0 6 0,2 4 0,0 6 1,226 12-1,-308 1-270,0 1 0,0 3 0,-1 2 1,0 1-1,-1 2 0,0 2 0,-1 1 0,39 22 0,-59-27-14,-1 1 0,0 1-1,-1 1 1,0 0 0,-1 1-1,0 1 1,-1 0 0,-1 1-1,-1 0 1,0 1-1,-1 1 1,-1 0 0,0 1-1,-2 0 1,0 0 0,-1 1-1,8 34 1,-10-29 116,-2 1 0,-1-1 0,0 1 0,-2-1 0,-1 1 0,-2 0 0,-5 37 0,3-44-17,-1-1-1,-1 0 1,0 0-1,-1 0 1,-1 0 0,-1-1-1,0-1 1,-1 1-1,-1-2 1,-20 25-1,11-20-19,0-1-1,-2-1 0,0 0 1,0-2-1,-2 0 0,0-2 1,0-1-1,-41 16 0,32-17-635,0-1 0,0-2 1,-1-2-1,0-1 0,-1-1 0,-52-1 0,66-5-2884,0-9-1623</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3:59.983"/>
    </inkml:context>
    <inkml:brush xml:id="br0">
      <inkml:brushProperty name="width" value="0.05" units="cm"/>
      <inkml:brushProperty name="height" value="0.05" units="cm"/>
      <inkml:brushProperty name="color" value="#004F8B"/>
    </inkml:brush>
  </inkml:definitions>
  <inkml:trace contextRef="#ctx0" brushRef="#br0">241 298 10917,'0'0'5357,"-5"-15"-5320,-20-44-170,23 56 100,0 1 1,0 0-1,-1 0 1,1 0-1,-1 0 0,0 0 1,0 1-1,1-1 0,-1 1 1,0 0-1,0 0 1,0 0-1,0 0 0,-1 0 1,1 1-1,0-1 0,0 1 1,0 0-1,0 0 1,-1 0-1,1 0 0,0 1 1,-6 1-1,-6-1-190,8-1 183,-2-1-32,0 1 0,0 0-1,0 1 1,1 0 0,-1 1 0,-12 3-1,18-4 58,1 0-1,0 0 0,-1 1 1,1-1-1,0 1 1,0 0-1,0-1 0,0 1 1,0 0-1,0 0 0,0 0 1,1 1-1,-1-1 0,1 0 1,0 1-1,-1-1 1,1 1-1,0-1 0,1 1 1,-1-1-1,0 1 0,1 0 1,-1-1-1,1 1 0,0 4 1,-1 0 27,1 0 1,0 1 0,0-1-1,1 0 1,-1 0-1,2 0 1,-1 0 0,1 0-1,0-1 1,0 1-1,1 0 1,0-1-1,0 1 1,1-1 0,8 11-1,-7-11 7,1 0-1,1 0 0,-1-1 1,1 0-1,0 0 1,0 0-1,0-1 0,1 0 1,-1 0-1,1-1 1,0 0-1,0-1 0,12 3 1,-6-2-131,0-1 0,0 0 0,0-1 0,0-1 1,0 0-1,0-1 0,0 0 0,0-1 0,-1-1 0,1 0 1,0-1-1,-1-1 0,0 0 0,0 0 0,-1-1 0,1-1 1,-1 0-1,0-1 0,-1 0 0,0-1 0,0 0 0,-1 0 1,0-2-1,-1 1 0,0-1 0,-1 0 0,0-1 0,-1 0 0,0 0 1,0 0-1,-2-1 0,0 0 0,0-1 0,-1 1 0,0-1 1,2-25-1,2-54 1273,-3 30 29,-3 48-323,-2 18 253,0 193-459,0-190-625,1-1 0,-1 1 1,1 0-1,0 0 0,1-1 0,-1 1 0,1-1 0,0 1 0,1-1 0,-1 0 0,1 0 0,0 0 0,0 0 0,1 0 0,-1 0 0,1-1 0,0 0 0,1 0 0,-1 0 0,1 0 0,-1-1 0,1 0 0,7 4 0,-1-2-352,-1 0 1,1-1-1,0 0 1,0-1-1,0 0 1,0 0-1,1-2 1,-1 1-1,1-1 0,21-2 1,-12-5-2999,-7-11-1136</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00.325"/>
    </inkml:context>
    <inkml:brush xml:id="br0">
      <inkml:brushProperty name="width" value="0.05" units="cm"/>
      <inkml:brushProperty name="height" value="0.05" units="cm"/>
      <inkml:brushProperty name="color" value="#004F8B"/>
    </inkml:brush>
  </inkml:definitions>
  <inkml:trace contextRef="#ctx0" brushRef="#br0">1 1 6035,'0'0'4114,"151"0"-3602,-104 0-400,1 1 832,-2 5-319,-9 5 95,-6 4 48,-4 0-255,-6 0 351,-5 0-864,-3 0 112,-5 0-16,-2 1-96,-6-2-1441,0-7-3361</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00.686"/>
    </inkml:context>
    <inkml:brush xml:id="br0">
      <inkml:brushProperty name="width" value="0.05" units="cm"/>
      <inkml:brushProperty name="height" value="0.05" units="cm"/>
      <inkml:brushProperty name="color" value="#004F8B"/>
    </inkml:brush>
  </inkml:definitions>
  <inkml:trace contextRef="#ctx0" brushRef="#br0">1 1 12070,'0'0'3985,"35"18"-17351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01.048"/>
    </inkml:context>
    <inkml:brush xml:id="br0">
      <inkml:brushProperty name="width" value="0.05" units="cm"/>
      <inkml:brushProperty name="height" value="0.05" units="cm"/>
      <inkml:brushProperty name="color" value="#004F8B"/>
    </inkml:brush>
  </inkml:definitions>
  <inkml:trace contextRef="#ctx0" brushRef="#br0">1 124 5282,'0'0'5952,"17"12"-5431,54 36 98,-67-46-531,0 1 0,0-1 0,0 0 0,0 0 0,0-1 0,0 1 0,1-1 0,-1 0 1,1 0-1,-1 0 0,1-1 0,-1 0 0,1 0 0,-1 0 0,1 0 0,6-2 0,5 1 458,-13 0-498,-1 1 0,0-1 0,1 1 0,-1-1 0,0 0 0,1 0 0,-1 0-1,0 0 1,0 0 0,0 0 0,0-1 0,0 1 0,0-1 0,0 1 0,-1-1 0,1 0 0,0 0-1,-1 0 1,1 1 0,-1-2 0,0 1 0,0 0 0,0 0 0,0 0 0,0 0 0,0-1 0,0 1-1,-1 0 1,1-1 0,-1 1 0,0-1 0,0-3 0,1 2-66,-1 0 0,0 0-1,0 0 1,0 0 0,-1 0 0,0 0 0,1 0-1,-1 1 1,0-1 0,-1 0 0,1 0 0,-1 1-1,0-1 1,0 1 0,0 0 0,0-1-1,0 1 1,-1 0 0,-5-5 0,1 2-103,0 1 1,-1-1-1,0 1 1,0 1-1,0 0 1,-1 0-1,0 0 1,0 1-1,1 0 0,-16-2 1,23 5 227,15 12 389,0-2 1,0 0 0,1 0-1,29 13 1,8 5 242,-30-13-481,-15-9-146,1-1 1,0 0 0,-1-1-1,2 1 1,-1-1 0,16 4-1,-22-7-93,0-30-2121,1 23 1992,1 0 1,-1-1-1,1 1 1,0 1-1,0-1 1,0 1 0,1 0-1,0 0 1,0 0-1,1 0 1,-1 1-1,1 0 1,0 0 0,0 1-1,12-6 1,-2 1 140,1 1 1,0 1 0,0 1 0,0 0-1,19-2 1,-20 4 283,1 1 0,-1 1-1,0 0 1,0 0 0,1 2 0,-1 0 0,0 1-1,0 1 1,0 0 0,0 1 0,0 1 0,-1 1-1,1 0 1,-2 0 0,1 2 0,-1 0 0,18 13-1,1 2 480,-18-13-497,0 1-1,22 21 1,-32-23-885,-19-6-9143</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02.156"/>
    </inkml:context>
    <inkml:brush xml:id="br0">
      <inkml:brushProperty name="width" value="0.05" units="cm"/>
      <inkml:brushProperty name="height" value="0.05" units="cm"/>
      <inkml:brushProperty name="color" value="#004F8B"/>
    </inkml:brush>
  </inkml:definitions>
  <inkml:trace contextRef="#ctx0" brushRef="#br0">299 1 4322,'0'0'9346,"-2"-1"-8204,0 13-1287,4 17 237,1 0 0,1-1-1,16 54 1,5 23 227,-25-101-316,0-3 90,-4-2-45,1 0 1,-1 0-1,1 0 0,0-1 1,-1 1-1,1-1 0,0 0 0,0 0 1,-5-4-1,-5-2-91,-11-5-238,-1 1-1,0 1 0,-34-10 0,45 17 208,-1 1 0,0 0 1,1 0-1,-1 2 0,0 0 0,0 1 0,-27 2 0,41-1 61,-1 0-1,1 0 0,0 0 1,-1 0-1,1 0 0,0 1 1,0-1-1,0 0 0,0 1 1,0-1-1,0 0 0,0 1 1,0-1-1,0 1 1,1-1-1,-1 1 0,1 0 1,-1-1-1,1 1 0,0 0 1,-1-1-1,1 1 0,0 0 1,0-1-1,0 1 1,0 0-1,1 0 0,-1 1 1,0 2 9,0 0 0,1-1 1,-1 1-1,1 0 0,0 0 1,1-1-1,-1 1 0,1-1 1,3 8-1,0-6 22,1-1 0,-1 0 0,1 0-1,0-1 1,0 1 0,1-1 0,-1-1 0,1 1 0,0-1 0,0 0-1,0-1 1,1 1 0,-1-2 0,13 3 0,13 0 41,1-1 0,33-2 0,-40 0 35,-10-1-78,27 1 34,-1-2 0,85-12 0,-117 12-38,0-2 1,-1 1-1,1-1 0,-1-1 0,1 0 1,-1-1-1,0 0 0,-1 0 0,1-1 1,-1 0-1,0 0 0,-1-1 0,0-1 1,0 1-1,0-1 0,-1-1 0,8-10 1,-13 15-9,0 1 0,0-1 0,0 0 0,0 0 0,-1 1 0,0-1 0,1 0 0,-1 0 0,-1 0 0,1-1 0,0 1 0,-1 0 0,0 0 0,0 0 0,0 0 0,-1 0 0,0 0 0,-1-8 0,0 9-13,1 0 1,-1 1-1,1-1 1,-1 0-1,0 1 0,0 0 1,0-1-1,0 1 1,-1 0-1,1 0 1,0 0-1,-1 1 0,0-1 1,1 0-1,-1 1 1,0 0-1,0 0 1,1 0-1,-1 0 0,0 0 1,0 0-1,0 1 1,0-1-1,0 1 1,-6 0-1,5 0 23,-1-1-1,0 1 1,1 1 0,-1-1 0,0 1-1,1 0 1,-1 0 0,0 0-1,1 0 1,0 1 0,-1 0 0,1 0-1,-5 3 1,6-3 10,1 0-1,-1 1 1,1-1-1,0 1 1,0-1 0,0 1-1,0 0 1,0 0-1,0 0 1,1 0 0,0 1-1,-1-1 1,1 0-1,0 0 1,1 1 0,-1-1-1,1 1 1,-1 5-1,1-4 8,0 0-1,0-1 0,0 1 1,0-1-1,1 1 1,0 0-1,0-1 0,0 0 1,0 1-1,1-1 0,0 0 1,0 1-1,0-1 1,0 0-1,1 0 0,-1-1 1,6 6-1,-2-3 31,0-1 1,0 0-1,1 0 1,-1-1-1,1 1 1,1-1-1,-1-1 1,0 0-1,11 4 0,9 0 47,1-1-1,0-1 0,0-1 0,49 0 0,-8-3-387,-41-1-6136</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04.816"/>
    </inkml:context>
    <inkml:brush xml:id="br0">
      <inkml:brushProperty name="width" value="0.05" units="cm"/>
      <inkml:brushProperty name="height" value="0.05" units="cm"/>
      <inkml:brushProperty name="color" value="#004F8B"/>
    </inkml:brush>
  </inkml:definitions>
  <inkml:trace contextRef="#ctx0" brushRef="#br0">1 4 2817,'0'0'5955,"2"-3"-5277,1 2-234,-1 11 64,0 31 578,-1 61 496,-1-93-1513,-1 31 341,-1-29-398,1 0 1,1 0-1,0 0 1,0 0-1,1 0 0,1 0 1,0 0-1,0 0 1,7 19-1,-9-29-98,0-1 1,0 0 0,0 0-1,0 0 1,0 0-1,0 1 1,1-1-1,-1 0 1,0 0-1,0 0 1,0 0-1,0 1 1,0-1 0,0 0-1,0 0 1,0 0-1,0 0 1,0 0-1,1 1 1,-1-1-1,0 0 1,0 0 0,0 0-1,0 0 1,0 0-1,1 0 1,-1 0-1,0 0 1,0 0-1,0 1 1,0-1-1,1 0 1,-1 0 0,0 0-1,0 0 1,0 0-1,0 0 1,1 0-1,-1 0 1,0 0-1,0 0 1,0 0-1,1 0 1,-1-1 0,0 1-1,0 0 1,0 0-1,0 0 1,0 0-1,1 0 1,-1 0-1,0 0 1,0 0-1,0 0 1,0-1 0,0 1-1,1 0 1,-1 0-1,0 0 1,0 0-1,0 0 1,0-1-1,0 1 1,0 0-1,0 0 1,1-16-3786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05.176"/>
    </inkml:context>
    <inkml:brush xml:id="br0">
      <inkml:brushProperty name="width" value="0.05" units="cm"/>
      <inkml:brushProperty name="height" value="0.05" units="cm"/>
      <inkml:brushProperty name="color" value="#004F8B"/>
    </inkml:brush>
  </inkml:definitions>
  <inkml:trace contextRef="#ctx0" brushRef="#br0">0 52 5314,'0'0'2628,"22"-8"-1713,-2 0-771,-3 2 7,-1 0-1,1 1 0,0 0 0,0 2 0,1 0 0,32-2 1,-13 5 507,-8-2-205,0 2 0,0 0 1,0 3-1,45 8 0,-67-9-429,0 0 0,0 0 1,0 1-1,0 0 0,-1 0 0,1 0 1,-1 1-1,0 0 0,0 0 0,-1 1 0,1-1 1,-1 1-1,0 1 0,0-1 0,0 1 0,-1-1 1,0 1-1,0 0 0,-1 1 0,1-1 1,-1 1-1,-1 0 0,4 12 0,-4-14-25,-1 0 0,0-1 1,-1 1-1,1 0 0,-1 0 0,0 0 0,0 0 0,0 0 0,-1 0 1,1-1-1,-1 1 0,-1 0 0,1 0 0,-1-1 0,1 1 0,-1-1 1,-4 6-1,2-4 6,0-1-1,0 1 1,-1-1 0,0 0 0,0-1 0,-1 1 0,1-1-1,-1 0 1,0-1 0,-13 7 0,-3-1-80,-2-2 0,1 0 1,-1-1-1,0-1 0,-47 3 0,-68-6-2934,140-2 2955,-1 0 0,0 0 0,1 0 0,-1-1 0,0 1 0,1 0 0,-1 0 0,0 0 0,1-1 0,-1 1 0,0 0 0,0 0 0,1-1 0,-1 1 0,0 0 0,0-1 0,1 1 0,-1 0 0,0-1 0,0 1 0,0 0 1,0-1-1,0 1 0,0-1 0,1 1 0,-1 0 0,0-1 0,0 1 0,0 0 0,0-1 0,0 1 0,0-1 0,0 1 0,-1 0 0,1-1 0,0 1 0,0-1 0,0 1 0,0 0 0,0-1 0,-1 1 0,1 0 0,0-1 0,0 1 0,0 0 0,-1-1 0,1 1 0,0 0 0,-1 0 0,1-1 0,0 1 0,-1 0 0,1 0 0,0 0 0,-1-1 0,1 1 0,0 0 0,-1 0 0,1 0 0,0 0 0,-1 0 0,1 0 0,-1 0 1,1 0-1,0 0 0,-1 0 0,1 0 0,-1 0 0,24-13-3543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05.704"/>
    </inkml:context>
    <inkml:brush xml:id="br0">
      <inkml:brushProperty name="width" value="0.05" units="cm"/>
      <inkml:brushProperty name="height" value="0.05" units="cm"/>
      <inkml:brushProperty name="color" value="#004F8B"/>
    </inkml:brush>
  </inkml:definitions>
  <inkml:trace contextRef="#ctx0" brushRef="#br0">341 43 7443,'0'0'5147,"-12"-7"-5001,10 6-136,-4-4-1,1 1-1,-1 1 0,0-1 1,-1 1-1,1 0 0,0 1 1,-1-1-1,0 1 1,1 0-1,-1 1 0,0 0 1,0 0-1,0 0 0,0 1 1,0 0-1,-13 2 1,8 2 76,1 0 0,0 0 0,-1 1 0,2 1 0,-1-1 0,1 2 0,0 0 0,0 0 0,1 1 0,0 0 0,0 0 0,1 1 0,0 0 0,0 1 0,1 0 0,1 0 0,-1 0 1,2 1-1,-1 0 0,2 0 0,-1 0 0,2 1 0,-1-1 0,-2 24 0,5-25-51,1-1 0,0 1 0,1 0 0,0-1 0,0 0 0,1 1-1,0-1 1,1 0 0,0 0 0,1 0 0,5 11 0,-6-16 2,0 1-1,0-1 0,1 0 1,-1 0-1,1 0 0,0 0 1,0-1-1,0 0 0,0 0 0,1 0 1,0 0-1,-1 0 0,1-1 1,0 0-1,0 0 0,0 0 1,0-1-1,0 0 0,1 0 1,-1 0-1,10 0 0,-11-1-26,1 0-1,-1 0 0,0 0 0,1 0 0,-1-1 0,0 0 0,1 1 1,-1-2-1,0 1 0,0 0 0,0-1 0,0 0 0,0 0 0,0 0 1,0-1-1,-1 1 0,1-1 0,3-3 0,-4 3-173,0-1 1,0-1-1,-1 1 0,1 0 0,-1-1 1,0 1-1,0-1 0,0 0 0,-1 0 1,0 0-1,0 1 0,0-1 1,0 0-1,-1 0 0,0-9 0,0 7-76,1 4 209,-1 1 0,0-1 0,1 1 0,-1-1 0,0 1 0,0-1 0,-1 1 0,1-1 0,-1 1 0,1-1 0,-1 1 0,0-1 1,1 1-1,-1-1 0,-1 1 0,1 0 0,0 0 0,0 0 0,-1-1 0,0 1 0,1 0 0,-1 1 0,0-1 0,0 0 0,0 0 0,-4-2 2513,47 5-1918,28 10-2433,-34-8-2474</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06.140"/>
    </inkml:context>
    <inkml:brush xml:id="br0">
      <inkml:brushProperty name="width" value="0.05" units="cm"/>
      <inkml:brushProperty name="height" value="0.05" units="cm"/>
      <inkml:brushProperty name="color" value="#004F8B"/>
    </inkml:brush>
  </inkml:definitions>
  <inkml:trace contextRef="#ctx0" brushRef="#br0">3 338 7860,'0'0'6947,"-2"-25"-4463,4 13-2573,2-1 0,-1 1 0,2-1 1,-1 1-1,2 0 0,0 1 1,0-1-1,1 1 0,9-11 1,0-3-157,-1-1 114,-4 5 108,2 0 0,1 1 0,0 0 1,26-27-1,-39 47 45,-1 0 1,1 0-1,-1-1 1,1 1-1,-1 0 0,1 0 1,-1-1-1,1 1 0,-1 0 1,1 0-1,0 0 1,-1 0-1,1 0 0,-1 0 1,1 0-1,-1 0 1,1 0-1,0 0 0,-1 0 1,1 0-1,-1 1 1,1-1-1,-1 0 0,1 0 1,-1 0-1,1 1 0,-1-1 1,1 0-1,-1 1 1,0-1-1,1 0 0,-1 1 1,1 0-1,13 14-143,79 131 1380,-80-123-1106,-1 1-1,-1 1 1,-1 0 0,9 39 0,-19-63-83,-30-31-13707</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06.484"/>
    </inkml:context>
    <inkml:brush xml:id="br0">
      <inkml:brushProperty name="width" value="0.05" units="cm"/>
      <inkml:brushProperty name="height" value="0.05" units="cm"/>
      <inkml:brushProperty name="color" value="#004F8B"/>
    </inkml:brush>
  </inkml:definitions>
  <inkml:trace contextRef="#ctx0" brushRef="#br0">1 9 10085,'0'0'6387,"135"0"-5539,-86 0-848,1 0-176,-4-2-64,-7 1-2241,-6-5-3074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44.558"/>
    </inkml:context>
    <inkml:brush xml:id="br0">
      <inkml:brushProperty name="width" value="0.05" units="cm"/>
      <inkml:brushProperty name="height" value="0.05" units="cm"/>
      <inkml:brushProperty name="color" value="#004F8B"/>
    </inkml:brush>
  </inkml:definitions>
  <inkml:trace contextRef="#ctx0" brushRef="#br0">0 0 1921,'0'0'11845</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06.860"/>
    </inkml:context>
    <inkml:brush xml:id="br0">
      <inkml:brushProperty name="width" value="0.05" units="cm"/>
      <inkml:brushProperty name="height" value="0.05" units="cm"/>
      <inkml:brushProperty name="color" value="#004F8B"/>
    </inkml:brush>
  </inkml:definitions>
  <inkml:trace contextRef="#ctx0" brushRef="#br0">1 193 4162,'0'0'8588,"20"2"-6422,163 18 804,-147-16-2713,68 7 384,-38-15-8511,-58-1 3724,-3-7-2238</inkml:trace>
  <inkml:trace contextRef="#ctx0" brushRef="#br0" timeOffset="1">245 1 5747,'0'0'6355,"-17"128"-5491,13-81 80,4-6-591,-2-2-257,2-5-96,0-7-144,0-6-1057,0-14-4626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08.883"/>
    </inkml:context>
    <inkml:brush xml:id="br0">
      <inkml:brushProperty name="width" value="0.05" units="cm"/>
      <inkml:brushProperty name="height" value="0.05" units="cm"/>
      <inkml:brushProperty name="color" value="#004F8B"/>
    </inkml:brush>
  </inkml:definitions>
  <inkml:trace contextRef="#ctx0" brushRef="#br0">11 2 3682,'0'0'6421,"0"0"-6419,0 0 1,0 0-1,0 0 0,0 0 0,0-1 0,0 1 0,0 0 0,-1 0 1,1 0-1,0 0 0,0 0 0,0 0 0,0 0 0,0 0 0,-1 0 0,1 0 1,0 0-1,0 0 0,0 0 0,0 0 0,0 0 0,-1 0 0,1 0 1,0 0-1,0 0 0,0 0 0,0 0 0,0 0 0,-1 0 0,1 0 0,0 0 1,0 0-1,0 0 0,0 1 0,0-1 0,0 0 0,0 0 0,-1 0 1,1 0-1,0 0 0,0 0 0,0 0 0,0 1 0,0-1 0,0 0 0,0 0 1,0 0-1,0 0 0,0 0 0,0 1 0,0-1 0,0 0 0,0 0 1,0 0-1,0 0 0,0 0 0,0 1 0,0-1 0,0 0 0,0 0 1,0 0-1,0 0 0,0 0 0,0 1 0,0-1 0,0 0 0,0 0 0,0 0 1,0 0-1,-2 21 728,0 0 1,1-1-1,3 39 1,0-4 426,9 72-2798,-11-143-8265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09.246"/>
    </inkml:context>
    <inkml:brush xml:id="br0">
      <inkml:brushProperty name="width" value="0.05" units="cm"/>
      <inkml:brushProperty name="height" value="0.05" units="cm"/>
      <inkml:brushProperty name="color" value="#004F8B"/>
    </inkml:brush>
  </inkml:definitions>
  <inkml:trace contextRef="#ctx0" brushRef="#br0">0 66 5138,'0'0'2540,"22"-10"-1894,72-33 242,-87 41-736,-1-1 0,1 1-1,0 1 1,0-1 0,0 1-1,0 0 1,0 1 0,1 0-1,11 1 1,3 0 281,-9-1-304,-1 2 0,0-1 0,1 1 0,-1 1 0,0 0 0,0 1 0,0 1-1,-1-1 1,1 2 0,-1 0 0,-1 0 0,1 1 0,-1 0 0,0 1 0,0 0 0,-1 0-1,0 1 1,-1 0 0,0 1 0,0 0 0,-1 0 0,-1 1 0,1 0 0,-2 0-1,8 20 1,-11-26-117,0 1-1,0-1 1,0 1 0,-1 0-1,0 0 1,0 0-1,-1 0 1,0 0-1,0-1 1,0 1-1,0 0 1,-1 0-1,0 0 1,-1 0 0,1 0-1,-4 7 1,2-8 6,0 0 1,-1 0-1,1 0 1,-1 0 0,-1 0-1,1-1 1,-1 0-1,1 0 1,-1 0-1,0-1 1,-1 1 0,1-1-1,0 0 1,-1-1-1,-7 3 1,-11 2-72,1 0-1,-1-2 1,0-1 0,0-1 0,-1-1-1,-43-3 1,58 1-150,-16-5-865,26 5 963,-1-1 0,1 1 1,-1 0-1,1 0 0,-1 0 0,1-1 0,-1 1 1,1 0-1,0-1 0,-1 1 0,1-1 1,-1 1-1,1 0 0,0-1 0,-1 1 1,1-1-1,0 1 0,0-1 0,-1 1 0,1-1 1,0 1-1,0-1 0,0 1 0,0-1 1,0 1-1,-1-1 0,1 1 0,0-1 0,0 1 1,0-1-1,0 1 0,1-1 0,-1 1 1,0-1-1,0 0 0,0 1 0,0-1 1,0 1-1,1-1 0,-1 1 0,0 0 0,0-1 1,1 1-1,-1-1 0,0 1 0,1-1 1,10-8-4541</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09.622"/>
    </inkml:context>
    <inkml:brush xml:id="br0">
      <inkml:brushProperty name="width" value="0.05" units="cm"/>
      <inkml:brushProperty name="height" value="0.05" units="cm"/>
      <inkml:brushProperty name="color" value="#004F8B"/>
    </inkml:brush>
  </inkml:definitions>
  <inkml:trace contextRef="#ctx0" brushRef="#br0">1 15 8868,'0'0'5395,"108"0"-5395,-71 0 0,-2-2 0,0-2-1521,-6 1-2289,-6-3-4066</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10.847"/>
    </inkml:context>
    <inkml:brush xml:id="br0">
      <inkml:brushProperty name="width" value="0.05" units="cm"/>
      <inkml:brushProperty name="height" value="0.05" units="cm"/>
      <inkml:brushProperty name="color" value="#004F8B"/>
    </inkml:brush>
  </inkml:definitions>
  <inkml:trace contextRef="#ctx0" brushRef="#br0">207 499 7668,'0'0'5036,"11"-16"-4531,32-50 386,-42 64-881,0 1 1,0-1 0,0 0-1,1 1 1,-2-1 0,1 0-1,0 1 1,0-1-1,-1 0 1,1 0 0,0 0-1,-1 0 1,0 0 0,0 0-1,1 0 1,-1 0-1,0 1 1,-1-1 0,1 0-1,0 0 1,0 0 0,-1 0-1,1 0 1,-1 0 0,0 0-1,1 1 1,-1-1-1,0 0 1,0 0 0,0 1-1,0-1 1,-1 1 0,1-1-1,0 1 1,-1-1-1,1 1 1,-1 0 0,1 0-1,-1 0 1,0 0 0,1 0-1,-4-1 1,-4-2-27,0 1 1,0 0-1,-1 1 1,1 0 0,-1 1-1,-9-1 1,15 2 18,-12-2-26,1 0-9,-1 1-1,1 0 1,-27 3-1,39-2 22,1 0 1,-1 1-1,1-1 0,-1 1 0,1-1 0,-1 1 0,1 0 1,-1 0-1,1 0 0,0 0 0,-1 0 0,1 1 0,0-1 1,0 1-1,0-1 0,0 1 0,0 0 0,1 0 0,-1 0 1,0 0-1,1 0 0,-1 0 0,1 0 0,0 0 1,0 1-1,0-1 0,0 0 0,0 1 0,0 2 0,-1 5 23,1 1 0,1-1 0,-1 0 0,2 1 0,0-1 0,0 0 0,1 1 0,0-1 0,0 0 0,1 0-1,1 0 1,0-1 0,0 1 0,9 13 0,5 3 144,1 0 0,2-1 1,31 29-1,-33-36-73,-1 1 1,-1 0-1,-1 1 0,0 1 1,-2 0-1,15 29 1,-27-46-85,0 0 0,0 0 1,-1 1-1,1-1 0,-1 0 1,0 0-1,-1 1 0,1-1 1,-1 0-1,0 1 0,0-1 1,0 1-1,0-1 0,-1 0 1,0 1-1,0-1 0,-2 7 1,1-8 2,0-1 1,0 1-1,0 0 1,0 0-1,-1-1 1,1 1-1,-1-1 1,0 0-1,1 0 0,-1 0 1,0 0-1,0-1 1,0 1-1,-1-1 1,1 1-1,0-1 1,-1 0-1,1 0 1,0-1-1,-1 1 1,-6-1-1,0 2-69,0-2 0,0 1 0,-1-2 0,1 1 0,0-1-1,0-1 1,0 0 0,0 0 0,0-1 0,-14-6 0,20 7 35,-1-1 1,0 0 0,1 0 0,0 0 0,-1 0-1,1 0 1,1-1 0,-1 0 0,0 0 0,1 0-1,0 0 1,0-1 0,0 1 0,1-1-1,-1 0 1,1 1 0,0-1 0,0 0 0,1-1-1,0 1 1,-1 0 0,1-5 0,0 4 7,1 1 0,-1 0 0,1-1 0,0 1 0,1-1 0,-1 1 0,1 0 0,0-1 0,0 1 0,1 0 0,-1 0-1,1 0 1,1 0 0,-1 0 0,5-8 0,0 5 26,0 1-1,1-1 0,0 1 1,0 0-1,0 1 1,1 0-1,10-6 0,38-19 248,61-24 0,-74 36 92,0-1 1,-2-2-1,76-53 1,-107 66-306,0 0 1,0-1 0,-1-1-1,0 0 1,-1 0 0,0-1-1,-1 0 1,0-1 0,-1 0-1,0 0 1,-1 0 0,-1-1 0,0 0-1,-1 0 1,0 0 0,-2 0-1,3-17 1,-5 26-16,3-20 25,-2-1-1,-1-36 1,-1 56-53,1 1 0,-1-1-1,0 1 1,0-1 0,0 1 0,-1 0 0,1-1 0,-2 1 0,1 0-1,0 0 1,-1 0 0,0 0 0,0 1 0,-1-1 0,1 1 0,-1 0 0,-6-6-1,7 8-13,0 0-1,0 1 0,0-1 1,0 1-1,0-1 1,-1 1-1,1 0 0,-1 0 1,1 0-1,-1 1 0,1-1 1,-1 1-1,1 0 1,-1 0-1,1 0 0,-1 1 1,1-1-1,-1 1 0,1 0 1,-1 0-1,1 0 1,0 0-1,-1 0 0,1 1 1,-5 3-1,1-1 8,0 1-1,0 0 1,1 1-1,0-1 1,0 1-1,0 0 1,1 1-1,0-1 1,-8 14-1,6-6 43,0 1 0,2 0 0,-1 0 0,2 0 0,0 0 0,1 1-1,0 0 1,2 0 0,-1-1 0,2 1 0,0 0 0,1 0 0,1 0 0,5 25-1,-5-33 5,0 0-1,1 0 1,0 0-1,0 0 0,0 0 1,1-1-1,0 1 1,1-1-1,0 0 0,0-1 1,0 1-1,1-1 1,0 0-1,0 0 0,0 0 1,1-1-1,0 0 1,0-1-1,0 1 0,0-2 1,1 1-1,0-1 1,0 0-1,0 0 0,0-1 1,0 0-1,0 0 1,15 0-1,-13-1 38,1-1 1,-1 0-1,1 0 0,-1-1 1,1-1-1,-1 1 0,1-2 1,-1 1-1,11-6 0,-17 6-60,0 0 0,-1 0-1,1 0 1,-1-1-1,0 1 1,0-1 0,0 0-1,0 0 1,0 0 0,0 0-1,-1 0 1,0-1 0,0 1-1,0-1 1,0 0-1,0 1 1,0-1 0,-1 0-1,0 0 1,0 0 0,0 0-1,0 0 1,-1 0-1,0-1 1,0-6 0,0-4-1102,0 33 828,0-10 281,1-1 0,0 0 0,0 1 0,0-1 0,3 10 0,-1-13-6,0 0 1,0 0-1,0 0 0,0-1 1,0 0-1,1 1 0,-1-1 1,1 0-1,0-1 0,0 1 1,0-1-1,1 1 0,-1-1 1,0-1-1,1 1 1,-1-1-1,6 2 0,7 0 25,0-1 0,0 0 0,24-2-1,-37 0-95,0 0 0,-1 0 1,1-1-1,0 1 0,-1-1 0,1 0 0,-1 0 0,0-1 0,1 1 0,-1 0 0,0-1 0,1 0 0,-1 0 1,0 0-1,-1 0 0,1-1 0,0 1 0,0-1 0,-1 1 0,0-1 0,1 0 0,-1 0 0,0 0 0,-1 0 0,1-1 1,0 1-1,-1 0 0,2-7 0,1-3-397,-1-1 1,-1 1-1,0-1 1,0 0-1,-2-21 1,0 67 672,1 0 0,2 0 1,0 0-1,3 0 0,9 32 0,10 12 259,20 65 238,-41-124-661,-1 0 0,0 1 0,-1-1 0,-1 1-1,-1 0 1,-2 19 0,2-35-45,-1 1 0,0 0 0,1-1-1,-1 1 1,0-1 0,0 1 0,-1-1 0,1 0-1,0 1 1,-1-1 0,0 0 0,1 0-1,-1 0 1,0 0 0,0 0 0,0-1 0,0 1-1,0-1 1,-1 1 0,1-1 0,0 0 0,-1 1-1,1-1 1,-1-1 0,1 1 0,-1 0-1,1 0 1,-5-1 0,-7 3 30,0-2 0,-1 0 0,-27-2 1,34 0-64,-1 0 1,0 0 1,1-1-1,-1 0 1,1-1-1,-1 0 0,1 0 1,0-1-1,0 0 1,0 0-1,1-1 1,0 0-1,0-1 1,0 1-1,0-1 1,1 0-1,0-1 1,0 0-1,1 0 1,-1 0-1,-4-10 0,9 15 69,0 0 0,0 0 0,1 0-1,-1 0 1,1 0 0,-1 0 0,1 0-1,0 0 1,0 0 0,0-1 0,0 1-1,0 0 1,0 0 0,0 0 0,1 0-1,-1 0 1,1 0 0,0 0 0,-1 0-1,1 0 1,0 0 0,0 0 0,0 0-1,0 1 1,3-4 0,2 0-177,-1 0 0,1 1 0,0 0-1,0 0 1,1 1 0,7-4 0,7-4-1394,13-9-2330</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13.048"/>
    </inkml:context>
    <inkml:brush xml:id="br0">
      <inkml:brushProperty name="width" value="0.05" units="cm"/>
      <inkml:brushProperty name="height" value="0.05" units="cm"/>
      <inkml:brushProperty name="color" value="#004F8B"/>
    </inkml:brush>
  </inkml:definitions>
  <inkml:trace contextRef="#ctx0" brushRef="#br0">325 463 4194,'0'0'9972,"-5"-9"-9128,-18-27-399,20 34-415,0-1-1,0 1 0,-1 0 1,1 0-1,-1 0 1,1 0-1,-1 0 1,0 1-1,0 0 1,1 0-1,-1 0 0,0 0 1,0 0-1,0 1 1,0 0-1,0 0 1,0 0-1,0 0 1,0 1-1,-5 0 0,-7 0-33,2-1 112,0 0 1,0 2 0,0-1 0,0 2 0,0 0-1,0 0 1,-24 11 0,34-12-89,0-1 0,0 1 0,0 1 0,1-1 0,-1 0 0,1 1 0,0 0 0,0 0 0,0 0 0,0 0 0,0 0 0,1 1 0,-1-1 0,1 1 0,0-1 0,0 1 0,0 0 1,1 0-1,-1 0 0,1 0 0,0 0 0,0 0 0,1 1 0,-1-1 0,1 0 0,0 0 0,0 1 0,0-1 0,0 0 0,3 8 0,-2-8-7,1 0-1,0 0 1,0 0-1,0 0 1,0 0-1,1-1 1,-1 1-1,1-1 1,0 1-1,0-1 1,1 0-1,-1 0 1,1 0-1,-1-1 1,1 1-1,0-1 1,0 0-1,8 3 1,0 0 21,0 0 0,1-1 0,-1 0 1,1-1-1,18 2 0,-22-4-8,1-1 1,-1 0-1,1 0 1,0-1-1,-1 0 1,1-1 0,-1 0-1,0 0 1,0-1-1,15-7 1,-19 8-51,-1-1 0,1 0 0,0 0 0,-1 0 1,0 0-1,0-1 0,0 0 0,0 1 0,-1-2 1,1 1-1,-1 0 0,0-1 0,0 1 0,-1-1 1,1 0-1,-1 0 0,0 0 0,0 0 0,-1 0 1,2-9-1,-3 18-14,0 0 0,1 0 0,0 0 0,-1 0 0,1 0 0,1 0 0,-1 0 0,1 0 0,-1-1 0,1 1 0,0-1 0,0 1 0,1-1 0,-1 0 0,1 0 0,-1 0 0,1 0 0,0 0 0,0 0 0,6 3 0,-3-1 68,0-1 0,0 0-1,1 0 1,-1 0 0,1-1 0,0 0 0,0 0-1,0-1 1,0 1 0,0-2 0,13 3 0,-12-4 0,-1 0 1,0 0 0,1 0 0,-1-1 0,0 0 0,1 0 0,-1-1 0,0 0 0,0 0-1,0-1 1,0 0 0,8-5 0,-11 5-55,-1 0 0,1 0 0,-1 0-1,0 0 1,0-1 0,0 0 0,-1 1 0,1-1-1,-1 0 1,0 0 0,0 0 0,-1-1 0,1 1-1,-1 0 1,0-1 0,0 1 0,0-1 0,0 1-1,-1-1 1,0 1 0,0-7 0,-1 6-13,0-1 0,0 1 1,-1 0-1,1 0 0,-1-1 1,0 1-1,-1 1 0,1-1 0,-1 0 1,0 0-1,0 1 0,-1 0 1,1 0-1,-1 0 0,0 0 0,0 0 1,0 1-1,0-1 0,-1 1 0,0 0 1,-8-3-1,5 1 8,0 1 1,-1 0-1,1 0 1,-1 1-1,0 0 1,0 1-1,0 0 0,-1 0 1,1 1-1,0 0 1,-1 1-1,-9 1 1,17-1 6,1 0 0,0 1 1,0-1-1,0 1 1,0 0-1,0-1 1,0 1-1,0 0 0,0 0 1,0 0-1,0-1 1,0 1-1,1 0 0,-1 0 1,0 0-1,1 1 1,-1-1-1,1 0 0,-1 0 1,1 0-1,-1 0 1,1 0-1,0 1 1,-1-1-1,1 0 0,0 0 1,0 0-1,0 1 1,0-1-1,0 0 0,0 0 1,1 3-1,-1-2 26,0 1-1,0 0 0,1-1 1,-1 1-1,1 0 1,0-1-1,0 1 0,0-1 1,0 1-1,0-1 0,0 0 1,1 1-1,-1-1 1,4 4-1,2-2 12,0 1 0,0-1 1,0 0-1,1-1 0,-1 1 0,1-2 0,0 1 1,0-1-1,0 0 0,11 1 0,12 0 55,44-2 1,-48-2-69,-14 1-1,-1-1 1,0 0-1,0-1 1,0 0-1,0-1 1,-1-1-1,1 0 1,-1 0 0,1-1-1,-1 0 1,-1-1-1,20-14 1,-23 15-28,-1-1 0,0 0 1,0 0-1,0 0 0,0-1 1,-1 1-1,0-2 0,-1 1 1,0 0-1,0-1 0,0 0 1,-1 1-1,0-1 0,0-1 0,-1 1 1,0 0-1,-1-1 0,0 1 1,0-11-1,-1-16-40,-1 1 0,-7-38 0,6 60 74,0 1 1,-1 0-1,-1 0 1,0 0 0,0 1-1,-1-1 1,0 1-1,-1 0 1,0 0-1,-10-11 1,15 19-11,0 1 0,0 0 0,-1-1 1,1 1-1,0 0 0,-1 0 0,1 0 0,-1 0 1,1 0-1,-1 0 0,1 0 0,-1 1 0,0-1 1,1 0-1,-1 1 0,0-1 0,0 1 0,1 0 1,-1 0-1,0 0 0,0 0 0,1 0 0,-1 0 1,0 0-1,0 0 0,0 1 0,1-1 0,-1 1 0,0-1 1,1 1-1,-1 0 0,0-1 0,1 1 0,-1 0 1,1 0-1,0 0 0,-1 0 0,1 1 0,0-1 1,-1 0-1,0 2 0,-6 6 1,1 0 1,0 0-1,0 0 0,1 1 1,-5 10-1,-4 12 153,1 0 1,2 0 0,1 1-1,1 1 1,2 0-1,1 0 1,2 0-1,2 1 1,1 0-1,3 52 1,-1-83-125,1 1 0,0-1 0,0 1 0,0-1 0,0 1 0,1-1-1,-1 1 1,1-1 0,0 0 0,1 0 0,-1 0 0,1 0 0,-1 0 0,1-1 0,6 6 0,-4-4-157,1-1 1,0 0-1,1 0 0,-1 0 1,0-1-1,1 0 1,0 0-1,0 0 0,8 1 1,13 1-1886,1-1 1,0-1 0,58-2-1,-61-1-250,24 2-1064,7-1 1219,-3-5 4152,-50 3-1492,0 0 0,0 0-1,0-1 1,-1 0 0,1 1 0,0-1-1,-1 0 1,0-1 0,1 1-1,-1-1 1,0 1 0,0-1 0,0 0-1,-1 0 1,4-5 0,-4 6-211,-1 0 0,1-1 1,0 1-1,-1-1 0,0 0 1,0 1-1,0-1 0,0 0 0,0 0 1,0 0-1,-1 1 0,1-1 1,-1 0-1,0 0 0,0 0 1,0 0-1,0 0 0,0 0 1,-1 0-1,1 0 0,-3-5 0,2 6-350,-1 0 0,1 0 0,-1 0 0,0 0 0,0 1 0,0-1 0,0 0 0,0 1 0,0 0 0,0-1 0,0 1 0,-1 0 0,1 0 0,-4-1 0,-40-11-215,39 11 200,-5 0-64,0 0-1,-1 0 1,1 1-1,0 1 0,-1 0 1,-17 2-1,28-1 77,1 0 0,-1 0 0,0 0 0,1 1 0,-1-1 0,1 0-1,0 1 1,-1-1 0,1 1 0,0-1 0,0 1 0,0 0 0,0-1-1,0 1 1,0 0 0,0 0 0,1 0 0,-1 0 0,1-1 0,-1 1 0,1 0-1,0 0 1,0 0 0,0 0 0,0 4 0,0-1 16,-1 1-1,1 0 1,1-1 0,-1 1-1,1 0 1,0-1 0,0 1-1,3 6 1,-1-8 16,-1 0 1,1 0 0,0 0-1,1-1 1,-1 1 0,1-1-1,-1 0 1,1 0-1,0 0 1,0-1 0,0 1-1,1-1 1,-1 0 0,0 0-1,1-1 1,0 1-1,-1-1 1,1 0 0,0 0-1,-1 0 1,1-1 0,7 0-1,-7 0-105,0 1 0,0-2-1,0 1 1,0-1 0,1 1-1,-1-2 1,0 1 0,0 0 0,0-1-1,-1 0 1,1 0 0,0 0 0,-1-1-1,1 0 1,-1 0 0,0 0-1,0 0 1,0 0 0,0-1 0,5-7-1,-6 6-263,0-1 0,0 0 0,0-1 1,-1 1-1,0 0 0,0-1 0,0 0 0,-1 1 0,0-1 0,0-10 0,-1-19 1087,0 30 657,0 31-794,0-22-575,0 0 0,0 1-1,0-1 1,0 0 0,1 0-1,-1 1 1,1-1 0,0 0 0,0 0-1,0 0 1,1 0 0,-1 0-1,1 0 1,-1 0 0,1 0-1,0-1 1,3 4 0,-1-3-21,-1 0 1,1-1-1,0 0 0,0 0 1,0 0-1,1 0 1,-1-1-1,0 1 0,1-1 1,-1 0-1,1 0 1,6 0-1,44 2-515,-45-3-602,0 0-1,-1-1 1,1 0-1,0 0 1,16-6-1,-20 5 489,-1 0-1,0-1 1,0 1-1,0-1 1,0 0-1,-1 0 1,1-1 0,-1 1-1,0-1 1,7-8-1,-6 6 482,-1-1 0,0 1-1,0 0 1,-1-1 0,5-12-1,18-70 3643,-16 38-2677,-2 0 1,1-64-1,-8 38 3089,-8 80-3545,0 5-264,1 0 1,0 1-1,0 0 0,1 0 0,0 1 1,1 0-1,0 0 0,0 0 1,-2 13-1,-3 11 673,-4 53 0,10-66-525,1 1-1,1-1 0,1 0 0,1 1 1,3 23-1,-2-38-228,0 1 1,0-1-1,1 0 1,0 0-1,0 0 0,0 0 1,1 0-1,0-1 1,0 0-1,1 1 0,0-2 1,0 1-1,0 0 1,1-1-1,0 0 0,0-1 1,10 7-1,-3-4 0,-1-1 1,1 0-1,1-1 0,-1 0 0,1-1 1,-1-1-1,28 3 0,-15-4-166,1 0 0,-1-2 1,36-5-1,-56 3 150,0 1 0,0-2 0,0 1 0,-1 0 0,1-1 0,-1 0 0,1-1 0,-1 1 0,0-1 0,0 0 1,-1 0-1,1-1 0,-1 1 0,0-1 0,5-7 0,-4 5-9,-1 1 0,1-1-1,-1 0 1,0 0 0,-1 0 0,0-1-1,0 1 1,-1-1 0,0 0 0,0 1-1,1-14 1,-3 8-37,1 8 31,-1-1 0,0 0 0,-1 1 0,1-1 0,-1 1 0,-2-9-1,2 13 12,1-1-1,-1 1 0,0 0 1,0-1-1,0 1 1,0 0-1,0 0 0,0-1 1,0 1-1,0 0 0,0 0 1,0 0-1,-1 0 0,1 1 1,0-1-1,-1 0 0,1 0 1,-1 1-1,1-1 0,0 1 1,-1-1-1,1 1 0,-1 0 1,0 0-1,1 0 1,-1-1-1,1 1 0,-3 1 1,-1-2 60,1 1 0,-1 0 0,0 1 1,1-1-1,-1 1 0,1 0 0,-1 0 1,1 0-1,-1 1 0,1-1 0,0 1 1,-1 0-1,-6 5 0,8-4-12,0 0-1,1 0 1,0 0 0,-1 1 0,1-1-1,1 0 1,-1 1 0,0 0-1,1-1 1,0 1 0,-1 0-1,1 0 1,1-1 0,-1 1 0,1 0-1,-1 0 1,2 6 0,-2-6-25,1 0 0,0 0 0,0 0 1,0 0-1,1 0 0,-1 0 0,1 0 1,0 0-1,0 0 0,0 0 0,1-1 0,-1 1 1,1 0-1,0-1 0,0 1 0,0-1 1,1 0-1,-1 0 0,1 1 0,0-2 1,0 1-1,0 0 0,0-1 0,0 1 1,0-1-1,1 0 0,-1 0 0,1 0 0,0 0 1,5 1-1,8 4 3,1-1 0,0 0 0,0-1 1,1-1-1,32 3 0,95-4-6199,-109-5 1843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13.392"/>
    </inkml:context>
    <inkml:brush xml:id="br0">
      <inkml:brushProperty name="width" value="0.05" units="cm"/>
      <inkml:brushProperty name="height" value="0.05" units="cm"/>
      <inkml:brushProperty name="color" value="#004F8B"/>
    </inkml:brush>
  </inkml:definitions>
  <inkml:trace contextRef="#ctx0" brushRef="#br0">1 24 3298,'0'0'12483,"4"-2"-11366,5-2-854,0 0 0,-1 1 0,1 0 0,0 1-1,0 0 1,0 1 0,1-1 0,11 1 0,89 3 147,-50 0-190,224-2-1778,-297-4-6998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36.677"/>
    </inkml:context>
    <inkml:brush xml:id="br0">
      <inkml:brushProperty name="width" value="0.05" units="cm"/>
      <inkml:brushProperty name="height" value="0.05" units="cm"/>
      <inkml:brushProperty name="color" value="#004F8B"/>
    </inkml:brush>
  </inkml:definitions>
  <inkml:trace contextRef="#ctx0" brushRef="#br0">0 303 592,'0'0'6064,"1"-7"-5213,0-2-503,1-20 3005,3 50-3300,9 153 1284,-11-100-617,20 105 0,-28-392-2363,-2 153 740,0 6 559,2 0-1,2 0 1,7-79-1,-3 126 349,0 1 0,0 0 1,0-1-1,1 1 0,0 0 0,0 0 1,0 0-1,1 1 0,0-1 0,0 1 1,1-1-1,-1 1 0,1 0 0,0 0 1,1 0-1,-1 1 0,1 0 0,0-1 0,0 2 1,0-1-1,0 1 0,1-1 0,0 1 1,-1 1-1,1-1 0,0 1 0,0 0 1,0 1-1,1-1 0,-1 1 0,0 0 1,1 1-1,11 0 0,0-1 161,0 1 0,0 0 0,-1 2 0,1 0 0,0 1 1,-1 0-1,26 10 0,-34-10-128,-1 1 0,1 1 0,-1 0 0,0 0 0,0 1 0,0-1 0,-1 2 0,0-1 0,0 1 0,0 0 0,-1 1 0,0-1 0,-1 1 0,0 0 0,7 15 0,-9-16-22,0 0-1,0 0 1,0 0-1,-1 1 1,-1 0 0,1-1-1,-1 1 1,-1 0 0,1-1-1,-1 1 1,0 0-1,-1 0 1,0-1 0,0 1-1,-1-1 1,0 1 0,0-1-1,-1 1 1,0-1 0,0 0-1,0 0 1,-1 0-1,0-1 1,-1 1 0,0-1-1,1 0 1,-2 0 0,1-1-1,-1 0 1,0 0 0,0 0-1,-8 5 1,-6 3-93,-1-1 1,0 0-1,0-1 1,-43 14-1,49-20-38,1-1-1,-1-1 0,0 0 0,0-1 1,0-1-1,0 0 0,0-1 1,-29-3-1,43 3 124,1-1 0,-1 0 0,0 1 0,1-1 0,-1 0 0,1 0 0,-1 1 0,1-1 1,-1 0-1,1 0 0,-1 0 0,1 0 0,0 0 0,0 1 0,-1-1 0,1 0 0,0 0 0,0 0 0,0 0 0,0 0 1,0 0-1,0 0 0,0 0 0,0 0 0,0 0 0,1-1 0,6-25-35,-2 24 13,-1 0 1,1 0 0,0 1 0,0-1-1,0 1 1,0 0 0,0 0 0,0 1-1,0-1 1,1 1 0,-1 1 0,0-1-1,1 1 1,7 0 0,-6 0 43,-1 0 1,0 0-1,0 1 0,0 0 1,1 0-1,-1 0 0,0 1 1,0 0-1,-1 0 1,1 1-1,0 0 0,7 5 1,8 10 312,28 35 1,-37-39-239,1 0 0,0 0 0,0-1 0,1-1 0,1-1 1,18 11-1,-16-13-24,1-1 0,1-1 1,-1 0-1,1-2 0,0 0 0,0-1 1,1-1-1,-1-1 0,33-1 1,-50-1-38,0-1 0,-1 1 0,1-1 0,0 0 0,-1 0 1,1 0-1,-1 0 0,1 0 0,-1 0 0,1 0 0,-1-1 0,0 1 1,0-1-1,0 1 0,1 0 0,-1-1 0,-1 0 0,1 1 1,0-1-1,0 0 0,-1 1 0,1-1 0,-1 0 0,1 0 0,-1 1 1,1-4-1,6-50 131,-6 40-144,-2-30-160,1 43 138,0 1 1,0-1-1,0 1 0,-1-1 1,1 1-1,0 0 1,-1-1-1,0 1 0,1 0 1,-1-1-1,0 1 0,1 0 1,-1 0-1,0-1 1,0 1-1,0 0 0,0 0 1,0 0-1,0 0 0,0 0 1,0 0-1,-1 1 1,1-1-1,-2-1 0,1 2 64,1 0-138,1 36-695,0-30 759,1 0-1,-1 0 0,1 0 0,0 0 1,0 0-1,1 0 0,0-1 0,0 1 1,0-1-1,1 1 0,-1-1 0,1 0 1,1 0-1,-1 0 0,1 0 0,-1 0 1,2-1-1,-1 0 0,0 0 0,1 0 1,-1 0-1,1-1 0,0 0 0,8 4 1,-2-2 29,1 0-1,1 0 1,-1-2 0,1 1 0,0-2 0,-1 0 0,1 0 0,0-1-1,0 0 1,19-3 0,-28 1-44,0 0-1,0 0 1,0-1 0,-1 1-1,1-1 1,0 0-1,-1 0 1,1 0 0,-1-1-1,0 1 1,0-1-1,0 0 1,0 0 0,0 0-1,0 0 1,-1 0 0,0-1-1,1 1 1,-1-1-1,0 0 1,-1 1 0,1-1-1,1-7 1,3-8-419,0 0 0,-1 0 0,3-30 0,-3-22 1306,-2 77-366,2 7-433,1 0-1,1 0 0,0 0 1,1-1-1,12 15 1,-16-22-294,0 0 0,1-1 0,-1 0 1,1 1-1,0-2 0,0 1 0,0-1 0,1 1 0,-1-2 0,1 1 1,0 0-1,0-1 0,0 0 0,0-1 0,7 2 0,10-2-3760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37.213"/>
    </inkml:context>
    <inkml:brush xml:id="br0">
      <inkml:brushProperty name="width" value="0.05" units="cm"/>
      <inkml:brushProperty name="height" value="0.05" units="cm"/>
      <inkml:brushProperty name="color" value="#004F8B"/>
    </inkml:brush>
  </inkml:definitions>
  <inkml:trace contextRef="#ctx0" brushRef="#br0">18 0 5426,'0'0'5355,"-1"12"-5160,-9 88 1262,4 0 1,10 138-1,-3-213-1927,2-1 0,0 0 0,13 45-1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37.541"/>
    </inkml:context>
    <inkml:brush xml:id="br0">
      <inkml:brushProperty name="width" value="0.05" units="cm"/>
      <inkml:brushProperty name="height" value="0.05" units="cm"/>
      <inkml:brushProperty name="color" value="#004F8B"/>
    </inkml:brush>
  </inkml:definitions>
  <inkml:trace contextRef="#ctx0" brushRef="#br0">0 1 5843,'0'0'1176,"19"0"689,-15 0-1741,8-1 149,1 1 0,-1 0 0,0 1 0,0 1 0,0 0 0,0 0 1,0 1-1,0 0 0,0 1 0,-1 1 0,0 0 0,13 8 0,-16-8-189,0 0 0,-1 1 0,0 0 0,0 0 0,0 0 0,-1 1 0,0 0 0,0 1 1,-1-1-1,0 1 0,-1 0 0,1 1 0,-1-1 0,-1 1 0,0-1 0,0 1 0,0 0 0,-1 0 1,-1 0-1,0 1 0,0-1 0,0 0 0,-1 0 0,-2 12 0,1-17-95,0-1 0,0 1 0,0-1 0,-1 1 0,0-1 0,0 0 0,1 0-1,-2 1 1,1-2 0,0 1 0,-1 0 0,1 0 0,-1-1 0,0 1 0,0-1 0,0 0 0,0 0 0,0 0 0,0 0 0,-1-1-1,1 1 1,-1-1 0,1 0 0,-1 0 0,-4 1 0,0 0-226,-1 0-1,1 0 1,-1-1-1,0 0 1,0-1-1,1 0 1,-1 0-1,0-1 1,-16-3-1,24 3 208,-1 0-1,1 0 0,0 0 0,0 1 0,-1-1 0,1-1 0,0 1 0,0 0 1,0 0-1,0 0 0,0 0 0,0-1 0,1 1 0,-1 0 0,0-1 0,1 1 1,-1-1-1,1 1 0,-1-1 0,1 1 0,0-1 0,-1 1 0,1-1 0,0 1 1,0-1-1,0 0 0,1-1 0,-1-1-4,0 0 1,0-1-1,1 1 0,0 0 1,-1 0-1,2 0 0,-1 0 1,0 0-1,4-6 0,0 3 75,1 0-1,0 0 1,0 0-1,1 1 1,0-1-1,0 2 1,1-1 0,-1 1-1,1 0 1,0 1-1,1-1 1,15-4-1,-11 4 386,1 1 0,0 0 0,-1 1 0,1 1 0,1 0 0,-1 1 0,26 1 0,-37 1-403,0-1 0,0 1 0,-1 0 0,1 1 0,-1-1 0,1 0 0,-1 1 0,1-1 0,-1 1 0,0 0 0,0 0 0,0 0-1,0 0 1,0 0 0,0 0 0,0 1 0,2 3 0,27 54 164,-18-35-124,-10-19-287,5 10-544,-1-11-4749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6:44.902"/>
    </inkml:context>
    <inkml:brush xml:id="br0">
      <inkml:brushProperty name="width" value="0.05" units="cm"/>
      <inkml:brushProperty name="height" value="0.05" units="cm"/>
      <inkml:brushProperty name="color" value="#004F8B"/>
    </inkml:brush>
  </inkml:definitions>
  <inkml:trace contextRef="#ctx0" brushRef="#br0">1 0 4322,'0'0'9028,"8"0"-10164</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37.874"/>
    </inkml:context>
    <inkml:brush xml:id="br0">
      <inkml:brushProperty name="width" value="0.05" units="cm"/>
      <inkml:brushProperty name="height" value="0.05" units="cm"/>
      <inkml:brushProperty name="color" value="#004F8B"/>
    </inkml:brush>
  </inkml:definitions>
  <inkml:trace contextRef="#ctx0" brushRef="#br0">0 1 11845,'0'0'3282</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38.218"/>
    </inkml:context>
    <inkml:brush xml:id="br0">
      <inkml:brushProperty name="width" value="0.05" units="cm"/>
      <inkml:brushProperty name="height" value="0.05" units="cm"/>
      <inkml:brushProperty name="color" value="#004F8B"/>
    </inkml:brush>
  </inkml:definitions>
  <inkml:trace contextRef="#ctx0" brushRef="#br0">254 101 6867,'0'0'7638,"1"-10"-7352,3-51 146,-5 60-438,1 0 0,-1-1-1,1 1 1,-1 0 0,1-1 0,-1 1 0,0 0 0,0 0-1,0 0 1,0 0 0,0 0 0,0 0 0,0 0 0,0 0-1,0 0 1,0 0 0,0 0 0,0 0 0,-1 1 0,1-1 0,0 1-1,-1-1 1,1 1 0,0-1 0,-1 1 0,1 0 0,-1 0-1,1-1 1,-3 1 0,-47-3-272,47 3 242,-14 0-132,13-1 113,0 1 0,-1 0 0,1 0 0,-1 1 0,1-1 0,-11 4 0,15-4 32,-1 1 0,1 0 0,0 0 0,-1 0 0,1 0 0,0 0 0,0 0 0,0 0-1,-1 0 1,1 0 0,0 1 0,0-1 0,1 0 0,-1 1 0,0-1 0,0 1 0,1-1 0,-1 1 0,1-1 0,-1 1 0,1-1 0,0 1 0,-1 0-1,1-1 1,0 1 0,0-1 0,0 1 0,1 1 0,-1 2 17,0 0 0,1-1 0,-1 1 0,1 0 0,0-1 0,1 1 0,-1-1 0,1 0-1,0 1 1,0-1 0,0 0 0,1 0 0,0 0 0,3 4 0,5 4 174,1 0 0,24 18 1,-21-19 37,-2 1 1,19 19 0,-28-27-185,-1 1 1,0-1 0,0 1-1,0 0 1,0-1 0,-1 1 0,0 1-1,0-1 1,0 0 0,0 0-1,-1 1 1,1 7 0,-2-11-11,1 1 0,-1-1 0,0 1 0,0 0 0,0 0 0,0-1 0,-1 1 0,1 0 0,-1-1-1,1 1 1,-1-1 0,0 1 0,0-1 0,0 1 0,0-1 0,-1 0 0,1 1 0,-1-1 0,1 0 0,-3 2 0,0-1 24,0 0 1,0 0-1,-1-1 0,1 0 1,0 0-1,-1 0 0,0 0 1,0-1-1,1 0 0,-7 1 1,-9 2 40,0-1 0,0-1 0,-1 0-1,1-2 1,-37-4 0,55 4-72,1 0 0,-1-1 0,1 0 0,-1 1 0,1-1 0,-1 0 0,1 1 0,-1-1 0,1 0 0,0 0 0,0 0 0,-1 0 0,1-1 0,0 1 0,0 0 0,0 0 0,0-1 0,0 1 0,1 0-1,-1-1 1,0 1 0,1-1 0,-1 1 0,0-4 0,1 3-270,-1 0-1,1 0 0,0 0 1,0 0-1,0 0 0,0 0 1,0 0-1,0 0 0,1 0 1,-1 0-1,1 0 0,0-2 1,11-16-4890</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38.676"/>
    </inkml:context>
    <inkml:brush xml:id="br0">
      <inkml:brushProperty name="width" value="0.05" units="cm"/>
      <inkml:brushProperty name="height" value="0.05" units="cm"/>
      <inkml:brushProperty name="color" value="#004F8B"/>
    </inkml:brush>
  </inkml:definitions>
  <inkml:trace contextRef="#ctx0" brushRef="#br0">167 36 0,'0'0'12857,"-12"-4"-12153,5 1-662,-48-12-85,53 15 36,-1-1 1,0 1 0,0 0 0,0 0 0,0 0 0,0 0-1,1 0 1,-1 1 0,0-1 0,0 1 0,0 0 0,1 0-1,-1 0 1,0 0 0,1 0 0,-1 0 0,1 1 0,-1-1-1,1 1 1,-4 3 0,3-1 38,0-1-1,0 1 1,0 0 0,0 0-1,0 1 1,1-1 0,0 0-1,0 1 1,0-1-1,0 1 1,1 0 0,0 0-1,0 0 1,0-1 0,1 1-1,-1 0 1,1 0 0,0 0-1,1 0 1,-1 0-1,1 0 1,0 0 0,3 8-1,-2-7-1,1 0-1,1 0 1,-1 0-1,1 0 0,0 0 1,1-1-1,-1 1 1,1-1-1,0 0 0,0-1 1,1 1-1,-1-1 1,1 0-1,0-1 1,0 1-1,7 2 0,1 0-118,-1-2 1,1 1-1,0-1 0,0-1 0,0-1 0,0 0 0,1-1 0,-1 0 0,0-1 0,1-1 0,15-2 0,-27 2 56,0 0 0,0 0-1,0 0 1,0 0-1,0-1 1,0 1 0,-1-1-1,1 0 1,0 0 0,-1 0-1,0 0 1,1 0 0,-1 0-1,0-1 1,0 1-1,2-4 1,18-47-281,-15 33 558,-6 19-155,-1 1 1,1 0 0,0-1 0,-1 1-1,1-1 1,-1 1 0,1 0 0,0 0-1,-1 0 1,1-1 0,0 1-1,-1 0 1,1 0 0,0 0 0,-1 0-1,1 0 1,0 0 0,0 0 0,-1 0-1,1 0 1,0 0 0,-1 1 0,1-1-1,0 0 1,-1 0 0,1 1 0,-1-1-1,1 0 1,0 1 0,-1-1 0,1 1-1,22 11-634,-22-11 668,10 5-35,1 0 1,0 0-1,0-1 1,1-1-1,-1 0 1,1-1-1,19 3 1,6-2 864,50-2 0,-84-2-911,-1 0-1,1-1 1,-1 1 0,1-1-1,-1 0 1,1 0-1,-1 0 1,1 0-1,-1-1 1,0 1 0,1-1-1,-1 0 1,0 0-1,0 0 1,-1 0 0,1-1-1,0 1 1,-1-1-1,1 0 1,-1 1-1,0-1 1,0 0 0,0 0-1,1-4 1,0 2-90,-1 0-1,0 0 1,-1 0 0,1 0 0,-1-1 0,0 1 0,0 0 0,-1-1 0,1 1-1,-1-1 1,0 1 0,-1-1 0,0 1 0,1 0 0,-4-9 0,2 10-8,0 0 1,-1 0-1,1 0 0,-1 0 1,0 0-1,0 1 1,0 0-1,-1-1 1,1 1-1,-1 0 1,1 1-1,-1-1 0,0 1 1,0-1-1,-1 1 1,1 0-1,0 1 1,-1-1-1,1 1 0,-1 0 1,-6-1-1,-10-2 4,-1 1 1,0 1-1,-25 1 0,30 1 59,-1 1 0,0 0 1,0 2-1,1 0 0,-1 1 0,-18 7 1,32-10-7,0 0-1,0 1 1,0 0 0,0 0 0,0 0 0,0 0 0,0 0-1,0 1 1,1 0 0,0-1 0,-1 2 0,1-1 0,0 0 0,0 0-1,1 1 1,-1 0 0,1-1 0,0 1 0,0 0 0,0 0 0,0 0-1,1 1 1,-1-1 0,1 0 0,0 0 0,1 1 0,-1-1 0,1 1-1,0-1 1,0 5 0,0-7-55,1 0 0,-1 0 1,1 0-1,-1-1 0,1 1 0,0 0 0,0-1 1,0 1-1,0-1 0,0 1 0,0-1 0,0 1 1,0-1-1,0 0 0,1 0 0,-1 1 0,1-1 1,-1 0-1,1 0 0,-1 0 0,1-1 0,0 1 1,2 1-1,43 8-3174,-4-8-1823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39.017"/>
    </inkml:context>
    <inkml:brush xml:id="br0">
      <inkml:brushProperty name="width" value="0.05" units="cm"/>
      <inkml:brushProperty name="height" value="0.05" units="cm"/>
      <inkml:brushProperty name="color" value="#004F8B"/>
    </inkml:brush>
  </inkml:definitions>
  <inkml:trace contextRef="#ctx0" brushRef="#br0">1 3 10773,'0'0'6323,"134"0"-5571,-88 0-192,-3 0-271,-3 0-289,-3 0 80,-8 0-272,-4 0 127,-9 0-1279,-3-2-657</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39.374"/>
    </inkml:context>
    <inkml:brush xml:id="br0">
      <inkml:brushProperty name="width" value="0.05" units="cm"/>
      <inkml:brushProperty name="height" value="0.05" units="cm"/>
      <inkml:brushProperty name="color" value="#004F8B"/>
    </inkml:brush>
  </inkml:definitions>
  <inkml:trace contextRef="#ctx0" brushRef="#br0">1 4 8964,'0'0'7460,"137"2"-7156,-98-2-304,-4 0-208,-10-2-1649,-6 2-736,-11-3-2946</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41.330"/>
    </inkml:context>
    <inkml:brush xml:id="br0">
      <inkml:brushProperty name="width" value="0.05" units="cm"/>
      <inkml:brushProperty name="height" value="0.05" units="cm"/>
      <inkml:brushProperty name="color" value="#004F8B"/>
    </inkml:brush>
  </inkml:definitions>
  <inkml:trace contextRef="#ctx0" brushRef="#br0">274 110 3810,'0'0'5770,"1"-13"-5095,0-41 171,-1 52-801,0 1-1,0-1 0,0 1 1,0-1-1,0 1 1,0-1-1,-1 1 1,1-1-1,-1 1 0,1-1 1,-1 1-1,1-1 1,-1 1-1,0 0 1,0-1-1,0 1 0,0 0 1,0 0-1,0-1 1,0 1-1,0 0 1,0 0-1,0 0 0,0 0 1,-1 1-1,1-1 1,-1 0-1,1 0 1,0 1-1,-1-1 0,-1 0 1,-3 0-31,0 0 0,-1 0 0,1 1 0,-1-1 0,-10 2 0,5 0 30,4-1-12,0 0-1,0 1 1,0 0-1,0 1 1,0 0-1,0 0 1,0 1-1,1 0 1,-1 0 0,1 1-1,0-1 1,0 2-1,0-1 1,0 1-1,1 0 1,0 0-1,0 1 1,0 0-1,1 0 1,0 0 0,0 1-1,0 0 1,1 0-1,0 0 1,1 0-1,-1 1 1,1-1-1,1 1 1,-1 0-1,1 0 1,1 0 0,0 0-1,-1 16 1,2-20 8,-1 0 1,1 1-1,1-1 1,-1 0-1,1 1 1,0-1-1,0 0 1,0 0-1,0 0 1,1 0-1,-1 0 0,1 0 1,3 4-1,-1-3-23,0-2-1,0 1 0,0-1 0,1 1 0,0-1 0,-1 0 0,1-1 1,0 1-1,0-1 0,7 2 0,9 3-124,0 0 0,0-2 1,1-1-1,-1 0 0,31 0 0,112-5-5545,-148 1 4686,59-5-3385</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42.014"/>
    </inkml:context>
    <inkml:brush xml:id="br0">
      <inkml:brushProperty name="width" value="0.05" units="cm"/>
      <inkml:brushProperty name="height" value="0.05" units="cm"/>
      <inkml:brushProperty name="color" value="#004F8B"/>
    </inkml:brush>
  </inkml:definitions>
  <inkml:trace contextRef="#ctx0" brushRef="#br0">373 193 4770,'0'0'8855,"-2"-17"-8145,-6-51-209,7 66-483,0-1-1,0 1 1,0 0 0,0-1-1,0 1 1,-1 0-1,1-1 1,-1 1 0,0 0-1,0 0 1,0 1-1,0-1 1,0 0 0,0 0-1,0 1 1,0 0-1,-1-1 1,1 1 0,0 0-1,-1 0 1,1 0-1,-1 0 1,0 1 0,1-1-1,-6 0 1,-1-1-20,-10-3-42,1 1-1,-1 1 0,0 0 0,0 1 1,0 2-1,-25 1 0,38-1 24,-1 1 0,1-1 0,-1 1 0,1 1 1,0-1-1,0 1 0,-1 0 0,1 0 0,0 1 0,1 0 0,-1 0 0,0 0 0,1 1 0,0 0 0,0 0 0,0 0 0,0 1 0,1-1 0,0 1 0,0 0 0,0 0 0,-4 7 0,6-8 17,0 1 0,0-1 0,1 1 0,-1 0 0,1-1 0,0 1 0,0 0 0,1 0 0,-1 0 0,1 0 0,0 0 0,0 0 0,1-1 0,0 1 0,0 0 0,0 0 0,0 0 0,0-1 0,5 9 0,-3-7 27,0-2 0,1 1 0,0 0 0,0-1 1,0 1-1,0-1 0,1 0 0,-1-1 1,1 1-1,0-1 0,0 0 0,1 0 0,-1 0 1,0-1-1,11 4 0,-1-2 16,0 0 1,1-1-1,-1-1 0,1 0 1,-1-1-1,1 0 0,0-2 1,-1 0-1,1 0 0,20-6 1,-30 6-41,0 0 0,0-1 1,-1 0-1,1 0 0,-1-1 1,1 0-1,-1 0 0,0 0 1,0 0-1,0-1 1,-1 0-1,1 0 0,-1 0 1,0 0-1,0-1 0,0 1 1,-1-1-1,1 0 1,-1-1-1,0 1 0,-1 0 1,1-1-1,-1 1 0,0-1 1,-1 0-1,0 0 1,1 0-1,-2 0 0,1-8 1,0 2 0,0 7-5,0-1 1,-1 1-1,1 0 1,-1-1 0,0 1-1,-1 0 1,1 0-1,-1-1 1,0 1-1,-1 0 1,-2-7-1,4 10 195,0 2-289,1 20-990,1-12 1087,1 0 0,0 0 0,1 0 0,0-1 0,0 1 0,1-1 0,-1 0 0,1 0 0,1-1 0,0 1 0,0-1 0,0-1 0,0 1 0,1-1 0,0 0 0,0 0 0,13 5 0,-10-4 17,0-1 0,1-1 0,-1 0 0,1 0 0,0-1 0,0-1 1,1 0-1,-1 0 0,0-1 0,1-1 0,-1 1 0,22-4 1,-29 2-12,-1-1 0,0 1 0,-1-1 0,1 1 0,0-1 0,0 0 0,-1 0 0,1 0 0,-1-1 0,0 1 0,0-1 0,0 1 0,0-1 0,0 0 0,0 1 0,-1-1 0,1 0 0,-1 0 0,0 0 0,1-4 0,18-67-115,-17 51 50,-2 0 0,0-30 0,-2 27 305,1 25 527,0 23-1112,0-15 337,1 1 0,0 0 0,0-1 0,1 1 0,-1-1 0,2 0 0,-1 1 0,1-1 0,0 0 0,0 0 0,1-1 0,0 1 0,0-1 0,1 0 0,0 0 0,0 0 0,11 9 0,-8-8-183,-1-1 1,2-1 0,-1 1 0,1-1 0,15 6 0,-14-7-604,0-1 0,1 0-1,-1 0 1,1-1-1,12 1 1,27-2-5589</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42.515"/>
    </inkml:context>
    <inkml:brush xml:id="br0">
      <inkml:brushProperty name="width" value="0.05" units="cm"/>
      <inkml:brushProperty name="height" value="0.05" units="cm"/>
      <inkml:brushProperty name="color" value="#004F8B"/>
    </inkml:brush>
  </inkml:definitions>
  <inkml:trace contextRef="#ctx0" brushRef="#br0">9 1 7171,'0'0'4005,"-1"4"-4165,-2 15 117,0 0 0,2 0 1,0 0-1,4 36 1,16 82 1205,-5-52-350,-10-51-592,0 5-15,14 55-1,-17-93-95,4-37-777,-3 30 586,0 0-1,0 1 1,1-1-1,0 1 1,0 0 0,0 0-1,1 0 1,-1 0-1,1 0 1,0 1 0,1 0-1,-1 0 1,1 0 0,0 0-1,0 1 1,0-1-1,0 1 1,1 1 0,-1-1-1,1 1 1,0 0 0,-1 0-1,1 0 1,6 0-1,-5 1 268,0 0 0,0 1 0,0-1 0,1 1 0,-1 1 0,0-1 0,0 1 0,0 1 0,0-1 0,0 1 0,-1 0 0,1 1 0,-1 0 0,1 0-1,-1 0 1,0 1 0,0-1 0,0 2 0,0-1 0,6 7 0,-5-3 9,-1-1 0,0 1-1,-1 0 1,1 0 0,-2 1 0,1-1 0,6 19 0,-10-24-171,0-1 0,0 1 0,-1 0 0,1 0 0,0-1 1,-1 1-1,0 0 0,0 0 0,1 0 0,-2 0 0,1 0 1,0 0-1,-1-1 0,1 1 0,-1 0 0,0 0 0,0-1 1,0 1-1,0 0 0,0-1 0,-1 1 0,1-1 0,-1 1 1,0-1-1,1 0 0,-1 0 0,0 0 0,0 0 0,-1 0 1,-2 2-1,-8 2-108,-1 0 1,0-1-1,0-1 0,-1 0 1,1-1-1,-1 0 1,0-1-1,0-1 0,0 0 1,0-1-1,-22-3 1,34 3-106,0 0 0,0 0 0,1-1 0,-1 1 0,0-1 0,0 1 0,0-1 0,1 0 0,-1 0 0,0 0 0,1-1 0,-1 1 0,1 0 0,-1-1 0,1 0 0,0 0 0,0 1 0,0-1 0,0 0 0,0-1 0,0 1 0,0 0 0,1-1 0,-1 1 0,1-1 0,0 1 0,-1-1 0,1 1 0,0-1 0,0-4 0,-1-22-3338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42.870"/>
    </inkml:context>
    <inkml:brush xml:id="br0">
      <inkml:brushProperty name="width" value="0.05" units="cm"/>
      <inkml:brushProperty name="height" value="0.05" units="cm"/>
      <inkml:brushProperty name="color" value="#004F8B"/>
    </inkml:brush>
  </inkml:definitions>
  <inkml:trace contextRef="#ctx0" brushRef="#br0">0 154 6435,'0'0'4474,"24"5"-2150,28 4-1669,1-2 1,60 1-1,-90-7-528,-9 0 11,0-1 1,0-1 0,0 0-1,0 0 1,21-6 0,-33 6-121,1 0 1,-1 0-1,1 0 1,-1 0 0,1 0-1,-1-1 1,0 1-1,0-1 1,0 1-1,0-1 1,0 0 0,0 0-1,0 0 1,0 0-1,-1 0 1,1 0-1,-1-1 1,1 1 0,-1-1-1,0 1 1,0-1-1,0 1 1,0-1-1,-1 1 1,1-1 0,-1 0-1,1 1 1,-1-1-1,0 0 1,0 0-1,0 1 1,-1-1 0,1 0-1,-2-4 1,1 3-84,-1 0 1,0 1 0,0-1 0,0 0-1,0 1 1,-1-1 0,1 1 0,-1-1-1,0 1 1,0 0 0,0 1 0,-1-1-1,1 0 1,-1 1 0,1 0 0,-7-4-1,-6-2-149,0 0-1,-28-9 0,38 15 174,1 1 1,-1 0 0,1 0-1,-1 0 1,1 1-1,-1 0 1,0 0 0,1 0-1,-1 1 1,1 0-1,-1 0 1,1 0-1,-1 1 1,1-1 0,0 1-1,0 1 1,0-1-1,0 1 1,0 0-1,0 0 1,1 0 0,-1 0-1,1 1 1,0 0-1,0 0 1,0 0-1,1 0 1,-1 1 0,1 0-1,0-1 1,1 1-1,-1 0 1,1 0-1,0 1 1,0-1 0,0 0-1,1 1 1,0-1-1,0 1 1,0-1-1,1 1 1,0 0 0,0-1-1,0 1 1,2 8-1,7-5-3211,14-7-1793</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43.196"/>
    </inkml:context>
    <inkml:brush xml:id="br0">
      <inkml:brushProperty name="width" value="0.05" units="cm"/>
      <inkml:brushProperty name="height" value="0.05" units="cm"/>
      <inkml:brushProperty name="color" value="#004F8B"/>
    </inkml:brush>
  </inkml:definitions>
  <inkml:trace contextRef="#ctx0" brushRef="#br0">0 1 384,'0'0'13222,"116"86"-12133,-76-57-625,1 1-80,-2-2-256,-1-5-128,-7-3 0,-6-5-272,-5-6-1361,-5-7-1104,-9-2-2433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20.987"/>
    </inkml:context>
    <inkml:brush xml:id="br0">
      <inkml:brushProperty name="width" value="0.05" units="cm"/>
      <inkml:brushProperty name="height" value="0.05" units="cm"/>
      <inkml:brushProperty name="color" value="#004F8B"/>
    </inkml:brush>
  </inkml:definitions>
  <inkml:trace contextRef="#ctx0" brushRef="#br0">39 265 384,'8'-3'12088,"0"3"-12915,5 2 1023,0 2-1,0 0 1,18 8-1,32 9 563,-50-18-633,1 0-1,0-1 1,1-1 0,-1 0 0,0-1 0,25-3 0,-35 2-101,0 0 0,1 0 1,-1 0-1,0-1 1,0 0-1,0 0 0,0 0 1,-1 0-1,1-1 0,0 1 1,-1-1-1,0 0 0,1 0 1,-1 0-1,-1 0 0,1-1 1,0 1-1,-1-1 1,0 0-1,1 0 0,-2 0 1,1 0-1,0 0 0,-1 0 1,2-6-1,-1 4-23,-1 0 0,1-1 0,-1 1-1,-1 0 1,1 0 0,-1-1 0,0 1 0,0 0 0,-1 0-1,0-1 1,0 1 0,-1 0 0,1 0 0,-1 0 0,0 0 0,-1 0-1,0 1 1,0-1 0,0 1 0,0-1 0,-1 1 0,0 0-1,-5-5 1,-1 1-33,0 1-1,-1 0 1,0 1 0,0 0-1,-1 1 1,0 0 0,0 0-1,0 1 1,0 1-1,-17-3 1,18 3 0,-1 2-1,0-1 1,0 2-1,0 0 1,0 0 0,0 1-1,0 0 1,0 1 0,-15 3-1,23-3 17,0 1-1,0-1 1,-1 1-1,1 0 1,0 0-1,0 0 1,1 1 0,-1-1-1,0 1 1,1 0-1,0 0 1,-1 0-1,1 0 1,0 1-1,1 0 1,-1-1 0,1 1-1,0 0 1,-1 0-1,2 0 1,-1 0-1,0 1 1,1-1-1,0 0 1,0 1-1,0-1 1,0 5 0,0-4 12,0-1 0,1 0-1,-1 1 1,1-1 0,0 1 0,0-1 0,1 0 0,-1 1 0,1-1 0,0 0 0,0 1 0,0-1 0,1 0 0,-1 0 0,1 0 0,0 0 0,5 7 0,-4-8-72,1 0 0,-1 0 0,1-1 0,0 1 0,0-1 0,0 0 0,0 0 0,0 0 0,1-1 0,-1 0 0,0 1 0,1-1 0,-1-1 0,1 1 0,-1-1 0,1 0 0,5 0 0,26-1-3392,-3-7-3274</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43.542"/>
    </inkml:context>
    <inkml:brush xml:id="br0">
      <inkml:brushProperty name="width" value="0.05" units="cm"/>
      <inkml:brushProperty name="height" value="0.05" units="cm"/>
      <inkml:brushProperty name="color" value="#004F8B"/>
    </inkml:brush>
  </inkml:definitions>
  <inkml:trace contextRef="#ctx0" brushRef="#br0">220 1 8900,'0'0'2353,"-116"95"-1136,87-62-1153,3-1-32,5-4 64,6-6-96,7-5-384,4-6-1281</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44.623"/>
    </inkml:context>
    <inkml:brush xml:id="br0">
      <inkml:brushProperty name="width" value="0.05" units="cm"/>
      <inkml:brushProperty name="height" value="0.05" units="cm"/>
      <inkml:brushProperty name="color" value="#004F8B"/>
    </inkml:brush>
  </inkml:definitions>
  <inkml:trace contextRef="#ctx0" brushRef="#br0">0 484 8548,'0'0'3231,"12"12"-2908,-5-5-330,11 12 234,2-1 0,35 26-1,-49-39-284,-1-1-1,1-1 0,1 1 0,-1-1 1,0 0-1,1 0 0,-1-1 0,1 0 0,0 0 1,0 0-1,0-1 0,0 0 0,0 0 0,0-1 1,0 0-1,0 0 0,9-2 0,-13 0-33,-1 1 0,0-1-1,1 1 1,-1-1 0,0 0-1,0 0 1,0 0 0,-1 0-1,1 0 1,0 0 0,-1 0-1,1-1 1,-1 1-1,0-1 1,0 1 0,0-1-1,0 1 1,0-1 0,0-3-1,10-54-1499,-12 10 1275,1 23 1250,13 64-503,8 39 80,-4 2-1,-3 0 1,-4 1 0,-3 0-1,-4 108 1,-3-183-514,0 0 1,0-1-1,-1 1 0,1 0 1,-1 0-1,0 0 1,-1-1-1,1 1 1,0 0-1,-1-1 0,0 1 1,0-1-1,0 0 1,0 0-1,0 0 1,-1 0-1,1 0 0,-1 0 1,0 0-1,0-1 1,0 1-1,0-1 1,-1 0-1,1 0 1,0 0-1,-1-1 0,0 1 1,1-1-1,-1 0 1,0 0-1,-4 1 1,3-1-75,-1-1 0,1 0 0,0 0 0,-1 0 0,1-1 0,0 1 0,0-1 0,-1-1 0,1 1 0,0-1 0,0 1 0,0-2 0,0 1 0,1 0 0,-1-1 0,0 0 0,1 0 0,0 0 0,0-1 0,0 1 0,0-1 0,-4-5 0,2 0 70,0 0 0,0 0 0,1-1 0,0 1 0,1-1 0,0 0 0,1 0 0,0 0 0,0-1 0,1 1-1,0-1 1,1 0 0,0 1 0,1-1 0,0 0 0,1 0 0,0 1 0,3-14 0,0 11 120,0-1 0,0 1 0,1-1 0,1 1 0,0 1 0,1-1 0,1 1-1,0 0 1,0 1 0,1 0 0,0 0 0,1 1 0,13-11 0,5 1-133,1 1 1,2 1-1,0 2 0,34-14 0,-24 12 298,72-44 0,-102 55-112,0-2 0,0 1 0,-1-1 0,0-1 0,0 0 0,-1 0 0,-1-1 0,1 0 0,-2 0 0,9-17 0,-10 13-53,-1 1 1,-1 0-1,0-1 0,-1 0 1,-1 0-1,1-27 0,-2 6-90,-7-61 0,4 83-67,0 1 0,-2 0 0,1 0-1,-11-22 1,14 32 20,-1 1 1,0-1-1,0 0 0,0 1 0,-1-1 0,1 1 0,-1 0 0,1-1 1,-1 1-1,0 0 0,0 0 0,0 0 0,0 0 0,0 1 1,0-1-1,0 0 0,-1 1 0,1-1 0,-1 1 0,1 0 0,-1 0 1,1 0-1,-1 0 0,0 1 0,1-1 0,-1 0 0,0 1 0,0 0 1,-4 0-1,5 1 1,-1 0 0,0 0 0,1 0 1,-1 1-1,1-1 0,0 1 0,-1-1 1,1 1-1,0 0 0,0 0 0,0 0 1,0 0-1,0 0 0,1 0 0,-3 5 0,-21 42-161,22-41 137,-9 23 154,1-1-1,1 1 0,2 1 1,1 0-1,2 0 0,1 0 1,1 1-1,2-1 1,6 57-1,-4-83-114,0 1-1,0-1 1,1 0 0,0 0 0,1 0 0,-1 0-1,1 0 1,0-1 0,1 1 0,-1-1-1,1 0 1,0 0 0,0 0 0,1-1 0,0 1-1,-1-1 1,1 0 0,1 0 0,-1-1-1,1 1 1,-1-1 0,1-1 0,0 1 0,0-1-1,0 0 1,12 3 0,13 1-1395,-1-1 1,1-2-1,1-1 1,37-2-1,-42 0-579,-5 0 1218,0-1 0,33-6 0,-7-8 1995,-44 12-623,0 1-1,1-1 0,-1 0 1,0 0-1,0 0 0,-1 0 1,7-7-1,-9 8-216,1 0-1,-1 0 1,0 0-1,1 0 1,-1 0 0,0-1-1,0 1 1,0 0-1,-1-1 1,1 1 0,-1-1-1,1 1 1,-1-1-1,0-2 1,0 1-209,0 0-1,-1 0 1,1 1 0,-1-1 0,0 0-1,0 1 1,0-1 0,-4-6 0,3 5-202,-1 1 0,0-1 0,0 1 1,0-1-1,-1 1 0,0 0 0,0 0 1,0 1-1,0-1 0,0 1 0,-1 0 0,-9-5 1,12 6-2,-1 1-1,0 0 1,1-1 0,-1 1 0,0 0 0,0 1-1,0-1 1,0 0 0,0 1 0,0 0 0,0 0-1,0 0 1,0 0 0,0 0 0,0 0 0,0 1-1,0-1 1,0 1 0,0 0 0,0 0 0,0 0-1,0 1 1,0-1 0,1 0 0,-1 1 0,1 0-1,-1 0 1,1 0 0,0 0 0,0 0 0,-1 0-1,-1 3 1,1 1-14,0-1 0,1 1 0,-1-1 0,1 1 0,1 0 0,-1 0 0,1 0 0,0 0-1,0 0 1,0 0 0,1 1 0,0-1 0,1 0 0,-1 0 0,3 9 0,-2-12 33,0 0-1,0 1 1,0-1 0,0 0 0,1 0 0,0 1 0,0-1-1,0-1 1,0 1 0,0 0 0,0 0 0,1-1 0,-1 1-1,1-1 1,0 0 0,0 0 0,0 0 0,0 0 0,0 0-1,0-1 1,0 0 0,1 1 0,-1-1 0,6 1 0,6 1-428,0 0 1,0-1 0,0-1 0,20 0-1,-31-1 232,0 0 0,0 0 0,0-1-1,0 0 1,0 0 0,0 0-1,0 0 1,0 0 0,-1-1-1,1 0 1,-1 1 0,1-1 0,-1-1-1,0 1 1,0 0 0,1-1-1,-2 0 1,1 1 0,0-1-1,-1 0 1,1-1 0,-1 1 0,0 0-1,0-1 1,0 1 0,0-1-1,-1 0 1,2-4 0,0-1 120,-1-1-1,0 0 1,0 0 0,-1 0 0,0 0-1,-1 0 1,0 0 0,-1 0 0,0 0 0,-7-12 4998,8 22-4788,-4 27 1201,0 37-1249,4-61-138,1 1 0,-1-1-1,0 0 1,1 1 0,0-1 0,0 0 0,0 0 0,0 1 0,0-1 0,1 0 0,-1 0-1,1 0 1,0-1 0,0 1 0,0 0 0,0-1 0,1 1 0,-1-1 0,1 0 0,-1 1-1,1-1 1,0 0 0,0-1 0,0 1 0,0-1 0,0 1 0,0-1 0,0 0 0,6 1 0,-4 0-359,1-1 0,-1 0 1,1-1-1,-1 1 1,1-1-1,-1 0 1,1-1-1,-1 1 0,1-1 1,-1 0-1,0 0 1,1-1-1,-1 0 1,0 0-1,0 0 0,0 0 1,9-6-1,15-17-2022</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45.219"/>
    </inkml:context>
    <inkml:brush xml:id="br0">
      <inkml:brushProperty name="width" value="0.05" units="cm"/>
      <inkml:brushProperty name="height" value="0.05" units="cm"/>
      <inkml:brushProperty name="color" value="#004F8B"/>
    </inkml:brush>
  </inkml:definitions>
  <inkml:trace contextRef="#ctx0" brushRef="#br0">1 1 1088,'0'0'6660,"13"17"-5172,-5-6-1249,4 2-11,-1 2 0,-1-1 0,0 2 0,-1-1 0,0 1 1,-1 1-1,-1 0 0,9 34 0,-15-41-200,0-1-1,0 1 1,-2 0 0,1 0 0,-3 13 0,3-22-51,0 0 1,0 1 0,0-1 0,0 0 0,-1 1-1,1-1 1,0 0 0,-1 0 0,1 1 0,-1-1-1,1 0 1,-1 0 0,0 0 0,1 0 0,-1 1-1,0-1 1,0 0 0,0 0 0,0-1 0,0 1-1,0 0 1,0 0 0,0 0 0,0-1-1,0 1 1,0 0 0,0-1 0,-1 1 0,1-1-1,0 0 1,0 1 0,-1-1 0,1 0 0,0 0-1,-1 0 1,1 0 0,0 0 0,-1 0 0,1 0-1,0 0 1,-1 0 0,1-1 0,0 1 0,0 0-1,-1-1 1,1 1 0,0-1 0,0 0 0,0 1-1,-2-2 1,2 1 27,1 1 0,-1-1-1,1 1 1,-1-1 0,1 1-1,-1-1 1,1 1 0,0-1-1,-1 0 1,1 1 0,0-1-1,-1 0 1,1 1 0,0-1-1,0 0 1,0 1 0,-1-1-1,1 0 1,0 0 0,0 1-1,0-1 1,0 0 0,0 1-1,0-1 1,0 0 0,1 0-1,-1 1 1,0-1 0,0 0 0,1 1-1,-1-1 1,0 0 0,1 1-1,-1-1 1,0 0 0,2 0-1,16-20 463,-2 16 131,1 0 0,0 1 0,0 0 0,1 1 0,-1 2 0,0-1 0,1 2 0,25 2 0,60-4 178,-90 0-586,0 0 0,0 0 0,-1-1 0,1-1 0,-1 0 0,15-7 0,-23 9-173,-1 0 1,0 0 0,1 0-1,-1-1 1,0 1 0,0-1-1,-1 0 1,1 1 0,0-1-1,-1 0 1,0-1 0,0 1-1,0 0 1,0-1 0,0 1-1,-1-1 1,1 0 0,-1 1-1,0-1 1,0 0 0,0 0-1,-1 0 1,0 0 0,1-5-1,-2 6-46,1 0-1,-1 1 0,1-1 0,-1 1 1,0-1-1,0 1 0,0-1 0,0 1 0,0-1 1,-1 1-1,1 0 0,-1 0 0,1 0 0,-1 0 1,0 0-1,0 0 0,0 0 0,0 0 1,0 1-1,0-1 0,0 1 0,-1-1 0,1 1 1,0 0-1,-1 0 0,1 0 0,-1 1 1,0-1-1,1 0 0,-1 1 0,0 0 0,-4-1 1,2 1 1,1-1 0,-1 1 0,1 0 0,-1 0 1,1 1-1,0-1 0,-1 1 0,1 0 0,-1 0 0,1 0 1,0 1-1,0-1 0,0 1 0,0 0 0,0 1 0,0-1 1,0 0-1,1 1 0,-7 6 0,6-4 9,0 1-1,1 0 1,0 0 0,0 0-1,0 0 1,1 0 0,0 1-1,0-1 1,0 1 0,1-1-1,0 1 1,0 12 0,1-15 51,0 0 0,0 0 0,0 0 0,1 0 0,0 0 1,0 0-1,0 0 0,0-1 0,1 1 0,-1 0 0,1-1 1,0 1-1,0-1 0,1 0 0,-1 1 0,0-1 0,1 0 0,0 0 1,0-1-1,0 1 0,0-1 0,5 4 0,5 1 39,0-1-1,0-1 1,1 0-1,0-1 1,-1 0-1,1-1 1,23 2-1,102-3-796,-83-3-1257</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47.655"/>
    </inkml:context>
    <inkml:brush xml:id="br0">
      <inkml:brushProperty name="width" value="0.05" units="cm"/>
      <inkml:brushProperty name="height" value="0.05" units="cm"/>
      <inkml:brushProperty name="color" value="#004F8B"/>
    </inkml:brush>
  </inkml:definitions>
  <inkml:trace contextRef="#ctx0" brushRef="#br0">433 40 2721,'0'0'6550,"-10"-6"-5928,6 4-573,-4-3 56,0 1 0,0 0 0,0 0 0,0 1 0,-1 0 0,1 1 0,-1 0 0,0 0 0,-12 0 0,0 2-60,0 1 1,0 1 0,1 1 0,-1 1 0,1 1-1,-25 9 1,35-10 96,-1 0-1,1 1 0,0 0 1,1 1-1,-1 0 0,1 0 1,0 1-1,1 1 1,-1-1-1,1 1 0,1 0 1,0 1-1,-9 13 0,13-16-92,0-1-1,0 0 0,1 1 1,0-1-1,0 1 0,1 0 1,-1 0-1,1 0 0,0 0 1,1 0-1,-1 0 0,1 0 1,0 0-1,1 0 0,0 0 1,0-1-1,0 1 0,0 0 1,1 0-1,0 0 0,0-1 1,1 1-1,0-1 0,-1 0 1,2 0-1,-1 0 0,1 0 1,-1 0-1,2-1 0,-1 0 1,0 1-1,1-2 0,8 7 1,1-1-42,0-1-1,0-1 1,1 0 0,0-1 0,0-1-1,1 0 1,0-1 0,-1-1 0,1 0-1,1-1 1,-1-1 0,0 0 0,0-1-1,26-4 1,-34 3-335,0-1 0,0 0 1,0-1-1,0 0 0,0 0 0,-1-1 0,0 1 0,0-2 0,0 1 1,0-1-1,0 0 0,-1 0 0,0-1 0,0 0 0,-1 0 0,1 0 0,-1-1 1,7-13-1,-5 8-13,0 0 1,-1-1-1,-1 0 1,0 0-1,-1 0 1,0-1-1,-1 0 1,-1 0-1,0 0 1,0-16-1,-2-16 6571,0 55-5441,0 22-782,-1 32 531,3 0-1,17 107 1,-12-129-3092,-26-51-3464,1-12 890</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48.011"/>
    </inkml:context>
    <inkml:brush xml:id="br0">
      <inkml:brushProperty name="width" value="0.05" units="cm"/>
      <inkml:brushProperty name="height" value="0.05" units="cm"/>
      <inkml:brushProperty name="color" value="#004F8B"/>
    </inkml:brush>
  </inkml:definitions>
  <inkml:trace contextRef="#ctx0" brushRef="#br0">1 299 3426,'0'0'7200,"19"-1"-6693,218-6 918,-231 7-1400,-1-1 1,0 0 0,0-1-1,0 1 1,0-1 0,0 0-1,0 0 1,-1-1 0,1 1-1,-1-1 1,1 0-1,-1-1 1,0 1 0,0 0-1,-1-1 1,1 0 0,-1 0-1,1 0 1,-1-1 0,-1 1-1,1-1 1,0 1-1,-1-1 1,2-6 0,2-3-92,0-1 0,-1 0 0,-1-1 0,0 1 0,-1-1 0,2-28 0,-5-29 869,-12 117-281,3 16 187,3 1-1,3 0 0,7 106 1,-4-165-750,1 0-1,-1 0 1,1 0 0,-1 0 0,1 0 0,-1 0-1,1 0 1,0 0 0,0-1 0,0 1 0,0 0-1,2 1 1,13 4-5453,-6-7 551</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48.454"/>
    </inkml:context>
    <inkml:brush xml:id="br0">
      <inkml:brushProperty name="width" value="0.05" units="cm"/>
      <inkml:brushProperty name="height" value="0.05" units="cm"/>
      <inkml:brushProperty name="color" value="#004F8B"/>
    </inkml:brush>
  </inkml:definitions>
  <inkml:trace contextRef="#ctx0" brushRef="#br0">0 0 9476,'0'0'4298,"22"3"-3695,67 9-50,-85-11-545,0 0 0,1 0 0,-1 0 0,0 1 1,0-1-1,0 1 0,-1 0 0,1 0 1,0 0-1,-1 1 0,1 0 0,-1-1 1,0 1-1,0 0 0,0 0 0,0 1 1,-1-1-1,1 1 0,-1-1 0,0 1 1,0 0-1,0 0 0,0 0 0,-1 0 1,1 0-1,-1 0 0,1 8 0,-1-6-3,-1 1 0,1-1-1,-1 0 1,0 1-1,-1-1 1,0 0-1,0 0 1,0 0 0,-1 1-1,0-1 1,0-1-1,0 1 1,-1 0-1,0 0 1,-5 7 0,-24 18 68,27-27-60,0 0 1,0 1-1,0-1 1,1 1-1,0 0 1,0 0-1,0 0 1,-6 11-1,10-15-5,0 0-1,-1 0 1,1 0 0,0 0-1,0 0 1,0 0-1,0 0 1,0 0-1,0 0 1,1 0-1,-1 0 1,0 0-1,0 0 1,1 0-1,-1 0 1,0 0-1,1 0 1,-1 0 0,1-1-1,0 1 1,-1 0-1,1 0 1,-1-1-1,1 1 1,0 0-1,0-1 1,-1 1-1,1 0 1,0-1-1,0 1 1,0-1 0,0 1-1,0-1 1,0 0-1,0 1 1,0-1-1,-1 0 1,1 0-1,2 0 1,45 8 1247,-41-7-981,77 3 2069,-47-4-3869,-17 0-1066,-7-7-4667,-3-5 1979</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49.176"/>
    </inkml:context>
    <inkml:brush xml:id="br0">
      <inkml:brushProperty name="width" value="0.05" units="cm"/>
      <inkml:brushProperty name="height" value="0.05" units="cm"/>
      <inkml:brushProperty name="color" value="#004F8B"/>
    </inkml:brush>
  </inkml:definitions>
  <inkml:trace contextRef="#ctx0" brushRef="#br0">14 228 7668,'0'0'2881,"14"14"-2086,46 48 293,-54-56-931,2-2-1,-1 1 0,0-1 0,1 0 1,0 0-1,0-1 0,0 0 0,0 0 1,1-1-1,-1 0 0,0-1 0,1 0 1,0 0-1,-1-1 0,1 0 0,13-2 1,-2 2 447,-14 0-525,-1 0 1,0-1 0,0 0 0,0 0 0,1 0 0,-1 0 0,0-1 0,-1 0-1,1 0 1,0 0 0,0-1 0,-1 0 0,0 1 0,1-1 0,-1-1 0,0 1-1,0-1 1,-1 0 0,1 1 0,-1-2 0,0 1 0,0 0 0,4-8-1,-3 4-120,-1 0-1,0 0 1,0-1-1,0 1 0,-1-1 1,-1 1-1,1-1 0,-1 0 1,-1 1-1,0-1 0,0 0 1,-1 0-1,-2-14 0,0 16-59,1 0-1,-1 0 1,0 1-1,-1-1 0,1 1 1,-2 0-1,1 0 1,0 1-1,-1-1 0,0 1 1,0 0-1,-1 0 1,1 0-1,-1 1 0,-9-5 1,5 2-1,-1 1-1,0 0 1,-1 1 0,1 1 0,-1-1 0,0 2 0,0-1-1,-15-1 1,20 4 116,0 0-1,1 1 1,-1-1-1,0 1 1,0 1-1,1-1 1,-1 1-1,0 1 1,1-1-1,-1 1 1,1 0-1,-1 0 1,1 1-1,0 0 1,0 0-1,0 0 1,0 1-1,1 0 1,-1 0-1,1 0 1,0 1-1,1 0 1,-1 0-1,1 0 0,0 0 1,0 1-1,0 0 1,1 0-1,0 0 1,0 0-1,0 0 1,1 0-1,0 1 1,0-1-1,-1 9 1,2-11 3,0 0 0,0-1 1,0 1-1,1 0 0,0 0 0,-1 0 1,1 0-1,0 0 0,1 0 0,-1 0 0,1 0 1,0-1-1,0 1 0,0 0 0,0 0 1,0-1-1,1 1 0,2 3 0,-1-4-170,-1-1 0,1 1 0,0-1 0,0 0 0,0 0 0,1 0 0,-1 0 0,1-1 0,-1 1 0,1-1 0,-1 0 0,1 0 0,0 0 0,-1 0 0,1-1 0,0 1 0,0-1 0,6 0 0,30 0-4454</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49.532"/>
    </inkml:context>
    <inkml:brush xml:id="br0">
      <inkml:brushProperty name="width" value="0.05" units="cm"/>
      <inkml:brushProperty name="height" value="0.05" units="cm"/>
      <inkml:brushProperty name="color" value="#004F8B"/>
    </inkml:brush>
  </inkml:definitions>
  <inkml:trace contextRef="#ctx0" brushRef="#br0">0 1 192,'0'0'14359,"122"3"-14311,-88-3-48,-1 0-705,0 0-2272,2 0-1905</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0.020"/>
    </inkml:context>
    <inkml:brush xml:id="br0">
      <inkml:brushProperty name="width" value="0.05" units="cm"/>
      <inkml:brushProperty name="height" value="0.05" units="cm"/>
      <inkml:brushProperty name="color" value="#004F8B"/>
    </inkml:brush>
  </inkml:definitions>
  <inkml:trace contextRef="#ctx0" brushRef="#br0">46 239 6131,'0'0'3513,"-1"20"-2646,4 150 2279,3-107-2120,-3-37-981,-2-20-209,-1-9-151,0-43-2381,-3-1-1,-1 1 0,-11-46 1,6 44 1794,-4-63 0,9 4 8631,5 106-7654,-1 0 0,0 0 0,0 0 0,1 1 0,-1-1 0,1 0 0,-1 0 0,1 0 0,-1 0 0,1 0 0,-1 1-1,1-1 1,0 0 0,-1 1 0,1-1 0,0 0 0,0 1 0,-1-1 0,1 1 0,0-1 0,0 1 0,0-1 0,0 1 0,0 0 0,0-1-1,0 1 1,0 0 0,1 0 0,30-4 5,-29 3 10,26 0 407,0 1 1,0 2 0,0 1-1,43 9 1,-56-8-270,1 0 1,0 2-1,-1 0 0,0 1 1,-1 0-1,1 2 0,-2-1 1,27 22-1,-38-28-214,0 1 1,0-1-1,0 1 0,0 0 0,-1-1 1,0 1-1,1 1 0,-1-1 0,0 0 1,-1 0-1,1 1 0,0-1 0,-1 1 1,0 0-1,0-1 0,0 1 0,0 0 1,-1-1-1,1 1 0,-1 0 0,0 0 1,0 0-1,-1 3 0,0-2 1,-1 0 0,0 0 1,0-1-1,0 1 0,0-1 0,-1 1 0,1-1 1,-1 0-1,-1 0 0,1 0 0,0 0 0,-1-1 1,0 1-1,0-1 0,0 0 0,-7 4 0,-7 4-75,-2-2 0,1 0-1,-1 0 1,0-2 0,-1-1-1,0 0 1,-28 3 0,-51 1-2455,0-7-4239,86-3 2688</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1.676"/>
    </inkml:context>
    <inkml:brush xml:id="br0">
      <inkml:brushProperty name="width" value="0.05" units="cm"/>
      <inkml:brushProperty name="height" value="0.05" units="cm"/>
      <inkml:brushProperty name="color" value="#004F8B"/>
    </inkml:brush>
  </inkml:definitions>
  <inkml:trace contextRef="#ctx0" brushRef="#br0">1 0 3714,'0'0'5506,"10"122"-5010,-8-87 209,2 0 31,-2-3-112,2-6-95,-1-7-401,-1-6-64,0-4 160,-2-3-224,0-2-64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21.802"/>
    </inkml:context>
    <inkml:brush xml:id="br0">
      <inkml:brushProperty name="width" value="0.05" units="cm"/>
      <inkml:brushProperty name="height" value="0.05" units="cm"/>
      <inkml:brushProperty name="color" value="#004F8B"/>
    </inkml:brush>
  </inkml:definitions>
  <inkml:trace contextRef="#ctx0" brushRef="#br0">148 0 8388,'0'0'589,"-6"19"-450,2-7-131,1-8-1,1 0 1,1 1-1,-1-1 0,0 1 0,1 0 0,0-1 0,0 1 0,1 0 0,-1 0 0,1-1 0,0 1 0,0 0 0,0 0 0,1-1 0,0 1 0,0 0 0,0-1 0,0 1 0,1 0 0,0-1 0,0 0 0,0 1 0,0-1 0,1 0 0,0 0 0,5 6 0,13 10 94,-4-4 100,-1 0 1,23 29-1,-36-40-175,1 0 0,-1 1-1,0-1 1,0 0 0,-1 1-1,1 0 1,-1 0 0,-1-1 0,1 1-1,-1 0 1,0 1 0,0-1-1,-1 0 1,0 10 0,0-13-26,0-1 0,-1 1 0,0-1 0,1 1 0,-1-1 0,0 1 0,0-1 0,-1 1 0,1-1 0,0 0 0,-1 0 0,1 0 0,-1 0 0,0 0 0,0 0 0,0 0 0,-3 2 0,0 0 1,-1-1 0,1 0 0,-1 0 0,0-1 0,0 1 0,0-1 0,-7 1 0,-8 1 21,-1-1-1,1 0 0,-29-2 0,41-1 64,1 0-41,0 1 0,1-2-1,-1 1 1,0-1 0,-9-3 0,17 4 3,-1 0 0,0 0 0,0-1 0,0 1 1,0-1-1,0 1 0,0-1 0,0 1 1,0-1-1,1 1 0,-1-1 0,0 0 0,0 1 1,1-1-1,-1 0 0,1 0 0,-1 0 0,0 1 1,1-1-1,0 0 0,-1 0 0,1 0 0,-1 0 1,1 0-1,0 0 0,0 0 0,0 0 0,-1 0 1,1 0-1,0 0 0,0 0 0,0 0 1,1 0-1,-1 0 0,0 0 0,0 0 0,0 0 1,1 0-1,-1 0 0,0 0 0,1 0 0,-1 1 1,1-1-1,-1 0 0,1 0 0,0 0 0,-1 1 1,1-1-1,1-1 0,2-3 41,0 1 1,0 0-1,1 0 1,-1 1-1,1-1 1,0 1-1,0 0 1,0 0-1,0 0 0,0 1 1,1 0-1,7-2 1,77-19-173,-74 20 115,55-9-53,-47 9 24,-1-1-1,1-1 1,-1-1 0,25-9-1,-46 13 57,0 1-1,0-1 1,0 0-1,0 1 1,0-1 0,0 0-1,0 0 1,0 0-1,-1-1 1,1 1-1,-1 0 1,0-1 0,0 1-1,0 0 1,0-1-1,0 1 1,0-1-1,-1 0 1,1 1-1,-1-1 1,0 0 0,1 1-1,-1-1 1,-1-5-1,1 6-56,0-1 0,0 1 0,0-1 0,-1 1 0,1-1 0,-1 1-1,0-1 1,1 1 0,-1 0 0,0-1 0,0 1 0,-1 0 0,1 0 0,0 0 0,-1-1-1,1 2 1,-1-1 0,0 0 0,0 0 0,0 0 0,0 1 0,0-1 0,0 1-1,0-1 1,-4 0 0,2 0-35,-1 1 0,1 0 0,-1 0 0,0 0 0,1 1 0,-1 0 0,0 0 0,1 0 0,-1 0 0,-4 1 0,7 0 23,0 0 0,1-1 1,-1 1-1,1 0 0,-1 0 0,1 0 0,-1 0 0,1 0 1,-1 0-1,1 0 0,0 0 0,0 1 0,0-1 0,0 0 1,0 1-1,0-1 0,0 1 0,0-1 0,0 1 0,1 0 1,-1-1-1,1 1 0,-1 0 0,1-1 0,-1 1 0,1 0 1,0-1-1,0 4 0,-1 1-4,1 0 1,0 0-1,0 0 0,0 0 1,1 0-1,-1 0 0,2-1 1,-1 1-1,1 0 0,-1 0 0,1-1 1,1 1-1,-1-1 0,6 8 1,-4-7 1,1-1 1,0 0-1,0 0 0,0-1 1,1 0-1,0 1 0,0-2 1,0 1-1,0-1 1,0 0-1,1 0 0,8 2 1,-6-2-66,1 0 1,0 0 0,0-1 0,-1 0 0,1-1-1,0 0 1,0-1 0,15-1 0,-21 1 43,0-1 0,0 0 0,-1 1 0,1-2 0,0 1 0,0 0 1,-1-1-1,1 0 0,-1 0 0,0 0 0,1 0 0,-1 0 0,0-1 0,0 1 0,0-1 1,-1 0-1,1 0 0,-1 0 0,1 0 0,-1 0 0,0-1 0,0 1 0,-1-1 1,2-3-1,9-31-614,-10 28 449,1-1 0,1 1-1,0 0 1,5-11 0,-7 18 202,0 1 0,-1-1 0,1 0-1,0 1 1,1-1 0,-1 1 0,0 0 0,1 0 0,-1 0-1,1 0 1,0 0 0,0 1 0,-1-1 0,1 1-1,0-1 1,1 1 0,-1 0 0,3 0 0,9-2 296,0 1 1,0 1-1,0 0 1,0 1-1,0 1 1,0 0-1,0 1 1,0 1-1,15 4 1,-22-5-146,0 1 0,1 0-1,-1 0 1,0 1 0,-1 0 0,1 0 0,-1 1 0,0 0-1,0 0 1,0 1 0,-1 0 0,0 0 0,0 1 0,0-1 0,-1 1-1,9 15 1,-13-20-149,1 1 0,-1 0 0,1 0 1,-1 0-1,0 0 0,0 1 0,0-1 0,-1 0 0,1 0 0,-1 1 0,0-1 0,0 0 0,0 0 0,0 1 0,0-1 0,-1 0 1,0 0-1,1 1 0,-1-1 0,-3 5 0,2-4 0,-1-1-1,1 1 1,-1-1 0,0 0-1,0 0 1,-1 0 0,1 0-1,0-1 1,-1 1 0,0-1-1,0 0 1,1 0 0,-8 2 0,-7 2-212,-1-1 0,1-1 1,-1-1-1,0 0 1,-37-1-1,54-1 97,0-1 0,0 0 0,0 0 0,0 0 0,0-1 0,0 1 0,0 0 0,0-1 0,0 1 0,0-1 0,0 0 0,0 1 0,1-1 0,-1 0 0,0 0 0,0 0 0,1-1 0,-1 1 0,1 0 0,-1-1 0,1 1 0,-1-1 0,0-1 0,1 0-208,0 0 0,0 1-1,0-1 1,1 0 0,-1 0-1,1 0 1,0 0 0,0 0-1,0 0 1,0 0 0,1 0-1,-1 0 1,1 0-1,0 0 1,-1 1 0,4-6-1,15-27-6022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2.183"/>
    </inkml:context>
    <inkml:brush xml:id="br0">
      <inkml:brushProperty name="width" value="0.05" units="cm"/>
      <inkml:brushProperty name="height" value="0.05" units="cm"/>
      <inkml:brushProperty name="color" value="#004F8B"/>
    </inkml:brush>
  </inkml:definitions>
  <inkml:trace contextRef="#ctx0" brushRef="#br0">311 36 6707,'0'0'4602,"0"-1"-4500,1 0 1,-1-1-1,0 1 0,1 0 0,-1 0 0,0-1 0,0 1 0,0 0 1,-1-1-1,1 1 0,0 0 0,0 0 0,-1-1 0,1 1 1,0 0-1,-2-3 0,-9 1-90,0 1 1,-1-1-1,1 2 0,0 0 1,-1 0-1,0 1 1,-20 2-1,-5 0-36,29-2 15,-1 0 1,1 1-1,0 1 1,0-1-1,0 1 1,0 1-1,0-1 1,1 2-1,-1-1 1,1 1-1,-13 8 1,16-10 55,0 2 0,0-1 0,0 0 0,0 1 0,1-1 1,0 1-1,0 0 0,0 0 0,0 0 0,0 1 0,1-1 1,0 1-1,0-1 0,0 1 0,0 0 0,1 0 0,0 0 1,0 0-1,0 0 0,0 6 0,1-7-11,0 0-1,0 0 1,1 0-1,-1 0 1,1 0-1,0 0 1,0 0-1,0-1 1,0 1 0,1 0-1,0-1 1,-1 1-1,1-1 1,1 1-1,-1-1 1,0 0-1,1 0 1,-1 0-1,1 0 1,0 0-1,0-1 1,0 1 0,1-1-1,-1 0 1,0 0-1,1 0 1,-1-1-1,1 1 1,0-1-1,5 2 1,15 4 301,1 0 1,-1-2 0,1-1-1,0-1 1,0 0-1,49-4 1,-57 1-233,-9 0-238,0-1 0,0 0 0,0 0-1,0-1 1,-1 0 0,1-1 0,0 0 0,6-3 0,-10 4-663,0 0-1,0 0 1,-1-1 0,1 1-1,-1-1 1,0 0-1,0 0 1,0 0 0,5-6-1,1-11-4707</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2.524"/>
    </inkml:context>
    <inkml:brush xml:id="br0">
      <inkml:brushProperty name="width" value="0.05" units="cm"/>
      <inkml:brushProperty name="height" value="0.05" units="cm"/>
      <inkml:brushProperty name="color" value="#004F8B"/>
    </inkml:brush>
  </inkml:definitions>
  <inkml:trace contextRef="#ctx0" brushRef="#br0">1 1 7876,'0'0'6883,"120"11"-6083,-83-5-448,-10-5-304,0 1 48,-8 0-96,-5 0-320,1-2 0,-5 0-1473,0 0-1120,-3 0-1489</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2.853"/>
    </inkml:context>
    <inkml:brush xml:id="br0">
      <inkml:brushProperty name="width" value="0.05" units="cm"/>
      <inkml:brushProperty name="height" value="0.05" units="cm"/>
      <inkml:brushProperty name="color" value="#004F8B"/>
    </inkml:brush>
  </inkml:definitions>
  <inkml:trace contextRef="#ctx0" brushRef="#br0">0 0 8788,'0'0'7876,"100"8"-7316,-78-8-272,3 2-240,0-2-48,4 0-336,2 0-1809,0 0-1537,-2-4-4706</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3.212"/>
    </inkml:context>
    <inkml:brush xml:id="br0">
      <inkml:brushProperty name="width" value="0.05" units="cm"/>
      <inkml:brushProperty name="height" value="0.05" units="cm"/>
      <inkml:brushProperty name="color" value="#004F8B"/>
    </inkml:brush>
  </inkml:definitions>
  <inkml:trace contextRef="#ctx0" brushRef="#br0">0 290 6819,'0'0'4685,"22"3"-3124,181 14 861,-181-16-2151,1 0 103,-1-1 0,0 0 0,0-2 0,0 0 0,23-7 0,-39 8-317,0-1 1,0-1 0,0 1-1,-1-1 1,1 0 0,-1 0 0,0-1-1,0 1 1,0-1 0,0 0-1,-1-1 1,1 1 0,-1-1-1,0 0 1,-1 0 0,1 0 0,-1 0-1,0-1 1,0 1 0,-1-1-1,0 0 1,3-11 0,-2 10-72,-2-1 1,1 1-1,-1-1 1,0 0-1,0 1 1,-1-1-1,0 0 1,-1 0-1,-1-8 1,1 11-43,0 1-1,-1-1 1,0 1 0,0 0 0,0-1 0,0 1 0,0 0 0,-1 0 0,0 1 0,0-1 0,0 0 0,0 1 0,-1 0 0,1 0-1,-8-5 1,2 2 18,0 1 0,0 0 0,0 1 0,0 0-1,-1 0 1,1 1 0,-1 0 0,0 1-1,0 0 1,0 1 0,0 0 0,-19 0 0,22 2 14,-1 0 0,1 0 0,0 0 0,0 1 0,0 0 0,0 0 0,1 1 0,-1 0 0,1 0 0,-1 0 0,1 1 0,0 0 0,0 0 0,1 1 0,-1 0 0,1 0 0,0 0 0,-7 10 0,-21 44-708,-2 3-6484,15-42 1102</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3.572"/>
    </inkml:context>
    <inkml:brush xml:id="br0">
      <inkml:brushProperty name="width" value="0.05" units="cm"/>
      <inkml:brushProperty name="height" value="0.05" units="cm"/>
      <inkml:brushProperty name="color" value="#004F8B"/>
    </inkml:brush>
  </inkml:definitions>
  <inkml:trace contextRef="#ctx0" brushRef="#br0">3 1 6403,'0'0'5554,"-2"128"-4177,2-94-721,0-2 65,0-6-705,0-6 48,0-5 48,0-5-112,0-3-64,2-5-1697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5.746"/>
    </inkml:context>
    <inkml:brush xml:id="br0">
      <inkml:brushProperty name="width" value="0.05" units="cm"/>
      <inkml:brushProperty name="height" value="0.05" units="cm"/>
      <inkml:brushProperty name="color" value="#004F8B"/>
    </inkml:brush>
  </inkml:definitions>
  <inkml:trace contextRef="#ctx0" brushRef="#br0">361 80 6163,'0'0'4223,"-6"-7"-3649,3 1-460,-1 1 1,0 0 0,-1 0 0,1 0-1,-1 1 1,0 0 0,0 0-1,-1 0 1,1 0 0,-1 1 0,1 0-1,-1 0 1,0 1 0,-11-4-1,-9 2-25,-1 1-1,0 1 0,1 1 0,-28 4 0,50-3-44,-1 1 1,0 0-1,1 1 1,-1-1 0,0 1-1,1 0 1,0 0-1,-1 1 1,1-1-1,0 1 1,0 0 0,1 0-1,-1 0 1,1 0-1,-1 1 1,1-1-1,0 1 1,0 0 0,0 0-1,1 0 1,0 0-1,-1 1 1,1-1 0,1 1-1,-3 9 1,0-1 139,0 0 1,1 0-1,1 1 1,1-1-1,0 1 1,0-1 0,1 1-1,2 15 1,0-23-161,-1 0 0,1 0-1,1 0 1,-1 0 0,1-1 0,0 1 0,0-1 0,0 0 0,1 0 0,-1 0 0,1 0 0,1-1 0,-1 1 0,1-1 0,-1 0 0,1-1 0,1 1-1,-1-1 1,0 0 0,1 0 0,-1 0 0,1-1 0,0 0 0,0 0 0,7 1 0,5 1-25,0 0 0,0-1 0,1-1 0,-1-1 0,1 0-1,-1-1 1,25-4 0,-34 2-302,1-1-1,0 0 1,-1 0-1,0-1 1,0 0-1,0-1 1,0 0-1,-1 0 1,0-1-1,12-10 1,-11 8-678,-1 0 0,0 0 0,0-1 1,0 0-1,-1-1 0,-1 1 0,0-1 0,9-20 1,-6 2-1408</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6.091"/>
    </inkml:context>
    <inkml:brush xml:id="br0">
      <inkml:brushProperty name="width" value="0.05" units="cm"/>
      <inkml:brushProperty name="height" value="0.05" units="cm"/>
      <inkml:brushProperty name="color" value="#004F8B"/>
    </inkml:brush>
  </inkml:definitions>
  <inkml:trace contextRef="#ctx0" brushRef="#br0">0 66 368,'89'-49'2150,"-88"49"-2092,-1-1 0,1 1 0,0 0 0,0-1 0,-1 1 0,1 0 0,0-1-1,0 1 1,-1-1 0,1 1 0,-1-1 0,1 1 0,0-1 0,-1 0-1,1 1 1,-1-1 0,-3-7 7160,3 59-5553,-1 18 26,16 136 0,-14-196-3070,-3-34-11440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6.420"/>
    </inkml:context>
    <inkml:brush xml:id="br0">
      <inkml:brushProperty name="width" value="0.05" units="cm"/>
      <inkml:brushProperty name="height" value="0.05" units="cm"/>
      <inkml:brushProperty name="color" value="#004F8B"/>
    </inkml:brush>
  </inkml:definitions>
  <inkml:trace contextRef="#ctx0" brushRef="#br0">0 224 3810,'0'0'6939,"22"1"-6037,167 2 55,-176-2-866,0-2-1,0 1 1,0-2-1,0 0 0,0 0 1,0-1-1,22-9 0,-30 10-111,0-1 1,0 0-1,-1 0 0,1 0 0,-1-1 0,0 1 0,1-1 0,-2 0 0,1-1 0,0 1 0,-1-1 0,0 1 0,0-1 0,0 0 0,-1 0 0,0 0 0,0 0 0,0-1 0,0 1 0,-1 0 0,1-7 0,-2 12 17,2-9-119,0 0 0,-1 1-1,0-1 1,0 0 0,-1 0 0,0 0 0,0 0 0,-1 0 0,-3-13 0,4 22 143,0-1 0,0 1 1,-1 0-1,1 0 1,0-1-1,0 1 0,-1 0 1,1-1-1,0 1 1,0 0-1,-1 0 0,1 0 1,0-1-1,0 1 0,-1 0 1,1 0-1,0 0 1,-1 0-1,1-1 0,0 1 1,-1 0-1,1 0 1,0 0-1,-1 0 0,1 0 1,-1 0-1,1 0 0,0 0 1,-1 0-1,1 0 1,0 0-1,-1 0 0,1 0 1,0 1-1,-1-1 1,1 0-1,0 0 0,-1 0 1,1 0-1,0 1 1,0-1-1,-1 0 0,1 0 1,0 1-1,-1-1 0,1 0 1,0 0-1,0 1 1,0-1-1,-1 0 0,1 1 1,0-1-1,0 0 1,0 0-1,0 1 0,0-1 1,0 1-1,-1-1 0,1 0 1,0 1-1,0-1 1,0 1-1,-8 22 91,0 16 688,3 1 0,1 0 0,2 60 0,2-97-815,0-1 1,0 1-1,0 0 0,0-1 1,1 1-1,0-1 0,-1 1 0,1-1 1,0 1-1,0-1 0,0 1 0,0-1 1,1 0-1,2 4 0,-3-4-303,0-1 0,1 0 0,-1 0 0,0 0 0,1 0 0,-1 0 0,1-1 0,-1 1 0,1 0-1,-1-1 1,1 1 0,-1-1 0,1 1 0,0-1 0,2 0 0,9 1-5492</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6.752"/>
    </inkml:context>
    <inkml:brush xml:id="br0">
      <inkml:brushProperty name="width" value="0.05" units="cm"/>
      <inkml:brushProperty name="height" value="0.05" units="cm"/>
      <inkml:brushProperty name="color" value="#004F8B"/>
    </inkml:brush>
  </inkml:definitions>
  <inkml:trace contextRef="#ctx0" brushRef="#br0">1 24 12374,'0'0'5490,"97"0"-5490,-64-5-816,4-3-1313,-6-3-3298</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7.110"/>
    </inkml:context>
    <inkml:brush xml:id="br0">
      <inkml:brushProperty name="width" value="0.05" units="cm"/>
      <inkml:brushProperty name="height" value="0.05" units="cm"/>
      <inkml:brushProperty name="color" value="#004F8B"/>
    </inkml:brush>
  </inkml:definitions>
  <inkml:trace contextRef="#ctx0" brushRef="#br0">1 248 2657,'0'0'7985,"24"3"-6934,-9-2-934,167 12 1583,-175-13-1602,0 0 0,0 0 0,0 0 0,0-1 0,0-1 0,0 1 0,0-1 0,0 0 1,0-1-1,10-4 0,-14 5-93,0-1 0,0 1 1,-1-1-1,1 0 1,0 0-1,-1 1 1,0-2-1,0 1 0,0 0 1,0 0-1,0-1 1,0 1-1,-1-1 1,0 1-1,0-1 0,0 0 1,0 1-1,0-1 1,-1 0-1,1 0 1,-1-5-1,0 3-62,1 0 0,-1 0-1,0 0 1,-1-1 0,1 1-1,-1 0 1,-1 0 0,1 1 0,-1-1-1,0 0 1,0 0 0,0 1 0,-1-1-1,0 1 1,0 0 0,0 0-1,-1 0 1,0 0 0,0 1 0,0-1-1,0 1 1,-1 0 0,1 0 0,-1 1-1,0-1 1,-1 1 0,1 0-1,0 0 1,-8-2 0,7 2 46,-1 0 0,0 0 0,-1 1 1,1-1-1,0 2 0,-1-1 0,1 1 0,-1 0 0,1 0 0,-1 1 1,1 0-1,-1 1 0,1-1 0,-1 2 0,1-1 0,-1 1 1,1 0-1,0 0 0,-12 6 0,13-4 108,0-1-1,1 1 1,0 0-1,-1 0 1,2 1-1,-1 0 1,0 0-1,1 0 1,0 0-1,0 0 1,1 1 0,-1 0-1,1 0 1,1 0-1,-1 0 1,1 0-1,0 0 1,0 1-1,1-1 1,0 1-1,0-1 1,0 12 0,0-14-78,1 0 1,0 0 0,0 0 0,1 0 0,-1 0-1,1 0 1,0 0 0,0 0 0,0 0 0,0 0-1,1-1 1,-1 1 0,4 5 0,-3-7-52,1 1 1,-1-1-1,1 0 1,0 0-1,0 0 1,-1 0-1,1 0 0,1-1 1,-1 1-1,0-1 1,0 0-1,0 0 1,1 0-1,-1 0 1,0-1-1,6 1 1,8 1-1406,-1-1 0,0-1 1,25-3-1,7-6-5950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22.162"/>
    </inkml:context>
    <inkml:brush xml:id="br0">
      <inkml:brushProperty name="width" value="0.05" units="cm"/>
      <inkml:brushProperty name="height" value="0.05" units="cm"/>
      <inkml:brushProperty name="color" value="#004F8B"/>
    </inkml:brush>
  </inkml:definitions>
  <inkml:trace contextRef="#ctx0" brushRef="#br0">1 0 11557,'0'0'3794,"9"20"-3146,-3-7-594,5 12 50,0 1 0,-2 0 0,10 42 0,56 225 1152,-74-293-1450,-1 1-1,0 0 1,1-1-1,-1 1 0,0-1 1,0 1-1,0 0 1,1-1-1,-1 1 0,0 0 1,0-1-1,0 1 1,0 0-1,0-1 0,0 1 1,-1 0-1,1-1 0,0 1 1,0 0-1,0-1 1,0 1-1,-1 0 0,0 0 1,-16-5-3929,-11-16 585</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7.470"/>
    </inkml:context>
    <inkml:brush xml:id="br0">
      <inkml:brushProperty name="width" value="0.05" units="cm"/>
      <inkml:brushProperty name="height" value="0.05" units="cm"/>
      <inkml:brushProperty name="color" value="#004F8B"/>
    </inkml:brush>
  </inkml:definitions>
  <inkml:trace contextRef="#ctx0" brushRef="#br0">0 1 9893,'0'0'4370,"27"127"-3202,-22-86-576,-1-4-320,0-5-79,-2-6-177,0-9 32,-2-6-48,0-6-721,0-3-223,-8-2-4659,-7-9 2162</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7.801"/>
    </inkml:context>
    <inkml:brush xml:id="br0">
      <inkml:brushProperty name="width" value="0.05" units="cm"/>
      <inkml:brushProperty name="height" value="0.05" units="cm"/>
      <inkml:brushProperty name="color" value="#004F8B"/>
    </inkml:brush>
  </inkml:definitions>
  <inkml:trace contextRef="#ctx0" brushRef="#br0">0 226 2145,'0'0'7537,"19"0"-5838,152 3 225,-147-2-1722,-12-1-74,-1 0-1,1 0 1,0-1-1,-1 0 1,17-5 0,-24 4-109,1 0 0,0 0 0,-1 0 1,1-1-1,-1 0 0,0 0 0,0 0 0,0 0 1,0-1-1,-1 0 0,0 1 0,1-1 0,-1 0 1,0-1-1,3-6 0,2-7-24,-1-1-1,-1 0 1,-1 0 0,0 0-1,-2-1 1,2-30 0,-8 196 2858,0 3-4154,2-127-2927,-6-7-2533</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8.175"/>
    </inkml:context>
    <inkml:brush xml:id="br0">
      <inkml:brushProperty name="width" value="0.05" units="cm"/>
      <inkml:brushProperty name="height" value="0.05" units="cm"/>
      <inkml:brushProperty name="color" value="#004F8B"/>
    </inkml:brush>
  </inkml:definitions>
  <inkml:trace contextRef="#ctx0" brushRef="#br0">0 1 6035,'0'0'3842,"0"104"-2850,2-54 96,5 1-207,-1-5-49,0-3-800,-2-7 32,0-7-64,1-6-64,-5-8-1168,0-8-1954</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8.521"/>
    </inkml:context>
    <inkml:brush xml:id="br0">
      <inkml:brushProperty name="width" value="0.05" units="cm"/>
      <inkml:brushProperty name="height" value="0.05" units="cm"/>
      <inkml:brushProperty name="color" value="#004F8B"/>
    </inkml:brush>
  </inkml:definitions>
  <inkml:trace contextRef="#ctx0" brushRef="#br0">386 40 7347,'0'0'4853,"-4"-3"-4749,-2-2-95,0 1-1,0 0 1,0 1-1,-1 0 1,0 0-1,0 0 1,1 1-1,-2 0 1,1 0-1,0 1 1,0 0-1,-9 0 1,-18-1 18,-44 3 0,68 0-26,3-1 87,-1 1 0,1 0 0,0 0 1,0 1-1,0 0 0,0 0 0,0 1 0,0 0 1,0 0-1,1 1 0,-1-1 0,1 1 0,0 1 1,0-1-1,1 1 0,-1 0 0,1 0 0,0 1 1,1-1-1,-1 1 0,1 0 0,0 1 0,0-1 1,1 1-1,0-1 0,0 1 0,1 0 0,0 0 1,0 0-1,0 1 0,1-1 0,-1 13 0,2-15-33,0 0-1,1 0 1,-1 0 0,1 0-1,0 0 1,0 0-1,0 0 1,1 0-1,0 0 1,0 0-1,0-1 1,0 1 0,1-1-1,0 0 1,0 1-1,0-1 1,0 0-1,1-1 1,-1 1-1,1-1 1,0 1 0,0-1-1,0-1 1,1 1-1,-1 0 1,1-1-1,-1 0 1,10 3-1,1 1-18,0-1-1,1 0 0,-1-1 0,1-1 0,0-1 0,0 0 0,0-1 1,1 0-1,24-3 0,-26 0-523,0 0 1,0-1 0,0-1-1,18-7 1,-23 7-585,0-1 0,-1 1 0,0-2 0,0 1 1,0-1-1,13-12 0,-1-6-3613</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8.848"/>
    </inkml:context>
    <inkml:brush xml:id="br0">
      <inkml:brushProperty name="width" value="0.05" units="cm"/>
      <inkml:brushProperty name="height" value="0.05" units="cm"/>
      <inkml:brushProperty name="color" value="#004F8B"/>
    </inkml:brush>
  </inkml:definitions>
  <inkml:trace contextRef="#ctx0" brushRef="#br0">1 46 6787,'120'-45'192,"-120"54"1185,0 15 352,0 8 31,0 4-95,0 1-384,2-2-305,0-1-544,2-6-400,0-8 193,-2-7-225,0-5-209,1-5-783,-24-29-14263</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9.178"/>
    </inkml:context>
    <inkml:brush xml:id="br0">
      <inkml:brushProperty name="width" value="0.05" units="cm"/>
      <inkml:brushProperty name="height" value="0.05" units="cm"/>
      <inkml:brushProperty name="color" value="#004F8B"/>
    </inkml:brush>
  </inkml:definitions>
  <inkml:trace contextRef="#ctx0" brushRef="#br0">0 213 6675,'0'0'5261,"22"0"-4591,187 0 877,-201 0-1544,-1 0 1,1-1-1,-1 0 0,1 0 0,-1-1 0,0 0 1,1 0-1,-1 0 0,0-1 0,-1 0 0,1-1 1,0 0-1,-1 0 0,0 0 0,0-1 0,0 1 1,0-2-1,-1 1 0,0-1 0,0 1 0,0-1 1,-1 0-1,0-1 0,4-7 0,-4 6-243,0 0 0,-1-1 1,1 0-1,-2 0 0,1 0 0,-1 0 0,-1 0 0,1 0 0,-2-1 1,0-16 906,-1 51 317,-7 31 513,3-32-983,2-1 0,1 1 0,0 0-1,3 37 1,-1-60-576,1 0-1,-1 0 1,0 0-1,0 0 1,0 0-1,1 0 1,-1 0-1,0 0 1,1 0-1,-1 0 1,1-1-1,-1 1 1,1 0-1,0 0 1,-1 0-1,1-1 1,0 1-1,1 1 1,17 2-4602,-5-4-506</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9.521"/>
    </inkml:context>
    <inkml:brush xml:id="br0">
      <inkml:brushProperty name="width" value="0.05" units="cm"/>
      <inkml:brushProperty name="height" value="0.05" units="cm"/>
      <inkml:brushProperty name="color" value="#004F8B"/>
    </inkml:brush>
  </inkml:definitions>
  <inkml:trace contextRef="#ctx0" brushRef="#br0">1 21 10373,'0'0'8612,"103"11"-8580,-76-11-64,0-8-288,2-1-1841,-2-6-2305</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4:59.849"/>
    </inkml:context>
    <inkml:brush xml:id="br0">
      <inkml:brushProperty name="width" value="0.05" units="cm"/>
      <inkml:brushProperty name="height" value="0.05" units="cm"/>
      <inkml:brushProperty name="color" value="#004F8B"/>
    </inkml:brush>
  </inkml:definitions>
  <inkml:trace contextRef="#ctx0" brushRef="#br0">77 335 7603,'0'0'518,"23"0"472,8 2-725,-1 0-52,0-1 0,0-2 0,31-4 1,-56 4-186,-1-1 0,0 1 1,0-1-1,0 1 0,0-1 1,0-1-1,0 1 0,0 0 0,-1-1 1,1 0-1,-1 0 0,0 0 1,0 0-1,0-1 0,0 1 1,0-1-1,-1 1 0,0-1 1,1 0-1,-1 0 0,-1 0 1,1 0-1,-1-1 0,1 1 0,0-6 1,2-9-23,-1-2 1,0 1-1,-2 0 1,0-21-1,-2 35-34,1 1 0,-1-1 1,0 1-1,0-1 0,-1 1 0,0 0 1,0 0-1,0-1 0,0 1 0,-1 1 1,0-1-1,0 0 0,0 1 0,0-1 0,-1 1 1,0 0-1,0 0 0,0 1 0,0-1 1,-1 1-1,1 0 0,-1 0 0,0 0 1,0 1-1,0-1 0,0 1 0,0 0 0,-1 1 1,1 0-1,-8-2 0,4 1 71,0 1-1,0-1 1,0 2-1,1-1 1,-1 1-1,0 0 1,0 1-1,0 0 1,0 1-1,0-1 1,1 2-1,-1-1 1,1 1-1,0 1 1,0-1-1,0 1 1,0 1-1,-11 7 1,11-5 240,0 1 1,1 0-1,0 0 1,0 0-1,1 1 0,0 0 1,1 0-1,-1 0 1,2 1-1,0 0 1,0 0-1,0 0 1,1 0-1,1 1 1,0-1-1,0 1 1,1 0-1,0-1 0,2 13 1,-1-21-292,1 0-1,-1-1 1,1 1 0,0 0-1,-1-1 1,1 1 0,0 0 0,0-1-1,0 1 1,1-1 0,-1 0-1,0 1 1,0-1 0,1 0-1,-1 0 1,1 0 0,-1 0 0,1 0-1,-1 0 1,1 0 0,0 0-1,0 0 1,-1-1 0,1 1 0,0-1-1,0 0 1,-1 1 0,4-1-1,60 4-2046,-53-5 1187,33-2-2955,-1-12-1593</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00.184"/>
    </inkml:context>
    <inkml:brush xml:id="br0">
      <inkml:brushProperty name="width" value="0.05" units="cm"/>
      <inkml:brushProperty name="height" value="0.05" units="cm"/>
      <inkml:brushProperty name="color" value="#004F8B"/>
    </inkml:brush>
  </inkml:definitions>
  <inkml:trace contextRef="#ctx0" brushRef="#br0">28 1 10341,'0'0'3874,"0"126"-2626,0-79-368,0 0-63,0-10-593,0-4-176,0-10 128,0-5-176,0-8-16,0-5-464,-13-5-7044,-1-13 1538</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00.555"/>
    </inkml:context>
    <inkml:brush xml:id="br0">
      <inkml:brushProperty name="width" value="0.05" units="cm"/>
      <inkml:brushProperty name="height" value="0.05" units="cm"/>
      <inkml:brushProperty name="color" value="#004F8B"/>
    </inkml:brush>
  </inkml:definitions>
  <inkml:trace contextRef="#ctx0" brushRef="#br0">1 235 6131,'0'0'7742,"20"0"-6883,28 1-681,135-3 787,-160 1-1227,0-1 1,0-1 0,-1-1 0,1-1 0,-1-1 0,23-10-1,-40 14-2,-1 0-1,0-1 1,0 0-1,0 0 1,0 0-1,0 0 0,-1 0 1,1-1-1,-1 0 1,0 0-1,0 0 1,0 0-1,-1 0 0,1 0 1,-1-1-1,0 1 1,0-1-1,-1 0 0,2-4 1,0-9 77,0 1-1,-2-1 1,0-34 0,-1 38 3565,-2 16-3169,0 0 1,0 0 0,0 1-1,0-1 1,0 1 0,0-1-1,1 1 1,-1 0-1,1-1 1,0 1 0,0 0-1,0 0 1,0 0-1,1 0 1,-1 3 0,-1-1 216,-5 21 59,1 0 0,1 1 1,2-1-1,0 1 0,3 51 0,5-51-1411,3-11-6389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22.552"/>
    </inkml:context>
    <inkml:brush xml:id="br0">
      <inkml:brushProperty name="width" value="0.05" units="cm"/>
      <inkml:brushProperty name="height" value="0.05" units="cm"/>
      <inkml:brushProperty name="color" value="#004F8B"/>
    </inkml:brush>
  </inkml:definitions>
  <inkml:trace contextRef="#ctx0" brushRef="#br0">1 4 7828,'0'0'149,"19"0"643,-1-1-351,-8 0-162,1 0-1,0 1 1,0 0 0,-1 1-1,1 0 1,0 1-1,-1 0 1,0 1 0,1 0-1,10 5 1,-8-2-48,0 1 0,-1 1 0,0 0-1,0 0 1,0 1 0,-1 1 0,-1 0 0,17 19 0,-23-24-193,0 0 0,-1 0 1,1 1-1,-1-1 0,0 1 0,0 0 1,-1 0-1,0 0 0,0 0 1,0 0-1,-1 0 0,0 1 1,0-1-1,0 0 0,-1 1 1,0-1-1,0 1 0,-1-1 0,0 0 1,0 1-1,0-1 0,-4 10 1,2-11-45,0 0 1,0 0 0,0 0 0,0-1-1,-1 1 1,0-1 0,0 0 0,0 0-1,0-1 1,-1 1 0,1-1 0,-1 0-1,0 0 1,0 0 0,0-1 0,-6 3-1,-1-1-143,1 0 0,-1-1 0,0 0-1,0-1 1,0 0 0,-19 0 0,30-2 123,1-1 0,-1 1 0,0 0 0,1 0 0,-1 0 0,0-1 0,1 1 0,-1 0 1,1-1-1,-1 1 0,1 0 0,-1-1 0,0 1 0,1-1 0,0 1 0,-1-1 0,1 1 0,-1-1 0,1 1 0,0-1 1,-1 1-1,1-1 0,0 0 0,-1 1 0,1-1 0,0 1 0,0-1 0,0 0 0,-1 1 0,1-1 0,0 0 0,0 1 1,0-1-1,0 0 0,1-1 0,5-27-346,0 23 263,-1-1 0,1 1-1,0-1 1,1 2 0,0-1-1,0 1 1,0 0 0,0 0-1,1 1 1,14-6 0,9-4 91,45-12 0,-56 20 541,0 0 0,0 1 0,0 1 0,1 1 0,-1 0 0,1 2 0,0 1 0,23 2-1,-41-1-457,-1 0 0,1 0 0,-1 0 0,0 0 0,1 0-1,-1 1 1,0-1 0,0 1 0,0 0 0,0-1-1,0 1 1,-1 0 0,1 0 0,0 0 0,-1 1 0,0-1-1,1 0 1,-1 1 0,2 4 0,-1-1-676,1 0 1,-1 0-1,-1 0 1,1 1-1,-1-1 1,1 12-1</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02.262"/>
    </inkml:context>
    <inkml:brush xml:id="br0">
      <inkml:brushProperty name="width" value="0.05" units="cm"/>
      <inkml:brushProperty name="height" value="0.05" units="cm"/>
      <inkml:brushProperty name="color" value="#004F8B"/>
    </inkml:brush>
  </inkml:definitions>
  <inkml:trace contextRef="#ctx0" brushRef="#br0">1 0 2305,'0'0'6563,"10"44"-3007,11 53-1136,-1-11-3466,-20-77-1667,0-2-1857</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02.717"/>
    </inkml:context>
    <inkml:brush xml:id="br0">
      <inkml:brushProperty name="width" value="0.05" units="cm"/>
      <inkml:brushProperty name="height" value="0.05" units="cm"/>
      <inkml:brushProperty name="color" value="#004F8B"/>
    </inkml:brush>
  </inkml:definitions>
  <inkml:trace contextRef="#ctx0" brushRef="#br0">400 37 1056,'0'0'10896,"0"-4"-10373,0 3-487,0-1 0,0 1 0,0 0-1,-1-1 1,1 1 0,-1 0 0,1-1 0,-1 1 0,1 0 0,-1 0-1,0-1 1,0 1 0,1 0 0,-1 0 0,0 0 0,0 0-1,0 0 1,0 0 0,0 0 0,0 0 0,-1 0 0,1 1 0,0-1-1,0 0 1,-1 1 0,1-1 0,0 1 0,-1 0 0,1-1 0,0 1-1,-1 0 1,1 0 0,-1-1 0,1 1 0,-2 1 0,-66-3 8,48 3-66,9-1 48,-1 2 1,1 0 0,-1 1 0,1 0 0,0 0 0,0 1-1,0 1 1,1 0 0,-1 1 0,1 0 0,1 1 0,-1 0-1,-16 15 1,19-15 113,-1 0-1,2 1 1,-1 0-1,1 0 1,0 1-1,1 0 1,0 0 0,0 1-1,1-1 1,0 1-1,1 1 1,0-1-1,1 0 1,0 1-1,0 0 1,0 11 0,2-16-112,1 0 1,0 1 0,0-1 0,1 1-1,0-1 1,0 0 0,0 0 0,1 1-1,0-1 1,0 0 0,1 0-1,-1-1 1,7 11 0,-4-10 0,0-1-1,1 1 1,-1-1 0,1 1 0,0-2-1,1 1 1,-1-1 0,1 0-1,0 0 1,0-1 0,9 4 0,-1-1-86,1-1 1,0-1 0,0 0 0,0-1 0,1-1 0,-1 0-1,1-1 1,0-1 0,-1 0 0,1-2 0,21-3-1,-25 2-535,1-1 0,-1 0 0,0-1 0,-1 0 0,24-14-1,-26 13-436,-1-1-1,0 0 0,0 0 1,-1-1-1,0 0 0,0 0 1,11-16-1,-2-5-2940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03.058"/>
    </inkml:context>
    <inkml:brush xml:id="br0">
      <inkml:brushProperty name="width" value="0.05" units="cm"/>
      <inkml:brushProperty name="height" value="0.05" units="cm"/>
      <inkml:brushProperty name="color" value="#004F8B"/>
    </inkml:brush>
  </inkml:definitions>
  <inkml:trace contextRef="#ctx0" brushRef="#br0">15 1 2593,'0'0'7342,"-2"2"-6699,0 1-462,1 0 0,-1 0 0,1 0-1,-1 0 1,1 0 0,0 0 0,0 0 0,1 1-1,-1-1 1,0 0 0,1 1 0,0 5 0,2 52 1514,-1-37-1109,1-3-385,0 1-1,2-1 1,7 25 0,-2-8-1196,-8-35 135</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03.420"/>
    </inkml:context>
    <inkml:brush xml:id="br0">
      <inkml:brushProperty name="width" value="0.05" units="cm"/>
      <inkml:brushProperty name="height" value="0.05" units="cm"/>
      <inkml:brushProperty name="color" value="#004F8B"/>
    </inkml:brush>
  </inkml:definitions>
  <inkml:trace contextRef="#ctx0" brushRef="#br0">0 219 8308,'0'0'4330,"23"2"-3463,177 8 1435,-195-10-2298,-1-1 1,1 1-1,-1-1 0,0 0 0,1 0 1,-1 0-1,0 0 0,0-1 0,0 0 1,0 1-1,0-2 0,0 1 0,0 0 1,-1-1-1,1 0 0,-1 1 0,0-1 1,0-1-1,0 1 0,0 0 0,0-1 1,-1 1-1,1-1 0,-1 0 0,0 0 0,-1 0 1,1 0-1,0 0 0,-1-1 0,1-3 1,3-14-104,-1 0 0,-2 1 0,0-1 0,-1-34 0,-1 51 123,-16 209 3277,14-174-2941,1-22-345,0 0 1,1 0-1,-1 0 0,2 1 1,-1-1-1,1 0 0,4 15 0,-4-22-300,1 1-1,-1-1 0,1 0 1,-1 1-1,1-1 0,-1 0 1,1 0-1,-1 0 0,1 0 1,0 0-1,0-1 0,-1 1 1,1 0-1,0-1 0,0 1 0,0-1 1,0 0-1,0 0 0,0 1 1,0-1-1,-1 0 0,1-1 1,4 0-1,-1 1-928,15 0-4765</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03.782"/>
    </inkml:context>
    <inkml:brush xml:id="br0">
      <inkml:brushProperty name="width" value="0.05" units="cm"/>
      <inkml:brushProperty name="height" value="0.05" units="cm"/>
      <inkml:brushProperty name="color" value="#004F8B"/>
    </inkml:brush>
  </inkml:definitions>
  <inkml:trace contextRef="#ctx0" brushRef="#br0">0 1 8964,'0'0'5747,"20"-1"-4736,63 2-379,-80 0-619,0-1 0,-1 0-1,1 1 1,-1-1 0,1 1 0,-1 0 0,1-1-1,-1 1 1,0 1 0,1-1 0,-1 0-1,0 0 1,0 1 0,0 0 0,0-1-1,0 1 1,0 0 0,0 0 0,0 0-1,-1 0 1,1 0 0,-1 0 0,1 0 0,-1 1-1,0-1 1,0 0 0,0 1 0,0-1-1,0 5 1,1 3-5,-1-1 0,-1 1 0,0-1 0,0 1 0,-2 16 0,1-20 12,-1 1-3,0 0 0,0 1-1,-1-1 1,0 0 0,0-1 0,-1 1 0,0-1-1,0 1 1,0-1 0,-8 8 0,8-10-14,0 0 0,1 0 0,-1 0 0,1 1 0,0-1 0,0 1 0,0 0 0,1 0 0,0 0 0,0 0 0,0 1 0,1-1 1,-1 1-1,1-1 0,0 1 0,1-1 0,0 1 0,0 6 0,1-11 26,0 1 0,0 0 0,0-1 0,0 1 0,1-1 0,-1 0 1,0 1-1,1-1 0,-1 0 0,1 0 0,0 0 0,-1 0 0,1 0 0,0 0 0,-1 0 0,1-1 1,0 1-1,0-1 0,0 1 0,0-1 0,0 1 0,0-1 0,2 0 0,50 3 1194,-52-3-1154,6 0 102,-1 1 0,1-2 1,-1 1-1,0-1 0,1 0 0,-1-1 0,15-5 1,-20 6-355,0 0 1,0 0-1,1-1 1,-1 1-1,0-1 1,0 0-1,-1 0 1,1 0-1,0 0 1,2-3-1,-2 1-721,0 0-1,0 0 0,0 0 0,-1 0 1,1 0-1,-1 0 0,1-7 0,0-9-5887</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04.250"/>
    </inkml:context>
    <inkml:brush xml:id="br0">
      <inkml:brushProperty name="width" value="0.05" units="cm"/>
      <inkml:brushProperty name="height" value="0.05" units="cm"/>
      <inkml:brushProperty name="color" value="#004F8B"/>
    </inkml:brush>
  </inkml:definitions>
  <inkml:trace contextRef="#ctx0" brushRef="#br0">48 241 9268,'0'0'2524,"12"12"-1921,-10-9-555,5 5 95,-1-1-1,1 0 1,0 0-1,1-1 1,0 0-1,0 0 1,0-1-1,0 0 1,1 0 0,0-1-1,0 0 1,0-1-1,11 3 1,-7-4 142,-1 0-1,1-1 1,0 0 0,-1-1 0,1 0 0,0-1 0,-1-1 0,1 0 0,-1-1 0,0 0 0,24-9 0,-30 9-266,-1 0 0,1-1 1,-1 1-1,0-1 0,0 0 0,0 0 0,0-1 1,-1 1-1,1-1 0,-1 0 0,-1 0 1,1-1-1,-1 1 0,0-1 0,0 0 0,0 0 1,-1 0-1,0 0 0,0 0 0,0 0 1,-1 0-1,0-1 0,0 1 0,-1-1 1,0-8-1,0 10-27,0-1 0,-1 1 0,1-1 0,-1 1 0,0 0 1,-1-1-1,1 1 0,-1 0 0,0 0 0,0 0 0,-1 0 0,1 0 0,-1 1 1,0-1-1,-7-6 0,2 3-17,0 1 1,-1 0-1,1 1 0,-2 0 1,1 0-1,-1 1 1,-10-5-1,6 4-31,0 1 1,0 0 0,-1 1-1,0 1 1,-29-4-1,37 6 37,0 1 0,0 0 0,0 0-1,0 0 1,0 1 0,0 0-1,0 1 1,0-1 0,0 1 0,0 1-1,1-1 1,-1 1 0,1 0 0,-11 7-1,6-1 18,1 1-1,-1-1 0,1 2 1,-16 21-1,22-26 19,0 0-1,1 0 1,-1 1-1,1-1 1,1 1-1,-1 0 1,1-1 0,0 1-1,1 0 1,-1 0-1,1 12 1,1-17-40,0-1 1,0 0-1,0 0 1,1 1-1,-1-1 0,1 0 1,-1 0-1,1 1 1,-1-1-1,1 0 1,0 0-1,0 0 1,-1 0-1,1 0 1,0 0-1,0 0 0,0 0 1,0 0-1,0-1 1,0 1-1,0 0 1,1-1-1,-1 1 1,0 0-1,0-1 1,0 0-1,1 1 0,-1-1 1,0 0-1,0 1 1,2-1-1,47 3-3698,-41-3 2483,28 0-4998</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04.579"/>
    </inkml:context>
    <inkml:brush xml:id="br0">
      <inkml:brushProperty name="width" value="0.05" units="cm"/>
      <inkml:brushProperty name="height" value="0.05" units="cm"/>
      <inkml:brushProperty name="color" value="#004F8B"/>
    </inkml:brush>
  </inkml:definitions>
  <inkml:trace contextRef="#ctx0" brushRef="#br0">0 54 9092,'0'0'8260,"135"-13"-7412,-102 6-848,4 1 0,3-1-480,5 1-1361,3-1-496,2-1-3874</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04.923"/>
    </inkml:context>
    <inkml:brush xml:id="br0">
      <inkml:brushProperty name="width" value="0.05" units="cm"/>
      <inkml:brushProperty name="height" value="0.05" units="cm"/>
      <inkml:brushProperty name="color" value="#004F8B"/>
    </inkml:brush>
  </inkml:definitions>
  <inkml:trace contextRef="#ctx0" brushRef="#br0">0 1 7700,'0'0'4868,"0"23"-3592,1-1-964,-1 40 1114,9 70 0,-8-124-1446,-1-6-27,0 1 1,0-1-1,0 1 1,1-1-1,-1 0 1,0 1-1,1-1 1,0 1-1,-1-1 1,1 0-1,0 0 0,0 1 1,0-1-1,1 0 1,-1 0-1,3 3 1,0-51-8654,-4 14 1971</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05.283"/>
    </inkml:context>
    <inkml:brush xml:id="br0">
      <inkml:brushProperty name="width" value="0.05" units="cm"/>
      <inkml:brushProperty name="height" value="0.05" units="cm"/>
      <inkml:brushProperty name="color" value="#004F8B"/>
    </inkml:brush>
  </inkml:definitions>
  <inkml:trace contextRef="#ctx0" brushRef="#br0">0 54 6227,'0'0'7483,"14"-9"-6938,-3 2-402,-4 3-51,0-1 0,0 1 0,1 0-1,-1 1 1,1 0 0,-1 0 0,1 0 0,0 1 0,0 0 0,0 1 0,13-1-1,8 1 345,0 1-1,-1 2 0,1 1 0,30 7 1,-51-8-384,1 1 0,0-1 0,-1 1 1,1 1-1,-1 0 0,0 0 0,0 0 0,0 1 1,-1 0-1,0 1 0,0 0 0,0 0 0,-1 0 1,0 1-1,0 0 0,0 0 0,4 9 1,-7-11-51,-1-1 1,0 0 0,0 1-1,0-1 1,0 1 0,-1 0-1,0-1 1,0 1 0,0 0-1,-1 0 1,0 0-1,0 0 1,0-1 0,0 1-1,-1 0 1,1 0 0,-3 6-1,0-4 13,0-1-1,0 0 1,0 0-1,0 0 0,-1-1 1,0 1-1,-1-1 0,1 0 1,-1 0-1,0 0 0,-6 4 1,-6 3-75,0-1 0,0-1 0,-1 0 0,-1-2 0,1 0 1,-1-1-1,-28 6 0,22-7-623,-1-2 0,-32 1 0,-17-3-5123,64-2 2490</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07.792"/>
    </inkml:context>
    <inkml:brush xml:id="br0">
      <inkml:brushProperty name="width" value="0.05" units="cm"/>
      <inkml:brushProperty name="height" value="0.05" units="cm"/>
      <inkml:brushProperty name="color" value="#004F8B"/>
    </inkml:brush>
  </inkml:definitions>
  <inkml:trace contextRef="#ctx0" brushRef="#br0">0 0 3410,'0'0'4823,"1"5"-4591,8 172 3487,-5-69-2857,23 137 0,-26-258-6142,-1-13 1182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22.927"/>
    </inkml:context>
    <inkml:brush xml:id="br0">
      <inkml:brushProperty name="width" value="0.05" units="cm"/>
      <inkml:brushProperty name="height" value="0.05" units="cm"/>
      <inkml:brushProperty name="color" value="#004F8B"/>
    </inkml:brush>
  </inkml:definitions>
  <inkml:trace contextRef="#ctx0" brushRef="#br0">1 15 6003,'0'0'960,"114"-14"-6338</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08.778"/>
    </inkml:context>
    <inkml:brush xml:id="br0">
      <inkml:brushProperty name="width" value="0.05" units="cm"/>
      <inkml:brushProperty name="height" value="0.05" units="cm"/>
      <inkml:brushProperty name="color" value="#004F8B"/>
    </inkml:brush>
  </inkml:definitions>
  <inkml:trace contextRef="#ctx0" brushRef="#br0">50 95 6355,'0'0'1971,"19"-15"-1138,60-46-372,-75 59-406,-1-1 0,0 1 0,1 1-1,-1-1 1,1 0 0,0 1 0,-1 0-1,1 0 1,0 0 0,0 0 0,0 1-1,0-1 1,0 1 0,0 0 0,0 0-1,0 0 1,0 1 0,0 0 0,-1-1-1,1 1 1,0 1 0,0-1 0,-1 0-1,1 1 1,6 4 0,0 1 88,-1 0 0,0 1 0,-1 0 0,0 1 0,0 0-1,8 12 1,-9-12-157,5 7 113,0-1 0,-2 1 0,0 1 0,0 0 1,-2 0-1,0 1 0,-1 0 0,-1 0 1,0 1-1,-2-1 0,0 1 0,-1 1 1,-1-1-1,-1 31 0,-1-44-86,-1 0-1,0-1 1,0 1-1,0-1 0,-1 1 1,0-1-1,0 1 1,-1-1-1,1 0 1,-1 0-1,0 0 1,0-1-1,-5 6 1,0-2 8,1 0 0,-1-1 0,-1 0 1,0 0-1,1-1 0,-17 8 1,7-5-119,-1-1 1,-1 0 0,1-1 0,-1-2 0,0 0 0,-39 4 0,44-7-122,-49 1-742,60-3 810,-1 0 1,1 0-1,0-1 1,0 1-1,0-1 1,0 0-1,0 0 1,0 0-1,0-1 1,0 0-1,-5-2 1,8 3 122,-1-1 0,1 1 0,0 0 0,0 0 0,0-1 1,0 1-1,0-1 0,0 1 0,0-1 0,0 1 0,0-1 1,1 0-1,-1 1 0,1-1 0,-1 0 0,1 1 0,0-1 0,-1 0 1,1 0-1,0 1 0,0-1 0,0 0 0,1 0 0,-1 1 1,0-1-1,1 0 0,-1 0 0,1 1 0,0-3 0,1 1 17,-1-1-1,1 1 0,0 0 1,0 0-1,0 0 0,0 1 0,0-1 1,1 0-1,-1 1 0,1-1 1,-1 1-1,1 0 0,5-3 1,-1 1 161,1 1 1,0-1 0,0 1 0,0 1-1,0 0 1,1 0 0,14-1 0,-20 2-104,1 1 1,-1 0-1,1 1 1,-1-1-1,1 1 1,-1-1-1,0 1 1,1 0-1,-1 0 1,0 1-1,0-1 1,1 1-1,-1-1 1,0 1-1,-1 0 1,1 0-1,0 0 1,0 1-1,-1-1 1,0 1-1,3 2 1,8 13 219,1-1 1,0-1 0,2 0-1,0 0 1,30 21 0,-35-30-214,0-1 0,0 0 1,0-1-1,0 0 0,1-1 0,0-1 1,0 1-1,0-2 0,0 0 1,0 0-1,24-1 0,-33 0-36,0-1 0,0 0 0,0 0-1,0 0 1,0 0 0,0-1-1,0 1 1,0-1 0,0 0 0,0 0-1,0 0 1,0 0 0,0 0 0,-1 0-1,1-1 1,0 0 0,-1 1 0,1-1-1,-1 0 1,0 0 0,1 0 0,-1-1-1,0 1 1,-1-1 0,1 1 0,0-1-1,-1 1 1,1-1 0,-1 0-1,0 0 1,0 0 0,0 1 0,0-1-1,0 0 1,-1 0 0,1-1 0,-1 1-1,0 0 1,0 0 0,0 0 0,-1-5-1,1 1-34,1 0 2,-1 1 0,0-1 0,-1 1 0,0-1 0,0 1 1,-3-12-1,3 16 1,0 0 0,0 1-1,0-1 1,0 1 0,-1-1 0,1 1 0,0-1 0,-1 1 0,1 0 0,-1-1 0,1 1 0,-1 0 0,0 0-1,1 0 1,-1 0 0,0 1 0,0-1 0,0 0 0,1 1 0,-1-1 0,0 1 0,0 0 0,0-1-1,0 1 1,0 0 0,0 0 0,-2 1 0,3-1 3,0 0-1,0 1 1,0-1 0,0 1 0,0-1-1,0 1 1,0 0 0,0-1-1,0 1 1,1 0 0,-1-1-1,0 1 1,0 0 0,1 0-1,-1 0 1,0 0 0,1-1-1,-1 1 1,1 0 0,0 0-1,-1 0 1,1 0 0,0 0 0,-1 1-1,1-1 1,0 0 0,0 0-1,0 0 1,0 0 0,0 1-1,-1 41-116,1-36 139,0-3 4,0 0-1,1 0 0,0 0 1,-1 0-1,1 0 0,1 0 1,-1-1-1,1 1 0,-1-1 1,1 1-1,0-1 0,0 1 1,0-1-1,1 0 0,-1 0 1,1 0-1,0 0 0,0-1 1,0 1-1,0-1 0,0 0 1,1 0-1,-1 0 0,0 0 1,1 0-1,0-1 0,-1 1 1,1-1-1,6 1 0,10 3 73,-1-2-1,1 0 0,-1-1 0,30-1 1,-46-2-95,0 1-1,0-1 1,0 0 0,0 0 0,0 0 0,0 0 0,-1 0 0,1-1-1,0 0 1,-1 1 0,1-1 0,-1 0 0,0 0 0,0 0-1,1 0 1,-1-1 0,-1 1 0,1 0 0,0-1 0,-1 1 0,1-1-1,-1 0 1,0 0 0,1 1 0,-1-1 0,-1 0 0,2-5 0,2-6 15,-1 0 0,-1 0 0,0-1 0,0-22 1219,5 73-982,-4-30-229,0 0 1,0 0-1,0-1 0,0 1 0,1-1 1,0 0-1,0 0 0,0 0 0,1 0 0,-1-1 1,1 0-1,1 0 0,-1 0 0,0 0 0,1-1 1,0 0-1,7 3 0,-5-3-725,1-1 0,0 0 1,0 0-1,0-1 0,0 0 0,0 0 1,12-1-1,2-2-3125</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09.134"/>
    </inkml:context>
    <inkml:brush xml:id="br0">
      <inkml:brushProperty name="width" value="0.05" units="cm"/>
      <inkml:brushProperty name="height" value="0.05" units="cm"/>
      <inkml:brushProperty name="color" value="#004F8B"/>
    </inkml:brush>
  </inkml:definitions>
  <inkml:trace contextRef="#ctx0" brushRef="#br0">1 13 6883,'0'0'5512,"0"-12"-4888,-1 49-205,3 1 0,1 0 0,1-1 0,3 0 0,0 0-1,18 48 1,-25-84-619,0-32-5827,0 0 1553</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09.584"/>
    </inkml:context>
    <inkml:brush xml:id="br0">
      <inkml:brushProperty name="width" value="0.05" units="cm"/>
      <inkml:brushProperty name="height" value="0.05" units="cm"/>
      <inkml:brushProperty name="color" value="#004F8B"/>
    </inkml:brush>
  </inkml:definitions>
  <inkml:trace contextRef="#ctx0" brushRef="#br0">0 51 7043,'0'0'5211,"17"-8"-4587,56-25 192,-69 31-776,0 1 0,-1 0-1,1-1 1,0 1 0,0 0 0,0 1-1,1-1 1,-1 1 0,0 0-1,0 0 1,0 0 0,0 0 0,0 1-1,0 0 1,0 0 0,0 0-1,0 0 1,0 0 0,0 1 0,-1 0-1,1 0 1,0 0 0,-1 0-1,0 0 1,1 1 0,-1-1 0,0 1-1,0 0 1,-1 0 0,1 0-1,0 1 1,-1-1 0,2 5 0,1 0-50,-1 0 1,-1 1 0,0-1 0,0 1-1,0 0 1,-1 0 0,-1 0-1,1 1 1,-1-1 0,-1 0 0,0 0-1,-1 13 1,0-20-23,0 1 1,0 0-1,0 0 0,0-1 0,-1 1 0,1-1 1,-1 1-1,1-1 0,-1 1 0,0-1 1,0 0-1,0 0 0,0 0 0,0 0 0,0 0 1,-1 0-1,1-1 0,-1 1 0,1-1 1,-1 0-1,1 1 0,-1-1 0,0 0 0,0-1 1,-3 2-1,-4 0-849,-1 0-1,0 0 1,-21 0-1,28-1 112,14-2 998,9-1 303,1 1 1,0 1 0,-1 0 0,39 7 0,-54-6-507,0 0-1,1 0 0,-1 0 0,0 1 1,0 0-1,0 0 0,-1 0 0,1 0 1,0 0-1,-1 1 0,1-1 0,-1 1 1,0 0-1,0 0 0,0 0 0,0 1 1,-1-1-1,1 1 0,-1-1 0,0 1 1,0 0-1,0 0 0,-1 0 0,1 0 1,-1 0-1,0 0 0,0 0 0,0 1 1,0 3-1,-1-3-14,0-1 1,0 0-1,0 0 1,0 1-1,0-1 1,-1 0-1,0 1 1,0-1 0,0 0-1,0 0 1,-1 0-1,1 0 1,-1 0-1,0 0 1,-1-1-1,1 1 1,-1 0-1,1-1 1,-1 0-1,0 0 1,-4 4-1,-2-1-9,1 0-1,-1-1 0,0 0 1,0 0-1,-1-1 0,1 0 1,-1-1-1,-10 2 1,-7 1-611,-1-2 1,1-1-1,-1-2 1,-29-1-1,35 0 363,21 0 240,1 0 1,-1 1-1,0-1 1,0 0-1,0 0 1,1-1 0,-1 1-1,0 0 1,0 0-1,1 0 1,-1 0-1,0-1 1,0 1-1,1 0 1,-1-1-1,0 1 1,0-1 0,1 1-1,-1 0 1,1-1-1,-1 0 1,0 1-1,1-1 1,-1 1-1,1-1 1,-1 0-1,1 1 1,0-1-1,-1 0 1,1 1 0,0-1-1,-1 0 1,1 0-1,0 1 1,0-1-1,-1 0 1,1 0-1,0 0 1,0 1-1,0-1 1,0-1 0,1-1-180,-1 1 1,1-1 0,-1 1 0,1-1 0,0 1 0,0 0 0,0-1 0,0 1 0,1 0 0,-1 0 0,4-4 0,11-11-2350</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10.225"/>
    </inkml:context>
    <inkml:brush xml:id="br0">
      <inkml:brushProperty name="width" value="0.05" units="cm"/>
      <inkml:brushProperty name="height" value="0.05" units="cm"/>
      <inkml:brushProperty name="color" value="#004F8B"/>
    </inkml:brush>
  </inkml:definitions>
  <inkml:trace contextRef="#ctx0" brushRef="#br0">0 212 10373,'0'0'2436,"4"16"-2108,44 254 2943,-49-327-4227,-2-77-1301,-16-141 1492,20 273 799,-1 1 1,0 0 0,0-1-1,1 1 1,-1 0 0,1-1-1,-1 1 1,1 0 0,-1 0-1,1-1 1,0 1 0,0 0-1,0 0 1,-1 0 0,1 0-1,0 0 1,0 0 0,0 0-1,1 0 1,-1 0 0,0 1-1,0-1 1,0 0 0,1 1-1,-1-1 1,0 1 0,0-1-1,1 1 1,-1 0 0,1 0-1,-1-1 1,2 1 0,54-1 780,-41 1-627,6 2 0,0 0 0,0 2-1,0 0 1,0 1 0,-1 2 0,0 0-1,-1 1 1,0 1 0,0 1-1,0 1 1,-1 0 0,-1 1 0,23 21-1,-38-31-183,-1-1-1,0 1 0,0 0 1,0 0-1,0 0 1,0 0-1,0 0 0,0 1 1,-1-1-1,1 1 1,-1-1-1,0 1 0,0-1 1,0 1-1,0-1 0,0 1 1,0 0-1,-1 0 1,0 0-1,1-1 0,-1 1 1,0 0-1,0 0 1,0 0-1,-1-1 0,1 1 1,-2 4-1,0-3 13,-1 0 0,1 0 0,-1 0 1,0 0-1,0 0 0,0-1 0,-1 1 0,0-1 0,1 0 0,-1 0 0,0 0 0,0-1 0,0 0 0,-9 4 0,-6 2-222,0-1-1,0-1 1,-1-1-1,0 0 0,-34 2 1,-104-3-4742,112-4 1488,29 0 864</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13.183"/>
    </inkml:context>
    <inkml:brush xml:id="br0">
      <inkml:brushProperty name="width" value="0.05" units="cm"/>
      <inkml:brushProperty name="height" value="0.05" units="cm"/>
      <inkml:brushProperty name="color" value="#004F8B"/>
    </inkml:brush>
  </inkml:definitions>
  <inkml:trace contextRef="#ctx0" brushRef="#br0">1 90 2065,'0'0'5418,"7"3"-570,32 7-3816,56-1-221,117-4-1,-171-6-622,625 9 373,41-6-418,-359-4-102,-60-19-49,-86 3-3,496-11 88,-476 9 187,-64 4-63,-155 15-125,1 1 6,0 0 0,0 0 0,0 0-1,0-1 1,0 0 0,0 0 0,8-3 458,-12-2-4702,0 1 251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13.774"/>
    </inkml:context>
    <inkml:brush xml:id="br0">
      <inkml:brushProperty name="width" value="0.05" units="cm"/>
      <inkml:brushProperty name="height" value="0.05" units="cm"/>
      <inkml:brushProperty name="color" value="#004F8B"/>
    </inkml:brush>
  </inkml:definitions>
  <inkml:trace contextRef="#ctx0" brushRef="#br0">29 1 5699,'0'0'5207,"3"1"-4822,33 19 1059,1-1 1,76 26-1,-79-33-1280,0 1 0,0 2 1,-1 1-1,48 32 0,-80-47-178,-1-1 1,1 0-1,-1 1 1,1-1-1,-1 0 1,0 1-1,1-1 1,-1 0-1,0 1 1,1-1-1,-1 1 1,0-1-1,1 1 1,-1-1-1,0 1 1,0-1-1,0 1 1,0-1-1,1 1 1,-1-1-1,0 1 1,0-1-1,0 1 1,0-1-1,0 1 1,0-1-1,0 1 1,0-1-1,-1 1 1,1-1-1,0 1 1,0-1-1,0 1 1,0-1-1,-1 1 1,1-1-1,0 1 1,0-1-1,-1 1 1,1-1-1,0 1 1,-1-1-1,1 0 1,-1 1-1,1-1 1,0 0-1,-1 1 1,1-1-1,-1 0 1,1 0-1,-1 0 1,1 1-1,-2-1 1,-27 12 56,28-11-56,-65 16 8,-1-3-1,-129 10 1,152-19-395,43-5 258,0 0 0,1 0 1,-1 0-1,0 0 1,0 1-1,0-1 0,0 0 1,1 0-1,-1 0 1,0-1-1,0 1 0,0 0 1,0 0-1,0 0 1,1-1-1,-1 1 0,0 0 1,0-1-1,1 1 1,-1-1-1,0 1 0,0-1 1,1 1-1,-1-1 1,1 1-1,-1-1 0,0 0 1,1 1-1,-1-1 1,1 0-1,0 1 0,-1-1 1,1 0-1,-1 0 1,1 1-1,0-1 0,0 0 1,-1 0-1,1 0 1,0 0-1,0 1 0,0-1 1,0 0-1,0 0 1,0 0-1,0 0 0,0 0 1,1-1-1,-2-5-814,-1-13-2669</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14.132"/>
    </inkml:context>
    <inkml:brush xml:id="br0">
      <inkml:brushProperty name="width" value="0.05" units="cm"/>
      <inkml:brushProperty name="height" value="0.05" units="cm"/>
      <inkml:brushProperty name="color" value="#004F8B"/>
    </inkml:brush>
  </inkml:definitions>
  <inkml:trace contextRef="#ctx0" brushRef="#br0">2 1 3298,'0'0'5042,"-2"69"-4066,2-30-335,0 2-289,6-2 0,3-2-352,1-3-48,-4-12-1617,-6-9 1265</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16.120"/>
    </inkml:context>
    <inkml:brush xml:id="br0">
      <inkml:brushProperty name="width" value="0.05" units="cm"/>
      <inkml:brushProperty name="height" value="0.05" units="cm"/>
      <inkml:brushProperty name="color" value="#004F8B"/>
    </inkml:brush>
  </inkml:definitions>
  <inkml:trace contextRef="#ctx0" brushRef="#br0">0 18 1601,'0'0'4847,"0"-17"-159,0 49-4461,2 1 0,1 0 1,2-1-1,0 0 0,3 0 0,0 0 1,2-1-1,2 0 0,0-1 0,29 48 1,-37-73-176,-1 0 0,2 1 0,-1-2 1,0 1-1,1 0 0,0-1 1,0 0-1,1 0 0,-1 0 1,1-1-1,0 0 0,10 5 0,-5-5-8,1 0-1,-1 0 1,1-1-1,-1-1 1,1 0 0,14 0-1,-21 0-1647,-32 5-9651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17.335"/>
    </inkml:context>
    <inkml:brush xml:id="br0">
      <inkml:brushProperty name="width" value="0.05" units="cm"/>
      <inkml:brushProperty name="height" value="0.05" units="cm"/>
      <inkml:brushProperty name="color" value="#004F8B"/>
    </inkml:brush>
  </inkml:definitions>
  <inkml:trace contextRef="#ctx0" brushRef="#br0">337 21 3602,'0'0'499,"-18"-4"-310,5 2-164,-6-3 289,-1 2 0,1 0 1,0 1-1,-1 1 0,-22 2 0,36 0-211,1 1-1,-1 0 1,0 0-1,1 1 1,0 0-1,-1 0 1,1 0-1,0 0 1,1 1-1,-1 0 1,0 0-1,1 0 1,0 1-1,0-1 1,1 1-1,-1 0 1,-3 7-1,-4 6 408,0 1-1,2 0 0,-11 30 0,15-33-229,-1 1 0,2 0-1,0 0 1,1 0 0,1 0 0,1 0 0,0 1 0,1-1 0,1 0-1,5 31 1,-4-38-228,1 1-1,1-1 0,0-1 0,0 1 1,1 0-1,0-1 0,0 0 0,1 0 1,0-1-1,1 1 0,0-1 1,0-1-1,1 1 0,0-2 0,0 1 1,1-1-1,-1 0 0,17 8 0,-20-11 9,-1-1 0,1 1-1,0-1 1,0 0-1,0-1 1,0 1-1,0-1 1,1 0-1,-1 0 1,0-1 0,0 0-1,1 0 1,-1 0-1,0 0 1,0-1-1,1 0 1,8-2-1,-9 0-32,0 1 1,0-1-1,-1-1 0,1 1 0,-1 0 0,1-1 0,-1 0 0,0 0 0,0 0 0,-1-1 0,1 1 0,-1-1 0,0 0 0,0 0 0,3-9 0,-3 7-19,0 2 37,-1 0 1,1-1 0,-1 1 0,0 0-1,-1-1 1,0 0 0,1-6 859,10 17-1319,4 10 391,1-1-1,0-1 0,28 17 1,-40-27 59,0 0 0,0-1 0,0 0 0,1 1 0,-1-2 0,1 1 0,-1-1 0,1 1 0,0-2 0,0 1 0,0-1 0,-1 1 0,1-2 0,0 1 0,0-1 0,0 0 0,-1 0 0,12-4 0,-14 4-29,0-2 0,0 1 0,0 0 0,0-1-1,0 1 1,0-1 0,-1 0 0,1 0 0,-1 0 0,0 0 0,0 0 0,0-1 0,0 1 0,-1 0 0,1-1 0,-1 0 0,0 1 0,0-1 0,0 0-1,0 0 1,-1 1 0,0-1 0,1 0 0,-2-7 0,1 4-14,0 0 0,-1 0 0,0 0-1,0 0 1,0 0 0,-1 0 0,0 1 0,-1-1 0,1 1-1,-1-1 1,-1 1 0,-6-11 0,1 7-16,0 1 1,-1 0 0,0 0-1,0 1 1,-1 1-1,-20-12 1,25 16 4,0 0 0,0 1 0,0-1 0,-1 1 1,1 1-1,-1-1 0,0 1 0,1 0 0,-1 0 0,0 1 0,1 0 0,-1 0 1,0 1-1,0 0 0,-7 2 0,9-1 11,0 0 1,0 1-1,0 0 1,1 0-1,-1 1 1,1-1-1,-1 1 1,1 0-1,0 0 1,1 1-1,-1-1 1,1 1-1,0 0 1,0-1-1,-3 9 1,-1 0 84,1 0 1,1 0-1,0 1 1,-5 27-1,9-37-62,0-1-1,0 1 1,1-1-1,-1 1 0,1 0 1,0-1-1,0 1 1,1-1-1,-1 1 1,1-1-1,-1 1 1,1-1-1,0 1 1,0-1-1,1 1 1,-1-1-1,1 0 1,-1 0-1,5 5 1,-3-5-99,1-1-1,-1 1 1,1-1 0,0 0 0,0 0 0,0-1 0,1 1 0,-1-1 0,0 0 0,0 0 0,1 0 0,-1 0 0,1-1 0,-1 0 0,7 0 0,29 0-2809,0 0-2358</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17.787"/>
    </inkml:context>
    <inkml:brush xml:id="br0">
      <inkml:brushProperty name="width" value="0.05" units="cm"/>
      <inkml:brushProperty name="height" value="0.05" units="cm"/>
      <inkml:brushProperty name="color" value="#004F8B"/>
    </inkml:brush>
  </inkml:definitions>
  <inkml:trace contextRef="#ctx0" brushRef="#br0">0 17 10805,'0'0'4421,"21"-2"-3898,6-3-301,-8 1-47,0 2-1,0 0 1,24 1-1,-41 1-173,0 0-1,0 0 1,0 0 0,0 0-1,1 1 1,-1-1 0,0 1-1,0-1 1,0 1 0,0 0-1,0 0 1,0 0 0,-1 0-1,1 0 1,0 1 0,0-1-1,-1 0 1,1 1 0,-1-1 0,1 1-1,-1 0 1,2 1 0,-1 1-7,0 0 1,0 1 0,-1-1-1,1 0 1,-1 1 0,0-1-1,0 1 1,0-1-1,-1 1 1,1 4 0,-1 3 9,-1-1 0,0 1 0,0-1 0,-1 0 0,-1 1 0,0-1 0,-7 18 0,6-22 3,1 0-1,-1 0 1,1 1 0,1-1-1,-1 1 1,1 0-1,1 0 1,-1-1-1,1 1 1,1 0 0,0 0-1,0 11 1,1-17 8,0 0 1,1 0-1,-1 0 0,0 0 1,1 0-1,-1-1 1,1 1-1,0-1 0,-1 1 1,1-1-1,0 1 1,0-1-1,0 0 1,0 0-1,0 0 0,0 0 1,4 1-1,45 14 200,-43-14-86,126 20 1515,-129-18-1523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23.290"/>
    </inkml:context>
    <inkml:brush xml:id="br0">
      <inkml:brushProperty name="width" value="0.05" units="cm"/>
      <inkml:brushProperty name="height" value="0.05" units="cm"/>
      <inkml:brushProperty name="color" value="#004F8B"/>
    </inkml:brush>
  </inkml:definitions>
  <inkml:trace contextRef="#ctx0" brushRef="#br0">0 78 576,'0'0'2324,"8"22"-115,-7-19-2172,16 45 1384,-2 1-1,-2 1 1,9 79 0,-17 97 1631,-5-225-2991,-1-15 420,-45-154 615,38 124-1735,2 0-1,2 0 1,1-1-1,3 0 1,7-58 0,-6 98 652,0 0 1,0 0 0,1 0-1,0 1 1,0-1 0,0 0-1,0 1 1,1-1 0,0 1-1,0 0 1,0 0-1,1 0 1,-1 0 0,1 1-1,0-1 1,0 1 0,0 0-1,0 0 1,0 0 0,1 1-1,-1-1 1,1 1 0,0 0-1,0 1 1,0-1 0,0 1-1,0 0 1,0 0 0,0 0-1,0 1 1,7 0-1,-3 0 112,-1 0-1,1 0 0,-1 1 1,1 1-1,-1-1 0,1 1 1,-1 1-1,0-1 0,0 1 1,0 1-1,0-1 0,0 2 0,-1-1 1,0 1-1,0 0 0,0 0 1,0 1-1,5 6 0,-8-6-62,0-1-1,0 1 1,-1 0-1,0 0 1,0 0-1,0 0 0,-1 1 1,0-1-1,0 1 1,-1-1-1,1 1 1,-1 9-1,-1-13-43,1 0-1,-2 0 1,1 1-1,0-1 1,-1 0 0,1 0-1,-1 0 1,0 0-1,0 0 1,0 0 0,0 0-1,-1 0 1,1 0-1,-1 0 1,0-1 0,0 1-1,0-1 1,0 1-1,0-1 1,0 0-1,-1 0 1,1 0 0,-1 0-1,1 0 1,-1 0-1,0-1 1,-4 2 0,-3 1 5,0 0 0,-1-1 1,1-1-1,-1 0 0,0 0 1,1-1-1,-20 0 0,26-1-92,1 0 0,-1 0-1,1-1 1,0 1 0,-1-1-1,1 0 1,0 0-1,0 0 1,-1 0 0,1 0-1,0-1 1,0 1 0,0-1-1,0 0 1,1 0 0,-1 0-1,1 0 1,-1-1-1,1 1 1,-1-1 0,1 1-1,0-1 1,0 0 0,1 0-1,-1 0 1,0 0-1,1 0 1,-1-3 0,-1-6-907,2 0 0,-1 0 0,2 0 1,0-19-1,0 30 900,2-45-4115</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21.307"/>
    </inkml:context>
    <inkml:brush xml:id="br0">
      <inkml:brushProperty name="width" value="0.05" units="cm"/>
      <inkml:brushProperty name="height" value="0.05" units="cm"/>
      <inkml:brushProperty name="color" value="#004F8B"/>
    </inkml:brush>
  </inkml:definitions>
  <inkml:trace contextRef="#ctx0" brushRef="#br0">0 1 960,'2'1'11503,"10"16"-11459,3 11 414,2 0-1,0-2 1,2 0 0,1-1-1,1-1 1,37 34 0,-46-48-331,1 1 1,1-2-1,0 0 1,0 0 0,1-1-1,0-1 1,0-1-1,0 0 1,1-1-1,0 0 1,0-1-1,0-1 1,1-1 0,22 1-1,-31-2 534,-5-1-2197</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21.885"/>
    </inkml:context>
    <inkml:brush xml:id="br0">
      <inkml:brushProperty name="width" value="0.05" units="cm"/>
      <inkml:brushProperty name="height" value="0.05" units="cm"/>
      <inkml:brushProperty name="color" value="#004F8B"/>
    </inkml:brush>
  </inkml:definitions>
  <inkml:trace contextRef="#ctx0" brushRef="#br0">27 1 3906,'0'0'1601,"0"138"415,0-84-1103,0-4-337,0-5-80,0-4-79,0-11-289,0-6-128,0-7 48,0-6-96,0-6 48,0-3-737,-2-2-271,-8 0-529,-5-2-1056</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22.305"/>
    </inkml:context>
    <inkml:brush xml:id="br0">
      <inkml:brushProperty name="width" value="0.05" units="cm"/>
      <inkml:brushProperty name="height" value="0.05" units="cm"/>
      <inkml:brushProperty name="color" value="#004F8B"/>
    </inkml:brush>
  </inkml:definitions>
  <inkml:trace contextRef="#ctx0" brushRef="#br0">0 279 3714,'0'0'4498,"9"-1"-3879,86 1 1407,62-2 139,-151 1-2178,0 0 1,0-1-1,0 1 1,0-1-1,-1-1 1,1 1-1,0-1 1,-1 0-1,0 0 1,0-1-1,0 1 0,0-1 1,0 0-1,-1-1 1,1 1-1,-1-1 1,0 0-1,-1 0 1,1 0-1,-1 0 1,0 0-1,-1-1 0,5-11 1,-2 3-114,0 1 1,-1-1 0,-1 0-1,0 0 1,-1 0-1,-1-1 1,0 1-1,-1 0 1,-2-19 0,2 32 137,0 0 0,0 0 1,0 1-1,0-1 0,0 0 1,0 0-1,0 0 0,0 0 1,-1 0-1,1 0 0,0 1 1,-1-1-1,1 0 0,-1 0 1,1 0-1,-1 1 0,1-1 1,-1 0-1,1 1 1,-1-1-1,-1 0 0,-9 8 293,-9 31-116,8-4 323,1 0 0,2 1 0,1 0 0,1 0 0,3 0 0,1 1 0,1 0 0,6 61 0,-4-95-668,1 0 0,-1 0 0,1 0 1,0 0-1,0 0 0,0 0 1,0-1-1,0 1 0,0 0 0,1-1 1,-1 1-1,0-1 0,1 1 0,0-1 1,-1 0-1,1 0 0,0 0 0,-1 0 1,1 0-1,0 0 0,0 0 0,0 0 1,0-1-1,0 1 0,0-1 1,0 1-1,0-1 0,0 0 0,0 0 1,0 0-1,3 0 0,15 0-4257</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22.980"/>
    </inkml:context>
    <inkml:brush xml:id="br0">
      <inkml:brushProperty name="width" value="0.05" units="cm"/>
      <inkml:brushProperty name="height" value="0.05" units="cm"/>
      <inkml:brushProperty name="color" value="#004F8B"/>
    </inkml:brush>
  </inkml:definitions>
  <inkml:trace contextRef="#ctx0" brushRef="#br0">0 165 8260,'0'0'4911,"15"1"-4620,43 9-27,-56-9-261,-1 0 0,1-1 0,-1 1 0,0 0 0,0 0 0,0 0 0,1 0-1,-1 0 1,0 0 0,0 0 0,0 0 0,-1 1 0,1-1 0,0 0 0,0 0 0,-1 1 0,1-1-1,-1 1 1,1-1 0,-1 1 0,1-1 0,-1 1 0,0 2 0,0 37 21,0-29 5,-2 21 100,-1 1 1,-11 50-1,12-78-130,1-2 1,1 0 0,-1 0 0,0 0 0,1 0 0,0 0 0,0-1 0,0 1 0,0 0 0,1 0 0,1 6 0,-2-8 2,1-1 0,0 0 0,0 0 0,0 1 1,0-1-1,1 0 0,-1 0 0,0 0 0,0 0 0,1 0 0,-1-1 0,0 1 0,1 0 0,-1-1 0,1 1 0,-1 0 0,1-1 0,-1 0 0,1 1 0,-1-1 0,1 0 1,-1 0-1,1 0 0,0 0 0,-1 0 0,3-1 0,10 2-37,1-1-1,-1-1 1,1 0 0,-1-1 0,1-1-1,-1 0 1,0-1 0,25-11-1,-26 8 303,1 1-1,0 0 0,0 1 0,1 0 1,-1 2-1,1-1 0,0 2 0,0 0 1,19 0-1,64 6 474,-59-1-20,0-1 0,43-5 0,-75 2-646,1-1 1,-1-1-1,1 1 0,-1-1 1,0-1-1,0 1 1,0-1-1,-1 0 0,1 0 1,-1-1-1,0 0 0,0 0 1,0-1-1,-1 0 1,0 0-1,0 0 0,-1 0 1,1-1-1,-1 1 0,-1-1 1,1 0-1,4-15 1,-5 14-104,0 0 1,0 0 0,-1-1 0,0 1 0,0-1 0,-1 1 0,0-1 0,-1 0 0,0 1 0,0-1-1,-1 0 1,0 1 0,-1-1 0,0 0 0,0 1 0,0 0 0,-1 0 0,-1 0 0,1 0 0,-7-10-1,2 8-63,-1 0 0,0 0 0,0 1 0,-1 1 0,0-1 0,-1 1 0,0 1 0,0 0 0,-24-10 0,30 14 69,0 1 0,0 0-1,0 1 1,-1-1 0,1 1 0,0 0 0,-1 1-1,1-1 1,-1 1 0,1 0 0,-1 0-1,1 1 1,-1-1 0,1 1 0,0 0 0,-1 1-1,1 0 1,0-1 0,0 2 0,0-1-1,0 0 1,0 1 0,1 0 0,-1 0 0,1 1-1,-6 5 1,2 0-16,-1 2 0,2-1-1,0 1 1,0 0 0,1 1 0,0 0 0,1-1-1,1 2 1,0-1 0,0 0 0,1 1-1,1 0 1,0 0 0,0 21 0,1-20-641,2-1 1,0 1-1,1 0 1,5 21-1,4-3-4023</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24.763"/>
    </inkml:context>
    <inkml:brush xml:id="br0">
      <inkml:brushProperty name="width" value="0.05" units="cm"/>
      <inkml:brushProperty name="height" value="0.05" units="cm"/>
      <inkml:brushProperty name="color" value="#004F8B"/>
    </inkml:brush>
  </inkml:definitions>
  <inkml:trace contextRef="#ctx0" brushRef="#br0">1 1 5106,'0'0'4133,"0"7"-3901,1 155 2857,1 43-645,-5-91-4757,6-175-3970,-2 20 2836</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25.751"/>
    </inkml:context>
    <inkml:brush xml:id="br0">
      <inkml:brushProperty name="width" value="0.05" units="cm"/>
      <inkml:brushProperty name="height" value="0.05" units="cm"/>
      <inkml:brushProperty name="color" value="#004F8B"/>
    </inkml:brush>
  </inkml:definitions>
  <inkml:trace contextRef="#ctx0" brushRef="#br0">10 137 2145,'0'0'4175,"-2"-16"-2147,-5-51-718,7 65-1270,0 0 1,0 1-1,0-1 1,0 0-1,0 0 1,0 0-1,0 1 1,1-1-1,-1 0 1,0 0-1,1 1 1,0-1-1,-1 0 1,1 1-1,0-1 1,0 1-1,0-1 1,0 1-1,0-1 1,0 1-1,1 0 1,-1-1-1,0 1 1,1 0 0,-1 0-1,1 0 1,-1 0-1,1 0 1,-1 0-1,1 1 1,0-1-1,2 0 1,3-1 58,1 0 1,-1 1 0,1 0-1,0 1 1,11 0 0,-8 0 206,7 0-97,0 0 1,1 2 0,-1 0-1,0 1 1,0 0 0,0 2-1,0 0 1,22 10 0,-31-11-178,0 1 0,0 0 0,-1 0 1,1 1-1,-1 0 0,0 1 1,-1 0-1,0 0 0,0 0 0,0 1 1,-1 0-1,0 0 0,-1 1 1,0-1-1,0 1 0,7 19 1,-10-22-23,0 1 0,0-1 0,-1 1 0,1 0 0,-1-1 0,-1 1 0,1 0 0,-1 0 0,-1 0 0,1 0 0,-1 0 0,0-1 0,-1 1 0,1 0 0,-1-1 0,-4 8 0,2-7 11,0 1-1,-1-1 1,0 0-1,0-1 0,-1 1 1,1-1-1,-2 0 1,1-1-1,0 1 0,-1-1 1,-12 6-1,0-1-296,-1-1 1,0-1-1,0 0 0,-1-2 0,0 0 0,0-2 1,0 0-1,-1-2 0,-30 1 0,52-3 272,-1 0-1,0 0 1,1 0 0,-1 0-1,1-1 1,-1 1-1,0 0 1,1 0 0,-1-1-1,1 1 1,-1 0 0,1-1-1,-1 1 1,1 0-1,-1-1 1,1 1 0,-1-1-1,1 1 1,-1-1-1,1 1 1,0-1 0,-1 1-1,1-1 1,0 1 0,0-1-1,-1 1 1,1-1-1,0 0 1,0 1 0,0-1-1,0 0 1,0 1 0,0-1-1,0 1 1,0-1-1,0 0 1,0 1 0,0-1-1,0 0 1,0 1-1,0-1 1,0 1 0,1-1-1,-1 0 1,0 1 0,1-2-1,0 1 11,-1-1 1,1 0-1,0 0 0,-1 0 0,1 0 0,0 1 1,0-1-1,1 0 0,-1 1 0,0-1 0,0 1 1,1-1-1,-1 1 0,1 0 0,1-2 0,4 0 114,1 0 0,-1 1 0,0 0 0,1 0 1,-1 1-1,13-1 0,-17 2-98,0 0 0,0 0 1,0 0-1,0 1 0,0-1 1,0 1-1,-1-1 1,1 1-1,0 0 0,0 0 1,-1 1-1,1-1 0,-1 0 1,1 1-1,-1 0 1,0-1-1,1 1 0,-1 0 1,0 0-1,2 3 0,10 13 192,0 0 0,2-1-1,0 0 1,0-2-1,22 16 1,-29-25-109,1 0 0,0 0 1,0-1-1,1 0 0,-1-1 0,1 0 0,0-1 1,0 0-1,0 0 0,0-2 0,1 1 0,15-1 1,-24-1-28,1 0 0,-1 0 0,1 0 0,-1-1 1,1 1-1,-1-1 0,1 0 0,-1 0 0,0 0 1,1 0-1,-1-1 0,0 1 0,0-1 0,0 0 1,0 0-1,3-3 0,-3 2-45,-1 0-1,1-1 1,-1 0 0,1 0 0,-1 0 0,0 0-1,0 0 1,-1 0 0,1 0 0,-1 0 0,0-1-1,1-7 1,3-34-111,-5 43 70,0 0 0,1 1 0,-1-1-1,0 0 1,-1 0 0,1 0 0,0 0 0,-1 0 0,0 0-1,1 0 1,-1 1 0,-3-6 0,4 8-11,-1 1 0,0 0 0,1-1 0,-1 1 0,1 0 0,-1-1 0,1 1-1,0 0 1,-1-1 0,1 1 0,0 0 0,-1 0 0,1-1 0,0 1 0,0 0 0,0 0 0,0 0 0,0-1 0,0 1 0,0 0 0,0 0-1,0 0 1,0 0 0,0-1 0,1 2 0,-2 32-536,1-33 549,0 4 18,1 0-1,-1 0 0,1-1 0,0 1 0,0 0 0,1-1 0,-1 1 0,1-1 1,0 0-1,1 1 0,-1-1 0,0 0 0,1 0 0,0 0 0,0-1 0,0 1 1,1-1-1,-1 0 0,1 0 0,0 0 0,0 0 0,0 0 0,0-1 0,0 0 1,8 3-1,-1 0 41,0-2 0,1 1 0,-1-1 0,1-1 1,-1 0-1,1-1 0,0 0 0,-1-1 0,19-1 1,-26 0-44,-1 0 0,0-1 0,0 1 0,0-1 0,-1 1 1,1-1-1,0 0 0,0 0 0,-1 0 0,1 0 0,-1-1 1,0 1-1,0-1 0,0 1 0,0-1 0,0 0 0,0 0 1,-1 0-1,1 0 0,-1 0 0,0 0 0,0 0 0,1-5 1,2-6-43,-1 0 0,0 0 0,-1 0 0,1-15 1,-3-25 10,0 54 220,1 41-716,0-35 526,0-1 0,0 0-1,0 1 1,0-1 0,1 0-1,0 0 1,0 0 0,1-1 0,-1 1-1,1 0 1,0-1 0,0 0 0,0 1-1,1-1 1,-1 0 0,1-1 0,0 1-1,9 5 1,-8-6-211,1 1 0,0-2-1,0 1 1,0-1 0,0 0-1,8 2 1,43 0-4833,-31-7 146</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26.094"/>
    </inkml:context>
    <inkml:brush xml:id="br0">
      <inkml:brushProperty name="width" value="0.05" units="cm"/>
      <inkml:brushProperty name="height" value="0.05" units="cm"/>
      <inkml:brushProperty name="color" value="#004F8B"/>
    </inkml:brush>
  </inkml:definitions>
  <inkml:trace contextRef="#ctx0" brushRef="#br0">8 0 9156,'0'0'4936,"-1"2"-4493,-2 14-221,2 0 0,-1-1 0,2 1 0,0 0 0,1-1 0,0 1 0,7 27 0,-1 3 333,28 181 128,-35-225-1423,1 3 1294,-8-24-16700</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26.440"/>
    </inkml:context>
    <inkml:brush xml:id="br0">
      <inkml:brushProperty name="width" value="0.05" units="cm"/>
      <inkml:brushProperty name="height" value="0.05" units="cm"/>
      <inkml:brushProperty name="color" value="#004F8B"/>
    </inkml:brush>
  </inkml:definitions>
  <inkml:trace contextRef="#ctx0" brushRef="#br0">0 1 2545,'0'0'10093,"16"2"-9576,-4-1-390,-4 0-77,-1-1 1,0 1-1,1 1 1,-1-1-1,0 1 0,0 1 1,0-1-1,0 1 1,0 0-1,0 1 0,-1-1 1,9 7-1,-6-1 67,1 0-1,-2 0 1,1 1 0,-2-1-1,1 2 1,-1-1-1,10 21 1,-14-23-111,1-1 1,-2 1-1,1 0 0,-1 0 1,0 0-1,-1 0 0,0 0 1,0 0-1,0 0 0,-1 1 1,-1-1-1,1 0 1,-3 10-1,2-16-49,0-1 1,1 1 0,-1-1-1,0 0 1,0 1 0,0-1-1,0 0 1,0 0-1,-1 0 1,1 0 0,0 0-1,0 0 1,-1 0-1,1 0 1,-1-1 0,1 1-1,0 0 1,-1-1 0,1 1-1,-1-1 1,0 0-1,1 1 1,-1-1 0,1 0-1,-1 0 1,1 0-1,-1 0 1,0 0 0,1 0-1,-1-1 1,1 1 0,-1 0-1,-2-2 1,1 2-94,0-1 0,-1 0 1,1 0-1,-1 0 0,1 0 1,0 0-1,0-1 0,0 0 1,0 1-1,0-1 0,0 0 1,0 0-1,0-1 0,-3-3 1,4 3 96,0 0 1,1-1-1,-1 1 1,1 0-1,-1-1 1,1 0-1,0 1 1,0-1-1,1 0 1,-1 1-1,1-1 1,0 0 0,0 0-1,0 0 1,0 1-1,1-1 1,-1 0-1,1 0 1,2-5-1,-1 4 82,1 0-1,0 1 0,0-1 1,0 1-1,0-1 1,1 1-1,0 0 1,-1 1-1,2-1 0,-1 1 1,0-1-1,8-3 1,-3 2 304,1-1 1,0 2-1,0 0 1,1 0-1,-1 1 1,1 0-1,0 0 1,-1 1-1,1 1 1,0 0-1,0 1 1,0 0 0,13 1-1,-19 1-310,0 0-1,1 1 1,-2 0 0,1-1-1,0 1 1,0 1 0,-1-1-1,0 1 1,0-1 0,0 1 0,0 1-1,0-1 1,-1 0 0,0 1-1,3 6 1,-1-4-674,0 0 0,0-1-1,1 0 1,0 0 0,8 8 0,-7-11-3549</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26.799"/>
    </inkml:context>
    <inkml:brush xml:id="br0">
      <inkml:brushProperty name="width" value="0.05" units="cm"/>
      <inkml:brushProperty name="height" value="0.05" units="cm"/>
      <inkml:brushProperty name="color" value="#004F8B"/>
    </inkml:brush>
  </inkml:definitions>
  <inkml:trace contextRef="#ctx0" brushRef="#br0">1 1 10197,'0'0'1857</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27.146"/>
    </inkml:context>
    <inkml:brush xml:id="br0">
      <inkml:brushProperty name="width" value="0.05" units="cm"/>
      <inkml:brushProperty name="height" value="0.05" units="cm"/>
      <inkml:brushProperty name="color" value="#004F8B"/>
    </inkml:brush>
  </inkml:definitions>
  <inkml:trace contextRef="#ctx0" brushRef="#br0">233 101 11541,'0'0'3751,"4"-12"-3681,2 0-67,-4 7-4,0 1 1,0 0-1,0-1 1,0 0-1,-1 1 1,0-1-1,0 0 1,0 0-1,-1 1 1,1-7-1,-2 9-21,0 1 1,0 0-1,0-1 0,0 1 1,0 0-1,0 0 0,0 0 0,0 0 1,-1 0-1,1 0 0,0 0 1,-1 0-1,1 0 0,-1 1 1,1-1-1,-1 1 0,1-1 1,-1 1-1,1-1 0,-1 1 0,1 0 1,-1 0-1,0 0 0,1 0 1,-1 0-1,1 0 0,-4 1 1,-47 0-535,48-1 552,1 1 1,-1-1 0,1 1-1,-1-1 1,1 1 0,-1 0-1,1 1 1,0-1-1,0 0 1,-1 1 0,1 0-1,0 0 1,0 0 0,0 0-1,1 0 1,-1 1-1,1-1 1,-1 1 0,1-1-1,0 1 1,0 0 0,0 0-1,0 0 1,0 0-1,1 1 1,-1-1 0,1 0-1,0 1 1,0-1 0,0 0-1,0 1 1,1 0-1,0-1 1,-1 1 0,1-1-1,1 1 1,-1-1 0,0 1-1,1-1 1,0 1-1,0-1 1,0 1 0,0-1-1,0 0 1,1 1 0,-1-1-1,1 0 1,2 3-1,46 43 751,-36-36-503,0 0 0,22 28 0,-33-38-239,-1 1 0,1 0 0,-1 0 0,0 0-1,0 0 1,0 0 0,0 0 0,-1 0 0,0 1 0,0-1-1,0 1 1,0-1 0,-1 1 0,0-1 0,0 1-1,-1 7 1,1-10 7,-1-1-1,0 1 1,0-1-1,1 0 1,-1 1-1,0-1 1,0 0-1,-1 0 1,1 0-1,0 1 1,0-1-1,0 0 1,-1-1-1,1 1 1,-1 0-1,1 0 1,0-1-1,-1 1 1,0 0-1,1-1 1,-1 0-1,1 1 1,-1-1-1,1 0 1,-1 0-1,-2 0 1,-51 2 340,44-2-351,-2 0-6,0-1-1,0 0 0,-19-5 1,28 5-161,0 0-1,0 0 1,1 0 0,-1 0-1,0-1 1,1 1 0,0-1 0,-1 0-1,1 0 1,0-1 0,0 1 0,0 0-1,0-1 1,1 0 0,-1 0-1,-3-4 1,3-17-4100,3 11-616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2:54.268"/>
    </inkml:context>
    <inkml:brush xml:id="br0">
      <inkml:brushProperty name="width" value="0.05" units="cm"/>
      <inkml:brushProperty name="height" value="0.05" units="cm"/>
      <inkml:brushProperty name="color" value="#004F8B"/>
    </inkml:brush>
  </inkml:definitions>
  <inkml:trace contextRef="#ctx0" brushRef="#br0">15 211 3025,'0'0'3349,"1"-18"-2136,4-59-548,-4 72-574,0 0 1,1-1 0,0 1-1,0 0 1,0 0-1,1 0 1,-1 0 0,1 0-1,1 0 1,-1 1-1,1 0 1,-1 0 0,1 0-1,0 0 1,1 0-1,-1 1 1,1-1 0,-1 1-1,1 1 1,0-1-1,0 1 1,0-1 0,0 1-1,1 1 1,-1-1-1,10-1 1,-2 0-46,-1 0 0,0 0 0,1 1 0,0 1 0,-1 0 0,1 1 0,0 0 0,-1 1 0,1 1 0,22 5 0,-28-5-5,-1 0-1,0 1 1,0 0-1,0 0 1,-1 1-1,1-1 1,-1 1-1,0 1 1,0-1-1,0 1 1,0-1-1,-1 1 1,0 1-1,0-1 1,0 1-1,-1-1 1,0 1-1,0 0 1,0 0-1,-1 0 1,0 1-1,2 7 1,-1 0 44,-1-1-1,0 1 1,-1 0 0,0 0 0,-1 1 0,0-1-1,-2 0 1,1 0 0,-2-1 0,0 1 0,0 0-1,-2-1 1,1 0 0,-2 0 0,-7 14 0,3-9-79,-1-1 1,0 0 0,-1-1 0,-1 0 0,-1-1-1,0 0 1,-1-1 0,0-1 0,-33 21 0,39-28-173,-1-1 1,0 0 0,0-1 0,-1 0-1,1 0 1,-1-1 0,0 0 0,1-1-1,-1-1 1,-1 0 0,1 0 0,0-1-1,0 0 1,0-1 0,-11-2 0,20 2 142,1 0 0,0 1 1,-1-1-1,1 0 0,0-1 1,0 1-1,0 0 0,0 0 0,0 0 1,0-1-1,0 1 0,0-1 1,1 1-1,-1 0 0,0-1 1,1 1-1,0-1 0,-1 0 1,1 1-1,0-1 0,-1 1 0,1-1 1,0 1-1,0-1 0,0 0 1,1 1-1,-1-3 0,0 0-29,1-1 0,-1 1 0,1 0 0,0 0 0,0-1 0,0 1 0,1 0 0,0 0 0,2-6 0,-2 7 77,0 0-1,0 1 0,1-1 0,-1 0 1,1 1-1,-1-1 0,1 1 0,0 0 1,0 0-1,0 0 0,0 0 0,0 1 1,0-1-1,0 1 0,0 0 0,1 0 1,-1 0-1,1 0 0,-1 0 0,1 1 1,-1 0-1,1-1 0,-1 1 0,1 1 1,-1-1-1,1 0 0,3 2 0,1 1 190,0-1-1,-1 2 1,1-1 0,-1 1-1,0 0 1,0 1-1,0-1 1,-1 2-1,0-1 1,10 11 0,196 202 4017,-208-215-4807,5 6 1134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04.171"/>
    </inkml:context>
    <inkml:brush xml:id="br0">
      <inkml:brushProperty name="width" value="0.05" units="cm"/>
      <inkml:brushProperty name="height" value="0.05" units="cm"/>
      <inkml:brushProperty name="color" value="#004F8B"/>
    </inkml:brush>
  </inkml:definitions>
  <inkml:trace contextRef="#ctx0" brushRef="#br0">1 1 6531,'0'0'5109,"0"3"-5066,23 405 1832,-23-407-2014,-1-6 46,1 0 69,1 0 0,-1 0 0,1 0 1,0 1-1,0-1 0,0 0 0,0 1 0,1-1 0,0 1 0,0-1 0,0 1 0,1 0 0,-1 0 0,1 0 0,0 0 0,0 0 1,1 0-1,-1 1 0,1 0 0,-1 0 0,1 0 0,0 0 0,0 0 0,0 1 0,1 0 0,-1 0 0,1 0 0,7-2 0,-5 1 225,0 1 0,-1 0 0,1 0 0,0 0 0,1 1 0,-1 0 0,0 1 0,0-1 0,0 2 0,0-1 0,1 1 0,-1 0 0,0 0-1,0 0 1,0 1 0,0 1 0,-1-1 0,1 1 0,-1 0 0,1 0 0,-1 1 0,0 0 0,0 0 0,0 0 0,-1 1 0,0 0 0,0 0-1,0 0 1,0 1 0,-1 0 0,0 0 0,0 0 0,0 0 0,2 7 0,12 34 655,-15-38-952,0 0 0,1 0 0,0 0 0,9 15 0,-2-45-16023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23.999"/>
    </inkml:context>
    <inkml:brush xml:id="br0">
      <inkml:brushProperty name="width" value="0.05" units="cm"/>
      <inkml:brushProperty name="height" value="0.05" units="cm"/>
      <inkml:brushProperty name="color" value="#004F8B"/>
    </inkml:brush>
  </inkml:definitions>
  <inkml:trace contextRef="#ctx0" brushRef="#br0">1 1 7764,'0'0'925,"4"18"92,65 298 4052,-43-224-4464,-23-85-584,0 0-1,0-1 1,1 1 0,-1-1-1,1 1 1,1-1 0,-1 0-1,1-1 1,0 1 0,9 7-1,-12-12 1,0 0 0,0 0 0,0 0 0,0 0-1,0-1 1,0 1 0,0-1 0,0 1 0,0-1 0,0 0 0,0 1-1,0-1 1,0 0 0,0-1 0,0 1 0,1 0 0,-1 0 0,0-1-1,0 0 1,0 1 0,0-1 0,0 0 0,-1 0 0,1 0-1,0 0 1,0 0 0,2-2 0,6-5 47,-1 0 0,0 0 1,13-15-1,-8 8-111,55-59-1150,-53 98 1612,-14-18-357,1 0 0,0 0-1,0 0 1,1-1 0,0 1-1,0-1 1,0 0 0,1 0-1,-1 0 1,1-1 0,0 1-1,1-1 1,-1-1 0,1 1-1,-1-1 1,1 0 0,0 0-1,0 0 1,1-1 0,-1 0-1,0 0 1,1-1 0,-1 0 0,9 1-1,9-4-53,0 0-1,-1-2 1,35-9-1,-29 6-6,51-7 0,-77 14 74,0 0-1,0 0 0,0-1 1,-1 1-1,1-1 0,0 0 1,0 1-1,-1-1 0,1-1 1,-1 1-1,1 0 0,-1-1 1,1 1-1,-1-1 1,0 0-1,0 1 0,1-1 1,-2 0-1,1 0 0,0-1 1,0 1-1,2-5 0,-2 3 20,0-1 0,-1 0-1,0 1 1,0-1-1,0 0 1,0 0-1,-1 0 1,0 0 0,0 0-1,0 0 1,-1 0-1,-1-7 1,1 8-114,0 1 0,-1-1 0,0 0 0,1 1 0,-1 0 0,0-1 0,-1 1 0,1 0 0,-1 0 0,1 0 0,-1 0-1,0 1 1,0-1 0,0 1 0,0 0 0,-1 0 0,1 0 0,-1 0 0,1 0 0,-1 1 0,1 0 0,-1-1 0,0 1 0,-6 0 0,-8-3-214,-1 1-1,1 1 1,-32 0 0,47 1 225,1 1 0,-1 0 1,1 1-1,-1-1 0,1 0 0,-1 1 1,1-1-1,-1 1 0,1 0 0,-1 0 0,1 0 1,0 0-1,-1 0 0,1 0 0,0 1 1,0-1-1,0 1 0,0 0 0,0-1 1,0 1-1,1 0 0,-1 0 0,1 0 0,-1 0 1,1 1-1,0-1 0,-1 0 0,0 3 1,0 4-16,0-1 1,0 1-1,1 0 1,0 0-1,0 0 1,2 17-1,0-22 18,-1 0 1,1 0-1,0 0 0,1 0 1,-1 0-1,1 0 0,0 0 1,0 0-1,0-1 0,0 1 1,1-1-1,-1 1 0,1-1 0,0 0 1,0 0-1,0-1 0,0 1 1,0 0-1,1-1 0,0 0 1,-1 0-1,1 0 0,0 0 1,0-1-1,0 1 0,7 1 1,6 2-131,-1-1 0,2-1 0,-1 0 0,0-2 0,21 1 1,-34-2 86,0 0 1,1 0 0,-1-1 0,0 0-1,0 1 1,1-1 0,-1-1 0,0 1 0,0-1-1,0 1 1,0-1 0,-1 0 0,1 0-1,0-1 1,-1 1 0,1-1 0,-1 0-1,3-3 1,2-5-152,0 1 0,-1-1 0,-1 0 0,10-22 0,-15 31 161,3-6-21,0 1-1,1-1 0,0 1 1,0 0-1,1 0 1,0 0-1,0 1 1,1 0-1,0 0 1,0 1-1,0 0 1,0 0-1,1 1 1,0 0-1,0 0 1,14-4-1,-15 5 186,1 1-1,0 0 1,1 1 0,-1 0-1,0 0 1,0 1 0,0 0-1,1 0 1,-1 1-1,0 0 1,0 0 0,0 1-1,0 0 1,0 1 0,0-1-1,-1 2 1,1-1 0,7 5-1,-7-3 37,0 1-1,-1-1 1,1 1-1,-1 1 0,0-1 1,-1 1-1,0 1 1,0-1-1,-1 1 1,1 0-1,-2 0 1,1 0-1,-1 1 0,0-1 1,-1 1-1,0 0 1,-1 0-1,1 0 1,-2 1-1,1-1 0,-1 19 1,-1-24-143,-1-1 0,0 1 0,0-1 0,0 1 0,0-1 0,-1 0 1,1 1-1,-1-1 0,0 0 0,0 0 0,0 0 0,0 0 0,0-1 0,-1 1 0,1 0 0,-1-1 0,0 0 1,0 1-1,0-1 0,0 0 0,0-1 0,0 1 0,-1-1 0,-6 3 0,-3 1-124,-1 0-1,0-1 1,-1 0-1,1-1 1,-16 0-1,-82 2-2554,102-5 1858,0-1 1,0 0-1,0-1 0,0 0 0,0-1 0,1 0 0,-1 0 0,-17-9 0,-17-19-6494</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27.675"/>
    </inkml:context>
    <inkml:brush xml:id="br0">
      <inkml:brushProperty name="width" value="0.05" units="cm"/>
      <inkml:brushProperty name="height" value="0.05" units="cm"/>
      <inkml:brushProperty name="color" value="#004F8B"/>
    </inkml:brush>
  </inkml:definitions>
  <inkml:trace contextRef="#ctx0" brushRef="#br0">91 100 7123,'0'0'7206,"1"-10"-6320,5-29-184,-6 38-686,0 1 1,0-1-1,-1 0 1,1 1-1,0-1 1,0 0-1,-1 1 0,1-1 1,0 0-1,-1 1 1,1-1-1,0 1 1,-1-1-1,1 0 1,-1 1-1,1-1 1,-1 1-1,1 0 1,-1-1-1,0 1 1,1-1-1,-1 1 1,0 0-1,1 0 1,-1-1-1,0 1 1,1 0-1,-1 0 1,0 0-1,1-1 0,-1 1 1,0 0-1,1 0 1,-1 0-1,0 0 1,0 1-1,0-1 1,-28 1 27,28 0-13,-2-1-10,1 1-1,0 0 1,-1 0-1,1 0 1,0 0-1,0 0 1,0 1-1,0-1 1,0 1 0,0-1-1,0 1 1,1 0-1,-1 0 1,0 0-1,1 0 1,0 0-1,-1 0 1,1 0-1,0 0 1,0 0-1,0 1 1,0-1-1,1 0 1,-1 1-1,1-1 1,-1 4-1,-1 6 75,0 0-1,1 0 0,0 24 0,2-32-70,0-1 0,0 1-1,0 0 1,1 0-1,-1-1 1,1 1 0,0-1-1,0 1 1,0-1-1,0 0 1,1 0 0,0 0-1,-1 0 1,1 0-1,0 0 1,0-1 0,0 0-1,1 1 1,-1-1-1,0 0 1,1-1 0,0 1-1,-1-1 1,1 1-1,7 0 1,4 3 57,1-1 0,0-1 0,-1 0 0,1-1 0,18-1 0,-27-1-82,0 0 1,0-1 0,0 1-1,-1-2 1,1 1 0,0-1-1,-1 0 1,1 0 0,-1-1 0,0 0-1,0 0 1,0 0 0,0-1-1,0 0 1,-1 0 0,0-1 0,1 1-1,6-10 1,-1 5 22,-8 8-1,1 0 0,-1 0 1,1 1-1,0 0 0,0-1 1,-1 1-1,1 1 0,0-1 1,3 1-1,6 0-50,83 5-60,-58-3 308,50-1 0,-85-2-183,-1-1 1,1 0-1,0 0 0,-1 0 1,1 0-1,-1 0 0,1-1 1,-1 1-1,1-1 0,-1 0 0,0 1 1,0-1-1,0 0 0,0 0 1,0 0-1,0-1 0,-1 1 1,1 0-1,-1-1 0,1 1 0,-1-1 1,0 1-1,0-1 0,0 0 1,0 1-1,0-5 0,0 3-92,0 0-1,0 0 1,0 0-1,-1 0 1,1 0-1,-1-1 1,0 1-1,0 0 1,-1 0-1,1 0 0,-1 0 1,0 0-1,0 0 1,0 0-1,-1 0 1,1 0-1,-5-7 1,1 6-51,0 0 0,0 0 1,-1 0-1,0 1 0,1 0 1,-1 0-1,-1 0 0,1 1 0,-1 0 1,1 0-1,-1 1 0,-13-3 1,6 1 0,0 2 1,0 0-1,-1 1 1,1 0 0,-24 3-1,32-1 110,0 1 0,-1-1 0,1 2 0,0-1 0,0 1-1,0 0 1,1 0 0,-1 0 0,1 1 0,-1 0 0,1 0 0,0 0 0,1 1 0,-1 0-1,1 0 1,0 0 0,0 0 0,0 1 0,1-1 0,0 1 0,0 0 0,1 0-1,-1 0 1,1 0 0,0 0 0,1 1 0,0-1 0,0 1 0,0-1 0,1 1-1,0-1 1,1 13 0,-1-17-228,0-1 0,1 0 1,-1 0-1,1 1 0,-1-1 0,1 0 0,-1 0 0,1 0 0,0 0 0,0 0 1,-1 1-1,1-2 0,0 1 0,0 0 0,0 0 0,0 0 0,0 0 0,0 0 1,0-1-1,0 1 0,1-1 0,-1 1 0,2 0 0,8 1-3124</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29.680"/>
    </inkml:context>
    <inkml:brush xml:id="br0">
      <inkml:brushProperty name="width" value="0.05" units="cm"/>
      <inkml:brushProperty name="height" value="0.05" units="cm"/>
      <inkml:brushProperty name="color" value="#004F8B"/>
    </inkml:brush>
  </inkml:definitions>
  <inkml:trace contextRef="#ctx0" brushRef="#br0">476 179 4338,'0'0'6904,"-2"-13"-6055,1 9-757,0-2 85,0 0 0,0 0 0,0 0 1,-1 0-1,0 0 0,0 0 0,-1 0 0,1 0 0,-1 1 1,0 0-1,-1-1 0,0 1 0,1 0 0,-2 0 0,-8-7 1,2 4-109,0 1 1,-1 0-1,0 1 1,0 0 0,0 1-1,-1 0 1,0 1-1,0 0 1,-27-3 0,0 3-145,-82 2 0,117 3 60,1-1 0,-1 1 0,0 0-1,1 0 1,0 1 0,-1-1-1,1 1 1,0 0 0,0 0-1,0 1 1,0-1 0,0 1 0,0 0-1,1 0 1,-1 0 0,1 0-1,0 1 1,0-1 0,0 1-1,1 0 1,-1 0 0,1 0 0,0 0-1,0 0 1,0 0 0,0 1-1,1-1 1,-2 9 0,-1 6 7,0 0-1,2 0 1,0 0 0,1 0-1,2 32 1,0-44 23,0 1 1,1-1 0,0 0-1,0 0 1,0 0-1,1 0 1,0 0-1,1-1 1,-1 1 0,1-1-1,0 0 1,1 0-1,-1 0 1,1 0-1,0-1 1,1 0 0,0 0-1,-1-1 1,1 1-1,1-1 1,-1 0-1,1-1 1,10 5 0,-4-3-83,1 0 0,0 0 0,0-2 0,0 0 0,0 0 0,1-1 0,-1-1 0,1 0 0,-1-1 0,1-1 0,18-3 0,-24 2-410,0-1-1,0 0 0,0 0 1,-1-1-1,0 0 1,0-1-1,0 0 0,0 0 1,-1 0-1,13-13 0,-9 8-544,-2 0-1,0-1 1,0 0 0,0-1-1,-2 0 1,10-17-1,-4-3-1047</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30.007"/>
    </inkml:context>
    <inkml:brush xml:id="br0">
      <inkml:brushProperty name="width" value="0.05" units="cm"/>
      <inkml:brushProperty name="height" value="0.05" units="cm"/>
      <inkml:brushProperty name="color" value="#004F8B"/>
    </inkml:brush>
  </inkml:definitions>
  <inkml:trace contextRef="#ctx0" brushRef="#br0">13 105 0,'9'-32'853,"-6"24"-434,0 1 0,-1-1 0,0 0 0,-1 0 0,0-1 0,0 1 0,-1-8 0,-4 40 5953,-12 119-5805,16-108-562,1-21-364,-1 0 1,-1 0-1,0 0 1,-5 19-1,0-28-3881,5-5 3641</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30.353"/>
    </inkml:context>
    <inkml:brush xml:id="br0">
      <inkml:brushProperty name="width" value="0.05" units="cm"/>
      <inkml:brushProperty name="height" value="0.05" units="cm"/>
      <inkml:brushProperty name="color" value="#004F8B"/>
    </inkml:brush>
  </inkml:definitions>
  <inkml:trace contextRef="#ctx0" brushRef="#br0">1 247 6467,'0'0'3300,"11"-1"-2892,26 0-95,-18 1-182,0 0 0,-1-1 0,1-2 1,0 0-1,26-7 0,-40 8-119,0 0-1,0-1 1,0 1-1,0-1 1,0 0-1,0 0 1,-1 0-1,0-1 1,1 0-1,-1 0 1,-1 0-1,1 0 1,-1 0-1,1-1 1,-1 0-1,0 1 1,-1-1-1,1 0 1,-1 0-1,0-1 1,0 1-1,-1 0 1,0-1-1,1-7 1,2-69-89,-5 56 380,-1 15 631,-4 15-238,-4 17-530,-1 15 229,2 0 0,1 0 1,3 1-1,0 0 0,3 1 0,3 63 0,-1-99-435,0-1-1,0 1 1,0-1-1,1 1 1,-1-1-1,1 0 1,-1 1-1,1-1 1,-1 1-1,1-1 1,0 0-1,-1 0 1,1 1-1,0-1 1,0 0-1,0 0 1,0 0-1,0 0 1,0 0-1,0 0 1,1 0-1,-1 0 1,0 0-1,2 0 1,0 0-549,1 0-1,-1 0 1,1-1 0,-1 1 0,1-1 0,0 0 0,-1 0 0,7-1 0,14-2-4262</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30.685"/>
    </inkml:context>
    <inkml:brush xml:id="br0">
      <inkml:brushProperty name="width" value="0.05" units="cm"/>
      <inkml:brushProperty name="height" value="0.05" units="cm"/>
      <inkml:brushProperty name="color" value="#004F8B"/>
    </inkml:brush>
  </inkml:definitions>
  <inkml:trace contextRef="#ctx0" brushRef="#br0">1 9 6211,'0'0'6008,"21"-1"-5085,9-3-574,-16 2-178,0 1 0,0 0 1,0 1-1,0 1 0,21 2 1,-33-2-166,1-1 0,-1 0 1,0 1-1,0 0 1,1 0-1,-1-1 0,0 1 1,0 1-1,0-1 1,0 0-1,0 0 0,0 1 1,0-1-1,0 1 1,-1-1-1,1 1 0,-1 0 1,1 0-1,-1 0 1,1 0-1,-1 0 1,0 0-1,0 0 0,0 0 1,0 1-1,-1-1 1,1 0-1,0 0 0,-1 1 1,0-1-1,1 0 1,-1 1-1,0-1 0,-1 3 1,1 2 1,0-1 0,-1 0 0,0 0 0,-1 0 0,1 1 0,-1-1 0,0 0 0,-1-1 0,1 1 0,-1 0 0,-7 9 0,-15 16 31,19-26-15,1 1-1,-1-1 0,1 1 1,1 1-1,-1-1 1,1 1-1,1-1 0,-1 1 1,1 0-1,0 0 0,0 1 1,1-1-1,0 1 1,0-1-1,0 11 0,3-17 9,-1 0 0,1 1 0,0-1-1,-1 0 1,1 0 0,0 0 0,0 0-1,0 0 1,0 0 0,0 0 0,0 0-1,0 0 1,0 0 0,0-1 0,1 1-1,-1 0 1,0-1 0,0 1 0,1-1-1,-1 0 1,0 1 0,1-1 0,-1 0-1,0 0 1,1 1 0,-1-1 0,2-1-1,44 4 780,-47-3-793,36 2-50,36-2-123,-68 0-280,1 0 0,-1-1 0,1 0 0,-1 0 0,1 0 0,-1 0 0,0-1 0,0 0 0,0 0 0,0 0 0,0 0 0,6-4 0,5-12-5347</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31.159"/>
    </inkml:context>
    <inkml:brush xml:id="br0">
      <inkml:brushProperty name="width" value="0.05" units="cm"/>
      <inkml:brushProperty name="height" value="0.05" units="cm"/>
      <inkml:brushProperty name="color" value="#004F8B"/>
    </inkml:brush>
  </inkml:definitions>
  <inkml:trace contextRef="#ctx0" brushRef="#br0">0 262 8708,'0'0'2753,"23"11"-1526,74 32-375,-81-37-469,1-1 1,0 0 0,1-2 0,-1 0 0,1 0 0,-1-2-1,1 0 1,34-4 0,0 1 211,-47 3-490,1-2-1,0 1 0,-1-1 0,1 0 0,-1 0 0,1 0 0,-1-1 0,0 0 1,0 0-1,1 0 0,-1-1 0,-1 0 0,1 0 0,0 0 0,-1 0 0,1-1 1,-1 1-1,0-1 0,0 0 0,-1-1 0,1 1 0,4-9 0,-3 4-95,-1 1-1,0-1 1,-1 0-1,0 0 1,-1-1-1,0 1 1,0-1-1,-1 1 1,0-1-1,0 1 1,-1-1-1,-2-16 1,0 21-30,0-1 1,1 1 0,-2-1-1,1 1 1,-1 0 0,1 0 0,-1 0-1,-1 0 1,1 1 0,-1-1-1,0 1 1,0 0 0,0 0 0,0 0-1,-1 1 1,1 0 0,-1-1-1,-9-3 1,0-1-73,0 1 0,-1 1 0,-1 0-1,1 1 1,-23-5 0,29 8 50,0 0-1,0 1 1,0 0-1,0 1 0,0 0 1,0 0-1,1 1 1,-17 4-1,20-4 10,0 1 0,0 0 0,0 1 0,0-1-1,1 1 1,-1 0 0,1 0 0,0 1-1,0-1 1,0 1 0,0 0 0,0 0 0,1 0-1,0 0 1,-5 8 0,2 0-31,-1 1 1,1 0-1,1 1 0,1 0 1,0-1-1,-4 23 0,6-26-344,1 0-1,0 0 0,1 0 0,0 0 1,0 0-1,1 0 0,0 0 1,1 0-1,0-1 0,4 13 0,11 3-3311,4-8-1199</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31.500"/>
    </inkml:context>
    <inkml:brush xml:id="br0">
      <inkml:brushProperty name="width" value="0.05" units="cm"/>
      <inkml:brushProperty name="height" value="0.05" units="cm"/>
      <inkml:brushProperty name="color" value="#004F8B"/>
    </inkml:brush>
  </inkml:definitions>
  <inkml:trace contextRef="#ctx0" brushRef="#br0">0 10 6979,'0'0'7780,"93"0"-7780,-61 0-32,1 0-721,2 0-1232,2-9-2417</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31.847"/>
    </inkml:context>
    <inkml:brush xml:id="br0">
      <inkml:brushProperty name="width" value="0.05" units="cm"/>
      <inkml:brushProperty name="height" value="0.05" units="cm"/>
      <inkml:brushProperty name="color" value="#004F8B"/>
    </inkml:brush>
  </inkml:definitions>
  <inkml:trace contextRef="#ctx0" brushRef="#br0">1 0 4066,'0'0'8753,"1"6"-8339,30 264 2112,-30-261-1854</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32.209"/>
    </inkml:context>
    <inkml:brush xml:id="br0">
      <inkml:brushProperty name="width" value="0.05" units="cm"/>
      <inkml:brushProperty name="height" value="0.05" units="cm"/>
      <inkml:brushProperty name="color" value="#004F8B"/>
    </inkml:brush>
  </inkml:definitions>
  <inkml:trace contextRef="#ctx0" brushRef="#br0">1 102 6819,'0'0'5675,"5"-13"-4955,19-40-125,-21 50-578,-1 0 0,1 1 0,0-1 0,0 1 0,0 0 0,0 0 0,0 0 0,0 1 0,1-1 0,-1 1 0,1-1 0,-1 1 0,1 0 0,-1 0 0,1 1 0,0-1 0,-1 1 0,1 0 0,0 0 0,-1 0 0,5 1 0,9-2 207,34-4 423,75 3 1,-112 3-579,1 0-1,-1 1 1,0 0 0,0 1 0,0 1-1,0 0 1,-1 1 0,1 0 0,-1 1-1,14 9 1,-22-12-78,-1 1-1,0-1 0,0 1 0,-1 0 1,1 0-1,-1 0 0,0 0 1,0 0-1,0 1 0,0 0 1,-1-1-1,0 1 0,0 0 1,0 0-1,0 0 0,0 6 1,-1-7 8,-1-1 1,1 1-1,-1 0 1,0-1-1,0 1 1,-1-1-1,1 1 1,-1-1-1,1 1 1,-1-1 0,0 1-1,0-1 1,-1 1-1,1-1 1,-1 0-1,0 0 1,0 0-1,0 0 1,0 0-1,0 0 1,0 0 0,-1-1-1,0 1 1,-2 1-1,-6 3-37,1-1-1,-1 0 1,1-1 0,-2 0-1,1-1 1,0 0-1,-1-1 1,-21 3 0,-10-1-2449,-46 0 0,67-5 734,-38 2-2879</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32.725"/>
    </inkml:context>
    <inkml:brush xml:id="br0">
      <inkml:brushProperty name="width" value="0.05" units="cm"/>
      <inkml:brushProperty name="height" value="0.05" units="cm"/>
      <inkml:brushProperty name="color" value="#004F8B"/>
    </inkml:brush>
  </inkml:definitions>
  <inkml:trace contextRef="#ctx0" brushRef="#br0">3 0 1825,'0'0'9508,"0"17"-8622,-1 45-175,-1-30-140,2 1 1,1 0-1,2-1 0,11 55 0,-11-80-812</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24.783"/>
    </inkml:context>
    <inkml:brush xml:id="br0">
      <inkml:brushProperty name="width" value="0.05" units="cm"/>
      <inkml:brushProperty name="height" value="0.05" units="cm"/>
      <inkml:brushProperty name="color" value="#004F8B"/>
    </inkml:brush>
  </inkml:definitions>
  <inkml:trace contextRef="#ctx0" brushRef="#br0">13 76 7027,'0'0'286,"0"16"135,-1 95 565,-1 21 2016,25 231 0,-26-458-3341,-13-39-3241,2-188 0,14 314 3553,0-1 0,1 1 1,-1-1-1,2 1 1,-1-1-1,1 1 0,0 0 1,1 0-1,7-15 1,-8 20 233,0-1 0,1 1-1,0-1 1,0 1 0,0 0 0,0 0 0,0 1 0,1-1 0,-1 0 0,1 1 0,-1 0 0,1 0 0,0 0 0,0 1 0,0-1 0,0 1 0,0 0 0,1 0 0,-1 0 0,0 0 0,7 1 0,-3-1-72,0 1 0,0 0-1,0 0 1,0 1 0,0 0 0,0 0 0,-1 1 0,1 0 0,0 1-1,-1-1 1,1 1 0,-1 1 0,0-1 0,0 1 0,0 1 0,-1-1-1,1 1 1,-1 0 0,0 1 0,0-1 0,-1 1 0,0 1-1,0-1 1,0 0 0,-1 1 0,0 0 0,0 0 0,-1 1 0,0-1-1,0 1 1,-1-1 0,3 10 0,-3-9-93,-1 0 0,1 0 0,-1 0 1,0 0-1,-1 0 0,0 0 0,0 0 0,-1 1 0,0-1 0,-4 13 0,3-16-30,0 0-1,0 0 0,-1-1 0,0 1 0,0-1 1,0 1-1,0-1 0,-1 0 0,0-1 0,0 1 0,0 0 1,0-1-1,0 0 0,-1 0 0,1 0 0,-10 3 1,6-2-24,0-1 0,0 0 1,0 0-1,0-1 0,0 0 1,-1 0-1,1-1 0,-1 0 1,0-1-1,-11 0 0,17 0-91,0-1-1,0 1 0,0-1 1,0 0-1,0 1 0,0-1 0,0-1 1,0 1-1,1 0 0,-1-1 1,0 1-1,1-1 0,-1 0 0,1 0 1,0 0-1,-1 0 0,1 0 1,0-1-1,0 1 0,1 0 1,-1-1-1,0 0 0,1 1 0,0-1 1,-1 0-1,1 0 0,0 0 1,0 0-1,1 0 0,-1 0 0,0-4 1,0-39-3568,1-5-1905</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34.372"/>
    </inkml:context>
    <inkml:brush xml:id="br0">
      <inkml:brushProperty name="width" value="0.05" units="cm"/>
      <inkml:brushProperty name="height" value="0.05" units="cm"/>
      <inkml:brushProperty name="color" value="#004F8B"/>
    </inkml:brush>
  </inkml:definitions>
  <inkml:trace contextRef="#ctx0" brushRef="#br0">424 110 2305,'0'0'7366,"1"-4"-6558,-1 1-653,1 0-1,-1 0 0,1 0 0,-1 0 0,0 0 0,0 0 0,0 0 0,0 0 1,-1 0-1,1 0 0,-1 0 0,0 0 0,0 0 0,0 0 0,0 0 0,0 1 1,-3-5-1,1 4-111,0 0 1,-1 0 0,1 0-1,-1 1 1,0-1 0,1 1-1,-1 0 1,0 0 0,0 1-1,0-1 1,-1 1 0,1 0-1,-4-1 1,-16-3-69,0 0 0,0 1 0,0 2 0,0 0 1,-1 2-1,1 1 0,0 0 0,-34 8 0,52-7 74,-1 1 0,1 0 0,0 1 0,0-1 0,0 1 0,0 0 0,0 1 0,1-1 0,0 1 0,0 0 0,0 1 0,1-1 0,0 1 0,0 0 0,0 0 0,1 0 0,-1 0 0,2 1 0,-1-1 0,1 1 0,0 0 0,0 0 0,0 0 0,1 0 0,1 0 1,-1 0-1,1 0 0,0 0 0,0 0 0,1 0 0,2 9 0,-2-11-22,1-1 0,0 1 1,0-1-1,0 0 0,0 1 1,1-1-1,-1 0 1,1 0-1,0-1 0,1 1 1,-1-1-1,0 1 0,1-1 1,0 0-1,0 0 1,0-1-1,0 1 0,0-1 1,0 0-1,1 0 0,7 3 1,8 1 85,0 0 0,0-1 0,34 4-1,-15-4-509,0-1 0,0-3 0,0 0 1,55-8-1,-85 4-384,0 1 0,0-1 0,0-1 0,0 0 0,0 0 0,13-10 0,8-8-2845</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34.698"/>
    </inkml:context>
    <inkml:brush xml:id="br0">
      <inkml:brushProperty name="width" value="0.05" units="cm"/>
      <inkml:brushProperty name="height" value="0.05" units="cm"/>
      <inkml:brushProperty name="color" value="#004F8B"/>
    </inkml:brush>
  </inkml:definitions>
  <inkml:trace contextRef="#ctx0" brushRef="#br0">15 0 3954,'0'0'6275,"-2"5"-5904,-1 6-133,0 0 1,1 1 0,0-1 0,1 1 0,0 22 0,6 65 713,-5-97-936,2 20 97,1-1 1,9 31 0,0-13-2379</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35.072"/>
    </inkml:context>
    <inkml:brush xml:id="br0">
      <inkml:brushProperty name="width" value="0.05" units="cm"/>
      <inkml:brushProperty name="height" value="0.05" units="cm"/>
      <inkml:brushProperty name="color" value="#004F8B"/>
    </inkml:brush>
  </inkml:definitions>
  <inkml:trace contextRef="#ctx0" brushRef="#br0">1 214 976,'0'0'8869,"21"0"-8349,157-2 571,-171 3-1048,-1-1-1,0-1 1,0 1 0,0-1-1,0 0 1,0-1 0,0 0-1,0 0 1,0 0 0,0 0 0,-1-1-1,1 0 1,-1 0 0,0 0-1,0-1 1,0 0 0,5-4-1,-4 1-80,-1 0 0,0-1 0,0 1 0,-1-1 0,0 0 0,0 0 0,0 0 0,-1-1 0,-1 1 0,1-1 0,1-11 0,0-30 208,-2 36 910,-2 39-695,-5 68 703,2-64-692,1 1 0,2-1 0,0 0 0,7 38 1,-7-64-424,1 1 0,0-1 0,0 0 0,0 1 0,0-1 0,1 0 0,-1 0 0,1 0 0,0 0 0,0 0 0,0 0 0,3 3 0,14 1-4483,-6-7-426</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35.447"/>
    </inkml:context>
    <inkml:brush xml:id="br0">
      <inkml:brushProperty name="width" value="0.05" units="cm"/>
      <inkml:brushProperty name="height" value="0.05" units="cm"/>
      <inkml:brushProperty name="color" value="#004F8B"/>
    </inkml:brush>
  </inkml:definitions>
  <inkml:trace contextRef="#ctx0" brushRef="#br0">29 281 4834,'0'0'7545,"21"2"-6270,181 11 993,-197-13-2216,0 0 1,0 0 0,0-1-1,0 1 1,-1-1-1,1 0 1,0 0-1,0-1 1,-1 0-1,1 0 1,-1 0-1,0 0 1,1 0-1,-1-1 1,0 0-1,-1 0 1,1 0-1,0 0 1,-1-1-1,0 1 1,1-1-1,-1 0 1,-1 0-1,1 0 1,-1 0-1,1-1 1,-1 1 0,-1-1-1,1 1 1,0-1-1,-1 0 1,0 1-1,0-1 1,0-7-1,0 6-103,0 0 1,-1 0-1,0 0 0,0 0 0,0 0 0,-1 0 1,0-1-1,0 1 0,0 0 0,-1 0 0,0 1 1,0-1-1,0 0 0,-1 1 0,0-1 1,-4-6-1,1 6-25,0-1 0,0 1 0,-1 0 0,0 0 0,0 1 0,0 0 0,-1 1 0,0-1 0,0 1 0,-15-5 0,14 5 21,0 1 1,0 0-1,0 1 1,0 0-1,0 0 1,0 1-1,0 0 1,-1 1 0,1 0-1,0 0 1,-1 1-1,-11 3 1,14-3 39,1 2 1,0-1-1,0 1 1,0 0-1,0 0 1,0 1-1,0 0 1,1 0-1,0 0 1,0 1 0,0-1-1,0 1 1,1 0-1,0 1 1,0-1-1,0 1 1,-4 8-1,4-6 24,0 1 1,0-1-1,1 0 0,1 1 0,-1 0 0,1-1 1,-1 18-1,2-23-13,1 0 0,0 0 0,0 0 0,0 0 0,1 0 1,-1 0-1,1 0 0,-1 0 0,1-1 0,0 1 0,0 0 0,0 0 1,1-1-1,-1 1 0,1-1 0,-1 1 0,1-1 0,0 0 0,0 1 0,0-1 1,0 0-1,0 0 0,0 0 0,1-1 0,-1 1 0,1-1 0,2 2 1,9 2-678,0-1 1,0-1 0,1 0-1,-1-1 1,1-1 0,-1 0-1,17-2 1,19 1-4661</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35.777"/>
    </inkml:context>
    <inkml:brush xml:id="br0">
      <inkml:brushProperty name="width" value="0.05" units="cm"/>
      <inkml:brushProperty name="height" value="0.05" units="cm"/>
      <inkml:brushProperty name="color" value="#004F8B"/>
    </inkml:brush>
  </inkml:definitions>
  <inkml:trace contextRef="#ctx0" brushRef="#br0">1 1 6323,'0'0'4447,"2"6"-3374,8 44-241,-2 1 1,3 93 0,-9-119-818,-2-3-1149</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36.120"/>
    </inkml:context>
    <inkml:brush xml:id="br0">
      <inkml:brushProperty name="width" value="0.05" units="cm"/>
      <inkml:brushProperty name="height" value="0.05" units="cm"/>
      <inkml:brushProperty name="color" value="#004F8B"/>
    </inkml:brush>
  </inkml:definitions>
  <inkml:trace contextRef="#ctx0" brushRef="#br0">0 268 6371,'0'0'4498,"22"2"-3708,175 6 1275,-193-8-2007,1-1 0,-1 1 1,1 0-1,-1-1 1,0 0-1,0 0 1,0 0-1,1-1 1,-1 0-1,0 1 0,-1-1 1,1 0-1,0-1 1,-1 1-1,1-1 1,-1 0-1,4-3 1,-2 0-94,0 0 1,-1-1-1,1 1 1,-2-1 0,1 0-1,-1 0 1,0 0 0,0 0-1,1-8 1,2-13-109,-1 0-1,-2-1 1,0 1 0,-3-31 0,-1 77 278,-1-1 1,-1 0-1,0 1 1,-8 19-1,-7 40 906,13-35-643,2-1 1,2 43-1,11-17-5032</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36.604"/>
    </inkml:context>
    <inkml:brush xml:id="br0">
      <inkml:brushProperty name="width" value="0.05" units="cm"/>
      <inkml:brushProperty name="height" value="0.05" units="cm"/>
      <inkml:brushProperty name="color" value="#004F8B"/>
    </inkml:brush>
  </inkml:definitions>
  <inkml:trace contextRef="#ctx0" brushRef="#br0">1 10 8100,'0'0'6835,"17"2"-6179,3-2-544,7 0 48,4-2-320,0-4-2257,-6 3-3137</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37.555"/>
    </inkml:context>
    <inkml:brush xml:id="br0">
      <inkml:brushProperty name="width" value="0.05" units="cm"/>
      <inkml:brushProperty name="height" value="0.05" units="cm"/>
      <inkml:brushProperty name="color" value="#004F8B"/>
    </inkml:brush>
  </inkml:definitions>
  <inkml:trace contextRef="#ctx0" brushRef="#br0">18 16 3217,'0'0'3978,"-2"-15"686,-5 63-4029,2 0 1,1 0-1,5 63 0,0-39-4235</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39.275"/>
    </inkml:context>
    <inkml:brush xml:id="br0">
      <inkml:brushProperty name="width" value="0.05" units="cm"/>
      <inkml:brushProperty name="height" value="0.05" units="cm"/>
      <inkml:brushProperty name="color" value="#004F8B"/>
    </inkml:brush>
  </inkml:definitions>
  <inkml:trace contextRef="#ctx0" brushRef="#br0">252 33 5106,'0'0'6491,"10"-15"-2369,-10 14-4110,0 0-1,-1 1 1,1-1-1,0 0 1,-1 0-1,1 1 1,0-1-1,-1 0 1,1 1-1,-1-1 1,0 0-1,1 1 1,-1-1 0,1 1-1,-1-1 1,0 1-1,1-1 1,-1 1-1,0 0 1,0-1-1,1 1 1,-1 0-1,0-1 1,0 1-1,1 0 1,-1 0-1,0 0 1,0 0-1,-1 0 1,-32-2-203,26 2 223,-3-1-49,0 1 0,-1 0 0,1 1 0,-1 0 0,1 1 1,0 0-1,-1 1 0,-10 4 0,17-4 30,0-1 0,0 2 0,0-1 1,0 0-1,0 1 0,1 0 0,-1 0 0,1 0 1,0 1-1,1-1 0,-1 1 0,1 0 0,0 0 1,0 0-1,0 0 0,1 1 0,-3 8 0,2-6 40,0 0 1,1 0-1,0 1 0,0-1 0,1 0 0,0 1 0,1-1 0,0 1 0,0-1 0,0 1 0,1-1 1,1 1-1,2 9 0,-2-12-28,1 0-1,-1-1 1,1 1 0,1 0 0,-1-1 0,1 0-1,0 1 1,0-2 0,0 1 0,1 0 0,0-1-1,0 0 1,0 0 0,0 0 0,0-1 0,1 0-1,9 5 1,-1-3 119,0-1 0,1 0 0,-1-1-1,1-1 1,-1 0 0,1-1 0,0 0 0,17-2 0,-16 1 864,-4-1-10205</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41.874"/>
    </inkml:context>
    <inkml:brush xml:id="br0">
      <inkml:brushProperty name="width" value="0.05" units="cm"/>
      <inkml:brushProperty name="height" value="0.05" units="cm"/>
      <inkml:brushProperty name="color" value="#004F8B"/>
    </inkml:brush>
  </inkml:definitions>
  <inkml:trace contextRef="#ctx0" brushRef="#br0">4 170 5843,'0'0'5485,"13"13"-4317,-7-8-1022,4 6 152,1-1 0,1 0 0,0-1 0,0-1 0,0 1 0,1-2 0,0 0 0,21 8 0,-4-7 108,1-1-1,-1-1 1,1-2-1,57 1 1,-86-5-389,0 0 0,0 0 0,0 0 0,0-1 1,-1 1-1,1-1 0,0 1 0,0-1 0,0 0 0,0 0 0,-1 1 0,1-1 0,0-1 1,-1 1-1,1 0 0,-1 0 0,1 0 0,-1-1 0,0 1 0,2-3 0,0 0-6,-1 0 0,0 0-1,0-1 1,0 1-1,0-1 1,-1 1 0,1-1-1,0-5 1,-1-2-102,1 0 1,-2 0-1,1 0 1,-2 1-1,0-1 1,-3-15-1,2 19-14,-1 1 0,0 0 0,0 0 0,-1 0 0,0 1-1,0-1 1,0 1 0,-1 0 0,0 0 0,0 0 0,-1 1 0,0-1-1,0 2 1,0-1 0,0 1 0,-1-1 0,0 2 0,0-1 0,0 1-1,-13-5 1,5 3 0,0 1-1,0 0 1,0 1-1,-1 1 1,1 0-1,-1 1 1,1 0-1,-1 2 1,-25 2-1,35-1 124,0 0 0,-1 1 0,1-1 0,0 1 0,1 0-1,-1 0 1,0 1 0,1 0 0,0 0 0,0 0 0,0 1 0,0-1-1,1 1 1,0 0 0,-6 10 0,7-10 36,0-1 0,0 1 0,0 0 1,1-1-1,0 1 0,0 0 0,0 1 0,1-1 0,0 0 0,0 0 1,0 1-1,1-1 0,-1 0 0,1 1 0,0-1 0,1 1 1,0-1-1,-1 0 0,4 11 0,-2-13-38,0 0 1,1-1-1,-1 1 0,0 0 1,1-1-1,-1 1 0,1-1 0,0 0 1,0 0-1,0 0 0,0 0 1,0 0-1,0-1 0,1 1 1,-1-1-1,0 0 0,1 0 1,-1 0-1,1-1 0,4 1 0,75 5 183,-81-6-204,287-2-1486,-263 4 1817,0 1-1,0 1 1,45 13 0,-42-9 135,1-2 0,47 5 0,-56-9-44,0-1-1,0-2 0,31-3 0,-44 2-378,-1 1 0,0-1 0,0-1 0,0 0 0,0 0 0,-1 0 0,1 0-1,-1-1 1,0-1 0,0 1 0,0-1 0,0 0 0,6-7 0,-8 7-93,0 0-1,0 0 1,-1 0-1,1 0 1,-1-1-1,0 1 1,-1-1-1,1 0 1,-1 0-1,-1 0 1,1 0-1,1-8 1,-3 11 13,0-1 0,0 0 0,0 1-1,0-1 1,0 0 0,-1 1 0,0-1 0,1 1 0,-1-1 0,-1 1 0,1-1 0,0 1 0,-1 0 0,0 0 0,0-1 0,0 1 0,0 0 0,0 1 0,0-1 0,-1 0-1,0 1 1,-3-4 0,-5-1-34,-1-1 0,0 1 0,-1 1 0,1 0 0,-1 1 0,0 0 0,-1 1 0,1 1 0,-1 0 0,1 1 0,-1 0 0,0 1 0,0 1 0,0 0 0,-24 3 0,28-2 110,0 1 0,0 0 0,0 0 0,1 1 0,-1 1-1,1-1 1,-1 1 0,1 1 0,0 0 0,1 0 0,-1 1 0,1 0-1,0 0 1,1 1 0,-1 0 0,1 0 0,1 1 0,-1 0-1,1 0 1,1 1 0,0-1 0,-5 11 0,9-16-30,0-1 0,0 1 0,0 0 0,0-1 0,0 1 0,1 0 0,-1 0 0,1 0 0,0-1 0,0 1 0,0 0 0,0 0 0,1 2 0,-1-3-28,1-1-1,0 1 1,-1-1-1,1 0 1,0 1-1,-1-1 0,1 0 1,0 0-1,0 1 1,0-1-1,0 0 1,0 0-1,1 0 0,-1 0 1,0-1-1,0 1 1,3 1-1,4 1-483,-1-1 0,1 0 0,-1-1 0,1 1 0,0-2 0,-1 1 0,14-1 0,23 0-4470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25.157"/>
    </inkml:context>
    <inkml:brush xml:id="br0">
      <inkml:brushProperty name="width" value="0.05" units="cm"/>
      <inkml:brushProperty name="height" value="0.05" units="cm"/>
      <inkml:brushProperty name="color" value="#004F8B"/>
    </inkml:brush>
  </inkml:definitions>
  <inkml:trace contextRef="#ctx0" brushRef="#br0">1 0 4498,'0'0'3121,"5"16"-2283,35 149 2544,-29-106-2649,3-1-1,2 0 1,28 63-1,-44-121-741,1 1 0,-1-1-1,1 0 1,-1 1-1,1-1 1,0 0-1,-1 1 1,1-1 0,-1 0-1,1 0 1,0 1-1,-1-1 1,1 0-1,-1 0 1,1 0-1,0 0 1,-1 0 0,1 0-1,0 0 1,-1 0-1,1 0 1,0 0-1,-1 0 1,1 0 0,-1-1-1,1 1 1,0 0-1,-1 0 1,1-1-1,-1 1 1,1 0 0,-1-1-1,1 1 1,-1-1-1,1 1 1,-1 0-1,1-1 1,-1 1 0,1-1-1,-1 0 1,25-23 60,-22 21-97,16-17-74,-6 6 70,-1 1 1,2 0-1,0 0 0,0 1 0,1 1 0,1 1 0,0 0 0,25-12 1,-40 22 132,0 0 1,1-1-1,-1 1 1,0 0-1,0 0 1,0 0-1,0 0 1,1 0-1,-1 1 1,0-1-1,0 0 1,0 0-1,0 1 1,0-1-1,1 1 1,-1-1-1,0 1 1,0-1-1,0 1 1,0 0-1,0-1 1,0 1-1,-1 0 1,1 0 0,0 0-1,0 0 1,0-1-1,0 3 1,20 37 33,-9-14 76,-10-22-330,1 0 1,-1 0 0,1 0 0,0-1 0,1 1 0,-1-1 0,1 1 0,6 4 0,-7-7-320,-1 0 1,1 1-1,0-1 1,-1 0-1,1-1 1,0 1 0,-1 0-1,1-1 1,0 0-1,4 1 1,17-1-4548</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42.249"/>
    </inkml:context>
    <inkml:brush xml:id="br0">
      <inkml:brushProperty name="width" value="0.05" units="cm"/>
      <inkml:brushProperty name="height" value="0.05" units="cm"/>
      <inkml:brushProperty name="color" value="#004F8B"/>
    </inkml:brush>
  </inkml:definitions>
  <inkml:trace contextRef="#ctx0" brushRef="#br0">0 0 11541,'0'0'2668,"2"4"-2596,3 10 72,-1 1-1,0 0 1,-1 0 0,-1 0-1,0 0 1,-1 27-1,5 28 360,-3-50-1002,4 29 1454,-1-18-8607,-7-39 4293</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42.593"/>
    </inkml:context>
    <inkml:brush xml:id="br0">
      <inkml:brushProperty name="width" value="0.05" units="cm"/>
      <inkml:brushProperty name="height" value="0.05" units="cm"/>
      <inkml:brushProperty name="color" value="#004F8B"/>
    </inkml:brush>
  </inkml:definitions>
  <inkml:trace contextRef="#ctx0" brushRef="#br0">0 271 656,'0'0'10554,"15"1"-9729,16 2-335,19 3 351,1-3-1,53-4 1,-97 0-841,1-1 0,0 0 0,0-1 0,-1 0 0,1 0 0,-1-1 0,0 0 0,0 0 0,0 0 0,-1-1-1,0 0 1,0 0 0,0-1 0,0 0 0,-1 0 0,7-9 0,-6 6-128,1 0 1,-2 0-1,1-1 0,-1 0 0,-1 0 1,0 0-1,0 0 0,-1-1 0,0 1 0,-1-1 1,2-15-1,-4-42 99,0 67 258,-6 26 195,5-20-360,-11 30 388,1 0 0,3 1-1,0 0 1,3 0 0,-2 46 0,7-25-839,0-33-5723,0-17 1250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43.828"/>
    </inkml:context>
    <inkml:brush xml:id="br0">
      <inkml:brushProperty name="width" value="0.05" units="cm"/>
      <inkml:brushProperty name="height" value="0.05" units="cm"/>
      <inkml:brushProperty name="color" value="#004F8B"/>
    </inkml:brush>
  </inkml:definitions>
  <inkml:trace contextRef="#ctx0" brushRef="#br0">51 1 896,'0'0'4285,"14"0"-2983,-9 4-1086,0-1 1,0 1-1,0 0 0,-1 1 0,1-1 1,-1 1-1,0-1 0,0 1 1,-1 1-1,5 7 0,2 2 140,22 36 312,-2 1 1,-3 1-1,-2 2 1,26 80-1,44 240 1080,-69-245-1394,-6 1-1,-6 1 1,-5 0 0,-13 193 0,0-291-315,-1 1-1,-3-1 1,0 0 0,-2 0 0,-2-1 0,-1-1 0,-1 0 0,-2 0 0,-1-2-1,-2 0 1,-1-1 0,-1-1 0,-1-1 0,-1-1 0,-2-1 0,0-1 0,-2-1-1,0-1 1,-2-2 0,-36 20 0,61-38-527,-19 9 1374,13-10-2225,6-7-3781,4-16-318</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44.319"/>
    </inkml:context>
    <inkml:brush xml:id="br0">
      <inkml:brushProperty name="width" value="0.05" units="cm"/>
      <inkml:brushProperty name="height" value="0.05" units="cm"/>
      <inkml:brushProperty name="color" value="#004F8B"/>
    </inkml:brush>
  </inkml:definitions>
  <inkml:trace contextRef="#ctx0" brushRef="#br0">0 4 8340,'0'0'7264,"1"-1"-7245,-1 1 0,0 0-1,0 0 1,1-1-1,-1 1 1,0 0-1,0 0 1,1 0-1,-1-1 1,0 1 0,1 0-1,-1 0 1,0 0-1,1 0 1,-1 0-1,0-1 1,0 1-1,1 0 1,-1 0 0,1 0-1,-1 0 1,0 0-1,1 0 1,-1 0-1,0 0 1,1 0-1,-1 1 1,0-1 0,1 0-1,-1 0 1,0 0-1,0 0 1,1 0-1,-1 0 1,0 1-1,1-1 1,-1 0 0,0 0-1,0 0 1,1 1-1,-1-1 1,0 0-1,1 1 1,17 10 340,1 1 1,-2 1-1,0 1 1,25 25-1,-8-7-94,14 8 108,-9-7-425,36 38 1,-73-67-361,5 5-130,3-32-11334</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44.694"/>
    </inkml:context>
    <inkml:brush xml:id="br0">
      <inkml:brushProperty name="width" value="0.05" units="cm"/>
      <inkml:brushProperty name="height" value="0.05" units="cm"/>
      <inkml:brushProperty name="color" value="#004F8B"/>
    </inkml:brush>
  </inkml:definitions>
  <inkml:trace contextRef="#ctx0" brushRef="#br0">266 1 4178,'0'0'7422,"-15"13"-6872,-36 38 861,-61 77 0,87-99-985,17-21-363,1 0 1,-1 1-1,2 0 1,-1 0 0,1 0-1,1 1 1,-1 0-1,-3 11 1,9-19-259,3-10-6928,10-13 984</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45.292"/>
    </inkml:context>
    <inkml:brush xml:id="br0">
      <inkml:brushProperty name="width" value="0.05" units="cm"/>
      <inkml:brushProperty name="height" value="0.05" units="cm"/>
      <inkml:brushProperty name="color" value="#004F8B"/>
    </inkml:brush>
  </inkml:definitions>
  <inkml:trace contextRef="#ctx0" brushRef="#br0">63 250 1969,'0'0'5197,"-4"-19"-4802,-2-5-158,3 12 9,0-1-1,0 1 1,1-1-1,1 1 0,0-20 1,1 27-81,1 1 0,-1 0 1,1 0-1,-1-1 0,1 1 0,1 0 1,-1 0-1,0 0 0,1 0 1,0 1-1,0-1 0,0 0 0,1 1 1,-1-1-1,1 1 0,0 0 0,-1 0 1,1 0-1,1 0 0,-1 0 0,0 1 1,1-1-1,5-2 0,-1 1-30,1 0 0,-1 1 0,1 0 1,0 0-1,0 1 0,1 0 0,-1 0 0,0 1 0,14 0 0,-20 2-120,1-1 0,-1 1-1,0 0 1,1 0 0,-1 0 0,0 1-1,0-1 1,0 1 0,0 0 0,0 0 0,0 0-1,-1 0 1,1 0 0,-1 0 0,1 1-1,-1-1 1,0 1 0,0 0 0,0 0-1,0 0 1,-1 0 0,1 0 0,-1 0 0,1 0-1,-1 0 1,0 0 0,0 4 0,4 9-3,-1 0 0,-1 0 0,0 1 1,0 20-1,-2-25 10,-1 0 0,0 0 0,-1 0 0,0 0 0,0 0 0,-2 0 0,1 0 0,-2-1 0,1 1 0,-2-1 0,1 0 0,-1 0 0,-1-1 1,0 0-1,-1 1 0,0-2 0,0 1 0,-10 9 0,0-1 20,0-1 1,-1-1 0,-21 15-1,32-26-91,0 0 0,-1 0 0,1-1 0,-1 0 0,-1-1 0,1 1 0,0-1-1,-1-1 1,1 0 0,-1 0 0,-15 1 0,24-5 40,0 1 1,0-1-1,0 1 1,0 0-1,0-1 0,1 1 1,-1-1-1,0 1 1,1-1-1,-1 1 0,1 0 1,-1-1-1,1 1 1,0 0-1,0 0 0,0-1 1,1 0-1,2 0 19,0 0 1,1 0-1,-1 0 0,1 0 0,0 1 0,0 0 0,-1 0 1,1 0-1,0 1 0,0-1 0,0 1 0,0 1 1,0-1-1,0 0 0,7 3 0,0-1 35,-1 1-1,0 1 0,0-1 1,-1 2-1,18 8 1,6 8 62,-9-5 72,1-1 1,1-1-1,37 14 0,-63-28-49,1 1 0,0-1 0,-1 0 0,1 0-1,0 1 1,0-1 0,-1 0 0,1 0 0,0 0 0,-1-1 0,1 1-1,0 0 1,0-1 0,-1 1 0,1-1 0,-1 0 0,1 1 0,0-1 0,-1 0-1,1 0 1,1-1 0,0-1-35,0 0-1,0 0 1,0-1-1,0 1 1,0-1-1,-1 1 1,0-1-1,3-5 1,3-10-747,-1 0 1,9-37 0,-14 46 148,6-31-5179,-7 21-254</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47.902"/>
    </inkml:context>
    <inkml:brush xml:id="br0">
      <inkml:brushProperty name="width" value="0.05" units="cm"/>
      <inkml:brushProperty name="height" value="0.05" units="cm"/>
      <inkml:brushProperty name="color" value="#004F8B"/>
    </inkml:brush>
  </inkml:definitions>
  <inkml:trace contextRef="#ctx0" brushRef="#br0">293 186 3025,'-4'0'10947,"-13"-9"-10539,12 2-365,1-1 0,1 1-1,-1-1 1,1 0 0,1 0 0,-1 0 0,1 0 0,1 0 0,0-1-1,0 1 1,0 0 0,1-1 0,0 1 0,1 0 0,1-10 0,-1 16-36,0 0 1,0 0 0,0 0 0,0 0 0,0 0 0,0 0 0,1 0-1,-1 0 1,1 0 0,-1 1 0,1-1 0,0 0 0,0 1 0,0 0-1,0-1 1,0 1 0,0 0 0,0 0 0,0 0 0,0 0 0,0 0-1,1 1 1,-1-1 0,0 1 0,0-1 0,1 1 0,-1 0 0,0 0-1,4 0 1,4-1 52,0 1 0,1-1 0,-1 2 0,0 0 0,16 3 0,-22-3-56,0 1 1,0 0-1,-1 0 1,1 0 0,-1 0-1,1 1 1,-1-1 0,0 1-1,0 0 1,0 0 0,0 0-1,0 0 1,-1 0 0,1 1-1,-1 0 1,0-1 0,0 1-1,-1 0 1,1 0 0,-1 0-1,0 0 1,0 0 0,1 8-1,2 8 32,-2 0 1,0 0-1,-2 31 0,-2-43-12,1 1 1,-1 0-1,-1-1 0,1 1 1,-1-1-1,-1 0 1,0 1-1,0-2 1,0 1-1,-1 0 0,0-1 1,-1 0-1,1 0 1,-1-1-1,-1 0 1,1 0-1,-1 0 1,0-1-1,-12 8 0,1-2-1,-1 0 0,0-1 0,0-1 0,-1 0 0,0-2 0,-1 0 0,-22 3 0,6-5-803,0-1 0,-51-3 0,82-1 519,43-4-364,-30 3 697,0 0 0,1 0-1,-1 1 1,0 0 0,1 0-1,11 2 1,0 4 220,0 0 0,-1 2-1,1 0 1,25 17 0,-20-12 79,43 18 0,-42-22-53,0-2-1,0-1 0,0-1 1,1-2-1,48 2 1,-72-5-273,0-1-1,0 1 1,0-1 0,0 1 0,0-1 0,0 0-1,0 1 1,-1-1 0,1 0 0,0 0 0,-1 0-1,1-1 1,0 1 0,-1 0 0,0-1-1,1 1 1,-1-1 0,0 1 0,1-1 0,-1 1-1,0-1 1,0 0 0,-1 0 0,1 0 0,1-3-1,15-59-883,-10 35-543,3 0-1173,2 0-1655</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48.272"/>
    </inkml:context>
    <inkml:brush xml:id="br0">
      <inkml:brushProperty name="width" value="0.05" units="cm"/>
      <inkml:brushProperty name="height" value="0.05" units="cm"/>
      <inkml:brushProperty name="color" value="#004F8B"/>
    </inkml:brush>
  </inkml:definitions>
  <inkml:trace contextRef="#ctx0" brushRef="#br0">0 0 5955,'0'0'7190,"7"8"-7140,7 16 358,-2 1 0,-1 0 0,0 1-1,-2-1 1,10 46 0,-11-33-193,9 25-313,-16-87-6380,0 1 3456,-1-17-3061</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48.603"/>
    </inkml:context>
    <inkml:brush xml:id="br0">
      <inkml:brushProperty name="width" value="0.05" units="cm"/>
      <inkml:brushProperty name="height" value="0.05" units="cm"/>
      <inkml:brushProperty name="color" value="#004F8B"/>
    </inkml:brush>
  </inkml:definitions>
  <inkml:trace contextRef="#ctx0" brushRef="#br0">0 47 7732,'0'0'4682,"14"-8"-4258,-3 2-274,-5 2-62,0 0 1,0 0 0,1 0 0,0 1 0,0 0-1,0 1 1,0 0 0,0 0 0,0 0-1,1 1 1,-1 0 0,1 0 0,9 1 0,0 2 71,0 1 1,0 1 0,-1 0-1,1 1 1,-1 1 0,0 1 0,0 0-1,-1 1 1,15 9 0,-22-11-146,0-1 0,-1 1 0,0 1 0,0-1 1,-1 1-1,0 0 0,0 0 0,6 10 0,-9-12-23,-1 0 0,1 0 0,-1 0 0,-1 0 1,1 1-1,0-1 0,-1 0 0,0 1 0,-1-1 0,1 1 0,-1 0 0,0-1 0,0 1 0,-2 9 0,0-11 14,0 1 0,0 0-1,0-1 1,0 1 0,-1-1-1,0 0 1,0 0-1,0 0 1,0 0 0,-1 0-1,1-1 1,-1 1 0,0-1-1,0 0 1,0 0 0,-1-1-1,1 1 1,-1-1 0,1 0-1,-1 0 1,0 0 0,-7 1-1,-8 2-120,0 0 0,0-1 0,0-1 0,-26 1 0,19-3-546,17 1 186,0-1 1,0 0 0,0-1 0,-1 0 0,1-1-1,0 0 1,0-1 0,0 0 0,0 0 0,-11-5-1,20 7 333,0-1 0,0 1 0,0-1 0,0 0 0,0 1 0,0-1 0,1 0 0,-1 0 0,0 0 0,0 1 0,1-1 0,-1 0 0,1 0-1,-1 0 1,1 0 0,-1 0 0,1 0 0,0 0 0,-1 0 0,1-1 0,0 1 0,0 0 0,0-2 0,0-7-2219</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49.073"/>
    </inkml:context>
    <inkml:brush xml:id="br0">
      <inkml:brushProperty name="width" value="0.05" units="cm"/>
      <inkml:brushProperty name="height" value="0.05" units="cm"/>
      <inkml:brushProperty name="color" value="#004F8B"/>
    </inkml:brush>
  </inkml:definitions>
  <inkml:trace contextRef="#ctx0" brushRef="#br0">331 117 6787,'0'0'6616,"3"-17"-6082,8-51 282,-11 67-778,1 0 0,-1 0 0,0 0 0,0 0 0,1 0 0,-1 0 0,0 0 0,0 0 0,0 0 0,0 0 0,-1 0 0,1 0 0,0 0 0,0 0 0,0 0 0,-1 0 0,1 0 0,-1 0 0,1 0 0,-1 0 0,1 0 0,-1 0 0,1 1 0,-1-1 0,0 0 0,0 0 0,1 1 0,-1-1 0,0 0 0,0 1 0,0-1 0,-1 0 0,-27 0 69,21 1-78,-5 1-28,-1 0 0,1 1 0,-1 0 0,1 1-1,0 1 1,-1 0 0,2 0 0,-1 1 0,1 1-1,-1 0 1,2 1 0,-1 1 0,-19 15 0,22-16 59,1 1 0,0 0 1,0 1-1,1-1 1,0 2-1,0-1 0,1 1 1,0 0-1,1 0 1,0 0-1,1 1 0,0 0 1,0 0-1,1 0 0,1 0 1,-2 22-1,3-24 13,1 0-1,0 0 1,1 0-1,0 0 0,1 0 1,0 0-1,0 0 1,0 0-1,2-1 1,-1 1-1,1-1 1,7 12-1,-5-11-6,1 0 1,1-1-1,0 1 1,0-1-1,0-1 1,1 1-1,0-2 0,1 1 1,16 8-1,-17-11-4,1 1-1,0-1 1,-1-1-1,2 0 1,-1 0 0,0-1-1,0 0 1,1-1-1,-1 0 1,13-1-1,-20 0-114,1 0-1,-1-1 0,1 1 0,-1-1 1,1 1-1,-1-1 0,0 0 0,1 0 1,-1-1-1,0 1 0,0-1 0,0 1 1,0-1-1,0 0 0,0 0 0,0-1 1,-1 1-1,1 0 0,-1-1 0,0 0 1,1 1-1,-1-1 0,0 0 0,-1 0 1,1 0-1,0 0 0,-1-1 0,0 1 1,0 0-1,0-1 0,0 1 0,1-7 1,-1 3-160,-1 0 0,1 0 0,-1-1 0,0 1 0,0 0 0,-1 0 0,0 0 0,-1 0 0,1 0 0,-1 0 1,-1 1-1,-2-8 0,3 10 231,-1 1 1,1 0-1,-1 0 1,1 0-1,-1 1 1,0-1-1,0 1 1,0-1-1,0 1 1,-1 0-1,1 0 1,-1 0-1,1 1 1,-1-1-1,0 1 1,1 0-1,-1 0 1,0 0-1,0 1 1,0-1-1,1 1 1,-1 0 0,-7 0-1,91 10 2243,10 11-7251,-76-18 3312,24 6-4896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25.646"/>
    </inkml:context>
    <inkml:brush xml:id="br0">
      <inkml:brushProperty name="width" value="0.05" units="cm"/>
      <inkml:brushProperty name="height" value="0.05" units="cm"/>
      <inkml:brushProperty name="color" value="#004F8B"/>
    </inkml:brush>
  </inkml:definitions>
  <inkml:trace contextRef="#ctx0" brushRef="#br0">277 126 8868,'0'0'9620,"0"-13"-8787,1 5-676,0 5-148,-1 0 1,1 1-1,-1-1 1,1 0-1,-1 1 1,0-1-1,0 0 1,0 1-1,0-1 1,-1 0-1,1 1 1,-1-1-1,0 0 1,1 1-1,-1-1 1,0 1-1,0-1 1,-1 1-1,1 0 1,-1-1-1,1 1 1,-1 0-1,0 0 1,1 0-1,-1 0 1,0 0-1,0 1 1,-4-3-1,-10-3-104,0 2 0,-1-1 1,1 2-1,-1 1 0,0 0 0,0 1 0,-1 0 0,1 2 1,0 0-1,-25 3 0,39-2 85,1 0 1,-1 0-1,1 0 0,0 1 0,0-1 1,-1 0-1,1 1 0,0 0 1,0-1-1,1 1 0,-1 0 1,0 0-1,0 0 0,1 0 1,0 0-1,-1 0 0,1 1 1,0-1-1,0 0 0,0 1 1,0-1-1,0 1 0,1-1 0,-1 1 1,1-1-1,0 1 0,0 0 1,-1-1-1,2 1 0,-1-1 1,0 1-1,1 3 0,0 2 8,0-1-1,0 0 0,0-1 0,1 1 1,0 0-1,0 0 0,0-1 1,1 1-1,0-1 0,8 12 0,-7-13-4,0 0 0,0-1-1,0 1 1,1-1 0,0 0-1,0 0 1,0-1 0,0 0-1,1 1 1,-1-2 0,1 1-1,0-1 1,0 1 0,0-2-1,0 1 1,0-1 0,0 0-1,0 0 1,13 0 0,-18-2-5,1 1 1,0-1-1,-1 0 1,1 0 0,-1 0-1,1 0 1,-1 0-1,1 0 1,-1 0-1,0-1 1,1 1 0,-1 0-1,0-1 1,0 1-1,0-1 1,0 1-1,0-1 1,0 0 0,-1 1-1,1-1 1,-1 0-1,1 0 1,-1 1-1,1-4 1,8-51-427,-8 49 316,5-78 15,9 121 705,-10-26-623,-1-1 1,1 0-1,1-1 0,0 1 1,0-1-1,1 0 1,0 0-1,0-1 0,0 0 1,1-1-1,0 1 0,1-1 1,-1-1-1,1 0 1,10 5-1,-8-6-459,0 0 0,0 0 0,0-1 0,0-1 1,0 0-1,1 0 0,-1-1 0,16-1 0,-24 0 237,-1 0 1,1 0-1,0 0 0,0-1 1,0 1-1,-1-1 0,1 0 1,0 0-1,0 0 1,-1 0-1,1 0 0,-1-1 1,1 1-1,-1-1 0,0 0 1,0 1-1,1-1 0,-1 0 1,3-4-1,16-23-2984</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49.498"/>
    </inkml:context>
    <inkml:brush xml:id="br0">
      <inkml:brushProperty name="width" value="0.05" units="cm"/>
      <inkml:brushProperty name="height" value="0.05" units="cm"/>
      <inkml:brushProperty name="color" value="#004F8B"/>
    </inkml:brush>
  </inkml:definitions>
  <inkml:trace contextRef="#ctx0" brushRef="#br0">9 423 5106,'0'0'9346,"0"0"-9253,-1 0 0,1 0 0,0 0 0,0 0 0,-1 0 0,1 0 0,0 0 0,-1 0 0,1 0 0,0 0 0,-1 0 0,1 0 0,0 0 0,0 0 0,-1 0 0,1 0 0,0-1 0,0 1 0,-1 0 1,1 0-1,0 0 0,0 0 0,-1-1 0,1 1 0,0 0 0,0 0 0,0-1 0,0 1 0,-1 0 0,1 0 0,0-1 0,0 1 0,0 0 0,0 0 0,0-1 0,0 1 0,0 0 0,0-1 0,0 1 0,0 0 0,0-1 0,0 1 0,0 0 0,0 0 0,0-1 0,1-12-60,0 0 1,1 1-1,0-1 0,1 1 0,1 0 1,0 0-1,1 0 0,0 0 0,1 1 1,7-13-1,14-17-343,42-50-1,-29 40-13,-27 33 212,-9 11 80,0 0 0,1 1-1,0-1 1,0 1 0,0 0 0,1 1-1,0-1 1,0 1 0,11-7-1,-15 12 42,-1-1 0,1 1 0,-1 0 0,1 0 0,-1 0-1,1 0 1,-1 0 0,1 0 0,-1 1 0,0-1 0,1 0-1,-1 1 1,1-1 0,-1 1 0,0 0 0,1-1 0,-1 1-1,0 0 1,0 0 0,1 0 0,-1 0 0,0 0 0,0 0-1,0 0 1,0 0 0,1 3 0,26 39 199,-20-29-1,14 25 196,21 52-1,-28-57-118,1-1 0,39 61 0,-75-105-16134</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49.861"/>
    </inkml:context>
    <inkml:brush xml:id="br0">
      <inkml:brushProperty name="width" value="0.05" units="cm"/>
      <inkml:brushProperty name="height" value="0.05" units="cm"/>
      <inkml:brushProperty name="color" value="#004F8B"/>
    </inkml:brush>
  </inkml:definitions>
  <inkml:trace contextRef="#ctx0" brushRef="#br0">1 1 8420,'0'0'8116,"116"0"-7444,-69 0-96,1 0-176,2 0-128,-3 0-47,-7 0-225,-7 0 0,-10 0-193,-7 0-1023,-8 0-881</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54.797"/>
    </inkml:context>
    <inkml:brush xml:id="br0">
      <inkml:brushProperty name="width" value="0.05" units="cm"/>
      <inkml:brushProperty name="height" value="0.05" units="cm"/>
      <inkml:brushProperty name="color" value="#004F8B"/>
    </inkml:brush>
  </inkml:definitions>
  <inkml:trace contextRef="#ctx0" brushRef="#br0">57 120 160,'0'0'3474,"1"24"-1994,11 153 1855,-4-5 656,12 92-1229,-21-299-1596,-6-34-1703,-6-22-555,4 1 0,6-175 0,4 251 1060,-1 1-1,2 0 1,0 0-1,0 0 1,1 0-1,1 0 1,0 0-1,8-15 1,-10 23 56,1 0 1,0 0-1,0 1 1,0-1-1,1 1 1,0 0 0,0 0-1,0 0 1,0 1-1,0-1 1,1 1-1,-1 0 1,1 0-1,0 1 1,0-1-1,0 1 1,0 0 0,1 0-1,-1 1 1,0 0-1,1 0 1,7-1-1,-7 1 24,1 1 0,-1 0 0,0 0 0,1 0 0,-1 1 0,0 0 0,0 0 0,0 1 0,0-1 0,0 1 0,0 1 0,0-1 0,0 1 0,-1 0-1,7 5 1,-5-2 16,-1 0 0,0 0-1,0 1 1,0 0 0,-1 0-1,0 1 1,0 0 0,-1 0-1,0 0 1,4 10 0,-3-5 3,0 0 1,-1 1 0,-1-1 0,0 1-1,-1 0 1,0 0 0,-1 0 0,0 0-1,-4 27 1,2-31-49,-1 0 0,0 0-1,-1 0 1,0 0 0,-1-1-1,0 1 1,-1-1 0,0 0-1,0 0 1,0-1 0,-2 1-1,1-1 1,-1-1 0,-8 9-1,0-3-205,0 0-1,0-1 0,-1-1 1,-1 0-1,0-1 0,-1-1 1,0 0-1,0-2 1,0 0-1,-1-1 0,0-1 1,-1-1-1,1 0 0,-38 1 1,56-5 179,0 0 1,1 0-1,-1 0 1,1 0 0,-1 0-1,0 0 1,1-1-1,-1 1 1,1 0-1,-1 0 1,0-1 0,1 1-1,-1 0 1,1 0-1,-1-1 1,1 1-1,-1-1 1,1 1-1,0-1 1,-1 1 0,1 0-1,-1-1 1,1 1-1,0-1 1,-1 0-1,1 1 1,0-1 0,0 1-1,-1-1 1,1 0-1,0-25-35,1 22 41,0 0 0,0 1 0,0-1 1,0 0-1,1 1 0,0-1 0,-1 1 1,1-1-1,1 1 0,3-5 0,-5 7 4,0 0-1,0 0 1,1 1 0,-1-1-1,0 1 1,1-1-1,-1 1 1,0 0 0,1-1-1,-1 1 1,1 0 0,-1 0-1,0 0 1,1 0-1,-1 0 1,1 0 0,-1 0-1,0 1 1,1-1-1,-1 0 1,0 1 0,1-1-1,-1 1 1,0 0-1,0-1 1,1 1 0,-1 0-1,0 0 1,0 0 0,0-1-1,0 1 1,0 0-1,0 0 1,1 3 0,34 50 130,-21-29 133,-5-12-174,0-1 0,1 0 0,1 0 0,0-1-1,0-1 1,1 0 0,1-1 0,0 0 0,0-1 0,0-1 0,1 0 0,0-1 0,0-1 0,1 0 0,-1-1 0,1 0 0,0-2 0,0 0 0,1 0 0,-1-2 0,0 0-1,22-3 1,-35 3-72,-1-1 0,1 0 0,0 0 0,-1 0 0,1 0 0,-1 0 0,0-1 0,1 1 0,-1-1 0,0 1 0,0-1 0,0 0 0,0 0 0,0 0 0,0 0 0,-1 0 0,1 0 0,-1-1 0,1 1 0,-1-1-1,0 1 1,0-1 0,0 1 0,0-1 0,0 1 0,-1-1 0,1 0 0,-1-4 0,3-11 2,-1 0 0,-1-1 0,-2-20 0,1 20-60,0 16 32,0-1 0,1 1 0,-1-1-1,0 1 1,-1-1 0,1 1-1,-1-1 1,0 1 0,1-1 0,-1 1-1,-1 0 1,1 0 0,0-1-1,-1 1 1,0 0 0,0 0 0,0 1-1,0-1 1,0 0 0,0 0 0,-4-2-1,6 5-74,-1 2 13,0 1 1,0-1 0,1 1 0,0 0 0,-1 0 0,1-1-1,0 1 1,0 0 0,0-1 0,1 5 0,0 3-28,-2-3 98,1 0 1,0 0-1,0 0 1,1 0-1,0 0 1,0 0-1,1-1 0,0 1 1,0 0-1,0-1 1,1 0-1,0 1 1,0-1-1,1 0 1,-1-1-1,1 1 1,1-1-1,-1 1 0,1-1 1,0 0-1,0-1 1,0 1-1,1-1 1,10 6-1,-3-4-7,0 0 0,0-1 0,0 0 0,1-1 0,-1-1-1,1 0 1,0-1 0,0-1 0,0 0 0,0 0 0,0-2 0,15-1-1,-25 1-12,0 0-1,0 1 0,0-2 0,-1 1 1,1 0-1,0-1 0,0 1 0,-1-1 0,1 0 1,-1-1-1,0 1 0,1 0 0,-1-1 1,0 0-1,0 0 0,-1 0 0,1 0 0,-1 0 1,1 0-1,-1-1 0,0 1 0,0-1 0,-1 0 1,1 1-1,-1-1 0,0 0 0,0 0 1,0 0-1,0 0 0,0-4 0,1-14-77,0 1-1,-1-1 1,-2 1-1,-3-28 1,-2 23 922,2 17-274,3 15-335,0 11-126,1 0 0,2 0 0,-1 0 0,2 0 0,0 0 0,11 30-1,-11-40-113,0-1 0,0 0-1,0 0 1,1-1-1,0 1 1,0-1-1,1 1 1,0-1 0,-1 0-1,2-1 1,-1 0-1,0 1 1,1-1-1,0-1 1,0 1 0,0-1-1,0-1 1,1 1-1,-1-1 1,11 3-1,-5-3-790,-1 0 0,1-1 0,0 0 0,19-1-1,3-3-3208</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55.186"/>
    </inkml:context>
    <inkml:brush xml:id="br0">
      <inkml:brushProperty name="width" value="0.05" units="cm"/>
      <inkml:brushProperty name="height" value="0.05" units="cm"/>
      <inkml:brushProperty name="color" value="#004F8B"/>
    </inkml:brush>
  </inkml:definitions>
  <inkml:trace contextRef="#ctx0" brushRef="#br0">0 1 5843,'0'0'5087,"0"11"-4801,6 69 1989,23 124-1,-7-68-759,4-8-2620,-24-124-1470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55.529"/>
    </inkml:context>
    <inkml:brush xml:id="br0">
      <inkml:brushProperty name="width" value="0.05" units="cm"/>
      <inkml:brushProperty name="height" value="0.05" units="cm"/>
      <inkml:brushProperty name="color" value="#004F8B"/>
    </inkml:brush>
  </inkml:definitions>
  <inkml:trace contextRef="#ctx0" brushRef="#br0">0 2 6163,'0'0'4402,"23"1"-3364,-1-2-739,-13 0-157,1 1-1,-1 0 0,1 0 1,0 1-1,-1 0 0,1 1 1,-1 0-1,1 1 0,-1-1 1,0 2-1,0-1 0,14 9 1,-9-3 218,0 1 0,0 1 1,-1 0-1,-1 0 1,0 1-1,-1 1 1,0 0-1,10 16 1,-16-22-342,0 0 1,-1 1-1,0 0 1,0 0-1,-1 0 1,0 0 0,0 0-1,-1 1 1,0-1-1,-1 1 1,0-1-1,0 1 1,-1 0 0,0-1-1,0 1 1,-1 0-1,-3 16 1,2-22-75,1 0-1,-1 0 1,0 0 0,0 0-1,0 0 1,0 0 0,-1-1 0,1 1-1,-1-1 1,1 1 0,-1-1-1,0 0 1,0 0 0,0 0-1,0 0 1,0-1 0,0 1 0,-1-1-1,1 0 1,0 0 0,-7 1-1,1 0-210,1-1 1,-1 0-1,0 0 0,1 0 0,-1-1 0,1-1 0,-1 0 0,-8-1 0,14 1 201,1-1 0,-1 1 0,1 0 0,0-1-1,-1 1 1,1-1 0,0 0 0,0 0 0,0 0 0,0 0 0,0 0-1,1 0 1,-1 0 0,1-1 0,-1 1 0,1 0 0,0-1-1,0 1 1,0-1 0,0 0 0,0 1 0,1-1 0,-1 0-1,1 1 1,-1-6 0,0-2-126,1 0-1,-1 0 0,2 0 1,-1 0-1,5-18 0,-3 20 210,1 0 0,1 0 0,-1 0 0,1 0 0,1 1 0,-1 0 0,1 0 0,1 0-1,-1 0 1,1 1 0,0 0 0,1 0 0,-1 1 0,1-1 0,14-7 0,-14 9 304,0 1-1,0-1 1,0 1 0,0 0 0,1 1-1,-1 0 1,1 0 0,0 1 0,-1 0-1,17-1 1,-22 3-278,0 0-1,1-1 1,-1 1-1,0 0 1,0 0-1,1 1 1,-1-1-1,0 0 1,0 1-1,-1-1 1,1 1-1,0 0 1,0-1-1,-1 1 1,1 0-1,-1 0 1,1 0-1,-1 0 1,1 3-1,27 53 313,-15-27-379,-12-27-87,27 42-775,-5-22-5232</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55.874"/>
    </inkml:context>
    <inkml:brush xml:id="br0">
      <inkml:brushProperty name="width" value="0.05" units="cm"/>
      <inkml:brushProperty name="height" value="0.05" units="cm"/>
      <inkml:brushProperty name="color" value="#004F8B"/>
    </inkml:brush>
  </inkml:definitions>
  <inkml:trace contextRef="#ctx0" brushRef="#br0">0 0 8660,'0'0'1008</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56.250"/>
    </inkml:context>
    <inkml:brush xml:id="br0">
      <inkml:brushProperty name="width" value="0.05" units="cm"/>
      <inkml:brushProperty name="height" value="0.05" units="cm"/>
      <inkml:brushProperty name="color" value="#004F8B"/>
    </inkml:brush>
  </inkml:definitions>
  <inkml:trace contextRef="#ctx0" brushRef="#br0">231 162 3185,'0'0'9634,"7"-16"-8737,20-52-708,-25 65-175,-1 1 1,-1-1-1,1 1 0,0-1 1,-1 1-1,1-1 0,-1 0 0,0 1 1,0-1-1,0 0 0,0 0 1,0 1-1,0-1 0,-1 0 1,-1-4-1,1 5-28,0 1 0,0-1 1,0 0-1,0 1 0,0-1 1,-1 1-1,1 0 0,-1-1 0,1 1 1,-1 0-1,1 0 0,-1 0 1,0 0-1,1 0 0,-1 0 1,-3-1-1,-5 0-111,1 0 1,-1 0-1,0 1 0,0 1 1,0 0-1,-12 1 0,7-1-1,-5 0-152,10-1 162,0 1-1,0 0 1,0 1 0,0 0-1,0 1 1,-15 3 0,23-3 108,-1-1 0,1 0 0,-1 1 0,1-1 0,0 1 0,-1 0 1,1 0-1,0 0 0,0 0 0,0 0 0,1 0 0,-1 0 0,0 1 0,1-1 1,0 0-1,-1 1 0,1 0 0,0-1 0,0 1 0,1 0 0,-1-1 0,0 1 1,1 0-1,0 0 0,-1-1 0,1 1 0,0 0 0,1 3 0,0 0 136,0 1-1,0-1 1,0 1-1,1-1 1,0 1-1,0-1 1,1 0-1,0 0 1,0 0-1,0-1 1,1 1-1,0-1 1,0 0-1,9 10 1,10 7 1037,48 37 1,-27-24-570,-33-26-489,30 29 367,-40-37-474,1 1 0,-1-1 0,0 1 1,1 0-1,-1 0 0,0-1 0,0 1 0,0 0 0,0 0 0,-1 0 1,1 0-1,0 0 0,-1 0 0,1 0 0,-1 0 0,0 0 1,0 0-1,0 1 0,0-1 0,0 3 0,-1-4-1,0 1 0,0-1 0,0 0 0,0 0 0,0 0-1,0 0 1,-1 0 0,1 0 0,0 0 0,-1 0 0,1 0 0,0-1 0,-1 1 0,1 0 0,-1-1-1,1 1 1,-1-1 0,1 0 0,-1 0 0,-1 1 0,-38 3 2,33-3-6,-4 0-222,-5 1 282,0-1 0,-1 0 0,-27-3 0,41 1-177,1 1-1,0-1 0,-1 0 0,1 0 1,0 0-1,0 0 0,0-1 0,0 1 1,0-1-1,-5-4 0,7 5-71,-1 0 0,1 0 0,0-1 0,0 1 0,0-1 0,0 1 1,0-1-1,1 1 0,-1-1 0,0 0 0,1 1 0,-1-1 0,1 0 0,0 1 0,-1-1 0,1 0 0,0 0 0,0 1 0,0-1 0,0 0 0,1-3 1,6-9-3545,14 1-1958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56.656"/>
    </inkml:context>
    <inkml:brush xml:id="br0">
      <inkml:brushProperty name="width" value="0.05" units="cm"/>
      <inkml:brushProperty name="height" value="0.05" units="cm"/>
      <inkml:brushProperty name="color" value="#004F8B"/>
    </inkml:brush>
  </inkml:definitions>
  <inkml:trace contextRef="#ctx0" brushRef="#br0">98 94 7379,'0'0'7318,"0"-15"-6976,0-45 31,0 59-371,0 1-1,0-1 0,-1 0 0,1 0 1,0 0-1,0 1 0,0-1 0,-1 0 1,1 0-1,0 1 0,-1-1 0,1 0 1,0 1-1,-1-1 0,1 0 0,-1 1 1,1-1-1,-1 0 0,0 1 0,1-1 0,-1 1 1,0-1-1,1 1 0,-1 0 0,0-1 1,1 1-1,-1 0 0,0-1 0,0 1 1,1 0-1,-1 0 0,0-1 0,0 1 1,0 0-1,1 0 0,-1 0 0,0 0 1,0 0-1,0 0 0,1 1 0,-1-1 1,0 0-1,-1 1 0,-26 12-69,23-8 92,1 1 0,-1 0 0,1 0 0,1 0-1,-1 0 1,1 0 0,0 1 0,1 0 0,-1 0 0,1-1 0,1 1 0,-1 0-1,1 1 1,0-1 0,1 0 0,0 0 0,0 9 0,1-9 42,-1 1 0,1-1 0,0 0 0,1 1 0,0-1 0,0 0 0,0 0 0,1 0 0,0 0 0,1-1 0,-1 1 1,1-1-1,0 0 0,1 0 0,-1 0 0,9 7 0,-2-5-61,1-1 0,-1 0 0,1-1 0,1-1 1,-1 0-1,1 0 0,0-2 0,0 1 0,0-1 0,0-1 1,0-1-1,1 0 0,-1 0 0,1-1 0,18-3 0,-28 2-18,1 0 0,0 0 0,-1 0-1,0-1 1,1 1 0,-1-1-1,0 0 1,0 0 0,0-1 0,0 1-1,0-1 1,0 0 0,5-5-1,36-49-373,-29 34 195,-15 22 211,-1 0 1,1 1 0,0-1 0,0 1-1,-1-1 1,1 0 0,0 1-1,0-1 1,0 1 0,0 0-1,0-1 1,0 1 0,0 0 0,0-1-1,0 1 1,-1 0 0,1 0-1,0 0 1,0 0 0,0 0-1,0 0 1,0 0 0,0 0 0,0 0-1,0 1 1,0-1 0,0 0-1,0 1 1,1 0 0,31 17-145,-20-10 238,3 0 34,1-1 1,0-1-1,0 0 1,0-2-1,1 0 1,0 0-1,0-2 1,0 0 0,31-2-1,-46 0-129,0-1 1,0 0-1,0 0 1,-1 0-1,1 0 0,0-1 1,0 1-1,-1-1 0,1 1 1,-1-1-1,1 0 1,-1 0-1,0 0 0,0 0 1,0-1-1,0 1 1,0-1-1,0 1 0,-1-1 1,1 0-1,-1 1 0,0-1 1,1 0-1,-1 0 1,-1 0-1,1 0 0,0 0 1,-1 0-1,1-3 1,0 0-78,0 0 1,0 0-1,0 0 1,-1 0-1,0 1 1,0-1-1,0 0 1,-1 0-1,0 0 1,0 0-1,-1 1 1,1-1 0,-1 0-1,-5-10 1,2 11-33,0 0 1,1 1-1,-2-1 1,1 1-1,0 0 1,-1 0-1,0 1 0,0 0 1,0 0-1,0 0 1,-1 0-1,1 1 1,-1 0-1,1 1 1,-12-2-1,-9 0-55,-1 1-1,-41 2 0,57 1 190,2 0 0,-1 0 1,0 1-1,0 1 1,0 0-1,1 0 0,-1 1 1,1 0-1,0 1 0,1 0 1,-15 10-1,20-12-42,0 0 0,0 1-1,0-1 1,1 1 0,-1 0 0,1 0 0,0 0-1,0 0 1,0 1 0,1-1 0,-1 1 0,1-1-1,0 1 1,0 0 0,1 0 0,0 0-1,0 0 1,0 0 0,0 0 0,1 1 0,0-1-1,0 0 1,0 0 0,0 0 0,1 0 0,2 9-1,8 8-2267,7-6-2271</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57.076"/>
    </inkml:context>
    <inkml:brush xml:id="br0">
      <inkml:brushProperty name="width" value="0.05" units="cm"/>
      <inkml:brushProperty name="height" value="0.05" units="cm"/>
      <inkml:brushProperty name="color" value="#004F8B"/>
    </inkml:brush>
  </inkml:definitions>
  <inkml:trace contextRef="#ctx0" brushRef="#br0">1 1 9556,'0'0'7508,"116"1"-6980,-75 1-160,-2 0-368,-6 2 0,-6 0-160,-10-3-320,-5 1-913,-3-2-864</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57.436"/>
    </inkml:context>
    <inkml:brush xml:id="br0">
      <inkml:brushProperty name="width" value="0.05" units="cm"/>
      <inkml:brushProperty name="height" value="0.05" units="cm"/>
      <inkml:brushProperty name="color" value="#004F8B"/>
    </inkml:brush>
  </inkml:definitions>
  <inkml:trace contextRef="#ctx0" brushRef="#br0">1 0 7828,'0'0'8996,"122"12"-7364,-70-12-1455,-1 0-177,-3 0-385,-7 0-1840,-12-12-3041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26.055"/>
    </inkml:context>
    <inkml:brush xml:id="br0">
      <inkml:brushProperty name="width" value="0.05" units="cm"/>
      <inkml:brushProperty name="height" value="0.05" units="cm"/>
      <inkml:brushProperty name="color" value="#004F8B"/>
    </inkml:brush>
  </inkml:definitions>
  <inkml:trace contextRef="#ctx0" brushRef="#br0">23 178 2689,'-2'-19'1510,"-2"-5"-863,-7-52 448,7 18 6431,4 78-5268,0 24-2309,-1-10 137,1 0-1,2 1 1,1-1-1,9 37 1,-10-60-45,1-1 1,1 0-1,0 0 0,0 0 0,1-1 1,0 0-1,1 0 0,0 0 1,0 0-1,1-1 0,0 0 0,0 0 1,1-1-1,0 0 0,1-1 0,-1 1 1,19 9-1,-15-11-12,1 0 0,0 0 0,0-1 0,0 0-1,0-2 1,1 1 0,16 0 0,8-2 38,50-3 1,-84 2-88,1-1 1,0 1 0,-1-1-1,1 0 1,0 0 0,-1 0-1,1-1 1,-1 1 0,1-1-1,-1 0 1,0 0 0,0-1-1,0 1 1,0-1 0,0 0 0,-1 0-1,1-1 1,-1 1 0,0 0-1,0-1 1,0 0 0,4-7-1,-4 3-46,0-1-1,0 1 1,0-1-1,-1 1 0,-1-1 1,1 0-1,-2 0 1,1 0-1,-1 0 0,0 1 1,-2-11-1,2 17 85,-1 0-1,1 0 0,0 0 0,0 1 1,-1-1-1,0 0 0,1 1 1,-1-1-1,0 0 0,1 1 1,-1-1-1,0 1 0,0-1 0,-1 1 1,1 0-1,0-1 0,0 1 1,-1 0-1,1 0 0,0 0 1,-1 0-1,1 0 0,-1 0 0,1 0 1,-1 0-1,0 1 0,1-1 1,-4 0-1,4 1 3,1 1 0,-1-1 1,0 1-1,0-1 0,0 1 0,1-1 1,-1 1-1,0 0 0,1-1 0,-1 1 0,1 0 1,-1-1-1,0 1 0,1 0 0,-1 0 1,1 0-1,0 0 0,-1-1 0,1 1 1,0 0-1,0 0 0,-1 0 0,1 0 1,0 0-1,0 0 0,0 1 0,-3 26 63,3-20-23,-1 0 0,1 0 0,1 0 0,0 0-1,0 0 1,0 0 0,1-1 0,0 1 0,1-1-1,0 1 1,4 7 0,-4-10-42,1 0 0,0 1 0,1-1 0,-1-1 0,1 1-1,0-1 1,0 0 0,1 0 0,-1 0 0,1-1 0,0 0 0,0 0 0,11 4 0,-10-4-334,1-1 1,0 0-1,0 0 1,0 0-1,1-1 0,14 1 1,-16-7-2406,-6-17-1404</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57.810"/>
    </inkml:context>
    <inkml:brush xml:id="br0">
      <inkml:brushProperty name="width" value="0.05" units="cm"/>
      <inkml:brushProperty name="height" value="0.05" units="cm"/>
      <inkml:brushProperty name="color" value="#004F8B"/>
    </inkml:brush>
  </inkml:definitions>
  <inkml:trace contextRef="#ctx0" brushRef="#br0">11 276 5955,'0'0'3361,"21"4"-1296,17 4-1042,0-2-1,40 0 0,-63-5-727,0-1-1,1 0 1,-1-2 0,0 0-1,0 0 1,0-1 0,-1-1-1,1-1 1,26-12 0,-34 14-250,0-2 1,0 1-1,0-1 1,-1 0 0,1 0-1,-1-1 1,-1 0-1,8-9 1,-10 11-54,-1 0-1,0 0 1,0 1 0,0-1 0,-1-1-1,1 1 1,-1 0 0,0 0 0,0 0-1,-1-1 1,1 1 0,-1 0-1,0-1 1,0 1 0,0-1 0,-1 1-1,-1-6 1,1 6-26,0 0 0,-1 1 0,0-1 1,0 1-1,0 0 0,0-1 0,-1 1 0,1 0 0,-1 0 0,0 1 0,0-1 0,0 1 1,0-1-1,0 1 0,-6-3 0,-60-29-466,58 30 443,-8-5-46,-1 2 1,0 0-1,0 2 0,0 0 0,-24-2 1,38 6 85,0 1 0,-1-1 0,1 1 0,-1 0 0,1 1 0,-1 0 0,1 0 0,0 0 1,-1 0-1,1 1 0,0 0 0,0 1 0,0 0 0,0-1 0,1 2 0,-1-1 0,1 1 0,0 0 1,0 0-1,-6 6 0,6-4 48,0 0 1,1 0-1,0 1 0,0 0 1,0-1-1,1 1 1,0 0-1,1 1 0,-1-1 1,1 0-1,1 1 1,-1-1-1,1 1 0,1-1 1,-1 1-1,2 10 1,0-13-19,-1 0 0,2 1 1,-1-1-1,0 0 0,1 1 1,0-1-1,0 0 0,1 0 1,0-1-1,-1 1 0,1 0 1,1-1-1,-1 0 0,1 0 1,0 0-1,0 0 0,0 0 1,0-1-1,0 0 0,1 0 1,0 0-1,0 0 0,5 1 1,3 2-342,0-2 1,0 0 0,1-1 0,-1 0 0,1-1 0,16 1 0,46-6-6070,-36-4-364</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58.155"/>
    </inkml:context>
    <inkml:brush xml:id="br0">
      <inkml:brushProperty name="width" value="0.05" units="cm"/>
      <inkml:brushProperty name="height" value="0.05" units="cm"/>
      <inkml:brushProperty name="color" value="#004F8B"/>
    </inkml:brush>
  </inkml:definitions>
  <inkml:trace contextRef="#ctx0" brushRef="#br0">0 1 6019,'0'0'11573,"149"69"-10372,-103-37-225,-3-1 97,-1 1-1073,-7-6 16,-6-4-225,-6-5 97,-5-6-1152,-5-5-641,-5-6-816,-2 0-1777,-6-7-1089</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58.547"/>
    </inkml:context>
    <inkml:brush xml:id="br0">
      <inkml:brushProperty name="width" value="0.05" units="cm"/>
      <inkml:brushProperty name="height" value="0.05" units="cm"/>
      <inkml:brushProperty name="color" value="#004F8B"/>
    </inkml:brush>
  </inkml:definitions>
  <inkml:trace contextRef="#ctx0" brushRef="#br0">247 1 7443,'0'0'5763,"-135"125"-5187,100-73-127,4-2-305,6-5-112,9-6-32,12-5-1393,4-12-1568,0-11-1281</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5:58.987"/>
    </inkml:context>
    <inkml:brush xml:id="br0">
      <inkml:brushProperty name="width" value="0.05" units="cm"/>
      <inkml:brushProperty name="height" value="0.05" units="cm"/>
      <inkml:brushProperty name="color" value="#004F8B"/>
    </inkml:brush>
  </inkml:definitions>
  <inkml:trace contextRef="#ctx0" brushRef="#br0">1 152 848,'0'0'7030,"8"18"-5680,0 1-1113,2 0-1,12 19 1,-18-34-190,0-1-1,0 1 1,0-1 0,1 0 0,-1 0-1,1 0 1,0 0 0,0-1-1,0 0 1,0 0 0,0 0 0,0-1-1,1 0 1,-1 0 0,1 0-1,-1 0 1,0-1 0,1 0 0,-1 0-1,11-2 1,-1 1 18,-6 2 20,-1-1-1,0-1 1,1 0 0,-1 0 0,1 0 0,-1-1 0,0 0 0,0-1 0,0 0 0,8-4 0,-11 4-7,-1 0 1,0-1 0,0 1 0,0-1 0,0 0 0,0 0-1,-1 0 1,0-1 0,1 1 0,-2-1 0,1 0 0,-1 0 0,1 0-1,-1 0 1,-1 0 0,1 0 0,0-6 0,3-12 2,-2 1 1,-1-1-1,-1 1 0,-1-1 1,-4-42-1,3 82-454,-2 110 199,16-29 1295,46 166 0,-2-12 191,-54-239-1300,-1 1 0,-1-1 0,0 1 0,-1 0 0,-2 17 0,1-29-14,1-1 0,-1 1 0,0-1 0,1 1 0,-1-1 0,0 0 0,0 1 0,0-1 0,0 0 0,0 0 0,0 0 0,0 1 0,0-1 0,-1 0 0,1-1 0,0 1 0,-1 0 0,1 0 0,-1 0 0,1-1 0,-1 1 0,1-1 0,-1 1 0,1-1 0,-1 0 0,1 1 0,-1-1 0,-1 0 0,-53 0-156,47 0 112,-4-2-38,1 0 0,-1 0 0,1-1 0,0-1 0,0 0 0,0-1 0,1 0 0,-1-1 0,-17-11 0,9 3 12,2 0-1,-1-1 0,2 0 1,-22-25-1,34 34 142,0 0-1,1-1 0,0 1 1,0-1-1,0 0 1,-4-12-1,7 18-9,1-1 0,-1 0-1,0 0 1,1 0-1,-1 0 1,1 0 0,0 0-1,0 0 1,0-1 0,0 1-1,0 0 1,0 0 0,0 0-1,0 0 1,1 0-1,-1 0 1,1 0 0,0 0-1,0 0 1,-1 1 0,1-1-1,0 0 1,1 0 0,-1 0-1,0 1 1,0-1 0,1 1-1,-1-1 1,3-1-1,15-8-761,0 1 0,0 1-1,39-12 1,-21 8-2244,14-7-2631</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00.097"/>
    </inkml:context>
    <inkml:brush xml:id="br0">
      <inkml:brushProperty name="width" value="0.05" units="cm"/>
      <inkml:brushProperty name="height" value="0.05" units="cm"/>
      <inkml:brushProperty name="color" value="#004F8B"/>
    </inkml:brush>
  </inkml:definitions>
  <inkml:trace contextRef="#ctx0" brushRef="#br0">286 346 7876,'0'0'1912,"1"-19"396,1-2-1681,1-6 216,-1 0 1,-1 0 0,-5-42 0,3 63-816,0 1-1,-1 0 1,0-1 0,0 1-1,0 0 1,-1 0 0,1 0-1,-1 1 1,0-1 0,-1 1-1,1-1 1,-1 1 0,0 0-1,0 0 1,0 1 0,-1-1-1,1 1 1,-1 0 0,1 0-1,-1 1 1,-9-5 0,3 4-66,0-1 1,0 1 0,0 0-1,0 1 1,0 1-1,0 0 1,0 0 0,-1 1-1,-18 2 1,26-1 25,0 0 1,0-1-1,0 2 0,1-1 1,-1 0-1,0 1 1,1 0-1,-1-1 1,1 1-1,0 1 0,0-1 1,-1 0-1,1 1 1,1 0-1,-1 0 0,0-1 1,1 2-1,-1-1 1,1 0-1,0 0 1,0 1-1,1-1 0,-1 1 1,0 0-1,1-1 1,0 1-1,0 0 1,0 0-1,1 0 0,-1 0 1,1 0-1,0-1 1,1 9-1,-1-1 22,1 0 0,0 0 0,0 0 0,2 1 0,-1-2 1,1 1-1,1 0 0,0-1 0,1 1 0,10 17 0,67 77 925,-56-75-682,-1 1 0,-2 1 0,25 47 1,-45-74-255,0 0 0,-1 0 0,0 1 0,0-1 0,0 1 1,-1 0-1,0-1 0,0 1 0,0 0 0,-1 0 0,0 0 0,0 0 1,-1 8-1,0-11-10,0-1 1,0 1-1,0-1 1,0 1-1,-1-1 1,1 0-1,-1 1 0,0-1 1,1 0-1,-1 0 1,0 0-1,0 0 1,0-1-1,0 1 1,-1 0-1,1-1 1,0 1-1,-1-1 0,1 0 1,-1 0-1,1 0 1,-1 0-1,0-1 1,1 1-1,-1-1 1,0 1-1,0-1 1,1 0-1,-4 0 0,2 1-11,1-1 0,-1 0 0,0 0-1,1 0 1,-1 0 0,0-1 0,1 1-1,-1-1 1,1 0 0,-1 0 0,1 0-1,-1-1 1,1 1 0,0-1 0,-1 1-1,1-1 1,0 0 0,0-1 0,1 1-1,-1 0 1,0-1 0,1 0 0,-1 1-1,1-1 1,0 0 0,0 0 0,0-1-1,0 1 1,1 0 0,-1 0 0,1-1-1,0 1 1,0-1 0,0 1-1,0-1 1,1 0 0,-1-5 0,0 0 21,0 1 0,1-1 1,0 0-1,1 0 0,-1 0 1,2 1-1,-1-1 0,1 0 1,1 1-1,-1 0 0,1-1 1,1 1-1,0 0 1,0 0-1,8-11 0,-3 8 26,0 1 0,1 0 0,1 0-1,-1 1 1,1 0 0,1 1 0,0 0 0,0 1-1,15-7 1,11-2 3,1 2 1,0 1-1,43-8 0,-39 12 259,-1-3 0,61-25 0,-98 35-240,1-1 1,-1 0-1,0 0 0,1 0 1,-1 0-1,-1-1 0,1 0 1,0 0-1,-1 0 0,0 0 1,0-1-1,0 0 0,-1 0 1,1 0-1,-1 0 0,0-1 1,-1 1-1,1-1 0,-1 1 1,0-1-1,-1 0 0,1 0 1,-1 0-1,0 0 0,-1 0 1,1 0-1,-1 0 0,0 0 1,-1 0-1,-2-12 0,2 14-56,0 0 0,-1 1 0,0-1 0,0 0 0,0 0 0,0 1 0,0-1 0,-1 1 0,0 0 0,1 0 0,-1 0 0,0 0 0,-1 0 0,1 1 0,0-1 0,-1 1 0,-5-3 0,3 2-74,-1 0 1,0 0-1,0 0 1,0 1-1,0 0 1,0 1 0,-1 0-1,1 0 1,-8 0-1,14 1 62,0 0 0,0 0 0,0 0 0,0 1 0,0-1 0,0 0-1,0 1 1,1-1 0,-1 0 0,0 1 0,0-1 0,0 1 0,0-1 0,1 1 0,-1 0 0,0-1-1,0 1 1,1 0 0,-1 0 0,1-1 0,-1 1 0,1 0 0,-1 0 0,1 0 0,-1 0 0,0 1 0,-5 35-256,6-28 253,1 0 1,0 0-1,0 0 1,0 0-1,7 18 1,-2-16 26,1 0 0,0 0 1,1 0-1,0-1 0,0 0 0,1-1 0,13 11 0,-4-5 13,1 0 0,1-1-1,22 12 1,-41-26-12,38 18-6,-39-18 8,1 1 0,0-1 0,0 1-1,0-1 1,0 0 0,0 1 0,0-1 0,0 0 0,0 0-1,0 0 1,0 1 0,0-1 0,0 0 0,1-1-1,-1 1 1,0 0 0,0 0 0,0 0 0,0 0-1,0-1 1,0 1 0,0-1 0,0 1 0,0-1-1,-1 1 1,1-1 0,0 1 0,0-1 0,0 0-1,0 1 1,-1-1 0,1 0 0,0 0 0,0 0-1,13-57-585,-13 48 530,1 0 1,0 0-1,0 0 1,1 0-1,0 0 1,1 0 0,0 1-1,1 0 1,0-1-1,0 2 1,9-12 0,-14 20 71,1 0 1,-1-1-1,1 1 1,-1 0-1,0-1 1,1 1-1,-1 0 1,1 0-1,-1 0 1,1 0-1,-1-1 1,1 1-1,-1 0 0,1 0 1,-1 0-1,1 0 1,-1 0-1,1 0 1,-1 0-1,1 0 1,0 1-1,-1-1 1,0 0-1,1 0 1,-1 0-1,1 0 1,-1 1-1,1-1 1,-1 0-1,1 0 1,-1 1-1,1-1 1,-1 0-1,0 1 1,1-1-1,-1 1 1,0-1-1,1 0 1,-1 1-1,0-1 1,0 1-1,1-1 1,-1 1-1,0-1 1,0 1-1,11 26 185,-9-23-45,7 23 57,-6-15-242,1-1-1,0 1 1,0-1-1,2 0 0,-1 0 1,1-1-1,0 0 1,1 0-1,15 16 1,-21-25-119,1 0 0,-1 0 0,1 0 0,-1 0 0,1 0 0,0 0 0,-1-1 0,1 1 0,0-1 0,0 1 0,-1-1 0,1 0-1,0 0 1,0 1 0,0-1 0,0 0 0,-1-1 0,1 1 0,0 0 0,0-1 0,0 1 0,-1-1 0,1 1 0,0-1 0,-1 0 0,1 1 0,0-1 0,-1 0 0,1 0 0,-1 0 0,1-1 0,1-1 0,6-5-266,-1-1-1,-1 1 1,1-1 0,6-11-1,-7 9 132,76-126 651,-70 114 1224,-14 26-1273,0 0 0,1 1 0,-1-1 0,1 0-1,0 1 1,0-1 0,0 0 0,0 1 0,1-1 0,-1 0 0,1 0 0,0 1 0,0-1 0,2 4 0,-1 0-287,1 1-1,0-1 0,0-1 0,1 1 1,8 12-1,-6-13-305,0 0 0,1 0 1,-1 0-1,1-1 0,0 0 0,0-1 0,10 6 1,-7-6-743,0 1 0,1-2 0,0 1 0,0-1 1,12 1-1,28 1-3894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01.154"/>
    </inkml:context>
    <inkml:brush xml:id="br0">
      <inkml:brushProperty name="width" value="0.05" units="cm"/>
      <inkml:brushProperty name="height" value="0.05" units="cm"/>
      <inkml:brushProperty name="color" value="#004F8B"/>
    </inkml:brush>
  </inkml:definitions>
  <inkml:trace contextRef="#ctx0" brushRef="#br0">287 352 5619,'0'0'7854,"1"-17"-5928,0-55-845,-2 68-1029,1 0-1,-1-1 1,0 1 0,0 0 0,-1 0 0,1 0 0,-1 0 0,0 0 0,0 0 0,0 1 0,0-1 0,-1 1 0,1-1 0,-1 1 0,0 0 0,0 0 0,0 0 0,-1 0 0,-6-4 0,1 2-79,0 0-1,0 1 1,0 0-1,-1 0 1,-18-4 0,18 5 1,0 1 1,-1 1 0,1-1 0,0 2 0,-1-1-1,1 1 1,-19 3 0,26-2 12,0-1-1,0 1 1,0 0 0,0 0-1,0 0 1,0 1-1,0-1 1,0 1 0,0-1-1,1 1 1,-1 0-1,1 0 1,-1 1 0,1-1-1,0 0 1,-1 1 0,1-1-1,1 1 1,-1 0-1,0-1 1,1 1 0,-1 0-1,1 0 1,0 0-1,0 0 1,0 1 0,-1 5-1,1-2-2,0 0 0,1 0 1,0 1-1,0-1 0,0 0 0,1 0 0,0 0 0,0 0 0,1 0 0,0 0 0,0 0 0,1-1 0,0 1 0,0-1 0,0 1 0,1-1 0,0 0 0,0 0 0,1-1 1,-1 1-1,1-1 0,0 0 0,1 0 0,-1-1 0,1 0 0,0 0 0,0 0 0,0 0 0,1-1 0,-1 0 0,1-1 0,0 1 0,0-1 0,0-1 0,0 1 0,0-1 1,0 0-1,0-1 0,9 0 0,-12 0-96,1-1-1,-1 1 1,1-1 0,-1 0 0,0-1-1,1 1 1,-1-1 0,0 0 0,0 0 0,0 0-1,0 0 1,-1-1 0,1 0 0,-1 1 0,1-1-1,-1-1 1,0 1 0,0 0 0,0-1-1,-1 0 1,1 1 0,-1-1 0,0 0 0,0 0-1,0 0 1,-1 0 0,3-9 0,0 0 85,0-1 0,-1 0 0,1-19 0,-2 0 3960,-2 54-3270,-1-13-511,1 1-1,0 0 1,0 0 0,1 0-1,4 15 1,-4-21-184,-1-1 1,1 0-1,0 0 1,0 0-1,1 0 1,-1 0-1,0 0 1,1 0-1,-1 0 1,1 0-1,0-1 1,-1 1-1,1-1 1,0 1-1,0-1 1,0 0-1,0 1 1,0-1-1,0 0 1,1 0-1,-1-1 1,0 1-1,1 0 1,-1-1-1,0 0 1,1 1-1,1-1 1,3 1-106,-1-1 0,1 0 0,-1 0 1,0 0-1,1-1 0,-1 0 0,0 0 0,0-1 1,0 0-1,0 0 0,0 0 0,0-1 0,10-5 1,-8 2-36,0-1 0,-1 0 0,1 0 0,-1 0 0,-1 0 0,1-1 0,-1-1 0,5-10 0,3-6-252,-1-1 1,-1 0-1,-1-1 1,-2-1-1,-1 1 1,-1-1-1,4-35 1,41 213 3651,-46-128-3012,0 0 1,-1 1-1,-2-1 1,0 1-1,-1 44 1,-2-65-257,0-1 0,0 1 0,-1 0 0,1 0 0,-1-1 0,1 1 0,-1 0 0,1-1 0,-1 1 0,0 0 0,0-1 0,0 1 0,0-1 0,0 1 0,0-1 0,-1 0 0,1 1 0,0-1 0,-1 0 0,1 0 0,0 0 0,-1 0 0,0 0 0,1 0 0,-4 1 0,0 0-134,-1-1 0,1 1-1,-1-1 1,0 0 0,1-1 0,-11 1-1,16-1 157,-1-1 0,1 1-1,-1 0 1,1 0 0,-1 0-1,1-1 1,0 1 0,-1 0 0,1-1-1,0 1 1,-1 0 0,1-1-1,0 1 1,-1 0 0,1-1-1,0 1 1,0-1 0,-1 1 0,1 0-1,0-1 1,0 1 0,0-1-1,0 1 1,0-1 0,-1 1-1,1-1 1,0 1 0,0-1 0,0 1-1,0-1 1,0 1 0,0-1-1,1 1 1,-1 0 0,0-1 0,0 1-1,0-1 1,0 1 0,1-1-1,-1 1 1,0 0 0,0-1-1,1 1 1,-1-1 0,15-22-381,-7 17 389,1 1 0,0 1 0,0 0-1,1 0 1,-1 1 0,1 0 0,0 0-1,0 1 1,16-1 0,15 0 627,44 3 0,-26 1-100,-32-1-313,0-1 0,0-1 0,0-2 0,0-1 0,37-11 0,-56 13-175,0 0 1,0 0-1,0-1 0,-1-1 0,1 1 1,-1-1-1,-1 0 0,1 0 0,-1-1 1,1 0-1,-2 0 0,1-1 0,-1 0 1,0 0-1,0 0 0,-1 0 0,0-1 1,0 1-1,-1-1 0,0 0 0,3-11 1,-4 12-115,0-1 1,0 0 0,-1 1 0,0-1-1,0 0 1,-1 0 0,0 1 0,-2-17-1,1 22 65,0 0-1,0 0 1,1-1-1,-2 1 0,1 0 1,0 0-1,0 0 1,-1 0-1,1 0 1,-1 0-1,1 1 0,-1-1 1,0 0-1,0 1 1,0-1-1,0 1 1,0 0-1,0 0 0,0 0 1,0 0-1,0 0 1,-1 0-1,1 0 1,0 1-1,0-1 0,-1 1 1,1-1-1,-1 1 1,1 0-1,0 0 1,-5 1-1,3-1 72,1 0 0,-1 1 0,0-1 0,0 1 0,1 0 0,-1 0 0,1 0 0,-1 1 0,1-1 0,-1 1 0,1 0 0,0 0 0,0 0 0,0 0 0,0 0 0,0 1 0,1-1 0,-1 1 0,1 0 0,-1 0 0,1 0 0,0 0 0,0 0 0,0 1 0,1-1 0,-1 0 0,1 1 0,0-1 0,-2 8 0,0 2 361,1 0 0,0 1 0,1-1 0,0 1 0,1-1 0,0 1 0,4 16 0,-3-24-268,1 0 1,0 0-1,0 0 0,0 0 0,1-1 0,0 1 0,0-1 0,0 1 1,1-1-1,0 0 0,0 0 0,0-1 0,1 1 0,-1-1 0,1 0 1,0 0-1,0-1 0,0 1 0,1-1 0,0 0 0,-1-1 1,1 1-1,9 1 0,12 5-167,1-2 1,0-1-1,49 4 1,-50-7-631,54 4-1446,-31-12-5181</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01.602"/>
    </inkml:context>
    <inkml:brush xml:id="br0">
      <inkml:brushProperty name="width" value="0.05" units="cm"/>
      <inkml:brushProperty name="height" value="0.05" units="cm"/>
      <inkml:brushProperty name="color" value="#004F8B"/>
    </inkml:brush>
  </inkml:definitions>
  <inkml:trace contextRef="#ctx0" brushRef="#br0">311 0 6371,'0'0'8372,"-104"67"-8308,44-13 96,4 10-160,7-5-1777,7-3-3537</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05.051"/>
    </inkml:context>
    <inkml:brush xml:id="br0">
      <inkml:brushProperty name="width" value="0.05" units="cm"/>
      <inkml:brushProperty name="height" value="0.05" units="cm"/>
      <inkml:brushProperty name="color" value="#004F8B"/>
    </inkml:brush>
  </inkml:definitions>
  <inkml:trace contextRef="#ctx0" brushRef="#br0">286 169 2097,'0'0'5074,"1"-12"-3959,0 0-928,1-2 503,0 1 0,-1-1 0,0 0 1,-2 0-1,-1-18 0,1 30-658,0 0-1,0-1 1,0 1 0,-1 0 0,1 0 0,0 0-1,-1 0 1,0 0 0,1 0 0,-1 0 0,0 1-1,0-1 1,0 0 0,0 1 0,0 0 0,0-1-1,-1 1 1,1 0 0,0 0 0,-1 0 0,1 0-1,0 1 1,-1-1 0,-3 0 0,-8-1-45,0 1 1,0 0-1,-16 1 1,19 0 6,5 1-9,1-1 0,-1 2 0,0-1 0,1 1 0,-1-1 0,0 2 0,1-1 0,0 1 0,0-1 0,0 1 0,0 1 0,0-1 0,0 1 0,1 0 0,0 0 0,0 0 1,0 0-1,0 1 0,1 0 0,-1-1 0,1 1 0,-4 9 0,0 0 59,0 1 0,1 0 1,1 0-1,0 0 0,1 0 1,0 1-1,-1 19 0,4-26 38,0 1-1,1 0 0,0 0 1,1 0-1,0 0 0,0-1 1,1 1-1,5 17 0,-4-22-45,-1 0 0,1 0 1,0 0-1,1 0 0,-1 0 0,1-1 0,0 0 0,0 1 0,0-1 0,1-1 0,0 1 0,-1-1 0,1 0 0,0 0 0,1 0 0,5 2 0,6 2-22,-1-1 0,1 0 0,1-2 0,-1 0 0,0 0 0,1-2 0,0 0 0,0-2-1,0 1 1,-1-2 0,24-4 0,-31 4-258,0-1 0,0 0 0,0-1 0,-1-1 0,1 1 0,-1-1 0,0-1 0,0 0 0,0 0 0,-1 0-1,0-1 1,0-1 0,0 1 0,-1-1 0,0-1 0,0 1 0,-1-1 0,0 0 0,0-1 0,-1 1 0,4-11 0,-1-4 54,-1-1 1,-2-1 0,0 1-1,-2-1 1,0 1 0,-2-1 0,-3-42-1,2 29 2033,0 116-1011,16 128 1,-12-162-1579,-3-15-5370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05.456"/>
    </inkml:context>
    <inkml:brush xml:id="br0">
      <inkml:brushProperty name="width" value="0.05" units="cm"/>
      <inkml:brushProperty name="height" value="0.05" units="cm"/>
      <inkml:brushProperty name="color" value="#004F8B"/>
    </inkml:brush>
  </inkml:definitions>
  <inkml:trace contextRef="#ctx0" brushRef="#br0">1 347 5795,'0'0'3423,"18"-2"-2941,9-2-318,12 0 265,-1-2 0,42-13 0,-70 16-380,1 0-1,-1-1 0,0 0 1,0-1-1,-1 0 1,1 0-1,-1-1 1,0 0-1,-1-1 1,0 0-1,0 0 1,0-1-1,11-14 0,-13 11-37,-1 0-1,0-1 1,0 0-1,-2 0 1,1 0-1,-1 0 1,-1 0-1,0-1 1,-1 1-1,0-1 1,-1 0-1,0 1 1,-4-21-1,-8 6 439,4 25 185,0 17-439,-3 34 682,3 1 0,3 1 1,1-1-1,5 89 0,0-131-790,0 0 0,0 0-1,1-1 1,-1 1 0,2-1-1,4 12 1,12 9-1713,-18-27 1150,1 0 0,-1 0 0,0 0 0,1 0-1,-1 0 1,1 0 0,-1 0 0,1-1 0,0 1 0,-1-1 0,1 1 0,0-1 0,-1 1 0,1-1 0,2 0 0,9 0-3998</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05.782"/>
    </inkml:context>
    <inkml:brush xml:id="br0">
      <inkml:brushProperty name="width" value="0.05" units="cm"/>
      <inkml:brushProperty name="height" value="0.05" units="cm"/>
      <inkml:brushProperty name="color" value="#004F8B"/>
    </inkml:brush>
  </inkml:definitions>
  <inkml:trace contextRef="#ctx0" brushRef="#br0">1 20 5410,'0'0'3341,"19"-3"-1597,7-3-1235,-15 3-249,0 0 1,0 1-1,0 1 1,0 0-1,1 0 1,20 3-1,-29-2-195,-1 0 0,1 1 0,-1-1 0,1 1 0,-1 0 0,1 0 0,-1 0 0,0 0 0,1 0 0,-1 1 0,0-1 0,0 0 0,0 1 0,0 0-1,0 0 1,0-1 0,-1 1 0,1 0 0,0 0 0,-1 1 0,0-1 0,1 0 0,-1 0 0,0 1 0,0-1 0,0 0 0,-1 1 0,1-1 0,0 1 0,-1 4 0,1-1-44,0 0 0,-1 0 1,0 0-1,0 0 1,-1 0-1,0 0 0,0 0 1,0 0-1,0 0 1,-1-1-1,0 1 1,-5 9-1,-35 44 91,35-51-85,0-1 0,0 1 1,1 0-1,1 1 0,-1 0 0,1 0 1,1 0-1,0 0 0,0 1 0,1-1 1,0 1-1,0 0 0,-1 17 0,4-25 44,0 1-1,0-1 0,0 1 0,0 0 0,0-1 0,0 1 1,1-1-1,0 1 0,-1-1 0,1 1 0,0-1 0,0 1 0,0-1 1,0 0-1,1 0 0,2 4 0,-1-4-8,-1 0 0,1-1 0,0 1 1,0-1-1,0 0 0,0 1 0,0-1 0,1-1 0,-1 1 0,0 0 0,0-1 1,1 0-1,2 0 0,20 3-19,1-2-1,44-4 1,-61 1-806,1 1-1,-1-2 1,0 1 0,1-1 0,-1-1-1,0 0 1,-1 0 0,1-1-1,13-9 1,9-13-6862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26.433"/>
    </inkml:context>
    <inkml:brush xml:id="br0">
      <inkml:brushProperty name="width" value="0.05" units="cm"/>
      <inkml:brushProperty name="height" value="0.05" units="cm"/>
      <inkml:brushProperty name="color" value="#004F8B"/>
    </inkml:brush>
  </inkml:definitions>
  <inkml:trace contextRef="#ctx0" brushRef="#br0">0 0 12550,'0'0'4210,"164"2"-2466,-102-2-879,-2 0-833,-10 0-32,-13 0-624,-19 0-1329</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06.227"/>
    </inkml:context>
    <inkml:brush xml:id="br0">
      <inkml:brushProperty name="width" value="0.05" units="cm"/>
      <inkml:brushProperty name="height" value="0.05" units="cm"/>
      <inkml:brushProperty name="color" value="#004F8B"/>
    </inkml:brush>
  </inkml:definitions>
  <inkml:trace contextRef="#ctx0" brushRef="#br0">9 240 4610,'0'0'9226,"15"16"-7903,54 53-251,-62-64-926,0 0-1,0-1 0,0 0 1,1 0-1,-1 0 0,1-1 1,0-1-1,0 1 0,1-1 1,-1-1-1,0 0 0,0 0 1,1 0-1,-1-1 0,1 0 1,9-2-1,3 2 124,-11 0-193,-1 0-1,0-1 0,0 0 0,0 0 0,0-1 1,0 0-1,0-1 0,16-7 0,-20 7-71,0 0-1,0 0 1,-1 0-1,1-1 1,-1 0 0,0 0-1,0 0 1,0 0-1,-1-1 1,1 1-1,-1-1 1,0 0-1,-1 0 1,1 0-1,3-10 1,-4 8-83,1-1-1,-1 1 1,-1-1 0,1 1-1,-1-1 1,-1 1-1,1-1 1,-1 0 0,-1 0-1,1 1 1,-1-1 0,-1 1-1,0-1 1,0 1 0,0-1-1,0 1 1,-1 0-1,-1 0 1,1 0 0,-1 0-1,0 1 1,-1 0 0,-9-11-1,6 9-3,0 0-1,-1 1 1,1 0-1,-2 1 1,1-1-1,-1 2 0,0 0 1,0 0-1,0 0 1,-1 2-1,0-1 1,0 1-1,1 1 1,-2 0-1,-18-1 1,22 2 97,0 0 1,0 1-1,0 0 1,0 1-1,1 0 1,-1 0-1,0 1 1,0-1-1,0 2 0,1-1 1,-1 1-1,1 0 1,0 1-1,0 0 1,0 0-1,0 0 1,1 1-1,0 0 1,0 0-1,0 1 1,0 0-1,1 0 1,0 0-1,0 0 1,1 1-1,0 0 1,0 0-1,0 0 1,-2 9-1,4-13-2,1 0-1,0 0 1,-1 0-1,1 1 0,0-1 1,1 0-1,-1 0 0,1 1 1,-1-1-1,1 0 1,0 1-1,0-1 0,0 1 1,1-1-1,-1 0 0,1 1 1,0-1-1,0 0 1,3 6-1,-3-7-160,0 0 1,1 0-1,-1-1 0,1 1 1,0 0-1,-1-1 0,1 0 1,0 1-1,0-1 0,0 0 1,4 2-1,33 5-5199,-12-8-1541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06.563"/>
    </inkml:context>
    <inkml:brush xml:id="br0">
      <inkml:brushProperty name="width" value="0.05" units="cm"/>
      <inkml:brushProperty name="height" value="0.05" units="cm"/>
      <inkml:brushProperty name="color" value="#004F8B"/>
    </inkml:brush>
  </inkml:definitions>
  <inkml:trace contextRef="#ctx0" brushRef="#br0">1 25 7716,'0'0'9012,"132"-2"-9012,-105-1-128,4 1 80,-6-2-1505,0 2-1088,-2-3-1313,-2-1-2289</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06.924"/>
    </inkml:context>
    <inkml:brush xml:id="br0">
      <inkml:brushProperty name="width" value="0.05" units="cm"/>
      <inkml:brushProperty name="height" value="0.05" units="cm"/>
      <inkml:brushProperty name="color" value="#004F8B"/>
    </inkml:brush>
  </inkml:definitions>
  <inkml:trace contextRef="#ctx0" brushRef="#br0">1 0 7523,'0'0'5104,"3"13"-4794,12 50 1664,7 84 0,-1-1-899,-21-142-1294</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07.253"/>
    </inkml:context>
    <inkml:brush xml:id="br0">
      <inkml:brushProperty name="width" value="0.05" units="cm"/>
      <inkml:brushProperty name="height" value="0.05" units="cm"/>
      <inkml:brushProperty name="color" value="#004F8B"/>
    </inkml:brush>
  </inkml:definitions>
  <inkml:trace contextRef="#ctx0" brushRef="#br0">2 147 2769,'0'0'4424,"-1"-17"-2634,0-52-432,1 67-1259,1 0 1,-1 0 0,0 0 0,1 0-1,-1 0 1,1 1 0,0-1-1,-1 0 1,1 0 0,0 0 0,0 1-1,0-1 1,0 1 0,1-1-1,-1 1 1,0-1 0,1 1 0,-1 0-1,1-1 1,-1 1 0,1 0-1,0 0 1,-1 0 0,4-1 0,38-8 623,-38 9-599,30-4 598,0 2 0,1 2 0,61 5 0,-80-2-505,0 0 0,0 1 1,-1 1-1,1 1 0,-1 0 1,0 1-1,0 1 0,-1 0 1,26 18-1,-35-21-166,0 1 0,-1 0 0,1 0 0,-1 1 0,0-1 0,-1 1 0,1 0 0,-1 0 0,-1 1 1,1-1-1,-1 1 0,0 0 0,0 0 0,-1 0 0,0 0 0,2 12 0,-4-14-58,0 0-1,1 0 1,-2 0 0,1 0-1,0 0 1,-1 0 0,0 0 0,-1 0-1,1 0 1,-1 0 0,1 0-1,-2-1 1,1 1 0,0-1 0,-1 1-1,0-1 1,0 0 0,0 0-1,0 0 1,-1-1 0,0 1-1,1-1 1,-1 0 0,-8 5 0,0-1-244,-1 0 0,0-2 0,0 1 0,-1-1 0,1-1 1,-1-1-1,0 0 0,-15 2 0,-115 1-6572,143-6 6726,-59 0-4951</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07.721"/>
    </inkml:context>
    <inkml:brush xml:id="br0">
      <inkml:brushProperty name="width" value="0.05" units="cm"/>
      <inkml:brushProperty name="height" value="0.05" units="cm"/>
      <inkml:brushProperty name="color" value="#004F8B"/>
    </inkml:brush>
  </inkml:definitions>
  <inkml:trace contextRef="#ctx0" brushRef="#br0">0 8 2817,'0'0'7780,"0"-7"-7252,0 9-96,0 16-80,0 7 673,5 3 111,-3-2-863,2-4-193,0 0-160,-2 1 32,-2-3-2033,0-3-2241</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08.204"/>
    </inkml:context>
    <inkml:brush xml:id="br0">
      <inkml:brushProperty name="width" value="0.05" units="cm"/>
      <inkml:brushProperty name="height" value="0.05" units="cm"/>
      <inkml:brushProperty name="color" value="#004F8B"/>
    </inkml:brush>
  </inkml:definitions>
  <inkml:trace contextRef="#ctx0" brushRef="#br0">359 81 2209,'0'0'7846,"8"-6"-6234,26-19-238,-33 24-1242,0 0 1,0 0-1,0 1 1,0-1 0,0 0-1,0 0 1,0 0-1,0 0 1,-1 0 0,1 0-1,0-1 1,-1 1 0,1 0-1,-1 0 1,1 0-1,-1-1 1,0 1 0,1 0-1,-1-3 1,0 3-95,0 0-1,-1 0 1,1 0 0,0 1 0,-1-1 0,1 0-1,-1 0 1,1 0 0,-1 1 0,1-1 0,-1 0 0,0 1-1,1-1 1,-1 0 0,0 1 0,0-1 0,1 1-1,-1-1 1,0 1 0,-1-1 0,-3-1-54,0 0-1,-1 1 1,1-1 0,0 1-1,-1 0 1,-6 0 0,-4 1-12,-1 1-1,0 0 1,0 1 0,1 1-1,-1 1 1,1 0 0,0 1-1,0 1 1,1 0 0,-1 1-1,2 1 1,-1 0 0,1 1-1,0 1 1,1 0 0,0 1 0,-19 19-1,26-22 108,-1-1-1,1 1 1,0 0-1,1 1 1,0-1-1,0 1 1,1 0-1,0 0 1,1 1-1,-1-1 1,2 1-1,0 0 1,0 0-1,1 0 1,0 0-1,0 18 1,2-21-3,0-1 0,0 0 0,0 0-1,1 0 1,0 0 0,0 0 0,0-1 0,1 1 0,0 0 0,0-1 0,1 0 0,-1 0 0,1 0 0,0 0 0,0-1 0,1 1-1,-1-1 1,1 0 0,0 0 0,0-1 0,0 1 0,1-1 0,-1-1 0,1 1 0,0-1 0,-1 1 0,12 1 0,0 0 147,1 0 1,0-1 0,0-1-1,0-1 1,0 0 0,0-2 0,0 0-1,0 0 1,32-9 0,-40 7-485,0 0 1,0-1 0,0 0-1,0-1 1,-1 0 0,0-1-1,15-11 1,-17 11-760,-1 0 0,0-1 0,0 1 1,0-1-1,-1-1 0,0 1 0,0-1 0,-1 0 0,0 0 1,3-9-1,-2-3-5495</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08.534"/>
    </inkml:context>
    <inkml:brush xml:id="br0">
      <inkml:brushProperty name="width" value="0.05" units="cm"/>
      <inkml:brushProperty name="height" value="0.05" units="cm"/>
      <inkml:brushProperty name="color" value="#004F8B"/>
    </inkml:brush>
  </inkml:definitions>
  <inkml:trace contextRef="#ctx0" brushRef="#br0">0 4 8884,'0'0'6803,"122"-3"-5842,-95 3-449,-4 0-336,-4 0-176,-5 0 0,-3 0-208,-5 0-320,-2 0-849</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08.863"/>
    </inkml:context>
    <inkml:brush xml:id="br0">
      <inkml:brushProperty name="width" value="0.05" units="cm"/>
      <inkml:brushProperty name="height" value="0.05" units="cm"/>
      <inkml:brushProperty name="color" value="#004F8B"/>
    </inkml:brush>
  </inkml:definitions>
  <inkml:trace contextRef="#ctx0" brushRef="#br0">1 14 3970,'0'0'10132,"107"24"-8883,-69-24 144,-3 0-1265,0 0-128,-2-2-304,0-9-1857,-6 0-2578,-2-2-2912</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09.241"/>
    </inkml:context>
    <inkml:brush xml:id="br0">
      <inkml:brushProperty name="width" value="0.05" units="cm"/>
      <inkml:brushProperty name="height" value="0.05" units="cm"/>
      <inkml:brushProperty name="color" value="#004F8B"/>
    </inkml:brush>
  </inkml:definitions>
  <inkml:trace contextRef="#ctx0" brushRef="#br0">0 319 9044,'0'0'1985,"20"1"558,74 6-759,172 5 2642,-256-13-4378,0-1 0,0 0-1,0 0 1,-1-1-1,1-1 1,-1 0 0,0 0-1,0-1 1,0 0 0,-1 0-1,1-1 1,-1 0-1,-1 0 1,13-13 0,-15 14-77,0 0 0,-1 0 1,1 0-1,-1-1 1,0 0-1,0 1 0,-1-1 1,0-1-1,0 1 0,0 0 1,-1-1-1,0 0 1,0 1-1,0-1 0,-1 0 1,0 0-1,-1 0 1,1 0-1,-1 0 0,-1 0 1,1 1-1,-2-8 0,-1 8 3,0 0 0,0 0 0,-1 1 0,0 0 0,1 0-1,-2 0 1,1 0 0,-1 0 0,1 1 0,-1 0-1,0 0 1,-1 0 0,1 1 0,-1 0 0,1 0 0,-9-3-1,-1-1-71,0 1 1,0 1-1,-1 0 0,0 2 0,-24-4 0,32 6 74,0 0 0,0 1 0,1 0 0,-1 1 1,0 0-1,0 0 0,0 1 0,1-1 0,-1 2 0,1-1 0,-1 1 0,1 0 1,-13 8-1,13-5 35,-1 0 0,1 0 0,1 0 0,0 1-1,0 0 1,0 0 0,0 1 0,1 0 0,1 0 0,-1 0 0,-4 15 0,5-12-61,0 0 0,1 0 0,1 1-1,0-1 1,-1 22 0,2 29-3927,2-36-333,-1-4-1799</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09.566"/>
    </inkml:context>
    <inkml:brush xml:id="br0">
      <inkml:brushProperty name="width" value="0.05" units="cm"/>
      <inkml:brushProperty name="height" value="0.05" units="cm"/>
      <inkml:brushProperty name="color" value="#004F8B"/>
    </inkml:brush>
  </inkml:definitions>
  <inkml:trace contextRef="#ctx0" brushRef="#br0">1 0 2065,'0'0'10277,"0"112"-8324,12-71-673,-4-2-912,3-5-368,-5-8 320,0-6-320,-2-6-208,-2-3-1088,-2-4-1474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30.569"/>
    </inkml:context>
    <inkml:brush xml:id="br0">
      <inkml:brushProperty name="width" value="0.05" units="cm"/>
      <inkml:brushProperty name="height" value="0.05" units="cm"/>
      <inkml:brushProperty name="color" value="#004F8B"/>
    </inkml:brush>
  </inkml:definitions>
  <inkml:trace contextRef="#ctx0" brushRef="#br0">431 143 1105,'0'0'10298,"0"-15"-9810,0-44 363,-1 56-790,1 0 1,-1 1 0,0-1-1,0 0 1,0 1-1,0-1 1,0 1 0,-1-1-1,1 1 1,-1 0 0,0 0-1,1 0 1,-1 0-1,0 0 1,0 0 0,0 0-1,0 0 1,-1 1-1,1-1 1,0 1 0,-1 0-1,1-1 1,-1 1-1,0 0 1,1 1 0,-1-1-1,0 0 1,1 1 0,-1-1-1,-3 1 1,-2-2 5,-7-2-77,0 1 0,0 1 0,0 0 0,0 1 0,0 1 0,-1 0 0,1 1-1,0 1 1,0 0 0,0 1 0,0 0 0,0 1 0,-22 10 0,29-10 29,0 0 1,0 0-1,1 1 0,-1 0 0,1 0 0,0 0 0,0 1 1,0 1-1,1-1 0,0 1 0,1 0 0,-1 0 1,1 0-1,1 1 0,-1 0 0,1 0 0,1 0 0,-1 1 1,1-1-1,1 1 0,0-1 0,0 1 0,0 0 0,1 10 1,0-12 52,1 1 1,0-1 0,1 1-1,0-1 1,0 1-1,0-1 1,1 1 0,0-1-1,1 0 1,-1 0 0,1 0-1,8 12 1,-5-10 12,1-1 0,0 0 0,1 0 0,0 0 0,0-1 0,1 0 1,0-1-1,12 7 0,-5-4-65,0-1 0,0-1 0,1 0 0,-1-1 0,2-1 0,-1 0 0,1-2 1,-1 0-1,1-1 0,0 0 0,0-2 0,25-2 0,-42 2-252,1 0-1,-1 0 0,0-1 1,1 1-1,-1 0 1,1-1-1,-1 1 1,0-1-1,0 0 0,1 1 1,-1-1-1,0 0 1,0 0-1,0 0 0,0 0 1,2-2-1,10-12-4086</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0.565"/>
    </inkml:context>
    <inkml:brush xml:id="br0">
      <inkml:brushProperty name="width" value="0.05" units="cm"/>
      <inkml:brushProperty name="height" value="0.05" units="cm"/>
      <inkml:brushProperty name="color" value="#004F8B"/>
    </inkml:brush>
  </inkml:definitions>
  <inkml:trace contextRef="#ctx0" brushRef="#br0">379 66 5410,'0'0'4365,"-1"-4"-4122,1 1-187,-1 0 1,0 0-1,0 0 1,0 0-1,-1 0 0,1 1 1,-1-1-1,1 0 0,-1 1 1,0-1-1,0 1 1,0 0-1,0 0 0,-1-1 1,1 1-1,-1 1 1,1-1-1,-1 0 0,0 1 1,1-1-1,-1 1 1,0 0-1,0 0 0,0 0 1,0 0-1,0 0 1,0 1-1,0-1 0,-4 1 1,-11-2-28,-1 0 0,0 1 1,-32 3-1,43-1-18,-1 0 0,1 1 0,-1 0 0,1 0 0,0 1 0,0 0 0,0 0 0,1 1 0,-1 0 0,1 0 0,0 1 0,0 0 0,0 0 0,1 1 0,0 0 0,0 0 1,0 0-1,1 1 0,0 0 0,-8 14 0,5-8 174,2 1-1,0 0 1,0 0 0,1 1 0,1 0 0,1 0-1,0 0 1,1 0 0,0 0 0,1 28 0,2-36-127,0 0 1,1 0-1,-1 0 0,1-1 1,0 1-1,1 0 0,0-1 1,0 0-1,0 0 1,1 0-1,0 0 0,0 0 1,0-1-1,1 1 0,0-1 1,0 0-1,0-1 1,1 1-1,-1-1 0,1 0 1,0-1-1,1 1 0,-1-1 1,8 3-1,-1-1-172,1 0 0,0 0-1,0-2 1,0 1 0,1-2 0,-1 0 0,1-1-1,-1 0 1,1-1 0,27-4 0,-36 3-192,0-1 0,0 0 0,0 0 0,0-1 1,0 0-1,-1 0 0,1 0 0,-1-1 1,0 0-1,0 0 0,0 0 0,6-7 1,1-2-1144,-2-1 0,1 1 0,11-24 1,-3 4-1860</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0.893"/>
    </inkml:context>
    <inkml:brush xml:id="br0">
      <inkml:brushProperty name="width" value="0.05" units="cm"/>
      <inkml:brushProperty name="height" value="0.05" units="cm"/>
      <inkml:brushProperty name="color" value="#004F8B"/>
    </inkml:brush>
  </inkml:definitions>
  <inkml:trace contextRef="#ctx0" brushRef="#br0">1 0 0,'0'0'9780,"0"52"-8099,2-5-80,6 5-529,-2-3-1056,2-7 113,1-2-258,-5-12-31,-4-10-1104,0-7-1393</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1.253"/>
    </inkml:context>
    <inkml:brush xml:id="br0">
      <inkml:brushProperty name="width" value="0.05" units="cm"/>
      <inkml:brushProperty name="height" value="0.05" units="cm"/>
      <inkml:brushProperty name="color" value="#004F8B"/>
    </inkml:brush>
  </inkml:definitions>
  <inkml:trace contextRef="#ctx0" brushRef="#br0">0 226 5442,'0'0'4114,"25"2"-3159,-6 0-837,33 3 949,84-2 0,-126-4-1003,0-1 0,1 0 0,-1 0 0,0-1 0,0 0 0,-1-1 0,1 0 0,-1-1 0,0 0 0,14-10 0,-18 12-85,0-1-1,-1 0 1,1 0 0,-1 0 0,0 0-1,0-1 1,0 0 0,-1 1-1,0-1 1,0-1 0,0 1-1,0 0 1,-1-1 0,0 1-1,0-1 1,0 0 0,-1 0-1,0 0 1,1-9 0,-2 3 49,0 9 5,1-1 1,-1 1-1,0-1 1,0 1-1,0-1 1,-1 0-1,1 1 1,-1-1 0,0 1-1,0 0 1,0-1-1,0 1 1,-1 0-1,1-1 1,-1 1-1,0 0 1,0 0 0,0 0-1,-5-5 1,-1 34 491,3 1 101,2 0 0,1 0 0,2 47 0,1-64-618,0-1 0,0 1-1,1 0 1,0 0 0,1-1-1,0 1 1,0-1 0,1 0 0,0 0-1,1 0 1,0-1 0,0 1-1,11 11 1,-16-19-326,1 0 0,0 0 0,0-1 0,0 1 1,0 0-1,0 0 0,0 0 0,0-1 0,0 1 0,0 0 0,0-1 0,1 1 0,-1-1 0,0 0 1,0 1-1,0-1 0,1 0 0,1 1 0,6-1-4884</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1.600"/>
    </inkml:context>
    <inkml:brush xml:id="br0">
      <inkml:brushProperty name="width" value="0.05" units="cm"/>
      <inkml:brushProperty name="height" value="0.05" units="cm"/>
      <inkml:brushProperty name="color" value="#004F8B"/>
    </inkml:brush>
  </inkml:definitions>
  <inkml:trace contextRef="#ctx0" brushRef="#br0">1 256 7812,'0'0'3406,"21"4"-1429,39 5-328,0-3 0,106-1 0,-160-6-1597,-1 1 0,1-1 0,-1 0 0,0 0 0,1 0 0,-1-1 1,0 0-1,0 0 0,0 0 0,0-1 0,0 0 0,-1 1 0,1-2 1,-1 1-1,0 0 0,0-1 0,0 0 0,4-5 0,-4 3-81,-1 0 1,0 0-1,0 0 0,0 0 0,-1 0 0,0 0 0,0-1 0,-1 1 0,0-1 1,0 1-1,0-1 0,-1 1 0,0-1 0,-1-10 0,0 12-44,-1 1 0,1-1 0,-1 0 0,0 1-1,-1-1 1,1 1 0,-1-1 0,0 1 0,0 0 0,0 0-1,0 1 1,-1-1 0,0 0 0,0 1 0,0 0 0,0 0-1,0 0 1,0 1 0,-1-1 0,-7-2 0,-5-3-183,-1 1 0,0 0 1,-1 1-1,-22-4 1,29 8 200,1 0 1,-1 1-1,1 0 1,-1 0-1,0 1 1,0 1-1,-17 3 1,24-3 53,0 0 1,1 1 0,-1 0 0,1 0 0,-1 0-1,1 1 1,0-1 0,0 1 0,0 0 0,0 0-1,0 0 1,1 1 0,-1-1 0,1 1 0,0 0-1,0 0 1,0 0 0,1 0 0,-1 1 0,-1 5-1,-1 1 115,1 0-1,1 0 0,0 1 0,0-1 0,-2 24 0,5-33-114,0 1-1,-1-1 0,1 1 1,0-1-1,0 1 1,0 0-1,1-1 1,-1 1-1,1-1 0,-1 1 1,1-1-1,0 1 1,0-1-1,0 0 1,0 1-1,0-1 0,0 0 1,1 0-1,-1 0 1,1 0-1,0 0 1,0 0-1,-1 0 1,1 0-1,0-1 0,0 1 1,1-1-1,-1 1 1,0-1-1,0 0 1,1 0-1,3 1 0,51 4-2089,-49-6 1168,0-1 0,0 1 0,0-2-1,0 1 1,9-3 0,23-18-6221</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1.931"/>
    </inkml:context>
    <inkml:brush xml:id="br0">
      <inkml:brushProperty name="width" value="0.05" units="cm"/>
      <inkml:brushProperty name="height" value="0.05" units="cm"/>
      <inkml:brushProperty name="color" value="#004F8B"/>
    </inkml:brush>
  </inkml:definitions>
  <inkml:trace contextRef="#ctx0" brushRef="#br0">1 0 5010,'0'0'9525,"45"97"-8085,-32-50-591,-5-1-337,0-3-192,1-7-320,-5-10-80,-2-7 16,-2-10-1089,0-5-543</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2.264"/>
    </inkml:context>
    <inkml:brush xml:id="br0">
      <inkml:brushProperty name="width" value="0.05" units="cm"/>
      <inkml:brushProperty name="height" value="0.05" units="cm"/>
      <inkml:brushProperty name="color" value="#004F8B"/>
    </inkml:brush>
  </inkml:definitions>
  <inkml:trace contextRef="#ctx0" brushRef="#br0">1 266 6355,'0'0'4074,"18"0"-2583,141 1-29,-151-1-1475,0 0 0,0-1-1,0 0 1,0-1 0,0 0 0,-1 0-1,1-1 1,-1 0 0,1 0 0,-1 0-1,0-1 1,0 0 0,-1-1 0,1 1-1,-1-1 1,0-1 0,0 1 0,6-9-1,-6 6-290,0 0 0,0 0 0,-1-1-1,0 0 1,-1 0 0,0 0 0,0-1-1,-1 1 1,0-1 0,-1 0 0,0 0-1,0 0 1,-1-19 0,-2-22 2908,-8 64-2218,1 21 887,1 2-1,2-1 1,-2 67-1,8 41-945,0-51-2427,-4-62-1555,-15-6-1913</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2.610"/>
    </inkml:context>
    <inkml:brush xml:id="br0">
      <inkml:brushProperty name="width" value="0.05" units="cm"/>
      <inkml:brushProperty name="height" value="0.05" units="cm"/>
      <inkml:brushProperty name="color" value="#004F8B"/>
    </inkml:brush>
  </inkml:definitions>
  <inkml:trace contextRef="#ctx0" brushRef="#br0">1 0 6435,'0'0'6227,"0"112"-5123,0-77-287,12-3-817,-2-4-160,-1-4-321,-9-5-3184,0-8-3923</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3.113"/>
    </inkml:context>
    <inkml:brush xml:id="br0">
      <inkml:brushProperty name="width" value="0.05" units="cm"/>
      <inkml:brushProperty name="height" value="0.05" units="cm"/>
      <inkml:brushProperty name="color" value="#004F8B"/>
    </inkml:brush>
  </inkml:definitions>
  <inkml:trace contextRef="#ctx0" brushRef="#br0">422 101 5218,'0'0'6774,"-8"-15"-6459,-26-43 203,31 55-499,1 1 0,-1-1 0,0 1 0,0 0 0,0 0 0,0 0 0,0 0 0,0 0 0,0 1 0,-1 0 0,1-1 0,-1 1 0,1 1 0,-1-1 0,1 0 0,-1 1 0,0 0 0,1-1 0,-1 1 0,0 1 0,1-1 0,-6 2 0,-8-1-8,5-1 34,-1 1 0,1 0 0,-1 1 0,1 1 0,-1 0 1,1 1-1,0 0 0,1 1 0,-1 0 0,1 1 0,0 0 0,0 0 0,1 2 1,0-1-1,0 1 0,0 1 0,-10 12 0,13-13 82,0 1 1,0 0-1,1 0 1,0 1-1,1 0 0,0 0 1,1 0-1,0 0 0,0 1 1,1 0-1,0 0 0,1 0 1,1 0-1,-1 0 1,2 0-1,0 0 0,0 1 1,1-1-1,0 0 0,3 11 1,-2-15-110,1-1 0,-1 1 0,1-1 0,1 0 0,-1 0 0,1-1 0,0 1 0,0-1 0,1 0 0,-1 0 0,1 0 0,1 0 0,-1-1 0,0 0 0,1 0 0,0 0 0,0-1 0,0 0 0,0 0 0,1-1 0,-1 1 1,1-1-1,6 1 0,4 1-146,0-1 0,0 0 1,1-1-1,-1-1 1,0-1-1,1 0 1,-1-1-1,19-4 1,-26 2-267,-1 0 1,1 0-1,-1-1 1,1 0 0,-1 0-1,0-1 1,-1-1-1,1 0 1,14-12-1,-9 5-962,0-1 0,-2 0 0,1-1 0,12-21 0,-1-5-2853</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3.442"/>
    </inkml:context>
    <inkml:brush xml:id="br0">
      <inkml:brushProperty name="width" value="0.05" units="cm"/>
      <inkml:brushProperty name="height" value="0.05" units="cm"/>
      <inkml:brushProperty name="color" value="#004F8B"/>
    </inkml:brush>
  </inkml:definitions>
  <inkml:trace contextRef="#ctx0" brushRef="#br0">0 49 3426,'106'-49'5698,"-108"55"-5698,0 20 32,0 9 512,-1 6-63,1 6-273,0-1-208,0-3-96,0-7-96,-2-8-1153,-2-10-416,-2-10-448,-1-8-2017</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3.787"/>
    </inkml:context>
    <inkml:brush xml:id="br0">
      <inkml:brushProperty name="width" value="0.05" units="cm"/>
      <inkml:brushProperty name="height" value="0.05" units="cm"/>
      <inkml:brushProperty name="color" value="#004F8B"/>
    </inkml:brush>
  </inkml:definitions>
  <inkml:trace contextRef="#ctx0" brushRef="#br0">0 237 5186,'0'0'5566,"20"0"-4590,7 0-716,112-1 1089,-131 0-1335,0 0 0,0-1 0,0 0 1,0 0-1,0-1 0,0 0 0,-1-1 0,0 1 1,1-1-1,-1-1 0,0 1 0,-1-1 0,1 0 1,-1-1-1,0 0 0,-1 0 0,1 0 0,4-8 1,-3 4-7,-1 1 0,0-2 0,-1 1-1,-1-1 1,1 0 0,-1 0 0,-1 0 0,0 0 0,-1-1 0,0 1 0,-1-1 0,0-11 0,-3 99 1049,0-33-141,2 1 0,6 43 0,5-51-506,1-21-2043,5-9-5876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31.195"/>
    </inkml:context>
    <inkml:brush xml:id="br0">
      <inkml:brushProperty name="width" value="0.05" units="cm"/>
      <inkml:brushProperty name="height" value="0.05" units="cm"/>
      <inkml:brushProperty name="color" value="#004F8B"/>
    </inkml:brush>
  </inkml:definitions>
  <inkml:trace contextRef="#ctx0" brushRef="#br0">11 43 10389,'20'-3'1160,"21"-3"-333,103-15 887,-94 12-1173,-43 7-425,-15 1-131,-20 0-568,-77 5-555,97-3 1129,0 0 1,0 1-1,0 0 1,1 0 0,-1 1-1,1 0 1,-1 0-1,1 1 1,0 0-1,-10 6 1,16-9 24,0 0 1,0 0-1,0 0 0,1-1 0,-1 1 1,0 0-1,0 0 0,1 0 1,-1 0-1,0 1 0,1-1 1,-1 0-1,1 0 0,-1 0 1,1 0-1,0 0 0,-1 1 1,1-1-1,0 0 0,0 0 0,0 1 1,0-1-1,0 0 0,0 0 1,0 0-1,1 1 0,-1-1 1,0 0-1,1 0 0,-1 0 1,1 1-1,-1-1 0,1 0 1,-1 0-1,1 0 0,0 0 0,0 0 1,-1 0-1,1 0 0,0-1 1,0 1-1,0 0 0,1 1 1,6 4 110,0 1-1,0-1 1,1-1 0,9 6 0,-11-7-1,6 4 17,6 2 75,-1 1 0,0 1-1,20 18 1,-34-26-199,0 0 0,0 0 0,-1 0 0,1 1 0,-1-1 0,0 1 0,0 0 0,0 0 0,-1 0 0,1 0-1,-1 1 1,-1-1 0,1 1 0,-1-1 0,0 1 0,0-1 0,0 8 0,-2-10-15,1 1 0,-1-1 0,0 0 0,-1 0-1,1 1 1,0-1 0,-1 0 0,0 0 0,0-1 0,0 1-1,0 0 1,0-1 0,0 1 0,-1-1 0,1 1 0,-1-1-1,0 0 1,0 0 0,0-1 0,0 1 0,0 0 0,-4 1-1,-7 3 15,0 1-1,-1-2 0,-23 6 1,24-8-6,-1-2 0,1 1-1,-28-2 1,19-1 125,23 1-134,-1 0 1,1 0 0,-1-1 0,1 1 0,-1-1-1,1 1 1,-1 0 0,1-1 0,-1 1-1,1-1 1,0 1 0,-1-1 0,1 1-1,0-1 1,-1 1 0,1-1 0,0 1 0,0-1-1,-1 0 1,1 1 0,0-1 0,0 1-1,0-1 1,0 0 0,0 1 0,0-1-1,0 0 1,0 1 0,0-1 0,0 1-1,0-1 1,0 0 0,1 0 0,6-26-973,37-17-4449,-14 18-1327</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4.168"/>
    </inkml:context>
    <inkml:brush xml:id="br0">
      <inkml:brushProperty name="width" value="0.05" units="cm"/>
      <inkml:brushProperty name="height" value="0.05" units="cm"/>
      <inkml:brushProperty name="color" value="#004F8B"/>
    </inkml:brush>
  </inkml:definitions>
  <inkml:trace contextRef="#ctx0" brushRef="#br0">0 277 8036,'0'0'1795,"21"4"614,22 5-1092,1-2 0,65 3 0,-93-10-1062,1 0-1,-1-1 0,0-1 0,1 0 0,-1-1 0,0-1 0,17-7 0,-28 9-244,-1 0 0,1 0 0,-1-1 0,1 0 0,-1 0 0,0 0-1,0 0 1,-1-1 0,1 1 0,-1-1 0,1 0 0,-1 0 0,-1-1 0,1 1 0,0 0-1,-1-1 1,0 0 0,0 1 0,0-1 0,-1 0 0,0 0 0,0 0 0,0 0-1,0 0 1,-1 0 0,0-10 0,-1 9-62,0-1 1,0 1-1,0-1 0,-1 1 1,0 0-1,-1 0 0,1 0 1,-1 0-1,0 0 0,-1 0 1,0 1-1,1 0 0,-2 0 1,1 0-1,0 0 0,-1 0 1,0 1-1,0 0 0,0 0 1,-1 0-1,-7-3 0,2 0-33,0 1 0,-1 1-1,1 0 1,-2 0 0,1 1-1,0 0 1,-1 1 0,1 1-1,-26-2 1,31 4 97,1 0 1,-1 0-1,1 1 0,0-1 0,-1 2 1,1-1-1,0 1 0,0 0 1,0 0-1,0 0 0,0 1 1,1 0-1,-1 0 0,1 1 0,-1-1 1,1 1-1,0 0 0,1 1 1,-1-1-1,1 1 0,0 0 1,0 0-1,0 0 0,1 1 1,0-1-1,0 1 0,0 0 0,1 0 1,0 0-1,-3 9 0,4-13-26,0 1-1,1 0 1,-1-1-1,0 1 1,1 0-1,0 0 0,-1-1 1,1 1-1,0 0 1,1 0-1,-1 0 1,0-1-1,1 1 0,-1 0 1,1 0-1,0-1 1,0 1-1,0-1 1,0 1-1,1-1 0,-1 1 1,1-1-1,-1 0 1,1 0-1,0 1 1,2 1-1,1-2-513,1 1 0,-1-1 0,1 0-1,0-1 1,-1 1 0,1-1 0,0 0 0,0-1 0,0 1 0,0-1-1,7-1 1,20 1-5397</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4.497"/>
    </inkml:context>
    <inkml:brush xml:id="br0">
      <inkml:brushProperty name="width" value="0.05" units="cm"/>
      <inkml:brushProperty name="height" value="0.05" units="cm"/>
      <inkml:brushProperty name="color" value="#004F8B"/>
    </inkml:brush>
  </inkml:definitions>
  <inkml:trace contextRef="#ctx0" brushRef="#br0">1 1 9092,'0'0'6995,"2"5"-6608,4 7-203,0 1 1,-1 0-1,-1 0 0,0 1 1,-1 0-1,0-1 0,0 22 0,2 109-2268,-5-126 776,-10-16-7149</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4.843"/>
    </inkml:context>
    <inkml:brush xml:id="br0">
      <inkml:brushProperty name="width" value="0.05" units="cm"/>
      <inkml:brushProperty name="height" value="0.05" units="cm"/>
      <inkml:brushProperty name="color" value="#004F8B"/>
    </inkml:brush>
  </inkml:definitions>
  <inkml:trace contextRef="#ctx0" brushRef="#br0">0 203 4706,'0'0'5640,"19"0"-4109,5 1-1255,10 1 352,0-3-1,35-3 1,-62 3-601,0-1 1,0 1 0,0-1-1,-1 0 1,1-1-1,0 1 1,-1-1 0,0-1-1,1 1 1,-1-1-1,0 0 1,-1-1 0,1 1-1,-1-1 1,0 0 0,6-7-1,-7 4-300,1 1-1,-1-1 0,0 0 1,-1 0-1,0 0 1,0 0-1,-1 0 1,0-1-1,0 1 1,-1-1-1,0 0 1,0-14-1,-3 5 1038,-4 37 475,3-8-1420,-13 51 2710,-10 92-1,16-6-2116,10-143-572,0 2-312,0-1 1,-1 1-1,1 0 0,-2 0 1,-1 8-1,2-13-5,0 0 0,1-1 0,-1 1 1,0 0-1,0 0 0,-1-1 0,1 1 0,0 0 1,-1-1-1,1 0 0,0 1 0,-1-1 0,-2 2 1,-18 6-7427</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22.255"/>
    </inkml:context>
    <inkml:brush xml:id="br0">
      <inkml:brushProperty name="width" value="0.05" units="cm"/>
      <inkml:brushProperty name="height" value="0.05" units="cm"/>
      <inkml:brushProperty name="color" value="#004F8B"/>
    </inkml:brush>
  </inkml:definitions>
  <inkml:trace contextRef="#ctx0" brushRef="#br0">1 76 1008,'0'0'10632,"31"0"-10101,405-16 633,0 0-989,60-5 8,0 1-184,-24 17 587,402 4 1165,-604 11-1459,65 0 27,247-12 2917</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22.958"/>
    </inkml:context>
    <inkml:brush xml:id="br0">
      <inkml:brushProperty name="width" value="0.05" units="cm"/>
      <inkml:brushProperty name="height" value="0.05" units="cm"/>
      <inkml:brushProperty name="color" value="#004F8B"/>
    </inkml:brush>
  </inkml:definitions>
  <inkml:trace contextRef="#ctx0" brushRef="#br0">141 1 6531,'0'0'4869,"5"-1"-4432,1 2-245,-1-1 0,1 1 0,0 0-1,-1 0 1,1 0 0,0 1 0,-1 0-1,0 0 1,10 5 0,53 35 1157,-27-16-736,-3-3-350,12 5 375,65 49 0,-114-76-643,0 0 1,0 0-1,-1 0 1,1 0-1,0 0 1,-1-1-1,1 1 1,-1 1-1,1-1 1,-1 0-1,1 0 1,-1 0-1,0 0 1,0 0-1,1 0 1,-1 0 0,0 0-1,0 0 1,0 1-1,0-1 1,0 0-1,0 0 1,-1 0-1,1 0 1,0 0-1,-1 0 1,1 0-1,0 1 1,-1-1-1,1 0 1,-1 0-1,0-1 1,1 1-1,-1 0 1,0 0-1,0 0 1,1 0-1,-1 0 1,0-1-1,0 1 1,-1 0-1,-39 30-156,-7-6 223,-1-2-1,-1-3 0,0-1 1,-1-3-1,-1-2 1,-68 9-1,69-19-98,50-4-86,3-199-8904,0 100 7896,-1 0 5081,-1 104-3115,1 72-395,1 33-544,-7-39-3402,-4-37-2534</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23.618"/>
    </inkml:context>
    <inkml:brush xml:id="br0">
      <inkml:brushProperty name="width" value="0.05" units="cm"/>
      <inkml:brushProperty name="height" value="0.05" units="cm"/>
      <inkml:brushProperty name="color" value="#004F8B"/>
    </inkml:brush>
  </inkml:definitions>
  <inkml:trace contextRef="#ctx0" brushRef="#br0">0 44 304,'0'0'6854,"0"-10"-5784,0-15-604,0 16 135,0 14 93,9 135 2921,-4-116-3143,2 0 0,1 0 0,1-1 1,1 0-1,1 0 0,1-1 1,21 28-1,-21-33-502,1-1 1,1-1-1,27 24 0,-29-30-649,0 0 0,0 0 1,1-2-1,0 1 0,23 8 0,-28-14-4924</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24.497"/>
    </inkml:context>
    <inkml:brush xml:id="br0">
      <inkml:brushProperty name="width" value="0.05" units="cm"/>
      <inkml:brushProperty name="height" value="0.05" units="cm"/>
      <inkml:brushProperty name="color" value="#004F8B"/>
    </inkml:brush>
  </inkml:definitions>
  <inkml:trace contextRef="#ctx0" brushRef="#br0">120 280 2273,'0'0'8929,"6"15"-7901,-2-5-833,-1 0 0,2-1 0,-1 0 0,1 1 1,1-2-1,0 1 0,0-1 0,1 1 0,0-2 1,0 1-1,1-1 0,-1 0 0,2-1 0,-1 0 1,1 0-1,0-1 0,9 5 0,-8-7 1,-1 0 0,1 0 1,-1-1-1,1 0 0,0-1 0,-1 0 0,1 0 0,0-1 0,0 0 0,19-4 0,-24 3-160,1-1-1,0 0 0,0 0 0,-1 0 0,1-1 0,-1 0 1,0 0-1,0 0 0,0-1 0,0 1 0,0-1 0,-1 0 1,0-1-1,0 1 0,0-1 0,0 0 0,-1 0 0,5-9 0,-2 5-76,-2-1-1,1 0 0,-1-1 0,-1 1 0,0-1 0,0 1 0,-1-1 0,-1 0 0,0 0 0,0 0 0,-1 0 0,0 0 0,-1 0 0,0 0 0,-1 1 0,0-1 0,-1 0 0,0 1 0,-1-1 0,0 1 0,0 0 0,-1 0 0,-1 1 0,0-1 0,0 1 0,0 1 0,-1-1 0,-1 1 0,1 0 0,-1 0 0,-1 1 0,1 1 0,-12-8 0,11 8 27,-1 1 1,0 0-1,0 1 0,-1 0 0,1 0 0,-1 1 1,0 1-1,0 0 0,0 0 0,0 1 1,0 0-1,0 1 0,0 0 0,0 1 0,0 0 1,0 1-1,0 0 0,1 1 0,-1 0 0,0 1 1,1 0-1,0 1 0,0-1 0,0 2 0,1 0 1,0 0-1,0 0 0,0 1 0,1 1 1,0 0-1,0 0 0,1 0 0,0 1 0,-10 17 1,12-17 54,0 1 0,1 0 0,0-1 1,1 1-1,0 0 0,0 0 0,1 1 0,1-1 1,0 1-1,0-1 0,1 0 0,2 20 1,-2-26-41,1-1 1,0 0 0,0 0 0,1 1-1,-1-1 1,1 0 0,-1 0 0,1 0 0,0-1-1,0 1 1,0 0 0,0-1 0,1 1 0,-1-1-1,1 0 1,-1 0 0,1 0 0,0 0-1,0 0 1,0-1 0,0 1 0,0-1 0,0 1-1,0-1 1,5 1 0,5 1-856,1 0 0,0 0 0,-1-1-1,29 0 1,3-2-4336</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25.059"/>
    </inkml:context>
    <inkml:brush xml:id="br0">
      <inkml:brushProperty name="width" value="0.05" units="cm"/>
      <inkml:brushProperty name="height" value="0.05" units="cm"/>
      <inkml:brushProperty name="color" value="#004F8B"/>
    </inkml:brush>
  </inkml:definitions>
  <inkml:trace contextRef="#ctx0" brushRef="#br0">112 120 9012,'0'0'4466,"20"-16"-4026,68-51 547,-82 63-839,-1-1-1,2 2 0,-1-1 0,0 0 0,1 1 0,0 1 1,-1-1-1,1 1 0,0 0 0,0 0 0,0 1 0,1 0 0,-1 0 1,0 1-1,12 1 0,-5-1 217,-12 0-348,-1 0 0,1 0 0,-1 1 0,1-1 0,-1 1-1,0-1 1,1 1 0,-1 0 0,0-1 0,1 1 0,-1 0 0,0 0 0,0 0 0,0 0 0,0 0-1,0 0 1,0 0 0,0 0 0,0 0 0,0 1 0,0-1 0,-1 0 0,1 0 0,-1 1-1,1-1 1,-1 1 0,1-1 0,-1 0 0,1 3 0,4 47 209,-5-39-213,0 1 0,-1-1 1,0 0-1,-1 0 0,-1 0 1,0 0-1,0 0 0,-1-1 1,-1 1-1,0-1 0,0 0 1,-1 0-1,0-1 0,-1 0 1,-1 0-1,1 0 0,-2-1 1,1 0-1,-1-1 0,-20 15 1,12-10-240,-1-1 0,0 0 0,-1-1 0,-1-1 1,1-1-1,-2-1 0,1-1 0,-1-1 1,0 0-1,0-2 0,-30 3 0,49-7 65,7-3 33,0-1 97,0 0 0,0 1-1,0 0 1,0 0 0,1 1 0,0-1-1,-1 1 1,9-2 0,-4 2 169,-1-1 0,1 1 0,0 1 1,0 0-1,0 0 0,0 1 1,0 0-1,0 1 0,16 3 0,5 3 243,51 20 0,-62-19 93,0-1 1,1 0-1,0-2 1,0 0-1,42 3 1,-60-9-430,-1 1 1,1-1-1,-1 1 1,1-1-1,-1 0 1,0 0-1,1 0 1,-1 0-1,0-1 1,0 1-1,0-1 1,0 1-1,0-1 1,0 0-1,0 1 1,0-1-1,-1 0 1,1 0-1,-1 0 1,1-1-1,-1 1 1,0 0-1,0 0 1,0-1-1,0 1 1,0-3-1,3-5-384,-1 0-1,-1-1 1,0 1 0,0 0 0,0-13-1,-2-39-5173,0 30 4436</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28.176"/>
    </inkml:context>
    <inkml:brush xml:id="br0">
      <inkml:brushProperty name="width" value="0.05" units="cm"/>
      <inkml:brushProperty name="height" value="0.05" units="cm"/>
      <inkml:brushProperty name="color" value="#004F8B"/>
    </inkml:brush>
  </inkml:definitions>
  <inkml:trace contextRef="#ctx0" brushRef="#br0">69 178 2417,'0'0'6470,"0"21"-5537,4 54 674,3 0-1,23 99 0,-18-110-1926,-20-86-5485,-13-18 2919,-3-9 1724,9 10 350,3-1-1,-14-70 1,20 68 1835,1 1 0,3-71 0,2 108-907,0 1-1,0 0 1,1-1-1,0 1 0,0-1 1,0 1-1,0 0 1,0 0-1,0 0 0,1-1 1,0 1-1,-1 1 1,1-1-1,0 0 1,1 0-1,-1 1 0,5-5 1,-2 3 73,0 1 0,0 0 0,0 0 0,1 0 0,-1 1 0,1 0 0,-1 0 0,1 0 1,10-2-1,-5 3 80,0-1 1,0 2 0,0-1 0,0 2 0,0-1 0,0 2-1,0-1 1,0 1 0,0 1 0,20 7 0,-19-3-97,0 1 0,-1 0 0,0 0 0,0 1 0,-1 0 0,0 1 1,0 0-1,-1 1 0,-1 0 0,0 0 0,0 1 0,7 16 0,-11-20-142,-1 0-1,0 0 1,0 1-1,-1-1 1,1 1-1,-2-1 1,0 1-1,0 0 1,0 10-1,-1-14-30,-1 1 1,0-1-1,0 0 0,0 1 0,0-1 0,-1 0 1,0 0-1,0 0 0,-1 0 0,1 0 0,-1-1 1,0 1-1,0-1 0,0 0 0,-8 7 0,-5 3-257,-2 0 0,0-2 0,0 0 0,-1-1 0,0-1 0,-1-1 0,-1 0 0,1-2 0,-1 0 0,0-2 0,0 0 0,-1-1 0,0-2 0,-40 1 0,61-3 238,0 0 0,1 0 0,-1-1-1,0 1 1,0 0 0,1-1 0,-1 1-1,0-1 1,0 1 0,1-1 0,-1 1-1,1-1 1,-1 0 0,0 1 0,1-1-1,-1 0 1,1 1 0,-1-1 0,1 0-1,0 0 1,-1 1 0,1-1 0,0 0-1,0 0 1,-1 0 0,1 0 0,0 1-1,0-1 1,0 0 0,0 0 0,0 0 0,0 0-1,0 0 1,0 1 0,0-1 0,1 0-1,-1 0 1,0 0 0,0 1 0,1-1-1,-1 0 1,1-1 0,0-1-10,0-1 0,0 0 0,0 1 0,1-1 0,-1 1 0,1-1 0,0 1-1,0 0 1,3-4 0,1 2 115,0 1 0,0-1 0,1 1 0,-1 0 0,1 1 0,0-1 0,8-1-1,-13 4-19,1 0 0,0 0 1,0 0-1,0 0 0,0 1 0,0-1 0,-1 1 0,1 0 0,0 0 0,0 0 0,0 1 0,0-1 0,0 0 0,0 1 0,0 0 0,0 0 0,-1 0 0,1 0 0,0 0 0,-1 1 0,5 2 0,6 7 82,0 0 1,1 0-1,1-1 0,0-1 1,0 0-1,0-1 0,1-1 1,1 0-1,-1-2 0,1 1 1,0-2-1,0 0 0,0-2 1,31 2-1,-40-4-161,0 1 76,1-1 1,-1-1-1,1 1 1,-1-1 0,0-1-1,9-2 1,-15 3-31,1 0 1,-1 0-1,0 0 1,0-1 0,1 1-1,-1-1 1,0 1-1,0-1 1,-1 0 0,1 0-1,0 0 1,-1 0-1,1 0 1,-1 0 0,1-1-1,-1 1 1,0 0-1,0-1 1,0 1 0,0-1-1,-1 1 1,1-1-1,0-4 1,1-4 14,0-1-1,-1 0 1,-1 0 0,0 0 0,0 0-1,-4-18 1,4 27-58,-1 0 0,1 0 0,-1 0 0,0 1 0,0-1 0,0 0 0,0 1 0,-1-1 1,1 1-1,-1-1 0,1 1 0,-1-1 0,0 1 0,0 0 0,0 0 0,0 0 0,0 0 0,-1 1 0,1-1 0,-1 1 0,1-1 0,-1 1 0,1 0 0,-1 0 0,0 0 0,1 0 0,-1 0 0,0 0 0,0 1 0,0 0 0,0-1 0,-3 1 0,5 1 0,0-1-1,0 0 1,0 1-1,0-1 0,0 1 1,0-1-1,0 1 1,0 0-1,1-1 0,-1 1 1,0 0-1,0 0 1,1 0-1,-1-1 1,0 1-1,1 0 0,-1 0 1,1 0-1,-1 0 1,1 0-1,-1 0 0,1 0 1,0 0-1,-1 0 1,1 0-1,0 0 0,0 0 1,0 1-1,0-1 1,0 0-1,0 1 1,0 43-127,1-38 140,-1-1 18,1-1 0,1 0 0,-1 0 0,1 0 0,-1 0 0,1-1 0,1 1-1,-1 0 1,1-1 0,0 1 0,0-1 0,0 0 0,0 0 0,1 0 0,-1 0 0,1-1 0,0 0 0,1 0 0,-1 0 0,0 0 0,1 0-1,-1-1 1,1 0 0,5 2 0,4 2 45,0-1 0,1-1-1,-1 0 1,1 0 0,0-2-1,0 0 1,18 0 0,-30-2-62,0 1 1,0-1 0,0 0 0,-1 0-1,1-1 1,0 1 0,0 0 0,0-1-1,-1 0 1,1 0 0,0 1 0,-1-2-1,1 1 1,-1 0 0,1 0 0,-1-1-1,1 0 1,-1 1 0,0-1 0,0 0-1,0 0 1,0 0 0,0 0 0,0-1 0,-1 1-1,1 0 1,-1-1 0,0 1 0,1-1-1,-1 1 1,0-1 0,0 0 0,-1 1-1,1-1 1,-1 0 0,1-3 0,4-18-268,-1 0 0,0 0 1,-2 0-1,-2-39 0,0 48 365,0 14 499,0 26-327,0-19-249,0-1 0,0 0-1,1 0 1,-1 0-1,1 0 1,0 0 0,1 0-1,-1 0 1,1 0-1,0 0 1,0-1-1,1 1 1,-1-1 0,1 1-1,0-1 1,0 0-1,1 0 1,-1 0-1,1-1 1,0 1 0,0-1-1,4 3 1,-2-2-262,0-1 0,0 0 0,0 0 0,1-1 0,-1 0 0,12 3 0,-7-4-995,0 1 1,0-1-1,-1-1 1,13-1-1,2-2-3896</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28.530"/>
    </inkml:context>
    <inkml:brush xml:id="br0">
      <inkml:brushProperty name="width" value="0.05" units="cm"/>
      <inkml:brushProperty name="height" value="0.05" units="cm"/>
      <inkml:brushProperty name="color" value="#004F8B"/>
    </inkml:brush>
  </inkml:definitions>
  <inkml:trace contextRef="#ctx0" brushRef="#br0">11 27 3890,'0'0'9151,"-2"-6"-8783,-7-14-230,12 45 208,14 58 997,77 224 626,-89-283-3099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31.545"/>
    </inkml:context>
    <inkml:brush xml:id="br0">
      <inkml:brushProperty name="width" value="0.05" units="cm"/>
      <inkml:brushProperty name="height" value="0.05" units="cm"/>
      <inkml:brushProperty name="color" value="#004F8B"/>
    </inkml:brush>
  </inkml:definitions>
  <inkml:trace contextRef="#ctx0" brushRef="#br0">0 0 11749,'0'0'1313</inkml:trace>
  <inkml:trace contextRef="#ctx0" brushRef="#br0" timeOffset="0.99">87 207 9893,'0'0'7539,"11"17"-9252</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28.876"/>
    </inkml:context>
    <inkml:brush xml:id="br0">
      <inkml:brushProperty name="width" value="0.05" units="cm"/>
      <inkml:brushProperty name="height" value="0.05" units="cm"/>
      <inkml:brushProperty name="color" value="#004F8B"/>
    </inkml:brush>
  </inkml:definitions>
  <inkml:trace contextRef="#ctx0" brushRef="#br0">0 6 7139,'0'0'1278,"20"-1"344,-3 0-1153,-8-1-304,1 1-1,0 1 1,0 0-1,-1 0 1,1 1 0,0 0-1,-1 1 1,1 0-1,-1 0 1,0 1-1,12 5 1,-7-1 177,1 0 1,-1 2-1,-1-1 1,0 1-1,0 1 0,20 20 1,-28-25-304,0 1 1,0 0-1,-1 0 1,0 1-1,0-1 1,0 1-1,-1 0 1,0 0-1,0 0 1,-1 0-1,0 0 1,0 1-1,-1-1 1,0 1-1,0-1 1,-1 12-1,0-16-68,0 0 0,-1 0 0,1 0 0,-1 0 0,0 0-1,1 0 1,-1 0 0,-1-1 0,1 1 0,0 0 0,-1-1 0,1 1 0,-1-1 0,0 1 0,0-1-1,0 0 1,-4 4 0,1-2-103,-1-1 1,1 1-1,-1-1 0,0 0 0,0 0 0,0-1 1,-12 3-1,-4 0-743,0-2 0,0 0 1,-38-1-1,59-2 812,0 0-1,-1 0 0,1 0 1,0 0-1,-1 0 1,1 0-1,0 0 1,0 0-1,-1-1 0,1 1 1,0 0-1,0-1 1,0 1-1,-1-1 1,1 0-1,0 1 1,0-1-1,0 0 0,0 0 1,0 1-1,0-1 1,0 0-1,1 0 1,-1 0-1,0 0 0,0 0 1,1 0-1,-1-1 1,1 1-1,-1 0 1,1 0-1,-1 0 0,1-1 1,0 1-1,-1 0 1,1 0-1,0-1 1,0 1-1,0 0 1,0-1-1,0 1 0,0 0 1,1 0-1,-1-1 1,0 1-1,0 0 1,1 0-1,-1 0 0,1-1 1,0 0-1,1-4-28,1 0 0,-1 1-1,1-1 1,0 1 0,0 0 0,0 0-1,1 0 1,0 0 0,7-7 0,8-2 308,0 1 1,1 1-1,1 1 1,29-13-1,-33 18 544,-1 0 0,1 1 0,0 1 0,0 1 0,0 0 0,28-1 0,-42 4-688,-1 0-1,1 1 1,-1-1-1,0 1 0,1-1 1,-1 1-1,1 0 0,-1-1 1,0 1-1,0 0 0,1 1 1,-1-1-1,0 0 0,0 1 1,0-1-1,0 1 0,-1-1 1,1 1-1,0 0 0,2 3 1,1 4 57,0 0 0,0 0 0,6 19 0,-8-20-916,0-1 0,1 1 0,-1 0 0,1-1 0,7 10 0,-4-12-3215</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29.234"/>
    </inkml:context>
    <inkml:brush xml:id="br0">
      <inkml:brushProperty name="width" value="0.05" units="cm"/>
      <inkml:brushProperty name="height" value="0.05" units="cm"/>
      <inkml:brushProperty name="color" value="#004F8B"/>
    </inkml:brush>
  </inkml:definitions>
  <inkml:trace contextRef="#ctx0" brushRef="#br0">0 0 7972,'0'0'5874,"23"13"-10788,-9 10 400</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29.577"/>
    </inkml:context>
    <inkml:brush xml:id="br0">
      <inkml:brushProperty name="width" value="0.05" units="cm"/>
      <inkml:brushProperty name="height" value="0.05" units="cm"/>
      <inkml:brushProperty name="color" value="#004F8B"/>
    </inkml:brush>
  </inkml:definitions>
  <inkml:trace contextRef="#ctx0" brushRef="#br0">243 162 8788,'0'0'5584,"5"-17"-4944,15-57-138,-20 72-498,1 0 0,-1 0 0,1 0 0,-1 0 0,0 0 0,1 0 0,-1 0 0,0 0 0,-1 0 0,1 0 0,0 0 0,0 0 0,-1 0 0,1 0 0,-1 0 0,0 0 0,0 0 0,0 0 0,0 0 0,0 1 0,0-1 0,0 0 0,0 0 0,-1 1 0,1-1 0,-1 1 0,1 0 0,-1-1 0,1 1 0,-1 0 0,0 0 0,0 0 0,0 0 0,1 0 0,-1 0 0,0 1 0,-4-2 0,-5 0-47,0 0 1,0 0-1,0 1 0,0 1 0,-15 1 0,13-1 22,8 0 7,1 0-1,-1 0 1,0 0-1,0 0 1,0 1 0,1 0-1,-1 0 1,0 0-1,1 1 1,-10 3-1,12-3-3,0 0 0,0 0 0,1 0 0,-1 0 0,1 0 0,-1 1 0,1-1 0,0 0 0,-1 1 0,1-1 0,0 1 0,1 0 0,-1-1 0,0 1 0,1 0 0,0-1 0,-1 1 0,1 0 0,0-1 0,0 1 0,1 3 0,-1-2 34,1 0-1,0 0 1,0 0-1,0 0 1,0 0-1,1 0 1,-1 0-1,1 0 1,0 0-1,0 0 1,1-1-1,-1 1 1,1-1-1,-1 0 1,7 6-1,57 43 943,-39-33-584,-9-6-82,41 34-27,-57-44-264,1 0-1,0-1 0,0 1 1,-1 0-1,0 0 0,0 0 1,0 1-1,0-1 0,0 0 1,0 1-1,-1-1 0,0 1 1,0 0-1,0-1 0,1 7 1,-2-9-1,-1 1 1,0 0-1,1-1 1,-1 1 0,0-1-1,0 1 1,0-1-1,0 1 1,0-1-1,0 0 1,-1 1 0,1-1-1,0 0 1,-1 0-1,1 0 1,-1 0-1,1 0 1,-1 0-1,1-1 1,-1 1 0,0 0-1,1-1 1,-1 1-1,-3 0 1,-49 11 30,48-11-47,-34 4-373,-82-2 0,92-3-15,29 0 309,1 0 0,0-1 0,-1 1 0,1 0 0,0 0 0,0-1 0,0 1-1,-1 0 1,1 0 0,0-1 0,0 1 0,0 0 0,0-1 0,-1 1 0,1 0 0,0-1 0,0 1 0,0 0-1,0-1 1,0 1 0,0 0 0,0-1 0,0 1 0,0 0 0,0-1 0,0 1 0,0 0 0,0-1-1,0 1 1,0 0 0,0-1 0,1 1 0,-1 0 0,0-1 0,0 1 0,0 0 0,1 0 0,-1-1 0,0 1-1,0 0 1,0-1 0,1 1 0,-1 0 0,1 0 0,16-13-4374</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30.061"/>
    </inkml:context>
    <inkml:brush xml:id="br0">
      <inkml:brushProperty name="width" value="0.05" units="cm"/>
      <inkml:brushProperty name="height" value="0.05" units="cm"/>
      <inkml:brushProperty name="color" value="#004F8B"/>
    </inkml:brush>
  </inkml:definitions>
  <inkml:trace contextRef="#ctx0" brushRef="#br0">153 81 4882,'0'0'8874,"0"-12"-8151,2-38-134,-2 49-572,0 0 1,0 0-1,0 0 0,-1 1 0,1-1 0,0 0 0,0 0 0,-1 1 1,1-1-1,0 0 0,-1 0 0,1 1 0,-1-1 0,1 1 0,-1-1 1,1 0-1,-1 1 0,1-1 0,-1 1 0,1-1 0,-1 1 1,0-1-1,1 1 0,-1-1 0,0 1 0,0 0 0,1 0 0,-1-1 1,0 1-1,0 0 0,0 0 0,-24 0-80,20 0 87,0 0-7,1 0 0,0 0 0,-1 1 0,1-1 0,-1 1 1,1 0-1,0 0 0,0 1 0,0-1 0,-1 1 0,1 0 0,1 0 0,-1 0 1,0 0-1,0 1 0,1 0 0,0 0 0,-1 0 0,1 0 0,0 0 1,0 0-1,1 1 0,-1 0 0,1-1 0,0 1 0,0 0 0,0 0 0,0 0 1,1 0-1,-1 1 0,1-1 0,0 0 0,1 1 0,-1-1 0,1 0 0,-1 1 1,2 5-1,-2-3 59,1 0 1,-1 0 0,2 0-1,-1 0 1,1 0-1,0 0 1,0 0 0,1 0-1,0 0 1,0-1 0,1 1-1,-1 0 1,2-1-1,-1 0 1,1 0 0,-1 0-1,2 0 1,-1-1 0,1 0-1,-1 1 1,2-2-1,-1 1 1,0-1 0,13 8-1,-8-6-15,0-1 0,1 0-1,0 0 1,0-1 0,0-1-1,0 0 1,1 0 0,-1-1-1,1 0 1,0-1-1,-1-1 1,1 0 0,0 0-1,12-3 1,-20 2-91,0-1 1,-1 1-1,1-1 0,0 1 0,-1-1 1,1 0-1,-1 0 0,0-1 0,0 1 1,1-1-1,-2 0 0,1 1 1,0-1-1,0-1 0,-1 1 0,0 0 1,0-1-1,0 1 0,0-1 0,0 1 1,2-8-1,-2 6-9,0 1 1,0-1-1,0 1 1,1-1-1,0 1 1,0 0-1,0 0 1,1 0-1,-1 1 1,7-6-1,-5 8 69,1 0 0,-1 1-1,1-1 1,-1 1 0,1 0 0,-1 0-1,1 1 1,-1 0 0,1 0 0,-1 0-1,0 0 1,0 1 0,1 0 0,4 3-1,2-1 29,11 2 53,-1 0-1,0-2 0,1 0 1,0-2-1,0 0 0,0-1 0,0-2 1,31-4-1,-49 4-84,0-1 0,0 0 0,0 0 0,0 0 0,0 0 0,-1-1 0,1 1 0,-1-1-1,1-1 1,-1 1 0,0-1 0,-1 1 0,1-1 0,-1 0 0,1 0 0,-1-1 0,0 1 0,-1-1 0,1 1 0,-1-1 0,0 0 0,0 0 0,0 0 0,-1 0 0,0 0 0,0 0 0,0-1 0,0 1-1,-1 0 1,0 0 0,0-1 0,-2-9 0,0 11-39,0 0 0,0 0 0,0 1 0,-1-1 0,1 0 0,-1 1 0,0 0 0,0 0 0,0 0 0,-1 0 0,1 0 0,-1 1-1,1-1 1,-1 1 0,0 0 0,0 0 0,0 0 0,0 1 0,0-1 0,-1 1 0,-4-1 0,-12-3-41,-1 0 1,-38-2-1,43 5 27,1 2-1,-1 0 1,0 0 0,1 2-1,-1 0 1,1 1 0,-18 5-1,28-6 24,1 0 0,0 0-1,0 0 1,0 1 0,0 0 0,0 0-1,1 0 1,-1 0 0,1 1 0,0 0-1,0 0 1,0 0 0,1 0 0,-1 1-1,1 0 1,0-1 0,0 1-1,1 0 1,-1 0 0,1 1 0,0-1-1,1 0 1,-1 1 0,0 8 0,-1 52-270,3-62-47,1 0 0,-1 0 0,1 0 0,0 0 0,0 0 0,1 0 0,-1 0 0,1-1 0,-1 1 0,1 0 0,1-1 0,-1 1 0,3 2 0,13 11-5055</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32.018"/>
    </inkml:context>
    <inkml:brush xml:id="br0">
      <inkml:brushProperty name="width" value="0.05" units="cm"/>
      <inkml:brushProperty name="height" value="0.05" units="cm"/>
      <inkml:brushProperty name="color" value="#004F8B"/>
    </inkml:brush>
  </inkml:definitions>
  <inkml:trace contextRef="#ctx0" brushRef="#br0">345 165 1777,'0'0'7598,"3"-9"-6582,1 1-545,-1 0-1,-1 0 1,1 0-1,-1-1 1,-1 1-1,0-1 0,1-10 1,-2 16-417,0 0 0,-1 1 1,1-1-1,-1 0 0,1 0 1,-1 0-1,0 1 0,0-1 0,0 0 1,0 1-1,-1-1 0,1 1 0,-1-1 1,0 1-1,1 0 0,-1-1 1,0 1-1,0 0 0,0 0 0,-1 1 1,1-1-1,0 0 0,-1 1 1,1-1-1,-1 1 0,1 0 0,-1 0 1,0 0-1,-5-1 0,-11-3-93,1 2 0,-1 0 0,0 1 0,-27 2-1,36 0 24,0 0-1,0 1 1,0 0-1,0 1 0,0 0 1,0 1-1,0 0 0,1 0 1,0 1-1,-10 5 0,13-4 7,0 1-1,0-1 1,1 1-1,-1 0 0,1 1 1,1-1-1,-1 1 0,1 0 1,0 0-1,1 0 1,-1 1-1,1-1 0,1 1 1,0 0-1,0 0 0,-2 16 1,3-16 26,0-1 0,1 1 0,0 0 0,0 0 0,0 0 0,1 0 1,0-1-1,1 1 0,0 0 0,0-1 0,0 1 0,1-1 0,1 0 0,-1 0 0,1 0 1,0 0-1,7 8 0,-2-5 30,1-1-1,1-1 1,0 0 0,0 0-1,0-1 1,1-1 0,0 0 0,0 0-1,1-1 1,0-1 0,16 4 0,-7-3-217,0-2 0,0 0 1,0-1-1,0-1 0,0-2 1,25-2-1,-38 1-387,-1 0-1,0 0 1,0-1 0,0 0-1,0-1 1,0 0 0,0 0-1,-1 0 1,0-1-1,0 0 1,0-1 0,-1 1-1,0-1 1,0 0 0,0-1-1,7-10 1,7-16-3521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32.359"/>
    </inkml:context>
    <inkml:brush xml:id="br0">
      <inkml:brushProperty name="width" value="0.05" units="cm"/>
      <inkml:brushProperty name="height" value="0.05" units="cm"/>
      <inkml:brushProperty name="color" value="#004F8B"/>
    </inkml:brush>
  </inkml:definitions>
  <inkml:trace contextRef="#ctx0" brushRef="#br0">6 0 944,'0'0'7879,"-1"3"-7642,-1 9 65,0 0-1,2 0 0,-1 0 1,1 0-1,1 0 0,4 21 1,21 77 1348,-7-41-1053,-14-46-1172,-1 0 0,0 0 0,0 26 0,-4-48-45,-21 1-6868</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32.705"/>
    </inkml:context>
    <inkml:brush xml:id="br0">
      <inkml:brushProperty name="width" value="0.05" units="cm"/>
      <inkml:brushProperty name="height" value="0.05" units="cm"/>
      <inkml:brushProperty name="color" value="#004F8B"/>
    </inkml:brush>
  </inkml:definitions>
  <inkml:trace contextRef="#ctx0" brushRef="#br0">1 318 5843,'0'0'5151,"21"-1"-4462,-1 0-539,8 1 209,0-1 1,-1-2-1,45-9 0,-61 9-322,0 0 1,-1-1-1,1 0 0,-1-1 1,0 0-1,0-1 1,0 0-1,-1-1 0,0 0 1,0 0-1,-1-1 0,0 0 1,0 0-1,-1-1 0,0 0 1,0 0-1,-1-1 0,0 0 1,-1 0-1,0 0 0,-1-1 1,0 1-1,0-1 0,-1 0 1,-1 0-1,0-1 1,1-15-1,-3-31-163,0 58 569,-3 14-413,-10 29 532,3 0 0,1 0 1,3 1-1,-3 72 1,9-95-542,2 46 533,-1-63-720,0-1-1,-1 1 1,1-1 0,0 1 0,1-1 0,-1 1 0,0-1-1,1 0 1,0 0 0,0 0 0,0 0 0,0 0 0,0 0-1,1 0 1,3 3 0,9-3-7032,-9-3 2126</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33.334"/>
    </inkml:context>
    <inkml:brush xml:id="br0">
      <inkml:brushProperty name="width" value="0.05" units="cm"/>
      <inkml:brushProperty name="height" value="0.05" units="cm"/>
      <inkml:brushProperty name="color" value="#004F8B"/>
    </inkml:brush>
  </inkml:definitions>
  <inkml:trace contextRef="#ctx0" brushRef="#br0">0 98 5683,'0'0'3270,"18"-4"-1394,57-13-667,-72 16-1151,0 1 0,1-1 1,-1 1-1,0-1 0,1 1 1,-1 0-1,1 0 1,-1 1-1,0-1 0,1 1 1,-1-1-1,0 1 1,0 0-1,1 0 0,-1 1 1,0-1-1,0 1 1,0-1-1,0 1 0,-1 0 1,1 0-1,0 0 1,-1 1-1,1-1 0,-1 1 1,0-1-1,0 1 1,0 0-1,0-1 0,0 1 1,-1 0-1,1 0 1,-1 1-1,0-1 0,0 0 1,0 0-1,0 1 0,0 2 1,1 7-3,-1-1 0,0 0 0,0 1 0,-1-1 1,-1 1-1,0-1 0,-1 1 0,-5 16 0,-23 43 203,25-62-212,0 0-1,0 0 1,1 1 0,0 0 0,1 0 0,0 0 0,0 0 0,-1 23-1,5-33-33,-1 0-1,0 0 0,0 0 0,1 0 1,-1 0-1,1 0 0,-1 0 1,1 0-1,-1 0 0,1 0 0,0-1 1,-1 1-1,1 0 0,0 0 0,0 0 1,0-1-1,-1 1 0,1 0 0,0-1 1,0 1-1,0-1 0,0 1 0,0-1 1,0 0-1,0 1 0,0-1 0,0 0 1,1 0-1,-1 0 0,0 1 0,0-1 1,1-1-1,47 2 241,-35-2-358,52-4-853,-53 2-46,0 0 1,0 0 0,-1-2-1,0 1 1,18-10 0,-22 9 408,0 0 0,0-1 0,0 1-1,-1-2 1,0 1 0,0-1 0,0 0 0,5-8 0,-7 7 633,0 0-1,0 0 0,-1 0 1,0 0-1,4-13 0,-7 18 317,-1 2 16,0 1 0,0-1-1,0 0 1,0 0 0,0 0-1,0 0 1,1 0 0,-1 0-1,0 1 1,1-1 0,-1 0-1,0 0 1,1 0 0,-1 1 0,1-1-1,-1 0 1,1 0 0,0 1-1,-1-1 1,1 1 0,0-1-1,-1 0 1,1 1 0,0-1-1,0 1 1,0 0 0,-1-1 0,1 1-1,0 0 1,1-1 0,16 5-702,-9 0 397,12 4 175,0 0-1,0-1 0,0-1 0,1-2 0,-1 0 0,40 2 0,-51-6-160,6 1 32,0-1 1,0-1-1,0-1 1,0 0-1,25-7 1,-37 8-107,0-1 1,0 1-1,0-1 1,-1 0-1,1 0 1,-1-1-1,1 1 1,-1-1-1,0 0 1,0 0-1,0 0 1,0 0-1,0 0 1,-1-1-1,1 1 1,-1-1 0,0 0-1,0 1 1,-1-1-1,1 0 1,-1 0-1,0 0 1,0-1-1,0 1 1,0 0-1,0-8 1,0 5-29,0-1 1,-1 1-1,0-1 0,0 1 1,0-1-1,-1 1 1,0 0-1,0-1 1,-1 1-1,0 0 1,-1 0-1,1 0 1,-1 0-1,-1 0 1,1 0-1,-1 1 1,0 0-1,0 0 1,-1 0-1,0 0 0,0 1 1,-1-1-1,1 1 1,-1 1-1,0-1 1,-10-5-1,1 1-27,-1 0-1,0 1 0,0 1 0,-1 0 0,0 1 1,-21-4-1,32 8 32,-1 1 0,1 0 0,0 0 0,-1 0 0,1 1 0,-1 0 0,1 0 0,-1 0 0,1 1 0,-1 0 0,1 1 0,0-1 0,-1 1-1,1 0 1,0 1 0,0-1 0,1 1 0,-1 1 0,0-1 0,-6 6 0,6-2 27,-1 1 0,1-1 0,0 1 0,1 1 0,0-1-1,1 1 1,-1 0 0,2 0 0,-1 0 0,1 1 0,1-1 0,-1 1-1,2 0 1,-1-1 0,1 1 0,1 0 0,1 16 0,-1-23-61,0 1 0,0-1 0,1 0 0,-1 1 0,1-1 0,0 0 0,0 0 0,0 0 0,1 0 0,-1 0 0,1 0 0,0 0 0,-1 0 0,1 0 0,0-1 0,1 1 0,-1-1 0,0 1 0,4 1 0,-3-1-418,1-1-1,0 1 1,-1-1 0,1 0-1,0-1 1,0 1-1,1-1 1,-1 1 0,5 0-1,14-1-4239</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33.693"/>
    </inkml:context>
    <inkml:brush xml:id="br0">
      <inkml:brushProperty name="width" value="0.05" units="cm"/>
      <inkml:brushProperty name="height" value="0.05" units="cm"/>
      <inkml:brushProperty name="color" value="#004F8B"/>
    </inkml:brush>
  </inkml:definitions>
  <inkml:trace contextRef="#ctx0" brushRef="#br0">0 28 6467,'0'0'8036,"116"-4"-7044,-83 1-960,-2-1-16,-4 2 96,-4 2-112,-2-2-928,-5 0-1233,1-1-1841,-5-5-1937</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34.050"/>
    </inkml:context>
    <inkml:brush xml:id="br0">
      <inkml:brushProperty name="width" value="0.05" units="cm"/>
      <inkml:brushProperty name="height" value="0.05" units="cm"/>
      <inkml:brushProperty name="color" value="#004F8B"/>
    </inkml:brush>
  </inkml:definitions>
  <inkml:trace contextRef="#ctx0" brushRef="#br0">1 0 8516,'0'0'3538,"0"17"-3133,3 68 997,5-1 1,21 100-1,-25-162-1119,-3-17-4474,-1-16-509,0 0 3512,0-21-5138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38.534"/>
    </inkml:context>
    <inkml:brush xml:id="br0">
      <inkml:brushProperty name="width" value="0.05" units="cm"/>
      <inkml:brushProperty name="height" value="0.05" units="cm"/>
      <inkml:brushProperty name="color" value="#004F8B"/>
    </inkml:brush>
  </inkml:definitions>
  <inkml:trace contextRef="#ctx0" brushRef="#br0">0 49 1249,'0'0'7059,"4"-10"-6435,12-28-93,-12 41 315,1 16-597,2 20 139,0 8 287,6 32 646,35 126 0,-40-186-7682,-12-33 3021</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34.396"/>
    </inkml:context>
    <inkml:brush xml:id="br0">
      <inkml:brushProperty name="width" value="0.05" units="cm"/>
      <inkml:brushProperty name="height" value="0.05" units="cm"/>
      <inkml:brushProperty name="color" value="#004F8B"/>
    </inkml:brush>
  </inkml:definitions>
  <inkml:trace contextRef="#ctx0" brushRef="#br0">0 9 5715,'0'0'4610,"24"-2"-3703,1-1-522,-13 1-199,1 1-1,-1 0 1,0 1-1,0 0 0,1 1 1,-1 1-1,0-1 1,0 2-1,0 0 0,15 6 1,-25-9-158,154 63 2458,-135-53-2245,-1 1 0,0 0-1,-1 2 1,0 0 0,22 21 0,-37-30-214,0 1-1,-1-1 1,1 1 0,-1-1 0,0 1-1,0 0 1,0 1 0,3 9-1,-5-13-27,0 0 0,-1 0 0,1 0 0,-1 0 0,1 0 0,-1 1-1,0-1 1,0 0 0,0 0 0,0 0 0,-1 1 0,1-1-1,0 0 1,-1 0 0,0 0 0,1 0 0,-1 0 0,0 0 0,0 0-1,0 0 1,0 0 0,-1 0 0,1-1 0,0 1 0,-1 0-1,1-1 1,-3 2 0,-5 4-32,-1-1-1,1 0 1,-1 0-1,-1-1 1,1-1-1,-1 0 1,-18 5-1,-88 13-929,38-9-487,41-3 191,-10 1-3778,27-7 1088</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36.320"/>
    </inkml:context>
    <inkml:brush xml:id="br0">
      <inkml:brushProperty name="width" value="0.05" units="cm"/>
      <inkml:brushProperty name="height" value="0.05" units="cm"/>
      <inkml:brushProperty name="color" value="#004F8B"/>
    </inkml:brush>
  </inkml:definitions>
  <inkml:trace contextRef="#ctx0" brushRef="#br0">0 60 2161,'0'0'9690,"0"-9"-8484,3-41 1731,-2 59-2411,-1 26-487,0 0 0,2 0 0,2-1 1,1 1-1,2-1 0,12 41 0,-16-69-342,5 19-1435,-6-8-4040</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36.773"/>
    </inkml:context>
    <inkml:brush xml:id="br0">
      <inkml:brushProperty name="width" value="0.05" units="cm"/>
      <inkml:brushProperty name="height" value="0.05" units="cm"/>
      <inkml:brushProperty name="color" value="#004F8B"/>
    </inkml:brush>
  </inkml:definitions>
  <inkml:trace contextRef="#ctx0" brushRef="#br0">274 67 7187,'0'0'3845,"0"-6"-3578,0 5-234,0-1 0,0 0 0,0 0 1,0 0-1,-1 0 0,1 1 1,0-1-1,-1 0 0,0 0 1,1 1-1,-1-1 0,0 1 1,0-1-1,0 0 0,0 1 1,0-1-1,0 1 0,0 0 1,-1-1-1,-1 0 0,-1-1 23,0 0 0,-1 1 0,1 0 0,-1 0 0,0 1 0,1-1 0,-1 1 0,-5-1 0,-1 0-28,1 0 0,-1 0 1,0 1-1,1 1 1,-1 0-1,0 0 0,1 1 1,-1 0-1,1 1 0,-15 4 1,20-4-3,1 0-1,-1 1 1,1-1 0,-1 1-1,1 0 1,0 0 0,0 0-1,0 1 1,0-1 0,1 1-1,-1 0 1,1 0 0,0 0-1,0 1 1,1-1 0,-1 1-1,1-1 1,0 1 0,0 0-1,1 0 1,0 0 0,-1 0-1,1 6 1,-1-1 148,0 1 0,1-1-1,1 1 1,0-1 0,0 1 0,1-1 0,0 1-1,1-1 1,0 0 0,1 1 0,0-1-1,1 0 1,0-1 0,7 14 0,-7-16-134,1 0 0,0-1-1,0 1 1,1-1 0,0 0 0,0 0 0,0-1 0,1 0 0,0 0 0,0 0-1,0-1 1,1 0 0,-1 0 0,1-1 0,0 0 0,0-1 0,0 1-1,15 1 1,-12-2-263,0-1 0,0 0 0,0 0-1,0-2 1,0 1 0,-1-1-1,1-1 1,0 0 0,15-4 0,-19 3-336,0-1 1,0 1 0,0-1-1,0 0 1,-1-1 0,0 1-1,0-1 1,0 0 0,-1-1-1,0 0 1,0 1 0,0-2-1,-1 1 1,5-9 0,9-18-2828</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37.104"/>
    </inkml:context>
    <inkml:brush xml:id="br0">
      <inkml:brushProperty name="width" value="0.05" units="cm"/>
      <inkml:brushProperty name="height" value="0.05" units="cm"/>
      <inkml:brushProperty name="color" value="#004F8B"/>
    </inkml:brush>
  </inkml:definitions>
  <inkml:trace contextRef="#ctx0" brushRef="#br0">1 1 4258,'0'0'6544,"0"6"-6293,11 138 2708,2 14-5286,-25-183-8862</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37.434"/>
    </inkml:context>
    <inkml:brush xml:id="br0">
      <inkml:brushProperty name="width" value="0.05" units="cm"/>
      <inkml:brushProperty name="height" value="0.05" units="cm"/>
      <inkml:brushProperty name="color" value="#004F8B"/>
    </inkml:brush>
  </inkml:definitions>
  <inkml:trace contextRef="#ctx0" brushRef="#br0">1 237 2065,'0'0'8150,"18"0"-7309,146-4 1328,-159 4-2183,1 0-1,-1-1 1,0 1 0,0-1 0,1-1 0,-1 1 0,0-1-1,0 1 1,-1-2 0,1 1 0,0 0 0,-1-1 0,1 0-1,-1 0 1,0 0 0,0-1 0,0 1 0,0-1 0,-1 0 0,1 0-1,-1 0 1,0-1 0,0 1 0,-1-1 0,0 0 0,4-8-1,-1-4-76,0-1 0,-1 0 0,-1 0 1,-1 0-1,0 0 0,-2-25 568,0 56-29,-2 76 735,0-24 289,7 70 0,4-98-1243,2-22-1740,5-10-4637,-5-7 791</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37.902"/>
    </inkml:context>
    <inkml:brush xml:id="br0">
      <inkml:brushProperty name="width" value="0.05" units="cm"/>
      <inkml:brushProperty name="height" value="0.05" units="cm"/>
      <inkml:brushProperty name="color" value="#004F8B"/>
    </inkml:brush>
  </inkml:definitions>
  <inkml:trace contextRef="#ctx0" brushRef="#br0">0 6 5939,'0'0'10340,"85"8"-9715,-54-8-449,0 0-176,0 0-480,-4 0-801,0-4-2353,-6-6-1600</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38.362"/>
    </inkml:context>
    <inkml:brush xml:id="br0">
      <inkml:brushProperty name="width" value="0.05" units="cm"/>
      <inkml:brushProperty name="height" value="0.05" units="cm"/>
      <inkml:brushProperty name="color" value="#004F8B"/>
    </inkml:brush>
  </inkml:definitions>
  <inkml:trace contextRef="#ctx0" brushRef="#br0">1 247 3169,'0'0'11579,"21"6"-10787,-17-5-763,29 8 546,-1-2 0,1-1 0,55 2 1,-81-8-470,15 1 340,1-2 0,0 0 1,41-9-1,-58 9-430,0-1 0,0 0 0,-1 0 0,1 0 0,-1-1 0,1 0 0,-1 0 0,0 0 0,0-1 0,0 1 0,0-1 0,-1 0 0,0-1 0,0 1 0,0-1 0,0 0 0,-1 0 0,1 0 0,4-10 0,-7 10-83,1 0 1,-1 1-1,0-1 0,0 0 1,0 0-1,-1 0 0,1 0 0,-1 1 1,-1-1-1,1 0 0,-1 0 1,1 0-1,-2 0 0,1 1 0,0-1 1,-1 0-1,0 1 0,0-1 1,0 1-1,0 0 0,-1 0 1,0 0-1,0 0 0,0 0 0,0 0 1,-1 1-1,1-1 0,-1 1 1,0 0-1,-8-4 0,2 0-8,0 0 0,-1 1 0,0 1 0,0 0 0,0 0-1,-1 1 1,0 0 0,1 1 0,-1 1 0,-1 0 0,-15-1 0,22 3 76,0 1 1,0-1-1,0 1 1,-1 1-1,1-1 0,0 1 1,0 0-1,1 0 1,-1 1-1,0 0 1,1 0-1,0 0 0,-1 1 1,1-1-1,1 1 1,-1 0-1,0 1 0,1-1 1,0 1-1,0 0 1,0 0-1,-3 7 1,1-1 72,0 1-1,1-1 1,0 1 0,1 0 0,1 0 0,0 0 0,0 0 0,1 0 0,1 1 0,0 15 0,1-27-109,0 0 1,0 1 0,0-1 0,1 0 0,-1 0-1,1 1 1,-1-1 0,1 0 0,-1 0 0,1 0 0,0 0-1,-1 0 1,1 0 0,0 0 0,0 0 0,0 0-1,0 0 1,0 0 0,0-1 0,0 1 0,0 0-1,0-1 1,0 1 0,0 0 0,0-1 0,1 1 0,-1-1-1,0 0 1,0 0 0,3 1 0,43 3-3500,-42-4 2874,29 0-4168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38.705"/>
    </inkml:context>
    <inkml:brush xml:id="br0">
      <inkml:brushProperty name="width" value="0.05" units="cm"/>
      <inkml:brushProperty name="height" value="0.05" units="cm"/>
      <inkml:brushProperty name="color" value="#004F8B"/>
    </inkml:brush>
  </inkml:definitions>
  <inkml:trace contextRef="#ctx0" brushRef="#br0">1 0 7059,'0'0'4754,"12"107"-2481,-10-55-1280,3-2 223,-3-7-703,2-6-481,0-7 192,0-6-224,0-7-416,-2-7-465,-2-5-1328</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39.036"/>
    </inkml:context>
    <inkml:brush xml:id="br0">
      <inkml:brushProperty name="width" value="0.05" units="cm"/>
      <inkml:brushProperty name="height" value="0.05" units="cm"/>
      <inkml:brushProperty name="color" value="#004F8B"/>
    </inkml:brush>
  </inkml:definitions>
  <inkml:trace contextRef="#ctx0" brushRef="#br0">0 349 2513,'0'0'8732,"21"0"-7886,153 0-59,-163 0-738,0 0 0,-1-1-1,1 0 1,-1-1 0,0-1 0,1 1 0,-1-2 0,0 1-1,0-1 1,16-10 0,-21 11-75,1-1-1,-1 0 0,0-1 1,0 1-1,0-1 1,-1 0-1,0 0 0,0 0 1,0-1-1,0 1 1,-1-1-1,0 0 0,0 0 1,-1 0-1,1-1 1,-1 1-1,-1-1 0,2-8 1,1-24-193,-3-72 0,-2 58 806,1 52 88,-3 25 70,-16 80 503,5 1 1,-2 145-1,17-226-1260,-1 2-688,-5 48 1,4-66-47,-1 0 0,0 0 0,-1 0 0,1 0-1,-7 12 1,-11 10-4003</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39.455"/>
    </inkml:context>
    <inkml:brush xml:id="br0">
      <inkml:brushProperty name="width" value="0.05" units="cm"/>
      <inkml:brushProperty name="height" value="0.05" units="cm"/>
      <inkml:brushProperty name="color" value="#004F8B"/>
    </inkml:brush>
  </inkml:definitions>
  <inkml:trace contextRef="#ctx0" brushRef="#br0">0 0 4418,'0'0'7331,"0"27"-6994,0 14 1263,0 7 129,0 4-929,0-5-463,0-6-81,0-6-256,0-9-320,0-7-1617,0-13-2337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04.550"/>
    </inkml:context>
    <inkml:brush xml:id="br0">
      <inkml:brushProperty name="width" value="0.05" units="cm"/>
      <inkml:brushProperty name="height" value="0.05" units="cm"/>
      <inkml:brushProperty name="color" value="#004F8B"/>
    </inkml:brush>
  </inkml:definitions>
  <inkml:trace contextRef="#ctx0" brushRef="#br0">1 145 4402,'0'0'5301,"19"5"-2932,-16-4-2283,30 7 685,1-1 0,0-1 0,41 1 0,-48-6-400,-19-1-146,-1 1-1,1-1 1,0 0-1,0-1 1,0 0-1,11-3 1,-18 4-194,1-1 1,0 0-1,0 0 0,0 0 1,-1 0-1,1 0 1,0-1-1,-1 1 0,1-1 1,-1 1-1,0-1 0,1 1 1,-1-1-1,0 0 0,0 1 1,0-1-1,0 0 0,0 0 1,-1 0-1,1 0 0,0 0 1,-1 0-1,1 0 1,-1 0-1,0 0 0,0 0 1,0 0-1,0 0 0,0-2 1,0 0-75,0 0 1,0 1-1,0-1 1,-1 1-1,0-1 1,1 1-1,-1-1 1,0 1-1,-1-1 1,1 1-1,0 0 1,-1-1-1,-4-5 1,2 5-49,0 0 0,0 1 0,0-1 1,-1 1-1,0-1 0,0 1 1,0 1-1,-7-4 0,-2-1-63,-1 1 1,0 1-1,-1 0 0,1 1 0,-1 1 0,0 0 0,0 1 1,0 1-1,0 1 0,0 0 0,-30 4 0,44-3 160,0 0-1,0 0 1,0 0 0,-1 0-1,2 1 1,-1-1-1,0 1 1,0-1 0,0 1-1,1 0 1,-1-1 0,1 1-1,-1 0 1,1 0-1,0 0 1,0 0 0,0 0-1,0 1 1,0-1 0,0 0-1,0 0 1,1 1-1,-1-1 1,1 0 0,0 3-1,-1-1 19,0 0-1,1-1 0,0 1 0,0 0 1,0-1-1,0 1 0,1 0 0,-1-1 1,1 1-1,0 0 0,0-1 0,0 1 1,1-1-1,-1 0 0,1 1 0,2 2 1,2-1-76,-1 0 0,1-1 0,0 0 0,0 0 0,1 0 0,-1-1 0,1 0 0,0 0 0,0-1 0,0 0 0,0 0 0,0 0 0,10 0 0,-6-1-862,0 0 0,0 0 0,0-1 0,0 0 0,0-1 0,0-1 0,0 1 0,15-6 0,7-12-5430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39.007"/>
    </inkml:context>
    <inkml:brush xml:id="br0">
      <inkml:brushProperty name="width" value="0.05" units="cm"/>
      <inkml:brushProperty name="height" value="0.05" units="cm"/>
      <inkml:brushProperty name="color" value="#004F8B"/>
    </inkml:brush>
  </inkml:definitions>
  <inkml:trace contextRef="#ctx0" brushRef="#br0">54 63 7555,'0'0'1993,"27"-10"-1368,89-33-92,-106 41-447,-1 0-1,1 0 0,0 0 1,0 1-1,0 1 0,0 0 1,0 0-1,0 1 0,0 0 1,0 1-1,0 0 0,-1 1 1,1-1-1,-1 2 0,0 0 1,1 0-1,-2 0 1,1 1-1,0 1 0,-1-1 1,0 1-1,11 11 0,-13-11-79,0 0-1,0 1 0,-1 0 1,1 0-1,-1 1 0,-1-1 1,0 1-1,0 0 0,0 0 1,-1 1-1,0-1 1,-1 1-1,1-1 0,-2 1 1,1 0-1,-1 0 0,-1 0 1,0-1-1,0 1 0,-1 0 1,0 0-1,0 0 1,-4 11-1,2-11-10,-1-1-1,0 0 1,-1 0 0,0-1 0,0 1-1,-1-1 1,1 0 0,-2 0 0,1-1 0,-1 0-1,0 0 1,-14 9 0,-1-2-217,0 0 0,-1-1 1,-32 12-1,36-17-1,0 0 0,0-1 0,-1-1 0,0-1 0,0-1 0,0-1 1,0 0-1,0-2 0,-1 0 0,-22-3 0,41 2 201,0 1 1,1-1-1,-1 0 1,0 0-1,0 0 0,1 1 1,-1-1-1,1-1 1,-1 1-1,1 0 0,-1 0 1,1-1-1,0 1 1,-1 0-1,1-1 0,0 1 1,0-1-1,0 0 1,0 1-1,1-1 0,-1 0 1,0 0-1,1 1 1,-1-1-1,1 0 0,0 0 1,-1 0-1,1 0 1,0 0-1,0 1 1,0-1-1,0 0 0,1 0 1,-1 0-1,0 0 1,1 0-1,-1 1 0,1-1 1,0 0-1,0 0 1,-1 1-1,1-1 0,0 0 1,1 1-1,-1-1 1,0 1-1,0 0 0,0-1 1,1 1-1,-1 0 1,1 0-1,2-2 0,7-4 136,0 2 0,0-1 0,1 1 0,-1 1 0,1 0 0,0 1 0,0 0 0,0 1 0,1 0 0,-1 1 0,0 0 0,1 1 0,24 3 0,-32-2-5,-1 0 0,1 1 1,-1 0-1,1 0 0,-1 0 1,1 0-1,-1 1 0,0 0 1,0 0-1,-1 0 0,1 0 1,3 4-1,42 53 1099,-15-18-1028,-27-35-241,-6-4-247,1-1 1,0 0-1,0 0 0,0 0 0,0 0 0,0-1 0,1 1 1,-1 0-1,0-1 0,4 2 0,7-2-3261</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42.271"/>
    </inkml:context>
    <inkml:brush xml:id="br0">
      <inkml:brushProperty name="width" value="0.05" units="cm"/>
      <inkml:brushProperty name="height" value="0.05" units="cm"/>
      <inkml:brushProperty name="color" value="#004F8B"/>
    </inkml:brush>
  </inkml:definitions>
  <inkml:trace contextRef="#ctx0" brushRef="#br0">370 113 6259,'0'0'4479,"0"-12"-3644,2-37 115,-2 48-904,0-1-1,0 0 0,0 0 1,-1 1-1,1-1 1,-1 0-1,1 1 1,-1-1-1,1 0 0,-1 1 1,0-1-1,0 1 1,0-1-1,0 1 1,0 0-1,0-1 1,0 1-1,-1 0 0,1 0 1,0 0-1,-1 0 1,1 0-1,-1 0 1,1 0-1,-1 0 0,-1 0 1,-41-9 55,40 9-90,-10-1 1,0 1 0,0 0 0,1 1 0,-1 1-1,0 0 1,0 1 0,1 0 0,-1 1 0,1 1-1,0 0 1,0 0 0,-20 11 0,26-11 68,0 1 0,0 0 1,0 0-1,1 1 0,-1-1 0,1 1 0,1 1 1,-1-1-1,1 1 0,0 0 0,1 0 0,-1 1 1,1 0-1,1-1 0,0 1 0,0 0 0,0 0 1,1 1-1,0-1 0,1 1 0,-1 12 1,1-12 8,0 0 0,1 0 0,1-1 0,-1 1 0,1 0 0,1-1 0,-1 1 0,1-1 0,1 0 0,4 10 0,-4-12-35,0-1 1,1 1 0,0-1 0,0 0-1,0 0 1,1-1 0,-1 1 0,1-1 0,0 0-1,1-1 1,-1 1 0,0-1 0,1 0 0,9 4-1,5-1 14,0 0 0,0-1 0,0-1 1,1-1-1,-1-1 0,1-1 0,40-3 0,-55 2-106,-1-1 0,0 0 0,1 0 0,-1 0 0,0-1 0,1 0 0,-1 0 0,0 0 1,0 0-1,-1-1 0,1 0 0,0 0 0,-1 0 0,0-1 0,0 1 0,0-1 0,0 0 0,5-7 1,0-2-242,0 0 0,-1-1 0,-1 0 0,0 0 0,5-18 1,-11 32 280,-1-1 0,1 0 0,-1 1 0,1 0 0,-1-1 0,1 1 0,0-1 0,-1 1 0,1 0 0,0-1 0,-1 1 0,1 0 0,0 0 0,0-1 0,-1 1 0,1 0 0,0 0 0,-1 0 0,1 0 0,0 0 0,0 0 0,-1 0 0,1 0 0,0 0 0,0 1 0,-1-1 0,1 0 0,0 0 0,-1 1 0,1-1 0,0 0 0,-1 1 0,1-1 0,0 1 0,0 0 0,31 18-14,-26-15 98,11 5 33,0-1 0,1 0-1,0-2 1,0 0-1,0-1 1,1-1 0,0 0-1,-1-2 1,1 0-1,0-1 1,0-1 0,33-4-1,-48 4-112,0-1 1,0 0-1,0 0 0,0 0 0,0-1 0,0 1 0,-1-1 0,1 0 0,0 0 0,-1 0 0,0 0 0,1-1 1,-1 1-1,0-1 0,0 0 0,-1 0 0,1 0 0,-1 0 0,1 0 0,-1-1 0,0 1 0,3-7 1,-2 3-108,-1-1 0,1 1 1,-1-1-1,-1 1 1,1-1-1,-1 1 1,-1-1-1,1 0 1,-2 0-1,-1-15 1,1 19 60,0-1 0,-1 1 1,0 0-1,0 0 0,0 0 1,0 0-1,-1 0 0,0 1 1,1-1-1,-1 1 0,-1-1 1,1 1-1,0 0 1,-1 0-1,1 1 0,-1-1 1,0 1-1,0-1 0,0 1 1,0 1-1,-1-1 0,1 0 1,-7 0-1,-6-3-18,0 1 0,0 1 1,0 0-1,-33 0 0,43 3 53,1 0 0,-1 0 0,1 1 1,-1 0-1,1 0 0,-1 1 0,1-1 0,0 1 0,0 1 0,0-1 0,-11 7 1,13-6 49,1 0-1,0 0 1,-1 0 0,1 1 0,1-1 0,-1 1 0,0 0 0,1-1 0,0 1 0,0 1 0,0-1 0,0 0 0,0 0-1,1 1 1,0-1 0,0 0 0,0 1 0,0 5 0,1-6 19,-1 0 0,1 0-1,0 0 1,0 0 0,0 0 0,0 1-1,1-1 1,-1 0 0,1 0 0,0 0-1,1 0 1,-1 0 0,1 0 0,-1-1 0,1 1-1,0 0 1,1-1 0,-1 1 0,3 2-1,0-2-19,-1 0 0,1-1 0,0 0 0,0 0 0,0 0 0,1-1 0,-1 1 0,1-1 0,-1-1 0,1 1 1,0-1-1,-1 0 0,9 1 0,46 3-299,98-6 0,31 3 31,-167 0 191,4 1 255,1-1-1,-1-1 1,1-1-1,50-7 1,-72 5-175,0 1 0,-1-1-1,1 0 1,0 0 0,-1 0 0,1 0 0,-1-1-1,0 0 1,0 0 0,0 0 0,0-1 0,0 1-1,-1-1 1,0 0 0,0 0 0,0 0 0,0 0-1,0 0 1,-1-1 0,0 0 0,0 1 0,0-1-1,0 0 1,-1 0 0,0 0 0,0 0 0,0 0 0,-1 0-1,1 0 1,-1 0 0,0 0 0,-1 0 0,1 0-1,-3-8 1,1 8-74,1 0 1,-1 0-1,-1 0 1,1 0-1,-1 1 0,0-1 1,0 1-1,0-1 0,-1 1 1,1 0-1,-1 0 0,0 1 1,0-1-1,-1 1 0,1 0 1,-7-3-1,-7-6-234,-1 2-1,-33-14 0,39 19 191,-1 0 0,0 1 0,1 1-1,-1 0 1,-1 0 0,1 2 0,0 0 0,0 0 0,-1 1-1,-18 3 1,27-2 47,-1 1 0,0 0 0,0 0 0,1 0 0,-1 1 0,1 0 1,0 0-1,0 0 0,0 1 0,0 0 0,1 1 0,-1-1 0,1 1 0,0 0 0,1 0 0,-1 0 0,1 1 0,0 0 0,0 0 0,1 0 0,0 0 0,-4 11 0,3-9-28,1 1 0,1-1 0,-1 1 0,2 0 0,-1 0 0,1 0 0,0 0 0,1 0 0,0 0 0,1 0 0,0 0 0,0 0 0,4 13 0,-4-17-36,1-1 0,0 1 1,0-1-1,1 1 0,-1-1 1,1 0-1,0 0 0,0 0 0,0 0 1,1 0-1,-1-1 0,1 1 0,0-1 1,0 0-1,0-1 0,1 1 0,-1-1 1,0 1-1,1-1 0,0 0 1,-1-1-1,1 1 0,0-1 0,0 0 1,6 0-1,32 1-4162,1-2-2599</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42.615"/>
    </inkml:context>
    <inkml:brush xml:id="br0">
      <inkml:brushProperty name="width" value="0.05" units="cm"/>
      <inkml:brushProperty name="height" value="0.05" units="cm"/>
      <inkml:brushProperty name="color" value="#004F8B"/>
    </inkml:brush>
  </inkml:definitions>
  <inkml:trace contextRef="#ctx0" brushRef="#br0">0 1 8196,'0'0'4386,"0"117"-2609,0-68-913,0-3-208,4-5-63,3-5-561,-3-8-16,-2-8-16,0-7-673,-2-5-207,-15-6-9861</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42.946"/>
    </inkml:context>
    <inkml:brush xml:id="br0">
      <inkml:brushProperty name="width" value="0.05" units="cm"/>
      <inkml:brushProperty name="height" value="0.05" units="cm"/>
      <inkml:brushProperty name="color" value="#004F8B"/>
    </inkml:brush>
  </inkml:definitions>
  <inkml:trace contextRef="#ctx0" brushRef="#br0">0 215 7491,'0'0'3490,"24"3"-1980,195 11 707,-217-14-2208,17 1 168,0-1-1,0-1 1,0-1 0,1-1 0,21-6 0,-35 7-200,0 0 0,-1-1-1,1 1 1,-1-1 0,0 0 0,0-1 0,0 1 0,0-1 0,-1 0 0,1-1-1,-1 1 1,0-1 0,0 1 0,-1-1 0,0 0 0,0-1 0,0 1 0,0 0 0,-1-1-1,4-11 1,-3 3-27,0 0-1,-1-1 0,0 1 1,-1-1-1,-1-18 0,0 19 161,0 13 207,-1 9 211,-8 67-91,-2 6 857,1 82 1,10-74-1757,0-31-3174,0-23-1951</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43.556"/>
    </inkml:context>
    <inkml:brush xml:id="br0">
      <inkml:brushProperty name="width" value="0.05" units="cm"/>
      <inkml:brushProperty name="height" value="0.05" units="cm"/>
      <inkml:brushProperty name="color" value="#004F8B"/>
    </inkml:brush>
  </inkml:definitions>
  <inkml:trace contextRef="#ctx0" brushRef="#br0">1 0 4258,'0'0'4698,"0"15"-3938,3 118 2613,-4-55-1833,4 0 0,20 119 0,-21-178-1388,0-7-685,-1-42-8999</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43.916"/>
    </inkml:context>
    <inkml:brush xml:id="br0">
      <inkml:brushProperty name="width" value="0.05" units="cm"/>
      <inkml:brushProperty name="height" value="0.05" units="cm"/>
      <inkml:brushProperty name="color" value="#004F8B"/>
    </inkml:brush>
  </inkml:definitions>
  <inkml:trace contextRef="#ctx0" brushRef="#br0">0 34 5715,'0'0'2273,"25"-6"-1001,-19 5-1300,37-9 1168,44-3-1,-70 11-718,0 1 0,0 1 0,0 0 0,0 2 0,0-1 0,0 2 0,24 7 0,-24-4-257,-1 1-1,0 0 1,0 2 0,-1 0 0,0 0 0,0 1-1,-1 1 1,22 22 0,-30-27-146,-1 0-1,1 0 1,-1 0-1,-1 1 1,1-1-1,-1 1 1,-1 0-1,1 1 1,-1-1-1,0 1 1,-1-1-1,0 1 1,0 0-1,0 0 1,-1 0-1,-1 0 1,1 0-1,-1 0 1,0 0-1,-1 0 1,-3 14-1,2-17-42,0-1-1,-1 1 0,1-1 0,-1 0 1,0 0-1,-1 0 0,1 0 1,-1 0-1,0-1 0,1 1 0,-2-1 1,1 0-1,0 0 0,0-1 1,-1 1-1,0-1 0,1 0 0,-1 0 1,0-1-1,0 0 0,-6 2 1,-13 3-512,0-2 1,-49 4 0,35-4-651,-1-3 0,1-1-1,-1-1 1,1-3 0,-63-13 0,99 17 1055,-9-8-2012,11 7 677</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44.533"/>
    </inkml:context>
    <inkml:brush xml:id="br0">
      <inkml:brushProperty name="width" value="0.05" units="cm"/>
      <inkml:brushProperty name="height" value="0.05" units="cm"/>
      <inkml:brushProperty name="color" value="#004F8B"/>
    </inkml:brush>
  </inkml:definitions>
  <inkml:trace contextRef="#ctx0" brushRef="#br0">292 30 7283,'0'0'5355,"0"-5"-4899,0 4-410,1 0-1,-1 0 1,0 0-1,0-1 1,0 1-1,0 0 1,-1 0 0,1 0-1,0-1 1,0 1-1,-1 0 1,1 0-1,-1 0 1,1 0-1,-1 0 1,1-1 0,-1 1-1,0 0 1,-1-1-1,-7 3-129,8-1 148,-11 0 9,0 1 0,0 1 0,0 0 1,0 0-1,0 1 0,1 1 0,-1-1 0,1 2 0,0 0 0,0 0 0,1 1 1,-1 1-1,1-1 0,1 2 0,-1-1 0,1 1 0,1 1 0,-1-1 0,2 2 1,-1-1-1,1 1 0,0 0 0,1 0 0,1 1 0,-1 0 0,2 0 1,-1 0-1,1 0 0,1 1 0,0 0 0,1 0 0,0 0 0,1 0 0,0 0 1,1 0-1,1 0 0,0 0 0,2 14 0,0-16 17,1 0-1,-1-1 1,2 1-1,-1-1 1,1 0-1,1-1 1,-1 1-1,1-1 1,1 0-1,0-1 1,0 1-1,0-1 1,1-1-1,15 12 0,-11-10-27,0-1-1,0 0 0,0-1 1,1 0-1,-1 0 0,1-1 1,1-1-1,-1-1 0,1 0 1,18 2-1,-24-4-60,-1-1-1,0 0 1,0 0-1,1 0 1,-1-1 0,0 0-1,0-1 1,0 0 0,11-4-1,-15 5-75,0-1 0,-1 0 0,1 0 0,-1 0 0,1-1 0,-1 1 0,0-1 1,0 1-1,0-1 0,0 0 0,0 1 0,-1-1 0,1 0 0,-1 0 0,0 0 0,0 0 0,0-1 0,0 1 0,0 0 0,-1 0 0,1-1 0,-1 1 0,0-4 0,0 0-176,1-1 0,-1 1 0,0-1 0,-1 1 0,0-1-1,0 1 1,0 0 0,-1-1 0,0 1 0,-1 0 0,0 0 0,0 0-1,-4-6 1,4 8 203,-1 1 0,1 0-1,-1 1 1,0-1 0,0 0-1,0 1 1,-1 0 0,1 0 0,-1 0-1,0 1 1,1 0 0,-1 0-1,0 0 1,0 0 0,-1 1-1,1-1 1,0 1 0,0 1-1,-9-1 1,8 0 152,-42 0 107,47 1-154,0 0 0,0 0 0,0 0 0,0 0 0,0 0 0,0 0 0,0 0 0,0 1 0,0-1 0,0 0 0,0 0 0,1 1 0,-1-1 0,0 1 0,0-1 0,0 1 0,0-1-1,0 1 1,1-1 0,-1 1 0,0 0 0,1-1 0,-1 1 0,0 0 0,1 0 0,-1-1 0,1 1 0,-1 0 0,1 0 0,-1 0 0,1 0 0,0 0 0,0 0 0,-1 0 0,1 0-1,0 0 1,0-1 0,0 1 0,0 2 0,2-1 102,1-1 1,-1 1-1,1 0 0,0-1 0,0 0 0,0 1 0,0-1 0,0 0 0,0-1 1,0 1-1,0 0 0,0-1 0,0 0 0,0 1 0,4-2 0,-3 2 11,40 3-157,66-2 0,-88-3-2603,0-1-1,33-8 1,-17-1-4768</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44.972"/>
    </inkml:context>
    <inkml:brush xml:id="br0">
      <inkml:brushProperty name="width" value="0.05" units="cm"/>
      <inkml:brushProperty name="height" value="0.05" units="cm"/>
      <inkml:brushProperty name="color" value="#004F8B"/>
    </inkml:brush>
  </inkml:definitions>
  <inkml:trace contextRef="#ctx0" brushRef="#br0">0 363 6307,'0'0'7259,"0"10"-6589,2 40 530,-1-57-1017,0 1 0,1 0 0,0-1 0,0 1 0,0 0 0,4-7 0,3-9-343,57-150-2082,-53 146 1993,0 0-1,2 2 1,1-1-1,24-28 0,-39 51 312,0 0-1,1 1 0,-1-1 1,0 1-1,1-1 0,-1 1 1,1-1-1,-1 1 0,1 0 1,0 0-1,-1 0 0,1 0 1,0 0-1,0 0 0,0 0 1,0 1-1,0-1 0,0 1 1,0-1-1,0 1 0,0 0 1,0 0-1,0 0 0,0 0 1,0 0-1,0 0 0,0 0 1,0 1-1,0-1 0,0 1 1,0 0-1,-1-1 0,1 1 1,0 0-1,0 0 0,0 0 1,-1 0-1,1 0 0,-1 1 1,1-1-1,-1 0 0,1 1 1,-1-1-1,0 1 0,3 3 1,5 8 228,0 1 1,-1-1-1,-1 2 1,9 23-1,-11-28-68,35 114 2449,-29-87-1972,1 1 0,21 43-1,-30-76 544,1-1-4179</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45.302"/>
    </inkml:context>
    <inkml:brush xml:id="br0">
      <inkml:brushProperty name="width" value="0.05" units="cm"/>
      <inkml:brushProperty name="height" value="0.05" units="cm"/>
      <inkml:brushProperty name="color" value="#004F8B"/>
    </inkml:brush>
  </inkml:definitions>
  <inkml:trace contextRef="#ctx0" brushRef="#br0">1 1 9060,'0'0'9853,"14"0"-8466,172 1 1436,37 0-5593</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50.250"/>
    </inkml:context>
    <inkml:brush xml:id="br0">
      <inkml:brushProperty name="width" value="0.05" units="cm"/>
      <inkml:brushProperty name="height" value="0.05" units="cm"/>
      <inkml:brushProperty name="color" value="#004F8B"/>
    </inkml:brush>
  </inkml:definitions>
  <inkml:trace contextRef="#ctx0" brushRef="#br0">9 402 3185,'0'0'5904,"-1"4"-4911,-6 10 768,7-21 1240,13-33-1502,-3 18-1515,75-156-1061,-67 145 909,1 1 0,2 0-1,28-32 1,-48 63 186,-1 0-1,1 0 0,-1 1 0,1-1 0,-1 0 0,1 0 1,0 1-1,-1-1 0,1 1 0,0-1 0,0 1 1,-1-1-1,1 1 0,0-1 0,0 1 0,0-1 1,0 1-1,-1 0 0,1 0 0,0-1 0,0 1 0,0 0 1,0 0-1,0 0 0,0 0 0,0 0 0,0 0 1,0 0-1,0 0 0,-1 1 0,1-1 0,0 0 0,0 1 1,0-1-1,0 0 0,0 1 0,-1-1 0,1 1 1,0-1-1,0 1 0,-1-1 0,1 1 0,0 0 1,-1-1-1,1 1 0,1 1 0,2 6-10,1 0 1,-1 0-1,0 0 0,4 12 0,3 4 222,20 41 504,-12-26-303,1 0 0,1-1 1,50 64-1,-71-102-508,0 0 1,0 0-1,0 1 0,1-1 0,-1 0 0,0 0 0,0 0 0,0 0 0,0 0 1,1 0-1,-1 0 0,0 0 0,0 1 0,0-1 0,0 0 0,0 0 0,0 0 1,1 0-1,-1 0 0,0 1 0,0-1 0,0 0 0,0 0 0,0 0 1,0 0-1,0 1 0,0-1 0,0 0 0,0 0 0,0 0 0,0 1 0,0-1 1,0 0-1,0 0 0,0 0 0,0 1 0,0-1 0,0 0 0,0 0 0,0 0 1,0 0-1,0 1 0,0-1 0,0 0 0,0 0 0,0 0 0,-1 0 0,1 1 1,0-1-1,0 0 0,0 0 0,0 0 0,0 0 0,-1 0 0,1 1 1,0-1-1,0 0 0,0 0 0,0 0 0,-1 0 0,1 0 0,0 0 0,-16-1-5266,13 0 5352,-35-7-5853</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50.607"/>
    </inkml:context>
    <inkml:brush xml:id="br0">
      <inkml:brushProperty name="width" value="0.05" units="cm"/>
      <inkml:brushProperty name="height" value="0.05" units="cm"/>
      <inkml:brushProperty name="color" value="#004F8B"/>
    </inkml:brush>
  </inkml:definitions>
  <inkml:trace contextRef="#ctx0" brushRef="#br0">1 23 12198,'0'0'1888,"147"0"-1711,-87 0-65,2 0-112,-2-4-401,0-3-2656,-12-4-3026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39.349"/>
    </inkml:context>
    <inkml:brush xml:id="br0">
      <inkml:brushProperty name="width" value="0.05" units="cm"/>
      <inkml:brushProperty name="height" value="0.05" units="cm"/>
      <inkml:brushProperty name="color" value="#004F8B"/>
    </inkml:brush>
  </inkml:definitions>
  <inkml:trace contextRef="#ctx0" brushRef="#br0">46 246 8948,'0'0'2913,"4"95"-2913,4-69-416,3-5-2273,-5-10-1137</inkml:trace>
  <inkml:trace contextRef="#ctx0" brushRef="#br0" timeOffset="1">0 0 8628,'0'0'0</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50.982"/>
    </inkml:context>
    <inkml:brush xml:id="br0">
      <inkml:brushProperty name="width" value="0.05" units="cm"/>
      <inkml:brushProperty name="height" value="0.05" units="cm"/>
      <inkml:brushProperty name="color" value="#004F8B"/>
    </inkml:brush>
  </inkml:definitions>
  <inkml:trace contextRef="#ctx0" brushRef="#br0">250 54 2945,'0'0'9733,"-2"-7"-9512,1 5-195,1-1-1,-1 1 1,0 0-1,1-1 0,-1 1 1,-1 0-1,1-1 1,0 1-1,0 0 1,-1 0-1,1 0 1,-1 0-1,0 0 0,-2-2 1,1 2-11,0 1 0,0-1 0,-1 1 1,1 0-1,0-1 0,-1 2 0,1-1 0,-1 0 0,1 1 1,-1-1-1,0 1 0,-5 0 0,0 0-29,0 1 0,-1-1 0,1 1 0,0 1 0,0 0 0,0 0 0,0 1 0,1 0 0,-9 4 0,11-4 36,1 0-1,0 1 1,0-1 0,1 1 0,-1 0-1,1 0 1,0 1 0,0-1 0,0 1 0,1 0-1,-1 0 1,1 0 0,0 0 0,1 1-1,-4 7 1,4-8 31,0 1 0,0 0 0,0 0 0,0 0 0,1 0 0,0 0 0,1 0-1,-1 1 1,1-1 0,0 0 0,1 0 0,-1 0 0,1 1 0,0-1 0,1 0 0,0 0 0,0 0-1,0-1 1,1 1 0,-1 0 0,1-1 0,0 0 0,1 1 0,0-1 0,0-1 0,0 1 0,0 0-1,0-1 1,1 0 0,0 0 0,0 0 0,0-1 0,1 0 0,5 3 0,9 1-2,0-2 0,0 0 1,0-1-1,1-1 0,-1-1 1,1 0-1,0-2 0,26-3 1,-38 3-79,-5 0-32,0 0 1,0 0 0,0 0 0,-1-1 0,1 0 0,0 0 0,-1 0-1,1 0 1,0 0 0,-1-1 0,1 0 0,-1 0 0,0 0-1,0 0 1,0 0 0,0 0 0,0-1 0,0 0 0,0 1-1,-1-1 1,1 0 0,-1 0 0,0 0 0,0-1 0,0 1-1,-1 0 1,1-1 0,1-5 0,1-7-7,-1 0-1,0 0 1,-1 0 0,-1 0 0,-1-23 712,11 47-554,-6-1-275,0 0 0,1 0 1,-1-1-1,2 1 0,-1-1 0,1-1 0,0 1 0,0-1 1,0 0-1,1-1 0,-1 0 0,13 5 0,19 0-3830</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51.328"/>
    </inkml:context>
    <inkml:brush xml:id="br0">
      <inkml:brushProperty name="width" value="0.05" units="cm"/>
      <inkml:brushProperty name="height" value="0.05" units="cm"/>
      <inkml:brushProperty name="color" value="#004F8B"/>
    </inkml:brush>
  </inkml:definitions>
  <inkml:trace contextRef="#ctx0" brushRef="#br0">0 40 2369,'0'0'12182,"19"-39"-23307</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51.706"/>
    </inkml:context>
    <inkml:brush xml:id="br0">
      <inkml:brushProperty name="width" value="0.05" units="cm"/>
      <inkml:brushProperty name="height" value="0.05" units="cm"/>
      <inkml:brushProperty name="color" value="#004F8B"/>
    </inkml:brush>
  </inkml:definitions>
  <inkml:trace contextRef="#ctx0" brushRef="#br0">155 1 3826,'0'0'9383,"10"19"-8895,25 52 366,96 187 1699,-186-284-3796,34 17 944,-1 0-1,0 2 1,-1 0 0,1 1 0,-1 2 0,0 0 0,0 2 0,0 0 0,-29 2 0,51 0 315,-1 1 0,1-1 0,0 1 0,0 0 0,0-1 0,-1 1 0,1 0 0,0 0 0,0-1 0,0 1 0,0 0 0,1 0 0,-1 0 0,0 0 0,0 0 0,0 0 0,1 1 0,-1-1 0,1 0 0,-1 0 0,1 0 0,-1 1 0,1-1 0,0 0 0,-1 1 1,1-1-1,0 0 0,0 1 0,0-1 0,0 0 0,0 1 0,0-1 0,1 0 0,-1 0 0,0 1 0,1-1 0,0 2 0,-1 1 80,1 1 1,0-1-1,0 1 1,1-1-1,-1 1 1,1-1-1,0 0 1,0 0-1,5 8 1,1-6 35,-1 0-1,1 0 1,0-1-1,0 0 1,1 0-1,-1-1 1,1 0 0,0 0-1,0-1 1,0 0-1,1-1 1,13 2 0,12 0 146,-1-2 1,40-3 0,-41 0-225,-9 0-20,-1-1 0,1-1 0,-1-1 0,0-1 0,36-13 0,-48 15-45,0-1 1,-1-1-1,0 0 0,0 0 0,-1-1 1,1 0-1,-1-1 0,0 0 0,-1-1 1,0 1-1,0-1 0,-1-1 0,13-17 0,-19 23-15,1 1-1,-1-1 0,0 1 1,0-1-1,0 0 0,0 1 1,0-1-1,-1 0 0,1 0 1,-1 0-1,0 0 0,0 1 0,0-1 1,0 0-1,0 0 0,0 0 1,-1 0-1,1 1 0,-3-6 1,2 6 15,0 1 0,0-1 0,0 1 0,-1-1 0,1 1 0,0-1 0,-1 1 0,1 0 0,-1-1 0,0 1 0,1 0 0,-1 0 0,0 0 0,0 1 0,0-1 0,1 0 1,-1 1-1,0-1 0,0 1 0,0-1 0,0 1 0,0 0 0,0 0 0,0 0 0,0 0 0,0 0 0,-3 1 0,2 0 21,1 0-1,-1 0 1,1 0 0,0 0-1,-1 0 1,1 1 0,0-1-1,0 1 1,0 0 0,0-1-1,0 1 1,0 0-1,1 0 1,-1 0 0,0 0-1,1 0 1,0 1 0,-1-1-1,1 0 1,0 1 0,0-1-1,0 1 1,0 2 0,-2 4 127,1 0 1,0 1 0,0-1 0,1 0 0,0 11 0,1-16-108,0-1-1,0 0 0,1 0 1,-1 1-1,1-1 1,0 0-1,0 0 0,0 0 1,1 0-1,-1 0 1,1 0-1,-1 0 0,1 0 1,0-1-1,0 1 1,0-1-1,1 1 0,-1-1 1,1 0-1,-1 0 0,1 0 1,-1 0-1,1 0 1,0-1-1,0 1 0,0-1 1,0 0-1,0 0 1,6 1-1,8 2-749,0-1 0,0 0 0,0-1-1,23-1 1,-40-1 673,48 0-5268</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52.061"/>
    </inkml:context>
    <inkml:brush xml:id="br0">
      <inkml:brushProperty name="width" value="0.05" units="cm"/>
      <inkml:brushProperty name="height" value="0.05" units="cm"/>
      <inkml:brushProperty name="color" value="#004F8B"/>
    </inkml:brush>
  </inkml:definitions>
  <inkml:trace contextRef="#ctx0" brushRef="#br0">1 1 9380,'4'16'494,"47"252"3333,-33-155-2447,50 170 0,-66-276-1422,-1-3-6,-1-1-1,1 0 1,0 1 0,1-1 0,-1 0-1,1 1 1,-1-1 0,1 0-1,0 0 1,0 0 0,0-1 0,5 5-1,-7-17-1941,0-57-4021,-2 21 2335</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52.407"/>
    </inkml:context>
    <inkml:brush xml:id="br0">
      <inkml:brushProperty name="width" value="0.05" units="cm"/>
      <inkml:brushProperty name="height" value="0.05" units="cm"/>
      <inkml:brushProperty name="color" value="#004F8B"/>
    </inkml:brush>
  </inkml:definitions>
  <inkml:trace contextRef="#ctx0" brushRef="#br0">40 19 2993,'0'0'5840,"20"-4"-4236,-7 1-1306,-4 0-63,1 1 0,0 0 0,0 0 1,0 1-1,0 0 0,0 1 0,0 0 1,0 1-1,0 0 0,0 0 0,0 1 1,16 5-1,-3 3 353,-1 0-1,-1 1 1,32 22-1,-44-26-471,0-1 0,-1 2 0,1-1-1,-1 1 1,-1 0 0,0 1-1,0 0 1,0 0 0,-1 0-1,5 11 1,-10-17-116,1 0-1,-1 0 1,0 0 0,0 0 0,0 0-1,0 0 1,-1 0 0,1 0-1,-1 0 1,0 0 0,0 0 0,0 0-1,0 0 1,-1 0 0,1 1-1,-1-1 1,0 0 0,0 0-1,0 0 1,0-1 0,-3 6 0,2-5-26,-2 1 1,1-1 0,0 1 0,-1-1-1,1 0 1,-1-1 0,0 1-1,0-1 1,0 1 0,0-1 0,0-1-1,-9 4 1,-11 1-252,1-1 1,-1-2-1,1 0 1,-33 0-1,36-3-137,0 2 21,1-2 0,-1 0 0,1-1 0,-29-6 1,45 6 207,-1 0 0,1 0 1,-1 0-1,1 0 0,-1 0 1,1-1-1,0 1 0,0-1 1,-1 0-1,1 0 0,1 0 1,-1-1-1,0 1 1,0-1-1,1 1 0,0-1 1,-1 0-1,1 0 0,0 0 1,0 0-1,1 0 0,-1-1 1,1 1-1,-1 0 0,1-1 1,0 1-1,0-1 0,1 1 1,-1-1-1,1-5 0,-1-20-2640</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53.504"/>
    </inkml:context>
    <inkml:brush xml:id="br0">
      <inkml:brushProperty name="width" value="0.05" units="cm"/>
      <inkml:brushProperty name="height" value="0.05" units="cm"/>
      <inkml:brushProperty name="color" value="#004F8B"/>
    </inkml:brush>
  </inkml:definitions>
  <inkml:trace contextRef="#ctx0" brushRef="#br0">0 1 4002,'0'0'4098,"0"6"-2639,2 56-385,1 0 0,16 76 0,-13-105-608,2 0-1,1-1 1,2 0 0,1-1-1,32 60 1,-44-90-472,1 1-1,0-1 1,0 1-1,0-1 1,0 1-1,0-1 1,1 1-1,-1-1 1,0 0-1,1 0 1,-1 0-1,1 0 1,-1 0-1,1 0 1,-1 0-1,1 0 1,0 0-1,-1-1 1,1 1-1,0-1 1,0 1-1,-1-1 1,1 0-1,0 0 1,0 0-1,2 0 1,0-1-27,0 0 1,-1 0-1,1 0 1,0-1-1,-1 0 1,1 0-1,-1 0 1,0 0-1,0 0 1,0-1-1,5-4 1,5-7-122,0-1 1,-1 0-1,18-32 1,-29 46 171,-1 0-1,1 0 1,-1 0 0,1 0 0,-1 0 0,1 0-1,0 0 1,-1 0 0,1 0 0,0 0 0,0 0-1,0 1 1,0-1 0,0 0 0,0 0-1,0 1 1,0-1 0,0 1 0,0-1 0,2 0-1,13 14 844,4 6-932,-17-16 94,0-1 0,1 0 0,-1 1 1,1-1-1,-1-1 0,1 1 0,0 0 0,-1-1 0,1 0 0,0 0 0,0 0 0,0 0 1,0-1-1,0 0 0,0 1 0,0-1 0,0-1 0,0 1 0,8-2 0,-2-2-216,1 0-1,-1 0 0,-1-1 0,1-1 1,-1 1-1,10-8 0,-18 11 205,1 1-1,0 0 0,0 0 1,0 0-1,0 0 0,0 1 1,0-1-1,1 0 0,-1 1 1,0-1-1,0 1 0,0 0 1,0 0-1,1 0 0,-1 0 1,0 0-1,0 0 0,0 1 1,0-1-1,1 1 0,-1 0 0,2 0 1,4 3 135,-1 0 0,1 1-1,-1-1 1,10 10 0,17 10 69,-24-20-140,-1 1 0,1-2 1,0 1-1,0-1 0,0-1 0,0 0 0,17 1 0,-22-2-32,-1-1 1,0 0-1,1 0 1,-1-1-1,0 1 1,0-1-1,1 0 0,-1 0 1,0 0-1,0-1 1,0 0-1,0 1 1,0-1-1,-1-1 0,1 1 1,0 0-1,-1-1 1,0 0-1,0 0 1,6-6-1,-4 2-74,0 0 0,0-1 0,-1 0 0,0 0 1,0 0-1,-1 0 0,0-1 0,-1 1 0,0-1 0,2-15 0,-3 20 5,-1-1-1,0 0 0,-1 1 0,1-1 0,-1 1 0,1-1 0,-1 1 0,-1 0 1,1-1-1,-1 1 0,1 0 0,-1 0 0,-1 0 0,1 0 0,0 0 0,-1 0 0,0 1 1,0-1-1,0 1 0,0 0 0,0 0 0,-6-4 0,-4-1 1,-1-1-1,1 2 1,-2 0-1,1 0 1,-25-6-1,30 10-4,0 1-1,0 0 1,0 0 0,-1 1-1,1 0 1,-1 1 0,1 0-1,-1 1 1,1-1-1,-17 5 1,24-4 16,0 0 1,-1 0-1,1 0 0,0 1 0,0-1 1,0 1-1,0-1 0,0 1 1,0 0-1,0 0 0,0 0 0,1 0 1,-1 0-1,1 0 0,-1 0 1,1 0-1,0 1 0,0-1 1,0 1-1,0-1 0,1 0 0,-1 1 1,0 3-1,-1 8-35,1-1 0,0 1 0,1 17 0,1-15 24,-1-10 43,0 0 0,1 0 0,0-1 0,0 1 0,0 0 0,1-1 0,0 1 0,0-1 0,0 0 0,1 1 0,0-1-1,0 0 1,0-1 0,1 1 0,-1-1 0,1 1 0,0-1 0,0 0 0,1 0 0,-1-1 0,1 1 0,0-1 0,9 4 0,-6-2-25,1-2 0,0 1 0,0-1 0,0-1 0,1 1 0,-1-1 0,1-1 1,-1 0-1,1-1 0,-1 1 0,1-2 0,-1 1 0,1-1 0,9-3 0,-12 2-58,0-1-1,0 1 1,0-1-1,0-1 1,-1 1 0,0-1-1,0-1 1,0 1-1,0-1 1,0 0-1,-1 0 1,0 0 0,0-1-1,7-11 1,3-7-310,-1-1 0,17-41 1,-14 28 121,-15 34 323,0 0 1,0 0-1,0 1 0,1-1 1,0 1-1,0-1 0,0 1 1,0 0-1,0 0 0,0 0 1,1 1-1,-1-1 0,1 1 1,0 0-1,0 0 0,0 0 1,0 0-1,0 1 0,0-1 1,1 1-1,-1 0 0,0 0 1,1 1-1,-1 0 0,0-1 1,1 1-1,-1 1 0,7 0 1,-3 0 67,0 1 1,0 0-1,0 0 1,0 1 0,-1 0-1,1 0 1,-1 1-1,0 0 1,0 0-1,0 1 1,-1-1-1,0 2 1,1-1-1,7 10 1,-7-6-61,0 0-1,-1 0 1,0 1 0,0-1-1,-1 1 1,-1 1 0,0-1-1,0 1 1,-1-1-1,0 1 1,-1 0 0,0 0-1,-1 0 1,0 22 0,-1-30-78,0 0 1,0-1-1,-1 1 0,1 0 1,-1 0-1,1 0 1,-1 0-1,0-1 0,0 1 1,-1 0-1,1-1 1,-1 1-1,1-1 0,-1 1 1,0-1-1,1 0 1,-6 5-1,3-4-43,-1 0 0,1 1 0,-1-2 0,0 1 0,0 0 0,-1-1 0,1 0 0,-10 2 0,-3 0-407,1-1-1,-1-1 0,1-1 1,-1-1-1,-19-1 1,33 1 169,0-1 0,1 1 0,-1-1 1,0 1-1,1-1 0,-1 0 1,1-1-1,-1 1 0,1-1 0,0 1 1,0-1-1,-1 0 0,1 0 0,0 0 1,1-1-1,-1 1 0,0-1 1,1 1-1,-1-1 0,1 0 0,0 0 1,0 0-1,0 0 0,-2-7 0,-3-20-5995</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54"/>
    </inkml:context>
    <inkml:brush xml:id="br0">
      <inkml:brushProperty name="width" value="0.05" units="cm"/>
      <inkml:brushProperty name="height" value="0.05" units="cm"/>
      <inkml:brushProperty name="color" value="#004F8B"/>
    </inkml:brush>
  </inkml:definitions>
  <inkml:trace contextRef="#ctx0" brushRef="#br0">1 185 2625,'0'0'3114,"4"24"-1458,68 389 6786,-66-390-8194,-5-52-635,-2 9-5,-19-369-7097,19 364 7246,0 6 387,1 1 1,0 0-1,2 0 1,0 0-1,5-21 0,-6 36 2,0 1 0,-1-1 0,1 0 0,0 1 0,0-1 0,1 1-1,-1 0 1,1-1 0,-1 1 0,1 0 0,0 0 0,0 0 0,-1 0 0,2 0-1,-1 0 1,0 0 0,0 1 0,0-1 0,1 1 0,-1-1 0,1 1-1,-1 0 1,1 0 0,0 0 0,-1 1 0,1-1 0,0 1 0,-1-1-1,1 1 1,0 0 0,0 0 0,-1 0 0,1 0 0,0 1 0,0-1-1,-1 1 1,1-1 0,0 1 0,-1 0 0,1 0 0,4 3 0,-1-1 23,1 0 0,-1 1 0,0 0 0,0 1 0,0-1 0,-1 1 0,1 0 0,-1 1 0,0-1 1,-1 1-1,1 0 0,-1 0 0,6 13 0,-4-8-55,-1 0 1,0 1 0,0-1-1,-1 1 1,-1 0 0,0 1-1,2 18 1,-5-27-118,0 1 0,1-1 1,-1 1-1,-1-1 0,1 1 0,-1-1 1,0 1-1,0-1 0,0 1 0,0-1 1,-1 0-1,0 0 0,0 1 1,0-1-1,-3 3 0,2-3-37,-1 0 0,0-1 0,0 0 0,0 0 0,0 0 0,0 0 0,-1 0 1,0-1-1,1 0 0,-1 0 0,0 0 0,0-1 0,-6 2 0,-1-1-273,0 1 1,0-1 0,1-1-1,-1 0 1,0-1-1,0 0 1,0-1-1,-15-3 1,23 3 112,1 1 0,-1-1 0,1 0 0,-1 0 0,1-1 0,0 1 0,-1-1 1,1 0-1,0 1 0,0-1 0,0-1 0,0 1 0,1 0 0,-1-1 0,1 1 0,-1-1 0,1 0 0,0 0 0,0 0 1,0 0-1,0 0 0,1-1 0,-1 1 0,1 0 0,0-1 0,0 1 0,0-1 0,0 1 0,1-1 0,-1-6 0,1-23-2222,0-2-1393</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54.851"/>
    </inkml:context>
    <inkml:brush xml:id="br0">
      <inkml:brushProperty name="width" value="0.05" units="cm"/>
      <inkml:brushProperty name="height" value="0.05" units="cm"/>
      <inkml:brushProperty name="color" value="#004F8B"/>
    </inkml:brush>
  </inkml:definitions>
  <inkml:trace contextRef="#ctx0" brushRef="#br0">1 1 7203,'0'0'3789,"7"15"-1938,18 52-502,28 128 1,-49-179-1229,1 5 56,23 79 504,-25-90-650,1 0 0,0 0-1,1-1 1,0 1 0,0-1 0,1 0 0,9 10 0,-13-18-27,-1 0 1,1 0-1,-1 0 1,1 0-1,-1 0 1,1-1 0,-1 1-1,1-1 1,0 1-1,-1-1 1,1 0-1,-1 0 1,1 1-1,0-1 1,0 0-1,-1-1 1,1 1 0,0 0-1,-1 0 1,1-1-1,-1 1 1,1-1-1,0 1 1,-1-1-1,1 0 1,-1 1 0,1-1-1,1-2 1,39-28-268,-30 19 118,-6 6 117,-1 0 0,1 1 0,0 0 1,0 0-1,12-7 0,-17 12 463,1 4-400,0-1 0,0 1 1,1 0-1,0 0 1,-1-1-1,1 0 0,1 1 1,-1-1-1,0 0 1,1-1-1,0 1 0,-1-1 1,1 1-1,6 1 1,1 1-38,1-1 0,0-1 0,0 0 1,0-1-1,0 0 0,1-1 1,24 0-1,-24-1 32,1 0 1,0 1-1,0 0 1,-1 2 0,1-1-1,21 9 1,-12-4 176,0-1 1,1 0 0,-1-2 0,1-1-1,0 0 1,0-2 0,28-2 0,-49 1-181,0-1 1,1 1-1,-1-1 0,0 0 1,0 0-1,0 0 1,0 0-1,0-1 1,0 1-1,-1-1 1,1 1-1,0-1 0,-1 0 1,1 0-1,-1 0 1,0-1-1,1 1 1,-1 0-1,0-1 0,-1 0 1,1 1-1,0-1 1,-1 0-1,1 0 1,-1 0-1,0 0 0,0 0 1,0 0-1,-1 0 1,1 0-1,-1-1 1,1 1-1,-1-4 0,1 0-63,-1 1 0,1-1 0,-2 1 0,1-1 0,0 0 0,-1 1 0,0-1 0,-1 1-1,0-1 1,0 1 0,0 0 0,0-1 0,-1 1 0,0 1 0,-6-9 0,2 6-21,0 1 0,0 0 0,0 1 0,-1 0 0,0 0 0,-1 1 0,1 0 0,-1 0 0,0 1 0,0 0 0,0 0 0,-1 1 0,1 1 0,-1-1 0,1 1 0,-1 1 0,0 0 0,0 1 0,-13 0 0,15 1 59,-1 0-1,1 1 1,0 0-1,-1 0 1,1 1-1,0 0 1,0 1 0,1-1-1,-1 1 1,1 1-1,0 0 1,0 0-1,0 0 1,1 1-1,0 0 1,0 0-1,0 0 1,1 1-1,0 0 1,0 0-1,0 0 1,-4 12-1,5-11 5,1 1 0,0 0 0,0 0 0,1 0 0,0 0 0,-1 19 0,3-25-157,0 1 0,0 0 0,1-1 0,-1 1 0,1-1 0,0 1 0,0-1 0,0 0 0,2 5 0,-2-6-106,0-1 1,0 1 0,0-1 0,0 0 0,0 1-1,0-1 1,1 0 0,-1 0 0,0 1 0,1-1-1,-1 0 1,1 0 0,-1-1 0,1 1 0,0 0-1,-1 0 1,1-1 0,0 1 0,1-1 0,26 2-3311</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57.867"/>
    </inkml:context>
    <inkml:brush xml:id="br0">
      <inkml:brushProperty name="width" value="0.05" units="cm"/>
      <inkml:brushProperty name="height" value="0.05" units="cm"/>
      <inkml:brushProperty name="color" value="#004F8B"/>
    </inkml:brush>
  </inkml:definitions>
  <inkml:trace contextRef="#ctx0" brushRef="#br0">393 353 3105,'0'0'6595,"4"-15"-6274,3-5-108,-4 13 15,0-1 1,-1 0-1,0 1 0,0-1 0,-1 0 1,0 0-1,-1 0 0,0-10 0,0 16-191,-1 0-1,1 0 0,-1 0 0,0 1 1,0-1-1,0 0 0,0 1 1,0-1-1,0 0 0,0 1 1,0 0-1,-1-1 0,1 1 0,-1 0 1,1-1-1,-1 1 0,1 0 1,-1 0-1,1 0 0,-1 0 0,0 1 1,0-1-1,0 0 0,1 1 1,-1-1-1,0 1 0,-3-1 1,-56-7-67,26 6-15,0 2-1,-39 4 1,59-3 37,1 2 0,-1 0 0,0 0 0,1 2 0,0 0 0,0 0 0,-21 12 0,33-16 0,-1 0 0,1 1-1,0-1 1,0 0 0,0 1 0,0-1-1,0 1 1,0 0 0,0 0-1,1 0 1,-1 0 0,0 0 0,1 0-1,0 0 1,-1 0 0,1 1-1,0-1 1,0 0 0,0 1 0,1-1-1,-1 1 1,1-1 0,-1 4-1,1-3 34,1 1 0,0-1 1,0 0-1,0 1 0,0-1 0,0 0 0,1 1 0,0-1 0,-1 0 0,1 0 0,0 0 0,1-1 0,-1 1 0,4 4 0,11 7 271,0 0 0,0-1 0,1 0 0,22 10 0,-35-20-203,40 22 504,58 35 410,-92-52-982,1 1 0,-2 0 0,1 0 0,-1 1 1,0 0-1,10 16 0,-17-23-31,-1 0 0,0 1 1,1 0-1,-1 0 0,0-1 0,-1 1 0,1 0 1,-1 0-1,0 1 0,0-1 0,0 0 1,0 0-1,-1 0 0,0 1 0,0-1 0,0 0 1,0 1-1,-1-1 0,1 0 0,-1 0 1,-3 8-1,2-8-27,-1 1-1,0-1 1,0 0 0,0 0 0,0 0-1,-1 0 1,1 0 0,-1-1 0,0 1-1,0-1 1,-1 0 0,1-1 0,-1 1-1,1-1 1,-1 1 0,0-1 0,-6 1-1,-5 2-233,-1-1-1,0 0 1,1-2-1,-1 0 1,0-1 0,0 0-1,-23-3 1,38 2 251,0 0 1,0 0-1,0 0 0,0-1 1,0 1-1,0 0 1,1-1-1,-1 0 1,0 1-1,0-1 1,1 0-1,-1 0 0,0 0 1,1 0-1,-1 0 1,1 0-1,-1 0 1,1-1-1,0 1 1,-1 0-1,1-1 0,0 1 1,0-1-1,0 0 1,0 1-1,0-1 1,0 0-1,1 1 1,-1-1-1,1 0 0,-1 0 1,1 0-1,-1 0 1,1 0-1,0 1 1,0-1-1,0 0 1,0 0-1,0 0 0,1-3 1,0 0 27,1 0 0,-1-1 0,1 1 0,0 0 0,0 0 0,0 0 0,1 1 0,-1-1 0,1 1 0,1-1 0,-1 1 0,0 0 0,6-4 0,23-16 251,1 1-1,1 2 1,41-19-1,58-37 617,-123 70-815,-1-1 0,0 0 0,0 0-1,-1-1 1,0 0 0,-1 0 0,0-1 0,0 0 0,-1-1 0,-1 1-1,1-1 1,-2 0 0,1 0 0,3-17 0,-2-3-77,0 0-1,-2-1 1,-1 1-1,-2-37 1,-1 63-13,-1-1-1,0 1 1,0 0-1,0-1 1,-1 1-1,0 0 1,0 0-1,0 0 1,-1 0-1,1 0 1,-1 1-1,0-1 1,-5-4-1,7 7 19,0 0 0,-1 0 0,0 1 0,1-1 0,-1 1 0,0-1 0,0 1 0,0-1 0,0 1 0,0 0 0,0 0 0,-1 0 0,1 0 0,0 1 0,0-1 0,-1 0 0,1 1 0,0 0 0,-1-1 0,1 1 0,0 0 0,-1 0 0,1 0 0,0 1 0,-1-1 0,1 1 0,0-1 0,-1 1 0,1 0 0,0 0 0,0 0 0,0 0 0,-3 2 0,1 0 6,0 1-1,0 0 1,0 0-1,1 1 1,-1-1-1,1 1 1,1-1-1,-1 1 1,1 0-1,-1 0 1,-2 11-1,-14 61 190,17-60-88,0 1 0,0-1 0,2 0-1,0 1 1,1-1 0,1 0-1,1 1 1,0-1 0,1 0-1,8 21 1,-9-30-60,1-1-1,0 0 1,0 0-1,0 0 1,1 0-1,0-1 1,0 0-1,1 0 1,0 0-1,0-1 1,0 0-1,1 0 1,-1 0 0,1-1-1,0 0 1,1-1-1,-1 1 1,1-1-1,-1-1 1,1 1-1,0-1 1,0-1-1,0 1 1,10-1-1,-7 1 18,1-1-1,0-1 1,0 0-1,0-1 0,0 0 1,0-1-1,20-5 0,-26 5-56,0-1 0,0 0-1,0-1 1,0 1 0,-1-1-1,1 0 1,-1 0 0,0-1-1,0 0 1,-1 1 0,0-2-1,1 1 1,-2 0 0,1-1-1,3-7 1,-2 2-179,0 1-1,-1-1 1,0 0 0,-1 0-1,0 0 1,-1-1-1,-1 1 1,1-1 0,-2-13-1,1 31 187,-1 0-1,1 0 0,0 0 0,0 0 1,1-1-1,0 1 0,0 0 0,0-1 1,1 1-1,0-1 0,0 0 0,0 0 0,0 0 1,1 0-1,0-1 0,0 1 0,0-1 1,1 0-1,-1 0 0,1-1 0,0 1 0,0-1 1,0 0-1,7 2 0,-1 0 74,-1 0 1,1-2-1,0 1 0,0-1 0,0-1 0,0 0 1,1 0-1,-1-1 0,1-1 0,-1 0 1,1 0-1,12-3 0,-21 2-95,1-1 0,-1 1-1,0 0 1,0-1 0,0 0 0,0 0-1,0 0 1,0 0 0,0 0 0,-1 0-1,1-1 1,-1 0 0,0 1 0,1-1-1,-1 0 1,-1 0 0,1 0 0,0 0-1,-1 0 1,1-1 0,-1 1 0,0 0-1,0-1 1,0 1 0,0-5 0,1-5-319,0 0 0,-1-1 1,0 1-1,-1 0 0,-2-19 1,-7 10 230,6 23 71,7 15-143,13 26 631,26 46 0,4 8 183,-23-45-515,-13-30-87,-1 0 0,-1 1 0,0 1 0,-2-1 0,0 1 0,-2 1 0,3 30 0,-8-52-42,-1 0 1,1 0-1,-1 0 1,0 0-1,0 0 1,0 0-1,0 0 1,0 0-1,0 0 1,0-1 0,-1 1-1,1 0 1,-1-1-1,1 1 1,-1-1-1,0 1 1,1-1-1,-1 0 1,0 0-1,0 0 1,0 0-1,0 0 1,0 0 0,0 0-1,0-1 1,0 1-1,0-1 1,-1 0-1,1 1 1,-3-1-1,-14 2-169,1 0 0,-30-1 0,34-1-61,-30 2-255,11 0 272,-53-5 0,77 2 217,1 0-1,0 0 0,0-1 0,0 0 0,0 0 0,0-1 0,0-1 0,1 1 0,-1-1 0,1 0 0,-11-8 0,17 11 24,-1-1 0,0 1 0,1-1 0,-1 1 0,0-1 0,1 1 0,0-1 0,-1 0 0,1 0 0,0 0 0,0 0 0,0 0 0,0 0 0,1 0 0,-1 0 0,0 0 0,1 0 0,-1 0 0,1 0 0,0-1 0,0 1 0,0 0 0,0 0 0,0 0 0,0-1 0,1 1 0,-1 0 0,1 0 0,-1 0 0,3-4 0,0 0-462,1 0 1,0 0-1,0 0 1,1 1 0,0-1-1,0 1 1,10-8-1,14-12-5084</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58.901"/>
    </inkml:context>
    <inkml:brush xml:id="br0">
      <inkml:brushProperty name="width" value="0.05" units="cm"/>
      <inkml:brushProperty name="height" value="0.05" units="cm"/>
      <inkml:brushProperty name="color" value="#004F8B"/>
    </inkml:brush>
  </inkml:definitions>
  <inkml:trace contextRef="#ctx0" brushRef="#br0">241 93 7075,'0'0'6040,"0"-12"-5255,-1-38-9,0 49-747,1 0 0,0 0 0,0 0 0,-1 0 0,1 0 0,-1 0 0,1 0-1,-1 0 1,1 0 0,-1 0 0,0 0 0,1 0 0,-1 1 0,0-1 0,0 0 0,1 0 0,-1 1 0,0-1 0,0 0 0,0 1 0,0-1 0,0 1-1,0-1 1,0 1 0,0 0 0,-2-1 0,-27-3-100,25 4 103,-10-2-59,1 1 0,-1 1 0,0 0 0,0 1 1,-29 6-1,41-6 42,-1 0 0,1 0 0,0 1 0,-1-1 0,1 1 1,0-1-1,0 1 0,0 0 0,0 0 0,0 1 0,0-1 0,0 1 1,1-1-1,-1 1 0,1 0 0,0 0 0,0 0 0,0 0 1,0 0-1,1 0 0,-1 1 0,1-1 0,0 1 0,0-1 0,0 1 1,0-1-1,0 1 0,1 0 0,0 5 0,-1-2 29,1 0-1,0 0 1,1 0-1,-1 0 0,1 0 1,1 0-1,-1 0 1,1-1-1,0 1 1,1-1-1,0 1 0,0-1 1,0 0-1,1 0 1,0 0-1,0 0 1,0-1-1,1 0 0,0 1 1,0-2-1,0 1 1,0-1-1,1 1 1,0-2-1,0 1 1,0-1-1,0 1 0,0-2 1,1 1-1,0-1 1,13 3-1,0-1 13,0 0 0,1-2 0,-1-1 0,1 0-1,0-1 1,-1-2 0,1 0 0,-1-1 0,35-9 0,-44 8 21,1 1 1,-1-1-1,0-1 0,0 0 1,0 0-1,-1-1 1,0-1-1,0 0 1,0 0-1,-1-1 1,0 0-1,-1-1 1,0 1-1,0-2 1,-1 1-1,0-1 0,0 0 1,4-12-1,-9 18-61,0-1 0,0 0 0,0 0 0,-1 0 0,0 0 0,0 0 0,0 0 0,-1 0 0,0 0 0,0 0-1,0 0 1,0 0 0,-2-6 0,1 9-25,1 0 0,-1 0 0,0 0 1,0 0-1,0 0 0,-1 0 0,1 0 0,0 0 0,-1 0 0,1 1 0,-1-1 0,0 1 0,1-1 1,-1 1-1,0-1 0,0 1 0,0 0 0,0 0 0,0 0 0,0 0 0,0 1 0,-1-1 0,1 0 0,0 1 1,0-1-1,0 1 0,-1 0 0,1 0 0,0 0 0,-4 0 0,2 0-33,-1 0-1,0 0 1,0 1 0,1-1 0,-1 1-1,0 0 1,1 0 0,-1 1-1,1-1 1,-1 1 0,1 0-1,0 0 1,-7 5 0,8-5 19,1 1 0,0 0 0,-1 0 1,1 0-1,0 0 0,0 0 0,0 0 0,1 0 1,-1 0-1,1 1 0,0-1 0,0 1 0,0-1 0,0 1 1,1-1-1,-1 1 0,1-1 0,0 1 0,0 3 1,0-1 23,0 0 0,0 0 0,0 0 1,1-1-1,0 1 0,0 0 0,0 0 1,1-1-1,0 1 0,0-1 0,0 1 1,1-1-1,0 0 0,0 0 0,0 0 1,0 0-1,1-1 0,0 1 0,0-1 0,0 0 1,0 0-1,1-1 0,0 1 0,-1-1 1,1 0-1,1 0 0,-1 0 0,0-1 1,9 3-1,1 0 15,-1-1 0,1-1 1,0 0-1,0-1 0,0-1 0,0 0 0,0-1 1,25-3-1,-31 2-4,-1 0 1,1-1 0,-1 0-1,1 0 1,-1-1-1,0 0 1,0 0 0,0-1-1,-1 0 1,1 0-1,-1-1 1,0 0 0,0-1-1,0 1 1,-1-1-1,8-9 1,-10 7-34,0 0-1,0 0 1,-1-1 0,0 1-1,0-1 1,-1 0 0,0 1-1,0-1 1,-1 0 0,-1 0-1,1 0 1,-2 0 0,1 0-1,-3-11 1,2 17-804,0 12 539,4 19 196,0-21 116,1 0 0,-1 0 0,2 0 0,-1 0 0,1-1 0,0 0 0,0 0 0,1 0 0,-1-1 0,1 1 0,1-1 0,-1-1 0,1 1 0,0-1 0,11 5 0,-5-3 62,0-1 0,0-1 0,1 0 0,-1 0 1,1-2-1,0 1 0,0-2 0,15 0 0,-27-1-109,1 0-1,-1 0 1,0 0-1,1-1 1,-1 1 0,0-1-1,0 0 1,0 1 0,1-1-1,-1 0 1,0 0-1,0 0 1,0-1 0,0 1-1,-1 0 1,1-1 0,0 1-1,-1-1 1,1 0-1,0 0 1,-1 1 0,0-1-1,1 0 1,-1 0 0,0 0-1,1-3 1,2-6-443,-1 1 0,0-1 0,-1 1 0,2-17 1,2-8-878,-6 33 2288,18 47 798,-15-38-1739,0-1 0,0 0 0,1 0 0,0 0 0,0 0-1,1-1 1,-1 0 0,1 0 0,0 0 0,1-1 0,-1 1 0,1-1-1,0 0 1,7 3 0,-7-4-921,1 0-1,0-1 0,0 0 1,0 0-1,0-1 0,0 0 1,0 0-1,11 0 0,6-1-5740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40.051"/>
    </inkml:context>
    <inkml:brush xml:id="br0">
      <inkml:brushProperty name="width" value="0.05" units="cm"/>
      <inkml:brushProperty name="height" value="0.05" units="cm"/>
      <inkml:brushProperty name="color" value="#004F8B"/>
    </inkml:brush>
  </inkml:definitions>
  <inkml:trace contextRef="#ctx0" brushRef="#br0">0 1 9284,'0'0'4336,"5"22"-3838,63 365 1762,-44-283-2230,-23-103-44,-1-1 1,0 0 0,0 0 0,0 0 0,0 1 0,0-1 0,0 0-1,0 0 1,0 0 0,1 1 0,-1-1 0,0 0 0,0 0 0,0 0-1,0 0 1,1 0 0,-1 1 0,0-1 0,0 0 0,0 0 0,1 0-1,-1 0 1,0 0 0,0 0 0,0 0 0,1 0 0,-1 0 0,0 0-1,0 0 1,1 0 0,-1 0 0,0 0 0,0 0 0,0 0 0,1 0-1,-1 0 1,0 0 0,0 0 0,1 0 0,-1 0 0,0 0 0,0 0 0,0-1-1,1 1 1,-1 0 0,0 0 0,0 0 0,0 0 0,0 0 0,0-1-1,1 1 1,-1 0 0,0 0 0,0 0 0,0-1 0,0 1 0,0 0-1,0 0 1,0 0 0,0-1 0,1 1 0,-1 0 0,0 0 0,0-1-1,9-13-359,-3 0-224,1 1-1,0-1 0,1 1 1,0 1-1,20-22 1,-26 31 634,1 0 0,-1 0 0,1 1 1,0 0-1,0-1 0,0 1 0,0 0 1,1 0-1,-1 1 0,0-1 1,1 1-1,-1-1 0,1 1 0,0 0 1,-1 1-1,1-1 0,0 1 0,-1-1 1,1 1-1,0 0 0,0 0 0,-1 1 1,1-1-1,0 1 0,-1 0 0,1 0 1,-1 0-1,1 0 0,-1 1 1,5 2-1,-2 0 91,-1 0 0,1 1 0,-1-1 0,0 1 0,0 1 0,-1-1 0,1 1-1,-1-1 1,-1 1 0,1 0 0,-1 1 0,0-1 0,0 1 0,2 11 0,0-2 11,0 1 0,-2 0 0,0 0 0,0 34 0,-3-49-130,0 1 0,-1 0 0,1-1-1,-1 1 1,0-1 0,0 0 0,0 1-1,0-1 1,0 0 0,-1 1 0,1-1 0,-1 0-1,1 0 1,-1 0 0,0 0 0,0 0-1,0-1 1,0 1 0,0 0 0,0-1-1,0 0 1,0 1 0,-1-1 0,1 0-1,-1 0 1,1 0 0,-1-1 0,1 1 0,-1 0-1,1-1 1,-1 0 0,-3 0 0,-10 2-125,0 0 0,0-2 1,-30-2-1,43 1 70,0 1 1,0 0-1,0-1 0,0 0 1,0 0-1,0 0 1,0 0-1,0 0 0,1-1 1,-1 1-1,0-1 0,1 1 1,-1-1-1,1 0 0,0 0 1,0 0-1,-1-1 1,1 1-1,1 0 0,-1-1 1,0 0-1,1 1 0,-1-1 1,1 0-1,0 1 0,0-1 1,0 0-1,0 0 1,0 0-1,1 0 0,-1 0 1,1-6-1,0 4-19,0-1 1,0 1-1,0 0 0,1 0 1,0 0-1,0 0 0,0 0 1,1 0-1,-1 0 0,1 0 1,0 1-1,1-1 0,-1 0 1,1 1-1,0 0 0,0 0 1,0 0-1,8-7 0,0 2 69,1 1-1,0 1 0,0 0 1,0 0-1,1 2 0,0-1 1,0 1-1,0 1 0,1 1 1,0 0-1,-1 0 0,1 1 1,0 1-1,0 1 0,23 1 1,-29 2 205,0 0 0,0 0 0,0 1 0,-1 0 0,1 1 0,9 7 0,26 15 585,-27-21-684,0-1 1,0 0-1,0 0 1,1-2-1,-1 0 0,1-1 1,0-1-1,0 0 1,21-3-1,-37 2-83,0-1-1,0 0 0,0 1 1,0-1-1,0 0 1,-1 0-1,1 1 0,0-1 1,-1 0-1,1 0 0,0 0 1,-1 0-1,1 0 1,-1 0-1,0 0 0,1 0 1,-1 0-1,0 0 0,1 0 1,-1 0-1,0 0 1,0 0-1,0 0 0,0 0 1,0 0-1,0-2 0,-1-39 592,0 33-560,-11-78 394,2 26-1545,8 20-2751,2 28-702</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59.257"/>
    </inkml:context>
    <inkml:brush xml:id="br0">
      <inkml:brushProperty name="width" value="0.05" units="cm"/>
      <inkml:brushProperty name="height" value="0.05" units="cm"/>
      <inkml:brushProperty name="color" value="#004F8B"/>
    </inkml:brush>
  </inkml:definitions>
  <inkml:trace contextRef="#ctx0" brushRef="#br0">0 0 14006,'0'0'0</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59.586"/>
    </inkml:context>
    <inkml:brush xml:id="br0">
      <inkml:brushProperty name="width" value="0.05" units="cm"/>
      <inkml:brushProperty name="height" value="0.05" units="cm"/>
      <inkml:brushProperty name="color" value="#004F8B"/>
    </inkml:brush>
  </inkml:definitions>
  <inkml:trace contextRef="#ctx0" brushRef="#br0">0 214 8420,'0'0'3177,"25"8"-2510,-14-4-638,23 7 392,1-2 0,-1-1 0,61 6 0,-78-13-214,-4 0-60,0-1 0,0 1 0,0-2-1,-1 0 1,24-5 0,-32 5-117,0-1-1,-1 1 1,1-1 0,0 0 0,-1 0 0,0 0 0,1-1-1,-1 1 1,0-1 0,0 0 0,0 0 0,-1 0 0,1 0 0,-1 0-1,1-1 1,-1 1 0,0-1 0,-1 1 0,1-1 0,-1 0 0,1 0-1,1-7 1,-1 4-190,0 0-1,-1 0 1,0-1-1,0 1 1,0-1-1,-1 1 1,0-1 0,-1 1-1,0 0 1,0-1-1,0 1 1,-3-8-1,2 10 70,0 1 0,-1-1 0,0 0 0,0 0 0,0 1 0,0 0 0,-1 0 0,1 0 0,-1 0 0,0 0 0,0 1 0,-1-1 0,1 1 0,-1 0 0,0 1 0,-9-5 0,8 4 76,0 0 0,0 1 0,-1 0 0,1 0 0,-1 0 0,1 1 1,-1 0-1,0 0 0,1 0 0,-1 1 0,0 0 0,0 1 0,-9 1 1,12-1 24,0 1 1,0-1 0,0 1-1,0 1 1,0-1 0,0 0-1,1 1 1,-1 0 0,1 0-1,0 0 1,0 0 0,0 0-1,0 1 1,0-1 0,1 1-1,-1 0 1,1 0 0,0 0-1,0 0 1,-2 7 0,-2 9 337,0 0 0,1 0 1,1 1-1,-2 38 1,6 85 1584,0-131-1799,1 7 227,1 1 0,0-1 0,2 0 0,11 38 0,-11-47-331,0 0 1,1 0-1,1 0 1,0 0 0,0-1-1,1 0 1,0 0-1,0-1 1,15 14 0,-9-14-569,-5-7-1714,-1-23-10355</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00.373"/>
    </inkml:context>
    <inkml:brush xml:id="br0">
      <inkml:brushProperty name="width" value="0.05" units="cm"/>
      <inkml:brushProperty name="height" value="0.05" units="cm"/>
      <inkml:brushProperty name="color" value="#004F8B"/>
    </inkml:brush>
  </inkml:definitions>
  <inkml:trace contextRef="#ctx0" brushRef="#br0">1 112 6643,'0'0'5371,"12"13"-4432,41 38-190,-45-46-676,1 0-1,-1 0 0,1 0 0,0-1 1,0 0-1,0-1 0,1 0 1,-1 0-1,1-1 0,0-1 0,-1 1 1,1-2-1,0 1 0,0-1 1,0-1-1,11-1 0,12 1 25,-30 1-127,0 0 0,0-1-1,0 1 1,0-1 0,0 1 0,0-1-1,0 0 1,0 0 0,-1 0 0,1-1-1,0 1 1,-1-1 0,1 1 0,-1-1-1,1 0 1,-1 0 0,0 0-1,0 0 1,0 0 0,0-1 0,0 1-1,-1 0 1,3-5 0,-1 2-54,0-1 1,-1-1 0,0 1-1,0 0 1,0-1-1,-1 1 1,0-1-1,0 1 1,0-12 1560,13 48-898,-10-26-513,-1 1-1,1-1 1,0 0 0,0 0-1,0 0 1,0 0-1,1-1 1,0 0 0,-1 0-1,1 0 1,0-1-1,1 1 1,-1-1 0,11 3-1,-6-3-56,0 0 0,1-1 0,-1 0 0,1 0 0,-1-1 1,0-1-1,14-1 0,-21 1-65,0 0 1,0 0 0,0 0 0,0 0-1,0 0 1,-1-1 0,1 1 0,-1-1-1,1 0 1,-1 0 0,1 0-1,-1 0 1,0 0 0,0 0 0,0-1-1,0 1 1,0-1 0,-1 1 0,1-1-1,1-5 1,0 2-129,0-1 0,-1 0 0,0 0 0,0 0 0,-1 0 0,0 0 0,0-14 829,4 33 67,-3-4-648,0 0 0,0 0 0,1 0 0,0-1 0,0 1 0,1-1 0,0 1 0,0-1 0,1-1 0,0 1 0,0 0 0,1-1 0,-1 0 0,1 0-1,1-1 1,-1 0 0,1 0 0,0 0 0,0-1 0,0 0 0,0 0 0,1-1 0,0 0 0,0-1 0,0 1 0,0-1 0,10 1 0,-2-1-156,0-1 0,1-1 0,-1 0 0,0-1 1,0-1-1,0 0 0,-1-1 0,1-1 0,17-6 1,-27 8-5,0-1 1,0 0 0,0 0-1,0-1 1,-1 1 0,1-1 0,-1 0-1,0-1 1,0 1 0,-1-1-1,1 0 1,-1 0 0,0-1 0,-1 1-1,1-1 1,-1 0 0,0 0-1,0 0 1,-1 0 0,0 0 0,0-1-1,0 1 1,-1-1 0,1-11-1,-1 9 77,-1 0 0,0 0-1,0-1 1,-3-15 0,3 24 61,0 0 0,-1-1 0,1 1 0,0 0 0,0 0 0,-1 0 0,1 0 0,0-1 0,-1 1 0,1 0 0,-1 0 0,0 0 0,1 0 0,-1 0 0,0 0 0,0 1 0,1-1 0,-1 0 0,0 0 0,0 0 0,0 1 0,0-1 0,0 0 0,0 1 0,0-1 0,0 1 0,0-1 0,-1 1 0,1 0 0,0-1 0,0 1 0,0 0 0,0 0 0,-1 0 0,1 0 0,0 0 0,0 0 0,0 0 0,-1 0 0,1 0 0,0 1 0,0-1 0,0 1 0,0-1 0,0 0 0,0 1 0,0 0 0,0-1 0,-2 2 0,-2 1 172,1 0 0,-1 1 0,1 0 1,0-1-1,0 1 0,0 0 0,0 1 0,1-1 0,-1 1 1,1 0-1,1 0 0,-1 0 0,1 0 0,0 0 0,0 0 0,0 1 1,0-1-1,0 7 0,1-9-183,1 0 0,-1 1 0,1-1 0,0 0 0,0 1 0,0-1 0,1 0 1,-1 1-1,1-1 0,-1 0 0,1 0 0,0 1 0,1-1 0,-1 0 0,0 0 0,1 0 0,-1 0 0,1-1 1,0 1-1,0 0 0,0-1 0,1 1 0,-1-1 0,1 0 0,-1 1 0,1-1 0,0-1 0,-1 1 0,1 0 0,0-1 1,4 2-1,5 1-468,0 0 0,1-1 1,-1-1-1,16 2 0,50-1-5580,-21-3-509</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00.860"/>
    </inkml:context>
    <inkml:brush xml:id="br0">
      <inkml:brushProperty name="width" value="0.05" units="cm"/>
      <inkml:brushProperty name="height" value="0.05" units="cm"/>
      <inkml:brushProperty name="color" value="#004F8B"/>
    </inkml:brush>
  </inkml:definitions>
  <inkml:trace contextRef="#ctx0" brushRef="#br0">180 0 3666,'0'0'5525,"-18"13"-4815,2-3-404,7-5-95,0 0 0,1 1 1,-1 0-1,1 1 0,1-1 0,-1 2 0,1-1 1,0 1-1,1 0 0,-1 0 0,2 1 0,-7 12 1,4-2 292,0 1 1,1 1 0,2-1 0,0 1-1,1 0 1,1 0 0,1 0 0,0 1-1,3 24 1,-1-41-485,1 0-1,-1 0 1,1 0 0,0 0-1,0 0 1,1 0-1,0 0 1,0 0-1,0 0 1,0-1-1,1 1 1,0-1 0,0 0-1,0 0 1,0 0-1,1 0 1,-1 0-1,1-1 1,0 1 0,0-1-1,0 0 1,1 0-1,-1-1 1,1 1-1,7 2 1,-2-1-354,1-1-1,-1 1 1,1-2 0,17 3-1,43-3-4643,-24-7-1807</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01.247"/>
    </inkml:context>
    <inkml:brush xml:id="br0">
      <inkml:brushProperty name="width" value="0.05" units="cm"/>
      <inkml:brushProperty name="height" value="0.05" units="cm"/>
      <inkml:brushProperty name="color" value="#004F8B"/>
    </inkml:brush>
  </inkml:definitions>
  <inkml:trace contextRef="#ctx0" brushRef="#br0">328 133 4946,'0'0'8956,"5"-16"-8326,14-48 336,-18 62-943,-1 1 1,1 0 0,-1-1 0,1 1-1,-1-1 1,0 1 0,0-1-1,0 1 1,0 0 0,0-1-1,0 1 1,0-1 0,-1 1 0,1-1-1,0 1 1,-1 0 0,1-1-1,-1 1 1,1 0 0,-1-1-1,0 1 1,1 0 0,-1 0-1,0 0 1,0 0 0,0 0 0,0 0-1,0 0 1,0 0 0,0 0-1,-1 0 1,1 0 0,0 0-1,0 1 1,-1-1 0,1 1 0,-2-1-1,-4-1-55,0 0-1,1 1 1,-1 0-1,0 0 1,-12 1-1,12 0 61,-3 0 9,0-1-1,0 2 0,1 0 0,-1 0 1,0 0-1,0 2 0,1-1 1,-1 1-1,1 0 0,0 1 0,-1 0 1,2 1-1,-1 0 0,1 0 0,-1 0 1,1 1-1,1 1 0,-1-1 0,1 1 1,1 1-1,-11 12 0,8-6 244,1 0-1,0 1 1,1 0 0,0 0-1,1 0 1,1 1 0,0 0-1,1 0 1,1 0-1,1 0 1,0 1 0,1-1-1,1 1 1,0-1 0,4 21-1,-3-32-250,0 1-1,0-1 1,1 0-1,0 1 1,0-1-1,0 0 1,1 0 0,-1 0-1,1-1 1,1 1-1,-1-1 1,0 1-1,1-1 1,0 0-1,0-1 1,0 1-1,1-1 1,-1 1-1,1-1 1,0-1 0,0 1-1,0-1 1,0 1-1,0-1 1,0-1-1,11 3 1,5 0-719,-1 0 0,1-2 0,0 0 0,0-2 0,37-3 0,-19-5-2928,-5-9-1358</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01.762"/>
    </inkml:context>
    <inkml:brush xml:id="br0">
      <inkml:brushProperty name="width" value="0.05" units="cm"/>
      <inkml:brushProperty name="height" value="0.05" units="cm"/>
      <inkml:brushProperty name="color" value="#004F8B"/>
    </inkml:brush>
  </inkml:definitions>
  <inkml:trace contextRef="#ctx0" brushRef="#br0">48 2 10101,'0'0'3169,"19"-1"-530,58 0-1655,-75 1-967,0 0 1,0 1-1,0-1 0,0 0 1,0 0-1,0 1 0,-1-1 1,1 1-1,0-1 0,0 1 1,0 0-1,-1 0 1,1 0-1,-1 0 0,1 0 1,0 0-1,-1 0 0,0 1 1,1-1-1,-1 0 0,0 1 1,0-1-1,1 1 0,-1 0 1,0-1-1,-1 1 0,1 0 1,0-1-1,0 1 0,-1 0 1,1 0-1,-1 0 0,0 0 1,1-1-1,-1 1 0,0 0 1,0 0-1,0 0 0,-1 3 1,1 1-37,-1-1-1,0 0 1,0 0 0,0 0 0,-1 0 0,0 0 0,0 0 0,0-1 0,0 1 0,-1 0-1,-3 3 1,0-1-330,-1-1 0,0 0 0,-1 0 0,0-1 0,0 0 0,0-1 0,0 1 0,-1-1 0,1-1 0,-1 0 0,0 0 0,0-1 0,0 0 0,-1-1 0,1 1-1,0-2 1,-15 0 0,23 0 403,37-2 535,-11 0 141,0 1 0,1 2 0,31 3 0,-48-3-552,-1 1-1,0-1 1,0 1-1,-1 1 1,1 0-1,0 0 0,-1 0 1,0 1-1,1 0 1,-1 0-1,-1 1 0,1 0 1,-1 0-1,7 8 1,-11-12-164,-1 1 0,1-1 1,-1 1-1,1-1 0,-1 1 1,0-1-1,0 1 0,0 0 1,0 0-1,0 0 0,0 0 0,0 0 1,-1-1-1,1 1 0,-1 1 1,1-1-1,-1 0 0,0 0 1,0 0-1,0 0 0,0 0 1,0 0-1,0 0 0,0 0 1,-1 0-1,1 0 0,-1 0 1,0 0-1,1 0 0,-1 0 1,0 0-1,0-1 0,0 1 1,0 0-1,-1 0 0,1-1 1,0 1-1,-1-1 0,1 1 1,-1-1-1,0 0 0,1 0 1,-1 1-1,0-1 0,0 0 0,-3 1 1,-4 3-47,-1-1 0,0 0-1,0-1 1,0 0 0,0 0 0,-1-1 0,-18 1 0,-116-2-3068,160-13-3706,5 3-11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02.140"/>
    </inkml:context>
    <inkml:brush xml:id="br0">
      <inkml:brushProperty name="width" value="0.05" units="cm"/>
      <inkml:brushProperty name="height" value="0.05" units="cm"/>
      <inkml:brushProperty name="color" value="#004F8B"/>
    </inkml:brush>
  </inkml:definitions>
  <inkml:trace contextRef="#ctx0" brushRef="#br0">0 1 10501,'0'0'1062,"24"16"939,-12-8-1683,9 6 80,-1 1-1,-1 0 1,0 2 0,-1 0 0,0 1 0,24 33-1,-16-13 450,-2 1-1,-2 1 0,29 71 0,-42-85-684,-1-1 0,-2 1 0,0 0 0,-1 1-1,-2-1 1,-1 1 0,-2 46 0,-1-63-132,0 1 0,-1-1 0,-1 1 1,1-1-1,-2 0 0,0 0 0,0 0 1,0-1-1,-1 1 0,-1-1 0,-6 9 0,-9 8-482,0-2 0,-32 28 0,9-8-2575,40-41 2166,-3 5-1208,4-2-2498</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03.259"/>
    </inkml:context>
    <inkml:brush xml:id="br0">
      <inkml:brushProperty name="width" value="0.05" units="cm"/>
      <inkml:brushProperty name="height" value="0.05" units="cm"/>
      <inkml:brushProperty name="color" value="#004F8B"/>
    </inkml:brush>
  </inkml:definitions>
  <inkml:trace contextRef="#ctx0" brushRef="#br0">1 73 7443,'0'0'7470,"0"-6"-6272,0 5-1125,0-1 0,0 1 0,0-1 0,0 1 0,0-1 0,0 1 0,0-1 0,1 1 0,-1 0 0,0-1 0,1 1 0,0 0 0,-1-1 0,1 1 0,0 0-1,-1-1 1,1 1 0,0 0 0,0 0 0,0 0 0,0 0 0,2-1 0,1-1 65,1 1-1,0 0 1,0 1 0,1-1-1,-1 1 1,11-2 0,93-9 674,1 4 1,116 6 0,-128 3-1349</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03.619"/>
    </inkml:context>
    <inkml:brush xml:id="br0">
      <inkml:brushProperty name="width" value="0.05" units="cm"/>
      <inkml:brushProperty name="height" value="0.05" units="cm"/>
      <inkml:brushProperty name="color" value="#004F8B"/>
    </inkml:brush>
  </inkml:definitions>
  <inkml:trace contextRef="#ctx0" brushRef="#br0">1 0 3650,'0'0'6499,"0"118"-5091,0-47-63,0 1-289,0-5-255,0-9-145,2-11-656,6-10 0,1-7-176,-1-8-752,-2-10-2066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07.244"/>
    </inkml:context>
    <inkml:brush xml:id="br0">
      <inkml:brushProperty name="width" value="0.05" units="cm"/>
      <inkml:brushProperty name="height" value="0.05" units="cm"/>
      <inkml:brushProperty name="color" value="#004F8B"/>
    </inkml:brush>
  </inkml:definitions>
  <inkml:trace contextRef="#ctx0" brushRef="#br0">206 166 480,'0'0'8129,"5"-14"-7144,14-45-174,-18 57-753,-1 1 1,1-1-1,0 1 0,-1-1 1,0 0-1,1 1 0,-1-1 1,0 0-1,0 1 1,0-1-1,0 0 0,0 0 1,0 1-1,0-1 1,-1 0-1,1 1 0,0-1 1,-1 0-1,0 1 0,1-1 1,-1 1-1,0-1 1,0 1-1,0-1 0,0 1 1,0 0-1,0-1 1,0 1-1,0 0 0,-1 0 1,1 0-1,0 0 0,-1 0 1,1 0-1,-1 0 1,1 0-1,-1 1 0,0-1 1,1 1-1,-1-1 1,1 1-1,-1-1 0,0 1 1,0 0-1,1 0 1,-4 0-1,-3 0-79,1 0 0,-1 0 0,0 1 0,0 0 0,1 0 0,-1 1 0,1 0 1,-10 3-1,10-1 69,-1 1 1,1 0 0,0 0 0,1 1 0,-1 0 0,1 0 0,0 0 0,1 1 0,-1 0-1,1 0 1,1 0 0,-1 1 0,1-1 0,1 1 0,-1 0 0,2 0 0,-4 11 0,2-3 156,0-1 0,1 1 1,1-1-1,0 1 1,1 0-1,1 0 1,1-1-1,4 29 1,-3-36-163,1 0 0,0-1 1,0 1-1,1-1 0,0 1 0,1-1 1,-1 0-1,1-1 0,1 1 0,-1-1 1,1 0-1,0 0 0,1-1 0,-1 0 1,1 0-1,0 0 0,0-1 0,9 4 0,-7-3-17,1-1-1,-1 0 1,1 0-1,0-1 1,1 0-1,-1-1 1,0 0-1,1-1 0,-1 0 1,1 0-1,0-1 1,-1-1-1,1 0 1,10-2-1,-15 1-75,0 0 0,0-1 1,-1 1-1,1-1 0,-1-1 0,0 1 0,0-1 0,0 1 0,-1-2 1,1 1-1,-1 0 0,0-1 0,4-6 0,6-9-134,-1 0-1,10-23 0,-8 14 551,-12 29-327,0-1-1,0 1 0,0 0 1,0 0-1,0 0 0,-1 0 1,1 0-1,0 1 0,0-1 1,3 2-1,50 20 34,-35-12 122,0-2-1,0-1 0,28 6 1,-27-9-39,1-1 1,0-1 0,-1-1 0,45-4 0,-63 2-158,-1 0 1,0 0-1,1-1 1,-1 0-1,0 1 1,0-1-1,0 0 1,0-1-1,0 1 1,0 0-1,-1-1 1,1 0-1,-1 1 1,0-1-1,0 0 1,0 0-1,0-1 1,0 1-1,-1 0 1,1 0-1,-1-1 1,0 1-1,0-1 1,0 1-1,-1-1 1,1 0-1,-1-4 1,2-1-77,-1 1-1,-1-1 1,0 0 0,0 1 0,0-1 0,-1 1 0,-1-1 0,1 1 0,-1-1 0,-1 1 0,-3-8-1,1 6 32,-2 0-1,1 1 1,-1 0 0,-1 0-1,0 0 1,0 1-1,0 1 1,-1-1-1,0 1 1,-1 1-1,1-1 1,-1 2-1,-14-7 1,7 5 4,-1 1 1,1 0 0,-1 1-1,0 1 1,0 1 0,0 0 0,-31 0-1,45 4 36,-1-1 0,1 1 0,-1 0 0,1 0-1,0 0 1,-1 1 0,1-1 0,0 1 0,0 0-1,0 0 1,0 1 0,1-1 0,-1 1 0,1 0-1,-1 0 1,1 0 0,0 0 0,0 1 0,0-1-1,1 1 1,-1 0 0,1-1 0,0 1 0,0 0-1,0 1 1,1-1 0,-3 6 0,1 0 81,0 1 0,1-1-1,0 0 1,1 1 0,0-1 0,0 1 0,1-1 0,0 1 0,1-1-1,4 21 1,-3-25-41,1-1 0,0 1 0,0-1-1,0 0 1,0 0 0,1 0 0,0 0 0,0 0-1,0-1 1,0 0 0,1 0 0,0 0 0,0 0-1,0-1 1,0 0 0,1 0 0,-1 0 0,1-1-1,-1 1 1,13 2 0,2 0 29,0 0 1,1-1-1,-1-1 0,41 0 1,-45-3-241,1 0 1,-1-2-1,0 0 1,1 0-1,-1-2 1,-1 0-1,1 0 1,0-2-1,-1 0 1,0-1-1,-1 0 1,16-10-1,-19 12 278,0 1-1,1 0 1,-1 1-1,1 0 1,0 1-1,0 1 1,0 0 0,0 0-1,0 1 1,0 1-1,13 1 1,19 0 130,104 1 1266,-146-3-1483,0-1 0,1 0 0,-1 0 0,0 0 0,0 0 0,0 0 0,0 0 0,0-1 0,0 1 0,0-1 0,0 1 0,0-1-1,-1 0 1,1 0 0,-1 0 0,1 0 0,-1 0 0,0 0 0,0 0 0,1 0 0,-2 0 0,1-1 0,0 1 0,0 0 0,-1-1 0,1 1-1,-1 0 1,0-1 0,0 1 0,0-3 0,2-12-223,-1 0 1,-3-32-1,2 47 164,-1-4-9,-1-1 1,0 1 0,0 0-1,0 0 1,-1 0 0,1 0-1,-2 0 1,1 0 0,-1 0 0,1 1-1,-2 0 1,1 0 0,0 0-1,-1 0 1,0 1 0,0 0-1,0 0 1,-1 0 0,1 1-1,-1-1 1,-8-2 0,0-1 14,-1 0 0,-1 1 1,1 1-1,-1 0 0,0 1 0,-1 1 1,-24-2-1,33 4 17,-1 1 0,0 0-1,0 1 1,1 0 0,-1 0 0,0 1 0,1 0-1,-1 0 1,1 1 0,-13 6 0,15-6 15,1 0-1,0 1 1,1 0-1,-1 0 1,1 0 0,-1 1-1,1-1 1,1 1-1,-1 0 1,1 0 0,-1 0-1,1 1 1,1-1 0,-1 1-1,1 0 1,-2 6-1,2-6 18,0 0-1,1 0 1,-1 1-1,1-1 1,0 0-1,1 1 1,-1-1-1,1 1 1,1-1-1,-1 1 1,1-1-1,0 0 1,1 1-1,2 6 1,-2-9-76,0 0 0,0 0 0,1 0 0,0-1 0,0 1 0,0-1 0,0 0 0,0 1 0,1-1 1,0-1-1,-1 1 0,1-1 0,0 1 0,0-1 0,0 0 0,1 0 0,-1-1 0,0 1 0,1-1 0,6 1 0,31 3-2798,2-5-1435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40.866"/>
    </inkml:context>
    <inkml:brush xml:id="br0">
      <inkml:brushProperty name="width" value="0.05" units="cm"/>
      <inkml:brushProperty name="height" value="0.05" units="cm"/>
      <inkml:brushProperty name="color" value="#004F8B"/>
    </inkml:brush>
  </inkml:definitions>
  <inkml:trace contextRef="#ctx0" brushRef="#br0">1 338 6963,'0'0'3949,"21"1"-2149,-7-1-1554,127-4 1287,-125 3-1293,-1-1-1,1-1 0,0 0 0,-1-1 0,0-1 0,0 0 1,27-14-1,-38 16-113,0-1 0,-1 0 0,1 0 0,-1 0 0,0 0 0,0-1 0,0 1 0,-1-1 0,1 0 0,-1 1 0,0-1 0,-1 0 1,1-1-1,-1 1 0,0 0 0,0 0 0,-1-1 0,1-9 0,-1 5-103,1 0 0,-2 0 0,1 0 0,-2 0 0,1 0 0,-1 0 0,-1 0 0,0 1 0,-4-12 0,4 15-52,0 1 1,0-1-1,0 1 0,-1 0 1,0 0-1,0 1 0,0-1 1,-1 1-1,1-1 0,-1 2 1,0-1-1,0 0 0,0 1 1,-1 0-1,1 0 0,-1 0 0,0 1 1,0 0-1,1 0 0,-1 1 1,-1-1-1,1 1 0,-9 0 1,13 1 16,0 1 0,0 0 0,0-1 0,0 1 0,0 0 0,0 0 0,0 0 0,0 0 0,1 0 0,-1 1 0,0-1 0,1 1-1,-1-1 1,1 1 0,0-1 0,-1 1 0,1 0 0,0-1 0,0 1 0,0 0 0,0 0 0,0 0 0,0 0 0,1 0 0,-1 2 0,-15 59-51,15-58 63,-4 27 85,2 0 0,1 0 1,1 0-1,7 53 0,-5-76-61,1 0 0,0-1 0,0 0 0,1 1 0,0-1-1,1 0 1,0 0 0,0-1 0,1 1 0,0-1 0,0 0-1,1 0 1,-1-1 0,1 1 0,1-1 0,-1-1 0,1 1-1,0-1 1,1 0 0,-1-1 0,1 0 0,0 0 0,0 0-1,0-1 1,0-1 0,1 1 0,-1-1 0,1 0 0,14 0-1,-20-2-27,-1-1 0,1 1-1,-1-1 1,1 1-1,0-1 1,-1 0 0,0 0-1,1 0 1,-1 0-1,0-1 1,1 1 0,-1-1-1,0 1 1,0-1 0,0 0-1,0 0 1,2-3-1,31-46-178,-30 42 159,0 1 1,0 0 0,1 0 0,8-8 0,-10 15 12,1 0 0,0 0 1,0 0-1,0 0 0,0 1 1,0 0-1,0 0 0,0 0 1,0 1-1,-1 0 0,6 1 1,43 12 60,-41-10 104,1 0 0,0-1-1,0 0 1,0-1 0,1 0 0,-1-1 0,0-1 0,26-2 0,-37 1-142,0 0 0,-1 0 1,1-1-1,0 1 0,-1-1 0,1 1 0,0-1 1,-1 1-1,0-1 0,1 0 0,-1 0 1,0 0-1,0 0 0,0 0 0,0 0 1,-1 0-1,1 0 0,0 0 0,-1 0 1,0 0-1,1 0 0,-1-1 0,0-2 0,1-2-68,0 1-1,-1-1 0,0 0 0,0 0 0,0 0 1,-3-11-1,1 14 16,0 0 1,0 0-1,-1 1 1,1-1-1,-1 1 1,0 0-1,0 0 1,0 0 0,0 0-1,-1 0 1,1 0-1,-1 1 1,1 0-1,-1 0 1,0 0-1,0 0 1,0 1-1,0-1 1,0 1-1,0 0 1,-1 0-1,-8 0 1,8 0 31,0 0 0,-1 0 1,0 1-1,1 0 0,-1 0 0,1 1 1,-1-1-1,1 1 0,-1 0 0,1 1 1,0-1-1,-1 1 0,1 0 0,0 1 1,0-1-1,0 1 0,-6 4 0,6-3 36,0 1-1,1 0 1,0 0-1,-1 0 0,1 0 1,1 0-1,-1 1 1,1 0-1,0 0 1,0 0-1,1 0 1,0 0-1,0 0 0,0 1 1,1-1-1,0 1 1,0-1-1,1 1 1,-1 0-1,2-1 0,0 9 1,0-12-310,0-1 0,1 1 0,-1 0 0,1-1 0,0 1 0,0-1 0,0 1 0,0-1 0,0 0 0,0 0 0,1 0 0,-1 0 0,1-1 0,-1 1 0,1 0 0,0-1 0,0 0 0,-1 0 0,1 0 0,0 0 0,0 0 0,0 0 0,0-1 0,5 1 0,23 2-5200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07.571"/>
    </inkml:context>
    <inkml:brush xml:id="br0">
      <inkml:brushProperty name="width" value="0.05" units="cm"/>
      <inkml:brushProperty name="height" value="0.05" units="cm"/>
      <inkml:brushProperty name="color" value="#004F8B"/>
    </inkml:brush>
  </inkml:definitions>
  <inkml:trace contextRef="#ctx0" brushRef="#br0">0 1 5026,'0'0'6099,"21"115"-5106,-17-72-97,2-2-336,-2-3-288,1-7-272,-5-6 0,0-7-144,0-7-576,0-5-865</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07.920"/>
    </inkml:context>
    <inkml:brush xml:id="br0">
      <inkml:brushProperty name="width" value="0.05" units="cm"/>
      <inkml:brushProperty name="height" value="0.05" units="cm"/>
      <inkml:brushProperty name="color" value="#004F8B"/>
    </inkml:brush>
  </inkml:definitions>
  <inkml:trace contextRef="#ctx0" brushRef="#br0">0 256 6883,'0'0'2871,"18"1"-1532,230 6 758,-243-7-2116,0 0 0,0 0 1,0-1-1,0 1 0,0-1 0,0 0 0,0-1 1,-1 1-1,1-1 0,0 0 0,-1 0 0,1 0 1,-1-1-1,0 0 0,0 0 0,0 0 0,0 0 1,-1 0-1,1-1 0,-1 1 0,0-1 0,0 0 1,0 0-1,0-1 0,-1 1 0,1 0 0,-1-1 1,0 0-1,2-7 0,0-7-90,0 0 0,-1 0-1,-1 0 1,-1 0 0,-1-1 0,-3-24-1,0 25 753,-3 26 228,-3 32-477,2 31-305,3-1-1,3 1 1,12 103 0,-8-144-3067,-3-10-2677</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09.566"/>
    </inkml:context>
    <inkml:brush xml:id="br0">
      <inkml:brushProperty name="width" value="0.05" units="cm"/>
      <inkml:brushProperty name="height" value="0.05" units="cm"/>
      <inkml:brushProperty name="color" value="#004F8B"/>
    </inkml:brush>
  </inkml:definitions>
  <inkml:trace contextRef="#ctx0" brushRef="#br0">1 1 6931,'0'0'4498,"0"39"-3697,0-7 719,0-3-975,0 1-401,0-2 208,0-2-352,4-1-256,2-5-1393,-6-3-2193,0-8-2113</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10.249"/>
    </inkml:context>
    <inkml:brush xml:id="br0">
      <inkml:brushProperty name="width" value="0.05" units="cm"/>
      <inkml:brushProperty name="height" value="0.05" units="cm"/>
      <inkml:brushProperty name="color" value="#004F8B"/>
    </inkml:brush>
  </inkml:definitions>
  <inkml:trace contextRef="#ctx0" brushRef="#br0">349 181 4018,'0'0'5480,"-3"-14"-5104,-11-46-128,12 58-239,1-1 1,0 1-1,-1 0 1,0-1-1,1 1 1,-1 0-1,0 0 1,0 0-1,0 1 1,-1-1-1,1 0 1,0 1-1,-1-1 1,1 1-1,-1 0 1,1 0-1,-1 0 1,1 0-1,-5-1 1,-51-6 213,46 8-172,-3-2 19,-1 1 1,0 1-1,0 0 0,0 1 0,0 1 1,-20 5-1,31-6 3,1 1-1,0-1 0,-1 1 1,1 0-1,0 0 1,0 1-1,0-1 1,0 1-1,1 0 1,-1 0-1,1 0 1,-1 0-1,1 1 1,0-1-1,0 1 1,1 0-1,-1 0 1,1 0-1,0 0 1,0 0-1,0 0 1,1 1-1,-1-1 1,1 1-1,0-1 1,0 7-1,-1-5 18,1 0-1,0 0 0,1 0 0,-1 0 0,1 0 1,1 0-1,-1 1 0,1-1 0,0 0 1,0 0-1,1 0 0,0 0 0,0-1 1,0 1-1,0 0 0,1-1 0,0 0 1,0 1-1,1-1 0,0 0 0,0-1 0,0 1 1,0-1-1,1 1 0,-1-1 0,1-1 1,0 1-1,0-1 0,1 0 0,-1 0 1,1 0-1,-1-1 0,1 0 0,0 0 0,0 0 1,0-1-1,11 2 0,-1 0-134,0-1-1,0-1 0,0-1 1,-1 0-1,1-1 1,0 0-1,0-1 0,0-1 1,-1-1-1,0 0 1,0-1-1,0 0 0,0-1 1,20-12-1,-26 12-91,0 0 0,0-1 0,0 0 0,-1 0 0,0-1-1,0 0 1,0 0 0,-1-1 0,-1 0 0,0 0 0,0-1 0,0 1 0,-2-1 0,1 0 0,-1-1-1,0 1 1,-1-1 0,-1 0 0,1 0 0,-2 0 0,1-16 0,-1-34 151,-1 40 552,0 40 1076,-2 88-674,5 124 292,4-201-823,-2-12-3266,-4-6-5752,-1-26 4587</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10.624"/>
    </inkml:context>
    <inkml:brush xml:id="br0">
      <inkml:brushProperty name="width" value="0.05" units="cm"/>
      <inkml:brushProperty name="height" value="0.05" units="cm"/>
      <inkml:brushProperty name="color" value="#004F8B"/>
    </inkml:brush>
  </inkml:definitions>
  <inkml:trace contextRef="#ctx0" brushRef="#br0">0 221 5186,'0'0'5976,"14"0"-5055,185-1 1248,-194 1-2136,1-1-1,-1 0 1,1-1 0,-1 1-1,0-1 1,0 0 0,0 0-1,0-1 1,0 1 0,0-1 0,0 0-1,-1-1 1,1 1 0,-1-1-1,0 0 1,0 0 0,-1 0-1,1 0 1,-1-1 0,0 1 0,0-1-1,0 0 1,3-8 0,-1 0 82,0-1 0,-1 0 0,0-1 0,-1 1 0,0-1 0,-1 1 0,-1-25 0,-1 45-70,-1-1 0,0 1 0,-1 0 1,1 0-1,-1-1 0,-5 10 0,-3 14 306,1 18 403,2 0 1,2 1 0,3 86 0,2-122-808,0-10-55,-1-1 0,1 1 0,1-1-1,-1 1 1,0-1 0,0 1 0,1-1-1,-1 1 1,0-1 0,1 1 0,0-1-1,-1 0 1,1 1 0,0-1 0,1 2-1,-1-2-239,0 0-1,0 0 0,0-1 0,1 1 0,-1 0 0,0-1 1,0 1-1,1-1 0,-1 1 0,0-1 0,1 0 0,-1 1 0,0-1 1,1 0-1,-1 0 0,3 0 0,12 0-4664</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11.062"/>
    </inkml:context>
    <inkml:brush xml:id="br0">
      <inkml:brushProperty name="width" value="0.05" units="cm"/>
      <inkml:brushProperty name="height" value="0.05" units="cm"/>
      <inkml:brushProperty name="color" value="#004F8B"/>
    </inkml:brush>
  </inkml:definitions>
  <inkml:trace contextRef="#ctx0" brushRef="#br0">1 1 10165,'0'0'4962,"19"2"-3986,61 11-503,-78-13-453,1 0 0,-1 1 0,0 0 1,0-1-1,1 1 0,-1 0 1,0 0-1,0 0 0,0 1 0,0-1 1,0 0-1,0 1 0,0 0 0,-1-1 1,1 1-1,0 0 0,-1 0 1,1-1-1,-1 1 0,0 1 0,0-1 1,0 0-1,1 2 0,0 2-16,-1 0-1,0-1 1,-1 1-1,1-1 1,-1 1 0,-1 10-1,1-4-34,-1-4 15,1 1 0,-2-1 0,1-1 0,-1 1 0,0 0 1,-1 0-1,0-1 0,0 1 0,0-1 0,-1 0 0,0 0 0,-1 0 0,1-1 1,-2 1-1,1-1 0,0 0 0,-8 5 0,-20 27-16,32-37 43,0 1 0,-1-1 0,1 0 0,0 0 0,0 1 0,0-1 0,0 1 0,1-1 0,-1 1-1,0-1 1,1 1 0,-1 0 0,1-1 0,-1 1 0,1 0 0,0-1 0,-1 1 0,1 0 0,0 0 0,0-1 0,1 1-1,-1 0 1,0-1 0,0 1 0,1 0 0,0 2 0,1-2 104,0 0-1,-1 0 1,1-1-1,0 1 1,0 0-1,1 0 1,-1-1-1,0 0 1,0 1-1,1-1 1,-1 0-1,1 0 1,-1 0-1,6 1 1,9 1 403,0 0 0,1 0 0,30-2 0,-26-1-309,14 0-498,-12 0-2905,-21-3 2325,1 0 0,-1 0 0,1-1-1,-1 1 1,0-1 0,0 0 0,-1 0-1,5-9 1,-5 9-920,9-16-4675</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11.611"/>
    </inkml:context>
    <inkml:brush xml:id="br0">
      <inkml:brushProperty name="width" value="0.05" units="cm"/>
      <inkml:brushProperty name="height" value="0.05" units="cm"/>
      <inkml:brushProperty name="color" value="#004F8B"/>
    </inkml:brush>
  </inkml:definitions>
  <inkml:trace contextRef="#ctx0" brushRef="#br0">0 276 7331,'0'0'5691,"17"5"-4378,-6 0-1182,20 7 619,1-1 1,1-2-1,-1 0 1,1-3-1,39 4 1,-66-10-712,0 0 0,1 0 1,-1 0-1,0-1 0,0 0 1,1 0-1,-1-1 0,0 1 1,0-1-1,0-1 1,-1 1-1,1-1 0,0 0 1,-1 0-1,0-1 0,0 1 1,0-1-1,0 0 0,0-1 1,-1 1-1,0-1 0,0 0 1,0 0-1,-1 0 0,1-1 1,-1 1-1,3-8 1,-2 4-112,1-1 0,-2 1 0,1-1 0,-1 0 0,-1 0 0,0-1 0,0 1 0,0-14 0,-2 19 26,0 1 0,0-1 0,0 0 1,-1 1-1,0-1 0,0 0 0,0 1 1,0-1-1,-1 1 0,0-1 0,0 1 1,0 0-1,0 0 0,0 0 0,-1 0 1,0 0-1,0 1 0,0-1 0,0 1 1,-5-4-1,-5-1-18,0 1-1,0 0 1,-1 0 0,0 2 0,0-1-1,0 2 1,-1 0 0,1 1 0,-1 0 0,0 1-1,0 1 1,0 0 0,-24 3 0,32-1 66,1 0 1,-1 0-1,0 0 1,1 1 0,0 0-1,-1 1 1,1-1-1,0 1 1,0 1-1,0-1 1,1 1-1,-1 0 1,1 0 0,0 0-1,0 1 1,1 0-1,-1 0 1,1 0-1,0 0 1,0 1 0,-3 7-1,2-5 24,0 1 0,1-1 0,0 2 0,1-1 0,0 0 0,0 0 0,1 1 0,1 0 0,-1-1 0,1 1-1,1 0 1,0 0 0,0-1 0,3 13 0,-3-21-94,0 0 1,1 0-1,-1 0 0,0-1 0,1 1 0,-1 0 1,1 0-1,0-1 0,-1 1 0,1 0 0,0-1 1,-1 1-1,1-1 0,0 1 0,-1-1 0,1 1 1,0-1-1,0 1 0,0-1 0,0 0 0,-1 1 0,1-1 1,0 0-1,0 0 0,1 0 0,25 2-3770,-23-2 2796,20 0-5937</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11.974"/>
    </inkml:context>
    <inkml:brush xml:id="br0">
      <inkml:brushProperty name="width" value="0.05" units="cm"/>
      <inkml:brushProperty name="height" value="0.05" units="cm"/>
      <inkml:brushProperty name="color" value="#004F8B"/>
    </inkml:brush>
  </inkml:definitions>
  <inkml:trace contextRef="#ctx0" brushRef="#br0">1 27 12662,'0'0'5378,"109"-4"-5090,-77 2-224,-3 0-16,-3 2-96,-1 0-784,-2-3-993,-4 1-528,-1-4-2049,3-1-1248</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12.302"/>
    </inkml:context>
    <inkml:brush xml:id="br0">
      <inkml:brushProperty name="width" value="0.05" units="cm"/>
      <inkml:brushProperty name="height" value="0.05" units="cm"/>
      <inkml:brushProperty name="color" value="#004F8B"/>
    </inkml:brush>
  </inkml:definitions>
  <inkml:trace contextRef="#ctx0" brushRef="#br0">1 0 8420,'0'0'4925,"2"6"-4592,6 15 206,-2 1 0,-1 0 0,0 0 0,-2 0 1,2 39-1,-3-27-46,13 65 0,-14-97-366,1 6-4827,-2-17-628,-1 4 5507,-2-22-6579</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12.635"/>
    </inkml:context>
    <inkml:brush xml:id="br0">
      <inkml:brushProperty name="width" value="0.05" units="cm"/>
      <inkml:brushProperty name="height" value="0.05" units="cm"/>
      <inkml:brushProperty name="color" value="#004F8B"/>
    </inkml:brush>
  </inkml:definitions>
  <inkml:trace contextRef="#ctx0" brushRef="#br0">1 91 2177,'0'0'10466,"14"-13"-9882,51-40-122,-59 49-372,0 1 1,1 0-1,-1 0 1,1 0-1,0 1 1,0 0 0,0 1-1,0 0 1,0 0-1,0 0 1,0 1-1,0 0 1,0 0-1,12 2 1,10 0 344,2-2 75,0 1 1,-1 2 0,1 1-1,46 13 1,-65-14-433,0 1-1,-1 0 1,1 1 0,-1 0 0,0 1-1,-1 1 1,1-1 0,-1 2-1,-1-1 1,1 1 0,-1 1 0,0-1-1,-1 2 1,10 13 0,-16-20-86,0 1 0,1-1 0,-2 1 1,1-1-1,0 1 0,-1 0 0,1 0 0,-1 0 0,0 0 1,0 0-1,-1 0 0,1 0 0,-1 0 0,0 0 1,0 0-1,0 0 0,-1 0 0,0 0 0,1 0 1,-1 0-1,0 0 0,-1 0 0,1 0 0,-1-1 0,0 1 1,0 0-1,0-1 0,0 0 0,0 1 0,-1-1 1,0 0-1,0 0 0,0 0 0,0-1 0,0 1 1,0-1-1,0 1 0,-1-1 0,0 0 0,1-1 0,-6 3 1,-21 8-379,0-1 0,-1-1 0,0-2 0,0-1 0,-1-1 0,-34 1 0,-43-2-7333,87-5 2933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41.414"/>
    </inkml:context>
    <inkml:brush xml:id="br0">
      <inkml:brushProperty name="width" value="0.05" units="cm"/>
      <inkml:brushProperty name="height" value="0.05" units="cm"/>
      <inkml:brushProperty name="color" value="#004F8B"/>
    </inkml:brush>
  </inkml:definitions>
  <inkml:trace contextRef="#ctx0" brushRef="#br0">66 56 5699,'0'0'8670,"-6"-10"-8280,-23-30-369,28 40-23,1-1 0,0 1 0,0 0 0,0-1-1,0 1 1,-1 0 0,1 0 0,0-1 0,0 1 0,-1 0 0,1 0 0,0-1-1,0 1 1,-1 0 0,1 0 0,0 0 0,-1 0 0,1-1 0,0 1 0,-1 0-1,1 0 1,0 0 0,-1 0 0,1 0 0,0 0 0,-1 0 0,1 0 0,0 0 0,-1 0-1,1 0 1,0 0 0,-1 0 0,1 0 0,0 0 0,0 0 0,-1 1 0,1-1-1,0 0 1,-1 0 0,1 0 0,0 0 0,-1 1 0,1-1 0,0 0 0,0 0-1,-1 1 1,1-1 0,0 0 0,0 0 0,0 1 0,0-1 0,-1 0 0,1 1-1,0-1 1,0 0 0,0 0 0,0 1 0,-5 19-4,5-18 4,-1 10 125,0 1-1,0 0 0,2-1 1,-1 1-1,2 0 0,-1-1 1,2 1-1,0-1 0,0 0 1,1 0-1,1 0 0,8 17 0,-8-17-82,-1 0 0,0 1 0,-1-1 1,0 1-1,-1 0 0,-1 0 0,0 0 0,-1 19 0,0-30-53,0 0 1,0 0-1,0 0 1,-1 0-1,1 0 0,-1 0 1,0 0-1,1 0 1,-1 0-1,0 0 1,0 0-1,0-1 1,-1 1-1,1 0 1,0-1-1,-1 1 1,1-1-1,-1 1 1,1-1-1,-1 0 1,1 1-1,-1-1 1,0 0-1,0 0 1,0 0-1,0-1 1,0 1-1,0 0 1,0-1-1,0 1 1,0-1-1,0 0 0,0 1 1,0-1-1,0 0 1,0 0-1,0 0 1,-3-1-1,4 0 5,1 1-1,-1 0 0,1-1 1,-1 1-1,1-1 0,-1 1 1,1-1-1,-1 0 0,1 1 1,-1-1-1,1 1 0,0-1 1,-1 0-1,1 1 0,0-1 1,-1 0-1,1 0 0,0 1 1,0-1-1,0 0 0,0 0 1,0 1-1,0-1 0,0 0 1,0 1-1,0-1 0,0 0 1,1-1-1,2-25-305,-1 21 277,1 1 0,0-1 1,1 1-1,-1-1 0,1 1 0,0 0 1,0 0-1,1 1 0,-1-1 0,1 1 0,0 0 1,1 1-1,-1-1 0,0 1 0,10-4 1,9-5 69,1 1 0,32-10 1,-34 15 18,-7 2 151,-1-1 1,0 0 0,0-1-1,21-12 1,-34 17-162,0-1-1,1 1 1,-1-1-1,0 1 1,0-1-1,0 0 1,0 0-1,0 0 1,0 0-1,-1 0 0,1 0 1,-1 0-1,1-1 1,-1 1-1,0-1 1,0 1-1,0-1 1,0 1-1,0-1 1,-1 0-1,1 1 1,-1-1-1,0 0 1,1 1-1,-1-1 1,0 0-1,-1 1 1,1-1-1,-1 0 1,1 1-1,-1-1 1,0 0-1,-1-2 1,1 2-51,-1 0-1,0 0 1,0 0 0,-1 0 0,1 0 0,-1 1 0,1-1-1,-1 1 1,0 0 0,0 0 0,0 0 0,0 0 0,0 0-1,0 0 1,-1 1 0,1 0 0,-1-1 0,1 1 0,-1 1-1,1-1 1,-1 0 0,1 1 0,-6 0 0,5-1 20,0 1 0,0 0 0,0 0 0,0 0 0,0 1 0,0-1 0,0 1 1,0 0-1,0 0 0,0 0 0,0 1 0,0-1 0,1 1 0,-1 0 0,1 0 0,-1 1 1,1-1-1,0 1 0,0-1 0,-5 6 0,4-2 173,1 1 0,-1-1-1,1 1 1,0 0 0,1 0 0,0 0-1,0 1 1,0-1 0,1 1 0,0 7-1,0-11-96,1 0 0,0 0 0,0 0 0,1 0 0,-1 0 0,1 0 0,0 0 0,0 0 0,0-1 0,0 1 0,1 0 0,-1 0 0,1-1 0,0 1 0,0-1-1,1 0 1,-1 0 0,1 0 0,-1 0 0,6 4 0,6 3 2,1-1 0,0-1-1,1 0 1,0-1 0,0-1 0,31 7 0,-12-5-1930,0-2 0,46 3 0,-37-8-4492</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26.589"/>
    </inkml:context>
    <inkml:brush xml:id="br0">
      <inkml:brushProperty name="width" value="0.05" units="cm"/>
      <inkml:brushProperty name="height" value="0.05" units="cm"/>
      <inkml:brushProperty name="color" value="#004F8B"/>
    </inkml:brush>
  </inkml:definitions>
  <inkml:trace contextRef="#ctx0" brushRef="#br0">31 1 272,'0'0'1985,"-26"0"-3938,21 0 1649</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27.154"/>
    </inkml:context>
    <inkml:brush xml:id="br0">
      <inkml:brushProperty name="width" value="0.05" units="cm"/>
      <inkml:brushProperty name="height" value="0.05" units="cm"/>
      <inkml:brushProperty name="color" value="#004F8B"/>
    </inkml:brush>
  </inkml:definitions>
  <inkml:trace contextRef="#ctx0" brushRef="#br0">88 191 656,'-53'-7'2036,"52"7"-1931,1 1 1,-1-1-1,0 0 0,1 1 1,-1-1-1,0 1 0,1-1 1,-1 1-1,1-1 1,-1 1-1,1-1 0,-1 1 1,1-1-1,-1 1 0,1 0 1,0-1-1,-1 1 1,1 0-1,0-1 0,0 1 1,-1 0-1,1 0 0,0-1 1,0 1-1,0 0 1,0-1-1,0 3 0,-2 28 1878,2-14-612,-18 25 2663,18-42-3981,0 0 0,0 0 0,0 0 1,0 0-1,0-1 0,0 1 0,0 0 0,0 0 1,0 0-1,0 0 0,0 0 0,0 0 0,0 0 0,0 0 1,0 0-1,-1 0 0,1 0 0,0 0 0,0 0 1,0 0-1,0 0 0,0 0 0,0 0 0,0 0 0,0 0 1,0 0-1,-1 0 0,1 0 0,0 0 0,0 0 1,0 0-1,0 0 0,0 0 0,0 0 0,0 0 0,0 0 1,0 0-1,-1 0 0,1 0 0,0 0 0,0 0 1,0 0-1,0 0 0,0 0 0,0 0 0,0 0 0,0 0 1,0 0-1,0 0 0,0 1 0,0-1 0,0 0 1,0 0-1,-1 0 0,8-25 728,5-11-1067,3 0 0,0 1 0,3 1 0,39-59 0,-55 90 278,1 0 0,-1-1 0,1 1 1,0 0-1,0 0 0,0 1 0,0-1 0,7-3 1,-8 5 13,-1 1 0,0-1 1,0 1-1,1 0 0,-1-1 1,0 1-1,0 0 0,1 0 1,-1 0-1,0 0 0,1 0 1,-1 0-1,0 1 0,1-1 1,-1 0-1,0 1 0,0-1 0,0 1 1,1-1-1,-1 1 0,0-1 1,0 1-1,0 0 0,0 0 1,0 0-1,0-1 0,0 1 1,0 0-1,0 0 0,0 0 1,-1 0-1,2 2 0,36 51 1139,40 77-1,-5-6-477,-66-117 32,-4-4-2730,-19-11-10699</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27.485"/>
    </inkml:context>
    <inkml:brush xml:id="br0">
      <inkml:brushProperty name="width" value="0.05" units="cm"/>
      <inkml:brushProperty name="height" value="0.05" units="cm"/>
      <inkml:brushProperty name="color" value="#004F8B"/>
    </inkml:brush>
  </inkml:definitions>
  <inkml:trace contextRef="#ctx0" brushRef="#br0">0 1 11621,'0'0'2674,"145"22"-2386,-93-20 96,2 0-384,6 0-304,2 0-1297,0 0-2017,-6-2-319</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27.862"/>
    </inkml:context>
    <inkml:brush xml:id="br0">
      <inkml:brushProperty name="width" value="0.05" units="cm"/>
      <inkml:brushProperty name="height" value="0.05" units="cm"/>
      <inkml:brushProperty name="color" value="#004F8B"/>
    </inkml:brush>
  </inkml:definitions>
  <inkml:trace contextRef="#ctx0" brushRef="#br0">289 55 7716,'0'0'6184,"-4"-23"-5693,0 20-497,0 0 1,0 0 0,-1 0-1,0 1 1,1-1 0,-1 1 0,0 0-1,0 0 1,0 1 0,0 0 0,-1-1-1,-8 1 1,-70-2-202,68 3 194,10-1 4,0 1 0,0 1 0,0-1 0,0 1 0,1 0 0,-1 0 0,0 0 0,1 1 0,-1 0 0,0 0 0,-8 6 0,11-6 9,0 1 0,0 0 0,0-1 0,1 1 0,0 0 0,-1 1 0,1-1-1,0 0 1,0 1 0,1-1 0,-1 1 0,1-1 0,0 1 0,0 0 0,0-1 0,0 1 0,1 0 0,-1 0 0,1 5 0,-1-3 47,1 0 1,-1 0-1,1 0 1,0 0-1,1 0 1,0 0-1,0 0 0,0 0 1,0 0-1,1 0 1,0 0-1,0 0 1,1-1-1,0 1 0,0-1 1,0 0-1,0 0 1,1 0-1,0 0 0,0-1 1,0 1-1,1-1 1,-1 0-1,1 0 1,0-1-1,0 1 0,1-1 1,-1 0-1,1-1 1,10 5-1,2-2-50,1 0 1,-1-1-1,1-1 0,0-1 1,-1-1-1,1 0 0,0-2 1,28-3-1,-42 3-72,-1 1 1,1-1-1,0-1 1,0 1-1,-1-1 0,1 0 1,-1 0-1,1 0 1,-1-1-1,0 1 0,0-1 1,0 0-1,0 0 1,-1-1-1,1 1 0,-1-1 1,4-4-1,2-6-466,0-1-1,-1 0 0,11-26 1,4-9-203,-22 50 812,-1 0 0,1 0 0,-1 0 0,0 0 0,1 0 1,-1 0-1,1 0 0,-1 0 0,1 0 0,-1 0 0,0 0 0,1 0 0,-1 0 0,0 0 0,1 1 0,-1-1 0,1 0 0,-1 0 0,0 0 0,1 1 0,-1-1 0,0 0 0,1 0 0,-1 1 0,0-1 0,0 0 0,1 1 0,-1-1 0,0 0 0,0 1 0,1-1 0,-1 0 0,0 1 0,0-1 0,0 1 0,0-1 0,16 23-379,-11-15 525,1 0-241,1 0 0,0-1 0,1 0 0,-1 0 0,1 0 0,17 9 0,-19-12-654,0-1-1,1 0 1,-1 0-1,1-1 1,0 0-1,10 2 1,17-2-5757</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28.192"/>
    </inkml:context>
    <inkml:brush xml:id="br0">
      <inkml:brushProperty name="width" value="0.05" units="cm"/>
      <inkml:brushProperty name="height" value="0.05" units="cm"/>
      <inkml:brushProperty name="color" value="#004F8B"/>
    </inkml:brush>
  </inkml:definitions>
  <inkml:trace contextRef="#ctx0" brushRef="#br0">1 0 13398,'0'0'784</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28.754"/>
    </inkml:context>
    <inkml:brush xml:id="br0">
      <inkml:brushProperty name="width" value="0.05" units="cm"/>
      <inkml:brushProperty name="height" value="0.05" units="cm"/>
      <inkml:brushProperty name="color" value="#004F8B"/>
    </inkml:brush>
  </inkml:definitions>
  <inkml:trace contextRef="#ctx0" brushRef="#br0">260 0 11301,'0'0'2359,"6"23"-2159,42 173 1224,-39-162-1221,1-2 0,16 35 0,-29-67-188,1 1 1,-1-1-1,1 1 1,-1-1-1,1 0 1,-1 0-1,1 0 1,-1 0-1,1-1 1,-3 0-1,-67-15-171,41 7 100,0 2-1,-1 1 1,-54-2 0,73 8 51,9-1-2,-1 1 0,1 0 0,0 0 0,-1 1 0,1-1 0,0 1 0,0 0-1,-7 2 1,9-2 13,1 0 0,-1 1 0,1-1 0,0 0 0,-1 1 0,1-1 0,0 0 0,0 1 0,0 0 0,0-1 0,0 1 0,1 0 0,-1-1 0,0 1-1,1 0 1,0 0 0,-1-1 0,1 1 0,0 0 0,0 0 0,0 0 0,0 0 0,0 0 0,0 1 0,0 1 25,1-1 1,-1 1-1,1-1 0,-1 1 0,1-1 1,0 1-1,0-1 0,1 0 1,-1 1-1,1-1 0,-1 0 1,1 0-1,0 0 0,0 0 1,0-1-1,1 1 0,2 3 1,2-1 40,-1 0 1,1 0-1,0-1 1,0 0-1,0 0 1,1 0-1,9 2 1,10 3 46,1-2 0,0-1-1,40 3 1,-8-4-16,0-2 1,112-9-1,-154 3-66,0 0 1,0-1 0,0-1-1,25-11 1,-36 14-64,-1-1 0,1 0 0,-1-1 0,0 1 0,0-1 0,-1 0 0,1-1-1,-1 1 1,0-1 0,0 0 0,0-1 0,-1 1 0,1-1 0,4-9 0,-7 12 4,-1-1 0,0 1 0,0 0 0,-1 0 0,1 0 0,0 0 0,-1-1 0,0 1 0,0 0 0,0-1 0,0 1 0,-1 0-1,1 0 1,-1-1 0,0 1 0,0 0 0,0 0 0,0 0 0,0 0 0,-1 0 0,1 0 0,-1 0 0,0 1 0,0-1 0,0 0 0,0 1 0,0 0 0,-1-1 0,1 1 0,-1 0 0,1 0 0,-1 1 0,-3-3 0,3 2 23,0 0 1,0 1 0,-1-1 0,1 1 0,0 0-1,0 0 1,-1 0 0,1 0 0,-1 0-1,1 1 1,-1-1 0,1 1 0,-1 0-1,1 0 1,-1 1 0,1-1 0,-1 1-1,1-1 1,0 1 0,-1 0 0,1 1 0,0-1-1,0 0 1,-1 1 0,1 0 0,0 0-1,1 0 1,-1 0 0,-4 4 0,4-3 75,0 0 0,0 0 0,1 0 0,0 1 0,0-1 0,-1 1 0,2-1 1,-1 1-1,0 0 0,1-1 0,0 1 0,0 0 0,0 0 0,0 0 0,1 0 1,-1 0-1,1 0 0,0 0 0,0 0 0,1 1 0,-1-1 0,1 0 0,0 0 0,0-1 1,0 1-1,1 0 0,-1 0 0,1 0 0,0-1 0,0 1 0,0-1 0,1 0 0,-1 1 1,1-1-1,-1 0 0,1-1 0,0 1 0,0 0 0,1-1 0,-1 1 0,5 1 1,18 7 41,1-1 1,0-1 0,0-1 0,0-2 0,1-1 0,49 3 0,2 2-1256,-78-10 925,15 3-937</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29.321"/>
    </inkml:context>
    <inkml:brush xml:id="br0">
      <inkml:brushProperty name="width" value="0.05" units="cm"/>
      <inkml:brushProperty name="height" value="0.05" units="cm"/>
      <inkml:brushProperty name="color" value="#004F8B"/>
    </inkml:brush>
  </inkml:definitions>
  <inkml:trace contextRef="#ctx0" brushRef="#br0">0 1 5298,'0'0'4880,"0"5"-4733,7 369 4858,-3-229-4979,-3-32-3633,-3-150-189,-8-11-2668</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29.653"/>
    </inkml:context>
    <inkml:brush xml:id="br0">
      <inkml:brushProperty name="width" value="0.05" units="cm"/>
      <inkml:brushProperty name="height" value="0.05" units="cm"/>
      <inkml:brushProperty name="color" value="#004F8B"/>
    </inkml:brush>
  </inkml:definitions>
  <inkml:trace contextRef="#ctx0" brushRef="#br0">36 26 6243,'0'0'5053,"24"-6"-4714,80-13 352,-95 19-538,1 0 0,-1 0 0,0 1 0,1 0 0,-1 1 1,0 0-1,0 1 0,0-1 0,0 2 0,0-1 0,0 1 0,-1 1 1,0-1-1,0 1 0,13 11 0,-11-9 9,-2-2-141,0 2 1,-1-1 0,1 1 0,-1 0 0,0 0 0,-1 0 0,0 1-1,0 0 1,-1 1 0,0-1 0,5 11 0,-9-15-22,0-1 0,0 0 0,0 1 0,0-1 0,0 1 0,-1-1 0,0 1 0,0-1 0,0 1 0,0-1 0,0 1 0,-1-1 0,1 1 1,-1-1-1,0 1 0,0-1 0,0 0 0,-1 1 0,1-1 0,-1 0 0,1 0 0,-1 0 0,0 0 0,-1 0 0,1-1 0,0 1 0,-1 0 0,1-1 0,-1 0 0,0 0 0,0 0 0,0 0 1,0 0-1,-3 1 0,-9 5 25,0-1 1,-1-1 0,1-1-1,-1 0 1,0-1 0,-1 0-1,-20 1 1,-5-2-540,-71-3 1,109 0 458,0-1 1,0 1-1,1-1 0,-1 0 1,0 0-1,0-1 1,0 1-1,1-1 0,-1 0 1,1 0-1,-1 0 1,1 0-1,-4-4 0,6 5-22,-1 0 0,1-1-1,0 1 1,0 0-1,0-1 1,0 1 0,1 0-1,-1-1 1,0 1-1,1-1 1,-1 1 0,1-1-1,-1 0 1,1 1-1,0-1 1,-1 0 0,1 1-1,0-1 1,0 1-1,0-1 1,1 0 0,-1 1-1,0-1 1,1 0-1,-1 1 1,1-1 0,-1 1-1,1-1 1,-1 1-1,1-1 1,0 1 0,0-1-1,0 1 1,0 0-1,0 0 1,3-3 0,25-19-2386,10 0-1632</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30.782"/>
    </inkml:context>
    <inkml:brush xml:id="br0">
      <inkml:brushProperty name="width" value="0.05" units="cm"/>
      <inkml:brushProperty name="height" value="0.05" units="cm"/>
      <inkml:brushProperty name="color" value="#004F8B"/>
    </inkml:brush>
  </inkml:definitions>
  <inkml:trace contextRef="#ctx0" brushRef="#br0">2 16 3362,'0'0'9193,"-1"-15"-8899,3 39-63,-1 1 1,-3 44 0,0-10 318,3-37-395,0 0 0,1-1-1,2 1 1,0-1 0,10 32-1,-11-43-121,1 0 0,0-1 0,1 0 0,-1 1-1,2-1 1,-1-1 0,1 1 0,1-1 0,0 0 0,0 0-1,0-1 1,1 0 0,14 10 0,-17-14-42,0-1 0,0 1 0,1-1 1,-1 0-1,1-1 0,0 1 0,-1-1 1,1 0-1,0-1 0,0 1 0,0-1 1,-1 0-1,1 0 0,0-1 0,0 0 0,-1 0 1,1 0-1,0-1 0,-1 0 0,1 0 1,-1 0-1,0-1 0,0 0 0,0 0 1,0 0-1,0 0 0,-1-1 0,1 0 1,-1 0-1,0 0 0,0 0 0,0-1 0,-1 1 1,5-9-1,39-68-28,-46 78 293,0 3-115,2 1-199,-1 1-1,0-1 0,0 1 1,0-1-1,0 1 1,0 0-1,0 0 0,-1-1 1,1 1-1,0 0 1,1 3-1,16 16 239,-12-18-188,-1-1 0,1 0-1,1 0 1,-1 0-1,0-1 1,0 0 0,1-1-1,-1 1 1,0-1 0,1-1-1,-1 1 1,0-1 0,0-1-1,10-2 1,-10 2 33,-1 0 0,1 1 0,-1 0-1,1 0 1,0 0 0,0 1 0,0 0 0,-1 0 0,1 1-1,0 0 1,0 0 0,-1 1 0,1 0 0,-1 0 0,11 5-1,-8-2 100,0 0 0,0 0 0,0-1 0,0 0 0,1-1 0,0 0 0,10 1 0,-17-3-38,0 0 1,1-1-1,-1 1 0,0-1 1,1 0-1,-1 0 1,0 0-1,1 0 1,-1-1-1,0 0 0,1 1 1,-1-1-1,0 0 1,0-1-1,0 1 0,0 0 1,0-1-1,0 0 1,0 0-1,0 0 1,-1 0-1,1 0 0,4-5 1,-4 2-136,1 0 0,-1 0 0,0-1 0,0 1 0,-1-1 0,0 0 0,0 0 0,0 0 0,0 0 0,-1 0 0,0 0 1,-1 0-1,1 0 0,-1 0 0,0-1 0,-1 1 0,1 0 0,-1 0 0,0 0 0,-1 0 0,0 0 0,0 0 0,0 0 0,0 1 0,-1-1 0,0 1 1,0 0-1,-1-1 0,1 1 0,-1 1 0,0-1 0,-1 0 0,1 1 0,-1 0 0,0 0 0,1 1 0,-12-7 0,-2 0-39,0 1-1,-1 0 0,-31-9 0,40 15 59,0 0-1,0 1 0,-1 0 1,1 1-1,0 0 0,-1 1 1,1 0-1,0 1 0,-12 1 1,19 0 13,0-1 0,1 0 0,-1 1 0,0 0 0,1-1 1,0 1-1,-1 0 0,1 0 0,0 1 0,0-1 0,0 0 1,1 1-1,-1-1 0,0 1 0,1-1 0,0 1 0,-1 0 1,1 0-1,0 0 0,0-1 0,1 1 0,-1 0 1,1 0-1,-1 0 0,1 0 0,0 5 0,0-1 17,-1 0-1,1 1 1,0-1 0,1 0-1,0 0 1,0 1-1,1-1 1,-1 0 0,2 0-1,3 8 1,-2-8 27,1 0 1,0 0-1,1-1 0,0 0 1,0 0-1,0-1 1,1 1-1,-1-1 0,1-1 1,1 1-1,-1-1 1,0-1-1,1 1 1,0-1-1,14 3 0,-4-1 2,0-2-1,0 0 1,1-1-1,-1 0 0,1-2 1,21-2-1,-34 2-42,1-2-1,-1 1 0,1 0 1,-1-1-1,0 0 0,0-1 1,0 0-1,0 0 0,0 0 0,-1 0 1,9-7-1,2-4-209,-1 0 1,17-23-1,-18 22 64,-1 0 0,23-18-1,-31 29 194,0 0 0,1 1 0,-1-1 0,1 1 0,-1 1-1,1-1 1,0 1 0,0 0 0,0 0 0,0 1 0,13-2 0,-14 3 74,1 0 0,0 0 0,0 1 1,-1-1-1,1 1 0,-1 1 0,1-1 1,-1 1-1,1 0 0,-1 0 0,0 0 1,0 1-1,0 0 0,0 0 0,0 0 1,-1 1-1,1-1 0,-1 1 0,0 0 1,0 0-1,-1 1 0,5 5 0,-4-3-79,1 1 0,-1-1 0,0 1 0,-1 0-1,0 0 1,0 1 0,0-1 0,-1 1 0,-1-1-1,1 1 1,-2 0 0,1-1 0,-1 1 0,-1 10 0,0-15-43,0 0 0,-1 0 0,1 0 1,-1 0-1,0 0 0,0 0 1,-1 0-1,1 0 0,-1-1 0,1 0 1,-1 1-1,0-1 0,-1 0 0,1 0 1,0 0-1,-1-1 0,0 0 1,1 1-1,-1-1 0,0 0 0,0-1 1,0 1-1,-1-1 0,-4 2 1,-1 0-187,0 0 0,0-1 1,0-1-1,0 1 0,0-1 1,0-1-1,0 0 0,0 0 1,-19-4-1,27 3 64,0 0 0,0 0 0,-1 0-1,1-1 1,0 1 0,0 0 0,0-1 0,1 0 0,-1 1-1,0-1 1,0 0 0,1 0 0,0 0 0,-1 0 0,1 0-1,0 0 1,0 0 0,0 0 0,0-1 0,0 1 0,0 0-1,1-1 1,-1 1 0,1-1 0,0-2 0,-1 1-332,0-1 1,1 1-1,0-1 1,0 1-1,1-1 1,-1 0 0,1 1-1,0 0 1,0-1-1,0 1 1,1-1-1,-1 1 1,4-6 0,19-16-3903</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31.252"/>
    </inkml:context>
    <inkml:brush xml:id="br0">
      <inkml:brushProperty name="width" value="0.05" units="cm"/>
      <inkml:brushProperty name="height" value="0.05" units="cm"/>
      <inkml:brushProperty name="color" value="#004F8B"/>
    </inkml:brush>
  </inkml:definitions>
  <inkml:trace contextRef="#ctx0" brushRef="#br0">1 160 2913,'0'0'683,"5"17"1518,14 58 776,-4-1 0,7 87 0,-11 63-900,-11-223-1952,4-22 153,-4-163-3188,2-29-596,0 175 3197,2 1 0,2 0 0,16-57 0,-21 89 476,1 1-1,-1-1 0,1 0 0,0 1 0,0 0 0,0-1 0,1 1 1,-1 0-1,1 0 0,0 0 0,1 1 0,-1-1 0,0 1 0,1 0 1,0 0-1,0 0 0,0 0 0,0 1 0,0-1 0,0 1 0,1 0 1,-1 0-1,1 1 0,-1-1 0,1 1 0,0 0 0,0 0 0,-1 1 1,1 0-1,0-1 0,0 2 0,0-1 0,0 0 0,-1 1 0,1 0 1,0 0-1,-1 0 0,1 1 0,6 2 0,-4 0-98,0-1 0,0 1 0,0 0 0,0 1 0,-1-1 0,0 1 0,0 1 0,0-1 0,0 1 0,-1 0 0,0 0 0,0 0 0,-1 1 1,0 0-1,0 0 0,0 0 0,-1 0 0,0 1 0,0-1 0,-1 1 0,0 0 0,-1 0 0,1 0 0,-2 0 0,1 9 0,-2-14-80,1 0 1,-1 1 0,-1-1-1,1 0 1,0 0-1,-1 0 1,0-1-1,1 1 1,-1 0-1,0 0 1,-1-1-1,1 0 1,0 1-1,-1-1 1,1 0 0,-1 0-1,0 0 1,1 0-1,-1-1 1,0 1-1,0-1 1,0 0-1,-1 0 1,1 0-1,-3 1 1,-9 2-122,1 0 1,-1-2-1,0 1 1,-18-1-1,18-1-224,0-1-1,-1-1 0,1 0 0,0-1 0,-26-6 0,39 7 188,-1 1-1,1-1 0,-1 0 1,1 0-1,0 0 0,-1 0 0,1 0 1,0 0-1,0-1 0,0 1 1,0-1-1,0 0 0,0 1 1,0-1-1,0 0 0,1 0 1,-1 0-1,1 0 0,-1-1 0,1 1 1,0 0-1,0-1 0,0 1 1,0 0-1,0-1 0,1 1 1,-1-1-1,1 1 0,-1-1 0,1 0 1,0 1-1,0-1 0,0 1 1,0-1-1,1 1 0,-1-1 1,1 1-1,0-1 0,-1 1 0,1-1 1,0 1-1,0 0 0,2-3 1,13-16-5118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42.036"/>
    </inkml:context>
    <inkml:brush xml:id="br0">
      <inkml:brushProperty name="width" value="0.05" units="cm"/>
      <inkml:brushProperty name="height" value="0.05" units="cm"/>
      <inkml:brushProperty name="color" value="#004F8B"/>
    </inkml:brush>
  </inkml:definitions>
  <inkml:trace contextRef="#ctx0" brushRef="#br0">0 409 10405,'0'0'5618,"26"-9"-5308,-5 2-293,14-4-3,0-2 0,-1-1 1,-1-1-1,32-21 0,-51 26-39,-1 0 0,0-1 1,-1-1-1,0 0 0,-1-1 0,0 0 0,-1-1 1,14-26-1,-11 15-173,-2 0 1,-1-1-1,-1 0 0,8-40 1,-18 81 430,0 1 1,1 0 0,2 24-1,0 5 332,-2 124-429,0-167-405,0 0 1,0 0-1,0 0 1,0-1-1,0 1 1,0 0-1,0 0 1,1 0-1,-1-1 0,1 1 1,-1 0-1,1-1 1,0 1-1,0 0 1,0-1-1,-1 1 0,3 1 1,7 2-4476</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32.049"/>
    </inkml:context>
    <inkml:brush xml:id="br0">
      <inkml:brushProperty name="width" value="0.05" units="cm"/>
      <inkml:brushProperty name="height" value="0.05" units="cm"/>
      <inkml:brushProperty name="color" value="#004F8B"/>
    </inkml:brush>
  </inkml:definitions>
  <inkml:trace contextRef="#ctx0" brushRef="#br0">1 29 3890,'0'0'7486,"3"-6"-6614,-2 4-892,7-16 752,-3 16-296,-2 13-258,2 85 1195,6 53 339,-8-131-1595,0 1 1,1-1-1,1 0 0,1 0 0,15 31 1,-20-48-101,0 1 0,0 0 0,0 0 1,0-1-1,1 1 0,-1 0 0,1-1 0,-1 0 1,1 1-1,-1-1 0,1 0 0,0 0 1,0 0-1,-1 0 0,1 0 0,0 0 1,0 0-1,0-1 0,0 1 0,0-1 0,4 1 1,-1-1-34,0 0 0,0 0 0,0-1 0,0 1 0,0-1 0,0 0 0,0-1 0,8-3 0,2-2-71,0 0-1,-1-2 0,0 0 1,20-16-1,-32 23 89,-1 1 1,1-1-1,0 1 1,0-1-1,-1 1 1,1 0-1,0 0 1,0 0-1,0 0 1,0 0-1,0 0 1,0 1-1,1-1 1,-1 1-1,0-1 1,0 1-1,4 0 1,-2 1 15,-1 0 0,1 1 0,-1-1 1,0 1-1,1 0 0,-1 0 0,0 0 0,5 5 1,-2-3-29,6 4 38,1 0 0,0 0 0,0-1 0,1-1 0,0 0 0,0-1 0,1-1 0,27 6 0,-10-6 55,0-1 1,0-2 0,36-3-1,-57 1-70,0-1 0,0 0 0,-1-1 0,1 0 1,-1-1-1,1 0 0,-1 0 0,0-1 0,-1-1 0,1 1 0,13-13 0,-18 15-37,0-1 0,0 0 0,-1 0 1,1-1-1,-1 1 0,0-1 0,-1 0 0,1 0 0,-1 0 0,0-1 1,0 1-1,-1-1 0,1 0 0,-1 0 0,0 0 0,-1 0 0,0 0 1,0 0-1,0 0 0,-1 0 0,1 0 0,-2-8 0,0 10 9,-1 1-1,1-1 0,-1 1 0,0 0 1,0 0-1,0 0 0,-1 0 1,1 0-1,-1 0 0,1 0 0,-1 1 1,0-1-1,0 1 0,0 0 1,-1 0-1,1 0 0,-5-2 0,-63-26-183,54 24 130,-1 1 1,0 1 0,0 1-1,0 1 1,0 0-1,-1 1 1,-22 2-1,32 0 73,1-1-1,-1 2 1,1-1 0,-1 1-1,1 1 1,0-1-1,0 2 1,0-1-1,0 1 1,0 0-1,1 0 1,0 1-1,0 0 1,0 1 0,0-1-1,1 1 1,-7 8-1,11-10-5,-1 0 0,1 0-1,0 0 1,0 1 0,0-1 0,0 1-1,1-1 1,0 1 0,0-1-1,0 1 1,1 0 0,-1 0 0,1-1-1,1 8 1,-1-9-190,0 0-1,0 0 1,1 0-1,0 0 1,-1-1-1,1 1 1,0 0 0,0 0-1,1 0 1,-1-1-1,1 1 1,-1 0-1,1-1 1,0 0 0,0 1-1,0-1 1,0 0-1,0 0 1,0 0-1,1 0 1,-1 0 0,4 1-1,25 5-5131</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33.616"/>
    </inkml:context>
    <inkml:brush xml:id="br0">
      <inkml:brushProperty name="width" value="0.05" units="cm"/>
      <inkml:brushProperty name="height" value="0.05" units="cm"/>
      <inkml:brushProperty name="color" value="#004F8B"/>
    </inkml:brush>
  </inkml:definitions>
  <inkml:trace contextRef="#ctx0" brushRef="#br0">212 428 816,'0'0'14674,"12"-14"-14143,35-47-371,-44 58-135,-1-1 0,0 1 0,1-1 0,-2 1 0,1-1 1,0 0-1,-1 0 0,0 0 0,0 0 0,0 0 0,0 0 1,-1 0-1,0 0 0,1-1 0,-1 1 0,-1 0 0,0-7 0,-1-3-5,2 12-27,-1-1 1,0 1-1,0 0 0,0-1 1,0 1-1,0 0 0,0 0 1,-1-1-1,1 1 0,-1 0 1,1 0-1,-1 1 0,0-1 1,0 0-1,0 1 0,0-1 1,0 1-1,0-1 0,-1 1 1,1 0-1,0 0 0,-1 0 1,1 0-1,0 0 0,-1 1 1,1-1-1,-1 1 0,-4-1 1,-10-2-92,-1 1 1,-32 1 0,44 1 91,0 0-13,-1 0 0,0 1 0,0-1 0,1 1 0,-1 1 1,0 0-1,1-1 0,-1 2 0,1-1 0,0 1 0,0 0 0,-11 8 0,13-8-8,0 0 0,0 1-1,1 0 1,0-1 0,0 1 0,0 1 0,0-1-1,0 0 1,1 1 0,0-1 0,0 1 0,0 0-1,0 0 1,1-1 0,0 1 0,0 0-1,0 0 1,1 7 0,-1-3 12,1 1 1,0-1-1,1 0 1,0 1-1,1-1 0,-1 0 1,2 0-1,-1 0 0,2 0 1,6 14-1,-1-7 47,2 0-1,0 0 1,0-2 0,19 19-1,34 30 313,25 26 206,-79-77-445,0 0 0,-1 0 0,-1 1 0,0 0 0,11 26 0,-17-35-103,-1-1 1,1 1-1,-1 0 1,0 0-1,0 0 1,0 0-1,-1 0 1,0 0-1,0 0 1,0 0 0,0 0-1,0 0 1,-2 7-1,1-9 0,0 1 1,0-1-1,0 0 0,-1 1 0,1-1 1,-1 0-1,1 0 0,-1 0 1,0 0-1,1 0 0,-1-1 0,0 1 1,0-1-1,0 1 0,-1-1 0,-3 2 1,-5 1 10,0 0 0,0-1 0,-1 0 0,0-1 0,1-1 0,-1 0 0,-22-1 1,29 0-39,1 0 0,-1 0 1,1 0-1,-1-1 0,1 1 1,-1-1-1,1 0 1,-1-1-1,1 1 0,0-1 1,0 0-1,0 0 1,0 0-1,0-1 0,0 1 1,1-1-1,-1 0 1,1 0-1,-1 0 0,1 0 1,0-1-1,1 1 1,-1-1-1,0 0 0,1 0 1,0 0-1,0 0 1,0 0-1,1 0 0,-1-1 1,1 1-1,0 0 1,0-1-1,1 1 0,-1-1 1,1 1-1,0-1 1,0 0-1,0 1 0,1-1 1,0 1-1,0-1 1,0 1-1,3-8 0,0 4 22,0 1-1,0 0 0,1-1 0,0 1 0,0 1 1,1-1-1,0 1 0,0 0 0,1 0 0,-1 1 1,1 0-1,0 0 0,12-6 0,16-7 211,56-22-1,-23 14 0,-12 6 324,-1-3 0,-1-2 0,98-61 0,-140 78-485,0-1 1,0 0-1,-1-1 1,0-1 0,0 0-1,-1 0 1,-1-1-1,0 0 1,-1-1-1,0 0 1,-1 0-1,0 0 1,-1-1-1,-1 0 1,0 0-1,-1-1 1,0 0-1,-2 1 1,1-1-1,-1-26 1,-1 19-48,-1 13-9,1-1 0,-1 1 0,-1 0 0,0-1 0,0 1 0,-5-16 0,5 23-4,0-1 0,-1 1 0,1 0 0,-1-1 0,1 1 0,-1 0 0,0 0 0,0 0 0,0 0 0,0 0 1,0 1-1,0-1 0,0 0 0,-1 1 0,1 0 0,0-1 0,-1 1 0,1 0 0,-1 0 0,0 1 0,1-1 0,-1 1 0,0-1 0,1 1 1,-1 0-1,0 0 0,0 0 0,-2 0 0,-1 1-15,1 0 1,-1 0 0,1 1-1,-1-1 1,1 1-1,0 1 1,0-1 0,0 1-1,0 0 1,1 0-1,-1 0 1,1 0-1,-1 1 1,1 0 0,0 0-1,1 0 1,-1 0-1,1 1 1,0-1 0,0 1-1,-5 10 1,-1 2 37,1 0 1,0 1 0,2 0-1,0 0 1,-4 24 0,6-26 26,2-1 0,0 1 0,1 0 1,0 0-1,2 0 0,-1 0 0,5 19 0,-4-29-17,1-1 0,-1 1 1,1 0-1,0-1 0,1 0 0,0 1 0,0-1 0,0 0 0,0 0 0,1-1 0,-1 1 0,1-1 0,0 1 0,1-1 0,-1-1 0,1 1 0,0-1 0,0 1 0,0-1 0,0-1 0,0 1 0,8 2 0,2 0 11,0-1-1,0 0 1,0-1-1,1 0 1,-1-2-1,1 0 1,-1 0-1,1-2 1,0 0-1,30-6 1,-40 6-46,0 0 0,-1-1 0,1 0 0,0 0 0,-1 0 0,1-1 1,-1 0-1,0 0 0,0 0 0,0-1 0,-1 0 0,1 0 0,-1 0 0,0 0 0,0-1 0,0 1 0,0-1 0,-1 0 0,0 0 1,0 0-1,0-1 0,-1 1 0,0-1 0,0 1 0,0-1 0,-1 0 0,0 0 0,0 0 0,0 0 0,-1-11 0,-5 0-38,2 14-219,1 11-928,2 2 1164,0 0 1,0 0-1,1 0 1,1 0-1,0 0 0,0 0 1,7 18-1,-7-25 43,0 1 0,0-1 0,0 1 0,1-1 0,-1 0 0,1 0 0,0 0 0,0 0 0,0-1 0,0 1 0,1-1 0,-1 0 0,0 0 0,1 0 0,0 0 0,-1 0 0,1-1 0,0 0 0,0 0 0,0 0 0,0 0 0,0-1 0,5 1 0,0 0-82,-1 0 0,1-1 1,0 0-1,0 0 0,-1-1 0,1 0 1,0-1-1,-1 0 0,15-5 1,-19 5-91,0 0 0,0 0 0,-1-1 0,1 1 0,-1-1 0,0 0 0,1 0 0,-1 0 0,0 0 0,-1 0 0,1-1 1,-1 0-1,1 1 0,-1-1 0,0 0 0,0 0 0,-1 0 0,1 0 0,-1 0 0,0 0 0,1-8 0,2-69 663,-4 87-293,4 53 649,20 112-1,-3-43 98,1 160-85,-22-285-862,0-1 0,-1 1 0,1-1 0,0 1 0,-1-1-1,1 1 1,-1-1 0,0 1 0,0-1 0,0 0 0,0 0-1,0 1 1,0-1 0,-1 0 0,1 0 0,-1 0-1,0 0 1,1-1 0,-3 3 0,0-1-33,0-1 0,0 1 1,0-1-1,-1 0 0,1 0 1,0-1-1,-1 1 0,1-1 0,-9 1 1,-5 0-213,1-1 1,-1-1-1,0 0 1,-26-5-1,23 1 100,0 0-1,0-2 1,0-1-1,1 0 0,0-1 1,0-1-1,1-2 1,1 1-1,-21-16 1,38 25 264,0-1 1,0 1-1,0 0 0,0 0 1,1-1-1,-1 1 1,0 0-1,1-1 0,-1 1 1,1-1-1,-1 1 1,1-1-1,-1 1 1,1-1-1,0 1 0,0-1 1,0 1-1,0-1 1,0 1-1,0-1 0,1 1 1,-1-1-1,0 1 1,1-1-1,-1 1 0,2-3 1,23-45-2985,-10 21-324,-1-11-17</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34.735"/>
    </inkml:context>
    <inkml:brush xml:id="br0">
      <inkml:brushProperty name="width" value="0.05" units="cm"/>
      <inkml:brushProperty name="height" value="0.05" units="cm"/>
      <inkml:brushProperty name="color" value="#004F8B"/>
    </inkml:brush>
  </inkml:definitions>
  <inkml:trace contextRef="#ctx0" brushRef="#br0">153 365 496,'0'0'11261,"-1"-8"-9924,1 4-1276,0 2-56,1 1 0,-1 0 1,0-1-1,0 1 0,0-1 1,0 1-1,0-1 0,0 1 0,-1 0 1,1-1-1,0 1 0,-1-1 1,1 1-1,-1 0 0,1-1 0,-1 1 1,0 0-1,0 0 0,1 0 1,-1-1-1,0 1 0,0 0 0,0 0 1,0 0-1,0 0 0,-1 0 1,1 1-1,0-1 0,0 0 0,-1 0 1,1 1-1,0-1 0,-1 1 1,1-1-1,0 1 0,-1 0 0,1 0 1,-1-1-1,1 1 0,0 0 1,-1 0-1,-2 1 0,-3-2-6,-1 1 0,1 0-1,-1 1 1,1 0 0,0 0-1,0 0 1,-1 1 0,-6 3-1,11-3 19,0-1-1,1 1 1,-1 0-1,1 0 0,-1 1 1,1-1-1,0 0 1,0 1-1,0-1 1,0 1-1,1 0 0,-1 0 1,1-1-1,-1 1 1,1 0-1,0 0 1,0 1-1,0-1 0,1 0 1,-1 0-1,0 5 1,0 4 109,0 0 1,0 0-1,1 1 1,0-1-1,1 1 1,1-1-1,0 0 1,0 0-1,1 0 1,7 17-1,-6-21-91,-1 0-1,2 0 1,-1-1-1,1 1 1,0-1 0,0 0-1,1-1 1,0 1-1,0-1 1,1 0 0,0-1-1,0 0 1,0 0-1,0 0 1,15 6 0,-17-9-31,0 0 1,-1 0 0,1-1 0,0 1 0,0-1 0,0 0 0,0-1 0,0 1 0,0-1 0,0 0 0,0 0 0,0 0 0,0-1 0,0 0 0,-1 0 0,1 0 0,0-1-1,0 1 1,-1-1 0,1 0 0,0-1 0,-1 1 0,0-1 0,0 1 0,0-2 0,0 1 0,0 0 0,-1-1 0,1 1 0,-1-1 0,0 0 0,0 0 0,4-8 0,-6 11 0,3-4 18,0-1-1,0-1 1,-1 1-1,0 0 1,0-1-1,0 1 1,-1-1-1,2-10 857,10 24-388,-4 5-482,1 0 0,1-2 0,0 1 0,0-1 0,1-1 0,0-1-1,1 1 1,26 10 0,-29-14 14,0-1-1,0-1 1,0 0-1,1 0 1,-1-1-1,1 0 1,-1-1-1,1-1 0,-1 0 1,1 0-1,0-1 1,-1-1-1,12-2 1,-20 3-71,0-1 0,0 1-1,-1-1 1,1 1 0,-1-1 0,1 0 0,-1 0 0,0 0 0,1 0 0,-1 0-1,0-1 1,0 1 0,-1 0 0,1-1 0,0 0 0,-1 1 0,1-1 0,-1 0-1,0 0 1,0 0 0,0 0 0,-1 0 0,1 0 0,-1 0 0,1 0-1,-1 0 1,0 0 0,0 0 0,-1-6 0,0 2-69,1 1 1,-1-1-1,0 0 0,0 1 0,-1-1 1,0 1-1,0 0 0,-1-1 0,0 1 1,0 0-1,0 0 0,-8-9 0,0 4 24,-1 0 0,-1 1-1,0 0 1,0 1-1,0 0 1,-30-12 0,35 17 138,0 0 0,-1 1 0,0 1 0,0-1 0,0 1 0,0 1 0,0-1 0,0 2 0,0-1-1,-1 1 1,1 1 0,0-1 0,-15 5 0,22-5-28,0 1 0,0 0 0,0 0 0,0 0 0,1 0 0,-1 0 0,0 1 0,1-1 0,-1 0 0,1 1 0,-1-1 0,1 1 0,0 0 0,-1-1 0,1 1 0,0 0 0,0 0 0,0 0 0,1 0 0,-1 0 0,0 0 0,1 0 0,-1 0 0,1 0 0,0 0 0,-1 0 0,1 0 0,0 0 0,0 0 0,0 0 0,1 0 0,-1 0 0,2 4 0,-2-1 23,1-1 0,0 0 0,1 1-1,-1-1 1,1 0 0,0 0-1,0 0 1,0 0 0,1 0 0,-1-1-1,1 1 1,0 0 0,0-1 0,5 5-1,6 0 12,0 0 0,0-2 0,0 1 0,1-2 0,0 1 0,0-2 0,1 0 0,25 2 0,12-1-133,65-4-1,-115-1 75,18-1-32,0 0 0,-1-2 1,1 0-1,-1-1 0,0-1 0,0-1 1,0-1-1,-1-1 0,28-15 0,-38 18-4,0 0 0,0-1 0,-1 0 0,1-1 1,-2 0-1,1 0 0,-1-1 0,0 0 0,0 0 0,-1-1 0,-1 1 0,1-2 0,-1 1 0,-1 0 0,1-1 0,-2 0 0,1 0 0,-2 0 0,1 0 0,1-18 0,2-119-218,-6 133 289,-1 1 0,-1-1 0,0 1 0,0-1 0,-2 1 0,1 0 0,-2 0 0,-9-20 1,13 31-28,0 0 1,1 1 0,-1-1-1,0 1 1,0-1 0,0 1-1,-1-1 1,1 1 0,0 0 0,0-1-1,-1 1 1,1 0 0,-1 0-1,1 0 1,-1 0 0,1 0-1,-1 0 1,0 1 0,1-1 0,-1 1-1,0-1 1,0 1 0,1-1-1,-1 1 1,0 0 0,0 0-1,0 0 1,0 0 0,1 0 0,-1 0-1,0 1 1,0-1 0,0 0-1,1 1 1,-1 0 0,0-1-1,1 1 1,-1 0 0,0 0 0,1 0-1,-1 0 1,1 0 0,0 0-1,-3 2 1,-5 5-17,1 1 0,0-1 0,0 1 0,1 0 0,-10 16 0,0 5 163,1 0-1,2 2 1,0-1 0,3 2-1,0 0 1,3 0-1,0 1 1,2-1-1,2 2 1,1-1-1,1 35 1,2-60-117,1 0 1,0 0-1,0 0 1,0 0 0,1-1-1,1 1 1,0 0-1,0-1 1,0 1-1,1-1 1,0 0 0,1-1-1,5 9 1,-5-11-21,-1 1 1,1-1 0,0-1 0,0 1-1,1-1 1,-1 0 0,1 0 0,0 0-1,0-1 1,1 0 0,-1 0 0,0-1-1,1 1 1,0-1 0,-1-1 0,1 0-1,10 2 1,-9-3-55,-1 0 0,0 0-1,0 0 1,1-1 0,-1 0 0,0 0-1,0 0 1,0-1 0,0-1-1,0 1 1,-1-1 0,1 0 0,-1 0-1,11-8 1,-8 4-119,-1-1-1,1 0 1,-1 0 0,-1-1-1,0 0 1,0-1 0,-1 1-1,8-16 1,-1-3-413,-1-1-1,-2 0 1,8-31 0,-18 123 4008,2-21-3148,-2-36-280,1 1-1,-1 0 0,1-1 1,1 1-1,-1-1 1,1 1-1,0-1 0,1 0 1,0 0-1,-1 0 1,2 0-1,-1 0 1,1-1-1,5 7 0,-6-8-394,0-1-1,1 0 1,-1 0 0,1 0-1,0 0 1,-1-1-1,1 0 1,0 0-1,0 0 1,1 0-1,-1 0 1,0-1 0,9 2-1,17-1-5355</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35.076"/>
    </inkml:context>
    <inkml:brush xml:id="br0">
      <inkml:brushProperty name="width" value="0.05" units="cm"/>
      <inkml:brushProperty name="height" value="0.05" units="cm"/>
      <inkml:brushProperty name="color" value="#004F8B"/>
    </inkml:brush>
  </inkml:definitions>
  <inkml:trace contextRef="#ctx0" brushRef="#br0">0 1 11477,'0'0'0</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35.439"/>
    </inkml:context>
    <inkml:brush xml:id="br0">
      <inkml:brushProperty name="width" value="0.05" units="cm"/>
      <inkml:brushProperty name="height" value="0.05" units="cm"/>
      <inkml:brushProperty name="color" value="#004F8B"/>
    </inkml:brush>
  </inkml:definitions>
  <inkml:trace contextRef="#ctx0" brushRef="#br0">0 185 9076,'0'0'1065,"19"11"-601,-11-7-434,13 10-4,2-2-1,0-1 1,0-1 0,1 0-1,33 7 1,-44-14-106,-1-1 1,1-1-1,0 0 0,0 0 1,-1-1-1,1-1 1,23-4-1,-32 4 39,1 0 0,-1 0 0,0-1 0,0 0 0,-1 0 0,1 0 0,0 0 1,-1-1-1,1 1 0,-1-1 0,0 0 0,0 0 0,0 0 0,0 0 0,0 0 0,-1-1 0,1 0 0,-1 1 0,0-1 0,0 0 0,-1 0 0,1 0 1,-1 0-1,0 0 0,0 0 0,1-6 0,-1 1-159,0 1 0,0-1 0,-1 1 0,0-1 1,0 1-1,-1-1 0,0 1 0,-1-1 0,0 1 0,0 0 1,-1 0-1,0 0 0,0 0 0,-8-13 0,9 17 280,-1 0-1,0 0 1,-1 1-1,1-1 1,-1 1-1,1 0 1,-1-1-1,0 1 1,0 1-1,0-1 1,-1 1-1,1 0 1,-1 0-1,1 0 1,-1 0-1,0 1 1,1 0-1,-1 0 1,0 0-1,0 0 1,0 1-1,0 0 1,0 0-1,0 0 1,0 1-1,-9 2 1,8-1 58,0 0 0,0 0 0,0 1 0,0 0 0,0 0 1,1 1-1,-1 0 0,1 0 0,0 0 0,0 0 0,1 1 0,-1 0 0,1 0 1,0 0-1,0 0 0,-5 11 0,-3 7 488,0 0 0,-15 46 0,14-24 51,2-1 0,3 2 0,1-1 0,2 1 1,2 84-1,3-116-556,1 1-1,0-1 1,1 0 0,1 0-1,7 23 1,-8-31-149,1 1 0,-1-1 0,1 0-1,0 0 1,1 0 0,0-1 0,0 1 0,0-1-1,0 0 1,1 0 0,0-1 0,0 1 0,0-1 0,8 5-1,-12-8-218,1 0-1,-1 0 0,1-1 1,0 1-1,0 0 1,-1-1-1,1 1 0,0-1 1,0 1-1,0-1 0,-1 0 1,1 0-1,0 0 0,0 0 1,0 0-1,0 0 1,0-1-1,-1 1 0,1-1 1,0 1-1,0-1 0,-1 1 1,1-1-1,0 0 0,-1 0 1,1 0-1,1-1 1,15-21-4564</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36.243"/>
    </inkml:context>
    <inkml:brush xml:id="br0">
      <inkml:brushProperty name="width" value="0.05" units="cm"/>
      <inkml:brushProperty name="height" value="0.05" units="cm"/>
      <inkml:brushProperty name="color" value="#004F8B"/>
    </inkml:brush>
  </inkml:definitions>
  <inkml:trace contextRef="#ctx0" brushRef="#br0">1 34 7732,'0'0'3964,"5"8"-3743,1 2-151,1 0-1,0-1 1,0 0-1,1 0 0,0 0 1,1-1-1,0-1 0,0 1 1,1-2-1,0 1 0,0-1 1,0 0-1,1-1 1,-1-1-1,1 1 0,1-2 1,-1 0-1,0 0 0,1-1 1,0 0-1,-1-1 0,15 0 1,-22-2-101,-1 1-1,1-1 1,-1 0 0,1-1 0,-1 1-1,1-1 1,-1 1 0,0-1 0,1 0-1,-1 0 1,0-1 0,-1 1 0,1 0-1,0-1 1,-1 0 0,1 0 0,-1 0-1,0 0 1,0 0 0,0 0-1,0 0 1,0-1 0,-1 1 0,0-1-1,0 1 1,1-5 0,3-7-172,-2 0 0,0 1 0,-1-1 0,0 0 0,-1-18 1280,-1 45-495,-2-2-333,1 1 0,0 0 0,1-1 0,0 1 1,0 0-1,1 0 0,3 12 0,-3-20-224,1 1-1,-1-1 1,0 0 0,1 1-1,0-1 1,0 0-1,0 0 1,0 0 0,0 0-1,1-1 1,-1 1-1,1 0 1,0-1 0,0 0-1,0 0 1,0 0-1,0 0 1,0 0 0,0 0-1,1-1 1,-1 0 0,0 0-1,1 0 1,-1 0-1,6 1 1,-1-1-73,0 0 0,1 0 0,-1-1 1,0 0-1,1 0 0,-1-1 0,0 0 0,1-1 1,-1 1-1,0-2 0,0 1 0,0-1 0,0 0 0,13-8 1,-16 7 75,0 1 0,-1-1 0,1 1 0,-1-1 0,0-1 0,0 1 0,0 0 0,0-1 0,-1 0 0,0 0 0,0 0 0,0 0 0,-1-1 0,1 1 0,-1-1 0,-1 1 0,1-1 0,-1 0 0,0 0 0,0 0 0,0-11 333,-1 53-380,0-30 29,0-1-1,0 1 0,1-1 1,0 0-1,0 1 0,1-1 0,-1 0 1,1 0-1,0 0 0,0 0 1,1 0-1,-1 0 0,1-1 1,0 1-1,1-1 0,5 7 0,-2-5 25,0-1-1,0 1 0,1-1 0,-1 0 1,1-1-1,0 0 0,1 0 0,-1-1 0,12 3 1,3 0 34,2-1 0,-1-2 1,0 0-1,1-2 0,-1-1 1,39-3-1,-55 2-89,0-1 0,0 1-1,0-1 1,0-1 0,-1 0 0,1 0 0,-1 0 0,1-1 0,12-8-1,-16 9 9,-1 0-1,1 0 1,-1 0-1,0 0 1,0 0-1,-1-1 0,1 1 1,-1-1-1,1 1 1,-1-1-1,0 0 1,-1 0-1,1 0 0,-1 0 1,0-1-1,0 1 1,0 0-1,0 0 1,0-9-1,-1 8-11,0 1 1,0 0-1,-1-1 1,1 1-1,-1 0 1,0-1-1,0 1 0,0 0 1,-1 0-1,1 0 1,-1 0-1,0 0 0,-4-5 1,4 7 27,0 0-1,-1 0 1,1-1 0,-1 2-1,1-1 1,-1 0 0,0 0-1,0 1 1,0 0 0,0-1-1,0 1 1,0 0 0,0 1-1,0-1 1,0 0 0,-1 1-1,1 0 1,0 0-1,-4 0 1,3 0 33,0 0-1,0 1 0,1-1 1,-1 1-1,0 0 0,1 0 1,-1 0-1,1 1 0,-1-1 1,1 1-1,0 0 0,-1 0 1,1 0-1,0 0 0,0 0 1,1 1-1,-1-1 0,0 1 1,1 0-1,-1 0 1,1 0-1,0 0 0,0 0 1,0 1-1,1-1 0,-1 0 1,1 1-1,0-1 0,0 1 1,-1 6-1,-2 7 339,2 0-1,0 0 1,1 0-1,0 0 1,4 29 0,-2-38-245,1 0 1,0 0 0,0 0-1,1 0 1,0-1 0,0 1-1,1-1 1,0 1 0,0-1-1,1 0 1,-1-1 0,2 1-1,-1-1 1,1 0 0,0 0-1,0-1 1,0 0 0,10 6-1,-6-4-266,1 0-1,1-1 0,-1-1 1,22 7-1,-22-8-837,0-1-1,1-1 0,-1 0 1,24 0-1</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36.887"/>
    </inkml:context>
    <inkml:brush xml:id="br0">
      <inkml:brushProperty name="width" value="0.05" units="cm"/>
      <inkml:brushProperty name="height" value="0.05" units="cm"/>
      <inkml:brushProperty name="color" value="#004F8B"/>
    </inkml:brush>
  </inkml:definitions>
  <inkml:trace contextRef="#ctx0" brushRef="#br0">290 0 6707,'0'0'294,"-23"10"1063,3-3-915,9-4-271,1 1-1,0 0 0,0 0 1,1 1-1,0 0 1,-1 1-1,2 0 1,-1 0-1,1 1 0,0 0 1,0 1-1,-13 16 1,6-4 372,2 2 1,0-1 0,1 1-1,1 1 1,1 0 0,1 1-1,1 0 1,1 0-1,2 1 1,0 0 0,1 0-1,0 42 1,4-61-487,1 0 0,-1 0 0,1 0-1,0 0 1,0 0 0,1 0 0,0-1 0,0 1 0,0-1-1,1 1 1,-1-1 0,1 0 0,1 0 0,-1 0 0,1 0 0,0-1-1,0 1 1,0-1 0,0 0 0,1 0 0,0-1 0,0 1 0,0-1-1,0 0 1,0 0 0,1-1 0,-1 0 0,12 4 0,0-1-326,0-1 0,1 0-1,25 2 1,49-2-4742,-40-4-197</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37.274"/>
    </inkml:context>
    <inkml:brush xml:id="br0">
      <inkml:brushProperty name="width" value="0.05" units="cm"/>
      <inkml:brushProperty name="height" value="0.05" units="cm"/>
      <inkml:brushProperty name="color" value="#004F8B"/>
    </inkml:brush>
  </inkml:definitions>
  <inkml:trace contextRef="#ctx0" brushRef="#br0">502 99 5603,'0'0'8873,"-2"-13"-8444,-7-38-194,8 49-216,1 0-1,-1 1 1,0-1-1,-1 0 1,1 1 0,0-1-1,0 1 1,-1-1-1,1 1 1,-1 0-1,1-1 1,-1 1-1,0 0 1,1 0-1,-1 0 1,0 0-1,0 1 1,1-1 0,-1 0-1,-4 0 1,-39-4-37,36 5 30,-15-2 10,1 2-1,-1 0 0,1 2 0,0 1 0,0 0 0,0 2 1,0 1-1,-22 8 0,35-10 81,-1 1-1,1 0 1,0 0-1,1 1 1,-1 0 0,1 1-1,1 0 1,-1 0-1,1 1 1,0 0 0,1 0-1,0 1 1,0 0-1,1 1 1,0-1 0,1 1-1,0 0 1,-7 20-1,9-20 78,0 0 0,0 0 0,1 0-1,1 0 1,0 0 0,0 0 0,1 0-1,0 0 1,1 0 0,0 0 0,0 0-1,6 17 1,-4-20-82,0 0 1,0 0-1,1 0 1,0 0-1,0 0 1,1-1-1,0 0 1,0 0-1,1 0 1,-1-1-1,1 0 1,1 0-1,-1 0 1,0-1-1,1 0 0,12 6 1,-1-2-87,1-1 1,0-1-1,0-1 0,1 0 1,0-2-1,-1 0 0,33 1 1,28-11-2595,-74 6 2057,0-1-1,-1 0 0,1 0 1,-1 0-1,0 0 1,1-1-1,-1 0 1,-1 0-1,1-1 1,8-6-1,12-19-4827</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37.697"/>
    </inkml:context>
    <inkml:brush xml:id="br0">
      <inkml:brushProperty name="width" value="0.05" units="cm"/>
      <inkml:brushProperty name="height" value="0.05" units="cm"/>
      <inkml:brushProperty name="color" value="#004F8B"/>
    </inkml:brush>
  </inkml:definitions>
  <inkml:trace contextRef="#ctx0" brushRef="#br0">0 7 9764,'0'0'1158,"18"-1"1083,6 0-1706,3-2 263,0 1 0,0 2 0,38 4 0,-64-3-794,1-1-1,-1 1 0,1 0 0,-1-1 0,0 1 1,1 0-1,-1 0 0,0 0 0,0 0 0,1 0 0,-1 0 1,0 0-1,0 1 0,0-1 0,0 0 0,-1 1 1,1-1-1,0 0 0,-1 1 0,1-1 0,0 1 0,-1-1 1,0 1-1,1-1 0,-1 1 0,0 0 0,0-1 1,0 1-1,0-1 0,0 1 0,0-1 0,0 1 1,-1 2-1,0 1-19,0 1-1,0-1 1,0 0 0,0 1 0,-1-1 0,0 0-1,0 0 1,-5 8 0,-3-1 27,-1 0 0,-1 0 0,0-2 1,-26 20-1,24-20-1,0 1 0,0 1 0,-16 18 0,29-29-13,0 0-1,0 0 0,0 0 1,0 0-1,0 0 1,1 0-1,-1 1 1,0-1-1,1 0 1,-1 0-1,1 1 0,-1-1 1,1 0-1,0 1 1,-1-1-1,1 0 1,0 1-1,0-1 1,0 0-1,0 2 1,1-2 26,-1 0 1,1 0 0,-1 0-1,1 0 1,0 0 0,-1 0-1,1 0 1,0-1 0,0 1-1,0 0 1,-1 0 0,1-1-1,0 1 1,0-1 0,0 1-1,0-1 1,0 1 0,0-1-1,2 1 1,6 1 287,0 0 0,1-1 0,-1 0 1,15 0-1,-18-1-118,44 2-18,-5 0-120,49-3 0,-26-11-2835,-60 9 1691,1 0-1,0 0 1,-1-1 0,1 0-1,7-6 1,3-4-3022</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38.041"/>
    </inkml:context>
    <inkml:brush xml:id="br0">
      <inkml:brushProperty name="width" value="0.05" units="cm"/>
      <inkml:brushProperty name="height" value="0.05" units="cm"/>
      <inkml:brushProperty name="color" value="#004F8B"/>
    </inkml:brush>
  </inkml:definitions>
  <inkml:trace contextRef="#ctx0" brushRef="#br0">1 0 1409,'0'0'8051,"21"3"-6957,-5-1-676,-7-1-194,1 0 1,0 0-1,-1 1 1,1 0-1,-1 1 1,0-1-1,0 2 1,0 0 0,0 0-1,-1 0 1,0 1-1,1 1 1,-2-1-1,9 8 1,3 6 196,-2 2 0,0 0 0,-2 0 1,0 1-1,-1 1 0,-2 1 0,0 0 0,-2 0 0,13 43 1,-15-37-200,-1 0 1,-1 1 0,-2-1-1,-1 1 1,-2 0 0,-1 0 0,-1 0-1,-6 34 1,3-50-252,0-1 1,-1 0-1,0 0 0,-1 0 1,0-1-1,-2 0 0,1 0 1,-2-1-1,-13 17 0,-27 21-4761,35-42 828,3-7-1088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42.395"/>
    </inkml:context>
    <inkml:brush xml:id="br0">
      <inkml:brushProperty name="width" value="0.05" units="cm"/>
      <inkml:brushProperty name="height" value="0.05" units="cm"/>
      <inkml:brushProperty name="color" value="#004F8B"/>
    </inkml:brush>
  </inkml:definitions>
  <inkml:trace contextRef="#ctx0" brushRef="#br0">15 0 10181,'0'0'5410,"-12"110"-3553,9-78-993,3-6-640,0-2-159,0-9-65,0-4-273,0-7-1007,15-19-8213</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5.202"/>
    </inkml:context>
    <inkml:brush xml:id="br0">
      <inkml:brushProperty name="width" value="0.05" units="cm"/>
      <inkml:brushProperty name="height" value="0.05" units="cm"/>
      <inkml:brushProperty name="color" value="#004F8B"/>
    </inkml:brush>
  </inkml:definitions>
  <inkml:trace contextRef="#ctx0" brushRef="#br0">1 0 6995,'0'0'5715,"2"99"-3682,4-51-577,-2-3-207,6-4-785,-1-7-352,3-6-224,1-2-336,-7-6-2529,-6-7-2130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5.910"/>
    </inkml:context>
    <inkml:brush xml:id="br0">
      <inkml:brushProperty name="width" value="0.05" units="cm"/>
      <inkml:brushProperty name="height" value="0.05" units="cm"/>
      <inkml:brushProperty name="color" value="#004F8B"/>
    </inkml:brush>
  </inkml:definitions>
  <inkml:trace contextRef="#ctx0" brushRef="#br0">386 79 6067,'0'0'3644,"-2"-9"-3142,0 5-498,2 1 67,-1 0-1,0 0 0,0 0 1,0 1-1,0-1 1,-1 0-1,1 0 1,-1 1-1,1-1 1,-1 1-1,0-1 1,0 1-1,0 0 0,0 0 1,-1 0-1,1 0 1,0 0-1,-1 0 1,0 1-1,1-1 1,-1 1-1,-5-2 0,-6 0-65,0 0 0,0 1-1,0 0 1,0 1-1,0 1 1,0 0 0,0 1-1,-1 0 1,1 1 0,0 1-1,1 1 1,-23 7-1,28-8 40,0 1 0,1 0-1,-1 0 1,1 1-1,0 0 1,0 0 0,0 1-1,1 0 1,0 0-1,0 0 1,0 1 0,1 0-1,0 0 1,0 0-1,1 1 1,0-1 0,0 1-1,1 0 1,0 0-1,0 1 1,-2 14 0,2-12 68,2 0 1,-1 0 0,2 0-1,-1 0 1,2 0 0,-1 0 0,2 0-1,-1 0 1,1-1 0,7 21-1,-6-25-71,0 0-1,1 1 0,-1-1 0,1 0 0,1-1 1,-1 1-1,1-1 0,0 0 0,0 0 0,0 0 1,1-1-1,0 0 0,0 0 0,0 0 0,0-1 1,1 0-1,11 4 0,-4-2-81,0-1-1,1 0 1,0-1 0,-1-1-1,1 0 1,0-1 0,0-1-1,0 0 1,0-1-1,0-1 1,0 0 0,0-1-1,20-7 1,-20 5-750,1-1 0,-1-1 1,0-1-1,0 0 0,-1-1 0,-1 0 0,1-1 1,-1-1-1,-1 0 0,0-1 0,19-23 1,-1-11-3818</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6.263"/>
    </inkml:context>
    <inkml:brush xml:id="br0">
      <inkml:brushProperty name="width" value="0.05" units="cm"/>
      <inkml:brushProperty name="height" value="0.05" units="cm"/>
      <inkml:brushProperty name="color" value="#004F8B"/>
    </inkml:brush>
  </inkml:definitions>
  <inkml:trace contextRef="#ctx0" brushRef="#br0">13 0 3057,'0'0'6595,"-12"127"-5058,12-68-512,0-1-161,2-2-432,6-13-432,-2-8 0,-4-8-704,-2-11-1569,0-10-993</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6.607"/>
    </inkml:context>
    <inkml:brush xml:id="br0">
      <inkml:brushProperty name="width" value="0.05" units="cm"/>
      <inkml:brushProperty name="height" value="0.05" units="cm"/>
      <inkml:brushProperty name="color" value="#004F8B"/>
    </inkml:brush>
  </inkml:definitions>
  <inkml:trace contextRef="#ctx0" brushRef="#br0">1 226 8964,'0'0'3103,"20"2"-2255,-4 1-663,13 1 193,-1 0-1,1-2 0,0-1 1,45-4-1,-66 2-378,0-1 0,-1 1 0,0-1 0,1 0 1,-1-1-1,0 0 0,0 0 0,0-1 0,-1 0 0,11-7 0,-13 7-91,0 1 0,-1-1 0,0 0 0,0 0 0,0 0 0,-1 0 0,1-1-1,-1 1 1,0 0 0,0-1 0,0 0 0,-1 1 0,0-1 0,0 0 0,0 0 0,0 0 0,-1 0-1,0-7 1,1-8-125,-3-32-244,2 50 480,0 0 1,-1-1 0,1 1-1,-1 0 1,0 0-1,0-1 1,0 1-1,0 0 1,0 0-1,0 0 1,0 0 0,-1 0-1,1 0 1,-1 1-1,0-1 1,1 0-1,-1 1 1,-2-2 0,1 34 1087,1 29-65,0-20 245,4 46 0,-2-76-1224,2-1-1,-1 1 1,1 0-1,0-1 0,1 1 1,0-1-1,1 0 1,0 0-1,0 0 1,6 8-1,3-6-1459,-1-10-2881,-4-5-710</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6.966"/>
    </inkml:context>
    <inkml:brush xml:id="br0">
      <inkml:brushProperty name="width" value="0.05" units="cm"/>
      <inkml:brushProperty name="height" value="0.05" units="cm"/>
      <inkml:brushProperty name="color" value="#004F8B"/>
    </inkml:brush>
  </inkml:definitions>
  <inkml:trace contextRef="#ctx0" brushRef="#br0">1 5 7555,'0'0'2217,"18"-1"-34,59-2-372,-73 3-1718,0 0-1,0 0 0,0 0 1,0 1-1,0-1 0,-1 1 1,1 0-1,0 0 0,0 0 1,-1 0-1,1 1 0,0-1 1,-1 1-1,0 0 1,7 4-1,-8-3-53,0-1 1,0 0 0,-1 1-1,1-1 1,0 1-1,-1-1 1,1 1-1,-1 0 1,0 0 0,0-1-1,0 1 1,-1 0-1,1 0 1,-1 0-1,1 0 1,-1 3 0,0 3-13,-1-1 0,0 0 0,0 0 0,0 0 0,-1 0 0,-1 0 0,1-1 0,-1 1 0,-1-1 0,1 1 1,-1-1-1,-6 8 0,-21 20-8,25-31-24,1 1-1,0-1 1,0 1 0,1 1-1,0-1 1,0 1 0,0-1-1,0 1 1,1 0-1,0 1 1,0-1 0,1 0-1,0 1 1,0-1-1,-1 9 1,3-14 34,0 0 1,1 1-1,-1-1 0,1 0 1,0 0-1,-1 1 0,1-1 1,0 0-1,0 0 0,0 0 1,0 0-1,0 0 0,0 0 1,0 0-1,0-1 0,0 1 0,0 0 1,0 0-1,0-1 0,1 1 1,-1-1-1,0 1 0,1-1 1,-1 0-1,0 1 0,1-1 1,-1 0-1,0 0 0,3 0 1,47 3 1020,-47-3-1027,14 1-225,0-2-1,0 0 1,0-1-1,29-7 1,-38 6-802,0 0 0,-1-1 0,0 0-1,1 0 1,-1-1 0,13-10 0,11-15-6245</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7.310"/>
    </inkml:context>
    <inkml:brush xml:id="br0">
      <inkml:brushProperty name="width" value="0.05" units="cm"/>
      <inkml:brushProperty name="height" value="0.05" units="cm"/>
      <inkml:brushProperty name="color" value="#004F8B"/>
    </inkml:brush>
  </inkml:definitions>
  <inkml:trace contextRef="#ctx0" brushRef="#br0">19 150 4434,'0'0'9821,"22"14"-8456,72 43-191,-87-53-1014,1 0-1,1-1 0,-1 0 0,0 0 0,1 0 0,-1-1 1,1-1-1,0 0 0,0 0 0,0 0 0,-1-1 1,1 0-1,10-2 0,16 0 512,-28 2-638,1 0 0,-1-1 0,0 0 0,1 0 0,-1-1 1,0 0-1,0 0 0,0-1 0,0 0 0,-1 0 0,1 0 0,6-5 0,-9 5-95,-1 0-1,1 0 1,-1 0 0,0 0 0,0-1 0,0 1 0,0-1 0,-1 0 0,1 0 0,-1 0-1,0 0 1,0 0 0,0 0 0,-1-1 0,0 1 0,0 0 0,0-1 0,0 1 0,-1-1-1,1-7 1,-1 9-20,0-1-1,0 1 1,0-1-1,-1 1 0,1-1 1,-1 1-1,0 0 1,0-1-1,0 1 1,0 0-1,-1-1 0,0 1 1,1 0-1,-3-3 1,0 2-14,-1 0 1,1 0 0,-1 0-1,0 1 1,0-1-1,0 1 1,0 1 0,-6-4-1,-5-1-100,0 1-1,-1 0 1,0 1-1,0 1 0,0 0 1,-1 2-1,1 0 1,-1 1-1,1 0 1,-1 1-1,-32 6 0,43-6 248,1 2-1,-1-1 1,0 1-1,1 0 1,-1 0-1,1 1 1,0 0-1,0 0 1,0 1-1,0-1 1,0 1-1,1 0 0,0 1 1,0-1-1,0 1 1,0 0-1,1 0 1,0 1-1,0 0 1,0-1-1,1 1 1,0 0-1,0 1 1,0-1-1,1 0 0,0 1 1,0-1-1,0 1 1,1 0-1,0 0 1,1-1-1,0 12 1,0-15-38,0 0 0,1 0 0,-1 0 0,1 0 0,0 0 0,0 0 0,0 0 0,0 0 1,0 0-1,0-1 0,1 1 0,0-1 0,-1 1 0,1-1 0,0 1 0,0-1 0,1 0 0,-1 0 1,0 0-1,1 0 0,-1 0 0,1-1 0,-1 1 0,1-1 0,0 0 0,0 1 0,0-1 0,-1-1 1,1 1-1,0 0 0,5 0 0,2 1-721,0-1-1,0 0 1,1-1 0,-1 0 0,0 0 0,1-1-1,-1 0 1,15-5 0,17-14-7269</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6:17.765"/>
    </inkml:context>
    <inkml:brush xml:id="br0">
      <inkml:brushProperty name="width" value="0.05" units="cm"/>
      <inkml:brushProperty name="height" value="0.05" units="cm"/>
      <inkml:brushProperty name="color" value="#004F8B"/>
    </inkml:brush>
  </inkml:definitions>
  <inkml:trace contextRef="#ctx0" brushRef="#br0">36 206 5138,'0'0'9759,"8"21"-8248,-7-16-1434,12 32 730,-1-1 1,12 73-1,-16-21-433,-8-87-825,0-18-1790,-17-191-4191,-1-3 8377,18 209-1832,0-1 1,1 1-1,-1-1 1,0 0-1,1 1 1,0-1-1,0 1 1,0-1-1,0 1 1,0 0 0,0-1-1,0 1 1,1 0-1,-1 0 1,1 0-1,0 0 1,-1 0-1,1 0 1,0 0-1,0 1 1,0-1 0,1 1-1,-1-1 1,0 1-1,0 0 1,1 0-1,-1 0 1,1 0-1,-1 0 1,1 1-1,2-1 1,10-2 234,0 1 1,0 0-1,0 1 1,19 2-1,-16-1-6,-5 0-118,-1 1 1,1 0-1,-1 1 1,1 0 0,-1 1-1,0 0 1,0 1-1,0 1 1,0 0-1,16 9 1,-23-11-193,1 1 1,-1-1-1,-1 1 1,1 0-1,-1 1 1,1-1-1,-1 1 1,-1 0-1,1 0 1,0 0-1,-1 0 1,0 0-1,-1 1 0,1 0 1,-1-1-1,0 1 1,0 0-1,-1 0 1,0 0-1,0 0 1,0 0-1,-1 0 1,0 10-1,-1-12-38,0-1 0,0 1 0,-1 0 1,1-1-1,-1 0 0,0 1 0,0-1 0,0 0 0,0 0 0,-1 0 0,1 0 0,-1 0 0,0-1 0,0 1 0,0-1 0,0 0 0,0 0 0,0 0 0,-1 0 0,1 0 0,-1-1 0,1 1 0,-5 0 0,-10 5-278,-1-2 0,0 1-1,-22 2 1,-111 10-2857,52-12-2816,62-4 1574</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44.460"/>
    </inkml:context>
    <inkml:brush xml:id="br0">
      <inkml:brushProperty name="width" value="0.05" units="cm"/>
      <inkml:brushProperty name="height" value="0.05" units="cm"/>
      <inkml:brushProperty name="color" value="#004F8B"/>
    </inkml:brush>
  </inkml:definitions>
  <inkml:trace contextRef="#ctx0" brushRef="#br0">42 255 2417,'0'0'3679,"0"14"-2732,-2 41 152,-1 2 874,2 1 0,2-1 0,18 107 0,-14-151-1151,-5-32-846,-7-37-531,-8-10 22,3-2 0,2 0 0,4 0 0,2-80 0,4 137 510,0 0 0,1 0 0,1 0 0,0 1 0,0-1 0,1 1 0,0-1 0,8-16 0,-9 23 17,1-1 1,-1 1-1,1 0 0,0 0 0,0 0 0,0 0 0,1 1 0,-1 0 0,1-1 0,0 1 0,0 0 0,0 1 0,1-1 0,-1 1 0,0 0 0,1 0 0,0 0 1,-1 0-1,1 1 0,9-2 0,-5 2 53,1 0 0,-1 1 1,0 0-1,1 0 0,-1 1 0,0 0 1,0 1-1,0 0 0,0 0 0,0 1 1,0 0-1,0 1 0,-1 0 0,0 0 1,14 9-1,-11-4 63,0 1 0,0 0-1,-1 0 1,-1 1 0,0 0 0,0 0 0,-1 1-1,0 0 1,8 21 0,-11-24-92,-1-1-1,-1 1 1,0 0 0,0 0 0,-1 1-1,0-1 1,0 1 0,-1-1-1,0 1 1,-1-1 0,0 1 0,-1-1-1,-1 11 1,0-12-14,-1-1-1,1 1 1,-1-1 0,0 0-1,-1 1 1,0-2 0,0 1-1,0 0 1,-1-1 0,0 0-1,-1 0 1,1 0 0,-1-1-1,0 0 1,-13 9 0,-1-1-179,-2-1 0,1-1 0,-1-1 1,-1-1-1,0 0 0,0-2 1,-1-1-1,0-1 0,0-1 0,0-1 1,-38 0-1,61-3 171,1-1 0,-1 1 0,1-1 0,-1 1 0,1-1 0,-1 1 0,1-1 0,-1 1 0,1-1 0,0 1 0,-1-1 1,1 0-1,0 1 0,0-1 0,-1 0 0,1 1 0,0-1 0,0 0 0,0 1 0,0-1 0,0 0 0,0 0 0,0 1 0,0-1 0,0 0 0,0 1 0,0-1 1,0 0-1,0 1 0,1-1 0,-1 0 0,0 1 0,1-2 0,9-26-158,-7 25 153,1-1 1,-1 1-1,1 0 1,0 0-1,0 0 1,0 1-1,1-1 1,-1 1-1,1 0 1,-1 0-1,1 0 1,0 1-1,7-2 1,-1 1 57,0 1-1,0 0 1,1 1 0,-1 0-1,12 1 1,-20 0-37,-1 0 0,0 0 0,1 0-1,-1 0 1,0 0 0,1 0 0,-1 1 0,0-1 0,0 1 0,0 0-1,0-1 1,-1 1 0,1 0 0,0 0 0,-1 0 0,1 0 0,-1 0-1,2 4 1,24 52 503,-12-24-124,-9-23-286,1 0 0,0 0 0,1 0 0,0-1 0,0 0 0,1 0 0,17 13 0,-19-18-77,1 0 0,0-1 1,0 0-1,0 0 0,0 0 1,1-1-1,0 0 0,-1-1 1,1 0-1,0 0 0,18 0 0,-10-1-15,-1 0 0,0-1 0,0-1 0,0-1 0,20-3 0,-33 4-30,1 0 0,0-1 0,0 1 0,-1-1 0,1 1 0,-1-1 0,1 0 0,-1 0 0,0-1 0,0 1 0,0-1-1,0 1 1,0-1 0,0 0 0,-1 0 0,0 0 0,1-1 0,-1 1 0,0-1 0,-1 1 0,1-1 0,-1 1 0,1-1 0,-1 0-1,0 0 1,0 0 0,0-5 0,0-2-26,1 0-1,-2 0 1,0 0 0,0 0-1,-1 0 1,-4-19-1,4 24 30,-1 1-1,0-1 1,0 1-1,-1-1 0,0 1 1,0 0-1,0 0 1,0 0-1,-1 0 0,0 1 1,0 0-1,0 0 1,-1 0-1,-4-4 0,9 8 5,0 0 0,-1 0 0,1 0-1,0 0 1,0 0 0,0 0-1,0 0 1,-1 0 0,1 0 0,0 0-1,0 0 1,0 0 0,-1 0-1,1 0 1,0 0 0,0 0 0,0 0-1,0 0 1,-1 0 0,1 0-1,0 0 1,0 0 0,0 1 0,0-1-1,-1 0 1,1 0 0,0 0 0,0 0-1,0 0 1,0 0 0,0 1-1,0-1 1,-1 0 0,1 0 0,0 0-1,0 0 1,0 1 0,0-1-1,0 0 1,0 0 0,0 0 0,0 0-1,0 1 1,0-1 0,0 0-1,0 0 1,0 0 0,0 1 0,0-1-1,0 0 1,-2 19-215,3 19 177,2-31 71,-1 0 0,1 0 0,1 0 0,0 0 0,0-1 1,0 1-1,0-1 0,1 0 0,0-1 0,1 1 0,-1-1 0,1 0 1,0 0-1,0-1 0,0 0 0,1 0 0,0 0 0,0-1 0,12 4 1,-8-2-9,1-1 0,0 0 1,0-1-1,0 0 1,0-1-1,1-1 1,-1 0-1,0 0 1,1-1-1,-1-1 1,19-3-1,-29 3-55,1-1 0,0 1 0,0-1-1,0 0 1,-1 0 0,1 0 0,-1 0 0,0 0 0,0 0 0,1-1 0,-1 1 0,-1-1-1,1 0 1,0 1 0,-1-1 0,1 0 0,-1 0 0,0 0 0,0 0 0,0 0 0,0 0-1,0-5 1,2-7-625,-1 0-1,0-1 0,-1-18 0,2 91 5081,-3-50-4297,1 0 1,0-1-1,1 1 0,-1 0 0,1-1 1,1 1-1,-1-1 0,1 0 0,0 0 1,1 0-1,-1 0 0,8 8 0,-6-9-177,1-1-1,-1 0 1,1 0 0,0 0-1,0-1 1,1 0-1,-1 0 1,1 0-1,-1-1 1,1 0-1,0 0 1,0-1 0,12 1-1,-5-1-1323,0 0-1,0-2 1,17-2 0,2-4-4292</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44.831"/>
    </inkml:context>
    <inkml:brush xml:id="br0">
      <inkml:brushProperty name="width" value="0.05" units="cm"/>
      <inkml:brushProperty name="height" value="0.05" units="cm"/>
      <inkml:brushProperty name="color" value="#004F8B"/>
    </inkml:brush>
  </inkml:definitions>
  <inkml:trace contextRef="#ctx0" brushRef="#br0">1 0 9188,'0'0'1814,"9"16"-770,3 3-530,-2 0 1,0 2-1,-1-1 1,-2 1-1,0 0 1,0 0-1,5 42 1,-10-4-2305,-19-72-6211</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45.224"/>
    </inkml:context>
    <inkml:brush xml:id="br0">
      <inkml:brushProperty name="width" value="0.05" units="cm"/>
      <inkml:brushProperty name="height" value="0.05" units="cm"/>
      <inkml:brushProperty name="color" value="#004F8B"/>
    </inkml:brush>
  </inkml:definitions>
  <inkml:trace contextRef="#ctx0" brushRef="#br0">1 28 3314,'0'0'4423,"21"-5"-2537,70-15-427,-83 19-1339,0 0 0,0 1-1,-1 0 1,1 0 0,0 1-1,0 0 1,0 0-1,-1 1 1,1 0 0,0 0-1,-1 1 1,0 0-1,0 0 1,0 0 0,0 1-1,0 1 1,-1-1 0,1 1-1,-1 0 1,0 0-1,-1 1 1,1-1 0,-1 1-1,0 1 1,-1-1 0,0 1-1,0-1 1,0 1-1,-1 0 1,0 1 0,0-1-1,0 0 1,-1 1 0,0 0-1,-1-1 1,1 11-1,-2-15-185,1 0-1,-1 1 1,0-1 0,0 0-1,0 0 1,-1 1-1,1-1 1,-1 0-1,0 0 1,0 0-1,0 0 1,0 0-1,0 0 1,-1 0-1,0 0 1,1 0-1,-1 0 1,0-1-1,0 1 1,0-1-1,-1 1 1,1-1 0,-1 0-1,1 0 1,-1 0-1,1 0 1,-1-1-1,0 1 1,0-1-1,0 1 1,0-1-1,0 0 1,0 0-1,-1-1 1,-4 2-1,-9 0-1455,1 0 0,0-1 0,-30-2 0,45 1 1511,1 0-1,-1 0 1,0 0 0,1-1-1,-1 1 1,0 0 0,1 0-1,-1 0 1,1-1-1,-1 1 1,0 0 0,1-1-1,-1 1 1,1 0-1,-1-1 1,1 1 0,-1-1-1,1 1 1,-1-1 0,1 1-1,0-1 1,-1 1-1,1-1 1,0 1 0,-1-1-1,1 0 1,0 1-1,0-1 1,-1 1 0,1-1-1,0 0 1,0 1 0,0-1-1,0 0 1,0 1-1,0-1 1,0 0 0,0 1-1,0-2 1,1 1 40,-1 0 0,0 0 0,0 0 0,1 0 0,-1-1 0,0 1 0,1 0 1,-1 0-1,1 0 0,0 1 0,-1-1 0,1 0 0,0 0 0,-1 0 0,1 0 0,0 1 0,0-1 0,0 0 1,0 0-1,0 1 0,0-1 0,0 1 0,1-1 0,12-2 548,1 0-1,-1 2 1,0-1 0,0 2-1,1 0 1,-1 1 0,0 0-1,1 1 1,18 5 0,-22-4-330,-1 0 0,0 0-1,0 1 1,0 1 0,0 0 0,0 0 0,-1 0 0,0 1 0,0 1-1,0 0 1,-1 0 0,0 0 0,7 9 0,-12-12-220,-1-1 0,1 1 0,-1 0 0,1 0 0,-1 0 0,0 0 0,-1 0 0,1 0 1,-1 0-1,1 1 0,-1-1 0,-1 0 0,1 1 0,-1-1 0,1 1 0,-1-1 0,0 1 0,-1-1 0,1 1 0,-1-1 0,0 0 1,0 1-1,0-1 0,-3 6 0,0-4-40,1 0 1,-1-1-1,0 0 1,-1 0-1,1 0 1,-1 0 0,0-1-1,0 1 1,0-1-1,-1-1 1,1 1-1,-1-1 1,0 0-1,0 0 1,-10 3-1,-8 1-193,-1-1 0,1-2 0,-1 0 0,0-1-1,0-2 1,-47-3 0,70 2 185,0 0-1,0 0 0,0 0 1,0-1-1,0 1 1,0-1-1,-1 1 1,1-1-1,0 0 0,1 0 1,-1 0-1,0 0 1,0 0-1,0 0 1,0 0-1,1-1 1,-1 1-1,1-1 0,-1 1 1,1-1-1,0 0 1,-1 1-1,1-1 1,0 0-1,0 0 0,0 0 1,0 0-1,1 0 1,-1 0-1,0 0 1,1 0-1,-1 0 0,1 0 1,0 0-1,0 0 1,0 0-1,0-4 1,1 0-300,-1 0 0,1 0 0,1 0 0,-1 0 0,1 0 0,0 1 0,0-1 0,0 0 0,1 1 0,0 0 0,0 0 0,6-7 0,19-18-3331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42.778"/>
    </inkml:context>
    <inkml:brush xml:id="br0">
      <inkml:brushProperty name="width" value="0.05" units="cm"/>
      <inkml:brushProperty name="height" value="0.05" units="cm"/>
      <inkml:brushProperty name="color" value="#004F8B"/>
    </inkml:brush>
  </inkml:definitions>
  <inkml:trace contextRef="#ctx0" brushRef="#br0">0 100 2849,'0'0'4632,"23"-11"-2687,-20 10-1860,32-16 1190,0 3 1,1 0-1,66-14 0,-1 14 846,-157 16-1797,45-2-489,-1 0 1,1 0 0,-1 1 0,1 1 0,-20 5-1,17-3 126,0 0-1,1 2 0,-1 0 1,1 0-1,1 1 0,-1 1 1,-17 14-1,28-20 52,0-1 0,1 1 0,-1 0 0,1 0 0,0 0 0,-1 0 0,1 0 0,0 0 0,0 0 0,0 1 0,0-1 0,1 0 0,-1 0 0,1 1 0,-1-1 1,1 1-1,0-1 0,0 0 0,0 1 0,0-1 0,0 1 0,0-1 0,1 0 0,-1 1 0,1-1 0,0 0 0,0 0 0,-1 1 0,2-1 0,-1 0 0,0 0 0,0 0 0,3 3 0,5 6 113,0 0-1,0-1 1,1 0-1,18 12 1,-17-12-15,14 9 144,-11-8-70,0 0 0,21 23-1,-32-32-176,-1 1 0,0 0 0,1 0-1,-1 0 1,0 0 0,-1 1 0,1-1-1,0 0 1,-1 1 0,0-1 0,0 1-1,0-1 1,0 1 0,0 0 0,-1-1-1,0 1 1,0 0 0,0 6-1,-1-8-10,0 1-1,0-1 0,-1 0 0,1 1 0,-1-1 0,1 0 1,-1 0-1,0 0 0,0 0 0,1 0 0,-1 0 0,-1-1 1,1 1-1,0-1 0,0 1 0,-1-1 0,1 0 0,0 0 1,-1 0-1,1 0 0,-6 1 0,-57 10-406,55-11 286,1 0 0,0-1 1,0 0-1,-1 0 0,1-1 1,0 0-1,-11-3 0,18 3 32,0 1 1,0-1-1,1 0 0,-1 0 0,0 0 1,0 0-1,1 0 0,-1 0 0,1-1 0,-1 1 1,1-1-1,0 1 0,-1-1 0,1 1 1,0-1-1,0 1 0,0-1 0,0 0 0,0 0 1,1 0-1,-1 1 0,1-1 0,-1 0 1,1 0-1,-1 0 0,1 0 0,0 0 0,0 0 1,0 0-1,0 0 0,0 0 0,1 0 1,-1 0-1,0 0 0,1 0 0,0 0 0,-1 1 1,1-1-1,2-3 0,13-20-3180,13-1-2183</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45.820"/>
    </inkml:context>
    <inkml:brush xml:id="br0">
      <inkml:brushProperty name="width" value="0.05" units="cm"/>
      <inkml:brushProperty name="height" value="0.05" units="cm"/>
      <inkml:brushProperty name="color" value="#004F8B"/>
    </inkml:brush>
  </inkml:definitions>
  <inkml:trace contextRef="#ctx0" brushRef="#br0">17 148 9428,'0'0'3594,"7"20"-2412,52 144 1483,-57-159-2602,29 74 448,-30-78-522,-1-28-616,-2 11 312,-1 1 0,0 0 0,-1 0 0,0 0 0,-1 0 0,-1 1 0,0 0 0,-16-26 0,9 17-26,-17-47 1,26 58 454,0-1 1,1 0 0,0 0 0,1 0-1,1 0 1,0 0 0,1-18 0,0 30-99,0 0 0,0 1 1,1-1-1,-1 0 1,0 1-1,1-1 1,-1 0-1,0 0 0,1 1 1,-1-1-1,1 1 1,-1-1-1,1 0 1,-1 1-1,1-1 1,0 1-1,-1-1 0,1 1 1,0 0-1,-1-1 1,1 1-1,0 0 1,-1-1-1,1 1 0,0 0 1,0 0-1,-1 0 1,1-1-1,1 1 1,27-1 216,-21 1-135,35 1 459,1 1 1,48 9-1,-72-7-289,0 1 0,0 0 0,0 1 0,-1 2 0,0 0 0,32 18 0,-48-24-246,0 0 1,0 0-1,0 0 0,0 0 1,0 0-1,0 1 0,-1 0 1,1-1-1,-1 1 0,0 0 1,0 0-1,0 0 0,0 0 0,0 1 1,-1-1-1,1 0 0,-1 1 1,1 3-1,-2-4-34,-1-1 0,1 0 0,0 0 0,-1 0 0,1 0 0,-1 1 0,0-1 0,0 0 0,0 0 0,0 0 0,0-1 0,0 1 0,-1 0-1,1 0 1,-1 0 0,1-1 0,-1 1 0,1-1 0,-1 1 0,0-1 0,0 0 0,0 0 0,0 0 0,0 0 0,0 0 0,0 0 0,0 0 0,0-1 0,0 1 0,-3 0 0,-34 9-526,-1-2 1,0-2-1,-1-1 1,1-2-1,-67-3 1,68 0 459,37 0-74</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46.199"/>
    </inkml:context>
    <inkml:brush xml:id="br0">
      <inkml:brushProperty name="width" value="0.05" units="cm"/>
      <inkml:brushProperty name="height" value="0.05" units="cm"/>
      <inkml:brushProperty name="color" value="#004F8B"/>
    </inkml:brush>
  </inkml:definitions>
  <inkml:trace contextRef="#ctx0" brushRef="#br0">252 62 7411,'0'0'5216,"-2"-10"-4778,1 7-407,0-1-4,0 1 0,0-1 0,0 1 0,0-1 0,0 1 0,-1-1 0,0 1 0,-3-5 0,4 7-24,0 0-1,-1-1 1,1 1 0,0 0 0,-1 0 0,1 0 0,-1 1 0,0-1 0,1 0-1,-1 1 1,1-1 0,-1 0 0,0 1 0,0 0 0,1-1 0,-1 1 0,0 0 0,0 0-1,1 0 1,-1 0 0,0 1 0,0-1 0,1 0 0,-1 1 0,0-1 0,1 1 0,-3 0-1,-5 3 21,0 0 0,0 0-1,1 1 1,0 0-1,-1 1 1,2 0 0,-1 0-1,1 1 1,0 0-1,0 0 1,1 0 0,-8 12-1,3-3 320,1 0 0,1 0 0,0 1 0,2 0 0,-10 29 0,13-32-114,0 0 1,1 0 0,1 0 0,1 0-1,-1 0 1,2 0 0,0 0 0,1 1-1,0-1 1,5 17 0,-4-22-111,2 0 0,-1 0 0,1 0 0,0 0 0,1 0 0,0-1 0,0 0 0,1 0 0,0 0 0,0-1 0,1 0 0,0 0 0,0-1 0,1 0 0,13 9 0,-7-6-758,0-2 1,0 0-1,1 0 0,0-2 0,0 1 1,1-2-1,-1 0 0,1-1 0,32 2 1,-18-5-4873</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46.764"/>
    </inkml:context>
    <inkml:brush xml:id="br0">
      <inkml:brushProperty name="width" value="0.05" units="cm"/>
      <inkml:brushProperty name="height" value="0.05" units="cm"/>
      <inkml:brushProperty name="color" value="#004F8B"/>
    </inkml:brush>
  </inkml:definitions>
  <inkml:trace contextRef="#ctx0" brushRef="#br0">318 107 3890,'0'0'8238,"-5"-16"-7707,-19-47 149,23 61-667,0 0 1,0 1-1,0-1 0,0 0 0,0 0 0,-1 1 0,1-1 0,-1 1 0,1 0 0,-1-1 0,0 1 0,1 0 0,-1 0 0,0 0 0,0 0 0,0 0 0,0 0 0,0 0 0,0 1 0,0-1 0,0 1 0,0-1 0,0 1 0,0 0 0,0 0 0,0 0 0,0 0 0,0 0 0,0 1 1,-4 0-1,-5 0-7,2-1 100,0 1 0,0 1 0,1-1 0,-1 2 0,0-1 0,1 1 0,0 0 0,-1 1 0,1 0 0,0 0 1,1 1-1,-1 0 0,1 0 0,0 1 0,1 0 0,-1 0 0,1 1 0,0-1 0,0 1 0,1 1 0,0-1 0,-5 11 0,3-5 93,0 0 0,1 0 1,1 1-1,0 0 0,1 0 1,0 0-1,1 1 0,1-1 1,0 1-1,1-1 0,1 1 1,0 0-1,2 15 0,-1-25-136,0 0-1,1 0 0,-1 0 1,1 0-1,0 0 0,0-1 1,0 1-1,1-1 0,-1 0 1,1 0-1,0 0 0,1 0 0,-1 0 1,1 0-1,5 3 0,-1-1 22,0-1-1,0 0 0,0-1 0,1 1 0,0-2 0,-1 1 0,17 2 0,8 1-245,0-3 0,0 0 0,51-3 0,-81-1 101,10 1-564,0-2-1,0 0 1,0 0 0,19-6 0,-27 6 11,0-1 0,0 0 0,0 0 0,0-1 0,0 1 0,-1-1 0,0 0 0,6-5 0,13-20-5944</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47.502"/>
    </inkml:context>
    <inkml:brush xml:id="br0">
      <inkml:brushProperty name="width" value="0.05" units="cm"/>
      <inkml:brushProperty name="height" value="0.05" units="cm"/>
      <inkml:brushProperty name="color" value="#004F8B"/>
    </inkml:brush>
  </inkml:definitions>
  <inkml:trace contextRef="#ctx0" brushRef="#br0">63 47 3954,'0'0'9820,"18"-4"-8003,44-8-643,120-9 0,-143 16-982,-39 5-208,-13-2-1201,10 2 1143,-49-3-1509,-70 6 1,108-2 1505,0 1 0,0 0 0,0 1-1,0 0 1,0 1 0,1 1 0,0 0 0,0 1 0,0 1 0,-14 8 0,26-14 86,1-1 0,-1 1-1,0 0 1,0-1-1,1 1 1,-1 0 0,0-1-1,1 1 1,-1 0 0,1 0-1,-1-1 1,1 1 0,-1 0-1,1 0 1,0 0 0,-1 0-1,1 0 1,0-1 0,0 1-1,-1 0 1,1 0 0,0 0-1,0 0 1,0 0 0,0 0-1,0 0 1,1 0 0,-1 0-1,0 0 1,0 0 0,1 0-1,-1 0 1,0-1 0,1 1-1,-1 0 1,1 0 0,-1 0-1,1-1 1,-1 1 0,1 0-1,0 0 1,-1-1 0,1 1-1,0-1 1,-1 1 0,1 0-1,0-1 1,0 1 0,0-1-1,0 0 1,1 1 0,47 23 911,-48-24-882,45 15 591,-30-10-382,0 0 1,-1 0-1,1 2 1,-1 0-1,0 1 0,14 9 1,-28-16-239,1 1 0,0-1 1,0 0-1,-1 1 0,1-1 0,0 0 0,-1 1 1,0 0-1,1-1 0,-1 1 0,0 0 1,0 0-1,0 0 0,0 0 0,0 0 0,0 0 1,-1 0-1,1 0 0,-1 0 0,1 0 0,-1 0 1,0 0-1,0 0 0,0 1 0,0-1 1,0 0-1,0 0 0,-1 0 0,1 0 0,-1 0 1,1 0-1,-1 0 0,0 0 0,0 0 1,0 0-1,0 0 0,0 0 0,0 0 0,0-1 1,-1 1-1,1 0 0,-1-1 0,-1 2 0,-3 3-7,-1-1-1,1 0 1,-1-1-1,0 1 1,0-1-1,0-1 1,0 1-1,-1-1 1,0-1-1,-8 3 0,-3-2-107,0 0-1,-36-1 0,54-2 187,2-3-346,-1 0 0,1 0 0,0 0 0,0 0 0,0 0 0,1 0 0,-1 0 0,1 0-1,-1 1 1,1-1 0,0 0 0,0 1 0,0 0 0,0-1 0,1 1 0,-1 0 0,1 0 0,-1 0 0,1 0-1,0 1 1,-1-1 0,1 1 0,4-2 0,5-4-1840,16-13-3955</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7:47.835"/>
    </inkml:context>
    <inkml:brush xml:id="br0">
      <inkml:brushProperty name="width" value="0.05" units="cm"/>
      <inkml:brushProperty name="height" value="0.05" units="cm"/>
      <inkml:brushProperty name="color" value="#004F8B"/>
    </inkml:brush>
  </inkml:definitions>
  <inkml:trace contextRef="#ctx0" brushRef="#br0">0 0 7075,'0'0'4832,"26"22"-2615,-8-7-1784,9 8 167,0 0 0,-2 2 0,-1 1 0,41 56 0,-41-44 276,-2 0 0,-2 1 0,29 79 0,-41-94-703,-2 0-1,0-1 1,-2 2-1,0-1 0,-2 0 1,-1 1-1,0 0 1,-6 39-1,2-52-185,0 0 1,-1 0-1,-1 0 0,0-1 1,0 1-1,-1-1 0,-1-1 0,1 1 1,-2-1-1,-15 17 0,-25 19-4238,40-43 1025</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8:15.071"/>
    </inkml:context>
    <inkml:brush xml:id="br0">
      <inkml:brushProperty name="width" value="0.05" units="cm"/>
      <inkml:brushProperty name="height" value="0.05" units="cm"/>
      <inkml:brushProperty name="color" value="#FF0066"/>
    </inkml:brush>
  </inkml:definitions>
  <inkml:trace contextRef="#ctx0" brushRef="#br0">0 50 80,'0'0'5861,"2"-8"-4983,3-21-555,-1 17 886,-3 23 3481,-3 342-3627,5 380 2919,-3-712-3902,2 0 0,0 1 0,1-1 0,1 0 0,0 0 0,14 33 0,-12-61-4733,-3-12 945,-2-13-4608</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8:16.978"/>
    </inkml:context>
    <inkml:brush xml:id="br0">
      <inkml:brushProperty name="width" value="0.05" units="cm"/>
      <inkml:brushProperty name="height" value="0.05" units="cm"/>
      <inkml:brushProperty name="color" value="#FF0066"/>
    </inkml:brush>
  </inkml:definitions>
  <inkml:trace contextRef="#ctx0" brushRef="#br0">1 120 688,'0'0'4528,"38"2"-1506,7 9-2395,1-3-1,80 5 1,99-10-332,-149-3-34,577-22 488,5 1-468,-33-11 20,-200 5 105,-98 22-212,60-2 362,40-6-189,1 0-275,406-2 641,-431 14-565,-369 0-108,777 2 691,906 114 44,-848-29 32,-644-65-528,394 19 56,-435-40 496,-178 23-1035,4 60 832,-3 0-1,-7 135 1,-2-89 779,2 308 1198,-19-447-11138,-8-12 1368</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8:18.891"/>
    </inkml:context>
    <inkml:brush xml:id="br0">
      <inkml:brushProperty name="width" value="0.05" units="cm"/>
      <inkml:brushProperty name="height" value="0.05" units="cm"/>
      <inkml:brushProperty name="color" value="#FF0066"/>
    </inkml:brush>
  </inkml:definitions>
  <inkml:trace contextRef="#ctx0" brushRef="#br0">1 612 1697,'0'0'4423,"10"-2"-4009,30-4 244,0 2 0,1 1 1,46 3-1,133 18 834,37 1-132,799-21 1463,-368-1-1578,-155 22-930,-74-4 150,180 20-33,-448-16-398,203-7 0,-81-6 90,370 13 636,13 3-237,-62 0-395,-137-16-119,723-3 54,-219-73-111,-969 66 54,1 0-1,57-14 0,-89 17-10,0 0 0,0 1-1,0-1 1,0 0 0,0 0 0,0 0 0,0 0-1,0 0 1,0 0 0,-1 0 0,1 0 0,0 0-1,-1 0 1,1 0 0,0 0 0,-1 0 0,0-1-1,1 1 1,-1 0 0,1-2 0,5-34-193,-2 14 107,45-126-207,-33 111 296,-3 0-1,-1-1 1,-2-1 0,-1 0-1,-2 0 1,1-47 0,-8-11-4520,0 39-2015</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8:20.182"/>
    </inkml:context>
    <inkml:brush xml:id="br0">
      <inkml:brushProperty name="width" value="0.05" units="cm"/>
      <inkml:brushProperty name="height" value="0.05" units="cm"/>
      <inkml:brushProperty name="color" value="#FF0066"/>
    </inkml:brush>
  </inkml:definitions>
  <inkml:trace contextRef="#ctx0" brushRef="#br0">1 0 1953,'0'0'2086,"8"17"-995,18 48 1071,-4 1 0,29 134 0,-15 114 2183,-27-207-2600,37 185 1,-43-277-1736,1 0 0,0-1 0,1 1 0,1-1 0,0 0 0,1 0 0,0-1 0,12 15 0,-16-52-6727,-4-12 1143</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8:21.420"/>
    </inkml:context>
    <inkml:brush xml:id="br0">
      <inkml:brushProperty name="width" value="0.05" units="cm"/>
      <inkml:brushProperty name="height" value="0.05" units="cm"/>
      <inkml:brushProperty name="color" value="#FF0066"/>
    </inkml:brush>
  </inkml:definitions>
  <inkml:trace contextRef="#ctx0" brushRef="#br0">0 73 7443,'0'0'1588,"20"-5"-1327,-7 1-220,8-2 70,0 1-1,1 1 0,-1 1 0,39-1 1,18 5 668,146 21 0,-52 2-29,191 2 0,178-24-240,-266-5-520,1771-6 1509,-2-43-290,-1622 31-1163,453-10 159,-318 57 17,361 36 411,-420-37-551,-447-22-80,144 15-14,-162-13-2,0 2 1,-1 1-1,61 24 1,-45-13 23,0-2 1,1-3 0,56 10 0,152 10 46,-126-19-48,-128-12-3,0 1-1,0-1 1,0 0-1,0 1 1,-1 0-1,0-1 1,0 1-1,0 0 1,0 0 0,0 0-1,1 8 1,3 15 150,0 0 1,-2 1-1,-1-1 1,-2 1-1,0 0 1,-4 27-1,2 9 579,-21 272 2624,0 11-1612,21-358-5578,-7-15-1030,-12-11-3951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43.149"/>
    </inkml:context>
    <inkml:brush xml:id="br0">
      <inkml:brushProperty name="width" value="0.05" units="cm"/>
      <inkml:brushProperty name="height" value="0.05" units="cm"/>
      <inkml:brushProperty name="color" value="#004F8B"/>
    </inkml:brush>
  </inkml:definitions>
  <inkml:trace contextRef="#ctx0" brushRef="#br0">1 0 6211,'0'0'8937,"3"16"-8019,9 75 688,-1 107 0,-3-134-1099,-2-24-1759,-5-13-3072,-11-26-4378</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8:33.711"/>
    </inkml:context>
    <inkml:brush xml:id="br0">
      <inkml:brushProperty name="width" value="0.05" units="cm"/>
      <inkml:brushProperty name="height" value="0.05" units="cm"/>
      <inkml:brushProperty name="color" value="#FF0066"/>
    </inkml:brush>
  </inkml:definitions>
  <inkml:trace contextRef="#ctx0" brushRef="#br0">56 248 176,'0'0'862,"-6"-3"-798,-23-12 149,29 15-155,-1 0-1,1 0 0,0 0 1,-1-1-1,1 1 1,0 0-1,-1 0 0,1 1 1,0-1-1,-1 0 0,1 0 1,0 0-1,-1 0 1,1 0-1,0 0 0,-1 0 1,1 0-1,0 1 0,-1-1 1,1 0-1,0 0 0,0 0 1,-1 1-1,1-1 1,0 0-1,0 0 0,-1 1 1,1-1-1,0 0 0,0 1 1,0-1-1,0 0 1,-1 1-1,1-1 0,0 0 1,0 1-1,0-1 0,0 0 1,0 1-1,0-1 1,0 0-1,0 1 0,0-1 1,0 0-1,0 1 0,-4 19-79,3-19 177,-2 27 435,1 0-1,1 1 1,4 31-1,-2-15 105,1-14-44,0 1-1,12 51 0,-10-69-402,-1 0 0,2 0 0,0-1 0,0 0 0,1 0 0,1 0-1,0-1 1,11 15 0,-11-16-80,-7-11-157,0 1-1,0 0 0,1 0 1,-1-1-1,1 1 1,-1 0-1,1-1 0,-1 1 1,1-1-1,-1 1 0,1 0 1,-1-1-1,1 1 0,0-1 1,-1 0-1,1 1 1,0-1-1,-1 1 0,1-1 1,0 0-1,0 0 0,-1 1 1,1-1-1,0 0 0,0 0 1,-1 0-1,1 0 1,0 0-1,0 0 0,0 0 1,-1 0-1,1 0 0,1-1 1,141 3 584,161-4 4,-244-4-405,116-28-1,-113 20-138,93-10 1,17 8-12,161-7 7,604 23 217,-874-4-190,0-2 0,82-19 0,9-2 68,1053-40 189,-529 47-366,-535 29 36,-49-1 21,509 47-28,-16-17-13,-134-14 334,642 1 537,-745-28-643,1016-45 1189,-1298 40-1417,91-21 1,-1-1 3,-151 29 37,-7 1-14,0 0 0,0 0 0,0 0 0,0 0 1,0 0-1,1 0 0,-1 0 0,0 0 0,0-1 0,0 1 0,0 0 0,0-1 0,0 1 1,0-1-1,0 1 0,0-1 0,0 0 0,0 1 0,0-1 0,0 0 0,0 1 0,-1-1 0,1 0 1,0 0-1,0 0 0,-1 0 0,2-2 0,-1 1 9,0 0-1,0-1 0,0 1 1,0 0-1,1 0 1,0 0-1,-1 0 1,1 0-1,0 0 1,0 0-1,0 1 0,0-1 1,0 0-1,0 1 1,0 0-1,0 0 1,1-1-1,-1 1 1,0 1-1,1-1 1,-1 0-1,1 1 0,-1-1 1,1 1-1,3-1 1,11 0 40,-1 0 0,33 3 0,-19 0 263,19-2-110,-49-1-168,0 1 0,1 0 0,-1-1 0,0 1 0,1-1 0,-1 1 0,0-1 0,0 1 0,0-1 0,1 1 0,-1 0 0,0-1 0,0 1 0,0-1 0,0 1 0,0-1 0,0 1 0,0-1 0,0 1 0,0-1 0,0 1 0,0-1 0,0 1 0,0-1 0,0 1 0,-1-1 0,1 1 0,0-1 0,0 1 0,0-1 0,-1 0 0,-5-15-31,-3-4-117,1 0 1,0 0-1,2-1 0,-6-29 0,-12-39-1859,8 48-778,-29-53 0,-2 7 1969</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0:28.084"/>
    </inkml:context>
    <inkml:brush xml:id="br0">
      <inkml:brushProperty name="width" value="0.05" units="cm"/>
      <inkml:brushProperty name="height" value="0.05" units="cm"/>
      <inkml:brushProperty name="color" value="#004F8B"/>
    </inkml:brush>
  </inkml:definitions>
  <inkml:trace contextRef="#ctx0" brushRef="#br0">513 43 6259,'0'0'1219,"3"17"-981,13 77 2114,5 0 0,42 120 0,-63-238-962,-10-26-1865,-63-143-1776,59 163 2124,-1 2 1,-1 0-1,-1 1 1,-29-35-1,44 60 169,0 1-1,0-1 1,-1 0 0,1 0-1,0 1 1,-1 0 0,1-1-1,-1 1 1,1 0 0,-1 0-1,1 0 1,-1 0-1,0 1 1,0-1 0,1 1-1,-1 0 1,0 0 0,0 0-1,1 0 1,-1 0 0,0 0-1,0 1 1,1-1-1,-1 1 1,-3 1 0,-3 1-78,1 0-1,0 1 1,0 0 0,0 0 0,1 1 0,-11 8 0,-19 16-13,1 2 0,2 2-1,1 1 1,1 1 0,2 2 0,-42 68 0,69-98-53,1 1 0,-1 0 1,1-1-1,1 1 1,-1 0-1,1 0 0,1 0 1,-1 0-1,2 16 0,0-3-84,-1-19 176,1 0 1,-1 1-1,1-1 1,0 0-1,0 0 1,0 0-1,0-1 1,0 1-1,0 0 1,0 0 0,1-1-1,-1 1 1,0 0-1,1-1 1,0 1-1,-1-1 1,1 0-1,0 0 1,0 1 0,-1-1-1,1 0 1,0-1-1,0 1 1,4 1-1,53 13 174,25-8 1191,138-6 0,-98-3-866,-124 2-547</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0:31.994"/>
    </inkml:context>
    <inkml:brush xml:id="br0">
      <inkml:brushProperty name="width" value="0.05" units="cm"/>
      <inkml:brushProperty name="height" value="0.05" units="cm"/>
      <inkml:brushProperty name="color" value="#004F8B"/>
    </inkml:brush>
  </inkml:definitions>
  <inkml:trace contextRef="#ctx0" brushRef="#br0">1569 18 3089,'0'0'3885,"0"-17"1496,-7 158-4028,-33 184 0,31-260-1279,-6 18 427,-3 0 1,-3-2 0,-53 131-1,60-178-456,-32 78 98,-71 128 0,66-159 54,-65 76 0,-7 11-111,70-98 14,-2-2-1,-69 64 1,74-81-55,-91 82-2,-12 12-19,124-113-30,-3-1 0,-66 53-1,65-62-141,-38 36 0,-7 0 26,78-57 227,-1 0-614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0:41.989"/>
    </inkml:context>
    <inkml:brush xml:id="br0">
      <inkml:brushProperty name="width" value="0.05" units="cm"/>
      <inkml:brushProperty name="height" value="0.05" units="cm"/>
      <inkml:brushProperty name="color" value="#FF0066"/>
    </inkml:brush>
  </inkml:definitions>
  <inkml:trace contextRef="#ctx0" brushRef="#br0">18 0 768,'-2'4'11493,"-6"17"-11234,1 64 1666,6 158 0,8-170-1310,3-1 0,3-1 0,24 72 0,-5-14 204,5 28 51,7-2 1,7-3-1,106 224 1,-144-356-583</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0:44.343"/>
    </inkml:context>
    <inkml:brush xml:id="br0">
      <inkml:brushProperty name="width" value="0.05" units="cm"/>
      <inkml:brushProperty name="height" value="0.05" units="cm"/>
      <inkml:brushProperty name="color" value="#FF0066"/>
    </inkml:brush>
  </inkml:definitions>
  <inkml:trace contextRef="#ctx0" brushRef="#br0">17 318 6451,'0'0'2652,"9"6"-1518,12 6-459,0 0 1,1-2-1,0 0 1,1-2-1,0 0 0,0-2 1,0 0-1,1-2 1,0 0-1,45-1 1,-48-2-387,-9-1-5,1 0 0,-1 0-1,0-1 1,1-1 0,12-3-1,-21 4-209,-1 0 1,1-1-1,0 0 0,0 0 0,-1 0 1,1 0-1,-1 0 0,0-1 0,1 0 1,-1 0-1,0 1 0,-1-2 0,1 1 1,-1 0-1,1 0 0,-1-1 0,0 0 1,0 1-1,2-6 0,0-4 1,0 1-1,0 0 1,-1-1-1,-1 0 1,0 0 0,-1 1-1,-1-27 1,0 31-107,0 0 0,-1 0 0,-1 0 0,1 1 0,-1-1 0,0 0 0,-1 1 0,0 0 0,0-1 0,-1 1 0,0 0 0,0 1 0,0-1 0,-6-5 0,-1 2-75,1 0 0,-1 1 0,-1 0 0,0 1 0,0 1 0,0 0 0,-1 0 0,0 1 0,-1 1 0,1 0 0,-1 1-1,0 1 1,0 0 0,0 0 0,0 2 0,0 0 0,-1 0 0,1 1 0,0 1 0,-1 0 0,-14 4 0,21-2 72,-1 0 0,1 0 0,0 1 0,0 0 0,0 0 1,0 1-1,1 0 0,0 0 0,0 1 0,0 0 0,1 0 1,0 0-1,0 1 0,1 0 0,-1 0 0,-7 15 0,8-12 41,-1 1 0,1 0 0,1 0-1,0 0 1,1 1 0,0-1 0,1 1-1,0 0 1,0-1 0,2 1 0,-1 0-1,2 13 1,1-20 9,-1-1-1,1 1 0,0-1 1,0 0-1,0 1 1,1-1-1,0 0 1,-1 0-1,1-1 1,1 1-1,-1 0 1,0-1-1,1 0 0,0 0 1,0 0-1,0 0 1,0-1-1,0 0 1,0 0-1,1 0 1,-1 0-1,6 1 1,6 3-182,0-1 1,0 0 0,1-2 0,0 0 0,18 1 0,31-3-4543,-39-1-77</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0:45.079"/>
    </inkml:context>
    <inkml:brush xml:id="br0">
      <inkml:brushProperty name="width" value="0.05" units="cm"/>
      <inkml:brushProperty name="height" value="0.05" units="cm"/>
      <inkml:brushProperty name="color" value="#FF0066"/>
    </inkml:brush>
  </inkml:definitions>
  <inkml:trace contextRef="#ctx0" brushRef="#br0">96 164 4914,'0'0'5501,"-2"-3"-5346,-2-2-111,1-1 0,0 0-1,0 1 1,1-1 0,0 0-1,0 0 1,0 0 0,1 0 0,-2-11-1,3 14 20,-1 0 1,1 0-1,0 0 0,0 0 0,0 0 0,0 1 0,0-1 0,1 0 0,-1 0 0,1 0 0,0 0 0,0 1 0,0-1 1,0 0-1,0 1 0,1-1 0,-1 1 0,1-1 0,0 1 0,0 0 0,0 0 0,0 0 0,0 0 0,3-3 0,2 2 27,0-1-1,0 1 0,1 0 1,0 1-1,-1 0 0,1 0 1,0 0-1,15 0 0,-19 2-51,-1 0-1,1 0 0,-1 0 1,1 0-1,-1 1 1,1-1-1,-1 1 1,0 0-1,1 0 1,-1 0-1,0 0 0,0 1 1,0-1-1,0 1 1,0 0-1,0 0 1,0 0-1,-1 0 0,1 0 1,-1 1-1,1-1 1,3 6-1,-2 0 19,1 0-1,-2 0 1,1 1 0,-1 0-1,0 0 1,-1 0 0,1 0-1,-2 0 1,0 0-1,0 0 1,0 0 0,-1 1-1,-1-1 1,0 0-1,0 1 1,-3 9 0,1-6-73,-1-1 1,-1 0 0,0 0-1,-1 0 1,0-1 0,-1 0-1,0 0 1,-1 0 0,0-1-1,-17 17 1,5-8-194,-1-1 1,-24 17 0,38-30 9,0-1 0,0 1 1,-1-1-1,1-1 1,-1 1-1,0-1 1,0-1-1,0 1 1,0-2-1,-1 1 1,-9 0-1,17-4 294,1-1 1,-1 0-1,0 0 0,1 1 0,0-1 0,-1 0 1,1 0-1,0 0 0,0 1 0,1-1 0,-1 0 1,1-3-1,4 5-13,-1 0 0,1 0 0,-1 0 0,1 1 0,0 0 0,-1 0 0,1 0 0,-1 0 0,6 1 0,7 0 189,24 2 367,1 1 1,-1 2-1,42 12 0,-35-7 910,78 7 0,-125-18-1472,0 1 0,0-1 0,0 0 0,0 1 0,0-1 0,0 0 0,0 0 0,0 0 0,0 0 0,0 0 0,0 0 0,0 0 0,0-1 0,0 1 0,0 0 0,0 0 0,0-1 0,0 1 0,0-1 0,0 1 0,0-1 1,0 1-1,-1-1 0,1 0 0,0 1 0,0-1 0,-1 0 0,1 1 0,0-1 0,-1 0 0,1 0 0,-1 0 0,1 0 0,-1 0 0,1 0 0,-1 0 0,1 1 0,-1-1 0,0 0 0,0 0 0,0 0 0,1-1 0,-1 1 0,0 0 0,0 0 0,0 0 0,-1-1 0,2-1-184,26-195-118,-23 112-9855,-4 74 3122</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0:49.150"/>
    </inkml:context>
    <inkml:brush xml:id="br0">
      <inkml:brushProperty name="width" value="0.05" units="cm"/>
      <inkml:brushProperty name="height" value="0.05" units="cm"/>
      <inkml:brushProperty name="color" value="#FF0066"/>
    </inkml:brush>
  </inkml:definitions>
  <inkml:trace contextRef="#ctx0" brushRef="#br0">2714 1 464,'0'0'4912,"-5"0"-801,-17 4-3095,-9 13-223,2 2 0,-35 28 0,36-26-193,-2 0 1,-39 21 0,2-11-279,-2-3 0,-1-3 0,-1-3 0,0-3 0,-2-3 0,-106 9 0,-738 6 730,393-78-682,382 30-370,98 12 351,1-2-1,0-1 0,-70-24 0,110 30-1175,-4-1 3155</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0:49.976"/>
    </inkml:context>
    <inkml:brush xml:id="br0">
      <inkml:brushProperty name="width" value="0.05" units="cm"/>
      <inkml:brushProperty name="height" value="0.05" units="cm"/>
      <inkml:brushProperty name="color" value="#FF0066"/>
    </inkml:brush>
  </inkml:definitions>
  <inkml:trace contextRef="#ctx0" brushRef="#br0">511 4 3217,'0'0'6849,"0"-4"-6350,-33 330 5760,27-486-6177,7 129-304,0 21 212,-1 1 0,0-1 0,0 1 1,-1-1-1,0 1 0,-3-13 0,3 20 14,0 0 0,0 0 0,0-1 0,0 1 0,-1 0 1,1 0-1,0 0 0,-1 1 0,0-1 0,1 0 0,-1 0 0,0 1 0,0-1 1,0 1-1,0 0 0,0 0 0,0-1 0,0 1 0,-1 0 0,1 1 0,0-1 0,-1 0 1,1 1-1,0-1 0,-1 1 0,1 0 0,-1 0 0,1 0 0,-4 0 0,-14 2-110,1 0 1,0 1-1,0 0 0,0 2 0,1 0 0,-1 2 0,1 0 0,-25 13 0,10-2 46,0 2-1,2 1 1,-42 35-1,69-53 31,1 0-1,-1 0 1,1 0 0,0 1-1,0-1 1,0 1-1,1-1 1,-1 1 0,1 0-1,0 0 1,0 0 0,0 1-1,0-1 1,1 0-1,0 1 1,0-1 0,0 1-1,0 5 1,1-5 5,1 0 0,0-1 0,0 1 0,0 0 1,1-1-1,0 1 0,-1-1 0,2 1 0,-1-1 0,0 0 1,1 0-1,0 0 0,0 0 0,0-1 0,0 1 0,1-1 0,4 4 1,18 14 425,1-2 0,1-1 0,1-1 0,1-1 0,0-2 0,0-1 0,2-1 0,35 8 0,-67-20-454,0 1-1,1-1 0,-1 0 0,0 0 0,1 1 1,-1-1-1,0 0 0,0 1 0,1-1 0,-1 0 1,0 1-1,0-1 0,0 0 0,1 1 0,-1-1 1,0 0-1,0 1 0,0-1 0,0 1 0,0-1 1,0 0-1,0 1 0,0-1 0,0 1 0,0-1 1,0 1-1,0-1 0,0 0 0,0 1 0,0-1 1,0 0-1,-1 1 0,1-1 0,0 1 0,0-1 1,0 0-1,-1 1 0,1-1 0,-15 16-6582,-19-6-1205</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0:51.269"/>
    </inkml:context>
    <inkml:brush xml:id="br0">
      <inkml:brushProperty name="width" value="0.05" units="cm"/>
      <inkml:brushProperty name="height" value="0.05" units="cm"/>
      <inkml:brushProperty name="color" value="#FF0066"/>
    </inkml:brush>
  </inkml:definitions>
  <inkml:trace contextRef="#ctx0" brushRef="#br0">232 117 5442,'0'0'4688,"1"-14"-3944,2-5-307,3-48 2157,-6 66-2549,-1 0 0,1 0 0,-1 0-1,1 0 1,-1 0 0,0 0 0,1 0 0,-1 1 0,0-1-1,1 0 1,-1 0 0,0 1 0,0-1 0,0 0 0,0 1-1,0-1 1,1 1 0,-1-1 0,0 1 0,0 0 0,0-1-1,0 1 1,-1 0 0,1 0 0,0 0 0,0-1 0,0 1-1,0 0 1,0 0 0,0 1 0,-1-1 0,-37 2-207,32 0 143,0 0 1,-1 1-1,2 0 1,-1 0-1,0 1 1,1-1 0,-1 2-1,1-1 1,0 0-1,1 1 1,-1 0-1,1 1 1,0-1-1,0 1 1,0 0 0,-6 12-1,2-2 86,0 0 0,1 0 0,0 1 0,2 0 0,-9 34 0,12-39 43,0 1 1,1 0-1,1 1 1,0-1-1,0 0 1,2 0 0,0 0-1,0 0 1,6 25-1,-5-33-90,0 1-1,1-1 1,0 1-1,0-1 1,0 0-1,0 0 1,1 0-1,0-1 1,0 1-1,0-1 1,0 0-1,1 0 1,0 0 0,0 0-1,0-1 1,0 0-1,0 0 1,1-1-1,-1 1 1,1-1-1,0 0 1,0-1-1,8 2 1,3 0 11,-1 0 0,0-2 1,1 0-1,-1 0 1,1-2-1,-1 0 0,0-1 1,1 0-1,-1-1 0,21-8 1,-31 9-50,0 0 1,1-1 0,-1 1-1,-1-2 1,1 1-1,0 0 1,-1-1 0,1 0-1,-1-1 1,0 1 0,-1-1-1,1 0 1,-1 0-1,0 0 1,0-1 0,-1 1-1,1-1 1,-1 0 0,0 0-1,-1 0 1,0 0 0,0-1-1,0 1 1,0-1-1,-1 1 1,0-1 0,-1-12-1,0 18 31,0 0-1,0-1 1,0 1-1,0 0 0,0-1 1,0 1-1,0 0 1,0-1-1,0 1 0,1 0 1,-1 0-1,1-1 1,-1 1-1,1 0 0,-1 0 1,1 0-1,-1 0 1,1 0-1,0 0 0,0 0 1,0 0-1,0 0 1,-1 0-1,1 0 0,0 0 1,2-1-1,0 2-21,1-1 1,-1 1-1,0-1 1,0 1-1,1 0 0,-1 1 1,0-1-1,0 0 1,0 1-1,6 2 0,24 5 354,0-2 0,0 0 0,53 0 0,-85-5-329,1-1-1,0 0 1,0 0 0,-1 0 0,1 0 0,0-1-1,-1 1 1,1 0 0,0-1 0,-1 1 0,1-1 0,0 1-1,-1-1 1,1 0 0,-1 0 0,1 0 0,-1 0-1,0 0 1,1 0 0,1-2 0,-2 0 10,1 0-1,-1 1 1,0-1 0,-1 0-1,1 0 1,0 0 0,-1 0-1,0 0 1,1 0 0,-1 0-1,-1-4 1,1 1-39,0 0 0,-1 0 0,0 1 0,0-1 0,-1 0 0,0 0 1,1 1-1,-2-1 0,1 1 0,-1 0 0,0-1 0,0 1 0,-7-8 0,3 5-37,-1 0 1,0 0-1,0 1 0,-1 0 0,0 0 1,0 1-1,-11-5 0,3 2-14,0 2-1,-1 0 1,0 0 0,0 2-1,0 0 1,-1 2 0,0-1-1,-28 1 1,40 2 74,0 1 0,0 0-1,-1 1 1,1 0 0,0 0-1,1 1 1,-1-1 0,0 2-1,0-1 1,-8 5 0,11-5 8,1 1-1,-1 0 1,1 1 0,-1-1-1,1 0 1,0 1 0,0 0 0,0 0-1,1 0 1,-1 0 0,1 0 0,0 0-1,1 1 1,-1-1 0,1 1 0,-2 6-1,1-3 26,0 0 0,0 0 1,1 0-1,0 0 0,0 0 0,1 0 0,0 1 0,1-1 0,0 0 0,0 0 0,4 13 0,-4-17-76,1 1-1,1-1 1,-1 0-1,1 0 0,-1 0 1,1 0-1,0-1 1,0 1-1,1-1 1,-1 0-1,1 0 1,0 0-1,0 0 0,0-1 1,0 1-1,0-1 1,0 0-1,1 0 1,-1-1-1,1 1 0,6 0 1,46 5-2897,-18-8-2274,-10 0-1960</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0:51.767"/>
    </inkml:context>
    <inkml:brush xml:id="br0">
      <inkml:brushProperty name="width" value="0.05" units="cm"/>
      <inkml:brushProperty name="height" value="0.05" units="cm"/>
      <inkml:brushProperty name="color" value="#FF0066"/>
    </inkml:brush>
  </inkml:definitions>
  <inkml:trace contextRef="#ctx0" brushRef="#br0">0 87 6563,'0'0'8532,"19"-13"-7476,62-40-602,-75 50-430,0 0 1,0 0-1,1 1 1,-1 0-1,0 0 1,1 0-1,-1 1 1,1 0-1,-1 0 1,1 0-1,0 1 1,-1 0-1,1 1 1,0-1-1,-1 1 1,13 4-1,-15-3-24,0 0 0,0 0 1,0 0-1,-1 1 0,1-1 0,0 1 0,-1 0 1,0 0-1,1 1 0,-1-1 0,-1 1 0,1-1 1,0 1-1,-1 0 0,0 0 0,0 0 0,0 0 0,0 0 1,-1 1-1,0-1 0,0 0 0,0 1 0,0-1 1,0 8-1,0 0 17,1 0 0,-2 0 1,0 1-1,0-1 0,-1 0 0,-1 0 1,0 0-1,-4 15 0,-3-8 5,0-1 0,0 0 0,-2 0 0,-14 17 0,14-20-12,1 0 0,0 1-1,1 0 1,1 1 0,-11 28-1,19-44 7,-1 1-1,1-1 0,0 0 0,0 0 1,0 0-1,0 1 0,0-1 0,0 0 1,1 0-1,-1 0 0,0 0 0,1 0 1,-1 1-1,1-1 0,-1 0 0,1 0 1,-1 0-1,1 0 0,0 0 0,-1 0 1,1 0-1,0-1 0,0 1 1,0 0-1,0 0 0,0 0 0,0-1 1,0 1-1,0-1 0,0 1 0,0-1 1,0 1-1,0-1 0,0 1 0,0-1 1,1 0-1,-1 0 0,0 0 0,0 1 1,0-1-1,0 0 0,2-1 1,68 2 1293,-50-2-1103,54-2 1343,106-16-1,-176 18-952,-1 0-2904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43.480"/>
    </inkml:context>
    <inkml:brush xml:id="br0">
      <inkml:brushProperty name="width" value="0.05" units="cm"/>
      <inkml:brushProperty name="height" value="0.05" units="cm"/>
      <inkml:brushProperty name="color" value="#004F8B"/>
    </inkml:brush>
  </inkml:definitions>
  <inkml:trace contextRef="#ctx0" brushRef="#br0">0 13 8292,'0'0'1878,"24"-2"878,77-8-728,-94 10-1880,0 0 0,-1 0 1,1 0-1,0 1 0,0 0 1,0 0-1,0 1 0,-1 0 1,1 0-1,-1 1 0,1 0 1,-1 0-1,0 0 0,0 1 1,0 0-1,-1 0 0,1 0 1,-1 1-1,0-1 0,0 1 1,-1 1-1,1-1 0,-1 1 1,6 11-1,-5-7-111,0-1 1,-1 1-1,0 0 0,-1 0 1,0 0-1,-1 0 0,0 0 1,0 1-1,-1-1 0,0 1 1,-1-1-1,-1 1 0,1 0 1,-4 15-1,2-21-104,1 0 1,-1 0-1,0 0 0,0 0 0,-1-1 1,0 1-1,1-1 0,-1 1 1,-1-1-1,1 0 0,-1 0 0,1-1 1,-1 1-1,0-1 0,0 0 0,-1 0 1,1 0-1,-1 0 0,-5 2 0,-1-1-276,1 0-1,-1-1 0,0 0 1,0 0-1,0-2 0,0 1 0,-21-1 1,31-1 294,0 0 1,0 0-1,0 0 0,0 0 1,0 0-1,0 0 1,-1 0-1,1 0 1,0 0-1,0-1 1,0 1-1,0-1 1,0 1-1,0 0 1,0-1-1,0 0 1,1 1-1,-1-1 1,0 0-1,0 1 0,0-1 1,0 0-1,1 0 1,-1 1-1,0-1 1,1 0-1,-1 0 1,1 0-1,-1 0 1,1 0-1,0 0 1,-1 0-1,1 0 1,0 0-1,-1 0 1,1 0-1,0-1 1,0 1-1,0 0 0,0 0 1,0-2-1,1-1-10,0 1 0,0-1-1,0 1 1,0-1 0,0 1 0,1-1-1,-1 1 1,1 0 0,0-1-1,0 1 1,0 0 0,4-4-1,9-6-49,0 0 0,1 1 0,0 0 0,0 1 0,2 1 0,-1 1 0,1 0 0,0 1-1,27-7 1,-23 9 866,0 1-1,0 0 1,0 2 0,39-1-1,-59 4-702,0 0-1,0 1 0,0-1 1,0 1-1,0 0 0,0-1 1,-1 1-1,1 0 0,0 0 1,0 0-1,-1 0 0,1 1 1,0-1-1,-1 0 0,0 1 1,1-1-1,-1 1 0,0-1 1,1 1-1,-1 0 0,0 0 1,0-1-1,-1 1 0,1 0 1,1 4-1,6 24-1356,-5-4-4114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0:53.342"/>
    </inkml:context>
    <inkml:brush xml:id="br0">
      <inkml:brushProperty name="width" value="0.05" units="cm"/>
      <inkml:brushProperty name="height" value="0.05" units="cm"/>
      <inkml:brushProperty name="color" value="#FF0066"/>
    </inkml:brush>
  </inkml:definitions>
  <inkml:trace contextRef="#ctx0" brushRef="#br0">7 237 624,'0'0'5944,"-6"-10"1657,195-4-5518,-33 4-911,450-70 1950,-92 10-1813,-366 42-590,-31 5-229,-113 22-349</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0:55.165"/>
    </inkml:context>
    <inkml:brush xml:id="br0">
      <inkml:brushProperty name="width" value="0.05" units="cm"/>
      <inkml:brushProperty name="height" value="0.05" units="cm"/>
      <inkml:brushProperty name="color" value="#FF0066"/>
    </inkml:brush>
  </inkml:definitions>
  <inkml:trace contextRef="#ctx0" brushRef="#br0">0 582 592,'0'0'5424,"11"0"-433,42 0-4107,75 1 782,184-24 0,153-7-1232,-375 28-396,367-21 184,-36-30 122,-139 10 171,-147 27-273,307-23 783,416-27 61,-560 27-707,45-4 53,-130 18 165,256-64 1,-233 24 1336,-236 65-1961,0 0 0,0 0 0,0 0 0,0 0 0,-1 0 0,1 0 0,0 0 0,0 0-1,0 0 1,0 0 0,0 0 0,0-1 0,0 1 0,0 0 0,-1 0 0,1 0 0,0 0 0,0 0 0,0 0 0,0-1-1,0 1 1,0 0 0,0 0 0,0 0 0,0 0 0,0 0 0,0 0 0,0-1 0,0 1 0,0 0 0,0 0 0,0 0-1,0 0 1,0 0 0,0-1 0,0 1 0,0 0 0,0 0 0,0 0 0,0 0 0,0 0 0,0-1 0,0 1-1,0 0 1,0 0 0,1 0 0,-1 0 0,0 0 0,0 0 0,0 0 0,0-1 0,0 1 0,0 0 0,0 0 0,1 0-1,-1 0 1,0 0 0,0 0 0,0 0 0,0 0 0,0 0 0,0 0 0,1 0 0,-1 0 0,0 0 0,0 0 0,-13-6-2420,11 5 1962,-33-12-5480</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1:02.483"/>
    </inkml:context>
    <inkml:brush xml:id="br0">
      <inkml:brushProperty name="width" value="0.05" units="cm"/>
      <inkml:brushProperty name="height" value="0.05" units="cm"/>
      <inkml:brushProperty name="color" value="#008C3A"/>
    </inkml:brush>
  </inkml:definitions>
  <inkml:trace contextRef="#ctx0" brushRef="#br0">112 1387 864,'0'0'13935,"-18"-24"-12583,6 8-1308,2-1 0,0 0-1,1 0 1,1-1-1,0 0 1,2-1 0,0 0-1,1 0 1,-3-22 0,1-17-68,2-102 1,5 150 20,1-7 5,1 0 0,1-1 0,1 1 0,0 0-1,1 0 1,0 1 0,15-28 0,0 4 36,47-68 0,-4 19 193,4 2 0,4 3 1,3 3-1,4 4 0,140-108 0,-213 180-184,19-10 314,-24 15-219</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1:03.264"/>
    </inkml:context>
    <inkml:brush xml:id="br0">
      <inkml:brushProperty name="width" value="0.05" units="cm"/>
      <inkml:brushProperty name="height" value="0.05" units="cm"/>
      <inkml:brushProperty name="color" value="#008C3A"/>
    </inkml:brush>
  </inkml:definitions>
  <inkml:trace contextRef="#ctx0" brushRef="#br0">48 118 2593,'0'0'9242,"0"-2"-9092,1 1 1,-1 0 0,0-1-1,0 1 1,1 0 0,-1 0-1,1-1 1,-1 1 0,1 0-1,-1 0 1,1 0 0,0 0-1,0 0 1,-1 0 0,1 0-1,1-1 1,15-7 120,0 0 0,0 2 0,1 0 0,0 1 0,22-4 0,97-15 814,-118 22-851,60-7 157,0 2-1,113 5 0,-190 3-393,0 0-1,0 0 1,0 1-1,0-1 0,0 0 1,0 1-1,0-1 0,0 1 1,0 0-1,-1-1 0,1 1 1,0 0-1,0 0 0,-1 0 1,1 1-1,-1-1 0,1 0 1,-1 0-1,1 1 0,-1-1 1,0 1-1,0-1 0,0 1 1,0 0-1,0-1 1,0 1-1,0 0 0,0 0 1,-1 0-1,1 0 0,-1 0 1,1-1-1,-1 1 0,0 0 1,1 0-1,-1 0 0,0 0 1,-1 0-1,1 4 0,-1 0-8,0 0-1,0 0 1,-1 0-1,0 0 1,0 0-1,0-1 1,0 1-1,-1 0 1,0-1-1,0 0 1,-8 10-1,-19 16-32,-2-2 0,-1-1 0,-47 32 1,-117 62-236,118-76 227,77-45 52,-1 1 0,0-1 0,0 0 0,0 0 0,0 0 0,0 0 0,0-1 0,0 1 1,0-1-1,0 1 0,0-1 0,0 0 0,-1-1 0,1 1 0,0 0 0,0-1 0,0 0 0,0 1 0,0-1 0,0-1 0,0 1 0,1 0 0,-1-1 0,0 1 0,0-1 0,1 0 0,-1 0 0,1 0 0,0 0 1,0 0-1,-3-4 0,-8-9-104,1 0 0,1-1 0,0 0 1,-8-18-1,4 8-147,-4-7 86,13 21 191,0 0 1,-1 1-1,-1 0 1,0 0 0,-9-9-1,13 3-5862,0 11 1304</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1:04.016"/>
    </inkml:context>
    <inkml:brush xml:id="br0">
      <inkml:brushProperty name="width" value="0.05" units="cm"/>
      <inkml:brushProperty name="height" value="0.05" units="cm"/>
      <inkml:brushProperty name="color" value="#008C3A"/>
    </inkml:brush>
  </inkml:definitions>
  <inkml:trace contextRef="#ctx0" brushRef="#br0">0 238 944,'0'0'7820,"21"12"-6166,71 34-37,-75-39-1232,0-1 0,1-1-1,0-1 1,0 0 0,0-2 0,0 0 0,1 0 0,-1-2-1,0 0 1,22-4 0,0 2 272,-27 1-476,1 0-1,-1 0 0,0-1 1,0-1-1,-1 0 1,17-7-1,-26 9-89,1-1 0,-1 1 0,1-1-1,-1 0 1,0 0 0,0 0 0,0 0-1,0-1 1,-1 1 0,1-1 0,0 0-1,-1 0 1,0 1 0,0-2 0,0 1-1,0 0 1,0 0 0,-1-1 0,1 1-1,-1-1 1,0 1 0,0-1 0,0 1 0,0-1-1,-1 0 1,1-4 0,-1 0-128,-1 0 0,1 0-1,-1 1 1,-1-1 0,1 0 0,-1 1 0,-1-1 0,1 1 0,-1 0 0,0 0-1,-1 0 1,0 0 0,0 0 0,0 1 0,-1 0 0,0 0 0,0 0-1,-1 0 1,0 1 0,0 0 0,0 0 0,0 1 0,-13-8 0,6 4-72,-1 1 1,0 0 0,0 1-1,0 0 1,-1 1 0,0 1-1,0 0 1,0 1 0,0 0 0,-1 2-1,1 0 1,-1 0 0,1 2-1,-19 2 1,27-2 95,-1 1 0,1 1 0,-1-1 0,1 1 0,0 1 0,0-1 0,0 1 0,1 0 0,-1 1 1,1 0-1,0 0 0,0 0 0,1 1 0,0-1 0,0 1 0,0 1 0,0-1 0,1 1 0,-5 10 0,3-4 9,0 0 0,1 0-1,0 1 1,1-1 0,1 1 0,0 0-1,1 0 1,1 1 0,0 23-1,1-35-1,0-1-1,0 0 0,1 1 0,-1-1 0,1 0 0,0 0 0,0 0 0,0 1 0,0-1 0,0 0 0,0 0 1,0 0-1,0-1 0,1 1 0,-1 0 0,1 0 0,0-1 0,-1 1 0,1-1 0,2 2 0,1 0-80,0 0 0,0-1-1,0 0 1,1 0 0,-1 0 0,0-1-1,1 1 1,7 0 0,-3-1-725,-1 0 1,1-1-1,-1 0 0,1-1 1,-1 1-1,1-2 0,-1 0 1,1 0-1,16-6 1,6-15-6283</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1:04.749"/>
    </inkml:context>
    <inkml:brush xml:id="br0">
      <inkml:brushProperty name="width" value="0.05" units="cm"/>
      <inkml:brushProperty name="height" value="0.05" units="cm"/>
      <inkml:brushProperty name="color" value="#008C3A"/>
    </inkml:brush>
  </inkml:definitions>
  <inkml:trace contextRef="#ctx0" brushRef="#br0">136 105 3906,'0'0'3951,"-7"4"-3708,-21 14 117,27-18-342,0 1 0,0-1 0,-1 0 1,1 0-1,0 0 0,0 0 0,0 0 1,-1 0-1,1 0 0,0 0 0,0 0 0,-1-1 1,1 1-1,0 0 0,0-1 0,0 1 0,0-1 1,0 1-1,0-1 0,0 0 0,0 1 0,0-1 1,0 0-1,0 0 0,0 0 0,0 0 0,0 1 1,1-1-1,-1 0 0,0-1 0,1 1 0,-1 0 1,1 0-1,-1 0 0,1 0 0,-1-2 0,-13-40 331,14 41-233,-1-1 1,1 1-1,0 0 0,0-1 1,0 1-1,0 0 1,0 0-1,1-1 1,-1 1-1,1 0 0,-1 0 1,1-1-1,0 1 1,0 0-1,0 0 1,0 0-1,0 0 1,0 0-1,1 0 0,-1 0 1,1 1-1,-1-1 1,1 0-1,3-2 1,-1 3-34,0-1 0,0 1 1,1 0-1,-1 0 0,0 0 0,1 1 1,-1 0-1,0 0 0,1 0 1,-1 0-1,0 0 0,9 3 0,-9-2-46,0 0 0,0 1-1,0 0 1,0-1 0,0 2-1,0-1 1,-1 0 0,1 1-1,-1-1 1,1 1 0,-1 0-1,0 0 1,0 0 0,-1 1-1,1-1 1,0 1 0,-1 0-1,0-1 1,0 1 0,0 0-1,1 6 1,2 3 25,-1 0 0,0 0 0,-1 0 0,0 1 1,0 22-1,-1-5 3,-2 0 1,-4 33 0,2-51-51,0 0 1,-1 0 0,-1-1 0,0 1-1,-1-1 1,0 0 0,-11 19 0,1-7-49,-28 36 1,38-54-22,-1 0 0,1 0 0,-1 0 0,-1 0 0,1-1 0,-1 0 0,0-1 0,0 1 0,0-1 0,-10 4 0,16-8 29,-1 1 0,1 0 0,0-1 0,0 1 0,0-1 0,0 0 0,-1 1 0,1-1 0,0 0 0,0 0 0,-1 0 0,1 0 0,0 0 0,0 0 0,-1 0 0,1 0 0,0 0 0,0-1 0,0 1 0,-1 0 0,1-1 0,0 1 0,0-1 0,0 1 0,0-1 0,0 0 0,0 1 0,0-1 0,0 0 0,0 0 0,0 0 0,0 0 0,0 0 0,-1-1 0,1-3 63,0 0 0,0 1 0,0-1 0,0 0 0,1 0 0,0 0 0,0-7 0,0 5 95,0 6-120,1 0 0,-1-1 0,1 1 0,-1 0-1,1 1 1,0-1 0,-1 0 0,1 0 0,0 0 0,-1 0 0,1 0 0,0 1-1,0-1 1,0 0 0,0 1 0,0-1 0,0 0 0,0 1 0,0 0-1,0-1 1,0 1 0,0-1 0,0 1 0,0 0 0,0 0 0,0 0 0,1 0-1,-1 0 1,2 0 0,42-2 130,-37 3-48,29 1 541,72 12-1,-73-7 280,73 3-1,-105-9-706,0-1-1,0 0 1,1 0-1,-1-1 0,0 1 1,0-1-1,0 0 1,0 0-1,0 0 1,0-1-1,7-3 0,-9 3-97,0 0-1,0 0 1,0-1 0,0 0-1,0 1 1,0-1-1,-1 0 1,1 0-1,-1 0 1,0 0-1,0 0 1,0 0 0,0 0-1,-1 0 1,1 0-1,-1-4 1,13-98-1763,-11 34-4482,-2 35-14</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1:08.891"/>
    </inkml:context>
    <inkml:brush xml:id="br0">
      <inkml:brushProperty name="width" value="0.05" units="cm"/>
      <inkml:brushProperty name="height" value="0.05" units="cm"/>
      <inkml:brushProperty name="color" value="#008C3A"/>
    </inkml:brush>
  </inkml:definitions>
  <inkml:trace contextRef="#ctx0" brushRef="#br0">0 212 2577,'0'0'4640,"23"-19"-1394,43-12-2626,2 2 0,0 4 0,2 2 0,1 4 0,0 2 0,1 4 0,88-5 0,-60 11-348,-32 0-59,1 4 0,87 6-1,-134-1-204,0 1-1,0 2 0,-1 0 1,1 1-1,-1 0 0,-1 2 0,1 1 1,-1 1-1,-1 0 0,0 1 1,22 18-1,-32-22 4,28 21 14,58 60 0,-85-78-6,-2 1 0,1-1-1,-1 1 1,-1 1 0,0 0-1,0 0 1,-1 0 0,-1 0-1,0 1 1,6 24 0,-6-7 119,-1 0 1,1 45 0,-3-19-15,0-41-82,-1 0 0,0 0 0,-2 0 0,1 0 0,-2 0 0,0 0 1,-1 0-1,0-1 0,-1 1 0,-9 22 0,-52 90 355,60-114-393,-3 5 647,4-29-9085</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1:10.606"/>
    </inkml:context>
    <inkml:brush xml:id="br0">
      <inkml:brushProperty name="width" value="0.05" units="cm"/>
      <inkml:brushProperty name="height" value="0.05" units="cm"/>
      <inkml:brushProperty name="color" value="#008C3A"/>
    </inkml:brush>
  </inkml:definitions>
  <inkml:trace contextRef="#ctx0" brushRef="#br0">554 134 1457,'0'0'7374,"-6"-17"-6182,-24-54-159,28 68-946,0-1-1,-1 1 1,1 0 0,-1 0 0,0 0 0,0 0-1,0 0 1,0 1 0,-1-1 0,1 1 0,0 0-1,-1 0 1,0 0 0,0 1 0,1-1 0,-1 1 0,0 0-1,0 0 1,0 0 0,0 1 0,0-1 0,0 1-1,-1 0 1,1 0 0,0 1 0,-8 1 0,-2-2 31,-5 1-86,1 0-1,0 2 1,0 0-1,0 1 1,0 0-1,1 2 1,0 0-1,0 1 1,0 1 0,1 0-1,0 1 1,0 1-1,-26 22 1,30-22 149,1 1 1,-1 0 0,2 1 0,0 0 0,0 1 0,1 0-1,1 0 1,0 1 0,0 0 0,2 1 0,0-1-1,1 1 1,0 0 0,1 1 0,1-1 0,-3 24-1,5-30-133,1 0 0,-1 0-1,1 0 1,1 0-1,0 0 1,0 0 0,1-1-1,0 1 1,0 0-1,1-1 1,0 1-1,1-1 1,0 0 0,0 0-1,1 0 1,0-1-1,0 1 1,1-1-1,0 0 1,0-1 0,0 0-1,1 0 1,13 9-1,-4-4-13,0-2 0,0 0-1,1-1 1,0 0 0,1-1-1,-1-2 1,1 1 0,1-2-1,-1 0 1,0-2 0,1 0-1,36-1 1,-52-1-72,1-1 0,-1 1 0,0-1 1,0 0-1,0 0 0,0 0 0,0 0 0,0-1 1,0 1-1,0-1 0,0 0 0,-1 0 0,1 0 1,-1 0-1,1 0 0,-1 0 0,0-1 0,0 1 1,0-1-1,0 0 0,0 1 0,-1-1 0,1 0 0,0-3 1,17-22-544,-16 27 627,1 0 1,0 0-1,-1 0 1,1 1-1,0 0 1,0-1-1,-1 1 1,1 0-1,0 1 1,6 0-1,2 0 3,246 1 1149,-258-3-1176,1 1 1,0 0-1,-1-1 0,1 1 0,0-1 1,-1 1-1,1-1 0,-1 1 1,1-1-1,-1 0 0,0 1 0,1-1 1,-1 1-1,0-1 0,1 0 0,-1 0 1,0 1-1,1-1 0,-1 0 1,0 1-1,0-1 0,0 0 0,0 0 1,0 1-1,0-1 0,0 0 1,0-1-1,0-30 20,-1 24-12,2 2-66,-1 0 0,-1 1 0,1-1 0,-1 0 0,0 0 0,0 0 1,-1 1-1,0-1 0,0 0 0,0 1 0,-1 0 0,0-1 0,0 1 0,0 0 0,0 0 0,-1 1 0,0-1 0,0 1 0,0 0 0,0 0 0,-1 0 0,0 0 0,0 1 0,-9-5 0,0-1 6,1 2 0,-1 0-1,-1 0 1,1 1 0,-1 1-1,0 0 1,0 1 0,-1 1 0,1 1-1,-1 0 1,0 1 0,1 0-1,-27 3 1,37-1 38,1 1-1,0-1 1,0 1-1,0 0 1,0 1-1,0-1 1,0 1-1,0-1 1,1 1 0,0 0-1,-1 0 1,1 1-1,0-1 1,0 1-1,1-1 1,-1 1-1,1 0 1,0 0 0,0 0-1,0 1 1,1-1-1,-1 0 1,1 0-1,-1 8 1,-3 8 79,1 1 1,2-1-1,-1 41 1,3-57-89,1 0-1,-1-1 1,1 1 0,0-1 0,0 1-1,0-1 1,1 0 0,-1 1-1,1-1 1,0 0 0,0 0 0,0 0-1,0 0 1,0 0 0,1-1-1,-1 1 1,1-1 0,0 1 0,0-1-1,0 0 1,0 0 0,0 0-1,0-1 1,0 1 0,1-1 0,-1 0-1,1 0 1,5 2 0,1-1-516,-1 0 0,0 0 0,1-1 0,13 0 0,30-7-6826,-27-8 679</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1:11.124"/>
    </inkml:context>
    <inkml:brush xml:id="br0">
      <inkml:brushProperty name="width" value="0.05" units="cm"/>
      <inkml:brushProperty name="height" value="0.05" units="cm"/>
      <inkml:brushProperty name="color" value="#008C3A"/>
    </inkml:brush>
  </inkml:definitions>
  <inkml:trace contextRef="#ctx0" brushRef="#br0">0 39 5475,'0'0'6325,"18"-7"-5202,57-19-691,-72 25-405,-1 0 0,1 0-1,-1 1 1,1-1 0,-1 1 0,1-1-1,0 1 1,-1 0 0,1 0-1,0 0 1,-1 0 0,1 1-1,-1-1 1,1 1 0,0-1-1,-1 1 1,1 0 0,-1 0-1,0 0 1,1 0 0,-1 1-1,0-1 1,0 1 0,1-1-1,-1 1 1,0 0 0,-1-1-1,1 1 1,0 0 0,-1 1-1,1-1 1,-1 0 0,1 0 0,-1 1-1,0-1 1,0 0 0,0 1-1,0-1 1,0 4 0,3 8 25,-1 0 0,-1 0 0,0 0-1,-1 1 1,-1 17 0,0-27-43,0 12 16,0 0 0,0-1 0,-2 1 0,0 0 1,-1-1-1,-10 32 0,9-39-30,-4 22 141,8-30-119,0 0-1,0 0 1,0-1 0,0 1-1,1 0 1,-1 0-1,0 0 1,1 0-1,-1-1 1,1 1-1,-1 0 1,1 0-1,-1-1 1,1 1-1,-1 0 1,1-1-1,0 1 1,-1 0-1,1-1 1,0 1 0,0-1-1,-1 1 1,1-1-1,0 0 1,0 1-1,0-1 1,-1 0-1,1 0 1,0 1-1,0-1 1,0 0-1,0 0 1,1 0-1,44 5 1054,1-2 0,83-5 0,-34 0 320,-83 2-1098</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1:12.677"/>
    </inkml:context>
    <inkml:brush xml:id="br0">
      <inkml:brushProperty name="width" value="0.05" units="cm"/>
      <inkml:brushProperty name="height" value="0.05" units="cm"/>
      <inkml:brushProperty name="color" value="#008C3A"/>
    </inkml:brush>
  </inkml:definitions>
  <inkml:trace contextRef="#ctx0" brushRef="#br0">0 562 6819,'0'0'5277,"9"-3"-4879,127-37 551,2 5 0,145-15 1,-141 26-71,1412-289 3824,-1500 301-4601,12-1-82,-35 8 80,0-1 1,0-2-1,56-22 0,-73 20-19,-19 3-1303,-23 2-3458,0 5-2526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04.905"/>
    </inkml:context>
    <inkml:brush xml:id="br0">
      <inkml:brushProperty name="width" value="0.05" units="cm"/>
      <inkml:brushProperty name="height" value="0.05" units="cm"/>
      <inkml:brushProperty name="color" value="#004F8B"/>
    </inkml:brush>
  </inkml:definitions>
  <inkml:trace contextRef="#ctx0" brushRef="#br0">1 1 6515,'0'0'7321,"4"9"-6905,6 19 283,-2 0-1,7 37 1,-7-28 321,19 56-1,-23-83-939,0 1 0,1-1 0,0 0-1,1 0 1,0-1 0,1 0 0,0 0-1,0 0 1,14 12 0,-15-17-195,0 0-1,0-1 1,0 0 0,0 0 0,1 0-1,6 1 1,15-1-2567,-27-3 2422,-1-1 0,1 1 0,0 0 0,0 0 0,-1-1 0,1 1 0,0 0 0,-1-1 0,1 1 0,0 0 0,-1-1 1,1 1-1,-1-1 0,1 1 0,-1-1 0,1 0 0,-1 1 0,1-1 0,-1 1 0,1-1 0,-1 0 0,0 1 0,1-1 0,-1 0 0,0 0 0,0 1 0,1-2 0,0-20-6556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43.813"/>
    </inkml:context>
    <inkml:brush xml:id="br0">
      <inkml:brushProperty name="width" value="0.05" units="cm"/>
      <inkml:brushProperty name="height" value="0.05" units="cm"/>
      <inkml:brushProperty name="color" value="#004F8B"/>
    </inkml:brush>
  </inkml:definitions>
  <inkml:trace contextRef="#ctx0" brushRef="#br0">0 8 2849,'0'0'12902,"46"-7"-25884</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1:13.425"/>
    </inkml:context>
    <inkml:brush xml:id="br0">
      <inkml:brushProperty name="width" value="0.05" units="cm"/>
      <inkml:brushProperty name="height" value="0.05" units="cm"/>
      <inkml:brushProperty name="color" value="#008C3A"/>
    </inkml:brush>
  </inkml:definitions>
  <inkml:trace contextRef="#ctx0" brushRef="#br0">1 308 4994,'0'0'8834,"7"0"-8149,179-9 2132,231-42 1,-220 23-2002,306-34 409,550-80 741,-1034 137-3177,-31 1-7156,-8-3 1409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8:57.489"/>
    </inkml:context>
    <inkml:brush xml:id="br0">
      <inkml:brushProperty name="width" value="0.05" units="cm"/>
      <inkml:brushProperty name="height" value="0.05" units="cm"/>
      <inkml:brushProperty name="color" value="#004F8B"/>
    </inkml:brush>
  </inkml:definitions>
  <inkml:trace contextRef="#ctx0" brushRef="#br0">259 101 1409,'0'0'7707,"-17"-2"-7061,-4-2-467,6 1-4,0 1 1,-1 1-1,-18 0 0,28 1-45,-1 1 1,1 0-1,-1 0 0,1 1 0,0 0 0,0 0 0,0 0 1,0 1-1,0-1 0,0 2 0,1-1 0,-1 1 0,1-1 1,0 1-1,0 1 0,0-1 0,1 1 0,0 0 1,0 0-1,0 0 0,0 0 0,1 1 0,0 0 0,0-1 1,0 1-1,1 0 0,0 1 0,-3 11 0,5-12-79,-1 0-1,1 0 0,0 0 1,1 0-1,0 0 1,0 0-1,0 0 0,0-1 1,1 1-1,0 0 0,0-1 1,1 1-1,5 8 1,-3-7-37,1 0 1,0-1-1,0 0 1,0 0-1,1-1 1,0 1 0,0-2-1,0 1 1,9 4-1,5 0 28,0-1 0,0-1 0,1 0 0,0-2-1,1 0 1,-1-2 0,1 0 0,0-2-1,-1 0 1,1-2 0,38-5 0,-57 5-38,1 0 1,-1 0-1,1-1 1,-1 1-1,1-1 1,-1 0-1,0 0 1,0-1-1,0 1 0,0-1 1,0 0-1,-1 0 1,1 0-1,-1 0 1,0-1-1,0 1 1,0-1-1,0 0 1,-1 0-1,1 0 1,-1 0-1,0-1 0,0 1 1,-1 0-1,1-1 1,-1 0-1,0 1 1,0-1-1,0-7 1,0 5 34,-1 0 0,0 0-1,0-1 1,0 1 0,-1 0 0,0 0 0,-1 0 0,0 0 0,0 0 0,0 0 0,-1 0 0,0 0 0,0 1 0,0-1 0,-1 1 0,0 0 0,0 0-1,-1 1 1,-5-6 0,14 32-1082,1-12 988,0-1 1,1 0-1,0 0 0,0-1 1,0 0-1,1 0 0,0 0 0,1-1 1,-1 0-1,1 0 0,0-1 0,1 0 1,-1 0-1,15 4 0,-12-4-4,0-1 0,1-1 0,-1 0 0,1 0 0,0-2 0,0 1 0,0-1 0,0-1 0,0 0 0,0-1 0,19-3 0,-27 3 57,1-1-1,-1 0 0,0 0 1,0 0-1,1-1 0,-2 1 1,1-1-1,0 0 0,0 0 0,-1 0 1,0-1-1,1 1 0,-1-1 1,-1 0-1,1 0 0,0 0 1,-1 0-1,0 0 0,0 0 0,0-1 1,-1 1-1,1-1 0,-1 1 1,0-1-1,0-7 0,3-14-124,-2 1 0,-1-1 0,-3-36 0,2 48 28,0 13 109,0-4 37,0 0 0,-1 0 0,1 0 0,-1 0 1,0 0-1,0 0 0,-1 0 0,-2-6 1,4 10 122,0 5-226,1 6 11,0 0-1,0 0 0,1-1 1,1 1-1,0 0 0,0-1 1,7 15-1,41 68 153,-30-56-70,43 74 94,-23-44 49,-3 2 1,-3 2 0,48 136 0,-82-204-182,3 11-45,-1 1-1,0 0 1,1 19-1,-3-30 39,-1 0 1,0 0-1,0 0 0,0-1 0,0 1 0,-1 0 1,1 0-1,-1-1 0,0 1 0,0 0 1,1-1-1,-2 1 0,1-1 0,0 1 0,0-1 1,-1 0-1,0 1 0,1-1 0,-1 0 0,0 0 1,0 0-1,0 0 0,-4 3 0,-6 0 20,1 0-1,-1-1 1,0 0 0,0 0-1,-1-1 1,1-1 0,0 0-1,-1-1 1,0-1 0,1 1-1,-23-4 1,16 1 12,0-1 1,0-1-1,0 0 1,0-2 0,1 0-1,0-1 1,-17-10-1,23 11 82,0-2-1,1 1 1,1-2-1,-1 1 1,1-1-1,1-1 1,0 0-1,0 0 1,1-1-1,0 0 1,1 0-1,-12-25 1,16 28-70,0 1 0,0-1 1,1 0-1,0 0 0,1 0 1,0 0-1,0 0 0,0 0 0,1 0 1,0 0-1,1 0 0,0 0 1,0 0-1,1 0 0,0 0 1,0 0-1,1 0 0,0 1 0,0-1 1,1 1-1,0 0 0,8-11 1,12-11-2238,52-47 1,-48 49-1029,14-14-4228</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8:58.314"/>
    </inkml:context>
    <inkml:brush xml:id="br0">
      <inkml:brushProperty name="width" value="0.05" units="cm"/>
      <inkml:brushProperty name="height" value="0.05" units="cm"/>
      <inkml:brushProperty name="color" value="#004F8B"/>
    </inkml:brush>
  </inkml:definitions>
  <inkml:trace contextRef="#ctx0" brushRef="#br0">292 206 6035,'0'0'6750,"-12"-13"-6110,-38-41-371,47 51-242,0 1-1,0 0 1,0 0-1,-1 0 1,1 1-1,-1-1 1,1 1 0,-1-1-1,0 1 1,1 0-1,-1 1 1,0-1-1,0 1 1,0-1-1,1 1 1,-1 1-1,0-1 1,0 0-1,-7 2 1,-4 0 3,9-1-13,-1 0 1,1 0 0,0 1-1,0 0 1,0 0 0,0 1-1,0-1 1,0 1 0,0 1-1,1-1 1,0 1 0,-1 0-1,2 0 1,-1 0 0,0 1-1,1-1 1,0 1 0,0 1 0,0-1-1,0 0 1,1 1 0,0 0-1,-4 11 1,5-12 21,0 1 0,0-1 1,0 0-1,1 1 0,0-1 0,0 1 1,0 0-1,1-1 0,0 1 0,0 0 1,1-1-1,-1 1 0,1-1 0,0 1 1,1-1-1,-1 1 0,1-1 0,0 0 1,1 0-1,-1 0 0,1 0 0,0 0 1,0 0-1,0-1 0,1 1 0,0-1 1,6 6-1,3-1 26,1 1 0,0-2 0,0 0 0,1-1 0,0 0 0,0-1 0,1-1 0,-1 0 0,26 3 0,5-2-162,1-1-1,50-3 0,-85-2 59,0-1-1,-1 0 0,1 0 0,0-1 1,-1-1-1,1 0 0,-1 0 1,0-1-1,0-1 0,12-6 0,-17 8 33,-1-1-1,0 0 0,1 0 1,-1 0-1,-1-1 1,1 0-1,-1 0 0,1 0 1,-2 0-1,1-1 0,0 1 1,-1-1-1,0 0 1,-1 0-1,1 0 0,-1-1 1,0 1-1,-1 0 0,2-12 1,0-6-9,-1-1 0,-1 1 1,-1-1-1,-5-42 0,4 59 25,-1 0-1,1 1 0,-1-1 0,-1 1 0,1-1 0,-1 1 0,-1 0 0,1 0 0,-1 0 0,0 1 0,-1-1 0,0 1 0,0 0 0,0 0 0,-1 1 0,1-1 0,-1 1 0,-13-8 0,18 12 4,-1 0-1,0 0 1,0-1-1,0 1 1,0 1-1,0-1 1,0 0-1,-1 0 1,1 1-1,0-1 1,0 1-1,0 0 1,-1 0-1,1 0 1,0 0-1,0 0 1,0 0-1,-1 1 1,1-1-1,0 1 0,0-1 1,-4 2-1,4 0-13,0 0 0,0 0-1,0 0 1,0 0-1,0 0 1,1 0-1,-1 0 1,1 1 0,-1-1-1,1 1 1,0-1-1,0 1 1,0-1 0,0 1-1,0 4 1,-2 10-14,1 0 0,0 1 0,1 0 0,3 22 0,-2-40 17,0 8 39,1-1 0,0 1-1,1-1 1,0 0 0,0 1-1,0-1 1,1 0 0,0 0-1,1 0 1,-1-1 0,1 1-1,9 11 1,-4-9-1,0 0 1,0 0 0,1-1-1,0 0 1,0-1 0,1 0-1,13 7 1,0-3-2,0-1 1,1-1-1,0-1 1,0-2-1,1 0 1,50 4-1,-63-9-27,145 3-272,-143-5 204,0 0 0,0-1 0,-1-1 0,1 0 0,-1-1 0,0 0 0,0-2 0,19-9 0,-28 12 78,-1 0 0,1 0 0,-1 0 0,0-1 1,0 0-1,-1 0 0,1 0 0,-1 0 0,0-1 0,0 1 0,0-1 0,-1 0 0,0 1 1,0-1-1,0 0 0,0-1 0,1-6 0,0-7 82,0-1-1,-2 0 1,0-25-1,-1 41-100,-1 0 9,1-1-1,-1 1 0,0 0 1,-1 0-1,1 0 0,-1 0 1,1 0-1,-1 0 0,0 0 1,-1 1-1,1-1 0,-1 1 1,1-1-1,-1 1 0,0 0 1,0 0-1,-1 0 0,-3-2 1,5 3 1,0 0 0,-1 1 1,1-1-1,-1 1 0,1-1 1,-1 1-1,1 0 0,-1 0 0,0 0 1,1 1-1,-1-1 0,0 1 1,0-1-1,1 1 0,-1 0 1,0 0-1,0 0 0,0 0 1,0 1-1,1-1 0,-1 1 1,0-1-1,1 1 0,-1 0 0,0 0 1,1 0-1,-1 1 0,1-1 1,-4 3-1,1 2 4,0-1 1,0 1-1,0 0 0,1 1 1,0-1-1,0 1 0,0 0 0,1 0 1,0 0-1,1 0 0,-1 0 1,1 1-1,-1 9 0,2-12 9,0 1 0,0-1-1,1 1 1,0-1 0,-1 1 0,2-1-1,-1 1 1,1-1 0,0 0 0,0 1-1,0-1 1,1 0 0,0 0 0,0 1-1,0-1 1,1-1 0,-1 1 0,1 0-1,7 7 1,-1-4-9,1-1-1,0 0 1,1-1 0,0 0-1,0-1 1,0 0 0,1 0 0,-1-1-1,1-1 1,0 0 0,18 2-1,58 2-1788,-9-11-3811,-45-4 1641</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8:59.177"/>
    </inkml:context>
    <inkml:brush xml:id="br0">
      <inkml:brushProperty name="width" value="0.05" units="cm"/>
      <inkml:brushProperty name="height" value="0.05" units="cm"/>
      <inkml:brushProperty name="color" value="#004F8B"/>
    </inkml:brush>
  </inkml:definitions>
  <inkml:trace contextRef="#ctx0" brushRef="#br0">145 24 4594,'0'0'10800,"0"-6"-10373,1-12-361,0 37-144,6 50 42,49 119 1226,-22-85-849,-33-103-346,-1 0 0,0 1 1,0-1-1,0 0 0,0 1 1,0-1-1,0 1 0,0-1 1,0 0-1,0 1 0,1-1 0,-2 0 1,1 1-1,0-1 0,0 0 1,0 1-1,0-1 0,0 1 0,0-1 1,0 0-1,0 1 0,0-1 1,-1 0-1,1 1 0,0-1 0,0 0 1,-1 1-1,1-1 0,0 0 1,0 0-1,-1 1 0,1-1 0,0 0 1,-1 0-1,1 0 0,-1 1 1,-17-1-76,-25-13-161,38 11 141,-7-3 64,0 1 0,-1 1 1,1-1-1,-1 2 0,1 0 0,-1 0 1,0 1-1,0 1 0,-20 1 0,31 0 40,0 0-1,0 0 1,1 0-1,-1 0 1,1 0-1,-1 0 1,1 1-1,-1-1 1,1 0-1,0 1 0,0-1 1,-1 1-1,1 0 1,0-1-1,0 1 1,1 0-1,-1-1 1,0 1-1,1 0 0,-1 0 1,1 0-1,-1 0 1,1 0-1,0-1 1,0 1-1,0 0 1,0 0-1,0 0 1,0 0-1,0 0 0,1 0 1,0 2-1,-1 2 0,1-1-1,0 1 1,1 0-1,-1-1 1,1 1-1,0-1 1,0 1-1,1-1 1,4 8-1,1-5-3,0-1 0,0 0 0,1-1-1,0 0 1,0 0 0,0-1 0,1 0-1,-1 0 1,1-1 0,0-1 0,1 0-1,-1 0 1,1-1 0,15 2 0,16 0-23,-1-3 1,56-4-1,-95 3 28,29-2 23,-1-2 0,0-1 0,51-15 0,-67 16-2,1-1 0,-2-1 0,1 0 1,-1-1-1,0 0 0,0-1 0,-1 0 1,0-1-1,19-18 0,-28 23-10,-1 1 0,1 0 0,-1-1 0,1 0 0,-1 1 0,0-1 0,-1 0 0,1 0 0,-1 0 0,0 0 0,0-1-1,0 1 1,0 0 0,-1 0 0,1-1 0,-1 1 0,0 0 0,-1-1 0,1 1 0,-1 0 0,0 0 0,-1-5 0,0 3-18,0 0 0,-1 0 0,1 0 0,-1 1 0,-1-1 0,1 1 0,-1 0 0,0-1 0,0 2 0,-1-1 0,1 0 0,-1 1 0,-9-7-1,6 6 9,1 1-1,-1 0 0,0 0 0,0 0 0,0 1 0,0 0 0,-10-1 0,16 3 2,0 1 0,-1-1 0,1 1 0,0 0 0,0 0 0,0 0 0,0 0 0,0 0 0,0 1 0,0-1 0,0 1 0,0-1 0,0 1 0,0 0 1,0-1-1,0 1 0,0 0 0,0 0 0,0 1 0,1-1 0,-1 0 0,0 1 0,1-1 0,-1 1 0,1-1 0,0 1 0,-1 0 0,1-1 0,0 1 0,0 0 0,0 0 0,0 0 0,0 2 0,-2 5 69,0-1 0,1 0 0,0 1 0,0 0 1,1-1-1,0 1 0,1 0 0,0 0 0,0-1 0,1 1 1,0 0-1,3 10 0,-2-13-42,0 1 1,1 0-1,0-1 1,0 0-1,1 0 1,-1 0-1,1 0 1,1 0-1,-1-1 1,1 0-1,0 0 1,0 0-1,0-1 1,1 1-1,9 5 1,9 3-38,0-1 0,1-1 0,0-1 0,40 10 0,105 12-3655,-98-23-962</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8:59.905"/>
    </inkml:context>
    <inkml:brush xml:id="br0">
      <inkml:brushProperty name="width" value="0.05" units="cm"/>
      <inkml:brushProperty name="height" value="0.05" units="cm"/>
      <inkml:brushProperty name="color" value="#004F8B"/>
    </inkml:brush>
  </inkml:definitions>
  <inkml:trace contextRef="#ctx0" brushRef="#br0">534 96 5843,'0'0'1726,"-20"-13"-448,-66-40-614,77 48-550,1 1 0,-1 0 0,0 0 0,-1 1 0,1 1 0,0-1 0,-1 1 0,0 1 0,1 0 0,-1 0 0,0 1 1,-18 2-1,2-1 41,16 0-59,0 0 0,-1 1 0,1 0 0,0 1 1,0 0-1,1 1 0,-1 0 0,1 0 0,0 1 0,0 0 0,0 1 0,0 0 0,1 0 0,0 0 0,0 1 1,1 1-1,0-1 0,0 1 0,1 1 0,-6 8 0,2-2 121,1 1 1,1 0-1,0 1 1,0 0-1,2 0 1,0 1-1,1-1 1,1 1-1,1 0 1,-2 28-1,4-33-99,1 0 1,0 0-1,1 0 1,0 0-1,1 0 0,4 15 1,-4-23-97,1 0 1,-1 0-1,1 0 0,-1 0 1,1 0-1,1-1 1,-1 1-1,1-1 1,-1 0-1,1 0 1,0-1-1,1 1 0,-1-1 1,1 0-1,-1 0 1,1 0-1,7 3 1,7 1-1,0-1 0,0 0 1,0-1-1,0-2 0,1 1 1,33 0-1,3-4-858,63-7 0,-77 1-1171,0-1 0,67-22 0,-20 0-2478</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00.671"/>
    </inkml:context>
    <inkml:brush xml:id="br0">
      <inkml:brushProperty name="width" value="0.05" units="cm"/>
      <inkml:brushProperty name="height" value="0.05" units="cm"/>
      <inkml:brushProperty name="color" value="#004F8B"/>
    </inkml:brush>
  </inkml:definitions>
  <inkml:trace contextRef="#ctx0" brushRef="#br0">336 508 4466,'0'0'6670,"-17"-16"-5499,-56-52-731,68 64-416,-1 0 0,1 0-1,-1 0 1,0 1 0,0 0-1,-1 0 1,1 1 0,-1 0 0,1 0-1,-1 0 1,0 1 0,0 0 0,1 0-1,-1 1 1,0 0 0,0 0-1,-11 2 1,-7-1 37,21-1-54,0 0 0,0 0 0,0 0 0,0 0 0,0 1-1,1 0 1,-1 0 0,0 0 0,1 0 0,-1 1 0,0-1-1,1 1 1,0 0 0,-1 0 0,1 0 0,0 1-1,0-1 1,0 1 0,0 0 0,-2 2 0,3 0 0,-1-1 0,1 1 0,0-1 1,0 1-1,0 0 0,1 0 0,-1 0 0,1-1 1,0 2-1,1-1 0,-1 0 0,1 0 1,0 0-1,0 0 0,2 6 0,-1-7 2,0 1-1,1-1 1,-1 0-1,1 1 1,0-1-1,0 0 1,1 0-1,-1 0 1,1-1-1,0 1 1,0-1-1,0 1 1,1-1-1,-1 0 1,1 0-1,-1 0 1,1-1-1,0 1 1,0-1-1,1 0 1,-1 0-1,0 0 1,1-1-1,4 2 1,9 2 44,-1 0 0,1-2 0,0 0 0,35 2 0,-35-5 2,-8 1-54,0-1-1,1 0 1,-1 0-1,1-1 1,16-4-1,-24 4-7,-1 0-1,0 0 1,0 0-1,0 0 1,1 0-1,-1 0 0,0 0 1,0-1-1,-1 1 1,1-1-1,0 0 1,0 1-1,-1-1 0,1 0 1,-1 0-1,0 0 1,1 0-1,-1 0 1,0 0-1,0-1 0,0 1 1,-1 0-1,1 0 1,0-1-1,-1 1 1,0 0-1,1-1 0,-1 1 1,0-1-1,-1-2 1,2-4-20,-2 0 1,1 0-1,-1-1 1,-1 1-1,0 0 1,0 0-1,-7-16 1,7 20 174,0 1 1,-1-1-1,0 1 1,0-1-1,-1 1 0,1 0 1,-1 0-1,0 1 1,0-1-1,0 1 0,0 0 1,-1 0-1,1 0 1,-11-4-1,15 6-9,0 31-334,0-23 195,1 1 0,1 0 0,-1-1 1,1 0-1,1 1 0,-1-1 0,1 0 0,0 0 0,1 0 1,0 0-1,0-1 0,0 0 0,1 0 0,0 0 0,0 0 1,0 0-1,1-1 0,0 0 0,0-1 0,12 8 0,-5-4 18,0 0-1,1-1 1,0-1 0,0 0-1,1-1 1,-1-1-1,1 0 1,0-1-1,27 3 1,-17-5-36,0-1 0,0-1 0,0-2 0,0 0 0,39-11 0,-52 11 20,-1-1-1,0 0 1,0-1 0,0 0-1,-1-1 1,1 0 0,-2-1-1,1 0 1,-1 0 0,0-1-1,0 0 1,-1 0 0,0-1-1,8-13 1,-11 14 18,-1 0 1,0 0-1,-1-1 1,0 1-1,0-1 1,-1 0-1,0 0 1,-1 0-1,0 0 0,0-1 1,-1 1-1,0 0 1,0 0-1,-1 0 1,-1 0-1,-3-16 1,-3-2 97,-1-1 1,-1 1-1,-28-50 1,27 55-72,-1 0 0,-1 0 0,-2 2 0,0-1 0,-25-25 0,39 45-34,1 0 0,-1 0 0,0 0 0,0 0 0,0 0 0,0 0-1,-1 0 1,1 0 0,0 0 0,0 0 0,-1 1 0,1-1 0,0 0 0,-1 1-1,1-1 1,0 1 0,-1 0 0,1-1 0,-1 1 0,1 0 0,-1 0-1,1 0 1,-1 0 0,1 0 0,0 0 0,-1 0 0,1 0 0,-1 1 0,1-1-1,-1 1 1,1-1 0,0 1 0,-1-1 0,1 1 0,0 0 0,0 0-1,-1 0 1,1 0 0,0-1 0,0 2 0,0-1 0,0 0 0,0 0-1,-1 2 1,-3 6-26,1-1-1,0 1 0,0 1 1,1-1-1,-3 14 0,4-16 35,-4 16 84,1 1-1,1-1 1,1 1 0,1-1-1,2 1 1,0 0-1,1 0 1,8 41 0,-6-51-37,0 0 1,2-1-1,-1 0 1,2 0 0,0 0-1,0 0 1,1-1-1,1 0 1,0-1 0,0 1-1,1-2 1,1 1-1,-1-1 1,2-1-1,0 1 1,13 8 0,-8-9-306,0-1 0,0-1 0,0 0 1,1-1-1,0-1 0,0-1 0,0 0 0,0-1 1,1-1-1,0 0 0,30-2 0,-44 0-231,1 0 0,-1 0 0,0 0 0,1 0 0,-1-1 0,0 0 0,0 0 0,1 0 1,-1 0-1,0-1 0,0 1 0,0-1 0,-1 0 0,1 0 0,0-1 0,4-2 0,16-24-6250</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01.043"/>
    </inkml:context>
    <inkml:brush xml:id="br0">
      <inkml:brushProperty name="width" value="0.05" units="cm"/>
      <inkml:brushProperty name="height" value="0.05" units="cm"/>
      <inkml:brushProperty name="color" value="#004F8B"/>
    </inkml:brush>
  </inkml:definitions>
  <inkml:trace contextRef="#ctx0" brushRef="#br0">3 0 8420,'0'0'2879,"-1"14"-2674,0-7-149,1 0-1,0 0 1,0 0 0,1 0 0,-1 0-1,1 0 1,1 0 0,0 0 0,0 0 0,0-1-1,1 1 1,0-1 0,0 1 0,0-1-1,1 0 1,0 0 0,0 0 0,1-1-1,6 7 1,0-2-40,0 0-1,0 0 1,1-2 0,0 1 0,1-2-1,-1 0 1,2 0 0,-1-1-1,1 0 1,-1-2 0,1 1-1,1-2 1,-1 0 0,1 0 0,-1-2-1,30 1 1,-43-2-28,1 0 0,0-1 0,-1 1 1,1 0-1,-1-1 0,1 1 0,-1-1 0,1 1 0,-1-1 1,1 0-1,-1 1 0,1-1 0,-1 0 0,0 0 0,1 0 1,-1 0-1,0-1 0,0 1 0,0 0 0,0 0 0,0-1 1,0 1-1,0 0 0,0-1 0,-1 1 0,1-1 1,0 1-1,-1-1 0,0 0 0,1 1 0,-1-1 0,1-2 1,0-8-86,0 1 0,0-1 0,-2-20 0,0 6-6,7-36 69,-5 58 66,-1 0 1,1 0 0,1 0-1,-1 1 1,0-1-1,1 0 1,0 0 0,0 1-1,0-1 1,0 1-1,1 0 1,-1 0-1,4-3 1,-5 5 48,0 0 0,1 0 0,-1 0 0,0 1 0,0-1 0,1 1 0,-1-1 0,0 1-1,1-1 1,-1 1 0,1 0 0,-1 0 0,0 0 0,1 0 0,-1 0 0,1 0 0,-1 0 0,0 0 0,1 0 0,-1 1 0,1-1 0,-1 0 0,0 1-1,1-1 1,-1 1 0,0 0 0,0-1 0,1 1 0,-1 0 0,0 0 0,0 0 0,1 1 0,34 39 1369,-29-31-993,8 9-126,1 0 0,21 19 0,5-9-2458,-38-26 1215,1-1 1,-1 0 0,1-1-1,0 1 1,-1-1 0,1 0-1,9 1 1,2-2-6420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01.387"/>
    </inkml:context>
    <inkml:brush xml:id="br0">
      <inkml:brushProperty name="width" value="0.05" units="cm"/>
      <inkml:brushProperty name="height" value="0.05" units="cm"/>
      <inkml:brushProperty name="color" value="#004F8B"/>
    </inkml:brush>
  </inkml:definitions>
  <inkml:trace contextRef="#ctx0" brushRef="#br0">1 0 11701,'0'0'0</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01.732"/>
    </inkml:context>
    <inkml:brush xml:id="br0">
      <inkml:brushProperty name="width" value="0.05" units="cm"/>
      <inkml:brushProperty name="height" value="0.05" units="cm"/>
      <inkml:brushProperty name="color" value="#004F8B"/>
    </inkml:brush>
  </inkml:definitions>
  <inkml:trace contextRef="#ctx0" brushRef="#br0">4 377 2849,'0'0'12345,"0"-4"-11316,-2-33-199,1 23-620,0 0-1,1-1 1,1 1-1,0-1 0,3-17 1,-3 31-188,0 1 1,-1-1-1,1 0 1,0 0-1,0 0 1,0 0 0,-1 1-1,1-1 1,0 0-1,0 1 1,0-1-1,0 1 1,0-1-1,0 1 1,0-1-1,0 1 1,0 0 0,0 0-1,1-1 1,-1 1-1,0 0 1,0 0-1,0 0 1,0 0-1,0 0 1,0 0 0,0 1-1,1-1 1,-1 0-1,0 1 1,0-1-1,0 0 1,0 1-1,0-1 1,1 2-1,39 18 10,-2 7 233,75 37 1,-98-57-273,0 0 1,1-1-1,0-1 1,0-1-1,0 0 1,0-2-1,1 0 0,19 0 1,-36-2 6,1 0 0,-1-1 1,0 1-1,1 0 0,-1-1 0,1 0 1,-1 1-1,0-1 0,1 1 0,-1-1 1,0 0-1,0 0 0,0 0 0,0 0 1,1 0-1,-1 0 0,-1 0 0,1 0 1,0 0-1,0-1 0,0 1 0,0 0 1,-1-1-1,1 1 0,-1 0 0,1-1 1,-1 1-1,0-1 0,1 1 0,-1 0 1,0-1-1,0 1 0,0-1 0,0-1 1,-2-61 260,1 54-283,-18-85 583,13 72-437,2 0 1,0 0 0,-1-33-1,5 43-222,0-5-348,0 6-3596</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05.089"/>
    </inkml:context>
    <inkml:brush xml:id="br0">
      <inkml:brushProperty name="width" value="0.05" units="cm"/>
      <inkml:brushProperty name="height" value="0.05" units="cm"/>
      <inkml:brushProperty name="color" value="#004F8B"/>
    </inkml:brush>
  </inkml:definitions>
  <inkml:trace contextRef="#ctx0" brushRef="#br0">133 226 6867,'0'0'510,"0"17"389,0 42 1025,2-1 1,17 99-1,19-33-1270,-44-148-2026,1 6 245,0 1 1,-11-26-1,-10-9-589,-66-152-1512,82 177 3902,2 0 0,1-1 0,1 0 1,2 0-1,-3-56 0,7 81-573,0 1 0,0 0 0,0 0 0,0-1 0,0 1 0,1 0 0,-1 0 0,1 0 0,-1 0 1,1 0-1,0-1 0,0 1 0,0 0 0,0 0 0,0 1 0,0-1 0,1 0 0,-1 0 0,0 1 0,1-1 0,0 0 0,3-2 0,-1 2-39,1 0-1,0 1 1,0-1-1,0 1 1,0 0 0,0 0-1,0 1 1,0-1 0,8 1-1,11 0 254,-1 0 0,1 2 0,-1 1 0,1 0 0,-1 2 0,27 9 0,-37-10-187,0 2 0,-1-1 0,1 2 1,-1-1-1,-1 2 0,1 0 0,-1 0 0,0 1 1,-1 0-1,0 1 0,-1 0 0,9 12 0,-15-18-126,0-1-1,-1 0 0,0 1 0,0-1 0,0 1 1,0-1-1,-1 1 0,1 0 0,-1 0 1,0 0-1,0 0 0,0 0 0,-1 0 1,1 0-1,-1 0 0,0 0 0,0 0 1,-1 0-1,1 0 0,-1 0 0,0 0 1,0 0-1,0 0 0,0 0 0,-1 0 1,1 0-1,-1-1 0,0 1 0,-1-1 0,1 1 1,0-1-1,-1 0 0,0 0 0,0 0 1,0 0-1,0-1 0,0 1 0,0-1 1,-1 0-1,1 0 0,-1 0 0,-6 3 1,-8 2-137,1 0 1,-1-1 0,0-1-1,0-1 1,-1 0 0,-23 1-1,-115-2-1292,99-4 687,57 1 669,1 0 1,0 0 0,0 0 0,0 0 0,0 0 0,0 0-1,-1 0 1,1 0 0,0 0 0,0 0 0,0 0 0,0 0 0,0 0-1,-1 0 1,1 0 0,0 0 0,0 0 0,0 0 0,0 0-1,0 0 1,-1 0 0,1 0 0,0 0 0,0 0 0,0 0-1,0 0 1,0 0 0,0-1 0,0 1 0,-1 0 0,1 0 0,0 0-1,0 0 1,0 0 0,0 0 0,0 0 0,0-1 0,0 1-1,0 0 1,0 0 0,0 0 0,0 0 0,0 0 0,0-1 0,0 1-1,0 0 1,0 0 0,0 0 0,0 0 0,0 0 0,0-1-1,0 1 1,0 0 0,0 0 0,0 0 0,0 0 0,0 0 0,0-1-1,0 1 1,0-1-872,2-6-4154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44.179"/>
    </inkml:context>
    <inkml:brush xml:id="br0">
      <inkml:brushProperty name="width" value="0.05" units="cm"/>
      <inkml:brushProperty name="height" value="0.05" units="cm"/>
      <inkml:brushProperty name="color" value="#004F8B"/>
    </inkml:brush>
  </inkml:definitions>
  <inkml:trace contextRef="#ctx0" brushRef="#br0">278 110 7587,'0'0'9373,"5"-17"-8970,13-48-310,-17 64-94,-1 0 1,0 0-1,0 0 1,0 0-1,0 1 1,0-1-1,0 0 1,0 0-1,-1 0 1,1 0-1,0 1 1,0-1-1,-1 0 0,1 0 1,0 1-1,-1-1 1,1 0-1,-1 0 1,1 1-1,-1-1 1,1 0-1,-1 1 1,1-1-1,-1 1 1,0-1-1,1 1 0,-1-1 1,0 1-1,0-1 1,1 1-1,-2-1 1,-25-2-103,20 3 55,7 0 47,-13-1-116,-1 0 0,0 1 0,1 1-1,-1 0 1,-25 6 0,36-7 114,0 2 0,0-1 0,0 0 0,0 1 0,0-1 0,0 1 0,0 0 0,1 0 0,-1 0 1,0 0-1,1 1 0,0-1 0,0 1 0,0-1 0,0 1 0,0 0 0,0 0 0,1 0 0,-1 0 0,1 0 0,0 0 0,0 0 0,0 0 0,0 0 1,1 1-1,-1-1 0,1 0 0,0 1 0,0-1 0,0 4 0,1-2 47,-1 1 0,1-1-1,0 0 1,1 1 0,-1-1 0,1 0 0,0 0-1,0 0 1,1 0 0,-1-1 0,1 1 0,6 7-1,53 54 764,-48-53-628,-2-1 0,1 2 0,13 19 0,-24-29-174,1-1 0,-1 1 0,0 0 0,-1 0 0,1 0 0,-1 0 0,1 0 0,-1 0 0,0 1 0,-1-1 0,1 0 0,-1 0 0,0 1 0,0 6 0,-1-8-7,0 0-1,0-1 1,0 1-1,0-1 0,0 1 1,0-1-1,-1 1 1,1-1-1,-1 0 0,0 0 1,1 0-1,-1 0 1,0 0-1,0 0 0,-1 0 1,1 0-1,0-1 1,0 1-1,-1-1 0,1 0 1,-1 0-1,-3 2 1,-11 2-251,0 1 1,0-2-1,0 0 1,-29 1-1,-32-6-3735,47-5-414</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05.665"/>
    </inkml:context>
    <inkml:brush xml:id="br0">
      <inkml:brushProperty name="width" value="0.05" units="cm"/>
      <inkml:brushProperty name="height" value="0.05" units="cm"/>
      <inkml:brushProperty name="color" value="#004F8B"/>
    </inkml:brush>
  </inkml:definitions>
  <inkml:trace contextRef="#ctx0" brushRef="#br0">354 73 7395,'0'0'5109,"-2"-11"-4268,-7-34-196,8 43-612,0 1-1,0 0 1,-1 0-1,1-1 1,0 1-1,-1 0 0,1 0 1,-1 0-1,1 1 1,-1-1-1,1 0 0,-1 0 1,1 1-1,-1-1 1,0 1-1,1-1 1,-1 1-1,0 0 0,1 0 1,-1 0-1,0 0 1,0 0-1,1 0 1,-1 0-1,0 0 0,1 1 1,-4 0-1,-4 0-43,-2 0 20,0 1 0,-1 0 0,1 0 0,0 1 1,0 1-1,0-1 0,1 2 0,-1 0 0,1 0 0,0 1 1,1 0-1,-17 14 0,13-10 38,1 1 0,0 1 1,0 0-1,2 0 0,-1 1 0,2 0 1,0 1-1,-11 21 0,16-26-1,0 1-1,0-1 1,1 1 0,0-1-1,1 1 1,0 0 0,0 0-1,1 0 1,1 0 0,0 0-1,0 0 1,1 0 0,0 0-1,0 0 1,1-1 0,1 1-1,0 0 1,0-1 0,1 1-1,0-1 1,0 0 0,1 0-1,0-1 1,1 0 0,0 1-1,0-2 1,1 1 0,0-1-1,0 0 1,1-1 0,-1 1-1,2-1 1,15 9 0,-7-7 11,-1 0 1,1-1-1,0-1 1,1 0-1,0-1 1,0-1-1,0-1 0,0 0 1,0-2-1,1 0 1,-1-1-1,35-4 1,-51 4-59,-1-1-1,1 0 1,0 1 0,-1-1 0,1 0-1,-1 0 1,1 0 0,-1 0 0,1 0-1,-1 0 1,1 0 0,-1-1 0,0 1-1,0-1 1,0 1 0,0 0 0,0-1-1,0 0 1,0 1 0,0-1 0,-1 0 0,1 1-1,0-1 1,-1 0 0,0 1 0,1-3-1,1-53-551,-2 41 187,-1 10 273,0 0 0,0 0 0,-1 0 0,0 0 0,0 0 0,0 1 0,-1-1-1,0 1 1,0 0 0,0-1 0,0 1 0,-1 0 0,0 1 0,0-1 0,-1 1 0,1 0-1,-1 0 1,0 0 0,0 1 0,0-1 0,0 1 0,-1 1 0,1-1 0,-1 1 0,0 0 0,1 0-1,-1 0 1,0 1 0,-9-1 0,107 1 2933,7 0-9543,-66 1 1287</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06.072"/>
    </inkml:context>
    <inkml:brush xml:id="br0">
      <inkml:brushProperty name="width" value="0.05" units="cm"/>
      <inkml:brushProperty name="height" value="0.05" units="cm"/>
      <inkml:brushProperty name="color" value="#004F8B"/>
    </inkml:brush>
  </inkml:definitions>
  <inkml:trace contextRef="#ctx0" brushRef="#br0">20 360 3890,'0'0'7921,"0"13"-4055,-7-60-3505,2 20-329,2 1 0,-1-36 0,4 55-22,0 0 1,1-1-1,0 1 0,0 0 0,1 0 0,0 0 0,0 0 1,1 0-1,0 0 0,0 0 0,0 1 0,1 0 1,5-8-1,-2 5 82,0 1 1,0-1-1,1 1 0,0 1 1,1 0-1,-1 0 0,2 0 1,-1 1-1,0 0 0,1 1 1,0 0-1,1 1 0,-1 0 1,1 1-1,-1 0 1,1 0-1,0 1 0,0 0 1,0 1-1,12 1 0,-18 1-16,-1 0 0,1 1 0,0-1 0,-1 1 0,0 1 0,0-1 0,1 0-1,-1 1 1,-1 0 0,1 0 0,0 0 0,-1 0 0,1 1 0,-1-1 0,0 1 0,5 8 0,6 11 665,22 42 1,-28-49-416,9 18-106,-7-11-298,2 0 0,1 0 0,0-2 1,2 1-1,0-2 0,23 24 0,-57-51-13358</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06.414"/>
    </inkml:context>
    <inkml:brush xml:id="br0">
      <inkml:brushProperty name="width" value="0.05" units="cm"/>
      <inkml:brushProperty name="height" value="0.05" units="cm"/>
      <inkml:brushProperty name="color" value="#004F8B"/>
    </inkml:brush>
  </inkml:definitions>
  <inkml:trace contextRef="#ctx0" brushRef="#br0">1 75 7043,'0'0'9621,"128"-8"-8789,-68 1 48,0-3 49,-6 1-305,-4 2-384,-11 1-240,-8 0 0,-10 5-144,-6-3-512,-7 2-497,-4 0-896,-4-11-7955</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10.786"/>
    </inkml:context>
    <inkml:brush xml:id="br0">
      <inkml:brushProperty name="width" value="0.05" units="cm"/>
      <inkml:brushProperty name="height" value="0.05" units="cm"/>
      <inkml:brushProperty name="color" value="#004F8B"/>
    </inkml:brush>
  </inkml:definitions>
  <inkml:trace contextRef="#ctx0" brushRef="#br0">30 176 2225,'0'0'5480,"0"6"-5179,0 42 1499,-1 76 2040,28 230-1,-57-527-8366,20 111 3935,2 0 0,3-1 1,2 0-1,7-67 0,-4 123 676,1 0 0,0 0 0,0 0-1,0 0 1,1 0 0,0 0 0,1 1-1,-1-1 1,1 1 0,1 0 0,-1-1-1,1 1 1,0 1 0,0-1 0,8-8 0,-5 9 45,-1 1 0,0-1 1,1 1-1,0 1 0,-1-1 0,2 1 1,-1 1-1,0-1 0,0 1 1,1 0-1,0 1 0,-1-1 1,16 1-1,-10 0 58,1 1 1,-1 0-1,1 1 1,-1 0-1,0 1 0,0 1 1,0 0-1,0 1 1,20 8-1,-25-8-136,0 0-1,-1 1 1,1 0 0,-1 1 0,0 0 0,0 0-1,-1 0 1,0 1 0,0 0 0,0 0 0,-1 1-1,0 0 1,-1-1 0,0 1 0,4 11 0,-4-12-30,-2 1 0,1 0 1,-1 0-1,0 0 1,0 0-1,-1 0 0,0 1 1,-1-1-1,0 0 1,0 0-1,-1 1 0,0-1 1,0 0-1,-1 0 1,-4 13-1,2-12-19,0 1 0,-1-1 0,0-1 0,-1 1 0,0-1 0,0 0 0,-1 0 0,0-1 0,0 0 0,0 0 0,-1-1 0,-11 8 0,3-4-170,1-1 0,-2 0 0,1-1-1,-1 0 1,0-2 0,-1 0 0,1-1 0,-1 0 0,0-2 0,-1 0 0,-22 0 0,40-3 155,0 0 0,0-1 0,1 1 0,-1 0 1,0-1-1,0 1 0,0-1 0,1 1 0,-1-1 0,0 1 1,0-1-1,1 1 0,-1-1 0,1 0 0,-1 1 0,0-1 0,1 0 1,-1 0-1,1 1 0,0-1 0,-1 0 0,1 0 0,0 0 1,-1 0-1,1 1 0,0-1 0,0 0 0,0 0 0,0 0 1,0 0-1,0 0 0,0 0 0,0 0 0,0 0 0,0 1 0,0-1 1,0 0-1,1 0 0,-1 0 0,0 0 0,1-1 0,0 0-6,-1-1 0,1 0 0,0 0 0,0 0 0,0 0 0,0 1 0,0-1 0,1 1 0,-1-1 0,1 1 0,0-1 0,3-2 0,0 1 48,1 0 1,-1 1 0,1 0 0,0 0-1,0 1 1,1-1 0,-1 2-1,0-1 1,1 0 0,-1 1-1,1 0 1,0 1 0,-1 0-1,1 0 1,11 1 0,-15 2 26,1 0 0,-1 0 1,0 1-1,0-1 0,0 1 0,-1-1 1,1 1-1,-1 0 0,0 0 1,0 0-1,0 0 0,1 7 1,8 11 347,-5-10-330,2 0-1,-1-1 0,1 1 1,1-2-1,0 1 0,1-1 1,0-1-1,0 1 1,1-2-1,0 1 0,1-2 1,0 0-1,0 0 0,0-1 1,1 0-1,0-1 0,0-1 1,1 0-1,-1-1 1,1 0-1,-1-1 0,1 0 1,23-1-1,-34-1-62,-1-1 0,1 1-1,0-1 1,-1 1 0,1-1 0,0 0-1,-1 0 1,1 0 0,-1 0 0,0 0-1,1 0 1,-1-1 0,0 0 0,0 1-1,0-1 1,0 0 0,4-4 0,-3 2 2,0-1 0,0 0 0,0 0 0,-1 0 0,1-1 0,-1 1 0,0-1 0,1-5 0,1-10 16,-1-1 0,-1 0 0,-1-29 0,-1 42 22,-3-38-87,3 44 80,0 1-1,-1 1 1,1-1-1,-1 0 1,0 0-1,1 0 1,-1 0-1,0 0 1,0 0-1,0 1 1,0-1-1,0 0 0,-1 1 1,1-1-1,-1 1 1,1 0-1,-1-1 1,1 1-1,-1 0 1,-1-2-1,-2 54-48,4-44 2,1 1 0,1 0-1,0 0 1,0 0 0,0 0 0,1-1 0,0 1-1,6 13 1,-6-17 5,1 0 1,-1 0-1,1 0 0,0-1 0,0 1 0,1-1 0,-1 0 1,1 0-1,0 0 0,0-1 0,0 1 0,0-1 0,0 0 0,0 0 1,1 0-1,5 1 0,2 1-42,0-1 0,1 0 0,0-1 0,-1-1 0,1 0 0,0 0 0,-1-1 0,24-4 0,-33 3 19,1-1 0,-1 1 0,1-1 0,-1 0 0,1 0 0,-1-1-1,0 1 1,0-1 0,0 1 0,0-1 0,-1 0 0,1 0 0,-1 0 0,0-1 0,1 1 0,-1 0 0,-1-1 0,1 1 0,-1-1 0,1 0 0,-1 0 0,1-5 0,2-6-244,-1 0 0,0 0 0,-1 0 0,0-22 0,-2-7 1385,0 52-885,0 0-238,-1 5 106,1-1 0,1 1 0,0-1 0,1 0 0,3 14 0,-3-22-126,-1 0 0,1 1 0,0-1-1,0-1 1,1 1 0,-1 0 0,1 0-1,0-1 1,0 0 0,0 1 0,0-1-1,1 0 1,-1 0 0,1-1 0,0 1-1,-1-1 1,1 0 0,6 2 0,-1 0-845,0-1 0,1 0-1,0-1 1,-1 0 0,1-1 0,0 0 0,14 0 0,2-1-4700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11.140"/>
    </inkml:context>
    <inkml:brush xml:id="br0">
      <inkml:brushProperty name="width" value="0.05" units="cm"/>
      <inkml:brushProperty name="height" value="0.05" units="cm"/>
      <inkml:brushProperty name="color" value="#004F8B"/>
    </inkml:brush>
  </inkml:definitions>
  <inkml:trace contextRef="#ctx0" brushRef="#br0">1 0 6979,'0'0'4042,"-1"10"-3869,2 39 1367,2-1 0,13 72-1,-5-42-699,-8-54-1198,4 29 942,-2-31-7069,-15-42 3278</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11.598"/>
    </inkml:context>
    <inkml:brush xml:id="br0">
      <inkml:brushProperty name="width" value="0.05" units="cm"/>
      <inkml:brushProperty name="height" value="0.05" units="cm"/>
      <inkml:brushProperty name="color" value="#004F8B"/>
    </inkml:brush>
  </inkml:definitions>
  <inkml:trace contextRef="#ctx0" brushRef="#br0">1 79 176,'0'0'12891,"22"-13"-12021,73-42 168,-92 53-991,0 1 0,0 0 0,-1 0-1,1 0 1,0 0 0,0 0 0,0 0 0,0 1 0,0-1 0,0 1 0,0 0 0,0 0 0,0 0 0,0 0-1,0 1 1,0-1 0,0 1 0,0 0 0,0 0 0,-1 0 0,1 0 0,0 0 0,0 0 0,-1 1 0,1-1-1,-1 1 1,1 0 0,-1 0 0,0 0 0,0 0 0,0 0 0,0 1 0,0-1 0,0 1 0,1 3 0,3 3-4,-1 0 1,-1 1 0,0 0-1,0 0 1,-1 0 0,-1 0-1,3 14 1,-3-12-92,-1 1-1,-1 0 1,0 0-1,0 0 1,-1 0-1,-1 0 1,0 0-1,-1-1 1,-6 19-1,7-26-237,0 0-1,0 0 1,-1 0-1,0 0 1,0 0-1,0 0 1,0-1-1,-1 1 1,0-1-1,0 0 1,0 0-1,0-1 1,-1 1-1,1-1 1,-1 0-1,0 0 1,0 0-1,0-1 1,0 1-1,0-2 1,-1 1-1,1 0 1,-12 1-1,16-3 218,1 0 0,-1 1 0,0-1-1,1 0 1,-1 0 0,0 0 0,1 0 0,-1 1-1,0-1 1,0 0 0,1 0 0,-1-1-1,0 1 1,1 0 0,-1 0 0,0 0-1,0 0 1,1-1 0,-1 1 0,0 0 0,1 0-1,-1-1 1,1 1 0,-1-1 0,0 1-1,1-1 1,-1 1 0,1 0 0,-1-1-1,1 0 1,-1 1 0,1-1 0,0 1 0,-1-1-1,1 0 1,0 1 0,-1-1 0,1 0-1,0 1 1,0-1 0,-1 0 0,1 1-1,0-1 1,0 0 0,0 0 0,0 1 0,0-1-1,0 0 1,0 1 0,0-1 0,1-1-1,-1 0 64,1 0-1,0 0 0,0 0 0,0-1 1,0 1-1,0 1 0,0-1 0,1 0 0,-1 0 1,0 0-1,1 1 0,0-1 0,-1 0 1,1 1-1,3-2 0,5-2 406,1 1 0,0 0 0,-1 1 0,1 0 0,1 1 0,-1 0 0,0 1 0,1 0 0,-1 0 0,0 2 0,1-1 0,12 3 0,-14-1-136,-1-1 0,0 1 0,0 1 0,0 0-1,0 0 1,0 1 0,-1 0 0,1 0 0,-1 1-1,0 0 1,0 0 0,-1 1 0,0 0 0,13 13 0,-16-13-224,0-1 1,0 1-1,0 0 1,-1 1-1,0-1 1,0 1 0,0-1-1,-1 1 1,0 0-1,-1 0 1,1 0 0,-1 0-1,0 0 1,-1 0-1,0 0 1,0 0 0,0 0-1,-1 0 1,0 0-1,-1 0 1,0 0-1,0 0 1,0-1 0,0 1-1,-1-1 1,0 1-1,-1-1 1,0 0 0,0 0-1,0 0 1,0-1-1,-1 0 1,0 1-1,0-2 1,0 1 0,-9 5-1,-1-2-331,1-1-1,-1-1 0,0 0 1,-1-1-1,0-1 0,1 0 1,-1-1-1,0-1 0,-1 0 1,1-1-1,0-1 0,-26-3 1,40 3 286,1 0 0,-1 0 0,0 0 0,1 0 1,-1-1-1,1 1 0,-1 0 0,1-1 0,-1 1 0,1-1 1,-1 0-1,1 1 0,-1-1 0,1 0 0,0 0 0,-1 0 1,1 0-1,0 0 0,0 0 0,0 0 0,0 0 0,0-1 1,0 1-1,0 0 0,0-1 0,0 1 0,1 0 0,-1-1 1,0 1-1,1-1 0,-1 1 0,1-1 0,0 0 0,0 1 0,-1-1 1,1 1-1,0-1 0,0 0 0,0 1 0,1-1 0,-1 1 1,0-1-1,1 1 0,-1-1 0,1 1 0,0-3 0,1-2-543,1-1-1,0 0 1,1 1-1,-1 0 0,1 0 1,0 0-1,1 0 0,7-8 1,13-10-4451</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11.940"/>
    </inkml:context>
    <inkml:brush xml:id="br0">
      <inkml:brushProperty name="width" value="0.05" units="cm"/>
      <inkml:brushProperty name="height" value="0.05" units="cm"/>
      <inkml:brushProperty name="color" value="#004F8B"/>
    </inkml:brush>
  </inkml:definitions>
  <inkml:trace contextRef="#ctx0" brushRef="#br0">0 1 7828,'0'0'5426,"5"14"-5135,12 43 707,-2 0-1,12 101 1,-17-68 241,-5-53-2421,-4-29-1697,-4-38-9348</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12.300"/>
    </inkml:context>
    <inkml:brush xml:id="br0">
      <inkml:brushProperty name="width" value="0.05" units="cm"/>
      <inkml:brushProperty name="height" value="0.05" units="cm"/>
      <inkml:brushProperty name="color" value="#004F8B"/>
    </inkml:brush>
  </inkml:definitions>
  <inkml:trace contextRef="#ctx0" brushRef="#br0">1 105 4290,'0'0'6406,"24"-17"-5019,85-50-283,-101 64-949,0-1-1,0 1 1,0 1-1,0-1 1,1 2 0,0-1-1,-1 1 1,1 0-1,-1 1 1,1 0-1,15 2 1,7-1 306,-9-1-225,0 1 0,1 1 0,-1 1 0,0 1 0,-1 0 0,1 2-1,-1 1 1,25 10 0,-39-13-220,1 0-1,-1 0 1,0 0-1,0 1 1,-1 0-1,1 0 1,-1 1-1,0-1 1,-1 1-1,1 1 1,-1-1-1,-1 1 1,1 0-1,-1 0 1,0 0-1,0 1 1,-1-1-1,0 1 1,-1 0 0,0 0-1,0 0 1,0 0-1,-1 0 1,0 1-1,-1 8 1,-1-10-23,1 0 0,-1-1 0,-1 1 0,0 0 0,0-1 0,0 0 0,0 1 0,-1-1 0,0 0 0,-1 0 0,1-1 0,-1 1 0,0-1 0,0 1 0,-1-1 0,0-1 1,1 1-1,-2-1 0,1 1 0,0-2 0,-1 1 0,0 0 0,-6 2 0,-13 6-228,-1-1 1,1-1-1,-2-1 1,-33 7-1,16-6-1161,-76 5 0,9-11-3778,83-4 2197</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16.879"/>
    </inkml:context>
    <inkml:brush xml:id="br0">
      <inkml:brushProperty name="width" value="0.05" units="cm"/>
      <inkml:brushProperty name="height" value="0.05" units="cm"/>
      <inkml:brushProperty name="color" value="#004F8B"/>
    </inkml:brush>
  </inkml:definitions>
  <inkml:trace contextRef="#ctx0" brushRef="#br0">1 10 2945,'0'0'8084,"0"-7"-6843,0 5-1096,0 4 771,7 138 1774,30 172 0,-24-219-2686,-12-88 143,-1-26-9773</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17.286"/>
    </inkml:context>
    <inkml:brush xml:id="br0">
      <inkml:brushProperty name="width" value="0.05" units="cm"/>
      <inkml:brushProperty name="height" value="0.05" units="cm"/>
      <inkml:brushProperty name="color" value="#004F8B"/>
    </inkml:brush>
  </inkml:definitions>
  <inkml:trace contextRef="#ctx0" brushRef="#br0">0 87 6563,'0'0'3980,"7"-13"-3694,21-37 95,-26 47-345,1 1 1,0 0-1,-1 0 0,1 0 0,0 0 0,0 1 0,0-1 0,0 1 0,0-1 0,1 1 0,-1 0 0,0 1 0,1-1 0,-1 0 0,0 1 0,1 0 0,-1 0 0,1 0 0,-1 0 0,0 0 0,1 1 0,4 1 0,8-1 195,23-1 575,0 2 1,0 2 0,76 17 0,-100-17-725,-1 0 0,0 0 0,-1 2 0,1-1 0,-1 2 0,0 0 0,0 1 0,-1 0 0,0 0 0,-1 2 0,0-1 0,0 1 0,17 22 0,-26-30-90,0 1 0,0-1-1,0 1 1,-1 0 0,1 0 0,-1 0 0,1 0 0,-1 0-1,0 0 1,0 1 0,-1-1 0,1 0 0,0 0-1,-1 1 1,0-1 0,0 0 0,0 1 0,0-1 0,-1 0-1,1 1 1,-1-1 0,0 0 0,0 0 0,0 0-1,0 0 1,-1 0 0,1 0 0,-1 0 0,1 0 0,-1 0-1,0 0 1,0-1 0,-1 1 0,1-1 0,0 0-1,-1 0 1,0 0 0,1 0 0,-1 0 0,-3 2 0,-14 7-147,1-1 0,-2 0 0,1-2 0,-39 11 0,42-14 32,-37 10-562,-62 8-1,-13 3-4041,124-24 1848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44.823"/>
    </inkml:context>
    <inkml:brush xml:id="br0">
      <inkml:brushProperty name="width" value="0.05" units="cm"/>
      <inkml:brushProperty name="height" value="0.05" units="cm"/>
      <inkml:brushProperty name="color" value="#004F8B"/>
    </inkml:brush>
  </inkml:definitions>
  <inkml:trace contextRef="#ctx0" brushRef="#br0">1 1 5747,'0'0'5058,"0"145"-2961,0-70-881,4 7-463,6 0-209,3-4-64,-3-14-304,2-14-112,-1-17-64,-5-12-32,-2-10-384,-4-9-720,-8-4-2226,-13-26 353</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17.784"/>
    </inkml:context>
    <inkml:brush xml:id="br0">
      <inkml:brushProperty name="width" value="0.05" units="cm"/>
      <inkml:brushProperty name="height" value="0.05" units="cm"/>
      <inkml:brushProperty name="color" value="#004F8B"/>
    </inkml:brush>
  </inkml:definitions>
  <inkml:trace contextRef="#ctx0" brushRef="#br0">0 40 9444,'0'0'3378,"81"2"-3298,-48-11-80,2 1-688,-2 1-1105,-2-1-1233,-4-1-1552</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19.249"/>
    </inkml:context>
    <inkml:brush xml:id="br0">
      <inkml:brushProperty name="width" value="0.05" units="cm"/>
      <inkml:brushProperty name="height" value="0.05" units="cm"/>
      <inkml:brushProperty name="color" value="#004F8B"/>
    </inkml:brush>
  </inkml:definitions>
  <inkml:trace contextRef="#ctx0" brushRef="#br0">206 355 7780,'0'0'6109,"6"-10"-5479,20-29 226,-24 37-721,-1 1 0,0-1 1,0 0-1,-1 1 0,1-1 0,0 0 0,-1 0 1,1 1-1,-1-1 0,1 0 0,-1 0 0,0 0 1,0 0-1,0 0 0,0 1 0,0-4 0,0 4-116,-1 0-1,1 0 0,-1 0 0,1 0 0,-1 1 0,0-1 0,1 0 0,-1 0 0,0 0 0,1 0 0,-1 1 1,0-1-1,0 0 0,0 1 0,0-1 0,0 1 0,0-1 0,0 1 0,0-1 0,-1 0 0,-4 0-150,-1-1-1,1 1 1,-1 1 0,0-1-1,0 1 1,-8 0-1,8 1 239,-11-2-382,5 1 139,0 0 0,0 0 1,0 1-1,0 1 0,-21 5 0,31-6 121,0 0-1,0 0 0,0 1 0,0-1 0,1 1 1,-1-1-1,1 1 0,-1 0 0,1 0 0,0 0 1,-1 0-1,1 1 0,0-1 0,1 1 0,-1-1 0,0 1 1,1 0-1,-1-1 0,1 1 0,0 0 0,0 0 1,0 0-1,0 0 0,0 0 0,1 0 0,0 0 1,-1 0-1,1 0 0,1 5 0,-1-6 19,1 1-1,-1-1 0,1 1 1,0-1-1,0 1 1,0-1-1,0 0 1,0 1-1,1-1 1,-1 0-1,1 0 0,-1 0 1,1 0-1,0 0 1,0 0-1,0-1 1,0 1-1,4 2 0,48 28 91,-39-25-59,19 11 49,7 3 1,-1 1 0,0 2 0,52 43 0,-83-59-50,0 0 0,0 1-1,-1 0 1,0 0 0,0 1-1,-1 0 1,0 0 0,-1 0 0,0 1-1,-1 0 1,0 1 0,-1-1-1,0 1 1,-1-1 0,-1 1-1,1 0 1,-2 1 0,1 13-1,-2-19-7,0 0-1,0 0 0,-1 0 1,0 0-1,0 0 0,0 0 1,-1 0-1,0 0 0,-1-1 1,-5 12-1,5-14-9,0 0 0,-1 1 0,0-1-1,1-1 1,-2 1 0,1 0 0,0-1 0,-1 0 0,1 0 0,-1 0 0,0-1 0,0 0-1,0 0 1,-9 3 0,3-2 0,-1 1 0,0-2 0,0 1 0,0-2 0,0 0 0,0 0 0,-21-2 0,29 1-18,1-1 0,0 1 0,-1-1 0,1 0 0,-1 0 0,1 0 0,0 0 0,0 0 0,0-1 1,-1 1-1,1-1 0,1 0 0,-1 0 0,0 0 0,0-1 0,1 1 0,-1-1 0,1 1 0,0-1 1,0 0-1,0 0 0,0 0 0,0 0 0,1 0 0,-1 0 0,1 0 0,0-1 0,0 1 0,0 0 1,0-6-1,0 2 9,0 0 1,1 0-1,0 0 1,1 0-1,0 0 1,0 0-1,0 0 1,1 0 0,0 0-1,0 1 1,1-1-1,-1 1 1,1-1-1,1 1 1,-1 0-1,1 0 1,1 1 0,-1-1-1,8-7 1,8-5 57,0 1 0,2 0 0,41-24 0,-30 20-27,42-26-22,62-42 54,-122 78-57,0-1 1,-1 0-1,-1-2 0,0 1 1,0-2-1,13-20 1,-20 24 11,-1 1 0,0-1 0,-1 0 0,0-1 0,-1 1 0,0-1 1,-1 1-1,2-18 0,-3 3-29,0-1 0,-6-43 0,4 62-1,0 1-1,0 0 0,-1 0 0,0 0 1,-1 0-1,1 1 0,-1-1 0,-1 1 1,1 0-1,-1-1 0,-6-6 0,7 10 7,0-1-1,0 1 1,0 1-1,0-1 0,0 0 1,-1 1-1,1 0 1,-1 0-1,1 0 0,-1 0 1,0 0-1,0 1 1,0 0-1,0 0 0,0 0 1,0 0-1,0 1 1,0-1-1,-1 1 1,-7 0-1,9 1-8,0 1 0,0-1 0,0 0 0,0 1 0,0 0 0,0-1-1,0 1 1,0 0 0,1 1 0,-1-1 0,1 0 0,0 1 0,0-1 0,-1 1 0,2 0 0,-1 0 0,0 0 0,1 0 0,-1 0 0,-1 5-1,-4 8-39,1 1 0,-6 26-1,6-12 92,1 0 0,1 1-1,2 0 1,2 0 0,3 31 0,-2-55-34,0 0 0,1 0 1,1 0-1,-1 0 0,1-1 0,0 1 1,1-1-1,0 0 0,0 0 0,0 0 1,1-1-1,0 1 0,0-1 0,1 0 1,0-1-1,0 1 0,0-1 0,1 0 1,0-1-1,-1 1 0,2-2 0,-1 1 1,12 4-1,-4-2 7,1-1 0,-1 0 1,1-1-1,0-1 0,1 0 0,-1-2 0,0 1 1,1-2-1,-1 0 0,31-5 0,-43 4 3,0 0 0,0-1 0,0 1-1,-1-1 1,1 1 0,0-1 0,-1 0 0,1-1-1,-1 1 1,0-1 0,0 1 0,0-1-1,0 0 1,0 0 0,-1 0 0,1 0-1,-1-1 1,0 1 0,0-1 0,0 0-1,1-3 1,0 0-44,-1 1-1,0-1 1,-1 1-1,1-1 0,-1 0 1,0 0-1,-1 1 1,0-1-1,0 0 0,0 0 1,-1 0-1,-2-6 1,3 11 30,0 1-1,0 0 1,-1-1 0,1 1 0,-1-1 0,1 1 0,-1 0 0,1 0 0,-1-1-1,0 1 1,0 0 0,1 0 0,-1 0 0,0 0 0,0 0 0,0 0 0,0 0-1,-1 0 1,0-1 0,2 24-994,0-17 987,1 1 0,0-1 0,0 1 0,0-1-1,1 0 1,-1 1 0,1-1 0,1 0 0,-1 0-1,1 0 1,0-1 0,0 1 0,0-1 0,0 1-1,1-1 1,0 0 0,0 0 0,0-1 0,8 6 0,-5-4 22,0 0 0,0-1 0,1 0 1,0 0-1,0-1 0,0 0 0,0 0 1,0-1-1,1 0 0,-1-1 1,1 1-1,8-1 0,-11-1-7,0 0 0,0 0 0,0-1 0,0 0 0,0 0 0,0 0 0,0-1 0,0 0 0,-1 0 1,9-4-1,-10 3-42,-1 1 0,0-1 0,0 1 1,0-1-1,0 0 0,-1 0 0,1-1 0,-1 1 1,0 0-1,0-1 0,0 0 0,0 1 1,0-1-1,-1 0 0,0 0 0,2-7 1,0-10-466,0 0 1,-2-1 0,-2-38-1,0 14 549,1 45 728,0 21-638,1 10-121,2 1 1,1-1-1,1 0 1,13 41-1,49 119 821,-42-122-645,-4-15-59,-11-32-67,-2 0-1,0 1 1,-2-1 0,0 1-1,-1 1 1,2 35 0,-7-56-82,0-1 0,0 0 1,0 0-1,-1 1 1,1-1-1,-1 0 1,1 0-1,-1 0 0,1 0 1,-1 0-1,0 0 1,1 0-1,-1 0 1,0 0-1,0 0 1,0 0-1,0 0 0,0 0 1,0-1-1,0 1 1,0 0-1,0-1 1,0 1-1,0-1 0,0 1 1,-1-1-1,1 0 1,0 1-1,0-1 1,0 0-1,-2 0 0,-46 3-309,39-3 297,-4 0-58,0-1 1,0-1-1,0 0 1,0-1-1,0 0 1,0-1-1,-23-10 1,29 10 126,1 0 1,-1 0-1,1-1 1,-1 0-1,1 0 1,0 0-1,1-1 1,0 0-1,0-1 1,0 1-1,0-1 1,1 0-1,-8-16 1,11 20 87,1-1-1,0 1 1,0-1 0,0 0 0,0 0 0,0 1 0,1-1 0,-1 0 0,1 0 0,0 0-1,0 0 1,1 1 0,-1-1 0,1 0 0,0 0 0,0 0 0,0 1 0,0-1 0,1 1-1,-1-1 1,1 1 0,0-1 0,0 1 0,1 0 0,-1 0 0,5-5 0,7-5-884,0 0 0,1 1 0,0 1 0,22-13-1,-10 7-2005,7-7-3387</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20.280"/>
    </inkml:context>
    <inkml:brush xml:id="br0">
      <inkml:brushProperty name="width" value="0.05" units="cm"/>
      <inkml:brushProperty name="height" value="0.05" units="cm"/>
      <inkml:brushProperty name="color" value="#004F8B"/>
    </inkml:brush>
  </inkml:definitions>
  <inkml:trace contextRef="#ctx0" brushRef="#br0">275 651 8676,'0'0'6966,"1"-16"-6267,2-52 179,-3 65-841,0 1 1,0 0-1,0 0 1,0 0 0,0 0-1,-1 0 1,1 0-1,-1 0 1,0-1-1,0 1 1,1 1 0,-1-1-1,0 0 1,-1 0-1,1 0 1,0 0 0,-1 1-1,1-1 1,0 1-1,-1-1 1,0 1 0,1-1-1,-3 0 1,-1-1-24,0 1 1,0 0-1,0 0 0,-1 0 1,1 1-1,-7-2 1,5 1 73,-2 0-88,0 0 0,-1 1 0,1 0 1,0 0-1,-1 1 0,1 0 0,0 0 1,-1 1-1,1 1 0,-18 4 0,22-4 5,0 0 0,1 0 0,-1 1 0,0-1 0,1 1-1,0 0 1,0 0 0,0 1 0,0-1 0,0 1 0,1 0 0,0 0-1,-1 0 1,2 0 0,-1 1 0,0-1 0,1 1 0,0 0 0,0-1-1,0 1 1,-1 6 0,1-2 14,0 0 0,0 0 0,1-1 0,0 1 0,0 0-1,1 0 1,0 0 0,1 0 0,0 0 0,1 0 0,0 0 0,0-1 0,0 1 0,1 0-1,1-1 1,-1 0 0,1 0 0,7 10 0,-6-12-21,0 0 0,1 0 0,0 0 1,0 0-1,0-1 0,0 0 0,1 0 0,0-1 0,0 0 1,1 0-1,-1-1 0,1 1 0,-1-2 0,1 1 0,0-1 0,0 0 1,0-1-1,0 0 0,0 0 0,12-1 0,-15 0-10,0 0 1,1 0-1,-1-1 0,0 0 0,0 0 1,0 0-1,0-1 0,0 1 0,0-1 1,0 0-1,0-1 0,0 1 0,-1-1 1,1 0-1,-1 0 0,0-1 0,0 1 1,0-1-1,-1 0 0,1 0 0,-1 0 1,0 0-1,0-1 0,0 1 0,-1-1 1,4-7-1,-3 7 30,-1 0 14,1 1 0,0-1 0,-1 0 0,0 0 0,0 0 0,0 0 0,-1 0 0,2-11 785,-2 16-836,0 0-1,-1-1 1,1 1 0,0 0 0,0 0-1,0-1 1,0 1 0,-1 0-1,1 0 1,0 0 0,0 0 0,0 0-1,0 1 1,0-1 0,-1 0 0,1 0-1,0 0 1,0 1 0,0-1-1,-1 0 1,1 1 0,0-1 0,1 1-1,23 14-158,-17-9 133,6 1 80,0-1-1,1-1 0,-1 0 0,1-1 0,0 0 1,0-2-1,0 1 0,1-2 0,-1 0 1,0-1-1,20-2 0,-32 2-36,0-1 0,-1 1 1,1-1-1,0 0 0,0 0 0,-1 0 0,1 0 0,0 0 0,-1-1 0,1 1 1,-1-1-1,0 0 0,0 0 0,1 1 0,-1-1 0,0-1 0,-1 1 0,1 0 1,0 0-1,-1-1 0,1 1 0,-1-1 0,1 1 0,-1-1 0,0 0 0,0 0 1,0-3-1,0 2-62,0 0 1,0-1-1,-1 1 0,1-1 1,-1 0-1,0 1 0,0-1 1,-1 1-1,1-1 1,-1 1-1,0-1 0,-1 1 1,1 0-1,-1-1 1,1 1-1,-5-7 0,-5-3-167,1 1 0,-2 0 0,0 0 0,-22-17 0,28 24 260,0 2 0,-1-1 0,0 1 0,1 0 1,-1 0-1,0 0 0,-1 1 0,1 1 0,-1-1 0,1 1 1,-1 0-1,-11-1 0,17 4-40,1-1 0,0 1 0,0-1 0,0 1 0,0 0 1,0-1-1,0 1 0,1 0 0,-1 0 0,0 0 0,0 0 0,0 0 0,1 0 1,-1 0-1,0 0 0,1 0 0,-1 0 0,1 0 0,0 0 0,-1 0 0,1 0 0,0 1 1,-1-1-1,1 0 0,0 0 0,0 0 0,0 1 0,0-1 0,0 0 0,0 0 0,1 2 1,2 42-184,-2-40 188,1 0-1,-1-1 1,1 1 0,0-1-1,0 1 1,1-1-1,-1 0 1,1 0-1,0 0 1,0-1-1,0 1 1,0 0-1,1-1 1,-1 0-1,1 0 1,0 0-1,0-1 1,0 1 0,1-1-1,-1 0 1,0 0-1,1 0 1,-1 0-1,9 1 1,7 1-78,0 0 1,0-1-1,1-1 1,29-1-1,-23-1-285,1-2 0,0-2-1,-1 0 1,0-1-1,44-16 1,-54 15 331,-1 0 1,0-1-1,0-1 0,-1-1 1,0 0-1,-1-1 0,0 0 1,0-1-1,-1-1 1,13-15-1,-21 20 122,-1 0 1,1 0 0,-2 0-1,1 0 1,-1-1-1,0 1 1,0-1-1,-1 0 1,0 0-1,-1 0 1,1-11 0,0-11 281,-4-51 1,1 66-394,-1-10 4,-1 1 0,-1 0 1,-1 0-1,-1 1 0,-1-1 1,-2 1-1,0 1 0,-1 0 1,-16-26-1,24 45 24,1 1 0,0-1 1,-1 1-1,1 0 0,-1-1 0,0 1 0,0 0 1,0 0-1,0 0 0,0 0 0,0 1 1,0-1-1,-1 0 0,1 1 0,-1 0 1,1-1-1,-1 1 0,1 0 0,-1 0 0,0 1 1,0-1-1,1 0 0,-1 1 0,0 0 1,0 0-1,0 0 0,1 0 0,-1 0 0,0 0 1,0 1-1,0-1 0,1 1 0,-1 0 1,0 0-1,1 0 0,-1 0 0,0 0 0,1 1 1,0-1-1,-1 1 0,1-1 0,0 1 1,0 0-1,0 0 0,-3 3 0,-5 5 15,0 1 0,1 0 0,0 1 0,1 0 0,0 0 0,1 1 0,-8 20 0,6-9 89,1 1 0,1 1 0,2-1 0,-5 46 0,6 104 1035,4-168-1106,1 0 0,0 0 0,0 0 0,0 0 0,1 0 0,0-1 0,0 1 0,1 0 0,0-1 0,0 0 0,0 0 0,1 0 0,0 0 0,0 0 0,1-1 0,-1 1 0,1-1 0,0 0 0,1-1 0,-1 1 0,1-1 0,0 0 0,9 4 0,-2-1-314,0-1 0,1-1 0,-1 0 0,20 3 0,56 5-4445,-36-13-163</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21.376"/>
    </inkml:context>
    <inkml:brush xml:id="br0">
      <inkml:brushProperty name="width" value="0.05" units="cm"/>
      <inkml:brushProperty name="height" value="0.05" units="cm"/>
      <inkml:brushProperty name="color" value="#004F8B"/>
    </inkml:brush>
  </inkml:definitions>
  <inkml:trace contextRef="#ctx0" brushRef="#br0">237 558 8116,'0'0'9513,"2"-10"-8848,3-30-388,-5 37-292,0 1 1,0 0-1,0 0 0,-1-1 0,1 1 0,-1 0 1,1 0-1,-1 0 0,0 0 0,0-1 0,0 1 1,0 0-1,0 1 0,0-1 0,0 0 0,-1 0 1,1 0-1,-1 1 0,0-1 0,1 1 0,-1-1 1,0 1-1,0 0 0,0-1 0,0 1 1,0 0-1,0 0 0,0 1 0,-3-2 0,-6-2-281,1 1-1,-1 0 1,0 1-1,-11-1 1,10 1 91,0 0 0,0 2 0,-1-1 0,1 1 0,-18 3 0,27-2 209,1-1 0,0 1 0,-1 0 1,1-1-1,0 1 0,-1 0 1,1 1-1,0-1 0,0 0 1,0 1-1,0-1 0,0 1 0,0-1 1,0 1-1,1 0 0,-1 0 1,1 0-1,-1 0 0,1 0 1,0 0-1,0 0 0,0 1 0,0-1 1,0 0-1,0 1 0,0-1 1,1 0-1,-1 1 0,1-1 1,0 1-1,0-1 0,0 6 0,0-5 39,1 0-1,-1 1 0,1-1 0,0 0 0,0 1 0,0-1 0,0 0 0,0 0 0,1 0 0,-1 0 1,1 0-1,0 0 0,0 0 0,0-1 0,0 1 0,0-1 0,1 1 0,-1-1 0,1 0 0,0 0 1,0 0-1,-1 0 0,1-1 0,0 1 0,1-1 0,-1 1 0,0-1 0,6 1 0,0 0-114,0 1-1,0-2 0,0 0 0,1 0 1,-1 0-1,0-1 0,1-1 0,-1 0 1,18-3-1,-24 3-82,-1 0 0,1 0 0,-1 0 0,1 0 0,-1-1 0,0 1 0,0-1 0,1 1 0,-1-1 0,0 0 0,0 0 0,0 0 0,-1 0 0,1 0 0,0 0 0,-1 0 1,0-1-1,1 1 0,-1 0 0,0-1 0,0 0 0,0 1 0,-1-1 0,2-3 0,0-6-422,-1-1-1,0 1 1,-1-25 0,0 18 4306,0 44-1235,-1-20-2474,1-1 1,0 1-1,0 0 1,1-1-1,-1 1 1,1-1-1,0 1 1,0-1-1,1 0 1,-1 1-1,1-1 0,0 0 1,0 0-1,0 0 1,1 0-1,-1-1 1,1 1-1,0 0 1,0-1-1,0 0 1,0 0-1,1 0 0,0 0 1,-1 0-1,1-1 1,0 0-1,0 0 1,0 0-1,0 0 1,1 0-1,-1-1 1,0 0-1,1 0 0,-1 0 1,7 0-1,0 1-882,1 0 0,0-2 0,-1 1-1,1-1 1,0-1 0,17-3 0,-23 3 550,-1-1 0,0 0-1,0 0 1,0 0 0,0-1 0,0 0 0,-1 0 0,1 0 0,-1 0 0,0-1 0,0 1 0,0-1 0,0 0-1,-1 0 1,1-1 0,2-5 0,6-9 467,-2-2 0,0 0-1,-1 0 1,12-43 0,12-96-34,-25 118-237,5-58 1595,-11 34 3346,-2 65-4230,-6 13-277,-2 17 32,2 1 1,1 0-1,2 1 0,0-1 1,2 1-1,2-1 1,1 0-1,8 49 0,-7-67-289,1 0 0,0 0 0,1-1 0,0 1 0,0-1 0,1 0 0,1-1 0,0 0 0,0 0 0,1 0 0,0-1 0,1 0 0,0 0 0,0-1 0,17 11 0,-12-11-117,0 0 1,1-1-1,0 0 1,0-1-1,1-1 1,-1-1-1,1 0 1,0-1-1,0 0 1,0-2-1,21 1 1,-30-2 60,0 0 0,0 0 0,0-1 1,0 0-1,0 0 0,0-1 0,0 1 1,0-2-1,-1 1 0,10-5 0,-12 4 15,0 0 0,1-1-1,-2 1 1,1-1-1,0 0 1,-1 0 0,1-1-1,-1 1 1,-1 0 0,1-1-1,0 0 1,-1 0 0,0 0-1,2-7 1,-1 1-1,0 0-1,0-1 1,-1 1 0,-1-1 0,0 1 0,0-1-1,-2-15 1,1 22-42,-1-1-1,1 1 0,-1 0 1,0 0-1,0 1 0,-1-1 1,0 0-1,1 0 0,-2 1 1,1-1-1,0 1 1,-1-1-1,0 1 0,0 0 1,0 0-1,-1 0 0,1 1 1,-8-6-1,10 8 21,0 0 0,-1 0-1,1 0 1,-1 1 0,1-1 0,-1 1 0,1-1-1,-1 1 1,0-1 0,1 1 0,-1 0-1,0 0 1,1 0 0,-1 0 0,0 0-1,1 0 1,-1 0 0,1 1 0,-1-1 0,0 1-1,1-1 1,-1 1 0,1-1 0,-1 1-1,1 0 1,-1 0 0,1 0 0,0 0-1,-1 0 1,1 0 0,0 0 0,0 0 0,0 0-1,0 1 1,0-1 0,-2 3 0,-3 5 37,1 1 0,-1-1 1,2 1-1,-6 14 0,6-13 2,-2 0 72,2 0 0,-1 1 0,2 0 0,-1-1 0,2 1 0,-1 0 0,2 1 1,-1-1-1,2 0 0,0 0 0,2 20 0,-1-29-105,0-1 1,1 1-1,-1-1 0,0 1 1,1-1-1,0 0 1,0 0-1,0 1 0,0-1 1,0-1-1,0 1 1,0 0-1,0 0 0,1-1 1,-1 1-1,1-1 1,-1 0-1,1 0 1,0 0-1,-1 0 0,1 0 1,0 0-1,0-1 1,3 1-1,11 1-361,1 0 0,29-1 1,-35-1-59,17 1-870,-19 0 24,-1-1 0,1 0-1,0 0 1,-1-1 0,16-4-1,-6-4-4710</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21.715"/>
    </inkml:context>
    <inkml:brush xml:id="br0">
      <inkml:brushProperty name="width" value="0.05" units="cm"/>
      <inkml:brushProperty name="height" value="0.05" units="cm"/>
      <inkml:brushProperty name="color" value="#004F8B"/>
    </inkml:brush>
  </inkml:definitions>
  <inkml:trace contextRef="#ctx0" brushRef="#br0">1 12 6739,'0'0'10469,"45"-8"-9669,-3 8-95,14-2-481,6 1-176,2 1-96,-4 0-417,-4 0-1231,-17 0-1842,-14 0-2961</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38.456"/>
    </inkml:context>
    <inkml:brush xml:id="br0">
      <inkml:brushProperty name="width" value="0.05" units="cm"/>
      <inkml:brushProperty name="height" value="0.05" units="cm"/>
      <inkml:brushProperty name="color" value="#004F8B"/>
    </inkml:brush>
  </inkml:definitions>
  <inkml:trace contextRef="#ctx0" brushRef="#br0">221 60 3217,'0'0'6814,"-13"-6"-6085,9 3-742,-7-2 319,0-1 1,0 1 0,-1 1-1,-17-5 1,25 8-228,0 1 0,1-1 0,-1 1 0,0-1 1,1 1-1,-1 0 0,0 1 0,0-1 0,1 0 0,-1 1 0,0 0 0,1 0 1,-1 0-1,1 0 0,-1 1 0,1 0 0,0-1 0,0 1 0,-1 0 0,1 0 1,0 1-1,-4 4 0,2-1 39,0 0 1,0 1-1,1-1 1,0 1-1,1 0 1,-1 0-1,2 1 1,-1-1-1,1 1 1,0-1-1,0 1 1,1 0-1,-1 12 1,1-15-77,1 0-1,0 1 1,1-1 0,-1 0 0,1 0 0,0 0 0,1 0 0,-1-1-1,1 1 1,0 0 0,0 0 0,0-1 0,0 1 0,1-1 0,0 0-1,0 0 1,0 0 0,1 0 0,-1 0 0,1-1 0,7 6 0,-1-3-16,1 0 0,1-1 0,-1 0 0,1-1 1,-1 0-1,1-1 0,1 0 0,-1-1 0,14 1 0,16 0-44,55-5-1,-92 2 6,0 0 0,0-1 1,1 0-1,-1 0 1,0-1-1,0 1 0,0-1 1,0 0-1,0 0 0,-1-1 1,1 0-1,0 1 0,-1-2 1,0 1-1,0 0 0,0-1 1,0 0-1,-1 0 1,1 0-1,-1 0 0,0 0 1,0-1-1,0 1 0,-1-1 1,0 0-1,0 0 0,0 0 1,0 0-1,-1 0 1,0 0-1,0 0 0,0-1 1,-1 1-1,0 0 0,0-1 1,0 1-1,0 0 0,-1-1 1,0 1-1,0 0 0,-4-9 1,3 9-4,0-1 1,-1 1-1,0 0 0,0 1 1,-1-1-1,1 0 0,-1 1 1,0 0-1,0 0 0,-1 0 1,1 0-1,-1 1 0,0-1 1,-7-3-1,13 30-787,1-17 796,0 0 0,1-1 0,-1 1 0,1-1 0,0 0 0,1 0-1,0 0 1,-1 0 0,1-1 0,1 1 0,-1-1 0,1 0 0,-1 0 0,1 0 0,1-1 0,-1 0 0,0 0-1,1 0 1,8 2 0,1 2 22,0-2 0,1 0 0,-1 0 0,1-2 0,0 0 0,21 1 0,-32-3-20,-1-1-1,1 0 1,-1 0 0,0 0 0,1 0 0,-1-1 0,0 0-1,1 0 1,-1 0 0,0 0 0,0-1 0,0 0 0,6-3 0,-7 3-12,-1-1 0,1 0 1,-1 0-1,0 0 0,0 0 1,0-1-1,0 1 0,-1-1 1,0 1-1,1-1 1,-1 1-1,0-1 0,-1 0 1,1 1-1,0-1 0,-1-4 1,3-38-482,-3-50 1,3 119 670,2 0 1,1-1 0,1 1-1,0-1 1,12 21-1,0 4 264,162 360 1254,-168-380-1669,17 46-1,-27-63-42,0 0 0,-1 0 0,0 0 0,-1 1 0,0-1 0,-1 0 0,0 1 0,-1 13-1,0-22 13,0 1 0,1-1-1,-1 0 1,0 0 0,0 0-1,-1 0 1,1 0 0,0 0-1,-1 0 1,1 0 0,-1 0-1,1-1 1,-1 1 0,0-1-1,0 1 1,0-1 0,0 0-1,0 1 1,0-1 0,0 0-1,0 0 1,0-1 0,0 1-1,-1 0 1,1-1 0,0 1-1,-1-1 1,-2 0 0,-10 2-17,-1 0-1,0-2 1,-17-1 0,17 0-7,6 0 26,0-1 0,0 0 0,0 0 0,0-1 0,0 0 0,1-1 0,0 0 0,0-1 0,0 0 0,0 0 0,1-1 0,0 0 0,-8-7 0,6 4 78,0 0 1,1 0-1,1-1 1,-1 0-1,1 0 1,1-1-1,0 0 1,1 0-1,-10-23 1,15 30-4,0 0 1,0 0 0,1-1 0,-1 1 0,1 0 0,0 0 0,0 0 0,1 0-1,-1 0 1,1-1 0,0 1 0,0 0 0,0 0 0,1 0 0,-1 1 0,1-1-1,0 0 1,0 1 0,0-1 0,0 1 0,4-4 0,7-8-881,0 1 1,1 0-1,22-16 1,2-4-3592,-1-5-3921</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39.477"/>
    </inkml:context>
    <inkml:brush xml:id="br0">
      <inkml:brushProperty name="width" value="0.05" units="cm"/>
      <inkml:brushProperty name="height" value="0.05" units="cm"/>
      <inkml:brushProperty name="color" value="#004F8B"/>
    </inkml:brush>
  </inkml:definitions>
  <inkml:trace contextRef="#ctx0" brushRef="#br0">325 450 3506,'0'0'7969,"-7"-17"-6326,-24-52-853,29 65-749,0 1 0,0 0 0,0-1 0,0 1 0,-1 0 0,0 0 1,1 0-1,-1 1 0,0-1 0,0 1 0,0-1 0,-1 1 0,1 0 1,0 0-1,-1 1 0,1-1 0,-1 1 0,-5-2 0,0 1-37,0 1 0,0 0 0,0 1 0,0 0 0,-12 1 0,11 0-28,3 0 24,-1 1 0,1 0-1,-1 0 1,1 0 0,0 1-1,-1 1 1,1-1 0,1 1-1,-1 0 1,1 1-1,-1-1 1,2 1 0,-1 1-1,0-1 1,1 1 0,-7 8-1,9-10 18,-1 1-1,1-1 1,0 0-1,1 1 1,-1 0-1,1-1 1,-1 1-1,2 0 0,-1 0 1,0 1-1,1-1 1,0 0-1,0 0 1,1 1-1,-1-1 1,1 0-1,0 1 1,1-1-1,-1 0 1,1 1-1,0-1 1,0 0-1,1 0 0,4 10 1,-3-10 0,1-1 0,-1 1 0,2-1 0,-1 0 0,0 0 0,1-1 0,-1 1 0,1-1 0,0 0 0,0 0 0,0-1 0,1 0 0,-1 0 0,1 0 0,10 2 0,3 1-43,0-2-1,1 0 0,26 0 0,-28-3-68,0 0 0,1-1-1,-1-1 1,0 0-1,0-2 1,0 0-1,25-10 1,-34 10 94,0 0-1,0-1 1,-1 0-1,0 0 1,0-1-1,0 0 1,0 0-1,-1-1 1,-1 0-1,1-1 1,-1 1-1,0-1 1,-1 0-1,1-1 1,5-14-1,-5 10 64,-2 0 0,1 0 0,-2 0 0,0-1 0,0 1 0,-2-1 0,1 0 0,-2 1 0,0-1 0,0 0 0,-2 0 0,-5-26 0,1 17 0,0 1 0,-2-1-1,-1 1 1,-1 0 0,-1 1 0,-23-33-1,31 48 31,-2 1 0,1 0 0,0 0 0,-1 0 0,0 0 0,0 1 0,-1 0 0,-5-4 0,9 7-96,1 0-1,0 1 1,0-1 0,-1 0-1,1 1 1,0-1-1,-1 1 1,1-1 0,-1 1-1,1 0 1,-1 0 0,1-1-1,-1 1 1,1 0-1,-1 0 1,1 0 0,-1 1-1,1-1 1,0 0 0,-1 1-1,1-1 1,-1 0-1,1 1 1,0 0 0,-1-1-1,1 1 1,0 0-1,0 0 1,-1-1 0,1 1-1,0 0 1,0 0 0,0 0-1,0 1 1,0-1-1,0 0 1,0 0 0,1 0-1,-1 1 1,-1 1-1,-3 9 38,1 1-1,0-1 0,0 0 0,1 1 0,1 0 0,0 0 0,1 0 0,0 0 0,1 0 0,1 0 0,0 0 0,3 14 0,1-2 122,1 1 0,1-1 0,2-1-1,0 1 1,13 23 0,-15-36-97,0 1 0,0-1 1,1-1-1,1 1 1,0-1-1,0-1 0,1 0 1,0 0-1,1-1 0,0 0 1,1-1-1,0 0 0,0-1 1,0 0-1,1-1 1,0 0-1,0-1 0,1-1 1,-1 0-1,1-1 0,0 0 1,0-1-1,28 0 0,-2 0 5,0-3-1,50-6 0,-69 4-51,-1-1 0,0-1 0,0-1 0,-1-1 0,0-1 0,23-12 0,-27 12 13,0-1 1,-1-1-1,0 0 0,0-1 1,22-23-1,-30 28 19,-1 0-1,-1-1 1,1 1 0,-1-1 0,0 0-1,0 0 1,-1 0 0,0-1-1,0 1 1,-1-1 0,0 0-1,0 1 1,-1-1 0,1-16 0,-2 19-42,1 0 1,-1-1-1,0 1 1,-1 0-1,1 0 0,-1-1 1,0 1-1,0 0 1,-1 0-1,1 0 1,-1 0-1,0 0 1,0 1-1,-1-1 1,0 0-1,0 1 1,0 0-1,0 0 1,0 0-1,-1 0 1,0 0-1,0 1 1,0-1-1,0 1 1,0 0-1,-7-3 1,7 3-29,0 1 1,-1-1-1,1 1 0,0 0 1,-1 0-1,0 0 1,1 1-1,-1 0 0,0 0 1,0 0-1,1 0 1,-1 1-1,0 0 0,0 0 1,0 0-1,0 0 0,0 1 1,0 0-1,1 0 1,-1 0-1,0 1 0,1-1 1,-1 1-1,1 0 1,-1 1-1,1-1 0,0 1 1,0 0-1,0 0 1,0 0-1,1 0 0,-1 0 1,1 1-1,0 0 1,0 0-1,0 0 0,1 0 1,-1 0-1,1 1 0,0-1 1,0 0-1,-1 7 1,-1-2 85,0 1 0,1 0 0,0 1 0,1-1 0,0 0 0,1 1 0,0-1 0,1 1 0,1 13 1,-1-19 18,1 0 0,0 0 1,0 0-1,0 0 1,1-1-1,0 1 0,0-1 1,0 1-1,0-1 1,1 0-1,-1 0 0,1 0 1,0 0-1,1 0 1,-1 0-1,1-1 0,-1 0 1,1 0-1,0 0 1,0 0-1,8 4 0,4 0 81,0-1 0,0 0-1,0-2 1,1 1 0,-1-2 0,28 2-1,105-3 281,-105-4-3409,75 7 1,-100 0-2614</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40.225"/>
    </inkml:context>
    <inkml:brush xml:id="br0">
      <inkml:brushProperty name="width" value="0.05" units="cm"/>
      <inkml:brushProperty name="height" value="0.05" units="cm"/>
      <inkml:brushProperty name="color" value="#004F8B"/>
    </inkml:brush>
  </inkml:definitions>
  <inkml:trace contextRef="#ctx0" brushRef="#br0">1 0 5378,'0'0'1244,"0"19"-737,2 26 386,3-1 0,1 0 0,16 54 0,13 32 1030,-12-38-1444,45 113 0,-68-209-4462,-4-30 1558,-13-7-3244</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40.597"/>
    </inkml:context>
    <inkml:brush xml:id="br0">
      <inkml:brushProperty name="width" value="0.05" units="cm"/>
      <inkml:brushProperty name="height" value="0.05" units="cm"/>
      <inkml:brushProperty name="color" value="#004F8B"/>
    </inkml:brush>
  </inkml:definitions>
  <inkml:trace contextRef="#ctx0" brushRef="#br0">8 164 5410,'0'0'262,"-2"-17"642,-3-56 180,5 70-1039,-1 1 1,1-1 0,0 0 0,1 1 0,-1-1 0,0 1 0,1-1 0,0 0-1,-1 1 1,1-1 0,0 1 0,0 0 0,1-1 0,-1 1 0,0 0 0,1 0-1,0-1 1,-1 1 0,1 0 0,0 1 0,0-1 0,0 0 0,0 0 0,0 1 0,0-1-1,1 1 1,-1 0 0,0 0 0,1 0 0,-1 0 0,1 0 0,-1 0 0,4 0-1,7-1 172,1 0-1,0 0 1,-1 1-1,26 2 1,-20 0 227,-3-1-213,0 2 1,0 0-1,-1 0 0,1 2 0,-1 0 0,1 0 0,-1 2 1,-1 0-1,27 14 0,-31-14-165,0 0 1,0 1-1,0 1 1,-1 0-1,0 0 0,0 0 1,-1 1-1,0 0 1,-1 1-1,0 0 1,0 0-1,-1 1 0,8 19 1,-12-27-74,-1 1 1,0 0-1,1 0 1,-1 0-1,0 0 0,-1 0 1,1 0-1,-1 0 1,0 0-1,0 0 1,0 1-1,0-1 1,-1 0-1,0 0 1,0 0-1,0 0 0,0 0 1,0-1-1,-1 1 1,-3 6-1,1-6-11,1 0-1,-1 0 0,0 0 0,-1 0 1,1 0-1,-1-1 0,0 0 1,1 0-1,-1 0 0,-1-1 0,1 0 1,0 0-1,-7 2 0,-16 2-193,0 0 0,-1-2 0,0-2 0,-45 0 0,48-1 32,-45-3-616,67 2 745,1-1-1,0 1 1,0-1 0,0 0 0,0 0-1,0 0 1,0 0 0,0 0 0,0-1-1,1 1 1,-1-1 0,0 0 0,1 0-1,-1 0 1,1 0 0,0 0 0,0-1-1,-3-3 1,4 5-166,0-1-1,1 0 1,-1 1-1,1-1 1,-1 0 0,1 0-1,-1 0 1,1 0-1,0 1 1,0-1-1,0 0 1,0 0 0,0 0-1,1 0 1,-1 1-1,1-1 1,-1 0-1,1 0 1,0-1 0,15-12-5053</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42.057"/>
    </inkml:context>
    <inkml:brush xml:id="br0">
      <inkml:brushProperty name="width" value="0.05" units="cm"/>
      <inkml:brushProperty name="height" value="0.05" units="cm"/>
      <inkml:brushProperty name="color" value="#004F8B"/>
    </inkml:brush>
  </inkml:definitions>
  <inkml:trace contextRef="#ctx0" brushRef="#br0">18 85 1889,'0'0'6107,"-2"-7"-5302,-2 0-528,3 4-113,-1 1 0,1 0 0,0-1 0,0 1 0,0-1 0,0 1 0,0-1 0,1 1 0,-1-1 0,1-2 0,-1 84 535,6 156 1301,-2-206-1896,1 0 0,1 0 1,2-1-1,1 0 0,1 0 0,12 27 1,-17-58 1199,1-13-771,4-38-675,-3 17 125,-4 29 22,15-50-296,-17 57 282,0-1-1,1 1 1,-1 0-1,1-1 1,0 1-1,-1 0 0,1-1 1,0 1-1,0 0 1,-1 0-1,1 0 1,0 0-1,0 0 0,1 0 1,-1 0-1,0 0 1,0 0-1,0 1 1,0-1-1,1 0 1,-1 1-1,0-1 0,1 1 1,-1-1-1,0 1 1,1 0-1,-1-1 1,1 1-1,-1 0 0,1 0 1,-1 0-1,0 0 1,1 0-1,-1 1 1,3-1-1,0 4-5,0-1 0,0 1 0,0 0 1,-1 0-1,1 0 0,-1 0 0,0 0 0,0 1 0,-1-1 1,4 9-1,3 4-6,1 0 71,0-1-1,2-1 1,-1 0 0,18 18 0,-23-28-33,0-1 0,0 0 1,0 1-1,0-2 1,1 1-1,-1-1 0,1 0 1,0 0-1,0-1 1,0 0-1,0 0 0,0-1 1,1 0-1,8 1 1,-11-2 7,5 1-16,1 0 0,-1-1 0,0 0 0,0-1-1,20-4 1,-28 5-10,0-1 0,0 0 1,1 0-1,-1 0 0,0 0 0,0 0 0,0-1 0,0 1 0,0-1 0,-1 1 0,1-1 0,0 0 0,-1 0 1,1 1-1,-1-1 0,1 0 0,-1 0 0,0 0 0,0-1 0,0 1 0,0 0 0,0 0 0,-1-1 1,1 1-1,-1 0 0,1-1 0,-1 1 0,0-1 0,0 1 0,0-4 0,-2-74 172,2 80 13,25 40-806,-19-34 631,0-1 0,1-1 0,-1 1 0,1-1 0,0 0-1,0-1 1,0 0 0,1 0 0,-1 0 0,1-1 0,8 2 0,7-1 153,0-1 0,35 0 0,-57-2-151,1-1 0,-1 1 1,0 0-1,0-1 0,0 1 0,1-1 1,-1 0-1,0 1 0,0-1 0,0 0 1,0 0-1,0 1 0,0-1 1,0 0-1,-1 0 0,1 0 0,0 0 1,0 0-1,-1 0 0,1 0 1,0-1-1,-1 1 0,1 0 0,-1 0 1,0 0-1,1-1 0,-1 1 1,0 0-1,0 0 0,0-1 0,0-1 1,2-50-130,-3 40-109,1 7 172,-1 0 0,1 0 0,-1 0 0,-1 1 0,1-1 1,-1 0-1,0 1 0,-1-1 0,1 1 0,-1 0 0,0 0 0,0 0 0,-1 0 1,1 0-1,-1 1 0,0 0 0,0-1 0,-1 1 0,1 1 0,-1-1 1,0 1-1,0 0 0,-6-3 0,0 0 30,-1 1 0,1 0 0,-1 1 1,0 0-1,0 1 0,-1 0 0,1 1 0,-1 1 0,1 0 0,-13 0 1,22 2 42,0-1 0,0 1 0,0-1 0,1 1 0,-1 0 0,0 0 1,1 0-1,-1 0 0,1 1 0,-1-1 0,1 1 0,0-1 0,-1 1 0,1 0 1,0 0-1,0 0 0,0 0 0,0 0 0,1 0 0,-1 1 0,1-1 0,-1 1 1,1-1-1,0 1 0,0-1 0,0 1 0,-1 3 0,-1 4 71,1 0-1,0 0 0,0 0 1,1 1-1,0-1 0,2 12 0,-1-19-70,0 0-1,0 0 0,1 0 0,0 0 0,-1 0 0,1 0 0,0 0 0,1 0 0,-1 0 0,0 0 0,1-1 0,0 1 0,0 0 0,-1-1 0,1 1 0,1-1 0,-1 0 0,4 3 0,0-1 10,0 0 0,0 0 0,0-1-1,0 0 1,1 0 0,0-1 0,12 3 0,8 0-129,1-1 0,-1-2 0,33-1 0,-58-1 76,7 0-197,0 0 0,0-1 0,0 0 1,-1 0-1,1-1 0,0 0 1,-1-1-1,1 0 0,-1 0 1,0-1-1,0 0 0,0-1 0,0 1 1,-1-1-1,0-1 0,0 1 1,9-11-1,-9 8 4,-1-1 0,0 1 0,0-1 0,-1-1 0,0 1 0,-1-1 0,0 0 0,0 0 0,-1 0 0,0 0 0,-1-1 0,0 1 0,-1-1 0,0-14 0,0-6 166,-3 1 0,0 0 0,-2 0 0,-1 0 0,-11-32 0,10 32 261,5 23 278,0 1 1,-1-1-1,0 0 1,0 0-1,-5-9 1,3 54 1791,3-10-2005,-1 21 517,2 1 1,10 74 0,-9-112-712,1 1 0,1-1 1,0 1-1,1-1 0,1 0 1,-1 0-1,2-1 0,0 0 1,0 1-1,1-2 0,0 1 1,1-1-1,0 0 0,1-1 1,11 10-1,-14-14-173,1-1 1,0 0-1,0-1 0,0 1 0,0-1 1,1-1-1,8 3 0,-13-4-240,0 0 0,0-1 0,1 1 0,-1-1 0,0 1-1,0-1 1,0 0 0,0 0 0,0 0 0,1-1 0,-1 1 0,0-1 0,0 0 0,0 0-1,0 0 1,0 0 0,0 0 0,0 0 0,-1-1 0,5-3 0,7-15-3609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45.235"/>
    </inkml:context>
    <inkml:brush xml:id="br0">
      <inkml:brushProperty name="width" value="0.05" units="cm"/>
      <inkml:brushProperty name="height" value="0.05" units="cm"/>
      <inkml:brushProperty name="color" value="#004F8B"/>
    </inkml:brush>
  </inkml:definitions>
  <inkml:trace contextRef="#ctx0" brushRef="#br0">57 61 5298,'0'0'3890,"24"-10"-2214,81-30-265,-96 37-1342,-1 1 1,0 0-1,1 1 0,-1-1 0,1 2 1,0-1-1,-1 1 0,1 1 1,0-1-1,-1 1 0,1 1 1,-1 0-1,1 0 0,-1 0 1,0 1-1,0 1 0,0-1 0,0 1 1,10 7-1,-13-7-61,0 0 0,0 1 1,0-1-1,-1 1 0,0 0 0,0 0 0,0 1 0,-1-1 1,1 1-1,-1 0 0,0-1 0,-1 1 0,0 1 0,0-1 1,0 0-1,-1 0 0,1 1 0,-1-1 0,-1 1 0,0-1 1,0 1-1,0-1 0,-2 12 0,0-11 0,-1 0 1,1 1-1,-1-1 1,-1 0-1,1 0 1,-1-1-1,-1 1 1,1-1-1,-1 0 1,0 0-1,-1 0 1,1-1-1,-1 1 1,0-2-1,0 1 1,-1-1-1,1 1 1,-9 2-1,-3 3-5,-2-1-1,1 0 1,-1-2-1,0 0 1,-33 5-1,48-11-15,-12 3-45,1-2 1,-1 0-1,0-1 0,-18-1 1,32 0-18,0 0 0,0 0 0,1 0-1,-1-1 1,0 1 0,0-1 0,1 0 0,-1 0 0,0 0 0,1 0 0,-1 0 0,1 0-1,0-1 1,-1 1 0,1-1 0,0 0 0,0 0 0,0 1 0,0-1 0,0-1 0,0 1-1,0 0 1,1 0 0,-1-1 0,1 1 0,0-1 0,0 1 0,0-1 0,0 1-1,0-1 1,0 0 0,0-3 0,1 1-265,-1-1 1,1 0-1,0 0 0,0 0 1,1 0-1,-1 0 0,2 0 0,-1 0 1,0 1-1,1-1 0,4-7 1,24-31-3957</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42.444"/>
    </inkml:context>
    <inkml:brush xml:id="br0">
      <inkml:brushProperty name="width" value="0.05" units="cm"/>
      <inkml:brushProperty name="height" value="0.05" units="cm"/>
      <inkml:brushProperty name="color" value="#004F8B"/>
    </inkml:brush>
  </inkml:definitions>
  <inkml:trace contextRef="#ctx0" brushRef="#br0">0 0 11605,'0'0'3058,"100"4"-3058,-67-2-849,0 2-1776,-6-2-2225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42.787"/>
    </inkml:context>
    <inkml:brush xml:id="br0">
      <inkml:brushProperty name="width" value="0.05" units="cm"/>
      <inkml:brushProperty name="height" value="0.05" units="cm"/>
      <inkml:brushProperty name="color" value="#004F8B"/>
    </inkml:brush>
  </inkml:definitions>
  <inkml:trace contextRef="#ctx0" brushRef="#br0">0 199 6355,'0'0'7281,"21"11"-5795,66 32-619,-79-40-711,-1 0-1,0-1 1,1 0 0,-1 0 0,1-1 0,0 0 0,-1-1 0,1 1 0,0-1 0,14-2 0,6 0 183,-21 2-304,-1 0-1,1-1 1,-1 1-1,0-1 1,1-1 0,-1 1-1,0-1 1,0 0-1,0 0 1,0-1 0,0 0-1,-1 0 1,1 0 0,-1-1-1,9-7 1,-11 8-115,0-1 0,0 0 0,0 0 0,0 0 0,-1 0 1,0 0-1,0-1 0,0 1 0,0-1 0,-1 1 0,0-1 0,0 0 0,0 1 1,0-1-1,-1 0 0,1 0 0,-1 1 0,-1-1 0,1 0 0,-1 0 0,0 0 1,-1-5-1,0 5-41,0-1 0,-1 1 0,1 0 0,-1-1 0,-1 1 0,1 1 0,-1-1 0,1 0 0,-1 1 0,0 0 0,-1 0 0,1 0 0,-1 0 0,0 1 0,0 0 0,0 0 0,-7-4 0,-1 1 32,0 1 0,0-1 0,0 2 0,-1 0 0,0 1 0,-17-3-1,25 5 119,0 1 0,-1 0-1,1 0 1,-1 0 0,1 0-1,0 1 1,-1 0 0,1 0-1,0 1 1,0 0 0,0 0-1,0 0 1,0 1 0,-8 5-1,9-4 57,1-1-1,1 1 0,-1 0 0,1 0 0,-1 0 1,1 0-1,0 0 0,0 1 0,1-1 1,0 1-1,-1 0 0,2 0 0,-1 0 1,0 0-1,1 0 0,0 0 0,0 1 0,0 4 1,0-3 32,1 0 1,-1-1-1,1 1 1,0 0-1,1 0 1,-1 0-1,1-1 1,4 14-1,-4-18-126,1 1 0,-1 0 0,1-1 0,0 1 1,0-1-1,0 0 0,0 0 0,0 0 0,0 0 0,1 0 0,-1 0 0,0 0 0,1-1 0,0 1 0,-1-1 0,1 0 0,0 0 0,0 0 0,0 0 0,0 0 0,0-1 0,4 1 0,56 4-2549,-23-10-2397,-8-10-2627</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43.383"/>
    </inkml:context>
    <inkml:brush xml:id="br0">
      <inkml:brushProperty name="width" value="0.05" units="cm"/>
      <inkml:brushProperty name="height" value="0.05" units="cm"/>
      <inkml:brushProperty name="color" value="#004F8B"/>
    </inkml:brush>
  </inkml:definitions>
  <inkml:trace contextRef="#ctx0" brushRef="#br0">0 18 8996,'0'0'6019,"11"2"-5902,-7-2-108,0 1-3,0-1 0,1 1 0,-1 0 0,0 0 0,0 1 0,1-1 0,-1 1 0,0 0 0,0 0 0,-1 0 0,1 0 0,0 1 0,-1 0 0,0 0 0,1 0 0,-1 0 0,0 0 1,0 0-1,-1 1 0,1 0 0,2 4 0,22 65 453,-21-55-357,0 0 1,1-1-1,1 1 1,11 18-1,-15-31-84,-1 0 0,1-1 0,0 1 0,0-1 0,0 0 0,0 0-1,1-1 1,0 1 0,-1-1 0,1 0 0,1 0 0,-1-1 0,0 1 0,1-1 0,-1 0 0,1-1 0,11 3 0,-7-2-39,0-1 1,1 0 0,-1-1 0,0 0 0,0 0 0,1-1 0,-1-1 0,0 1 0,0-2 0,0 1 0,17-8-1,-22 7 17,1 0-1,-1 0 1,0-1-1,-1 0 1,1 0-1,-1 0 1,1 0-1,-1-1 0,-1 0 1,1 1-1,-1-1 1,1-1-1,-1 1 1,-1 0-1,1-1 0,-1 0 1,0 1-1,0-1 1,-1 0-1,0 0 1,1-8-1,0 7 14,-1-1 1,0 0-1,-1 0 0,0 1 1,0-1-1,-1 0 0,0 0 0,-2-9 1,2 15-12,0 0 0,0-1 1,0 1-1,0 0 1,0 0-1,-1 0 0,1 0 1,-1 0-1,0 1 0,1-1 1,-1 0-1,0 1 0,0-1 1,0 1-1,0 0 1,0-1-1,-1 1 0,1 0 1,0 0-1,0 1 0,-1-1 1,1 0-1,0 1 1,-1 0-1,1-1 0,-1 1 1,1 0-1,-1 0 0,-3 1 1,4-2-13,-1 1 0,0 0 0,1 0 0,-1 0 0,0 0 0,1 1 0,-1-1 0,1 1 0,-1 0 0,0-1 0,1 1 0,-1 0 0,1 0 0,0 1 0,-1-1 0,1 1 0,0-1 0,-3 3 0,3-1-6,1 1 0,-1-1 0,1 0 0,-1 1 0,1-1 0,0 1 0,0-1-1,1 1 1,-1 0 0,1-1 0,0 1 0,0 0 0,0 4 0,1-2 16,-1 0 0,1 0 1,0 0-1,1 0 0,0 0 0,0 0 1,0 0-1,0-1 0,1 1 1,0-1-1,0 1 0,1-1 0,-1 0 1,1 0-1,0-1 0,0 1 0,1-1 1,-1 0-1,1 0 0,0 0 1,0-1-1,1 0 0,-1 0 0,0 0 1,8 2-1,4 2-107,0-1 1,0 0-1,0-2 0,1 0 1,0-1-1,-1-1 1,29 1-1,-43-3 56,0 0 0,1 0 0,-1 0 0,0-1 0,1 1 0,-1-1 0,0 0-1,1 0 1,-1 0 0,0 0 0,0-1 0,0 1 0,0-1 0,0 0 0,0 0 0,-1 0 0,1 0 0,-1 0 0,1 0 0,-1-1-1,0 0 1,0 1 0,0-1 0,0 0 0,0 0 0,-1 0 0,1 0 0,1-4 0,1-8-262,0-1 0,-1 0 0,-1 0 0,0 0-1,-1-17 1,-1 21 79,1-1 0,0 1 0,1-1-1,0 1 1,0 0 0,6-14-1,-6 23 334,0 0 0,0 1-1,0-1 1,0 0-1,1 1 1,-1 0-1,0 0 1,1 0 0,0 0-1,0 0 1,0 0-1,-1 1 1,1-1-1,1 1 1,-1 0 0,0 0-1,0 0 1,0 0-1,1 1 1,-1-1-1,0 1 1,1 0 0,-1 0-1,0 0 1,1 0-1,-1 0 1,0 1-1,0 0 1,1-1 0,3 3-1,5 0 391,0 1 1,1 0-1,-1 1 0,-1 0 0,1 1 0,15 11 1,-16-9-192,0 1-1,0 0 1,-1 1 0,0 1 0,15 19 0,-22-26-270,0 0 1,0 0-1,-1 1 1,1-1-1,-1 1 1,0-1-1,0 1 0,-1 0 1,0 0-1,0 0 1,0 0-1,0 0 0,0 0 1,-1 0-1,0 0 1,0 0-1,-1 0 0,1 0 1,-3 8-1,1-10-81,0 1 0,0-1 0,-1 1 0,1-1 0,-1 0 0,1 0-1,-1 0 1,0-1 0,0 1 0,-1 0 0,1-1 0,0 0 0,-1 0-1,1 0 1,-1 0 0,-7 2 0,-4 1-653,0 0 1,-31 5-1,13-6-2926,-62-1 0,74-3 1789,-16 0-2205</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43.953"/>
    </inkml:context>
    <inkml:brush xml:id="br0">
      <inkml:brushProperty name="width" value="0.05" units="cm"/>
      <inkml:brushProperty name="height" value="0.05" units="cm"/>
      <inkml:brushProperty name="color" value="#004F8B"/>
    </inkml:brush>
  </inkml:definitions>
  <inkml:trace contextRef="#ctx0" brushRef="#br0">7 7 5042,'0'0'4397,"-3"-6"-4058,1 15-134,1-1 0,1 1 1,0 0-1,0 0 0,1 0 1,0 0-1,0 0 0,4 13 1,-2-8 160,134 572 3809,-130-554-6509,-13-49-7513</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44.390"/>
    </inkml:context>
    <inkml:brush xml:id="br0">
      <inkml:brushProperty name="width" value="0.05" units="cm"/>
      <inkml:brushProperty name="height" value="0.05" units="cm"/>
      <inkml:brushProperty name="color" value="#004F8B"/>
    </inkml:brush>
  </inkml:definitions>
  <inkml:trace contextRef="#ctx0" brushRef="#br0">1 29 6243,'0'0'2497,"21"-5"-888,69-16-438,-83 20-1070,0 0-1,0 1 1,0-1 0,1 1 0,-1 1 0,0 0-1,0 0 1,0 0 0,0 1 0,0 0 0,0 0-1,-1 1 1,1 0 0,0 0 0,-1 0-1,0 1 1,0 0 0,0 0 0,-1 1 0,1 0-1,-1 0 1,0 0 0,0 0 0,-1 1-1,6 7 1,-3-1-76,1-1 1,-2 2-1,0-1 0,0 1 1,-1-1-1,0 1 0,-1 1 1,-1-1-1,0 1 0,-1-1 1,0 20-1,-1-28-77,-1 0 0,-1 0 0,1 0 1,-1-1-1,0 1 0,0 0 0,0 0 0,-1 0 1,1-1-1,-1 1 0,0-1 0,-1 1 0,1-1 1,-1 0-1,0 0 0,0 0 0,0 0 0,0-1 0,-1 1 1,1-1-1,-1 0 0,0 0 0,0 0 0,0 0 1,-6 2-1,-1-1-372,0 0-1,0 0 1,-1-1 0,0-1 0,1 0 0,-1 0-1,0-1 1,0-1 0,-17-1 0,26 1 297,0-1 0,-1 1 1,1-1-1,0 1 0,1-1 1,-1 0-1,0 0 0,0-1 1,0 1-1,0-1 0,1 1 0,-1-1 1,1 0-1,-1 0 0,1 0 1,0 0-1,0 0 0,0 0 1,0-1-1,0 1 0,0-1 1,1 1-1,-1-1 0,1 0 1,0 0-1,0 0 0,0 0 1,0 0-1,0 0 0,0 0 0,1 0 1,-1-3-1,1 0 157,-1 1-1,1-1 1,0 0 0,1 1-1,-1-1 1,1 0 0,0 1-1,1-1 1,-1 1 0,1 0-1,0-1 1,0 1 0,1 0-1,0 0 1,-1 0 0,8-8-1,-1 3 453,1 1 0,0 0 0,0 1 0,1 0 0,0 0 0,0 2 0,1-1 0,0 1 0,0 1 0,0 0 0,0 1 0,1 0 0,0 1 0,0 0 0,0 1 0,0 1 0,23-1 0,-33 3-427,-1-1-1,1 0 1,-1 1-1,1-1 1,-1 1-1,0 0 1,1 0-1,-1 0 1,1 0-1,-1 0 1,0 0-1,0 1 1,0-1-1,0 1 1,0-1-1,0 1 1,0 0-1,1 2 1,25 44 1024,-7-10-2802,-19-35 1206,-1-1 1,1 1 0,0-1-1,0 0 1,0 0-1,0 0 1,1 0 0,-1-1-1,0 1 1,1 0-1,4 1 1,0-2-5676</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44.718"/>
    </inkml:context>
    <inkml:brush xml:id="br0">
      <inkml:brushProperty name="width" value="0.05" units="cm"/>
      <inkml:brushProperty name="height" value="0.05" units="cm"/>
      <inkml:brushProperty name="color" value="#004F8B"/>
    </inkml:brush>
  </inkml:definitions>
  <inkml:trace contextRef="#ctx0" brushRef="#br0">1 0 11269,'0'0'3714,"39"30"-14615</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45.077"/>
    </inkml:context>
    <inkml:brush xml:id="br0">
      <inkml:brushProperty name="width" value="0.05" units="cm"/>
      <inkml:brushProperty name="height" value="0.05" units="cm"/>
      <inkml:brushProperty name="color" value="#004F8B"/>
    </inkml:brush>
  </inkml:definitions>
  <inkml:trace contextRef="#ctx0" brushRef="#br0">0 298 6947,'0'0'4058,"0"-20"-3692,0-163 1042,0 179-1291,1 1 0,-1-1 0,0 0-1,1 0 1,0 1 0,0-1 0,0 1 0,0-1 0,1 1-1,-1-1 1,1 1 0,0 0 0,0 0 0,0 0 0,0 0-1,1 0 1,-1 0 0,1 0 0,0 1 0,0-1 0,0 1-1,0 0 1,0 0 0,0 0 0,0 0 0,1 1 0,-1-1-1,1 1 1,-1 0 0,1 0 0,4 0 0,57-8-595,-4 11-4039,-35 1-571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45.422"/>
    </inkml:context>
    <inkml:brush xml:id="br0">
      <inkml:brushProperty name="width" value="0.05" units="cm"/>
      <inkml:brushProperty name="height" value="0.05" units="cm"/>
      <inkml:brushProperty name="color" value="#004F8B"/>
    </inkml:brush>
  </inkml:definitions>
  <inkml:trace contextRef="#ctx0" brushRef="#br0">321 109 8724,'0'0'4538,"-1"-12"-4517,-3-37-21,3 47-10,1 0-1,-1 0 0,0 1 0,0-1 0,0 0 1,0 1-1,0-1 0,0 1 0,0-1 0,0 1 1,-1-1-1,1 1 0,-1 0 0,1 0 0,-1 0 1,1 0-1,-1 0 0,0 0 0,1 0 0,-1 0 1,-2 0-1,-37-7-542,31 7 388,-9-2-14,0 1-1,0 0 1,0 2 0,0 0-1,-27 4 1,42-3 224,-1-1 0,1 1 0,0 0 0,0 0 0,0 1 0,0-1 0,0 1 0,0 0 0,0 0 0,0 0 0,1 0 0,-1 1 0,1-1 0,-1 1 0,1 0 0,0 0 1,0 1-1,0-1 0,1 0 0,-1 1 0,1 0 0,0-1 0,0 1 0,0 0 0,1 0 0,-1 0 0,1 0 0,0 1 0,-1 6 0,1-3 40,0-1 0,1 0 0,-1 0-1,2 0 1,-1 0 0,1 0 0,0 0 0,1 0 0,-1 0-1,1 0 1,1 0 0,-1-1 0,1 1 0,1-1-1,-1 1 1,5 5 0,-3-7-25,-1 0 1,1-1-1,0 0 0,1 0 1,-1 0-1,1-1 0,-1 0 1,1 0-1,0 0 0,0-1 0,0 1 1,0-2-1,1 1 0,-1-1 1,1 1-1,-1-2 0,1 1 1,7-1-1,-9 0-131,0 0 0,1 0 1,-1 0-1,1 0 0,-1-1 0,0 0 1,0 0-1,1-1 0,-1 1 0,0-1 1,0 0-1,9-6 0,-9 4-31,-1 0 0,1-1-1,-1 1 1,0-1 0,0 0-1,0 0 1,-1 0 0,0-1-1,0 1 1,0-1 0,2-6-1,0-4-107,-1 1-1,0-1 1,-2 0-1,1 0 1,-2-1-1,0 1 1,-2-25-1,1 12 3685,-1 33-3434,1 1-1,0 0 1,0 0-1,0 0 1,0-1-1,1 1 1,0 0-1,0 0 0,1-1 1,-1 1-1,3 5 1,25 47 151,-23-48-215,1 1 1,0-1-1,0-1 0,1 0 1,0 0-1,0 0 0,1-1 1,0 0-1,0 0 1,13 6-1,-15-10-412,0 1 1,1-1-1,-1-1 1,0 1 0,1-1-1,0-1 1,-1 1-1,1-1 1,0-1-1,0 1 1,0-1-1,-1-1 1,1 1-1,0-1 1,13-4-1,4-9-3048</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45.765"/>
    </inkml:context>
    <inkml:brush xml:id="br0">
      <inkml:brushProperty name="width" value="0.05" units="cm"/>
      <inkml:brushProperty name="height" value="0.05" units="cm"/>
      <inkml:brushProperty name="color" value="#004F8B"/>
    </inkml:brush>
  </inkml:definitions>
  <inkml:trace contextRef="#ctx0" brushRef="#br0">104 20 864,'0'0'12334,"-2"-5"-11827,-8-9-380,6 31 249,5 57 670,-1-44-618,0 5 206,2 0 0,1 0 0,10 41 0,-11-63-566,1-1 1,1 0-1,0 0 0,1 0 0,0-1 0,1 1 1,0-1-1,1 0 0,0-1 0,0 0 0,1 0 1,14 12-1,-17-18-239,1 0 0,-1 0 0,1-1 1,0 0-1,0 0 0,1-1 0,-1 0 0,9 2 1,-12-3-286,0 0 0,0 0 1,1-1-1,-1 1 0,0-1 1,0 0-1,0 0 0,1 0 1,-1-1-1,0 1 0,0-1 1,0 1-1,0-1 0,0 0 1,0-1-1,0 1 0,0 0 1,0-1-1,3-1 1,8-16-4590</inkml:trace>
  <inkml:trace contextRef="#ctx0" brushRef="#br0" timeOffset="1">0 246 5074,'0'0'8084,"135"0"-8212,-90 0-1105,3 0-1504,-5 2-977,-1-2-1488</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46.172"/>
    </inkml:context>
    <inkml:brush xml:id="br0">
      <inkml:brushProperty name="width" value="0.05" units="cm"/>
      <inkml:brushProperty name="height" value="0.05" units="cm"/>
      <inkml:brushProperty name="color" value="#004F8B"/>
    </inkml:brush>
  </inkml:definitions>
  <inkml:trace contextRef="#ctx0" brushRef="#br0">30 137 2065,'0'0'10293,"9"17"-9277,29 55-149,-35-68-757,0-1 1,0 1-1,0-1 0,0 1 1,0-1-1,1 0 0,-1-1 0,1 1 1,0 0-1,0-1 0,0 0 1,0 0-1,0 0 0,0 0 1,1-1-1,-1 0 0,0 0 0,1 0 1,-1 0-1,1-1 0,0 1 1,-1-1-1,1-1 0,-1 1 0,1 0 1,7-3-1,1 2 236,-10 0-330,-1 1 0,1-1 0,-1 0 0,1 0 0,-1 0 0,1-1-1,-1 1 1,0 0 0,0-1 0,0 0 0,0 1 0,0-1 0,0 0-1,0 0 1,0 0 0,-1 0 0,1 0 0,-1-1 0,1 1 0,-1 0-1,0-1 1,0 1 0,0-1 0,0 1 0,-1-1 0,1 0 0,-1 1-1,1-1 1,-1 0 0,0-2 0,1-3-91,-1 1-1,1-1 1,-1 1-1,-1-1 1,1 1-1,-1-1 1,-1 1-1,1 0 1,-1-1-1,-3-6 1,1 6-48,-1 1 1,0 0 0,0 0 0,0 0 0,-1 1-1,0 0 1,0 0 0,0 0 0,-1 1 0,0 0-1,0 0 1,-1 0 0,-9-3 0,5 2 68,-1 1 0,1 1-1,-1 0 1,0 1 0,0 1 0,0 0 0,0 0-1,-15 1 1,27 1 77,0 1 1,0-1-1,0 0 0,0 1 1,0 0-1,0-1 0,0 1 0,0-1 1,0 1-1,0 0 0,0 0 0,1 0 1,-1-1-1,0 1 0,1 0 0,-1 0 1,0 0-1,1 0 0,-1 0 0,1 0 1,-1 0-1,1 0 0,0 1 1,0-1-1,-1 0 0,1 0 0,0 0 1,0 0-1,0 0 0,0 0 0,0 1 1,0-1-1,0 0 0,1 0 0,-1 0 1,0 0-1,1 0 0,-1 0 1,1 0-1,-1 0 0,1 0 0,-1 0 1,1 0-1,0 0 0,-1 0 0,1 0 1,0 0-1,0 0 0,1 0 0,10 6 25,-1-1 0,1 0 0,0-1 0,1 0-1,-1-1 1,1-1 0,0 0 0,24 2-1,19 6-271,-25-1-121,-1 0 1,0 2-1,0 1 0,-2 1 1,28 19-1,-23-20-5676,-24-12-430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46.114"/>
    </inkml:context>
    <inkml:brush xml:id="br0">
      <inkml:brushProperty name="width" value="0.05" units="cm"/>
      <inkml:brushProperty name="height" value="0.05" units="cm"/>
      <inkml:brushProperty name="color" value="#004F8B"/>
    </inkml:brush>
  </inkml:definitions>
  <inkml:trace contextRef="#ctx0" brushRef="#br0">0 0 7619,'0'0'4656,"2"14"-4504,4 44 252,-3-16 159,3 0-1,16 65 1,-19-96-512,1 0-1,-1-1 1,1 0-1,1 0 1,0 0-1,1 0 1,0-1-1,0 0 1,1 0-1,0 0 1,0-1-1,1 0 1,0-1-1,1 0 1,13 9-1,-20-15-60,0 1-1,0-1 1,0 0 0,0 0-1,0 0 1,0 0 0,1-1 0,-1 1-1,0-1 1,1 1 0,-1-1-1,0 0 1,1 0 0,-1 0-1,0 0 1,1 0 0,-1 0 0,1-1-1,-1 1 1,0-1 0,0 0-1,1 1 1,-1-1 0,0 0-1,0 0 1,0-1 0,0 1 0,3-3-1,3-3-114,-2-1-1,1 1 1,-1-1 0,-1-1-1,9-14 1,-10 15 89,1 0 1,0 0 0,1 0 0,8-9 0,-13 18 54,0-1 0,0 0 0,0 1-1,0-1 1,0 0 0,0 1 0,0 0 0,0-1 0,-1 1 0,1-1 0,0 1 0,0 0 0,0 0 0,-1-1 0,1 1 0,0 0-1,-1 0 1,1 0 0,-1 0 0,1 0 0,-1 0 0,1 2 0,1-1 47,2 4-74,0 0 1,0 0-1,1-1 0,0 0 0,0 0 0,1 0 0,-1 0 0,1-1 0,0 0 0,0 0 0,0-1 1,1 0-1,0 0 0,-1 0 0,1-1 0,0 0 0,0 0 0,0-1 0,0 1 0,0-2 0,0 1 1,1-1-1,-1 0 0,0 0 0,9-3 0,-3 3 39,0 0 0,0 0 0,1 2 0,-1-1 0,0 2-1,0-1 1,-1 2 0,1 0 0,-1 0 0,1 1 0,15 10 0,43 13-106,-53-23 7,1-1-1,0 0 1,0-2 0,37 1 0,-55-3 71,0 0 0,1 0 0,-1 0 1,0-1-1,0 1 0,1 0 1,-1-1-1,0 1 0,0-1 1,1 1-1,-1-1 0,0 0 1,0 1-1,0-1 0,0 0 0,0 0 1,0 0-1,0 0 0,0 0 1,0 0-1,-1 0 0,1 0 1,0 0-1,0-2 0,1-2-3,0 1 0,-1 0 0,0-1 0,1 1 0,-2-1 0,1 1 0,0-9 0,-1 5-3,0 0-1,-1-1 1,0 1-1,0 0 1,0 0-1,-1-1 0,-1 1 1,-4-11-1,2 11 6,-1-1 0,-1 1 1,1 0-1,-2 1 0,1-1 0,-1 2 0,0-1 0,0 1 0,-1 0 0,1 0 0,-1 1 0,-13-5 0,7 4 17,0 1 0,0 0 0,0 1 0,-1 0 0,0 1 0,1 1 0,-23 0 0,36 2-24,0 0 0,0 0 0,-1 1 0,1-1 0,0 1-1,0-1 1,0 1 0,0 0 0,1 0 0,-1 0 0,0 0 0,0 0 0,0 0 0,1 0 0,-1 1-1,0-1 1,1 0 0,-1 1 0,-1 2 0,0 0 0,0 1-1,1-1 1,-1 1 0,1 0-1,0-1 1,1 1-1,-1 0 1,0 6 0,0-3 15,1-1 0,0 1 0,0 0 0,1 0 0,0 0 0,0-1 0,1 1 0,0 0 0,1 0 0,0-1 1,3 11-1,-2-12 5,1-1 1,0 1 0,0-1-1,0 0 1,1 0 0,0-1-1,-1 1 1,2-1 0,-1 0 0,0 0-1,1-1 1,0 1 0,0-1-1,0 0 1,10 2 0,-7-1-17,1-1-1,1-1 1,-1 0 0,0 0 0,1-1 0,-1-1 0,0 1 0,1-2 0,14-1 0,-15-2-112,0 0 0,0-1 1,0 0-1,-1 0 0,0-1 1,0 0-1,0-1 0,-1 0 0,0 0 1,12-15-1,36-27-1497,-45 41 1747,0 2-1,0-1 0,1 1 1,0 1-1,0 0 0,0 1 0,1 0 1,0 1-1,-1 0 0,1 1 0,0 0 1,17 1-1,-28 1-60,1 0-1,-1 0 1,0 0 0,1 1-1,-1-1 1,0 1 0,1 0-1,-1-1 1,0 1 0,0 0-1,0 0 1,0 1 0,0-1-1,0 0 1,0 1 0,0-1-1,0 1 1,0 0 0,-1-1-1,3 4 1,-2-1 0,0-1 0,1 1 0,-2 0 0,1 0 0,0 1 0,-1-1 0,0 0-1,0 1 1,0-1 0,0 8 0,0-7-48,-1 1-1,0-1 1,0 1-1,-1-1 0,1 1 1,-1-1-1,0 1 1,-1-1-1,1 0 1,-1 0-1,0 1 0,0-1 1,-1-1-1,0 1 1,1 0-1,-2-1 0,1 1 1,-7 6-1,3-6-149,0 0-1,-1-1 1,1 0-1,-1 0 0,0-1 1,0 0-1,0 0 1,-1-1-1,1 0 1,0 0-1,-1-1 1,0 0-1,1-1 0,-1 0 1,1 0-1,-14-3 1,20 3-15,1-1 0,0 0 0,0 1 1,0-1-1,0 0 0,0 0 0,0 0 0,0 0 1,0 0-1,0 0 0,0 0 0,0 0 1,1 0-1,-1 0 0,0 0 0,1-1 1,-1 1-1,1 0 0,0-1 0,-1 1 0,1 0 1,0 0-1,0-1 0,-1 1 0,1 0 1,0-1-1,0 1 0,1 0 0,-1-3 0,0-26-3707</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46.514"/>
    </inkml:context>
    <inkml:brush xml:id="br0">
      <inkml:brushProperty name="width" value="0.05" units="cm"/>
      <inkml:brushProperty name="height" value="0.05" units="cm"/>
      <inkml:brushProperty name="color" value="#004F8B"/>
    </inkml:brush>
  </inkml:definitions>
  <inkml:trace contextRef="#ctx0" brushRef="#br0">0 0 5234,'0'0'8180</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09:59:46.891"/>
    </inkml:context>
    <inkml:brush xml:id="br0">
      <inkml:brushProperty name="width" value="0.05" units="cm"/>
      <inkml:brushProperty name="height" value="0.05" units="cm"/>
      <inkml:brushProperty name="color" value="#004F8B"/>
    </inkml:brush>
  </inkml:definitions>
  <inkml:trace contextRef="#ctx0" brushRef="#br0">1 366 4002,'0'0'11904,"1"-13"-11760,7-208-747,-8 220 598,0-1 0,0 0 1,0 1-1,1-1 0,-1 0 0,1 1 0,-1-1 0,1 1 1,-1-1-1,1 1 0,0-1 0,0 1 0,-1-1 0,3 0 1,-3 1 2,1 1 1,-1-1 0,1 1-1,0 0 1,-1-1 0,1 1-1,0 0 1,-1-1 0,1 1-1,0 0 1,-1 0 0,1 0-1,0 0 1,0 0 0,-1 0-1,1 0 1,0 0 0,-1 0 0,1 0-1,0 0 1,-1 0 0,1 1-1,1-1 1,4 3 2,0 0-1,0 1 1,-1 0 0,1 0-1,8 8 1,10 6 8,-13-12 1,0-1 0,0 0-1,0-1 1,1-1 0,-1 1-1,1-2 1,17 3 0,7-3 51,42-2 1,-72 0-57,0 0 13,0-1 0,0 1 1,-1-1-1,1 0 0,0 0 0,-1-1 1,1 1-1,-1-1 0,0-1 1,1 1-1,-1-1 0,0 0 0,0 0 1,6-6-1,-7 6-24,-1-1-1,0 1 1,0-1 0,0 0-1,-1 0 1,0 0 0,1 0-1,-1-1 1,-1 1 0,1-1-1,-1 1 1,1-1 0,-1 0-1,-1 1 1,1-1 0,-1 0-1,0-6 1,1 7-78,-1 0-1,0 0 1,0 0-1,0 0 1,-1 0 0,1 0-1,-1 0 1,0 0 0,0 1-1,0-1 1,-1 0 0,1 1-1,-4-6 1,3 7 103,0 1 0,-1-1 0,1 1 1,-1-1-1,1 1 0,-1 0 0,0 0 0,1 0 0,-1 1 0,0-1 1,0 0-1,1 1 0,-1 0 0,0 0 0,0 0 0,0 0 0,1 0 0,-1 0 1,0 1-1,-3 0 0,1 1 69,0-1-1,0 1 1,0 0 0,0 0 0,0 0 0,0 1-1,0 0 1,1 0 0,-1 0 0,1 0 0,0 1-1,0 0 1,0-1 0,1 2 0,-1-1 0,1 0-1,0 1 1,0-1 0,1 1 0,-1 0 0,1 0-1,-2 8 1,-2 1 227,1 2 1,1-1-1,0 0 0,1 1 0,1 0 1,-1 24-1,3-34-243,0 0 0,0 0 1,1 0-1,0 0 0,0 0 1,1 0-1,-1 0 0,1-1 0,1 1 1,-1-1-1,1 1 0,0-1 1,0 0-1,0 0 0,7 8 1,-4-7 82,1-1 1,-1 0-1,1 0 1,0 0-1,0-1 1,0 0-1,1 0 1,-1 0-1,1-1 1,10 2-1,3 0-325,1 0 0,-1-1 0,26 0 0,61-2-5846,-86-2 3578</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0:15.340"/>
    </inkml:context>
    <inkml:brush xml:id="br0">
      <inkml:brushProperty name="width" value="0.05" units="cm"/>
      <inkml:brushProperty name="height" value="0.05" units="cm"/>
      <inkml:brushProperty name="color" value="#004F8B"/>
    </inkml:brush>
  </inkml:definitions>
  <inkml:trace contextRef="#ctx0" brushRef="#br0">3568 9738 368,'-7'1'12392,"-24"4"-12418,5 3 88,-109 41 105,117-42-33,0-1 1,0 0-1,-1-2 0,0 0 0,-30 1 0,-100-1 706,114-4-641,-10-1-82,1-2 0,0-2 0,0-1 0,1-3 0,-1-2 0,2-1 0,0-2 1,-79-39-1,-533-258 371,589 280-475,8 4-22,-103-64-1,-206-179 66,234 171-47,36 22 31,3-4 0,3-4 0,-108-135 0,174 190-33,2-2 0,1-1 0,1-1 0,2 0 0,-14-40 0,-56-189 6,58 163 41,-91-437-82,62 235-13,45 236 26,-100-509-93,106 525 102,-75-685-180,82 717 186,-8-530-240,18 455 112,28-129 1,-26 164 123,11-42-100,55-152-1,60-86-276,191-425-299,-273 649 609,5 1 0,81-114-1,-86 141 57,167-224-386,-107 156 249,298-349 64,-346 436 83,2 3-1,117-81 0,-37 29-19,-17 21 6,3 5 0,154-76 1,-246 143 20,170-91 6,280-104 0,516-117-88,-495 225 80,-418 93 0,508-70-31,-413 72 13,228 11 0,-161 32 31,-122-10-7,539 107-41,-542-88 59,-1 5-1,-2 6 1,240 127-1,-61 22-11,-173-104 29,-3 0 85,-4 6-1,224 222 0,-260-219 96,84 119 0,64 126 266,-200-286-437,45 75 156,70 151-1,47 159 294,-76-64-110,-73-199-65,72 317 455,-27-89-385,-59-276-238,35 135 513,-49-152 403,-23-113-349,1-12-1763,-3 6 681,-1-1 0,0 1 0,1 0 0,-1-1 1,0 0-1,0 1 0,0-1 0,0 1 0,0-1 0,0 1 1,0-1-1,-1 1 0,0-3 0,-13-11-5150</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0:16.098"/>
    </inkml:context>
    <inkml:brush xml:id="br0">
      <inkml:brushProperty name="width" value="0.05" units="cm"/>
      <inkml:brushProperty name="height" value="0.05" units="cm"/>
      <inkml:brushProperty name="color" value="#004F8B"/>
    </inkml:brush>
  </inkml:definitions>
  <inkml:trace contextRef="#ctx0" brushRef="#br0">83 150 5026,'0'0'5101,"-1"-6"-4663,4-13-192,7 19 234,25 29 755,-25-18-939,57 56 1110,5 6 212,94 74 0,-161-143-1576,0 0 1,0 1-1,0-1 1,1 0 0,0-1 0,-1 1-1,1-1 1,1 0 0,-1-1 0,0 0-1,0 0 1,1 0 0,8 1 0,-13-5-37,1-1 1,-1 1 0,1-1 0,-1 0-1,0 0 1,0 0 0,0 0 0,-1 0 0,1 0-1,-1 0 1,0 0 0,0-1 0,2-5-1,-1 4-10,14-37 19,-2 0-1,-2-1 1,-2 0-1,7-63 0,-16 100-14,0 1-1,-1-1 1,1 0-1,-2 0 1,1 0-1,0 1 1,-1-1-1,0 0 1,-1 1-1,1-1 1,-1 0-1,0 1 1,-1 0-1,1 0 1,-1-1-1,0 1 1,0 1-1,0-1 1,-1 0-1,0 1 1,0 0-1,0 0 1,0 0-1,-1 0 1,1 1-1,-1 0 1,0 0-1,0 0 1,0 0-1,-1 1 1,-5-2-1,-7-1-139,-1 0 0,0 2 0,0 0 0,0 2 0,0 0-1,0 1 1,-1 0 0,1 2 0,0 1 0,0 0 0,1 1-1,-37 13 1,11 3-358,1 2-1,1 2 1,-68 51-1,108-74 434,-1 1-190,3-2 55,-1 1 1,1-1 0,-1 1 0,1-1-1,-1 1 1,0-1 0,1 1 0,-1-1-1,0 0 1,1 1 0,-1-1 0,0 0-1,1 0 1,-1 1 0,0-1 0,0 0-1,1 0 1,-1 0 0,0 0 0,0 0-1,1 0 1,-1 0 0,-1 0 0</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0:18.145"/>
    </inkml:context>
    <inkml:brush xml:id="br0">
      <inkml:brushProperty name="width" value="0.05" units="cm"/>
      <inkml:brushProperty name="height" value="0.05" units="cm"/>
      <inkml:brushProperty name="color" value="#004F8B"/>
    </inkml:brush>
  </inkml:definitions>
  <inkml:trace contextRef="#ctx0" brushRef="#br0">24 3930 1345,'0'0'4089,"0"-4"-3368,-12-147 6672,4-180-5515,4 171-1328,4-120 218,9 207-615,33-131 0,-13 76-30,-10 40 15,52-146-1,-38 158 37,4 2 0,2 2 0,53-71 0,43-44-48,229-244-1,-262 317-77,98-102 19,-134 150 11,120-115 56,-139 141-127,0 2 1,70-41 0,23-3-32,237-101 0,-207 111 22,-60 23 99,2 4-1,195-49 1,-256 85 126,1 2 0,86 0 0,-159-4-11425</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0:18.917"/>
    </inkml:context>
    <inkml:brush xml:id="br0">
      <inkml:brushProperty name="width" value="0.05" units="cm"/>
      <inkml:brushProperty name="height" value="0.05" units="cm"/>
      <inkml:brushProperty name="color" value="#004F8B"/>
    </inkml:brush>
  </inkml:definitions>
  <inkml:trace contextRef="#ctx0" brushRef="#br0">17 0 5330,'0'0'6566,"5"0"-6134,13 0-194,1 1 0,-1 0 0,1 1 0,-1 1 0,25 8 0,95 36 839,-71-22-826,-37-15-105,11 4 36,44 21 0,-76-31-179,0 0 1,-1 1 0,1 0-1,-1 1 1,0 0 0,0 0-1,-1 1 1,0 0 0,0 0-1,10 15 1,-15-20-13,-1 1 1,0 0-1,1 0 0,-1 0 1,0-1-1,-1 1 0,1 0 1,0 0-1,-1 1 1,1-1-1,-1 0 0,0 0 1,0 0-1,-1 0 0,1 0 1,0 0-1,-1 0 0,0 0 1,0 0-1,0 0 1,0 0-1,0 0 0,-1-1 1,1 1-1,-1 0 0,1-1 1,-1 1-1,0-1 1,0 1-1,0-1 0,-5 3 1,-7 7-35,0-1 0,-1 0 0,0-2 0,-22 12-1,15-10 74,5-1-40,-137 70 78,137-73-101,-1 0 1,0-1-1,0-1 1,-1-1-1,1 0 1,-1-2-1,-21 1 1,39-3 2,-1 0 0,1-1 0,-1 0 0,1 1 0,-1-1 0,1 0 0,0 1 1,-1-1-1,1 0 0,0 0 0,0 0 0,-1 0 0,1 0 0,0-1 1,0 1-1,0 0 0,0 0 0,1-1 0,-1 1 0,-1-2 0,-16-36-635,14 30 439,-20-49-120,3-1-1,-20-87 0,40 133 953,1 1-227,-3 3-2994,-2 2-1651</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01:47.745"/>
    </inkml:context>
    <inkml:brush xml:id="br0">
      <inkml:brushProperty name="width" value="0.05" units="cm"/>
      <inkml:brushProperty name="height" value="0.05" units="cm"/>
      <inkml:brushProperty name="color" value="#004F8B"/>
    </inkml:brush>
  </inkml:definitions>
  <inkml:trace contextRef="#ctx0" brushRef="#br0">13163 1 656,'0'0'7350,"31"24"-6363,-8-11-560,-1 2-1,-1 0 1,-1 2-1,0 0 1,33 39-1,-11-14 270,1 4-250,-3 1-1,-1 2 1,33 57-1,84 168 508,52 158 21,-87-124-139,-92-223-756,130 342 866,-143-386-362,17 71-1,3 10-322,-8-36-71,-4 0 1,22 153-1,-26-108-51,28 277 562,-48 124-332,-44-132-160,32-321-139,-7 28-38,-41 132-1,-51 99 54,61-195-71,-168 352 3,217-492-16,-113 215 8,-58 127 13,61-127 13,40-83 15,24-48-11,-4-2 0,-93 121 0,-155 130-24,-66 1-1,-322 190 9,569-435-6,-231 135 0,152-116-30,-124 65-3,227-131 23,-151 52 0,-56-12-229,-605 90 0,543-134-209,183-23 363,-926 89-409,664-82 366,309-20 78,-451 0-922,316-8 666,-18-13 61,102 2 108,-96 9-120,-15-1-49,-296 3-377,383 12 312,-75 0 19,61-7 99,-422-13-633,491-5 920,-87-4-1036,-198 43 786,132-14 230,14-1-2,-44 7 31,250-10-34,19-1-41,1 2-1,-123 27 1,-206 49-157,240-69-24,41-4-449,45-5 109,-78-4 1,56-2 18,-102 2 601</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13.743"/>
    </inkml:context>
    <inkml:brush xml:id="br0">
      <inkml:brushProperty name="width" value="0.05" units="cm"/>
      <inkml:brushProperty name="height" value="0.05" units="cm"/>
      <inkml:brushProperty name="color" value="#004F8B"/>
    </inkml:brush>
  </inkml:definitions>
  <inkml:trace contextRef="#ctx0" brushRef="#br0">10 44 16,'-10'0'16837,"282"-12"-15538,-270 12-1312,29-4-3097,-30 4 2933,0 0-1,0-1 1,0 1 0,0 0 0,0-1 0,0 1 0,0 0 0,0-1 0,0 1-1,0-1 1,-1 0 0,1 1 0,0-1 0,0 0 0,-1 1 0,1-1 0,0 0-1,-1 0 1,1 0 0,-1 0 0,1 0 0,-1 1 0,1-1 0,-1 0 0,1-2-1,-1-6-3810</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14.086"/>
    </inkml:context>
    <inkml:brush xml:id="br0">
      <inkml:brushProperty name="width" value="0.05" units="cm"/>
      <inkml:brushProperty name="height" value="0.05" units="cm"/>
      <inkml:brushProperty name="color" value="#004F8B"/>
    </inkml:brush>
  </inkml:definitions>
  <inkml:trace contextRef="#ctx0" brushRef="#br0">257 1 5507,'0'0'2964,"-20"15"-2375,-7 6-304,0 2 0,2 0 0,1 2 0,-25 32 0,25-21 165,16-22-437,-1-1 1,-1 0-1,0 0 1,-12 11-1,21-49-4762,2 14 2922,-1-18-2599</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14.443"/>
    </inkml:context>
    <inkml:brush xml:id="br0">
      <inkml:brushProperty name="width" value="0.05" units="cm"/>
      <inkml:brushProperty name="height" value="0.05" units="cm"/>
      <inkml:brushProperty name="color" value="#004F8B"/>
    </inkml:brush>
  </inkml:definitions>
  <inkml:trace contextRef="#ctx0" brushRef="#br0">1 0 5426,'0'0'5131,"9"7"-4696,112 88 3279,52 36-1591,-164-125-2574,4 3 1312,-8-8-3640,-4-22-10913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46.565"/>
    </inkml:context>
    <inkml:brush xml:id="br0">
      <inkml:brushProperty name="width" value="0.05" units="cm"/>
      <inkml:brushProperty name="height" value="0.05" units="cm"/>
      <inkml:brushProperty name="color" value="#004F8B"/>
    </inkml:brush>
  </inkml:definitions>
  <inkml:trace contextRef="#ctx0" brushRef="#br0">1 92 9332,'0'0'360,"7"22"1321,80 307 4114,-81-297-5648,-2-8-97,1-1-1,1 1 1,2-1-1,9 22 1,-16-44-125,-1-18-352,0-424-11560,-1 429 11679,2 0-1,-1 0 1,2 0 0,-1 1-1,2-1 1,3-12-1,-5 21 464,1-1-1,-1 1 0,1 0 1,0-1-1,0 1 0,0 0 1,0 0-1,1 0 0,-1 1 1,1-1-1,-1 1 0,1-1 0,0 1 1,0 0-1,0 0 0,1 0 1,-1 0-1,0 1 0,1-1 1,-1 1-1,1 0 0,0 0 1,4-1-1,-2 1 211,0 0 0,0 0 0,1 0 1,-1 1-1,0 0 0,0 0 0,0 1 0,1 0 0,-1 0 0,0 0 1,0 1-1,0-1 0,0 1 0,-1 1 0,12 5 0,-14-5-260,1 1 0,0-1 0,-1 1 0,0-1 0,0 1 0,0 0 0,0 0 0,-1 0 0,1 1 0,-1-1 0,0 1 0,-1-1 0,1 1 0,-1-1 0,1 1 0,-2 0 0,1 0 0,0 0-1,-1 0 1,0 8 0,-1-8-90,0-1 0,0 0 0,0 1 0,0-1 0,-1 0 0,0 0 0,0 0 0,0 0 0,0 0 0,0-1 0,-1 1-1,0-1 1,1 1 0,-1-1 0,-1 0 0,1 0 0,0 0 0,-1-1 0,1 1 0,-1-1 0,0 0 0,0 0 0,0 0 0,0-1-1,0 1 1,-6 0 0,-2 3-309,0-2 0,-1 0 0,1 0 0,-1-1 0,0-1 0,1 0 0,-1 0 0,-14-2 0,24 0 39,1 1 0,-1-1 1,1 1-1,-1-1 0,1 0 0,-1 0 1,1 0-1,0 0 0,0 0 0,0 0 1,-1-1-1,1 1 0,0-1 1,1 0-1,-1 1 0,0-1 0,0 0 1,1 0-1,-1 0 0,1 0 0,0 0 1,-2-3-1,-11-29-5508</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14.787"/>
    </inkml:context>
    <inkml:brush xml:id="br0">
      <inkml:brushProperty name="width" value="0.05" units="cm"/>
      <inkml:brushProperty name="height" value="0.05" units="cm"/>
      <inkml:brushProperty name="color" value="#004F8B"/>
    </inkml:brush>
  </inkml:definitions>
  <inkml:trace contextRef="#ctx0" brushRef="#br0">44 0 1024,'0'0'6660,"-4"10"-5572,-5 14-98,2 0 0,2 0-1,0 1 1,-3 39 0,3 26-213,4 0-5470</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15.897"/>
    </inkml:context>
    <inkml:brush xml:id="br0">
      <inkml:brushProperty name="width" value="0.05" units="cm"/>
      <inkml:brushProperty name="height" value="0.05" units="cm"/>
      <inkml:brushProperty name="color" value="#004F8B"/>
    </inkml:brush>
  </inkml:definitions>
  <inkml:trace contextRef="#ctx0" brushRef="#br0">1 75 11477,'0'0'2599,"20"0"-1324,400 0 2415,-393 1-3666,-21 0-103,0-1-1,0 1 1,0-1 0,0-1-1,0 1 1,0-1-1,6-1 1,-12 1-119,1 1 1,0-1 0,0 0 0,0 0-1,-1 1 1,1-1 0,-1 0-1,1 0 1,0 0 0,-1 0 0,1 0-1,-1 0 1,0 0 0,1 0 0,-1 0-1,0 0 1,0 0 0,1 0-1,-1 0 1,0 0 0,0 0 0,0 0-1,0-1 1,-2-25-6225,-5 3-851</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16.242"/>
    </inkml:context>
    <inkml:brush xml:id="br0">
      <inkml:brushProperty name="width" value="0.05" units="cm"/>
      <inkml:brushProperty name="height" value="0.05" units="cm"/>
      <inkml:brushProperty name="color" value="#004F8B"/>
    </inkml:brush>
  </inkml:definitions>
  <inkml:trace contextRef="#ctx0" brushRef="#br0">155 1 6371,'0'0'5122,"-8"19"-3630,3-9-1270,-7 18 497,0 1 0,-14 59 0,-65 264 1933,111-386-10815,5-7 4182,4-7-1171</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16.582"/>
    </inkml:context>
    <inkml:brush xml:id="br0">
      <inkml:brushProperty name="width" value="0.05" units="cm"/>
      <inkml:brushProperty name="height" value="0.05" units="cm"/>
      <inkml:brushProperty name="color" value="#004F8B"/>
    </inkml:brush>
  </inkml:definitions>
  <inkml:trace contextRef="#ctx0" brushRef="#br0">282 0 7347,'0'0'1809,"-17"19"-1526,-122 161 3044,126-161-3108,-2 6 264,-2-2 1,-23 27 0,39-50-534,1 1 0,0-1 1,0 0-1,-1 1 0,1-1 0,0 0 1,0 0-1,-1 1 0,1-1 0,0 0 1,-1 0-1,1 0 0,0 1 0,-1-1 1,1 0-1,-1 0 0,1 0 0,0 0 1,-1 0-1,1 0 0,-1 0 0,1 0 1,0 0-1,-1 0 0,1 0 0,-1 0 1,1 0-1,0 0 0,-1 0 0,1 0 1,0 0-1,-1 0 0,1 0 0,-1-1 1,1 1-1,0 0 0,-1 0 0,1-1 1,0 1-1,0 0 0,-1 0 0,1-1 1,-1 1-1,-8-17-2808,7 12 1401,-11-20-6475</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16.928"/>
    </inkml:context>
    <inkml:brush xml:id="br0">
      <inkml:brushProperty name="width" value="0.05" units="cm"/>
      <inkml:brushProperty name="height" value="0.05" units="cm"/>
      <inkml:brushProperty name="color" value="#004F8B"/>
    </inkml:brush>
  </inkml:definitions>
  <inkml:trace contextRef="#ctx0" brushRef="#br0">0 1 6147,'0'0'6336,"17"19"-4767,158 157 1851,-118-133-2531,-38-30-787,-1 1 0,0 1 0,24 25 0,-40-35-1487</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20.248"/>
    </inkml:context>
    <inkml:brush xml:id="br0">
      <inkml:brushProperty name="width" value="0.05" units="cm"/>
      <inkml:brushProperty name="height" value="0.05" units="cm"/>
      <inkml:brushProperty name="color" value="#004F8B"/>
    </inkml:brush>
  </inkml:definitions>
  <inkml:trace contextRef="#ctx0" brushRef="#br0">1 369 1345,'0'0'1718,"19"0"141,24 2-1130,114-1 1677,-140-1-2136,0-1 0,1-2 0,-1 1 0,0-2 0,-1 0 1,1-1-1,16-8 0,-31 13-211,1-2 0,-1 1 0,1 0 0,-1 0 0,0-1 0,0 1 0,0-1 0,0 0 0,0 0 0,0 0 0,0 0 0,0 0 0,-1 0 0,1 0 0,-1 0 0,1-1 0,-1 1 0,0 0 0,0-1 0,0 1 0,0-1 0,-1 0 0,1 1 0,-1-1 0,0 0 0,1 1 0,-1-1 0,0 0 0,0 1 0,-1-4 0,0 2-26,-1 0 1,1 0 0,-1 1 0,0-1 0,0 1 0,0-1-1,0 1 1,-1 0 0,1 0 0,-1 0 0,0 0 0,0 0-1,0 0 1,0 1 0,0-1 0,-1 1 0,1 0-1,-1 0 1,-3-1 0,0 0-29,0 0-1,1 1 1,-1 0 0,0 0-1,0 1 1,0 0 0,0 0-1,-1 1 1,1 0 0,0 0-1,0 0 1,-8 2-1,12-1-9,0 0 0,0 0 0,0 0 0,0 0 0,0 1 0,0-1 0,0 1 0,0 0 0,1 0 0,-1 0 0,1 0 0,-1 0 0,1 0 0,0 1 0,0-1 0,0 1 0,0-1 0,0 1 0,1 0 0,-1 0 0,1 0 0,0 0 0,-1 0 0,2 0 0,-1 0 0,0 1 0,0 5 0,0-2 40,0-1 0,1 1-1,-1 0 1,1-1 0,1 1-1,-1 0 1,1-1 0,1 1 0,-1-1-1,1 1 1,0-1 0,0 0 0,1 0-1,0 0 1,0 0 0,0 0-1,7 8 1,-4-8 24,0 0 0,1-1 0,0 1 0,0-1 0,0-1 0,0 1 0,1-1 0,0-1 0,-1 1 0,2-1 0,-1-1 0,0 1 0,14 1 0,-6-1-13,0 0 1,1-1-1,-1-1 0,1-1 0,-1 0 0,0-1 0,1-1 0,29-7 0,-38 7-92,1-1 1,-1-1-1,0 1 1,0-2-1,0 1 1,-1-1-1,1 0 0,-1 0 1,0-1-1,-1 0 1,1 0-1,-1-1 1,-1 1-1,1-1 1,-1-1-1,0 1 0,7-16 1,-6 9-146,-1 1 1,-1 0-1,0-1 0,-1 0 0,0 0 1,-1 0-1,-1 0 0,0-1 1,-1 1-1,0 0 0,-1 0 1,-1 0-1,0 0 0,-1 0 1,-1 0-1,0 0 0,-1 1 0,0 0 1,-1 0-1,0 0 0,-1 0 1,-15-19-1,19 38 2888,1 35-2595,2-12 356,1 0 0,2 0 0,0 0 0,2 0 0,16 48 0,-16-62-340,1-1 1,0 0 0,1-1-1,1 1 1,0-1-1,0-1 1,2 0 0,-1 0-1,1-1 1,1 0-1,0 0 1,26 17 0,-30-23-280,2 0 1,-1-1 0,1 0 0,-1 0 0,1-1 0,0 0 0,0-1 0,0 0 0,1 0 0,-1-1 0,0 0 0,1 0 0,-1-1-1,14-2 1,-5-7-2564,-8-14-1067</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20.643"/>
    </inkml:context>
    <inkml:brush xml:id="br0">
      <inkml:brushProperty name="width" value="0.05" units="cm"/>
      <inkml:brushProperty name="height" value="0.05" units="cm"/>
      <inkml:brushProperty name="color" value="#004F8B"/>
    </inkml:brush>
  </inkml:definitions>
  <inkml:trace contextRef="#ctx0" brushRef="#br0">1 1 4722,'0'0'8260,"89"0"-8036,-43 0-192,5 0-32,-3 0-1393,-2 0-1504,-11 0-4258</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21.028"/>
    </inkml:context>
    <inkml:brush xml:id="br0">
      <inkml:brushProperty name="width" value="0.05" units="cm"/>
      <inkml:brushProperty name="height" value="0.05" units="cm"/>
      <inkml:brushProperty name="color" value="#004F8B"/>
    </inkml:brush>
  </inkml:definitions>
  <inkml:trace contextRef="#ctx0" brushRef="#br0">1 69 368,'0'0'11739,"9"-12"-11152,30-38-395,-39 49-189,0 1 0,1-1-1,-1 1 1,0 0 0,1-1 0,-1 1 0,1-1 0,-1 1-1,1 0 1,-1 0 0,1-1 0,-1 1 0,1 0 0,-1 0 0,1-1-1,-1 1 1,1 0 0,-1 0 0,1 0 0,-1 0 0,1 0-1,0 0 1,-1 0 0,1 0 0,-1 0 0,1 0 0,-1 0-1,1 0 1,-1 0 0,1 0 0,0 1 0,-1-1 0,1 0 0,-1 0-1,1 1 1,-1-1 0,0 0 0,1 1 0,-1-1 0,1 0-1,-1 1 1,1-1 0,-1 1 0,0-1 0,1 1 0,-1-1 0,0 1-1,0-1 1,1 1 0,-1-1 0,0 1 0,0-1 0,0 2-1,12 31 209,-10-29-122,-2-3-84,9 28 421,2 0 1,1 0-1,26 45 1,-32-65-401,0-1 0,0 0 1,1 0-1,0-1 0,0 1 1,1-2-1,0 1 0,0-1 1,1 0-1,-1-1 0,1 0 1,1 0-1,-1-1 0,1 0 1,11 3-1,-5-3-9,0 0-1,0-1 0,1-1 1,-1-1-1,0 0 1,1-1-1,-1 0 1,1-2-1,-1 0 0,27-7 1,-36 7-24,0 0 0,0-1 0,-1 1 1,1-2-1,-1 1 0,0-1 0,0 0 0,0 0 1,-1 0-1,1-1 0,-1 0 0,0 0 1,0 0-1,-1-1 0,0 0 0,0 0 0,0 0 1,0 0-1,-1 0 0,0-1 0,-1 1 0,1-1 1,-1 0-1,-1 0 0,1 0 0,0-13 0,0 6-60,-1-1 0,-1 0 0,0 0 0,-1 1 0,-3-17 0,4 29 92,0-1 1,-1 0-1,0 0 1,0 0-1,0 0 0,0 1 1,0-1-1,-1 0 0,1 1 1,-1-1-1,1 1 1,-1 0-1,0-1 0,0 1 1,0 0-1,-1 0 0,1 0 1,0 0-1,-1 1 0,1-1 1,-1 1-1,1-1 1,-1 1-1,0 0 0,1 0 1,-1 0-1,0 0 0,0 1 1,0-1-1,0 1 1,0 0-1,-4 0 0,6 0-20,-1 1-1,0 0 1,1 0 0,-1-1-1,1 1 1,-1 0-1,1 0 1,-1 1-1,1-1 1,0 0 0,-1 0-1,1 1 1,0-1-1,0 1 1,0-1-1,0 1 1,0-1 0,1 1-1,-1 0 1,0-1-1,1 1 1,-1 0-1,0 2 1,-10 45 253,10-43-296,0 0 0,0 0 0,1 0 0,0 0 0,0 0 0,0 0-1,1 0 1,0 0 0,0-1 0,1 1 0,-1 0 0,1-1 0,0 1-1,1-1 1,0 1 0,-1-1 0,2 0 0,-1 0 0,0 0 0,1-1-1,0 1 1,0-1 0,1 0 0,-1 0 0,1-1 0,0 1 0,0-1-1,0 0 1,0 0 0,0 0 0,1-1 0,-1 0 0,1 0 0,0 0-1,-1-1 1,11 1 0,11 2-2153,-1-2 0,37-1-1,0-3-4829</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21.435"/>
    </inkml:context>
    <inkml:brush xml:id="br0">
      <inkml:brushProperty name="width" value="0.05" units="cm"/>
      <inkml:brushProperty name="height" value="0.05" units="cm"/>
      <inkml:brushProperty name="color" value="#004F8B"/>
    </inkml:brush>
  </inkml:definitions>
  <inkml:trace contextRef="#ctx0" brushRef="#br0">366 48 8836,'0'0'1948,"-17"-6"-1351,15 6-630,-34-12 767,1 2-1,-41-6 0,61 14-424,1 1 1,-1 0-1,0 1 1,-16 2-1,25-1-309,0-1-1,1 2 0,-1-1 0,1 1 1,-1-1-1,1 2 0,-1-1 1,1 0-1,0 1 0,0 0 1,-8 7-1,10-7 19,-1 0 0,1 1 0,0-1 0,0 1 0,1 0 0,-1 0 0,1 0-1,0 0 1,0 0 0,0 1 0,0-1 0,1 1 0,0-1 0,0 1 0,0-1 0,0 1 0,1 0 0,0-1 0,0 1 0,0 0 0,1-1 0,-1 1 0,1 0 0,0-1-1,0 1 1,1-1 0,-1 1 0,1-1 0,0 0 0,0 0 0,1 0 0,-1 0 0,1 0 0,0 0 0,0-1 0,0 1 0,0-1 0,1 0 0,-1 0 0,1 0 0,0 0 0,0-1-1,0 1 1,0-1 0,0 0 0,1-1 0,-1 1 0,0-1 0,1 1 0,7 0 0,1 0-18,-1 0 0,0-1 0,0 0 0,1-1 1,-1 0-1,0-1 0,0-1 0,0 0 0,18-5 0,-25 6-90,0-1-1,0 0 1,-1 0-1,1-1 1,-1 0 0,1 0-1,-1 0 1,0 0-1,0 0 1,0-1-1,0 0 1,-1 0 0,1 0-1,-1 0 1,0 0-1,-1-1 1,1 1-1,-1-1 1,0 0-1,0 0 1,0 0 0,0 0-1,-1 0 1,1-8-1,0 6 75,-1-1-1,0 1 1,-1 0-1,1-1 1,-2 1-1,1-1 1,-1 1-1,0 0 0,-4-14 1,3 34 4477,4 9-4787,0-16 210,0-1 0,1 0 0,-1 1 0,1-1 0,0 0 0,1 0 0,-1-1 0,1 1 0,7 7 0,-5-7-552,0 0-1,0 0 1,1-1 0,-1 0-1,1 0 1,0 0-1,7 2 1,25 5-4486</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21.980"/>
    </inkml:context>
    <inkml:brush xml:id="br0">
      <inkml:brushProperty name="width" value="0.05" units="cm"/>
      <inkml:brushProperty name="height" value="0.05" units="cm"/>
      <inkml:brushProperty name="color" value="#004F8B"/>
    </inkml:brush>
  </inkml:definitions>
  <inkml:trace contextRef="#ctx0" brushRef="#br0">316 336 8564,'0'0'2326,"-18"-11"-824,-56-39 723,68 47-2142,1-1 1,-1 1-1,0 0 0,0 0 0,0 1 0,0 0 0,0 0 0,-1 0 0,1 1 1,-1 0-1,1 0 0,-1 1 0,1-1 0,-1 1 0,1 1 0,-1-1 0,1 1 0,-1 1 1,1-1-1,-1 1 0,1 0 0,0 0 0,0 1 0,0 0 0,-8 5 0,9-5-98,1 1 0,0-1-1,0 1 1,0 0 0,1 0-1,-1 1 1,1-1-1,0 1 1,0-1 0,0 1-1,1 0 1,0 0 0,0 0-1,0 0 1,1 1 0,-1-1-1,1 0 1,1 1-1,-1-1 1,1 1 0,0-1-1,0 1 1,0-1 0,1 1-1,0-1 1,0 1 0,0-1-1,2 5 1,0-4 21,0-1 1,0 0 0,0 0-1,0-1 1,1 1 0,0-1-1,0 1 1,0-1 0,0 0-1,1-1 1,0 1 0,-1-1-1,1 0 1,0 0 0,1-1-1,-1 1 1,0-1 0,1 0-1,-1 0 1,10 1 0,8 2-44,0-1 1,0-1 0,42 0-1,-50-3-331,1-1-1,-1 0 1,0-1-1,0-1 0,0 0 1,0-1-1,-1 0 0,23-11 1,-30 11 142,1 0 0,-1-1 0,1 0 1,-1 0-1,-1-1 0,1 0 1,-1 0-1,0 0 0,0-1 0,-1 0 1,0 0-1,0 0 0,-1-1 0,0 1 1,0-1-1,4-13 0,-4 5 318,0 0 0,-1-1 0,0 1 1,-2-1-1,0 1 0,-1-1 0,0 0 0,-6-32 0,-2 9 2008,-2 1 0,-22-57 0,32 95-1529,0 20-750,0-2 230,2 0 1,0-1-1,0 1 1,1-1-1,1 0 0,1 0 1,1 0-1,0-1 0,1 0 1,0 0-1,1 0 1,1-1-1,12 16 0,-13-21-197,0 0-1,0 0 1,1 0-1,0-1 1,0-1-1,1 0 1,0 0-1,1 0 0,-1-2 1,1 1-1,0-1 1,1-1-1,-1 0 1,1 0-1,0-1 1,0-1-1,0 0 1,23 0-1,-32-2-256,-2 1 225,-1-1 0,1 0-1,0 0 1,0 0-1,0 0 1,0 0-1,-1 0 1,1 0 0,0 0-1,0 0 1,0 0-1,0-1 1,-1 1 0,1 0-1,0 0 1,0-1-1,-1 1 1,1-1-1,0 1 1,0-1 0,-1 1-1,1-1 1,-1 1-1,1-1 1,0 1-1,-1-1 1,1 0 0,-1 1-1,1-1 1,-1 0-1,1-1 1,0-16-4656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46.926"/>
    </inkml:context>
    <inkml:brush xml:id="br0">
      <inkml:brushProperty name="width" value="0.05" units="cm"/>
      <inkml:brushProperty name="height" value="0.05" units="cm"/>
      <inkml:brushProperty name="color" value="#004F8B"/>
    </inkml:brush>
  </inkml:definitions>
  <inkml:trace contextRef="#ctx0" brushRef="#br0">0 1 4178,'0'0'6051,"4"24"-3760,5 35-1160,45 242 2679,-47-277-3797,0-1-1,13 25 1,-20-48-34,0 1 1,1-1-1,-1 0 1,0 0-1,0 0 1,0 0-1,0 0 0,1 0 1,-1 1-1,0-1 1,0 0-1,0 0 1,1 0-1,-1 0 1,0 0-1,0 0 1,0 0-1,1 0 1,-1 0-1,0 0 1,0 0-1,0 0 1,1 0-1,-1 0 1,0 0-1,0 0 0,0 0 1,1 0-1,-1 0 1,0 0-1,0-1 1,0 1-1,0 0 1,1 0-1,-1 0 1,0 0-1,0 0 1,0 0-1,0-1 1,1 1-1,-1 0 1,0 0-1,0 0 1,0 0-1,0-1 0,0 1 1,0 0-1,0-1 1,47-65-2638,-37 49 2475,1 0 1,0 1-1,1 1 0,1 0 0,1 0 0,30-24 0,-44 39 284,0 0 1,1-1-1,-1 1 0,0 0 0,1 0 0,-1 0 1,0 0-1,1 0 0,-1 0 0,0 0 0,1 0 1,-1 0-1,0 0 0,1 0 0,-1 0 0,1 0 1,-1 0-1,0 0 0,1 0 0,-1 0 1,0 0-1,1 0 0,-1 0 0,0 0 0,1 1 1,-1-1-1,0 0 0,1 0 0,-1 0 0,0 1 1,0-1-1,1 0 0,-1 0 0,0 1 1,0-1-1,0 0 0,1 1 0,-1-1 0,0 0 1,0 1-1,0-1 0,1 1 0,7 22-198,-2-3 153,26 19-1748,10-9-3432,-6-14-348</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22.310"/>
    </inkml:context>
    <inkml:brush xml:id="br0">
      <inkml:brushProperty name="width" value="0.05" units="cm"/>
      <inkml:brushProperty name="height" value="0.05" units="cm"/>
      <inkml:brushProperty name="color" value="#004F8B"/>
    </inkml:brush>
  </inkml:definitions>
  <inkml:trace contextRef="#ctx0" brushRef="#br0">0 29 8356,'0'0'8532,"27"-12"-8532,-2 9-496,6-3-1585,-2-1-3154</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22.669"/>
    </inkml:context>
    <inkml:brush xml:id="br0">
      <inkml:brushProperty name="width" value="0.05" units="cm"/>
      <inkml:brushProperty name="height" value="0.05" units="cm"/>
      <inkml:brushProperty name="color" value="#004F8B"/>
    </inkml:brush>
  </inkml:definitions>
  <inkml:trace contextRef="#ctx0" brushRef="#br0">0 163 9732,'0'0'8084,"22"-6"-7932,-5 2-117,5 0-5,-2-2 1,1 0-1,-1-1 1,1-1-1,-2-1 1,28-16-1,-45 24-73,0 0-1,-1-1 0,1 1 0,0-1 0,0 1 1,-1-1-1,1 0 0,0 0 0,-1 0 0,0 0 1,0 0-1,1 0 0,-1 0 0,0 0 0,-1 0 1,1 0-1,0-1 0,-1 1 0,1 0 1,-1-1-1,0 1 0,1 0 0,-1-1 0,0 1 1,-1-4-1,0 4 2,0 0 1,1 0 0,-1 0-1,0 1 1,-1-1 0,1 0-1,0 1 1,0-1-1,-1 0 1,1 1 0,-1 0-1,0-1 1,1 1 0,-1 0-1,0 0 1,0 0-1,0 0 1,1 0 0,-1 0-1,0 0 1,0 1 0,0-1-1,0 1 1,-1-1-1,1 1 1,0 0 0,-4 0-1,1 0 66,0 0 1,-1 0-1,1 1 0,-1 0 0,1 0 0,0 0 0,0 0 0,-1 1 0,1 0 0,0 0 1,0 0-1,1 1 0,-1 0 0,0 0 0,-6 5 0,8-5-72,1-1 0,0 1 0,-1 0 0,1-1 0,0 1 0,0 0 0,0 0-1,1 0 1,-1 1 0,1-1 0,0 0 0,-1 1 0,2-1 0,-1 1 0,0-1 0,1 1 0,-1-1 0,1 1-1,0-1 1,0 1 0,1-1 0,-1 1 0,1-1 0,-1 1 0,3 3 0,-3-6-112,0 0 0,1 0 0,-1 0 0,1 0 0,-1 0 0,1 0 0,-1 0 0,1-1 1,-1 1-1,1 0 0,0 0 0,0-1 0,-1 1 0,1-1 0,0 1 0,0 0 0,1 0 0,27 7-4140</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23.013"/>
    </inkml:context>
    <inkml:brush xml:id="br0">
      <inkml:brushProperty name="width" value="0.05" units="cm"/>
      <inkml:brushProperty name="height" value="0.05" units="cm"/>
      <inkml:brushProperty name="color" value="#004F8B"/>
    </inkml:brush>
  </inkml:definitions>
  <inkml:trace contextRef="#ctx0" brushRef="#br0">450 77 160,'0'0'13796,"-14"-13"-13108,-45-39-488,58 51-202,1 0 1,-1 0-1,0 0 0,0 0 0,0 1 1,0-1-1,0 0 0,0 0 0,0 1 1,0-1-1,-1 1 0,1-1 0,0 1 1,0-1-1,0 1 0,-1 0 1,1 0-1,0 0 0,0-1 0,-1 1 1,1 0-1,0 0 0,0 1 0,-1-1 1,1 0-1,0 0 0,0 1 0,0-1 1,-1 0-1,1 1 0,0-1 0,0 1 1,0 0-1,0-1 0,0 1 0,0 0 1,0 0-1,-2 1 0,1 2 2,0 0 0,-1-1-1,1 1 1,1 0 0,-1 0-1,0 1 1,0 5 0,1-6 19,-2 7 183,1 0 0,1 0 0,0 0 0,1 1 0,0-1 0,1 0 0,0 0 0,0 0 0,1 1 0,1-1 0,0-1 0,0 1 0,1 0 0,1-1 0,0 0 0,9 15 0,-12-21-252,0 0 1,0 0-1,-1 0 1,1 0-1,-1 1 1,0-1-1,0 0 0,-1 1 1,1-1-1,-1 0 1,0 1-1,0-1 1,-1 1-1,1-1 0,-1 0 1,0 1-1,-1 3 1,0-3-472,0 0 0,-1-1 0,1 1 1,-1-1-1,0 1 0,0-1 1,0 0-1,0 0 0,-1-1 0,0 1 1,1-1-1,-2 1 0,-7 4 1,-22 10-5571</inkml:trace>
  <inkml:trace contextRef="#ctx0" brushRef="#br0" timeOffset="1">0 644 5186,'0'0'12070,"143"-8"-10405,-97-5-1041,-3 2-464,-7 2-160,-1 3-288,-10 3-1697,-7 1-3025</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23.651"/>
    </inkml:context>
    <inkml:brush xml:id="br0">
      <inkml:brushProperty name="width" value="0.05" units="cm"/>
      <inkml:brushProperty name="height" value="0.05" units="cm"/>
      <inkml:brushProperty name="color" value="#004F8B"/>
    </inkml:brush>
  </inkml:definitions>
  <inkml:trace contextRef="#ctx0" brushRef="#br0">1 1 9156,'0'0'2815,"0"9"-2074,8 61 141,2 0 0,22 75 0,-8-40-30,-16-64-728,-7-26-278,2 0 0,0 0-1,1 0 1,0 0 0,1-1 0,1 1-1,14 25 1,-20-57-4579,0-17 1457</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23.979"/>
    </inkml:context>
    <inkml:brush xml:id="br0">
      <inkml:brushProperty name="width" value="0.05" units="cm"/>
      <inkml:brushProperty name="height" value="0.05" units="cm"/>
      <inkml:brushProperty name="color" value="#004F8B"/>
    </inkml:brush>
  </inkml:definitions>
  <inkml:trace contextRef="#ctx0" brushRef="#br0">1 41 5314,'0'0'6902,"16"-9"-6293,-6 3-488,-6 3-78,-1 0 0,1 1 0,-1-1 0,1 1 0,0 0 1,-1 0-1,1 1 0,0-1 0,0 1 0,0 0 0,1 0 0,-1 0 1,0 0-1,0 1 0,1 0 0,-1 0 0,0 0 0,0 0 0,1 1 0,-1-1 1,0 1-1,0 0 0,0 0 0,0 1 0,0-1 0,5 4 0,8 6 178,-1 1 0,-1 1 0,0 0-1,-1 1 1,-1 0 0,14 19 0,-22-26-209,0 0-1,-1 0 1,1 0 0,-1 0 0,-1 1 0,0 0-1,0-1 1,0 1 0,-1 1 0,0-1 0,-1 0 0,0 0-1,0 1 1,-1-1 0,0 0 0,0 1 0,-2 11 0,0-15-38,0-1 1,0 1 0,-1 0 0,1-1 0,-1 1 0,0-1 0,0 0 0,0 0 0,-1 0-1,0-1 1,1 1 0,-1-1 0,0 1 0,-1-2 0,1 1 0,-1 0 0,1-1 0,-1 1-1,0-1 1,1-1 0,-8 3 0,2-1-67,0 0-1,-1-1 0,1 0 1,-1 0-1,0-1 1,0-1-1,1 0 1,-1 0-1,-16-3 1,24 2 41,1 0 0,-1 0 0,1 0 0,-1 0 0,1 0 0,0-1 0,0 1 0,0-1 0,-1 1 0,1-1 0,1 0 0,-1 0 0,0 0 0,0 0 0,1 0 0,-1 0 0,1 0 0,-1 0 0,1-1 0,0 1 0,0-1 0,0 1 0,1-1 0,-1 1 1,0-5-1,-1-5-789,1 0-1,0 0 1,1 0 0,1-15 0,2-5-3031</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24.323"/>
    </inkml:context>
    <inkml:brush xml:id="br0">
      <inkml:brushProperty name="width" value="0.05" units="cm"/>
      <inkml:brushProperty name="height" value="0.05" units="cm"/>
      <inkml:brushProperty name="color" value="#004F8B"/>
    </inkml:brush>
  </inkml:definitions>
  <inkml:trace contextRef="#ctx0" brushRef="#br0">34 145 3778,'0'0'7072,"-5"-1"-6077,4 1-986,0-1 0,-1 1-1,1 0 1,0 0-1,0-1 1,0 1-1,0-1 1,-1 1 0,1-1-1,0 1 1,0-1-1,0 0 1,0 1-1,0-1 1,0 0 0,1 0-1,-1 0 1,0 0-1,0 0 1,1 0-1,-1 0 1,0 0 0,1 0-1,-1 0 1,0-2-1,-2-37-225,3 26 115,0 12 112,0-1-1,0 1 0,0-1 0,0 0 1,0 1-1,0-1 0,1 1 1,0-1-1,-1 1 0,1-1 0,0 1 1,0 0-1,0-1 0,0 1 0,1 0 1,-1-1-1,0 1 0,1 0 0,0 0 1,-1 0-1,1 1 0,0-1 1,0 0-1,3-1 0,1 0 259,0 1 1,1 1-1,-1-1 0,0 1 1,1 0-1,-1 0 0,1 1 1,11 0-1,-13 1-179,0 0 1,0 0-1,-1 0 1,1 1-1,0 0 0,-1 0 1,1 0-1,-1 0 1,0 1-1,0-1 0,0 1 1,0 0-1,4 5 1,53 53-1919,-39-37-3325</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24.684"/>
    </inkml:context>
    <inkml:brush xml:id="br0">
      <inkml:brushProperty name="width" value="0.05" units="cm"/>
      <inkml:brushProperty name="height" value="0.05" units="cm"/>
      <inkml:brushProperty name="color" value="#004F8B"/>
    </inkml:brush>
  </inkml:definitions>
  <inkml:trace contextRef="#ctx0" brushRef="#br0">0 0 1297,'0'0'8291</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25.012"/>
    </inkml:context>
    <inkml:brush xml:id="br0">
      <inkml:brushProperty name="width" value="0.05" units="cm"/>
      <inkml:brushProperty name="height" value="0.05" units="cm"/>
      <inkml:brushProperty name="color" value="#004F8B"/>
    </inkml:brush>
  </inkml:definitions>
  <inkml:trace contextRef="#ctx0" brushRef="#br0">28 241 7972,'0'0'1203,"-5"-21"-245,-14-63-582,18 81-330,0 1-1,1 0 1,-1 0 0,1-1 0,0 1-1,0 0 1,0-1 0,0 1 0,0-1-1,0 1 1,0 0 0,1 0 0,-1-1-1,1 1 1,0 0 0,0 0 0,0-1 0,0 1-1,0 0 1,0 0 0,0 0 0,1 0-1,-1 1 1,1-1 0,-1 0 0,1 0-1,0 1 1,0-1 0,0 1 0,-1 0-1,1-1 1,1 1 0,-1 0 0,0 0-1,0 0 1,0 1 0,0-1 0,1 0 0,-1 1-1,0 0 1,1-1 0,-1 1 0,0 0-1,1 0 1,-1 0 0,0 1 0,1-1-1,-1 0 1,0 1 0,1 0 0,-1-1-1,0 1 1,0 0 0,0 0 0,0 0-1,0 1 1,0-1 0,3 3 0,5 6 186,-1 1 0,0 1 0,10 18 0,-14-21-238,1 1 1,0-1-1,0-1 0,1 1 1,0-1-1,1 0 1,-1-1-1,11 8 0,-17-15-41,0 1-1,-1-1 0,1 0 0,0 0 0,0 0 0,-1 1 0,1-1 0,0 0 0,0 0 0,0 0 0,-1 0 0,1 0 0,0 0 0,0-1 0,0 1 0,-1 0 0,1 0 0,0 0 1,0-1-1,-1 1 0,1-1 0,0 1 0,-1 0 0,1-1 0,0 1 0,-1-1 0,1 1 0,-1-1 0,1 0 0,0 1 0,-1-1 0,0 1 0,1-1 0,-1 0 0,1 0 0,-1 1 1,0-1-1,1 0 0,-1 1 0,0-1 0,0 0 0,0 0 0,0 0 0,0 1 0,0-2 0,10-49-636,-8 41 551,6-50 43,5-22 3376,-13 82-3221,0 0 0,0-1-1,0 1 1,1 0 0,-1 0 0,0 0 0,0 0 0,1-1 0,-1 1 0,0 0-1,0 0 1,1 0 0,-1 0 0,0 0 0,1 0 0,-1 0 0,0 0-1,1 0 1,-1 0 0,0 0 0,0 0 0,1 0 0,-1 0 0,0 0-1,1 0 1,-1 0 0,0 0 0,0 1 0,1-1 0,-1 0 0,0 0 0,0 0-1,1 0 1,-1 0 0,0 1 0,0-1 0,0 0 0,1 0 0,-1 1-1,0-1 1,0 0 0,0 0 0,0 1 0,1-1 0,-1 0 0,0 0-1,0 1 1,0-1 0,0 0 0,0 1 0,0-1 0,0 1 0,14 18-645,-12-17 830,11 16-1262,1 0 0,1-2 1,19 18-1,-3-9-3425</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25.476"/>
    </inkml:context>
    <inkml:brush xml:id="br0">
      <inkml:brushProperty name="width" value="0.05" units="cm"/>
      <inkml:brushProperty name="height" value="0.05" units="cm"/>
      <inkml:brushProperty name="color" value="#004F8B"/>
    </inkml:brush>
  </inkml:definitions>
  <inkml:trace contextRef="#ctx0" brushRef="#br0">321 125 8004,'0'0'5463,"-12"-18"-3896,-42-53-834,51 68-725,-1-1 0,1 1 0,-1 0 0,0 0-1,0 1 1,0-1 0,0 1 0,-1 0 0,1 0 0,-1 0 0,1 1-1,-1-1 1,1 1 0,-1 0 0,0 0 0,0 1 0,1 0 0,-1-1-1,0 2 1,0-1 0,-7 2 0,-7-1-26,12-1-15,0 1-1,-1 0 1,1 0 0,0 1 0,0 0-1,0 1 1,0-1 0,1 1-1,-1 0 1,1 1 0,0 0 0,0 0-1,-6 5 1,9-7 22,0 0 0,1 0 0,0 0 0,-1 1 0,1-1 0,0 1 0,0 0 0,0-1 0,1 1 1,-1 0-1,1 0 0,-1 0 0,1 0 0,0 0 0,0 1 0,0-1 0,1 0 0,-1 0 0,1 1 0,0-1 0,0 0 0,0 1 0,0-1 0,0 0 0,1 0 0,-1 1 0,1-1 0,0 0 0,0 0 0,0 0 1,3 4-1,-1-2 24,0-1 1,0 0-1,1-1 1,0 1-1,0 0 1,0-1-1,0 0 1,0 0 0,1 0-1,-1-1 1,1 1-1,0-1 1,8 2-1,2 2-15,0-2 0,0 0 0,23 2 0,-36-6-3,10 2-61,-1-1 0,0 0 1,0-1-1,0 0 0,23-3 1,-32 2 56,1 0 0,-1 0 1,1 0-1,-1 0 0,0 0 1,1 0-1,-1-1 1,0 1-1,0-1 0,0 0 1,0 1-1,0-1 0,0 0 1,0 0-1,-1 0 1,1-1-1,-1 1 0,1 0 1,-1 0-1,0-1 0,0 1 1,0-1-1,0 1 0,-1-1 1,1 1-1,-1-1 1,1 0-1,-1 1 0,0-1 1,0-3-1,1 1 103,-1-1 0,0 0 0,0 1 0,-1-1 0,1 0 0,-1 1 0,0-1 0,-1 1 0,1-1 0,-1 1-1,0-1 1,-1 1 0,-3-6 0,10 36 439,3 14-815,-3-31 213,1-1 0,0 0 0,0-1-1,0 1 1,1-1 0,0 0 0,0 0 0,0-1 0,1 0-1,0 0 1,0-1 0,0 1 0,1-1 0,-1-1 0,1 0 0,0 0-1,0 0 1,0-1 0,0 0 0,1-1 0,-1 0 0,0 0-1,1-1 1,-1 0 0,13-1 0,-18 0-91,1 1 1,-1-1 0,0 0-1,1 0 1,-1 0-1,0 0 1,1-1-1,-1 1 1,0-1-1,0 0 1,0 0 0,-1 0-1,1 0 1,0-1-1,-1 1 1,1-1-1,-1 0 1,0 1-1,0-1 1,0 0-1,0 0 1,-1 0 0,1 0-1,-1-1 1,0 1-1,0 0 1,0-1-1,1-3 1,7-61-1943,-8 26 3693,-1 32 3149,0 13-4025,1 6-666,0 1-1,1-1 1,0 0 0,1 0-1,0 0 1,0 0 0,1 0-1,0 0 1,1-1 0,7 11-1,28 32-1445,1-14-3530,-20-24-118</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26.151"/>
    </inkml:context>
    <inkml:brush xml:id="br0">
      <inkml:brushProperty name="width" value="0.05" units="cm"/>
      <inkml:brushProperty name="height" value="0.05" units="cm"/>
      <inkml:brushProperty name="color" value="#004F8B"/>
    </inkml:brush>
  </inkml:definitions>
  <inkml:trace contextRef="#ctx0" brushRef="#br0">1 0 7940,'0'0'659,"22"4"-798,72 13 118,-87-15 77,-1 1 0,1-1 0,-1 2 1,0-1-1,0 0 0,0 1 1,0 0-1,-1 1 0,0-1 1,0 1-1,0 0 0,0 0 1,-1 1-1,0 0 0,0-1 0,0 1 1,-1 0-1,1 1 0,1 7 1,20 28 2576,-19-36-2471,-1 0 0,1-1 0,0 1 0,0-1 0,0-1 0,1 1 0,0-1 0,0 0 0,0-1 0,0 0 0,1 0 0,-1 0 0,1-1 0,0 0 0,10 1 0,-1-1-262,0 0 0,0-2 0,0 0 0,0 0-1,0-2 1,21-4 0,-34 5 132,1 1 0,0-1 1,-1 0-1,1-1 0,-1 1 0,1-1 0,-1 0 1,0 0-1,0 0 0,1 0 0,-2-1 0,1 0 0,0 0 1,0 0-1,-1 0 0,0 0 0,0-1 0,0 0 0,0 1 1,0-1-1,-1 0 0,1-1 0,-1 1 0,0 0 1,0 0-1,-1-1 0,0 1 0,1-1 0,-1 0 0,-1 1 1,1-1-1,-1-5 0,0 2 185,1 6-174,-1 0 1,1 0 0,-1 0 0,0 0 0,0 0 0,0 0 0,0 0-1,0 0 1,0 0 0,-1 1 0,1-1 0,0 0 0,-1 0 0,0 0-1,1 0 1,-1 1 0,0-1 0,0 0 0,0 0 0,0 1 0,0-1 0,-1 1-1,1-1 1,0 1 0,-1 0 0,1-1 0,-1 1 0,-2-2 0,-2 28-311,5-15 252,1-1-1,0 1 1,1-1 0,0 1 0,0-1 0,1 0-1,0 0 1,0 0 0,1 0 0,1 0 0,6 13 0,-8-18-22,1 0 0,0 1 1,0-1-1,0 0 0,0-1 1,1 1-1,-1 0 0,1-1 1,0 0-1,0 0 0,0 0 1,1 0-1,-1-1 0,1 0 1,-1 0-1,1 0 1,0 0-1,0-1 0,0 0 1,0 0-1,0 0 0,0-1 1,7 1-1,-8-1-28,1-1-1,0 1 1,0-1-1,0 0 1,0 0-1,0-1 1,-1 0-1,1 1 1,-1-1-1,1-1 1,-1 1-1,0-1 1,0 0-1,0 0 1,4-3-1,5-7-376,-1 0-1,20-29 1,20-19 122,-43 53 508,1 0 0,0 0 0,1 1 0,14-8 0,-22 13 95,1 0 0,0 0 0,0 1 0,0-1 0,0 1 1,1 0-1,-1 0 0,0 0 0,1 1 0,-1-1 0,0 1 0,1 0 0,-1 0 0,0 1 0,1-1 0,4 2 0,-7 0-185,0-1-1,0 1 0,0-1 0,0 1 0,0 0 0,-1-1 0,1 1 0,-1 0 0,1 0 0,-1 0 1,0 1-1,0-1 0,0 0 0,0 0 0,0 1 0,0-1 0,0 3 0,8 44 679,-8-48-733,0 9 20,1-1 0,-1 1-1,-1 0 1,0 0 0,-2 19 0,1-26-151,0 0 1,0 0-1,0-1 0,0 1 1,0-1-1,0 1 0,0-1 1,-1 1-1,0-1 0,1 0 1,-1 0-1,0 1 0,0-1 1,0-1-1,0 1 0,0 0 1,-1 0-1,1-1 0,-1 1 1,1-1-1,-1 0 0,1 0 1,-1 0-1,1 0 0,-4 0 1,-7 2-869,0-1 1,-1 0-1,1-2 0,-16 0 1,19 0 184,-52 0-4741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47.340"/>
    </inkml:context>
    <inkml:brush xml:id="br0">
      <inkml:brushProperty name="width" value="0.05" units="cm"/>
      <inkml:brushProperty name="height" value="0.05" units="cm"/>
      <inkml:brushProperty name="color" value="#004F8B"/>
    </inkml:brush>
  </inkml:definitions>
  <inkml:trace contextRef="#ctx0" brushRef="#br0">180 181 5491,'0'0'12443,"9"-18"-11520,24-54-406,-33 71-508,1 0 0,-1 0 0,0 0 0,1-1 0,-1 1 0,0 0 0,1 0 0,-1-1 0,0 1 0,0 0 0,0-1 0,0 1 0,0 0 0,-1 0 0,1-1 1,0 1-1,0 0 0,-1 0 0,1 0 0,-1-1 0,1 1 0,-1 0 0,0 0 0,1 0 0,-1 0 0,0 0 0,0 0 0,0 0 0,0 0 0,0 0 0,-1 0 0,-30-10-14,27 10 7,-12-2-33,0 0 1,-1 2 0,1 0 0,-1 1-1,-21 2 1,37-1 24,-1-1 0,1 1 0,0-1 0,-1 1 0,1 0 0,0 0 0,0 0 0,0 0 0,0 0-1,0 0 1,0 1 0,0-1 0,0 1 0,1-1 0,-1 1 0,0 0 0,1 0 0,-1 0 0,1-1 0,0 1 0,0 1-1,0-1 1,0 0 0,0 0 0,0 0 0,0 0 0,1 1 0,-1-1 0,1 0 0,0 1 0,-1 3 0,1-3 6,0 0 0,0 1 0,0-1 0,0 0 0,1 1 0,-1-1 0,1 0 1,0 0-1,0 0 0,0 0 0,0 0 0,1 0 0,-1 0 0,1 0 0,0 0 0,0-1 1,0 1-1,0 0 0,0-1 0,0 0 0,1 0 0,2 3 0,3-1-94,1 0 1,-1 0-1,1 0 0,0-1 0,0-1 1,0 1-1,0-1 0,0-1 0,0 0 1,1 0-1,-1-1 0,0 0 0,14-2 1,-20 1 40,0 0 0,-1 0 1,0 0-1,1 0 0,-1-1 0,0 1 1,1-1-1,-1 0 0,0 1 1,0-1-1,-1 0 0,1 0 1,0 0-1,0 0 0,-1-1 1,0 1-1,1 0 0,-1-1 1,0 1-1,0-1 0,0 1 1,0-1-1,-1 1 0,1-1 1,-1 0-1,1-3 0,1-12-233,-1 0-1,-1-35 1,-1 31 305,0 4 659,-1 23 452,4 32-673,0-32-535,1 0-1,0 0 0,0 0 1,0 0-1,0-1 1,1 1-1,0-1 0,0 0 1,0 0-1,1 0 1,-1-1-1,1 0 1,0 0-1,0 0 0,7 4 1,-1-2-1219,0 0-1,-1-1 1,2 0 0,-1-1 0,0 0-1,21 2 1,-5-4-4276</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26.479"/>
    </inkml:context>
    <inkml:brush xml:id="br0">
      <inkml:brushProperty name="width" value="0.05" units="cm"/>
      <inkml:brushProperty name="height" value="0.05" units="cm"/>
      <inkml:brushProperty name="color" value="#004F8B"/>
    </inkml:brush>
  </inkml:definitions>
  <inkml:trace contextRef="#ctx0" brushRef="#br0">1 1 9941,'0'0'6659,"55"13"-9349,-26 3-1247,-2 3-4739</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58:26.833"/>
    </inkml:context>
    <inkml:brush xml:id="br0">
      <inkml:brushProperty name="width" value="0.05" units="cm"/>
      <inkml:brushProperty name="height" value="0.05" units="cm"/>
      <inkml:brushProperty name="color" value="#004F8B"/>
    </inkml:brush>
  </inkml:definitions>
  <inkml:trace contextRef="#ctx0" brushRef="#br0">35 1 14967,'0'0'4002,"-35"0"-11974</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25.398"/>
    </inkml:context>
    <inkml:brush xml:id="br0">
      <inkml:brushProperty name="width" value="0.05" units="cm"/>
      <inkml:brushProperty name="height" value="0.05" units="cm"/>
      <inkml:brushProperty name="color" value="#004F8B"/>
    </inkml:brush>
  </inkml:definitions>
  <inkml:trace contextRef="#ctx0" brushRef="#br0">0 0 624,'0'0'5747,"10"0"-451,37 0-5110,117 0 1018,-163 0-1004</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0.070"/>
    </inkml:context>
    <inkml:brush xml:id="br0">
      <inkml:brushProperty name="width" value="0.05" units="cm"/>
      <inkml:brushProperty name="height" value="0.05" units="cm"/>
      <inkml:brushProperty name="color" value="#004F8B"/>
    </inkml:brush>
  </inkml:definitions>
  <inkml:trace contextRef="#ctx0" brushRef="#br0">196 345 608,'0'0'3879,"14"-5"-125,-14 2-3717,0 1 1,0 0-1,0-1 0,-1 1 0,1 0 0,-1-1 1,1 1-1,-1 0 0,0-1 0,0 1 0,0 0 1,0 0-1,0 0 0,0 0 0,-1 0 0,1 0 1,-1 0-1,1 1 0,-1-1 0,0 0 0,0 1 1,0-1-1,0 1 0,0 0 0,0 0 0,0 0 1,0 0-1,0 0 0,0 0 0,-1 0 0,1 1 1,0-1-1,-1 1 0,1-1 0,-1 1 1,-3 0-1,-2-1-58,0 0 0,-1 0 0,1 0 0,0 1 0,-1 1 0,1-1 1,0 1-1,-14 4 0,18-4 20,1 1 1,-1-1-1,1 1 1,0 0-1,-1 0 0,1 0 1,0 1-1,0-1 1,1 1-1,-1 0 1,0-1-1,1 1 1,0 0-1,0 1 0,0-1 1,0 0-1,0 1 1,1-1-1,-1 1 1,1-1-1,-1 5 1,0-2 25,0 0 0,1 0 0,0 0 0,0 0 0,0 1 0,1-1 0,0 0 0,0 1 0,1-1 0,0 0 0,2 11 0,-2-14-5,1 0 0,-1 0 0,0-1 0,1 1 0,-1 0 0,1 0 0,0-1 1,0 1-1,0-1 0,0 0 0,1 0 0,-1 1 0,1-2 0,-1 1 0,1 0 1,0 0-1,-1-1 0,1 1 0,0-1 0,0 0 0,0 0 0,0 0 0,0 0 1,5 0-1,-3 0 40,-1 0 1,0-1-1,1 1 1,-1-1-1,0 0 1,1 0-1,-1 0 1,0-1-1,1 0 0,-1 0 1,0 0-1,0 0 1,0 0-1,0-1 1,0 0-1,0 0 1,0 0-1,0 0 1,-1-1-1,1 1 1,4-5-1,-3-1-78,1 1 0,-1-1-1,0 0 1,-1 0 0,0 0-1,-1-1 1,1 0 0,-1 1-1,2-13 1,-3 13 36,-1-1 0,1 0 0,-1 0 0,-1-14 1,0 23-1,13 40-727,52 99 723,1 2 106,-59-122-117,-1 1-1,-1 0 1,0 0-1,-2 0 1,3 34-1,-5-46-9,-1 1 0,0 0 0,-1 0 0,1-1 0,-2 1 0,1 0 0,-4 10-1,4-17 6,0 0 0,-1 1 0,1-1 0,-1 0 0,1 0-1,-1 0 1,0 0 0,0 0 0,0 0 0,0-1 0,0 1-1,0-1 1,-1 1 0,1-1 0,0 0 0,-1 0 0,1 0-1,-1 0 1,1 0 0,-1 0 0,1-1 0,-1 0-1,0 1 1,1-1 0,-1 0 0,0 0 0,-3-1 0,2 2 25,0-1 0,1 0 0,-1 0 0,0 0 0,0-1 0,0 1 1,1-1-1,-1 0 0,0 0 0,1-1 0,-1 1 0,1-1 1,-1 1-1,1-1 0,0 0 0,0 0 0,0-1 0,0 1 0,0-1 1,0 1-1,1-1 0,-1 0 0,1 0 0,-1 0 0,1 0 0,0 0 1,1-1-1,-1 1 0,1-1 0,-1 1 0,1-1 0,0 0 0,-1-5 1,0-1 68,0 0 0,0 1 0,1-1 0,1 0 0,-1 0 0,2 0 0,-1 0 0,2 0 0,-1 0 0,1 1 1,6-18-1,-2 13-105,1 0 0,0 1 0,1 0 0,0 0-1,1 1 1,20-22 0,12-11 18,-3-1-1,65-100 1,-90 125 14,-2-1 0,-1 0 1,-1-1-1,0 0 1,-2 0-1,-1-1 1,0 0-1,-2 0 0,-1 0 1,0-29-1,-3 50-12,0 0-1,0 0 1,0 0 0,0 0-1,-1-1 1,1 1-1,-1 0 1,0 0-1,0 0 1,0 0 0,0 1-1,-2-4 1,2 5-19,-1 0 0,1 0 0,0 0 1,0 1-1,0-1 0,0 0 0,-1 1 0,1-1 1,0 1-1,0-1 0,-1 1 0,1 0 0,0 0 0,-1-1 1,1 1-1,0 0 0,-1 0 0,1 0 0,-1 0 1,1 1-1,0-1 0,-1 0 0,1 1 0,0-1 1,0 0-1,-1 1 0,1 0 0,0-1 0,0 1 0,0 0 1,-1-1-1,0 3 0,-5 1-21,1 1 1,0 0-1,-1 0 0,2 1 0,-1-1 1,1 1-1,0 1 0,0-1 1,0 1-1,1 0 0,0 0 0,1 0 1,-1 0-1,-3 16 0,1-4-39,1 1-1,0 0 0,2 1 1,-2 35-1,4-38 52,1 1 0,0-1 0,2 0 0,0 0 0,8 32 0,-9-45 14,2 1 0,-1-1 0,1 1 0,0-1 0,0 0 0,0 0 0,0 0 0,1-1 0,0 1 0,0-1 0,1 0 0,-1 0 0,1 0 0,-1-1 0,1 1 0,1-1 0,-1 0 0,0-1 0,1 1 0,-1-1 0,11 3 0,-8-3-14,-1 0-1,1-1 1,0 0 0,-1 0-1,1 0 1,0-1 0,0-1-1,0 1 1,0-1-1,-1 0 1,1-1 0,0 0-1,-1 0 1,1 0 0,-1-1-1,13-7 1,-15 7 29,0-1 1,-1 1-1,1-1 1,0 0-1,-1-1 1,0 1-1,0-1 1,-1 0-1,1 1 1,-1-2-1,0 1 1,0 0-1,-1-1 1,1 1-1,-1-1 1,0 0-1,-1 1 1,0-1-1,0 0 1,0 0-1,0 0 1,-1-8-1,0-37 1059,-1 51-1100,0 1-1,0-1 0,0 0 0,0 0 1,1 1-1,-1-1 0,0 0 1,0 1-1,0-1 0,1 1 0,-1-1 1,0 1-1,0-1 0,1 1 1,-1 0-1,1-1 0,-1 1 0,0 0 1,1-1-1,-1 1 0,0 1 1,-1 2 3,1 0 0,-1 0 0,1 0 0,-1 0 1,1 0-1,0 0 0,1 0 0,-1 0 1,1 0-1,0 0 0,0 0 0,0 1 0,0-1 1,1 0-1,0 0 0,0 0 0,0 0 0,0 0 1,0 0-1,1 0 0,0-1 0,0 1 0,0 0 1,0-1-1,0 1 0,1-1 0,0 0 0,-1 0 1,1 0-1,0 0 0,1-1 0,-1 1 1,0-1-1,1 1 0,-1-1 0,1-1 0,0 1 1,0 0-1,0-1 0,0 0 0,7 2 0,-3-1 31,1 0-1,-1-1 0,1 0 0,-1 0 0,1-1 1,0 0-1,-1 0 0,1-1 0,0 0 0,15-5 1,-20 5-2,0-1 0,0 0 1,0 0-1,0 0 0,0-1 1,-1 1-1,1-1 0,-1 0 1,0 1-1,0-2 0,0 1 1,0 0-1,0-1 1,-1 1-1,1-1 0,-1 0 1,0 0-1,0 0 0,-1 0 1,1 0-1,-1 0 0,0 0 1,1-5-1,1-8-5,-2 0 0,0-30 0,-1 31 944,-1 31-1495,-1 7 531,1-1 0,1 1-1,0 0 1,2 0 0,1 0 0,0-1 0,2 1 0,0-1 0,14 33-1,-8-25 89,-1 0 0,-1 1 0,-2 0-1,-1 1 1,-1-1 0,1 55 0,-6-82-62,-1 0 0,1 0 0,-1 0 0,0 0 1,0 0-1,0 0 0,0-1 0,0 1 0,0 0 1,-1-1-1,1 1 0,-1-1 0,0 1 0,0-1 1,0 0-1,0 0 0,0 0 0,-1 0 0,1 0 1,0 0-1,-1-1 0,1 1 0,-1-1 0,0 1 1,0-1-1,1 0 0,-1 0 0,0-1 0,0 1 1,0 0-1,0-1 0,0 0 0,0 0 0,-4 0 0,0 1 8,1-1-1,-1 0 1,0 0-1,0-1 0,0 0 1,1 0-1,-1 0 0,0-1 1,1 0-1,-1 0 1,1-1-1,0 0 0,0 0 1,-8-5-1,9 4 43,1-1-1,-1 0 1,1-1 0,0 1-1,0-1 1,0 1 0,1-1 0,0 0-1,0-1 1,-2-6 0,4 10-12,0 0 1,0 0 0,1 0-1,-1 1 1,1-1 0,-1 0-1,1 0 1,0 0 0,0 0 0,0 0-1,1 0 1,-1 0 0,1 0-1,-1 0 1,1 0 0,0 0-1,0 0 1,1 1 0,-1-1 0,0 0-1,1 1 1,0-1 0,-1 1-1,1 0 1,2-3 0,15-9-1499,-1 0 0,40-21 1,-54 32 1062,27-15-3311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1.148"/>
    </inkml:context>
    <inkml:brush xml:id="br0">
      <inkml:brushProperty name="width" value="0.05" units="cm"/>
      <inkml:brushProperty name="height" value="0.05" units="cm"/>
      <inkml:brushProperty name="color" value="#004F8B"/>
    </inkml:brush>
  </inkml:definitions>
  <inkml:trace contextRef="#ctx0" brushRef="#br0">123 279 6323,'0'0'4727,"-1"-9"-4430,-3-26 84,3 34-377,1 0 1,-1 0-1,0 1 1,1-1-1,-1 0 0,0 0 1,0 0-1,0 1 1,0-1-1,0 0 0,0 1 1,0-1-1,0 1 1,0-1-1,0 1 0,0-1 1,0 1-1,0 0 1,0 0-1,0-1 0,0 1 1,-1 0-1,1 0 1,0 0-1,0 0 0,0 1 1,0-1-1,0 0 1,-2 1-1,-29 6-280,28-5 264,0 0 0,1 1 0,0 0-1,-1 0 1,1 0 0,0 0 0,0 0 0,1 1 0,-1 0 0,1-1 0,0 1-1,-1 0 1,2 0 0,-1 0 0,0 0 0,1 0 0,0 0 0,-1 7 0,-1 7 36,1 1 0,1-1 0,1 19 0,0-23-5,0-10-14,0 1 0,1-1 0,0 0 0,0 1 0,0-1 0,0 0 0,1 0 0,-1 0 0,1 0-1,0 0 1,1 0 0,-1 0 0,0-1 0,1 1 0,0-1 0,0 0 0,0 0 0,0 0 0,1 0 0,-1 0 0,6 2 0,-4-2-2,0 0 0,0 0 0,0-1 0,0 0 0,1 0 0,-1 0 0,1-1 0,0 0 0,-1 0 0,1 0 0,0-1 0,-1 0 0,1 0 0,0 0 0,0-1 0,7-1 0,-10 0-11,1 0 0,0 0 0,-1 0-1,0 0 1,0-1 0,1 1 0,-2-1 0,1 0-1,0 0 1,0 0 0,-1 0 0,0-1-1,1 1 1,-1-1 0,2-4 0,-1 2 129,0-1 1,0 1-1,-1-1 1,1 0-1,-2 1 1,1-1-1,1-14 454,2 22-663,0 1-1,0-1 1,0 1 0,0 1-1,0-1 1,0 1 0,-1 0-1,1 0 1,-1 0-1,0 0 1,0 1 0,5 5-1,13 11-82,-14-15 167,0 0 1,1-1 0,-1 0 0,1 0-1,0-1 1,-1 0 0,1 0 0,1-1-1,-1 0 1,0-1 0,1 0 0,-1 0 0,12-1-1,-19-1 16,-1 0 0,0 1 0,0-1-1,1 0 1,-1 0 0,0 0 0,0 0-1,0 0 1,0 0 0,0 0 0,0 0-1,0 0 1,0-1 0,-1 1 0,1 0-1,0 0 1,-1-1 0,1 1 0,-1-1-1,1 1 1,-1 0 0,0-1 0,1 1-1,-1-1 1,0 1 0,0-1 0,0 1-1,0-1 1,-1-2 0,0-49-484,1 51 434,-1-3-13,0 0-1,0 0 1,-1 0 0,0 1-1,0-1 1,0 0 0,0 1-1,-1-1 1,1 1 0,-1 0-1,-1 0 1,1 0 0,0 0-1,-1 0 1,0 1 0,0 0-1,0-1 1,0 1 0,0 1-1,-1-1 1,-4-2 0,-1 0 74,0 1 1,0 0-1,-1 0 1,0 1-1,1 0 1,-1 1-1,0 0 1,-19 0-1,28 2-24,1 1-1,0-1 1,-1 1 0,1 0-1,0-1 1,0 1 0,-1 0-1,1-1 1,0 1 0,0 0-1,0 0 1,0 0 0,0 0-1,0 0 1,0 0 0,1 1-1,-1-1 1,0 0 0,1 0-1,-1 0 1,1 1 0,-1-1-1,1 0 1,-1 1 0,1-1-1,0 0 1,0 1 0,-1-1-1,1 1 1,0-1 0,1 0-1,-1 1 1,0 1 0,0 2-9,0-1 1,0 0 0,1 0-1,-1 0 1,1 0 0,0 0-1,0 0 1,1 0 0,-1 0-1,1 0 1,2 4 0,1-3 21,0 0 0,0-1 0,0 1 0,1-2 0,-1 1 0,1 0 0,0-1 1,0 0-1,1-1 0,-1 1 0,1-1 0,-1 0 0,1-1 0,-1 0 0,9 1 0,7 0 13,0 0-1,0-2 0,32-3 1,-46 1-12,0 1 1,0-1 0,0-1 0,-1 1 0,1-1-1,0-1 1,-1 1 0,0-1 0,0 0 0,0-1 0,-1 0-1,1 0 1,-1 0 0,0-1 0,0 0 0,-1 0 0,0 0-1,0-1 1,-1 0 0,1 0 0,-1 0 0,-1 0 0,4-10-1,-1 2 32,-1 0 0,-1 0 1,0 0-1,-1 0 0,-1-1 0,0 1 0,-1-1 0,-1 0 0,0 1 0,-1-1 0,-4-19 0,3 28 36,-1 0 1,1 0 0,-1 0-1,-1 1 1,1 0-1,-1-1 1,0 1-1,0 0 1,-7-6-1,10 10-84,0 1-1,0-1 1,0 1-1,-1 0 1,1-1-1,0 1 1,0 0-1,-1 0 1,1 0-1,-1 0 1,1 0-1,-1 0 1,1 0-1,-1 1 1,0-1-1,1 1 1,-1-1-1,0 1 1,0-1-1,1 1 1,-1 0-1,0 0 0,0 0 1,1 0-1,-1 0 1,0 0-1,0 1 1,1-1-1,-1 1 1,0-1-1,1 1 1,-1-1-1,0 1 1,1 0-1,-1 0 1,1 0-1,-1 0 1,1 0-1,0 0 1,-1 0-1,1 0 1,-2 2-1,-3 6 3,0 0 0,1 0 0,0 0 0,0 1 0,1 0 0,0 0 0,0 0 0,1 0 0,1 0 0,-3 16 0,1 14 243,2 57 0,2-80-144,0-10-112,-1-1 0,2 1 0,-1 0-1,1-1 1,0 1 0,1-1 0,-1 1 0,1-1-1,0 1 1,1-1 0,0 0 0,0 0 0,0 0-1,1-1 1,-1 1 0,1-1 0,1 0 0,-1 0-1,1 0 1,0 0 0,0-1 0,0 0 0,1 0-1,-1 0 1,1-1 0,0 0 0,0 0-1,0 0 1,0-1 0,1 0 0,-1 0 0,1-1-1,7 2 1,71-1-4574,-39-2 810</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1.631"/>
    </inkml:context>
    <inkml:brush xml:id="br0">
      <inkml:brushProperty name="width" value="0.05" units="cm"/>
      <inkml:brushProperty name="height" value="0.05" units="cm"/>
      <inkml:brushProperty name="color" value="#004F8B"/>
    </inkml:brush>
  </inkml:definitions>
  <inkml:trace contextRef="#ctx0" brushRef="#br0">205 49 5891,'0'0'7865,"-3"-7"-7676,3 5-186,-1-1 1,0 1-1,0-1 0,0 1 0,0 0 1,-1-1-1,1 1 0,0 0 1,-1 0-1,0 0 0,1 0 0,-3-2 1,1 2-31,0 1 1,0-1-1,0 1 1,-1 0-1,1 0 1,0 0-1,0 1 1,0-1-1,-1 1 1,1-1 0,0 1-1,-5 1 1,-2-1-162,1 0 1,0 0-1,-1 1 1,1 1-1,0-1 1,0 2 0,-15 5-1,20-7 165,1 1 0,0-1-1,1 1 1,-1 0 0,0 0 0,0 0-1,1 1 1,0-1 0,-1 1 0,1-1-1,0 1 1,0 0 0,0 0 0,0 0-1,1 0 1,-1 0 0,1 0-1,0 0 1,0 1 0,0-1 0,0 0-1,1 1 1,-1-1 0,1 7 0,-1-5-1,1 0 1,0 1-1,0-1 1,0 0 0,1 0-1,0 0 1,0 0-1,0 0 1,1 0 0,-1 0-1,1 0 1,0 0-1,1 0 1,3 6 0,-3-8-10,0-1 0,0 1 1,0 0-1,1-1 1,-1 0-1,1 1 0,-1-2 1,1 1-1,0 0 1,0-1-1,0 1 0,0-1 1,0 0-1,0-1 1,0 1-1,0-1 0,0 1 1,1-1-1,3-1 1,-5 1-10,-1 1 1,0-1-1,0 0 1,1 0 0,-1-1-1,0 1 1,0 0-1,1-1 1,-1 0 0,0 1-1,0-1 1,0 0-1,0 0 1,0 0 0,0 0-1,0-1 1,0 1-1,-1 0 1,4-3 0,-3 0-21,0 0 1,-1 1 0,1-1 0,-1 0-1,1 0 1,-1 0 0,0 0-1,-1 0 1,1 0 0,-1-5-1,-2-41-522,-1 16 4634,3 61-4370,0-24 290,-1 0 0,1 0 0,1 0-1,-1-1 1,0 1 0,1 0 0,-1 0 0,1 0 0,0 0 0,0 0-1,0-1 1,1 1 0,-1 0 0,1-1 0,-1 1 0,1-1 0,0 1 0,0-1-1,0 0 1,4 4 0,-1-4-159,-1 1 0,1-1 0,0 0 0,0-1-1,-1 1 1,1-1 0,0 0 0,1 0 0,-1-1 0,0 1-1,9-2 1,-8 2-78,-2-1-68,0 0 1,1 0-1,-1 0 1,0 0-1,1 0 0,-1-1 1,0 0-1,1 0 0,-1 0 1,0-1-1,0 1 1,0-1-1,0 0 0,0 0 1,3-3-1,16-15-2848</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2.161"/>
    </inkml:context>
    <inkml:brush xml:id="br0">
      <inkml:brushProperty name="width" value="0.05" units="cm"/>
      <inkml:brushProperty name="height" value="0.05" units="cm"/>
      <inkml:brushProperty name="color" value="#004F8B"/>
    </inkml:brush>
  </inkml:definitions>
  <inkml:trace contextRef="#ctx0" brushRef="#br0">52 214 208,'0'0'296,"-2"-21"627,0 7-511,-11-86 1512,-5 22 3261,15 80-2885,-1 12-2020,-1 17-536,2-3 482,2 0 1,0 0-1,2 0 0,7 41 1,-6-57-166,1 0 0,1 0 1,0 0-1,1-1 0,0 0 1,0 0-1,1 0 0,1-1 1,0 0-1,0 0 0,1 0 0,16 14 1,-12-14-150,1 0 1,-1 0-1,2-2 1,-1 0-1,1 0 1,1-1-1,-1-1 1,1 0-1,0-1 1,1-1-1,-1 0 1,1-1-1,-1-1 1,1 0 0,0-2-1,0 1 1,0-2-1,27-4 1,-38 4 43,0 0 0,0 0 0,0-1 0,0 0 0,0 0 0,-1 0 0,1 0 0,0-1-1,-1 0 1,0 0 0,0 0 0,0 0 0,0-1 0,0 0 0,-1 1 0,1-2 0,-1 1 0,0 0 0,0 0 0,2-6 0,-2 2 202,0 1-1,0-1 0,-1 0 0,0 0 1,-1 0-1,1 0 0,-1 0 1,-1 0-1,0 0 0,0 0 1,-1 0-1,-1-11 0,1 15-152,-1 0 0,1 0 1,-1 0-1,0 1 0,0-1 0,0 0 0,-1 1 0,1 0 0,-1-1 1,0 1-1,0 0 0,0 0 0,0 1 0,0-1 0,0 1 0,-1-1 1,1 1-1,-8-3 0,10 4-16,-1 0 0,0 0 0,0 1 0,1-1 0,-1 0 0,0 1 0,0-1 1,0 1-1,0 0 0,0-1 0,0 1 0,0 0 0,0 0 0,0 0 0,0 1 0,0-1 0,0 0 0,0 1 0,0-1 1,0 1-1,1 0 0,-1 0 0,0-1 0,0 1 0,1 0 0,-1 0 0,0 1 0,1-1 0,-1 0 0,1 1 1,0-1-1,-1 1 0,1-1 0,0 1 0,0-1 0,0 1 0,0 0 0,0 0 0,-1 2 0,-1 2 43,1 0 0,0 1 0,0 0-1,0-1 1,1 1 0,0 0 0,0 0 0,1-1-1,0 1 1,0 0 0,1 0 0,0 0 0,0 0-1,0-1 1,4 12 0,-2-13-24,0 1 0,0-1 1,0 0-1,1 0 0,0-1 0,-1 1 0,2-1 1,-1 0-1,0 0 0,1 0 0,0-1 0,0 0 0,0 1 1,0-2-1,1 1 0,-1-1 0,1 1 0,6 0 1,4 1-719,0 0 1,0-1 0,0-1 0,0-1 0,18-1-1,-2 0-2625</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2.515"/>
    </inkml:context>
    <inkml:brush xml:id="br0">
      <inkml:brushProperty name="width" value="0.05" units="cm"/>
      <inkml:brushProperty name="height" value="0.05" units="cm"/>
      <inkml:brushProperty name="color" value="#004F8B"/>
    </inkml:brush>
  </inkml:definitions>
  <inkml:trace contextRef="#ctx0" brushRef="#br0">0 3 5410,'0'0'9013,"2"0"-8197,21 0-384,12 0-64,11 0 113,4 0-481,1 0-497,-3 0-1600,-9-2-2625</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5.431"/>
    </inkml:context>
    <inkml:brush xml:id="br0">
      <inkml:brushProperty name="width" value="0.05" units="cm"/>
      <inkml:brushProperty name="height" value="0.05" units="cm"/>
      <inkml:brushProperty name="color" value="#004F8B"/>
    </inkml:brush>
  </inkml:definitions>
  <inkml:trace contextRef="#ctx0" brushRef="#br0">2 123 624,'0'0'7238,"0"1"-7104,0-1-1,-1 1 0,1-1 0,0 1 1,0 0-1,0-1 0,0 1 0,0-1 1,0 1-1,0 0 0,0-1 1,0 1-1,0-1 0,0 1 0,0 0 1,0-1-1,0 1 0,1-1 1,-1 1-1,0 0 0,0-1 0,1 2 1,21 1 95,1-1-1,-1-1 1,0-1 0,43-6 0,-62 5-220,0 0-1,0-1 1,0 1-1,0-1 1,0 1-1,0-1 1,0 0 0,-1-1-1,1 1 1,-1 0-1,1-1 1,-1 1-1,0-1 1,0 0-1,0 0 1,0 1-1,-1-1 1,1-1-1,-1 1 1,1 0 0,-1 0-1,0 0 1,0-4-1,0 5-7,-1-1-1,1 1 1,-1-1-1,0 1 1,0 0-1,0-1 1,0 1-1,0-1 1,0 1-1,-1 0 1,1-1-1,-1 1 1,0 0-1,0-1 1,1 1-1,-1 0 1,-1 0-1,1 0 1,0 0-1,0 0 1,-1 0-1,0 0 1,1 0-1,-1 0 1,0 1-1,0-1 1,1 1-1,-1-1 1,0 1-1,-1 0 1,1 0-1,-3-2 1,1 2-18,0-1 0,0 1 1,0 0-1,-1 0 1,1 0-1,0 0 0,0 1 1,-1 0-1,1-1 1,0 2-1,0-1 1,-1 0-1,1 1 0,0 0 1,0 0-1,0 0 1,-5 3-1,6-2 27,0 0 1,1 0 0,-1 0-1,1 0 1,-1 1-1,1-1 1,0 1-1,0 0 1,0 0-1,0 0 1,1 0 0,-1 0-1,1 0 1,0 0-1,0 0 1,0 0-1,0 1 1,0-1-1,1 0 1,-1 1 0,1-1-1,0 5 1,0-2 6,-1 0 0,1 1 0,0-1 0,0 0 0,1 1 0,-1-1 0,1 0 0,1 0 0,-1 0 0,1 1 0,1-2 0,-1 1 0,1 0 0,0 0 0,0-1 0,0 0 0,1 1 0,0-1 0,0-1 0,0 1 0,0 0 0,1-1 1,0 0-1,0 0 0,0-1 0,0 1 0,1-1 0,0 0 0,-1 0 0,11 3 0,-4-3-301,0 1 0,0-2-1,0 0 1,0 0 0,19 0 0,-24-2-417,0 0 0,0-1-1,0 1 1,0-2 0,0 1-1,8-3 1,9-12-4026</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5.776"/>
    </inkml:context>
    <inkml:brush xml:id="br0">
      <inkml:brushProperty name="width" value="0.05" units="cm"/>
      <inkml:brushProperty name="height" value="0.05" units="cm"/>
      <inkml:brushProperty name="color" value="#004F8B"/>
    </inkml:brush>
  </inkml:definitions>
  <inkml:trace contextRef="#ctx0" brushRef="#br0">1 1 8132,'0'0'3287,"14"14"-2994,1 8 36,1-1 0,1-1 0,25 23-1,-33-34-667,0-2-1,0 1 1,1-1-1,0 0 0,0-1 1,0 0-1,1-1 0,0 0 1,19 6-1,9-8-4998,-26-3 1045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47.780"/>
    </inkml:context>
    <inkml:brush xml:id="br0">
      <inkml:brushProperty name="width" value="0.05" units="cm"/>
      <inkml:brushProperty name="height" value="0.05" units="cm"/>
      <inkml:brushProperty name="color" value="#004F8B"/>
    </inkml:brush>
  </inkml:definitions>
  <inkml:trace contextRef="#ctx0" brushRef="#br0">1 65 3298,'0'0'12349,"0"-15"-10943,0-31-932,0 43-405,0 8 10,0 35 174,0-17 23,-1 2-36,2-1 1,0 1-1,1 0 1,11 47-1,-10-65-217,-1 0-1,1 0 1,0 0-1,1 0 0,0-1 1,0 1-1,0-1 1,1 0-1,0 0 1,0 0-1,0-1 1,1 0-1,-1 0 1,2 0-1,-1-1 1,0 0-1,1 0 1,-1-1-1,1 1 1,13 3-1,-4-2 20,0-1 0,0-1-1,0 0 1,1-1-1,31 0 1,-41-2-67,-1 0 0,0 0-1,0-1 1,1 0 0,-1 0 0,0 0 0,0-1-1,0 0 1,0 0 0,0-1 0,-1 1-1,1-1 1,-1 0 0,1-1 0,-1 0 0,0 1-1,0-2 1,4-4 0,-6 4-72,0 0 0,-1-1 1,0 0-1,0 1 0,0-1 0,0 0 1,-1 0-1,0 0 0,0 0 0,-1-12 1,1 14 65,-1-1 0,0 1 0,-1-1 0,1 0 1,-1 1-1,0-1 0,0 1 0,0-1 1,-1 1-1,1-1 0,-1 1 0,0 0 1,0 0-1,-4-4 0,6 7 66,0 1 1,0 0-1,0 0 1,-1-1-1,1 1 1,0 0-1,0 0 1,0-1-1,-1 1 1,1 0-1,0 0 1,0 0-1,-1 0 1,1 0-1,0-1 1,-1 1-1,1 0 1,0 0-1,0 0 1,-1 0-1,1 0 1,0 0-1,-1 0 1,1 0-1,0 0 1,-1 0-1,1 0 1,0 0-1,-1 0 1,1 0-1,0 0 0,0 1 1,-1-1-1,1 0 1,0 0-1,0 0 1,-1 0-1,1 0 1,0 1-1,0-1 1,-1 0-1,1 0 1,0 1-1,-1-1 1,-6 19 415,1 23 6,5-34-421,1-1 0,0 1-1,0 0 1,1 0 0,0-1-1,0 1 1,1-1 0,0 1 0,0-1-1,1 0 1,0 0 0,0 0-1,1 0 1,4 6 0,-5-8-838,1 0 1,0-1-1,0 0 0,1 0 1,-1 0-1,1 0 0,6 3 1</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6.117"/>
    </inkml:context>
    <inkml:brush xml:id="br0">
      <inkml:brushProperty name="width" value="0.05" units="cm"/>
      <inkml:brushProperty name="height" value="0.05" units="cm"/>
      <inkml:brushProperty name="color" value="#004F8B"/>
    </inkml:brush>
  </inkml:definitions>
  <inkml:trace contextRef="#ctx0" brushRef="#br0">168 1 5523,'0'0'4434,"-116"99"-4354,100-68-160,1-1-16,5-5-449,4-7-255,2-3-417,4-6-527,0-5-1218</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6.929"/>
    </inkml:context>
    <inkml:brush xml:id="br0">
      <inkml:brushProperty name="width" value="0.05" units="cm"/>
      <inkml:brushProperty name="height" value="0.05" units="cm"/>
      <inkml:brushProperty name="color" value="#004F8B"/>
    </inkml:brush>
  </inkml:definitions>
  <inkml:trace contextRef="#ctx0" brushRef="#br0">1 132 4434,'0'0'3522,"7"20"-2284,58 167 1138,-52-146-1899,-2 2 0,-1-1 0,3 54 0,-12-58-197,-1-37-122,0-8 218,-2-12-645,-1 0 1,-1 0 0,0 0-1,-2 1 1,-11-29-1,-11-37-1119,19 41 1114,3-1 0,1-1 0,2 1 1,1 0-1,7-51 0,-5 93 322,0 0 0,0 0 1,0 0-1,1 0 0,-1 0 1,1 0-1,-1 0 0,1 0 1,0 0-1,0 0 0,0 0 1,0 0-1,0 1 0,0-1 1,1 0-1,-1 1 0,1-1 1,-1 1-1,1-1 0,-1 1 1,1 0-1,0 0 0,-1 0 1,1 0-1,0 0 0,0 0 1,0 0-1,0 0 0,0 1 1,0-1-1,0 1 0,0 0 1,0-1-1,0 1 0,0 0 1,0 0-1,4 1 0,-1-1-8,0 1 1,0 0-1,-1 0 0,1 0 0,0 1 0,-1-1 0,1 1 0,-1 0 0,0 1 1,0-1-1,0 1 0,0-1 0,0 1 0,0 1 0,4 4 0,0 2 11,-1 0 0,-1 0-1,1 1 1,-2 0 0,1 0-1,-2 0 1,1 1 0,-1 0-1,-1 0 1,0 0 0,-1 0-1,-1 0 1,1 1 0,-2-1 0,-1 23-1,0-32-74,1-1-1,-1 0 1,0 0-1,0 0 1,0 0-1,0 0 1,0 0-1,0 0 1,0 0-1,-1 0 0,1 0 1,-1-1-1,0 1 1,1 0-1,-1-1 1,0 0-1,0 1 1,0-1-1,0 0 1,0 0-1,0 0 1,0 0-1,0 0 1,0-1-1,0 1 1,-1-1-1,1 1 0,0-1 1,-1 0-1,-3 0 1,6-1-213,-1-1 1,0 0 0,1 0-1,-1 1 1,1-1-1,0 0 1,0 0-1,0 0 1,0 1-1,0-1 1,0 0 0,0-2-1,0 1-211,1 0 125,0-1-1,0 0 1,0 0-1,0 1 1,0-1-1,0 1 0,1-1 1,0 1-1,0-1 1,0 1-1,0 0 1,0 0-1,1 0 1,-1 0-1,1 1 0,0-1 1,0 1-1,0-1 1,0 1-1,0 0 1,7-3-1,36-16-168,-3 8 3604,-30 18 1439,9 18-2799,-6-6-854,-9-12-715,0 0 0,1-1 0,-1 0 0,1 0 0,0 0 0,1-1-1,-1-1 1,0 1 0,14 1 0,-19-4-134,1 1-1,-1-1 1,0 0-1,0 0 0,0 0 1,0 0-1,0-1 1,0 1-1,0-1 0,0 0 1,0 0-1,0 0 1,-1 0-1,1-1 0,0 1 1,-1-1-1,1 1 1,0-1-1,-1 0 0,0 0 1,0 0-1,1 0 1,-1-1-1,0 1 0,-1-1 1,1 1-1,0-1 1,-1 1-1,3-6 0,-2 3-125,1-1-1,-1 0 0,0 0 0,-1 0 0,0 0 1,0 0-1,0 0 0,0 0 0,-1-1 0,0 1 1,0 0-1,-1 0 0,0 0 0,0-1 0,0 1 1,-1 0-1,-2-6 0,1 7-67,0-1 0,0 1 0,-1 1 0,1-1 0,-1 0 0,-1 1 0,1 0 0,0 0 0,-1 0 0,0 1 0,0-1 0,0 1 0,0 0 0,0 1 0,-1-1 0,1 1 1,-10-3-1,0 2 37,1 0 0,-1 1 1,1 1-1,-1 0 0,-18 1 1,15 0 422,108 15 856,-41-12-177,-22-2-441,-1 1 0,1 1 0,40 11 0,-59-12-467,-1 1 0,1 0 0,-1 0 0,0 0 0,0 1 0,0 0 0,0 1 0,-1 0 0,0 0 0,0 0 0,0 1 0,-1-1 1,1 1-1,-2 1 0,1-1 0,6 11 0,-2 2 154,-1 1 1,10 36-1,-1-1-5718</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7.507"/>
    </inkml:context>
    <inkml:brush xml:id="br0">
      <inkml:brushProperty name="width" value="0.05" units="cm"/>
      <inkml:brushProperty name="height" value="0.05" units="cm"/>
      <inkml:brushProperty name="color" value="#004F8B"/>
    </inkml:brush>
  </inkml:definitions>
  <inkml:trace contextRef="#ctx0" brushRef="#br0">0 1 3474,'0'0'4775,"0"0"-4703,1 0-1,-1 0 1,1 0 0,-1 0-1,1 0 1,-1-1 0,1 1 0,-1 0-1,0 0 1,1 0 0,-1 0-1,1 0 1,-1 1 0,1-1-1,-1 0 1,1 0 0,-1 0-1,0 0 1,1 0 0,-1 1-1,1-1 1,-1 0 0,0 0-1,1 1 1,-1-1 0,0 0-1,1 1 1,-1-1 0,1 1-1,9 38 1506,5 41 0,-12-54-1373,2 1 0,1-1 0,1 0 0,12 29 0,-15-46-181,1 0-1,0-1 1,0 0 0,1 0 0,0 0 0,1 0-1,-1-1 1,1 0 0,1-1 0,-1 1 0,1-1-1,0-1 1,1 1 0,-1-2 0,14 7 0,-10-7 24,0 0 0,0-1 0,0 0 1,0-1-1,0-1 0,0 0 1,1 0-1,-1-1 0,0-1 0,20-3 1,-29 4-55,0-1 1,0-1 0,0 1-1,0 0 1,0-1 0,0 1-1,0-1 1,0 0 0,-1 0 0,1 0-1,-1 0 1,1-1 0,-1 1-1,0-1 1,0 1 0,0-1-1,0 0 1,-1 0 0,1 0-1,-1 0 1,0 0 0,1 0-1,-1 0 1,1-6 0,1-6-104,-1 0 0,-1 0 0,0-31-1,-1 38 72,0 5 44,-1-1-1,1 1 1,-1-1-1,0 1 0,0 0 1,-1 0-1,1-1 1,-1 1-1,0 0 1,1 0-1,-1 0 1,-1 1-1,1-1 1,0 0-1,-1 1 1,1 0-1,-1-1 1,1 1-1,-5-2 0,6 3 3,0 0 0,0 1 0,0-1 0,0 0 0,-1 1 0,1-1 0,0 1 0,0 0 0,-1-1 0,1 1 0,0 0 0,-1 0 0,1-1 0,0 1-1,-1 0 1,1 0 0,-1 1 0,1-1 0,0 0 0,-1 0 0,1 1 0,0-1 0,0 1 0,-1-1 0,1 1 0,0-1 0,0 1 0,0 0-1,-1 0 1,1-1 0,0 1 0,0 0 0,0 0 0,0 0 0,1 0 0,-1 0 0,0 1 0,0-1 0,1 0 0,-1 0 0,0 0 0,1 1 0,-1-1-1,1 0 1,0 1 0,-1-1 0,1 0 0,0 1 0,0-1 0,0 2 0,-3 6 48,1 1 1,1 0-1,-1 0 0,1 0 1,1 0-1,0 0 0,1 0 0,-1 0 1,2 0-1,2 11 0,-2-17-100,-1 0 0,1 0 0,0 0 0,0 0 0,0-1-1,1 1 1,-1-1 0,1 0 0,0 1 0,0-1 0,0-1-1,0 1 1,0 0 0,1-1 0,-1 1 0,1-1 0,0 0-1,-1 0 1,1-1 0,0 1 0,0-1 0,0 0 0,0 0 0,1 0-1,-1 0 1,6-1 0,67 1-6035,-45-6 325</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7.834"/>
    </inkml:context>
    <inkml:brush xml:id="br0">
      <inkml:brushProperty name="width" value="0.05" units="cm"/>
      <inkml:brushProperty name="height" value="0.05" units="cm"/>
      <inkml:brushProperty name="color" value="#004F8B"/>
    </inkml:brush>
  </inkml:definitions>
  <inkml:trace contextRef="#ctx0" brushRef="#br0">182 4 8084,'0'0'8051,"-49"-4"-8595,26 14-688,-10 5-1746,-4-2-1024,-3-2-1392</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8.159"/>
    </inkml:context>
    <inkml:brush xml:id="br0">
      <inkml:brushProperty name="width" value="0.05" units="cm"/>
      <inkml:brushProperty name="height" value="0.05" units="cm"/>
      <inkml:brushProperty name="color" value="#004F8B"/>
    </inkml:brush>
  </inkml:definitions>
  <inkml:trace contextRef="#ctx0" brushRef="#br0">1 12 6211,'0'0'8180,"64"0"-7012,-31 0-416,6 0-543,-2 0-209,1-2-465,-5 0-1087,-6 0-2338,-11-4-2001</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0.950"/>
    </inkml:context>
    <inkml:brush xml:id="br0">
      <inkml:brushProperty name="width" value="0.05" units="cm"/>
      <inkml:brushProperty name="height" value="0.05" units="cm"/>
      <inkml:brushProperty name="color" value="#004F8B"/>
    </inkml:brush>
  </inkml:definitions>
  <inkml:trace contextRef="#ctx0" brushRef="#br0">380 291 1745,'0'0'4047,"-5"-7"-3620,0 1-278,1 0 0,-1 0 0,-1 0 0,1 1 0,-1 0 0,0 0 0,0 1 0,0 0 0,0 0 1,-1 0-1,0 0 0,0 1 0,0 1 0,0-1 0,-9-1 0,-20-4 152,-1 3 0,0 1 0,0 1 0,-54 4 0,89 0-288,1-1 0,-1 1 1,1-1-1,0 1 1,-1-1-1,1 1 1,0 0-1,-1 0 0,1 0 1,0 0-1,0 0 1,0 0-1,0 0 1,0 0-1,0 0 0,0 0 1,0 1-1,0-1 1,0 0-1,1 1 0,-1-1 1,0 0-1,1 1 1,0-1-1,-1 1 1,1-1-1,0 1 0,0-1 1,-1 2-1,-1 52 177,2-45-134,0-6-40,0 1 0,1 0 0,0-1-1,0 1 1,0-1 0,0 0 0,1 1 0,-1-1 0,1 0 0,0 0 0,0 0-1,1 0 1,-1 0 0,1 0 0,0-1 0,0 1 0,0-1 0,1 0 0,-1 0-1,1 0 1,-1 0 0,1-1 0,0 1 0,0-1 0,0 0 0,1 0 0,7 2-1,3 0-17,-1 0-1,0-1 0,1-1 0,0 0 0,0-1 0,0 0 0,21-3 0,-29 1-154,0 0-1,-1 0 0,1-1 0,-1 0 0,1 0 0,-1-1 1,0 0-1,0 0 0,0-1 0,-1 1 0,1-1 0,-1 0 0,1-1 1,-1 1-1,-1-1 0,1 0 0,-1 0 0,0-1 0,0 1 0,0-1 1,-1 0-1,4-9 0,0-1-184,-1 1 1,-1-1-1,0 0 1,-1 0-1,-1 0 1,0-1-1,-1 1 1,-1-19-1,-1 18 400,-1-1 0,0 1 1,-5-23-1,3 31 651,0-1 0,0 1 0,0 0 0,-8-12 0,11 21-691,0 0 1,1 0 0,-1 1-1,0-1 1,0 0 0,0 0-1,0 0 1,0 1 0,0-1-1,0 0 1,0 0 0,0 0-1,0 1 1,0-1-1,0 0 1,0 0 0,-1 0-1,1 1 1,0-1 0,0 0-1,0 0 1,0 0 0,0 0-1,0 1 1,0-1 0,0 0-1,-1 0 1,1 0-1,0 0 1,0 0 0,0 1-1,0-1 1,-1 0 0,1 0-1,0 0 1,0 0 0,0 0-1,0 0 1,-1 0 0,1 0-1,0 0 1,0 0 0,0 0-1,-1 0 1,1 0-1,0 0 1,0 0 0,0 0-1,-1 0 1,1 0 0,0 0-1,0 0 1,0 0 0,-1 0-1,1 0 1,0 0 0,0 0-1,0 0 1,0 0-1,-1-1 1,1 1 0,0 0-1,0 0 1,0 0 0,-1 0-1,-1 18 713,-1 4-630,2 1 1,0-1 0,2 0 0,1 0-1,8 44 1,-9-60-78,1 0 0,0 0 0,1 0 0,-1-1 0,1 1 0,0-1 0,0 0-1,1 1 1,-1-1 0,1-1 0,0 1 0,1 0 0,-1-1 0,1 0 0,0 0 0,0-1 0,0 1 0,0-1 0,1 0 0,-1 0 0,1-1 0,0 0 0,0 0-1,0 0 1,0-1 0,10 2 0,-7-1-18,0-1-1,1 0 0,-1-1 1,1 0-1,-1 0 0,0-1 1,1 0-1,13-4 0,-19 3 7,0 1 1,-1-1-1,1 0 0,-1 0 0,0 0 1,1 0-1,-1-1 0,0 1 0,0-1 1,-1 0-1,1 0 0,-1 0 0,1 0 0,-1 0 1,0 0-1,0-1 0,0 1 0,0-1 1,-1 0-1,0 1 0,0-1 0,0 0 1,1-4-1,0-5 303,0 0 0,-1 0-1,-1-20 1,0 16 1107,0 17-1283,-1 5-288,0 0 44,1 1-1,0-1 0,0 0 0,1 1 1,-1-1-1,3 8 0,-2-7 104,1 1-1,0-1 0,0 0 1,1 0-1,0 0 1,0 0-1,0 0 0,1-1 1,-1 0-1,2 1 0,-1-1 1,0-1-1,1 1 1,0-1-1,0 0 0,0 0 1,1 0-1,7 4 0,-3-3-8,0-1-1,0 0 0,0 0 1,0-1-1,1 0 0,-1-1 0,1 0 1,0-1-1,0 0 0,14-1 1,-22-1-43,0 0 1,1 0 0,-1 0 0,0 0 0,1-1 0,-1 1 0,0-1 0,0 0 0,0 0 0,-1 0 0,1 0 0,0 0 0,-1-1-1,1 0 1,-1 1 0,0-1 0,0 0 0,0 0 0,0 0 0,-1 0 0,1 0 0,-1 0 0,1-1 0,-1 1 0,0 0 0,0-6-1,3-6-322,0-1 0,-1 0 0,-1 0 0,0-24 0,-3 18 1743,2 35 468,-1-7-1693,0 1 0,1-1 0,0 0 0,0 0 0,1 0 1,2 9-1,-2-12-255,1 0 0,0 0 1,-1 0-1,1 0 1,0 0-1,1-1 1,-1 1-1,0-1 1,7 4-1,-5-4-533,0 0 0,1 0 0,-1 0 0,1-1 0,-1 1 0,9-1 0,15 0-4119</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1.341"/>
    </inkml:context>
    <inkml:brush xml:id="br0">
      <inkml:brushProperty name="width" value="0.05" units="cm"/>
      <inkml:brushProperty name="height" value="0.05" units="cm"/>
      <inkml:brushProperty name="color" value="#004F8B"/>
    </inkml:brush>
  </inkml:definitions>
  <inkml:trace contextRef="#ctx0" brushRef="#br0">283 70 3650,'0'0'5090,"-3"-8"-4997,-12-26-29,13 31-50,-1 1 0,1-1-1,-1 1 1,0 0-1,1 0 1,-1 0 0,0 0-1,0 1 1,0-1-1,0 1 1,0 0 0,-1 0-1,1 0 1,0 0-1,-1 0 1,1 1 0,0-1-1,-1 1 1,1 0-1,-1 0 1,1 0 0,-4 1-1,1 0 29,-8-2 24,0 2 0,0 0 0,1 0 0,-1 1 0,0 1 0,-17 6 0,27-7 35,0-1 0,0 1 0,0 0 0,0 0-1,0 1 1,1-1 0,-1 1 0,1 0 0,0 0 0,0 0 0,0 0 0,0 0 0,0 1 0,1-1 0,-1 1 0,1 0 0,0 0 0,0 0 0,0 0 0,1 0 0,-1 0 0,1 0 0,0 0 0,0 7 0,0-6-36,0 0 1,1 1 0,0-1 0,0 0-1,0 0 1,1 0 0,0 0 0,0 0 0,0 0-1,0 0 1,1 0 0,0-1 0,0 1-1,0 0 1,0-1 0,1 0 0,0 1-1,3 3 1,-1-3-58,1 0 0,-1-1-1,1 1 1,0-1 0,1 0 0,-1-1-1,1 0 1,-1 0 0,1 0-1,0-1 1,0 0 0,8 2 0,1-1-240,0 0 0,0 0 0,0-1 0,0-2 0,0 1 0,1-2 0,26-3 0,-34 2-291,0-1 1,-1 1-1,1-1 1,0-1 0,-1 0-1,0 0 1,0 0-1,0-1 1,0-1-1,-1 1 1,0-1-1,0 0 1,0-1 0,9-12-1,8-17-3228</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1.779"/>
    </inkml:context>
    <inkml:brush xml:id="br0">
      <inkml:brushProperty name="width" value="0.05" units="cm"/>
      <inkml:brushProperty name="height" value="0.05" units="cm"/>
      <inkml:brushProperty name="color" value="#004F8B"/>
    </inkml:brush>
  </inkml:definitions>
  <inkml:trace contextRef="#ctx0" brushRef="#br0">27 59 1905,'0'0'8110,"-4"-12"-7493,-14-35-316,14 112-298,4-32 394,1 1-1,12 64 1,-12-90-377,1 0-1,0 1 0,0-1 0,1 0 0,0-1 1,1 1-1,-1 0 0,2-1 0,-1 0 1,1 0-1,0 0 0,0-1 0,1 1 0,-1-1 1,1-1-1,1 1 0,9 6 0,-14-11-31,0 0 0,0 0 0,0-1 0,0 1 0,0-1 0,0 1 0,0-1 0,0 0 0,0 0 0,0 0 0,0 0 0,0 0 0,0 0 0,0 0 0,0-1 0,0 1 0,0-1 0,0 1 0,0-1 0,0 0 0,0 0 0,0 0 0,-1 0 0,1 0 0,0 0 0,-1-1 0,1 1 0,-1 0 0,1-1 0,-1 1 0,0-1 0,1 0 0,1-3 0,5-8-8,0 0 0,0-1 0,9-24 0,-3 6 1656,-11 56-889,0-13-629,0 1 0,1-1 0,0 1 0,1-1 1,0 0-1,13 19 0,-14-25-242,0 0 0,0 0 0,0 0 0,0-1 0,1 0 0,9 7 0,-11-9-194,-1-1-1,1 1 0,0-1 0,0 0 0,0 0 0,0 0 0,0 0 0,0 0 0,0 0 1,0-1-1,0 0 0,0 0 0,0 0 0,5 0 0,6-6-2562,-2-13-1092</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2.656"/>
    </inkml:context>
    <inkml:brush xml:id="br0">
      <inkml:brushProperty name="width" value="0.05" units="cm"/>
      <inkml:brushProperty name="height" value="0.05" units="cm"/>
      <inkml:brushProperty name="color" value="#004F8B"/>
    </inkml:brush>
  </inkml:definitions>
  <inkml:trace contextRef="#ctx0" brushRef="#br0">5 1 6147,'0'0'4164,"0"11"-3929,-2 48 497,0-12 5,4 56-1,-2-93-692,1 1-1,1 0 1,0 0-1,0 0 1,1-1-1,1 1 1,0-1 0,0 0-1,1 0 1,11 18-1,-13-25-48,-1 0 0,0 0 0,1-1-1,-1 1 1,1-1 0,0 1 0,0-1 0,0 0 0,0 0 0,0 0-1,1-1 1,-1 1 0,0-1 0,1 0 0,-1 0 0,1 0 0,0 0-1,-1-1 1,1 1 0,-1-1 0,1 0 0,0 0 0,-1 0-1,1 0 1,0-1 0,-1 0 0,1 1 0,-1-1 0,1-1 0,-1 1-1,1 0 1,-1-1 0,0 0 0,0 0 0,1 0 0,-2 0 0,1 0-1,0 0 1,0-1 0,-1 0 0,1 1 0,3-6 0,2-5-307,15-15 1323,-22 27-999,0 1-1,-1 0 1,1-1 0,0 1 0,-1 0-1,1-1 1,0 1 0,0 0-1,-1 0 1,1 0 0,0 0-1,0 0 1,-1 0 0,1 0 0,0 0-1,0 0 1,0 0 0,-1 0-1,1 1 1,0-1 0,-1 0-1,1 1 1,0-1 0,-1 0 0,1 1-1,0-1 1,-1 1 0,1-1-1,0 1 1,-1-1 0,1 1-1,-1-1 1,1 1 0,-1-1 0,1 1-1,-1 0 1,0-1 0,1 1-1,-1 0 1,1 1 0,4 5-8,0 0 0,0 0 0,1-1 0,0 0 0,1 0-1,0 0 1,-1 0 0,2-1 0,12 7 0,-17-11 33,-1 1 0,1-1-1,-1 0 1,1 0 0,0 0 0,-1-1-1,1 1 1,0 0 0,0-1 0,-1 0-1,1 0 1,0 0 0,0 0 0,0 0-1,-1 0 1,1-1 0,0 0 0,-1 1-1,1-1 1,0 0 0,-1 0 0,1 0-1,-1-1 1,1 1 0,-1-1-1,0 1 1,0-1 0,1 0 0,-1 1-1,0-1 1,0-1 0,-1 1 0,4-4-1,-1 0-80,0-1-1,0 1 0,-1-1 0,0 1 0,0-1 1,-1 0-1,1 0 0,-2 0 0,1-1 0,-1 1 0,0 0 1,0-1-1,-1 1 0,-1-14 0,0 17-13,0 0 0,0-1 0,0 1 0,0 0 0,-1 0 0,0 0 0,0 0 0,0 0-1,0 1 1,0-1 0,-1 1 0,0-1 0,0 1 0,0 0 0,0 0 0,0 0 0,0 1 0,-1-1 0,1 1 0,-1-1-1,0 1 1,0 0 0,0 1 0,0-1 0,-7-1 0,-1 0 1,1 1 1,0 0-1,-1 1 0,0 0 1,1 1-1,-1 0 0,-14 3 1,25-3 67,-1 0 0,1 1 0,0-1 0,0 1 0,0-1 1,-1 1-1,1-1 0,0 1 0,0 0 0,0-1 0,0 1 0,0 0 1,0 0-1,0 0 0,0 0 0,0 0 0,1 0 0,-1 0 1,0 0-1,1 0 0,-1 0 0,0 0 0,1 0 0,-1 1 1,1-1-1,0 0 0,-1 0 0,1 1 0,0-1 0,0 0 1,0 1-1,0-1 0,0 0 0,0 0 0,0 1 0,0-1 0,1 0 1,-1 0-1,0 1 0,2 1 0,-1 0 21,0 1-1,0-1 0,0 0 1,1 1-1,-1-1 0,1 0 1,0 0-1,0 0 1,0 0-1,1-1 0,-1 1 1,1-1-1,-1 1 1,4 1-1,16 7 313,0-1 1,1-1-1,0-1 0,32 6 0,-36-11-306,-1 1 0,-1 1 0,1 1 0,-1 1-1,0 0 1,0 1 0,-1 1 0,0 0 0,21 17 0,-37-105-3118,-1 19 3516,1 57-394,0 0 1,0 0-1,0 0 0,1 0 1,0 0-1,-1 0 1,1 0-1,0 0 1,0 0-1,1 0 0,-1 0 1,1 0-1,-1 1 1,1-1-1,0 0 1,0 1-1,0 0 0,0-1 1,1 1-1,-1 0 1,0 0-1,1 0 1,0 1-1,-1-1 0,1 0 1,0 1-1,0 0 1,4-2-1,24 1-2735,2 13-4141,-17 0 2450</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3.383"/>
    </inkml:context>
    <inkml:brush xml:id="br0">
      <inkml:brushProperty name="width" value="0.05" units="cm"/>
      <inkml:brushProperty name="height" value="0.05" units="cm"/>
      <inkml:brushProperty name="color" value="#004F8B"/>
    </inkml:brush>
  </inkml:definitions>
  <inkml:trace contextRef="#ctx0" brushRef="#br0">1 129 192,'0'0'11952,"17"12"-10829,55 35-226,-64-42-799,0-1 1,0 0 0,1-1-1,0 1 1,0-1 0,0-1-1,0 0 1,0 0-1,0-1 1,0 0 0,1-1-1,-1 1 1,16-3 0,6 1 70,-29 0-171,1 1 1,-1-1-1,0 0 0,0 0 1,1 0-1,-1 0 0,0 0 1,0 0-1,0-1 0,0 1 1,-1 0-1,1-1 1,0 0-1,-1 1 0,1-1 1,-1 0-1,1 0 0,-1 0 1,0 0-1,0 0 0,0 0 1,0 0-1,0-1 1,0 1-1,-1 0 0,1 0 1,-1-1-1,1-2 0,2-8-397,-1 0-1,0 0 0,0-22 1,-3 32 259,1-1 0,-1 0 1,0 0-1,0 1 0,0-1 1,0 0-1,-1 1 0,1-1 1,-1 1-1,0 0 0,0 0 0,0-1 1,-1 1-1,1 1 0,-1-1 1,1 0-1,-1 0 0,0 1 1,0 0-1,0 0 0,0-1 1,-1 2-1,1-1 0,-1 0 0,1 1 1,-1 0-1,-5-2 0,-2 0 74,0 0 0,0 0-1,0 2 1,0-1 0,0 1-1,-1 1 1,1 0-1,-17 2 1,27-2 122,-1 0 0,1 0-1,-1 1 1,1-1 0,-1 0 0,1 1 0,-1-1-1,1 1 1,0-1 0,-1 1 0,1-1-1,0 1 1,-1 0 0,1 0 0,0 0 0,0 0-1,-1 0 1,1 0 0,0 0 0,0 0-1,0 0 1,1 0 0,-1 1 0,0-1 0,0 0-1,1 1 1,-1-1 0,1 1 0,-1-1 0,1 0-1,-1 1 1,1-1 0,0 1 0,0-1-1,0 1 1,0-1 0,0 1 0,0-1 0,0 1-1,0-1 1,1 1 0,-1-1 0,0 1-1,1-1 1,-1 1 0,2 1 0,1 3-16,0 0 0,0 0 0,0 0 0,1 0 0,0-1 0,0 1 1,0-1-1,9 8 0,44 33 232,65 59-201,-107-90 69,-1 1 1,-1 0-1,0 1 0,-1 0 0,16 34 0,-21-39-49,-1 1 0,-1 1-1,0-1 1,-1 1 0,-1 0 0,0 0-1,0 0 1,-1 18 0,-2-32-38,0-29-77,-6-96-1352,2 88 304,2 0-1,1 0 0,2-1 1,10-60-1,-11 95 1133,1 1-1,-1-1 1,1 0-1,0 1 1,0-1 0,0 1-1,0-1 1,1 1 0,-1-1-1,1 1 1,0 0-1,-1-1 1,1 1 0,0 0-1,0 0 1,0 1 0,0-1-1,1 0 1,-1 1-1,1-1 1,-1 1 0,0 0-1,1 0 1,4-2-1,-2 2 138,-1 1-1,1-1 1,0 1-1,-1 0 1,1 1-1,0-1 0,-1 1 1,1-1-1,-1 1 1,1 1-1,-1-1 0,1 1 1,-1-1-1,5 4 1,2 1 19,-1 0 0,0 1 1,0 1-1,-1-1 1,0 1-1,0 1 0,-1-1 1,10 14-1,-14-16-146,0-1-1,-1 1 0,1 0 1,-1 0-1,0 0 0,0 0 1,-1 1-1,0-1 1,0 1-1,0 0 0,-1-1 1,0 1-1,-1 0 0,1 0 1,-1 0-1,-1 8 0,0-13-65,0 0 0,0 1 0,-1-1 0,1 0 0,0 0 0,-1 0-1,0 0 1,1 0 0,-1-1 0,0 1 0,0 0 0,0-1 0,0 1-1,0-1 1,0 0 0,0 0 0,-1 0 0,1 0 0,0 0 0,-1 0-1,-3 0 1,-54 11-185,49-10-134,1-1-1,0 0 1,-1-1 0,1-1-1,-1 1 1,-17-5-1,25 4 75,0 0 0,0 0 0,1-1 0,-1 1 0,1-1 0,-1 1 1,1-1-1,0 0 0,0 0 0,0 0 0,0 0 0,0 0 0,0-1 0,0 1 0,1-1 0,-1 1 0,1-1 0,0 1 0,0-1 0,0 0 0,0 0 0,0 1 0,0-1 0,1 0 0,-1 0 0,1 0 0,0 0 0,0-3 0,0-27-4438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48.126"/>
    </inkml:context>
    <inkml:brush xml:id="br0">
      <inkml:brushProperty name="width" value="0.05" units="cm"/>
      <inkml:brushProperty name="height" value="0.05" units="cm"/>
      <inkml:brushProperty name="color" value="#004F8B"/>
    </inkml:brush>
  </inkml:definitions>
  <inkml:trace contextRef="#ctx0" brushRef="#br0">0 0 3153,'0'0'17112,"114"2"-15383,-45 0-1265,-1 2-464,-4 0 0,-12 1-1648,-19 1-2674,-25-6-2017</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3.973"/>
    </inkml:context>
    <inkml:brush xml:id="br0">
      <inkml:brushProperty name="width" value="0.05" units="cm"/>
      <inkml:brushProperty name="height" value="0.05" units="cm"/>
      <inkml:brushProperty name="color" value="#004F8B"/>
    </inkml:brush>
  </inkml:definitions>
  <inkml:trace contextRef="#ctx0" brushRef="#br0">67 398 4834,'0'0'5424,"14"-4"-4797,44-13 83,-51 13-639,0 1 1,0-2 0,0 1 0,-1-1-1,0 0 1,0 0 0,0 0 0,-1-1 0,1 0-1,-1 0 1,-1-1 0,1 1 0,-1-1-1,0 0 1,-1 0 0,0-1 0,0 1-1,0 0 1,2-13 0,-3 7-98,0 0-1,0 0 1,-1-1 0,-1 1 0,0 0-1,-1 0 1,0 0 0,-5-17 0,5 24 23,-1-1 1,0 1 0,0 0-1,-1 0 1,1 0 0,-1 0 0,-1 0-1,1 1 1,-1-1 0,0 1-1,0 0 1,0 0 0,-1 1-1,0-1 1,0 1 0,0 0-1,0 0 1,-10-4 0,13 7 21,-1-1 0,1 1 1,-1 0-1,0 1 0,1-1 0,-1 0 1,0 1-1,0-1 0,0 1 1,1 0-1,-1 0 0,0 0 0,0 1 1,0-1-1,1 1 0,-1-1 0,0 1 1,1 0-1,-1 0 0,-4 2 0,3 0 31,-1 0-1,0 1 1,1-1-1,0 1 1,0 0-1,0 0 1,0 1-1,1-1 0,-6 10 1,1 1 167,0 0 0,1 1 0,1 1 0,1-1 0,-7 33 0,9-31-11,0 0 1,2-1 0,0 1-1,1 0 1,1 0-1,0 0 1,1 0-1,2 0 1,5 21 0,-6-31-320,0-1 0,0 0 0,0 0-1,1 0 1,0-1 0,0 1 0,0-1 0,1 0 0,0 0 0,1-1 0,-1 0 0,1 1 0,0-2 0,0 1 0,0-1 0,1 0 0,0 0 0,0-1 0,0 0 0,0 0 0,0 0 0,0-1 0,1 0 0,7 0 0,11 2-2340,-1-2 1,1-1-1,39-4 1,-21-3-1929</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4.659"/>
    </inkml:context>
    <inkml:brush xml:id="br0">
      <inkml:brushProperty name="width" value="0.05" units="cm"/>
      <inkml:brushProperty name="height" value="0.05" units="cm"/>
      <inkml:brushProperty name="color" value="#004F8B"/>
    </inkml:brush>
  </inkml:definitions>
  <inkml:trace contextRef="#ctx0" brushRef="#br0">184 82 2193,'0'0'11677,"-6"-13"-10876,-19-37-270,23 48-528,1 1 0,-1-1 0,0 1 0,1-1 0,-1 1 0,0 0 0,0 0 0,0 0 0,1 0 0,-1 0 0,0 0 0,-1 0 1,1 0-1,0 1 0,0-1 0,0 1 0,0 0 0,-4 0 0,-37 2-122,33-1 92,7 0 14,0-1 1,1 1 0,-1 0 0,0 0 0,1 0 0,-1 0 0,0 1 0,1-1 0,0 1 0,-1-1 0,1 1-1,0 0 1,0 0 0,0 0 0,0 0 0,0 0 0,0 1 0,1-1 0,-1 0 0,1 1 0,-1-1 0,1 1-1,0 0 1,0-1 0,0 1 0,1 0 0,-1 0 0,0 4 0,-1 6 33,0-1 0,2 1 0,-1 0 0,1-1 0,2 15 0,-1-23-10,0 0-1,0 0 0,0-1 0,0 1 1,1 0-1,-1 0 0,1-1 0,0 1 0,0-1 1,0 0-1,0 1 0,1-1 0,0 0 0,-1 0 1,1-1-1,0 1 0,0-1 0,1 1 0,-1-1 1,0 0-1,4 2 0,1 0-48,0-1 0,0 0 0,0 0 0,0-1 0,1 0 0,-1-1 0,1 0 0,15 1 0,-22-2 19,-1 0 1,1-1-1,-1 1 1,0 0-1,1-1 1,-1 1-1,0-1 0,1 1 1,-1-1-1,0 0 1,0 1-1,1-1 0,-1 0 1,0 0-1,0 0 1,0 0-1,0 0 0,0 0 1,0 0-1,0 0 1,0-2-1,15-36-764,-13 24-128,0-1 0,0-32 1,-3 14 1289,-1 56 357,0 54-659,1-73-117,0 1-1,0 0 1,1 0-1,-1-1 1,1 1-1,0 0 1,0-1 0,1 1-1,-1-1 1,0 0-1,1 1 1,0-1-1,0 0 1,0 0-1,0 0 1,1 0-1,-1 0 1,1 0 0,0-1-1,-1 1 1,1-1-1,0 0 1,1 0-1,-1 0 1,0 0-1,0-1 1,1 1-1,-1-1 1,1 0 0,0 0-1,-1 0 1,1 0-1,0-1 1,-1 1-1,1-1 1,0 0-1,-1 0 1,1-1 0,0 1-1,0-1 1,-1 0-1,8-2 1,-8 2-84,0 0 1,0 0-1,0 0 1,0-1 0,0 1-1,-1-1 1,1 0-1,0 0 1,-1 0 0,1 0-1,-1 0 1,0 0-1,1-1 1,-1 1 0,0-1-1,-1 0 1,1 0-1,0 1 1,-1-1-1,0 0 1,2-4 0,2-9-497,-1 1 0,-1-1 1,3-21-1,7-29 142,-12 64 603,-1 1 0,1-1 0,0 1 1,0-1-1,0 1 0,0 0 0,0-1 0,0 1 0,0 0 1,1 0-1,-1 0 0,0 0 0,1 0 0,-1 0 1,0 0-1,1 0 0,-1 0 0,1 1 0,0-1 0,-1 1 1,1-1-1,-1 1 0,1 0 0,0-1 0,-1 1 1,1 0-1,0 0 0,-1 0 0,1 0 0,0 1 0,-1-1 1,1 0-1,0 1 0,-1-1 0,1 1 0,-1-1 1,1 1-1,-1 0 0,1 0 0,-1 0 0,1-1 1,1 3-1,4 2 345,1 0 1,-1 0 0,0 0 0,0 1 0,-1 1 0,10 10-1,-4-1 22,0 0 0,-1 1-1,8 19 1,-15-29-445,-1 0 0,-1 0-1,1 1 1,-1-1 0,-1 1 0,1-1 0,-1 1 0,-1 0 0,1-1 0,-1 1 0,-1 8 0,0-14-93,0 0 0,0 0 1,0 0-1,-1 0 1,1 0-1,0-1 1,-1 1-1,1 0 1,-1-1-1,0 1 0,0-1 1,1 0-1,-1 0 1,0 0-1,0 1 1,0-2-1,0 1 1,0 0-1,0 0 0,0-1 1,0 1-1,-1-1 1,1 1-1,0-1 1,0 0-1,0 0 1,-3 0-1,2 0-149,0 0 1,0 1 0,0-1-1,0 0 1,0 0-1,0-1 1,0 1-1,1-1 1,-1 1-1,0-1 1,0 0-1,0 0 1,0 0-1,1 0 1,-1-1-1,1 1 1,-1-1-1,1 0 1,-1 1-1,-1-4 1,1 0-284,2 1 0,-1-1 0,0 0-1,1 0 1,0 0 0,0 0 0,1 0 0,0 0 0,-1-6 0,1-24-2929</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5.113"/>
    </inkml:context>
    <inkml:brush xml:id="br0">
      <inkml:brushProperty name="width" value="0.05" units="cm"/>
      <inkml:brushProperty name="height" value="0.05" units="cm"/>
      <inkml:brushProperty name="color" value="#004F8B"/>
    </inkml:brush>
  </inkml:definitions>
  <inkml:trace contextRef="#ctx0" brushRef="#br0">5 1 6243,'0'0'5768,"-1"20"-5075,-1-1-495,1 117 1221,1-121-1308,2 0 0,0 0 0,1-1 0,0 1 0,1 0 1,0-1-1,13 25 0,-13-31-86,0 0 0,1 0 0,0-1 0,0 0 0,1 0 1,0 0-1,0-1 0,1 0 0,-1 0 0,1-1 0,1 1 0,-1-1 1,1-1-1,0 0 0,0 0 0,0 0 0,0-1 0,0 0 1,1-1-1,0 0 0,-1 0 0,1-1 0,0 0 0,0 0 0,0-1 1,0-1-1,12-1 0,-16 1-131,0-1 0,-1 1 0,1-1-1,-1 0 1,0 0 0,0-1 0,1 1 0,-2-1 0,1 0 0,0 0 0,-1-1 0,1 1-1,-1 0 1,0-1 0,0 0 0,0 0 0,-1 0 0,1 0 0,-1 0 0,0-1-1,0 1 1,0-1 0,1-6 0,0 0-294,0-1 0,0 1 0,-1-1 0,-1 0 0,0 0 0,0 0 0,-1 1 0,-2-17 0,2 27 489,0 0 0,0 0 0,-1 0 0,1 0-1,0 0 1,0 0 0,0 0 0,-1 1 0,1-1 0,0 0 0,-1 0 0,1 0-1,-1 0 1,1 1 0,-1-1 0,0 0 0,1 1 0,-1-1 0,1 0 0,-1 1-1,0-1 1,0 1 0,1-1 0,-1 1 0,0-1 0,0 1 0,0-1 0,0 1-1,1 0 1,-1 0 0,0-1 0,0 1 0,0 0 0,0 0 0,0 0-1,0 0 1,0 0 0,0 0 0,0 0 0,-1 1 0,1-1 4,-1 1 0,0-1 0,1 1 0,-1 0 0,0-1 1,1 1-1,-1 0 0,1 0 0,-1 0 0,1 0 0,0 1 0,-1-1 0,1 0 1,0 1-1,0-1 0,0 0 0,0 1 0,-2 3 0,0 2 12,0 1-1,0 1 0,1-1 1,0 0-1,1 1 1,0-1-1,0 1 0,1-1 1,0 1-1,0-1 1,1 1-1,0-1 0,1 1 1,0-1-1,4 12 1,-4-16-199,0 1 1,0-1 0,1 0-1,0 1 1,0-1 0,0 0 0,0-1-1,0 1 1,1 0 0,0-1-1,5 4 1,-4-4-290,1 0 1,-1 0-1,0-1 0,1 0 0,-1 0 1,1 0-1,0 0 0,0-1 1,0 0-1,0-1 0,6 1 0,14-1-3834,-6-3-1920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5.485"/>
    </inkml:context>
    <inkml:brush xml:id="br0">
      <inkml:brushProperty name="width" value="0.05" units="cm"/>
      <inkml:brushProperty name="height" value="0.05" units="cm"/>
      <inkml:brushProperty name="color" value="#004F8B"/>
    </inkml:brush>
  </inkml:definitions>
  <inkml:trace contextRef="#ctx0" brushRef="#br0">0 1 12710,'0'0'4194,"143"0"-4194,-72 0-144,3 0-961,-11 0-3601</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5.920"/>
    </inkml:context>
    <inkml:brush xml:id="br0">
      <inkml:brushProperty name="width" value="0.05" units="cm"/>
      <inkml:brushProperty name="height" value="0.05" units="cm"/>
      <inkml:brushProperty name="color" value="#004F8B"/>
    </inkml:brush>
  </inkml:definitions>
  <inkml:trace contextRef="#ctx0" brushRef="#br0">0 30 6547,'0'0'8657,"19"1"-7995,346 4 2547,-321-4-3189,-28 1-408,0-2 0,0 0 0,0-1 0,28-4 0,-42 4 93,-1 1 1,1 0-1,-1-1 1,1 1-1,-1-1 1,1 0-1,-1 0 1,1 0-1,-1 1 1,0-1 0,1 0-1,-1 0 1,0-1-1,0 1 1,0 0-1,0 0 1,0-1-1,1-1 1,0-11-4655</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6.266"/>
    </inkml:context>
    <inkml:brush xml:id="br0">
      <inkml:brushProperty name="width" value="0.05" units="cm"/>
      <inkml:brushProperty name="height" value="0.05" units="cm"/>
      <inkml:brushProperty name="color" value="#004F8B"/>
    </inkml:brush>
  </inkml:definitions>
  <inkml:trace contextRef="#ctx0" brushRef="#br0">0 1 7299,'0'0'4645,"20"0"-3724,-13 0-836,14 1 241,0 0-1,0 1 1,0 1-1,0 1 0,32 11 1,-37-9-23,-6-3-248,-1 0 1,1 1 0,-1 0 0,0 0 0,0 1 0,0 0 0,-1 1 0,0 0 0,0 0 0,0 0 0,12 16 0,-19-21-82,0 1 1,0-1-1,0 1 1,0-1 0,0 1-1,-1 0 1,1-1 0,-1 1-1,1 0 1,-1-1-1,1 1 1,-1 0 0,0 0-1,0-1 1,0 1 0,0 0-1,0 0 1,-1-1-1,1 1 1,0 0 0,-1-1-1,0 4 1,-1-2-20,0-1 0,0 1 0,0-1-1,0 1 1,0-1 0,0 0 0,-1 0 0,1 0 0,-1 0 0,1 0 0,-6 2-1,-7 4-408,0-2 0,-1 0 0,-29 6 0,37-10 101,-2 1-171,-48 7-6236,45-10 2631</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6.653"/>
    </inkml:context>
    <inkml:brush xml:id="br0">
      <inkml:brushProperty name="width" value="0.05" units="cm"/>
      <inkml:brushProperty name="height" value="0.05" units="cm"/>
      <inkml:brushProperty name="color" value="#004F8B"/>
    </inkml:brush>
  </inkml:definitions>
  <inkml:trace contextRef="#ctx0" brushRef="#br0">1 0 5378,'0'0'7364,"0"125"-6740,12-78-624,3-6 0,1-4-1825,-1-13-4033</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7.043"/>
    </inkml:context>
    <inkml:brush xml:id="br0">
      <inkml:brushProperty name="width" value="0.05" units="cm"/>
      <inkml:brushProperty name="height" value="0.05" units="cm"/>
      <inkml:brushProperty name="color" value="#004F8B"/>
    </inkml:brush>
  </inkml:definitions>
  <inkml:trace contextRef="#ctx0" brushRef="#br0">1 1 6227,'0'0'2033,"0"20"-945,14 328 2946,-7-272-3745,-3-31-930,2 1-1,12 47 1</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8.251"/>
    </inkml:context>
    <inkml:brush xml:id="br0">
      <inkml:brushProperty name="width" value="0.05" units="cm"/>
      <inkml:brushProperty name="height" value="0.05" units="cm"/>
      <inkml:brushProperty name="color" value="#004F8B"/>
    </inkml:brush>
  </inkml:definitions>
  <inkml:trace contextRef="#ctx0" brushRef="#br0">1 18 4978,'0'0'5299,"21"-4"-3936,-7 1-1080,-8 1-219,-1 0 0,0 0 0,0 1 0,1 0 0,-1 0-1,1 0 1,-1 1 0,1 0 0,-1 0 0,1 0 0,-1 1 0,1 0 0,-1 0 0,1 0 0,-1 1-1,0-1 1,0 1 0,0 0 0,0 1 0,0 0 0,0-1 0,5 5 0,6 8 197,-1 1 0,0 0 0,-1 0 1,19 32-1,-28-41-303,-1 0 1,0 0-1,0 1 0,-1-1 1,0 1-1,-1 0 1,1 0-1,-1 0 0,-1 0 1,0 1-1,0-1 1,-1 0-1,1 1 0,-2-1 1,-1 13-1,1-19-32,0 0 0,0 1 0,0-1 0,0 0 0,0 0 0,-1 0 0,1 0 0,-1 0 0,0 0 0,1-1 0,-1 1 0,0 0 0,0-1 0,0 1 0,0-1 0,0 0 0,0 0 0,-1 0 0,1 0 0,0 0 0,-1 0 0,1 0 0,0-1 0,-1 1 0,-2-1-1,-9 2-357,1-1 0,-1 0 0,-16-2 0,27 1 345,1 0 47,1 0 1,-1-1-1,0 1 0,0 0 1,0-1-1,0 1 1,0-1-1,1 0 1,-1 0-1,0 0 1,1 0-1,-1 0 0,0 0 1,1 0-1,-1 0 1,1-1-1,0 1 1,-1 0-1,1-1 1,0 1-1,0-1 0,0 0 1,0 1-1,0-1 1,0 0-1,1 0 1,-1 1-1,0-1 0,1 0 1,0 0-1,-1 0 1,1 0-1,0 0 1,0 0-1,0 1 1,0-1-1,0 0 0,0 0 1,1 0-1,-1 0 1,1 0-1,-1 0 1,1 1-1,0-1 1,0 0-1,0 0 0,0 1 1,0-1-1,0 1 1,0-1-1,0 1 1,0-1-1,1 1 1,-1 0-1,1-1 0,-1 1 1,1 0-1,-1 0 1,1 0-1,0 0 1,0 1-1,-1-1 0,3 0 1,20-7 316,1 2 1,0 0-1,0 2 1,0 1-1,34 0 1,-37 3 56,1-2 0,-1 0 0,-1-1 0,1-1 1,0-1-1,-1 0 0,37-16 0,-55 19-283,0 0 0,0-1 0,0 1 0,0 0 0,-1-1 0,1 0 0,-1 1-1,1-1 1,-1 0 0,0 0 0,0-1 0,0 1 0,0 0 0,-1-1 0,0 1 0,1-1 0,-1 1 0,1-7 0,-2 8-74,1 0-1,-1 0 1,0-1 0,0 1 0,0 0-1,0 0 1,0-1 0,-1 1 0,1 0-1,-1 0 1,1 0 0,-1 0 0,0 0-1,0 0 1,0 0 0,0 0 0,0 0-1,0 0 1,-1 0 0,1 1 0,0-1-1,-1 0 1,1 1 0,-1-1 0,0 1-1,0 0 1,1-1 0,-1 1 0,0 0-1,0 0 1,-4-1 0,-10-2-352,0 0-1,0 2 1,0-1-1,0 2 1,0 0 0,-27 3-1,40-2 380,1 1 0,0-1 0,-1 1-1,1-1 1,0 1 0,0 0 0,-1 0 0,1 0 0,0 0-1,0 1 1,0-1 0,0 0 0,1 1 0,-1-1-1,0 1 1,0 0 0,1 0 0,-1 0 0,1-1 0,0 1-1,-1 1 1,1-1 0,0 0 0,0 0 0,1 0 0,-1 0-1,0 1 1,1-1 0,-1 0 0,1 1 0,0-1-1,-1 1 1,1-1 0,1 3 0,-2 2 84,1 0-1,1-1 1,-1 1 0,1-1 0,0 1 0,1-1-1,-1 1 1,1-1 0,1 0 0,-1 0 0,6 9-1,-2-6-12,1-1 0,1 0 0,0 0 0,0-1 0,0 0 0,1 0 0,0-1 0,0 0 0,0 0 0,1-1 0,0-1 0,0 1 0,0-2 0,1 1 0,-1-1 0,1-1 0,0 0 0,-1-1 0,1 0 0,0 0 0,0-1 1,0-1-1,0 0 0,0 0 0,17-5 0,-21 3-83,0 0 0,0 0 1,0-1-1,0 0 1,-1-1-1,0 1 1,0-1-1,0 0 1,0-1-1,-1 1 1,0-1-1,0 0 1,0-1-1,-1 1 0,0-1 1,0 0-1,-1 0 1,0 0-1,0 0 1,-1 0-1,0-1 1,2-12 1098,-4 59-509,0-28-497,1 1 0,0-1 0,1 1 0,0-1 0,1 0 0,0 0-1,9 19 1,-11-25-80,2-1 0,-1 0 0,0 1 0,1-1 0,0 0 0,0 0-1,0 0 1,1-1 0,-1 1 0,1-1 0,0 0 0,0 0 0,0 0 0,0 0-1,0-1 1,1 0 0,-1 0 0,1 0 0,0 0 0,9 2 0,-10-4-66,-1 1 1,1-1 0,0 0-1,0 0 1,0 0 0,0 0 0,0-1-1,0 1 1,0-1 0,0 0 0,0 0-1,0-1 1,-1 1 0,1-1-1,-1 0 1,1 0 0,-1 0 0,0 0-1,1 0 1,-1-1 0,0 0 0,-1 1-1,1-1 1,0 0 0,3-6-1,2-4-213,-2 0 0,1-1 0,-1 1 0,-1-1 0,5-22-1,-10 35 324,0 1 0,1 0-1,-1 0 1,0-1 0,0 1 0,1 0-1,-1 0 1,0 0 0,0-1-1,1 1 1,-1 0 0,0 0-1,1 0 1,-1 0 0,0 0-1,1 0 1,-1-1 0,0 1-1,0 0 1,1 0 0,-1 0-1,0 0 1,1 0 0,-1 0-1,0 0 1,1 0 0,-1 1-1,0-1 1,1 0 0,-1 0-1,0 0 1,1 0 0,-1 0-1,0 0 1,1 1 0,-1-1-1,0 0 1,0 0 0,1 0 0,-1 1-1,0-1 1,0 0 0,0 0-1,1 1 1,-1-1 0,0 0-1,0 1 1,0-1 0,0 0-1,1 0 1,-1 1 0,0-1-1,0 0 1,0 1 0,0 0-1,15 20-537,-13-19 731,2 3-163,-1-1 0,1 0 0,0 0 1,1 0-1,-1 0 0,1-1 0,-1 0 0,1 0 0,0 0 0,0 0 1,0-1-1,1 0 0,-1 0 0,1 0 0,-1-1 0,1 0 0,-1 0 1,1 0-1,0-1 0,-1 0 0,1 0 0,0 0 0,7-2 0,-10 1-83,1 0 0,-1 0-1,0-1 1,1 1 0,-1-1-1,0 0 1,0 0-1,0 0 1,0 0 0,0 0-1,-1-1 1,1 0-1,-1 1 1,0-1 0,1 0-1,-1 0 1,0 0 0,-1 0-1,1 0 1,-1-1-1,1 1 1,-1 0 0,1-6-1,0 5-103,0-1 1,-1 1-1,0 0 0,0 0 0,0-1 0,-1 1 0,1-1 0,-1 1 1,0-1-1,0 1 0,-1 0 0,1-1 0,-1 1 0,0 0 0,0-1 1,0 1-1,-1 0 0,0 0 0,-2-5 0,1 5 30,-1 1 1,0-1-1,0 1 0,0 0 0,0 0 1,0 0-1,-1 0 0,1 1 1,-1 0-1,0 0 0,0 0 0,0 1 1,-5-2-1,-5 0 179,1 1 0,-1 1 1,-20 0-1,32 1-38,1 1 0,-1-1 0,0 1 0,0-1 0,0 1 0,0 0 0,1 0 0,-1 1 0,0-1 0,1 0 0,-1 1 0,1 0 0,-1-1 0,1 1 0,0 0 0,0 0 0,0 0 0,0 1 0,0-1 0,0 0 0,1 1 0,-1-1 0,1 1 0,-2 4 0,-1 1-11,1 0 1,1-1-1,0 1 0,0 0 0,0 1 1,1-1-1,-1 14 0,2-20-137,1-1 1,-1 0-1,0 0 1,0 0-1,0 1 0,1-1 1,-1 0-1,0 0 1,1 0-1,-1 0 1,1 1-1,0-1 0,-1 0 1,1 0-1,0 0 1,0 0-1,-1-1 0,1 1 1,0 0-1,0 0 1,0 0-1,0-1 0,0 1 1,0 0-1,0-1 1,1 1-1,-1-1 0,0 1 1,2-1-1,39 5-5866,-15-5-511</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8.595"/>
    </inkml:context>
    <inkml:brush xml:id="br0">
      <inkml:brushProperty name="width" value="0.05" units="cm"/>
      <inkml:brushProperty name="height" value="0.05" units="cm"/>
      <inkml:brushProperty name="color" value="#004F8B"/>
    </inkml:brush>
  </inkml:definitions>
  <inkml:trace contextRef="#ctx0" brushRef="#br0">0 1 10101,'0'0'6963,"73"50"-6115,-40-20-304,0 4-544,0-6 64,-4-4-128,-2-4-368,-4-9-640,-2-3-641,-3-8-1120,-5 0-1697,-3-8-3346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05.237"/>
    </inkml:context>
    <inkml:brush xml:id="br0">
      <inkml:brushProperty name="width" value="0.05" units="cm"/>
      <inkml:brushProperty name="height" value="0.05" units="cm"/>
      <inkml:brushProperty name="color" value="#004F8B"/>
    </inkml:brush>
  </inkml:definitions>
  <inkml:trace contextRef="#ctx0" brushRef="#br0">1 1 6883,'0'0'10309,"114"26"-10117,-77-21-192,2 1-976,-4 1-2802,-12-1-4386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49.777"/>
    </inkml:context>
    <inkml:brush xml:id="br0">
      <inkml:brushProperty name="width" value="0.05" units="cm"/>
      <inkml:brushProperty name="height" value="0.05" units="cm"/>
      <inkml:brushProperty name="color" value="#004F8B"/>
    </inkml:brush>
  </inkml:definitions>
  <inkml:trace contextRef="#ctx0" brushRef="#br0">3 14 3698,'-2'-13'17939,"1"48"-18030,2 1 0,2 0 0,1-1 1,1 0-1,2 0 0,13 39 1,-19-101-2209,1-13-6989,-2 22 2050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8.971"/>
    </inkml:context>
    <inkml:brush xml:id="br0">
      <inkml:brushProperty name="width" value="0.05" units="cm"/>
      <inkml:brushProperty name="height" value="0.05" units="cm"/>
      <inkml:brushProperty name="color" value="#004F8B"/>
    </inkml:brush>
  </inkml:definitions>
  <inkml:trace contextRef="#ctx0" brushRef="#br0">125 0 4034,'0'0'7155,"-102"99"-5234,88-64-1425,8-1-480,4-2-16,2-8-416,0-6-929,6-8-1104,15-8 0,1-2-816</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50.531"/>
    </inkml:context>
    <inkml:brush xml:id="br0">
      <inkml:brushProperty name="width" value="0.05" units="cm"/>
      <inkml:brushProperty name="height" value="0.05" units="cm"/>
      <inkml:brushProperty name="color" value="#004F8B"/>
    </inkml:brush>
  </inkml:definitions>
  <inkml:trace contextRef="#ctx0" brushRef="#br0">1 93 1953,'0'0'9527,"0"7"-8831,0 3-586,0-1-1,2 0 1,-1 1-1,1-1 0,0 0 1,1 0-1,5 13 1,-7-19-129,0-1 1,-1 0-1,1 0 1,0 0-1,0 0 1,1 0-1,-1 0 1,0 0-1,1-1 1,-1 1-1,1 0 1,-1-1-1,1 1 1,0-1-1,0 1 1,0-1-1,0 0 1,0 0-1,0 0 1,0 0-1,0 0 1,0 0-1,0-1 1,0 1-1,1 0 1,-1-1-1,0 0 1,1 0-1,-1 0 1,0 0-1,0 0 1,1 0-1,-1 0 1,0-1-1,0 1 1,1-1-1,-1 0 1,0 0-1,0 0 1,0 0-1,3-1 1,3-4-290,-1 1 0,0-1 0,0 0 1,-1-1-1,1 0 0,-1 0 0,-1 0 0,1-1 1,-1 1-1,-1-1 0,1-1 0,-2 1 0,1-1 0,-1 1 1,0-1-1,-1 0 0,0 0 0,0 0 0,-1 0 0,1-12 1,-1 10 2579,3 16-815,3 20-896,7 120 1918,-10 253 1,-4-396-2486,0 4-13,0 0 0,0-1-1,-1 1 1,0 0 0,0 0 0,0-1-1,0 1 1,-1 0 0,0-1 0,-1 0 0,1 1-1,-4 4 1,6-10 6,-1 1-1,1-1 1,0 0-1,-1 0 1,1 0-1,-1 0 1,1 0-1,0 0 1,-1 0-1,1 0 1,0 0-1,-1-1 1,1 1-1,-1 0 1,1 0-1,0 0 1,-1 0-1,1 0 1,0-1-1,0 1 1,-1 0-1,1 0 1,0-1-1,-1 1 1,1 0-1,0 0 1,0-1-1,-1 1 1,1 0-1,0-1 1,0 1-1,0 0 1,0-1-1,-1 1 1,1 0-1,0-1 1,0 1-1,0 0 1,0-1-1,0 1 1,0 0-1,0-1 1,0 1 0,0-1-1,0 1 1,0 0-1,0-1 1,0 1-1,0 0 1,1-1-1,-1 0 1,-2-24-513,2 24 462,0-14-300,0 1 0,1-1 0,1 1 0,0 0 0,1 0 0,1 0-1,10-27 1,2 6-643,37-56-1,-22 40 1147,-3-1 0,-2-1-1,31-88 1,-57 140-68,1 0-1,-1 0 1,0 0-1,0 0 1,1 0-1,-1 0 1,0 0-1,1 0 1,-1 0-1,1 0 0,-1 0 1,1 0-1,0 0 1,-1 0-1,1 0 1,0 1-1,0-1 1,0 0-1,-1 0 1,1 1-1,0-1 1,0 1-1,0-1 1,2 0-1,-2 1-22,0 1 0,0-1 0,0 0 0,0 1 0,0-1 0,0 1 0,0 0 0,0-1 0,0 1 0,0 0 0,-1-1 0,1 1 0,0 0 0,0 0 0,-1 0 0,1 0 0,-1 0 0,1 0 0,0 1 0,24 59 1104,-24-59-1037,6 22 134,-1-1 0,-1 0 0,-1 1 1,-2 0-1,0 0 0,-3 39 0,-9-41-141,10-21-135,0-1 1,-1 1-1,1-1 1,0 1-1,0-1 1,0 1-1,-1-1 0,1 0 1,0 1-1,0-1 1,-1 0-1,1 1 0,0-1 1,-1 0-1,1 1 1,-1-1-1,1 0 1,0 1-1,-1-1 0,1 0 1,-1 0-1,1 0 1,0 0-1,-1 1 1,1-1-1,-1 0 0,1 0 1,-1 0-1,1 0 1,-1 0-1,1 0 0,-1 0 1,1 0-1,-1 0 1,1 0-1,-1 0 1,1 0-1,0-1 0,-1 1 1,1 0-1,-1 0 1,1 0-1,-1-1 1,0 1-1,0-7-248,0 1-1,1 0 1,-1 0-1,1 0 1,1 0 0,-1 0-1,1 0 1,2-8 0,-2 9 292,1 0 0,0 0 0,0 0 0,1 1 0,-1-1 0,1 1 0,0-1 0,1 1 0,-1 0 0,1 0 0,-1 0 0,6-3 0,-8 6 98,1-1 1,0 1 0,0 0 0,0 0-1,0 0 1,0 0 0,1 0 0,-1 0-1,0 0 1,0 1 0,1-1 0,-1 1-1,0 0 1,1-1 0,-1 1 0,0 0-1,1 0 1,-1 1 0,0-1 0,0 0-1,1 1 1,-1 0 0,0-1-1,0 1 1,0 0 0,1 0 0,-1 0-1,3 3 1,2 0-60,-1 1 0,0-1 0,1-1 0,0 1 0,0-1 0,0-1 0,0 1 0,0-1 0,1 0 0,-1-1 0,1 0 0,-1 0 0,15 0 0,-18-2-48,0 0 0,-1 1-1,1-1 1,0-1-1,-1 1 1,1 0-1,-1-1 1,1 0-1,-1 0 1,0 0-1,0 0 1,0 0 0,0-1-1,0 1 1,0-1-1,-1 0 1,1 0-1,-1 0 1,0 0-1,0 0 1,0 0-1,0-1 1,-1 1 0,1-1-1,-1 1 1,0-1-1,0 1 1,1-8-1,-1 7-77,0 1-1,0-1 1,0 1-1,-1-1 1,1 1-1,-1-1 1,0 1-1,0-1 1,-1 1-1,1-1 1,-1 1-1,1-1 1,-1 1-1,0-1 0,0 1 1,-1 0-1,1-1 1,-1 1-1,0 0 1,0 0-1,0 0 1,0 0-1,-3-2 1,1 1 44,-1 1 0,0 1 0,1-1-1,-1 1 1,0-1 0,0 1 0,0 1 0,-1-1 0,1 1 0,0 0 0,-1 0 0,1 1 0,0-1 0,-10 2 0,9-2 87,0 1 0,0 1 0,0-1 0,0 1 1,0 0-1,0 0 0,1 1 0,-1 0 1,-5 2-1,9-2-3,-1-1 0,1 0 0,0 1 1,1-1-1,-1 1 0,0 0 0,0 0 1,1 0-1,-1 0 0,1 0 0,0 0 0,0 0 1,-1 0-1,1 1 0,0-1 0,1 0 0,-1 1 1,0-1-1,1 0 0,-1 1 0,1-1 1,0 1-1,0-1 0,0 4 0,1-4-54,0-1 0,-1 0-1,1 0 1,0 0-1,0 0 1,0 0 0,0 0-1,0 0 1,0 0 0,0 0-1,0-1 1,0 1 0,1 0-1,-1 0 1,0-1-1,0 1 1,1-1 0,-1 0-1,0 1 1,1-1 0,-1 0-1,1 0 1,-1 0 0,0 1-1,1-2 1,-1 1-1,3 0 1,57-1-721,-43 1 254,26-4-523,-34 3 952,1-1 1,0 2 0,-1 0 0,22 2 0,-29-1 150,0 1 0,0-1 0,-1 1 0,1-1 0,-1 1 1,1 0-1,-1 0 0,0 0 0,0 0 0,0 1 0,0-1 0,0 1 0,0-1 1,0 1-1,-1 0 0,0-1 0,1 1 0,-1 0 0,0 0 0,0 0 0,0 3 0,1-1-20,-1-1-1,1 1 0,0-1 0,1 1 0,-1-1 0,1 0 0,5 7 0,1-40-2291,0 7 1927,0 1 0,22-39 0,-19 39 848,11 72 1650,-21-46-2288,0-1 0,0 1 0,0-1 0,1 1 0,0-1 0,-1 0 0,2 0 0,-1 0 0,0-1 0,1 1 0,-1-1 0,1 0 0,6 5 0,-8-8 6,0 1-1,-1 0 1,1 0-1,0-1 1,0 1-1,0-1 1,0 0-1,-1 1 1,1-1-1,0 0 1,0 0-1,0 0 1,0-1-1,0 1 1,-1 0-1,1-1 1,0 1-1,0-1 1,0 1-1,-1-1 1,1 0-1,0 0 1,-1 0-1,1 0 1,-1 0-1,1 0 1,-1 0-1,1 0 1,-1-1-1,0 1 1,0-1-1,1 1 1,-1-1-1,0 1 1,0-1-1,-1 0 1,2-3-1,63-104-277,-48 128 1936,-13-12-1591,1 1 0,0-1 0,0-1 0,1 1 0,0-1 0,0 0 0,0 0 0,1-1 0,0 0 0,0 0 0,0 0 0,14 5 1,-10-6-58,-1-1 1,2 0 0,-1-1 0,0 0 0,0-1-1,1 0 1,-1-1 0,1 0 0,11-2 0,-16 1 35,0-1 1,0-1 0,0 1 0,-1-1-1,1 0 1,-1-1 0,0 0 0,0 1-1,0-2 1,0 1 0,-1-1 0,0 0-1,0 0 1,0-1 0,0 1-1,-1-1 1,0 0 0,0 0 0,-1 0-1,0-1 1,0 1 0,0-1 0,-1 0-1,0 0 1,0 0 0,-1 0 0,0 0-1,0 0 1,0 0 0,-1 0 0,0-1-1,-2-9 1,1 15 11,0 0-1,-1 1 1,1-1-1,-1 0 1,1 1-1,-1-1 1,0 1-1,0-1 1,0 1-1,1 0 1,-1 0-1,0 0 1,-1 0-1,1 0 1,0 0-1,0 0 1,0 1-1,0-1 1,-1 1-1,1 0 1,0-1-1,0 1 1,-1 0-1,-1 1 1,-5-2 97,0 1 0,0 0-1,0 1 1,0 0 0,-9 2 0,15-2-43,0 0-1,0 0 0,-1 1 1,1-1-1,0 1 0,0-1 1,0 1-1,1 0 1,-1 0-1,0 1 0,1-1 1,-1 1-1,1-1 1,0 1-1,0 0 0,0-1 1,0 1-1,0 0 1,1 1-1,-1-1 0,1 0 1,0 0-1,0 0 1,0 1-1,0-1 0,1 1 1,-1-1-1,1 1 0,0 3 1,0-1 0,0-1-1,1 1 1,0-1 0,0 0 0,0 1-1,1-1 1,0 0 0,0 1 0,0-1-1,0 0 1,1-1 0,0 1 0,0 0-1,0-1 1,1 1 0,-1-1 0,8 6-1,1 0-2,1-1-1,0-1 0,0 0 0,1-1 0,0 0 0,0-1 0,1 0 1,-1-1-1,28 4 0,37-2-2973</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55.190"/>
    </inkml:context>
    <inkml:brush xml:id="br0">
      <inkml:brushProperty name="width" value="0.05" units="cm"/>
      <inkml:brushProperty name="height" value="0.05" units="cm"/>
      <inkml:brushProperty name="color" value="#004F8B"/>
    </inkml:brush>
  </inkml:definitions>
  <inkml:trace contextRef="#ctx0" brushRef="#br0">1 0 288,'0'0'11176,"6"0"-10979,290 0 732</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4:48.658"/>
    </inkml:context>
    <inkml:brush xml:id="br0">
      <inkml:brushProperty name="width" value="0.05" units="cm"/>
      <inkml:brushProperty name="height" value="0.05" units="cm"/>
      <inkml:brushProperty name="color" value="#004F8B"/>
    </inkml:brush>
  </inkml:definitions>
  <inkml:trace contextRef="#ctx0" brushRef="#br0">195 253 144,'0'0'5883,"2"-5"-5259,-1 2-442,1 0 0,-1-1 0,-1 1 1,1-1-1,0 1 0,-1-1 0,0 1 0,0-1 0,0 1 0,0-5 0,-1 6-135,1 1 0,-1-1 0,0 0 0,0 0-1,0 0 1,0 1 0,0-1 0,0 0 0,0 1-1,0-1 1,-1 1 0,1 0 0,-1-1 0,1 1 0,-1 0-1,1 0 1,-1 0 0,0 0 0,0 0 0,1 0-1,-1 0 1,0 1 0,-3-1 0,-2-2-48,0 2 0,0-1 0,0 1 0,0 0 0,0 0 0,-1 1 0,1 0 0,0 0 0,0 1 0,0 0 0,0 0 0,0 1 0,-12 4 0,16-5-1,-1 1 1,1-1-1,0 1 1,-1 0-1,1 1 1,0-1-1,0 1 1,0-1 0,0 1-1,1 0 1,-1 0-1,1 0 1,0 0-1,0 0 1,0 1-1,0-1 1,0 0-1,1 1 1,-1 0 0,1-1-1,0 1 1,0 0-1,1 0 1,-1 0-1,1-1 1,0 8-1,-1-8 5,1 1 0,0-1-1,1 1 1,-1-1-1,0 1 1,1-1-1,0 1 1,0-1-1,0 1 1,0-1 0,1 0-1,-1 0 1,1 1-1,0-1 1,0 0-1,3 4 1,-2-5 18,0 0 0,0 0-1,1 0 1,-1 0 0,1 0 0,-1-1 0,1 0-1,-1 1 1,1-1 0,0-1 0,0 1-1,-1 0 1,1-1 0,0 0 0,7 0 0,-7 0-31,-1 0 1,1-1 0,0 1-1,0-1 1,0 1 0,0-1-1,-1 0 1,1-1 0,0 1-1,-1-1 1,1 0 0,-1 1-1,1-2 1,-1 1 0,0 0-1,0-1 1,0 1 0,0-1-1,-1 0 1,1 0 0,-1 0-1,1 0 1,-1 0 0,0-1-1,0 1 1,-1-1 0,1 1-1,-1-1 1,1 1-1,-1-1 1,0 0 0,-1 0-1,1-7 1,0-10-227,-1 15-39,0 16 173,3 39 137,2 0 0,18 79 1,5 32 356,-24-100-280,-3 65 1,-2-121-92,1 0 1,-1 0 0,1 0-1,-1 0 1,-1 0 0,1-1-1,0 1 1,-1 0-1,0-1 1,0 1 0,0-1-1,0 0 1,0 0 0,-1 0-1,1 0 1,-1 0 0,0 0-1,0 0 1,0-1 0,0 0-1,-1 0 1,-4 3 0,1-2 40,1 0 0,0 0 0,0-1 0,-1 0 0,1 0 0,-1-1 0,0 0 0,1 0 0,-1-1 0,0 0 0,0 0 0,-10-1 0,15 0-3,-1 0 0,0 1 0,1-1-1,-1 0 1,1-1 0,0 1 0,-1 0 0,1-1-1,0 1 1,0-1 0,0 0 0,0 0 0,0 0-1,0 0 1,0 0 0,1 0 0,-1 0 0,1 0 0,-1-1-1,1 1 1,0-1 0,0 1 0,0-1 0,0 1-1,1-1 1,-2-4 0,0-8 147,0 0 0,1 0 0,1-25-1,0 24-169,1 7-33,0 0 1,1 0-1,0 0 0,0 0 1,1 0-1,0 0 1,1 1-1,0-1 1,0 1-1,11-15 1,8-9-22,32-35 0,-45 56 26,26-26-9,1 1 0,48-34-1,-12 10 12,-62 50 4,0 0 0,-1-1 0,0 0 0,-1 0 1,0-1-1,-1 0 0,8-17 0,-11 20-5,-2 0 0,1 0 0,-1 0 0,-1-1 0,0 1 0,0-1 0,-1 1 0,0-1 0,0 0 0,-1 1 0,-3-20 0,2 24-19,-1-1 1,-1 1-1,1 0 1,-1 1-1,0-1 1,0 0-1,0 1 0,-1 0 1,0-1-1,0 2 1,0-1-1,0 0 0,0 1 1,-1-1-1,1 1 1,-1 1-1,0-1 1,0 1-1,0-1 0,0 2 1,-1-1-1,1 0 1,0 1-1,-1 0 0,1 0 1,-11 0-1,13 3-10,0-1 0,1 0 0,-1 1-1,1-1 1,-1 1 0,1 0 0,-1 0-1,1 0 1,0 0 0,0 0 0,0 1-1,0-1 1,1 1 0,-1-1 0,1 1-1,-1 0 1,1-1 0,0 1 0,0 0-1,-2 6 1,-13 60-134,11-42 162,2 0-1,1 0 1,1 0 0,2 0-1,4 33 1,-4-54-1,1 0 1,0 0 0,1-1 0,0 1-1,0-1 1,0 1 0,0-1 0,1 0-1,-1 0 1,1-1 0,1 1 0,-1-1-1,1 0 1,-1 0 0,1 0 0,0-1-1,1 0 1,-1 1 0,1-2 0,-1 1-1,1-1 1,6 2 0,1 0 18,1 0 0,-1 0-1,1-2 1,0 0 0,0 0 0,-1-1 0,1-1 0,26-3 0,-36 2-12,0 0 1,0 0 0,0-1-1,0 0 1,0 1 0,-1-1-1,1-1 1,-1 1 0,1-1 0,-1 1-1,0-1 1,0 0 0,0 0-1,0 0 1,-1 0 0,1-1-1,-1 1 1,0-1 0,0 1 0,0-1-1,2-7 1,0 0 90,0 0-1,-1 0 1,0-1 0,-1 1 0,-1-1-1,1-18 1,-2 29 239,4 37-2297,-2-31 1904,1 1 0,0-1 0,0 0 0,0 1 0,1-1 0,0-1-1,0 1 1,0 0 0,0-1 0,1 0 0,0 0 0,0 0 0,0-1 0,0 0-1,0 0 1,1 0 0,-1 0 0,8 1 0,-5-1 62,1 0 0,0 0 0,1-1-1,-1-1 1,0 1 0,0-1 0,1-1 0,-1 0 0,1 0 0,-1-1-1,13-3 1,-18 2 22,0 1 0,0-1 0,-1-1-1,1 1 1,-1-1 0,1 1 0,-1-1-1,0 0 1,0 0 0,0 0 0,0-1-1,-1 1 1,0-1 0,1 1 0,-1-1 0,0 0-1,-1 0 1,1 0 0,-1 0 0,1 0-1,0-7 1,1-2 105,0-1-1,-1 0 1,1-21 0,-4 179-709,7 273 636,-5-272-214,-1-143 104,0 0 0,-1 0 0,1 1 0,-1-1 0,0 0 0,1 0 0,-1 0 0,0 0 0,0 0-1,0 0 1,-1 0 0,1-1 0,0 1 0,-1 0 0,1-1 0,-1 1 0,1-1 0,-1 1 0,0-1 0,0 0 0,0 1-1,1-1 1,-1 0 0,0 0 0,0-1 0,-1 1 0,1 0 0,0-1 0,0 1 0,0-1 0,0 0 0,-1 1 0,1-1 0,0 0-1,0 0 1,-4-1 0,-1 1-2,1-1 0,0 0 0,0 0 0,0 0 0,0 0 0,0-1 0,0 0 0,0 0 0,0-1 0,1 0 0,-1 0 0,-4-4 0,2 1 177,1-1 0,0 0 0,1-1 1,0 0-1,0 0 0,0 0 1,1 0-1,1-1 0,-1 0 1,1 0-1,1 0 0,0-1 0,0 1 1,0-1-1,2 0 0,-1 0 1,1 0-1,0 1 0,1-1 1,1 0-1,1-15 0,0 20-91,-1 0 0,1 1 1,0 0-1,1-1 0,-1 1 0,1 0 0,0 0 0,0 0 0,0 0 0,0 1 0,1-1 1,3-2-1,56-40 493,-34 26-434,-4-1-1296,0 0 0,-1-1 1,-1-2-1,-1 0 0,31-46 1,-33 38-4261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4:49.936"/>
    </inkml:context>
    <inkml:brush xml:id="br0">
      <inkml:brushProperty name="width" value="0.05" units="cm"/>
      <inkml:brushProperty name="height" value="0.05" units="cm"/>
      <inkml:brushProperty name="color" value="#004F8B"/>
    </inkml:brush>
  </inkml:definitions>
  <inkml:trace contextRef="#ctx0" brushRef="#br0">195 395 4994,'0'0'3234,"-3"-6"-3069,3 4-159,-1 0 0,-1 0-1,1 0 1,0 1 0,0-1-1,-1 0 1,1 0 0,-1 1-1,1-1 1,-1 1 0,0-1-1,0 1 1,0 0 0,0-1-1,0 1 1,0 0 0,-3-1-1,-1 1 28,0-1 0,0 2-1,0-1 1,0 1-1,0-1 1,0 2-1,-7 0 1,8-1 41,0 1 0,1 0 1,-1 0-1,1 1 0,-1-1 0,1 1 0,0 0 1,0 0-1,0 1 0,0-1 0,0 1 0,0 0 1,0 0-1,1 0 0,0 0 0,-1 1 0,1-1 1,1 1-1,-1 0 0,0 0 0,-3 8 0,3-5-4,0 0 0,0 0 0,1 0 0,0 1-1,0-1 1,1 1 0,0-1 0,0 1 0,1-1-1,0 1 1,0-1 0,3 16 0,-2-19-52,1-1 0,0 0 0,-1 1 0,1-1 0,1 0 0,-1 0 0,0 0 0,1 0 0,-1-1 0,1 1 0,0-1 0,0 0 0,0 1 0,0-1 0,0 0 0,0-1 0,1 1 0,-1-1 0,1 1 0,-1-1 0,1 0 0,0 0 0,-1 0 0,8 0 0,-4 0 25,0 0 0,0 0-1,0-1 1,0 0 0,0 0 0,0-1-1,0 0 1,0 0 0,0 0-1,0-1 1,0 0 0,9-4 0,-3-2-9,-1-1 0,1 0 0,15-16 0,-24 21 29,1-1 0,-1 1 0,0-1 0,-1 0-1,1 0 1,-1 0 0,0 0 0,0 0 0,0-1 0,-1 0 0,3-9 0,58 65 1025,-58-47-1068,-1 0 0,1 0-1,0-1 1,1 0 0,-1 0-1,0 0 1,0-1 0,1 1-1,-1-1 1,1-1 0,-1 1 0,9-1-1,-12 0-8,0 0-1,0-1 1,0 1-1,0-1 1,0 1-1,0-1 1,0 0-1,-1 0 1,1 0-1,0 0 1,0 0 0,-1 0-1,1 0 1,-1-1-1,1 1 1,-1-1-1,1 1 1,-1-1-1,0 1 1,0-1-1,0 0 1,0 0-1,0 1 1,0-1-1,0 0 1,-1 0-1,1 0 1,-1 0-1,1 0 1,-1 0 0,0 0-1,0 0 1,0 0-1,0 0 1,0-4-1,0 1-61,0 0 1,0 0-1,0 0 0,-1 0 1,0 0-1,0 0 0,0 0 0,0 0 1,-1 0-1,0 0 0,0 0 1,-5-7-1,3 7 24,0 1-1,0 0 1,0 1 0,-1-1-1,0 1 1,0 0 0,0 0-1,0 0 1,0 1 0,0-1-1,-8-1 1,6 2 32,0 0 0,-1 0 0,1 1 0,0 0 0,0 0 0,-13 1 0,19 3-57,1 0-1,-1 0 1,1 0 0,-1 1 0,1-1 0,0 0 0,0 0 0,1 1-1,-1-1 1,2 6 0,0-6 62,1 1 0,-1-1 0,1 0 0,0 1 0,0-1 0,1-1 0,-1 1 0,0 0 0,1-1 0,0 0 0,0 0 0,-1 0 0,1 0 0,0 0 0,1-1 0,-1 0 0,0 0 0,5 1 0,8 1 78,0 0 0,0-2 0,21 1 0,-25-2-5,1-1 1,0 0-1,-1-1 1,1 0-1,-1-1 0,0 0 1,0-1-1,0-1 1,16-8-1,-22 10-36,-1-1-1,0 0 0,0-1 1,0 1-1,-1-1 0,0 0 0,0-1 1,0 1-1,0-1 0,-1 0 1,0 0-1,0 0 0,0-1 1,-1 1-1,0-1 0,-1 0 1,1 0-1,-1 0 0,1-9 1,0 0-112,-1-1 1,-1 0 0,0 1 0,-1-1-1,-1 0 1,-5-32 0,3 39 28,1 0 0,-1 0 0,-1 0 0,0 1 0,0-1 0,-1 1 0,0 0 0,0 0 0,-1 1 0,0 0 0,-1 0 0,-10-10 0,16 16 22,0 1 0,0 0 0,-1 0 0,1 1 0,0-1 0,0 0 0,0 0 0,-1 0 0,1 1 0,0-1 0,-1 1 0,1-1 0,0 1 0,-1 0 0,1-1 0,-1 1 0,1 0 0,-1 0 0,1 0 0,0 0 0,-1 0 0,1 0 0,-1 0 0,1 1 0,-3 0 0,2 0-4,-1 1 1,1-1-1,0 1 0,-1 0 1,1 0-1,0 0 0,0 0 1,1 0-1,-1 0 1,0 0-1,1 1 0,-3 2 1,-2 9-6,0-1 0,1 1-1,-6 25 1,2 10 166,2 1 0,2-1 0,4 90 0,1-88-45,0-45-84,0 1 0,0 0 0,1-1 0,0 1 0,0-1 0,1 1 0,0-1 0,0 0 0,0 1 0,1-1 0,0 0 0,0-1 0,0 1 0,1 0 0,0-1 0,0 0 0,0 0 0,1 0 0,0 0 0,0-1 0,0 0 0,0 0 0,1 0 0,6 3 0,2-1-535,1 0 0,-1-1 0,1 0 0,0-1 0,1-1-1,-1 0 1,0-1 0,1-1 0,18-1 0,9 0-3166</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4:51.028"/>
    </inkml:context>
    <inkml:brush xml:id="br0">
      <inkml:brushProperty name="width" value="0.05" units="cm"/>
      <inkml:brushProperty name="height" value="0.05" units="cm"/>
      <inkml:brushProperty name="color" value="#004F8B"/>
    </inkml:brush>
  </inkml:definitions>
  <inkml:trace contextRef="#ctx0" brushRef="#br0">227 464 2049,'0'0'12475,"0"-12"-11843,2-58-15,-2 68-627,-1 0 0,0 0 0,0 0 0,0 0 0,0 1 0,0-1 0,0 0 0,0 0 0,0 0 0,-1 1 0,1-1 0,-1 1 1,1-1-1,-1 1 0,0 0 0,0-1 0,1 1 0,-1 0 0,0 0 0,0 0 0,0 1 0,0-1 0,0 0 0,-3 0 0,-50-13-897,46 13 818,0 0-1,0 0 0,0 0 1,1 1-1,-1 0 0,0 1 1,-15 3-1,22-3 77,-1 0 0,0 0 0,1 1 0,-1-1 0,1 1 0,-1-1 0,1 1 0,0 0 0,0 0-1,0 0 1,0 0 0,0 0 0,0 0 0,1 1 0,-1-1 0,1 1 0,-1-1 0,1 1 0,0-1 0,0 1 0,0 0 0,0 0 0,1 0 0,-1-1 0,1 1 0,-1 5 0,0 2 7,0 1 1,0 0 0,1 0 0,0-1 0,1 1 0,0 0 0,4 15 0,-4-23 20,0 0-1,1 0 1,-1 0-1,0 0 1,1-1 0,0 1-1,-1 0 1,1-1-1,0 0 1,0 1 0,1-1-1,-1 0 1,0 0-1,1 0 1,-1 0 0,1-1-1,0 1 1,0-1-1,-1 1 1,1-1 0,0 0-1,0 0 1,0-1-1,0 1 1,0 0 0,0-1-1,1 0 1,-1 0-1,5 0 1,-5-1-7,0 1 0,0-1 0,0 0 0,0-1 0,0 1 0,0 0 0,-1-1 0,1 0 0,0 0 0,-1 1 0,0-1 0,1-1 0,-1 1 0,0 0 0,0-1 0,0 1 0,3-5 0,32-55-281,-30 49 111,-3 5 114,-1 0 0,1-1-1,-1 1 1,-1-1 0,0 0 0,1-9-1,-1-6 2559,-2 35-2645,0 0 0,1 0 0,0 0 0,0-1 0,2 1 0,-1 0 0,7 15 0,-7-22 26,0 0 0,0 0 0,1 0 0,-1 0 0,1 0 0,0-1 1,0 1-1,1-1 0,-1 0 0,1 0 0,0 0 0,0 0 0,-1-1 0,2 1 0,-1-1 1,0 0-1,0-1 0,1 1 0,-1-1 0,9 2 0,-5-1-204,-1-1 1,0 0-1,1-1 0,-1 0 0,1 0 1,-1 0-1,1-1 0,-1 0 0,0-1 1,1 0-1,-1 0 0,0 0 1,0-1-1,0 0 0,-1 0 0,1-1 1,-1 0-1,0 0 0,0 0 0,7-7 1,-7 5-11,1 0-1,-2-1 1,1 0 0,-1 0 0,0-1 0,0 0 0,-1 1-1,0-1 1,3-10 0,-4 9 437,0-1 0,-1 1-1,0-1 1,-1 1 0,1-12 0,-1-17 797,2-31 1293,-9-100 1,5 166-2220,-4-28 2499,1 25-1119,-3 17-1136,-1 20-210,1 1 1,2 0 0,1 0-1,2 0 1,2 41-1,1-62-11,0 0 0,2-1 0,-1 1 0,1 0 0,1-1 0,0 0 0,0 0 0,1 0 0,0 0 0,1-1 0,0 0 0,1 0 0,-1 0 0,2-1 0,-1 0 0,1 0 0,10 7 0,-10-8-113,1 0 1,-1-1 0,1 0-1,0 0 1,0-1 0,1 0 0,0-1-1,0 0 1,0 0 0,0-1-1,0-1 1,1 1 0,-1-2-1,1 1 1,0-2 0,-1 1-1,21-3 1,-26 0 118,0 0-1,0 0 1,-1-1 0,1 1 0,0-1-1,-1 0 1,0-1 0,0 1-1,0-1 1,0 0 0,0 0-1,-1 0 1,0 0 0,4-7-1,0 1 36,0-1-1,-2 0 1,1 0-1,-1 0 1,4-16-1,-7 23 63,-1 0 0,-1 0-1,1 0 1,0 1 0,-1-1 0,0 0-1,0 0 1,0 0 0,0 0-1,-1 0 1,1 0 0,-1 0 0,0 0-1,-2-5 1,1 7-77,1 0 1,0 0-1,-1 0 0,0 1 1,1-1-1,-1 0 0,0 1 0,0-1 1,0 1-1,0 0 0,0-1 1,0 1-1,0 0 0,-1 0 1,1 0-1,0 1 0,0-1 1,-1 1-1,1-1 0,-1 1 1,1 0-1,0 0 0,-1 0 1,-3 0-1,5 0-37,-1 1 1,0-1-1,1 1 1,-1 0-1,1-1 1,-1 1-1,0 0 1,1 0-1,0 0 0,-1 0 1,1 0-1,0 1 1,-1-1-1,1 0 1,0 0-1,0 1 1,0-1-1,0 1 1,0-1-1,0 1 1,1-1-1,-1 1 0,0 0 1,1-1-1,0 1 1,-1 0-1,1-1 1,-1 5-1,-4 50-3,5-49-6,0-1 0,0 1 0,1-1 0,0 1 0,0-1 0,1 1 0,0-1 0,0 0 0,0 0 0,1 0 0,0 0 0,0 0 0,0 0 0,1-1 0,-1 1 0,2-1 0,-1 0 0,0-1 1,1 1-1,0-1 0,0 1 0,0-2 0,1 1 0,-1 0 0,1-1 0,0 0 0,0-1 0,10 4 0,-7-2-779,0-1 0,1 0 0,0-1 0,0 0 0,17 1 0,-11-2-2637</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4:51.371"/>
    </inkml:context>
    <inkml:brush xml:id="br0">
      <inkml:brushProperty name="width" value="0.05" units="cm"/>
      <inkml:brushProperty name="height" value="0.05" units="cm"/>
      <inkml:brushProperty name="color" value="#004F8B"/>
    </inkml:brush>
  </inkml:definitions>
  <inkml:trace contextRef="#ctx0" brushRef="#br0">0 1 6883,'0'0'6147,"54"7"-5811,-19 0-16,3-1-160,-1 0-160,0-1-912,-4-1-1985,-6-4-1633</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4:54.672"/>
    </inkml:context>
    <inkml:brush xml:id="br0">
      <inkml:brushProperty name="width" value="0.05" units="cm"/>
      <inkml:brushProperty name="height" value="0.05" units="cm"/>
      <inkml:brushProperty name="color" value="#004F8B"/>
    </inkml:brush>
  </inkml:definitions>
  <inkml:trace contextRef="#ctx0" brushRef="#br0">1 0 80,'0'4'12065,"3"-2"-12826,27 7 1015,0 0-1,48 6 1,-31-7-156,607 72 1817,-558-78-1109,-96-2-606,21 2-10231,-11-2 6163</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4:55.263"/>
    </inkml:context>
    <inkml:brush xml:id="br0">
      <inkml:brushProperty name="width" value="0.05" units="cm"/>
      <inkml:brushProperty name="height" value="0.05" units="cm"/>
      <inkml:brushProperty name="color" value="#004F8B"/>
    </inkml:brush>
  </inkml:definitions>
  <inkml:trace contextRef="#ctx0" brushRef="#br0">1 203 16,'0'0'6299,"0"4"-5413,0 51 3105,14-119-2689,-10 25-1627,-2 9 42,2-1 0,13-56 0,-15 86 340,-1 0 1,1 0 0,-1 0-1,1 0 1,0 0 0,-1 0-1,1 1 1,0-1-1,0 0 1,-1 1 0,1 0-1,0-1 1,0 1-1,0 0 1,0 0 0,-1 0-1,1 0 1,4 1-1,39 1-36,-45-2-2,35 7 195,-1 2-1,1 0 1,-2 3 0,0 1 0,36 19 0,-68-32-210,15 8 23,0 0-1,0 1 1,24 18 0,-38-25-25,1 0 0,-1 0 0,1 0 0,-1 0 1,0 0-1,0 0 0,0 1 0,0-1 0,0 1 1,0-1-1,-1 1 0,1 0 0,-1 0 0,0-1 1,1 1-1,-2 0 0,1 0 0,0 0 0,0 0 1,-1 0-1,0 1 0,0-1 0,0 0 0,0 0 1,0 0-1,0 0 0,-1 0 0,1 0 0,-1 0 1,-2 4-1,1-3 20,-1-1 0,1 1 1,-1 0-1,-1-1 0,1 0 0,0 0 1,-1 0-1,1 0 0,-1 0 0,0-1 1,0 0-1,-8 4 0,-60 21 269,48-20-234,-121 40 151,81-34-4367,52-11 1056,-1-2-906</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4:55.764"/>
    </inkml:context>
    <inkml:brush xml:id="br0">
      <inkml:brushProperty name="width" value="0.05" units="cm"/>
      <inkml:brushProperty name="height" value="0.05" units="cm"/>
      <inkml:brushProperty name="color" value="#004F8B"/>
    </inkml:brush>
  </inkml:definitions>
  <inkml:trace contextRef="#ctx0" brushRef="#br0">245 15 816,'0'0'6649,"0"-1"-6537,0 0 1,0 1-1,0-1 1,-1 0 0,1 0-1,0 1 1,0-1-1,-1 0 1,1 0-1,0 1 1,-1-1-1,1 0 1,0 1 0,-1-1-1,1 0 1,-1 1-1,0-1 1,1 1-1,-1-1 1,0 0-1,-3 2-99,-1-1-1,1 1 0,0 1 0,0-1 0,0 0 0,0 1 0,0 0 0,1 0 0,-1 0 0,0 0 0,1 1 0,-6 4 0,-40 40 292,42-39-250,-6 5 116,1 1-1,0 1 1,1 0-1,1 1 1,0 0-1,1 0 1,1 1-1,0 0 1,2 0-1,0 1 1,1 0-1,0 0 1,2 1-1,0-1 1,1 1-1,0 27 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51"/>
    </inkml:context>
    <inkml:brush xml:id="br0">
      <inkml:brushProperty name="width" value="0.05" units="cm"/>
      <inkml:brushProperty name="height" value="0.05" units="cm"/>
      <inkml:brushProperty name="color" value="#004F8B"/>
    </inkml:brush>
  </inkml:definitions>
  <inkml:trace contextRef="#ctx0" brushRef="#br0">56 177 1809,'0'0'4847,"4"-18"-4132,17-57-2,-20 71-569,1 0-1,0 1 1,0-1 0,0 0 0,0 1 0,0-1 0,1 1-1,0 0 1,-1-1 0,1 1 0,0 1 0,1-1 0,-1 0 0,0 1-1,1 0 1,0 0 0,4-2 0,2 0 147,0 0-1,0 1 1,0 1 0,17-2 0,-17 2-132,6-1 146,1 1 0,-1 1 0,1 0 1,26 2-1,-40 0-280,1-1-1,-1 0 1,0 1 0,1 0 0,-1 0 0,0 0 0,0 0-1,0 0 1,1 1 0,-1-1 0,-1 1 0,1 0 0,0 0-1,0 0 1,-1 0 0,1 0 0,-1 1 0,1-1 0,-1 1-1,0 0 1,0-1 0,-1 1 0,1 0 0,0 0 0,-1 0-1,0 1 1,1-1 0,0 6 0,-1-2 5,0 0 1,0 0 0,-1 0-1,0 1 1,0-1-1,0 0 1,-1 0-1,0 0 1,-1 0-1,0 0 1,0 0-1,0 0 1,-1 0-1,0-1 1,-6 11-1,2-7 1,0-1-1,0 0 1,-1-1-1,0 0 1,0 0-1,-1-1 1,0 0-1,0 0 1,-15 7 0,8-6-243,0 0 1,-1-1 0,0 0 0,0-2 0,-1 0 0,0-1 0,0 0 0,0-2 0,0 0 0,0-1 0,0-1 0,-31-4 0,48 4 144,0 0 0,0-1 1,0 1-1,0-1 0,0 0 0,0 1 1,0-1-1,0 0 0,0 1 1,1-1-1,-1 0 0,0 0 1,0 0-1,1 0 0,-1 0 0,1 0 1,-1 0-1,1 0 0,-1 0 1,1 0-1,-1 0 0,1 0 0,0 0 1,0 0-1,-1 0 0,1 0 1,0-1-1,0 1 0,0 0 0,0 0 1,1 0-1,-1 0 0,0 0 1,0 0-1,1 0 0,-1-1 0,1 0 1,0-1-20,0-1 0,0 1 0,0-1 0,0 1 1,1 0-1,-1 0 0,1-1 0,0 1 0,0 1 1,5-6-1,-2 4 232,0 0 1,1 1 0,0 0-1,0 0 1,0 0 0,0 1-1,0 0 1,1 0 0,-1 1-1,0-1 1,1 2 0,-1-1-1,1 0 1,0 1-1,-1 1 1,1-1 0,-1 1-1,1 0 1,-1 0 0,1 1-1,-1 0 1,0 0 0,0 0-1,0 1 1,0 0 0,0 0-1,-1 1 1,6 4-1,53 56 1938,-44-41-1666,1-2 1,1 0-1,1-2 0,31 21 1,-27-29-2207,-8-13-3646,-8-2 375</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2.024"/>
    </inkml:context>
    <inkml:brush xml:id="br0">
      <inkml:brushProperty name="width" value="0.05" units="cm"/>
      <inkml:brushProperty name="height" value="0.05" units="cm"/>
      <inkml:brushProperty name="color" value="#004F8B"/>
    </inkml:brush>
  </inkml:definitions>
  <inkml:trace contextRef="#ctx0" brushRef="#br0">92 232 1393,'0'0'6098,"13"0"-5116,59 0 1670,-72 0-2555,1-1 0,0 1 0,-1-1 0,1 1 0,-1 0-1,1-1 1,-1 1 0,1-1 0,-1 1 0,1-1 0,-1 0 0,0 1 0,1-1-1,-1 1 1,0-1 0,1 0 0,-1 1 0,0-1 0,0 0 0,1 1 0,-1-1 0,0 0-1,0 0 1,0 1 0,0-1 0,0 0 0,0 1 0,0-1 0,0 0 0,0 0-1,-1 1 1,1-1 0,0 0 0,-1 0 0,1-1-88,0 0-1,0 0 1,-1 1-1,1-1 1,-1 0-1,1 0 1,-1 0 0,0 1-1,0-1 1,0 0-1,0 1 1,0-1-1,-1-1 1,-3 0-55,0 1 0,0-1 0,0 1 0,0 0 0,-1 0 0,1 1 0,-1-1-1,1 1 1,-1 1 0,1-1 0,-1 1 0,0 0 0,1 0 0,-1 0 0,0 1 0,1 0 0,-1 0 0,-7 3 0,9-3 20,0 1 1,0 0 0,1 0-1,-1 0 1,1 1 0,0-1-1,-1 1 1,1-1 0,0 1-1,1 0 1,-1 0 0,0 1-1,1-1 1,0 0 0,0 1-1,0 0 1,0-1 0,0 1-1,1 0 1,0 0 0,0 0-1,0 0 1,0 0 0,0 0-1,1 7 1,-1-7 14,1 0 0,0 1 0,0-1 0,0 0 0,1 1-1,-1-1 1,1 0 0,0 0 0,0 0 0,1 0 0,-1 0 0,1 0 0,0 0 0,4 6 0,-3-7-1,0 0 1,0-1 0,0 1 0,0-1-1,0 0 1,1 0 0,-1 0 0,1 0-1,-1-1 1,1 0 0,0 1 0,-1-1-1,1-1 1,0 1 0,0 0 0,7-1 0,-4 1-37,1-1 0,-1 1 0,0-2 1,0 1-1,0-1 0,0 0 0,1-1 1,-1 1-1,-1-1 0,1-1 0,0 1 1,0-1-1,8-6 0,-11 6-42,0 0-1,0 0 1,-1-1-1,0 1 1,1-1-1,-1 0 1,-1 0-1,1 0 0,-1 0 1,1 0-1,-1 0 1,0-1-1,-1 1 1,1-1-1,-1 0 1,0 1-1,0-1 1,0 0-1,-1 0 1,1 0-1,-2-5 1,1-13 103,0 15 104,0 17-410,3 35 306,2 1 0,2-1 0,21 73 0,-16-71 144,-2 0 0,-1 1 0,2 56 0,-10-90-139,-1 1-1,0-1 1,-1 0 0,0 0-1,-1 0 1,-6 20-1,6-28 3,-1-1 1,1 1-1,0-1 0,-1 0 0,0 0 0,0 0 1,0 0-1,-1 0 0,0-1 0,1 1 0,-1-1 0,0 0 1,0 0-1,-1-1 0,1 1 0,0-1 0,-1 0 1,0 0-1,1 0 0,-6 0 0,5 0 37,0 0 1,0-1-1,0 0 0,0 0 0,0 0 1,0 0-1,0-1 0,0 0 0,0 0 0,0 0 1,0-1-1,-8-2 0,10 2-56,1 0 0,0-1-1,-1 1 1,1-1 0,0 0-1,0 1 1,0-1 0,0 0-1,0 0 1,0-1 0,1 1-1,-1 0 1,1-1 0,0 1-1,-1 0 1,1-1 0,0 0-1,1 1 1,-1-1 0,0 0-1,1 1 1,-1-1 0,1-5-1,-3-6 4,1 0 0,1 1 0,1-1 0,0 0 0,0 0 0,1 0 0,1 0 0,1 1 0,0-1 0,0 1 0,1-1 0,1 1 0,0 0 0,1 1 0,1-1 0,-1 1 0,2 1 0,0-1 0,17-18 0,6 1 134,1 0-1,55-36 0,-55 42 62,0-1-1,-2-1 1,35-37 0,-56 53-136,-1-2 1,-1 1-1,1-1 1,-2 0-1,1-1 1,-2 1-1,1-1 0,-2-1 1,0 1-1,0 0 1,-1-1-1,0 0 1,-1 0-1,0-13 1,-1 6-59,0 14 28,0-1 0,-1 0 0,0 0 0,-1 0 0,1 0 0,-4-11 0,4 16-34,-1 0 0,0 0-1,0 1 1,0-1 0,0 0 0,0 1 0,0-1 0,-1 1 0,1 0 0,0-1 0,-1 1-1,1 0 1,-1 0 0,1 0 0,-1 0 0,0 0 0,1 0 0,-1 0 0,0 1 0,0-1 0,0 1-1,1-1 1,-1 1 0,0 0 0,0-1 0,0 1 0,0 0 0,0 0 0,-2 1 0,-1-1-19,-1 0 0,1 1 0,0 0 1,0 0-1,-1 0 0,1 0 1,0 1-1,0 0 0,1 0 1,-1 0-1,0 1 0,1 0 0,-1 0 1,1 0-1,0 0 0,0 0 1,0 1-1,0 0 0,1 0 1,0 0-1,0 0 0,0 1 0,0-1 1,0 1-1,1 0 0,0-1 1,0 1-1,-2 7 0,-1 7 8,0 0 1,1 1-1,1-1 0,1 1 0,1 0 1,1 27-1,1-41 19,0 0 1,0-1 0,0 1-1,1 0 1,0 0-1,0-1 1,0 1-1,1-1 1,-1 0-1,1 0 1,0 0-1,1 0 1,0 0 0,-1-1-1,1 1 1,1-1-1,-1 0 1,1 0-1,-1-1 1,1 1-1,0-1 1,0 0-1,9 3 1,0 0 19,1 0 0,-1-1 0,1-1 0,-1 0 0,1-1 0,0-1 0,0 0 0,17-1 0,-24-1 5,-1 0 0,1 0-1,-1-1 1,1 0 0,-1-1-1,0 1 1,1-2 0,-1 1-1,0-1 1,7-3 0,-10 3 33,-1 1 0,0-1 0,1 1 0,-1-1 0,0 0 1,0 0-1,-1 0 0,1-1 0,-1 1 0,1-1 0,-1 1 0,0-1 1,-1 0-1,1 0 0,-1 0 0,1 0 0,-1 0 0,0 0 0,0-8 1,1-4-62,-3 21-735,2 29-66,1-30 779,0 0-1,0 0 1,1 0-1,-1 0 1,1 0 0,-1 0-1,1-1 1,0 0-1,1 1 1,-1-1-1,1 0 1,-1 0 0,1-1-1,0 1 1,0-1-1,0 0 1,0 0-1,0 0 1,1 0 0,-1-1-1,0 0 1,7 1-1,10 2 36,0-1 0,0-1 0,30-1 0,-48-1-8,-1 0-2,1-1 0,-1 0 0,0 1 0,1-1 0,-1 0 0,0 0 0,0 0 0,1-1 0,-1 1 0,0 0 0,0-1 0,0 1 0,-1-1 0,1 0-1,0 0 1,-1 0 0,1 0 0,-1 0 0,1 0 0,-1 0 0,0 0 0,0 0 0,0-1 0,0 1 0,0 0 0,-1-1 0,1 1 0,-1-1 0,1 1 0,-1-3-1,3-12-64,-1 0 0,0-33 0,-2 46 33,0-30-83,0 52-64,0 56 60,2-33 227,3-1 0,1 0 0,22 75 0,-16-73-10,-3-1 0,-1 2 0,4 57 1,-11-89-111,-1 1 0,-1-1 0,0 0 1,0 0-1,-1 1 0,-1-1 0,0-1 1,-5 15-1,6-21 1,0 0-1,0 0 1,0-1 0,-1 1 0,1-1-1,-1 0 1,0 0 0,0 1-1,0-2 1,-1 1 0,1 0 0,-1-1-1,1 0 1,-1 1 0,0-1 0,0-1-1,0 1 1,0-1 0,0 1 0,0-1-1,0 0 1,0 0 0,-1-1-1,-6 1 1,8-1-14,0 0 0,0 0 0,0 0 0,0 0 0,0 0 1,0-1-1,0 0 0,1 1 0,-1-1 0,0 0 0,0 0 0,1 0 0,-1-1 0,0 1 0,1-1 0,-1 1 0,-3-5 0,3 3 1,0-1 0,1 1 0,0-1 0,-1 0 0,1 0 0,1 0-1,-1 0 1,1 0 0,-1 0 0,1 0 0,-1-8 0,0-3 29,0 0 0,1 0 0,1 0 0,0-1 0,1 1 1,0 0-1,2 0 0,0 0 0,0 0 0,1 0 0,1 1 0,1 0 0,8-18 0,-4 15 12,1 0 0,0 0 0,2 1 0,-1 0 0,2 2 0,0-1 0,1 2-1,0-1 1,29-17 0,-26 19-24,15-9 49,38-32 0,-63 45-32,0 1 0,0-1 0,-1 0 0,0 0 1,0-1-1,-1 0 0,0-1 0,0 1 0,5-15 1,-6 14 440,-4 16-422,6 20-117,-4-21 75,0 0 1,1 0-1,-1 0 1,1-1-1,0 0 0,0 0 1,0 0-1,0 0 1,1-1-1,0 1 0,0-1 1,0 0-1,0 0 0,0-1 1,0 0-1,10 3 1,-4-2 16,1-1 1,-1 0-1,1-1 1,-1 0 0,1 0-1,0-1 1,16-3-1,-25 2-15,-1 0 0,1 0-1,0-1 1,-1 1 0,1-1 0,-1 1-1,0-1 1,1 0 0,-1 0-1,0 0 1,0 0 0,0 0-1,-1-1 1,1 1 0,0-1-1,-1 1 1,1-1 0,-1 1-1,0-1 1,0 0 0,0 0-1,0 1 1,-1-1 0,1 0-1,0-5 1,0 3-51,0-1-1,0 0 1,-1 0 0,0 0-1,0 0 1,0 0-1,0 0 1,-1 0 0,0 1-1,0-1 1,-1 0-1,-2-5 1,1 7 29,0 0 0,0 1 0,0-1 0,0 1 0,-1 0 0,1 0 0,-1 0 0,0 1 0,0-1 0,0 1 0,0 0 0,-1 0 0,1 0 0,0 1 0,-10-3 0,7 3-6,0-1 0,0 1 0,0 0 0,-1 1 0,1-1 0,0 1 0,-1 1 0,1 0 0,-12 2 0,15-1 28,1 0 0,0 1 1,-1-1-1,1 1 0,0 0 1,0 0-1,1 0 0,-1 0 1,0 1-1,1-1 0,0 0 1,0 1-1,0 0 0,0 0 1,1-1-1,-1 1 0,1 0 0,0 0 1,0 0-1,1 0 0,-1 0 1,1 1-1,0-1 0,0 0 1,0 0-1,1 0 0,-1 0 1,2 6-1,0-8-261,0-1-1,-1 1 1,1-1-1,0 1 1,0-1-1,0 0 1,0 0-1,0 0 1,0 0-1,0 0 1,1 0 0,-1-1-1,0 1 1,0-1-1,1 0 1,-1 1-1,3-1 1,12 0-3409</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2.505"/>
    </inkml:context>
    <inkml:brush xml:id="br0">
      <inkml:brushProperty name="width" value="0.05" units="cm"/>
      <inkml:brushProperty name="height" value="0.05" units="cm"/>
      <inkml:brushProperty name="color" value="#004F8B"/>
    </inkml:brush>
  </inkml:definitions>
  <inkml:trace contextRef="#ctx0" brushRef="#br0">0 2 3874,'0'0'6336,"1"0"-6300,0-1 0,0 1 1,1 0-1,-1 0 0,0-1 0,0 1 0,0 0 0,0 0 1,0 0-1,0 1 0,0-1 0,1 0 0,-1 0 1,0 0-1,2 2 0,7 9 135,1 1 0,-1 1 1,13 21-1,13 17 256,-28-41-673,33 36 721,-39-44-848,1 1 0,-1-1 0,1 0 0,-1 0 0,1 0-1,0 0 1,0 0 0,0-1 0,0 1 0,1-1 0,-1 0 0,0 0 0,0 0 0,5 0 0,-1-1-3040</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2.846"/>
    </inkml:context>
    <inkml:brush xml:id="br0">
      <inkml:brushProperty name="width" value="0.05" units="cm"/>
      <inkml:brushProperty name="height" value="0.05" units="cm"/>
      <inkml:brushProperty name="color" value="#004F8B"/>
    </inkml:brush>
  </inkml:definitions>
  <inkml:trace contextRef="#ctx0" brushRef="#br0">286 1 5394,'0'0'2692,"-17"11"-2628,-19 13 137,2 2 0,-45 43 0,61-51-45,5-5-90,0 0 0,0 0 1,1 1-1,1 0 0,0 1 0,1 1 1,-8 16-1,17-25-358,16-5-7959</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4.311"/>
    </inkml:context>
    <inkml:brush xml:id="br0">
      <inkml:brushProperty name="width" value="0.05" units="cm"/>
      <inkml:brushProperty name="height" value="0.05" units="cm"/>
      <inkml:brushProperty name="color" value="#004F8B"/>
    </inkml:brush>
  </inkml:definitions>
  <inkml:trace contextRef="#ctx0" brushRef="#br0">1 266 6611,'0'0'696,"6"8"-557,-2-3-89,0 1 1,1-1-1,0 1 0,0-1 1,0-1-1,0 1 0,1-1 0,0 0 1,0 0-1,0 0 0,0-1 1,1 0-1,-1 0 0,1-1 0,0 0 1,0 0-1,-1 0 0,1-1 1,13 1-1,-17-2-35,-1-1 0,1 1 0,-1-1 0,0 1 0,1-1 0,-1 0 0,0 0 0,1 0 1,-1 0-1,0 0 0,0 0 0,0-1 0,0 1 0,0-1 0,0 1 0,0-1 0,-1 0 0,1 0 0,-1 0 0,1 0 1,-1 0-1,0 0 0,1 0 0,-1 0 0,0-1 0,-1 1 0,1 0 0,0-1 0,-1 1 0,1-3 0,5-44 1244,10 248-443,1 2 361,-17-185-1175,-1-1 1,0 1-1,-1-1 1,0 0-1,-2 0 1,-5 19-1,8-31-17,0 0 0,0 0 0,0 0-1,-1-1 1,1 1 0,-1 0-1,0-1 1,0 1 0,0-1-1,0 1 1,0-1 0,0 0 0,-1 0-1,1 0 1,-1 0 0,1 0-1,-1 0 1,0-1 0,0 1 0,1-1-1,-1 0 1,0 0 0,0 0-1,0 0 1,-1-1 0,1 1-1,0-1 1,0 0 0,0 0 0,0 0-1,0 0 1,-1 0 0,1-1-1,0 1 1,0-1 0,0 0 0,0 0-1,-3-2 1,2 1-3,1 0 0,0 0 0,0 0 0,0 0 0,0-1 0,0 1 0,0-1 0,1 0 0,-1 0 0,1 0 0,0 0 0,0 0 0,0 0 0,0-1 0,1 1 0,-1 0 0,1-1 0,0 0 0,0 1 0,0-1 0,0-7 0,-2-11-147,1 1-1,1-34 1,1 41 105,-1 6 73,1 0 0,1 0 1,0 0-1,0 0 1,0 0-1,1 0 1,0 0-1,1 0 1,3-7-1,-3 10 61,0-1 1,1 1-1,0 0 0,1 0 0,-1 1 0,1-1 0,0 1 0,0 0 1,0 0-1,0 0 0,11-5 0,21-9 128,46-16-1,-50 21-176,0 0 0,40-25 0,-62 31-5,-1 0 0,0-1 1,0 0-1,0 0 1,-1-1-1,-1-1 1,1 1-1,-2-1 1,1-1-1,-1 1 0,9-20 1,-10 14-7,0-1 1,-1 1-1,0-1 0,-2 0 1,0 0-1,-1-1 0,0-33 1,-2 45 27,0 0 0,0 1 1,-1-1-1,0 0 0,0 1 1,-1-1-1,1 1 1,-4-7-1,4 10-34,1 1 1,-1 0-1,0 0 0,0 0 1,1 0-1,-1-1 0,0 1 1,0 1-1,0-1 0,0 0 0,-1 0 1,1 0-1,0 0 0,0 1 1,0-1-1,-1 1 0,1-1 1,0 1-1,-1-1 0,1 1 1,0 0-1,-1-1 0,1 1 1,0 0-1,-1 0 0,1 0 1,-1 0-1,1 0 0,0 1 1,-1-1-1,1 0 0,0 1 1,-1-1-1,1 0 0,0 1 1,-1 0-1,1-1 0,0 1 1,0 0-1,0 0 0,-2 1 1,-3 2 9,1 1 1,0 0-1,0 0 1,0 0-1,0 1 0,1-1 1,0 1-1,0 0 1,1 0-1,-1 1 1,1-1-1,-4 14 1,2-4 167,0 0 1,1 1 0,1 0 0,-2 22 0,3-20 5,1-1 0,1 1 1,1 0-1,1-1 0,4 24 1,-5-37-201,1 0 0,0 0 0,0 0 1,0-1-1,0 1 0,1 0 1,0-1-1,-1 0 0,2 0 0,-1 0 1,0 0-1,1 0 0,0-1 0,0 1 1,0-1-1,0 0 0,1 0 0,-1-1 1,1 1-1,-1-1 0,1 0 1,0 0-1,9 2 0,6 0-753,0-1 0,0-1 0,0-1 0,0 0 0,1-2 0,-1 0 0,0-1 0,0-1 0,-1-1 0,1-1 0,22-9 0,-37 13 1226,-1-1 1,1 0-1,-1-1 1,0 1 0,0-1-1,0 0 1,-1 0-1,1 0 1,0 0-1,-1-1 1,0 1-1,0-1 1,0 0-1,0 0 1,-1 0 0,0 0-1,0 0 1,0-1-1,2-4 1,-3 5-376,-1 1 1,1-1-1,-1 0 1,0 1-1,0-1 1,0 0-1,-1 1 0,1-1 1,-1 1-1,-1-6 1,1 7-112,-1 0 1,1 0-1,-1-1 0,0 1 1,1 0-1,-1 1 0,0-1 0,0 0 1,0 0-1,-1 1 0,1-1 1,0 1-1,0 0 0,-1 0 1,1 0-1,-1 0 0,1 0 1,-1 0-1,0 1 0,1-1 1,-1 1-1,1 0 0,-1 0 1,-4 0-1,2-1-30,1 1 0,-1 0 0,1 0-1,-1 1 1,1-1 0,-1 1 0,1 0 0,-1 0 0,1 0 0,0 1 0,-1 0 0,1 0-1,-6 3 1,6-1 37,0 0-1,1 0 1,-1 0-1,1 0 1,0 1-1,0 0 0,1-1 1,-1 1-1,1 0 1,0 0-1,0 0 1,1 1-1,-1-1 0,1 0 1,1 1-1,-1-1 1,1 0-1,-1 1 1,2-1-1,0 7 0,-1-8-6,1-1-1,0 0 1,0 1-1,0-1 0,0 0 1,0 0-1,1 0 1,-1 0-1,1 0 0,0 0 1,0-1-1,0 1 0,0-1 1,0 1-1,1-1 1,-1 0-1,1 0 0,0 0 1,0 0-1,-1 0 1,1 0-1,0-1 0,0 1 1,1-1-1,-1 0 1,0 0-1,0 0 0,0-1 1,1 1-1,-1-1 0,0 0 1,7 0-1,-7 1-32,1-1-1,0 0 1,-1-1-1,1 1 1,0 0-1,-1-1 1,1 0-1,-1 0 1,1 0-1,-1 0 1,1-1-1,-1 1 1,0-1-1,0 0 1,0 0-1,5-4 1,-6 3-71,1-1 0,-1 1 0,0-1 0,0 0 0,0 0 0,0 1 0,-1-2 0,1 1 0,-1 0 0,0 0 0,0 0 0,-1 0 0,1-1 0,-1-5 0,1-5-409,0 6 585,-1 0-1,1 0 1,-2 0 0,-1-16 0,-1 22 1472,0 9-1329,-1 8-385,4-14 188,-2 9 2,1-1 1,1 1 0,-1 0-1,2-1 1,1 18 0,-1-23-29,0-1 1,-1 0 0,1 0 0,0 0 0,0 0-1,0 0 1,1 0 0,-1 0 0,0 0 0,1 0-1,0 0 1,-1-1 0,1 1 0,0-1 0,0 1-1,-1-1 1,1 0 0,0 1 0,0-1-1,1 0 1,-1 0 0,0-1 0,0 1 0,0 0-1,1-1 1,-1 1 0,3-1 0,4 2-453,0-1 0,0 0 0,-1-1 0,1 0 0,0 0 0,0-1 0,0 0 0,0-1 0,-1 1 0,1-2 0,0 1 0,-1-1 0,0-1 0,0 0 0,0 0 0,0 0 0,0-1 0,-1 0 0,0 0 0,12-13 0,3-5-1077</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4.956"/>
    </inkml:context>
    <inkml:brush xml:id="br0">
      <inkml:brushProperty name="width" value="0.05" units="cm"/>
      <inkml:brushProperty name="height" value="0.05" units="cm"/>
      <inkml:brushProperty name="color" value="#004F8B"/>
    </inkml:brush>
  </inkml:definitions>
  <inkml:trace contextRef="#ctx0" brushRef="#br0">57 297 64,'0'0'371,"1"-20"-107,5-159 2078,-8 87 983,2 91-3284,0 1 1,0 0 0,-1 0 0,1-1 0,0 1 0,0 0 0,0-1 0,0 1-1,-1 0 1,1 0 0,0-1 0,0 1 0,0 0 0,-1 0 0,1 0 0,0-1-1,0 1 1,-1 0 0,1 0 0,0 0 0,-1 0 0,1 0 0,0-1 0,0 1 0,-1 0-1,1 0 1,0 0 0,-1 0 0,1 0 0,0 0 0,-1 0 0,1 0 0,0 0-1,-1 0 1,1 0 0,0 0 0,0 1 0,-1-1 0,1 0 0,0 0 0,-1 0-1,1 0 1,0 0 0,0 1 0,-1-1 0,1 0 0,0 0 0,0 0 0,-1 1-1,1-1 1,0 0 0,0 0 0,0 1 0,-1-1 0,1 0 0,0 0 0,0 1-1,0-1 1,0 0 0,0 1 0,-13 15-105,6-2 316,2 1-1,0 0 1,0 1-1,2-1 1,0 1-1,-2 29 1,4-4 708,5 60 0,-4-92-900,1-1 0,0 0-1,1 0 1,0 1 0,0-1 0,1 0-1,0-1 1,1 1 0,-1 0 0,2-1-1,-1 0 1,1 0 0,0 0 0,0-1 0,0 0-1,1 0 1,0 0 0,1 0 0,-1-1-1,14 8 1,-7-6-15,2 0 0,-1-1 0,1-1 0,0-1 0,0 0 0,1 0 0,-1-2 0,1 0 0,0 0 0,17-2 0,-30 0 16,1-1-1,0 0 1,-1 1-1,1-1 1,-1-1 0,1 1-1,-1 0 1,0-1-1,1 0 1,-1 0-1,0 0 1,0 0 0,0 0-1,-1-1 1,1 1-1,0-1 1,-1 1-1,0-1 1,1 0-1,-1 0 1,3-6 0,-2 2-40,1 0 0,-1 0 0,0 0 1,0 0-1,-1 0 0,0 0 0,-1-1 0,1 1 1,-1-12-1,0 12-63,-1 1 0,-1-1 0,1 1 0,-1-1 0,0 1 0,-1 0 0,1 0 0,-1-1 0,-1 1 0,1 0 1,-5-6-1,5 9 8,0 0 1,-1 0 0,0 0 0,0 0 0,1 1 0,-2-1 0,1 1 0,0 0 0,0 0-1,-1 0 1,1 1 0,-1-1 0,0 1 0,1-1 0,-1 1 0,0 0 0,0 1-1,1-1 1,-1 1 0,-5 0 0,7-1 24,1 1-1,-1 0 1,0 0 0,0 0-1,0 0 1,1 0 0,-1 0-1,0 0 1,0 1-1,1-1 1,-1 1 0,0-1-1,1 1 1,-1 0 0,0-1-1,1 1 1,-1 0 0,1 0-1,-1 0 1,1 0 0,-2 2-1,1 0 14,1 0 1,-1 0-1,1 0 0,0 1 1,0-1-1,0 0 0,0 1 1,1-1-1,-1 0 0,1 7 1,-1 1 68,0 0 1,1 0 0,1 1-1,0-1 1,0 0-1,1 0 1,0 0 0,1 0-1,7 19 1,-7-25-74,1 1-1,-1 0 1,1-1 0,0 0 0,0 0-1,0 0 1,1 0 0,0-1 0,0 0-1,0 0 1,1 0 0,-1 0 0,1-1-1,0 0 1,-1 0 0,2-1 0,-1 0-1,9 3 1,2-2-1114,1 0 0,0 0 0,0-2 0,26-1 0,-34 0-347,12 0-3416</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5.313"/>
    </inkml:context>
    <inkml:brush xml:id="br0">
      <inkml:brushProperty name="width" value="0.05" units="cm"/>
      <inkml:brushProperty name="height" value="0.05" units="cm"/>
      <inkml:brushProperty name="color" value="#004F8B"/>
    </inkml:brush>
  </inkml:definitions>
  <inkml:trace contextRef="#ctx0" brushRef="#br0">1 2 3794,'0'0'10821,"4"-1"-10197,14 1 0,9 0-384,9 0 113,5 0-209,-2 0-144,-3 0-160,-1 0-1009,-8 0-1168,-9 0-1441</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7.469"/>
    </inkml:context>
    <inkml:brush xml:id="br0">
      <inkml:brushProperty name="width" value="0.05" units="cm"/>
      <inkml:brushProperty name="height" value="0.05" units="cm"/>
      <inkml:brushProperty name="color" value="#004F8B"/>
    </inkml:brush>
  </inkml:definitions>
  <inkml:trace contextRef="#ctx0" brushRef="#br0">0 1 3986,'0'0'4661,"8"0"-4331,140 3 2779,-65-1-2857,-1-1-4712,-75-1 1064</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7.810"/>
    </inkml:context>
    <inkml:brush xml:id="br0">
      <inkml:brushProperty name="width" value="0.05" units="cm"/>
      <inkml:brushProperty name="height" value="0.05" units="cm"/>
      <inkml:brushProperty name="color" value="#004F8B"/>
    </inkml:brush>
  </inkml:definitions>
  <inkml:trace contextRef="#ctx0" brushRef="#br0">13 1 5475,'0'0'1600,"-7"106"-911,5-60 303,0 1 209,0-2-481,2-6-128,0-7-528,0-6-64,0-8-32,0-5-768,11-7-881,7-6-1520</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8.143"/>
    </inkml:context>
    <inkml:brush xml:id="br0">
      <inkml:brushProperty name="width" value="0.05" units="cm"/>
      <inkml:brushProperty name="height" value="0.05" units="cm"/>
      <inkml:brushProperty name="color" value="#004F8B"/>
    </inkml:brush>
  </inkml:definitions>
  <inkml:trace contextRef="#ctx0" brushRef="#br0">0 0 5042,'0'0'1169,"0"103"352,0-56-545,0 1-64,0-1-127,0-4-433,0-8-96,0-5-160,0-8-80,0-7-32,0-6-496,0-3-881</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8.547"/>
    </inkml:context>
    <inkml:brush xml:id="br0">
      <inkml:brushProperty name="width" value="0.05" units="cm"/>
      <inkml:brushProperty name="height" value="0.05" units="cm"/>
      <inkml:brushProperty name="color" value="#004F8B"/>
    </inkml:brush>
  </inkml:definitions>
  <inkml:trace contextRef="#ctx0" brushRef="#br0">1 224 6611,'0'0'3572,"16"0"-2982,25 1-427,8 1 57,52-4 0,-97 1-224,1-1 0,0 1 1,0-1-1,-1 0 0,1 0 0,-1 0 1,1-1-1,-1 0 0,0 0 0,0 0 1,0 0-1,0-1 0,-1 1 0,1-1 1,-1 0-1,0 0 0,0 0 1,-1 0-1,1-1 0,3-8 0,-1 2-192,-1 1 0,0-1 0,0-1 1,-1 1-1,0 0 0,-1-1 0,1-21 0,-3-9 1949,-15 58-1529,6 0-12,0 1 0,1 0 0,1 0 0,1 1 0,0 0 0,2 0-1,0 0 1,-3 27 0,4 4-30,1 0-1,5 49 0,-3-96-296,1-1-1,-1 1 0,0-1 0,0 0 0,0 0 1,1 1-1,-1-1 0,1 0 0,-1 1 1,1-1-1,-1 0 0,1 0 0,0 0 0,0 0 1,0 0-1,-1 0 0,3 2 0,-2-2-327,1 0-1,-1-1 0,0 1 1,1 0-1,-1-1 1,1 1-1,0 0 1,-1-1-1,1 0 0,-1 1 1,1-1-1,0 0 1,2 0-1,9 0-4700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51.363"/>
    </inkml:context>
    <inkml:brush xml:id="br0">
      <inkml:brushProperty name="width" value="0.05" units="cm"/>
      <inkml:brushProperty name="height" value="0.05" units="cm"/>
      <inkml:brushProperty name="color" value="#004F8B"/>
    </inkml:brush>
  </inkml:definitions>
  <inkml:trace contextRef="#ctx0" brushRef="#br0">0 211 5218,'0'0'7721,"6"11"-6840,3 3-571,0 0-1,1 0 1,0-1 0,20 19 0,-24-26-241,1 0 0,0 0 1,0-1-1,0 0 0,1-1 0,0 1 0,-1-1 1,2-1-1,-1 0 0,0 0 0,1 0 1,13 1-1,-19-3-47,1 0 0,0-1-1,0 1 1,0-1 0,0 0 0,0 0 0,0-1 0,0 1 0,0-1-1,0 0 1,0 0 0,-1 0 0,1 0 0,0-1 0,-1 0 0,1 1 0,-1-1-1,0-1 1,1 1 0,3-4 0,-4 2-6,0-1-1,0 0 1,0 0-1,0 0 1,-1-1 0,0 1-1,0-1 1,-1 1-1,1-1 1,-1 0 0,0 1-1,-1-1 1,1-9-1,-2-6-54,0 0 0,-1 0-1,-1 0 1,-1 0-1,0 1 1,-2 0 0,-15-36-1,4 6-2168,14 40-1922</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8.920"/>
    </inkml:context>
    <inkml:brush xml:id="br0">
      <inkml:brushProperty name="width" value="0.05" units="cm"/>
      <inkml:brushProperty name="height" value="0.05" units="cm"/>
      <inkml:brushProperty name="color" value="#004F8B"/>
    </inkml:brush>
  </inkml:definitions>
  <inkml:trace contextRef="#ctx0" brushRef="#br0">0 1 3009,'0'0'6865,"15"0"-6019,48 4-273,-60-3-534,-1-1 1,0 0-1,0 1 0,0 0 0,0 0 1,0-1-1,0 1 0,0 0 0,0 1 0,0-1 1,0 0-1,0 0 0,0 1 0,-1-1 1,1 1-1,-1 0 0,1-1 0,-1 1 0,0 0 1,1 0-1,-1 0 0,0 0 0,0 0 1,-1 0-1,1 0 0,0 0 0,-1 0 0,1 1 1,-1-1-1,1 0 0,-1 0 0,0 4 1,0-1-23,0 0 1,0-1 0,0 1 0,-1 0-1,0 0 1,0 0 0,0 0 0,-1 0-1,1-1 1,-1 1 0,-4 7 0,-21 21 203,22-28-161,1-1 1,-1 1-1,1 0 0,1 0 0,-1 0 0,1 1 0,-1-1 0,2 1 0,-1 0 0,1 0 0,-1 0 0,2 0 0,-1 0 1,1 1-1,0-1 0,-1 9 0,3-13 6,-1 0 0,1 0 0,0 0 0,0 0 0,0 0 0,0 0 0,0 0 0,0 0 0,0-1 0,0 1 0,1 0 0,-1-1 0,1 1-1,-1-1 1,1 0 0,0 1 0,0-1 0,-1 0 0,1 0 0,0 0 0,0 0 0,0 0 0,0-1 0,0 1 0,0 0 0,0-1 0,0 0 0,3 1 0,63 7 963,-61-8-1025,55-2-483,-58 1-24,-1 0 0,1 0 0,-1 0 0,0-1-1,0 1 1,0-1 0,0 1 0,0-1-1,0 0 1,0 0 0,-1 0 0,1-1 0,-1 1-1,1-1 1,3-5 0,5-10-6548</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9.439"/>
    </inkml:context>
    <inkml:brush xml:id="br0">
      <inkml:brushProperty name="width" value="0.05" units="cm"/>
      <inkml:brushProperty name="height" value="0.05" units="cm"/>
      <inkml:brushProperty name="color" value="#004F8B"/>
    </inkml:brush>
  </inkml:definitions>
  <inkml:trace contextRef="#ctx0" brushRef="#br0">51 282 5891,'0'0'5210,"16"8"-4209,-13-6-959,12 7 282,1-1 1,0-1-1,0 0 1,0-1-1,1 0 1,0-2 0,23 4-1,-28-7 17,0 0 0,0-1 0,1 0 1,20-4-1,-28 3-311,1-1 0,-1 0 0,0 0 0,0-1 0,1 1 0,-1-1 0,-1 0 1,1-1-1,0 1 0,-1-1 0,0 0 0,4-4 0,-2 0-121,0 0 0,0 0 0,-1 0 0,0 0-1,-1-1 1,0 0 0,-1 0 0,1 0 0,-2 0 0,1-1 0,-1 1-1,-1-1 1,0 1 0,0-1 0,-1 0 0,0 1 0,0-1 0,-4-18 0,2 23 49,1-1 0,-1 0 0,0 1 0,-1 0 0,1-1 0,-1 1 0,0 0 0,0 0 0,-1 1 0,1-1 0,-1 1 0,0-1 0,0 1 0,-1 0 0,1 1 0,-1-1 0,0 1 0,0 0 0,0 0 0,0 1 0,-1-1 0,1 1 0,-8-2 0,5 1 40,0 1-1,0 0 0,-1 0 0,1 1 1,-1 0-1,1 0 0,-1 1 0,1 0 1,-1 0-1,1 1 0,-1 0 0,1 1 1,-1 0-1,1 0 0,-11 5 0,4 2 96,1-1-1,1 2 0,-1 0 0,2 1 1,-1 0-1,2 0 0,-1 2 0,-15 22 0,21-28-46,1 1-1,0 0 0,0 0 0,1 0 0,0 0 1,0 1-1,1 0 0,0-1 0,1 1 0,0 0 1,0 0-1,1 1 0,0-1 0,1 0 0,0 0 0,1 1 1,1 9-1,-1-18-49,-1 1-1,2 0 1,-1-1 0,0 1 0,0 0-1,0-1 1,1 0 0,-1 1 0,1-1-1,-1 0 1,1 0 0,-1 1-1,1-1 1,0 0 0,-1-1 0,1 1-1,0 0 1,0-1 0,0 1 0,0-1-1,0 1 1,0-1 0,0 0 0,3 0-1,59 2-2577,-49-3 618,14 1-2230</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9.989"/>
    </inkml:context>
    <inkml:brush xml:id="br0">
      <inkml:brushProperty name="width" value="0.05" units="cm"/>
      <inkml:brushProperty name="height" value="0.05" units="cm"/>
      <inkml:brushProperty name="color" value="#004F8B"/>
    </inkml:brush>
  </inkml:definitions>
  <inkml:trace contextRef="#ctx0" brushRef="#br0">1 26 4306,'0'0'7257,"18"-4"-6625,-6 1-562,59-12 703,-65 14-629,1 0 0,-1 0 0,1 1 0,0 0 0,0 0 0,-1 1 1,1 0-1,-1 0 0,1 1 0,7 2 0,-11-2-113,0 0 1,0 0-1,0 1 1,0-1-1,0 1 1,0 0-1,-1-1 1,1 1-1,-1 1 1,0-1-1,0 0 1,0 0-1,0 1 1,0-1-1,-1 1 1,1 0-1,-1-1 1,0 1-1,-1 0 1,1 0-1,0-1 1,-1 1-1,0 0 1,0 0-1,0 0 1,-1 5-1,0 0 19,0 1-1,-1-1 1,0-1-1,0 1 1,-1 0-1,0 0 1,0-1-1,-1 0 1,0 1-1,-6 7 1,-1-1-44,7-11 2,1-1 1,-1 1-1,2 0 1,-1 1-1,0-1 1,1 0-1,-1 1 1,1-1-1,0 1 1,1 0-1,-1 0 1,1-1-1,0 1 1,0 7-1,1-11 5,0 0 0,1-1 0,-1 1 0,1 0-1,-1-1 1,1 1 0,0 0 0,-1-1-1,1 1 1,-1-1 0,1 1 0,0-1 0,0 1-1,-1-1 1,1 0 0,0 1 0,0-1 0,-1 0-1,1 0 1,0 1 0,0-1 0,0 0-1,-1 0 1,3 0 0,28 3 170,-24-2-120,87 3-1146</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2.773"/>
    </inkml:context>
    <inkml:brush xml:id="br0">
      <inkml:brushProperty name="width" value="0.05" units="cm"/>
      <inkml:brushProperty name="height" value="0.05" units="cm"/>
      <inkml:brushProperty name="color" value="#004F8B"/>
    </inkml:brush>
  </inkml:definitions>
  <inkml:trace contextRef="#ctx0" brushRef="#br0">1 1 1008,'3'5'9394,"4"8"-9168,1 1 0,1-1 1,0-1-1,0 1 0,1-1 0,1-1 0,0 0 1,0-1-1,1 0 0,26 16 0,-9-8 67,2-1-1,0-2 0,61 21 1,-3-8-105,0-4 1,2-4 0,0-4-1,1-4 1,1-4 0,155-7-1,-209-6-46,0-1 0,0-3 0,-1-1 0,69-28 0,-59 20 909,-46 17-1261,1 0 526</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3.394"/>
    </inkml:context>
    <inkml:brush xml:id="br0">
      <inkml:brushProperty name="width" value="0.05" units="cm"/>
      <inkml:brushProperty name="height" value="0.05" units="cm"/>
      <inkml:brushProperty name="color" value="#004F8B"/>
    </inkml:brush>
  </inkml:definitions>
  <inkml:trace contextRef="#ctx0" brushRef="#br0">17 1 3330,'0'0'3713,"0"110"-2368,0-60-289,0 2 65,0-5-81,0-8-607,-2-7-337,2-8-64,0-6-32,0-5-80,0-5-417,0-4-1007,-4-4-881,-6 0-753</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3.817"/>
    </inkml:context>
    <inkml:brush xml:id="br0">
      <inkml:brushProperty name="width" value="0.05" units="cm"/>
      <inkml:brushProperty name="height" value="0.05" units="cm"/>
      <inkml:brushProperty name="color" value="#004F8B"/>
    </inkml:brush>
  </inkml:definitions>
  <inkml:trace contextRef="#ctx0" brushRef="#br0">0 65 6771,'0'0'1609,"19"1"-1390,60 7 53,-73-7-157,0 0-1,1 1 1,-1 0 0,0 0 0,-1 0 0,1 1 0,0 0-1,-1 0 1,1 0 0,-1 0 0,5 5 0,16 9 350,-7-8-80,1 0 0,0-2 0,1 0-1,0-1 1,0-2 0,0 0 0,1-1-1,38 0 1,-59-3-348,0 0 0,0 0 0,-1 0 1,1 0-1,0-1 0,0 1 0,0 0 0,0-1 0,0 1 0,0-1 0,0 1 0,-1-1 1,1 1-1,0-1 0,0 0 0,-1 1 0,1-1 0,0 0 0,-1 0 0,1 1 0,-1-1 0,1 0 1,-1 0-1,1-2 0,7-31 197,-7 29-280,-1-1 0,0 1-1,0 0 1,-1 0 0,0-1 0,0 1 0,0 0-1,0 0 1,-1 0 0,-4-9 0,1 8-27,-1 0 1,0 1-1,0 0 1,-1 0-1,0 1 1,0 0-1,0 0 1,0 0-1,0 1 1,-1 0-1,0 0 1,1 1 0,-1 0-1,0 1 1,0-1-1,0 2 1,0-1-1,0 1 1,-1 0-1,1 1 1,-13 2-1,14-2 51,0 1-1,0-1 0,0 1 1,0 1-1,0-1 1,1 1-1,0 1 0,-1-1 1,1 1-1,0 0 1,-6 6-1,9-7 45,-1 0 1,1 1-1,0 0 1,0 0-1,1 0 1,-1 0-1,1 0 0,0 0 1,0 1-1,0-1 1,0 1-1,1-1 1,0 1-1,0 0 0,0 0 1,1-1-1,-1 8 1,2-10-44,-1 0 0,0-1 0,1 1 0,-1 0 0,1-1 1,-1 1-1,1 0 0,0-1 0,0 1 0,0-1 0,0 1 0,0-1 0,0 0 1,0 1-1,0-1 0,0 0 0,1 0 0,-1 0 0,0 0 0,1 0 0,-1 0 1,1 0-1,-1 0 0,1-1 0,0 1 0,-1-1 0,1 1 0,0-1 0,-1 1 0,1-1 1,2 0-1,61 4-2444,-55-4 1479,28 0-2677</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4.144"/>
    </inkml:context>
    <inkml:brush xml:id="br0">
      <inkml:brushProperty name="width" value="0.05" units="cm"/>
      <inkml:brushProperty name="height" value="0.05" units="cm"/>
      <inkml:brushProperty name="color" value="#004F8B"/>
    </inkml:brush>
  </inkml:definitions>
  <inkml:trace contextRef="#ctx0" brushRef="#br0">0 0 8564,'0'0'5501,"12"11"-4564,40 38 124,-21-17-1284,2-2 0,44 33 0,-56-59-8387,-15-4 3283</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4.489"/>
    </inkml:context>
    <inkml:brush xml:id="br0">
      <inkml:brushProperty name="width" value="0.05" units="cm"/>
      <inkml:brushProperty name="height" value="0.05" units="cm"/>
      <inkml:brushProperty name="color" value="#004F8B"/>
    </inkml:brush>
  </inkml:definitions>
  <inkml:trace contextRef="#ctx0" brushRef="#br0">191 1 6003,'0'0'4002,"-124"74"-3330,99-49-128,9-3-304,3-3-208,5-4-32,4-8-128,4-1-480</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4.834"/>
    </inkml:context>
    <inkml:brush xml:id="br0">
      <inkml:brushProperty name="width" value="0.05" units="cm"/>
      <inkml:brushProperty name="height" value="0.05" units="cm"/>
      <inkml:brushProperty name="color" value="#004F8B"/>
    </inkml:brush>
  </inkml:definitions>
  <inkml:trace contextRef="#ctx0" brushRef="#br0">1 178 7123,'0'0'5219,"0"110"-4723,0-86-464,8-2-32,6-5-176,-1-4-1601,-3-7-1040,-2-6-1217</inkml:trace>
  <inkml:trace contextRef="#ctx0" brushRef="#br0" timeOffset="1">114 1 7716,'0'0'2609</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5.164"/>
    </inkml:context>
    <inkml:brush xml:id="br0">
      <inkml:brushProperty name="width" value="0.05" units="cm"/>
      <inkml:brushProperty name="height" value="0.05" units="cm"/>
      <inkml:brushProperty name="color" value="#004F8B"/>
    </inkml:brush>
  </inkml:definitions>
  <inkml:trace contextRef="#ctx0" brushRef="#br0">1 143 5523,'0'0'5290,"19"9"-5055,64 28-86,-77-35-132,0 1 0,0-1-1,1-1 1,-1 1 0,0-1 0,1 0-1,-1 0 1,0-1 0,1 0-1,12-1 1,3-1 31,-18 2-57,-1-1-1,1 0 1,-1 0 0,0 0-1,1-1 1,-1 1-1,0-1 1,0 1-1,0-1 1,0 0 0,0 0-1,0-1 1,0 1-1,-1-1 1,0 1-1,1-1 1,-1 0 0,0 0-1,0 0 1,0 0-1,-1 0 1,1 0 0,-1 0-1,3-7 1,-2 4-89,0 1 0,0-1 0,0 0 0,-1-1 0,0 1 0,0 0 0,0 0 1,-1 0-1,0-1 0,0 1 0,-1 0 0,1 0 0,-4-11 0,3 14 61,-1 0 0,0 1 0,0-1 0,0 0 0,-1 1 0,1-1 0,0 1 0,-1-1 0,0 1 0,1 0 0,-1 0 0,0 1 0,0-1 0,0 0 0,0 1 0,-1 0 0,1 0 0,0 0 0,0 0 0,-1 0 0,1 1 0,0-1 0,-1 1 0,1 0 0,-1 0 0,-4 1 1,3-1 53,0 0 1,-1 1 0,1-1 0,0 1 0,0 1 0,1-1-1,-1 1 1,0-1 0,0 1 0,1 1 0,-1-1 0,1 1-1,0-1 1,0 1 0,0 0 0,0 1 0,-5 5 0,2 1 140,1 1 0,1-1 0,-1 2 0,2-1 1,0 1-1,0-1 0,1 1 0,0 0 1,1 0-1,0 1 0,1-1 0,1 19 1,1-14 96,0-1 1,1 0-1,1-1 1,1 1-1,0 0 1,1-1 0,0 0-1,2 0 1,7 15-1,7 7 379,31 51-545,-48-100-8583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51.743"/>
    </inkml:context>
    <inkml:brush xml:id="br0">
      <inkml:brushProperty name="width" value="0.05" units="cm"/>
      <inkml:brushProperty name="height" value="0.05" units="cm"/>
      <inkml:brushProperty name="color" value="#004F8B"/>
    </inkml:brush>
  </inkml:definitions>
  <inkml:trace contextRef="#ctx0" brushRef="#br0">1 0 6627,'0'0'7171,"31"114"-5266,-21-64-896,0 1-273,-1-10-240,-1-6-384,0-7-96,-2-11-16,1-8-112,-7-5-560,-2-21-4771,-15-9 689</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5.948"/>
    </inkml:context>
    <inkml:brush xml:id="br0">
      <inkml:brushProperty name="width" value="0.05" units="cm"/>
      <inkml:brushProperty name="height" value="0.05" units="cm"/>
      <inkml:brushProperty name="color" value="#004F8B"/>
    </inkml:brush>
  </inkml:definitions>
  <inkml:trace contextRef="#ctx0" brushRef="#br0">0 55 6307,'0'0'3033,"1"12"-2499,-2-7-467,1 1 1,0-1-1,1 0 0,-1 1 1,1-1-1,0 0 1,0 0-1,1 0 0,0 0 1,0 0-1,0 0 1,0 0-1,1 0 0,0-1 1,-1 1-1,2-1 0,-1 0 1,1 0-1,-1 0 1,1 0-1,0-1 0,0 1 1,1-1-1,-1 0 1,1-1-1,8 5 0,-8-5-52,0 0 1,0-1-1,0 1 0,0-1 0,0 0 0,1-1 0,-1 1 0,0-1 0,1 0 0,-1-1 0,0 1 0,0-1 1,1 0-1,-1 0 0,0 0 0,0-1 0,0 0 0,0 0 0,0 0 0,-1-1 0,1 1 0,-1-1 0,1 0 1,-1-1-1,0 1 0,0-1 0,-1 0 0,1 1 0,-1-2 0,0 1 0,5-8 0,-5 7 317,0-1 0,-1 1 0,1 0-1,-1-1 1,-1 0 0,1 1 0,-1-1 0,0 0-1,0 0 1,0-7 0,-1 17-326,-1 0 1,2 1 0,-1-1-1,0 0 1,1 1-1,0-1 1,0 0-1,0 0 1,0 1 0,1-1-1,0 0 1,0 0-1,2 4 1,-1-6-6,-1 0 1,1 1-1,-1-1 1,1 0 0,0 0-1,0-1 1,0 1-1,0-1 1,0 1-1,0-1 1,1 0 0,-1 0-1,0 0 1,1-1-1,-1 1 1,0-1-1,7 0 1,-5 0-89,0 1 0,0-1 1,-1-1-1,1 1 0,0-1 1,-1 0-1,1 0 0,0 0 0,-1-1 1,0 1-1,1-1 0,-1 0 0,5-4 1,-6 4-16,-1 0 1,1 0 0,-1 0-1,0-1 1,1 1-1,-1-1 1,-1 0 0,1 1-1,0-1 1,-1 0 0,1 0-1,-1 0 1,0 0 0,0 0-1,0 0 1,0-1 0,-1 1-1,1 0 1,-1 0-1,0-7 412,3 11-185,0 0 1,-1 0-1,1 0 0,0 0 1,0 0-1,-1 1 1,1-1-1,-1 1 0,1 0 1,-1-1-1,0 1 0,3 4 1,22 13 98,-17-16-150,0 0 0,0 0 0,1-1 0,-1 0 1,1-1-1,-1 0 0,1-1 0,-1 0 0,15-2 0,-18 1-153,0 0 1,0-1-1,0 1 0,1-1 1,-1-1-1,-1 1 0,1-1 1,0 0-1,-1-1 1,1 0-1,-1 0 0,0 0 1,10-10-1,-15 12 12,1 1 1,-1-1-1,1 0 1,-1 0-1,0 1 0,0-1 1,0 0-1,0 0 1,0 0-1,0-1 1,-1 1-1,1 0 0,-1 0 1,1 0-1,-1 0 1,0-1-1,0 1 0,0 0 1,0 0-1,0-1 1,-1 1-1,1 0 0,-1 0 1,1 0-1,-1 0 1,0-1-1,1 1 1,-3-3-1,2 4 112,0 0-1,0-1 1,-1 1 0,1 0 0,0 0 0,-1 0-1,1 0 1,-1 0 0,1 0 0,-1 0-1,1 0 1,-1 1 0,0-1 0,1 1-1,-1-1 1,0 1 0,1-1 0,-1 1-1,0 0 1,0 0 0,1 0 0,-1 0 0,0 0-1,1 0 1,-1 1 0,0-1 0,0 1-1,1-1 1,-1 1 0,0-1 0,1 1-1,-1 0 1,1 0 0,-1 0 0,1 0-1,-2 1 1,-1 1 112,1 0 0,-1 1 0,1-1 0,0 1 0,0 0 0,1 0 0,-1 0 0,1 0-1,0 0 1,0 1 0,0-1 0,0 1 0,1-1 0,0 1 0,0 0 0,0-1 0,0 1 0,1 0 0,0 0 0,0-1 0,1 10-1,0-13-248,0 0-1,-1 0 1,1 1 0,0-2-1,0 1 1,0 0-1,-1 0 1,1 0-1,0 0 1,0 0-1,0-1 1,0 1-1,1-1 1,-1 1-1,0 0 1,0-1-1,0 0 1,0 1 0,1-1-1,-1 0 1,0 0-1,0 1 1,2-1-1,34 1-4861,-32-1 3758,24 0-5767</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6.321"/>
    </inkml:context>
    <inkml:brush xml:id="br0">
      <inkml:brushProperty name="width" value="0.05" units="cm"/>
      <inkml:brushProperty name="height" value="0.05" units="cm"/>
      <inkml:brushProperty name="color" value="#004F8B"/>
    </inkml:brush>
  </inkml:definitions>
  <inkml:trace contextRef="#ctx0" brushRef="#br0">0 0 6307,'0'0'1096,"1"24"377,19 341 3858,-15-276-5257,-2-116-8539,-3 1 4314</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6.930"/>
    </inkml:context>
    <inkml:brush xml:id="br0">
      <inkml:brushProperty name="width" value="0.05" units="cm"/>
      <inkml:brushProperty name="height" value="0.05" units="cm"/>
      <inkml:brushProperty name="color" value="#004F8B"/>
    </inkml:brush>
  </inkml:definitions>
  <inkml:trace contextRef="#ctx0" brushRef="#br0">0 2 1457,'0'0'5712,"20"-1"-4752,62 0 249,-79 2-1099,1 0 0,-1 0 0,1 0 1,-1 0-1,0 1 0,1-1 1,-1 1-1,0 0 0,0 0 0,0 0 1,0 0-1,0 0 0,-1 1 1,1-1-1,-1 1 0,3 3 0,23 45 1185,-23-41-1052,1 4-72,-1 0 0,0 1 0,-1-1 0,-1 1 0,0 0 0,-1 0 0,0 0 0,-1 22 0,-1-35-230,-1-1 0,1 1 0,-1-1-1,1 1 1,-1-1 0,1 1 0,-1-1 0,0 1 0,0-1-1,0 0 1,0 1 0,0-1 0,0 0 0,0 0-1,0 0 1,0 0 0,-1 0 0,1 0 0,0 0 0,-1 0-1,1 0 1,-1 0 0,1-1 0,-1 1 0,1-1-1,-1 1 1,1-1 0,-1 0 0,0 1 0,1-1 0,-1 0-1,1 0 1,-4-1 0,1 2-118,0-1 1,1 0-1,-1 0 1,0-1-1,0 1 1,1-1-1,-1 0 0,0 0 1,1 0-1,-1 0 1,1-1-1,-1 1 1,1-1-1,-5-3 0,6 3 45,-1-1-1,1 0 0,-1 0 0,1 1 0,0-1 0,0-1 0,0 1 0,1 0 0,-1 0 0,1-1 1,0 1-1,0-1 0,0 1 0,0-1 0,0 1 0,1-1 0,0 0 0,0 1 0,0-1 1,0 0-1,0 1 0,1-1 0,1-4 0,-1 5 192,0-1-1,0 1 1,1 0 0,-1-1 0,1 1-1,0 0 1,0 0 0,0 0 0,1 0-1,-1 1 1,1-1 0,0 1 0,-1-1-1,1 1 1,0 0 0,0 0 0,0 0-1,1 1 1,-1-1 0,0 1 0,1-1-1,6 0 1,-6 0 87,0 1 0,-1 0-1,1 0 1,0 0 0,0 1 0,0-1-1,1 1 1,-1 0 0,0 0-1,0 1 1,0-1 0,0 1 0,0 0-1,0 0 1,0 0 0,-1 0 0,1 1-1,0-1 1,-1 1 0,1 0-1,-1 0 1,1 1 0,-1-1 0,0 1-1,0 0 1,0-1 0,0 1-1,3 5 1,8 12 70,-2 1 0,17 34 0,-32-75-5418,5-23 3579,0 14 1170,4-12-688,-5 38 1400,0 0 0,1-1 0,-1 1 0,1 0 0,0 0 0,0 0 0,1 0 0,-1 0 0,0 0 0,1 1 0,5-5 1,-3 3 183,1 1 1,0 0 0,0 0-1,0 1 1,1-1 0,-1 1-1,0 1 1,1-1 0,-1 1-1,1 0 1,12 1 0,15-1-153,79-6-11,-109 4-2196,-4-3-2422</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8.310"/>
    </inkml:context>
    <inkml:brush xml:id="br0">
      <inkml:brushProperty name="width" value="0.05" units="cm"/>
      <inkml:brushProperty name="height" value="0.05" units="cm"/>
      <inkml:brushProperty name="color" value="#004F8B"/>
    </inkml:brush>
  </inkml:definitions>
  <inkml:trace contextRef="#ctx0" brushRef="#br0">0 456 5635,'0'0'5469,"15"2"-4634,11 3-434,0-1-1,43 0 1,-59-4-355,0 0 0,0-1 0,0 0 0,0-1 0,0 0 0,0-1 0,-1 0 0,1 0 0,-1-1 0,0 0 1,0 0-1,10-8 0,-12 7-77,0-1 1,-1 0-1,1 0 1,-2 0-1,1-1 1,-1 0 0,1 0-1,-2-1 1,1 1-1,-1-1 1,-1 0-1,1 0 1,4-16 0,-4 1-198,0 0 0,-1 0 1,-2-47-1,-2 58 129,0 0-1,-2 0 1,1 1 0,-2-1 0,1 1-1,-1-1 1,-1 1 0,0 1-1,-1-1 1,0 1 0,-1 0 0,0 0-1,-15-17 1,21 27 90,0-1-1,0 0 1,1 0 0,-1 1-1,0-1 1,0 0 0,0 1-1,0-1 1,0 1-1,0 0 1,0-1 0,-1 1-1,1 0 1,0-1 0,0 1-1,0 0 1,0 0 0,0 0-1,0 0 1,-1 0-1,1 0 1,0 0 0,0 0-1,0 1 1,0-1 0,0 0-1,0 1 1,0-1 0,0 1-1,0-1 1,0 1-1,0-1 1,0 1 0,0 0-1,0-1 1,0 1 0,0 0-1,1 0 1,-1 0 0,0 0-1,1 0 1,-1 0 0,0 0-1,1 0 1,0 0-1,-1 0 1,1 0 0,-1 1-1,-3 7 82,0 1 0,1-1 0,-5 20 0,3-4 195,1 0 1,1 1-1,1-1 0,2 0 0,0 1 0,5 29 0,-4-49-298,1 0 0,0-1 0,0 1 0,1 0 0,-1-1 0,1 0 0,0 0-1,1 1 1,-1-2 0,1 1 0,0 0 0,0-1 0,0 0 0,1 0 0,0 0-1,0 0 1,0-1 0,0 0 0,8 4 0,1 0-1018,1-1 0,0-1 0,1 0-1,-1-1 1,1-1 0,17 2 0,7-2-2721</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8.731"/>
    </inkml:context>
    <inkml:brush xml:id="br0">
      <inkml:brushProperty name="width" value="0.05" units="cm"/>
      <inkml:brushProperty name="height" value="0.05" units="cm"/>
      <inkml:brushProperty name="color" value="#004F8B"/>
    </inkml:brush>
  </inkml:definitions>
  <inkml:trace contextRef="#ctx0" brushRef="#br0">119 120 16,'0'0'9068,"6"-12"-8014,19-38-200,-24 48-831,-1 1 0,1 0 1,0 0-1,-1-1 0,1 1 1,-1 0-1,0-1 1,1 1-1,-1 0 0,0-1 1,0 1-1,0-1 0,0 1 1,0 0-1,0-1 0,0 1 1,0-1-1,0 1 0,-1 0 1,1-1-1,-1 1 0,1 0 1,-1-1-1,1 1 0,-1 0 1,0 0-1,0-1 1,1 1-1,-1 0 0,0 0 1,0 0-1,0 0 0,0 0 1,-1 0-1,1 1 0,0-1 1,0 0-1,0 0 0,-1 1 1,1-1-1,0 1 0,-1-1 1,-1 0-1,-5-1-40,0 1-1,0-1 1,0 1 0,0 1-1,-10-1 1,16 1 33,-1 0-12,1 0 1,-1 0-1,1 0 0,0 1 1,-1-1-1,1 0 1,-1 1-1,1 0 0,-1 0 1,1-1-1,0 1 1,-1 1-1,1-1 0,0 0 1,0 0-1,0 1 1,0-1-1,0 1 0,0 0 1,1 0-1,-1-1 1,0 1-1,1 0 0,0 0 1,-1 1-1,1-1 1,0 0-1,-2 5 0,1 3 81,-1 0 0,2 0 0,-1 0 0,2 1-1,0 16 1,0-26-81,0 0-8,1 1 0,-1-1-1,1 0 1,0 0 0,-1 0 0,1 0-1,0 1 1,0-1 0,0 0-1,0-1 1,0 1 0,0 0 0,0 0-1,0 0 1,0 0 0,1-1 0,-1 1-1,0-1 1,0 1 0,1-1 0,-1 1-1,0-1 1,1 0 0,-1 0 0,0 1-1,1-1 1,-1 0 0,0 0-1,1 0 1,-1-1 0,0 1 0,1 0-1,1-1 1,3 1-225,-1 0 0,1-1 0,-1 0 0,0 0 0,1 0 0,-1-1 0,9-3 0,-8 0-378,-1 1-1,1-1 1,-1 0 0,0 0-1,0-1 1,-1 1-1,0-1 1,0 0 0,0 0-1,-1-1 1,4-7 0,-3 1 1980,-2 3 3459,-2 16-4469,0 0-1,0 0 1,0 0-1,1 0 1,0 0-1,0 0 1,1 0-1,0 0 1,0-1-1,0 1 1,4 7-1,-4-11-573,1 1 0,-1 0-1,1-1 1,-1 1 0,1-1-1,0 0 1,0 0 0,0 0-1,0 0 1,1-1-1,-1 1 1,0-1 0,1 0-1,-1 0 1,1 0 0,-1 0-1,1-1 1,-1 1 0,1-1-1,6 0 1,19 0-5802</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9.155"/>
    </inkml:context>
    <inkml:brush xml:id="br0">
      <inkml:brushProperty name="width" value="0.05" units="cm"/>
      <inkml:brushProperty name="height" value="0.05" units="cm"/>
      <inkml:brushProperty name="color" value="#004F8B"/>
    </inkml:brush>
  </inkml:definitions>
  <inkml:trace contextRef="#ctx0" brushRef="#br0">223 37 6995,'0'0'3348,"-5"-5"-3230,0 1-52,-1 1 1,1-1-1,-1 1 0,0 0 1,1 0-1,-1 1 0,0 0 1,-1 0-1,1 1 1,0-1-1,-1 1 0,1 0 1,0 1-1,-1 0 1,1 0-1,-7 1 0,7-1 52,1 0-1,-1 0 0,1 0 1,0 1-1,-1 0 0,1 0 1,0 0-1,0 1 0,0 0 1,0 0-1,0 0 1,-6 4-1,8-3-40,0-1 0,0 1 0,0 0 0,1 0 0,0 0 1,0 0-1,-1 1 0,2-1 0,-1 1 0,0-1 0,1 1 0,0 0 0,-1-1 0,1 1 1,1 0-1,-1 0 0,1 0 0,-1 5 0,0-4 1,1 1 0,0 0 0,0 0-1,0-1 1,0 1 0,1 0 0,0-1 0,0 1 0,0 0 0,1-1 0,0 0-1,0 1 1,0-1 0,4 5 0,-2-5-25,0 0-1,1 0 1,0-1-1,0 0 1,0 0 0,1 0-1,-1 0 1,1-1-1,0 0 1,-1 0-1,2-1 1,6 3 0,16 3-134,0 0 0,0-2 0,1-1 0,0-1 0,0-2 0,0-1 0,0-1 0,30-5 0,-55 4-323,1 0 0,-1 0-1,0 0 1,0-1 0,1 0 0,-1 0-1,8-5 1,12-16-5601,-18 6 53</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9.498"/>
    </inkml:context>
    <inkml:brush xml:id="br0">
      <inkml:brushProperty name="width" value="0.05" units="cm"/>
      <inkml:brushProperty name="height" value="0.05" units="cm"/>
      <inkml:brushProperty name="color" value="#004F8B"/>
    </inkml:brush>
  </inkml:definitions>
  <inkml:trace contextRef="#ctx0" brushRef="#br0">158 0 6259,'0'0'4930,"-72"104"-3537,53-64-193,0-5-255,5-1-513,1-5-272,5-4-160,2-5 0,2-3-720,4-4-1025,-2-6-2385</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25.554"/>
    </inkml:context>
    <inkml:brush xml:id="br0">
      <inkml:brushProperty name="width" value="0.05" units="cm"/>
      <inkml:brushProperty name="height" value="0.05" units="cm"/>
      <inkml:brushProperty name="color" value="#004F8B"/>
    </inkml:brush>
  </inkml:definitions>
  <inkml:trace contextRef="#ctx0" brushRef="#br0">210 1 976,'0'0'14359,"-18"1"-14364,9 0 40,0 0 0,0 1 0,0 1 0,0 0 0,0 0 0,0 1 0,1 0 0,-1 0 0,1 1 0,0 0 0,1 0 0,-1 1 0,1 0 0,0 0 0,1 1 0,-1 0 0,1 0 0,0 0 0,1 1 0,0 0 0,0 0 0,1 0 0,0 1 0,0-1 0,1 1 0,0 0 0,1 0 0,0 0 0,0 1 0,1-1 0,0 13 0,1-17-23,0 0-1,0 1 0,1-1 1,0 0-1,0 0 0,0 0 1,1 0-1,0 0 0,0 0 1,0 0-1,0-1 0,1 1 1,0-1-1,0 1 0,0-1 1,0 0-1,1 0 0,-1 0 1,7 4-1,-4-4 16,1 1 1,0-1-1,0-1 0,0 1 0,1-1 1,-1 0-1,1-1 0,-1 0 1,1 0-1,0-1 0,0 0 0,11 0 1,12 0-380,0-1 0,46-7 1,-58 3-1471,0 0 0,34-13 0,-30 8-2254</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26.544"/>
    </inkml:context>
    <inkml:brush xml:id="br0">
      <inkml:brushProperty name="width" value="0.05" units="cm"/>
      <inkml:brushProperty name="height" value="0.05" units="cm"/>
      <inkml:brushProperty name="color" value="#004F8B"/>
    </inkml:brush>
  </inkml:definitions>
  <inkml:trace contextRef="#ctx0" brushRef="#br0">204 291 3089,'0'0'5446,"2"-9"-4969,1-2-236,3-32 1647,-7 42-1856,1 0 1,-1 0-1,1 0 0,-1 0 0,1 0 0,-1 0 1,0 1-1,1-1 0,-1 0 0,0 0 0,0 1 1,1-1-1,-1 0 0,0 1 0,0-1 0,0 1 1,0-1-1,0 1 0,0 0 0,0-1 1,0 1-1,0 0 0,-2-1 0,-30-5-191,28 5 207,-4-1-55,-1 0 1,0 1 0,0 1-1,0-1 1,0 2 0,1-1-1,-1 1 1,-16 4 0,23-4 16,0 0 1,0 0 0,1 1-1,-1-1 1,0 1-1,0 0 1,1 0 0,-1 0-1,1 0 1,-1 0-1,1 0 1,0 1 0,0-1-1,0 1 1,0 0 0,1-1-1,-1 1 1,1 0-1,-1 0 1,1 0 0,0 0-1,0 0 1,1 0-1,-1 0 1,0 1 0,1-1-1,0 0 1,0 0 0,0 6-1,0-5 14,0 0 0,0 1 0,0-1 0,1 0 0,-1 0 0,1 0 0,0 1 0,0-1 0,0 0 0,1 0 0,2 4 0,-3-6-2,1 0 0,0-1 0,0 1 0,0 0 0,0-1 0,0 1-1,0-1 1,1 0 0,-1 0 0,0 0 0,1 0 0,-1 0-1,1 0 1,-1-1 0,1 1 0,-1-1 0,1 0 0,-1 1 0,1-1-1,2-1 1,0 2 7,5-1 7,-1 1 0,1-1-1,-1-1 1,1 1 0,16-5 0,-23 4-52,0 0 1,-1 0-1,1 0 1,0-1-1,-1 1 0,1-1 1,-1 0-1,0 0 1,1 0-1,-1 0 0,0 0 1,0 0-1,0 0 1,-1-1-1,1 1 0,0-1 1,-1 1-1,0-1 1,1 0-1,-1 1 0,0-1 1,-1 0-1,2-3 0,0-1 18,-1 1 0,0-1 0,0 0 0,0 0-1,-1 0 1,1 0 0,-2 0 0,-1-13-1,-4 63-147,6-39 164,0-1 1,0 0 0,0 0-1,1 0 1,0 0 0,-1-1-1,1 1 1,0 0 0,1 0-1,-1 0 1,0-1-1,1 1 1,-1 0 0,1-1-1,0 0 1,0 1 0,0-1-1,5 4 1,-2-2 9,0 0-1,1-1 1,0 0 0,0 0 0,0-1-1,0 1 1,0-1 0,10 2-1,5 0-19,1-2 0,0 0 0,-1-1 0,34-3 0,-52 2-30,0-1-1,0 1 1,0-1 0,0 0 0,0 0 0,0 0 0,0 0 0,0 0 0,0-1-1,0 1 1,0-1 0,-1 0 0,1 1 0,-1-2 0,1 1 0,-1 0-1,0 0 1,0-1 0,0 1 0,0-1 0,0 1 0,-1-1 0,1 0-1,-1 0 1,1 0 0,-1 0 0,0 0 0,0 0 0,0-3 0,2-10-79,-1-1 0,-1 1 0,0 0 0,-2-26 0,0 12-115,1 11 192,0 1-1,-2-1 1,0 1 0,-1 0-1,-1 0 1,-12-34-1,17 61 349,0 0 0,-1 1 0,0-1 1,-2 14-1,0 9-21,2-20-207,-1 0 0,2 0 0,0 1 1,1-1-1,0-1 0,0 1 0,1 0 0,1 0 0,0-1 0,1 0 1,0 0-1,0 0 0,1 0 0,1-1 0,0 0 0,0-1 1,1 1-1,0-1 0,1-1 0,0 0 0,0 0 0,19 12 1,-18-14-105,0-1 0,0 0 1,0 0-1,1-1 1,22 5-1,27-3-2833,-59-7 2694,0 1 1,-1 0-1,1 0 1,0 0-1,-1-1 0,1 1 1,0 0-1,-1-1 1,1 1-1,0-1 1,-1 1-1,1 0 1,-1-1-1,1 1 0,-1-1 1,1 0-1,-1 1 1,1-1-1,-1 1 1,0-1-1,1 0 0,-1 1 1,0-1-1,0 0 1,1 1-1,-1-1 1,0 0-1,0 0 0,0 1 1,0-1-1,0 0 1,0 1-1,0-1 1,0 0-1,0 0 0,0 1 1,0-1-1,0 0 1,-1 0-1,1-3-502,0-14-3052</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26.886"/>
    </inkml:context>
    <inkml:brush xml:id="br0">
      <inkml:brushProperty name="width" value="0.05" units="cm"/>
      <inkml:brushProperty name="height" value="0.05" units="cm"/>
      <inkml:brushProperty name="color" value="#004F8B"/>
    </inkml:brush>
  </inkml:definitions>
  <inkml:trace contextRef="#ctx0" brushRef="#br0">0 16 5523,'0'0'7043,"17"-4"-6179,-1 2 17,5 0-113,2 0-448,4-1-192,2 1-128,2 2-720,0 0-1265,-2 0-2321,-6 0-2753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52.087"/>
    </inkml:context>
    <inkml:brush xml:id="br0">
      <inkml:brushProperty name="width" value="0.05" units="cm"/>
      <inkml:brushProperty name="height" value="0.05" units="cm"/>
      <inkml:brushProperty name="color" value="#004F8B"/>
    </inkml:brush>
  </inkml:definitions>
  <inkml:trace contextRef="#ctx0" brushRef="#br0">0 48 6755,'0'0'2623,"20"-8"-316,2 0-1612,0 1-1,1 0 1,0 2-1,0 1 0,0 0 1,24 0-1,-37 4-461,-1 0-1,0 0 1,1 1-1,-1 1 1,0-1 0,1 1-1,9 4 1,-16-5-223,-1 1 1,1-1 0,0 1-1,-1 0 1,0 0-1,1 0 1,-1 0 0,0 0-1,0 0 1,0 0 0,0 1-1,0-1 1,0 1 0,-1 0-1,0-1 1,1 1-1,-1 0 1,0 0 0,0 0-1,0 0 1,-1 0 0,1 0-1,-1 0 1,0 0 0,0 6-1,1-3-25,-1 0 0,0-1 0,-1 1-1,1 0 1,-1 0 0,0-1 0,-1 1 0,1-1-1,-1 1 1,0-1 0,-1 0 0,1 1 0,-1-1-1,-4 5 1,2-4-109,-1 0 0,1-1 0,-1 0 0,0 0 0,0 0 0,-1-1 0,1 0 0,-1 0 0,0-1 0,-10 4-1,8-3-349,1-1-1,0 0 0,-1-1 0,1 0 0,-1 0 0,-12 0 0,20-2 227,17-6 8,8-2 456,1 2-1,1 1 1,-1 1-1,1 2 1,0 0-1,0 1 1,-1 2-1,34 4 1,-54-3-152,0-1 0,0 1 0,0 0 0,0 0 1,0 1-1,0 0 0,-1-1 0,1 2 0,-1-1 0,0 0 1,0 1-1,0 0 0,0 0 0,3 4 0,-6-6-53,1 0-1,-1 0 0,0 0 0,1 0 1,-1 0-1,0 0 0,-1 0 1,1 0-1,0 1 0,0-1 1,-1 0-1,0 1 0,1-1 1,-1 0-1,0 1 0,0-1 0,0 0 1,0 1-1,-1-1 0,1 0 1,-1 0-1,1 1 0,-1-1 1,0 0-1,0 0 0,0 0 0,0 0 1,0 0-1,0 0 0,0 0 1,-1 0-1,1 0 0,-1 0 1,-3 2-1,-5 4 31,0-2 0,0 1 0,0-1 0,-1-1 0,0 0 1,0-1-1,-1 0 0,1 0 0,-1-1 0,0-1 0,-13 2 0,-24 1-655,-64-2 1,108-3 507,4 0-9,0-1 1,0 1-1,0 0 1,0-1-1,0 1 1,0-1 0,0 0-1,0 1 1,0-1-1,0 0 1,0 1-1,0-1 1,0 0 0,0 0-1,1 0 1,-1 0-1,0 0 1,1 0-1,-1 0 1,1 0 0,-1 0-1,1 0 1,-1 0-1,1 0 1,0 0 0,0 0-1,-1 0 1,1-1-1,0 1 1,0 0-1,0 0 1,0 0 0,0 0-1,1-1 1,-1 1-1,0 0 1,0 0-1,1 0 1,-1 0 0,1 0-1,-1 0 1,1 0-1,-1 0 1,2-2-1,14-16-3777</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28.930"/>
    </inkml:context>
    <inkml:brush xml:id="br0">
      <inkml:brushProperty name="width" value="0.05" units="cm"/>
      <inkml:brushProperty name="height" value="0.05" units="cm"/>
      <inkml:brushProperty name="color" value="#004F8B"/>
    </inkml:brush>
  </inkml:definitions>
  <inkml:trace contextRef="#ctx0" brushRef="#br0">179 227 4930,'0'0'6710,"10"-11"-3829,-10 9-2890,-1 0 1,0 0-1,0 0 0,1 0 0,-1 0 0,0 0 0,-1 0 0,1 1 0,0-1 1,-1 0-1,1 1 0,0-1 0,-1 0 0,0 1 0,1 0 0,-1-1 0,0 1 1,0 0-1,0 0 0,0 0 0,0 0 0,0 1 0,0-1 0,0 0 0,0 1 1,0-1-1,0 1 0,-4 0 0,-65-7-459,66 7 456,1 0-12,-1 0 0,1 0 0,0 0 0,0 0 1,-1 1-1,1 0 0,0 0 0,0 0 0,-5 1 0,8 0 19,-1-1 0,1 1 0,-1-1 0,1 1 0,0-1-1,0 1 1,0 0 0,0-1 0,0 1 0,0 0 0,0 0 0,0 0 0,1 0 0,-1 0 0,1 0-1,-1 0 1,1 0 0,0 0 0,0 0 0,0 0 0,0 3 0,0-2 13,-1 1 0,1 0 0,0-1 0,0 1 0,1 0 0,-1-1 0,1 1 0,0-1 0,0 1 0,0-1 0,0 1 0,1-1 0,-1 0 1,1 1-1,0-1 0,0 0 0,0 0 0,4 3 0,-3-3 3,0 0 0,1-1 1,0 0-1,-1 0 0,1 0 0,0 0 1,0-1-1,0 1 0,0-1 1,1 0-1,-1 0 0,0 0 0,0-1 1,1 0-1,6 0 0,-5 0-71,1 0-1,-1 0 1,0 0-1,0-1 1,0 0 0,0-1-1,0 1 1,0-1-1,0 0 1,7-4-1,-11 4-19,1 1 0,-1-1 1,0 0-1,0-1 0,1 1 0,-2 0 0,1-1 0,0 1 0,0-1 0,-1 1 0,1-1 1,-1 0-1,0 1 0,0-1 0,0 0 0,0 0 0,-1 0 0,1 0 0,-1 0 0,1 0 1,-1 0-1,-1-6 2604,2 48-2215,1-34-293,-1 0 0,1-1 0,0 0 0,0 1 0,0-1-1,0 0 1,1 0 0,0 0 0,0 0 0,0-1 0,0 1 0,0-1 0,1 0 0,0 0-1,-1 0 1,1 0 0,0-1 0,1 1 0,-1-1 0,0 0 0,1 0 0,-1-1 0,1 0-1,-1 1 1,8 0 0,12 2 83,0 0 0,1-2 1,35-1-1,-59-1-98,4 0 12,0 0 0,-1-1 0,1 0 0,0 0 0,-1 0 0,1-1 0,0 1 0,-1-1 0,0 0 0,1-1 0,-1 1 0,0-1 0,0 1 0,0-1 0,-1 0 0,1-1 0,-1 1 0,0-1 0,0 1 0,0-1 0,0 0 0,0 0 0,2-6 0,0 0-39,-1 0 0,0 0 0,0 0 1,-1-1-1,0 1 0,-1-1 0,0 0 0,-1 0 0,1-13 1,-2 9-84,-1 1 0,0 0 0,-1-1 1,-5-24-1,5 34 76,0-1 0,0 1 0,-1-1 0,1 1 0,-1 0 0,0 0 0,0 0 0,-1 1 0,0-1 0,0 1 0,0 0 1,0 0-1,0 0 0,-10-6 0,12 9 45,0 0-1,-1 0 1,1 0 0,0 0 0,-1 1-1,1-1 1,-1 0 0,1 1 0,-1 0-1,0 0 1,1 0 0,-1 0 0,1 0-1,-1 0 1,1 1 0,-1-1 0,1 1 0,-1-1-1,1 1 1,0 0 0,-1 0 0,1 0-1,0 1 1,-1-1 0,1 0 0,0 1-1,0 0 1,0-1 0,1 1 0,-1 0 0,0 0-1,1 0 1,-1 0 0,1 0 0,-1 0-1,1 1 1,0-1 0,-1 3 0,-3 13 112,1 1 0,1 0 1,1 0-1,0 0 0,1 0 1,3 20-1,-2-8 195,0-27-274,0 1 0,0-1-1,1 1 1,0-1 0,0 0-1,0 0 1,0 1-1,1-1 1,-1 0 0,1 0-1,0 0 1,0-1-1,1 1 1,-1 0 0,1-1-1,4 5 1,-1-3-44,0 0 1,0 0-1,1 0 1,-1-1-1,1 0 1,0-1-1,0 0 1,13 4-1,3 0-665,0-2-1,1-1 1,0-1-1,48 1 1,-50-4 247,0-1-1,-1-1 1,31-6-1,-45 7 697,-2-1 1,1 1-1,0-1 0,0-1 0,0 1 0,-1-1 1,1 0-1,-1 0 0,0 0 0,0-1 1,0 0-1,-1 0 0,1 0 0,-1 0 1,0-1-1,0 0 0,4-6 0,-7 9-200,0 1 0,0-1-1,0 0 1,-1 1 0,1-1-1,0 0 1,-1 0 0,1 0 0,-1 0-1,1 0 1,-1 1 0,0-1-1,0 0 1,0 0 0,0 0 0,0 0-1,-1 0 1,1 0 0,0 0-1,-1 0 1,0 0 0,1 1-1,-1-1 1,-1-3 0,-1 3-97,1-1-1,0 0 1,-1 1 0,0 0 0,0 0-1,0-1 1,0 1 0,0 1-1,0-1 1,0 0 0,0 1 0,-6-2-1,-2 0-187,0 0-1,-1 1 1,1 0-1,-1 0 0,0 2 1,0-1-1,-14 2 1,25 0 199,-1-1 0,1 1 0,-1 0 1,1 0-1,-1-1 0,1 1 0,0 0 1,-1 0-1,1 0 0,0 1 1,0-1-1,0 0 0,0 0 0,0 1 1,0-1-1,0 0 0,0 1 1,0-1-1,1 1 0,-1-1 0,1 1 1,-1 0-1,1-1 0,0 1 0,-1-1 1,1 1-1,0 2 0,-2 53-160,2-45 154,1-9 14,-1 0-1,1 0 0,-1 0 0,1 0 1,0 0-1,0 0 0,1 0 1,-1 0-1,0 0 0,1 0 0,0-1 1,0 1-1,0-1 0,0 1 0,0-1 1,0 0-1,0 1 0,1-1 0,-1-1 1,1 1-1,0 0 0,0 0 1,-1-1-1,7 2 0,-5-1-7,1 0 1,-1 0-1,1-1 0,-1 0 1,1 0-1,0 0 0,-1-1 1,1 0-1,0 1 0,0-2 1,-1 1-1,1 0 0,0-1 1,-1 0-1,1 0 0,8-4 1,-10 3-113,0 0 0,0 0 0,0 0 0,0-1 0,0 1 0,0-1 0,-1 0 1,1 0-1,-1 0 0,0 0 0,0 0 0,0-1 0,0 1 0,0-1 0,-1 1 1,0-1-1,1-4 0,1-3-135,0 0 0,-2 0 0,1 0 0,-1-18 648,-1 64-402,0-30 18,0-1 0,0 0-1,1 0 1,-1 1 0,1-1 0,0 0-1,1 0 1,-1 0 0,1 0-1,0 0 1,0 0 0,0-1-1,0 1 1,6 6 0,-7-8-39,1 0 0,1 0 0,-1-1 1,0 1-1,0-1 0,1 1 0,-1-1 0,1 0 1,-1 0-1,1 0 0,-1 0 0,1-1 1,0 1-1,-1-1 0,1 1 0,0-1 0,-1 0 1,1 0-1,0 0 0,-1-1 0,1 1 1,0 0-1,-1-1 0,1 0 0,4-1 0,-3 0-92,0-1-1,0 1 1,0-1-1,-1 1 0,1-1 1,-1 0-1,0 0 0,0 0 1,0-1-1,0 1 0,-1-1 1,1 1-1,-1-1 0,0 0 1,0 0-1,0 0 0,-1 0 1,1-1-1,1-7 0,0-5-189,0 1-1,0-1 1,-1-32-1,-2 49 366,0 0 0,0-1-1,0 1 1,0-1 0,0 1-1,0 0 1,0-1-1,0 1 1,0-1 0,0 1-1,0 0 1,0-1-1,0 1 1,0-1 0,1 1-1,-1 0 1,0-1-1,0 1 1,0 0 0,1-1-1,-1 1 1,0 0-1,0-1 1,1 1 0,-1 0-1,0-1 1,1 1 0,-1 0-1,0 0 1,1-1-1,-1 1 1,0 0 0,1 0-1,13 6 394,12 20 325,-19-18-648,0 1-1,-1 0 1,0 0 0,-1 0-1,0 1 1,0 0-1,-1 0 1,0 0 0,-1 1-1,0-1 1,-1 1 0,0 0-1,0-1 1,-1 1 0,-1 0-1,0 15 1,-1-25-152,1 0 1,0 0-1,-1 0 0,1 0 1,-1 0-1,1 0 0,-1 0 1,1 0-1,-1 0 0,0 0 0,1-1 1,-1 1-1,0 0 0,0 0 1,0-1-1,1 1 0,-1 0 1,0-1-1,0 1 0,0-1 0,0 1 1,0-1-1,0 1 0,0-1 1,-1 0-1,1 0 0,0 1 1,0-1-1,0 0 0,0 0 0,0 0 1,0 0-1,0 0 0,-2-1 1,1 1-24,0 0 1,1 0-1,-1 0 1,1-1-1,-1 1 1,1 0 0,-1-1-1,1 1 1,-1-1-1,1 0 1,0 1-1,-1-1 1,1 0-1,0 0 1,-1 0 0,1 0-1,0 0 1,0 0-1,0 0 1,0 0-1,0-1 1,0 1-1,0 0 1,0-1 0,0-1-1,0 1 63,1 0 0,0 1 1,-1-1-1,1 0 0,0 0 0,0 0 0,0 0 0,1 0 1,-1 1-1,0-1 0,1 0 0,-1 0 0,1 0 0,-1 1 1,1-1-1,0 0 0,0 1 0,0-1 0,0 1 0,0-1 1,0 1-1,0-1 0,0 1 0,1 0 0,-1-1 0,1 1 0,-1 0 1,1 0-1,-1 0 0,1 0 0,-1 0 0,1 1 0,0-1 1,0 0-1,-1 1 0,1-1 0,0 1 0,0 0 0,1-1 1,13-2 210,0 1 1,0 1 0,29 1 0,-17 0-48,-8-1 86,1-1 1,0-1-1,0 0 0,28-10 0,-40 10-208,0 0 0,-1-1 0,1 0 1,-1 0-1,0-1 0,0 0 0,0 0 0,-1-1 0,0 1 0,0-2 0,0 1 0,7-11 0,-12 15-80,-1 1 0,0-1 0,0 1 0,0-1 0,0 1-1,0-1 1,0 0 0,0 0 0,0 1 0,0-1 0,-1 0-1,1 0 1,-1 0 0,0 0 0,1 0 0,-1 0 0,0 0-1,0 0 1,0 0 0,-1 1 0,1-1 0,0 0 0,-1 0-1,1 0 1,-1 0 0,1 0 0,-1 0 0,-1-1 0,0 1-33,0 0 1,0 0 0,0 1 0,0-1 0,-1 1 0,1-1 0,-1 1 0,1 0 0,-1 0 0,1 0 0,-1 0 0,1 0 0,-1 1 0,0-1 0,1 1-1,-1 0 1,0-1 0,-4 2 0,3-2 49,-1 1-1,1 0 0,0 1 1,0-1-1,-1 1 0,1 0 1,0 0-1,0 0 1,0 0-1,0 1 0,0-1 1,0 1-1,0 0 0,0 1 1,-6 4-1,7-4 86,1 1 0,-1-1 0,1 1 0,0 0 0,0-1 0,0 1 0,1 0-1,-1 0 1,1 0 0,0 0 0,0 1 0,0-1 0,1 0 0,0 0 0,-1 1 0,2 5 0,-2-6-4,1 1 0,-1-1 1,1 1-1,1-1 0,-1 1 1,0-1-1,1 1 1,0-1-1,0 1 0,1-1 1,-1 0-1,1 0 0,0 1 1,0-1-1,0 0 0,0-1 1,1 1-1,-1 0 0,1-1 1,0 1-1,1-1 0,-1 0 1,0 0-1,1 0 0,-1-1 1,1 1-1,0-1 0,0 0 1,0 0-1,0 0 0,1 0 1,-1-1-1,7 2 1,2 1-41,1 0 0,-1-1 0,1-1 0,0 0 1,17-1-1,13 0-2700,-43-1 2640</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1.941"/>
    </inkml:context>
    <inkml:brush xml:id="br0">
      <inkml:brushProperty name="width" value="0.05" units="cm"/>
      <inkml:brushProperty name="height" value="0.05" units="cm"/>
      <inkml:brushProperty name="color" value="#004F8B"/>
    </inkml:brush>
  </inkml:definitions>
  <inkml:trace contextRef="#ctx0" brushRef="#br0">1 364 1008,'0'0'6057,"6"0"-5254,9 2-467,0 0 0,0-2 1,0 0-1,0 0 0,0-2 0,-1 0 1,1 0-1,0-2 0,-1 1 1,24-11-1,-31 11-317,0 0 0,-1-1-1,0 0 1,0 0 0,0 0 0,0-1 0,0 0 0,-1 0-1,0 0 1,0-1 0,-1 0 0,1 0 0,-1 0-1,0 0 1,-1 0 0,0-1 0,0 0 0,0 0 0,-1 0-1,0 0 1,0 0 0,-1 0 0,0 0 0,1-12 0,-2 4-61,1 0 0,-2 0 1,0 0-1,-6-26 0,6 36 25,0 0-1,-1 0 0,0 0 0,0 0 0,0 0 1,-1 0-1,0 1 0,0 0 0,0-1 1,0 1-1,0 0 0,-1 0 0,0 1 0,0-1 1,0 1-1,0 0 0,-6-3 0,9 5 0,0 0 1,0 0-1,-1 1 0,1-1 0,-1 0 1,1 1-1,-1-1 0,1 1 0,-1-1 1,1 1-1,-1 0 0,1 0 0,-1 0 0,1 0 1,-1 0-1,1 0 0,-1 0 0,0 0 1,1 1-1,-1-1 0,1 0 0,-1 1 0,1 0 1,0-1-1,-1 1 0,-1 1 0,1 0 13,0 0 0,-1 1 0,1-1 1,0 1-1,1-1 0,-1 1 0,0 0 0,1 0 0,-1 0 0,1 0 0,-2 6 0,-1 7 82,1 0 1,1 0-1,-2 29 1,4-40-49,-1 16 126,1-1-1,1 1 1,4 32-1,-3-45-122,0-1 0,0 0 0,1 0-1,0 0 1,0 0 0,1-1-1,0 1 1,0-1 0,0 0-1,1 0 1,-1 0 0,2-1-1,8 8 1,-2-4-6,0-1 0,1-1 0,0 0 0,0-1 0,1 0 0,0-1 0,0 0 0,0-1-1,0-1 1,1 0 0,0-1 0,-1-1 0,1 0 0,0-1 0,0 0 0,-1-2 0,21-3 0,-28 4-111,0-1 1,1 0-1,-1 0 0,0-1 1,0 1-1,0-2 1,-1 1-1,1-1 0,-1 0 1,1 0-1,-2-1 0,1 1 1,0-1-1,-1-1 1,0 1-1,0-1 0,0 0 1,-1 0-1,0 0 0,0-1 1,-1 0-1,1 1 1,-1-1-1,-1 0 0,0-1 1,0 1-1,0 0 0,-1-1 1,0 1-1,0-1 1,-1-12-1,0 19 74,-1-1-1,0 1 1,0 0 0,0-1-1,1 1 1,-1 0 0,-1 0-1,1-1 1,0 1 0,0 0 0,0 0-1,0 1 1,-1-1 0,1 0-1,-1 0 1,1 0 0,0 1-1,-1-1 1,1 1 0,-1-1-1,1 1 1,-1 0 0,0 0 0,1-1-1,-1 1 1,1 0 0,-4 1-1,-52-1 161,50 1-77,4-1-17,0 1 0,0-1-1,1 1 1,-1 0 0,0 0 0,1 0 0,-1 1-1,0-1 1,1 0 0,0 1 0,-1 0 0,1 0-1,0-1 1,0 1 0,0 1 0,0-1 0,0 0-1,0 0 1,1 1 0,-1-1 0,1 1 0,0-1-1,0 1 1,0 0 0,0-1 0,0 1 0,0 0-1,1 0 1,-1 0 0,1-1 0,0 1 0,0 0-1,0 0 1,0 0 0,0 0 0,1 0 0,-1-1-1,1 1 1,0 0 0,0 0 0,0-1 0,0 1-1,0 0 1,1-1 0,-1 1 0,1-1 0,3 4-1,6 3 205,1-1-1,0 0 0,0-1 1,1 0-1,-1-1 0,2-1 0,-1 0 1,20 5-1,44 6-681,-5-9-3437,-55-7-187</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3.138"/>
    </inkml:context>
    <inkml:brush xml:id="br0">
      <inkml:brushProperty name="width" value="0.05" units="cm"/>
      <inkml:brushProperty name="height" value="0.05" units="cm"/>
      <inkml:brushProperty name="color" value="#004F8B"/>
    </inkml:brush>
  </inkml:definitions>
  <inkml:trace contextRef="#ctx0" brushRef="#br0">1 268 3970,'0'0'6083,"13"0"-5897,-3-1-27,1 0 0,-1 0 0,1-1-1,-1 0 1,0-1 0,1 0 0,-1-1-1,-1 0 1,14-7 0,-7 1-113,0-1 0,-1 0 0,0-1 0,-1-1 0,25-28 0,-33 34-119,-1-1 0,1 0 0,-2 0 0,1-1 0,-1 1-1,0-1 1,-1 0 0,0 0 0,-1 0 0,0-1 0,0 1 0,-1-1 0,1-15 0,3 36-30,0-2-1,1 1 1,1-1 0,0 1 0,0-2-1,0 1 1,13 10 0,8 12 417,-15-17-94,25 34 207,-35-45-435,-1 1 1,0-1 0,1 1 0,-2 0-1,1 0 1,0 0 0,-1 0 0,0 0-1,0 0 1,0 0 0,0 5 0,-1-8-23,-1 0 1,1 1-1,-1-1 1,1 0-1,-1 0 0,0 0 1,0 0-1,1 0 1,-1 0-1,0-1 1,0 1-1,0 0 1,0 0-1,0-1 0,0 1 1,0 0-1,0-1 1,-1 1-1,1-1 1,0 0-1,0 1 1,0-1-1,-1 0 0,1 1 1,0-1-1,0 0 1,0 0-1,-1 0 1,-1-1-1,-49 2-1196,40-1 588,6 0 313,-38-2-1036,42 2 1274,1 0 0,0 0 0,-1 0 0,1 0 0,0-1 0,-1 1-1,1 0 1,0-1 0,0 1 0,-1-1 0,1 1 0,0-1 0,0 0 0,0 1 0,0-1 0,0 0 0,-1 0 0,2 0 0,-1 0 0,0 0 0,0 0 0,0 0 0,0 0 0,1 0 0,-1 0 0,0-2 0,0-4-1485</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3.656"/>
    </inkml:context>
    <inkml:brush xml:id="br0">
      <inkml:brushProperty name="width" value="0.05" units="cm"/>
      <inkml:brushProperty name="height" value="0.05" units="cm"/>
      <inkml:brushProperty name="color" value="#004F8B"/>
    </inkml:brush>
  </inkml:definitions>
  <inkml:trace contextRef="#ctx0" brushRef="#br0">203 37 5122,'0'0'2994,"-10"-7"-2901,3 3-80,0 0-1,0 0 1,-1 0 0,1 1-1,-1 0 1,-10-3-1,14 5 5,1 1 0,-1 0-1,1-1 1,-1 1-1,0 1 1,1-1 0,-1 0-1,1 1 1,-1 0-1,1 0 1,0 0 0,-1 0-1,1 0 1,0 1-1,0-1 1,0 1 0,0 0-1,0 0 1,0 0-1,0 0 1,-4 5 0,2-1 71,-1 1 0,1-1 0,0 1 0,1 1 0,-1-1 0,1 1 0,1-1 0,0 1 0,0 0 0,0 0 0,1 1 0,0-1 0,1 0 0,0 1 0,0-1 0,1 1 0,0-1 0,2 17 0,-2-21-78,1-1 0,0 1-1,0-1 1,0 0-1,0 1 1,1-1 0,-1 0-1,1 0 1,0 0-1,0 0 1,0 0 0,0 0-1,0 0 1,1-1-1,-1 1 1,1-1 0,0 0-1,-1 0 1,1 0-1,0 0 1,0 0 0,1 0-1,-1-1 1,0 0-1,0 1 1,1-1 0,-1 0-1,5 0 1,10 3-30,0-2 0,1 0 0,35 0 0,-50-2 13,-1 0-17,1 0 0,0-1 0,0 0-1,-1 1 1,1-1 0,0 0-1,-1-1 1,1 1 0,-1 0-1,0-1 1,1 0 0,-1 0 0,0 0-1,0 0 1,0-1 0,0 1-1,0-1 1,-1 0 0,1 1-1,-1-1 1,0 0 0,0-1 0,0 1-1,0 0 1,2-7 0,0 0 110,0-1 0,-1 0 0,0 0 0,-1 0 0,0 0 0,-1 0 0,0-16 688,0 30-763,-1 1 0,1 0 0,-1-1 0,1 1 0,-1 0 0,-1-1 0,1 1 0,-1 4 0,0 3 10,1-8-55,0 0 0,1 0 0,-1-1 0,1 1 0,0 0 0,0-1 0,0 1 0,0-1 0,0 1 0,0-1 0,1 1 0,-1-1 0,1 0 0,0 0 0,0 0 0,0 0 0,0 0 0,0 0 0,0 0 0,0 0 0,0-1 0,5 3 0,-3-2-463,1 0 1,-1 0-1,0 0 1,1-1-1,0 0 1,-1 1-1,9-1 1,6 0-3165</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3.997"/>
    </inkml:context>
    <inkml:brush xml:id="br0">
      <inkml:brushProperty name="width" value="0.05" units="cm"/>
      <inkml:brushProperty name="height" value="0.05" units="cm"/>
      <inkml:brushProperty name="color" value="#004F8B"/>
    </inkml:brush>
  </inkml:definitions>
  <inkml:trace contextRef="#ctx0" brushRef="#br0">50 56 8564,'0'0'5042,"-49"-55"-7331</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4.345"/>
    </inkml:context>
    <inkml:brush xml:id="br0">
      <inkml:brushProperty name="width" value="0.05" units="cm"/>
      <inkml:brushProperty name="height" value="0.05" units="cm"/>
      <inkml:brushProperty name="color" value="#004F8B"/>
    </inkml:brush>
  </inkml:definitions>
  <inkml:trace contextRef="#ctx0" brushRef="#br0">1 175 1489,'0'0'4426,"2"4"-3615,-2-4-653,0 1 1,0 0 0,1-1-1,-1 1 1,0-1 0,0 1-1,1 0 1,-1-1-1,0 1 1,1-1 0,-1 1-1,1-1 1,-1 1 0,0-1-1,1 0 1,-1 1-1,1-1 1,-1 1 0,1-1-1,0 0 1,-1 1 0,1-1-1,-1 0 1,1 0-1,0 0 1,-1 1 0,1-1-1,-1 0 1,1 0 0,0 0-1,0 0 1,10-17 835,-10 15-1011,0 0-1,0-1 0,0 1 0,0 0 0,0 0 1,0 0-1,0 0 0,0 0 0,1 1 0,-1-1 1,1 0-1,0 1 0,-1-1 0,1 1 0,0-1 1,0 1-1,0 0 0,0 0 0,0 0 0,0 0 1,0 0-1,3-1 0,2 2-23,0 0-1,-1 1 1,1-1-1,0 1 1,-1 1 0,1-1-1,-1 1 1,1 0-1,-1 0 1,0 1 0,0 0-1,10 6 1,33 13 205,-48-21-129,1-1 0,-1 1 0,1-1 0,-1 0 0,1 1 0,-1-1 0,1 0-1,-1 0 1,1 0 0,-1 0 0,1 0 0,-1-1 0,1 1 0,-1 0 0,1-1-1,-1 1 1,1-1 0,-1 1 0,0-1 0,1 0 0,-1 1 0,0-1-1,1 0 1,-1 0 0,1-1 0,1-1-26,-1 0 0,0 0 0,0 0 0,0 0 0,-1-1 0,1 1 0,-1 0 0,0-1 0,1 1 0,0-6 0,1-12-93,-1 1 0,-1 0 0,-1-23 0,0 31 172,0-1 78,0 6-3819</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4.683"/>
    </inkml:context>
    <inkml:brush xml:id="br0">
      <inkml:brushProperty name="width" value="0.05" units="cm"/>
      <inkml:brushProperty name="height" value="0.05" units="cm"/>
      <inkml:brushProperty name="color" value="#004F8B"/>
    </inkml:brush>
  </inkml:definitions>
  <inkml:trace contextRef="#ctx0" brushRef="#br0">186 90 2865,'0'0'6395,"8"0"-5554,26-1-1,-33 1-777,-1 0 0,1 0 0,0-1 0,0 1-1,-1 0 1,1-1 0,-1 1 0,1-1 0,0 1 0,-1-1 0,1 1-1,-1-1 1,1 1 0,-1-1 0,1 1 0,-1-1 0,1 0 0,-1 1 0,0-1-1,1 0 1,-1 0 0,0 1 0,0-1 0,1 0 0,-1 1 0,0-1 0,0 0-1,0 0 1,0 1 0,0-1 0,0 0 0,0 0 0,0 1 0,0-1 0,-1 0-1,1 0 1,0 1 0,0-1 0,-1 0 0,1 0 0,-12-27-96,7 25-12,0-1 0,-1 1 1,1-1-1,-1 2 0,1-1 0,-1 0 0,0 1 0,0 0 0,0 1 0,0-1 1,-7 0-1,-71-2-440,77 4 470,4 0 16,1 0 0,-1 1 0,1-1 0,-1 1-1,1-1 1,0 1 0,-1 0 0,1 0 0,0 0 0,0 0-1,-1 1 1,1-1 0,0 1 0,0-1 0,1 1-1,-1-1 1,0 1 0,0 0 0,1 0 0,-1 0-1,1 0 1,0 0 0,0 1 0,-1-1 0,1 0 0,1 0-1,-2 5 1,0-1 48,0 1-1,1-1 1,0 0 0,0 1-1,0-1 1,1 0-1,0 1 1,1-1 0,-1 1-1,2 6 1,-1-11-39,0 1 1,0-1-1,1 0 0,-1 1 0,1-1 1,-1 0-1,1 0 0,0 0 0,-1 0 1,1 0-1,0 0 0,1 0 1,-1-1-1,0 1 0,0-1 0,1 1 1,-1-1-1,0 0 0,1 0 0,0 0 1,-1 0-1,1-1 0,-1 1 1,6 0-1,9 1-563,-1-1 0,32 0 0,-33-1-649,12-3-1599,-5-9-926</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5.211"/>
    </inkml:context>
    <inkml:brush xml:id="br0">
      <inkml:brushProperty name="width" value="0.05" units="cm"/>
      <inkml:brushProperty name="height" value="0.05" units="cm"/>
      <inkml:brushProperty name="color" value="#004F8B"/>
    </inkml:brush>
  </inkml:definitions>
  <inkml:trace contextRef="#ctx0" brushRef="#br0">13 1 4498,'0'0'2463,"-2"9"-1727,-2 11-262,1 0-1,1 0 1,1 0 0,0 1 0,2-1-1,0 0 1,6 23 0,-6-35-409,1-1-1,-1 0 1,2-1 0,-1 1 0,1 0 0,0-1 0,1 1-1,-1-1 1,1 0 0,0 0 0,1 0 0,0-1 0,0 0-1,0 0 1,0 0 0,1 0 0,0-1 0,0 0-1,0 0 1,0 0 0,0-1 0,1 0 0,0 0 0,12 3-1,-6-3-45,0-1 0,0 0 0,1-1 0,-1 0-1,0-1 1,1 0 0,-1-1 0,0-1 0,1 0-1,-1-1 1,0 0 0,17-7 0,-24 7-77,-1 1 0,1-1 0,-1 0 1,0 0-1,0-1 0,0 1 0,0-1 0,0 0 0,-1-1 1,0 1-1,0-1 0,0 0 0,0 0 0,-1 0 0,0 0 1,0 0-1,0-1 0,-1 0 0,0 1 0,0-1 0,0 0 1,-1 0-1,0 0 0,0 0 0,0 0 0,-1 0 0,0-1 1,-1-9-1,0 14 32,0-1 1,0 1 0,0 0-1,0 0 1,0 0 0,-1 0-1,1 0 1,-1 0 0,1 0-1,-1 1 1,0-1 0,1 0-1,-1 1 1,0-1-1,0 1 1,0 0 0,-1 0-1,1 0 1,0 0 0,0 0-1,-1 0 1,1 0 0,0 1-1,-1-1 1,1 1 0,0 0-1,-1 0 1,-3 0 0,2-1 56,1 1 0,-1 0 0,1-1 1,-1 1-1,1 1 0,-1-1 1,1 0-1,-1 1 0,1 0 0,0 0 1,-1 0-1,1 0 0,0 0 1,0 1-1,0-1 0,0 1 0,0 0 1,0 0-1,-4 3 0,4 0 53,1 0-1,0 0 1,0 0-1,0 0 1,1 0-1,0 0 0,0 0 1,0 1-1,0-1 1,1 0-1,0 1 1,0-1-1,0 0 1,1 0-1,0 1 0,0-1 1,0 0-1,1 0 1,-1 0-1,1 0 1,0 0-1,1 0 1,-1 0-1,1-1 0,0 1 1,0-1-1,1 0 1,-1 0-1,1 0 1,0 0-1,0-1 1,0 0-1,0 1 0,1-2 1,5 5-1,4-2-161,-1 0 0,1 0 0,-1-1 0,1-1 0,0 0 0,1-1-1,-1 0 1,0-1 0,0-1 0,16-1 0,-16 1-823,-4-1-1767,-4-4-814</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6.246"/>
    </inkml:context>
    <inkml:brush xml:id="br0">
      <inkml:brushProperty name="width" value="0.05" units="cm"/>
      <inkml:brushProperty name="height" value="0.05" units="cm"/>
      <inkml:brushProperty name="color" value="#004F8B"/>
    </inkml:brush>
  </inkml:definitions>
  <inkml:trace contextRef="#ctx0" brushRef="#br0">1 105 5394,'0'0'4232,"7"6"-3387,-1-2-662,0-1 0,0 0-1,0 1 1,0-2 0,1 1-1,-1-1 1,1 0 0,0 0-1,0-1 1,-1 0 0,1 0-1,14-1 1,-14 0-94,0 0 0,-1-1 0,1 0 0,-1 0 0,1 0 0,0-1 0,-1 0 0,0 0 0,0-1 0,1 0 0,-1 0 0,6-4-1,-9 5-155,-1-1-1,1 1 1,0 0-1,-1-1 0,0 0 1,0 1-1,1-1 1,-2 0-1,1 0 0,0 0 1,-1 0-1,1-1 1,-1 1-1,0 0 0,0-1 1,0 1-1,0-1 1,-1 1-1,1-1 0,-1 1 1,0-1-1,0 1 1,0-1-1,-2-6 0,1 9 33,1-1 0,-1 0 0,0 1 0,0-1-1,0 1 1,0-1 0,0 1 0,0 0 0,-1-1-1,1 1 1,0 0 0,-1 0 0,1 0 0,-1 0-1,1 0 1,-1 0 0,0 0 0,1 1 0,-1-1 0,0 0-1,1 1 1,-1-1 0,0 1 0,0 0 0,1 0-1,-4 0 1,-56-2-195,47 2 167,10 0 80,1 1 1,0-1-1,-1 1 0,1 0 0,-1 0 1,1 0-1,0 1 0,-1-1 1,1 1-1,0-1 0,0 1 0,0 0 1,1 0-1,-1 1 0,0-1 1,1 0-1,-1 1 0,1 0 0,0-1 1,0 1-1,0 0 0,0 0 0,0 0 1,1 0-1,0 1 0,-1-1 1,1 0-1,0 1 0,1-1 0,-1 1 1,0 4-1,0-3 52,0-1-1,1 1 1,-1 0-1,1 0 1,0 0-1,1 0 1,-1 0-1,1 0 1,0-1-1,0 1 1,0 0-1,1 0 1,-1-1-1,1 1 1,1-1-1,-1 1 1,0-1-1,1 0 1,0 0-1,0 0 1,0-1 0,5 5-1,-4-5-61,0 0 1,0 0-1,1-1 0,-1 0 1,0 0-1,1 0 0,-1 0 0,1-1 1,0 0-1,0 0 0,-1 0 1,1 0-1,0-1 0,0 0 0,0 0 1,0 0-1,0-1 0,-1 1 1,1-1-1,0 0 0,0-1 1,5-2-1,6-3-331,0-1 1,-1-1-1,0-1 1,24-20-1,-2 2 59,-37 28 296,1 0 0,0-1 0,-1 1 1,1 0-1,0 0 0,0-1 1,-1 1-1,1 0 0,0 0 0,-1 0 1,1 0-1,0 0 0,0 0 0,-1 0 1,1 0-1,0 0 0,-1 1 1,1-1-1,0 0 0,-1 0 0,1 1 1,0-1-1,-1 0 0,1 1 1,0-1-1,-1 0 0,1 1 0,-1-1 1,1 1-1,-1-1 0,1 1 0,-1 0 1,1-1-1,-1 1 0,0-1 1,1 1-1,-1 0 0,0-1 0,1 1 1,-1 0-1,0-1 0,0 2 1,15 38 704,-11-28-526,3 5-64,6 17-812,-4-62-2402,15-27 1069,-20 48 2248,0 0 1,0 0 0,1 0-1,0 1 1,8-9-1,-12 15-126,-1-1-1,1 1 1,-1 0-1,1-1 1,-1 1-1,1 0 1,-1 0-1,1-1 1,-1 1-1,1 0 1,-1 0-1,1 0 1,0 0-1,-1-1 1,1 1-1,-1 0 1,1 0-1,-1 0 0,1 0 1,0 1-1,-1-1 1,1 0-1,-1 0 1,1 0-1,-1 0 1,1 1-1,0-1 1,-1 0-1,1 0 1,-1 1-1,1-1 1,-1 0-1,0 1 1,1-1-1,-1 0 1,1 1-1,0 0 1,15 24 657,-8-13 247,-1-4-843,0 0 1,0-1-1,1 0 1,0 0-1,0 0 1,1-1-1,0 0 1,0-1-1,0 0 0,18 7 1,17-1-2184,0-7-3703,-36-4 158</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8.230"/>
    </inkml:context>
    <inkml:brush xml:id="br0">
      <inkml:brushProperty name="width" value="0.05" units="cm"/>
      <inkml:brushProperty name="height" value="0.05" units="cm"/>
      <inkml:brushProperty name="color" value="#004F8B"/>
    </inkml:brush>
  </inkml:definitions>
  <inkml:trace contextRef="#ctx0" brushRef="#br0">0 1 2993,'0'0'2711,"1"14"-1753,4 92 1147,5 73-515,-10-178-1960,1 3 578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52.554"/>
    </inkml:context>
    <inkml:brush xml:id="br0">
      <inkml:brushProperty name="width" value="0.05" units="cm"/>
      <inkml:brushProperty name="height" value="0.05" units="cm"/>
      <inkml:brushProperty name="color" value="#004F8B"/>
    </inkml:brush>
  </inkml:definitions>
  <inkml:trace contextRef="#ctx0" brushRef="#br0">29 261 4290,'0'0'8895,"11"19"-7113,11 19-909,-2 1 0,18 51 1,-13-29-357,-25-60-525,0-1-1,0 0 1,0 1-1,0-1 1,0 0-1,0 0 1,0 1-1,0-1 1,0 0-1,0 1 1,0-1-1,1 0 1,-1 0-1,0 1 1,0-1-1,0 0 1,0 0-1,0 1 1,1-1-1,-1 0 1,0 0 0,0 1-1,0-1 1,1 0-1,-1 0 1,0 0-1,0 0 1,0 1-1,1-1 1,-1 0-1,0 0 1,1 0-1,-1 0 1,0 0-1,0 0 1,1 0-1,-1 0 1,0 0-1,1 0 1,-1 0-1,0 0 1,0 0 0,1 0-1,-1 0 1,-3-34-1091,-36-218-4777,29 81 5285,11 169 672,-1-1 1,0 1 0,1-1 0,-1 1 0,1-1-1,0 1 1,0 0 0,0 0 0,0-1 0,0 1-1,1 0 1,-1 0 0,1 0 0,-1 0-1,1 0 1,0 0 0,-1 1 0,1-1 0,0 1-1,0-1 1,0 1 0,0-1 0,1 1 0,-1 0-1,0 0 1,1 0 0,-1 1 0,0-1-1,1 0 1,-1 1 0,1 0 0,2-1 0,13-1 125,1 0 0,-1 1 0,27 2 1,-19 0 180,-21-1-332,0 0 0,0 0 0,0 1 0,0 0 0,0 0 0,0 0 0,0 0 0,0 1 0,-1 0 0,1 0 0,0 0 0,-1 0 0,0 1 0,1-1 0,-1 1-1,0 1 1,0-1 0,-1 0 0,1 1 0,-1 0 0,0 0 0,0 0 0,0 0 0,0 0 0,-1 1 0,1-1 0,-1 1 0,0-1 0,-1 1 0,1 0 0,-1 0 0,0 0 0,0 0 0,-1 0 0,1 0 0,-1 0 0,0 0 0,0 0 0,-2 8-1,1-8-33,-1-1 0,0 0-1,1 0 1,-1 1-1,-1-1 1,1 0 0,-1-1-1,1 1 1,-1 0-1,0-1 1,0 0 0,-1 1-1,1-1 1,-1 0-1,1-1 1,-1 1 0,0-1-1,0 1 1,0-1-1,0-1 1,-6 3 0,-8 3-24,-1 0-1,0-1 1,-32 5 0,2-5-1024,-95-1-1,126-5 517,18 0 455,-1 0 1,1 0 0,-1 0 0,1 0 0,-1 0 0,1 0 0,-1 0 0,1 0 0,-1 0 0,1 0 0,0 0 0,-1 0 0,1-1 0,-1 1 0,1 0 0,-1 0 0,1 0 0,0-1 0,-1 1 0,1 0 0,0 0 0,-1-1 0,1 1 0,0 0 0,-1-1 0,1 1 0,0 0 0,-1-1 0,1 1 0,0-1 0,0 1 0,0 0 0,-1-1 0,1 1 0,0-1 0,0 1 0,0-1 0,0 1 0,0-1 0,0 1 0,0-1 0,0 1 0,0 0 0,0-1 0,0 1 0,0-1 0,0 1 0,0-1 0,0 1 0,1-1 0,-1-5-1108,0-9-2301</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8.653"/>
    </inkml:context>
    <inkml:brush xml:id="br0">
      <inkml:brushProperty name="width" value="0.05" units="cm"/>
      <inkml:brushProperty name="height" value="0.05" units="cm"/>
      <inkml:brushProperty name="color" value="#004F8B"/>
    </inkml:brush>
  </inkml:definitions>
  <inkml:trace contextRef="#ctx0" brushRef="#br0">1 228 6115,'0'0'2785,"20"2"-2507,158 5-9,-172-7-295,-1 0 1,1-1-1,-1 1 0,1-1 1,-1-1-1,0 1 0,0-1 1,1 0-1,-1 0 0,0 0 1,0-1-1,-1 0 0,1 0 1,-1 0-1,1 0 0,-1-1 1,0 0-1,0 0 0,-1 0 1,1 0-1,-1-1 0,0 1 1,0-1-1,0 0 0,-1 0 1,3-6-1,1-5-132,-1 0 0,0 0 0,-2 0-1,1-1 1,-2 0 0,0 1 0,-1-23 789,-1 60-284,-15 250 5579,15-252-6162,-1-4 545,1-1 1,0 1-1,4 19 1,9-2-1635,-12-31 1055,0 0 1,0 0-1,0 1 0,1-1 1,-1 0-1,0 0 1,1 0-1,-1 0 0,1-1 1,-1 1-1,1 0 1,-1-1-1,1 1 0,-1-1 1,1 1-1,0-1 1,2 1-1,8-1-3518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9.342"/>
    </inkml:context>
    <inkml:brush xml:id="br0">
      <inkml:brushProperty name="width" value="0.05" units="cm"/>
      <inkml:brushProperty name="height" value="0.05" units="cm"/>
      <inkml:brushProperty name="color" value="#004F8B"/>
    </inkml:brush>
  </inkml:definitions>
  <inkml:trace contextRef="#ctx0" brushRef="#br0">1 51 8132,'0'0'2059,"17"-1"-1408,55 0-432,-71 1-203,1 1 0,0-1-1,-1 1 1,1-1 0,-1 1 0,0-1-1,1 1 1,-1 0 0,1 0 0,-1 0-1,0 0 1,0 0 0,1 0 0,-1 0-1,0 0 1,0 0 0,0 1 0,0-1-1,0 0 1,-1 1 0,1-1 0,0 1-1,-1-1 1,1 1 0,-1-1 0,1 1-1,-1-1 1,0 1 0,0 0 0,1-1-1,-1 1 1,0-1 0,0 1 0,-1 0-1,1-1 1,0 1 0,-1 2 0,1 3 60,-8 173 740,49-180-1002,-34 0 99,-1 0 1,0-1 0,1 0-1,-1 0 1,0-1 0,0 1-1,0-1 1,0-1 0,0 1-1,9-6 1,0-2-509,-1-1 1,20-18-1,-33 28 583,0 0 142,1 0 0,-1 1 0,1-1 0,-1 0 0,1 1 0,0-1 0,-1 1 0,1-1-1,0 1 1,-1 0 0,1 0 0,0 0 0,-1 0 0,1 0 0,0 0 0,0 0 0,-1 1 0,1-1-1,0 1 1,1 0 0,37 15 111,-31-12 29,2 1-69,0 0 0,0-2 0,1 1 0,-1-1 0,1-1 0,-1 0 0,1-1 0,0 0 0,17-1 0,-25-1-189,0 1 0,0-1 0,-1 0 0,1 0 0,0 0 0,-1-1 0,1 1 0,-1-1 0,1 0 0,-1 0 0,0 0 0,0 0 0,0 0 0,0-1 0,0 0 0,-1 1 0,1-1 0,-1 0 0,1 0 0,-1-1 0,0 1 1,0 0-1,-1-1 0,1 1 0,-1-1 0,0 0 0,1 1 0,-2-1 0,1 0 0,0 0 0,-1 1 0,0-7 0,1 4-51,0 1 0,-1-1 0,0 1 0,0-1 1,0 0-1,-1 1 0,0-1 0,0 1 0,0-1 1,-1 1-1,0 0 0,0 0 0,0-1 0,-5-7 0,2 7-8,-1 0-1,1 1 0,-1 0 1,0 0-1,0 1 0,0 0 0,0 0 1,-1 0-1,0 1 0,-11-5 0,8 4 8,0 1-1,0-1 0,0 2 1,-1-1-1,1 1 0,-1 1 1,0 0-1,1 1 0,-1 0 0,0 0 1,-17 4-1,23-3 76,1 0 1,-1 0-1,1 1 0,-1-1 1,1 1-1,0 0 0,0 1 0,0-1 1,0 1-1,1-1 0,-1 1 1,0 1-1,1-1 0,0 0 1,0 1-1,0-1 0,0 1 1,1 0-1,-1 0 0,1 0 1,0 0-1,0 1 0,1-1 1,-1 0-1,1 1 0,0-1 0,0 1 1,0-1-1,1 7 0,-1-8-52,0 0 0,1 0 0,0 0 1,0 0-1,0 0 0,0 1 0,0-1 0,1 0 0,-1 0 0,1 0 0,0 0 0,0 0 0,0 0 0,0 0 0,1 0 0,-1-1 0,1 1 0,-1 0 0,1-1 0,3 5 0,-1-5-251,0 0 0,0 0 1,1 0-1,-1 0 0,0-1 0,1 1 0,-1-1 0,0 0 1,1 0-1,0-1 0,-1 0 0,1 1 0,7-2 1,21 1-3378</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9.688"/>
    </inkml:context>
    <inkml:brush xml:id="br0">
      <inkml:brushProperty name="width" value="0.05" units="cm"/>
      <inkml:brushProperty name="height" value="0.05" units="cm"/>
      <inkml:brushProperty name="color" value="#004F8B"/>
    </inkml:brush>
  </inkml:definitions>
  <inkml:trace contextRef="#ctx0" brushRef="#br0">0 0 9300,'0'0'3554,"112"2"-1857,-70 2-689,-3-2-304,0 1-271,-8-1-321,-6 0-112,-2-2-80,-8 0 0,-7 0-817,0 0-591,-6 0-145,2-15-8676</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0.031"/>
    </inkml:context>
    <inkml:brush xml:id="br0">
      <inkml:brushProperty name="width" value="0.05" units="cm"/>
      <inkml:brushProperty name="height" value="0.05" units="cm"/>
      <inkml:brushProperty name="color" value="#004F8B"/>
    </inkml:brush>
  </inkml:definitions>
  <inkml:trace contextRef="#ctx0" brushRef="#br0">19 1 6035,'0'0'4770,"-14"110"-3329,12-71-209,0-2-159,2-2-481,0-5-544,0-2 0,0-7-96,0-6-592,0-6-945,8-9-1569,4 0-1680</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0.372"/>
    </inkml:context>
    <inkml:brush xml:id="br0">
      <inkml:brushProperty name="width" value="0.05" units="cm"/>
      <inkml:brushProperty name="height" value="0.05" units="cm"/>
      <inkml:brushProperty name="color" value="#004F8B"/>
    </inkml:brush>
  </inkml:definitions>
  <inkml:trace contextRef="#ctx0" brushRef="#br0">1 269 6307,'0'0'2118,"20"-9"-1894,-5 2-229,2 1 133,0-1 0,-1-1 0,1-1 0,-2 0 0,1-1 0,-1-1 0,25-24 0,-31 22-140,0 0-1,-1-1 0,0 0 0,-1 0 0,7-23 0,8-15-14,-23 154 4059,-11 37-1798,11-79-8094,9-65-1293</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0.745"/>
    </inkml:context>
    <inkml:brush xml:id="br0">
      <inkml:brushProperty name="width" value="0.05" units="cm"/>
      <inkml:brushProperty name="height" value="0.05" units="cm"/>
      <inkml:brushProperty name="color" value="#004F8B"/>
    </inkml:brush>
  </inkml:definitions>
  <inkml:trace contextRef="#ctx0" brushRef="#br0">75 0 5715,'0'0'4722,"-4"22"-3394,-31 172 2213,26-145-2531,-12 77 806,15-42-3895</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1.076"/>
    </inkml:context>
    <inkml:brush xml:id="br0">
      <inkml:brushProperty name="width" value="0.05" units="cm"/>
      <inkml:brushProperty name="height" value="0.05" units="cm"/>
      <inkml:brushProperty name="color" value="#004F8B"/>
    </inkml:brush>
  </inkml:definitions>
  <inkml:trace contextRef="#ctx0" brushRef="#br0">0 2 3794,'0'0'6475,"15"-1"-5261,46 0-401,-60 1-762,1 0-1,0 0 0,0 1 1,0-1-1,-1 0 0,1 1 1,0-1-1,-1 1 0,1-1 1,0 1-1,-1 0 0,1 0 1,-1 0-1,1 0 0,-1 0 1,1 0-1,-1 0 0,0 1 1,1-1-1,-1 0 0,0 1 1,0-1-1,0 1 0,0-1 1,0 1-1,-1-1 0,1 1 1,0 0-1,-1-1 0,1 1 1,0 2-1,0 3 11,-1-1 0,1 1 0,-1-1 0,0 1 0,-2 12 0,1-16 11,0 2-42,0 1 0,-1-1-1,0 1 1,0-1-1,-1 0 1,0 0 0,1 0-1,-2 0 1,1 0 0,0-1-1,-5 5 1,4-5 0,0 0 0,1 0 1,-1 1-1,1-1 0,0 1 0,1 0 0,-1 0 0,1 0 1,0 0-1,0 0 0,1 0 0,-1 1 0,1-1 0,0 8 1,1-12-14,0 0 0,1 0 1,-1 0-1,0 0 0,1 0 1,-1 0-1,1 0 0,0 0 1,-1 0-1,1 0 0,0 0 1,0 0-1,-1-1 0,1 1 1,0 0-1,0 0 0,0-1 1,0 1-1,0-1 0,0 1 1,0-1-1,0 1 0,0-1 1,0 1-1,0-1 0,0 0 1,1 0-1,-1 0 0,0 1 1,0-1-1,2-1 0,46 2 535,-36-2-410,17 2-5,-20 0-123,-1 0 0,0-1 0,1 0 0,-1-1 0,0 0 0,1 0 0,-1-1-1,0 0 1,0-1 0,0 0 0,11-5 0,-9-11-7185,-5 8 1462</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1.593"/>
    </inkml:context>
    <inkml:brush xml:id="br0">
      <inkml:brushProperty name="width" value="0.05" units="cm"/>
      <inkml:brushProperty name="height" value="0.05" units="cm"/>
      <inkml:brushProperty name="color" value="#004F8B"/>
    </inkml:brush>
  </inkml:definitions>
  <inkml:trace contextRef="#ctx0" brushRef="#br0">102 278 560,'0'0'9810,"16"5"-9178,-11-3-575,17 5 386,0 0 0,1-2-1,0 0 1,27 1 0,-37-5-96,1-1 0,0 0 0,-1-1 0,1-1 0,-1 0 0,17-5 0,-26 6-314,0-1 0,0 1 0,0-1 0,0-1 0,-1 1 0,1 0 0,-1-1 0,1 0 0,-1 0 0,0 0 1,0 0-1,-1 0 0,1-1 0,0 1 0,-1-1 0,0 0 0,0 1 0,0-1 0,0 0 0,-1 0 0,0-1 0,0 1 0,2-8 1,-2 5-89,1-1 0,-2 0 0,1 0 1,-1 1-1,0-1 0,0 0 0,-1 0 0,0 1 1,0-1-1,-1 0 0,0 1 0,-1-1 1,1 1-1,-1 0 0,-1 0 0,0 0 1,1 0-1,-2 1 0,1-1 0,-1 1 1,0 0-1,0 1 0,-1-1 0,0 1 1,0 0-1,0 0 0,-1 1 0,1 0 1,-1 0-1,0 0 0,0 1 0,0 0 1,-1 1-1,1-1 0,-1 1 0,1 1 1,-1-1-1,0 1 0,-10 1 0,9-1 70,0 0-1,0 1 1,0 0-1,0 1 1,0 0 0,0 0-1,0 1 1,0 0-1,0 1 1,1 0-1,-1 0 1,1 1-1,0 0 1,0 0 0,0 1-1,1 0 1,0 0-1,0 1 1,0 0-1,0 0 1,-10 13-1,9-8 127,0 0-1,0 0 0,1 0 0,0 1 0,1 0 0,0 0 0,1 0 1,1 1-1,0 0 0,0 0 0,2 0 0,-1 1 0,2-1 1,-1 24-1,2-35-160,1 0 1,-1 1 0,1-1 0,-1 0 0,1 0 0,0 0-1,0 0 1,0 0 0,0 0 0,0 0 0,0 0 0,1-1-1,-1 1 1,1 0 0,-1-1 0,1 1 0,-1-1 0,1 1-1,0-1 1,0 0 0,0 0 0,0 0 0,0 0 0,0 0-1,0 0 1,0-1 0,0 1 0,0 0 0,0-1 0,0 0-1,1 0 1,2 1 0,7 0-1317,0 0 0,0-1 0,1 0 0,18-3 0,3-4-5390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2.093"/>
    </inkml:context>
    <inkml:brush xml:id="br0">
      <inkml:brushProperty name="width" value="0.05" units="cm"/>
      <inkml:brushProperty name="height" value="0.05" units="cm"/>
      <inkml:brushProperty name="color" value="#004F8B"/>
    </inkml:brush>
  </inkml:definitions>
  <inkml:trace contextRef="#ctx0" brushRef="#br0">1 23 2657,'0'0'7996,"20"-4"-5899,8-2-1551,-13 2-258,0 1 1,0 1-1,0 0 0,1 1 0,16 1 1,-30 0-262,-1 0 1,0 0 0,0 0 0,1 1-1,-1-1 1,0 0 0,0 1 0,1-1-1,-1 1 1,0-1 0,0 1 0,0-1-1,0 1 1,0 0 0,0 0 0,0 0-1,0 0 1,0-1 0,0 1 0,0 0-1,0 0 1,-1 1 0,1-1 0,0 1-1,1 2 7,0 0-1,-1 0 0,0 0 0,0 0 0,0 0 0,0 1 0,0 7 0,-1-4 24,0 1 0,0-1-1,-1 0 1,0 1-1,-1-1 1,0 0-1,-5 13 1,-31 35 287,-2 0-37,38-52-249,0 0-1,0 0 1,1 0 0,-1 1 0,1-1 0,0 0 0,0 1 0,0-1 0,1 1 0,0-1-1,0 1 1,0 7 0,1-11-41,0 0-1,-1 0 1,1 0-1,0 0 0,0 0 1,0 0-1,0 0 1,0 0-1,0 0 1,0-1-1,0 1 1,0 0-1,0-1 0,0 1 1,0-1-1,1 1 1,-1-1-1,0 1 1,0-1-1,1 0 1,1 0-1,35 6 210,-31-5-184,46 4-365,61-2 1,-99-3-356,-27 0-7617</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4:56.497"/>
    </inkml:context>
    <inkml:brush xml:id="br0">
      <inkml:brushProperty name="width" value="0.05" units="cm"/>
      <inkml:brushProperty name="height" value="0.05" units="cm"/>
      <inkml:brushProperty name="color" value="#004F8B"/>
    </inkml:brush>
  </inkml:definitions>
  <inkml:trace contextRef="#ctx0" brushRef="#br0">29 189 3762,'0'0'4012,"16"5"-3142,6 2-272,0-2 0,0 0 0,0-2 1,33 2-1,-51-5-470,1-1 0,-1 1 0,0-1 0,0 0 1,0 0-1,0 0 0,0-1 0,0 1 0,0-1 1,0 0-1,-1 0 0,1-1 0,-1 1 0,1-1 1,-1 1-1,0-1 0,0 0 0,0 0 0,0-1 1,-1 1-1,1 0 0,-1-1 0,2-4 0,-1 3-92,-1 1 0,0-2 0,0 1 0,-1 0 0,1 0 0,-1-1 0,0 1 0,0 0 0,-1-1-1,0 1 1,0-1 0,0 1 0,0-1 0,-1 1 0,0-1 0,0 1 0,-1 0 0,-2-7 0,3 8-64,-1 1 1,0-1 0,-1 1 0,1-1 0,0 1-1,-1 0 1,0 0 0,0 0 0,0 0-1,0 1 1,0-1 0,0 1 0,-1 0-1,1 0 1,-1 0 0,0 0 0,0 0-1,1 1 1,-1 0 0,0 0 0,0 0-1,0 0 1,0 0 0,0 1 0,-1 0-1,1 0 1,0 0 0,0 0 0,0 1 0,0 0-1,0 0 1,-4 1 0,-2 0-7,0 1 0,0 0 0,1 1 0,-1 0 0,1 1 0,0 0 0,0 0 0,0 1 0,1 0 0,0 0-1,-12 13 1,-12 27-60,30-43 88,1 0 1,-1 0-1,1 0 1,0 0 0,0 1-1,1-1 1,-1 0-1,1 0 1,-1 1 0,1-1-1,0 0 1,0 0-1,0 1 1,1-1-1,0 5 1,0-7-6,0-1 0,-1 1-1,1 0 1,0 0 0,0-1 0,0 1-1,-1 0 1,1-1 0,0 1 0,0-1 0,0 1-1,0-1 1,0 1 0,0-1 0,0 0-1,0 1 1,0-1 0,0 0 0,0 0-1,0 0 1,0 0 0,2 0 0,31 0-653,-25-1 300,47 0-3816,-27-7 479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52.900"/>
    </inkml:context>
    <inkml:brush xml:id="br0">
      <inkml:brushProperty name="width" value="0.05" units="cm"/>
      <inkml:brushProperty name="height" value="0.05" units="cm"/>
      <inkml:brushProperty name="color" value="#004F8B"/>
    </inkml:brush>
  </inkml:definitions>
  <inkml:trace contextRef="#ctx0" brushRef="#br0">371 1 12358,'0'0'144,"77"95"496,-44-28 1249,-10 11-368,-13 8-113,-10 3-880,0-3-271,-33-4-177,-14-7-80,-11-12-465,-15-7-1087,-18-17-529,-6-15-769,-17-20-1840</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4:56.953"/>
    </inkml:context>
    <inkml:brush xml:id="br0">
      <inkml:brushProperty name="width" value="0.05" units="cm"/>
      <inkml:brushProperty name="height" value="0.05" units="cm"/>
      <inkml:brushProperty name="color" value="#004F8B"/>
    </inkml:brush>
  </inkml:definitions>
  <inkml:trace contextRef="#ctx0" brushRef="#br0">0 9 6707,'0'0'4626,"18"-1"-3727,55-6-349,-72 7-543,1 0 0,0 0 1,0 0-1,0 0 0,-1 0 0,1 0 0,0 1 1,0-1-1,0 0 0,-1 1 0,1-1 0,0 1 1,0 0-1,-1 0 0,1 0 0,-1 0 1,1 0-1,-1 0 0,1 0 0,-1 0 0,0 0 1,1 1-1,-1-1 0,0 1 0,0-1 0,0 1 1,0-1-1,0 1 0,0-1 0,0 1 1,-1 0-1,1-1 0,-1 1 0,1 0 0,-1 0 1,0 0-1,0-1 0,1 1 0,-1 0 1,0 0-1,-1 3 0,1 2-6,-1-1 0,1 1 0,-1-1 1,-1 0-1,1 1 0,-1-1 0,0 0 0,-1 0 0,-2 6 1,-2-3-4,-1-1 0,1 1 1,-1-1-1,-1-1 0,-12 10 1,11-10-5,0 1-1,1 1 1,-14 15 0,22-24 15,1 1 1,-1-1-1,1 1 1,-1 0-1,1-1 1,-1 1-1,1 0 1,0-1-1,-1 1 1,1 0-1,0-1 1,0 1-1,-1 0 1,1 0-1,0-1 1,0 1-1,0 0 1,0 0-1,0-1 1,0 1-1,0 0 1,0 0-1,0-1 1,0 1-1,1 0 1,-1 0-1,0-1 1,0 1-1,1 0 1,-1-1-1,0 1 0,1 0 1,-1-1-1,1 1 1,-1 0-1,1-1 1,-1 1-1,1-1 1,-1 1-1,1-1 1,0 1-1,-1-1 1,1 0-1,0 1 1,-1-1-1,1 0 1,0 1-1,0-1 1,-1 0-1,1 0 1,0 0-1,0 0 1,-1 0-1,2 0 1,51 7 904,-44-7-728,133 3 1703,-86-3-1633</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6.349"/>
    </inkml:context>
    <inkml:brush xml:id="br0">
      <inkml:brushProperty name="width" value="0.05" units="cm"/>
      <inkml:brushProperty name="height" value="0.05" units="cm"/>
      <inkml:brushProperty name="color" value="#004F8B"/>
    </inkml:brush>
  </inkml:definitions>
  <inkml:trace contextRef="#ctx0" brushRef="#br0">188 34 2353,'0'0'4624,"-4"-2"-3971,-12-4-278,-1 0 0,0 2-1,0 0 1,0 0 0,-1 2-1,1 0 1,-1 1 0,-17 2-1,34-1-349,0 1 0,0-1-1,0 1 1,1-1-1,-1 1 1,0 0-1,1-1 1,-1 1 0,0 0-1,1 0 1,-1-1-1,1 1 1,-1 0 0,1 0-1,0 0 1,-1 0-1,1-1 1,0 1-1,0 0 1,-1 0 0,1 0-1,0 0 1,0 0-1,0 0 1,0 0 0,0 0-1,1 1 1,-1 38 171,0-30-80,1-6-90,-1 0 0,1 1 0,0-1 1,0 0-1,0 0 0,1 0 0,0 0 0,-1 0 1,1 0-1,1 0 0,-1-1 0,0 1 0,1-1 1,0 0-1,0 1 0,0-1 0,0-1 0,0 1 0,1 0 1,-1-1-1,1 1 0,0-1 0,0 0 0,0-1 1,0 1-1,0 0 0,6 0 0,6 3 49,1 0 0,0-2-1,0 0 1,0-1 0,28 0 0,-42-2-78,1 0 0,0-1 0,-1 0 1,1 0-1,-1 0 0,1 0 0,-1-1 0,1 1 1,-1-1-1,0 0 0,0 0 0,0 0 0,0 0 1,0 0-1,0-1 0,-1 0 0,1 1 1,-1-1-1,0 0 0,1 0 0,-1 0 0,-1 0 1,1-1-1,1-3 0,1-2-47,0 0-1,-1 0 1,0 0 0,-1-1-1,1 1 1,-2-1-1,0 1 1,1-12 328,-1 23-327,0 0 0,1-1 0,-1 1 0,0 0 1,0 0-1,0 0 0,0 0 0,-1 0 0,1 0 0,0 0 0,0 3 1,2 3 10,0-1 52,1-1 0,0 1 0,1-1 1,0 0-1,0-1 0,0 1 1,0-1-1,1 0 0,0 0 0,0-1 1,8 5-1,-10-6 4,0-1 0,0 0 0,0 0-1,0-1 1,0 1 0,0-1 0,1 1 0,-1-1 0,0-1 0,1 1 0,-1-1 0,1 0-1,-1 1 1,1-2 0,-1 1 0,0-1 0,1 1 0,-1-1 0,1-1 0,5-1 0,-7 1-43,-1 0 0,0 0 1,0 0-1,0 0 1,0 0-1,-1 0 0,1-1 1,-1 1-1,1-1 1,-1 1-1,0-1 0,0 1 1,0-1-1,0 0 1,0 1-1,0-1 1,-1 0-1,0 0 0,1 0 1,-1 0-1,-1-5 1,2 4-135,-1 0 0,-1 1 0,1-1 0,0 0 0,-1 0 0,0 1 0,0-1 0,0 0 0,0 1 0,0-1 0,-1 1 0,0-1 0,0 1 0,0 0 0,-3-5 0,-36-15-494,24 17 822,15 6 220,7 5 272,9 7-389,-1 2-1,0-1 1,0 2 0,14 22-1,-14-19-248,0 0 0,29 27 0,-41-45-47,-1 1-1,1-1 0,0 0 0,0 0 0,-1 1 0,1-1 0,0 0 1,0 0-1,0 0 0,-1 0 0,1 0 0,0 0 0,0 0 0,0 0 0,-1-1 1,1 1-1,0 0 0,0 0 0,-1-1 0,1 1 0,0 0 0,0-1 1,-1 1-1,1-1 0,-1 1 0,1-1 0,0 1 0,-1-1 0,1 1 1,-1-1-1,1 0 0,-1 1 0,1-2 0,22-28-144,-18 22-44,61-82-115,-59 98 3543,7 26-3221,-10-21 340,29 41 67,-32-52-409,0-1 1,-1 1-1,1-1 1,1 1-1,-1-1 0,0 1 1,0-1-1,0 0 0,1 0 1,-1 0-1,1 0 1,-1 0-1,1 0 0,-1 0 1,1 0-1,-1 0 0,1-1 1,0 1-1,-1-1 1,1 1-1,0-1 0,0 1 1,0-1-1,-1 0 0,1 0 1,0 0-1,0 0 1,-1-1-1,1 1 0,0 0 1,0-1-1,2 0 0,-1-1-32,-1-1-1,0 1 1,0 0-1,0-1 1,0 1-1,0-1 1,-1 0 0,1 0-1,-1 0 1,0 0-1,0 0 1,0 0-1,1-5 1,5-44-541,22 8 1355,-29 43-768,1 0 1,-1 0-1,1 0 1,-1 0-1,1 1 1,0-1-1,-1 0 1,1 0-1,0 0 1,0 1-1,-1-1 0,1 0 1,0 0-1,0 1 1,0-1-1,0 1 1,0-1-1,0 1 1,0-1-1,0 1 1,0 0-1,0 0 1,0-1-1,0 1 0,0 0 1,0 0-1,0 0 1,0 0-1,0 0 1,0 0-1,1 0 1,-1 1-1,0-1 1,0 0-1,0 0 1,0 1-1,0-1 0,0 1 1,0-1-1,0 1 1,-1-1-1,1 1 1,0 0-1,0-1 1,1 3-1,41 38 183,-39-36-150,56 70 504,-56-68-534,0-1 0,-1 1 0,1 0 1,-1-1-1,0 2 0,-1-1 0,0 0 0,0 0 0,0 1 0,0 12 0,-2-18-19,0 0 0,0 0 0,0 0-1,-1-1 1,1 1 0,-1 0 0,0 0-1,1 0 1,-1-1 0,0 1 0,0 0-1,0-1 1,0 1 0,0-1 0,0 1-1,0-1 1,-1 0 0,1 1 0,-1-1-1,-1 1 1,-2 1-58,1 0 0,-1 0 0,0-1 0,-1 1 0,1-1 0,-10 2 0,-3 0-209,0-2 1,0 0-1,-24 0 0,34-2 144,-21-3 41,28 2 66,1 1-1,-1-1 1,1 1-1,-1-1 1,0 0-1,1 0 1,-1 1-1,1-1 1,0 0-1,-1 1 1,1-1-1,0 0 1,-1 0 0,1 0-1,0 0 1,0 1-1,0-1 1,-1 0-1,1 0 1,0 0-1,0 0 1,0 0-1,1 1 1,-1-1-1,0 0 1,0 0-1,0 0 1,1 0-1,-1 1 1,0-1-1,1 0 1,0-1-1,0-1-278,1 1 0,0-1 0,0 0 0,0 1-1,0-1 1,1 1 0,-1 0 0,1-1 0,-1 1 0,1 1 0,0-1-1,0 0 1,0 1 0,5-3 0,-1 0-576,16-7-2652</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6.968"/>
    </inkml:context>
    <inkml:brush xml:id="br0">
      <inkml:brushProperty name="width" value="0.05" units="cm"/>
      <inkml:brushProperty name="height" value="0.05" units="cm"/>
      <inkml:brushProperty name="color" value="#004F8B"/>
    </inkml:brush>
  </inkml:definitions>
  <inkml:trace contextRef="#ctx0" brushRef="#br0">1 191 2193,'0'0'7489,"12"3"-6097,49 11 87,-28-5-921,1-2 0,0-1 0,38 2 0,-70-8-545,-1 0 0,1 0-1,0-1 1,-1 1-1,1 0 1,0-1 0,-1 1-1,1-1 1,-1 0-1,1 1 1,-1-1-1,1 0 1,-1 0 0,1 0-1,-1 0 1,0 0-1,0 0 1,1-1 0,-1 1-1,1-2 1,1-1-38,-1-1 0,0 1 0,1 0 0,-2-1 0,1 1 0,-1-1 0,2-5-1,0-9-512,-1 1-1,0-32 0,-2 47 428,0 0 1,-1 1 0,1-1-1,-1 0 1,1 0-1,-1 1 1,0-1-1,0 0 1,0 1 0,0-1-1,-1 1 1,1-1-1,-1 1 1,1 0 0,-1 0-1,0-1 1,0 1-1,-2-1 1,-1-2-70,-1 2-1,1-1 1,-1 1 0,0 0-1,1 0 1,-1 0 0,-11-2-1,2 1 48,1 1 0,-1 0 0,0 1 0,0 1 0,0 0 0,-19 2 0,31 0 169,1-1-1,0 1 0,0 0 1,0 0-1,0 1 0,-1-1 0,2 0 1,-1 1-1,0-1 0,0 1 1,0-1-1,1 1 0,-1 0 1,1 0-1,-1 0 0,1 0 0,0 0 1,0 0-1,-1 0 0,2 0 1,-1 1-1,0-1 0,0 0 0,1 0 1,-1 1-1,1-1 0,0 1 1,0-1-1,0 3 0,-1-1 50,1 1-1,-1-1 0,1 0 1,1 1-1,-1-1 1,0 1-1,1-1 0,0 0 1,0 0-1,0 1 1,1-1-1,-1 0 0,1 0 1,0 0-1,4 6 0,-1-5-56,0-1 0,1 1-1,0-1 1,-1 0-1,1 0 1,1 0-1,-1-1 1,0 0 0,1 0-1,0-1 1,-1 0-1,1 0 1,0-1-1,0 1 1,0-1-1,0-1 1,0 0 0,9 0-1,-10-1-251,0 1-1,0-2 1,0 1-1,0-1 0,0 1 1,0-2-1,-1 1 1,1-1-1,-1 0 1,0 0-1,0 0 1,0 0-1,8-8 1,13-15-1600,-14 13 1523,1 0 0,-1 2-1,2-1 1,0 2 0,16-11 0,-28 21 426,-1-1 0,0 1 0,0-1 0,1 1 0,-1-1 0,0 1 0,1 0 0,-1 0 0,0 0 0,1 0 0,-1 0 0,0 0 0,1 0 0,-1 0 0,0 0 0,1 1 0,-1-1 0,0 0 0,0 1 0,1-1 0,-1 1 0,0 0 0,0-1 0,0 1 0,1 0 0,-1 0 0,0-1 0,0 1 0,0 0 0,-1 0 0,1 0 0,0 0 0,0 0 0,0 1 0,-1-1 0,1 0 0,-1 0 0,2 3 0,2 7 112,0-1 0,0 1 0,3 21 0,-2-10 164,1 2-293,-5-17-233,1 0 1,0 0 0,0 0 0,1 0 0,-1-1 0,7 11 0,4-56-6110,-3 14 3157</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7.314"/>
    </inkml:context>
    <inkml:brush xml:id="br0">
      <inkml:brushProperty name="width" value="0.05" units="cm"/>
      <inkml:brushProperty name="height" value="0.05" units="cm"/>
      <inkml:brushProperty name="color" value="#004F8B"/>
    </inkml:brush>
  </inkml:definitions>
  <inkml:trace contextRef="#ctx0" brushRef="#br0">0 1 1105,'0'0'7189,"6"9"-6023,2 7-949,34 51 1084,-39-64-1432,-1 1 0,0-1 0,1 0 0,0-1 0,-1 1 0,1 0 0,0-1 0,1 0 0,-1 0 0,0 0 0,1 0 0,-1 0 0,1-1 0,-1 1 0,1-1 0,0 0 0,0 0 0,3 0 0,-3-4-19,-1 0-1,0-1 1,0 0-1,0 1 1,-1-1 0,1 0-1,-1-1 1,0 1-1,0 0 1,-1 0-1,3-7 1,-1 1-155,0 3 234,1 1 167,-1-1 1,-1 1-1,1-1 0,-1 1 0,-1-1 1,2-8-1,-3 14 584,4 1-1336,0 0-1788</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8.502"/>
    </inkml:context>
    <inkml:brush xml:id="br0">
      <inkml:brushProperty name="width" value="0.05" units="cm"/>
      <inkml:brushProperty name="height" value="0.05" units="cm"/>
      <inkml:brushProperty name="color" value="#004F8B"/>
    </inkml:brush>
  </inkml:definitions>
  <inkml:trace contextRef="#ctx0" brushRef="#br0">1 324 416,'0'0'7414,"0"-5"-6931,0-2-572,0-3 547,0 0-1,0 0 1,1 1 0,2-14-1,-2 22-392,-1 0-1,0 0 0,0 1 0,1-1 1,-1 0-1,0 0 0,1 0 0,-1 0 1,1 0-1,-1 1 0,1-1 0,0 0 0,-1 0 1,1 1-1,0-1 0,-1 1 0,1-1 1,0 0-1,0 1 0,-1-1 0,1 1 1,1-1-1,0 1-34,-1 0 1,1 0-1,-1 1 1,1-1-1,-1 0 0,1 1 1,-1-1-1,1 1 0,-1-1 1,0 1-1,1 0 1,-1 0-1,0 0 0,1-1 1,-1 1-1,0 0 1,0 0-1,0 1 0,1 0 1,4 4 0,0-1 0,0 0 0,0 0 0,1-1 0,-1 0 1,1 0-1,15 6 0,-20-9-49,0-1-1,0 1 1,0-1-1,0 1 1,0-1 0,0 0-1,0 1 1,1-1-1,-1 0 1,0 0 0,0-1-1,0 1 1,0 0 0,0-1-1,1 1 1,-1-1-1,0 0 1,0 0 0,0 0-1,-1 0 1,1 0-1,0 0 1,0 0 0,0 0-1,-1-1 1,1 1 0,-1-1-1,1 1 1,-1-1-1,0 0 1,1 0 0,1-3-1,6-19-765,-8 20 689,1 0 0,-1 0 0,1 0 0,0 1 0,0-1 0,0 0 0,4-5 1784,12 47-429,-15-31-1186,1 0 0,1 0 0,-1-1 0,1 0 0,0 0 0,10 9 0,-8-9-658,0 0 1,0-1-1,1-1 1,-1 1-1,1-1 1,1 0-1,-1-1 0,16 5 1,-8-5-634,0 0 0,-1-1 1,1 0-1,21-1 1,31-7 257,-33-2 2071,-31 7-436,-1-1 0,0 1 0,0-1 0,0 0-1,0 0 1,0 0 0,-1 0 0,1-1 0,-1 1 0,4-5 0,-3 4 131,-1 0 0,0-1 0,0 0 0,-1 1 0,1-1 0,-1 0 0,1 0 0,0-7 0,1-23 1,-3 33-823,-1-1 1,1 1-1,-1 0 1,1 0-1,-1 0 1,0 0-1,1 0 0,-1 0 1,0 0-1,0 1 1,1-1-1,-1 0 1,0 0-1,0 0 1,0 1-1,0-1 0,0 1 1,0-1-1,0 0 1,0 1-1,0 0 1,-1-1-1,1 1 1,0 0-1,0 0 0,0-1 1,0 1-1,-1 0 1,1 0-1,-1 0 1,-46-1-521,40 1 491,4 0 6,-1 0 1,1 0-1,0 0 0,0 0 0,-1 1 0,1 0 1,0-1-1,0 2 0,0-1 0,0 0 1,-6 4-1,8-3 25,0 0-1,0 0 1,1 0-1,-1 0 1,1 0 0,-1 0-1,1 1 1,0-1 0,0 0-1,0 1 1,0-1 0,1 1-1,-1-1 1,1 1 0,-1-1-1,1 1 1,0-1-1,0 1 1,0 0 0,0 3-1,0-5-4,0 1-1,0 0 0,0 0 0,1 0 0,-1 0 0,0-1 0,1 1 1,-1 0-1,1 0 0,0 0 0,-1-1 0,1 1 0,0 0 1,0-1-1,0 1 0,0-1 0,0 1 0,0-1 0,1 0 1,-1 1-1,0-1 0,1 0 0,-1 0 0,1 0 0,0 0 0,-1 0 1,1 0-1,0 0 0,-1-1 0,4 2 0,1-1-155,1 0 0,-1 0 0,1-1 0,0 0 0,0 0 0,-1 0 0,12-3-1,-15 3 56,0-1-1,-1 0 0,1 0 0,-1 0 0,1 0 0,-1-1 1,0 1-1,0-1 0,1 1 0,-1-1 0,0 0 0,0 0 1,-1 0-1,1 0 0,0 0 0,-1 0 0,1 0 0,-1-1 1,0 1-1,1 0 0,-1-1 0,0 1 0,0-5 0,2-2 21,-1 0-1,0 0 1,0 0-1,-1 0 0,0-14 1679,-1 61-368,0-34-1227,0 1 1,1 0-1,-1 0 0,1 0 0,0 0 0,0-1 1,1 1-1,0-1 0,0 1 0,0-1 0,0 1 0,1-1 1,-1 0-1,1 0 0,0 0 0,0-1 0,1 1 1,-1-1-1,1 1 0,-1-1 0,1 0 0,0-1 1,0 1-1,1-1 0,-1 1 0,8 2 0,-7-4-246,1 1 0,-1 0 0,1-1-1,0 0 1,-1 0 0,1-1 0,0 0-1,0 0 1,-1 0 0,1-1-1,0 1 1,-1-1 0,1-1 0,0 1-1,-1-1 1,0 0 0,1 0 0,-1-1-1,0 1 1,0-1 0,0 0 0,6-6-1,-2 1-208,0 0 0,-1 0 0,0-1 0,0-1 0,-1 1 0,-1-1 0,1-1 0,-1 1 0,-1-1 1,0 0-1,6-20 0,-6 6 1020,0 0 0,-2 0 0,0 0 1,-3-37-1,0 31 1914,0 24 414,0 21-1982,0-11-808,0 25 770,1 1 0,0-1 0,3 0 0,8 41 0,-10-64-832,-1 1 1,1 0-1,0 0 0,0-1 0,1 1 0,-1-1 0,1 0 0,1 0 0,-1 0 0,1 0 0,-1 0 0,1-1 0,1 0 0,-1 1 0,1-2 0,-1 1 0,1 0 0,0-1 1,1 0-1,-1 0 0,0-1 0,1 1 0,0-1 0,-1 0 0,1-1 0,0 0 0,11 2 0,-8-2-270,37-1-2242,-44 0 2114,0 0 1,0-1-1,0 1 1,0-1 0,-1 1-1,1-1 1,0 0-1,-1 0 1,1 0-1,0 0 1,-1 0-1,3-2 1,8-13-3950</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8.874"/>
    </inkml:context>
    <inkml:brush xml:id="br0">
      <inkml:brushProperty name="width" value="0.05" units="cm"/>
      <inkml:brushProperty name="height" value="0.05" units="cm"/>
      <inkml:brushProperty name="color" value="#004F8B"/>
    </inkml:brush>
  </inkml:definitions>
  <inkml:trace contextRef="#ctx0" brushRef="#br0">1 5 5106,'0'0'10117,"56"0"-9861,-32 0-256,3 0-720,-4 0-1921,-4-4-2434</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9.217"/>
    </inkml:context>
    <inkml:brush xml:id="br0">
      <inkml:brushProperty name="width" value="0.05" units="cm"/>
      <inkml:brushProperty name="height" value="0.05" units="cm"/>
      <inkml:brushProperty name="color" value="#004F8B"/>
    </inkml:brush>
  </inkml:definitions>
  <inkml:trace contextRef="#ctx0" brushRef="#br0">1 116 7828,'0'0'5634,"20"0"-5004,7 2-451,-13-1-55,0 0 1,0-1-1,0-1 0,23-4 0,-34 5-146,1-1 0,-1 0 0,0 0 1,0 0-1,0 0 0,1-1 0,-2 1 0,1-1 0,0 0 0,0 0 0,0 0 0,-1 0 0,1 0 0,-1-1 1,0 1-1,0-1 0,0 0 0,0 1 0,0-1 0,0 0 0,-1 0 0,1 0 0,-1 0 0,0 0 0,0-1 1,0 1-1,0 0 0,-1-1 0,1 1 0,-1 0 0,0-1 0,0-4 0,-1 7-27,1-1-1,-1 1 0,1-1 1,-1 1-1,1 0 1,-1-1-1,0 1 0,0 0 1,0-1-1,0 1 1,0 0-1,0 0 0,0 0 1,0 0-1,0 0 1,0 0-1,-1 0 0,1 1 1,0-1-1,-1 0 0,1 1 1,-1-1-1,1 1 1,0-1-1,-1 1 0,1 0 1,-1-1-1,1 1 1,-4 0-1,-52-3-297,51 3 283,2 0-52,0 1 1,1 0 0,-1 0 0,1 0 0,-1 0 0,1 0 0,0 1 0,-1 0-1,1-1 1,0 1 0,0 0 0,0 1 0,0-1 0,1 0 0,-1 1-1,1 0 1,-1-1 0,1 1 0,0 0 0,0 0 0,0 1 0,-2 3 0,-5 6-2080,-3 2-1678</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0.948"/>
    </inkml:context>
    <inkml:brush xml:id="br0">
      <inkml:brushProperty name="width" value="0.05" units="cm"/>
      <inkml:brushProperty name="height" value="0.05" units="cm"/>
      <inkml:brushProperty name="color" value="#004F8B"/>
    </inkml:brush>
  </inkml:definitions>
  <inkml:trace contextRef="#ctx0" brushRef="#br0">13 69 1217,'0'0'2729,"-2"5"-2110,-1 4-1923,-1-1 5359,0-28 2395,14 59-6837,-7-32 418,1 0-1,0-1 1,1 0-1,-1 1 1,1-1-1,0-1 0,1 1 1,0-1-1,-1 0 1,2 0-1,-1-1 0,0 0 1,1 0-1,0 0 1,0-1-1,0 0 0,0-1 1,0 1-1,1-1 1,-1-1-1,1 1 1,0-1-1,-1 0 0,9-1 1,-14 0-16,-1-1 0,1 0 0,0 1 1,0-1-1,-1 0 0,1 0 0,0 0 0,-1 0 1,1 0-1,-1 0 0,1 0 0,-1 0 1,1-1-1,-1 1 0,0-1 0,0 1 0,0-1 1,0 1-1,0-1 0,0 0 0,0 1 0,0-1 1,-1 0-1,1 0 0,-1 0 0,1 1 0,0-5 1,6-53 22,-6 34-105,0 19-84,0 0 0,0 0-1,-1 0 1,0 0 0,0 0 0,-1 0 0,1 0 0,-1 0 0,-1 0-1,1 0 1,-5-10 0,2 13-2519</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1.619"/>
    </inkml:context>
    <inkml:brush xml:id="br0">
      <inkml:brushProperty name="width" value="0.05" units="cm"/>
      <inkml:brushProperty name="height" value="0.05" units="cm"/>
      <inkml:brushProperty name="color" value="#004F8B"/>
    </inkml:brush>
  </inkml:definitions>
  <inkml:trace contextRef="#ctx0" brushRef="#br0">1 188 976,'0'0'6857,"20"4"-6163,26 4 293,82 3 0,-126-11-945,1 0 0,-1 0 0,1 0 0,0-1 1,-1 1-1,0-1 0,1 1 0,-1-1 0,1 0 0,-1 0 1,0 0-1,1 0 0,-1 0 0,0-1 0,0 1 0,0-1 1,0 1-1,0-1 0,0 0 0,-1 0 0,1 0 0,0 0 0,-1 0 1,1 0-1,-1 0 0,0 0 0,1-3 0,1-3-28,-1 0-1,0 0 1,-1 0-1,1 0 1,-1 0 0,-1-17-1,0 24-22,-1 0 1,1 0-1,-1 0 0,1 0 1,-1 0-1,1 0 0,-1 0 1,0 1-1,1-1 0,-1 0 1,0 0-1,0 0 0,0 1 1,1-1-1,-1 0 0,0 1 1,0-1-1,0 0 0,0 1 0,0 0 1,0-1-1,0 1 0,-1 0 1,1-1-1,0 1 0,0 0 1,0 0-1,0 0 0,0 0 1,-2 0-1,-43-1-396,37 1 281,6 0 112,-1 0-1,1 0 1,-1 1-1,1-1 1,-1 1-1,1-1 1,-1 1-1,1 0 1,0 1-1,0-1 0,-1 1 1,1-1-1,0 1 1,0 0-1,0 0 1,1 0-1,-1 0 1,0 1-1,1-1 1,-1 1-1,1 0 1,0-1-1,-3 6 0,3-3 88,-1 1-1,1 0 1,0 0-1,0 0 1,1 0-1,0 0 1,0 0-1,0 0 1,1 0-1,0 0 0,0 0 1,2 11-1,-1-14-35,0 1 0,1 0-1,-1-1 1,1 1 0,-1-1 0,1 1-1,1-1 1,-1 0 0,0 1-1,1-1 1,-1-1 0,1 1 0,0 0-1,0-1 1,0 1 0,0-1-1,1 0 1,-1 0 0,0 0 0,1 0-1,0-1 1,-1 1 0,1-1-1,0 0 1,0 0 0,5 0 0,12 3 19,0-1 0,1-1 0,28-1 0,-46-1-136,1 0 1,-1-1-1,1 1 0,-1-1 0,0 0 1,1 0-1,-1-1 0,0 1 0,0-1 1,0 0-1,0 0 0,0 0 0,0-1 1,-1 1-1,1-1 0,3-4 0,-2 1-177,1 0 0,-1 0 0,-1-1 0,1 1 0,-1-1 0,-1 0 0,1-1 0,3-11 0,-2 5 113,-1-1 1,-1 0 0,0 0-1,-1 0 1,-1 0-1,-1-1 1,0 1-1,0 0 1,-4-17 0,-3 12 1254,2 33 299,2 35-320,3-31-853,-1 2 17,1 1-1,2-1 1,3 22 0,-4-36-307,1 1 1,-1-1 0,1 0-1,0 0 1,0 1 0,1-1-1,-1-1 1,1 1 0,0 0-1,1-1 1,-1 1 0,1-1-1,0 0 1,0 0 0,7 5-1,-9-8-305,0 0 0,0 0 0,0 0 0,0 0 0,0-1 0,0 1 0,0 0 0,1-1 0,-1 0 0,0 1 0,0-1-1,0 0 1,0 0 0,1-1 0,-1 1 0,4-1 0,6-4-3699</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2.121"/>
    </inkml:context>
    <inkml:brush xml:id="br0">
      <inkml:brushProperty name="width" value="0.05" units="cm"/>
      <inkml:brushProperty name="height" value="0.05" units="cm"/>
      <inkml:brushProperty name="color" value="#004F8B"/>
    </inkml:brush>
  </inkml:definitions>
  <inkml:trace contextRef="#ctx0" brushRef="#br0">0 1 5026,'0'0'5846,"1"4"-5243,2 10-289,2 12-2,2 0 0,0-1 0,2 1 1,12 25-1,-18-45-319,0 0 1,1 1-1,0-2 1,0 1-1,0 0 1,1-1-1,0 0 0,0 0 1,0 0-1,0-1 1,1 1-1,0-1 1,0-1-1,0 1 1,0-1-1,1 0 1,-1 0-1,1-1 1,0 0-1,0 0 1,7 1-1,-5-2-74,0 0-1,0 0 1,0-1 0,0 0-1,0 0 1,0-1 0,0 0-1,13-4 1,-18 3 24,0 0 0,-1 1 0,1-1 0,-1-1 0,1 1 0,-1 0 0,0-1 0,0 0 0,0 0 0,0 0 0,0 0 0,-1 0 0,1-1 0,-1 1 0,0-1 0,0 1 0,0-1 0,-1 0 0,1 0 0,1-7 0,-1 1-65,0-1-1,0 0 1,-1 0-1,-1-21 1,0 20 449,0 12-293,0 0 0,0 0 0,0-1 0,-1 1 1,1 0-1,0-1 0,0 1 0,0 0 0,0-1 1,0 1-1,-1 0 0,1 0 0,0-1 0,0 1 1,-1 0-1,1 0 0,0-1 0,0 1 0,-1 0 1,1 0-1,0 0 0,0 0 0,-1-1 0,1 1 1,0 0-1,-1 0 0,1 0 0,0 0 0,-1 0 1,1 0-1,0 0 0,-1 0 0,1 0 0,0 0 1,-1 0-1,1 0 0,0 0 0,0 0 0,-1 0 1,1 0-1,0 0 0,-1 0 0,1 1 0,0-1 1,-1 0-1,1 0 0,0 0 0,0 0 0,-1 1 1,1-1-1,0 0 0,0 0 0,-1 1 0,1-1 0,0 0 1,0 0-1,0 1 0,-18 15 416,15-9-331,0 0 1,0 0 0,1 1 0,-1-1-1,2 1 1,-1-1 0,1 1-1,0 0 1,1-1 0,0 1-1,0 0 1,0 0 0,1-1-1,0 1 1,1-1 0,0 1-1,4 12 1,-3-15-91,0 1-1,0-1 1,0 0 0,0 0-1,1 0 1,0-1-1,0 1 1,0-1 0,0 0-1,1 0 1,-1 0 0,1-1-1,0 1 1,0-1-1,1 0 1,-1-1 0,1 1-1,-1-1 1,1 0 0,0-1-1,0 1 1,-1-1-1,11 0 1,-14 0-82,4-1-543,0 1 1,-1-1-1,1 0 0,0 0 0,0 0 1,9-3-1,-3-6-3427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7:53.327"/>
    </inkml:context>
    <inkml:brush xml:id="br0">
      <inkml:brushProperty name="width" value="0.05" units="cm"/>
      <inkml:brushProperty name="height" value="0.05" units="cm"/>
      <inkml:brushProperty name="color" value="#004F8B"/>
    </inkml:brush>
  </inkml:definitions>
  <inkml:trace contextRef="#ctx0" brushRef="#br0">239 1 5555,'0'0'3121,"-112"37"-2513,71 10 417,-1 13 335,15 16-223,11 13-401,16 3-15,4 1-177,39-7-416,26-14-128,16-10-144,12-17-1121,5-17-1952,-13-21-3426</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2.464"/>
    </inkml:context>
    <inkml:brush xml:id="br0">
      <inkml:brushProperty name="width" value="0.05" units="cm"/>
      <inkml:brushProperty name="height" value="0.05" units="cm"/>
      <inkml:brushProperty name="color" value="#004F8B"/>
    </inkml:brush>
  </inkml:definitions>
  <inkml:trace contextRef="#ctx0" brushRef="#br0">1 3 7908,'0'0'6656,"5"0"-5882,213-1 2533,-104 0-3896,0 1-5643</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3.635"/>
    </inkml:context>
    <inkml:brush xml:id="br0">
      <inkml:brushProperty name="width" value="0.05" units="cm"/>
      <inkml:brushProperty name="height" value="0.05" units="cm"/>
      <inkml:brushProperty name="color" value="#004F8B"/>
    </inkml:brush>
  </inkml:definitions>
  <inkml:trace contextRef="#ctx0" brushRef="#br0">1 1 320,'0'0'2583,"4"0"-2832,-4 0 510,1 0 0,-1 0 0,1 0 0,-1-1 0,1 1 0,0 0 0,-1 0 0,1 0 0,-1 0 0,1 0 0,-1 1 0,1-1-1,-1 0 1,1 0 0,-1 0 0,1 0 0,-1 1 0,1-1 0,-1 0 0,1 0 0,-1 1 0,0-1 0,1 0 0,-1 1 0,1-1 0,-1 0 0,0 1 0,1-1 0,-1 1 0,1 0 0,-1 110 2597,0-63-6095</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4.724"/>
    </inkml:context>
    <inkml:brush xml:id="br0">
      <inkml:brushProperty name="width" value="0.05" units="cm"/>
      <inkml:brushProperty name="height" value="0.05" units="cm"/>
      <inkml:brushProperty name="color" value="#004F8B"/>
    </inkml:brush>
  </inkml:definitions>
  <inkml:trace contextRef="#ctx0" brushRef="#br0">193 1 2161,'0'0'5338,"11"11"-3678,71 186 2969,-84-200-4669,0 0 0,0 1 0,0-1 0,0 1 1,0-1-1,-1 1 0,1 0 0,-1 0 0,0 0 1,1 0-1,-1 1 0,-5-3 0,-7-1-141,-1 0 1,0 1-1,1 1 1,-1 0-1,0 2 0,-1-1 1,1 2-1,0 0 1,-23 4-1,37-4 200,-1 0 0,0 1 0,0 0 0,0 0 0,0 0 0,0 0 0,1 0 1,-1 1-1,1-1 0,-1 1 0,1-1 0,-1 1 0,1 0 0,0 0 0,0 0 0,0 0 0,0 1 0,0-1 0,0 0 0,1 1 1,-1 0-1,-1 4 0,0 1 91,1-1 1,-1 1-1,2 0 1,-1-1-1,1 1 1,1 0 0,-1 10-1,1-16-99,1 0-1,-1 0 1,0 1 0,1-1-1,-1 0 1,1 0-1,-1 1 1,1-1-1,0 0 1,0 0 0,0 0-1,0 0 1,0 0-1,1 0 1,-1-1-1,1 1 1,-1 0 0,1-1-1,2 3 1,0-1 3,1 0 1,0 0-1,-1-1 0,1 0 1,0 0-1,0 0 0,0 0 1,6 1-1,10 0-160,1 0 0,-1-1 0,25-1 0,-41-1 56,60-3-2568,-6-9-2304</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5.084"/>
    </inkml:context>
    <inkml:brush xml:id="br0">
      <inkml:brushProperty name="width" value="0.05" units="cm"/>
      <inkml:brushProperty name="height" value="0.05" units="cm"/>
      <inkml:brushProperty name="color" value="#004F8B"/>
    </inkml:brush>
  </inkml:definitions>
  <inkml:trace contextRef="#ctx0" brushRef="#br0">0 0 8180,'0'0'2801</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5.428"/>
    </inkml:context>
    <inkml:brush xml:id="br0">
      <inkml:brushProperty name="width" value="0.05" units="cm"/>
      <inkml:brushProperty name="height" value="0.05" units="cm"/>
      <inkml:brushProperty name="color" value="#004F8B"/>
    </inkml:brush>
  </inkml:definitions>
  <inkml:trace contextRef="#ctx0" brushRef="#br0">0 167 8084,'0'0'4047,"22"9"-3127,72 29-399,-87-35-452,1 0 0,-1 0 0,1-1 0,0 0 1,0-1-1,0 1 0,0-1 0,0-1 0,0 0 1,0 0-1,0-1 0,0 0 0,0 0 0,0 0 1,0-1-1,-1-1 0,14-5 0,-17 5-133,1 0 1,-1 0-1,0 0 0,0-1 0,0 0 0,0 0 1,-1 0-1,1 0 0,-1 0 0,0-1 0,-1 0 1,1 1-1,-1-1 0,0 0 0,0 0 0,0 0 1,-1-1-1,0 1 0,0 0 0,0 0 0,0-1 1,-1 1-1,0-7 0,0 9 0,0 0 0,1-1 0,-1 1-1,0 0 1,-1-1 0,1 1 0,-1 0 0,1 0-1,-1-1 1,0 1 0,0 0 0,-1 0 0,1 0 0,-1 0-1,1 0 1,-1 0 0,0 1 0,0-1 0,0 1 0,0-1-1,-1 1 1,1 0 0,-1-1 0,1 1 0,-1 0-1,0 1 1,0-1 0,1 0 0,-1 1 0,-1 0 0,1 0-1,0 0 1,0 0 0,0 0 0,-4 0 0,-2-2 84,-1 0 0,1 1 1,-1 0-1,0 1 1,0 0-1,0 0 0,0 1 1,0 0-1,1 1 0,-20 4 1,23-3 106,0 0-1,0 0 1,0 1 0,1 0 0,-1 0 0,1 0 0,0 1 0,-1-1 0,2 1-1,-1 1 1,0-1 0,1 1 0,0-1 0,0 1 0,1 0 0,-1 1 0,-5 10 0,6-7 47,-1 0 1,1 0 0,1 0-1,-1 0 1,2 1 0,-1-1 0,1 0-1,1 1 1,0 11 0,1-19-181,-1 0 1,1 1-1,-1-1 1,1 0-1,0 0 1,0 0-1,0 0 1,0 0-1,0 0 1,0 0-1,1 0 1,-1 0-1,0-1 1,1 1-1,0 0 1,-1-1-1,1 1 1,0-1-1,0 0 1,0 0-1,0 0 1,0 0 0,0 0-1,0 0 1,0 0-1,1 0 1,-1-1-1,0 1 1,0-1-1,0 0 1,4 0-1,9 2-1272,0 0 0,0-2 0,22-1 0,-6-2-3495</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5.788"/>
    </inkml:context>
    <inkml:brush xml:id="br0">
      <inkml:brushProperty name="width" value="0.05" units="cm"/>
      <inkml:brushProperty name="height" value="0.05" units="cm"/>
      <inkml:brushProperty name="color" value="#004F8B"/>
    </inkml:brush>
  </inkml:definitions>
  <inkml:trace contextRef="#ctx0" brushRef="#br0">1 21 4898,'0'0'5091,"20"-4"-2973,7-2-1489,-12 3-165,1 0-1,-1 0 1,0 2 0,27 0 0,-40 1-426,-1 1 0,1-1 1,0 1-1,-1 0 0,1-1 0,-1 1 0,1 0 1,-1 0-1,1 0 0,-1 0 0,0 0 0,1 0 1,-1 1-1,0-1 0,0 0 0,0 1 0,0-1 1,0 1-1,0-1 0,0 1 0,0-1 1,-1 1-1,1-1 0,-1 1 0,1 0 0,-1-1 1,0 1-1,1 0 0,-1 3 0,4 57 148,-4-58-133,-4 123 128,5-126-176,-1 1 0,1-1 0,0 0 1,0 0-1,0 0 0,0 0 0,0-1 0,0 1 1,0 0-1,0 0 0,0-1 0,1 1 0,-1 0 0,0-1 1,0 0-1,1 1 0,-1-1 0,0 0 0,1 1 1,-1-1-1,0 0 0,1 0 0,-1 0 0,2 0 0,39 2 210,-42-2-207,193 0 1038,-193 0-945</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8.421"/>
    </inkml:context>
    <inkml:brush xml:id="br0">
      <inkml:brushProperty name="width" value="0.05" units="cm"/>
      <inkml:brushProperty name="height" value="0.05" units="cm"/>
      <inkml:brushProperty name="color" value="#004F8B"/>
    </inkml:brush>
  </inkml:definitions>
  <inkml:trace contextRef="#ctx0" brushRef="#br0">0 1 5026,'0'0'3194,"4"0"-3018,152 1 4765,-72 1-4306,1-2-4029</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02.999"/>
    </inkml:context>
    <inkml:brush xml:id="br0">
      <inkml:brushProperty name="width" value="0.05" units="cm"/>
      <inkml:brushProperty name="height" value="0.05" units="cm"/>
      <inkml:brushProperty name="color" value="#004F8B"/>
    </inkml:brush>
  </inkml:definitions>
  <inkml:trace contextRef="#ctx0" brushRef="#br0">274 243 2065,'0'0'2948,"-6"-6"-2697,4 3-211,-1 0 1,0 1 0,0-1-1,0 1 1,0-1 0,0 1 0,0 0-1,-1 0 1,1 1 0,0-1-1,-1 1 1,0 0 0,1-1-1,-1 2 1,0-1 0,0 0-1,0 1 1,1 0 0,-6 0-1,1 0 55,-9-1 99,0 1 0,0 1 0,1 1 0,-1 0 0,-21 6 0,34-6-118,0-1 0,1 0-1,-1 1 1,1 0 0,-1-1 0,1 1 0,0 1 0,0-1 0,0 0 0,0 1 0,0 0-1,0-1 1,1 1 0,-1 0 0,1 1 0,0-1 0,0 0 0,0 1 0,0-1 0,1 1-1,-1-1 1,1 1 0,0 0 0,0-1 0,0 1 0,1 0 0,-1 0 0,1 0 0,0 5-1,0-5-18,1 0 0,-1-1-1,1 1 1,-1 0-1,1-1 1,0 1-1,0-1 1,1 1 0,-1-1-1,1 0 1,0 0-1,0 1 1,0-1-1,0 0 1,0-1 0,1 1-1,-1 0 1,1-1-1,0 1 1,-1-1-1,1 0 1,0 0 0,1 0-1,-1 0 1,0 0-1,0-1 1,1 0-1,-1 1 1,1-1 0,-1 0-1,1-1 1,0 1-1,4-1 1,2 2 4,0 0 0,1-1 0,-1 0 0,1-1 0,-1 0 0,0-1 0,1 0 0,-1-1 0,0 0 0,1 0 0,11-6 0,-18 6-171,0 0 0,1 0 1,-1 0-1,0-1 0,0 1 0,-1-1 0,1 0 0,-1-1 1,1 1-1,-1-1 0,0 1 0,0-1 0,-1 0 1,1 0-1,-1 0 0,0 0 0,0 0 0,0-1 0,0 1 1,-1-1-1,0 1 0,0-1 0,0 0 0,0 1 1,-1-1-1,0-7 0,2 20 171,0 0 1,0-1-1,1 1 0,0 0 1,0-1-1,1 0 1,0 0-1,0 0 0,1 0 1,0-1-1,6 7 1,8 13 105,2 4 58,68 108 536,-75-114-660,-2 1 0,0 0 0,15 49 0,-25-68-90,-1 0-1,1 0 1,-1 0-1,-1 0 0,1 0 1,-1 0-1,0 0 1,-1 8-1,1-12 0,-1 0-1,1 0 1,-1 0 0,0-1-1,0 1 1,0 0-1,0 0 1,0-1 0,0 1-1,0-1 1,-1 1-1,1-1 1,-1 1 0,1-1-1,-1 0 1,1 0-1,-1 1 1,0-1 0,1 0-1,-1-1 1,0 1-1,0 0 1,0 0 0,0-1-1,0 1 1,0-1 0,-2 0-1,-5 2-22,0 0 0,0-1 0,0-1-1,0 1 1,0-2 0,0 1 0,0-1 0,0 0 0,0-1 0,0 0-1,0-1 1,1 0 0,-1 0 0,-13-8 0,16 8 16,1-1 0,1 0 0,-1 0 0,0 0 0,1-1 0,0 1 1,0-1-1,0 0 0,1 0 0,0-1 0,0 1 0,0-1 0,1 1 1,-1-1-1,1 0 0,1 0 0,-1 0 0,1 0 0,0 0 0,0-1 0,1 1 1,0-8-1,0 9 10,0 0 1,0 0 0,1 0-1,0 1 1,0-1 0,0 0-1,0 1 1,1-1 0,-1 1-1,1-1 1,0 1 0,1 0-1,4-7 1,1 2 11,0 0 1,1 1-1,0 0 0,12-8 1,-17 13-16,37-27 165,-2-2 1,66-69-1,-95 90-99,-1-1-1,1-1 0,-2 0 1,0 0-1,0 0 1,-2-1-1,1 0 1,-2-1-1,0 1 0,-1-1 1,0 0-1,-1 0 1,2-28-1,-4 25-55,0 2 20,-1 1 0,-2-31-1,1 43-39,1 0 1,-1 0-1,1 0 1,-1 0-1,0 1 0,0-1 1,0 0-1,0 0 0,-1 1 1,1-1-1,-1 0 0,1 1 1,-1 0-1,0-1 0,0 1 1,0 0-1,-1 0 0,1 0 1,0 0-1,-1 0 0,-2-1 1,3 3-9,1-1 0,-1 1 0,1-1 0,-1 1 0,1 0 1,-1 0-1,1 0 0,-1 0 0,1 0 0,-1 0 0,1 0 1,-1 1-1,1-1 0,-1 0 0,1 1 0,0-1 0,-1 1 0,1 0 1,0-1-1,-1 1 0,1 0 0,0 0 0,0 0 0,-1 0 1,1 0-1,0 0 0,0 0 0,0 0 0,0 0 0,1 1 1,-1-1-1,0 0 0,0 1 0,0 1 0,-21 52 18,20-51-7,-3 13 59,1-1 0,0 1 0,2-1 0,-1 1 0,2 0 0,0 0 0,2 0 0,-1 0 0,2 0 0,4 19 0,-5-29-42,2 0 0,-1 1 1,1-1-1,0 0 1,0-1-1,0 1 0,1-1 1,0 1-1,1-1 0,-1 0 1,1-1-1,0 1 1,1-1-1,-1 0 0,1 0 1,0 0-1,0-1 0,1 0 1,-1-1-1,1 1 1,0-1-1,0 0 0,0-1 1,0 0-1,8 2 0,-6-2-15,-1 0 0,0-1 0,1 0 0,-1-1 0,1 0 0,-1 0 0,0 0 0,1-1 0,-1-1 0,0 1-1,1-1 1,15-6 0,-20 5-12,1 0-1,-1 1 0,0-1 0,1-1 1,-1 1-1,-1-1 0,1 0 0,0 0 1,-1 0-1,0 0 0,0 0 0,0-1 1,0 1-1,-1-1 0,0 0 0,0 0 1,0 0-1,-1 0 0,1 0 0,-1 0 1,1-10-1,-1 8-15,0 1-33,0 1 0,-1-1 0,1 0-1,-1 0 1,0 0 0,-1 0 0,-1-7 0,3 28-1515,-2-13 1545,1-1 0,0 1 0,0-1 0,0 1 0,0 0 0,0-1 0,0 1 0,0-1 0,0 1 0,0-1 0,1 1 0,-1-1 0,1 1 0,-1-1 0,1 1 0,0-1 0,-1 1 0,1-1 0,0 0 0,0 1 0,0-1 0,0 0 0,0 0 0,0 0 0,1 0 0,1 2-1,6 1-48,0 0-1,0 0 1,1-1-1,-1 0 0,1-1 1,0 0-1,-1 0 0,1-1 1,0-1-1,0 1 0,0-2 1,0 1-1,11-3 0,-18 3 60,0-1 0,0 0-1,0 0 1,0 0 0,0 0-1,0 0 1,0 0 0,0-1 0,0 1-1,0-1 1,-1 0 0,1 0-1,0 0 1,-1 0 0,0-1-1,0 1 1,1 0 0,-1-1-1,-1 0 1,1 1 0,0-1-1,-1 0 1,1 0 0,1-5 0,-1 2-50,0-1 0,-1 1 0,1-1 0,-1 1 0,-1-1 0,1 0 1,-1 1-1,0-1 0,-1 1 0,1-1 0,-3-8 0,1 9 585,0 8-245,0 15-193,2 29 19,6-20 182,2 0 1,0 0-1,1-1 0,2 0 0,21 35 1,0 4 115,-24-48-351,3 5-1,-1 1 0,0 0-1,-2 0 1,0 0 0,-2 1 0,-1 0-1,0 1 1,1 23 0,-6-46-51,-1 1 0,1-1-1,0 0 1,0 1 0,-1-1 0,1 0 0,-1 1 0,1-1 0,-1 0 0,1 0 0,-1 1 0,0-1 0,1 0-1,-1 0 1,0 0 0,0 0 0,0 0 0,0 0 0,0 0 0,0 0 0,-1 0 0,0 0 0,-2 2-32,0-2 1,0 1 0,-1 0-1,1-1 1,0 0 0,-1 0-1,-5 1 1,2-1-126,0 0 1,0-1-1,-1 0 1,1 0-1,0-1 0,0 0 1,0-1-1,-9-2 1,11 0 89,-1 0 1,2 0 0,-1 0 0,0 0 0,1-1 0,0 0 0,0 0 0,0-1 0,0 1 0,1-1 0,0 0-1,1 0 1,-1 0 0,1-1 0,0 1 0,-3-12 0,4 11 262,0 1 0,0-1 0,1 0 0,0 0 1,0 1-1,1-1 0,-1 0 0,2 0 0,-1 0 0,3-12 0,0 14-110,0 0 0,1 0-1,0 0 1,0 1 0,0 0-1,0-1 1,1 1 0,-1 1-1,1-1 1,0 1 0,1 0 0,9-5-1,7-6-144,-10 6-635,-1-1 0,0 0 0,-1-1 0,18-21 0,-9 4-3797</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03.434"/>
    </inkml:context>
    <inkml:brush xml:id="br0">
      <inkml:brushProperty name="width" value="0.05" units="cm"/>
      <inkml:brushProperty name="height" value="0.05" units="cm"/>
      <inkml:brushProperty name="color" value="#004F8B"/>
    </inkml:brush>
  </inkml:definitions>
  <inkml:trace contextRef="#ctx0" brushRef="#br0">9 134 3794,'0'0'1737,"18"4"-364,25 4-181,0-2 0,50 1-1,-91-8-1130,0 1 0,1 0 0,-1-1 0,0 0 0,0 0 0,1 1-1,-1-1 1,0 0 0,0-1 0,0 1 0,0 0 0,0-1 0,0 1-1,-1-1 1,1 1 0,0-1 0,-1 0 0,1 0 0,-1 0-1,0 0 1,1 0 0,-1 0 0,0 0 0,0 0 0,0 0 0,-1-1-1,1 1 1,-1 0 0,1 0 0,-1-1 0,0 1 0,1-1 0,-1-2-1,0 2-104,0-1 0,0 1-1,0-1 1,0 1 0,0-1-1,0 1 1,-1-1-1,0 1 1,0 0 0,0-1-1,0 1 1,0 0 0,0 0-1,-1 0 1,0 0 0,0 0-1,0 0 1,0 0-1,0 0 1,0 1 0,-1-1-1,-4-3 1,-4 1-32,0 1-1,0 0 1,0 1 0,0 0 0,0 1-1,0 0 1,-1 1 0,1 0 0,-1 1-1,1 0 1,-16 3 0,23-2 97,1-1 1,0 1-1,-1 0 0,1 1 1,0-1-1,0 0 1,0 1-1,0 0 0,0 0 1,0 0-1,0 0 0,1 0 1,-1 0-1,1 1 1,-1-1-1,1 1 0,0 0 1,0 0-1,0 0 1,0 0-1,-1 4 0,1-2 44,0 0-1,0 0 0,0 0 1,1 0-1,0 0 0,0 0 1,0 1-1,1-1 0,0 0 1,0 0-1,0 1 0,1-1 1,1 9-1,-1-12-62,0-1 0,0 1-1,0-1 1,0 1 0,0-1-1,0 0 1,1 1 0,-1-1 0,0 0-1,1 0 1,-1 0 0,1 0 0,-1 0-1,1 0 1,0 0 0,-1 0-1,1-1 1,0 1 0,0-1 0,-1 1-1,1-1 1,0 0 0,2 1-1,46 2-824,-45-3 618,30 0-1919,-4 0-1499</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03.764"/>
    </inkml:context>
    <inkml:brush xml:id="br0">
      <inkml:brushProperty name="width" value="0.05" units="cm"/>
      <inkml:brushProperty name="height" value="0.05" units="cm"/>
      <inkml:brushProperty name="color" value="#004F8B"/>
    </inkml:brush>
  </inkml:definitions>
  <inkml:trace contextRef="#ctx0" brushRef="#br0">0 0 3282,'0'0'8531,"11"6"-7226,11 7-177,37 31 0,-43-31-1037,0 0 0,1 0-1,0-2 1,1 0 0,0-1 0,1-1 0,33 12 0,-19-17-2926,-14-10-3596,-12-8 284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08.881"/>
    </inkml:context>
    <inkml:brush xml:id="br0">
      <inkml:brushProperty name="width" value="0.05" units="cm"/>
      <inkml:brushProperty name="height" value="0.05" units="cm"/>
      <inkml:brushProperty name="color" value="#004F8B"/>
    </inkml:brush>
  </inkml:definitions>
  <inkml:trace contextRef="#ctx0" brushRef="#br0">53 71 960,'0'0'6940,"15"-10"-6623,0 0-242,-8 4-26,0 1 0,0 0-1,1 1 1,-1 0 0,1 0-1,0 1 1,0-1 0,1 2-1,-1-1 1,1 1-1,8-1 1,-6 2 94,6-1 180,0 0 1,0 2-1,26 1 1,-40-1-310,-1 0 1,1 0 0,0 1 0,-1-1-1,1 1 1,-1-1 0,1 1 0,-1 0-1,1 0 1,-1 0 0,1 0 0,-1 0 0,0 1-1,0-1 1,0 1 0,0 0 0,0-1-1,0 1 1,0 0 0,0 0 0,-1 0-1,1 0 1,-1 1 0,1-1 0,-1 0-1,0 1 1,0-1 0,0 0 0,0 1 0,0 3-1,0-2-17,-1 0-1,0 0 1,0 1 0,0-1-1,-1 0 1,1 0-1,-1 0 1,0 0 0,0 0-1,-1 0 1,1 0-1,-1 0 1,0-1 0,0 1-1,-5 6 1,2-3 5,-1-1 0,0 0 0,0 0-1,-1-1 1,0 1 0,0-1 0,-10 5 0,-5 1 4,-1-1 0,1-1-1,-1-1 1,-42 9 0,87-12 34,-1 0 1,0 2-1,0 0 0,0 2 1,24 13-1,-34-15-2,-1 0 0,0 0 0,-1 1-1,1 0 1,-2 1 0,1 0-1,-1 1 1,8 12 0,-13-18-38,-1-1 0,0 1 0,0-1 0,-1 1 0,1 0 0,-1 0 0,0 0 0,0 0 0,0 0 0,-1 0 0,1 0 0,-1 6 0,0-7 0,-1 0 0,0 0 0,1-1 0,-1 1 0,0 0 0,0-1 0,-1 1 1,1-1-1,0 0 0,-1 1 0,0-1 0,1 0 0,-1 0 0,0 0 0,0 0 0,0 0 0,-1 0 1,1-1-1,0 1 0,-4 1 0,-8 4 25,0 0 0,0-1 1,-1-1-1,1 0 0,-1-1 1,0 0-1,-18 1 0,-13-1 69,-50-1-1,92-3-72,0 0 1,0-1-1,1 1 0,-1-1 0,0 0 0,0 0 0,1 0 0,-1 0 1,0-1-1,1 1 0,-1-1 0,-3-2 0,6 3-90,-1-1 0,1 1 0,0 0 0,0 0 0,1 0 0,-1 0 0,0-1 0,0 1 0,1 0 0,-1-1 0,0 1 0,1 0 0,-1-1 0,1 1 0,0-1 0,-1 1 0,1-1 0,0 1 0,0-1 0,0 1 0,0-1 0,0 1 0,1-1 0,-1 1 0,0-1 0,1 1 0,-1-1 0,1 1 0,-1 0 0,1-1 0,0 1 0,-1 0 0,1-1 0,0 1 0,2-2 0,22-23-4525</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04.124"/>
    </inkml:context>
    <inkml:brush xml:id="br0">
      <inkml:brushProperty name="width" value="0.05" units="cm"/>
      <inkml:brushProperty name="height" value="0.05" units="cm"/>
      <inkml:brushProperty name="color" value="#004F8B"/>
    </inkml:brush>
  </inkml:definitions>
  <inkml:trace contextRef="#ctx0" brushRef="#br0">141 0 6707,'0'0'4322,"-103"112"-3858,90-91-128,1-3-288,4-5-48,4-1-144,4-7-960,0-3-449</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06.029"/>
    </inkml:context>
    <inkml:brush xml:id="br0">
      <inkml:brushProperty name="width" value="0.05" units="cm"/>
      <inkml:brushProperty name="height" value="0.05" units="cm"/>
      <inkml:brushProperty name="color" value="#004F8B"/>
    </inkml:brush>
  </inkml:definitions>
  <inkml:trace contextRef="#ctx0" brushRef="#br0">1 350 6243,'0'0'2478,"18"13"-1915,-13-7-465,0-1-1,0 1 0,0-1 0,1 0 1,0-1-1,0 1 0,0-1 1,0 0-1,1 0 0,-1-1 1,14 5-1,-17-7-83,1 0 0,-1 0 1,1 0-1,0 0 0,-1-1 0,1 0 1,0 1-1,0-1 0,-1-1 0,1 1 0,0 0 1,0-1-1,-1 0 0,1 0 0,-1 0 1,1 0-1,-1-1 0,1 1 0,-1-1 0,0 0 1,1 0-1,-1 0 0,0 0 0,3-4 1,-2 2-259,1-1 1,-1 0 0,0 0 0,-1 0 0,1-1 0,-1 0-1,0 1 1,-1-1 0,1 0 0,-1 0 0,0 0-1,-1-1 1,2-8 0,0-30 1767,-3 55-1095,2 24 107,3 0 0,0 0-1,2 0 1,2-1 0,15 40-1,-12-40-300,-1 0-1,-2 1 1,-2 0-1,-1 1 1,2 45-1,-7-76-234,-1 0-1,0 0 1,0 0 0,-1 0-1,1 0 1,-1 1-1,0-1 1,0 0 0,-1 0-1,1-1 1,-1 1 0,-2 5-1,2-7-14,0 0 0,-1 0 0,1 0 0,0 0 0,-1 0 0,1-1 0,-1 1-1,0-1 1,0 1 0,0-1 0,1 0 0,-1 0 0,0-1 0,0 1 0,0 0 0,-6-1 0,2 2-63,0-2 0,1 1 1,-1-1-1,0 0 1,0 0-1,1-1 0,-1 0 1,0 0-1,1 0 0,-13-5 1,16 4 77,0 0 0,0 0 1,0 0-1,0 0 0,0-1 0,1 1 0,-1-1 1,1 1-1,0-1 0,0 0 0,0 0 1,0 0-1,0 0 0,0 0 0,1-1 1,0 1-1,0 0 0,0-1 0,0 1 1,0-1-1,0 1 0,1-6 0,-1-1-16,0 0 1,1 1-1,0-1 0,1 0 0,0 0 1,1 0-1,0 1 0,0-1 0,1 1 1,0-1-1,1 1 0,6-12 0,-1 7-18,-1 1-1,2 0 0,0 1 0,0 0 1,1 0-1,1 1 0,13-10 0,62-41 248,-55 40 128,-1 0 0,36-35 0,-60 50-295,-1 0 0,1-1 1,-1 0-1,-1-1 1,1 1-1,-1-1 1,-1 0-1,0-1 1,0 1-1,-1-1 1,4-16-1,-3-3-55,-1-1 1,-1-49-1,-2 79 8,0-5-21,-1-1 0,0 1-1,0-1 1,-1 1-1,1 0 1,-1-1-1,0 1 1,0 0-1,-1 0 1,0 1-1,0-1 1,0 0-1,-6-6 1,8 9 13,-1 0 0,0 0 0,1 1 1,-1-1-1,0 0 0,0 1 0,0 0 0,0-1 1,0 1-1,0 0 0,0 0 0,-1 0 0,1 0 1,0 1-1,-1-1 0,1 0 0,0 1 0,-1 0 1,1-1-1,-1 1 0,1 0 0,-1 1 1,1-1-1,0 0 0,-1 0 0,1 1 0,0 0 1,-1-1-1,1 1 0,0 0 0,0 0 0,-1 0 1,-2 3-1,1-1 38,1 0 0,-1 1 0,1 0 0,0 0 0,0 0 0,0 0 0,1 0 0,-1 0 0,1 1 0,0-1 0,1 1 0,-1 0 1,1 0-1,-1-1 0,0 11 0,-1 9 317,1 46 1,2-66-321,-1 12 180,1-1-1,1 1 1,1-1-1,0 1 0,1-1 1,6 19-1,-6-28-205,0 0 0,0 0 0,0 0 0,0-1 0,1 1-1,0-1 1,0 0 0,1 0 0,0 0 0,-1-1 0,1 1 0,1-1-1,-1 0 1,1-1 0,-1 1 0,1-1 0,10 4 0,3-1-1155,0-1 0,1-1 0,0-1 0,-1-1 0,1 0 1,0-1-1,24-3 0,-11 2 394,12-7 388,-38 5 857,0 0 1,0-1-1,0 0 1,-1-1 0,1 1-1,-1-1 1,8-7 0,-10 8-166,-1 1 1,0-1-1,1 0 1,-1-1-1,-1 1 1,1 0-1,-1-1 1,1 0-1,-1 0 1,0 1-1,0-1 1,-1 0-1,1-1 1,-1 1-1,0 0 1,0 0-1,0 0 1,0-1-1,-1 1 1,0-1-1,0 1 1,0 0-1,-1-1 1,0-4-1,0 7-323,0 0-1,0 0 1,0 0-1,0 0 1,-1 0-1,1 1 1,-1-1-1,1 0 1,-1 1-1,1-1 1,-1 1-1,0-1 1,0 1-1,0 0 1,0 0-1,0 0 1,0 0-1,0 0 1,0 0-1,0 1 1,0-1-1,-1 1 1,-2-1-1,-54-4-535,56 4 517,-1 1 1,0 0-1,0 1 1,0-1-1,1 1 1,-1-1 0,0 1-1,1 0 1,-1 0-1,0 1 1,1-1-1,0 1 1,-1 0-1,1 0 1,0 0-1,0 0 1,0 0-1,0 1 1,0-1-1,-4 6 1,4-3 6,1 0 1,0-1-1,0 1 0,0 0 1,1 0-1,-1 0 0,1 0 1,1 0-1,-1 1 0,1-1 0,-1 0 1,1 0-1,1 1 0,1 8 1,-1-12 14,0 0 0,0 1 0,0-1-1,0 0 1,0 0 0,1 0 0,-1 0 0,1 0 0,0 0 0,0 0 0,-1 0 0,1-1 0,0 1 0,1-1 0,-1 0 0,0 1 0,0-1-1,0 0 1,1 0 0,-1 0 0,1 0 0,-1-1 0,1 1 0,-1-1 0,1 0 0,3 1 0,6 0-107,-1 1 0,1-2 0,-1 0 0,19-1 1,-27 0 38,-1 0 0,1 0 0,-1-1 0,1 1 1,-1 0-1,1-1 0,-1 1 0,0-1 0,0 0 1,0 0-1,0 0 0,0 0 0,0 0 1,-1 0-1,1-1 0,-1 1 0,1 0 0,-1-1 1,0 1-1,0-1 0,0 0 0,0 1 1,0-1-1,0-3 0,2-6-151,-1 0 0,0 0 0,-1 0 0,0-14 1627,-1 67-743,0-37-670,1-1 0,-1 0-1,0 1 1,1-1 0,0 0-1,0 0 1,0 0 0,0 0-1,0 0 1,1 0 0,-1 0-1,1 0 1,0 0-1,0-1 1,0 1 0,0-1-1,0 1 1,0-1 0,1 0-1,-1 0 1,1 0 0,0 0-1,0 0 1,-1 0 0,1-1-1,0 0 1,0 1 0,1-1-1,-1 0 1,0-1 0,0 1-1,0 0 1,1-1 0,-1 0-1,0 0 1,0 0 0,5 0-1,-3 0-186,1 0 1,0-1-1,0 0 0,0 0 0,0 0 0,-1 0 1,1-1-1,-1 0 0,1 0 0,-1 0 0,0-1 1,1 0-1,-1 0 0,-1 0 0,1-1 0,0 1 1,-1-1-1,0 0 0,0-1 0,7-8 0,-5 1 108,-1-1 0,0 0 0,-1-1-1,0 0 1,-1 1 0,0-1 0,1-22-1,-3-106 668,-3 80-33,2 53 1434,-3 10-839,-3 23-559,-5 42-525,7-24 509,3 1 0,5 75 0,-2-111-535,0 1 0,0 0 0,1-1 0,0 1 0,0-1 0,0 0 0,1 0 0,0 0 0,1-1 0,-1 1 0,1-1 0,1 0 0,-1 0 0,1-1 0,0 0 0,0 0 0,0 0 0,1-1 1,0 0-1,0 0 0,0 0 0,14 4 0,-7-3-53,1 0 1,0-2 0,1 1 0,-1-2-1,0 0 1,1-1 0,0 0 0,-1-1-1,1-1 1,26-5 0,-35 4 10,-1 0 1,0 0-1,1-1 1,-1 0-1,0 0 0,0 0 1,-1-1-1,1 0 1,-1 0-1,0 0 1,0-1-1,0 0 0,0 0 1,-1 0-1,0 0 1,0-1-1,0 0 1,-1 0-1,3-7 0,-2 4-24,0 0-1,-1 0 1,0 0 0,0-1-1,-1 1 1,0-1-1,-1 0 1,0 1-1,-1-1 1,0 0-1,-1 0 1,-2-17-1,2 25 20,0 0 0,0-1 0,0 1 0,0 0 0,0 0 0,0 0 0,-1 0 0,1 0 0,-1 0-1,1 0 1,-1 0 0,0 0 0,0 1 0,0-1 0,0 1 0,0-1 0,0 1 0,0 0 0,-1 0-1,1 0 1,0 0 0,0 0 0,-1 0 0,1 1 0,-4-1 0,4 1 11,0-1-1,0 1 1,0 0-1,0 0 1,0 0 0,0 0-1,0 0 1,0 1 0,0-1-1,0 0 1,0 1 0,1 0-1,-1-1 1,0 1-1,0 0 1,0 0 0,1 0-1,-1 0 1,1 0 0,-1 1-1,1-1 1,-1 0-1,1 1 1,-1-1 0,1 1-1,0-1 1,0 1 0,0 0-1,0-1 1,0 1 0,-1 4-1,0 1 56,-1 1-1,2 0 0,-1 0 1,1 0-1,0 0 0,1 0 1,0 0-1,0 0 0,1 0 1,0 0-1,0 0 0,1 0 1,2 9-1,-1-12-28,0 1-1,-1-1 1,2 0 0,-1 1-1,0-2 1,1 1-1,0 0 1,0-1 0,1 1-1,-1-1 1,1 0-1,0-1 1,0 1 0,0-1-1,1 0 1,-1 0-1,10 3 1,38 6-668,-35-11-2333,0-1-4065</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06.387"/>
    </inkml:context>
    <inkml:brush xml:id="br0">
      <inkml:brushProperty name="width" value="0.05" units="cm"/>
      <inkml:brushProperty name="height" value="0.05" units="cm"/>
      <inkml:brushProperty name="color" value="#004F8B"/>
    </inkml:brush>
  </inkml:definitions>
  <inkml:trace contextRef="#ctx0" brushRef="#br0">0 0 8516,'0'0'7203,"50"0"-6242,-19 0-529,-2 0-400,0 0-16,-6 0-16,-4 0-945,-5 0-1408,-8 0-2209</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08.696"/>
    </inkml:context>
    <inkml:brush xml:id="br0">
      <inkml:brushProperty name="width" value="0.05" units="cm"/>
      <inkml:brushProperty name="height" value="0.05" units="cm"/>
      <inkml:brushProperty name="color" value="#004F8B"/>
    </inkml:brush>
  </inkml:definitions>
  <inkml:trace contextRef="#ctx0" brushRef="#br0">0 113 624,'0'0'7174,"8"0"-2781,13 0-3239,276 17 624,9 0-248,-306-17-1573,1 5-2968,0 1 3146,-1-144-5508,0 138 5368,0-1 1,0 0-1,0 0 0,0 0 0,1 1 0,-1-1 1,0 0-1,0 0 0,1 1 0,-1-1 0,0 0 0,1 1 1,-1-1-1,0 0 0,1 1 0,-1-1 0,1 1 1,-1-1-1,1 1 0,0-1 0,-1 1 0,1-1 1,-1 1-1,1-1 0,0 1 0,-1 0 0,2-1 1,27-2 353,27 16 954,13 12 210,-38-16-1274,1 2 0,-1 2 1,-1 0-1,0 2 0,47 33 0,-76-48-247,0 1-1,-1-1 1,1 1-1,0-1 1,0 1-1,-1-1 0,1 1 1,-1 0-1,1-1 1,-1 1-1,1 0 1,-1-1-1,1 1 1,-1 0-1,1 0 1,-1 0-1,0-1 1,0 1-1,1 0 1,-1 0-1,0 0 0,0 0 1,0 0-1,0-1 1,0 1-1,0 0 1,0 0-1,0 1 1,-1 0 1,0-1 0,0 1 0,0-1 0,0 0-1,-1 1 1,1-1 0,0 0 0,0 0 0,-1 0 0,1 0 0,-1 0 0,1 0 0,-4 1 0,-57 18-130,56-19 81,-171 31-1985,174-29 392,12-2-1042,11-1-2240</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0.122"/>
    </inkml:context>
    <inkml:brush xml:id="br0">
      <inkml:brushProperty name="width" value="0.05" units="cm"/>
      <inkml:brushProperty name="height" value="0.05" units="cm"/>
      <inkml:brushProperty name="color" value="#004F8B"/>
    </inkml:brush>
  </inkml:definitions>
  <inkml:trace contextRef="#ctx0" brushRef="#br0">226 300 7491,'0'0'3570,"0"-8"-3410,0 6-158,0 0-1,0 0-1,0 0 1,0 0-1,0 0 1,0 0-1,-1 0 1,1 0-1,-1 0 0,1 0 1,-1 0-1,0 1 1,0-3-1,-1 3-7,1-1 1,-1 1-1,1 0 0,-1 0 0,1 0 0,-1 0 1,1 1-1,-1-1 0,0 0 0,1 1 0,-1-1 1,0 1-1,0-1 0,1 1 0,-1 0 0,0 0 1,0 0-1,0 0 0,-2 0 0,-11 1-25,0 0-1,1 0 0,-1 1 1,0 1-1,1 0 1,-27 11-1,38-13 42,0 0 0,0 0-1,0 1 1,0-1 0,0 1-1,0 0 1,0-1 0,1 1-1,-1 0 1,1 1-1,-1-1 1,1 0 0,0 1-1,0-1 1,0 1 0,0 0-1,1 0 1,-1 0 0,1 0-1,-1 0 1,1 0 0,0 0-1,0 0 1,1 0-1,-1 0 1,1 1 0,-1-1-1,1 0 1,0 0 0,0 1-1,0-1 1,1 0 0,-1 0-1,1 1 1,0-1 0,0 0-1,0 0 1,2 5-1,0-3 46,0 1 0,1-1 0,-1 0 0,1 0 0,0 0 0,1 0 0,-1-1-1,1 0 1,6 5 0,54 35 407,-33-24-255,-21-12-110,129 93 925,-121-85-885,0 0 0,-2 1 1,0 1-1,28 40 1,-41-53-130,-1 1 1,0-1 0,0 1 0,-1 0 0,0 0 0,0 0 0,0 0 0,1 10 0,-3-15 4,0 1-1,1-1 1,-1 1 0,0 0-1,0-1 1,-1 1 0,1-1 0,0 1-1,0 0 1,-1-1 0,1 1-1,-1-1 1,1 1 0,-1-1-1,0 0 1,0 1 0,1-1 0,-1 1-1,0-1 1,0 0 0,0 0-1,0 0 1,-1 0 0,1 0-1,0 0 1,0 0 0,-1 0-1,1 0 1,-1 0 0,1 0 0,0-1-1,-1 1 1,1-1 0,-1 1-1,0-1 1,-2 1 0,-7 0 17,0 0-1,-1 0 1,1-1 0,0 0 0,-1-1 0,1-1 0,0 1-1,0-2 1,0 0 0,0 0 0,1-1 0,-20-9 0,24 10-33,0-1 0,0 1 0,1-1 1,-1 0-1,1-1 0,0 0 0,0 0 0,1 0 1,-1 0-1,1 0 0,0-1 0,1 0 1,-1 0-1,1 0 0,0 0 0,1-1 1,0 1-1,0-1 0,0 1 0,0-1 0,1 0 1,0-9-1,1 10 12,0 1 0,1 0 0,-1 0 0,1-1 0,0 1 0,1 0 0,-1 0 0,1 0 0,0 0 0,1 0 0,-1 1 0,1-1 0,0 1 0,0-1 0,6-5 0,6-6-40,0 1-1,31-22 1,20-19-15,-53 42 43,-1-1 0,-1 0 1,0-1-1,-1 0 0,-1 0 0,0-1 1,-1 0-1,-1 0 0,0-1 0,-2 0 0,0 0 1,-1-1-1,-1 0 0,-1 1 0,0-1 1,-2-24-1,1 25 8,-5-54 60,4 68-60,-1 0 1,0 1-1,0-1 0,0 0 1,0 1-1,-1-1 0,0 1 1,1 0-1,-1-1 0,0 1 0,-1 0 1,1 0-1,0 0 0,-1 1 1,0-1-1,-4-3 0,7 5-5,-1 1 0,0-1 0,0 1 0,1-1-1,-1 1 1,0-1 0,0 1 0,0 0 0,0-1 0,1 1-1,-1 0 1,0 0 0,0 0 0,0-1 0,0 1 0,0 0-1,0 0 1,0 0 0,0 0 0,1 1 0,-1-1 0,0 0-1,0 0 1,0 0 0,0 1 0,0-1 0,1 0 0,-1 1-1,-2 0 1,2 1 6,-1 0-1,1 0 0,-1 0 0,1 0 1,0 0-1,0 0 0,0 0 1,0 0-1,0 0 0,0 0 1,0 4-1,-7 60 142,7-42-36,1 0 1,1 1-1,2-1 1,0 0-1,2 0 1,11 38-1,-13-53-94,1-1-1,-1 0 1,1 0-1,0-1 1,1 1-1,0-1 1,0 0 0,1 0-1,-1-1 1,2 0-1,-1 0 1,1 0-1,-1-1 1,2 0 0,-1 0-1,0 0 1,1-1-1,0 0 1,0-1-1,0 0 1,0 0 0,10 1-1,-14-3-14,0 0 0,-1 0 0,1-1 0,0 1 0,-1-1 0,1 0 1,0 0-1,0-1 0,-1 1 0,1-1 0,0 0 0,-1 0 0,1 0 0,-1 0 0,1-1 0,-1 1 0,1-1 0,-1 0 0,0 0 0,0 0 0,0 0 0,4-5 0,-4 3-28,1 0-1,-1-1 0,0 0 1,-1 1-1,1-1 0,-1 0 1,0-1-1,0 1 0,-1 0 0,1 0 1,-1-1-1,0 1 0,-1-1 1,1 1-1,-1-7 0,0 6 15,0 3 10,1 1 0,-1 0 0,0 0 0,0 0 0,1-1 0,-2 1 0,1 0 0,0 0 0,0-1 0,-1 1 0,1 0 0,-1 0 0,0 0 0,1 0 0,-1 0 0,-2-4 0,2 6-50,1 16-884,0-12 930,1 0-1,-1 0 0,1 0 0,-1 1 0,1-1 0,0 0 0,1 0 0,-1 0 0,1-1 0,-1 1 0,1 0 0,1 0 0,-1-1 0,0 0 0,1 1 0,-1-1 1,1 0-1,0 0 0,0 0 0,1-1 0,-1 1 0,0-1 0,5 3 0,-1-1 29,0-1 0,0-1 0,0 1 0,1-1 0,-1 0 0,0 0 0,1-1 0,-1 0 0,1-1 0,0 0 0,-1 0 0,12-1 0,-17 0-41,0 0 0,1 0 0,-1 0 0,0 0 0,0 0 0,0 0 0,0-1-1,0 1 1,0-1 0,0 1 0,-1-1 0,1 0 0,0 0 0,-1 0 0,1 0 0,-1 0 0,0 0-1,0 0 1,0 0 0,0 0 0,0-1 0,0 1 0,-1 0 0,1-1 0,-1 1 0,1-5 0,2-9-351,-2 0 0,0-29 1,-1 37 271,0-41 177,0 52 50,3 22 65,0 1-1,2-1 1,1 0 0,0-1 0,2 1-1,1-1 1,1-1 0,15 25 0,-12-21-20,0 0 1,-2 1 0,-1 0 0,-1 0-1,9 55 1,-18-81-184,1 0 1,-1 0-1,0 0 0,1-1 0,-1 1 0,0 0 1,0 0-1,-1 0 0,1 0 0,0 0 1,0 0-1,-1 0 0,0 0 0,1 0 1,-1 0-1,0 0 0,0-1 0,0 1 1,0 0-1,0-1 0,0 1 0,-2 2 0,-1-3-59,0 1 0,1-1 0,-1 0 0,0 0 0,0 0 0,0 0 0,1-1 0,-1 0 0,0 1 0,-8-2 0,5 2 24,-1-1 0,1 0 0,0-1 0,-1 1 0,1-1 0,-1-1 1,1 1-1,0-1 0,0 0 0,0-1 0,0 0 0,0 0 0,1 0 0,-1-1 1,1 0-1,0 0 0,0-1 0,0 0 0,1 0 0,0 0 0,-5-6 1,9 8 91,-1 1 1,1-1 0,0 1 0,1-1 0,-1 0 0,0 1-1,1-1 1,-1 0 0,1 1 0,0-1 0,0 0 0,0 0-1,0 1 1,1-1 0,-1 0 0,1 1 0,-1-1 0,1 0-1,0 1 1,0-1 0,0 1 0,3-5 0,3-5-1061,1-1 0,0 1 0,11-11-1,-10 11-1236,14-16-4545</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0.618"/>
    </inkml:context>
    <inkml:brush xml:id="br0">
      <inkml:brushProperty name="width" value="0.05" units="cm"/>
      <inkml:brushProperty name="height" value="0.05" units="cm"/>
      <inkml:brushProperty name="color" value="#004F8B"/>
    </inkml:brush>
  </inkml:definitions>
  <inkml:trace contextRef="#ctx0" brushRef="#br0">138 83 4114,'0'0'7435,"0"-12"-6853,-1-34 34,1 45-593,-1 0-1,1 0 0,0 0 1,-1-1-1,1 1 0,-1 0 1,1 0-1,-1 0 0,0 0 1,0 0-1,1 0 1,-1 0-1,0 0 0,0 0 1,0 0-1,0 0 0,0 1 1,0-1-1,0 0 0,0 1 1,0-1-1,0 0 1,0 1-1,-1 0 0,1-1 1,0 1-1,0 0 0,0-1 1,-2 1-1,-37-1-91,32 2 105,6-1-19,0 0 0,0 0 0,0 0 0,0 1 0,0-1-1,0 1 1,0-1 0,0 1 0,0 0 0,1 0 0,-1 0 0,0 0 0,1 0 0,-1 0 0,0 1 0,1-1 0,-1 0 0,1 1 0,-3 2 0,2 1 29,-1-1 0,1 0 0,-1 1 0,1 0 0,0-1 0,1 1-1,-1 0 1,0 5 0,1-2 18,-1 1-1,1-1 1,1 0-1,0 0 1,0 1 0,0-1-1,1 0 1,1 0-1,-1 1 1,4 7-1,-3-11-41,1-1 0,0 1 1,0-1-1,1 0 0,-1 0 0,1 0 0,0 0 0,0-1 0,0 0 1,1 1-1,-1-1 0,1-1 0,-1 1 0,1-1 0,0 0 1,5 2-1,-3-2-51,-1 1 1,1-2-1,-1 1 0,1-1 1,0 0-1,0 0 1,-1-1-1,1 0 1,0 0-1,0-1 1,0 1-1,10-4 0,-14 2-36,1 0 0,0 0 0,-1 0 0,1 0 0,-1-1 0,0 1 0,0-1 0,0 0 0,0 0 0,0 0-1,0-1 1,3-6 0,21-41-1493,-21 38 1606,-4 14 918,-2 6-943,0-1-1,1 0 1,-1 0-1,1 0 0,0 1 1,1-1-1,2 6 1,-3-10-254,0 0 0,0 1 1,1-1-1,-1 0 0,1 0 1,-1 0-1,1 0 0,0 0 1,0 0-1,0 0 0,0-1 1,0 1-1,0-1 0,0 1 1,1-1-1,-1 0 0,1 0 1,-1 0-1,4 1 0,15 1-5232</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0.946"/>
    </inkml:context>
    <inkml:brush xml:id="br0">
      <inkml:brushProperty name="width" value="0.05" units="cm"/>
      <inkml:brushProperty name="height" value="0.05" units="cm"/>
      <inkml:brushProperty name="color" value="#004F8B"/>
    </inkml:brush>
  </inkml:definitions>
  <inkml:trace contextRef="#ctx0" brushRef="#br0">0 1 9604,'0'0'32</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1.278"/>
    </inkml:context>
    <inkml:brush xml:id="br0">
      <inkml:brushProperty name="width" value="0.05" units="cm"/>
      <inkml:brushProperty name="height" value="0.05" units="cm"/>
      <inkml:brushProperty name="color" value="#004F8B"/>
    </inkml:brush>
  </inkml:definitions>
  <inkml:trace contextRef="#ctx0" brushRef="#br0">1 239 80,'0'0'12056,"0"-5"-11832,1-6-168,5-36 160,-5 45-214,-1 1 0,1-1 0,0 1 0,-1-1 1,1 1-1,0 0 0,0-1 0,0 1 0,0 0 0,0 0 0,0 0 1,0 0-1,0-1 0,1 2 0,-1-1 0,0 0 0,1 0 0,-1 0 0,1 1 1,-1-1-1,0 0 0,1 1 0,0 0 0,-1-1 0,1 1 0,-1 0 1,1 0-1,2-1 0,2 2 52,-1 0 0,1 1 0,0-1 0,-1 1 0,1 0 0,-1 1 0,0-1 0,1 1 0,-1 0 0,-1 0 0,1 1-1,5 4 1,-3-2 1,1-1 0,0 0 0,0 0 0,11 4 0,-15-8-40,0 1 0,0-1 0,0 1 0,0-1 0,0-1 0,0 1 0,1-1 1,-1 1-1,0-1 0,0 0 0,1-1 0,4 0 0,-7 0-8,-1 0 0,1 1 0,0-1 0,-1 0 1,1 0-1,-1 0 0,0-1 0,1 1 0,-1 0 0,0 0 1,0-1-1,0 1 0,0-1 0,0 1 0,0-1 1,0 1-1,0-1 0,0 0 0,-1 1 0,1-1 0,-1 0 1,1 0-1,-1 1 0,0-1 0,0 0 0,0 0 1,0 0-1,0 1 0,0-4 0,0-23-149,-3-55 237,-11 30-3991,8 42-223</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1.622"/>
    </inkml:context>
    <inkml:brush xml:id="br0">
      <inkml:brushProperty name="width" value="0.05" units="cm"/>
      <inkml:brushProperty name="height" value="0.05" units="cm"/>
      <inkml:brushProperty name="color" value="#004F8B"/>
    </inkml:brush>
  </inkml:definitions>
  <inkml:trace contextRef="#ctx0" brushRef="#br0">1 162 3954,'0'0'3967,"22"-3"-2620,71-8-685,-86 10-590,0 0 1,1 0-1,-1-1 0,0 0 1,0 0-1,0 0 0,0-1 1,-1 0-1,1 0 0,-1-1 1,0 0-1,1 0 0,-2 0 0,1-1 1,0 0-1,-1 0 0,7-9 1,-11 13-112,0-1 1,0 0-1,1 0 1,-1 0-1,0 0 1,-1 0 0,1 0-1,0 0 1,0 0-1,-1-1 1,0 1-1,1 0 1,-1 0-1,0 0 1,0-1-1,0 1 1,0 0-1,0 0 1,-1 0-1,1-1 1,-1 1-1,1 0 1,-1 0-1,0 0 1,0 0 0,0 0-1,0 0 1,0 0-1,0 0 1,-1 0-1,1 1 1,-1-1-1,1 1 1,-1-1-1,1 1 1,-1-1-1,0 1 1,0 0-1,0 0 1,0 0-1,0 0 1,0 0 0,0 0-1,0 0 1,0 1-1,0-1 1,0 1-1,-1-1 1,-3 1-1,2 0 111,0 0 0,0 1 0,0 0 0,0-1 0,0 1 0,0 0 0,0 1 0,1-1 0,-1 1 0,0 0 1,1 0-1,-1 0 0,1 0 0,0 1 0,-1-1 0,1 1 0,1 0 0,-1 0 0,0 0 0,1 0 0,-1 0 0,1 1 0,0-1 0,0 1 0,0-1 0,-2 8 0,1-3 142,0 0 0,1 0 0,-1 0 0,2 1 0,-1-1 0,1 0 0,1 1 0,-1-1 0,2 1 1,-1-1-1,1 1 0,3 11 0,-3-16-137,1 0 0,1 1 0,-1-2 0,1 1 0,-1 0 0,1 0 0,0-1 0,1 0 0,-1 0 0,0 0 0,1 0 0,0 0 0,0 0 0,-1-1 0,2 0 0,-1 0 0,0 0 0,0 0 0,1-1 0,7 2 0,7 2 4,-1-1 0,0-1 1,34 1-1,-22-5-313,3 0-871,-13 3-3960</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4.301"/>
    </inkml:context>
    <inkml:brush xml:id="br0">
      <inkml:brushProperty name="width" value="0.05" units="cm"/>
      <inkml:brushProperty name="height" value="0.05" units="cm"/>
      <inkml:brushProperty name="color" value="#004F8B"/>
    </inkml:brush>
  </inkml:definitions>
  <inkml:trace contextRef="#ctx0" brushRef="#br0">1 0 1169,'0'0'13520,"23"8"-13277,29 3-143,-2 1-48,0-3 1,1-1-1,56 0 1,-16-8 53,-90 0-140,-1 1 23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09.257"/>
    </inkml:context>
    <inkml:brush xml:id="br0">
      <inkml:brushProperty name="width" value="0.05" units="cm"/>
      <inkml:brushProperty name="height" value="0.05" units="cm"/>
      <inkml:brushProperty name="color" value="#004F8B"/>
    </inkml:brush>
  </inkml:definitions>
  <inkml:trace contextRef="#ctx0" brushRef="#br0">0 191 5410,'0'0'3765,"19"8"-1834,-3-1-1506,3 2 141,1-1 1,1 0 0,-1-2-1,34 7 1,-15-7-253,0-1 0,1-2 1,0-2-1,47-4 0,-84 3-292,-1-1 0,0 0 0,1 0-1,-1 1 1,0-1 0,0-1-1,1 1 1,-1 0 0,0 0 0,0-1-1,0 1 1,-1-1 0,1 0 0,0 0-1,-1 1 1,1-1 0,-1 0 0,1 0-1,-1 0 1,0-1 0,0 1-1,0 0 1,0 0 0,0-1 0,0 1-1,-1 0 1,1-1 0,-1 1 0,0-4-1,1 1-13,-1-1-1,1 1 1,-1-1-1,-1 1 1,1-1-1,-1 1 1,0-1-1,0 1 1,-1 0-1,1 0 1,-1-1-1,-4-6 1,-1 2-39,0 1-1,-1 0 1,1 0-1,-2 1 1,1 0-1,-1 1 1,-1 0 0,1 0-1,-1 1 1,0 0-1,0 1 1,-1 0 0,-14-5-1,8 4-65,-1 1 0,1 1 0,-1 0 0,0 1 0,0 1 0,-1 1 0,-34 2-1,49 0 89,0 0 0,0 0-1,0 0 1,1 0-1,-1 1 1,0-1 0,0 1-1,1 0 1,-1 0 0,1 0-1,0 1 1,0-1-1,0 1 1,0 0 0,0-1-1,0 1 1,1 1-1,-1-1 1,1 0 0,0 1-1,0-1 1,0 1 0,0 0-1,1-1 1,0 1-1,-1 0 1,1 0 0,0 4-1,0-5-98,1 1 0,-1-1 0,1 0 0,0 1 0,0-1 0,0 0 0,1 1 0,-1-1 0,1 0 0,-1 1 0,1-1 0,0 0 0,1 0 0,-1 0 0,0 1-1,1-2 1,0 1 0,0 0 0,-1 0 0,2 0 0,-1-1 0,0 1 0,0-1 0,1 0 0,0 0 0,-1 0 0,1 0 0,0 0 0,0 0 0,0-1 0,0 1 0,0-1 0,5 1 0,38 6-4388</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4.769"/>
    </inkml:context>
    <inkml:brush xml:id="br0">
      <inkml:brushProperty name="width" value="0.05" units="cm"/>
      <inkml:brushProperty name="height" value="0.05" units="cm"/>
      <inkml:brushProperty name="color" value="#004F8B"/>
    </inkml:brush>
  </inkml:definitions>
  <inkml:trace contextRef="#ctx0" brushRef="#br0">1 0 2673,'0'0'3943,"14"0"-3409,8 0 135,0 2-1,1 0 1,-1 1-1,32 9 1,-32-5 12,-12-4-373,0 0 0,1 0 0,-2 1 0,1 1-1,10 6 1,-17-10-277,-1 1 0,1 0 0,-1 1-1,0-1 1,1 0 0,-1 1 0,0-1 0,-1 1 0,1-1 0,0 1-1,-1 0 1,1 0 0,-1 0 0,0 0 0,0 0 0,0 0-1,-1 0 1,1 0 0,-1 1 0,1-1 0,-1 5 0,-1-4-21,0-1 0,1 1 1,-1-1-1,-1 1 0,1-1 1,0 1-1,-1-1 1,0 0-1,0 0 0,0 0 1,0 0-1,0 0 0,-1 0 1,1 0-1,-1-1 0,1 1 1,-1-1-1,0 0 1,0 0-1,0 0 0,-1 0 1,-5 2-1,-13 6 13,0 0 0,-34 8 0,26-9-77,9 0 11,14-6-76,0 0 1,0-1-1,0 1 1,-1-2 0,1 1-1,-8 0 1,33-2-8529</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5.474"/>
    </inkml:context>
    <inkml:brush xml:id="br0">
      <inkml:brushProperty name="width" value="0.05" units="cm"/>
      <inkml:brushProperty name="height" value="0.05" units="cm"/>
      <inkml:brushProperty name="color" value="#004F8B"/>
    </inkml:brush>
  </inkml:definitions>
  <inkml:trace contextRef="#ctx0" brushRef="#br0">3 1 2993,'0'0'5136,"0"112"-2996,-1-56-1245,0-28-752,1 1 1,0-1 0,3 0 0,9 47 0,-5-55-2078,-7-42-1962,-1 1 3096,1 14 704,0 0-1,0 1 1,0-1 0,1 0-1,0 0 1,1 1 0,0-1-1,0 0 1,4-10-1,-4 15 228,0-1-1,0 1 1,0 0-1,0-1 1,1 1-1,-1 0 0,0 0 1,1 0-1,0 1 1,-1-1-1,1 1 0,0-1 1,0 1-1,0 0 1,0 0-1,0 0 1,0 0-1,0 1 0,0-1 1,0 1-1,0 0 1,0 0-1,5 0 0,-2 1 27,0 0 0,-1 0 0,1 0 0,0 1 0,-1 0 0,1 0 0,-1 0 0,0 1 0,0-1 0,0 1 0,0 1 0,0-1 0,-1 1 0,1-1 0,-1 1-1,0 0 1,0 1 0,4 6 0,1 0-40,-2 1 0,1 0-1,-1 0 1,-1 0 0,0 1 0,7 25-1,-21-65-196,1 0-1,1-1 1,2 1-1,-2-38 1,6 64 122,0-1 0,0 1 1,0-1-1,0 1 0,0-1 1,1 1-1,-1-1 0,0 1 1,1-1-1,-1 1 0,1-1 1,0 1-1,-1-1 0,1 1 1,0 0-1,0 0 0,0-1 1,0 1-1,0 0 0,0 0 1,0 0-1,0 0 0,0 0 1,1 0-1,-1 0 0,0 1 1,1-1-1,-1 0 0,0 1 1,1-1-1,2 0 0,4 0-444,0 0-1,0 0 1,-1 1-1,1 0 1,11 2-1,-5-1-988,17 2-2027</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6.752"/>
    </inkml:context>
    <inkml:brush xml:id="br0">
      <inkml:brushProperty name="width" value="0.05" units="cm"/>
      <inkml:brushProperty name="height" value="0.05" units="cm"/>
      <inkml:brushProperty name="color" value="#004F8B"/>
    </inkml:brush>
  </inkml:definitions>
  <inkml:trace contextRef="#ctx0" brushRef="#br0">264 171 5763,'0'0'7107,"3"-7"-6363,-1 1-579,0 1 0,-1 0 0,0-1 0,1 1 0,-2-1 0,1 1 0,-1-11 1,0 14-142,0 0 0,-1 0 0,0 0 0,1-1 0,-1 1 0,0 0 0,0 0 0,0 0 0,0 0 0,-1 0 0,1 0 0,-1 1 0,1-1 0,-1 0 0,1 1 0,-1-1 0,0 1 0,0-1 0,0 1 0,0 0 0,0 0 0,0 0 0,0 0 0,0 0 0,-4-1 0,-7-2-39,-1 0-1,1 0 1,-1 1 0,0 1-1,0 0 1,0 1-1,0 1 1,-24 2 0,34-2 26,0 1 1,0-1-1,0 1 1,0 0-1,0 0 1,1 0-1,-1 1 1,0-1-1,1 1 1,-1 0-1,1 0 1,0 0-1,-1 1 1,1-1-1,0 1 1,0 0-1,1 0 1,-1 0-1,1 0 1,-1 0-1,1 0 1,0 1-1,0-1 1,0 1-1,1-1 1,-1 1-1,1 0 1,0 0-1,0 0 1,0 0-1,1 0 1,-1-1-1,1 1 1,0 6-1,0-7 0,0 1 0,0 0 0,0 0-1,1-1 1,-1 1 0,1 0 0,0-1 0,0 1-1,0 0 1,0-1 0,1 1 0,0-1 0,-1 0-1,1 0 1,1 1 0,2 2 0,-1-3 7,-1 0 0,2 0-1,-1 0 1,0-1 0,0 1 0,1-1 0,-1-1 0,1 1 0,0 0 0,-1-1 0,1 0 0,7 0-1,-3 1-23,0 0 0,-1-1 0,1-1 0,0 0-1,0 0 1,0 0 0,0-1 0,-1-1 0,13-3-1,-18 4 4,0 0-1,0-1 0,0 0 0,0 1 0,0-1 0,0 0 1,0-1-1,-1 1 0,1 0 0,-1-1 0,0 1 0,0-1 1,0 0-1,0 0 0,0 0 0,0 0 0,-1 0 1,0 0-1,1 0 0,-1-1 0,0 1 0,-1 0 0,1-1 1,0 1-1,-1-1 0,0-4 0,0 7 9,1-30-179,-1 31 172,0-1 0,0 1 0,1 0 0,-1-1-1,0 1 1,0 0 0,0-1 0,0 1 0,0-1 0,0 1 0,0-1 0,0 1 0,0 0 0,0-1 0,0 1-1,0-1 1,0 1 0,0 0 0,0-1 0,0 1 0,-1-1 0,1 1 0,0 0 0,0-1 0,0 1-1,-1 0 1,1-1 0,0 1 0,0 0 0,-1-1 0,1 1 0,0 0 0,-1 0 0,1-1 0,0 1 0,-1 0-1,1 0 1,-1 0 0,1-1 0,0 1 0,-1 0 0,1 0 0,-1 0 0,1 0 0,0 0 0,-1 0-1,1 0 1,-1 0 0,1 0 0,0 0 0,-1 0 0,0 0 0,0 3-8,-1 0 0,1 0 1,0 1-1,0-1 0,0 0 0,1 0 0,-1 0 1,1 1-1,0-1 0,0 0 0,0 1 0,0-1 1,1 7-1,0 1-8,-1-7-7,1 0 0,0-1-1,0 1 1,0 0 0,0 0 0,0 0-1,1-1 1,0 1 0,0-1 0,0 1-1,0-1 1,0 0 0,1 0 0,-1 0-1,1 0 1,0 0 0,0-1 0,0 1-1,0-1 1,0 0 0,1 0 0,-1 0 0,1 0-1,-1 0 1,1-1 0,5 2 0,5 2-104,-1-1 0,1-1-1,0 0 1,0-1 0,1 0 0,15-1 0,-24 0 124,-1-1 0,1-1 0,0 1 0,-1-1-1,1 0 1,-1 0 0,1-1 0,-1 0 0,1 0-1,-1 0 1,0 0 0,7-5 0,-9 4 0,0 0 1,0 0 0,0 0-1,0 0 1,0-1 0,0 1-1,-1-1 1,0 0 0,0 0-1,0 0 1,0 0 0,-1 0-1,1 0 1,-1-1 0,0 1-1,1-8 1,3-40-60,-5 49 89,0 1 0,0-1 0,0 1 1,0 0-1,0-1 0,0 1 0,-1-1 0,1 1 1,-1-1-1,1 1 0,-1 0 0,0-1 0,0 1 1,0 0-1,0 0 0,-1 0 0,-2-4 1,3 6-17,1 0 0,-1-1 0,0 1 0,1 0 0,-1 0 0,0 0 0,0 0 0,1 0 0,-1 0 0,0 0 0,0 1 0,1-1 0,-1 0 0,0 0 0,1 1 0,-1-1 1,0 0-1,1 1 0,-1-1 0,0 0 0,1 1 0,-1-1 0,1 1 0,-1-1 0,1 1 0,-1-1 0,1 1 0,-1 0 0,1-1 0,0 1 0,-1-1 0,1 1 1,0 0-1,-1 0 0,1-1 0,0 1 0,0 0 0,0-1 0,0 1 0,-1 0 0,1 0 0,0-1 0,0 1 0,1 1 0,-7 34-22,6-30 23,-1-1-1,1 1 0,0-1 0,1 1 0,0-1 1,-1 1-1,2-1 0,-1 0 0,1 1 0,-1-1 0,1 0 1,1 0-1,3 6 0,-4-8-26,1 0 0,0 0 0,0-1 0,0 1 0,0-1 0,0 0 0,1 0 0,-1 0 0,1 0-1,-1-1 1,1 0 0,-1 1 0,1-1 0,0 0 0,0-1 0,0 1 0,0-1 0,-1 0 0,1 1 0,5-2 0,-3 1 4,-1 0 0,0 0 0,1-1 1,-1 0-1,0 0 0,0 0 0,0 0 0,0-1 0,0 0 0,0 0 1,0-1-1,0 1 0,-1-1 0,1 0 0,-1 0 0,0 0 1,0-1-1,0 0 0,0 1 0,0-1 0,-1-1 0,0 1 1,0 0-1,0-1 0,-1 0 0,4-6 0,-2 4 26,-1-1 1,1 0-1,-1 0 0,0 0 1,-1 0-1,0-1 1,-1 1-1,1 0 0,-1-14 726,4 65-1043,-4-37 283,1 0-1,0 0 0,0 0 1,1 0-1,0-1 1,0 1-1,0-1 1,1 0-1,0 0 1,0 0-1,0 0 0,0 0 1,1-1-1,0 0 1,7 5-1,-10-7-33,1 0 0,0-1-1,0 1 1,0-1 0,0 0-1,0 0 1,1 0 0,-1-1-1,0 1 1,0 0-1,1-1 1,-1 0 0,0 0-1,0 0 1,1 0 0,-1-1-1,0 1 1,0-1 0,1 0-1,-1 0 1,0 0 0,0 0-1,0-1 1,0 1 0,0-1-1,-1 0 1,1 1 0,0-1-1,-1-1 1,1 1 0,2-3-1,2-4-290,0 1 0,-1-1 0,-1 0 0,1-1 0,-1 0 0,-1 1 0,0-1 0,0-1 0,-1 1-1,4-21 1,2-7 554,-7 35-91,-1 1 1,0 0-1,1 0 0,0 0 0,-1 0 0,1 0 0,0 0 0,0 0 0,0 0 0,0 1 0,0-1 0,1 1 0,-1-1 0,0 1 0,1 0 0,-1 0 0,1 0 1,-1 0-1,1 1 0,-1-1 0,1 1 0,0-1 0,-1 1 0,1 0 0,0 0 0,-1 0 0,1 0 0,3 1 0,3 0 140,0 0-1,0 0 1,0 0 0,0 1-1,-1 1 1,1 0 0,10 4-1,-8-1-41,-1 0 0,0 1 0,0 0 0,11 11 0,-19-17-211,0 1 0,0-1 0,-1 1 0,1 0 0,0 0 0,-1-1 0,1 1 0,-1 0 1,1 1-1,-1-1 0,0 0 0,0 0 0,0 1 0,0-1 0,-1 0 0,1 1 0,-1-1 0,1 0 0,-1 1 0,0-1 0,0 1 0,0-1 0,0 1 0,0-1 1,0 1-1,-1-1 0,1 1 0,-2 2 0,0-3-22,0 0 1,0 0-1,0 1 0,-1-1 1,1-1-1,0 1 1,-1 0-1,0-1 0,1 1 1,-1-1-1,0 0 1,0 1-1,0-1 1,0-1-1,-4 2 0,-50 8-983,51-9 776,-83 5-4790,89-17-863</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7.904"/>
    </inkml:context>
    <inkml:brush xml:id="br0">
      <inkml:brushProperty name="width" value="0.05" units="cm"/>
      <inkml:brushProperty name="height" value="0.05" units="cm"/>
      <inkml:brushProperty name="color" value="#004F8B"/>
    </inkml:brush>
  </inkml:definitions>
  <inkml:trace contextRef="#ctx0" brushRef="#br0">1 140 2417,'0'0'6568,"2"5"-6359,8 15 178,-2 0 1,0 1 0,-1 1 0,5 28 0,13 97 916,-23-138-1231,11 179 1415,-16-250-2787,-3 0 0,-20-93 0,17 110 858,2 0 0,2 0 0,2 0 1,6-89-1,-3 133 470,0 0 0,1 0 0,-1-1-1,0 1 1,0 0 0,1 0 0,-1-1 0,1 1 0,-1 0 0,1 0-1,-1 0 1,1 0 0,0 0 0,-1 0 0,1 0 0,0 0 0,0 0 0,0 0-1,0 0 1,0 1 0,0-1 0,0 0 0,0 1 0,0-1 0,0 0-1,0 1 1,0-1 0,1 1 0,-1 0 0,0-1 0,0 1 0,1 0 0,-1 0-1,0 0 1,0 0 0,1 0 0,-1 0 0,0 0 0,0 0 0,0 1-1,1-1 1,-1 0 0,0 1 0,0-1 0,0 1 0,0-1 0,1 1-1,-1-1 1,1 2 0,3 1 102,1-1 0,-1 1 0,0 1 0,0-1 0,0 1 0,0 0 0,-1 0 0,8 8 0,-5-2 0,0 1-1,-1 0 0,0 1 0,-1-1 0,-1 1 0,1 0 1,-2 1-1,0-1 0,0 1 0,-1-1 0,0 1 0,-2 0 1,1 15-1,-2-26-134,1 0 1,-1 1-1,1-1 1,-1 0-1,1 0 1,-1 0-1,0 0 1,0 0-1,0 0 1,0 0-1,-1-1 1,1 1-1,0 0 1,-1-1-1,1 1 1,-1-1-1,0 1 1,1-1-1,-1 0 1,0 1-1,0-1 1,0 0 0,0 0-1,0 0 1,0-1-1,0 1 1,0 0-1,0-1 1,-3 1-1,-8 1-354,-1 0 0,1-1 0,-22 0 0,25-1-189,9 0 479,0 0-1,0-1 1,0 1 0,0 0 0,0 0-1,0-1 1,0 1 0,0 0 0,0-1-1,0 1 1,0-1 0,0 1-1,0-1 1,0 0 0,1 1 0,-1-1-1,0 0 1,0 1 0,1-1-1,-1 0 1,0 0 0,1 0 0,-1 0-1,1 0 1,-1 0 0,1 0 0,-1 0-1,1 0 1,0 0 0,0 0-1,-1 0 1,1 0 0,0 0 0,0 0-1,0 0 1,0 0 0,0 0 0,0 0-1,0 0 1,1 0 0,-1 0-1,0 0 1,1-2 0,0 0 5,-1 1 0,1-1 0,0 0 0,0 1-1,0-1 1,0 0 0,0 1 0,1 0 0,-1-1 0,1 1 0,0 0 0,-1-1 0,1 1 0,0 0 0,0 1 0,4-4-1,4 1 193,1 0 0,0 1 0,0 0 0,0 1 0,0 0 0,1 1 0,-1 0 0,1 1 0,-1 0 0,0 1 0,12 2 0,-17-1 132,-1 0 0,1 0 1,-1 1-1,0 0 0,0 0 0,0 0 1,0 1-1,0 0 0,-1 0 0,6 6 1,31 23 460,-33-30-569,0 1-1,0-1 1,0 0-1,0-1 0,1 0 1,-1 0-1,0-1 1,1 0-1,-1-1 1,1 0-1,0 0 1,-1 0-1,14-4 0,-19 2-150,1 0-1,-1-1 1,0 1-1,-1-1 1,1 0-1,0 1 0,-1-2 1,1 1-1,-1 0 1,0 0-1,0-1 1,-1 1-1,1-1 0,-1 1 1,1-1-1,-1 0 1,0 1-1,0-1 1,0-6-1,0 5-135,0-1-1,-1 1 1,1 0-1,-1 0 1,0 0 0,0-1-1,-1 1 1,0 0-1,0 0 1,0 0 0,0 0-1,-1 0 1,0 0-1,-3-7 1,0 7-118,1 0 0,-1 0 0,0 0 0,-1 0 0,1 1 0,-1 0 0,1 0 0,-1 1 0,0-1 1,-1 1-1,1 1 0,-1-1 0,-11-2 0,0 1-152,-1 1 1,1 0-1,-37 1 1,55 2 420,0 0-1,-1 0 1,1-1 0,0 1 0,-1 0-1,1 0 1,0 0 0,-1 0 0,1 0-1,-1 0 1,1 0 0,0 0 0,-1 0-1,1 0 1,-1 0 0,1 0 0,0 0-1,-1 0 1,1 0 0,-1 0 0,1 0-1,0 0 1,-1 0 0,1 1 0,0-1-1,-1 0 1,1 0 0,0 1 0,-1-1-1,1 0 1,0 0 0,0 1 0,-1-1-1,1 0 1,0 1 0,0-1 0,-1 0-1,1 1 1,0-1 0,0 0 0,0 1 0,0-1-1,0 0 1,-1 1 0,1-1 0,0 1-1,0-1 1,0 0 0,0 1 0,0-1-1,0 1 1,0-1 0,0 0 0,1 1-1,-1 0 33,1 0 0,0 0 0,0 0 0,0 0 0,0 0-1,0 0 1,-1-1 0,1 1 0,1 0 0,-1-1 0,0 1 0,0-1-1,0 1 1,0-1 0,0 0 0,0 1 0,3-1 0,37 2 413,0-1 0,0-2 0,54-9 0,58-2 1505,-151 12-1905,0 1-1,0-1 1,0 1 0,0-1 0,0 1 0,0 0-1,-1-1 1,1 1 0,0 0 0,0 0-1,-1 1 1,1-1 0,-1 0 0,1 0 0,-1 1-1,0-1 1,1 1 0,-1-1 0,0 1 0,0 0-1,0-1 1,0 1 0,0 0 0,0 0 0,-1 0-1,1-1 1,-1 1 0,1 4 0,9 63 926,-9-53-508,2 17 136,-3-22-619,0 1 0,1 0 0,0-1 0,1 1-1,0-1 1,1 0 0,1 1 0,-1-1-1,12 20 1,-15-30-251,1 0-1,-1 0 1,1-1-1,0 1 1,0 0-1,-1 0 1,1-1-1,0 1 1,0 0-1,0-1 1,0 1-1,0-1 1,0 1-1,-1-1 0,1 0 1,0 1-1,0-1 1,1 0-1,0 1 1,7-1-3980</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8.886"/>
    </inkml:context>
    <inkml:brush xml:id="br0">
      <inkml:brushProperty name="width" value="0.05" units="cm"/>
      <inkml:brushProperty name="height" value="0.05" units="cm"/>
      <inkml:brushProperty name="color" value="#004F8B"/>
    </inkml:brush>
  </inkml:definitions>
  <inkml:trace contextRef="#ctx0" brushRef="#br0">1 1 1008,'0'0'9247,"2"19"-8382,5 38-518,-2-1-1,-3 1 1,-6 76 0,2-125-4299,2-18 2785,5-22 974,-2 27 321,-1 0-1,1 0 0,1 0 0,-1 0 0,1 0 1,0 1-1,0 0 0,0 0 0,0 0 0,1 0 1,0 0-1,-1 1 0,1 0 0,1 0 0,-1 1 1,0-1-1,1 1 0,-1 0 0,11-2 0,5 1 319,1 0-1,-1 2 0,1 0 0,24 4 0,8-2-554,-44 0 342,1-2-1,-1 1 1,0-1 0,0-1-1,0 0 1,17-5 0,-24 6-209,-1-1 1,1 1 0,0 0 0,-1-1 0,1 0 0,-1 1 0,1-1 0,-1 0 0,0 0 0,0-1 0,0 1 0,0 0 0,0-1 0,-1 1-1,1-1 1,-1 1 0,0-1 0,1 0 0,-1 0 0,0 0 0,-1 1 0,1-1 0,0 0 0,-1 0 0,0 0 0,1 0 0,-2-4-1,2 5-27,-1 1 0,0-1-1,0 0 1,0 1 0,0-1-1,0 1 1,-1-1 0,1 1-1,0-1 1,-1 1 0,1-1-1,-1 1 1,1 0 0,-1-1-1,0 1 1,0 0 0,1-1-1,-1 1 1,0 0 0,0 0-1,0 0 1,0 0 0,-1 0-1,1 0 1,-2-2 0,-2 2-7,1 0 1,0 0-1,-1 0 1,1 0 0,-1 1-1,1 0 1,-8 0-1,5 0-17,4 0 30,1 0 1,-1 0-1,0 0 1,1 0-1,-1 1 0,0-1 1,1 1-1,-1 0 1,1 0-1,-1-1 0,1 2 1,-1-1-1,1 0 0,-1 0 1,1 1-1,0-1 1,0 1-1,0 0 0,-3 3 1,2-1 27,1 0 1,0 0 0,0 0 0,0 1-1,1-1 1,-1 0 0,1 1-1,0-1 1,0 1 0,1 0 0,-1 5-1,0 0 33,1-1 0,-1 1 0,1 0 0,1 0-1,0 0 1,2 10 0,-2-17-53,0 0 0,1 0 0,-1 0 0,0 0 0,1-1 0,0 1 0,0-1 0,0 1 0,0-1 0,0 1 0,0-1 0,0 0 0,1 0 0,-1 0-1,1 0 1,0-1 0,0 1 0,-1-1 0,1 1 0,0-1 0,0 0 0,5 1 0,4 2-129,1-2 0,-1 1 0,0-1 0,1-1 0,-1 0 0,1-1 0,-1-1 0,20-2 0,-27 2-55,0 0 0,1 0-1,-1-1 1,0 0-1,0 0 1,0 0 0,-1 0-1,1-1 1,0 0-1,-1 0 1,1 0 0,-1 0-1,0-1 1,0 0-1,-1 0 1,1 0-1,-1 0 1,0 0 0,0-1-1,0 1 1,4-10-1,-4 5 70,0-1-1,-1 1 0,0-1 0,0 0 0,-1 1 1,0-22 1447,-2 36-417,-3 4-565,1 1-1,0-1 0,1 1 1,0 0-1,1 0 1,-1 20-1,2-28-376,1 1 0,-1 0-1,1-1 1,0 1 0,-1-1 0,1 1-1,0-1 1,1 1 0,-1-1 0,0 0 0,1 1-1,-1-1 1,1 0 0,0 0 0,0 0-1,0 0 1,0-1 0,0 1 0,0 0-1,0-1 1,0 1 0,1-1 0,-1 0 0,0 0-1,1 0 1,-1 0 0,1 0 0,0-1-1,-1 1 1,1-1 0,4 1 0,-2 0-198,0 0 1,1 0 0,-1 0 0,0-1-1,1 0 1,-1 0 0,0-1-1,1 1 1,-1-1 0,0 0 0,0 0-1,0-1 1,0 0 0,0 0-1,0 0 1,0 0 0,0-1 0,6-4-1,-6 2 182,0-1-1,0 0 1,0 0 0,-1 0-1,0-1 1,0 1-1,0-1 1,-1 0-1,0 0 1,0-1 0,-1 1-1,2-10 1,-4 16 156,0 0 0,0 0 0,0 0 1,0 0-1,0 0 0,0 0 0,0 0 0,1 0 1,-1 0-1,0 0 0,1 0 0,-1 1 0,1-1 1,-1 0-1,1 0 0,-1 0 0,1 0 1,0 1-1,-1-1 0,1 0 0,0 0 0,-1 1 1,1-1-1,0 1 0,0-1 0,1 0 0,16 21-2345,-13-12 304,11 15-2810</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9.262"/>
    </inkml:context>
    <inkml:brush xml:id="br0">
      <inkml:brushProperty name="width" value="0.05" units="cm"/>
      <inkml:brushProperty name="height" value="0.05" units="cm"/>
      <inkml:brushProperty name="color" value="#004F8B"/>
    </inkml:brush>
  </inkml:definitions>
  <inkml:trace contextRef="#ctx0" brushRef="#br0">1 166 3794,'0'0'5170,"8"-18"-4828,46-87 399,-52 102-588,0 0 0,0 1 0,0-1 0,1 0 0,-1 1 1,1-1-1,0 1 0,0 0 0,0 0 0,0 0 0,0 0 0,0 1 0,0-1 0,0 1 0,1 0 0,-1 0 0,1 0 0,5-1 0,6 1 146,-1 0 0,1 0-1,19 3 1,2 0 16,25-4 436,-35 1-1140,52 3 1,-98-7-4351</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26.416"/>
    </inkml:context>
    <inkml:brush xml:id="br0">
      <inkml:brushProperty name="width" value="0.05" units="cm"/>
      <inkml:brushProperty name="height" value="0.05" units="cm"/>
      <inkml:brushProperty name="color" value="#004F8B"/>
    </inkml:brush>
  </inkml:definitions>
  <inkml:trace contextRef="#ctx0" brushRef="#br0">1 162 224,'0'0'7454,"10"0"-5045,6 0-2092,0-2-1,-1 0 0,1-1 1,-1 0-1,0-1 1,17-7-1,-20 6-499,-1 0 1,1 0-1,-1-2 0,0 1 1,-1-1-1,0 0 0,0-1 1,11-12-1,-18 17 116,-1 0 0,0-1 0,0 1-1,0-1 1,0 0 0,-1 0 0,1 0 0,-1 0-1,0 0 1,0 0 0,-1 0 0,1 0 0,-1 0-1,0 0 1,0-5 0,0 8 142,0 30-185,1-24 241,0 0 0,0 1 0,1-1 0,-1 0-1,1 0 1,0 0 0,1 0 0,-1 0 0,1 0 0,0-1-1,0 1 1,1-1 0,-1 0 0,1 0 0,7 6-1,-7-6-82,1 0 0,-1 0 0,-1 0-1,1 0 1,-1 0 0,0 1 0,0 0 0,0-1-1,0 1 1,-1 0 0,0 1 0,0-1-1,0 0 1,-1 0 0,2 11 0,-3-14-53,-1 0 0,1-1 1,-1 1-1,1 0 1,-1-1-1,0 1 1,0 0-1,0-1 0,0 1 1,0-1-1,0 1 1,0-1-1,-1 0 0,1 1 1,0-1-1,-1 0 1,1 0-1,-1 0 0,1 0 1,-1 0-1,0 0 1,1-1-1,-1 1 0,0 0 1,1-1-1,-1 1 1,0-1-1,-2 0 0,-57 9-178,57-9 161,-91 2-771,95-2 790,-1 0-1,1-1 1,0 1-1,-1 0 0,1 0 1,0 0-1,0 0 1,-1-1-1,1 1 0,0 0 1,-1 0-1,1-1 1,0 1-1,0 0 0,0 0 1,-1-1-1,1 1 1,0 0-1,0-1 0,0 1 1,0 0-1,-1-1 1,1 1-1,0 0 0,0-1 1,0 1-1,0 0 1,0-1-1,0 1 0,0 0 1,0-1-1,0 1 0,0 0 1,0-1-1,0 1 1,0 0-1,1-1 0,-1 1 1,0-1-1,7-15-508,0 11 248,0-1 0,0 1 0,1 1 0,-1-1 0,1 1-1,0 1 1,0-1 0,1 2 0,-1-1 0,16-2 0,1 1 232,0 1 0,39 0 0,-60 4 203,-1-1 0,1 1 0,0 0 1,-1 1-1,1-1 0,-1 1 0,1 0 0,-1-1 1,1 1-1,-1 1 0,0-1 0,0 0 0,0 1 0,-1 0 1,1-1-1,-1 1 0,1 0 0,-1 1 0,0-1 1,2 5-1,7 11 373,0 0 0,8 26 0,-17-40-459,16 45 594,-2 1 1,-3 0 0,13 103-1,-53-283-2212,15 86 527,3 0 1,1-1 0,-2-59 0,10 86 957,-1 8-21,1 0 1,0 1 0,1-1-1,0 0 1,0 1-1,5-16 1,-5 21 119,0 1 0,0 0 0,1 0 0,-1 0-1,1 0 1,-1 0 0,1 0 0,0 0 0,0 0 0,0 1 0,0-1 0,0 0 0,0 1 0,1 0 0,-1 0 0,0 0 0,1 0-1,-1 0 1,1 0 0,-1 0 0,1 1 0,-1-1 0,1 1 0,-1 0 0,1 0 0,-1 0 0,5 0 0,-4 0 12,-1 0 1,1 1-1,-1-1 1,1 0-1,-1 1 0,1 0 1,-1-1-1,1 1 1,-1 0-1,0 0 1,1 1-1,-1-1 1,0 0-1,0 1 1,0-1-1,0 1 0,0 0 1,0-1-1,-1 1 1,1 0-1,-1 0 1,1 0-1,-1 0 1,1 1-1,0 1 1,1 3-56,-1-1 0,0 1 1,0-1-1,-1 1 1,1 0-1,-1 0 1,-1-1-1,1 10 1,-1-15-14,0 0 0,-1 0 1,1 0-1,0 0 0,0-1 0,0 1 0,-1 0 1,1 0-1,0 0 0,-1 0 0,1-1 1,-1 1-1,1 0 0,-1 0 0,1-1 0,-1 1 1,1 0-1,-1-1 0,0 1 0,1-1 1,-1 1-1,0-1 0,0 1 0,1-1 1,-1 1-1,0-1 0,0 0 0,0 1 0,0-1 1,1 0-1,-2 0 0,-33 3-50,30-3 71,11-11-272,8 7 248,0 0 0,0 0 1,0 2-1,0 0 1,0 0-1,1 1 1,-1 1-1,0 0 0,22 4 1,-15-3 163,0 0 1,0-1-1,33-4 0,-49 3-131,-1 0-1,0 0 1,0 0 0,0 0-1,0 0 1,-1-1-1,1 0 1,0 0-1,0 0 1,-1 0 0,0-1-1,1 1 1,-1-1-1,0 0 1,0 0 0,0 0-1,-1 0 1,1 0-1,-1-1 1,0 1 0,0-1-1,0 0 1,0 0-1,-1 1 1,1-1-1,-1 0 1,0 0 0,0-1-1,0 1 1,-1 0-1,0 0 1,1 0 0,-1 0-1,-1 0 1,1-1-1,-2-5 1,1 8-42,0 0 1,0 0-1,0 0 1,0 0-1,0 0 0,-1 0 1,1 0-1,-1 1 1,1-1-1,-1 1 1,0-1-1,1 1 0,-1 0 1,0 0-1,0-1 1,0 1-1,0 0 1,0 1-1,0-1 0,0 0 1,-1 1-1,1-1 1,0 1-1,0-1 1,0 1-1,-3 0 0,-2-1-20,0 0 0,0 0-1,-1 1 1,1 0-1,0 1 1,0-1-1,-9 3 1,13-1 90,0-1 0,0 1 0,0 0 0,0 0 0,1 0 0,-1 0 0,1 1 0,0-1 0,-1 1 1,1 0-1,0-1 0,1 1 0,-1 0 0,0 0 0,1 0 0,0 0 0,-1 0 0,1 1 0,1-1 0,-1 0 0,-1 7 0,1-2 182,0 1 0,0-1 0,1 1 0,0-1 0,0 0 0,1 1 0,3 14 0,-2-19-191,0 0 1,0-1 0,0 1 0,0-1 0,1 1-1,0-1 1,-1 0 0,1 0 0,0 0-1,1 0 1,-1-1 0,0 1 0,1-1 0,0 0-1,-1 0 1,1 0 0,0-1 0,0 1-1,0-1 1,0 0 0,0 0 0,0 0-1,8 0 1,9 1-835,0 0 0,0-2 0,27-2-1,-23-3-2239,-4-10-1431</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26.759"/>
    </inkml:context>
    <inkml:brush xml:id="br0">
      <inkml:brushProperty name="width" value="0.05" units="cm"/>
      <inkml:brushProperty name="height" value="0.05" units="cm"/>
      <inkml:brushProperty name="color" value="#004F8B"/>
    </inkml:brush>
  </inkml:definitions>
  <inkml:trace contextRef="#ctx0" brushRef="#br0">160 0 2161,'0'0'6995,"-108"19"-6995,93-3-144,1 5-928,1-1-433,3-1-1232</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27.137"/>
    </inkml:context>
    <inkml:brush xml:id="br0">
      <inkml:brushProperty name="width" value="0.05" units="cm"/>
      <inkml:brushProperty name="height" value="0.05" units="cm"/>
      <inkml:brushProperty name="color" value="#004F8B"/>
    </inkml:brush>
  </inkml:definitions>
  <inkml:trace contextRef="#ctx0" brushRef="#br0">98 24 4178,'0'0'7022,"11"-19"-6043,-14 18-961,-1 0 0,1 1 0,-1-1 0,1 0 0,-1 1 0,1 0 0,-1 0 0,0 0 0,1 0 0,-1 1 0,1-1 0,-1 1 0,1 0 0,0 0 1,-1 0-1,1 1 0,0-1 0,-1 1 0,1-1 0,0 1 0,0 0 0,1 0 0,-1 1 0,0-1 0,1 1 0,-1-1 0,1 1 0,0 0 0,0 0 0,0 0 0,0 0 0,0 0 0,1 0 0,-1 0 0,1 1 0,0-1 0,0 1 0,0-1 0,1 0 1,-1 1-1,1 4 0,-1-4-7,2 0 0,-1 0 0,0 0 0,1 0 1,0 0-1,-1-1 0,2 1 0,-1 0 0,0-1 0,1 1 1,-1-1-1,1 1 0,0-1 0,0 0 0,1 0 1,-1 0-1,1 0 0,-1 0 0,1 0 0,0-1 1,0 1-1,0-1 0,0 0 0,1 0 0,-1 0 1,1 0-1,-1-1 0,1 1 0,-1-1 0,1 0 0,0 0 1,0 0-1,-1-1 0,1 1 0,4-1 0,0 1-116,-1 0 0,0-1-1,0 0 1,1 0 0,-1-1-1,0 0 1,0 0 0,0 0-1,0-1 1,0 0-1,11-5 1,-12 3-223,1 1 0,-1-1 0,-1 0 1,1-1-1,0 0 0,-1 1 0,0-2 0,0 1 0,-1 0 0,1-1 0,-1 0 1,0 0-1,-1 0 0,0-1 0,0 1 0,0-1 0,-1 0 0,3-9 0,0-20 893,-5 32 1775,0 16-607,0-7-1571,0 0 73,0 0 0,0 0 0,0 0 0,1-1-1,0 1 1,0 0 0,0 0 0,1 0 0,-1-1 0,1 1 0,0-1 0,0 1 0,1-1 0,2 5-1,-1-6-341,-1 0 0,0 0 0,1-1 0,-1 1 0,1-1-1,0 1 1,0-1 0,0 0 0,0 0 0,0-1 0,1 0-1,-1 1 1,0-1 0,1-1 0,8 2 0,9-1-2655,-2-1-1488</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27.478"/>
    </inkml:context>
    <inkml:brush xml:id="br0">
      <inkml:brushProperty name="width" value="0.05" units="cm"/>
      <inkml:brushProperty name="height" value="0.05" units="cm"/>
      <inkml:brushProperty name="color" value="#004F8B"/>
    </inkml:brush>
  </inkml:definitions>
  <inkml:trace contextRef="#ctx0" brushRef="#br0">1 0 9204,'0'0'2113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05.575"/>
    </inkml:context>
    <inkml:brush xml:id="br0">
      <inkml:brushProperty name="width" value="0.05" units="cm"/>
      <inkml:brushProperty name="height" value="0.05" units="cm"/>
      <inkml:brushProperty name="color" value="#004F8B"/>
    </inkml:brush>
  </inkml:definitions>
  <inkml:trace contextRef="#ctx0" brushRef="#br0">0 135 8708,'0'0'2100,"21"6"818,-17-5-2780,38 10 1406,0-2 0,62 5 0,16-14 105,-118 0-1675,0 0 0,0-1 0,0 1 0,-1-1 0,1 1 0,0-1 0,0 0 0,0 0 0,-1 0 1,1 0-1,0 0 0,-1 0 0,1-1 0,-1 1 0,0 0 0,1-1 0,-1 1 0,0-1 0,0 1 0,0-1 0,0 0 0,0 1 0,0-1 0,0 0 0,0 0 0,-1 0 0,1 0 0,-1 0 0,0 0 0,1 1 0,-1-1 0,0 0 0,0-3 0,0 1-99,1 0-1,-1 0 1,0 0-1,-1 0 0,1 1 1,-1-1-1,1 0 1,-1 0-1,0 0 1,-1 1-1,1-1 1,-1 0-1,1 1 0,-1-1 1,0 1-1,-4-5 1,-1 1 16,-1 2 0,0-1 1,0 1-1,0 0 0,0 1 0,-1 0 1,0 0-1,0 1 0,0 0 0,-14-3 1,4 3 89,1 1 0,-1 0 0,0 1 0,-27 3 0,44-2 74,-1 0 0,1 1 0,-1 0 0,0-1 0,1 1 0,-1 0 0,1 0 0,0 1 0,-1-1 0,1 0 0,0 1 0,0-1 0,0 1 0,0 0 0,0 0 0,0 0 0,0 0 1,1 0-1,-1 0 0,1 0 0,-1 0 0,1 1 0,0-1 0,0 1 0,0-1 0,-1 6 0,0-1-20,0 0-1,1 1 1,0-1 0,0 1-1,1-1 1,0 1-1,0-1 1,3 12 0,-3-17-141,1 0 0,0 0 0,-1 0 0,1 0 0,0 0 0,0 0 0,0 0 0,0 0 0,1 0 0,-1 0 0,1 0 1,-1-1-1,1 1 0,-1 0 0,1-1 0,0 0 0,0 1 0,0-1 0,-1 0 0,1 0 0,3 1 0,30 7-5004,2-8-3403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09.818"/>
    </inkml:context>
    <inkml:brush xml:id="br0">
      <inkml:brushProperty name="width" value="0.05" units="cm"/>
      <inkml:brushProperty name="height" value="0.05" units="cm"/>
      <inkml:brushProperty name="color" value="#004F8B"/>
    </inkml:brush>
  </inkml:definitions>
  <inkml:trace contextRef="#ctx0" brushRef="#br0">58 47 7123,'0'0'6915,"-7"-9"-5965,-19-21-802,17 23-290,19 28-192,23 28 321,-19-30 75,-2 0 0,13 25 0,-22-38-64,0 0 1,-1 0 0,0 0-1,0 1 1,-1-1-1,1 0 1,-1 1 0,-1-1-1,1 1 1,-1 0 0,0-1-1,-2 9 1,1-13-3,1 1 1,-1-1 0,0 0-1,0 0 1,0 0 0,0 1-1,-1-1 1,1 0-1,0-1 1,-1 1 0,0 0-1,1 0 1,-1-1-1,0 1 1,0-1 0,0 1-1,0-1 1,0 0 0,0 0-1,0 0 1,-1 0-1,1 0 1,0 0 0,0-1-1,-5 2 1,-5 0 78,0 0 0,0-1-1,-20 0 1,30-1-49,1-1-10,1 1 0,0 0 1,-1 0-1,1 0 0,-1 0 0,1-1 0,0 1 0,-1 0 0,1 0 0,0-1 1,-1 1-1,1 0 0,0-1 0,0 1 0,-1 0 0,1-1 0,0 1 0,0 0 1,0-1-1,-1 1 0,1 0 0,0-1 0,0 1 0,0-1 0,0 1 0,0 0 1,0-1-1,0 1 0,0-1 0,0 1 0,0-1 0,0 1 0,0 0 0,0-1 1,0 1-1,0-1 0,0 1 0,0 0 0,1-1 0,-1 1 0,0 0 0,0-1 1,0 1-1,1-1 0,9-19 21,3 9-42,1 1 1,-1 1-1,2 0 0,-1 1 0,1 1 0,0 0 0,31-9 0,34-17 364,-71 29-259,-1-1 0,1 0 0,-1 0 0,0-1 0,0 0 0,8-8 0,-14 10-14,1 1 0,0-1 0,-1 1-1,0-1 1,0 0 0,0 0 0,0 0 0,0 0 0,-1 0-1,0 0 1,0-1 0,0 1 0,0 0 0,-1-1 0,0-7-1,0 12-23,-16 7-388,12-5 350,1 0 0,-1 1 0,1 0-1,0 0 1,0 0 0,0 0 0,1 1 0,-1-1 0,1 1-1,0-1 1,0 1 0,0 0 0,0 0 0,1 0 0,-1 0-1,1 0 1,0 0 0,0 0 0,0 6 0,1-7-28,1 0 1,-1 0 0,0 0-1,1 1 1,-1-1 0,1 0-1,0 0 1,0 0 0,1 0-1,-1 0 1,0 0-1,1-1 1,0 1 0,-1 0-1,1-1 1,0 1 0,1-1-1,-1 0 1,0 1 0,1-1-1,-1 0 1,1-1 0,0 1-1,-1 0 1,6 2 0,7 2-953,0 0 1,1-1-1,-1 0 1,1-2-1,0 0 1,26 2-1,4-4-3982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27.933"/>
    </inkml:context>
    <inkml:brush xml:id="br0">
      <inkml:brushProperty name="width" value="0.05" units="cm"/>
      <inkml:brushProperty name="height" value="0.05" units="cm"/>
      <inkml:brushProperty name="color" value="#004F8B"/>
    </inkml:brush>
  </inkml:definitions>
  <inkml:trace contextRef="#ctx0" brushRef="#br0">1 257 80,'0'0'7174,"19"1"-5141,162 5 3866,-176-6-5872,0 1 1,-1-1 0,1 0 0,0-1-1,-1 1 1,1-1 0,-1 0 0,1 0-1,-1-1 1,1 1 0,-1-1 0,0 0-1,0 0 1,1-1 0,-2 1 0,1-1-1,0 0 1,0 0 0,-1 0 0,0 0-1,0 0 1,1-1 0,-2 0 0,1 1-1,0-1 1,-1 0 0,0-1 0,0 1-1,0 0 1,-1 0 0,1-1-1,-1 1 1,0-1 0,1-5 0,0 1-215,-1 1 1,0-1 0,0 1 0,0-1 0,-1 1-1,-1-1 1,1 0 0,-2 1 0,-1-11-1,1 16 126,1-1-1,-1 0 1,1 1-1,-1-1 1,-1 1 0,1 0-1,0 0 1,-1 0-1,1 0 1,-1 0-1,0 0 1,0 0-1,0 1 1,0 0-1,-1 0 1,1 0-1,-1 0 1,1 0-1,-1 0 1,0 1-1,-7-2 1,0 0 0,0 0 0,0 1 0,-1 0 0,1 1 0,-1 0 0,0 1 0,1 0 0,-18 3 0,25-2 66,0 0 1,0-1-1,0 2 0,1-1 1,-1 0-1,0 1 0,1 0 1,-1-1-1,1 1 0,0 1 0,-1-1 1,1 0-1,0 1 0,1 0 1,-1 0-1,0 0 0,1 0 1,-1 0-1,1 0 0,0 0 1,0 1-1,0-1 0,1 1 1,-1 0-1,1 0 0,0-1 0,0 1 1,0 4-1,-1 3 101,1-1 1,0 1-1,1-1 1,0 1-1,1 0 1,0-1-1,1 0 0,0 1 1,0-1-1,1 0 1,1 0-1,-1 0 1,2 0-1,-1-1 0,2 0 1,-1 1-1,7 7 1,6 10 333,10 13 291,34 67 0,-55-92-726,-1 0-1,0 1 0,-1 0 1,-1 0-1,0 0 1,-1 0-1,-1 1 0,0 22 1,-2-38-35,0 0 1,0 0-1,0-1 1,0 1-1,0 0 0,0 0 1,0 0-1,0 0 1,-1-1-1,1 1 1,0 0-1,-1 0 0,1 0 1,0-1-1,-1 1 1,1 0-1,-1-1 1,1 1-1,-1 0 0,0-1 1,1 1-1,-1 0 1,0-1-1,1 1 1,-1-1-1,0 0 0,1 1 1,-1-1-1,0 1 1,0-1-1,0 0 1,1 0-1,-1 1 0,0-1 1,0 0-1,0 0 1,0 0-1,1 0 1,-1 0-1,0 0 0,0 0 1,0 0-1,0-1 1,0 1-1,1 0 1,-1 0-1,-1-1 0,-1 0-9,1 0-1,-1 0 0,1 0 1,0 0-1,0 0 0,0 0 1,-1 0-1,1-1 0,0 1 1,0-1-1,1 1 0,-1-1 1,0 0-1,1 0 0,-3-3 1,1-4-11,1 1 0,0-1 1,0 0-1,1 0 0,0 0 1,0 0-1,1 0 0,1 0 1,-1 0-1,1 0 0,1 1 1,0-1-1,0 0 1,1 0-1,7-15 0,-8 18 18,1-1-1,0 1 0,0 0 1,1 0-1,0 1 0,0-1 1,0 1-1,1 0 0,-1 0 1,1 0-1,0 1 0,1-1 1,-1 1-1,1 1 0,0-1 1,0 1-1,0 0 0,0 0 1,1 1-1,-1-1 1,10-1-1,-13 4-28,1 0-1,-1 0 1,1 0-1,-1 0 1,1 1 0,-1-1-1,0 1 1,1 0-1,-1 0 1,0 0 0,1 0-1,-1 1 1,3 1 0,26 9-1655,-12-11-1760</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28.276"/>
    </inkml:context>
    <inkml:brush xml:id="br0">
      <inkml:brushProperty name="width" value="0.05" units="cm"/>
      <inkml:brushProperty name="height" value="0.05" units="cm"/>
      <inkml:brushProperty name="color" value="#004F8B"/>
    </inkml:brush>
  </inkml:definitions>
  <inkml:trace contextRef="#ctx0" brushRef="#br0">0 0 784,'0'0'5987</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28.621"/>
    </inkml:context>
    <inkml:brush xml:id="br0">
      <inkml:brushProperty name="width" value="0.05" units="cm"/>
      <inkml:brushProperty name="height" value="0.05" units="cm"/>
      <inkml:brushProperty name="color" value="#004F8B"/>
    </inkml:brush>
  </inkml:definitions>
  <inkml:trace contextRef="#ctx0" brushRef="#br0">1 148 4386,'0'0'7203,"20"8"-5695,64 25-721,-74-29-642,1-1 0,-1 0 0,0-1 0,1 0-1,-1 0 1,1-1 0,0-1 0,-1 0 0,1 0 0,0-1 0,13-3 0,-22 4-167,1-2 0,-1 1 0,1 0 0,-1 0 0,0-1 0,0 1 0,1-1 0,-1 0 1,0 1-1,-1-1 0,1 0 0,0 0 0,0-1 0,-1 1 0,1 0 0,-1 0 0,0-1 0,0 1 0,0-1 0,0 1 0,0-1 0,0 1 0,-1-1 0,1 0 0,-1 1 0,0-4 0,2-6-459,-1 0-1,0 0 0,-1 0 0,-2-18 1,1 27 402,1 1 0,-1-1 0,1 0-1,-1 0 1,0 0 0,0 1 0,-1-1 0,1 0 0,0 1 0,-1-1 0,1 1 0,-1 0 0,0-1-1,0 1 1,0 0 0,0 0 0,0 0 0,-1 0 0,-3-2 0,1 2 89,0-1 0,0 1 0,0 1 1,0-1-1,0 1 0,0 0 0,0 0 0,0 0 0,-1 1 1,-5 0-1,9 0 28,0 1 1,0-1 0,0 1 0,0 0-1,1 0 1,-1 0 0,0 0 0,0 0-1,0 0 1,1 1 0,-1-1-1,0 0 1,1 1 0,0-1 0,-1 1-1,1 0 1,0-1 0,0 1-1,0 0 1,0 0 0,0 0 0,0 0-1,-1 2 1,-16 53 977,12-25-397,1 1 0,1 0 0,2 1-1,1-1 1,8 64 0,-6-91-549,0 0-1,1-1 0,0 1 0,0 0 0,1-1 0,-1 1 0,1-1 1,4 6-1,-5-9-208,-1 0 0,0 0 0,1 0 1,0-1-1,-1 1 0,1-1 1,0 1-1,0-1 0,0 0 0,0 0 1,2 1-1,-2-1-218,-1-1 1,0 1 0,1-1-1,-1 0 1,0 0 0,1 0-1,-1 0 1,0 0-1,1 0 1,-1 0 0,0 0-1,1-1 1,-1 1-1,0 0 1,0-1 0,1 1-1,-1-1 1,0 1 0,0-1-1,2-1 1,9-10-4342</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29.499"/>
    </inkml:context>
    <inkml:brush xml:id="br0">
      <inkml:brushProperty name="width" value="0.05" units="cm"/>
      <inkml:brushProperty name="height" value="0.05" units="cm"/>
      <inkml:brushProperty name="color" value="#004F8B"/>
    </inkml:brush>
  </inkml:definitions>
  <inkml:trace contextRef="#ctx0" brushRef="#br0">4 94 4562,'0'0'5061,"-1"10"-4354,-1 32 72,2-39-725,0-1 0,0 1 0,1-1-1,-1 0 1,1 1 0,-1-1 0,1 1 0,0-1 0,0 0-1,0 0 1,0 0 0,1 1 0,-1-1 0,0 0-1,1-1 1,0 1 0,-1 0 0,1 0 0,0-1 0,0 1-1,0-1 1,0 1 0,0-1 0,0 0 0,0 0 0,1 0-1,-1 0 1,0 0 0,0 0 0,1-1 0,-1 1 0,4-1-1,8 3 38,1-1-1,0 0 0,27-1 0,-34-1-23,-3 0-48,1 0 0,0-1 0,-1 1 0,1-1 1,-1 0-1,1-1 0,-1 1 0,0-1 0,1 0 0,-1 0 1,0-1-1,0 0 0,7-5 0,-9 5-15,0 1 0,0-2 0,0 1 0,0 0 0,-1 0 0,0-1 1,1 0-1,-1 1 0,-1-1 0,1 0 0,0 0 0,-1 0 0,0 0 0,0 0 0,0 0 0,-1 0 0,1-1 0,-1 1 0,0-4 0,-1 4 783,-2 10-234,-1 22 62,3-25-584,1 0 0,0 0 1,-1 0-1,1 0 0,1 0 1,-1 0-1,0 0 1,1 0-1,-1 0 0,1 0 1,0-1-1,0 1 0,0 0 1,0 0-1,1-1 1,-1 1-1,1-1 0,0 1 1,-1-1-1,1 0 0,0 0 1,4 4-1,5-2-2,-1 0 1,1-1-1,0 0 0,0 0 0,0-1 1,1-1-1,-1 0 0,0 0 0,1-1 0,-1-1 1,0 0-1,0 0 0,1-1 0,-1-1 1,0 0-1,-1 0 0,1-1 0,-1 0 0,1-1 1,-1 0-1,10-8 0,-17 11-35,0 0 1,-1-1-1,1 0 1,0 1-1,-1-1 0,0 0 1,1 0-1,-1 0 1,0 0-1,-1-1 0,1 1 1,-1-1-1,1 1 0,-1-1 1,0 1-1,0-1 1,-1 0-1,1-4 0,-15 31 132,14-21-113,-1 1 0,1 0 0,0 0 1,0 0-1,0 0 0,0 0 0,1 0 0,-1-1 1,1 1-1,-1 0 0,1 0 0,0-1 1,0 1-1,1 0 0,-1-1 0,0 1 0,1-1 1,0 0-1,-1 1 0,1-1 0,0 0 0,0 0 1,4 3-1,-1-2 32,1-1 1,-1 1-1,1-1 0,0 0 1,0-1-1,0 1 1,0-1-1,0 0 0,0-1 1,11 1-1,-4-1-19,16 1 39,0-1 1,0-1-1,40-7 1,-61 7-80,-1-1 1,0 1 0,0-2-1,0 1 1,0-1 0,0 0-1,-1 0 1,1-1 0,-1 0 0,0 0-1,0-1 1,0 1 0,0-1-1,-1 0 1,0-1 0,0 0-1,-1 1 1,8-13 0,-10 13-24,0 0 1,0-1-1,0 1 1,0-1-1,-1 1 1,0-1-1,0 0 1,0 0-1,-1 1 1,0-1-1,-1-10 1,0 13 36,1 1 1,0 0-1,-1-1 1,1 1-1,-1 0 0,0 0 1,1 0-1,-1 0 1,0-1-1,-1 1 1,1 0-1,0 1 1,-1-1-1,1 0 0,-1 0 1,1 1-1,-1-1 1,0 0-1,1 1 1,-1 0-1,0-1 1,0 1-1,0 0 1,0 0-1,0 0 0,-1 0 1,1 1-1,0-1 1,0 0-1,-4 1 1,-1-1 88,1 1 0,-1 0-1,1 0 1,-1 1 0,0 0 0,1 0 0,0 1 0,-1-1 0,1 2 0,0-1 0,0 0 0,0 1 0,0 0 0,0 1 0,1-1 0,0 1-1,-1 0 1,2 1 0,-1-1 0,0 1 0,1 0 0,0 0 0,0 0 0,0 1 0,1-1 0,-1 1 0,1 0 0,1 0 0,-1 0 0,1 0-1,0 0 1,1 1 0,-1-1 0,1 1 0,0 8 0,1-11-40,1 0 1,-1 0-1,1 0 0,0 0 0,0 0 1,1 0-1,-1 0 0,1 0 1,0-1-1,0 1 0,0-1 0,0 1 1,1-1-1,0 0 0,-1 0 0,1 0 1,0 0-1,0 0 0,1-1 1,-1 0-1,0 1 0,1-1 0,0 0 1,4 2-1,14 6 2,0-1 0,47 12 1,-48-15-64,10 2-186,48 17-1515,-74-23 875,0 0 0,0 1 0,0 0 0,0 0 0,-1 0 0,8 7 0,-10-4-3943</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1.067"/>
    </inkml:context>
    <inkml:brush xml:id="br0">
      <inkml:brushProperty name="width" value="0.05" units="cm"/>
      <inkml:brushProperty name="height" value="0.05" units="cm"/>
      <inkml:brushProperty name="color" value="#004F8B"/>
    </inkml:brush>
  </inkml:definitions>
  <inkml:trace contextRef="#ctx0" brushRef="#br0">40 10 1521,'0'0'6347,"0"-9"-2012,-15 142-1163,5 212 0,10-322-2985,0-23-160,-14-24-15971</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1.703"/>
    </inkml:context>
    <inkml:brush xml:id="br0">
      <inkml:brushProperty name="width" value="0.05" units="cm"/>
      <inkml:brushProperty name="height" value="0.05" units="cm"/>
      <inkml:brushProperty name="color" value="#004F8B"/>
    </inkml:brush>
  </inkml:definitions>
  <inkml:trace contextRef="#ctx0" brushRef="#br0">1 0 2209,'0'0'7129,"8"23"-5547,1 8-1046,2 3 222,2 1-1,17 33 1,2 0 518,63 117 1388,-94-184-2648,-1 0-1,0 0 0,1 0 1,0 0-1,-1 0 0,1 0 0,0 0 1,-1 0-1,1-1 0,0 1 1,0 0-1,-1-1 0,1 1 0,0 0 1,0-1-1,0 1 0,0-1 0,0 1 1,0-1-1,0 0 0,0 1 1,0-1-1,0 0 0,0 0 0,0 0 1,0 0-1,1 0 0,-1 0 1,0 0-1,0 0 0,0 0 0,0 0 1,0-1-1,0 1 0,0 0 1,0-1-1,0 1 0,0-1 0,0 1 1,0-1-1,0 1 0,-1-1 1,1 0-1,0 1 0,0-1 0,0 0 1,-1 0-1,1 1 0,0-1 0,-1 0 1,2-2-1,5-7-267,0 0 0,0-1 0,8-19 0,-9 18-143,8-15-238,2 0 1,2 1-1,0 1 0,26-28 0,-43 53 647,-1 0 0,0-1 1,0 1-1,0 0 0,1 0 0,-1-1 0,0 1 1,0 0-1,0 0 0,0-1 0,1 1 0,-1 0 1,0-1-1,0 1 0,0 0 0,0-1 0,0 1 1,0 0-1,0-1 0,0 1 0,0 0 1,0 0-1,0-1 0,0 1 0,0 0 0,0-1 1,0 1-1,-1 0 0,1-1 0,0 1 0,0 0 1,0 0-1,0-1 0,0 1 0,-1 0 0,1 0 1,0-1-1,0 1 0,-1 0 0,1 0 0,0-1 1,0 1-1,-1 0 0,1 0 0,0 0 0,0 0 1,-1 0-1,1-1 0,0 1 0,-1 0 0,1 0 1,0 0-1,-1 0 0,1 0 0,0 0 0,-1 0 1,1 0-1,0 0 0,-1 0 0,-23-2-207,23 2 222,-134-10-837,-32-1 515,166 11 234</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3.933"/>
    </inkml:context>
    <inkml:brush xml:id="br0">
      <inkml:brushProperty name="width" value="0.05" units="cm"/>
      <inkml:brushProperty name="height" value="0.05" units="cm"/>
      <inkml:brushProperty name="color" value="#004F8B"/>
    </inkml:brush>
  </inkml:definitions>
  <inkml:trace contextRef="#ctx0" brushRef="#br0">13 171 1793,'0'0'4935,"-3"16"-3470,-1 15-1110,-1-1 360,4-19 2833,4-30-3752,0 1 0,1-1 0,1 1-1,1 0 1,1 0 0,0 0 0,1 1-1,1 0 1,1 1 0,18-24 0,-25 36 215,0 0 1,1 1-1,0 0 0,0-1 1,0 1-1,0 1 0,0-1 1,1 0-1,-1 1 0,1 0 1,6-2-1,-8 3 15,-1 0 0,0 1-1,1-1 1,-1 1 0,0 0 0,1-1 0,-1 1-1,0 0 1,1 1 0,-1-1 0,1 0-1,-1 1 1,0-1 0,1 1 0,-1-1 0,0 1-1,0 0 1,0 0 0,0 0 0,1 1-1,-1-1 1,-1 0 0,1 1 0,0-1 0,0 1-1,2 2 1,6 12 274,0 1 0,-1-1 0,-1 2-1,-1-1 1,0 1 0,-2 0 0,6 25 0,13 40-202,-9-123-1717,-9 19 1257,0 1-1,2 0 1,0 0-1,1 1 1,15-24 0,-23 43 391,-1-1 1,0 1-1,0-1 1,1 1-1,-1 0 1,0-1 0,0 1-1,1-1 1,-1 1-1,1 0 1,-1-1 0,0 1-1,1 0 1,-1 0-1,1-1 1,-1 1-1,1 0 1,-1 0 0,0 0-1,1 0 1,-1-1-1,1 1 1,-1 0-1,1 0 1,-1 0 0,1 0-1,-1 0 1,1 0-1,-1 0 1,1 0-1,-1 0 1,1 1 0,-1-1-1,1 0 1,-1 0-1,1 0 1,-1 1-1,1-1 1,-1 0 0,0 0-1,1 1 1,-1-1-1,1 0 1,-1 1-1,0-1 1,1 0 0,-1 1-1,0-1 1,0 1-1,1-1 1,-1 0-1,0 1 1,0-1 0,1 1-1,-1 0 1,12 32 1374,-10-27-1031,6 17 286,-6-15-388,1 0 1,0 0 0,0 0 0,0-1 0,8 12-1,-9-17-497,0 0 0,0 0-1,0 0 1,0 0-1,0 0 1,0 0 0,1-1-1,-1 1 1,1-1-1,-1 0 1,1 1 0,-1-1-1,1-1 1,0 1-1,0 0 1,-1 0 0,1-1-1,0 0 1,0 0-1,4 0 1,12 0-3272</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4.292"/>
    </inkml:context>
    <inkml:brush xml:id="br0">
      <inkml:brushProperty name="width" value="0.05" units="cm"/>
      <inkml:brushProperty name="height" value="0.05" units="cm"/>
      <inkml:brushProperty name="color" value="#004F8B"/>
    </inkml:brush>
  </inkml:definitions>
  <inkml:trace contextRef="#ctx0" brushRef="#br0">1 125 6419,'0'0'7235,"23"120"-7059,-11-94-176,3-6-32,1-5-1456,1-7-2082,-7-8-1520</inkml:trace>
  <inkml:trace contextRef="#ctx0" brushRef="#br0" timeOffset="1">76 0 6467,'0'0'2097</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4.635"/>
    </inkml:context>
    <inkml:brush xml:id="br0">
      <inkml:brushProperty name="width" value="0.05" units="cm"/>
      <inkml:brushProperty name="height" value="0.05" units="cm"/>
      <inkml:brushProperty name="color" value="#004F8B"/>
    </inkml:brush>
  </inkml:definitions>
  <inkml:trace contextRef="#ctx0" brushRef="#br0">0 0 6275,'0'0'4367,"6"19"-3996,10 48 564,12 109 0,-19-121-812,-1-12-1343,-6-13-2952,-19-34-3170</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4.994"/>
    </inkml:context>
    <inkml:brush xml:id="br0">
      <inkml:brushProperty name="width" value="0.05" units="cm"/>
      <inkml:brushProperty name="height" value="0.05" units="cm"/>
      <inkml:brushProperty name="color" value="#004F8B"/>
    </inkml:brush>
  </inkml:definitions>
  <inkml:trace contextRef="#ctx0" brushRef="#br0">0 87 800,'0'0'3538,"18"-2"-1764,88-4 555,-101 7-2063,-1 1 1,0 0-1,1-1 0,-1 1 1,0 1-1,0-1 0,0 0 1,0 1-1,0 0 0,-1 0 0,1 0 1,-1 1-1,6 6 0,18 15 419,-17-19-622,1 0 1,0-1-1,0 0 0,1-1 0,-1 0 1,1-1-1,0 0 0,0-1 1,0 0-1,0-1 0,1 0 1,-1-1-1,0-1 0,21-2 1,-30 2-60,-1 0 1,1 0-1,-1 0 1,1 0-1,-1 0 1,1-1-1,-1 1 1,0-1-1,0 1 1,0-1-1,0 0 1,0 0-1,0 0 1,0 0-1,0 0 1,-1-1-1,1 1 1,-1 0-1,0-1 1,1 1-1,-1-1 1,0 1-1,-1-1 1,1 0-1,0 1 1,-1-1-1,1 0 1,-1 0-1,0 1 1,0-1-1,-1-3 1,2 1-19,-1 1 0,-1 0 0,1-1 0,0 1-1,-1-1 1,0 1 0,0 0 0,-1 0 0,1-1 0,-1 1 0,0 0 0,0 0 0,0 1 0,0-1 0,-1 0 0,1 1 0,-1-1 0,-6-5 0,0 5-5,1-1 1,-1 1-1,0 1 0,-1-1 0,1 2 1,0-1-1,-1 1 0,0 1 1,0 0-1,1 0 0,-1 1 0,-14 1 1,19-1 40,0 1 0,1 0 1,-1 0-1,0 0 0,1 0 1,0 1-1,-1 0 0,1 0 1,0 0-1,-1 0 0,1 1 1,-4 3-1,6-4 11,0 1 0,0-1 0,0 1 1,0-1-1,0 1 0,0 0 0,1 0 0,-1 0 0,1 0 0,0 0 0,0 0 1,0 0-1,0 0 0,1 0 0,-1 0 0,1 1 0,0-1 0,0 0 0,0 5 1,1-7-93,-1 1 1,0-1 0,1 1 0,-1-1 0,1 1-1,-1-1 1,1 0 0,0 1 0,-1-1 0,1 0-1,0 0 1,0 1 0,0-1 0,0 0-1,0 0 1,0 0 0,0 0 0,1 0 0,-1-1-1,0 1 1,0 0 0,1 0 0,-1-1 0,0 1-1,1-1 1,1 1 0,43 7-2656,-41-7 2360,46 2-3602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10.154"/>
    </inkml:context>
    <inkml:brush xml:id="br0">
      <inkml:brushProperty name="width" value="0.05" units="cm"/>
      <inkml:brushProperty name="height" value="0.05" units="cm"/>
      <inkml:brushProperty name="color" value="#004F8B"/>
    </inkml:brush>
  </inkml:definitions>
  <inkml:trace contextRef="#ctx0" brushRef="#br0">271 96 7587,'0'0'9277,"5"-13"-8501,13-39-226,-18 51-540,1 1-1,-1-1 1,0 0 0,0 0 0,1 1 0,-1-1 0,0 0 0,0 0 0,0 0 0,0 0 0,0 1 0,0-1 0,0 0-1,0 0 1,0 0 0,0 1 0,0-1 0,0 0 0,-1 0 0,1 0 0,0 1 0,-1-1 0,1 0 0,0 1 0,-1-1-1,1 0 1,-1 1 0,1-1 0,-1 0 0,1 1 0,-1-1 0,0 1 0,1-1 0,-1 1 0,0-1 0,1 1-1,-1-1 1,0 1 0,0 0 0,1 0 0,-1-1 0,0 1 0,0 0 0,0 0 0,1 0 0,-1 0 0,0 0 0,0 0-1,0 0 1,0 0 0,1 0 0,-3 0 0,-1 0 4,-9-1-46,-1 0 1,0 0 0,0 2 0,0 0 0,1 0 0,-1 1-1,0 1 1,1 0 0,0 1 0,-22 10 0,29-12 68,0 1 1,0-1-1,1 1 1,-1 1 0,1-1-1,0 1 1,0 0 0,0 0-1,0 1 1,1-1-1,0 1 1,-1 0 0,2 0-1,-1 1 1,1-1-1,0 1 1,0 0 0,0-1-1,1 1 1,0 0-1,0 1 1,0-1 0,1 0-1,0 0 1,0 8 0,1-11-5,1 1 0,0 0-1,0 0 1,0 0 0,0 0 0,0-1 0,1 1 0,-1-1 0,1 1 0,0-1 0,0 0 0,1 1 0,-1-1 0,1 0 0,-1-1 0,1 1 0,0 0 0,0-1 0,0 1 0,1-1 0,-1 0 0,0 0 0,1 0 0,-1-1 0,1 1 0,0-1 0,4 1 0,14 5 164,1-1 0,0-1 0,32 2 0,-38-5-158,87 8-466,-37-8-4434,-47-3-720</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5.322"/>
    </inkml:context>
    <inkml:brush xml:id="br0">
      <inkml:brushProperty name="width" value="0.05" units="cm"/>
      <inkml:brushProperty name="height" value="0.05" units="cm"/>
      <inkml:brushProperty name="color" value="#004F8B"/>
    </inkml:brush>
  </inkml:definitions>
  <inkml:trace contextRef="#ctx0" brushRef="#br0">170 72 1345,'0'0'9231,"-8"-10"-8567,-28-35-141,34 43-484,-1 1 0,0-1 0,1 0 0,-1 1 0,0-1 0,0 1 0,0 0 0,0 0 0,0 0 0,-1 0 0,1 1 0,0-1 0,0 1 0,-1 0-1,1 0 1,0 0 0,0 0 0,-1 0 0,1 1 0,0-1 0,0 1 0,0 0 0,0 0 0,0 0 0,0 1 0,0-1 0,0 1 0,0 0 0,1-1 0,-4 4 0,3-2 12,0 0 1,0 0-1,1 0 0,-1 1 0,1-1 1,0 1-1,0 0 0,0-1 0,1 1 0,-1 0 1,1 0-1,0 0 0,0 0 0,0 0 0,1 0 1,-1 0-1,1 1 0,0-1 0,0 0 0,1 0 1,-1 0-1,1 0 0,0 0 0,0 0 1,0 0-1,0 0 0,1 0 0,0 0 0,0-1 1,0 1-1,0-1 0,0 1 0,1-1 0,-1 0 1,1 0-1,0 0 0,0 0 0,0 0 0,1-1 1,5 5-1,6-1-170,0-1 0,0 0 1,1-1-1,0 0 0,0-1 1,27 1-1,-31-4-432,0 0 1,-1-1-1,1 0 1,14-4-1,-20 4-53,-1-1 0,1 1 0,-1-2 0,1 1 0,-1 0 1,0-1-1,0 0 0,0 0 0,6-5 0,9-16-3627</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6.244"/>
    </inkml:context>
    <inkml:brush xml:id="br0">
      <inkml:brushProperty name="width" value="0.05" units="cm"/>
      <inkml:brushProperty name="height" value="0.05" units="cm"/>
      <inkml:brushProperty name="color" value="#004F8B"/>
    </inkml:brush>
  </inkml:definitions>
  <inkml:trace contextRef="#ctx0" brushRef="#br0">43 64 272,'0'0'8065,"-5"-12"-7278,-14-35-488,13 43-7,1 13 14,1 13 491,1 12-130,2 0-1,1 0 1,2 0 0,1 0-1,2 0 1,16 60-1,-21-92-672,1 0-1,-1 0 0,1-1 0,0 1 0,0 0 0,0 0 0,0-1 0,0 1 1,0 0-1,0-1 0,1 1 0,-1-1 0,0 1 0,1-1 0,-1 0 0,1 0 1,0 0-1,-1 0 0,1 0 0,0 0 0,0 0 0,-1 0 0,1-1 1,3 2-1,3-1 15,0 0 0,1-1 1,-1 0-1,15-1 0,8-1 152,-3 4-104,-20-1-67,1-1 0,-1 1 0,1-1 0,-1-1 0,17-2 0,-23 2-30,0 0-1,0 1 0,-1-1 1,1 0-1,0 0 1,0 0-1,-1 0 0,1 0 1,-1 0-1,1-1 1,-1 1-1,1-1 0,-1 1 1,0-1-1,0 1 1,1-1-1,-1 0 0,0 1 1,-1-1-1,1 0 1,0 0-1,0 0 0,-1 1 1,1-1-1,-1 0 1,0 0-1,0 0 0,1 0 1,-1 0-1,-1-4 1,2 6 53,-1 0 0,0-1 0,0 1 0,1 0 1,-1 0-1,0 0 0,0-1 0,1 1 0,-1 0 1,0 0-1,1 0 0,-1 0 0,0 0 1,1 0-1,-1-1 0,0 1 0,1 0 0,-1 0 1,0 0-1,1 0 0,-1 0 0,0 0 1,1 1-1,-1-1 0,0 0 0,1 0 0,-1 0 1,0 0-1,1 0 0,-1 0 0,0 0 0,0 1 1,1-1-1,-1 0 0,0 0 0,0 0 1,1 1-1,-1-1 0,0 0 0,0 0 0,1 1 1,-1-1-1,0 0 0,0 1 0,15 10-196,-9-5 238,1 0 0,1-1 0,-1 0 1,1 0-1,0 0 0,0-1 0,0-1 0,0 1 0,1-1 0,-1-1 1,1 1-1,0-2 0,0 1 0,0-1 0,0 0 0,11-1 0,-19-1-54,0 1-1,0-1 1,0 1-1,0-1 0,0 1 1,0-1-1,0 0 0,0 1 1,0-1-1,0 0 1,-1 0-1,1 0 0,0 0 1,0 1-1,-1-1 1,1 0-1,-1 0 0,1-1 1,-1 1-1,1 0 0,-1 0 1,0 0-1,1 0 1,-1 0-1,0 0 0,0-1 1,0 1-1,0 0 0,0-2 1,1 0-71,-1-1 0,0 1 1,0-1-1,0 0 0,0 1 1,-1-1-1,0 1 0,1-1 0,-3-5 1,-1 4-43,0 0 0,-1-1-1,1 2 1,-1-1 0,0 0 0,-1 1 0,1 0 0,-1 0 0,0 1 0,-10-6-1,-2 0-91,-1 1 0,-27-8 0,25 11 219,20 5 84,15 2 4,12 12 610,-1 0 0,0 2 1,25 22-1,-8-7-216,16 17-664,-56-49-16,-1 1-1,0-1 1,1 1-1,-1-1 1,0 0-1,0 0 0,1 0 1,-1 0-1,0 0 1,0 0-1,0 0 1,0 0-1,0 0 1,-1 0-1,1-1 1,0 1-1,0 0 1,-1-1-1,1 1 1,0-2-1,0 0-545,12-16-1173,0 1-1,19-19 1,13-3 2739,-44 39-619,0 1 0,0-1-1,0 0 1,0 1 0,0-1 0,0 1-1,0-1 1,0 1 0,0-1-1,0 1 1,0 0 0,1-1 0,-1 1-1,0 0 1,0 0 0,0 0 0,0 0-1,1 0 1,-1 0 0,0 0 0,0 0-1,0 1 1,0-1 0,0 0 0,1 1-1,-1-1 1,0 1 0,0-1-1,0 1 1,0-1 0,0 1 0,1 1-1,22 35 2702,-7-8-2274,-13-24-719,0-1 0,0 0 0,1 0 0,-1 0 0,1-1 0,0 1 0,0-1-1,1 0 1,-1 0 0,9 2 0,-4-2-1037,0-1 0,0 0 0,0 0-1,0-1 1,15-1 0,8 0-4544</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7.058"/>
    </inkml:context>
    <inkml:brush xml:id="br0">
      <inkml:brushProperty name="width" value="0.05" units="cm"/>
      <inkml:brushProperty name="height" value="0.05" units="cm"/>
      <inkml:brushProperty name="color" value="#004F8B"/>
    </inkml:brush>
  </inkml:definitions>
  <inkml:trace contextRef="#ctx0" brushRef="#br0">192 0 6707,'0'0'5904,"4"8"-5690,24 51 888,-13-26-425,1-1 1,28 42-1,-48-69-2512,-10-5 1216,-17-5-200,24 4 532,-17-5-285,0 1 0,0 2 0,-1 0 0,1 2 0,-40 2 0,61-1 679,0 1 0,0 0 0,0 0 0,0 1 0,1-1 0,-1 0 0,0 1 0,1 0 0,-1 0 0,1 0 0,0 0 0,-1 0 0,1 0 0,0 0 0,0 1 0,0-1 0,1 1 0,-1-1 0,1 1 0,-1 0 0,1 0 0,0-1 0,0 1 0,0 0 0,0 0 0,1 0 0,-1 6 0,0-5 14,1 1 0,-1-1 0,1 0 0,0 0-1,0 0 1,0 0 0,1 1 0,0-1-1,0 0 1,0 0 0,0 0 0,0 0 0,1 0-1,0-1 1,0 1 0,0 0 0,0-1 0,0 1-1,1-1 1,2 4 0,4-1-49,0 0 0,0-1-1,0 0 1,0 0 0,1-1 0,0 0-1,0 0 1,0-1 0,0-1 0,19 3 0,-2-3-54,1 0 1,53-5 0,-73 1-139,1 0 1,-1 0-1,1 0 1,-1-1-1,0-1 1,0 1-1,0-1 1,-1-1-1,1 1 1,-1-1-1,0-1 1,-1 1-1,11-12 1,-11 13 146,-1-2 1,-1 1-1,1-1 1,-1 1-1,1-1 1,-2 0-1,1-1 0,-1 1 1,0-1-1,0 0 1,0 1-1,-1-1 1,2-13-1,-4 25 14,0 1 1,1-1-1,0 0 0,0 0 0,0 1 0,1-1 1,-1 0-1,1 0 0,1 0 0,-1 0 0,1-1 1,-1 1-1,1-1 0,0 1 0,1-1 1,-1 0-1,1 0 0,0-1 0,0 1 0,0-1 1,0 0-1,1 0 0,8 5 0,-6-5-73,0 0 0,0 0-1,0-1 1,1 0 0,-1 0 0,1-1-1,-1 0 1,1 0 0,0 0-1,-1-1 1,1-1 0,0 1-1,-1-1 1,1 0 0,-1-1 0,12-3-1,-13 2-282,0 0-1,-1-1 1,1 1 0,-1-1-1,0 0 1,0-1-1,0 1 1,-1-1 0,1 0-1,-1 0 1,0 0-1,-1-1 1,1 1 0,-1-1-1,0 0 1,3-9-1,1-12 5884,-7 30-5582,0 1 1,0 0 0,0-1 0,0 1-1,1-1 1,0 1 0,-1-1 0,1 1-1,1-1 1,-1 0 0,0 1 0,1-1-1,0 0 1,-1 0 0,1 0 0,0 0-1,1 0 1,-1-1 0,0 1 0,1-1-1,0 1 1,-1-1 0,1 0 0,0 0-1,0 0 1,0 0 0,1-1-1,-1 1 1,0-1 0,1 0 0,-1 0-1,6 1 1,16 3-2812,-3-4-1748</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7.428"/>
    </inkml:context>
    <inkml:brush xml:id="br0">
      <inkml:brushProperty name="width" value="0.05" units="cm"/>
      <inkml:brushProperty name="height" value="0.05" units="cm"/>
      <inkml:brushProperty name="color" value="#004F8B"/>
    </inkml:brush>
  </inkml:definitions>
  <inkml:trace contextRef="#ctx0" brushRef="#br0">1 1 5651,'0'0'0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7.791"/>
    </inkml:context>
    <inkml:brush xml:id="br0">
      <inkml:brushProperty name="width" value="0.05" units="cm"/>
      <inkml:brushProperty name="height" value="0.05" units="cm"/>
      <inkml:brushProperty name="color" value="#004F8B"/>
    </inkml:brush>
  </inkml:definitions>
  <inkml:trace contextRef="#ctx0" brushRef="#br0">1 107 1521,'0'0'7198,"18"2"-4581,-4-1-2231,-1 1-35,0 0-1,0-1 1,0-1-1,0 0 1,1 0-1,-1-2 1,0 1-1,0-2 1,0 0-1,20-7 1,-31 8-331,1 0 1,-1 0-1,1 0 1,-1 0-1,1 0 1,-1 0-1,0-1 1,0 1-1,0-1 1,-1 1 0,1-1-1,-1 0 1,1 0-1,-1 1 1,0-1-1,0 0 1,0 0-1,1-7 1,-2 9-56,0 0 1,0-1-1,0 1 1,1-1-1,-2 1 1,1-1-1,0 1 1,0-1-1,0 1 1,-1-1-1,1 1 1,0-1-1,-1 1 1,0 0-1,1-1 1,-1 1-1,0 0 1,0 0-1,1-1 1,-1 1-1,0 0 1,0 0-1,0 0 1,-1 0-1,1 0 1,0 0-1,0 0 1,0 1-1,-1-1 1,1 0-1,0 1 1,-1-1-1,1 1 1,-1-1-1,1 1 1,0 0-1,-1-1 1,1 1-1,-1 0 1,-1 0-1,1 0 47,0-1 0,0 1 0,-1 0 0,1 0 0,0 0 0,0 0 0,0 1 0,0-1 0,0 1 0,0-1 0,-1 1 0,1 0 0,0-1 0,1 1 0,-1 0 0,0 1 0,0-1 0,0 0 0,0 0 0,1 1 0,-1-1 0,1 1 0,-1-1 0,1 1 0,0 0 0,-1-1 0,0 4 0,0 1 147,0 0-1,0 0 1,1 0-1,0 0 1,0 0-1,1 0 1,0 0-1,0 1 1,1 5-1,-1-7-3,1-1-1,0 0 1,0 1-1,0-1 1,0 0 0,1 0-1,0 0 1,-1 0-1,1 0 1,1 0-1,-1-1 1,1 1 0,-1-1-1,7 7 1,-2-4 87,1 0 0,-1 0 0,1 0 1,0-1-1,1 0 0,12 5 0,10 1 172,1 0 0,61 10 0,-91-20-422,3 0 6,25 5 36,0-1 1,48 2-1,-77-7-226,-14 0-5448,-9 0 774</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9.443"/>
    </inkml:context>
    <inkml:brush xml:id="br0">
      <inkml:brushProperty name="width" value="0.05" units="cm"/>
      <inkml:brushProperty name="height" value="0.05" units="cm"/>
      <inkml:brushProperty name="color" value="#004F8B"/>
    </inkml:brush>
  </inkml:definitions>
  <inkml:trace contextRef="#ctx0" brushRef="#br0">133 17 560,'0'0'1329,"-4"-5"-682,-6-5 5432,-8 10-5162,12-1-762,0 1 0,0-1-1,1 1 1,-1 1-1,0-1 1,0 1-1,0 0 1,1 0 0,-1 0-1,0 1 1,1 0-1,0 0 1,-1 1-1,1 0 1,0-1 0,-5 5 1749,48-7-1784,256 2 852,-271-4-6935,-14 2-227</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4.001"/>
    </inkml:context>
    <inkml:brush xml:id="br0">
      <inkml:brushProperty name="width" value="0.05" units="cm"/>
      <inkml:brushProperty name="height" value="0.05" units="cm"/>
      <inkml:brushProperty name="color" value="#004F8B"/>
    </inkml:brush>
  </inkml:definitions>
  <inkml:trace contextRef="#ctx0" brushRef="#br0">343 0 1905,'0'0'3244,"2"18"-2131,9 48 837,28 99 0,-29-131-1769,-9-33 473,-7-2-670,0 0 0,0 0 0,0 0 1,0-1-1,1 0 0,-10-4 0,-16-4-369,-17 2 54,-1 2 0,0 2 0,-83 5 1,130-1 343,0 0 1,0 0 0,1 0 0,-1 0 0,0 0 0,0 0 0,1 1 0,-1-1 0,0 1 0,0-1 0,1 1-1,-1 0 1,1 0 0,-1-1 0,0 1 0,1 0 0,0 0 0,-1 1 0,1-1 0,0 0 0,-1 0 0,1 1 0,0-1-1,0 1 1,0-1 0,0 1 0,0-1 0,1 1 0,-1 0 0,0-1 0,1 1 0,-1 0 0,1-1 0,-1 1-1,1 0 1,0 0 0,0 0 0,0-1 0,0 4 0,1 0 61,0 0 0,0-1-1,0 1 1,0-1 0,1 1 0,-1-1-1,1 0 1,0 1 0,0-1 0,1 0 0,0 0-1,-1-1 1,1 1 0,5 5 0,5 1 97,0-1 1,0 0-1,1 0 1,0-1-1,0-1 1,1-1-1,0 0 1,0-1-1,0 0 1,26 4-1,-3-4 68,0-1-1,1-2 0,49-3 0,-78-1-244,0 1 0,0-1 0,0-1 0,0 0 0,0 0 0,-1-1 0,0 0-1,0-1 1,0 0 0,0 0 0,-1-1 0,0 0 0,0 0 0,9-10 0,-10 9-70,-1 1 1,0-1 0,0-1 0,0 1-1,-1-1 1,0 0 0,-1 0 0,0 0-1,0-1 1,-1 0 0,0 1 0,0-1-1,-1 0 1,0 0 0,0-16 0,-1 23 66,-1 0 1,0 0-1,0 0 1,-1-1-1,1 1 1,0 0-1,-1 0 1,1 0-1,-1 0 1,0 0-1,1 0 1,-1 0-1,0 0 1,0 1-1,0-1 1,-1 0-1,1 0 1,0 1-1,-1-1 1,1 1-1,-1-1 1,1 1-1,-1 0 1,0-1-1,-2 0 1,-1 0 14,-1 0 0,1 0 0,-1 1 0,0 0 0,1 0 1,-1 0-1,0 1 0,-8 0 0,12 1 5,0-1 0,0 1 1,0 0-1,1-1 0,-1 1 0,0 0 0,1 0 0,-1 0 1,1 1-1,-1-1 0,1 0 0,-1 0 0,1 1 1,0-1-1,0 1 0,-1-1 0,1 1 0,0 0 1,0-1-1,1 1 0,-1 0 0,0 0 0,1-1 0,-1 1 1,1 0-1,-1 0 0,1 0 0,0 4 0,-6 57 1113,6-56-1007,0 1 0,0-1 1,1 1-1,0-1 0,0 0 1,1 1-1,0-1 0,0 0 0,1 0 1,4 8-1,-4-10-82,0 0 0,1-1 0,0 1 0,0-1 0,0 0 0,1 0 0,-1 0 1,1-1-1,0 0 0,0 0 0,0 0 0,1-1 0,10 5 0,-1-2-30,1-1 0,-1 0 0,1-1 0,19 1 0,-26-3-422,0 0 0,-1-1 1,1 0-1,0-1 0,-1 0 1,1 0-1,0-1 0,-1 0 1,12-5-1,6-11-3501</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4.342"/>
    </inkml:context>
    <inkml:brush xml:id="br0">
      <inkml:brushProperty name="width" value="0.05" units="cm"/>
      <inkml:brushProperty name="height" value="0.05" units="cm"/>
      <inkml:brushProperty name="color" value="#004F8B"/>
    </inkml:brush>
  </inkml:definitions>
  <inkml:trace contextRef="#ctx0" brushRef="#br0">174 1 7123,'0'0'1889,"-122"63"-2353,103-33-705,3 3-559,5-1-722,5-4-751</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4.718"/>
    </inkml:context>
    <inkml:brush xml:id="br0">
      <inkml:brushProperty name="width" value="0.05" units="cm"/>
      <inkml:brushProperty name="height" value="0.05" units="cm"/>
      <inkml:brushProperty name="color" value="#004F8B"/>
    </inkml:brush>
  </inkml:definitions>
  <inkml:trace contextRef="#ctx0" brushRef="#br0">175 58 4370,'0'0'6526,"0"-6"-6457,0-31 216,-1 36-272,1 0 0,-1 0-1,0 0 1,0 0-1,0 0 1,0 0 0,0 0-1,0 0 1,0 1-1,0-1 1,0 0 0,0 1-1,0-1 1,0 1-1,-1-1 1,1 1-1,0-1 1,0 1 0,0 0-1,-1 0 1,1 0-1,0-1 1,-1 1 0,1 0-1,0 1 1,0-1-1,-2 0 1,-40 2-135,43-2 121,-5 0 77,0 2 1,1-1-1,-1 0 1,0 1-1,1 0 1,-1 0-1,1 0 1,0 1-1,0 0 0,0-1 1,0 1-1,0 1 1,0-1-1,1 0 1,0 1-1,-1 0 1,2 0-1,-1 0 1,0 0-1,1 0 0,-1 1 1,1-1-1,-1 6 1,1-6-28,0 1 1,0 0 0,1-1-1,0 1 1,0 0-1,0-1 1,1 1 0,0 0-1,-1 0 1,2 0-1,-1-1 1,0 1 0,1 0-1,0 0 1,0-1-1,1 1 1,-1 0 0,1-1-1,0 1 1,0-1-1,0 0 1,1 0 0,4 6-1,0-3-158,0-2 1,0 1-1,0-1 0,0 0 0,1 0 0,0-1 0,-1 0 0,2-1 0,14 5 0,-4-3-1348,0-1 0,0 0 0,27 0-1,-2-1-2175</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5.263"/>
    </inkml:context>
    <inkml:brush xml:id="br0">
      <inkml:brushProperty name="width" value="0.05" units="cm"/>
      <inkml:brushProperty name="height" value="0.05" units="cm"/>
      <inkml:brushProperty name="color" value="#004F8B"/>
    </inkml:brush>
  </inkml:definitions>
  <inkml:trace contextRef="#ctx0" brushRef="#br0">225 188 1153,'0'0'8123,"5"-17"-6904,16-52-349,-20 68-827,-1-1 0,1 0 0,0 0 0,-1 0 0,0 0 0,1 0-1,-1 0 1,0 0 0,0 0 0,0 1 0,0-1 0,0 0 0,-1 0 0,1 0 0,0 0-1,-1 0 1,0 0 0,1 0 0,-1 1 0,0-1 0,0 0 0,0 1 0,0-1 0,0 0-1,0 1 1,-1-1 0,1 1 0,0 0 0,-1-1 0,1 1 0,-1 0 0,1 0 0,-1 0 0,0 0-1,0 0 1,1 0 0,-1 1 0,0-1 0,-2 0 0,-6-1-111,0 0-1,0 1 1,0 0 0,-1 1-1,-16 1 1,13-1 142,9 0-67,-1 0 1,1 0 0,-1 1 0,1-1-1,-1 1 1,1 0 0,-1 1 0,1 0-1,0-1 1,0 2 0,0-1 0,0 0-1,0 1 1,0 0 0,1 0 0,-1 1 0,-6 6-1,8-6 44,0 1-1,0 0 1,0 0-1,0 0 1,1 0-1,-1 1 1,1-1-1,1 0 1,-1 1-1,1 0 0,0-1 1,0 1-1,1 0 1,0 0-1,0-1 1,1 12-1,-1-14-32,1 0 0,-1-1-1,1 1 1,0 0 0,0-1-1,-1 1 1,2-1 0,-1 1-1,0-1 1,0 1 0,1-1-1,0 0 1,-1 0 0,1 0-1,0 0 1,0 0 0,0 0-1,3 2 1,0-1 10,0 0 0,1 0 0,-1 0 0,1-1 0,0 0 0,0 0 0,11 2 0,5-1 1,0-1 1,0-1-1,33-2 1,-52 1-49,0-1 0,0 0-1,0 0 1,0 0 0,-1-1 0,1 1 0,0-1 0,0 1 0,-1-1-1,1 0 1,-1 0 0,0 0 0,1 0 0,-1-1 0,0 1-1,0-1 1,-1 1 0,1-1 0,0 1 0,-1-1 0,0 0-1,1 0 1,-1 0 0,0 0 0,-1 0 0,1 0 0,0 0-1,-1-4 1,3-7-73,-1 1 0,-1-1 1,0 1-1,-1-1 0,-2-17 0,2 31 90,0 0 1,0 0 0,0 0 0,0 0-1,0 0 1,0 0 0,0 0 0,0 0-1,0 0 1,-1 0 0,1 0-1,0 0 1,0 0 0,0 0 0,0 0-1,0 0 1,0 0 0,0 0-1,0 0 1,0 0 0,0 0 0,0 0-1,0-1 1,0 1 0,0 0-1,-1 0 1,1 0 0,0 0 0,0 0-1,0 0 1,-1 17-83,1-13 75,0 1-1,0-1 0,1 0 1,0 1-1,-1-1 0,1 0 0,1 1 1,2 7-1,1-6 39,0 0 1,0 0-1,0 0 1,0-1-1,1 0 1,0 0-1,0 0 1,1-1-1,-1 0 1,1 0-1,0-1 0,0 0 1,0 0-1,0 0 1,0-1-1,1 0 1,-1-1-1,1 1 1,-1-1-1,1-1 1,0 0-1,-1 0 0,1 0 1,10-2-1,-15 1-36,0 0 0,0 0 0,0 0 0,0-1 0,-1 1 0,1-1 0,0 0 0,0 1 0,-1-1 0,1 0 0,-1-1-1,0 1 1,0 0 0,0-1 0,0 1 0,0-1 0,0 1 0,0-1 0,-1 0 0,0 0 0,1 0 0,-1 0 0,0 0 0,0 0 0,-1 0-1,1 0 1,0-4 0,2-13-224,-1 1 0,-1-1 0,-1-23 0,0 27-31,-1-20 188,0 59 607,1-14-458,0 1 1,1-1 0,0 0-1,1 0 1,0 0 0,0 0-1,1 0 1,0 0 0,9 16 0,-9-20-197,0 0 1,0-1-1,1 1 1,0-1-1,0 0 1,0 1-1,0-2 1,1 1-1,-1-1 1,1 1-1,0-1 1,0 0 0,0-1-1,1 1 1,-1-1-1,1 0 1,7 1-1,13 0-2216,0-3-840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10.913"/>
    </inkml:context>
    <inkml:brush xml:id="br0">
      <inkml:brushProperty name="width" value="0.05" units="cm"/>
      <inkml:brushProperty name="height" value="0.05" units="cm"/>
      <inkml:brushProperty name="color" value="#004F8B"/>
    </inkml:brush>
  </inkml:definitions>
  <inkml:trace contextRef="#ctx0" brushRef="#br0">2214 1128 3298,'0'0'5306,"-27"15"-3977,-1 2-924,5-3-53,-1-1 0,0-1 0,-1-1 1,0-1-1,-35 8 0,-64 11 713,-201 18-1,-129-18-810,431-28-241,-538 10 126,543-11-84,0-1 1,-1-1 0,1-1 0,0 0 0,0-1 0,1-1 0,-1-1 0,1-1 0,0 0 0,0-1-1,1-1 1,0 0 0,1-1 0,0-1 0,1 0 0,0-1 0,0-1 0,1 0 0,1-1 0,1 0 0,-20-30-1,12 10-58,1-1-1,2-1 0,2 0 1,1-1-1,1 0 0,2-1 1,2 0-1,2-1 0,1 0 0,2 0 1,2 0-1,5-56 0,-2 80-5,1 0-1,1 0 1,0 0-1,1 0 1,0 1-1,1 0 1,1 0-1,0 1 1,1-1-1,0 1 1,1 1-1,1 0 1,0 0-1,0 1 1,1 0-1,18-13 1,10-6-33,2 2-1,1 2 1,82-37 0,-27 21 62,1 4 0,3 5 0,0 4 0,2 4 0,0 5 1,2 5-1,0 4 0,0 5 0,1 4 0,-1 5 0,1 5 0,-1 4 1,-1 5-1,-1 4 0,0 5 0,-2 4 0,151 67 0,-214-80-32,-2 1-1,0 2 1,-1 1-1,0 2 1,-2 1-1,53 51 1,-74-63 4,-1 1 1,-1 0-1,0 0 1,-1 1-1,0 1 1,-1-1-1,0 1 1,-2 0-1,1 1 1,-2 0-1,0 0 1,-1 0-1,-1 1 1,-1-1-1,0 1 1,-1-1-1,0 1 1,-2 0-1,-2 22 1,0-26 22,0 0 0,-1 0 0,-1 0 1,0-1-1,-1 1 0,0-1 0,-1 0 0,0-1 0,-1 1 0,0-2 0,-1 1 1,0-1-1,0 0 0,-1-1 0,-1 0 0,-10 7 0,-15 9 57,-1-2 0,0-2-1,-72 30 1,23-18 26,-2-3-1,-122 23 0,-187 15-27,375-65-66,-49 5-1262,-130-1 0,148-12-2931,2-15-2296</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5.733"/>
    </inkml:context>
    <inkml:brush xml:id="br0">
      <inkml:brushProperty name="width" value="0.05" units="cm"/>
      <inkml:brushProperty name="height" value="0.05" units="cm"/>
      <inkml:brushProperty name="color" value="#004F8B"/>
    </inkml:brush>
  </inkml:definitions>
  <inkml:trace contextRef="#ctx0" brushRef="#br0">15 2 6259,'0'0'4527,"0"0"-4519,0 0-1,0 0 0,0 0 0,-1 0 1,1-1-1,0 1 0,0 0 1,0 0-1,0 0 0,-1 0 0,1 0 1,0 0-1,0 0 0,0 0 1,-1 0-1,1 0 0,0 0 1,0-1-1,0 1 0,-1 0 0,1 0 1,0 0-1,0 0 0,0 1 1,-1-1-1,1 0 0,0 0 0,0 0 1,-1 0-1,1 0 0,0 0 1,0 0-1,0 0 0,0 0 0,-1 0 1,1 1-1,0-1 0,0 0 1,0 0-1,0 0 0,-1 0 1,1 0-1,0 1 0,0-1 0,0 0 1,0 0-1,0 0 0,0 1 1,0-1-1,0 0 0,0 0 0,0 0 1,0 1-1,-1-1 0,1 0 1,0 0-1,0 0 0,0 1 0,1-1 1,-4 20 424,1-1 1,1 1 0,0 0-1,2 0 1,5 33 0,-3-36-362,0-1 0,1 0 0,1 0 0,0 0 0,1-1 1,1 0-1,1 0 0,9 14 0,-17-29-106,0 1 0,0-1 1,0 0-1,1 1 0,-1-1 0,0 0 1,0 1-1,1-1 0,-1 0 0,0 0 1,1 1-1,-1-1 0,1 0 0,-1 0 1,0 0-1,1 1 0,-1-1 0,0 0 0,1 0 1,-1 0-1,1 0 0,-1 0 0,0 0 1,1 0-1,-1 0 0,1 0 0,-1 0 1,1 0-1,-1 0 0,0 0 0,1 0 1,-1 0-1,0 0 0,1-1 0,-1 1 1,1 0-1,-1 0 0,0 0 0,1-1 0,-1 1 1,0 0-1,1-1 0,15-18-386,-7 7-230,-4 8 555,0 0 0,0 0-1,1 0 1,-1 1 0,1 0-1,0 0 1,0 0 0,0 1-1,0 0 1,1 0-1,-1 0 1,11-1 0,-14 3 197,0 0 0,0 0 1,0 0-1,0 0 0,0 1 1,0-1-1,0 1 0,0 0 1,-1-1-1,1 1 0,0 1 1,0-1-1,-1 0 1,1 1-1,-1-1 0,1 1 1,-1 0-1,0 0 0,0 0 1,0 0-1,0 0 0,0 0 1,0 1-1,0-1 0,-1 0 1,1 1-1,-1 0 0,0-1 1,2 5-1,0 0 57,-1-1 0,0 1 0,0 0 0,-1 0 0,1-1 0,-1 1 0,-1 0 0,0 0 0,0 0 0,0 0 0,-1 0 0,-2 12 0,2-15-139,-1 0 0,1 0 0,-1 0 1,0-1-1,0 1 0,-1-1 1,1 1-1,-1-1 0,0 0 1,0 0-1,0 0 0,0 0 1,0 0-1,0-1 0,-1 1 1,0-1-1,1 0 0,-1 0 0,0-1 1,0 1-1,-7 1 0,1 0-37,0 0-1,0-1 1,0-1-1,0 0 0,-17 0 1,25-1-162,0 0 0,0 0 0,0 0 1,0 0-1,0 0 0,-1-1 0,1 1 1,0-1-1,0 1 0,0-1 0,0 0 1,0 0-1,0 0 0,1 0 0,-1 0 1,0-1-1,0 1 0,1 0 0,-1-1 1,1 1-1,-1-1 0,1 1 0,0-1 0,-1 0 1,1 0-1,0 0 0,0 0 0,0 0 1,1 0-1,-1 0 0,-1-2 0,1-24-3696</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6.123"/>
    </inkml:context>
    <inkml:brush xml:id="br0">
      <inkml:brushProperty name="width" value="0.05" units="cm"/>
      <inkml:brushProperty name="height" value="0.05" units="cm"/>
      <inkml:brushProperty name="color" value="#004F8B"/>
    </inkml:brush>
  </inkml:definitions>
  <inkml:trace contextRef="#ctx0" brushRef="#br0">24 190 7812,'0'0'6058,"21"6"-4681,-10-3-1191,12 4 216,1-2 0,0 0 0,0-1 0,33 0 0,-50-4-358,0 0 1,0 0 0,0-1 0,0 0 0,0 0 0,-1 0-1,1-1 1,0 0 0,-1-1 0,9-3 0,-12 4-44,0-1 1,0 1-1,0-1 0,-1 1 1,1-1-1,-1 0 1,1 0-1,-1 0 1,0 0-1,0-1 0,0 1 1,-1 0-1,1-1 1,-1 0-1,0 1 0,0-1 1,0 0-1,0 1 1,-1-1-1,1-6 1,-1 6-85,1 0 1,-1 0-1,0 0 0,0 0 1,-1-1-1,1 1 1,-1 0-1,0 0 1,0 0-1,0 0 1,0 0-1,-1 0 1,0 1-1,0-1 1,0 0-1,0 1 1,0-1-1,-1 1 1,-4-5-1,1 3-53,-1 0 1,1 1-1,-1-1 1,-1 1-1,1 1 0,0-1 1,-1 1-1,0 1 0,-8-3 1,6 2 62,0 0 0,-1 1 0,1 1 1,-1-1-1,1 2 0,0-1 0,-1 2 0,1-1 1,-1 1-1,1 1 0,-20 5 0,25-5 119,1 0 0,-1 0 0,1 0 0,-1 1 0,1 0 0,0 0 0,0 0 0,0 0 0,0 0 0,1 1 0,0 0 0,-1 0 0,1 0 0,0 0 0,1 0 0,-1 1 0,1-1 0,0 1 0,0 0 0,0-1 0,1 1 0,0 0 0,0 0 0,0 0 0,0 0 0,1 7 0,-1-7-6,1 0 0,0 0 0,0 0-1,0 0 1,0 0 0,1 0 0,0 0 0,0 0 0,0-1 0,0 1-1,1 0 1,0-1 0,3 6 0,-3-8-64,1 1 0,-1 0 0,1-1 0,0 0 1,0 1-1,0-1 0,0 0 0,0-1 0,0 1 0,0 0 0,1-1 0,-1 0 0,1 0 1,-1 0-1,1 0 0,0 0 0,-1-1 0,6 0 0,2 2-728,1-1-1,-1-1 1,0 0 0,1 0-1,-1-1 1,0-1 0,0 0-1,12-4 1,9-10-4482</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6.529"/>
    </inkml:context>
    <inkml:brush xml:id="br0">
      <inkml:brushProperty name="width" value="0.05" units="cm"/>
      <inkml:brushProperty name="height" value="0.05" units="cm"/>
      <inkml:brushProperty name="color" value="#004F8B"/>
    </inkml:brush>
  </inkml:definitions>
  <inkml:trace contextRef="#ctx0" brushRef="#br0">0 1 6883,'0'0'9268,"100"112"-8147,-67-86-241,0-4-271,-2-1-241,-4-5-368,-6-4-48,-3-5-32,-7-1-881,-3-6-736,-2 0-1120</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6.871"/>
    </inkml:context>
    <inkml:brush xml:id="br0">
      <inkml:brushProperty name="width" value="0.05" units="cm"/>
      <inkml:brushProperty name="height" value="0.05" units="cm"/>
      <inkml:brushProperty name="color" value="#004F8B"/>
    </inkml:brush>
  </inkml:definitions>
  <inkml:trace contextRef="#ctx0" brushRef="#br0">139 0 6355,'0'0'6723,"-111"112"-6323,98-82-272,3 0-128,6-2-112,4-6 112,0-5-1200,0-6-593,0-7-608,12-4-529</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7.438"/>
    </inkml:context>
    <inkml:brush xml:id="br0">
      <inkml:brushProperty name="width" value="0.05" units="cm"/>
      <inkml:brushProperty name="height" value="0.05" units="cm"/>
      <inkml:brushProperty name="color" value="#004F8B"/>
    </inkml:brush>
  </inkml:definitions>
  <inkml:trace contextRef="#ctx0" brushRef="#br0">1 342 6755,'0'0'2692,"9"6"-1934,5 5-478,0-2 0,1 1 0,0-2 0,32 13 0,-43-19-290,0-1-1,0 1 0,0-1 1,0 0-1,1 0 0,-1-1 1,0 1-1,1-1 0,-1 0 1,0 0-1,1 0 0,-1-1 1,0 1-1,1-1 0,-1 0 1,0 0-1,0-1 0,0 1 1,0-1-1,0 0 0,0 0 1,0-1-1,-1 1 0,1-1 1,-1 1-1,0-1 0,0 0 1,0 0-1,3-4 0,-2 1-287,-1 0-1,0 0 1,0 0-1,-1 0 0,0 0 1,0-1-1,2-8 1,-3 12 244,-1 0 0,1 0-1,-1 0 1,1-1 0,-1 1 0,0 0 0,0 0 0,-1-1 0,1 1 0,-1 0 0,1 0 0,-1 0-1,0 0 1,0 0 0,0 0 0,-3-5 0,1 52 1367,7 11-345,1 0 1,3-1 0,18 64 0,-12-64-785,-3 1-1,-2 0 1,1 67 0,-9-119-189,-1 0 0,0 0 0,0 0 1,0 0-1,-1 0 0,1 0 0,-1 0 0,1 0 1,-1 0-1,0 0 0,0 0 0,0 0 0,-1 0 1,1 0-1,-1-1 0,0 1 0,1-1 0,-1 1 1,0-1-1,0 0 0,-1 1 0,-2 1 0,-1-1-34,0-1 0,0 0 0,0 0 0,0 0-1,0-1 1,0 0 0,0 0 0,0-1 0,0 0-1,-9 0 1,8 0-49,0 0-1,-1-1 0,1 0 1,0 0-1,0-1 1,0 0-1,0 0 1,0-1-1,0 0 1,1 0-1,-1 0 1,1-1-1,0 0 1,0 0-1,0 0 0,0-1 1,1 0-1,-8-9 1,7 7 64,1-1-1,0 0 1,0 0 0,1-1-1,0 0 1,0 1 0,1-1 0,0 0-1,1-1 1,0 1 0,0 0-1,1-1 1,-1-17 0,2 21 31,0 0 0,1 0 0,-1-1 0,1 1 0,0 0-1,1 0 1,-1 0 0,1 0 0,0 1 0,1-1 0,4-8 0,-2 7 40,0 1 0,1 0 0,-1 0 0,1 1 0,1-1 1,-1 1-1,1 1 0,10-7 0,97-50 276,-75 42 48,-1-2-1,-1-1 1,59-47 0,-79 53-256,-1 1 0,0-2-1,-1 0 1,24-37 0,-32 43-102,-2 1 0,1-2 0,-1 1-1,-1 0 1,0-1 0,0 0 0,-1 0 0,-1 0-1,0 0 1,1-21 0,-3 21-27,-1 0 0,0 1-1,0-1 1,-1 0 0,-1 0 0,-6-18 0,8 27 0,-1-1 1,1 1-1,-1 0 1,1 0-1,-1 0 1,0 0 0,0 0-1,0 1 1,-1-1-1,1 0 1,-1 1 0,1 0-1,-1 0 1,0 0-1,0 0 1,0 0-1,0 0 1,0 1 0,0-1-1,-1 1 1,1 0-1,0 0 1,-1 0 0,1 1-1,0-1 1,-8 0-1,9 2 8,-1 0 0,0 0 0,1 0 0,-1 0 0,0 0 0,1 0 0,0 1-1,-1-1 1,1 1 0,0 0 0,0-1 0,0 1 0,0 0 0,0 0 0,0 1 0,0-1 0,1 0-1,-1 1 1,1-1 0,-1 1 0,1-1 0,0 1 0,0-1 0,0 1 0,0 4 0,-4 9 225,1-1 0,1 0 0,-2 20 0,2-7 335,0 1-1,2-1 1,2 1 0,0-1-1,7 34 1,-7-55-555,1 1-1,0-1 1,0 0-1,1 0 1,-1 0-1,2 0 1,-1-1-1,1 1 1,0-1-1,0 0 1,1 0 0,0 0-1,0-1 1,0 1-1,0-1 1,1 0-1,0-1 1,0 0-1,1 0 1,-1 0-1,1 0 1,0-1 0,-1 0-1,2-1 1,6 2-1,4 0-1811,1-2-1,0 0 1,34-1 0,-38-1 460,28 0-2871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8.161"/>
    </inkml:context>
    <inkml:brush xml:id="br0">
      <inkml:brushProperty name="width" value="0.05" units="cm"/>
      <inkml:brushProperty name="height" value="0.05" units="cm"/>
      <inkml:brushProperty name="color" value="#004F8B"/>
    </inkml:brush>
  </inkml:definitions>
  <inkml:trace contextRef="#ctx0" brushRef="#br0">165 398 1857,'0'0'13342,"5"-14"-12037,17-44-604,-21 57-688,0 0 0,-1 0 0,1 0 0,-1-1 0,0 1 1,1 0-1,-1 0 0,0 0 0,0-1 0,0 1 0,0 0 0,0-1 0,0 1 0,0 0 0,0 0 0,0-1 0,-1 1 0,1 0 0,0 0 0,-1 0 0,1-1 0,-1 1 1,1 0-1,-1 0 0,0 0 0,0 0 0,1 0 0,-1 0 0,0 0 0,0 0 0,0 0 0,0 1 0,0-1 0,0 0 0,0 0 0,0 1 0,0-1 0,-1 1 0,1-1 0,0 1 1,0-1-1,-2 1 0,-5-2-72,0 1 0,0 0 0,1 1 1,-1 0-1,-10 1 0,8-1 90,-4 0-73,7 0 10,0 0 1,0 0 0,0 0 0,0 1 0,0 0 0,-13 4 0,18-4 26,0 0 0,0 0 1,1 0-1,-1 0 0,0 0 0,1 1 1,-1-1-1,1 1 0,-1-1 1,1 1-1,0 0 0,-1 0 1,1-1-1,0 1 0,0 0 0,0 0 1,1 0-1,-1 0 0,0 0 1,1 0-1,-1 0 0,1 0 1,0 0-1,0 1 0,0-1 1,0 0-1,0 3 0,0-2 4,0-1 1,0 0-1,0 1 0,0-1 1,1 1-1,-1-1 0,1 1 0,0-1 1,-1 0-1,1 1 0,0-1 1,0 0-1,1 0 0,-1 0 0,0 0 1,1 0-1,-1 0 0,1 0 1,0 0-1,-1-1 0,1 1 0,0 0 1,0-1-1,0 0 0,0 1 1,1-1-1,-1 0 0,0 0 0,4 1 1,4 1-116,1-1 1,0-1-1,0 1 1,0-2-1,16 0 1,-24 0 42,1 0-19,-1-1-1,0 1 1,0-1 0,1 0-1,-1 0 1,0 0-1,0 0 1,0-1 0,0 1-1,0-1 1,-1 0-1,1 1 1,0-1 0,-1-1-1,1 1 1,-1 0-1,0-1 1,0 1 0,0-1-1,0 0 1,0 1-1,0-1 1,-1 0 0,1 0-1,-1 0 1,0 0-1,0 0 1,0-1 0,-1 1-1,1 0 1,0-4-1,1-9-455,1-1-1,-2 0 0,0 1 0,-3-30 0,2 45 579,0 1 0,0-1 0,0 1 1,0-1-1,0 1 0,0-1 0,0 1 0,0-1 1,-1 1-1,1-1 0,0 1 0,0-1 1,0 1-1,0-1 0,-1 1 0,1-1 0,0 1 1,-1 0-1,1-1 0,0 1 0,-1-1 0,1 1 1,0 0-1,-1-1 0,1 1 0,0 0 0,-1 0 1,1-1-1,-1 1 0,0 0 0,0 0 6,1 0-1,-1 0 1,1 1 0,-1-1-1,1 0 1,-1 1-1,1-1 1,-1 0 0,1 1-1,0-1 1,-1 1-1,1-1 1,0 0 0,-1 1-1,1-1 1,0 1 0,0-1-1,-1 1 1,1 0-1,0-1 1,0 1 0,0-1-1,0 1 1,-1-1-1,1 1 1,0-1 0,0 1-1,0 1 1,-1 8 115,0 0 1,1 0 0,0 0 0,0 0-1,1 0 1,1 0 0,-1 0 0,2 0-1,5 16 1,-6-22-149,0 0 1,0 0-1,0 0 0,1 0 0,0-1 0,0 1 1,0-1-1,0 1 0,0-1 0,1 0 1,0 0-1,-1-1 0,1 1 0,0-1 1,0 0-1,0 0 0,1 0 0,-1 0 0,0-1 1,1 0-1,-1 0 0,1 0 0,-1 0 1,5-1-1,-3 1-147,0 0-1,1-1 1,-1 0 0,0 0 0,0-1 0,0 0 0,0 0-1,-1 0 1,1-1 0,0 1 0,0-1 0,-1-1 0,1 1-1,-1-1 1,0 0 0,9-6 0,-9 4-40,0 0 0,-1-1 1,1 1-1,-1-1 0,0 0 0,-1 0 0,1-1 1,-1 1-1,0-1 0,-1 1 0,0-1 1,0 0-1,2-14 0,1-21 221,-2 1-1,-3-70 1,-1 44 646,-2 53 2626,-5 26-2514,-3 25-559,8-18 84,0 0 0,2 0 0,0 0 0,1 0 0,1 1 0,1-1 0,1 0 0,10 35 0,-11-47-251,0 0 0,1 0 0,0 1-1,0-2 1,1 1 0,0 0-1,0-1 1,1 0 0,-1 0-1,1 0 1,1 0 0,-1-1-1,1 0 1,0 0 0,0-1-1,0 1 1,1-1 0,-1-1 0,1 1-1,0-1 1,0 0 0,1-1-1,-1 0 1,0 0 0,10 1-1,-16-3-71,62 4-210,-61-3-77,1-1-1,-1 0 1,0 0 0,0 0 0,0 0-1,1 0 1,-1-1 0,0 1 0,0-1-1,0 1 1,0-1 0,0 0 0,0 0-1,0 0 1,0 0 0,0 0 0,0 0-1,0 0 1,-1-1 0,1 1 0,0-1-1,-1 1 1,1-1 0,1-3 0,-2-11-3846</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8.503"/>
    </inkml:context>
    <inkml:brush xml:id="br0">
      <inkml:brushProperty name="width" value="0.05" units="cm"/>
      <inkml:brushProperty name="height" value="0.05" units="cm"/>
      <inkml:brushProperty name="color" value="#004F8B"/>
    </inkml:brush>
  </inkml:definitions>
  <inkml:trace contextRef="#ctx0" brushRef="#br0">1 25 6563,'0'0'8532,"68"-14"-9124,-37 9-1697,-4-1-2930</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8.866"/>
    </inkml:context>
    <inkml:brush xml:id="br0">
      <inkml:brushProperty name="width" value="0.05" units="cm"/>
      <inkml:brushProperty name="height" value="0.05" units="cm"/>
      <inkml:brushProperty name="color" value="#004F8B"/>
    </inkml:brush>
  </inkml:definitions>
  <inkml:trace contextRef="#ctx0" brushRef="#br0">113 90 7892,'0'0'5501,"19"-2"-5112,58-8-226,-74 9-152,-1 1 1,0 0-1,0-1 1,1 0-1,-1 1 0,0-1 1,0 0-1,0 0 0,0 0 1,0 0-1,0-1 1,0 1-1,3-3 0,-4 3-59,-1 0 1,1 0-1,0 0 0,-1 0 0,1 0 0,-1 0 0,0 0 0,1 0 0,-1 0 0,0 0 0,1 0 0,-1 0 0,0 0 0,0 0 0,0 0 0,0 0 0,0 0 0,0 0 1,-1-2-1,1 1-74,-1 0 1,0 0-1,1 0 1,-1 0-1,0 0 1,0 0 0,0 1-1,0-1 1,-1 0-1,1 1 1,0-1-1,-1 1 1,1 0 0,-1-1-1,1 1 1,-1 0-1,0 0 1,0 0-1,-2-2 1,-8 1 128,1 0-1,0 0 1,-1 1 0,1 1-1,0 0 1,-1 0 0,1 1-1,0 1 1,-1 0 0,1 0-1,-16 6 1,23-6 57,0-1 0,0 1 0,0 0 0,1 1 0,-1-1 0,0 1 0,1-1 0,-1 1 0,1 0 0,0 0 0,0 1 0,0-1 0,1 1 0,-1-1 0,1 1 0,0 0 0,0 0 0,0 0 0,0 0 0,1 0 1,0 0-1,-1 0 0,2 1 0,-1-1 0,0 0 0,1 1 0,0-1 0,0 1 0,0-1 0,0 0 0,1 1 0,1 4 0,6 7-2172,14-5-1651</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9.385"/>
    </inkml:context>
    <inkml:brush xml:id="br0">
      <inkml:brushProperty name="width" value="0.05" units="cm"/>
      <inkml:brushProperty name="height" value="0.05" units="cm"/>
      <inkml:brushProperty name="color" value="#004F8B"/>
    </inkml:brush>
  </inkml:definitions>
  <inkml:trace contextRef="#ctx0" brushRef="#br0">259 1 7507,'0'0'2588,"0"18"-1793,-1 12-515,3 119 1999,3-130-1931,1 3 24,-7-22-389,1 1 0,0-1 0,0 0 0,0 1 0,-1-1 0,1 0 0,0 0 0,0 1 0,-1-1 0,1 0 0,0 0 0,-1 1 1,1-1-1,0 0 0,-1 0 0,1 0 0,0 1 0,-1-1 0,1 0 0,-1 0 0,1 0 0,0 0 0,-1 0 0,1 0 0,-1 0 0,1 0 0,0 0 0,-1 0 0,1 0 0,-1 0 1,1 0-1,0 0 0,-1 0 0,1 0 0,0-1 0,-1 1 0,1 0 0,0 0 0,-1 0 0,1-1 0,0 1 0,-1 0 0,1 0 0,0-1 0,-1 1 0,1 0 0,0-1 0,-32-14-1149,-1 1-1,-50-13 0,65 23 1750,-1 0 1,0 2 0,-31-1 0,51 26 477,1-19-1007,0 1 0,1-1-1,-1 0 1,1 0 0,0 0-1,1 0 1,-1 0-1,1-1 1,-1 1 0,1-1-1,0 0 1,0 0 0,1 0-1,-1-1 1,6 3-1,9 5 21,1-2-1,24 8 0,-21-9-45,0-2 1,0 0-1,1-2 0,-1 0 0,1-2 0,0-1 1,40-4-1,-52 3-62,0-1 0,0 0-1,0-1 1,0 0 0,-1-1 0,1 0 0,-1-1 0,0-1 0,0 1-1,-1-2 1,1 1 0,-1-2 0,-1 1 0,0-1 0,0-1 0,13-14-1,-20 20-80,0 0 0,0 1 0,-1-1 0,1 0 0,0 0 0,-1 0 0,0 0 0,0-1 0,0 1 0,0 0 0,0 0 0,-1-1 0,1 1 0,-1 0 0,0-1 0,0 1 0,0 0 0,-1-1 0,1 1 0,-1 0 0,0-1 0,-1-3 0,1 5 157,0 0 1,-1 0 0,1 0-1,-1 0 1,0 0-1,0 0 1,0 1-1,0-1 1,0 1-1,0-1 1,0 1 0,0 0-1,0-1 1,-1 1-1,1 0 1,0 1-1,-1-1 1,1 0 0,-1 1-1,1-1 1,-1 1-1,1 0 1,-1 0-1,1 0 1,-1 0 0,1 0-1,-1 0 1,1 1-1,-5 1 1,5-1 106,-1 0 0,0 1 0,0-1 0,0 1 0,1 0 0,-1 0 0,1 0 0,-1 0 0,1 1 0,0-1 0,0 0 0,0 1 0,0 0 0,0-1 0,1 1 0,-1 0 0,1 0 0,0 0 0,0 0 0,0 0 0,0 0 0,0 0 0,1 0 0,-1 1 0,1-1 0,0 6 1,0-5-43,-1 1 0,1-1 0,0 0 0,0 1 0,0-1 0,1 0 0,-1 1 0,1-1 0,0 0 0,0 1 0,1-1 1,-1 0-1,1 0 0,0 0 0,0 0 0,0-1 0,1 1 0,-1-1 0,6 6 0,1-3-11,1-1 0,0 0-1,1 0 1,-1-1 0,1-1 0,0 0-1,0 0 1,0-1 0,12 1-1,19 0-1604,46-3-1,-44 0-3015,-29 0-1112</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2.087"/>
    </inkml:context>
    <inkml:brush xml:id="br0">
      <inkml:brushProperty name="width" value="0.05" units="cm"/>
      <inkml:brushProperty name="height" value="0.05" units="cm"/>
      <inkml:brushProperty name="color" value="#004F8B"/>
    </inkml:brush>
  </inkml:definitions>
  <inkml:trace contextRef="#ctx0" brushRef="#br0">1 486 4290,'0'0'3962,"20"0"-3117,-6 0-729,7 1 115,1-1 1,-1-1 0,1-1-1,-1-1 1,42-11-1,-50 9-117,0-1-1,-1 0 0,0 0 1,0-2-1,-1 1 1,1-2-1,-2 1 0,20-20 1,-24 20-139,0 1 0,0-1 1,-1 0-1,0 0 0,0-1 1,-1 1-1,0-1 0,-1 0 1,1 0-1,-2 0 0,1-1 1,-2 1-1,2-16 0,-2 7-19,0-1-1,-2 1 1,0 0-1,-1 0 0,-7-29 1,7 41 45,0 0 0,0 0-1,0-1 1,-1 1 0,0 1 0,0-1 0,-1 0 0,0 1 0,0 0 0,0 0-1,0 0 1,-1 0 0,0 1 0,0 0 0,0 0 0,0 0 0,-1 0 0,-11-5-1,14 8 17,1 0 0,-1 0 0,0 0 0,0 0 0,1 0 0,-1 1 0,0-1 0,0 1 0,0 0-1,0 0 1,0 0 0,0 0 0,0 0 0,0 1 0,1-1 0,-1 1 0,0 0 0,0 0 0,0 0 0,1 0-1,-1 0 1,1 1 0,-1-1 0,1 1 0,-1-1 0,1 1 0,0 0 0,0 0 0,0 0 0,0 0 0,0 1-1,0-1 1,1 1 0,-1-1 0,1 1 0,-1-1 0,1 1 0,0 0 0,-1 3 0,-3 8 183,0 2-1,1-1 1,1 0 0,0 1 0,-1 30 0,4-34-29,-2 3 92,2 0 0,0 1 0,1-1 1,0 0-1,4 19 0,-3-30-234,-1 1 0,1-1 0,0 0 0,0 0 0,0 1 0,1-1 0,-1-1 0,1 1 0,0 0 0,0-1 0,0 1 0,0-1 0,1 0 0,0 0 0,-1 0 0,1-1 0,0 1 0,0-1 0,1 0 0,-1 0 0,7 2 0,14 2-518,1-1 0,-1-1 0,1-1 1,0-1-1,0-2 0,32-3 0,9 2-1177,-56 1 1587,0 0 0,1-1 0,-1 0-1,0-1 1,0 0 0,16-5 0,-24 6 289,0 0 0,-1-1 0,1 1-1,0-1 1,-1 1 0,1-1 0,-1 0 0,1 0 0,-1-1 0,0 1 0,0 0-1,0-1 1,0 1 0,0-1 0,-1 1 0,1-1 0,-1 0 0,1 0 0,-1 0-1,0 0 1,0 0 0,-1 0 0,1 0 0,-1 0 0,1 0 0,-1 0 0,0-6-1,0 7-168,0 1-1,0 0 0,0-1 0,0 1 0,0-1 0,0 1 0,0-1 0,-1 1 0,1 0 1,0-1-1,-1 1 0,1 0 0,-1-1 0,0 1 0,1 0 0,-1 0 0,0-1 0,0 1 0,0 0 1,0 0-1,0 0 0,0 0 0,0 0 0,0 0 0,0 0 0,-2-1 0,-1 1-69,-1 0-1,0 0 0,1 0 0,-1 1 1,0-1-1,0 1 0,-5 1 0,5-1 39,-2-1-25,1 1-1,0 1 1,-1-1-1,1 1 1,0 0 0,-1 0-1,1 1 1,0 0-1,0 0 1,0 0 0,-8 5-1,12-4 23,-1-1-1,0 1 1,1-1 0,-1 1 0,1 0-1,0 0 1,-1 0 0,2 0-1,-1 0 1,0 1 0,1-1-1,-1 1 1,1-1 0,0 1-1,0-1 1,0 1 0,1 0-1,-1-1 1,1 1 0,0 0-1,1 5 1,-1-6-2,1 0 0,-1 1 0,1-1 0,0 0 0,0 0 0,1 0 0,-1 0 0,1 0 0,-1 0 0,1 0 0,0 0 0,0-1 0,0 1 0,0-1 0,1 1 0,-1-1 0,1 0 0,0 0 0,-1 0 0,1 0 0,0-1 0,0 1 0,0-1 0,0 1 0,0-1 0,0 0 0,1 0 0,-1-1 0,6 1 0,1 2-22,0-2 0,0 1 0,0-2-1,1 1 1,-1-1 0,0-1 0,0 0 0,1 0 0,9-3 0,-16 3-83,-1-1 1,1 1 0,0-1-1,-1 0 1,1 0 0,-1 0-1,1 0 1,-1-1 0,0 0-1,0 1 1,0-1-1,-1 0 1,1 0 0,0-1-1,-1 1 1,0 0 0,0-1-1,0 1 1,0-1 0,1-5-1,0 0-42,-1-1 0,0 1 0,-1 0-1,0 0 1,0-17 0,0 30 225,-1 0 0,1-1 0,0 1 0,0 0 0,1-1 0,-1 1 0,1-1 0,0 1 0,0-1 0,0 0 0,0 0 0,0 0 0,1 0 0,-1 0 0,1 0 0,0 0 0,0-1 0,0 0 0,0 1 0,0-1 0,1 0 0,-1-1 0,1 1 0,-1-1 0,7 3 0,8 2 214,1 0 0,-1-2 0,36 5 0,-24 1-1675,-12 0-3461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12.962"/>
    </inkml:context>
    <inkml:brush xml:id="br0">
      <inkml:brushProperty name="width" value="0.05" units="cm"/>
      <inkml:brushProperty name="height" value="0.05" units="cm"/>
      <inkml:brushProperty name="color" value="#004F8B"/>
    </inkml:brush>
  </inkml:definitions>
  <inkml:trace contextRef="#ctx0" brushRef="#br0">1 1 8964,'0'0'6595,"0"4"-6675,0-2-496,0 1-2129</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4.020"/>
    </inkml:context>
    <inkml:brush xml:id="br0">
      <inkml:brushProperty name="width" value="0.05" units="cm"/>
      <inkml:brushProperty name="height" value="0.05" units="cm"/>
      <inkml:brushProperty name="color" value="#004F8B"/>
    </inkml:brush>
  </inkml:definitions>
  <inkml:trace contextRef="#ctx0" brushRef="#br0">208 389 5378,'0'0'4904,"8"-14"-4554,22-45 34,-29 56-318,1 1 1,-1-1-1,0 1 0,0-1 1,0 0-1,-1 0 1,1 1-1,-1-1 0,1 0 1,-1 0-1,0 0 1,0 1-1,0-1 1,0 0-1,-1 0 0,1 0 1,-2-4-1,1 5-54,-1 0 1,1 0-1,0 0 0,-1 0 1,1 1-1,-1-1 0,0 0 1,1 1-1,-1-1 0,0 1 0,0-1 1,0 1-1,0 0 0,0 0 1,-1 0-1,-2-1 0,-8-1-72,1 0-1,-1 1 0,1 1 1,-1 0-1,-21 1 1,23 0 131,-4 0-79,7 0-3,0-1 1,1 2 0,-1-1 0,0 1-1,1 0 1,-1 0 0,-7 4 0,13-5 13,0 1 1,0 1 0,1-1-1,-1 0 1,0 0-1,1 1 1,-1-1 0,1 1-1,0-1 1,-1 1 0,1-1-1,0 1 1,0 0 0,0 0-1,0-1 1,1 1-1,-1 0 1,0 0 0,1 0-1,-1 0 1,1 0 0,0 0-1,-1 0 1,1 0-1,0 0 1,0 0 0,1 0-1,-1 0 1,0 0 0,1 0-1,-1 0 1,2 3 0,-2-4 13,1 1 1,0 0 0,0-1 0,0 1 0,0-1 0,0 0 0,0 1 0,1-1 0,-1 0-1,0 0 1,1 1 0,-1-1 0,1 0 0,-1 0 0,1-1 0,-1 1 0,1 0-1,0 0 1,-1-1 0,1 1 0,0-1 0,0 0 0,2 1 0,47 5 189,-46-6-174,13 2-17,0-1 0,0 2 0,-1 0 0,1 1 0,-1 1 0,0 1 0,31 15 0,-36-15 11,-2 1-1,1 0 1,-1 1-1,0 1 0,0-1 1,-1 1-1,0 1 1,-1 0-1,0 0 1,-1 0-1,12 23 1,-10-14 41,-1 1 1,-1 1-1,0-1 1,-2 1 0,0 0-1,-2 1 1,0-1-1,-1 0 1,-2 31-1,0-48-58,0-1-1,0 1 1,-1 0-1,0 0 0,1-1 1,-1 1-1,0 0 0,-1-1 1,1 1-1,-1-1 0,1 0 1,-1 1-1,0-1 1,0 0-1,-1 0 0,1 0 1,-1 0-1,1-1 0,-1 1 1,0-1-1,0 0 1,0 1-1,0-1 0,0 0 1,-1-1-1,1 1 0,-1-1 1,1 1-1,-7 0 1,-7 2 25,1-1 1,-1 0 0,0-1 0,0-2 0,-21 0 0,33-1-64,-1 1-1,1-1 1,-1 0 0,1-1 0,-1 1 0,1-1 0,0 0 0,0 0 0,0-1 0,0 0 0,0 0 0,1 0-1,-1 0 1,1-1 0,0 1 0,0-1 0,0 0 0,1 0 0,-1-1 0,1 1 0,0-1 0,0 0 0,0 0-1,1 0 1,0 0 0,-3-9 0,3 7 23,0 0 0,0 0 0,1 0 0,-1 0 0,2 0 0,-1 0 0,1-1 0,0 1 0,1 0 0,-1 0 0,2 0 0,-1 0 0,1 0 0,0 0-1,0 0 1,1 0 0,0 0 0,0 1 0,0 0 0,7-9 0,9-6 65,2 1-1,0 1 1,2 0-1,0 2 1,27-16 0,-28 21-15,-2-2 1,0 0 0,-1-1-1,0-1 1,-1-1 0,-1 0 0,25-34-1,-37 42 53,0 0 0,-1 0-1,0-1 1,0 1 0,-1-1-1,0 0 1,-1 0 0,1-16-1,-1-80 137,-2 101-245,-1-2 4,-1 1 0,1 0-1,-1 0 1,0-1 0,0 1 0,-1 1-1,0-1 1,-6-9 0,9 13 3,0 1 0,-1 0 1,0 0-1,1 0 0,-1 0 0,0 0 0,1 0 0,-1 0 1,0 0-1,0 0 0,0 0 0,0 0 0,0 0 1,0 1-1,0-1 0,0 0 0,0 1 0,0-1 0,-1 0 1,1 1-1,0 0 0,0-1 0,-1 1 0,1 0 0,0 0 1,0-1-1,-1 1 0,1 0 0,0 0 0,-1 1 1,1-1-1,0 0 0,0 0 0,-1 0 0,1 1 0,0-1 1,0 1-1,-1-1 0,1 1 0,0 0 0,0-1 1,0 1-1,0 0 0,0 0 0,0-1 0,0 1 0,0 0 1,0 0-1,0 2 0,-7 8 70,2 1 0,-1 0-1,2 0 1,-1 0 0,2 1 0,0-1 0,0 1-1,1 0 1,1 1 0,0-1 0,1 0 0,0 1-1,1-1 1,2 17 0,-2-25-40,1 1 1,-1-1-1,1 0 0,0 0 0,1 0 1,0 0-1,-1 0 0,1 0 0,1 0 1,-1 0-1,1-1 0,0 1 0,0-1 1,0 0-1,1 0 0,-1 0 0,1 0 1,0 0-1,0-1 0,0 0 0,1 0 1,-1 0-1,1 0 0,0-1 1,-1 0-1,9 3 0,5 1 22,-1-1 0,1-1-1,0-1 1,1 0 0,-1-1-1,25-1 1,-40-1-61,0 0 1,-1 0-1,1-1 0,0 1 0,0 0 1,-1-1-1,1 0 0,0 0 0,-1 0 1,1 0-1,0 0 0,-1 0 0,0-1 1,1 1-1,-1-1 0,0 1 0,1-1 1,-1 0-1,0 0 0,-1 0 0,1 0 1,0-1-1,0 1 0,-1 0 0,0-1 1,1 1-1,-1-1 0,0 1 0,1-5 1,1-6-159,0 1 1,-2-1-1,1 1 1,-1-1 0,-2-15-1,1 18 23,0 14 118,-1 0-1,1 0 0,0 0 1,1 0-1,-1 0 0,1 0 0,-1 0 1,1 0-1,0 0 0,1-1 0,-1 1 1,1 0-1,-1-1 0,1 1 1,0-1-1,0 1 0,1-1 0,-1 0 1,1 0-1,0 0 0,-1 0 0,1 0 1,1-1-1,-1 0 0,0 1 0,4 1 1,0-1 19,0 1 1,0-1-1,1-1 0,-1 0 1,1 0-1,-1 0 0,1-1 1,0 0-1,0 0 0,-1-1 1,1 0-1,0-1 1,12-2-1,-16 3-149,-1-1-1,1 0 1,-1 0 0,1 0 0,-1-1-1,1 1 1,-1-1 0,0 0 0,0 1-1,0-2 1,0 1 0,0 0-1,0-1 1,-1 1 0,1-1 0,-1 0-1,0 0 1,1 0 0,-1 0 0,-1 0-1,1 0 1,0 0 0,-1-1-1,0 1 1,1-1 0,-1 1 0,-1-1-1,1 0 1,0-5 0,-2-31 159,-1 31 1624,1 25-975,3 6-301,1-1 0,1 0-1,1 0 1,1 0 0,0-1 0,2 0-1,11 22 1,7 23 219,-26-65-565,16 39 84,-2 1-1,-1 1 1,-2-1-1,-3 2 1,0-1-1,1 50 1,-10-89-95,1 0 1,-1 0 0,1 0 0,-1 0 0,0 0-1,0 0 1,0 0 0,0 0 0,0 0-1,0-1 1,-1 1 0,1 0 0,-1-1 0,1 1-1,-1-1 1,1 1 0,-1-1 0,0 0 0,0 0-1,0 0 1,0 0 0,0 0 0,0 0-1,0 0 1,0-1 0,0 1 0,0-1 0,0 1-1,0-1 1,-4 0 0,-12 3-306,0-2 0,-30 0 0,35-2 73,5 2 195,1-2 1,-1 1-1,1-1 1,0 0-1,-1-1 1,1 1-1,0-2 1,0 1-1,0-1 1,0 0-1,1 0 0,-1-1 1,-5-4-1,8 5 56,0 0 0,0-1 0,1 0 0,-1 0 0,1 0-1,0 0 1,1 0 0,-1-1 0,1 1 0,0-1 0,0 1-1,0-1 1,0 0 0,1 0 0,0 0 0,0 0 0,0 0-1,1 0 1,0-9 0,-1 8 66,1 0 0,1 0-1,-1 0 1,1 1 0,0-1-1,1 0 1,-1 0 0,1 1-1,0-1 1,1 1 0,-1-1 0,1 1-1,0 0 1,0 0 0,1 0-1,-1 1 1,1-1 0,0 1-1,1 0 1,-1 0 0,1 0 0,-1 0-1,8-3 1,65-48 11,-7 6-2421,-27 14-3361,-18 12-784</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4.608"/>
    </inkml:context>
    <inkml:brush xml:id="br0">
      <inkml:brushProperty name="width" value="0.05" units="cm"/>
      <inkml:brushProperty name="height" value="0.05" units="cm"/>
      <inkml:brushProperty name="color" value="#004F8B"/>
    </inkml:brush>
  </inkml:definitions>
  <inkml:trace contextRef="#ctx0" brushRef="#br0">204 38 1072,'0'0'9178,"-11"-6"-8679,2 1-371,1 0 0,-1 1-1,0 1 1,0 0 0,0 0 0,0 0-1,0 1 1,-1 1 0,-14-2 0,19 3 8,0 0 1,0 0 0,0 1-1,-1 0 1,1 0-1,0 0 1,0 0 0,0 1-1,-8 3 1,11-3-93,0-1 0,0 1 0,0-1 1,0 1-1,0 0 0,0 0 0,1 0 0,-1 0 1,1 0-1,-1 0 0,1 0 0,0 1 0,0-1 1,0 0-1,0 1 0,0-1 0,1 1 0,-1-1 0,1 1 1,0-1-1,-1 1 0,1 3 0,0 0 5,-1-1-1,1 1 0,0 0 1,1 0-1,-1 0 0,1-1 0,0 1 1,1 0-1,-1-1 0,1 1 1,0-1-1,1 1 0,-1-1 1,1 0-1,0 0 0,0 0 1,1 0-1,-1-1 0,1 1 1,0-1-1,0 0 0,1 0 1,-1 0-1,1-1 0,0 0 1,0 0-1,0 0 0,0 0 0,0-1 1,1 0-1,-1 0 0,1 0 1,0-1-1,-1 0 0,8 1 1,-1 0-59,-1-1 1,1 0-1,-1-1 1,1 0-1,0 0 1,12-3 0,-18 1 5,0 0-1,0 1 1,-1-2 0,1 1 0,0-1 0,-1 0 0,0 0 0,0 0 0,0-1 0,0 0 0,0 0 0,-1 0 0,5-5 0,-5 4 3,1 1 0,-1-1 0,0-1 0,0 1 0,-1-1 0,0 1 0,0-1 0,0 0 0,0 0 0,-1 0 0,0-1 0,0 1 0,-1 0 0,0-1 0,1-9 0,-2 20 34,0 0 0,0 0 0,1 1 0,-1-1 0,1 0 0,0 0 0,0 0 0,1 0 0,-1 0 0,1 0 0,0 0 0,0 0 0,0 0 0,1-1 0,-1 1 0,1-1 0,0 0 0,0 0 0,0 0 0,0 0 0,0 0 0,1-1 0,-1 1 0,8 2 0,-3-1-307,0-1 0,-1 0 0,1 0 0,16 2 0,36 0-4968,-34-5-3</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4.968"/>
    </inkml:context>
    <inkml:brush xml:id="br0">
      <inkml:brushProperty name="width" value="0.05" units="cm"/>
      <inkml:brushProperty name="height" value="0.05" units="cm"/>
      <inkml:brushProperty name="color" value="#004F8B"/>
    </inkml:brush>
  </inkml:definitions>
  <inkml:trace contextRef="#ctx0" brushRef="#br0">0 0 6931,'0'0'240</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5.325"/>
    </inkml:context>
    <inkml:brush xml:id="br0">
      <inkml:brushProperty name="width" value="0.05" units="cm"/>
      <inkml:brushProperty name="height" value="0.05" units="cm"/>
      <inkml:brushProperty name="color" value="#004F8B"/>
    </inkml:brush>
  </inkml:definitions>
  <inkml:trace contextRef="#ctx0" brushRef="#br0">1 239 8132,'0'0'4754,"0"-18"-4431,0-54-134,0 69-156,0 0-1,0 1 1,0-1-1,1 0 1,-1 1-1,1-1 1,-1 1 0,1-1-1,0 1 1,0-1-1,0 1 1,0-1-1,1 1 1,-1 0-1,1-1 1,2-2 0,-2 4-30,-1 0 1,1 0 0,-1 0 0,1 0-1,-1 0 1,1 1 0,0-1 0,-1 1 0,1-1-1,0 1 1,-1 0 0,1 0 0,0-1-1,0 1 1,-1 0 0,1 1 0,0-1-1,3 1 1,4 1-23,1 2 0,-1-1-1,0 1 1,0 1 0,0-1-1,9 8 1,-12-8 73,3 1-1,-1 0-1,1-1 1,-1 1-1,1-2 1,0 1-1,1-1 1,-1-1-1,0 0 1,1 0-1,0-1 1,9 0-1,-18-1-30,0-1 1,0 1-1,-1-1 0,1 0 0,-1 1 1,1-1-1,0 0 0,-1 1 0,1-1 1,-1 0-1,0 0 0,1 0 0,-1 0 1,0 1-1,1-1 0,-1 0 0,0 0 1,0 0-1,0 0 0,0 0 0,0 0 1,0 0-1,0 0 0,0-1 0,1-31 66,-2 27-68,1-27-63,1-39-2712,1 67-1082</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5.685"/>
    </inkml:context>
    <inkml:brush xml:id="br0">
      <inkml:brushProperty name="width" value="0.05" units="cm"/>
      <inkml:brushProperty name="height" value="0.05" units="cm"/>
      <inkml:brushProperty name="color" value="#004F8B"/>
    </inkml:brush>
  </inkml:definitions>
  <inkml:trace contextRef="#ctx0" brushRef="#br0">1 116 7379,'0'0'4570,"21"-2"-2889,69-10-918,-81 11-645,0-1 0,-1 0 0,1 0 0,-1-1 0,0 0 0,0 0 0,0-1-1,0 0 1,-1-1 0,0 0 0,1 0 0,-2 0 0,12-11 0,-18 16-117,1-1-18,-1 1-1,1-1 1,0 1 0,0-1 0,-1 1 0,1-1-1,0 0 1,-1 1 0,1-1 0,-1 0 0,1 0 0,-1 1-1,1-1 1,-1 0 0,0 0 0,1 0 0,-1 1-1,0-1 1,0 0 0,1 0 0,-1 0 0,0 0 0,0 0-1,0 0 1,0 0 0,0 0 0,-1-1 0,1 1-26,-1 0 1,0 0-1,0 0 1,0 0-1,0 0 1,0 1-1,0-1 1,0 0-1,0 0 1,0 1-1,-1-1 1,1 1-1,0-1 1,0 1-1,0 0 1,-2-1-1,-52-5-335,52 6 438,0 0 0,0 1 1,1 0-1,-1-1 1,0 1-1,1 0 1,-1 0-1,1 0 0,-1 1 1,1-1-1,-1 1 1,1-1-1,0 1 1,0 0-1,0 0 0,0 0 1,0 0-1,0 0 1,0 0-1,1 0 1,-1 1-1,1-1 0,0 1 1,0-1-1,-1 1 1,2 0-1,-1-1 0,-1 5 1,1-3 20,0-1 1,1 1-1,-1 0 1,1-1-1,-1 1 1,1 0 0,0-1-1,0 1 1,1 0-1,-1-1 1,1 1-1,0 0 1,0-1-1,0 1 1,1-1-1,-1 1 1,1-1-1,-1 0 1,1 0-1,0 0 1,5 6-1,3-1 54,1 0-1,-1-1 1,2 0 0,-1 0-1,1-1 1,0-1-1,0 0 1,0-1-1,1 0 1,0-1 0,19 3-1,16 0-1621,84-2-1,-120-4 925</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7.689"/>
    </inkml:context>
    <inkml:brush xml:id="br0">
      <inkml:brushProperty name="width" value="0.05" units="cm"/>
      <inkml:brushProperty name="height" value="0.05" units="cm"/>
      <inkml:brushProperty name="color" value="#004F8B"/>
    </inkml:brush>
  </inkml:definitions>
  <inkml:trace contextRef="#ctx0" brushRef="#br0">1 0 1745,'0'0'10973,"23"0"-9879,460 12 2537,-416-12-3279,-66 0-275,9-2-4882,-6-4-466</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8.349"/>
    </inkml:context>
    <inkml:brush xml:id="br0">
      <inkml:brushProperty name="width" value="0.05" units="cm"/>
      <inkml:brushProperty name="height" value="0.05" units="cm"/>
      <inkml:brushProperty name="color" value="#004F8B"/>
    </inkml:brush>
  </inkml:definitions>
  <inkml:trace contextRef="#ctx0" brushRef="#br0">38 42 5394,'0'0'1449,"0"16"69,0 105 2151,0-134-2979,-8-69-2084,0-1 2399,34 83-688,-14 3-79,0 1 0,0 1 1,0-1-1,0 2 0,-1 0 0,0 0 0,17 13 0,5 2 328,10 2-73,-28-15-404,1 0 0,-1 0 0,-1 2 0,0 0 0,0 0 0,-1 1 1,13 14-1,-26-24-94,1-1 1,0 1 0,-1 0-1,1-1 1,-1 1 0,0 0 0,1 0-1,-1-1 1,0 1 0,1 0-1,-1 0 1,0 0 0,0 0-1,1-1 1,-1 1 0,0 0-1,0 0 1,0 0 0,0 0-1,-1 0 1,1 0 0,0-1-1,0 1 1,0 0 0,-1 0-1,1 0 1,-1 0 0,-20 18-42,-38 2 3,56-20 34,-46 9-193,-53 6-1,-24 4 109,123-19 75,3-1-207,22 0-2869,3 0-928</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9.050"/>
    </inkml:context>
    <inkml:brush xml:id="br0">
      <inkml:brushProperty name="width" value="0.05" units="cm"/>
      <inkml:brushProperty name="height" value="0.05" units="cm"/>
      <inkml:brushProperty name="color" value="#004F8B"/>
    </inkml:brush>
  </inkml:definitions>
  <inkml:trace contextRef="#ctx0" brushRef="#br0">1 488 8100,'0'0'1555,"20"-4"659,-13 3-1987,28-6 425,1-1 1,60-22 0,-87 26-520,-1 0 0,1-1-1,-1 0 1,1-1 0,-1 1-1,-1-1 1,1-1 0,-1 0-1,0 0 1,-1 0 0,0-1-1,0 1 1,0-2 0,-1 1-1,6-14 1,-4 5-70,-2 0 1,0 0-1,-1-1 1,0 1-1,-2-1 1,0 0-1,-1-29 1,-1 29-132,-3-53-404,3 67 454,-1 1 0,1 0 1,-1 0-1,0 0 0,0 0 0,0 0 0,0 0 1,-1 0-1,1 0 0,-1 1 0,0-1 1,1 1-1,-1-1 0,0 1 0,-1-1 1,1 1-1,0 0 0,-5-3 0,5 4 10,0 0 0,1 0 0,-1 0 0,0 0-1,0 1 1,1-1 0,-1 1 0,0-1 0,0 1-1,0 0 1,0 0 0,0-1 0,1 1 0,-1 1 0,0-1-1,0 0 1,0 0 0,0 1 0,0-1 0,1 1-1,-1-1 1,-2 2 0,1 0 4,1 0 0,-1 0-1,1 0 1,0 0 0,-1 1 0,1-1-1,0 1 1,0-1 0,1 1 0,-1 0-1,1 0 1,-2 3 0,-2 5 22,2 1 0,-1 0 1,1 0-1,1 0 0,-2 22 1,3-17 50,0 0 1,2 0-1,0 0 1,0 0-1,2-1 0,0 1 1,1 0-1,9 23 1,-10-33-55,1-1 0,-1 1 0,1-1 0,0 0 0,1 0 0,-1 0 0,1 0 0,0-1 0,1 0 0,-1 0 0,1-1 0,0 1 0,0-1 0,1 0 0,-1-1 1,1 0-1,0 0 0,0 0 0,0-1 0,0 0 0,0 0 0,9 1 0,-8-2-155,1 0 1,-1 0-1,1-1 0,-1 0 0,1-1 1,-1 1-1,1-2 0,-1 1 1,1-1-1,-1 0 0,0-1 1,0 0-1,0 0 0,0-1 0,-1 0 1,1 0-1,-1-1 0,0 0 1,-1 0-1,1-1 0,-1 0 1,0 0-1,0 0 0,-1-1 0,0 0 1,0 0-1,0 0 0,-1 0 1,0-1-1,-1 0 0,1 0 1,3-16-1,-4-4 265,-3 25 1246,0 18-749,0-8-469,0 0-1,0 1 0,1-1 1,0 0-1,0 0 1,1 0-1,0 0 1,0 0-1,1 0 1,5 10-1,-5-13-295,-1 0-1,1-1 1,0 1 0,0-1 0,1 0-1,-1 0 1,1 0 0,-1-1-1,1 1 1,0-1 0,0 0-1,0 0 1,0 0 0,1 0 0,-1-1-1,0 0 1,1 0 0,6 1-1,17 0-3065,-4-2-1391</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9.583"/>
    </inkml:context>
    <inkml:brush xml:id="br0">
      <inkml:brushProperty name="width" value="0.05" units="cm"/>
      <inkml:brushProperty name="height" value="0.05" units="cm"/>
      <inkml:brushProperty name="color" value="#004F8B"/>
    </inkml:brush>
  </inkml:definitions>
  <inkml:trace contextRef="#ctx0" brushRef="#br0">3 38 10549,'0'0'6040,"-1"-6"-5845,0-19-118,1 19-168,0 42-573,0 224 696,0-260-291,19-30-1197,-14 25 1315,1 0 0,0 0 0,-1 1 0,2-1 1,-1 1-1,0 1 0,1-1 0,-1 1 0,1 0 1,0 1-1,9-3 0,0 3 412,0 0-1,1 0 1,-1 2 0,18 1-1,-31-1-187,0 0 1,0 1-1,0 0 0,0-1 0,0 1 0,0 0 0,-1 1 0,1-1 0,0 0 0,-1 1 0,1 0 0,-1-1 0,1 1 0,-1 0 0,0 0 0,0 1 0,1-1 0,-2 0 0,1 1 0,0-1 0,0 1 0,-1-1 0,0 1 0,1 0 0,-1 0 0,0 0 0,0 0 1,-1 0-1,1 0 0,0 0 0,-1 0 0,0 0 0,0 0 0,0 0 0,0 0 0,0 0 0,-1 0 0,1 0 0,-2 4 0,0-5-70,0 0-1,1 0 1,-1 0-1,0 0 1,-1 0-1,1 0 1,0 0-1,-1-1 1,1 1-1,0-1 1,-1 0 0,0 1-1,1-1 1,-1 0-1,0-1 1,0 1-1,1 0 1,-1-1-1,-3 1 1,-59 2-206,59-3 114,-6 1-61,-14-3-1131,25 2 1137,0-1 0,1 1 0,-1 0 0,1-1-1,-1 1 1,1-1 0,-1 1 0,1-1 0,-1 0-1,1 1 1,0-1 0,-1 1 0,1-1-1,0 0 1,-1 1 0,1-1 0,0 0 0,0 1-1,0-1 1,-1 0 0,1 0 0,0 1 0,0-1-1,0 0 1,0 1 0,0-1 0,0 0-1,1 0 1,-1 1 0,0-1 0,0 0 0,0 1-1,1-2 1,6-18-5036</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9.961"/>
    </inkml:context>
    <inkml:brush xml:id="br0">
      <inkml:brushProperty name="width" value="0.05" units="cm"/>
      <inkml:brushProperty name="height" value="0.05" units="cm"/>
      <inkml:brushProperty name="color" value="#004F8B"/>
    </inkml:brush>
  </inkml:definitions>
  <inkml:trace contextRef="#ctx0" brushRef="#br0">0 116 5394,'0'0'6774,"20"3"-5523,-14-2-1152,31 6 684,72 2 0,-107-9-759,1-1-1,-1 1 0,0-1 1,0 1-1,1-1 0,-1 0 1,0 0-1,0 0 0,0-1 1,0 1-1,0 0 0,0-1 1,0 1-1,0-1 1,-1 0-1,1 1 0,-1-1 1,1 0-1,-1 0 0,1 0 1,-1 0-1,0 0 0,0 0 1,1-5-1,0 2-257,0 0-1,0 0 1,-1 0-1,0 0 1,0 0-1,0 0 1,-1 0-1,0 0 1,0-1-1,-1-8 1,0 12 110,0 0 0,-1 0 0,1 0 0,-1 0 1,0 0-1,1 0 0,-1 1 0,0-1 0,0 1 1,0-1-1,0 1 0,0-1 0,-1 1 0,1 0 1,0 0-1,0 0 0,-1 1 0,1-1 0,-1 0 1,1 1-1,-1-1 0,1 1 0,-1 0 0,-3 0 1,-2-1 164,0 1 1,0 0 0,0 0 0,0 0 0,0 1 0,-14 4 0,18-4 61,0 1 0,0 0 0,0 1 0,0-1 0,0 1 0,0 0 0,1 0 0,0 0 0,-1 0 0,1 1 0,0-1 0,0 1 0,1 0 0,-1-1 0,1 1 0,-3 6 0,3-4-497,0-1-1,0 1 0,1-1 1,-1 1-1,1-1 1,0 1-1,0 9 0,1-2-3860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13.296"/>
    </inkml:context>
    <inkml:brush xml:id="br0">
      <inkml:brushProperty name="width" value="0.05" units="cm"/>
      <inkml:brushProperty name="height" value="0.05" units="cm"/>
      <inkml:brushProperty name="color" value="#004F8B"/>
    </inkml:brush>
  </inkml:definitions>
  <inkml:trace contextRef="#ctx0" brushRef="#br0">1 1 2753,'0'0'12902,"23"7"-12902,-3-3-80,5-4-1937,-2 0-3986</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02.092"/>
    </inkml:context>
    <inkml:brush xml:id="br0">
      <inkml:brushProperty name="width" value="0.05" units="cm"/>
      <inkml:brushProperty name="height" value="0.05" units="cm"/>
      <inkml:brushProperty name="color" value="#004F8B"/>
    </inkml:brush>
  </inkml:definitions>
  <inkml:trace contextRef="#ctx0" brushRef="#br0">296 83 3073,'0'0'7073,"0"-11"-6350,-2-35-181,1 45-523,1-1 1,-1 1-1,1 0 1,-1-1-1,0 1 1,0 0-1,0 0 1,0-1-1,0 1 1,0 0 0,0 0-1,0 0 1,0 0-1,-1 0 1,1 1-1,0-1 1,-1 0-1,1 1 1,0-1-1,-1 0 1,1 1 0,-1 0-1,1-1 1,-1 1-1,1 0 1,-3 0-1,-41-2 133,36 2-114,2 0 105,-1-1-1,0 1 1,0 1 0,0-1-1,0 2 1,1-1 0,-1 1-1,0 0 1,1 0 0,-1 1-1,1 0 1,0 0-1,0 1 1,0 0 0,1 0-1,-1 1 1,1-1 0,0 2-1,0-1 1,1 0-1,-1 1 1,1 0 0,1 1-1,-1-1 1,-5 12 0,5-9 8,1 0 1,0 1 0,1 0 0,0 0 0,1 0 0,0 0 0,-1 14 0,2-20-132,1 0 0,0 1 0,0-1 0,0 0 0,0 1 0,1-1 0,0 0 0,0 1 1,0-1-1,0 0 0,0 0 0,1 0 0,0 0 0,0 0 0,0 0 0,0-1 0,1 1 0,-1-1 0,6 6 0,-1-4 7,0 0 0,0-1-1,0 0 1,0 0 0,1 0 0,0-1-1,0 0 1,0 0 0,0-1-1,0 0 1,1-1 0,-1 1 0,1-2-1,-1 1 1,14-2 0,-15 1-94,-1-1-1,0 0 1,1-1 0,-1 0 0,0 0-1,0 0 1,0 0 0,0-1 0,-1 0-1,1 0 1,-1-1 0,1 1 0,-1-1 0,0-1-1,0 1 1,-1 0 0,0-1 0,1 0-1,-2 0 1,7-10 0,-10 15 144,20 2-199,52 34 103,-60-29 72,0 1 0,1-2 0,0 0 0,0 0 0,0-2 0,1 1 0,0-2 0,27 5 0,-36-8-50,0 1 0,0-1 0,0 0 0,0-1 0,0 1-1,0-1 1,0 0 0,0 0 0,-1 0 0,1-1-1,0 0 1,-1 0 0,1 0 0,-1 0 0,0-1 0,1 1-1,-1-1 1,0 0 0,-1-1 0,1 1 0,-1-1 0,1 1-1,-1-1 1,0 0 0,0 0 0,-1-1 0,1 1-1,-1 0 1,0-1 0,0 1 0,-1-1 0,1 0 0,1-9-1,-2 8-35,0 0 0,0 0-1,0 1 1,-1-1-1,0 0 1,0 0-1,0 0 1,-1 0-1,0 1 1,0-1-1,0 0 1,-1 1 0,0-1-1,0 1 1,0-1-1,-1 1 1,1 0-1,-1 0 1,-1 0-1,1 0 1,-1 0-1,0 1 1,-8-8-1,4 6 18,-1 0-1,1 0 0,-1 1 0,0 1 0,-1-1 0,1 1 0,-1 1 0,0 0 0,0 0 0,0 1 0,0 0 0,0 1 0,-11 0 0,9 0 34,-1 0 1,0 2-1,0 0 1,0 0-1,1 1 0,-1 1 1,1 0-1,-1 0 0,1 2 1,-15 6-1,21-7 50,1-1-1,-1 1 1,1 0 0,0 0-1,1 0 1,-1 0 0,1 1-1,0 0 1,0 0-1,0 0 1,1 1 0,0-1-1,0 1 1,0 0-1,1-1 1,0 1 0,0 0-1,0 1 1,1-1 0,-1 0-1,2 0 1,-1 13-1,0-15-50,1 0 0,0 0 0,0 0-1,1 0 1,-1-1 0,1 1-1,0 0 1,0 0 0,0 0-1,0-1 1,1 1 0,0 0 0,-1-1-1,1 1 1,3 3 0,-1-3-20,0-1 1,0 0-1,0 1 0,0-1 1,0-1-1,0 1 1,1-1-1,0 0 0,-1 0 1,1 0-1,8 2 1,11 1-1309,0-1 1,0-1 0,39 1-1,-19-4-3452</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02.541"/>
    </inkml:context>
    <inkml:brush xml:id="br0">
      <inkml:brushProperty name="width" value="0.05" units="cm"/>
      <inkml:brushProperty name="height" value="0.05" units="cm"/>
      <inkml:brushProperty name="color" value="#004F8B"/>
    </inkml:brush>
  </inkml:definitions>
  <inkml:trace contextRef="#ctx0" brushRef="#br0">0 38 7812,'0'0'5274,"20"-6"-4231,63-19-336,-81 24-630,0 0 0,0 0 0,0 0 0,1 0 0,-1 1 0,0-1 0,1 1 0,-1 0 0,0 0 0,1 0 0,-1 0 0,0 0 0,1 0 0,-1 0 0,0 1 0,0-1 0,1 1 0,-1 0 0,0 0 0,0 0 0,0 0 0,0 0 0,0 0 0,0 0 0,3 3 0,-3-1-69,0 0-1,-1 1 1,1-1 0,-1 0-1,0 1 1,0-1 0,0 1-1,-1-1 1,1 1 0,-1 0-1,0 4 1,1 0 51,0 2-41,0 0-1,-1 0 0,0 0 1,0 0-1,-1 0 1,0 0-1,-1 0 1,0 0-1,-1 0 0,0 0 1,0-1-1,-1 1 1,-1-1-1,-6 11 1,9-17-18,-2 3 7,1 0 1,-1 0 0,1 0-1,1 0 1,-5 12 0,7-17-5,0 0 0,0 1 1,0-1-1,-1 0 0,1 1 1,1-1-1,-1 0 1,0 1-1,0-1 0,0 0 1,1 0-1,-1 1 0,0-1 1,1 0-1,0 0 1,-1 0-1,1 1 0,-1-1 1,1 0-1,0 0 0,0 0 1,0 0-1,0 0 0,0-1 1,0 1-1,0 0 1,0 0-1,0 0 0,0-1 1,0 1-1,0-1 0,0 1 1,1-1-1,-1 1 1,0-1-1,2 1 0,41 9 379,0-2 0,0-2 0,0-2 0,88-3-1,-105-1 690,-26 0-1020,-1 2-388,0-1-1,0 0 1,1 0-1,-1 0 1,0 0-1,0 0 1,0 0 0,0 0-1,0 1 1,-1-1-1,1 0 1,0 0-1,0 0 1,-1 0-1,1 0 1,-1 0 0,1 0-1,-1 0 1,1 0-1,-1 0 1,1 0-1,-1 0 1,0 0 0,0-1-1,1 1 1,-3 1-1,-18 3-5833</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06.402"/>
    </inkml:context>
    <inkml:brush xml:id="br0">
      <inkml:brushProperty name="width" value="0.05" units="cm"/>
      <inkml:brushProperty name="height" value="0.05" units="cm"/>
      <inkml:brushProperty name="color" value="#004F8B"/>
    </inkml:brush>
  </inkml:definitions>
  <inkml:trace contextRef="#ctx0" brushRef="#br0">1 0 224,'0'0'9503,"4"1"-6433,22 2-2133,-4 0-783,137 15 2796,-54-13-8634</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07.203"/>
    </inkml:context>
    <inkml:brush xml:id="br0">
      <inkml:brushProperty name="width" value="0.05" units="cm"/>
      <inkml:brushProperty name="height" value="0.05" units="cm"/>
      <inkml:brushProperty name="color" value="#004F8B"/>
    </inkml:brush>
  </inkml:definitions>
  <inkml:trace contextRef="#ctx0" brushRef="#br0">243 183 4434,'0'0'2137,"-6"-16"-1630,-19-52-120,24 66-341,0-1 1,0 1 0,0-1-1,1 0 1,-1 1-1,1-1 1,-1 0 0,1 1-1,0-1 1,0 0 0,0 0-1,0 1 1,1-1-1,-1 0 1,1 0 0,0 1-1,0-1 1,0 1-1,0-1 1,0 1 0,0-1-1,1 1 1,-1-1 0,1 1-1,-1 0 1,1 0-1,0 0 1,0 0 0,0 0-1,0 1 1,0-1-1,1 0 1,-1 1 0,0 0-1,1-1 1,-1 1 0,1 0-1,0 0 1,-1 0-1,4 0 1,7-2 294,-1 1 1,1 0-1,-1 0 0,1 2 1,0 0-1,18 1 0,-30 0-310,0-1-1,0 0 0,0 1 1,0-1-1,-1 1 0,1-1 1,0 1-1,0 0 0,0-1 1,-1 1-1,1 0 1,0-1-1,-1 1 0,1 0 1,-1 0-1,1 0 0,-1-1 1,1 1-1,-1 0 0,1 0 1,-1 0-1,0 0 0,0 0 1,1 0-1,-1 0 0,0 0 1,0 0-1,0 1 0,1 35 666,-1-29-527,0-1-109,-1 0 1,0-1-1,0 1 0,0 0 0,-1 0 0,0-1 0,0 1 0,-1-1 1,0 0-1,0 0 0,0 0 0,-7 8 0,2-3-30,-1 0-1,-1-1 1,0-1-1,0 1 1,-21 13-1,3-5-259,-2-1 0,0-2 0,-1 0-1,-41 11 1,62-22 67,1-1-76,-1 1 0,1-2 0,0 0-1,-1 0 1,-12 1 0,21-3-92,6-4 281,-1 0 0,2 0 0,-1 1 0,0 0 0,0 0 0,1 0 0,0 1 0,0 0 0,-1 0 0,1 0 0,0 1 0,0-1 0,1 2 0,-1-1 0,0 1 0,0 0 0,0 0 0,0 0 0,11 3 0,10 2 651,-1 2-1,0 0 1,29 14 0,-39-15-534,-2-1 176,1-1-1,-1-1 0,1 0 1,0 0-1,0-2 1,21 1-1,-34-3-183,-1 0 0,1 0 0,-1 1 0,1-1 0,-1 0 0,1 0 0,-1 0 0,0 0 0,0-1 1,1 1-1,-1 0 0,0 0 0,0-1 0,0 1 0,0-1 0,-1 1 0,1-1 0,0 1 0,-1-1 0,1 1 0,-1-1 0,1 0 0,-1 1 0,1-4 0,7-45 111,-4-37-2696,-2 67-1049</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08.645"/>
    </inkml:context>
    <inkml:brush xml:id="br0">
      <inkml:brushProperty name="width" value="0.05" units="cm"/>
      <inkml:brushProperty name="height" value="0.05" units="cm"/>
      <inkml:brushProperty name="color" value="#004F8B"/>
    </inkml:brush>
  </inkml:definitions>
  <inkml:trace contextRef="#ctx0" brushRef="#br0">50 252 1489,'0'0'7182,"-1"-4"-3901,-4-19-2521,-38-169-367,45 198-396,1 0 1,0 1-1,0-2 1,1 1-1,0 0 1,0-1-1,0 1 1,1-1 0,-1 0-1,1-1 1,0 1-1,1-1 1,5 4-1,7 5 111,1 0-1,39 19 1,-47-27-94,0-1 1,0 0 0,1-1-1,-1 0 1,1-1 0,0 0 0,-1 0-1,1-2 1,19 0 0,-28-1-55,0 0 1,0 0 0,-1 0 0,1 0 0,0-1-1,0 1 1,-1-1 0,1 0 0,-1 0 0,0 0 0,1 0-1,-1 0 1,0 0 0,0-1 0,0 1 0,0-1 0,-1 1-1,1-1 1,-1 0 0,0 1 0,1-1 0,0-4 0,1-2-508,1 0 0,-2 0 1,1 0-1,-1 0 0,-1-1 1,1-12 271,-2 49 2073,0-23-1680,0 0 0,0 1-1,1-1 1,-1 0-1,1 0 1,0 0 0,0 0-1,0 1 1,1-1 0,-1-1-1,1 1 1,0 0 0,0 0-1,1-1 1,-1 1-1,1-1 1,-1 0 0,6 5-1,-3-5-79,-1 0 1,1 0-1,0 0 0,0-1 0,0 1 0,0-1 0,1-1 0,-1 1 0,0-1 0,1 0 1,-1 0-1,1 0 0,-1-1 0,7 0 0,-4 0-92,-1 0 0,1-1 0,0 1 0,-1-2 0,1 1 0,0-1 0,-1 0-1,14-6 1,-17 5-39,0 1-1,0-1 1,0 1-1,-1-1 0,1 0 1,-1-1-1,0 1 0,0 0 1,0-1-1,-1 0 0,1 1 1,-1-1-1,0 0 1,0-1-1,0 1 0,2-7 1,-4 10 100,1 1 1,-1-1-1,0 1 1,1 0-1,-1-1 1,0 1-1,1 0 1,-1-1-1,0 1 1,1 0 0,-1-1-1,1 1 1,-1 0-1,1 0 1,-1-1-1,1 1 1,-1 0-1,1 0 1,-1 0-1,1 0 1,-1 0 0,1 0-1,-1 0 1,1 0-1,-1 0 1,1 0-1,-1 0 1,1 0-1,0 0 1,-1 0-1,1 0 1,-1 1-1,0-1 1,1 0 0,-1 0-1,1 1 1,-1-1-1,1 0 1,-1 0-1,1 1 1,-1-1-1,0 1 1,1 0-1,21 16 343,-21-16-348,11 9 53,1 1 1,0-2-1,1 0 1,0 0 0,29 12-1,-34-17-20,0-1-1,1 0 0,-1-1 1,1 0-1,-1 0 1,1-1-1,0 0 1,0-1-1,-1 0 1,1-1-1,15-2 1,-22 2-23,0 0 1,0 0-1,-1-1 1,1 1 0,0-1-1,-1 0 1,1 1 0,-1-1-1,0 0 1,0-1-1,0 1 1,0 0 0,0-1-1,0 1 1,0-1-1,-1 1 1,1-1 0,-1 0-1,0 0 1,0 0-1,0 0 1,1-5 0,0 0-27,0-1 1,0 1-1,-1-1 0,-1 0 1,1 1-1,-1-1 1,-2-8-1,1 13 5,0 0-1,-1 0 1,1 1 0,-1-1 0,0 1-1,0-1 1,-1 1 0,1 0-1,-1 0 1,1 0 0,-1 0 0,0 0-1,0 1 1,0-1 0,0 1-1,-1 0 1,1 0 0,-1 0 0,1 0-1,-1 1 1,0-1 0,-4 0-1,-6-3-6,0 1 0,0 0 0,0 2 1,-26-3-1,31 5 20,0-1-1,0 2 1,0 0 0,0 0 0,0 0 0,0 1 0,0 1 0,1-1 0,-1 1 0,1 1 0,-9 4 0,13-6 69,0 1 1,0 0 0,0-1 0,1 2-1,-1-1 1,1 0 0,0 1-1,0-1 1,0 1 0,0 0-1,0 0 1,1 0 0,0 0-1,0 0 1,0 1 0,0-1 0,1 1-1,0-1 1,0 1 0,0-1-1,0 1 1,1 9 0,0-12-55,0 0 0,0 0 0,0 1 0,1-1 0,-1 0 0,1 0 1,-1 0-1,1 0 0,0 0 0,0 0 0,0 0 0,0 0 0,0 0 0,0-1 0,0 1 1,1 0-1,-1-1 0,1 1 0,2 2 0,0-1 22,1-1 0,-1 1 0,0-1-1,1 0 1,0 0 0,-1-1 0,1 1 0,8 0 0,11 1-267,1-1 1,47-2 0,-41-1-780,15-1-1690,-4-4-1387</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09.116"/>
    </inkml:context>
    <inkml:brush xml:id="br0">
      <inkml:brushProperty name="width" value="0.05" units="cm"/>
      <inkml:brushProperty name="height" value="0.05" units="cm"/>
      <inkml:brushProperty name="color" value="#004F8B"/>
    </inkml:brush>
  </inkml:definitions>
  <inkml:trace contextRef="#ctx0" brushRef="#br0">8 0 3586,'0'0'7235,"-1"10"-6859,-2 18 321,0 0-1,2 0 1,2 0-1,4 38 1,-4-57-645,0-1 1,1 0-1,1 0 1,-1 0 0,1 0-1,1 0 1,0 0-1,0-1 1,0 0-1,1 1 1,0-2-1,0 1 1,0-1-1,1 1 1,0-2 0,1 1-1,-1-1 1,1 1-1,0-2 1,9 6-1,2-3-43,0-1-1,1 0 1,0-1-1,0-1 1,0-1-1,0-1 1,1 0 0,-1-1-1,20-3 1,-35 2-58,0-1 0,0 1 0,0-1 1,-1 0-1,1 0 0,0-1 0,-1 1 1,1-1-1,-1 0 0,0 0 0,0 0 1,1 0-1,-1 0 0,0-1 0,-1 1 1,1-1-1,0 0 0,-1 0 0,0 0 1,1 0-1,-1 0 0,0-1 0,-1 1 1,1-1-1,-1 1 0,2-5 1,0 1-134,-1 0 1,0 0 0,0-1 0,-1 1 0,0-1 0,0 0-1,0 1 1,-1-1 0,0 0 0,-1 1 0,0-1 0,-3-11 0,3 17 197,0-1 1,0 1 0,-1 0 0,1-1 0,-1 1 0,1 0-1,-1 0 1,0 0 0,0 0 0,0 1 0,0-1 0,0 0 0,-1 1-1,1 0 1,0-1 0,-1 1 0,1 0 0,-1 0 0,1 0-1,-1 1 1,1-1 0,-1 0 0,0 1 0,1 0 0,-1 0-1,0 0 1,1 0 0,-1 0 0,0 0 0,1 1 0,-1-1 0,1 1-1,-1 0 1,0-1 0,1 1 0,0 1 0,-1-1 0,1 0-1,0 0 1,-1 1 0,1 0 0,0-1 0,0 1 0,0 0-1,0 0 1,1 0 0,-3 3 0,2-2 48,0 1 0,0 0 0,0 0 0,1 0 0,0 0 0,-1 0 0,1 0 0,1 0 0,-1 0 0,1 0 0,-1 0 0,1 0-1,0 1 1,1-1 0,-1 0 0,1 0 0,0 0 0,0 0 0,0 0 0,0 0 0,1 0 0,0 0 0,0 0 0,0-1 0,0 1 0,0-1 0,1 1 0,-1-1 0,1 0 0,0 0 0,0 0 0,0 0 0,1-1 0,-1 1 0,0-1 0,1 0 0,0 0 0,-1 0 0,6 1-1,4 2-223,0 0 0,1-1 0,0-1-1,-1-1 1,21 2 0,35-1-5051,-33-3-1044</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09.475"/>
    </inkml:context>
    <inkml:brush xml:id="br0">
      <inkml:brushProperty name="width" value="0.05" units="cm"/>
      <inkml:brushProperty name="height" value="0.05" units="cm"/>
      <inkml:brushProperty name="color" value="#004F8B"/>
    </inkml:brush>
  </inkml:definitions>
  <inkml:trace contextRef="#ctx0" brushRef="#br0">109 0 6515,'0'0'960,"-102"60"-4145,96-36-1105</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0.026"/>
    </inkml:context>
    <inkml:brush xml:id="br0">
      <inkml:brushProperty name="width" value="0.05" units="cm"/>
      <inkml:brushProperty name="height" value="0.05" units="cm"/>
      <inkml:brushProperty name="color" value="#004F8B"/>
    </inkml:brush>
  </inkml:definitions>
  <inkml:trace contextRef="#ctx0" brushRef="#br0">115 47 5523,'0'0'5960,"1"-6"-5376,1-21-141,-2 27-436,0-1 0,0 0 0,0 1 0,-1-1 0,1 0 0,0 1 0,0-1 0,-1 1 0,1-1 0,0 0 0,-1 1 0,1-1 0,0 1 0,-1-1 0,1 1 0,-1-1 0,1 1 0,-1 0 0,1-1 0,-1 1 0,1-1 0,-1 1 0,0 0 0,1 0 0,-1-1 0,1 1 0,-1 0 0,0 0 0,1 0 0,-1 0 0,0-1 0,1 1-1,-1 0 1,0 0 0,-27 1-72,23-1 80,2 0-15,0-1-1,0 1 0,-1 0 0,1 1 0,0-1 0,0 0 0,-1 1 0,1 0 0,0 0 0,0 0 0,0 0 0,0 0 0,0 1 0,0-1 0,-3 4 0,4-3 26,0 1 0,0-1 1,1 1-1,-1 0 0,1 0 0,0 0 1,0 0-1,0 0 0,0 0 0,1 0 1,-1 0-1,1 0 0,0 0 0,-1 0 1,1 1-1,1 3 0,-1-4-2,0 1-1,1-1 1,-1 0-1,1 1 1,0-1-1,0 1 1,0-1-1,0 0 1,0 0 0,1 0-1,-1 0 1,1 0-1,0 0 1,0 0-1,0 0 1,0 0 0,4 2-1,-1-1 1,1 1 1,-1-1-1,1 0 1,0-1-1,1 1 0,-1-1 1,0-1-1,8 3 0,6 1 21,0-2 0,1 0 0,-1-1-1,39 0 1,-56-3-36,0 0 0,0 0 0,1-1 0,-1 1 0,0-1 0,0 1 0,0-1 0,-1 0 0,1 0 0,0 0 0,0-1 0,0 1 0,-1-1 0,1 1 0,-1-1 0,1 0 0,-1 0 0,0 0 0,1 0 0,-1-1 0,0 1 0,-1 0 0,1-1 0,0 1 0,-1-1 0,3-4 0,-1-2-82,0 0-1,-1 0 1,0 0 0,0 0-1,-1 0 1,0-1 0,-1-12-1,0 21 243,22 21-510,-10-7 367,-4-7-28,0-2-1,0 1 1,0-1 0,1 0 0,0-1 0,-1 0 0,1-1-1,16 3 1,3-1-289,45-2-1,-71-2 219,0 0 0,0 0 0,0-1 0,0 1 0,0 0 0,0-1 0,0 1 0,0-1 0,0 0-1,0 0 1,-1 0 0,1 0 0,0 0 0,-1 0 0,1 0 0,0 0 0,-1-1 0,1 1 0,-1 0 0,0-1 0,1 1 0,-1-1 0,0 0-1,0 0 1,0 1 0,0-1 0,0 0 0,-1 0 0,1 0 0,0-3 0,1-6-319,0 1-1,-1-1 1,0 0 0,-1-17 0,-1 12 3319,1 52-1491,0-31-1384,-1 0 0,1 0 0,0 0 0,1 0 0,-1 0 0,1 0 0,0 0 0,0 0 0,0 0-1,1-1 1,0 1 0,0-1 0,0 1 0,0-1 0,1 1 0,0-1 0,0 0 0,0 0 0,0-1 0,0 1 0,1 0 0,0-1 0,-1 0 0,1 0 0,1 0 0,-1-1 0,0 1 0,1-1 0,6 3 0,2-1-442,0 1 1,0-2 0,0 1 0,1-2 0,24 2-1,-31-4-233,1 0 0,-1 0-1,1-1 1,-1 1-1,0-2 1,1 1-1,8-4 1,8-10-2492</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0.744"/>
    </inkml:context>
    <inkml:brush xml:id="br0">
      <inkml:brushProperty name="width" value="0.05" units="cm"/>
      <inkml:brushProperty name="height" value="0.05" units="cm"/>
      <inkml:brushProperty name="color" value="#004F8B"/>
    </inkml:brush>
  </inkml:definitions>
  <inkml:trace contextRef="#ctx0" brushRef="#br0">14 170 1297,'0'0'1403,"0"-19"222,0-10-906,1-42 344,-6 20 5121,-3 98-4458,8-36-1555,-2 15 217,2 0 0,1 0 0,7 42 1,-6-60-336,0 1 0,1 0 0,0-1 0,1 1 0,-1-1 1,2 0-1,-1 0 0,1-1 0,0 1 0,1-1 1,0 0-1,0-1 0,0 1 0,10 6 0,-8-6-59,1-2 0,0 1 0,-1-1 0,2-1 0,-1 1 0,0-2 0,1 1 0,0-1 0,10 1 0,5 0-377,-1-1 1,40-1-1,-61-2 362,0-1 1,-1 1 0,1-1-1,0 0 1,-1 0 0,1 0-1,-1 0 1,1 0 0,-1 0-1,1-1 1,-1 1-1,0-1 1,0 0 0,1 0-1,-1 1 1,-1-1 0,1-1-1,0 1 1,0 0 0,-1 0-1,1-1 1,-1 1 0,2-4-1,-1 2-59,-1 0-1,1 1 0,-1-1 1,0 0-1,0 0 0,0 0 0,0 0 1,-1 0-1,1-1 0,-1 1 1,0 0-1,-1 0 0,1 0 1,-1 0-1,-1-7 0,1 9 73,0 0 0,0 1 0,0-1 0,0 1 0,0 0 0,-1-1 0,1 1 0,0 0 0,-1 0 0,1 0 0,-1-1 0,1 2 0,-1-1 0,0 0 0,1 0 0,-1 0 0,0 1 0,0-1 0,1 1 0,-3-1 0,-37-3-51,40 5 44,0-1-1,0 1 0,0 0 0,0 0 1,0 0-1,0 0 0,1 0 0,-1 0 1,0 0-1,1 0 0,-1 0 0,1 0 1,-1 0-1,1 1 0,0-1 0,-1 0 1,1 0-1,0 0 0,0 1 0,0-1 1,0 0-1,0 0 0,0 0 0,0 1 0,0 1 1,3 36-40,-2-35 71,0-1-1,0 0 1,1 0-1,-1 0 1,1 0-1,0 0 1,0 0-1,0 0 1,0 0-1,1-1 1,-1 1-1,1-1 1,-1 0-1,1 0 0,0 0 1,0 0-1,0 0 1,0 0-1,0-1 1,1 0-1,-1 1 1,0-1-1,1 0 1,5 0-1,10 3 1,-1-2 0,1 0-1,24-2 1,-35 0-34,-3 0-92,0 0 0,0 0 0,0-1 1,0 1-1,0-1 0,-1 0 0,1-1 0,0 1 0,-1-1 0,1 0 0,-1 0 0,1 0 0,-1-1 0,0 0 0,0 0 0,4-3 0,-4 1-95,0 0 0,0 0 0,0 0 0,-1-1 1,0 1-1,0-1 0,0 0 0,-1 0 0,0 0 0,0 0 0,0 0 1,0-8-1,-1 10 327,0-1 1,0 1 0,0-1-1,0 1 1,0 0 0,1 0-1,0 0 1,0 0-1,0 0 1,1 0 0,-1 0-1,1 1 1,0-1 0,0 1-1,0-1 1,0 1 0,0 0-1,1 1 1,0-1 0,-1 1-1,1-1 1,0 1 0,0 0-1,0 0 1,1 1-1,-1-1 1,0 1 0,1 0-1,-1 0 1,0 1 0,1-1-1,-1 1 1,10 0 0,-4 0 118,1 0 0,0 0 0,0 1 0,-1 1 0,1 0 1,0 0-1,-1 1 0,12 4 0,-16-4-141,0 0 1,0 1-1,-1-1 1,1 1-1,-1 0 0,0 0 1,0 1-1,0 0 1,0-1-1,-1 2 0,0-1 1,0 0-1,0 1 1,4 9-1,-7-12-92,1-1 1,-1 0-1,0 1 0,0 0 1,0-1-1,0 1 0,-1 0 1,1-1-1,-1 1 0,1 0 1,-1 0-1,0-1 0,0 1 1,0 0-1,-1 0 1,1-1-1,-1 1 0,1 0 1,-1 0-1,0-1 0,-2 4 1,1-3-62,0 0 1,-1 0 0,1 0 0,-1 0-1,0-1 1,0 1 0,0-1-1,0 1 1,0-1 0,-1 0 0,1-1-1,-1 1 1,-5 1 0,-9 3-1037,0-1 0,0-2 1,-1 0-1,1 0 0,-21-1 0,-16-2-3841</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1.981"/>
    </inkml:context>
    <inkml:brush xml:id="br0">
      <inkml:brushProperty name="width" value="0.05" units="cm"/>
      <inkml:brushProperty name="height" value="0.05" units="cm"/>
      <inkml:brushProperty name="color" value="#004F8B"/>
    </inkml:brush>
  </inkml:definitions>
  <inkml:trace contextRef="#ctx0" brushRef="#br0">404 286 1489,'0'0'8633,"0"-3"-8325,0 0-1,0 1 1,0-1 0,-1 0-1,1 0 1,-1 0 0,0 0 0,-2-4-1,-3 1-297,0 1-1,-1-1 0,0 1 1,0 1-1,0-1 0,0 2 1,-1-1-1,0 1 0,0 0 1,-8-2-1,-84-20 176,64 20-122,0 0-1,-51 2 0,84 3-61,1 0-1,0 0 0,0 1 1,0-1-1,-1 1 1,1 0-1,0-1 1,0 1-1,0 0 0,0 0 1,0 1-1,0-1 1,1 0-1,-1 0 1,0 1-1,1-1 1,-1 1-1,1 0 0,-1-1 1,1 1-1,0 0 1,-1 0-1,1 0 1,0 0-1,0 0 0,1 0 1,-1 0-1,0 0 1,1 0-1,-1 1 1,0 3-1,1-3 5,-1 0-1,1 0 1,0 0 0,0 0-1,0 0 1,0 1-1,1-1 1,-1 0 0,1 0-1,0 0 1,-1 0-1,1 0 1,1 0 0,-1 0-1,0-1 1,1 1 0,-1 0-1,1-1 1,0 1-1,0-1 1,0 1 0,3 2-1,3-1 37,-1 0 0,1 0 0,-1 0 0,1-1 0,0 0 0,0 0 0,1-1 0,-1 0 0,11 1 0,79 1 100,-82-4-121,-8-1-106,0 1 1,0-1-1,-1 0 0,1-1 1,0 0-1,-1 0 0,1-1 1,-1 0-1,0 0 0,1 0 1,-2-1-1,9-6 0,-9 6-295,0-1 1,0 0-1,0-1 0,-1 1 0,0-1 1,0 0-1,0 0 0,-1-1 0,0 1 0,0-1 1,-1 0-1,0 0 0,0 0 0,0-1 1,-1 1-1,0 0 0,-1-1 0,1 0 1,-1-13-1,-1 0-32,1 4 816,-1 0 0,-1 0 0,0 0 1,-2 0-1,-5-21 0,5 47 3510,0 27-2572,1 43-317,2-71-948,0 1 0,1 0 1,0-1-1,1 1 1,0-1-1,0 1 0,1-1 1,0 0-1,1 0 0,-1 0 1,1 0-1,1-1 1,0 0-1,0 1 0,0-2 1,1 1-1,0-1 1,0 0-1,1 0 0,-1 0 1,1-1-1,14 8 1,-5-5-85,1 0 1,-1-1 0,1-1-1,0 0 1,1-1-1,-1-1 1,1-1 0,0 0-1,35-1 1,-49-1-62,0-1-1,1 0 1,-1-1 0,0 1-1,0-1 1,0 1-1,0-1 1,0-1 0,0 1-1,0 0 1,-1-1 0,1 0-1,0 0 1,-1 0 0,1 0-1,-1-1 1,0 1-1,0-1 1,0 0 0,0 0-1,0 0 1,0 0 0,-1 0-1,0-1 1,1 1 0,-1-1-1,-1 0 1,1 1-1,0-1 1,-1 0 0,0 0-1,1-5 1,0 3-164,0 0 1,-1-1-1,1 1 0,-1 0 0,-1-1 1,1 1-1,-1-1 0,0 1 1,-1-1-1,1 1 0,-1 0 0,-1-1 1,1 1-1,-1 0 0,-3-8 1,3 11 265,0 0 0,0 0 0,0 1 0,0-1 1,0 1-1,-1-1 0,1 1 0,-1 0 0,1 0 0,-1 0 1,0 0-1,0 0 0,0 1 0,0-1 0,0 1 1,0 0-1,-1 0 0,1 0 0,0 0 0,0 1 1,-1-1-1,1 1 0,0 0 0,-1 0 0,1 0 0,-1 0 1,1 1-1,0-1 0,0 1 0,-7 2 0,6-1 100,1-1 0,-1 1 0,1 0 0,0 0 0,0 1 0,-1-1 0,1 1 0,1-1 0,-1 1 1,0 0-1,1 0 0,-1 0 0,1 0 0,0 1 0,0-1 0,0 1 0,1-1 0,-1 1 0,-1 6 0,1-4 42,0 0 0,0 0 0,1 0 0,0 0 0,0 1 0,1-1 0,-1 0 0,1 0 0,1 0 0,-1 1 0,1-1 0,2 7 0,-2-10-162,1 0 0,0 0-1,1 0 1,-1 0 0,0-1 0,1 1 0,-1-1 0,1 1-1,0-1 1,0 0 0,0 0 0,0 0 0,0-1-1,1 1 1,-1-1 0,0 1 0,1-1 0,5 1 0,68 11-1458,-23-10-2050,-1-3-2126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13.690"/>
    </inkml:context>
    <inkml:brush xml:id="br0">
      <inkml:brushProperty name="width" value="0.05" units="cm"/>
      <inkml:brushProperty name="height" value="0.05" units="cm"/>
      <inkml:brushProperty name="color" value="#004F8B"/>
    </inkml:brush>
  </inkml:definitions>
  <inkml:trace contextRef="#ctx0" brushRef="#br0">328 113 8724,'0'0'5480,"5"-11"-4987,13-36-239,-18 45-251,0 1 0,0 0 0,0-1 0,-1 1 0,1 0 0,0-1 0,-1 1 0,1 0 0,-1-1 0,0 1 0,1 0 0,-1 0 0,0 0 0,0-1 0,1 1 0,-1 0 0,0 0 1,0 0-1,0 1 0,-1-1 0,1 0 0,0 0 0,0 0 0,0 1 0,-1-1 0,1 1 0,0-1 0,-1 1 0,1-1 0,0 1 0,-1 0 0,1 0 0,0-1 0,-3 1 0,-3-1-5,-24-6-62,-2 1 0,1 2 0,0 1 0,-55 2 0,78 1 56,6 0 6,0 0 0,-1 0 0,1 0 0,0 1 0,0-1 1,0 1-1,-1 0 0,1-1 0,0 2 0,0-1 0,0 0 0,0 1 0,0-1 1,1 1-1,-1 0 0,0 0 0,1 0 0,-1 0 0,1 0 0,0 1 1,0-1-1,-1 1 0,-2 4 0,3-1 13,-1 1 1,1-1-1,0 1 0,0-1 1,1 1-1,-1 0 0,2 0 1,-1-1-1,1 1 0,0 9 1,1-12-4,0 0 1,0 0-1,0-1 1,1 1-1,-1 0 0,1-1 1,0 1-1,0-1 1,0 0-1,0 0 1,1 0-1,-1 0 0,1 0 1,0 0-1,0-1 1,0 1-1,0-1 1,0 0-1,0 0 0,1 0 1,-1 0-1,1 0 1,-1-1-1,1 0 1,0 0-1,6 1 0,6 3 29,1-1 0,1-1-1,-1-1 1,30 1 0,-38-3-110,1 0 1,0-1-1,0 0 1,0 0 0,-1-1-1,1-1 1,0 1-1,-1-2 1,13-5-1,-17 6 3,0 0 0,-1 0 0,1-1 0,-1 1 0,0-1-1,0 0 1,0-1 0,0 1 0,-1 0 0,0-1-1,0 0 1,0 0 0,0 0 0,-1 0 0,0 0-1,0-1 1,2-10 0,0-55 1844,-4 75-1824,1 1-1,-1-1 1,1 0-1,0 0 1,1 0 0,-1 0-1,1 0 1,-1-1-1,1 1 1,0 0-1,1-1 1,-1 1 0,1-1-1,-1 0 1,1 0-1,5 5 1,0-2-894,0 1 1,1-1 0,-1 0-1,1-1 1,17 8 0,15 1-4599</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3.232"/>
    </inkml:context>
    <inkml:brush xml:id="br0">
      <inkml:brushProperty name="width" value="0.05" units="cm"/>
      <inkml:brushProperty name="height" value="0.05" units="cm"/>
      <inkml:brushProperty name="color" value="#004F8B"/>
    </inkml:brush>
  </inkml:definitions>
  <inkml:trace contextRef="#ctx0" brushRef="#br0">239 385 6835,'0'0'5010,"-2"-16"-4185,-8-52-393,10 66-418,-1 1 0,1-1 1,-1 0-1,1 0 0,-1 1 0,0-1 1,1 0-1,-1 1 0,0-1 0,0 1 1,0-1-1,-1 1 0,1-1 0,0 1 0,0 0 1,-1 0-1,1-1 0,-1 1 0,1 0 1,-1 0-1,1 0 0,-1 1 0,0-1 1,0 0-1,1 1 0,-4-1 0,-1 0-28,0 0 0,0 0 0,0 1 0,0 0 0,-11 2 0,4-1-33,7-1 43,-1 1-1,1-1 1,-1 1-1,1 1 1,-1-1-1,1 1 1,0 0-1,-1 1 1,1-1-1,1 1 1,-1 0-1,0 1 1,1 0-1,-1-1 1,-8 10-1,11-10 22,0 0-1,1 0 0,0 1 0,-1-1 1,1 0-1,0 1 0,1-1 1,-1 1-1,1 0 0,-1-1 0,1 1 1,0 0-1,1 0 0,-1 0 1,1 0-1,-1 0 0,1 0 0,0 0 1,1 0-1,-1 0 0,1-1 1,0 1-1,0 0 0,0 0 0,0 0 1,0-1-1,1 1 0,2 4 1,9 11 209,1-1 1,1 0-1,0-1 0,2-1 1,-1 0-1,28 19 1,-1 1 74,-23-19-207,4 3 154,29 32 1,-49-47-250,0-1 0,0 1 1,0 0-1,-1 0 0,0 0 1,0 0-1,0 1 0,0-1 1,-1 1-1,0 0 0,0-1 1,-1 1-1,2 11 0,-4-15-17,1 0 0,-1-1 0,1 1 0,-1-1 0,0 1 0,0-1-1,0 1 1,0-1 0,0 0 0,0 1 0,0-1 0,0 0 0,0 0-1,-1 0 1,1 0 0,-1 0 0,1 0 0,0 0 0,-1 0 0,0-1-1,1 1 1,-1 0 0,1-1 0,-1 1 0,0-1 0,1 0 0,-1 0-1,0 1 1,1-1 0,-1 0 0,-3-1 0,-5 2-80,1-1 1,-1 0 0,1-1 0,-17-3-1,21 2 62,1 1 0,-1-1 0,0-1-1,1 1 1,-1-1 0,1 1-1,0-1 1,0 0 0,0-1 0,0 1-1,1-1 1,-1 0 0,1 0 0,0 0-1,0 0 1,1 0 0,-1-1 0,1 1-1,0-1 1,0 0 0,0 1 0,1-1-1,-1 0 1,1 0 0,0 0 0,1 0-1,-1 0 1,1 0 0,0 0 0,1-1-1,-1 1 1,1 0 0,0 0-1,0 0 1,0 0 0,1 1 0,0-1-1,0 0 1,0 1 0,0-1 0,1 1-1,0-1 1,5-5 0,21-16-34,2 2 0,37-22 0,-37 26 46,-1-2 0,43-39-1,-64 53 105,-1-2 0,0 1-1,0-1 1,-1 0-1,-1-1 1,1 1-1,-2-1 1,1-1-1,-2 1 1,1-1 0,3-20-1,-3 12 26,-2-1 0,-1 1 0,0-1 0,-3-25-1,1 37-38,-1 0 0,0 1 0,-1-1 0,0 1 0,0 0 0,-1-1 0,0 1 0,0 0 0,-1 1 0,0-1 0,-1 1 0,-8-12 0,12 18-63,0-1 0,0 1 0,0 0 0,0 0 0,0 0 0,0 0 1,0 0-1,0 0 0,-1 0 0,1 0 0,0 0 0,-1 1 0,1-1 0,-1 1 0,1-1 0,-1 1 0,1-1 0,-1 1 0,1 0 0,-1-1 0,1 1 0,-1 0 0,1 0 0,-3 1 0,2-1 3,-1 1 0,1 0-1,0 1 1,0-1-1,0 0 1,1 0 0,-1 1-1,0-1 1,0 1-1,1 0 1,-1-1 0,1 1-1,-1 0 1,-1 3-1,-2 4 39,1-1-1,0 1 1,0 0-1,1 0 0,0 1 1,-2 14-1,2-8 70,2 0 1,0 1-1,0-1 0,2 0 0,0 0 0,1 1 0,1-1 0,0 0 0,1 0 0,10 25 0,-10-33-75,0 1 0,1-1 0,0 0 0,1 0 0,0 0-1,0-1 1,1 0 0,-1 0 0,2-1 0,-1 0 0,1 0-1,-1 0 1,2-1 0,-1 0 0,0-1 0,1 0 0,0 0 0,0-1-1,14 3 1,-13-3-44,0-1 1,0 0-1,0-1 0,0 0 0,0 0 0,1-1 1,-1 0-1,20-4 0,-27 3-59,0 0 1,1 0 0,-1-1-1,0 1 1,0-1-1,0 1 1,0-1-1,0 0 1,0 0 0,-1 0-1,1-1 1,-1 1-1,1-1 1,-1 1-1,0-1 1,0 0 0,0 0-1,0 0 1,0 0-1,-1 0 1,0 0-1,1-1 1,-1 1 0,0 0-1,0-1 1,-1 1-1,1 0 1,-1-7-1,1 5-86,1-58-1220,-2 60 1346,0 0 0,0 0 1,0 0-1,-1 0 0,1 0 0,-1 1 0,0-1 0,1 0 0,-1 0 0,-1 1 0,1-1 0,0 0 0,-1 1 0,1-1 0,-1 1 0,0 0 0,-3-4 0,3 57 238,3-47-202,0-1 0,0 1 0,1-1 0,-1 1-1,1-1 1,0 0 0,0 0 0,0 1 0,0-1-1,1-1 1,-1 1 0,1 0 0,-1-1 0,1 1 0,0-1-1,0 0 1,0 0 0,1 0 0,-1 0 0,0 0 0,1-1-1,-1 0 1,1 1 0,-1-1 0,1 0 0,0-1-1,-1 1 1,1-1 0,7 0 0,-4 1-71,0-1 1,0 0-1,0 0 1,-1-1 0,1 0-1,0 0 1,0 0-1,-1-1 1,1 0-1,-1 0 1,1-1-1,-1 0 1,0 0-1,0-1 1,8-5-1,-10 5-67,0-1 0,-1 0 0,0 0 0,1 1 0,-2-2 1,1 1-1,-1 0 0,1-1 0,-2 1 0,1-1 0,0 1 0,-1-1 0,0 0 0,-1 0 0,1 0 0,-1 1 0,0-1 0,-2-10 0,2 5 1072,1 106 681,23 175 0,-17-230-1492,2 13 79,6 106 0,-15-158-210,0 0-1,0-1 0,0 1 1,0 0-1,-1 0 1,1 0-1,0 0 0,-1 0 1,1 0-1,0 0 0,-1-1 1,1 1-1,-1 0 0,0 0 1,1 0-1,-1-1 0,0 1 1,1 0-1,-1-1 1,0 1-1,1-1 0,-1 1 1,0-1-1,0 1 0,-1 0 1,-31 6-18,-36-10-404,67 3 383,-5-2-5,-1 1 1,0-1-1,1 0 0,0 0 0,-1-1 1,1 0-1,0 0 0,1-1 0,-1 0 0,0 0 1,1-1-1,0 1 0,0-1 0,1-1 1,-7-7-1,8 9 63,0-1-1,1 0 1,-1 0 0,1-1 0,0 1 0,1-1-1,0 1 1,0-1 0,0 0 0,0 0 0,1 0 0,0 0-1,0 0 1,1 0 0,-1 0 0,1 0 0,1 0-1,-1 0 1,3-11 0,0 11-134,0 0 0,0 0-1,0 1 1,1-1 0,0 1-1,0 0 1,1 0 0,-1 1 0,1-1-1,0 1 1,0 0 0,0 0 0,9-4-1,4-5-1431,9-8-2079</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3.752"/>
    </inkml:context>
    <inkml:brush xml:id="br0">
      <inkml:brushProperty name="width" value="0.05" units="cm"/>
      <inkml:brushProperty name="height" value="0.05" units="cm"/>
      <inkml:brushProperty name="color" value="#004F8B"/>
    </inkml:brush>
  </inkml:definitions>
  <inkml:trace contextRef="#ctx0" brushRef="#br0">152 82 5811,'0'0'6739,"0"-12"-5907,-3-35-282,2 46-533,1 0 1,0 0-1,-1 0 0,0-1 1,1 1-1,-1 0 1,1 0-1,-1 0 0,0 0 1,0 0-1,0 1 1,1-1-1,-1 0 1,0 0-1,0 0 0,0 1 1,0-1-1,0 0 1,-1 1-1,1-1 1,0 1-1,0-1 0,0 1 1,0 0-1,-1 0 1,-1-1-1,-33 0 192,29 1-155,2 0-18,0 0-1,0 0 0,0 0 1,1 1-1,-1 0 0,0 0 1,0 0-1,0 0 0,1 1 1,-6 1-1,8-1-17,1-1 0,-1 1-1,0 0 1,1 0 0,-1-1 0,1 1 0,-1 0-1,1 0 1,0 0 0,0 1 0,0-1-1,0 0 1,0 0 0,1 0 0,-1 1 0,1-1-1,-1 0 1,1 1 0,0-1 0,0 0 0,0 1-1,0 3 1,0-1 6,0 0 0,-1-1 1,2 1-1,-1 0 0,1 0 0,-1 0 0,1-1 0,0 1 1,1-1-1,-1 1 0,1-1 0,0 1 0,0-1 1,1 0-1,-1 0 0,1 0 0,0 0 0,0 0 0,0 0 1,0-1-1,1 0 0,0 0 0,-1 0 0,1 0 0,0 0 1,0-1-1,1 1 0,-1-1 0,0 0 0,1-1 0,0 1 1,8 1-1,-7-1-78,1 0 0,-1-1 0,1 0 0,0 0 0,-1-1 0,1 1-1,-1-2 1,1 1 0,0-1 0,-1 0 0,1 0 0,-1 0 0,1-1 0,-1 0 0,0-1 0,0 1 0,0-1 0,0 0 0,0-1 0,-1 1 0,1-1 0,-1 0 0,0-1 0,0 1 0,0-1 0,-1 0 0,0 0 0,0 0 0,0-1 0,-1 0 0,1 1-1,-1-1 1,-1 0 0,1 0 0,-1-1 0,0 1 0,0-1 0,-1 1 0,0-1 0,0 1 0,-1-1 0,0-10 0,0 21 84,0-1 0,0 1 0,1 0 1,-1-1-1,1 1 0,-1 0 0,1-1 0,0 1 0,1-1 0,-1 1 1,1-1-1,-1 0 0,1 0 0,0 0 0,0 1 0,0-2 0,5 6 1,-4-6-317,0 0 1,0 0 0,0 0 0,0 0 0,1 0 0,-1-1 0,1 0 0,-1 1-1,1-1 1,-1-1 0,1 1 0,4 0 0,17 0-3525</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4.139"/>
    </inkml:context>
    <inkml:brush xml:id="br0">
      <inkml:brushProperty name="width" value="0.05" units="cm"/>
      <inkml:brushProperty name="height" value="0.05" units="cm"/>
      <inkml:brushProperty name="color" value="#004F8B"/>
    </inkml:brush>
  </inkml:definitions>
  <inkml:trace contextRef="#ctx0" brushRef="#br0">1 1 4034,'0'0'192</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4.485"/>
    </inkml:context>
    <inkml:brush xml:id="br0">
      <inkml:brushProperty name="width" value="0.05" units="cm"/>
      <inkml:brushProperty name="height" value="0.05" units="cm"/>
      <inkml:brushProperty name="color" value="#004F8B"/>
    </inkml:brush>
  </inkml:definitions>
  <inkml:trace contextRef="#ctx0" brushRef="#br0">0 223 3714,'0'0'10695,"5"-10"-10204,22-52 131,-26 61-605,0 0 0,0 0 0,1 0 0,-1 0 0,0 0 0,1 0 0,-1 0 0,1 1 0,-1-1 0,1 1 0,-1-1 0,1 1 0,-1-1 0,1 1 0,0 0 0,-1 0 0,1 0 0,-1 0 0,1 0 0,0 0 0,-1 0 0,1 1 0,3 0 0,36 11-236,-29-6 252,-1-1-1,0-1 1,1 0-1,0 0 0,0-1 1,0-1-1,1 0 1,-1 0-1,0-1 1,1-1-1,24-2 1,-36 1-12,1 0 0,-1 0 0,1 0 0,-1 0 0,0 0 0,0 0 0,1-1 0,-1 1 0,0 0 0,0-1 0,0 1 0,-1-1 0,1 1 0,0-1 1,0 1-1,-1-1 0,1 0 0,-1 1 0,1-1 0,-1 0 0,0 1 0,0-1 0,0-3 0,2-48 64,-2 43-80,0-14-155,0-12-595,0 11-4771</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4.815"/>
    </inkml:context>
    <inkml:brush xml:id="br0">
      <inkml:brushProperty name="width" value="0.05" units="cm"/>
      <inkml:brushProperty name="height" value="0.05" units="cm"/>
      <inkml:brushProperty name="color" value="#004F8B"/>
    </inkml:brush>
  </inkml:definitions>
  <inkml:trace contextRef="#ctx0" brushRef="#br0">0 135 1008,'0'0'6961,"21"1"-5243,-1 0-1420,-1 1-12,1 0 0,-1-2-1,1 0 1,0-1-1,32-7 1,-37 4-178,0-1 1,0 0 0,19-10 0,-31 14-95,0-1 0,0 1 0,0-1 0,-1 0 1,1 0-1,0 0 0,-1 0 0,1 0 1,-1-1-1,0 1 0,0-1 0,0 1 1,0-1-1,0 0 0,-1 0 0,1 0 0,-1 0 1,1 0-1,-1 0 0,0 0 0,-1-1 1,1 1-1,0-4 0,-1 5-36,-1 1-1,1-1 1,-1 0 0,0 0 0,0 1-1,1-1 1,-1 1 0,0-1 0,0 1-1,0-1 1,-1 1 0,1-1-1,0 1 1,-1 0 0,1 0 0,0-1-1,-1 1 1,1 0 0,-1 0 0,0 1-1,1-1 1,-1 0 0,0 0-1,0 1 1,1-1 0,-1 1 0,0 0-1,0-1 1,-3 1 0,-60-5-272,63 5 290,-5 0 69,1 0 0,0 1 1,0-1-1,0 1 0,0 0 0,0 0 0,0 1 0,0 0 0,1 0 0,-1 0 0,-7 5 0,10-5 78,0 1 0,0-1 0,0 1 0,0 0 0,1 0-1,-1 1 1,1-1 0,0 0 0,0 1 0,0 0 0,0-1-1,0 1 1,1 0 0,0 0 0,0 0 0,0 0 0,0 0-1,0 5 1,0-3 44,0 1-1,1-1 1,-1 0-1,2 1 1,-1-1-1,1 1 1,0-1 0,0 1-1,0-1 1,1 0-1,0 0 1,0 0-1,1 0 1,0 0-1,0 0 1,0 0-1,7 7 1,-3-6-32,0 0 0,0 0-1,1-1 1,-1 0 0,1-1 0,1 0 0,-1 0 0,1-1-1,-1 0 1,1 0 0,13 3 0,0-2-102,1-1 1,-1-1 0,1-2-1,0 0 1,27-2-1,-10 0-1655,-50-15-12519</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5.912"/>
    </inkml:context>
    <inkml:brush xml:id="br0">
      <inkml:brushProperty name="width" value="0.05" units="cm"/>
      <inkml:brushProperty name="height" value="0.05" units="cm"/>
      <inkml:brushProperty name="color" value="#004F8B"/>
    </inkml:brush>
  </inkml:definitions>
  <inkml:trace contextRef="#ctx0" brushRef="#br0">0 170 400,'1'-3'14201,"-1"3"-14035,502 0 2323,-501 22-7614,-1-24 5117,4-94-2053,-3 89 2136,0-1 1,0 1-1,1-1 0,0 1 0,0-1 1,0 1-1,1 0 0,1 0 1,-1 0-1,6-8 0,-7 14-12,0 1-1,0-1 0,0 1 1,0 0-1,-1-1 0,1 1 1,0 0-1,0 0 0,0 0 1,0 0-1,0 1 0,0-1 1,-1 0-1,1 1 0,0-1 1,0 1-1,0 0 0,-1-1 1,1 1-1,0 0 0,-1 0 1,1 0-1,2 2 0,-1-1 94,241 117 3184,-162-81-2806,-57-21-571,-25-17 33,0 0 1,0 1-1,0-1 0,1 0 0,-1 1 1,0-1-1,0 0 0,0 1 1,0-1-1,0 0 0,0 1 0,1-1 1,-1 0-1,0 1 0,0-1 1,0 1-1,0-1 0,0 0 0,-1 1 1,1-1-1,0 0 0,0 1 0,0-1 1,0 0-1,0 1 0,0-1 1,-1 0-1,1 1 0,0-1 0,0 0 1,0 1-1,-1-1 0,1 0 1,0 0-1,0 1 0,-1-1 0,-5 3-27,0 0 0,0 0 0,0-1 0,0 0 0,0 0-1,-7 1 1,-223 40-558,224-39 224,9 3-3694</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7.707"/>
    </inkml:context>
    <inkml:brush xml:id="br0">
      <inkml:brushProperty name="width" value="0.05" units="cm"/>
      <inkml:brushProperty name="height" value="0.05" units="cm"/>
      <inkml:brushProperty name="color" value="#004F8B"/>
    </inkml:brush>
  </inkml:definitions>
  <inkml:trace contextRef="#ctx0" brushRef="#br0">1 357 5298,'0'0'9423,"16"-2"-9225,18-5-160,0-1 1,0-1-1,0-2 1,41-20-1,-50 18-217,-1-1 1,-1-1-1,-1-1 0,0 0 1,22-24-1,-36 33 155,0-1 1,-1 0-1,0-1 1,0 0-1,-1 0 1,0 0-1,-1-1 1,0 0-1,-1 0 1,0 0-1,0 0 0,-1-1 1,0 1-1,-1-1 1,2-21-1,-4 31 363,0 33-374,-17 291 3485,17-322-3558,0 0-1,1-1 1,-1 1 0,0 0-1,0 0 1,1-1 0,-1 1 0,0 0-1,1-1 1,-1 1 0,1 0-1,-1-1 1,1 1 0,-1-1 0,1 1-1,-1-1 1,1 1 0,-1-1-1,1 1 1,0-1 0,-1 1-1,1-1 1,0 0 0,0 1 0,-1-1-1,1 0 1,0 0 0,-1 0-1,1 0 1,0 1 0,0-1-1,0 0 1,-1 0 0,1 0 0,0 0-1,0-1 1,-1 1 0,1 0-1,0 0 1,1-1 0,3 1-993,13 0-4035</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8.861"/>
    </inkml:context>
    <inkml:brush xml:id="br0">
      <inkml:brushProperty name="width" value="0.05" units="cm"/>
      <inkml:brushProperty name="height" value="0.05" units="cm"/>
      <inkml:brushProperty name="color" value="#004F8B"/>
    </inkml:brush>
  </inkml:definitions>
  <inkml:trace contextRef="#ctx0" brushRef="#br0">200 61 4914,'0'0'-133,"-7"-10"-393,4 6 489,1 0 35,0 1 1,0 0-1,-1 0 0,1 0 1,-1 0-1,1 0 1,-1 1-1,0-1 0,0 1 1,0 0-1,0-1 0,-1 1 1,1 1-1,0-1 0,-1 1 1,1-1-1,-1 1 0,0 0 1,0 0-1,1 0 0,-1 1 1,0-1-1,0 1 1,0 0-1,-6 1 0,3 0 97,1 1 0,-1 0 0,1 0 0,0 0 0,0 1 1,0-1-1,0 2 0,0-1 0,1 1 0,-1 0 0,-5 5 0,9-8-8,1 1 1,-1 0-1,0-1 1,0 1-1,1 0 1,-1 0-1,1 1 1,-1-1-1,1 0 1,0 0-1,0 1 1,0-1-1,0 0 1,0 1 0,1-1-1,-1 1 1,1-1-1,0 1 1,-1-1-1,1 1 1,0-1-1,1 1 1,-1-1-1,0 1 1,1 0-1,-1-1 1,1 0-1,0 1 1,0-1-1,0 1 1,0-1-1,2 4 1,5 3 309,-1-1 1,1 0 0,1 0 0,-1-1-1,1 0 1,1 0 0,14 7-1,-15-9-243,-1 0 0,1 1 0,-1 0 0,0 0 0,0 0 0,0 1 0,-1 0 0,0 1 0,-1 0 0,0 0 0,6 9 0,-12-16-173,1 0 0,0 0 0,-1 0 0,0 0-1,1 0 1,-1 0 0,1 0 0,-1 0 0,0 0 0,0 0 0,0 0 0,1 0 0,-1 0 0,0 0 0,0 0 0,-1 0 0,1 0 0,0 1 0,0-1 0,0 0 0,-1 0 0,1 0 0,0 0 0,-1 0 0,1 0 0,-1-1-1,1 1 1,-1 0 0,0 0 0,1 0 0,-1 0 0,0-1 0,0 1 0,1 0 0,-1 0 0,0-1 0,0 1 0,0-1 0,-2 2 0,0-1-26,0-1 0,0 1 1,0 0-1,-1-1 0,1 1 0,0-1 0,-1 0 1,1 0-1,0-1 0,0 1 0,-7-2 0,9 1 34,0-1 0,1 0-1,-1 1 1,0-1 0,1 1-1,-1-1 1,1 0 0,-1 0-1,1 1 1,0-1-1,0 0 1,0 0 0,0 1-1,0-1 1,0 0 0,0 1-1,1-1 1,-1 0-1,1 0 1,-1 1 0,1-1-1,0-1 1,3-1-6,1 1 0,-1 0 0,0 0 1,1 0-1,-1 1 0,1-1 0,0 1 0,0 0 0,0 0 0,0 1 1,0 0-1,10-2 0,72-5 57,-78 7-37,80 0 218,-67 3 84,-1-1 0,1-1 0,0-2 0,-1 0 1,1-1-1,-1-1 0,0-1 0,28-10 0,-46 13-209,-1 1 1,1-1 0,-1 0-1,1-1 1,-1 1-1,0 0 1,0-1 0,0 1-1,0-1 1,-1 1 0,1-1-1,-1 0 1,1 0-1,-1 0 1,0 0 0,0 0-1,0 0 1,-1 0 0,1 0-1,-1 0 1,0-6 0,1 6-99,-1 0 1,0 1 0,0-1 0,0 0 0,-1 0 0,1 1-1,-1-1 1,1 0 0,-1 1 0,0-1 0,0 0 0,0 1-1,0-1 1,-1 1 0,1 0 0,0-1 0,-1 1 0,0 0 0,0 0-1,0 0 1,0 0 0,0 0 0,0 1 0,-4-4 0,-1 2-21,1 1 1,-1-1-1,0 1 1,0 1-1,0-1 1,0 1 0,0 0-1,0 1 1,-1-1-1,1 2 1,0-1-1,0 1 1,-8 1 0,12-1 29,0 0 1,-1 0-1,1 0 1,0 1-1,0-1 1,0 1-1,1 0 0,-1 0 1,0 0-1,1 0 1,-1 0-1,1 0 1,0 1-1,-1-1 1,1 1-1,0 0 1,1 0-1,-1-1 1,0 1-1,1 0 1,0 0-1,-1 1 1,1-1-1,1 0 1,-1 0-1,0 1 1,1-1-1,-1 0 1,1 5-1,0-2 43,0 0 0,0 1 0,0-1 0,0 0-1,1 0 1,0 0 0,1 0 0,-1 0 0,1 0 0,0-1-1,0 1 1,6 9 0,-4-10-22,1 0 0,-1 0 1,1 0-1,0-1 0,0 0 0,1 0 0,-1 0 1,1 0-1,0-1 0,0 0 0,10 3 0,-3 0 13,1-1 0,0-1 1,0-1-1,0 0 0,0-1 0,1 0 0,-1-1 0,1 0 0,-1-2 0,0 1 0,1-2 0,16-3 0,-23 3-48,1 0-1,-1-1 1,0 0 0,0 0 0,0-1-1,-1 0 1,1 0 0,-1-1-1,0 0 1,0 0 0,0-1 0,-1 1-1,0-1 1,0-1 0,-1 1-1,1-1 1,-1 0 0,-1-1-1,0 1 1,0-1 0,5-12 0,-1-23-277,-9 67 165,2-19 132,-1-1-1,1 1 0,-1-1 1,1 1-1,1-1 0,-1 1 1,1-1-1,-1 0 0,1 0 0,0 0 1,1 0-1,-1 0 0,1 0 1,0 0-1,0-1 0,0 1 1,0-1-1,0 0 0,1 0 1,-1 0-1,1-1 0,0 1 0,0-1 1,0 0-1,0 0 0,6 2 1,-2-1 8,1 0 1,-1-1-1,0 0 1,1-1-1,0 1 1,-1-2 0,1 1-1,0-1 1,-1 0-1,1-1 1,-1 0-1,1-1 1,14-3-1,-17 2-82,-1 1-1,1-1 0,-1 0 0,0 0 1,0 0-1,0-1 0,0 0 0,0 0 1,-1 0-1,0 0 0,0-1 0,0 1 1,0-1-1,-1 0 0,0 0 0,0-1 1,0 1-1,-1-1 0,0 1 0,0-1 1,0 0-1,-1 0 0,1 0 0,-1 0 1,0-6-1,-1 11 349,9 36 107,-7-31-394,0-1 1,0 1-1,1-1 0,-1 0 1,1 0-1,0 0 0,0 0 1,0 0-1,0-1 0,0 1 1,0-1-1,1 0 0,0 0 1,-1 0-1,1-1 0,5 3 1,0-2-970,0 1 1,0-1 0,1 0-1,-1-1 1,17 0 0,-6-1-4945</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9.234"/>
    </inkml:context>
    <inkml:brush xml:id="br0">
      <inkml:brushProperty name="width" value="0.05" units="cm"/>
      <inkml:brushProperty name="height" value="0.05" units="cm"/>
      <inkml:brushProperty name="color" value="#004F8B"/>
    </inkml:brush>
  </inkml:definitions>
  <inkml:trace contextRef="#ctx0" brushRef="#br0">0 0 7988,'0'0'4898</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9.563"/>
    </inkml:context>
    <inkml:brush xml:id="br0">
      <inkml:brushProperty name="width" value="0.05" units="cm"/>
      <inkml:brushProperty name="height" value="0.05" units="cm"/>
      <inkml:brushProperty name="color" value="#004F8B"/>
    </inkml:brush>
  </inkml:definitions>
  <inkml:trace contextRef="#ctx0" brushRef="#br0">1 166 1345,'0'0'7344,"0"1"-7062,0 0 0,0-1 0,0 1 0,0 0 0,1 0 0,-1 0 0,0-1 0,0 1-1,1 0 1,-1 0 0,1-1 0,-1 1 0,1 0 0,-1-1 0,1 1 0,-1 0 0,2 0 0,13-8-149,-11 4-118,-1 1 0,1 0 0,-1 0 0,1 1 0,0-1 0,0 1 0,0-1 0,0 1 0,0 1 0,0-1 0,0 0 0,1 1 0,-1 0 0,0 0 0,0 0 0,0 1 0,0-1 0,0 1 0,1 0 0,3 2 0,42 25 820,-39-21-737,0 0-1,0-1 1,0-1 0,0 0 0,15 5 0,-22-9-66,1 0 0,-1 1 0,0-2 0,0 1 0,0 0 0,0-1 0,1 0 0,-1 0 0,0 0 0,0 0 0,0-1 0,5-1 0,-7 1 18,0 0 0,-1-1 0,1 1 0,-1-1-1,1 1 1,-1-1 0,0 1 0,1-1 0,-1 0 0,0 1 0,0-1 0,0 0-1,-1 0 1,1 0 0,0 0 0,-1 0 0,1 0 0,-1 0 0,1 0-1,-1 0 1,0 0 0,0 0 0,0 0 0,0-1 0,-1-1 0,1-118-172,0 70-4871,0 43-724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14.095"/>
    </inkml:context>
    <inkml:brush xml:id="br0">
      <inkml:brushProperty name="width" value="0.05" units="cm"/>
      <inkml:brushProperty name="height" value="0.05" units="cm"/>
      <inkml:brushProperty name="color" value="#004F8B"/>
    </inkml:brush>
  </inkml:definitions>
  <inkml:trace contextRef="#ctx0" brushRef="#br0">260 169 5491,'0'0'5834,"-1"-16"-4057,-6-52-414,6 65-1309,-1-1 0,1 1 0,0-1 0,-1 1 0,0 0 0,0-1 0,0 1 0,0 0 0,-1 0 0,1 1 0,-1-1 0,1 0 0,-1 1 0,0 0-1,0-1 1,-5-2 0,-48-17 158,50 19-179,-1 1-1,0 1 1,0 0 0,0 0-1,0 0 1,0 0 0,0 1 0,-1 1-1,1-1 1,0 1 0,0 0 0,-10 4-1,13-4-6,1 0-1,0 1 0,0 0 1,0 0-1,0 0 0,0 0 1,1 0-1,-1 1 0,1-1 1,-1 1-1,1-1 0,0 1 1,0 0-1,0 0 0,0 0 1,1 0-1,-1 0 1,1 1-1,0-1 0,0 0 1,0 1-1,0-1 0,1 1 1,-1-1-1,1 1 0,0 6 1,-1-4-15,1-1 0,-1 1 0,1 0 0,0 0 0,1-1 0,0 1 1,0 0-1,0-1 0,0 1 0,1 0 0,0-1 0,0 0 0,1 1 1,-1-1-1,1 0 0,0 0 0,0-1 0,1 1 0,0-1 0,0 1 0,0-1 1,0 0-1,0-1 0,1 1 0,0-1 0,-1 0 0,1 0 0,11 5 0,-6-3-3,0 0-1,1-1 0,-1 0 1,1-1-1,0 0 0,0 0 1,0-1-1,0-1 0,0 0 1,1 0-1,-1-1 0,17-3 1,-21 2-47,-1 0 0,0-1 0,1 0 0,-1 0 0,0-1 0,0 0 0,-1 0 0,1 0 0,-1 0 0,1-1 0,-1 0 0,0 0 0,-1-1 1,1 1-1,-1-1 0,1 0 0,-2-1 0,1 1 0,0 0 0,-1-1 0,0 0 0,3-9 0,11-48-225,-17 62 276,0 1 0,0 0-1,1 0 1,-1 0 0,0-1 0,0 1 0,0 0 0,0 0 0,1 0-1,-1-1 1,0 1 0,0 0 0,1 0 0,-1 0 0,0 0-1,0 0 1,0 0 0,1-1 0,-1 1 0,0 0 0,0 0-1,1 0 1,-1 0 0,0 0 0,0 0 0,1 0 0,-1 0 0,0 0-1,1 0 1,-1 0 0,0 0 0,0 0 0,1 1 0,-1-1-1,0 0 1,0 0 0,0 0 0,1 0 0,-1 0 0,0 0-1,0 1 1,1-1 0,-1 0 0,0 0 0,0 0 0,0 1-1,0-1 1,1 0 0,-1 0 0,0 0 0,0 1 0,0-1 0,0 0-1,0 0 1,0 1 0,0-1 0,11 14-314,-4-4 128,0 0-1,1-1 1,0 0-1,1 0 1,0 0-1,0-1 0,16 10 1,-17-13-757,0-1 0,1 1 0,-1-1 0,1 0 0,0-1 0,10 2 1,17-1-6549</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9.906"/>
    </inkml:context>
    <inkml:brush xml:id="br0">
      <inkml:brushProperty name="width" value="0.05" units="cm"/>
      <inkml:brushProperty name="height" value="0.05" units="cm"/>
      <inkml:brushProperty name="color" value="#004F8B"/>
    </inkml:brush>
  </inkml:definitions>
  <inkml:trace contextRef="#ctx0" brushRef="#br0">1 172 5699,'0'0'2451,"22"0"20,-14 0-2177,22 0 345,0-2 0,-1 0 0,1-2 0,33-9 0,-54 10-561,4-1 142,0 0 1,1-1 0,15-9 0,-27 13-196,0 0 0,1-1 1,-1 1-1,0-1 0,1 1 0,-1-1 0,0 0 0,0 0 1,0 0-1,-1 0 0,1-1 0,0 1 0,-1 0 0,0-1 1,1 1-1,-1-1 0,0 1 0,0-1 0,0 1 0,-1-1 1,1 0-1,0-5 0,-2 6-82,1-1-1,-1 0 1,1 0 0,-1 0-1,0 0 1,0 1 0,0-1-1,-1 1 1,1-1 0,-1 1 0,1-1-1,-1 1 1,0 0 0,0-1-1,0 1 1,0 0 0,0 0 0,0 1-1,-1-1 1,1 0 0,-1 1-1,1 0 1,-1-1 0,1 1-1,-1 0 1,0 0 0,0 0 0,1 1-1,-1-1 1,-5 0 0,-10-2-372,0 1 0,0 1 0,-33 1 0,48 0 515,0 1 0,0 0 0,0-1 0,0 1 0,1 0 0,-1 1 0,0-1 0,1 0 0,-1 1 0,0-1 0,1 1 0,0 0 0,-1 0 0,1 0 0,0 0 0,0 0 0,0 1 0,0-1 0,1 1 0,-1-1 0,1 1 0,-1 0 0,1-1 0,0 1 0,0 0 0,0 0 0,0 0 0,1 0 0,-1 0 0,1 0 0,0 0 0,0 4 0,-1-1 123,1-1 1,0 1-1,0 0 1,0-1-1,1 1 1,0-1-1,0 1 0,0-1 1,1 1-1,0-1 1,0 0-1,0 1 1,0-1-1,1 0 1,0-1-1,0 1 1,4 4-1,5 1 118,1-1-1,0 0 1,0-1 0,1 0-1,0-1 1,0-1-1,0 0 1,1-1 0,23 5-1,54 5-2116,-3-10-9376</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0.327"/>
    </inkml:context>
    <inkml:brush xml:id="br0">
      <inkml:brushProperty name="width" value="0.05" units="cm"/>
      <inkml:brushProperty name="height" value="0.05" units="cm"/>
      <inkml:brushProperty name="color" value="#004F8B"/>
    </inkml:brush>
  </inkml:definitions>
  <inkml:trace contextRef="#ctx0" brushRef="#br0">280 0 5442,'0'0'8676,"-35"28"-8660,-7 2 721,-5 8-401,1 1-336,2 0-192,9-4-1585,4-12-3137</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3.437"/>
    </inkml:context>
    <inkml:brush xml:id="br0">
      <inkml:brushProperty name="width" value="0.05" units="cm"/>
      <inkml:brushProperty name="height" value="0.05" units="cm"/>
      <inkml:brushProperty name="color" value="#004F8B"/>
    </inkml:brush>
  </inkml:definitions>
  <inkml:trace contextRef="#ctx0" brushRef="#br0">1 0 992,'1'1'13472,"22"2"-13100,363 4 3197,-309-7-6719,-6 0-3698,-95 0-759</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4.720"/>
    </inkml:context>
    <inkml:brush xml:id="br0">
      <inkml:brushProperty name="width" value="0.05" units="cm"/>
      <inkml:brushProperty name="height" value="0.05" units="cm"/>
      <inkml:brushProperty name="color" value="#004F8B"/>
    </inkml:brush>
  </inkml:definitions>
  <inkml:trace contextRef="#ctx0" brushRef="#br0">107 44 3249,'0'0'3525,"-9"-7"-3002,-26-19-136,34 25-346,-1 0 1,1 0 0,-1 0 0,1 0 0,-1 0 0,1 0-1,-1 0 1,0 1 0,0-1 0,1 1 0,-1-1 0,0 1 0,0-1-1,0 1 1,1 0 0,-1 0 0,0 0 0,0 0 0,0 1-1,0-1 1,1 0 0,-1 1 0,-2 0 0,2 0-2,1 1 1,-1-1-1,1 0 1,0 1-1,0-1 0,-1 1 1,1-1-1,0 1 1,0 0-1,0 0 1,1-1-1,-1 1 0,0 0 1,1 0-1,-1 0 1,1 0-1,-1 3 1,0 2 143,0 0 1,1 1-1,0-1 1,0 1-1,1-1 1,0 0-1,0 1 1,1-1 0,3 10-1,3-4 228,1 0-1,0 0 0,1-1 1,0 0-1,18 15 0,-14-13-60,0 1 0,19 26 0,-29-36-334,-1 1 0,0 0 0,0 0 0,0 0 1,0 0-1,-1 0 0,0 0 0,-1 1 1,1-1-1,-1 1 0,0 12 0,-1-17-16,-1 0 0,0 0 0,1-1 0,-1 1 1,0-1-1,0 1 0,0-1 0,0 1 0,0-1 0,0 0 0,-1 1 0,1-1 0,0 0 0,-1 0 0,1 0 0,0 0 0,-1 0 0,0 0 0,1 0 1,-1-1-1,1 1 0,-1 0 0,0-1 0,0 1 0,1-1 0,-1 0 0,0 0 0,0 0 0,-1 0 0,-60 5-368,60-5 318,-1 0 31,1 0 0,-1 0 1,0 0-1,1 0 0,-1 0 0,0-1 0,1 0 1,-1 0-1,-6-2 0,9 2 14,-1-1 0,1 1 0,0-1 0,0 0-1,0 1 1,0-1 0,0 0 0,1 1 0,-1-1 0,0 0 0,1 0 0,-1 0 0,1 1 0,0-1-1,0 0 1,0 0 0,0 0 0,0 0 0,0 0 0,0-2 0,1 2-19,0-1 0,0 1 0,-1-1 0,1 1 0,1 0 0,-1 0 0,0 0 0,0 0 0,1 0 0,-1 0 0,1 0 0,0 0 0,0 0 0,0 1 0,-1-1 0,1 1 0,0-1 0,1 1 0,-1 0 0,0 0 0,0 0 0,1 0 0,-1 0 0,0 1 0,4-2 0,68-15-274,-70 17 263,67-8-16,-40 6 130,0-2-1,50-12 1,-74 15-11,-1-1 0,1-1 1,-1 1-1,1-1 1,-1 0-1,0 0 1,0-1-1,0 0 1,-1 0-1,1 0 0,-1-1 1,0 0-1,0 0 1,-1 0-1,1-1 1,-1 1-1,4-8 0,-6 9-31,0 0 0,0-1 0,-1 1 0,1-1 0,-1 1 0,0-1 0,0 1 0,0-1 0,-1 0 0,0 0 0,0 1-1,0-1 1,0 0 0,-1 1 0,-2-8 0,2 9-32,0 0-1,0 1 1,0-1 0,-1 1-1,1-1 1,-1 1-1,1 0 1,-1 0-1,0 0 1,0 0 0,0 0-1,-1 0 1,1 0-1,0 1 1,0-1 0,-1 1-1,1-1 1,-1 1-1,0 0 1,1 0 0,-1 0-1,0 1 1,1-1-1,-1 1 1,0-1 0,-3 1-1,-1-1-21,0 0-1,0 1 1,0 0 0,0 0-1,0 1 1,0 0 0,0 0-1,0 1 1,1 0 0,-1 0-1,-8 4 1,12-4 19,-1 0 0,1 1 0,0-1-1,0 1 1,1 0 0,-1-1 0,1 2 0,-1-1 0,1 0 0,0 0-1,0 1 1,0-1 0,0 1 0,1-1 0,0 1 0,-1 0-1,1-1 1,1 1 0,-1 0 0,1 0 0,-1 6 0,0-4 37,1 0 1,0 0 0,0-1-1,0 1 1,1 0-1,0 0 1,0-1 0,0 1-1,1-1 1,0 1 0,0-1-1,0 1 1,1-1-1,-1 0 1,8 9 0,-4-7-7,0-1 1,1 0-1,0 0 1,0-1-1,0 0 1,1 0-1,0 0 1,0-1-1,14 5 1,-4-3-5,1 0 1,0-1-1,0-1 1,0-1 0,0 0-1,1-2 1,-1 0-1,36-4 1,-52 3-27,0-1 0,1 0 0,-1 0 1,0 0-1,0 0 0,0 0 0,0-1 1,0 1-1,-1-1 0,1 0 0,0 0 1,-1 0-1,1 0 0,-1 0 0,0-1 1,0 1-1,1-1 0,-2 1 0,1-1 1,0 0-1,-1 0 0,1 0 0,-1 0 1,0 0-1,0 0 0,0 0 0,0 0 1,0-1-1,0-5 0,1-8-68,-1-1 0,0 0 0,-5-36 1,4 52 39,-2-11-177,-1 19-173,2 21-148,2-21 544,1 0-1,0 0 1,1 0-1,-1 0 1,1 0-1,0-1 1,1 1-1,-1-1 1,1 0-1,0 0 1,0-1-1,1 1 1,0-1-1,-1 0 1,1 0-1,1 0 1,-1 0-1,0-1 1,1 0-1,0-1 1,0 1-1,9 2 1,-1 0 34,1-1 0,-1-1 0,1 0-1,0-1 1,1 0 0,-1-1 0,0-1 0,21-2 0,-31 1-105,1 0 1,-1 0-1,0-1 1,0 0-1,0 1 1,0-2-1,-1 1 1,1 0-1,-1-1 1,1 0-1,-1 0 1,0-1-1,0 1 1,0-1-1,0 1 1,-1-1-1,0 0 1,1-1-1,-1 1 1,2-6-1,0 1-197,-1 0 1,0 0-1,-1-1 0,0 1 0,-1-1 1,0 0-1,0 0 0,-1 0 0,0-14 6,-1 30 347,1 0 0,-1 0 0,1 0 1,0 1-1,1-1 0,-1 0 0,1 0 0,1-1 1,-1 1-1,1 0 0,0-1 0,0 1 0,0-1 1,1 0-1,0 0 0,5 6 0,-2-7-235,0 1 1,0-1-1,1 0 0,-1 0 1,15 4-1,21-1-4049,-26-7-41</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5.094"/>
    </inkml:context>
    <inkml:brush xml:id="br0">
      <inkml:brushProperty name="width" value="0.05" units="cm"/>
      <inkml:brushProperty name="height" value="0.05" units="cm"/>
      <inkml:brushProperty name="color" value="#004F8B"/>
    </inkml:brush>
  </inkml:definitions>
  <inkml:trace contextRef="#ctx0" brushRef="#br0">0 0 5282,'0'0'2049</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5.455"/>
    </inkml:context>
    <inkml:brush xml:id="br0">
      <inkml:brushProperty name="width" value="0.05" units="cm"/>
      <inkml:brushProperty name="height" value="0.05" units="cm"/>
      <inkml:brushProperty name="color" value="#004F8B"/>
    </inkml:brush>
  </inkml:definitions>
  <inkml:trace contextRef="#ctx0" brushRef="#br0">0 226 256,'2'1'14717,"-2"-1"-14611,0-4-72,0 0 1,0 0-1,0 0 1,0 1-1,1-1 1,-1 0-1,1 0 1,0 0-1,0 0 0,2-3 1,-1 5-46,-1 1-1,1-1 1,-1 1 0,1 0-1,0 0 1,-1 0 0,1 0 0,0 0-1,0 0 1,0 0 0,0 1-1,0-1 1,0 1 0,0-1 0,0 1-1,0 0 1,0 0 0,0 0-1,0 0 1,0 0 0,2 1 0,6 0 37,-1 0 0,0 1 0,0 0 0,0 1 0,0 0 0,0 0-1,0 1 1,15 9 0,-18-9 49,1 0 0,0 0-1,0-1 1,0 0-1,0 0 1,0-1-1,1 0 1,-1 0 0,1 0-1,0-1 1,-1-1-1,1 1 1,14-2 0,-20 1-64,0-1 1,0 0 0,0 0-1,0 0 1,0 0 0,-1-1 0,1 1-1,0 0 1,-1-1 0,1 1-1,-1-1 1,1 0 0,-1 1 0,0-1-1,0 0 1,0 0 0,0 0-1,0 0 1,0 0 0,0 0 0,0 0-1,-1 0 1,1 0 0,-1 0 0,0-3-1,5-57-618,-5 55 445,-4-54-1628,-9 23-3089,5 22-1930</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5.799"/>
    </inkml:context>
    <inkml:brush xml:id="br0">
      <inkml:brushProperty name="width" value="0.05" units="cm"/>
      <inkml:brushProperty name="height" value="0.05" units="cm"/>
      <inkml:brushProperty name="color" value="#004F8B"/>
    </inkml:brush>
  </inkml:definitions>
  <inkml:trace contextRef="#ctx0" brushRef="#br0">1 154 5811,'0'0'5431,"20"-3"-3696,-9 1-1597,10-1 120,-1-1 1,1-1-1,-1-1 1,0 0-1,0-2 1,26-14-1,-44 22-245,0-1 0,0 0 0,0 0 0,0 0 0,-1-1 0,1 1 0,0 0 0,-1-1 0,1 1 0,-1-1 0,0 1 0,1-1-1,-1 0 1,0 1 0,0-1 0,0 0 0,0 0 0,0 0 0,-1 0 0,1 0 0,0 0 0,-1 0 0,1 0 0,-1 0 0,0 0 0,0 0 0,0 0 0,0 0 0,0 0 0,0 0-1,-1-1 1,0-2 0,-1 3-22,1-1 0,-1 1 0,0 0-1,0-1 1,0 1 0,0 0-1,0 0 1,-1 0 0,1 1-1,0-1 1,-1 0 0,0 1 0,1 0-1,-1-1 1,0 1 0,1 0-1,-1 1 1,0-1 0,0 0-1,0 1 1,0-1 0,-3 1 0,0-1 10,0 1 0,0-1 0,0 1 0,0 1 0,-1-1 0,1 1 0,0 0 0,-10 3 0,13-2 29,1-1 0,0 0 0,0 1-1,0-1 1,0 1 0,1 0-1,-1-1 1,0 1 0,1 0-1,-1 0 1,1 0 0,-1 0 0,1 1-1,0-1 1,0 0 0,0 0-1,0 1 1,1-1 0,-1 1-1,1-1 1,-1 1 0,1-1 0,0 1-1,0 3 1,-1 0 89,1 0-1,0 0 1,0 0-1,1 0 1,-1 0 0,1-1-1,1 1 1,-1 0-1,1 0 1,0-1 0,0 1-1,1-1 1,-1 0-1,1 0 1,4 6 0,-1-4 14,1-1 1,-1 1-1,1-1 1,1 0 0,-1 0-1,1-1 1,0 0-1,0-1 1,9 4-1,0 0-27,1-2-1,-1 0 1,1-1 0,0-1-1,0-1 1,0 0-1,21-1 1,35 0-2095</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6.726"/>
    </inkml:context>
    <inkml:brush xml:id="br0">
      <inkml:brushProperty name="width" value="0.05" units="cm"/>
      <inkml:brushProperty name="height" value="0.05" units="cm"/>
      <inkml:brushProperty name="color" value="#004F8B"/>
    </inkml:brush>
  </inkml:definitions>
  <inkml:trace contextRef="#ctx0" brushRef="#br0">1 432 5555,'0'0'4260,"18"4"-2889,-6-1-1187,8 2 43,0-1-1,0-1 1,1 0 0,-1-2 0,29-1 0,-38-2-263,0-1 0,0-1 0,-1 0 0,1 0 0,-1-1 0,0-1 0,0 0 0,-1 0 0,1 0 0,-1-1 0,-1-1 0,1 0 0,-1 0 0,-1 0 0,0-1 0,0 0 0,0-1 0,-1 1 0,-1-1 0,0 0 0,0-1 0,-1 1 0,0-1 0,-1 0 0,4-21 0,-5 4-251,-2 0 0,-4-39-1,3 58 283,-1 0 0,0 0 0,0 0 0,-1 0 0,0 0 0,0 0-1,-1 1 1,0-1 0,0 1 0,-1 0 0,-6-7 0,11 15 9,-1-1 1,1 1 0,0 0-1,0 0 1,0 0 0,0-1 0,0 1-1,0 0 1,-1 0 0,1 0-1,0 0 1,0 0 0,0-1-1,0 1 1,-1 0 0,1 0 0,0 0-1,0 0 1,0 0 0,-1 0-1,1 0 1,0 0 0,0 0-1,-1 0 1,1 0 0,0 0-1,0 0 1,0 0 0,-1 0 0,1 0-1,0 0 1,0 0 0,0 0-1,-1 0 1,1 0 0,0 0-1,0 0 1,0 0 0,-1 0 0,1 0-1,0 1 1,0-1 0,0 0-1,-1 0 1,1 0 0,0 0-1,-5 14 35,2 19-36,3-33 7,-1 18 52,-2 207 1513,5-193-1423,1 1 0,1-1 1,2 0-1,19 60 0,-25-96-476,-1 0-1,1-1 1,0 1 0,0 0-1,1-1 1,-1 1 0,1 0-1,0 0 1,0 0-1,0 0 1,1 0 0,2-5-1,25-51-1730,-26 55 2050,0 1 0,0 0 0,0 0 0,1 0 0,-1 1 0,1-1 0,0 1 0,0 0 0,0 0 0,1 0 0,-1 1 0,1-1 0,-1 1 0,9-3 0,-8 4 194,0-1 0,0 0 0,1 1 1,-1 0-1,1 0 0,-1 1 0,1 0 0,-1 0 1,1 0-1,0 0 0,-1 1 0,0 0 0,1 0 1,-1 1-1,1-1 0,-1 1 0,0 0 0,0 1 1,0-1-1,0 1 0,4 3 0,-1 2 75,0 1-1,0 0 0,-1 0 1,7 11-1,-8-10-234,1-1-1,0 1 0,13 12 0,-19-22-108,-1-40 144,-1 30-49,1-1-1,1 0 1,0 0 0,1 0-1,0 1 1,0-1 0,1 0-1,5-10 1,-6 17-47,0 0 1,0 1-1,1-1 0,-1 1 1,1 0-1,0 0 0,-1 0 1,1 0-1,1 0 1,-1 1-1,0-1 0,1 1 1,-1 0-1,1 0 0,0 0 1,0 1-1,-1-1 1,1 1-1,0 0 0,0 0 1,1 0-1,-1 0 0,0 1 1,7 0-1,45 1-5304,-26 3-47</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7.975"/>
    </inkml:context>
    <inkml:brush xml:id="br0">
      <inkml:brushProperty name="width" value="0.05" units="cm"/>
      <inkml:brushProperty name="height" value="0.05" units="cm"/>
      <inkml:brushProperty name="color" value="#004F8B"/>
    </inkml:brush>
  </inkml:definitions>
  <inkml:trace contextRef="#ctx0" brushRef="#br0">274 135 2577,'0'0'11109,"3"-12"-10356,11-39-100,-13 49-630,-1 0 0,0 1 0,0-1 0,0 0 0,0 0 0,0 0 0,0 1 0,0-1 0,0 0 0,-1 0 0,1 1-1,-1-1 1,1 0 0,-1 1 0,0-1 0,0 0 0,0 1 0,0-1 0,0 1 0,0-1 0,0 1 0,0 0 0,0-1 0,-1 1 0,1 0 0,0 0-1,-1 0 1,1 0 0,-1 0 0,0 0 0,1 0 0,-3 0 0,-5-3-24,1 1 0,-1 1 0,0 0 0,-14-2 1,18 3 13,-9-2-20,0 1 1,0 1-1,0 1 0,0 0 1,-1 0-1,-23 5 1,34-4 7,0 0 1,0 0-1,0 0 1,1 0 0,-1 1-1,0 0 1,1 0-1,-1 0 1,1 0 0,0 0-1,0 0 1,0 1-1,0 0 1,0 0 0,0 0-1,1 0 1,-1 0-1,1 0 1,0 0 0,0 1-1,0-1 1,1 1-1,-1 0 1,1-1 0,0 1-1,0 0 1,0 0-1,0 5 1,0-4 21,1 0 0,-1 1 0,1-1 0,1 0 0,-1 0 0,1 0 1,0 0-1,0 0 0,0 0 0,1 0 0,0 0 0,0 0 0,0-1 0,0 1 0,1-1 0,0 1 0,0-1 0,0 0 1,0 0-1,1 0 0,4 3 0,-1-1 12,0-1 1,0 0-1,1-1 1,0 0-1,-1 0 1,1-1-1,1 0 1,-1 0-1,0-1 1,1 0-1,16 2 1,-20-3-4,1-1 1,-1 1-1,1-1 0,-1 0 1,1-1-1,-1 1 1,0-1-1,1 0 1,-1 0-1,0-1 1,0 0-1,0 0 1,0 0-1,0 0 0,0-1 1,-1 0-1,6-3 1,-7 2-25,1 0 0,-1 0 0,0 0 0,0 0 1,0-1-1,0 1 0,-1-1 0,0 0 0,0 0 0,0 0 1,-1 0-1,1 0 0,-1 0 0,-1 0 0,1 0 0,-1 0 1,0-10-1,-2-7-115,-1 13-131,-2 16-364,4-3 595,0 1 0,0-1 0,0 1 0,0-1 1,0 1-1,1-1 0,0 1 0,0 0 1,0-1-1,1 1 0,0-1 0,0 1 0,0-1 1,0 1-1,0-1 0,1 1 0,4 6 1,-3-6 8,1 0 0,0 0 1,0 0-1,0-1 1,1 0-1,0 0 0,0 0 1,0-1-1,0 1 1,0-1-1,1 0 0,5 2 1,3 0-11,0 0 1,0-1-1,1-1 1,-1 0-1,1-1 1,-1-1-1,1 0 1,0 0-1,0-2 1,24-3-1,-35 3-11,0 0 0,-1 0 0,1 0 0,0-1 0,-1 1 0,0-1 1,1 0-1,-1 0 0,0 0 0,0 0 0,0 0 0,0-1 0,0 1 0,0-1 0,-1 0 0,1 0 0,-1 0 0,0 0 0,0 0 0,0-1 0,2-5 0,-2 2-12,0 1 1,0-1-1,-1 1 0,0-1 0,0 1 0,0-1 0,-1 0 1,0 0-1,-1 1 0,1-1 0,-4-10 0,4 15 24,-1 0 0,1 0-1,-1 0 1,0 1 0,1-1 0,-1 0-1,0 1 1,0-1 0,-1 0 0,1 1 0,0 0-1,0-1 1,-1 1 0,1 0 0,-1-1-1,1 1 1,-3-1 0,4 2-3,-1-1 1,1 1-1,0 0 1,-1 0-1,1 0 1,-1 0-1,1 0 0,-1 0 1,1 0-1,0 0 1,-1 0-1,1 0 1,-1 0-1,1 0 1,-1 0-1,1 0 0,0 0 1,-1 0-1,1 0 1,-1 0-1,1 1 1,0-1-1,-1 0 0,1 0 1,-1 0-1,1 1 1,-1-1-1,-4 21-181,5-17 201,1 0 1,0 0 0,-1 0 0,1 0 0,1 0 0,-1 0 0,1 0 0,-1 0 0,1 0 0,0-1 0,1 1 0,-1 0 0,0-1 0,1 0 0,0 0 0,0 0 0,0 0 0,0 0 0,0-1 0,1 1-1,-1-1 1,1 0 0,0 0 0,-1 0 0,1 0 0,0-1 0,8 2 0,-1 1 19,0-1 0,0-1 1,0 0-1,1-1 0,-1 0 0,0-1 0,1 0 0,-1-1 1,21-3-1,-27 3-91,-1 0-1,0-1 1,0 1 0,0-1 0,0 0 0,0 0 0,0 0-1,0-1 1,-1 1 0,1-1 0,-1 0 0,0 0 0,0 0-1,0 0 1,0-1 0,0 1 0,-1-1 0,1 1 0,-1-1-1,0 0 1,0 0 0,-1 0 0,2-5 0,1-6-159,-1 0 0,-1 0 0,0 0 0,-1 0 0,-1-18 0,0 45 237,0-1 1,1 1 0,0-1-1,1 0 1,0 1-1,1-1 1,6 16-1,-7-23-2,0-1 1,-1 1-1,2-1 0,-1 1 0,0-1 0,1 0 0,-1 0 1,1 0-1,0 0 0,0-1 0,0 1 0,0-1 0,1 0 0,-1 0 1,0 0-1,1 0 0,0-1 0,-1 1 0,1-1 0,0 0 1,0 0-1,0 0 0,0-1 0,0 1 0,0-1 0,5 0 0,-6 0-34,1 0 1,-1-1-1,0 1 0,0-1 0,1 1 0,-1-1 0,0 0 0,0 0 0,0-1 0,0 1 0,0-1 0,0 1 0,0-1 0,-1 0 0,6-4 0,27-41-1612,-32 42 1581,-1 0 1,1 0-1,0 0 1,1 1-1,-1-1 1,1 1-1,-1 0 1,1 0-1,1 0 1,-1 0 0,0 1-1,1 0 1,0 0-1,0 0 1,0 0-1,0 1 1,8-3-1,-3 3 330,-1 1 0,1 0 0,-1 0 0,1 1 0,0 1 0,-1-1 0,1 1 0,0 1-1,-1 0 1,0 0 0,1 1 0,13 6 0,-19-7-222,0 1 0,0-1 1,0 1-1,-1-1 0,1 1 0,-1 0 0,0 1 0,0-1 1,0 0-1,0 1 0,-1 0 0,1 0 0,-1-1 0,0 2 1,0-1-1,0 0 0,-1 0 0,1 0 0,-1 1 0,0-1 1,-1 1-1,1-1 0,-1 1 0,1-1 0,-1 1 0,-1-1 0,1 1 1,-1-1-1,-1 5 0,1-6-52,0 0 1,0 0-1,-1 0 1,0 0-1,0-1 0,1 1 1,-2 0-1,1-1 1,0 0-1,0 1 0,-1-1 1,1 0-1,-1 0 1,0 0-1,1-1 0,-1 1 1,0-1-1,0 1 1,0-1-1,0 0 0,-1 0 1,1 0-1,0-1 1,-5 1-1,-10 3-77,0-2 1,1 0-1,-20-1 0,27 0-209,-16-1-206,26 0 404,-1 0 0,1 0 0,0 0 1,-1 0-1,1 0 0,0 0 0,-1 0 0,1-1 0,0 1 1,-1 0-1,1 0 0,0 0 0,-1 0 0,1-1 1,0 1-1,-1 0 0,1 0 0,0-1 0,0 1 0,-1 0 1,1 0-1,0-1 0,0 1 0,0 0 0,-1-1 1,1 1-1,0 0 0,0-1 0,0 1 0,0 0 0,0-1 1,0 1-1,0-1 0,0 1 0,-1 0 0,1-1 1,0 1-1,1 0 0,-1-1 0,0 1 0,0 0 0,0-1 1,0 1-1,0-1 0,0 1 0,0 0 0,0-1 1,1 1-1,-1 0 0,0 0 0,1-1 0,9-12-3525</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9.034"/>
    </inkml:context>
    <inkml:brush xml:id="br0">
      <inkml:brushProperty name="width" value="0.05" units="cm"/>
      <inkml:brushProperty name="height" value="0.05" units="cm"/>
      <inkml:brushProperty name="color" value="#004F8B"/>
    </inkml:brush>
  </inkml:definitions>
  <inkml:trace contextRef="#ctx0" brushRef="#br0">17 149 6403,'0'0'384,"0"19"1129,24 269 4623,-15-207-5683,-6-34-301,-2-29-42,-1-47-526,-3-29-1736,-20-108 1,13 109 1166,-6-113 1,16 151 808,-1 15 346,1-1-1,0 0 0,0 0 1,0 0-1,1 0 0,2-9 1,-3 13-111,1-1-1,0 1 1,0 0 0,0 0 0,-1-1 0,1 1-1,0 0 1,0 0 0,1 0 0,-1 0 0,0 0 0,0 0-1,0 0 1,1 1 0,-1-1 0,0 0 0,1 1 0,-1-1-1,1 1 1,-1-1 0,1 1 0,-1 0 0,1 0 0,-1-1-1,1 1 1,2 0 0,1 0 47,-1 0 0,1 0 0,-1 0 0,1 1 0,-1 0 0,1 0 0,-1 0 0,1 0 0,-1 0-1,1 1 1,-1 0 0,0 0 0,0 0 0,0 1 0,0-1 0,0 1 0,-1 0 0,4 4 0,-2-3-53,-2 1 0,1 1 0,0-1-1,-1 0 1,0 1 0,-1 0 0,1 0 0,-1 0 0,0 0-1,0 0 1,-1 0 0,2 13 0,-2-15-33,-1 1 0,1-1 0,-1 1 0,0-1 0,0 1 0,0-1 0,-1 1 0,0-1 0,0 1 0,0-1-1,0 1 1,0-1 0,-1 0 0,0 0 0,-3 6 0,2-7-72,0 0 1,0-1-1,1 0 0,-2 0 0,1 0 0,0 0 0,0 0 0,-1-1 1,1 1-1,0-1 0,-1 0 0,0 0 0,1 0 0,-1 0 1,0-1-1,1 1 0,-1-1 0,0 0 0,-4-1 0,7 1-87,1-1-1,-1 1 1,0-1 0,1 1-1,-1-1 1,1 1-1,-1-1 1,1 0-1,-1 1 1,1-1 0,-1 0-1,1 1 1,0-1-1,-1 0 1,1 0 0,0 1-1,0-1 1,0 0-1,-1 0 1,1 1-1,0-1 1,0 0 0,0 0-1,0 0 1,0 1-1,0-1 1,1-1-1,2-24-2297,-1 21 2144,1 0 0,0 1 1,0-1-1,1 0 1,-1 1-1,1 0 0,0 0 1,0 0-1,0 1 0,1-1 1,-1 1-1,8-4 0,29-11 1632,-38 17-779,-1 1 1,1-1-1,0 1 0,0-1 1,0 1-1,0 0 0,1 0 1,-1 0-1,0 1 0,4 0 0,-3 1-206,1 0 0,-1 1 0,0-1 0,1 1-1,-1 0 1,0 0 0,4 5 0,20 14 262,-18-16-449,1-1 0,0-1 0,0 1 1,0-1-1,0-1 0,1 0 0,-1-1 0,1 0 0,0-1 0,-1 0 0,1-1 0,17-2 0,-26 2-140,-1-1 0,1 0-1,-1 0 1,0 0 0,1 0 0,-1 0 0,0 0-1,1-1 1,-1 1 0,0-1 0,0 0-1,0 1 1,-1-1 0,1 0 0,0 0 0,-1 0-1,1 0 1,-1-1 0,0 1 0,1 0 0,-1-1-1,0 1 1,0-1 0,-1 1 0,1-1 0,-1 1-1,1-1 1,-1 1 0,0-5 0,1 3-44,-1 0 1,1 1 0,-1-1 0,0 1-1,-1-1 1,1 1 0,-1-1-1,1 1 1,-1-1 0,0 1 0,-1-1-1,1 1 1,0 0 0,-1-1-1,0 1 1,0 0 0,0 0-1,0 0 1,0 1 0,-4-5 0,-6 0-95,-1 1 1,0 0-1,0 0 1,0 2-1,-1-1 1,1 2 0,-1 0-1,0 0 1,0 2-1,0 0 1,0 0 0,-18 2-1,24 1-157,11 2 178,15 3 179,37-2 385,-24-3-359,-1 1 0,1 2 0,-1 1 0,35 11 0,-56-14-115,0 1 1,0 0-1,-1 1 0,0-1 0,0 1 1,0 1-1,0 0 0,-1 0 0,0 0 0,-1 1 1,1 0-1,-1 1 0,0-1 0,-1 1 1,0 0-1,0 0 0,-1 1 0,4 9 1,-7-29-2197,-1 3 2463,0 0 0,0-1 1,0 1-1,1 0 0,0 0 0,0 0 1,1 0-1,0 0 0,1 0 0,0 0 0,5-10 1,1 7-271,0 1 0,1 1-1,0 0 1,1 0 0,-1 1 0,2 0 0,20-10 0,22 1-3419,-31 13-367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14.455"/>
    </inkml:context>
    <inkml:brush xml:id="br0">
      <inkml:brushProperty name="width" value="0.05" units="cm"/>
      <inkml:brushProperty name="height" value="0.05" units="cm"/>
      <inkml:brushProperty name="color" value="#004F8B"/>
    </inkml:brush>
  </inkml:definitions>
  <inkml:trace contextRef="#ctx0" brushRef="#br0">21 198 8836,'0'0'2401,"-20"-118"945,20 92-1457,4 4-1889,25 7-32,4 4-2306,2 7-2432,-2 2-2641</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9.784"/>
    </inkml:context>
    <inkml:brush xml:id="br0">
      <inkml:brushProperty name="width" value="0.05" units="cm"/>
      <inkml:brushProperty name="height" value="0.05" units="cm"/>
      <inkml:brushProperty name="color" value="#004F8B"/>
    </inkml:brush>
  </inkml:definitions>
  <inkml:trace contextRef="#ctx0" brushRef="#br0">30 0 416,'0'0'12990,"0"3"-12574,-1 11-161,0 0-1,-2 0 1,-4 16-1,-5 31 572,11-47-654,-1 4 33,0 0 0,2 0 0,0 0 0,4 28 0,-3-41-181,0-1 1,0 1-1,1 0 1,-1-1 0,1 1-1,0-1 1,1 1-1,-1-1 1,1 0-1,0 0 1,0 0-1,0 0 1,0-1-1,1 1 1,-1-1-1,1 0 1,0 0-1,0 0 1,0 0 0,1-1-1,5 3 1,8 1-45,1-1 0,1-1 0,-1 0 1,1-1-1,-1-2 0,1 0 0,0-1 1,0 0-1,31-7 0,-47 7 9,0-1 0,0 0 0,-1 0 0,1 0 0,0 0 0,-1-1 0,1 1 1,-1-1-1,1 0 0,-1 0 0,0 0 0,0-1 0,0 1 0,0-1 0,0 0 0,0 1 0,-1-1 0,1-1 0,-1 1 0,0 0 0,0 0 0,3-8 0,-2 0 99,0 1 1,0-1-1,-1 0 0,-1 0 0,0 0 0,0-20 1,-2 29-95,1-1 0,-1 1 0,0 0 0,0 0 0,1 0 0,-1 0-1,-1 0 1,1 1 0,0-1 0,0 0 0,-1 0 0,1 1 0,-1-1 0,1 1 0,-1-1 0,0 1 0,1 0 0,-1 0 0,0 0 0,0 0 0,0 0 0,0 0 0,0 0 0,0 0 0,0 1 0,0-1 0,0 1 0,-1 0 0,1-1 0,0 1 0,0 0 0,0 0 0,-4 1 0,2-1-30,0-1 1,0 1 0,0 0 0,1 1-1,-1-1 1,0 1 0,0 0 0,0 0-1,0 0 1,1 0 0,-1 1-1,0-1 1,1 1 0,-1 0 0,1 0-1,0 0 1,0 1 0,-5 3 0,7-4 22,-1 0 0,1 0 0,0 1 0,-1-1 0,1 1 0,0-1 0,1 1 0,-1-1 0,0 1 0,1-1 1,-1 1-1,1 0 0,0-1 0,0 1 0,0 0 0,0-1 0,0 1 0,0 0 0,1-1 0,-1 1 0,2 3 1,0-2 14,1-1 1,-1 1-1,0 0 1,1-1-1,0 0 1,0 0-1,0 1 1,0-2-1,0 1 1,1 0-1,-1-1 1,5 3-1,4 2-63,1-1 0,0 0 0,0-1 1,1-1-1,-1 0 0,28 4 0,-13-5-622,1-1-1,-1-2 1,43-4 0,-61 3 640,-1 0 0,1-1 1,0 0-1,-1-1 1,0 0-1,1-1 1,-1 0-1,0 0 0,-1-1 1,1 0-1,-1 0 1,0-1-1,11-10 0,-16 12 162,-1 1 0,0 0 0,0-1-1,-1 0 1,1 1 0,-1-1 0,0 0-1,0 0 1,0 0 0,0 0-1,-1 0 1,1 0 0,-1 0 0,0 0-1,0 0 1,-1 0 0,0-6-1,0 10-86,1-1-1,0 1 0,0 0 0,-1-1 0,1 1 0,0-1 0,-1 1 0,1-1 0,0 1 0,-1 0 0,1-1 1,0 1-1,-1 0 0,1-1 0,-1 1 0,1 0 0,-1-1 0,1 1 0,-1 0 0,1 0 0,-1 0 0,1 0 0,-1-1 1,1 1-1,-1 0 0,0 0 0,1 0 0,-1 0 0,1 0 0,-1 0 0,1 1 0,-1-1 0,1 0 0,-1 0 1,1 0-1,-1 0 0,1 0 0,-2 1 0,-18 10 421,17-7-318,0-1 1,0 1-1,1 0 0,-1 0 0,1 0 0,0 0 1,1 1-1,-1-1 0,1 1 0,0-1 1,0 1-1,0-1 0,0 1 0,1-1 0,0 1 1,0 8-1,1-11-166,-1 1 0,0 0-1,1-1 1,0 1 0,-1-1 0,1 0 0,0 1 0,0-1 0,1 0 0,-1 1-1,0-1 1,1 0 0,-1 0 0,1 0 0,0 0 0,0 0 0,0-1 0,0 1 0,0 0-1,0-1 1,0 0 0,0 1 0,1-1 0,-1 0 0,0 0 0,1 0 0,-1 0 0,1-1-1,-1 1 1,4 0 0,38 0-5907,-23-1-87</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0.157"/>
    </inkml:context>
    <inkml:brush xml:id="br0">
      <inkml:brushProperty name="width" value="0.05" units="cm"/>
      <inkml:brushProperty name="height" value="0.05" units="cm"/>
      <inkml:brushProperty name="color" value="#004F8B"/>
    </inkml:brush>
  </inkml:definitions>
  <inkml:trace contextRef="#ctx0" brushRef="#br0">270 0 9524,'0'0'2417,"-135"15"-2417,98 2-1040,-9 0-1761,-5-2-929</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0.499"/>
    </inkml:context>
    <inkml:brush xml:id="br0">
      <inkml:brushProperty name="width" value="0.05" units="cm"/>
      <inkml:brushProperty name="height" value="0.05" units="cm"/>
      <inkml:brushProperty name="color" value="#004F8B"/>
    </inkml:brush>
  </inkml:definitions>
  <inkml:trace contextRef="#ctx0" brushRef="#br0">1 1 2225,'0'0'11925,"89"7"-11284,-38-7-401,3 0-240,-10 0-688,-11 0-2882,-17 0-5330</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2.968"/>
    </inkml:context>
    <inkml:brush xml:id="br0">
      <inkml:brushProperty name="width" value="0.05" units="cm"/>
      <inkml:brushProperty name="height" value="0.05" units="cm"/>
      <inkml:brushProperty name="color" value="#004F8B"/>
    </inkml:brush>
  </inkml:definitions>
  <inkml:trace contextRef="#ctx0" brushRef="#br0">1 53 1809,'0'0'7553,"2"5"-7014,6 13 354,3 8 165,1 1-1,25 35 1,-34-56-1001,1 0 0,1 0 1,-1-1-1,1 1 1,0-1-1,0 0 1,1-1-1,-1 1 0,1-1 1,0 0-1,0-1 1,0 1-1,1-1 1,0 0-1,-1-1 0,8 2 1,-11-3-40,-1-1 0,0 0 0,0 1 0,0-1 0,1 0 0,-1 0 0,0-1 0,0 1 0,0 0 0,0-1 0,0 1 0,1-1 0,-1 0 0,0 0 0,0 0 0,0 0 0,-1 0 0,1 0 0,0 0 0,0-1 0,2-2 0,-1 1-119,0-1 1,0 0-1,-1 0 1,0 0-1,1 0 1,-1 0 0,-1-1-1,1 1 1,1-9-1,1-8-531,-1-1 0,-1 1 0,-1-32 0,-1 46 565,0 3 69,1 0 31,-1-1-1,0 0 0,-1 0 0,1 0 1,-1 0-1,0 0 0,0 0 1,-1 1-1,-3-10 0,5 13 376,2 41-944,0-35 586,0 0 1,1 0-1,0 0 0,-1-1 1,2 1-1,-1-1 0,0 0 0,1 1 1,0-1-1,0-1 0,0 1 0,0-1 1,1 1-1,0-1 0,-1-1 1,1 1-1,0-1 0,0 1 0,0-1 1,1-1-1,5 2 0,6 1 61,0 0 0,0-1 0,1-1 0,-1-1 0,25-2 0,-40 1-104,1 0 0,-1-1 1,1 0-1,-1 0 1,1 0-1,-1 0 0,0 0 1,1 0-1,-1 0 1,0-1-1,0 1 1,0-1-1,0 1 0,0-1 1,-1 0-1,1 0 1,0 0-1,-1 0 0,1 0 1,-1 0-1,0-1 1,0 1-1,0 0 1,0-1-1,0 1 0,0 0 1,-1-1-1,1 1 1,-1-1-1,1-3 0,0-6-54,1-1-1,-2 1 1,0 0-1,-2-25 1,2 38 40,-1 0 1,1 0 0,0 0 0,-1-1 0,1 1-1,-1 0 1,1 0 0,-1 0 0,1-1 0,-1 1-1,1 0 1,-1-1 0,0 1 0,1-1 0,-1 1-1,0 0 1,1-1 0,-1 0 0,0 1 0,0-1-1,0 1 1,1-1 0,-1 0 0,0 1 0,0-1-1,0 0 1,0 0 0,0 0 0,0 0 0,1 0-1,-1 0 1,0 0 0,0 0 0,0 0 0,0 0-1,0-1 1,0 1 0,1 0 0,-1 0 0,0-1-1,0 1 1,0-1 0,1 1 0,-1-1 0,0 1-1,0-1 1,1 1 0,-1-1 0,0 0 0,1 1-1,-1-1 1,1 0 0,-1 1 0,1-1 0,-1 0-1,1 0 1,0 0 0,-1 1 0,1-1 0,0 0-1,0 0 1,-1 0 0,1 0 0,0 0 0,0 0-1,0 1 1,0-3 0,-3 12 11,0 0 0,0 0 0,1 0 0,0 1 0,0-1 0,1 1 0,0-1-1,1 1 1,0-1 0,1 1 0,0-1 0,0 1 0,1-1 0,4 15 0,-4-18 21,0-1 1,1 0-1,-1 0 0,1 0 0,0 0 1,0 0-1,1-1 0,-1 0 1,1 1-1,0-1 0,0 0 1,1-1-1,-1 1 0,1-1 0,0 0 1,-1 0-1,1 0 0,1-1 1,-1 0-1,0 0 0,1 0 1,-1-1-1,1 1 0,-1-1 0,9 0 1,-11 0-14,-1-1 0,1 0 0,0 0 0,-1 0 0,1 0 0,0 0 0,-1 0 0,1-1 0,0 1 0,-1-1 0,1 0 0,-1 0 0,1 0 0,-1 0 0,1 0 0,-1-1 0,0 1 0,0-1 0,0 1 0,0-1 0,0 0 0,0 0 0,2-2 0,-1-2 5,1 0 0,-2 0-1,1-1 1,-1 1 0,0 0 0,0-1-1,0 0 1,0-6 0,2-16-87,-3 19 119,0 0-1,1 0 1,0 1-1,1-1 1,5-14-1,-7 22-140,1-1 0,-1 1 0,1-1 0,-1 1-1,1 0 1,0 0 0,0 0 0,0 0 0,0 0-1,0 0 1,1 1 0,-1-1 0,0 1 0,1 0-1,-1-1 1,1 1 0,-1 0 0,1 0 0,0 1-1,0-1 1,-1 0 0,1 1 0,0 0 0,4 0-1,22-1-2712,6 1-1325</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3.342"/>
    </inkml:context>
    <inkml:brush xml:id="br0">
      <inkml:brushProperty name="width" value="0.05" units="cm"/>
      <inkml:brushProperty name="height" value="0.05" units="cm"/>
      <inkml:brushProperty name="color" value="#004F8B"/>
    </inkml:brush>
  </inkml:definitions>
  <inkml:trace contextRef="#ctx0" brushRef="#br0">221 120 8180,'0'0'3255,"-4"-18"-2701,-15-53-479,18 69-79,0 0 1,1 0-1,-1 1 0,0-1 1,0 0-1,-1 1 0,1-1 0,0 1 1,0-1-1,-1 1 0,1-1 1,-1 1-1,1 0 0,-1 0 0,0 0 1,1 0-1,-1 0 0,0 0 1,0 0-1,0 0 0,0 1 0,0-1 1,-3 0-1,-41 3-193,39-1 152,2 1 47,0-1-1,0 0 1,1 1 0,-1 0-1,0 0 1,1 1-1,0-1 1,-1 1-1,1 0 1,0 0-1,0 1 1,1-1 0,-1 1-1,1-1 1,-1 1-1,1 0 1,0 1-1,1-1 1,-1 0-1,1 1 1,0-1 0,0 1-1,0 0 1,-1 8-1,1-6 82,0-1-1,1 0 0,0 1 1,0-1-1,1 0 0,-1 1 1,1-1-1,1 1 0,-1-1 1,1 1-1,0-1 1,1 0-1,0 1 0,0-1 1,0 0-1,0 0 0,1 0 1,0-1-1,5 8 0,32 26 540,-32-32-531,1 0-1,-2 1 1,1 0 0,-1 0 0,-1 0-1,10 16 1,-15-23-97,-1 0 0,1 0 0,-1 0 0,1 0 0,-1 0 0,0 0 0,1 0-1,-1 0 1,0 0 0,0 0 0,0 0 0,0 1 0,1-1 0,-2 0 0,1 0 0,0 0 0,0 0 0,0 0 0,0 0 0,-1 0 0,1 0-1,-1 0 1,1 0 0,0 0 0,-1 0 0,0 0 0,1 0 0,-1 0 0,0 1 0,-2-1 3,1 1 0,0-1 0,-1 1 0,1-1 0,-1 0 0,0 0 0,1 0 1,-1 0-1,0 0 0,1-1 0,-5 1 0,-10 1-166,0-2 0,-32-1 0,46 0 63,2 1 68,0 0-1,1 0 1,-1 0-1,1 0 1,-1 0-1,1-1 1,-1 1-1,0 0 1,1 0-1,-1 0 0,1-1 1,-1 1-1,1 0 1,0-1-1,-1 1 1,1-1-1,-1 1 1,1 0-1,0-1 1,-1 1-1,1-1 1,0 1-1,-1-1 1,1 1-1,0-1 0,0 1 1,-1-1-1,1 0 1,0 1-1,0-1 1,0 1-1,0-1 1,0 1-1,0-1 1,0 0-1,0 1 1,0-1-1,0 1 0,0-1 1,0 1-1,0-1 1,0 0-1,1 0 1,12-25-3557,13 3-1311</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4.034"/>
    </inkml:context>
    <inkml:brush xml:id="br0">
      <inkml:brushProperty name="width" value="0.05" units="cm"/>
      <inkml:brushProperty name="height" value="0.05" units="cm"/>
      <inkml:brushProperty name="color" value="#004F8B"/>
    </inkml:brush>
  </inkml:definitions>
  <inkml:trace contextRef="#ctx0" brushRef="#br0">1 443 8788,'0'0'1355,"18"-6"-141,-16 5-1173,22-7 335,-1 0 1,1-2 0,30-18 0,-46 24-239,-1-1 0,0 0 1,0 0-1,-1 0 0,1-1 0,-1 0 1,0 0-1,-1-1 0,0 0 0,0 0 1,0 0-1,-1 0 0,0-1 0,0 0 1,-1 0-1,4-14 0,-2-1-71,-2 0 1,0-1-1,-2 1 1,-1-1-1,0 1 1,-8-47-1,7 67-72,1 1 0,-1 0 0,0-1-1,1 1 1,-1 0 0,0-1 0,0 1 0,-1 0-1,1 0 1,0 0 0,-1 0 0,1 0 0,-1 0 0,0 1-1,0-1 1,1 0 0,-1 1 0,0-1 0,0 1-1,-1 0 1,1 0 0,0 0 0,0 0 0,0 0-1,-1 0 1,1 0 0,-1 1 0,1-1 0,0 1-1,-5 0 1,4 0 0,0 0 0,-1 1 0,1 0 0,0-1-1,0 1 1,0 1 0,0-1 0,0 0 0,0 1-1,0 0 1,0-1 0,1 1 0,-1 0 0,1 0 0,-1 1-1,1-1 1,0 0 0,0 1 0,0-1 0,0 1-1,0 0 1,-1 4 0,-5 11 101,0 2 1,2-1-1,1 1 0,0 0 0,1 0 1,2 1-1,0-1 0,1 1 0,0-1 1,2 1-1,4 21 0,-4-36-66,0 1-1,1 0 0,0-1 1,1 1-1,-1-1 1,1 0-1,0 0 0,1 0 1,-1 0-1,1-1 1,0 1-1,1-1 0,-1 0 1,1 0-1,0-1 1,0 1-1,1-1 0,-1 0 1,1-1-1,0 1 1,0-1-1,0 0 0,1-1 1,-1 1-1,1-1 1,9 1-1,15 4 50,0-2-1,0-1 1,1-2 0,37-1-1,-68-1-75,8 0-8,0 0 0,0-1 0,0 0 0,-1 0 0,1-1 0,0-1-1,-1 1 1,0-1 0,1 0 0,8-6 0,-13 7-34,0-1 1,-1 0-1,1 1 0,-1-2 1,1 1-1,-1 0 0,0-1 1,0 1-1,-1-1 0,1 0 1,-1 0-1,1 0 0,-1 0 1,-1 0-1,1 0 0,-1-1 0,1 1 1,-1-1-1,0 1 0,-1-1 1,1-6-1,0 7-57,-1-1-1,0 1 1,0 0-1,0 0 1,0-1-1,-1 1 1,1 0-1,-1 0 1,-2-7-1,2 10 82,-1-1-1,1 1 1,0-1-1,-1 1 1,1 0-1,-1 0 1,0 0-1,1 0 1,-1 0-1,0 0 1,1 0-1,-1 1 1,0-1-1,0 1 1,0-1-1,0 1 1,0-1-1,1 1 1,-1 0-1,0 0 1,0 0-1,0 0 1,-3 1-1,3-1 46,0 1-1,-1 0 1,1 0-1,0-1 1,0 1-1,0 1 1,-1-1-1,1 0 0,0 0 1,0 1-1,1-1 1,-1 1-1,0 0 1,0-1-1,1 1 1,-1 0-1,1 0 0,0 0 1,-1 0-1,1 0 1,0 0-1,0 1 1,0-1-1,1 0 0,-1 0 1,0 1-1,1-1 1,-1 5-1,0-3 21,1-1 0,-1 1 0,0 0 0,1 0 0,0-1 0,0 1 0,0 0 0,1 0 0,-1-1 0,1 1 0,0 0 0,0-1 0,0 1 0,0-1 0,1 1 0,-1-1 0,1 0 0,4 6 0,-1-5-4,0 1 0,1-2 1,0 1-1,-1-1 0,1 0 1,1 0-1,-1 0 0,8 1 0,29 7-3720,-29-10-1024</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4.823"/>
    </inkml:context>
    <inkml:brush xml:id="br0">
      <inkml:brushProperty name="width" value="0.05" units="cm"/>
      <inkml:brushProperty name="height" value="0.05" units="cm"/>
      <inkml:brushProperty name="color" value="#004F8B"/>
    </inkml:brush>
  </inkml:definitions>
  <inkml:trace contextRef="#ctx0" brushRef="#br0">1 0 2913,'0'0'5624,"0"7"-5197,-1 84 808,4-1 1,5 0-1,21 108 0,-18-173-3175,-6-26-1311,-2-16 825,-1-13-2341</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6.004"/>
    </inkml:context>
    <inkml:brush xml:id="br0">
      <inkml:brushProperty name="width" value="0.05" units="cm"/>
      <inkml:brushProperty name="height" value="0.05" units="cm"/>
      <inkml:brushProperty name="color" value="#004F8B"/>
    </inkml:brush>
  </inkml:definitions>
  <inkml:trace contextRef="#ctx0" brushRef="#br0">1 11 1905,'0'0'5288,"18"-2"-4296,-6 0-768,-7 1-143,0 0 1,-1 0 0,1 0 0,0 1 0,0 0 0,-1 0-1,1 0 1,0 0 0,0 1 0,0 0 0,-1 0 0,1 0-1,-1 0 1,1 1 0,-1 0 0,1 0 0,-1 0 0,0 0 0,0 1-1,0 0 1,0-1 0,0 2 0,5 4 0,1 4 71,-1 0 0,0 1 0,-1-1 0,0 2 0,-1-1 0,0 1-1,-1 0 1,-1 1 0,0-1 0,-1 1 0,0 0 0,-2 0 0,1 1 0,-1 15 0,-2-29-182,-1 0-1,1 0 1,-1 0-1,1 0 1,-1 0 0,0 0-1,0 0 1,0-1-1,0 1 1,0 0-1,0 0 1,0-1 0,0 1-1,-1-1 1,1 1-1,-1-1 1,1 0-1,-1 1 1,0-1 0,1 0-1,-1 0 1,0 0-1,0 0 1,0-1-1,1 1 1,-1 0 0,0-1-1,0 1 1,0-1-1,0 0 1,-4 1-1,-8 0-378,0 1 0,-1-2 0,-17-1 0,29 1 280,1 0 87,1-1 1,-1 1-1,1-1 1,-1 1 0,1-1-1,-1 0 1,1 0 0,-1 1-1,1-1 1,0 0-1,-1 0 1,1 0 0,0 0-1,0-1 1,0 1 0,0 0-1,0-1 1,0 1-1,0 0 1,0-1 0,0 1-1,1-1 1,-1 1 0,1-1-1,-1 1 1,1-1-1,-1-3 1,0 4 8,1-1 0,0 0 0,-1 0 0,1 0 0,0 0 0,0 0 1,0 1-1,0-1 0,1 0 0,-1 0 0,0 0 0,1 0 0,-1 0 0,1 1 0,0-1 0,0 0 0,-1 1 0,1-1 0,0 0 0,0 1 0,1-1 0,-1 1 1,0-1-1,3-1 0,2-1 86,1 1 1,0 0 0,1 0-1,-1 1 1,0-1 0,1 2 0,-1-1-1,15 0 1,71 1 838,-44 1-534,-41 0-289,12 0 236,0 0 0,1-2 0,-1 0-1,-1-2 1,21-5 0,-36 8-246,0-1 0,1 1 0,-1-1 0,0 0 0,0 0 0,-1-1-1,1 1 1,0-1 0,-1 1 0,0-1 0,1 0 0,-1-1 0,0 1 0,-1 0 0,1-1 0,-1 0 0,1 1 0,-1-1 0,0 0 0,0 0 0,-1 0 0,1-1 0,-1 1 0,0 0 0,0-1 0,0 1 0,-1 0 0,0-1 0,0-4 0,1 5-60,-1 0 0,0 0 0,0 0 1,0 1-1,-1-1 0,0 0 0,1 0 1,-1 1-1,0-1 0,-1 0 1,1 1-1,-1-1 0,1 1 0,-1-1 1,-4-4-1,3 5-19,-1 1-1,1 0 1,0 0 0,-1 0 0,1 1-1,-1-1 1,1 1 0,-1 0 0,0 0-1,0 0 1,1 1 0,-1-1 0,0 1-1,0 0 1,0 0 0,-4 1 0,5-2-13,-1 1 1,1 0 0,-1 1-1,0-1 1,1 1 0,-1-1-1,1 1 1,-1 0 0,1 1-1,0-1 1,-1 0-1,1 1 1,0 0 0,0 0-1,-6 4 1,6-2 7,0 0 0,0-1 0,1 1 0,-1 1 0,1-1 0,0 0 0,0 1 0,0-1 0,0 1 0,1-1 0,-2 9 0,2-4 77,-1-1 1,1 0-1,0 1 1,1-1-1,0 1 0,0-1 1,1 1-1,0-1 0,1 0 1,-1 1-1,2-1 1,-1 0-1,1 0 0,7 14 1,-7-17-13,1 0 1,0 0 0,0 0 0,0 0 0,0-1-1,1 1 1,0-1 0,0 0 0,0-1 0,0 1-1,1-1 1,-1 0 0,1 0 0,0-1-1,0 0 1,0 0 0,0 0 0,0 0 0,0-1-1,11 1 1,-9-1-2,0-1 0,1 0 0,-1 0-1,0 0 1,1-1 0,-1 0 0,0-1 0,0 0-1,0 0 1,0 0 0,0-1 0,11-6 0,-14 5-61,0 1 0,-1-1 1,1 0-1,-1 0 1,0 0-1,0-1 0,-1 0 1,1 0-1,-1 0 0,0 0 1,0 0-1,-1 0 0,1-1 1,-1 1-1,-1-1 0,1 0 1,-1 0-1,1-9 0,2-57-337,-5 49 378,1 21 204,0 35-139,0-20 25,0-1-1,1 1 1,1-1-1,0 1 1,0-1-1,1 0 1,6 15 0,-7-23-81,0 0 0,0 0 0,0-1 0,0 1 0,0-1 0,1 0 0,0 0 0,-1 0 0,1 0 0,0 0 0,1 0 0,-1-1 0,0 1 0,1-1 0,-1 0 0,1 0 0,0 0 0,0-1 0,0 1 0,-1-1 0,1 0 0,1 0 0,-1-1 0,0 1 0,0-1 0,6 0 0,-2 0-21,0 0 0,-1 0 0,1-1 0,0-1 0,-1 1 0,1-1 1,-1 0-1,0-1 0,0 0 0,9-4 0,-12 4-121,0 0 1,0 1-1,-1-2 0,1 1 1,-1 0-1,1-1 0,-1 1 0,0-1 1,0 0-1,-1 0 0,1 0 0,-1 0 1,0-1-1,0 1 0,-1-1 0,1 1 1,1-9-1,-3 12 115,0 1-1,0 0 1,0-1 0,0 1-1,0 0 1,0 0 0,0-1-1,0 1 1,0 0 0,0-1-1,1 1 1,-1 0-1,0 0 1,0-1 0,0 1-1,0 0 1,0 0 0,1-1-1,-1 1 1,0 0 0,0 0-1,0 0 1,1-1 0,-1 1-1,0 0 1,0 0 0,1 0-1,-1 0 1,0 0 0,0-1-1,1 1 1,-1 0 0,0 0-1,1 0 1,-1 0-1,0 0 1,0 0 0,1 0-1,11 9-3,16 29-15,-17-23 121,-7-10-55,1 0-1,0-1 1,0 0-1,0 0 1,0 0-1,1 0 0,0-1 1,0 0-1,-1 0 1,2-1-1,-1 1 1,0-1-1,0-1 0,1 1 1,-1-1-1,1 0 1,6 0-1,-10-1-39,1 0-1,-1 0 1,0-1 0,0 1-1,1-1 1,-1 0 0,0 0-1,0 0 1,0 0-1,0 0 1,0-1 0,0 1-1,0-1 1,-1 0-1,1 0 1,-1 0 0,1 0-1,-1 0 1,0-1-1,1 1 1,-1-1 0,-1 1-1,1-1 1,0 0 0,0 0-1,-1 1 1,0-1-1,0-1 1,0 1 0,0 0-1,0 0 1,0 0-1,-1 0 1,1-1 0,-1-3-1,1 1-76,-1 0 1,1-1-1,-1 1 0,-1 0 0,1 0 1,-1-1-1,0 1 0,0 0 0,-1 0 0,0 0 1,0 0-1,0 0 0,-1 0 0,0 1 0,0-1 1,-1 1-1,1 0 0,-1 0 0,0 0 0,0 0 1,-1 1-1,1-1 0,-1 1 0,0 0 0,0 1 1,-1-1-1,1 1 0,-1 0 0,1 1 0,-1-1 1,0 1-1,0 0 0,-10-2 0,13 4 71,-1-1 0,0 1 0,0 0 0,0 0 0,0 0 0,0 1 0,0-1 0,0 1 0,0 0 0,1 0 0,-1 1 0,0-1 0,0 1 0,1-1 0,-1 1 0,1 0 0,0 0-1,0 1 1,0-1 0,-3 4 0,2-2 41,1 1-1,-1 0 1,1-1-1,1 2 0,-1-1 1,1 0-1,-1 0 1,2 1-1,-1-1 0,1 1 1,-1 0-1,1-1 0,0 10 1,1-12-53,-1 0 0,1 1 0,0-1-1,0 1 1,1-1 0,-1 0 0,0 1 0,1-1 0,0 0 0,0 1 0,0-1 0,0 0 0,1 0-1,-1 0 1,1 0 0,0 0 0,0 0 0,4 4 0,-3-4-237,1 0 0,0 0 0,0-1 0,0 0 0,0 0 0,0 0 0,0 0 0,1-1-1,-1 0 1,1 0 0,-1 0 0,1 0 0,7 0 0,22 0-3966</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6.350"/>
    </inkml:context>
    <inkml:brush xml:id="br0">
      <inkml:brushProperty name="width" value="0.05" units="cm"/>
      <inkml:brushProperty name="height" value="0.05" units="cm"/>
      <inkml:brushProperty name="color" value="#004F8B"/>
    </inkml:brush>
  </inkml:definitions>
  <inkml:trace contextRef="#ctx0" brushRef="#br0">0 1 6883,'0'0'8292,"110"130"-7188,-77-96-495,-4-4-289,-2-6-64,0-4-256,-8-7-16,-3-3-16,-5-5-608,-1-3-785,-2-2-352,-2 0-1120,1 0-2193</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6.679"/>
    </inkml:context>
    <inkml:brush xml:id="br0">
      <inkml:brushProperty name="width" value="0.05" units="cm"/>
      <inkml:brushProperty name="height" value="0.05" units="cm"/>
      <inkml:brushProperty name="color" value="#004F8B"/>
    </inkml:brush>
  </inkml:definitions>
  <inkml:trace contextRef="#ctx0" brushRef="#br0">158 0 4034,'0'0'4834,"-114"75"-3329,95-55-1121,5 5-352,5-5-32,7 1-64,2-7-288,0-2-1185,23-9-976,6-3-2033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15.022"/>
    </inkml:context>
    <inkml:brush xml:id="br0">
      <inkml:brushProperty name="width" value="0.05" units="cm"/>
      <inkml:brushProperty name="height" value="0.05" units="cm"/>
      <inkml:brushProperty name="color" value="#004F8B"/>
    </inkml:brush>
  </inkml:definitions>
  <inkml:trace contextRef="#ctx0" brushRef="#br0">228 0 816,'0'0'12302,"4"14"-11454,12 44 197,61 233 576,-77-291-1614,-1 0 0,1 1 0,0-1 0,0 0 0,-1 0 0,1 1 1,0-1-1,0 0 0,-1 0 0,1 0 0,0 1 0,-1-1 0,1 0 1,0 0-1,0 0 0,-1 0 0,1 0 0,0 0 0,-1 0 0,1 1 1,-1-1-1,1 0 0,0 0 0,-1 0 0,1-1 0,0 1 0,-1 0 0,1 0 1,0 0-1,-1 0 0,1 0 0,0 0 0,-1 0 0,1 0 0,-1-1 1,-1 1 17,-97-21-44,72 14-66,-1 1 1,-1 1-1,-41-2 1,58 7 108,9 0-47,0-1 0,0 1 0,0 0 0,0 1 0,0-1 0,-1 0 0,1 1 0,0 0 1,-5 1-1,7-1 12,0 0 1,1 0-1,-1 0 1,0 0-1,0 1 1,1-1-1,-1 0 1,0 0-1,1 0 1,-1 1-1,1-1 1,0 0-1,-1 0 1,1 1-1,0-1 1,0 0 0,0 1-1,0-1 1,0 0-1,0 1 1,0-1-1,0 0 1,0 1-1,1-1 1,-1 0-1,1 2 1,1 1 16,-1 0 1,1-1 0,0 1 0,0-1 0,0 0-1,0 0 1,0 0 0,1 0 0,-1 0 0,1 0-1,0 0 1,0-1 0,0 0 0,0 1-1,0-1 1,1 0 0,-1-1 0,5 3 0,68 24 186,-75-27-190,45 11 154,1-3-1,0-1 0,1-2 1,94-2-1,-138-4-101,1 0 1,-1 0-1,0 0 0,0 0 1,0-1-1,1 0 0,-1 0 1,0 0-1,0-1 1,0 1-1,-1-1 0,1 0 1,0 0-1,-1 0 0,1-1 1,4-3-1,-5 3-52,-1 0 0,0 0 0,0 0-1,0-1 1,-1 1 0,1 0 0,-1-1 0,0 1 0,0-1-1,0 1 1,0-1 0,-1 1 0,1-1 0,-1 0 0,0 1-1,0-1 1,0 0 0,-1 1 0,-1-7 0,2 9-39,0-1 0,-1 0 1,1 0-1,-1 1 1,1-1-1,-1 0 1,0 1-1,0-1 0,0 0 1,0 1-1,0-1 1,0 1-1,0 0 1,0-1-1,0 1 0,-1 0 1,1 0-1,-1 0 1,1 0-1,-1 0 0,1 0 1,-1 0-1,1 0 1,-1 0-1,-3 0 1,4 1-15,-1 0 1,1 0-1,0 0 0,0 0 1,-1 0-1,1 0 1,0 0-1,0 0 1,-1 1-1,1-1 1,0 1-1,0-1 1,0 1-1,0-1 1,0 1-1,0 0 1,0-1-1,0 1 1,0 0-1,0 0 1,0 0-1,0 0 1,0 0-1,0 0 1,1 0-1,-1 0 1,0 0-1,1 0 1,-1 0-1,1 0 1,-1 0-1,1 1 1,0-1-1,0 0 1,-1 0-1,1 1 1,0 0-1,-1 4 1,0 0 0,0 1 1,0-1-1,1 0 0,0 0 0,0 0 0,1 1 0,0-1 1,0 0-1,0 0 0,1 0 0,-1 0 0,2 0 1,3 7-1,-4-9-4,1-1-1,-1 0 1,1 0 0,0 0 0,0 0 0,0-1-1,0 1 1,1-1 0,-1 0 0,1 0 0,-1 0 0,1 0-1,0-1 1,0 0 0,0 1 0,0-1 0,0 0-1,0-1 1,0 1 0,0-1 0,0 0 0,6 0-1,-4 0-69,1 0 0,-1-1-1,0 1 1,0-1 0,0 0-1,0-1 1,0 0 0,0 0 0,0 0-1,0 0 1,-1-1 0,1 0-1,-1 0 1,0-1 0,0 1-1,0-1 1,0 0 0,0-1-1,-1 1 1,0-1 0,5-6-1,-4 5 6,13-14-240,1 0 0,30-23 0,-42 38 475,0-1 1,1 2-1,0-1 1,0 1 0,1 0-1,-1 1 1,1 0 0,-1 0-1,1 1 1,0 0-1,11-1 1,-7 2 401,1 0 0,-1 1-1,1 0 1,-1 1 0,1 1 0,-1 0 0,0 0 0,19 7-1,-27-7-465,0 1-1,-1-1 1,1 1-1,-1-1 0,1 1 1,-1 0-1,0 1 1,0-1-1,-1 1 1,1 0-1,-1 0 0,0 0 1,0 0-1,0 0 1,0 1-1,-1-1 0,0 1 1,0 0-1,0 0 1,0 0-1,-1 0 0,0 0 1,0 0-1,0 0 1,0 6-1,0-5-45,-1 0 0,0 0-1,0 0 1,0 0 0,-1 1-1,0-1 1,0 0 0,0 0-1,-1 0 1,0 0 0,0-1 0,0 1-1,-1 0 1,-4 6 0,2-6-56,0 0 0,0-1 0,-1 1-1,1-1 1,-1-1 0,0 1 0,-1-1 0,1 0 0,-1 0 0,0-1 0,-9 4 0,1-1-631,-1-1 0,1-1 0,-1 0 0,0-1 1,-27 2-1,-34-3-3458</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7.680"/>
    </inkml:context>
    <inkml:brush xml:id="br0">
      <inkml:brushProperty name="width" value="0.05" units="cm"/>
      <inkml:brushProperty name="height" value="0.05" units="cm"/>
      <inkml:brushProperty name="color" value="#004F8B"/>
    </inkml:brush>
  </inkml:definitions>
  <inkml:trace contextRef="#ctx0" brushRef="#br0">0 102 6467,'0'0'3986,"5"3"-3815,28 19 118,-28-17-159,1-1-1,0 1 1,0-1 0,1-1 0,-1 1 0,1-1 0,0 0 0,0-1 0,0 1 0,0-1-1,0-1 1,1 1 0,11-1 0,-13 0-153,-1-1 1,1-1-1,0 1 0,-1-1 0,1 0 0,-1-1 1,1 1-1,-1-1 0,0 0 0,0 0 0,0-1 1,0 1-1,8-7 0,-10 7-124,0-1-1,0-1 0,-1 1 1,1 0-1,0-1 1,-1 1-1,0-1 0,0 0 1,0 1-1,-1-1 1,1 0-1,-1 0 0,0 0 1,0 0-1,0-1 1,0 1-1,-1 0 1,0 0-1,0-5 0,0-24 164,0 22 430,0 23 581,6 556 2785,-6-568-3832,1 1 0,-1-1 0,0 1 0,0-1 0,0 1 0,0-1 0,0 1 0,-1-1 0,1 1 0,0-1 0,0 1 0,0-1 0,0 0 0,0 1 0,-1-1 0,1 1 0,0-1 0,0 0 0,-1 1 0,1-1 0,0 1 0,-1-1 0,1 0 0,0 1 0,-1-1 0,1 0 0,0 0 0,-1 1 0,1-1 0,-1 0 0,1 0 0,0 0 0,-1 1 0,1-1 0,-1 0 0,1 0 0,-1 0 0,1 0 0,-1 0 0,1 0 0,-1 0 0,1 0 0,0 0 0,-1 0 0,1 0 0,-1-1 0,0 1-41,0 0 0,0 0 1,0-1-1,0 1 0,0-1 0,0 1 1,0-1-1,0 0 0,1 1 1,-1-1-1,0 0 0,0 1 0,1-1 1,-1 0-1,0 0 0,1 0 1,-1 1-1,1-1 0,-1 0 0,1 0 1,0 0-1,-1-1 0,-1-9-143,1 0 0,0 0 0,0 0 0,1-1 0,1 1 0,0 0 0,0 0 0,1 0 0,1 0 0,0 1 0,0-1 0,1 1 0,0 0 0,6-11 0,10-12 6,1 0-1,44-51 0,-11 15-149,-30 36 452,37-67 1,-35 37 2570,-26 63-2629,0-1 0,1 1 0,-1-1 0,1 0 0,-1 1 1,1-1-1,0 1 0,-1-1 0,1 1 0,-1-1 0,1 1 0,0 0 0,0-1 0,-1 1 1,1 0-1,0 0 0,-1-1 0,1 1 0,0 0 0,0 0 0,-1 0 0,1 0 1,0 0-1,0 0 0,0 0 0,-1 0 0,1 0 0,0 0 0,0 0 0,-1 1 0,1-1 1,0 0-1,-1 0 0,1 1 0,0-1 0,0 1 0,-1-1 0,1 1 0,0 0 1,28 17 117,-23-13-69,1 0 0,-1 0-1,-1 0 1,1 1 0,-1 0 0,0 0 0,0 1 0,-1-1 0,0 1 0,0 0-1,0 0 1,-1 0 0,0 1 0,0-1 0,-1 1 0,0 0 0,-1-1 0,1 1 0,-1 0-1,-1 0 1,0 0 0,0 11 0,-1-17-119,1 0 0,-1 0 0,1 0 1,-1 0-1,0 0 0,0 0 0,0 0 0,0 0 0,0 0 0,0 0 1,-1 0-1,1-1 0,-1 1 0,1 0 0,-1-1 0,1 1 0,-1-1 1,0 0-1,0 0 0,0 1 0,1-1 0,-4 1 0,0 0-65,0 0 0,0-1 0,-1 1 0,1-1 0,-1 0-1,1-1 1,-10 1 0,15-3 11,0 1-1,0-1 0,0 0 1,1 0-1,-1 1 0,0-1 1,1 0-1,0 1 1,-1-1-1,1 1 0,0-1 1,0 1-1,0-1 0,-1 1 1,2-1-1,1-1 1,4-3 56,1 1 0,0 0 1,0 0-1,0 1 1,0 0-1,1 1 0,0 0 1,0 0-1,0 1 1,0 0-1,0 0 1,0 1-1,11 0 0,16 1 796,0 2-1,41 7 1,34 1 196,-93-10-975,-12 1 112,0-1 1,-1 0 0,1 0-1,0-1 1,0 0-1,0 0 1,8-2 0,-12 2-85,0-1 1,0 1-1,0 0 0,0-1 1,0 1-1,-1-1 1,1 0-1,-1 1 1,1-1-1,-1 0 1,1 0-1,-1 0 0,0 0 1,0 0-1,0 0 1,0-1-1,-1 1 1,1 0-1,0 0 1,-1-1-1,1 1 0,-1-4 1,1 1-104,-1 1 0,1-1 0,-1 1-1,0-1 1,0 1 0,-1-1 0,1 0 0,-1 1 0,0 0 0,0-1-1,-1 1 1,1 0 0,-1-1 0,0 1 0,0 0 0,0 0 0,-1 1 0,1-1-1,-1 0 1,0 1 0,0-1 0,0 1 0,-4-3 0,2 3-12,0 0 1,0 0 0,0 1 0,0-1-1,0 1 1,0 0 0,-1 1-1,1-1 1,-1 1 0,1 0 0,-1 0-1,0 1 1,1 0 0,-1 0-1,0 0 1,1 1 0,-1 0 0,-8 2-1,9-2 110,1 1 0,0 0 0,0 1 0,0-1 0,0 1 0,1 0 0,-1-1 0,1 2 0,0-1 0,0 0 0,0 1 0,0-1 0,0 1 0,1 0 0,-1 0 0,1 0 0,0 0 0,-2 7 0,2-6 70,0 1 0,0 0 0,0-1 0,1 1 0,-1 0 0,1 0 0,1 0 0,0 0 0,-1 0 0,2 0 0,-1 0 0,1 0 0,2 11 0,-2-14-81,1-1-1,-1 0 0,1 0 1,0 0-1,-1-1 1,1 1-1,0 0 0,0-1 1,0 1-1,0-1 1,0 1-1,1-1 0,-1 0 1,0 0-1,0 0 0,1 0 1,-1-1-1,1 1 1,-1-1-1,1 1 0,4-1 1,64 2-2751,-53-2 484,13 0-3047</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8.479"/>
    </inkml:context>
    <inkml:brush xml:id="br0">
      <inkml:brushProperty name="width" value="0.05" units="cm"/>
      <inkml:brushProperty name="height" value="0.05" units="cm"/>
      <inkml:brushProperty name="color" value="#004F8B"/>
    </inkml:brush>
  </inkml:definitions>
  <inkml:trace contextRef="#ctx0" brushRef="#br0">1 131 4370,'0'0'7275,"0"14"-6981,0 61-123,2-74-1623,3-7 749,3-8-181,12-51-1141,-9-2 3308,-13 95 3287,7 10-3444,-4-35-1138,0 0 0,-1 0-1,1-1 1,0 1 0,1-1-1,-1 1 1,0-1 0,1 1-1,-1-1 1,1 0 0,0 1-1,0-1 1,0 0 0,0 0-1,0 0 1,0-1 0,0 1-1,1-1 1,-1 1 0,1-1-1,-1 0 1,1 1 0,0-1-1,-1-1 1,1 1 0,0 0-1,-1-1 1,6 1 0,0 0-134,-1 0 0,1 0 0,0-1 0,-1 0 1,1-1-1,-1 0 0,1 0 0,-1 0 0,1-1 0,-1 0 1,0-1-1,0 0 0,0 0 0,0 0 0,0-1 1,-1 0-1,1 0 0,-1 0 0,0-1 0,-1 0 0,1 0 1,-1-1-1,0 0 0,0 0 0,-1 0 0,1 0 1,-2-1-1,1 1 0,-1-1 0,1 0 0,2-11 0,2 0 2091,-8 33 1662,-1 12-3500,2-22-78,0 1 0,0-1 0,0 1 0,0-1 0,1 0 0,0 0 0,0 0 0,0 0 0,1 0 0,-1 0 0,1 0 0,0-1 0,1 1 0,-1-1 0,1 0 0,0 0 0,0 0 0,0-1 0,1 1 0,-1-1 0,1 0 0,-1 0 0,1-1 0,0 0 0,0 1 0,1-2 0,-1 1 0,8 1 0,11 2 10,0-1-1,0-2 1,0 0 0,48-4 0,-60 2-35,-1-1 1,0-1-1,0 0 0,0-1 0,0 1 1,0-2-1,-1 0 0,1 0 1,-1-1-1,16-10 0,-21 12 16,0-1 0,-1 0-1,1 0 1,-1 0 0,0 0 0,0-1-1,0 0 1,-1 0 0,1 0 0,-1 0-1,0 0 1,-1-1 0,1 1 0,-1-1-1,0 0 1,0 1 0,-1-1 0,0 0-1,0 0 1,0-12 0,-1 16-11,0-1 1,0 1-1,0 0 1,0 0-1,0 0 1,0-1-1,-1 1 1,1 0-1,-1 0 1,1 0 0,-1 0-1,0 0 1,0 0-1,0 0 1,0 0-1,0 0 1,-1 0-1,1 1 1,0-1-1,-1 0 1,-2-2-1,0 3-13,0-1-1,0 0 1,0 1-1,0 0 1,0 0-1,-1 0 1,1 1-1,0-1 1,0 1-1,-8 0 1,7 1 24,1 0 0,0 0 1,-1 0-1,1 0 0,0 1 0,0-1 1,-1 1-1,1 0 0,1 0 0,-1 1 1,0-1-1,1 1 0,-1 0 0,1 0 1,0 0-1,-1 0 0,2 1 0,-1-1 1,0 1-1,1-1 0,-1 1 0,-2 7 1,2-5 13,0 0 0,0 1 0,1-1 1,0 0-1,0 1 0,1-1 0,-1 1 1,1 0-1,1 0 0,-1-1 0,1 1 1,1 0-1,-1-1 0,1 1 0,2 7 1,-1-9 5,1-1 0,-1 0 1,1 0-1,0 0 0,0 0 1,1 0-1,-1-1 0,1 1 1,0-1-1,0 0 0,0 0 1,0 0-1,0-1 0,1 0 1,-1 1-1,1-1 0,0-1 0,0 1 1,-1-1-1,8 1 0,12 4 42,1-2-1,40 2 1,-41-7-151,-19 1-168,0-1 0,-1 1 0,1 0 0,0 0 1,0 1-1,0-1 0,0 1 0,9 3 0,-13-3-904,-24 0-9473</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42.868"/>
    </inkml:context>
    <inkml:brush xml:id="br0">
      <inkml:brushProperty name="width" value="0.05" units="cm"/>
      <inkml:brushProperty name="height" value="0.05" units="cm"/>
      <inkml:brushProperty name="color" value="#004F8B"/>
    </inkml:brush>
  </inkml:definitions>
  <inkml:trace contextRef="#ctx0" brushRef="#br0">9 79 2177,'0'0'3004,"0"5"-1953,0 3-749,0-2 16,-1 0 0,1 0 0,0 0-1,1-1 1,-1 1 0,1 0 0,0 0-1,1-1 1,0 1 0,-1-1 0,2 1-1,-1-1 1,1 0 0,-1 1 0,1-1-1,5 5 1,-1-2-103,1-1-1,0-1 1,0 1 0,1-1-1,0-1 1,18 9-1,-23-11-143,1-1-1,0 0 0,0-1 1,0 1-1,0-1 0,0 0 0,0 0 1,0-1-1,0 0 0,0 0 1,0 0-1,0 0 0,0-1 0,0 1 1,1-1-1,5-3 0,-9 3-50,1-1 0,-1 0 0,1 0-1,-1 0 1,0-1 0,0 1-1,0-1 1,0 1 0,0-1 0,0 1-1,-1-1 1,1 0 0,-1 0-1,0 0 1,0 0 0,0 0 0,0 0-1,0 0 1,-1 0 0,1 0-1,-1-1 1,0 1 0,0 0 0,-1-5-1,1 3-93,0-1 0,0 0 0,-1 1 0,0-1 0,0 1 0,0-1 0,-1 1 0,0-1 0,0 1 0,0 0 0,-1 0 0,-5-9 0,-1 4-31,0 1 0,-1 1 1,0-1-1,0 1 0,-1 1 1,0 0-1,0 0 0,0 1 0,-1 1 1,0 0-1,0 0 0,-1 2 1,1-1-1,-1 1 0,-23-2 0,35 6 115,0 0 0,0 0 0,1-1 1,-1 1-1,0 0 0,0 0 0,1 0 0,-1 0 0,0 0 0,1 0 0,-1 0 0,1 0 0,-1 0 0,1 0 0,0 1 0,-1-1 0,1 0 0,0 0 0,0 0 0,0 0 0,0 1 0,0-1 0,0 0 0,0 0 0,0 0 0,0 0 0,1 2 0,5 37 611,-2-33-534,0-1 0,0 1-1,0-1 1,1 0 0,0 0 0,0-1-1,0 0 1,1 0 0,0 0 0,0 0-1,0-1 1,9 5 0,12 5 209,47 19 1,-51-24-197,0-2 0,0 0 1,1-1-1,0-2 0,0 0 0,39 0 878,-50-88 676,-13 4-2335,0 45-4942,0 20-174</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43.227"/>
    </inkml:context>
    <inkml:brush xml:id="br0">
      <inkml:brushProperty name="width" value="0.05" units="cm"/>
      <inkml:brushProperty name="height" value="0.05" units="cm"/>
      <inkml:brushProperty name="color" value="#004F8B"/>
    </inkml:brush>
  </inkml:definitions>
  <inkml:trace contextRef="#ctx0" brushRef="#br0">1 1 2977,'0'0'8900,"27"48"-7555,-5-29-641,7 0-415,5-3-65,3-1-224,0-2-689,-4-5-1936,-8-4-2641</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44.495"/>
    </inkml:context>
    <inkml:brush xml:id="br0">
      <inkml:brushProperty name="width" value="0.05" units="cm"/>
      <inkml:brushProperty name="height" value="0.05" units="cm"/>
      <inkml:brushProperty name="color" value="#004F8B"/>
    </inkml:brush>
  </inkml:definitions>
  <inkml:trace contextRef="#ctx0" brushRef="#br0">123 80 4306,'0'0'4997,"-5"-13"-4773,-15-38-144,19 50-80,0 0-1,0-1 1,0 1 0,0 0-1,0 0 1,0 0 0,0 0-1,0 1 1,0-1 0,-1 0-1,1 0 1,0 1 0,-1-1-1,1 1 1,0-1-1,-1 1 1,1-1 0,0 1-1,-1 0 1,1 0 0,-1-1-1,1 1 1,-1 0 0,1 1-1,-1-1 1,-1 0 0,-29 11-42,29-9 87,1 1-1,-1-1 1,1 1-1,0-1 1,0 1-1,0 0 1,0 0-1,0 0 0,0 0 1,1 0-1,0 0 1,-1 1-1,1-1 1,0 0-1,1 1 1,-1-1-1,1 0 0,-1 1 1,1-1-1,0 1 1,1 5-1,-1-2 113,1-1 0,0 0-1,0 0 1,1 0-1,-1 0 1,1 0 0,1 0-1,-1-1 1,1 1-1,0 0 1,4 5 0,58 57 1190,-51-56-1174,0 1-1,-1 1 1,0 1-1,-1-1 1,18 32-1,-29-45-172,0 1 0,0-1 0,0 0 0,-1 1 0,1 0 0,0-1-1,-1 1 1,1-1 0,-1 1 0,1 0 0,-1-1 0,0 1 0,0 0 0,0 0 0,0-1 0,0 1 0,0 0-1,0-1 1,0 1 0,-1 0 0,1-1 0,-1 1 0,1 0 0,-1-1 0,0 1 0,1-1 0,-1 1 0,0-1 0,0 1-1,0-1 1,0 0 0,-1 1 0,1-1 0,0 0 0,0 0 0,-1 0 0,1 0 0,-1 0 0,1 0 0,-1 0-1,1-1 1,-1 1 0,1 0 0,-1-1 0,0 1 0,1-1 0,-3 0 0,-7 3 26,-1-2 0,1 0 0,0 0 0,0-1 0,-23-2 0,33 2-31,-1-1 0,1 1 0,-1-1-1,0 0 1,1 1 0,-1-1 0,1 0 0,0 0-1,-1 0 1,1 0 0,0 0 0,-1 0 0,1 0-1,0 0 1,0 0 0,0-1 0,0 1 0,0-1-1,0 1 1,0 0 0,1-1 0,-1 1 0,0-1-1,1 0 1,-1 1 0,1-1 0,0 0 0,0 1-1,-1-1 1,1-2 0,0 2-11,0 0 1,0 0 0,0 0-1,0 0 1,0 0-1,0 0 1,1 0-1,-1 0 1,1 0-1,-1 1 1,1-1-1,0 0 1,0 0-1,0 1 1,0-1-1,0 0 1,0 1-1,0-1 1,0 1 0,0-1-1,1 1 1,-1 0-1,1-1 1,-1 1-1,1 0 1,2-1-1,16-4-57,2 1-1,-1 1 1,1 0 0,35 0-1,-34 3 139,1-1 0,0-1-1,-1-1 1,26-8-1,-42 10-30,-1-1 0,1 0-1,-1 0 1,1-1-1,-1 0 1,0 0-1,0 0 1,-1 0-1,1-1 1,-1 0 0,0-1-1,-1 1 1,1-1-1,-1 1 1,0-1-1,0-1 1,5-11 0,-8 15-36,0 1 1,0-1 0,0 1-1,0-1 1,0 1 0,0-1 0,-1 0-1,0 1 1,1-1 0,-1 0 0,0 1-1,0-1 1,0 0 0,-1 1-1,1-1 1,-1 0 0,1 1 0,-1-1-1,-1-2 1,1 3-9,-1 0-1,1 0 1,0 1 0,-1-1 0,0 0-1,1 1 1,-1 0 0,0-1-1,0 1 1,0 0 0,0 0-1,0 0 1,0 0 0,0 0-1,0 0 1,0 1 0,0-1 0,-3 0-1,-1 1-17,0-1-1,0 1 1,0 0 0,0 0-1,0 0 1,0 1 0,0 0-1,1 0 1,-1 1 0,0 0-1,1 0 1,-1 0 0,1 0-1,-1 1 1,-8 6 0,7-3 33,1-1 0,1 1 0,-1 0 0,1 1 0,0-1 0,0 1 0,1 0 1,0 0-1,0 0 0,1 1 0,0 0 0,0-1 0,1 1 0,-2 8 1,3-11 24,0-1 0,1 1 1,0-1-1,0 1 0,0-1 1,0 1-1,1-1 0,0 0 1,0 1-1,0-1 0,0 0 1,1 1-1,-1-1 0,1 0 1,0 0-1,0 0 0,1-1 1,-1 1-1,1 0 0,0-1 1,0 0-1,0 1 1,0-1-1,1-1 0,-1 1 1,8 4-1,5 1 38,0-1 0,0-1 0,1 0 0,0-1 1,0-1-1,0 0 0,1-2 0,-1 0 0,1-1 0,-1 0 0,1-2 1,30-4-1,-43 5-55,0-1-1,0 0 1,0-1 0,-1 1 0,1-1 0,-1 0-1,1 0 1,-1 0 0,0 0 0,1-1 0,-1 0 0,0 0-1,-1 0 1,1 0 0,-1 0 0,1-1 0,-1 0 0,0 0-1,0 0 1,-1 0 0,5-9 0,-3 2-20,0-1-1,-1 1 1,-1-1 0,0 0 0,0 0-1,-1 0 1,-1-19 0,-1 61-580,0-24 594,1 0-1,0 1 1,0-1-1,1 1 0,-1-1 1,3 10-1,-1-12 18,-1-1 0,1 0 0,0 0 0,0 0 0,0-1 0,0 1 0,0 0 0,0-1 0,1 1 0,-1-1 0,1 0 0,0 0 0,0 0 0,0 0 0,5 3 0,2 0 26,1-1-1,-1 1 0,1-2 1,-1 1-1,1-2 0,0 1 1,0-1-1,1-1 0,-1 0 1,0-1-1,0 0 1,1-1-1,-1 0 0,21-4 1,-27 3-218,1 0 1,0 0 0,0 0 0,-1 0 0,1-1-1,-1 0 1,0 0 0,0 0 0,0-1 0,0 0-1,-1 0 1,1 0 0,-1 0 0,0-1 0,0 1-1,-1-1 1,1 0 0,-1 0 0,0-1 0,-1 1-1,1-1 1,-1 1 0,0-1 0,0 0 0,-1 0-1,0 0 1,0 0 0,0-10 0,0-34-1036,-1 49 1742,0 10 2,0 0-269,0-1 0,0 0 0,1 1-1,0-1 1,1 1 0,0-1 0,1 0 0,3 9-1,-4-12-234,1-1 0,-1 0 0,1 0-1,0 0 1,0-1 0,0 1-1,1 0 1,-1-1 0,1 0 0,0 0-1,0 0 1,0-1 0,0 1 0,1-1-1,-1 0 1,7 2 0,1 0-751,1-1 0,-1 0 0,1-1-1,-1-1 1,26 0 0,-14-1-3029</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44.977"/>
    </inkml:context>
    <inkml:brush xml:id="br0">
      <inkml:brushProperty name="width" value="0.05" units="cm"/>
      <inkml:brushProperty name="height" value="0.05" units="cm"/>
      <inkml:brushProperty name="color" value="#004F8B"/>
    </inkml:brush>
  </inkml:definitions>
  <inkml:trace contextRef="#ctx0" brushRef="#br0">1 213 1088,'0'0'11718,"0"-35"-10227,-1 33-1492,1 1 1,0 0-1,0 0 0,0 0 0,0 0 0,0-1 1,0 1-1,1 0 0,-1 0 0,0 0 0,0 0 0,1-1 1,-1 1-1,1 0 0,-1 0 0,1 0 0,0 0 1,-1 0-1,1 0 0,0 0 0,0 0 0,-1 1 1,1-1-1,0 0 0,0 0 0,0 1 0,0-1 0,0 0 1,0 1-1,0-1 0,0 1 0,0-1 0,1 1 1,-1 0-1,0-1 0,0 1 0,0 0 0,0 0 0,1 0 1,-1 0-1,0 0 0,0 0 0,0 0 0,1 0 1,-1 1-1,0-1 0,0 0 0,0 1 0,0-1 1,0 1-1,0-1 0,2 2 0,7 2 55,1 1 0,0 0 0,18 13 0,-28-17-37,13 8 75,1-1 0,0 0 0,1-1 0,-1-1 0,1-1 1,1 0-1,-1-1 0,1 0 0,-1-2 0,1 0 0,0-1 0,22-1 1,-38 0-49,1 0 0,-1-1 0,0 1 1,0-1-1,1 1 0,-1-1 0,0 0 1,0 0-1,0 1 0,0-1 1,0 0-1,0 0 0,0 0 0,0 0 1,0 0-1,-1 0 0,1 0 1,0 0-1,-1-1 0,1 1 0,-1 0 1,1 0-1,-1 0 0,1-1 1,-1 1-1,0 0 0,0-1 0,1 1 1,-1 0-1,0-1 0,0 1 0,-1-2 1,1-58 1259,-1 41-1290,1 10 19,-1 0 0,0 0-1,-1 0 1,-5-18-1,-8-5-1384,-7 10-3709,10 18-398</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45.352"/>
    </inkml:context>
    <inkml:brush xml:id="br0">
      <inkml:brushProperty name="width" value="0.05" units="cm"/>
      <inkml:brushProperty name="height" value="0.05" units="cm"/>
      <inkml:brushProperty name="color" value="#004F8B"/>
    </inkml:brush>
  </inkml:definitions>
  <inkml:trace contextRef="#ctx0" brushRef="#br0">1 156 6419,'0'0'4805,"22"0"-3212,73-1-710,-87 1-818,0 0 0,0 0 0,0-1 0,0 0 0,0-1 0,0 1 0,0-2 0,0 1 0,-1-1 0,1 0 0,-1-1 0,0 1 0,0-2 1,0 1-1,0-1 0,-1 0 0,9-8 0,-13 11-105,-1 0 1,1 0 0,-1 0-1,0-1 1,1 1-1,-1 0 1,0-1-1,-1 1 1,1-1 0,0 1-1,-1-1 1,1 1-1,-1-1 1,0 1-1,1-1 1,-1 0 0,-1 1-1,1-1 1,0 1-1,-1-1 1,1 0-1,-1 1 1,0-1 0,0 1-1,0 0 1,0-1-1,0 1 1,0 0-1,-1-1 1,1 1 0,-1 0-1,1 0 1,-1 0-1,0 0 1,0 1-1,0-1 1,0 0 0,0 1-1,0-1 1,-1 1-1,1 0 1,0 0 0,-1 0-1,1 0 1,-1 0-1,1 1 1,-1-1-1,1 1 1,-1-1 0,0 1-1,1 0 1,-1 0-1,-3 0 1,4 1 76,1-1 0,-1 1 0,1 0 1,-1-1-1,1 1 0,-1 0 0,1 0 0,0 0 0,0 0 1,-1 0-1,1 0 0,0 0 0,0 0 0,0 0 0,0 1 1,0-1-1,0 0 0,0 1 0,1-1 0,-1 1 0,0-1 1,1 1-1,-1-1 0,1 1 0,0-1 0,0 1 0,-1-1 1,1 1-1,0 2 0,-3 55 1396,3-54-1167,-1 3-31,1 0 0,1 0 0,-1 0 0,1 0-1,1 0 1,0 0 0,0 0 0,5 12-1,-5-16-186,1 0-1,0 0 1,-1-1 0,2 1-1,-1 0 1,0-1-1,1 0 1,-1 0-1,1 0 1,0 0-1,0-1 1,0 1 0,1-1-1,-1 0 1,0 0-1,7 1 1,3 1-330,0-1 1,0 0-1,1-1 1,-1-1-1,27 0 1,-31-3-2467,-8-9-1192</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45.724"/>
    </inkml:context>
    <inkml:brush xml:id="br0">
      <inkml:brushProperty name="width" value="0.05" units="cm"/>
      <inkml:brushProperty name="height" value="0.05" units="cm"/>
      <inkml:brushProperty name="color" value="#004F8B"/>
    </inkml:brush>
  </inkml:definitions>
  <inkml:trace contextRef="#ctx0" brushRef="#br0">1 1 448,'0'0'14087,"12"0"-18249,-4 0-1201</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46.737"/>
    </inkml:context>
    <inkml:brush xml:id="br0">
      <inkml:brushProperty name="width" value="0.05" units="cm"/>
      <inkml:brushProperty name="height" value="0.05" units="cm"/>
      <inkml:brushProperty name="color" value="#004F8B"/>
    </inkml:brush>
  </inkml:definitions>
  <inkml:trace contextRef="#ctx0" brushRef="#br0">1 248 352,'0'0'6702,"23"0"-5011,4 2-1283,-2 1 15,0-2-1,0-1 1,0 0 0,33-6-1,-53 5-366,0-1-1,0 0 1,0 0-1,0 0 0,0 0 1,-1-1-1,1 0 1,-1 0-1,0 0 0,1 0 1,-2-1-1,1 1 1,0-1-1,-1 0 0,1 0 1,-1-1-1,0 1 1,-1-1-1,1 1 0,-1-1 1,0 0-1,0 0 1,0 0-1,-1 0 0,0 0 1,0 0-1,0-1 1,-1 1-1,1 0 0,-1 0 1,0-1-1,-1 1 1,-1-9-1,1 12-111,-1 1 1,0-1-1,1 0 0,-1 1 1,0-1-1,0 1 0,0 0 1,0-1-1,0 1 0,0 0 1,0 0-1,0 0 0,0 1 0,-1-1 1,1 0-1,0 1 0,-1-1 1,1 1-1,0 0 0,-1 0 1,1 0-1,-3 0 0,0 0-45,1 0 0,-1 0 0,0 0 0,0 1 0,0-1 0,1 1-1,-1 0 1,0 0 0,1 1 0,-7 2 0,7 0 81,1 0 1,-1 0-1,1 0 0,0 0 1,0 1-1,0-1 1,1 1-1,0 0 0,-1 0 1,2 0-1,-1 0 1,1 0-1,-1 0 0,1 0 1,1 0-1,-1 9 1,0-8 81,1-1 1,0 1-1,0-1 1,0 0-1,1 1 1,-1-1-1,2 1 1,-1-1-1,0 0 1,1 0-1,0 0 1,0 0-1,0 0 1,1 0-1,5 7 1,-3-7-23,-1-1 0,1 0 0,0-1 0,1 1 0,-1-1 0,1 0 0,-1 0 0,1-1 0,0 0-1,0 0 1,8 2 0,-11-3-17,1-1 0,-1 1-1,1-1 1,-1 0-1,1 1 1,-1-2-1,1 1 1,-1 0 0,1-1-1,-1 1 1,0-1-1,1 0 1,-1 0 0,0-1-1,1 1 1,-1-1-1,0 1 1,0-1 0,0 0-1,0 0 1,3-4-1,33-37-218,-23 25-203,0 0 0,1 1 0,24-18 0,-33 30 590,-1 0 0,1 0 0,0 1 0,0 1 0,0-1 0,0 1 0,1 1 0,-1-1 0,1 1 0,0 1 0,0 0 0,15 0 0,-23 1-140,0 0-1,0 0 0,0 0 1,0 1-1,0-1 0,0 0 1,0 0-1,0 1 0,0-1 0,0 1 1,0-1-1,0 1 0,-1 0 1,1-1-1,0 1 0,0 0 1,0-1-1,-1 1 0,1 0 1,0 0-1,-1 0 0,1 0 0,0 1 1,8 32 564,-8-25-570,-1-1 0,0 0 0,0 0 0,-1 0-1,0 1 1,-4 11 0,4-16-41,-1-1 0,0 1 0,0-1 0,0 0-1,0 1 1,-1-1 0,1 0 0,-1-1 0,0 1-1,1 0 1,-1-1 0,-1 0 0,1 1 0,0-1 0,-1-1-1,1 1 1,-5 2 0,0-1-102,0-1 0,-1 0-1,1 0 1,0 0 0,-1-1 0,-15 0-1,23-1 65,0 0 0,1 0 1,-1-1-1,0 1 0,0 0 0,0-1 0,0 1 0,0-1 0,0 1 0,0-1 0,1 0 0,-1 1 0,0-1 0,1 0 0,-1 1 0,0-1 1,1 0-1,-1 0 0,1 0 0,-1 0 0,1 1 0,-1-1 0,1 0 0,0 0 0,-1 0 0,1 0 0,0 0 0,0 0 0,0 0 0,0 0 0,0 0 1,0 0-1,0 0 0,0 0 0,0 0 0,0 0 0,0 0 0,1-2 0,11-40-785,-3 27 729,0 1 0,2 0 0,0 1 0,0 0 0,14-12 0,72-61 61,-79 72 67,-9 6-337,14-8 2369,-22 17-2024,-1 0-1,1-1 0,0 1 1,0 0-1,-1 0 0,1 0 0,0 0 1,0 0-1,0 1 0,-1-1 1,1 0-1,0 0 0,-1 0 0,1 1 1,0-1-1,0 0 0,-1 1 1,1-1-1,0 0 0,-1 1 0,1-1 1,-1 1-1,1-1 0,-1 1 1,1-1-1,-1 1 0,1 0 0,-1-1 1,1 1-1,-1 0 0,0-1 1,1 1-1,-1 0 0,0-1 0,1 2 1,15 35 1364,15 47 1,-21-54-1193,1-1 1,1 0-1,29 51 1,-38-78-1563,-1-22-11031</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47.067"/>
    </inkml:context>
    <inkml:brush xml:id="br0">
      <inkml:brushProperty name="width" value="0.05" units="cm"/>
      <inkml:brushProperty name="height" value="0.05" units="cm"/>
      <inkml:brushProperty name="color" value="#004F8B"/>
    </inkml:brush>
  </inkml:definitions>
  <inkml:trace contextRef="#ctx0" brushRef="#br0">0 21 3826,'0'0'10597,"147"0"-8741,-93 0-287,2 0-464,0-4-305,-8 1-400,-13-1-336,-15 0 80,-9 2-144,-32-1-11125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15.880"/>
    </inkml:context>
    <inkml:brush xml:id="br0">
      <inkml:brushProperty name="width" value="0.05" units="cm"/>
      <inkml:brushProperty name="height" value="0.05" units="cm"/>
      <inkml:brushProperty name="color" value="#004F8B"/>
    </inkml:brush>
  </inkml:definitions>
  <inkml:trace contextRef="#ctx0" brushRef="#br0">0 195 6419,'0'0'4084,"25"10"-3014,79 31-456,-84-34-271,-1-2 0,1 0 0,-1-1 0,1-1-1,0-1 1,1-1 0,39-2 0,-12 0 270,-45 1-566,0 0 0,0-1 0,0 1 0,0-1 0,0 0 0,0 0 0,0 0 0,0 0-1,0 0 1,0-1 0,0 1 0,0-1 0,-1 0 0,1 0 0,-1 0 0,1 0 0,-1 0 0,0-1 0,0 1 0,0-1 0,0 1-1,0-1 1,-1 0 0,1 1 0,-1-1 0,0 0 0,0 0 0,0 0 0,0 0 0,0 0 0,-1-1 0,1 1 0,-1-5 0,1 1-53,-1 1 1,1 0-1,-1 0 1,-1-1-1,1 1 1,-1 0-1,0 0 1,-1 0-1,0 0 1,1 0-1,-2 0 1,1 0-1,-1 1 1,0-1-1,0 1 1,-6-8-1,-1 4-147,1 0 0,-1 1 0,-1 0 1,0 1-1,0 0 0,0 1 0,-1 0 0,0 1 0,0 0 0,0 1 0,0 0 0,-1 1 0,0 0 0,0 1 1,-24 0-1,36 2 126,1 0 1,-1 1 0,1-1-1,0 1 1,-1-1 0,1 1-1,-1-1 1,1 1-1,0-1 1,-1 1 0,1-1-1,0 1 1,0 0 0,-1-1-1,1 1 1,0-1 0,0 1-1,0 0 1,0-1-1,0 1 1,0-1 0,0 1-1,0 0 1,0-1 0,0 1-1,0 0 1,0-1 0,0 1-1,1-1 1,-1 1-1,0 0 1,0-1 0,1 1-1,-1-1 1,0 1 0,1-1-1,-1 1 1,1-1 0,-1 1-1,0-1 1,2 1 0,6 8 2,2 0 0,-1-1 1,1 0-1,1-1 1,-1 0-1,1-1 0,16 8 1,5 3 33,32 19 32,-14-9 326,-1 2-1,-1 3 1,46 40 328,-94-107-102,-1 20-512,0 0 1,2-1 0,0 1 0,5-28-1,-5 39-106,0 0 0,1 0 0,-1 1 0,1-1 0,0 0 0,0 1 0,0-1 0,0 1-1,1 0 1,-1-1 0,1 1 0,0 0 0,0 1 0,0-1 0,0 1 0,0-1 0,1 1 0,-1 0 0,1 0 0,0 0-1,-1 1 1,1-1 0,4 0 0,4-1-1048,0 1 0,0 0 1,19 1-1,4 0-4605</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0.001"/>
    </inkml:context>
    <inkml:brush xml:id="br0">
      <inkml:brushProperty name="width" value="0.05" units="cm"/>
      <inkml:brushProperty name="height" value="0.05" units="cm"/>
      <inkml:brushProperty name="color" value="#004F8B"/>
    </inkml:brush>
  </inkml:definitions>
  <inkml:trace contextRef="#ctx0" brushRef="#br0">341 0 3009,'0'0'6521,"1"6"-6345,-2 106 3076,0-76-2581,0 1 0,3-1 0,10 68 0,-9-80-600,-10-15-528,4-9 317,0-1-1,0 1 1,-1-1-1,1 1 1,0-1-1,0 0 1,0-1-1,0 1 1,-4-2-1,0 0-16,-32-13-1721,-64-18-1,87 30 1764,1 1 0,-1 1 0,0 0 0,0 1 0,0 0 0,0 1 0,-23 4 0,38-4 151,0 1 0,1-1 0,-1 1 0,0-1-1,0 1 1,0 0 0,0-1 0,1 1-1,-1 0 1,0 0 0,0 0 0,1 0 0,-1 0-1,1 0 1,-1 0 0,1 0 0,-1 0-1,1 0 1,0 0 0,0 0 0,-1 0 0,1 0-1,0 0 1,0 0 0,0 0 0,0 0-1,0 0 1,0 0 0,0 1 0,1-1 0,-1 0-1,0 0 1,1 1 0,-1 2 95,1 0-1,0 0 1,0 0 0,1 0 0,-1 0-1,1-1 1,3 8 0,1-5-24,1 0 0,-1 0 0,1-1 0,0 0 0,1 0-1,-1 0 1,1-1 0,0 0 0,0-1 0,0 0 0,1 0 0,-1-1 0,1 0 0,12 2 0,17 0-10,75 0 1,-91-4 0,-4 0-58,-1-1 0,1 0 0,0-2 0,0 0 0,-1 0 0,0-2 0,0 0 0,25-12 0,-35 14-188,-1 0 1,-1 0 0,1-1 0,0 0-1,-1 0 1,0-1 0,0 0 0,0 1-1,0-2 1,-1 1 0,0 0 0,0-1-1,-1 0 1,1 0 0,-1 0 0,0 0-1,-1-1 1,0 1 0,0-1-1,0 1 1,-1-1 0,0 0 0,0 0-1,0-12 1,-2 17 122,0 0-1,0-1 0,0 1 1,0 0-1,0 0 0,-1 0 1,1 0-1,0 0 1,-1 0-1,0 0 0,1 1 1,-1-1-1,0 1 0,0-1 1,0 1-1,0-1 1,0 1-1,-1 0 0,1 0 1,0 0-1,0 0 0,-1 1 1,1-1-1,0 1 0,-1-1 1,-4 1-1,4-1 32,0 0-1,0 0 0,0 1 1,0-1-1,0 1 1,0 0-1,0 0 0,0 0 1,0 0-1,0 1 0,0-1 1,0 1-1,0 0 1,0 0-1,1 0 0,-1 0 1,0 0-1,0 1 0,1-1 1,-1 1-1,-3 3 1,3-1 56,0 1 1,1-1-1,0 1 1,0 0 0,0 0-1,1 0 1,0 0 0,-1 0-1,2 0 1,-1 0 0,1 0-1,-1 0 1,1 0-1,1 1 1,-1-1 0,1 0-1,0 0 1,0 0 0,1 0-1,-1 0 1,1 0-1,0-1 1,0 1 0,1 0-1,-1-1 1,1 1 0,0-1-1,0 0 1,1 0-1,-1 0 1,1-1 0,0 1-1,0-1 1,0 0 0,0 0-1,1 0 1,-1-1-1,1 1 1,6 1 0,-2 0-24,1-1 1,0 0-1,0-1 1,0 0 0,0 0-1,0-1 1,0-1-1,0 0 1,1 0 0,-1-1-1,0 0 1,13-3-1,-16 2-121,-1 0-1,1-1 0,0 0 0,-1 0 0,1-1 0,-1 1 0,0-1 1,0-1-1,-1 1 0,1-1 0,-1 0 0,0 0 0,0-1 1,-1 1-1,0-1 0,0 0 0,6-11 0,6-22-1425,-13 30 1083,0 0 0,1 0 0,1 0 0,6-10 0,-10 17 491,1 1 0,0 0 0,0 0 0,0 0 0,0 0 0,0 0 0,0 0 0,0 0 0,0 1 0,0-1 0,0 1 0,0-1 0,1 1 1,-1 0-1,0 0 0,0 0 0,0 0 0,1 0 0,2 2 0,43 8 1827,-35-5-1557,1 1-1,-1 1 0,0 0 1,0 0-1,0 2 0,-1-1 1,-1 1-1,0 1 0,0 0 1,-1 1-1,0 0 0,10 14 1,-20-24-337,1 0 1,0 0-1,0 0 0,-1 0 1,1 1-1,0-1 1,-1 0-1,0 1 0,1-1 1,-1 0-1,0 1 1,1-1-1,-1 0 0,0 1 1,0-1-1,0 0 1,0 1-1,0-1 0,-1 0 1,1 1-1,0-1 0,-1 1 1,1-1-1,0 0 1,-1 0-1,0 1 0,1-1 1,-1 0-1,0 0 1,0 0-1,1 0 0,-1 0 1,0 0-1,0 0 1,0 0-1,0 0 0,-1 0 1,1 0-1,0-1 1,0 1-1,0 0 0,-1-1 1,1 1-1,0-1 1,0 0-1,-1 1 0,1-1 1,0 0-1,-3 1 1,-9 1-154,-1 0 0,0-1 1,-28 0-1,26-1-252,0 1-8,-30 0-1101,44-1 1355,1 0-1,-1 0 0,0-1 0,0 1 1,1 0-1,-1-1 0,0 1 0,1-1 0,-1 1 1,1-1-1,-1 0 0,1 0 0,-1 1 1,1-1-1,-1 0 0,1 0 0,0-1 0,0 1 1,-2-2-1,-1-10-2088</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0.502"/>
    </inkml:context>
    <inkml:brush xml:id="br0">
      <inkml:brushProperty name="width" value="0.05" units="cm"/>
      <inkml:brushProperty name="height" value="0.05" units="cm"/>
      <inkml:brushProperty name="color" value="#004F8B"/>
    </inkml:brush>
  </inkml:definitions>
  <inkml:trace contextRef="#ctx0" brushRef="#br0">247 42 4162,'0'0'3372,"-21"-7"-3214,-68-21 4,85 26-108,1 1-1,-1 0 1,0 0 0,0 0-1,0 1 1,0 0 0,0-1-1,1 1 1,-1 0-1,0 1 1,0-1 0,0 1-1,0 0 1,0 0-1,1 0 1,-1 0 0,0 1-1,1-1 1,-1 1-1,1 0 1,0 0 0,-1 0-1,1 1 1,0-1-1,0 1 1,1 0 0,-1 0-1,1-1 1,-1 2-1,1-1 1,0 0 0,0 0-1,-2 5 1,0 2 251,0 0 0,1 0 0,0 0-1,1 0 1,0 0 0,0 1 0,1-1 0,0 1 0,2 15 0,-1-23-259,1 0 0,-1 0-1,1 0 1,0 0 0,0 0 0,0 0 0,0 0 0,0 0-1,1 0 1,-1-1 0,1 1 0,0-1 0,0 1 0,0-1 0,0 0-1,0 1 1,5 2 0,-2-1 16,0-1 1,1 0-1,-1 0 0,1-1 0,-1 1 1,1-1-1,0 0 0,11 1 0,-9-1-57,-1-1-1,0 0 1,0-1-1,0 0 1,0 0-1,0 0 1,0-1-1,0 0 1,1-1-1,-2 1 1,1-1-1,0-1 1,0 1-1,-1-1 1,1 0-1,7-6 1,-8 5-335,-1-1 1,1 0-1,-1 0 0,0 0 1,-1-1-1,1 0 0,-1 0 1,-1 0-1,1 0 0,-1-1 1,0 1-1,0-1 0,-1 0 1,0 1-1,0-1 1,0-1-1,-1 1 0,0 0 1,-1 0-1,0 0 0,0 0 1,0-1-1,-1 1 0,-2-11 1,3 18 384,0-1 1,0 1 0,0-1 0,0 1-1,0-1 1,0 1 0,0-1-1,-1 1 1,1-1 0,0 1-1,0-1 1,0 1 0,-1-1-1,1 1 1,0 0 0,-1-1 0,1 1-1,0-1 1,-1 1 0,1 0-1,0-1 1,-1 1 0,1 0-1,-1-1 1,1 1 0,-1 0 0,1 0-1,-1 0 1,0-1 0,-5 14 1491,1 22 1179,5-32-2604,0-1-1,0 1 1,0-1 0,0 1 0,0-1-1,0 1 1,1-1 0,-1 1 0,1-1 0,0 0-1,0 1 1,0-1 0,0 0 0,0 1-1,0-1 1,1 0 0,-1 0 0,1 0 0,-1 0-1,4 2 1,-2-2-114,1 0-1,1 0 1,-1-1 0,0 1-1,0-1 1,1 0 0,-1 0-1,0-1 1,1 1 0,-1-1-1,6 0 1,47-1-2684,-29-4-1248</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1.349"/>
    </inkml:context>
    <inkml:brush xml:id="br0">
      <inkml:brushProperty name="width" value="0.05" units="cm"/>
      <inkml:brushProperty name="height" value="0.05" units="cm"/>
      <inkml:brushProperty name="color" value="#004F8B"/>
    </inkml:brush>
  </inkml:definitions>
  <inkml:trace contextRef="#ctx0" brushRef="#br0">0 23 6531,'0'0'1862,"4"16"288,-3-10-1943,7 32 878,2 0-1,18 47 1,-9-181-3788,-14 10 2111,-5 93 690,1-1 0,0 0 0,0 0 0,1 0 0,0-1 0,0 1 0,0 0 0,1-1 0,-1 1 0,1-1 0,1 0 0,-1 0 0,1 0 0,0 0 0,0-1 0,0 1 0,1-1 0,-1 0 0,1 0 0,0-1 0,0 1 0,1-1 0,-1-1 0,0 1 0,1-1 0,0 1 0,0-2 0,0 1 0,8 1 0,-10-3-143,0 0 1,1 1-1,-1-2 1,0 1-1,0-1 1,0 1-1,0-1 1,0 0-1,0 0 1,0-1-1,0 1 1,0-1-1,-1 0 0,1 0 1,-1 0-1,1-1 1,-1 1-1,0-1 1,0 0-1,0 0 1,0 0-1,0 0 1,-1 0-1,1 0 1,-1-1-1,0 0 1,0 1-1,0-1 0,-1 0 1,1 0-1,-1 0 1,0 0-1,0 0 1,0 0-1,-1 0 1,1 0-1,-1 0 1,-1-8-1,0-6 229,-3 22 644,-1 28 222,5-28-1010,0-1 0,0 0 0,0 0 0,0 0 0,0 0 0,1 1 0,-1-1 0,1 0 0,0 0 0,0 0 0,0 0 0,1 0 0,-1-1 0,1 1 0,-1 0-1,1 0 1,0-1 0,0 1 0,0-1 0,0 0 0,1 0 0,-1 0 0,1 0 0,-1 0 0,1 0 0,0-1 0,-1 1 0,1-1 0,0 1 0,0-1 0,0 0 0,0 0-1,0-1 1,7 2 0,-4-1-107,0 1 0,0-1-1,0 0 1,0-1 0,0 1-1,1-1 1,-1 0 0,0-1 0,0 0-1,1 0 1,-1 0 0,0 0-1,0-1 1,0 0 0,-1-1-1,1 1 1,0-1 0,-1 0-1,0 0 1,0-1 0,0 0-1,0 1 1,0-2 0,-1 1-1,1-1 1,-1 1 0,0-1-1,-1 0 1,1 0 0,-1-1 0,0 1-1,-1-1 1,1 0 0,-1 1-1,0-1 1,0 0 0,-1 0-1,0-1 1,0 1 0,0 0-1,-1 0 1,0-13 1347,0 55-437,-1-30-786,1-1 1,0 1-1,1 0 1,-1-1-1,1 1 0,0-1 1,1 1-1,-1-1 1,1 1-1,0-1 0,0 0 1,1 0-1,0 0 1,-1 0-1,2-1 0,-1 1 1,0-1-1,1 0 1,0 0-1,0 0 0,0 0 1,1 0-1,-1-1 1,1 0-1,0 0 0,0 0 1,0-1-1,0 0 1,0 0-1,0 0 0,1 0 1,5 0-1,55 5-2152,-25-11-2202,-18-9-1247</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1.692"/>
    </inkml:context>
    <inkml:brush xml:id="br0">
      <inkml:brushProperty name="width" value="0.05" units="cm"/>
      <inkml:brushProperty name="height" value="0.05" units="cm"/>
      <inkml:brushProperty name="color" value="#004F8B"/>
    </inkml:brush>
  </inkml:definitions>
  <inkml:trace contextRef="#ctx0" brushRef="#br0">0 1 7395,'0'0'1425</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2.023"/>
    </inkml:context>
    <inkml:brush xml:id="br0">
      <inkml:brushProperty name="width" value="0.05" units="cm"/>
      <inkml:brushProperty name="height" value="0.05" units="cm"/>
      <inkml:brushProperty name="color" value="#004F8B"/>
    </inkml:brush>
  </inkml:definitions>
  <inkml:trace contextRef="#ctx0" brushRef="#br0">1 240 7475,'0'0'8909,"12"-28"-7226,-11 23-1695,0-1 0,0 1-1,1 0 1,-1 0 0,1 0 0,0 0 0,1 0-1,-1 0 1,7-8 0,-7 12-5,-1-1-1,1 1 0,0 0 1,-1 0-1,1 0 1,0 0-1,0 0 1,0 0-1,0 1 1,0-1-1,0 1 1,0-1-1,0 1 0,0 0 1,0 0-1,0 0 1,0 0-1,0 0 1,0 0-1,0 0 1,0 1-1,0-1 0,0 1 1,0-1-1,0 1 1,0 0-1,-1 0 1,1 0-1,2 1 1,11 5 15,-2 1 54,1-2 1,-1 0-1,2 0 0,-1-1 0,0-1 0,1 0 0,0-1 1,0-1-1,17 1 0,-30-3-39,0 0 0,-1 0 0,1-1 0,-1 1 0,1 0 0,0-1 0,-1 1 0,1-1 0,-1 1 0,1-1 0,-1 0 0,0 0 0,1 0 0,-1 0 0,0 0 0,1 0 0,-1 0 0,0 0 0,0 0-1,0 0 1,0-1 0,1-1 0,0-1-1,0 0 0,0 0 0,0-1 0,-1 1 0,0-1-1,0 1 1,0-1 0,0-5 0,0-1-63,-1 0 1,0 0-1,-1 0 0,0 0 1,-1 0-1,-5-19 1,-4 4-993,2 10-2687</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2.527"/>
    </inkml:context>
    <inkml:brush xml:id="br0">
      <inkml:brushProperty name="width" value="0.05" units="cm"/>
      <inkml:brushProperty name="height" value="0.05" units="cm"/>
      <inkml:brushProperty name="color" value="#004F8B"/>
    </inkml:brush>
  </inkml:definitions>
  <inkml:trace contextRef="#ctx0" brushRef="#br0">1 82 7475,'0'0'5427,"21"1"-3624,150 2 585,-170-3-2376,1 0-1,-1 0 0,1 0 1,-1 0-1,1-1 0,-1 1 1,1 0-1,-1-1 0,1 1 1,-1-1-1,1 1 0,-1-1 1,0 0-1,1 1 0,-1-1 1,0 0-1,1 0 0,-1 0 1,0 0-1,0 0 1,0-1-1,0 1 0,0 0 1,0 0-1,0-1 0,-1 1 1,2-2-1,-1-2-94,1 0 0,-1 0 1,0 0-1,-1 0 0,1-1 0,-1-8 1,-1 13 61,1 0 1,-1-1 0,0 1-1,1 0 1,-1 0-1,0 0 1,0 0 0,0 0-1,0 0 1,0 0-1,0 1 1,0-1 0,-1 0-1,1 0 1,0 1-1,0-1 1,-1 1 0,1-1-1,0 1 1,0-1-1,-1 1 1,1 0 0,0 0-1,-1 0 1,1 0 0,-1 0-1,1 0 1,0 0-1,-1 0 1,1 0 0,0 1-1,-2 0 1,-1-1 17,0 0 1,-1 0 0,1 1-1,0 0 1,1 0 0,-1 0-1,0 0 1,0 1-1,0-1 1,-6 5 0,7-3 35,0 0 0,0 1 1,1-1-1,-1 1 0,1 0 0,0 0 1,0 0-1,0 0 0,0 0 0,1 1 1,0-1-1,0 0 0,0 1 0,0-1 1,1 1-1,-1-1 0,1 1 0,1-1 1,-1 1-1,0-1 0,1 0 1,0 1-1,0-1 0,0 1 0,1-1 1,-1 0-1,1 0 0,0 0 0,0 0 1,1 0-1,-1 0 0,1-1 0,0 1 1,0-1-1,0 0 0,0 0 0,1 0 1,-1 0-1,1 0 0,-1-1 0,1 1 1,0-1-1,0 0 0,0 0 1,1-1-1,7 3 0,16 1-85,0 0-1,1-2 1,0-1 0,0-1-1,0-1 1,-1-2 0,40-7-1,-47 5-21,0-1 0,0-1 0,30-12-1,-44 15 93,1 0 0,-1-1 0,-1 1 0,1-2 0,-1 1 0,1-1 0,-1 0 0,0 0 0,-1 0 0,1-1 0,-1 0 0,0 0 0,4-8 0,-8 12-35,0 0 1,0 0-1,0 0 0,0 0 1,-1-1-1,1 1 0,-1 0 1,0 0-1,1-1 0,-1 1 1,0 0-1,0 0 1,-1-1-1,1 1 0,0 0 1,-1 0-1,1-1 0,-1 1 1,0 0-1,0 0 0,0 0 1,0 0-1,0 0 0,0 0 1,0 0-1,-1 0 0,1 1 1,-1-1-1,1 0 1,-1 1-1,0-1 0,1 1 1,-1 0-1,0-1 0,0 1 1,0 0-1,0 0 0,0 0 1,-1 0-1,1 1 0,0-1 1,0 1-1,-3-1 1,2 0 21,1 0 1,-1 0-1,0 1 1,0-1 0,0 1-1,0 0 1,0 0-1,0 0 1,0 0 0,0 0-1,1 1 1,-1-1-1,0 1 1,0 0 0,0 0-1,1 0 1,-1 0-1,0 0 1,1 0 0,-1 1-1,1-1 1,-1 1-1,1 0 1,0 0 0,0 0-1,0 0 1,0 0-1,0 0 1,0 1 0,0-1-1,1 1 1,-1-1-1,1 1 1,-1 3 0,0-2 75,1 0 1,-1 0 0,1 0 0,1 0-1,-1 1 1,1-1 0,-1 0 0,1 0-1,0 0 1,1 1 0,-1-1 0,1 0-1,-1 0 1,1 0 0,1 0 0,-1 0-1,1 0 1,-1 0 0,1 0-1,0 0 1,0-1 0,1 1 0,-1-1-1,1 1 1,0-1 0,0 0 0,0 0-1,0-1 1,0 1 0,1 0 0,-1-1-1,1 0 1,-1 0 0,1 0 0,0 0-1,0-1 1,0 1 0,0-1 0,6 1-1,15 3-416,1-1-1,0 0 0,0-2 0,52-3 1,-71 0-8,-5 2 120,0-1-1,0 0 1,0 0 0,0 0-1,0 0 1,-1 0-1,1-1 1,0 1 0,0-1-1,0 1 1,0-1-1,-1 1 1,1-1 0,0 0-1,-1 0 1,1 0-1,0 0 1,-1 0-1,1 0 1,-1-1 0,0 1-1,2-2 1,1-13-1666</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2.865"/>
    </inkml:context>
    <inkml:brush xml:id="br0">
      <inkml:brushProperty name="width" value="0.05" units="cm"/>
      <inkml:brushProperty name="height" value="0.05" units="cm"/>
      <inkml:brushProperty name="color" value="#004F8B"/>
    </inkml:brush>
  </inkml:definitions>
  <inkml:trace contextRef="#ctx0" brushRef="#br0">249 1 9524,'0'0'4418,"-116"37"-4434,74-2-656,-3 1-2882,-1-8-720</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3.557"/>
    </inkml:context>
    <inkml:brush xml:id="br0">
      <inkml:brushProperty name="width" value="0.05" units="cm"/>
      <inkml:brushProperty name="height" value="0.05" units="cm"/>
      <inkml:brushProperty name="color" value="#004F8B"/>
    </inkml:brush>
  </inkml:definitions>
  <inkml:trace contextRef="#ctx0" brushRef="#br0">299 12 4402,'0'0'9460,"-10"-12"-8787,-1 12-337,-11 0-208,-12 10-96,-9 8 0,-1 7-16,3-1-16,4 6-400,6-2-1425,6-8-2977</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8.129"/>
    </inkml:context>
    <inkml:brush xml:id="br0">
      <inkml:brushProperty name="width" value="0.05" units="cm"/>
      <inkml:brushProperty name="height" value="0.05" units="cm"/>
      <inkml:brushProperty name="color" value="#004F8B"/>
    </inkml:brush>
  </inkml:definitions>
  <inkml:trace contextRef="#ctx0" brushRef="#br0">1 169 416,'4'0'13319,"24"0"-13122,-17 0-156,105-4 123,-104 3-144,1 0 0,-1-2 0,0 1 0,0-1 0,-1-1 0,1 0 0,13-8 0,-22 11-38,0-1-1,-1 0 0,0 0 1,1 0-1,-1-1 1,0 1-1,0 0 1,0-1-1,0 0 0,-1 1 1,1-1-1,-1 0 1,1 0-1,-1 0 0,0 0 1,0 0-1,-1 0 1,1 0-1,0 0 1,-1 0-1,0 0 0,0 0 1,0-1-1,0 1 1,0 0-1,-1 0 1,1 0-1,-1 0 0,0 0 1,0 0-1,0 0 1,0 0-1,-1 0 0,1 0 1,-1 1-1,0-1 1,0 0-1,0 1 1,0 0-1,0-1 0,0 1 1,0 0-1,-1 0 1,1 0-1,-1 0 0,0 1 1,1-1-1,-1 1 1,0-1-1,0 1 1,0 0-1,0 0 0,0 1 1,0-1-1,0 1 1,-6-1-1,1 0-18,0 1-1,0-1 0,0 2 1,0-1-1,0 1 1,0 0-1,0 1 1,-12 4-1,17-5 57,0 1 0,1 0 0,-1-1 0,1 1 0,0 0 0,-1 0 0,1 0 0,0 1 0,0-1-1,1 1 1,-1-1 0,0 1 0,1-1 0,0 1 0,-1 0 0,1 0 0,0-1 0,0 1 0,1 0 0,-1 0 0,1 0 0,-1 0 0,1 0 0,0 0 0,0 0 0,1 4-1,-2-4 26,1 0 0,1 0-1,-1 0 1,0 0-1,1 0 1,-1-1-1,1 1 1,0 0 0,0 0-1,0 0 1,0-1-1,1 1 1,-1 0-1,1-1 1,-1 0 0,1 1-1,3 2 1,-2-2-4,1-1 0,0 1 0,0-1 0,0 1 0,0-1 0,1 0 0,-1-1 0,0 1 0,1-1 0,8 2 0,-3-1 5,-1 0 0,1-1 1,0 0-1,0-1 0,0 0 0,0 0 1,0-1-1,0 0 0,15-5 0,-21 5-88,-1 0-1,1-1 1,-1 1 0,0-1-1,0 0 1,0 0-1,0 0 1,0 0-1,0-1 1,0 1-1,-1-1 1,1 0 0,-1 0-1,0 1 1,0-2-1,0 1 1,0 0-1,-1 0 1,1 0-1,-1-1 1,0 1 0,0-1-1,0 1 1,0-1-1,0 1 1,-1-1-1,0 0 1,0 1-1,0-5 1,0-15-226,0 39 665,0-9-272,1-1-1,-1 1 1,1 0 0,0-1-1,1 1 1,2 8-1,-1-12-100,1 0 0,0 0 0,-1 0 0,1 0 0,0-1 0,0 0 0,0 0 0,1 0 0,-1 0 0,0 0 0,1-1 0,-1 0 0,1 0 0,0 0 0,-1-1 0,1 1 0,0-1 0,-1 0 0,1 0 0,0-1 0,-1 0 0,1 1 0,-1-2 0,1 1 0,5-3 0,-4 3-249,-1 0 0,1-1 0,-1 0 0,0 0 0,0-1 0,0 1 0,0-1 0,-1 0 0,1-1 1,-1 1-1,0-1 0,0 1 0,0-1 0,0-1 0,0 1 0,-1 0 0,0-1 0,0 0 0,0 0 1,-1 0-1,3-5 0,-1-8-431,-5 26 1763,0 30 1171,2-34-2180,0 1 0,0-1 0,1 1 0,-1-1 0,1 0 0,0 0 0,1 0-1,-1 0 1,1 0 0,0 0 0,-1-1 0,2 1 0,-1-1 0,0 0 0,1 0-1,-1 0 1,1 0 0,0-1 0,4 3 0,6 3-147,0-1 0,1-1 1,0 0-1,20 5 0,40 2-2055,-2-9-3199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9.700"/>
    </inkml:context>
    <inkml:brush xml:id="br0">
      <inkml:brushProperty name="width" value="0.05" units="cm"/>
      <inkml:brushProperty name="height" value="0.05" units="cm"/>
      <inkml:brushProperty name="color" value="#004F8B"/>
    </inkml:brush>
  </inkml:definitions>
  <inkml:trace contextRef="#ctx0" brushRef="#br0">1 435 304,'0'0'10223,"20"-1"-9395,11 0-671,1-1 0,-1-2 1,59-15-1,-76 15-73,-1-1 1,0-1-1,0 0 0,0 0 0,-1-1 0,0-1 0,0 0 1,-1-1-1,12-11 0,-17 13-86,0 0 0,0 0 0,-1 0 0,0-1 0,0 0 0,-1 0 1,0 0-1,-1 0 0,0-1 0,0 1 0,0-1 0,-1 0 0,-1 0 0,1 0 0,-1-13 0,-1 11-47,0 0 0,-1 0 0,0 1-1,-1-1 1,0 0 0,-1 1 0,0-1 0,-1 1 0,-9-19-1,11 24 37,-1 1-1,1 0 0,-1 1 0,1-1 0,-1 0 1,-1 1-1,1 0 0,0-1 0,-1 1 0,1 1 1,-1-1-1,0 0 0,0 1 0,0 0 0,0 0 1,-1 0-1,1 0 0,-1 1 0,1 0 0,-1 0 1,1 0-1,-1 0 0,1 1 0,-1-1 0,0 1 1,-4 1-1,5 0 25,1 0-1,0 0 1,-1 1 0,1 0-1,0-1 1,0 1 0,0 0 0,0 0-1,0 1 1,1-1 0,-1 1 0,0-1-1,1 1 1,0 0 0,0 0 0,0 0-1,0 0 1,0 0 0,1 0 0,-1 1-1,1-1 1,-2 6 0,-2 8 216,0 0 0,1 0 0,-3 21 0,5-20-22,0 1 0,2-1-1,0 0 1,0 1 0,2-1 0,0 0-1,6 19 1,-7-31-174,1 1 1,0-1-1,1 0 0,-1 0 1,1 0-1,0-1 1,1 1-1,-1-1 0,1 1 1,0-1-1,1-1 0,-1 1 1,1 0-1,0-1 0,0 0 1,0 0-1,1-1 0,-1 1 1,1-1-1,0 0 0,0-1 1,0 1-1,8 1 0,-11-3-34,1 0 0,-1 0 0,1 0 0,-1-1 0,1 0 0,-1 1 0,0-1-1,1-1 1,-1 1 0,1 0 0,-1-1 0,1 1 0,-1-1 0,1 0 0,-1-1 0,0 1-1,0 0 1,0-1 0,0 0 0,0 1 0,0-1 0,0-1 0,0 1 0,-1 0 0,1-1-1,-1 1 1,1-1 0,-1 0 0,0 1 0,3-7 0,-1 0-184,0 0 0,0-1 1,-1 0-1,-1 0 0,1 0 1,-2 0-1,1 0 0,-1 0 1,-1-14-1,0 23 374,0 15-227,-1-12 63,0 5 66,0 1 1,0-1-1,1 0 0,-1 1 1,2-1-1,-1 0 0,3 12 1,-2-17-73,0 1 1,0-1 0,0 0 0,1 0 0,-1 0 0,0-1 0,1 1 0,0 0 0,-1-1-1,1 1 1,0-1 0,0 1 0,0-1 0,0 0 0,0 1 0,0-1 0,0 0-1,0-1 1,1 1 0,-1 0 0,0-1 0,1 1 0,-1-1 0,0 0 0,1 1 0,-1-1-1,0 0 1,3-1 0,1 2-1,-1-1-1,0 0 0,0 0 1,0-1-1,1 1 0,-1-1 1,0 0-1,0 0 0,0-1 1,0 0-1,-1 1 0,1-2 1,7-3-1,-9 3-62,0 0 0,-1 1 0,1-1 0,-1-1 0,0 1-1,0 0 1,0 0 0,0-1 0,0 1 0,-1-1 0,1 0 0,-1 1-1,0-1 1,0 0 0,-1 0 0,1 0 0,-1 0 0,0 1 0,0-9 0,0 11-91,29 27-535,-27-24 712,0-1 1,1-1-1,-1 1 1,0 0-1,1-1 0,-1 1 1,1-1-1,-1 0 0,0 1 1,1-1-1,-1 0 0,1-1 1,-1 1-1,1 0 0,-1-1 1,0 1-1,1-1 0,-1 0 1,0 0-1,1 0 0,-1 0 1,0 0-1,0 0 0,0-1 1,0 1-1,0-1 0,3-2 1,-2 0-67,-1 1 0,1-1 0,-1 1-1,1-1 1,-1 0 0,0 1 0,-1-1 0,1 0 0,-1 0 0,1-1 0,-1 1 0,-1 0 0,1 0 0,0-1 0,-1-4-1,13 47-317,57 211 1931,-4-25-771,-59-192-784,-1 1 0,-2-1 1,-1 1-1,-3 63 0,0-93-26,-1-1 0,0 0 0,0 0 0,0 0 0,0 1 0,0-1 0,0 0 0,0 0 0,-1-1 0,1 1 0,-1 0 0,0 0 0,1-1 0,-1 1 0,0-1 0,0 1 0,0-1 0,0 0 0,0 0 0,0 0 0,0 0 0,0 0 0,0 0 0,-1-1 0,1 1-1,-3 0 1,-69 9-15,68-10-15,-24 3-289,0-2-1,0-1 1,1-2-1,-1-1 1,-29-6 0,52 8 297,0-1 0,0 0-1,0 0 1,1 0 0,-1-1 0,1 0 0,0 0 0,-1-1 0,2 0 0,-1 0 0,0 0 0,1 0 0,-1-1 0,1 0 0,1-1 0,-1 1 0,1-1 0,0 1 0,0-1 0,1-1 0,-1 1 0,1 0 0,1-1 0,-1 1 0,1-1 0,0 0 0,-1-8 0,2 5 34,-1 0-1,2 0 1,-1 0-1,1 0 1,1 0-1,-1 0 1,2 0-1,4-18 1,-3 22-1,-1 0 0,1 0 0,1 0 1,-1 1-1,1-1 0,0 1 0,0 0 1,0 0-1,1 0 0,0 1 0,0 0 1,0 0-1,0 0 0,9-5 0,54-28-383,8-5-5657,-42 20-804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05.907"/>
    </inkml:context>
    <inkml:brush xml:id="br0">
      <inkml:brushProperty name="width" value="0.05" units="cm"/>
      <inkml:brushProperty name="height" value="0.05" units="cm"/>
      <inkml:brushProperty name="color" value="#004F8B"/>
    </inkml:brush>
  </inkml:definitions>
  <inkml:trace contextRef="#ctx0" brushRef="#br0">258 125 3153,'0'0'10024,"-2"-13"-9603,-11-38-263,11 48-150,1 0 0,-1 0 0,-1 0 0,1 1 0,0-1 0,0 1 0,-1-1 0,0 1 0,1 0 0,-1 0 0,0 0 0,0 1 0,0-1 0,0 1 0,0-1 1,0 1-1,-1 0 0,1 0 0,-6 0 0,-4-3 1,3 0 40,0 1-1,0 0 1,0 1-1,0 0 1,-1 1-1,1 0 1,0 0-1,-17 2 1,25 0 17,-1-1 1,0 1-1,0-1 1,0 1-1,0 0 1,0 0-1,1 0 1,-1 1-1,1-1 1,-1 1-1,1-1 1,-1 1-1,1 0 1,0 0-1,0 0 1,0 0-1,0 0 1,0 0-1,0 1 1,0-1-1,1 1 1,-1-1-1,1 1 1,0-1-1,0 1 1,0 0-1,0 0 1,0 0-1,1 0 1,-1-1-1,1 1 1,0 0-1,0 5 1,-1-2 51,1 0 1,0 1 0,0-1-1,0 0 1,1 0-1,0 1 1,0-1 0,1 0-1,0 0 1,0 0 0,0 0-1,6 10 1,-4-12-135,-1 0 1,1 0-1,0-1 1,0 1-1,0-1 1,1 0-1,-1 0 1,1-1-1,-1 1 0,1-1 1,0 0-1,0 0 1,0-1-1,0 0 1,0 0-1,8 1 1,5 1-646,0-1 0,0-1 0,21 0 0,-30-2-86,0 0 0,-1 0 1,1 0-1,-1-1 0,0 0 0,1-1 1,-1 0-1,13-7 0,18-16-4909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16.260"/>
    </inkml:context>
    <inkml:brush xml:id="br0">
      <inkml:brushProperty name="width" value="0.05" units="cm"/>
      <inkml:brushProperty name="height" value="0.05" units="cm"/>
      <inkml:brushProperty name="color" value="#004F8B"/>
    </inkml:brush>
  </inkml:definitions>
  <inkml:trace contextRef="#ctx0" brushRef="#br0">401 73 9861,'0'0'5607,"-7"-8"-5081,2 3-551,0-1 1,0 1-1,-1 1 0,1-1 1,-1 1-1,0 0 0,0 0 1,0 1-1,-1-1 0,1 1 1,-1 1-1,0-1 0,1 1 0,-1 1 1,-14-3-1,-33 0-310,-61 2 1,66 3 232,46-2 86,0 1 0,0 0 0,-1 1 0,1-1 0,0 0 0,0 1 0,0 0 0,-1 0-1,1 0 1,0 0 0,0 0 0,0 0 0,1 1 0,-1 0 0,-4 3 0,5-4 2,1 1 0,0 0 1,0 0-1,0 0 0,0 0 0,0 1 1,0-1-1,0 0 0,1 0 0,-1 1 1,1-1-1,-1 0 0,1 1 0,0-1 1,0 0-1,0 1 0,0-1 0,1 0 1,-1 0-1,1 1 0,-1-1 0,2 4 1,1 1 39,0 0 1,0 0-1,1 0 1,-1 0-1,2-1 1,-1 1-1,1-1 1,0 0-1,0 0 1,9 7 0,72 54 840,-41-34-351,-18-11-221,-1 1 0,31 35 0,-51-52-286,0 1-1,0 1 0,-1-1 1,0 1-1,0 0 1,-1 1-1,0-1 0,-1 1 1,1-1-1,-2 1 1,1 0-1,-1 0 0,-1 0 1,1 10-1,-2-16-15,0-1 0,-1 1-1,0-1 1,1 0 0,-1 1 0,0-1-1,0 0 1,0 1 0,0-1 0,-1 0-1,1 0 1,-1 0 0,1 0 0,-1 0-1,0-1 1,1 1 0,-1 0 0,0-1-1,0 1 1,0-1 0,-1 0 0,1 1-1,0-1 1,0 0 0,-1-1 0,1 1-1,0 0 1,-1-1 0,1 1 0,-1-1-1,-2 1 1,-13 1 32,-1 0 0,1 0 0,-22-3 0,25 1 3,7 0-33,1 0-1,-1 0 0,1-1 1,0 0-1,-1-1 1,1 0-1,0 0 1,0 0-1,0-1 1,0 0-1,0 0 1,-6-5-1,10 6-110,0-1-1,0 1 0,0-1 1,0 0-1,1 0 1,-1 0-1,1-1 1,0 1-1,0-1 1,0 1-1,0-1 1,1 1-1,0-1 1,-1 0-1,1 0 0,0 0 1,1 0-1,-1 0 1,1 0-1,0 0 1,0 0-1,0 0 1,0 0-1,2-4 1,-2 5-214,1-1 1,-1 1 0,1-1 0,0 1 0,0-1-1,1 1 1,-1 0 0,1 0 0,3-6 0,33-27-4116</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0.860"/>
    </inkml:context>
    <inkml:brush xml:id="br0">
      <inkml:brushProperty name="width" value="0.05" units="cm"/>
      <inkml:brushProperty name="height" value="0.05" units="cm"/>
      <inkml:brushProperty name="color" value="#004F8B"/>
    </inkml:brush>
  </inkml:definitions>
  <inkml:trace contextRef="#ctx0" brushRef="#br0">240 2 4738,'0'0'8172,"0"-2"-7695,2 24-227,0 0-1,2 0 0,0-1 0,8 24 0,34 90 469,-45-134-717,-1-1 0,0 0 1,0 0-1,0 1 0,0-1 0,0 0 0,0 0 0,0 1 0,1-1 1,-1 0-1,0 1 0,0-1 0,0 0 0,0 0 0,0 1 1,0-1-1,0 0 0,-1 1 0,1-1 0,0 0 0,0 0 0,0 1 1,0-1-1,0 0 0,0 1 0,0-1 0,-1 0 0,1 0 1,0 0-1,0 1 0,0-1 0,0 0 0,-1 0 0,1 0 1,0 1-1,0-1 0,-1 0 0,1 0 0,0 0 0,0 0 0,-1 0 1,1 1-1,0-1 0,-1 0 0,1 0 0,0 0 0,0 0 1,-1 0-1,1 0 0,0 0 0,-1 0 0,1 0 0,0 0 1,0 0-1,-1 0 0,1 0 0,0 0 0,0-1 0,-1 1 0,1 0 1,0 0-1,-1 0 0,1-1 0,-25-8-217,21 8 174,-65-31-865,49 21 789,-1 0-1,-1 2 1,1 1 0,-1 0 0,0 2 0,-31-5 0,52 11 114,0 0-1,0 0 1,0 0 0,0 0-1,0 0 1,0 1 0,0-1-1,1 0 1,-1 1 0,0-1 0,0 0-1,0 1 1,0-1 0,1 1-1,-1 0 1,0-1 0,1 1-1,-1-1 1,0 1 0,1 0 0,-1 0-1,1-1 1,-1 1 0,1 0-1,-1 0 1,1 0 0,-1-1-1,1 1 1,0 0 0,0 0 0,-1 0-1,1 0 1,0 0 0,0 0-1,0 0 1,0 0 0,0 0-1,0 0 1,0-1 0,0 1 0,1 0-1,-1 0 1,0 0 0,1 0-1,-1 0 1,0 0 0,2 1-1,-1 3 81,0 0 0,1 0 0,0-1-1,0 1 1,0 0 0,1-1-1,-1 1 1,4 3 0,2 0 25,0-1 0,1 0 0,-1-1 0,1 1 0,1-2 0,-1 1 0,1-2 0,0 1 0,0-1 0,0-1 0,19 5 0,-14-5-59,0-1-1,1 0 1,-1-1-1,1-1 1,0-1-1,-1 0 1,26-5-1,-36 5-139,1 0-1,-1-1 1,0 1-1,0-1 1,0-1-1,0 1 1,0-1-1,-1 1 1,1-1-1,-1-1 1,0 1-1,0-1 1,0 1-1,0-1 0,-1 0 1,1 0-1,-1-1 1,0 1-1,0-1 1,-1 0-1,1 0 1,-1 1-1,0-2 1,0 1-1,-1 0 1,0 0-1,0 0 1,1-11 319,-2 59 310,0-37-427,-1-1 0,1 1-1,1 0 1,-1 0 0,1 0 0,0 0-1,0 0 1,1-1 0,3 10 0,-3-13-86,0 0 1,0 0 0,0 0-1,0-1 1,0 1 0,0 0-1,0-1 1,1 1 0,-1-1 0,1 0-1,-1 0 1,1 0 0,0 0-1,-1 0 1,1-1 0,0 1-1,-1-1 1,1 0 0,0 0-1,0 0 1,-1 0 0,5-1-1,-1 1-56,-1 0-1,0-1 0,0 0 0,0-1 0,0 1 0,0-1 1,0 0-1,0 0 0,0 0 0,0-1 0,-1 1 0,0-1 0,1 0 1,5-6-1,0 0-363,-1-1 0,0 0 0,0-1-1,10-17 1,-19 28 418,1-1 0,-1 1 0,1 0 0,-1 0-1,1-1 1,-1 1 0,1 0 0,-1 0 0,1 0 0,-1 0 0,1 0-1,-1-1 1,1 1 0,-1 0 0,1 0 0,-1 0 0,1 0-1,-1 1 1,0-1 0,1 0 0,-1 0 0,1 0 0,-1 0-1,1 0 1,-1 1 0,1-1 0,-1 0 0,1 0 0,-1 1-1,0-1 1,1 0 0,-1 1 0,1-1 0,-1 0 0,0 1-1,0-1 1,1 1 0,-1-1 0,0 0 0,0 1 0,1-1-1,-1 1 1,0-1 0,0 1 0,21 30-36,-13-19 354,-2-5-248,1 0-1,0 0 1,0-1-1,0 0 1,1 0-1,0-1 1,0 0-1,1-1 1,-1 1-1,1-2 1,0 1-1,0-1 1,0 0-1,0-1 1,1 0-1,-1-1 1,1 0-1,-1 0 1,1-1-1,17-2 1,-24 2-104,-1-1-1,1 0 1,0 0 0,0 0 0,-1 0-1,1 0 1,-1 0 0,1-1 0,-1 1-1,1-1 1,-1 0 0,0 1-1,0-1 1,0 0 0,0-1 0,0 1-1,0 0 1,0 0 0,-1-1 0,1 1-1,-1-1 1,0 1 0,0-1-1,0 0 1,0 0 0,0 1 0,-1-1-1,1 0 1,0-4 0,-1 3-96,1 0-1,-1 0 1,0 0 0,0 0-1,0 0 1,0 0 0,-1 0 0,0 0-1,1 0 1,-2 0 0,1 0-1,0 0 1,-1 1 0,0-1 0,1 0-1,-1 1 1,-1 0 0,1-1-1,0 1 1,-5-4 0,-2 0 14,-1 1 1,0 0-1,-1 0 1,1 1-1,-1 0 1,0 1-1,-1 0 1,1 1-1,-1 0 0,1 1 1,-1 0-1,0 1 1,0 0-1,0 1 1,-23 2-1,30 0 192,1-1-1,0 1 1,-1-1 0,1 1-1,0 0 1,0 1-1,0-1 1,0 1 0,0-1-1,1 1 1,-1 1 0,1-1-1,0 0 1,0 1-1,0-1 1,0 1 0,-2 5-1,3-6-15,0 1 0,-1 0 0,1-1-1,1 1 1,-1 0 0,1 0 0,-1 0 0,1 1 0,1-1-1,-1 0 1,0 0 0,1 0 0,0 1 0,0-1-1,0 0 1,1 1 0,-1-1 0,3 8 0,-2-10-90,1 0 1,-1 0 0,0 0-1,1-1 1,0 1-1,-1-1 1,1 1 0,0-1-1,0 1 1,0-1 0,0 0-1,0 0 1,0 0 0,0 0-1,0 0 1,0-1-1,1 1 1,-1 0 0,0-1-1,0 0 1,3 1 0,57 0-1946,-47-1 629,23 0-2888</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1.202"/>
    </inkml:context>
    <inkml:brush xml:id="br0">
      <inkml:brushProperty name="width" value="0.05" units="cm"/>
      <inkml:brushProperty name="height" value="0.05" units="cm"/>
      <inkml:brushProperty name="color" value="#004F8B"/>
    </inkml:brush>
  </inkml:definitions>
  <inkml:trace contextRef="#ctx0" brushRef="#br0">0 1 7860,'0'0'6931,"120"110"-5619,-91-78-559,0-3-273,0-4-224,-4-5-208,-6-5-48,-3-6-48,-3-1-912,-3-6-1009,0-2-1249</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1.578"/>
    </inkml:context>
    <inkml:brush xml:id="br0">
      <inkml:brushProperty name="width" value="0.05" units="cm"/>
      <inkml:brushProperty name="height" value="0.05" units="cm"/>
      <inkml:brushProperty name="color" value="#004F8B"/>
    </inkml:brush>
  </inkml:definitions>
  <inkml:trace contextRef="#ctx0" brushRef="#br0">106 1 6099,'0'0'3938,"-97"100"-3906,91-83-64,4-4-913,2-9-896</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3.332"/>
    </inkml:context>
    <inkml:brush xml:id="br0">
      <inkml:brushProperty name="width" value="0.05" units="cm"/>
      <inkml:brushProperty name="height" value="0.05" units="cm"/>
      <inkml:brushProperty name="color" value="#004F8B"/>
    </inkml:brush>
  </inkml:definitions>
  <inkml:trace contextRef="#ctx0" brushRef="#br0">9 30 2753,'0'0'5499,"0"16"-4309,4 52-286,-3-65-856,0 0 0,0 0 1,0 1-1,0-1 0,0 0 0,1 0 0,-1-1 0,1 1 1,0 0-1,0 0 0,0-1 0,0 1 0,1-1 0,-1 0 1,1 0-1,-1 0 0,1 0 0,0 0 0,-1 0 0,1-1 1,0 1-1,4 0 0,2 2-5,0-2-1,0 1 1,0-1-1,0 0 1,13 0-1,-13-1-82,-1 0 1,1-1-1,-1 0 0,0-1 0,1 0 0,15-3 0,-22 3-62,0 0-1,0 0 1,1 0 0,-1-1-1,0 1 1,0 0 0,0-1-1,0 0 1,-1 1-1,1-1 1,0 0 0,-1 0-1,1 0 1,-1 0 0,1 0-1,-1 0 1,0 0 0,0-1-1,0 1 1,0 0-1,-1-1 1,1 1 0,-1 0-1,1-1 1,-1 1 0,0-1-1,0-3 1,1-1-6,-1-40-241,0 45 371,0 0 0,0 1 1,0-1-1,-1 0 0,1 0 0,0 1 1,-1-1-1,0 0 0,1 1 0,-1-1 0,0 1 1,0-1-1,0 0 0,0 1 0,0 0 1,0-1-1,0 1 0,0 0 0,-1-1 0,1 1 1,-2-1-1,0 17 359,3 47 745,2-1 0,2 0 0,21 93 0,-17-110-835,-1 0-1,-2-1 1,-1 81 0,-4-122-288,0 1 0,-1-1 0,1 0 0,-1 1 0,1-1-1,-1 0 1,0 1 0,0-1 0,0 0 0,0 0 0,0 0 0,-1 0 0,1 0 0,0 0 0,-1 0-1,0 0 1,1-1 0,-1 1 0,0-1 0,-3 3 0,1-2-23,0 0 1,0 0-1,-1 0 0,1-1 0,-1 0 1,1 1-1,-1-2 0,0 1 1,0 0-1,-4-1 0,1 0-70,-1 0-1,1 0 1,0-1 0,0 0-1,0-1 1,0 0-1,0 0 1,0-1 0,1 0-1,-1 0 1,-13-8-1,13 4 33,0 0-1,1-1 0,-1 1 1,1-1-1,1-1 0,0 0 1,0 1-1,0-2 0,1 1 0,-6-17 1,9 21 109,0 0-1,1 0 1,0-1 0,-1 1 0,2 0 0,-1-1-1,1 1 1,-1-1 0,2 1 0,-1-1 0,1 1-1,-1-1 1,1 1 0,1 0 0,-1 0 0,1-1 0,0 1-1,0 0 1,1 0 0,-1 1 0,1-1 0,4-5-1,6-5 46,0 1 1,1 0-1,1 2 0,0-1 0,27-15 0,87-40-601,-85 47 151,71-45-1,-115 65 364,1 1-1,-1 0 1,1-1 0,-1 1 0,1 0-1,-1-1 1,1 1 0,-1 0 0,1 0-1,-1 0 1,1 0 0,-1 0 0,1-1-1,0 1 1,-1 0 0,1 0 0,-1 0-1,1 1 1,-1-1 0,1 0 0,0 0-1,-1 0 1,1 0 0,-1 0 0,1 1-1,-1-1 1,1 0 0,-1 0 0,1 1-1,-1-1 1,1 0 0,-1 1 0,1-1-1,0 1 1,12 25 260,1 40 114,-13-60-346,11 90 997,-3 155-1,-9-250-1011,0-6-238,-2-104-1492,4-127-2035,1 206 3395,0-1-1,2 1 1,2 1-1,0-1 0,19-44 1,-24 69 438,-1 1 0,2 0 1,-1 0-1,1 0 1,-1 0-1,1 1 1,0-1-1,0 1 1,1-1-1,-1 1 0,1 0 1,-1 0-1,1 1 1,0-1-1,0 1 1,5-2-1,-6 3 17,0 0-1,0 0 1,0 0-1,0 1 0,0 0 1,0-1-1,1 1 1,-1 0-1,0 1 1,0-1-1,0 1 1,0-1-1,0 1 1,0 0-1,0 0 1,0 0-1,-1 0 1,1 1-1,0-1 1,-1 1-1,1-1 1,0 1-1,-1 0 1,0 0-1,3 3 1,1 1-43,0 1 1,0-1 0,0 1 0,-1 0 0,-1 1 0,1-1-1,-1 1 1,0 0 0,-1 0 0,1 0 0,-2 1 0,1-1-1,-1 1 1,-1-1 0,1 1 0,-2 0 0,1-1 0,-1 1-1,-2 15 1,1-21-54,0 0 0,0 0-1,0 1 1,-1-1 0,0 0 0,1-1 0,-1 1-1,0 0 1,-1 0 0,1-1 0,0 1-1,-1-1 1,1 0 0,-1 0 0,0 0 0,0 0-1,0 0 1,0-1 0,0 1 0,0-1-1,0 0 1,0 0 0,-1 0 0,1 0 0,-6 0-1,-6 2-169,0-1-1,0-1 1,-1 0-1,-18-2 1,32 1 146,1 0 0,0 0-1,0 0 1,0 0 0,0 0 0,0-1 0,0 1 0,0 0 0,0-1 0,0 1 0,0-1 0,0 1 0,0-1 0,0 1 0,0-1 0,0 0 0,0 1 0,0-1 0,0 0 0,1 0 0,-1 1 0,0-1 0,1 0 0,-1 0 0,0 0 0,1 0 0,0 0 0,-1 0 0,1 0 0,-1 0 0,1 0-1,0 0 1,0-1 0,-1 1 0,1 0 0,0 0 0,0 0 0,0 0 0,0 0 0,1 0 0,-1 0 0,0 0 0,0-1 0,1 1 0,-1 0 0,0 0 0,1 0 0,1-2 0,-1 0-14,1-1 1,-1 0-1,1 0 1,1 1-1,-1-1 0,0 1 1,1-1-1,0 1 1,-1 0-1,1 0 0,1 0 1,4-3-1,3 0-185,1 1-1,1 0 1,-1 1 0,1 0-1,-1 1 1,1 1 0,0 0-1,0 0 1,24 1 0,-21 38 1009,-12-33-693,0 0-1,0 0 0,0 0 1,0 0-1,0-1 0,1 0 1,-1 0-1,1 0 0,0-1 0,0 1 1,0-1-1,0 0 0,1-1 1,-1 1-1,9 1 0,-4-2-86,0 1 0,1-1 0,-1-1 0,0 0-1,1 0 1,-1-1 0,16-4 0,-23 4-49,0 0-1,0 0 1,0 0 0,0-1 0,0 0 0,-1 1-1,1-1 1,-1 0 0,1 0 0,-1-1 0,1 1-1,-1 0 1,0-1 0,0 0 0,0 1 0,-1-1 0,1 0-1,-1 0 1,1 0 0,-1 0 0,0 0 0,0 0-1,0 0 1,-1 0 0,1-5 0,1-7-255,0 0 0,-2 0 0,-1-27 0,0 18 4,-4 70 1100,2 0 0,4 70 1,0-37 86,9 39-27,-6-89-717,-1 0-1,-1 0 1,-5 55 0,2-82-199,1 0 0,-1-1 1,0 1-1,0 0 0,0-1 1,0 1-1,-1-1 0,1 0 1,0 1-1,-1-1 0,1 0 1,-1 0-1,1 0 0,-1 0 1,1 0-1,-1 0 0,0 0 1,1 0-1,-1-1 0,0 1 1,0-1-1,0 1 1,1-1-1,-1 0 0,0 1 1,0-1-1,0 0 0,0 0 1,-2-1-1,-4 1-184,1 0 0,-1 0 0,1-1 0,-1 0-1,1-1 1,-10-2 0,10 1 57,0-1 0,0 0 0,0 0 0,0-1 1,1 0-1,-1 0 0,2 0 0,-1-1 0,0 0 0,1 0 0,0 0 0,-5-9 0,7 11 218,0-1 1,1 0-1,-1 0 1,1 0-1,0 0 1,1 0-1,-1 0 1,1 0-1,0-1 1,0 1 0,0 0-1,1-1 1,0 1-1,0-1 1,0 1-1,1-1 1,0 1-1,0 0 1,2-7-1,0 7 117,0 0 0,0 0 0,0 1 0,1-1 0,-1 1 1,1 0-1,0 0 0,0 0 0,1 1 0,5-4 0,55-34 299,-49 32-467,10-8-319,1 2-1,0 1 0,2 1 1,-1 1-1,1 1 0,50-10 1,-70 20 1017,-9 1-724,1 0-1,-1 1 1,0-1-1,1 0 1,-1 0 0,0 0-1,1 0 1,-1 0-1,0 0 1,1-1-1,-1 1 1,0 0-1,0 0 1,1 0-1,-1 0 1,0 0-1,1 0 1,-1 0 0,0-1-1,0 1 1,1 0-1,-1 0 1,0 0-1,0-1 1,1 1-1,-1 0 1,0 0-1,0-1 1,0 1-1,1 0 1,-1 0 0,0-1-1,0 1 1,0 0-1,0-1 1,0 1-1,0 0 1,0-1-1,0 1 1,0 0-1,0 0 1,0-1-1,0 1 1,0 0 0,0-1-1,0 1 1,0 0-1,0-1 1,0 1-1,0 0 1,0-1-1,0 1 1,0 0-1,-1-1 1,1-8 123,0 3-99,0 1 1,0-1 0,1 1-1,0-1 1,0 1-1,0-1 1,1 1-1,0 0 1,0-1-1,0 1 1,0 0-1,1 0 1,0 1-1,0-1 1,0 1 0,1-1-1,-1 1 1,1 0-1,0 0 1,0 1-1,1-1 1,-1 1-1,1 0 1,0 0-1,0 0 1,0 1-1,6-3 1,7-1 351,1 1 0,-1 1 0,1 0 0,0 1 0,0 1 0,32 1 0,-51 1-487</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3.736"/>
    </inkml:context>
    <inkml:brush xml:id="br0">
      <inkml:brushProperty name="width" value="0.05" units="cm"/>
      <inkml:brushProperty name="height" value="0.05" units="cm"/>
      <inkml:brushProperty name="color" value="#004F8B"/>
    </inkml:brush>
  </inkml:definitions>
  <inkml:trace contextRef="#ctx0" brushRef="#br0">21 37 48,'0'0'7515,"-3"17"-5604,-11 51-836,13-66-1041,1 0 0,-1 0 0,1 1 0,-1-1 0,1 0 0,0 1 1,0-1-1,0 0 0,0 1 0,0-1 0,0 0 0,1 1 0,-1-1 0,1 0 0,0 0 1,0 1-1,0-1 0,0 0 0,0 0 0,0 0 0,0 0 0,1 0 0,-1 0 1,1 0-1,-1-1 0,1 1 0,0-1 0,0 1 0,-1-1 0,1 1 0,0-1 0,1 0 1,-1 0-1,0 0 0,3 1 0,2-1-93,0 1 0,1-1 0,-1-1 1,0 1-1,1-1 0,-1-1 0,1 1 1,11-3-1,-17 2 4,1 0 0,0 0 0,0 0 0,-1 0 1,1 0-1,-1-1 0,1 1 0,-1-1 0,0 0 0,1 0 0,-1 0 1,0 0-1,0 0 0,0 0 0,-1 0 0,1-1 0,0 1 0,-1-1 0,1 1 1,-1-1-1,0 1 0,0-1 0,0 0 0,0 0 0,-1 0 0,1 1 1,0-5-1,1-12-70,-1 1 0,0 0 0,-3-26 0,0 11-2769</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4.065"/>
    </inkml:context>
    <inkml:brush xml:id="br0">
      <inkml:brushProperty name="width" value="0.05" units="cm"/>
      <inkml:brushProperty name="height" value="0.05" units="cm"/>
      <inkml:brushProperty name="color" value="#004F8B"/>
    </inkml:brush>
  </inkml:definitions>
  <inkml:trace contextRef="#ctx0" brushRef="#br0">0 43 5330,'0'0'4272,"4"21"-2810,13 67-811,-16-83-624,0 1 1,0-1-1,1 0 1,0 1 0,0-1-1,0 0 1,0 0-1,1 0 1,0-1-1,0 1 1,1-1 0,-1 1-1,1-1 1,0 0-1,8 6 1,-8-7-29,0-1-1,1 0 1,-1 0-1,1-1 1,-1 1 0,1-1-1,-1 0 1,1 0-1,0 0 1,-1-1 0,1 0-1,0 0 1,0 0-1,-1 0 1,7-2 0,-8 1-40,0 0 1,0-1-1,-1 1 1,1-1-1,0 1 1,-1-1-1,1 0 1,-1 0-1,0 0 1,1 0 0,-1-1-1,0 1 1,0 0-1,-1-1 1,1 0-1,0 1 1,-1-1-1,0 0 1,1 0-1,-1 0 1,0 0 0,-1 0-1,2-5 1,1-6-236,0 1 1,-1-1-1,0-27 1,-2 25 22,-1 8-162,1 0-1,0 0 1,1 0 0,-1 0 0,1 0 0,1 1-1,-1-1 1,2 0 0,2-8 0,-2 11-3288</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4.440"/>
    </inkml:context>
    <inkml:brush xml:id="br0">
      <inkml:brushProperty name="width" value="0.05" units="cm"/>
      <inkml:brushProperty name="height" value="0.05" units="cm"/>
      <inkml:brushProperty name="color" value="#004F8B"/>
    </inkml:brush>
  </inkml:definitions>
  <inkml:trace contextRef="#ctx0" brushRef="#br0">87 0 2481,'0'0'8863,"18"6"-7527,56 18-295,-52-11 200,-21-1-1031,-18 2-303,-35 4 184,36-14-126,0 1 1,0 0 0,1 2 0,-20 9 0,33-14 42,0-1 0,-1 0 0,1 1 0,0 0 0,0-1 1,0 1-1,0 0 0,0 0 0,0 0 0,0 0 1,1 1-1,-1-1 0,1 0 0,0 1 0,0-1 0,-1 1 1,1-1-1,1 1 0,-1-1 0,0 1 0,1 0 1,-1 0-1,1-1 0,0 1 0,0 0 0,0-1 0,0 1 1,1 0-1,-1 0 0,1-1 0,1 5 0,-2-6 15,1 1 0,0 0 0,1-1 0,-1 1 0,0-1 0,0 1 0,1-1 0,-1 0 0,1 1 0,-1-1 0,1 0-1,0 0 1,-1 0 0,1 0 0,0 0 0,0-1 0,-1 1 0,1 0 0,0-1 0,0 1 0,0-1 0,3 0 0,49 4 271,-48-5-273,27 2-20,-7 0-333,-1-2 1,1 0-1,28-6 0,-47 6-75,1-1 0,-1 0 1,0-1-1,0 0 0,0 0 0,0 0 0,0-1 0,0 0 0,-1 0 0,0 0 0,0-1 0,0 0 0,0-1 0,9-11 0,19-35-3773,-18 23 1912</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4.847"/>
    </inkml:context>
    <inkml:brush xml:id="br0">
      <inkml:brushProperty name="width" value="0.05" units="cm"/>
      <inkml:brushProperty name="height" value="0.05" units="cm"/>
      <inkml:brushProperty name="color" value="#004F8B"/>
    </inkml:brush>
  </inkml:definitions>
  <inkml:trace contextRef="#ctx0" brushRef="#br0">55 54 1201,'0'0'9961,"3"-12"-8378,4-11-1241,-3 5 379,-24 52 208,12-18-768,1 0-1,0 1 1,1 0-1,1 0 1,1 0-1,0 0 1,1 1-1,1 0 1,1-1-1,0 1 1,1 0-1,4 28 1,-2-42-151,-1 0 1,1 0 0,0-1 0,0 1 0,0 0-1,0-1 1,0 1 0,1-1 0,0 0 0,0 0-1,0 0 1,0 0 0,0 0 0,1-1 0,-1 1-1,1-1 1,-1 0 0,1 0 0,0 0 0,0-1-1,0 1 1,0-1 0,0 0 0,0 0 0,0 0-1,6 0 1,13 1-167,0 0 0,0-1 1,33-4-1,-51 2 96,-1 1-11,0 0 0,0-1 0,0 1 0,0-1 0,0 0 1,0 0-1,0-1 0,-1 1 0,1-1 0,-1 0 0,1 0 1,-1 0-1,0 0 0,1-1 0,-1 1 0,0-1 1,-1 0-1,1 0 0,0 0 0,-1 0 0,0 0 0,1 0 1,-1-1-1,2-4 0,0-3 42,-1 1 0,0-1 1,-1 0-1,0 0 0,0 0 0,-1 1 0,-1-19 1,0 29 60,0-1 1,0 0-1,0 0 1,-1 0 0,1 0-1,0 0 1,-1 1-1,1-1 1,0 0 0,-1 0-1,1 0 1,-1 1 0,1-1-1,-1 0 1,0 1-1,1-1 1,-1 1 0,0-1-1,1 0 1,-1 1-1,0-1 1,0 1 0,1 0-1,-1-1 1,0 1-1,0 0 1,0-1 0,0 1-1,0 0 1,1 0-1,-1 0 1,0 0 0,0 0-1,0 0 1,0 0 0,0 0-1,0 0 1,0 0-1,1 0 1,-1 1 0,0-1-1,0 0 1,-1 1-1,-1 0 20,0-1-1,1 1 1,-1 0 0,0 0-1,0 0 1,0 0-1,1 1 1,-1-1-1,0 1 1,1 0-1,-1 0 1,-2 2 0,1 3 14,0-1 1,0 1-1,1 0 1,0 0-1,0 0 1,0 1 0,1-1-1,0 0 1,1 1-1,0 0 1,0-1-1,0 1 1,1 0 0,1 14-1,0-18-108,0 0 0,0 0-1,0 0 1,0-1 0,0 1 0,1 0-1,0-1 1,0 1 0,0-1-1,0 0 1,0 0 0,1 0 0,2 4-1,-2-5-204,0 0 1,0 1-1,0-1 0,1-1 0,-1 1 0,0 0 0,1-1 0,-1 1 1,1-1-1,0 0 0,-1 0 0,1-1 0,0 1 0,0-1 0,6 0 1,2 0-3100,-5 0-1595</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5.204"/>
    </inkml:context>
    <inkml:brush xml:id="br0">
      <inkml:brushProperty name="width" value="0.05" units="cm"/>
      <inkml:brushProperty name="height" value="0.05" units="cm"/>
      <inkml:brushProperty name="color" value="#004F8B"/>
    </inkml:brush>
  </inkml:definitions>
  <inkml:trace contextRef="#ctx0" brushRef="#br0">1 2 11589,'0'0'7860,"108"-1"-7700,-57 1-48,-1 0-112,-8 0-96,-9 0 96,-15 0-832,-9 0-785,-28 0-14166</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8.055"/>
    </inkml:context>
    <inkml:brush xml:id="br0">
      <inkml:brushProperty name="width" value="0.05" units="cm"/>
      <inkml:brushProperty name="height" value="0.05" units="cm"/>
      <inkml:brushProperty name="color" value="#004F8B"/>
    </inkml:brush>
  </inkml:definitions>
  <inkml:trace contextRef="#ctx0" brushRef="#br0">1 117 1072,'0'0'3930,"0"11"-2847,7 52 1169,3 0-1,33 113 0,-12-56-1983,-27-105 457,0-14-329,2-26-303,-2-43-690,-1-54-1768,-18-183-1,13 260 2849,27 45 491,-11 4-797,-1 1 0,1 0 0,-1 1 0,0 0 0,0 1 0,-1 1 0,1 0-1,-2 0 1,1 1 0,-1 0 0,-1 1 0,0 1 0,0 0 0,-1 0 0,14 23 0,-21-31-204,1 1 1,-2-1-1,1 1 0,0-1 1,-1 1-1,0 0 0,0 0 1,0-1-1,0 1 1,0 0-1,-1 0 0,0 0 1,0 0-1,0 0 1,0 0-1,-1 0 0,1 0 1,-1 0-1,0 0 1,0-1-1,0 1 0,-1 0 1,0-1-1,1 1 1,-1-1-1,0 1 0,-1-1 1,1 0-1,0 0 0,-1 0 1,0 0-1,0 0 1,0-1-1,0 1 0,0-1 1,0 0-1,-6 3 1,-9 2-312,1-1 1,-2-1 0,1-1-1,0 0 1,-1-2 0,0 0-1,1-1 1,-30-1 0,47 0 327,0-1 1,0 1 0,1 0 0,-1 0 0,0 0 0,0 0 0,0-1 0,0 1-1,0 0 1,0-1 0,0 1 0,0-1 0,0 1 0,1-1 0,-1 1 0,0-1-1,0 0 1,1 1 0,-1-1 0,0 0 0,1 0 0,-1 1 0,1-1 0,-1 0 0,1 0-1,-1 0 1,1 0 0,0 0 0,-1 0 0,1 0 0,0 0 0,0 0 0,0 0-1,-1 0 1,1 0 0,0-1 0,1-1-34,-1 1-1,0-1 1,1 1 0,-1-1 0,1 1-1,0-1 1,-1 1 0,1-1-1,0 1 1,1-1 0,-1 1-1,0 0 1,1 0 0,1-3-1,7-4-16,0 1-1,1-1 1,-1 2-1,1-1 1,1 2-1,0-1 0,0 2 1,0 0-1,20-6 1,-10 4 527,0 2 1,0 0-1,1 2 0,41-2 1,-61 5-419,-1 0 1,1 0-1,-1 0 0,1 0 1,-1 1-1,1-1 0,-1 1 0,1 0 1,-1 0-1,1 0 0,-1 0 1,0 0-1,1 0 0,-1 1 1,0-1-1,0 1 0,0 0 1,0-1-1,0 1 0,-1 0 1,1 0-1,0 0 0,-1 0 1,0 0-1,1 1 0,0 2 1,10 13 352,-6-12-328,0-1 1,0 1-1,0-1 1,0-1-1,1 1 1,0-1-1,0 0 0,0-1 1,0 1-1,1-1 1,-1-1-1,1 0 0,0 0 1,-1 0-1,13 1 1,-15-3-59,-1 1-1,1 0 1,0-1 0,-1 0 0,1 0 0,-1 0 0,1-1 0,0 0 0,-1 1 0,1-1-1,-1-1 1,0 1 0,1-1 0,-1 0 0,0 0 0,0 0 0,0 0 0,0-1-1,0 0 1,-1 0 0,1 0 0,-1 0 0,0 0 0,0-1 0,0 1 0,0-1 0,4-8-1,-5 9-14,-1-2 1,0 1-1,0 0 0,0 0 0,0 0 0,-1 0 0,1 0 0,-1-1 0,0 1 0,0 0 0,-1 0 0,1-1 0,-1 1 0,0 0 0,0 0 0,-4-8 0,4 10-9,0 0-1,0-1 1,-1 1-1,1 0 1,-1 0-1,0 0 1,0 0 0,1 0-1,-1 1 1,0-1-1,-1 1 1,1-1 0,0 1-1,0 0 1,-1-1-1,1 1 1,0 0-1,-1 1 1,1-1 0,-1 0-1,1 1 1,-1-1-1,0 1 1,1 0-1,-1 0 1,1 0 0,-1 0-1,-3 1 1,5 0-3,-1 0 1,1 0-1,0 0 0,0 0 1,0 0-1,0 0 1,0 0-1,0 0 1,0 1-1,0-1 1,0 0-1,0 1 1,1-1-1,-1 1 0,1-1 1,-1 0-1,1 1 1,-1 0-1,1-1 1,0 1-1,0-1 1,0 1-1,0-1 1,0 1-1,0-1 0,0 1 1,1 2-1,-1 1 71,0 0 0,0-1 0,1 1 0,0 0-1,0-1 1,0 1 0,1 0 0,2 6-1,1-5 16,0-1-1,0 0 0,1 0 0,-1-1 0,1 1 1,0-1-1,0 0 0,1-1 0,-1 1 1,1-1-1,0-1 0,-1 1 0,1-1 0,1 0 1,7 1-1,9 0 97,-1 0 1,0-2-1,35-1 0,-55 0-152,-1-1 0,1 1 0,0-1 0,-1 1 0,1-1 0,0 0 0,-1 0 0,1 0 0,-1 0 0,1-1 0,-1 1 0,0 0 0,0-1 0,1 0 0,-1 0 1,0 0-1,0 0 0,-1 0 0,1 0 0,0 0 0,-1 0 0,1-1 0,-1 1 0,0-1 0,0 1 0,0-1 0,0 1 0,0-1 0,0-3 0,2-8-133,-1 0 1,0-1-1,-1 1 1,-1-19 0,0 20-200,0 13 227,0 4-629,0 5 715,0 0 0,0 1 0,1-1 0,0 0-1,1 0 1,4 14 0,-4-18 33,1-1 0,-1 1 0,1-1 0,0 1 0,0-1 0,1 0 0,-1 0 1,1 0-1,0-1 0,0 1 0,0-1 0,0 0 0,8 4 0,-2-2-36,0 1 1,0-1-1,1-1 0,0 0 1,0-1-1,0 0 0,0 0 1,1-1-1,-1-1 0,0 0 1,1 0-1,12-2 0,-22 1-29,0-1 0,0 1 0,-1-1 0,1 1 0,-1-1 0,1 0 0,0 0 0,-1 1 0,1-1 0,-1 0 0,0-1-1,1 1 1,-1 0 0,0 0 0,0-1 0,0 1 0,1 0 0,-2-1 0,1 1 0,0-1 0,0 1 0,0-1 0,-1 0 0,1 1-1,-1-1 1,1 0 0,-1 0 0,1-2 0,4-58-1363,-5 48 980,0 11 386,0 0 0,0 0-1,0 0 1,0 0-1,0 0 1,1 0 0,-1 0-1,1 0 1,0 0-1,0 0 1,0 0-1,0 1 1,1-1 0,-1 0-1,1 1 1,0-1-1,-1 1 1,1-1 0,0 1-1,1 0 1,-1 0-1,0 0 1,0 0-1,1 0 1,-1 0 0,1 1-1,0-1 1,0 1-1,-1 0 1,1 0 0,0 0-1,0 0 1,0 0-1,0 1 1,0-1 0,0 1-1,0 0 1,0 0-1,5 0 1,12-1 553,1 1 1,-1 0-1,1 2 0,-1 0 1,29 8-1,-41-8-364,0 0-1,-1 1 0,1 0 1,-1 0-1,0 1 1,0 0-1,0 0 0,0 1 1,-1 0-1,1 0 1,-1 0-1,-1 1 0,1 0 1,-1 0-1,0 0 0,8 14 1,-12-18-153,1 0 1,-1 0 0,0 0-1,0 0 1,0 0-1,0 1 1,0-1 0,-1 0-1,1 1 1,-1-1-1,1 1 1,-1-1 0,0 0-1,0 1 1,0-1-1,0 1 1,-1-1-1,1 1 1,0-1 0,-1 0-1,0 1 1,0-1-1,0 0 1,-1 3 0,0-2 0,-1-1 1,0 1 0,1-1 0,-1 0-1,0 0 1,0 0 0,0 0 0,0 0-1,-1-1 1,1 1 0,0-1 0,-1 0-1,1 0 1,-6 1 0,-11 1-452,0-1 0,-1-1 0,1 0 0,-30-4 0,41 2-172,1 0 1,0-1 0,0 0 0,0-1 0,0 1-1,0-2 1,1 1 0,-14-9 0,-21-16-3431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16.623"/>
    </inkml:context>
    <inkml:brush xml:id="br0">
      <inkml:brushProperty name="width" value="0.05" units="cm"/>
      <inkml:brushProperty name="height" value="0.05" units="cm"/>
      <inkml:brushProperty name="color" value="#004F8B"/>
    </inkml:brush>
  </inkml:definitions>
  <inkml:trace contextRef="#ctx0" brushRef="#br0">188 210 1281,'0'0'11786,"14"-17"-9654,43-52-1036,-56 68-1073,0 0 0,0 0-1,0 0 1,0 0-1,-1 0 1,1 0 0,0-1-1,-1 1 1,1 0 0,-1-1-1,1 1 1,-1-1-1,1 1 1,-1 0 0,0-1-1,0 1 1,0-1-1,0 1 1,0-1 0,0 1-1,0 0 1,0-1-1,0 1 1,-1-1 0,1 1-1,-1 0 1,1-1-1,-1 1 1,0 0 0,0-3-1,-2 2-25,1-1-1,-1 1 1,0 0 0,0 0-1,0 0 1,0 0-1,0 0 1,-5-1 0,1-1 29,-5-2-53,-2 1 1,1 0-1,0 1 1,-1 0 0,0 1-1,0 1 1,0 0-1,0 1 1,0 0-1,-22 2 1,34 0 28,0-1 0,-1 0 0,1 1 0,-1-1 0,1 1 0,0 0-1,-1 0 1,1 0 0,0 0 0,0 0 0,0 0 0,-1 1 0,2-1 0,-1 1 0,0-1 0,0 1 0,0 0 0,1 0 0,-1 0-1,1 0 1,-1 0 0,1 0 0,0 0 0,0 0 0,0 0 0,0 1 0,0-1 0,0 0 0,1 1 0,-1-1 0,1 1 0,0-1-1,0 1 1,0-1 0,0 1 0,0-1 0,0 1 0,0-1 0,1 0 0,-1 1 0,1-1 0,0 1 0,0-1 0,0 0 0,0 0-1,0 0 1,0 1 0,1-1 0,-1 0 0,1 0 0,0-1 0,-1 1 0,1 0 0,0-1 0,0 1 0,0-1 0,0 1 0,0-1-1,0 0 1,3 1 0,4 3 57,-1-1 0,2 0 0,-1-1 0,0 0 0,1 0 0,-1-1 0,1-1 0,0 1 0,0-2 0,-1 1-1,19-2 1,-26 0-29,0 0 0,0 0 0,0-1 0,-1 1 0,1 0 0,0-1 0,-1 1 0,1-1 0,-1 1 0,1-1-1,-1 1 1,0-1 0,0 0 0,0 0 0,0 0 0,0 0 0,1-3 0,16-43 29,-13 32-78,-2 8-211,-1 2 196,0 0 0,0 1 0,1 0 0,-1-1 0,1 1 0,4-5 0,-6 9-292,0 0 1,0-1-1,0 1 1,0 0-1,1 0 1,-1 0-1,0 1 1,1-1-1,-1 0 0,1 0 1,-1 1-1,1-1 1,-1 1-1,1-1 1,-1 1-1,4-1 1,7 1-4622</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8.414"/>
    </inkml:context>
    <inkml:brush xml:id="br0">
      <inkml:brushProperty name="width" value="0.05" units="cm"/>
      <inkml:brushProperty name="height" value="0.05" units="cm"/>
      <inkml:brushProperty name="color" value="#004F8B"/>
    </inkml:brush>
  </inkml:definitions>
  <inkml:trace contextRef="#ctx0" brushRef="#br0">9 2 7972,'0'0'6451,"-8"-2"-7972</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9.146"/>
    </inkml:context>
    <inkml:brush xml:id="br0">
      <inkml:brushProperty name="width" value="0.05" units="cm"/>
      <inkml:brushProperty name="height" value="0.05" units="cm"/>
      <inkml:brushProperty name="color" value="#004F8B"/>
    </inkml:brush>
  </inkml:definitions>
  <inkml:trace contextRef="#ctx0" brushRef="#br0">1 140 1153,'0'0'11202,"19"6"-9817,16 3-666,1-2 1,0-1 0,37 1-1,-52-6-487,-2 0-29,0 0 0,0-2 1,-1 0-1,1-1 1,24-6-1,-39 7-185,0 0 0,-1 0 0,1-1 1,0 0-1,0 0 0,-1 0 0,1 0 0,-1 0 0,0-1 0,0 1 1,0-1-1,0 0 0,0 0 0,0 0 0,-1 0 0,1-1 0,-1 1 1,0-1-1,0 1 0,0-1 0,-1 0 0,1 0 0,-1 1 1,0-1-1,0 0 0,0 0 0,-1 0 0,1-1 0,-1 1 0,0-5 1,0 6-52,0 0 1,0 1-1,-1-1 1,1 1-1,0-1 1,-1 1-1,0-1 1,0 1-1,1-1 1,-1 1 0,-1-1-1,1 1 1,0 0-1,-1 0 1,1 0-1,-1 0 1,1 0-1,-1 0 1,0 0-1,0 0 1,0 0 0,0 1-1,0-1 1,0 1-1,-1 0 1,1 0-1,-3-2 1,-1 1-49,0 1 0,0-1-1,0 1 1,0 0 0,-1 1 0,1-1 0,0 1 0,0 0 0,-1 1 0,-9 2 0,13-3 68,1 1 0,-1 0 1,1 0-1,-1 0 0,1 1 1,0-1-1,-1 1 0,1-1 1,0 1-1,0 0 0,0-1 1,1 1-1,-1 0 0,0 0 1,1 0-1,-1 1 0,1-1 1,-1 0-1,1 1 0,0-1 1,0 0-1,0 1 0,1 0 1,-1-1-1,0 1 0,1 3 1,-2 8 97,0 1 0,1-1 0,2 22 1,-1-27-24,1-4-23,-1 0 0,1 0-1,0-1 1,0 1 0,1 0 0,0 0-1,0 0 1,0-1 0,0 1 0,0-1-1,1 0 1,0 0 0,0 0-1,0 0 1,1 0 0,-1 0 0,1-1-1,0 0 1,0 0 0,0 0 0,0 0-1,0-1 1,1 1 0,-1-1 0,1 0-1,0 0 1,-1-1 0,6 2 0,12 2 102,0 0 0,-1-1 1,2-2-1,43 1 0,-61-3-192,0-1 0,0 1 0,0-1 0,0 0 0,0-1 0,0 1 0,0-1 0,0 0 0,-1 0 0,1 0-1,-1-1 1,0 0 0,1 0 0,-1 0 0,0 0 0,-1 0 0,1-1 0,-1 0 0,1 0 0,-1 0 0,0 0 0,-1 0 0,1-1 0,-1 1-1,0-1 1,0 0 0,0 1 0,0-1 0,-1 0 0,0 0 0,0 0 0,0 0 0,-1 0 0,0-7 0,2-10-1301,3 33 703,-4-7 725,1 1 0,0 0 0,0 0 1,0-1-1,0 1 0,7 7 0,-5-8-40,0-1 0,0 0-1,1 1 1,-1-1-1,1-1 1,0 1-1,0-1 1,0 0-1,0 0 1,0 0 0,1-1-1,-1 0 1,1 0-1,-1 0 1,0 0-1,1-1 1,-1 0-1,1 0 1,-1-1 0,1 0-1,-1 1 1,1-2-1,-1 1 1,6-3-1,-1 1-198,-1-1-1,0 0 1,0 0-1,-1-1 0,1 0 1,-1-1-1,0 0 1,0 0-1,-1 0 0,0-1 1,0 0-1,9-13 1,-13 16 158,-1 1 1,0-1 0,0 0 0,0 0 0,0 0-1,-1 0 1,0 0 0,1 0 0,-1 0 0,-1-1-1,1 1 1,-1 0 0,0-6 728,19 48 527,-15-31-1192,1-1-1,0 0 1,0 0-1,1-1 1,0 0-1,0 0 1,0 0-1,0-1 0,1 1 1,12 4-1,-4-2-458,1-1-1,0 0 0,32 6 0,14-4-2881</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0.805"/>
    </inkml:context>
    <inkml:brush xml:id="br0">
      <inkml:brushProperty name="width" value="0.05" units="cm"/>
      <inkml:brushProperty name="height" value="0.05" units="cm"/>
      <inkml:brushProperty name="color" value="#004F8B"/>
    </inkml:brush>
  </inkml:definitions>
  <inkml:trace contextRef="#ctx0" brushRef="#br0">380 281 5955,'0'0'8294,"1"-4"-7987,-1 2-296,1 0 1,0 0-1,-1 0 0,0 0 1,1 0-1,-1 0 0,0 0 0,0 0 1,0 0-1,-1 0 0,1 0 1,0 0-1,-1-1 0,1 2 1,-1-1-1,0 0 0,1 0 0,-1 0 1,0 0-1,0 0 0,0 1 1,-1-1-1,1 0 0,0 1 1,-1-1-1,1 1 0,-1-1 0,1 1 1,-1 0-1,0 0 0,1 0 1,-1 0-1,0 0 0,0 0 1,0 0-1,0 0 0,-2 0 1,-17-6-100,0 2 0,0 0 0,-1 1 1,0 1-1,0 1 0,0 1 1,-30 2-1,26-1 64,20 0 12,0 0-1,1 0 1,-1 1 0,0 0-1,1 0 1,-1 0 0,0 0-1,1 1 1,0 0 0,-1 0 0,1 1-1,0 0 1,0-1 0,-7 7-1,9-6 15,0 0-1,0 1 0,1-1 0,-1 0 1,1 1-1,0-1 0,0 1 0,1 0 0,-1 0 1,1 0-1,0 0 0,0-1 0,0 2 1,0-1-1,0 0 0,1 0 0,0 0 1,0 0-1,0 0 0,1 0 0,0 5 0,0-4 26,1 1-1,0-1 1,0 0-1,0 1 1,0-1-1,1 0 1,0-1-1,0 1 1,0 0-1,1-1 1,0 0 0,0 0-1,8 8 1,8 4 250,39 24 0,-40-28-157,46 28 208,44 30 192,-96-60-465,-1 0-1,0 0 0,-1 1 0,0 1 0,-1 0 0,9 14 0,-16-22-55,0 1-1,-1-1 1,0 1-1,1-1 0,-2 1 1,1 0-1,-1 0 1,0 0-1,0 0 0,0 0 1,0 0-1,-1 0 1,0 0-1,0 5 0,-1-7-4,1-1 0,-1 0 0,0 1 0,1-1 0,-1 0 0,0 0 0,0 0 0,-1 1 0,1-1 0,0 0 0,-1 0 0,1-1 0,-1 1 0,1 0 0,-1 0 0,0-1 0,0 1 0,0-1 0,0 0-1,0 1 1,0-1 0,0 0 0,-1 0 0,1 0 0,0-1 0,-1 1 0,1 0 0,0-1 0,-5 1 0,-3 0-60,1 0 0,-1-1 0,1 0 0,-1 0 0,1-1 0,-1 0 0,0-1 0,1 0 0,0 0 0,0-1 0,0 0 0,-9-5 0,14 6 54,1 0 1,0 0-1,-1 0 0,1-1 1,0 0-1,1 1 0,-1-1 1,0 0-1,1 0 0,0 0 1,-1-1-1,1 1 0,0 0 1,1-1-1,-1 1 0,1-1 1,-1 0-1,1 0 0,0 1 1,1-1-1,-1 0 0,1 0 1,-1 0-1,1 0 0,0 0 1,1 0-1,-1 0 0,1 1 1,0-1-1,-1 0 0,2 0 1,1-4-1,-1 2 1,1 0-1,0 0 1,0 1 0,0-1 0,1 1-1,0 0 1,0 0 0,0 1 0,0-1-1,1 1 1,8-6 0,64-40-102,-62 41 86,38-20-39,-22 12 52,-1-1 1,-1-1 0,33-27 0,-54 38 32,0 1 1,0-1-1,-1-1 1,0 0-1,-1 0 1,0 0-1,0-1 1,-1 0-1,0 0 1,0 0-1,-1 0 1,-1-1-1,0 0 1,2-14-1,-1 1 49,-1-1-1,-2-44 0,-1 64-67,0 0 1,0 0 0,-1 0 0,1 0-1,-1 0 1,0 0 0,-1 1-1,1-1 1,-1 0 0,0 1-1,0-1 1,-1 1 0,1-1 0,-1 1-1,0 0 1,0 0 0,0 0-1,-1 1 1,1-1 0,-8-5 0,9 8-8,0-1 0,-1 1-1,1 0 1,0 0 0,-1 0 0,1 1 0,-1-1 0,1 0 0,-1 1 0,1 0 0,-1-1 0,1 1 0,-1 0 0,1 0 0,-1 1 0,1-1 0,-1 1 0,1-1 0,-1 1 0,1 0 0,-1-1 0,-2 3 0,2-1 7,-1 1 0,1 0 0,-1 0 0,1 0 0,0 0 0,0 0-1,1 1 1,-1-1 0,1 1 0,-1 0 0,-2 7 0,-1 4 74,0 0 1,2 0-1,-1 1 0,2-1 0,0 1 1,0 16-1,2-15 28,0 1 0,1-1 1,1 0-1,1 1 0,0-1 0,2 0 0,8 27 1,-9-36-78,0 0 1,1-1-1,0 0 1,0 0-1,1 0 1,0-1-1,0 1 1,1-1-1,0 0 1,0-1-1,0 1 1,1-1-1,-1 0 1,1-1-1,0 0 1,1 0-1,-1 0 0,11 3 1,-4-3 28,1 0-1,-1-1 1,1 0-1,0-1 1,0-1 0,0 0-1,26-3 1,-35 2-72,1 0 0,0-1 0,0 0 1,-1-1-1,1 1 0,-1-1 0,1-1 0,-1 1 1,0-1-1,0 0 0,0 0 0,0-1 0,0 0 1,-1 0-1,0 0 0,0-1 0,0 0 0,8-9 1,-10 7-49,0 0 1,-1 1 0,0-1 0,0-1-1,0 1 1,-1 0 0,0 0 0,-1-1-1,1 1 1,-2-10 0,1 13 37,0 1 0,0 0 0,0 0 0,0 0 0,-1 0 1,1-1-1,-1 1 0,0 0 0,0 0 0,0 0 0,0 0 0,-1 0 0,1 1 0,-1-1 0,0 0 0,0 1 1,0-1-1,0 1 0,0-1 0,0 1 0,-1 0 0,1 0 0,-1 0 0,0 0 0,-3-1 0,6 3-2,-1 1-1,1-1 0,-1 1 1,1-1-1,-1 0 0,1 1 1,-1 0-1,1-1 0,0 1 1,-1-1-1,1 1 0,0-1 1,-1 1-1,1 0 0,0-1 1,0 1-1,0 0 0,0-1 1,-1 1-1,1 0 0,0-1 0,0 1 1,0 0-1,0-1 0,1 1 1,-1 0-1,0 0 0,0 28 26,0-25-19,0 1 41,0-1 0,1 0 0,-1 0 1,1 0-1,0 0 0,0 0 0,1 0 0,-1 0 0,1 0 1,0 0-1,0-1 0,0 1 0,1 0 0,-1-1 0,1 0 1,0 0-1,0 0 0,0 0 0,0 0 0,0 0 0,0-1 1,1 0-1,0 0 0,-1 0 0,1 0 0,0 0 0,5 1 1,6 2-12,-1-1 0,1-1 0,0 0 0,0-1 0,0 0 0,20-1 0,-32-2-31,0 1 1,0-1 0,0 0-1,-1 0 1,1 0 0,0 0-1,-1 0 1,1 0 0,-1-1-1,1 1 1,-1-1 0,1 0-1,-1 0 1,0 0-1,0 0 1,0 0 0,0 0-1,-1 0 1,1-1 0,0 1-1,-1-1 1,0 1 0,0-1-1,1 1 1,-2-1-1,1 0 1,0 0 0,0 1-1,-1-1 1,1-4 0,2-10-194,-1 1 1,-1-1 0,-1-23-1,0 30 69,2 14 87,12 48 552,31 73 1,4 13 212,-40-108-638,-2 0 1,-1 1 0,-1 0-1,2 48 1,-7-77-69,-1 0 0,1 0 0,0 1 0,-1-1 0,1 0 0,-1 0 0,0 0 0,0 0 0,0 0 0,0 0 0,0-1 0,0 1-1,0 0 1,-1 0 0,1-1 0,0 1 0,-1-1 0,0 1 0,1-1 0,-1 0 0,0 1 0,0-1 0,1 0 0,-1 0 0,0 0 0,0 0 0,0-1 0,0 1 0,0-1 0,-1 1 0,-3 0 0,-8 1-124,-1-1 0,0 0 1,-25-1-1,19-1-123,11 1 223,0-1 1,1 0-1,-1 0 0,0-1 0,1 0 0,-1-1 0,1 0 1,0 0-1,-1-1 0,2 0 0,-1-1 0,0 0 0,1 0 1,0-1-1,0 0 0,1 0 0,-7-8 0,12 11 63,0 0 0,0 0 0,0 0-1,0 0 1,1 0 0,0-1 0,-1 1 0,1 0-1,0-1 1,1 1 0,-1-1 0,1 1 0,-1-1-1,1 0 1,0 1 0,1-1 0,-1 1 0,0-1-1,1 1 1,0-1 0,0 1 0,0-1-1,0 1 1,1 0 0,-1 0 0,1 0 0,0-1-1,0 1 1,3-3 0,5-7-1007,0 1 0,1 0 1,1 1-1,24-19 0,-3 4-3997</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1.540"/>
    </inkml:context>
    <inkml:brush xml:id="br0">
      <inkml:brushProperty name="width" value="0.05" units="cm"/>
      <inkml:brushProperty name="height" value="0.05" units="cm"/>
      <inkml:brushProperty name="color" value="#004F8B"/>
    </inkml:brush>
  </inkml:definitions>
  <inkml:trace contextRef="#ctx0" brushRef="#br0">189 69 5074,'0'0'6497,"-5"-10"-5452,-15-33-354,18 42-659,0-1-1,0 1 0,0-1 0,0 1 1,0 0-1,0-1 0,0 1 0,0 0 0,-1 1 1,1-1-1,0 0 0,-1 1 0,1-1 1,0 1-1,-1 0 0,1-1 0,-1 1 1,1 0-1,0 1 0,-1-1 0,1 0 0,-1 1 1,-2 0-1,-4 0-18,5 0 9,0-1 0,-1 1 0,1 0-1,0 0 1,0 0 0,0 0-1,0 1 1,0 0 0,1 0-1,-1 0 1,0 0 0,1 0-1,-1 1 1,1-1 0,0 1 0,0 0-1,0 0 1,0 1 0,1-1-1,-1 0 1,1 1 0,0-1-1,0 1 1,0 0 0,0 0-1,-1 7 1,1-6 10,0 0 1,1 1-1,-1-1 0,1 0 1,1 1-1,-1-1 0,1 1 1,0-1-1,0 1 0,1-1 1,-1 1-1,1-1 0,0 0 1,1 1-1,-1-1 0,1 0 1,0 0-1,1 0 0,-1 0 1,5 7-1,1-3-2,1-1-1,-1 0 1,1-1 0,0 0-1,1 0 1,0-1 0,0 0 0,0-1-1,1 0 1,-1-1 0,1 0-1,0 0 1,19 3 0,-8-4-25,0 0 0,0-1 0,0-1 0,0-1 0,0-1 0,30-5 0,-39 3 15,1 0-1,-1-1 1,1 0-1,-1-1 1,-1-1 0,1 0-1,-1-1 1,0 0 0,12-10-1,-18 12-70,0 1 1,-1-1-1,0 0 0,1 0 0,-2-1 0,1 1 0,-1-1 0,0 0 0,0-1 0,0 1 0,-1-1 0,0 1 0,-1-1 0,1 0 1,-1 0-1,0 0 0,-1 0 0,1-14 0,-2 19 44,0 0 1,-1 0-1,1 1 0,-1-1 1,0 0-1,0 0 1,0 1-1,1-1 0,-2 1 1,1-1-1,0 1 0,0-1 1,0 1-1,-1-1 1,1 1-1,0 0 0,-1 0 1,1 0-1,-1 0 0,0 0 1,1 0-1,-1 0 1,0 0-1,0 1 0,1-1 1,-1 1-1,0-1 1,0 1-1,0 0 0,0 0 1,1 0-1,-1 0 0,0 0 1,-2 0-1,1 0-29,-1 0 0,1 0 0,0 0 0,-1 0 0,1 1 0,0-1 0,-1 1 0,1 0 0,0 0 1,0 0-1,-1 0 0,1 0 0,0 1 0,1 0 0,-1-1 0,0 1 0,0 0 0,-4 5 0,4-3 23,1 0-1,0 0 1,0 0 0,0 0 0,0 1-1,1-1 1,-1 1 0,1-1 0,0 1 0,1-1-1,-1 1 1,1-1 0,0 1 0,0 0-1,0-1 1,1 1 0,0-1 0,0 1 0,0-1-1,0 1 1,1-1 0,-1 0 0,1 1 0,4 5-1,-2-4 33,-1-1 0,1 0-1,0-1 1,1 1 0,-1-1-1,1 0 1,0 0 0,0 0-1,0-1 1,0 1 0,1-1-1,-1 0 1,1-1-1,0 0 1,0 0 0,0 0-1,10 2 1,-8-3-40,-1 0 0,1-1 1,0 0-1,0 0 0,-1 0 0,1-1 0,0 0 0,-1-1 0,1 0 0,-1 0 1,1 0-1,-1-1 0,0 0 0,0 0 0,13-9 0,-10 4-298,0-1 0,0 0 0,-1 0 1,-1-1-1,1 0 0,-1 0 0,-1-1 0,11-21 0,-14 24 207,0 1 0,-1-1 1,-1 0-1,1 0 0,-1 0 0,-1-1 0,1 1 1,-2 0-1,1-13 0,-1 31 1041,1 0-1,0 0 1,0 0-1,1-1 1,1 1-1,5 17 1,-5-21-1144,0 0 0,0 0 0,1 1 0,-1-2 1,1 1-1,1 0 0,-1-1 0,1 0 0,0 0 1,0 0-1,0-1 0,1 1 0,-1-1 1,1-1-1,0 1 0,0-1 0,13 5 0,19 2-3813</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2.024"/>
    </inkml:context>
    <inkml:brush xml:id="br0">
      <inkml:brushProperty name="width" value="0.05" units="cm"/>
      <inkml:brushProperty name="height" value="0.05" units="cm"/>
      <inkml:brushProperty name="color" value="#004F8B"/>
    </inkml:brush>
  </inkml:definitions>
  <inkml:trace contextRef="#ctx0" brushRef="#br0">289 111 6659,'0'0'7593,"-3"-16"-7217,-14-50-69,17 65-307,-1-1-1,-1 0 1,1 0 0,0 1 0,0-1-1,0 1 1,-1-1 0,1 1 0,-1-1 0,1 1-1,-1 0 1,0 0 0,1 0 0,-1 0-1,0 0 1,0 0 0,0 0 0,0 1-1,0-1 1,0 1 0,-2-1 0,-43-1-130,34 3 121,7-1-7,-9-1-36,1 1 1,-1 0-1,0 1 1,0 1-1,-20 5 1,31-6 44,1 0-1,0 0 1,0 0 0,0 1 0,0-1 0,0 1 0,1 0 0,-1 0 0,0 0-1,1 0 1,-1 1 0,1-1 0,0 1 0,0-1 0,0 1 0,0 0 0,0 0-1,1-1 1,-1 1 0,1 1 0,0-1 0,-1 0 0,2 0 0,-1 0 0,0 1-1,1-1 1,-1 0 0,1 0 0,0 7 0,0-6 20,1-1 0,-1 1 0,1-1 0,0 1-1,0-1 1,0 1 0,0-1 0,0 0 0,1 0 0,0 0 0,-1 0 0,1 0 0,0 0 0,1 0 0,-1 0-1,0-1 1,1 1 0,0-1 0,-1 0 0,1 1 0,0-1 0,0-1 0,0 1 0,0 0 0,1-1 0,3 2-1,-1-1-17,1 1 0,0-1 0,0-1-1,0 1 1,0-1 0,0-1 0,0 1-1,0-1 1,0 0 0,1-1 0,-1 0-1,11-2 1,-14 1-78,0 1-1,0-1 1,-1 0 0,1 0 0,0 0 0,-1-1-1,0 1 1,1-1 0,-1 0 0,0 0-1,0 0 1,-1 0 0,1-1 0,-1 1-1,1-1 1,-1 1 0,0-1 0,0 0-1,-1 0 1,1 0 0,1-7 0,0-3-190,0-1 1,-1 0-1,0 0 1,-1-26 1942,-2 44-1601,1 0 1,-1 0-1,0-1 1,1 1 0,0 0-1,0 0 1,-1-1-1,2 1 1,-1 0-1,0 0 1,1 0-1,-1-1 1,1 1-1,0 0 1,0-1 0,0 1-1,0 0 1,2 3-1,30 41 160,-27-42-311,0 1 0,0-1 0,1 0 0,0 0 0,0-1 1,0 0-1,1 0 0,-1-1 0,1 0 0,9 3 0,-12-5-326,0 0-1,0 1 1,1-2 0,-1 1-1,0-1 1,0 1-1,1-1 1,-1-1 0,0 1-1,1-1 1,-1 0-1,0 0 1,0 0 0,0-1-1,0 0 1,0 0-1,5-3 1,12-13-2569</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2.512"/>
    </inkml:context>
    <inkml:brush xml:id="br0">
      <inkml:brushProperty name="width" value="0.05" units="cm"/>
      <inkml:brushProperty name="height" value="0.05" units="cm"/>
      <inkml:brushProperty name="color" value="#004F8B"/>
    </inkml:brush>
  </inkml:definitions>
  <inkml:trace contextRef="#ctx0" brushRef="#br0">1 238 448,'0'0'1748,"2"-22"-49,0-2-1086,9-85 628,-8 27 5466,-3 109-5327,-2 52-888,0-39 106,1 1 0,8 64 0,-5-99-550,-1 0 1,1 0-1,-1 0 0,2 0 0,-1 0 0,1 0 1,0 0-1,0-1 0,0 1 0,1-1 1,0 0-1,0 0 0,0-1 0,1 1 1,4 3-1,0-1 19,1-1 0,-1 0 0,1-1 0,0 0-1,0-1 1,0 0 0,22 5 0,0-2-305,1-3 0,0-1 0,0-1 0,57-4 0,-87 1 197,1 1 0,0-1-1,-1 0 1,1 0 0,-1 0-1,1 0 1,-1-1 0,0 0-1,1 1 1,-1-1-1,0 0 1,0-1 0,0 1-1,-1-1 1,1 1 0,0-1-1,-1 0 1,0 0 0,0 0-1,0 0 1,0 0-1,0 0 1,0 0 0,-1-1-1,2-5 1,0 1 28,-1-1-1,0 1 1,0 0 0,-1-1-1,0 1 1,0-1 0,-1 0-1,-1 1 1,1-1 0,-3-9 0,2 16 20,0-1 1,0 1 0,0 1 0,0-1 0,0 0 0,-1 0 0,1 0 0,-1 1 0,1-1-1,-1 1 1,0-1 0,1 1 0,-1-1 0,0 1 0,0 0 0,0 0 0,0 0 0,0 0-1,0 0 1,0 1 0,-1-1 0,1 1 0,0-1 0,0 1 0,0 0 0,-1 0 0,1 0-1,0 0 1,0 0 0,-1 0 0,1 1 0,0-1 0,0 1 0,0-1 0,0 1 0,0 0-1,0 0 1,0 0 0,0 0 0,0 0 0,0 1 0,0-1 0,0 0 0,1 1 0,-1-1 0,-1 3-1,0 1 52,0-1 0,1 1 0,-1 0 0,1 1 0,0-1 0,0 0 0,1 1 0,0-1 0,0 1 0,0-1 0,1 1 0,-1-1 0,1 1 0,1 0 0,-1-1 0,1 1 0,0-1 0,0 1 0,0-1 0,1 0 0,0 1 0,0-1 0,0 0 0,1 0 0,0 0 0,0-1 0,0 1 0,0-1 0,1 1 0,0-1 0,0 0 0,0 0 0,0-1 0,1 1 0,-1-1 0,10 5 0,-5-4-103,1 0-1,0 0 1,1-1 0,-1 0 0,21 3 0,26-3-3136,-38-5-181,-7-9-1673</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2.861"/>
    </inkml:context>
    <inkml:brush xml:id="br0">
      <inkml:brushProperty name="width" value="0.05" units="cm"/>
      <inkml:brushProperty name="height" value="0.05" units="cm"/>
      <inkml:brushProperty name="color" value="#004F8B"/>
    </inkml:brush>
  </inkml:definitions>
  <inkml:trace contextRef="#ctx0" brushRef="#br0">1 10 9044,'0'0'9444,"41"-9"-9139,-8 9 95,7 0-400,3 0-144,-2 0-208,-3 7-1601,-13-1-1521,-17-4-3489</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5.388"/>
    </inkml:context>
    <inkml:brush xml:id="br0">
      <inkml:brushProperty name="width" value="0.05" units="cm"/>
      <inkml:brushProperty name="height" value="0.05" units="cm"/>
      <inkml:brushProperty name="color" value="#004F8B"/>
    </inkml:brush>
  </inkml:definitions>
  <inkml:trace contextRef="#ctx0" brushRef="#br0">1 8 6067,'0'0'8502,"10"0"-7683,76 1 875,114-2 562,-69-6-7582</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6.778"/>
    </inkml:context>
    <inkml:brush xml:id="br0">
      <inkml:brushProperty name="width" value="0.05" units="cm"/>
      <inkml:brushProperty name="height" value="0.05" units="cm"/>
      <inkml:brushProperty name="color" value="#004F8B"/>
    </inkml:brush>
  </inkml:definitions>
  <inkml:trace contextRef="#ctx0" brushRef="#br0">367 286 8180,'0'0'4637,"0"-13"-4307,-1-41 65,1 53-382,0 0-1,0 0 0,0-1 1,-1 1-1,1 0 0,0 0 1,-1-1-1,1 1 1,-1 0-1,1 0 0,-1 0 1,0 0-1,0 0 0,1 0 1,-1 0-1,0 0 1,0 0-1,0 0 0,0 1 1,0-1-1,0 0 0,0 0 1,0 1-1,0-1 1,0 1-1,-1-1 0,1 1 1,0-1-1,-2 1 0,-35-2-47,30 3 25,-20-1-36,1 1 0,0 2 0,-32 7 1,48-8 30,0 1 0,0 0 0,0 1 0,1 0 0,0 1 0,0 0 0,0 1 1,0 0-1,1 1 0,-13 11 0,19-16 1,1 0 1,-1 1 0,1-1-1,0 1 1,0 0 0,0-1-1,0 1 1,0 0-1,0 0 1,1 0 0,0 1-1,0-1 1,0 0-1,0 0 1,0 1 0,0-1-1,1 0 1,0 1-1,-1-1 1,2 7 0,0-5 33,1 0-1,-1-1 1,1 1 0,0-1 0,0 0 0,1 0 0,-1 0 0,1 0 0,0 0-1,0 0 1,0-1 0,1 1 0,3 3 0,13 8 154,1-1 0,0 0 0,1-2 0,32 14 0,-49-23-158,54 22 194,63 33 441,-110-52-604,-1 1-1,0 0 1,-1 1 0,0 0 0,0 1 0,0 0-1,14 19 1,-22-26-55,0 0 0,0 0-1,0 1 1,-1-1 0,1 0 0,-1 1-1,0-1 1,1 1 0,-1 0 0,0-1-1,0 1 1,-1 0 0,1-1 0,-1 1-1,1 0 1,-1 0 0,0 0 0,0-1-1,0 1 1,0 0 0,-1 0 0,1 0-1,-1-1 1,0 1 0,1 0 0,-1 0-1,0-1 1,-1 1 0,1-1 0,0 1-1,-1-1 1,0 0 0,1 1 0,-1-1-1,0 0 1,0 0 0,0 0 0,0 0-1,-1-1 1,-1 2 0,-3 1-29,0 0 0,0-1 0,0 0 0,0 0 0,-1-1 0,1 0 0,-1 0 0,1-1 0,-1 0 0,0 0 0,1-1 0,-1 0 0,-14-2 0,20 2 11,-1-1 1,1 0 0,0 1-1,-1-1 1,1 0 0,-1 0-1,1 0 1,0 0 0,0-1-1,0 1 1,0-1 0,0 1-1,0-1 1,0 0 0,0 0-1,1 0 1,-1 0 0,1 0-1,-3-3 1,2 0-20,0 0 0,0 0 0,0 0 1,1 0-1,0 0 0,0 0 0,0-1 0,0 1 0,1-7 0,0 3-53,0-1 0,1 0 0,1 1 0,-1-1 0,1 1 1,1-1-1,0 1 0,0 0 0,1 0 0,5-9 0,18-18-153,1 2 1,53-49 0,-56 60 286,-1-2 0,-1 0 0,-1-1 1,-1-1-1,29-50 0,-45 64 72,0 1-1,-1-1 1,0 0 0,-1 0-1,-1-1 1,0 1-1,0-1 1,-2 1 0,1-1-1,-2 1 1,-2-16 0,3 27-91,0 0 0,0 0 1,-1 0-1,1 0 0,-1 0 1,1 0-1,-1 1 0,0-1 1,0 0-1,0 0 0,0 1 1,0-1-1,0 1 0,0-1 1,-1 1-1,1-1 0,-1 1 1,1 0-1,-1-1 0,1 1 1,-1 0-1,1 0 0,-1 0 1,0 0-1,0 1 0,0-1 1,0 0-1,1 1 0,-1-1 1,0 1-1,0 0 0,0 0 1,0-1-1,0 1 0,0 0 1,0 1-1,0-1 0,0 0 1,0 1-1,0-1 1,0 1-1,1-1 0,-1 1 1,0 0-1,0 0 0,1 0 1,-1 0-1,0 0 0,1 0 1,-1 0-1,-2 3 0,-2 5 58,0 1 0,0 0 0,1 1 0,0-1-1,1 1 1,0 0 0,0 0 0,1 0 0,1 0-1,-2 15 1,1 17 381,2 60 0,1-89-414,0-5-7,1 1-1,-1-1 1,1 0 0,1 1-1,0-1 1,0 0-1,1 0 1,0 0 0,1-1-1,0 1 1,0-1-1,1 0 1,0 0 0,0 0-1,1-1 1,0 1-1,0-1 1,1-1 0,0 1-1,0-1 1,0-1-1,1 1 1,0-1 0,0 0-1,0-1 1,1 0 0,-1 0-1,1-1 1,0 0-1,0-1 1,0 0 0,1 0-1,-1-1 1,0 0-1,14-1 1,-15 0-48,0 0-1,1 0 1,-1-1-1,0 0 1,0-1-1,0 0 1,0 0-1,0-1 1,14-7-1,-17 8-13,0-2 0,-1 1 0,0 0-1,0-1 1,0 0 0,0 0 0,0 0-1,-1-1 1,0 1 0,0-1 0,0 1 0,-1-1-1,1 0 1,-1 0 0,0 0 0,1-6-1,1-5-100,-2 1-1,1 0 0,-2-1 0,0 1 1,-1 0-1,-1-1 0,-2-19 1,2 55-1267,1-16 1394,-1-1-1,1 0 1,0 0 0,0 0 0,0 1-1,0-1 1,0 0 0,1 0 0,-1 0-1,1 0 1,0 1 0,0-1 0,0 0-1,0 0 1,1-1 0,-1 1 0,1 0 0,-1 0-1,1-1 1,0 1 0,4 3 0,-2-3-29,0 1 1,0-1 0,1 0 0,-1 0 0,1 0 0,0-1 0,0 1 0,0-1-1,0 0 1,1-1 0,-1 0 0,0 1 0,1-1 0,-1-1 0,0 1 0,1-1-1,-1 0 1,1 0 0,-1-1 0,1 0 0,-1 0 0,0 0 0,1 0-1,-1-1 1,0 0 0,0 0 0,0 0 0,0-1 0,0 0 0,-1 0 0,1 0-1,-1 0 1,0-1 0,0 0 0,0 1 0,0-2 0,-1 1 0,0 0 0,1-1-1,-2 1 1,1-1 0,0 0 0,-1 0 0,0 0 0,0 0 0,-1 0 0,1-1-1,0-5 1,0 3-281,0-1 0,-1 0-1,0 1 1,0-1-1,-1 0 1,0 0 0,-1 0-1,-2-9 1,1 62 1975,7-7-989,1-1 1,3 1-1,0-1 0,20 45 1,6 24-164,-29-85-477,-2-11-24,-1 1 0,-1-1 1,1 1-1,-1 0 0,-1 0 0,0-1 0,0 1 0,-1 0 0,-2 18 0,1-27-15,0 1 0,0 0 0,-1 0 0,1-1 0,-1 1-1,1-1 1,-1 1 0,1-1 0,-1 0 0,0 1 0,1-1-1,-1 0 1,0 0 0,0 0 0,0-1 0,0 1 0,0 0 0,0-1-1,0 1 1,0-1 0,-2 1 0,-48 5-275,37-5 24,0 0 120,0 0 1,-1-1-1,1-1 1,-24-3-1,36 3 131,0 1 0,0-1 0,0 0 0,1 0 0,-1 0 0,0 0 0,1 0 0,-1 0 1,1-1-1,-1 1 0,1-1 0,0 0 0,0 0 0,0 0 0,0 0 0,0 0 0,0 0 0,0-1 0,1 1 0,-1 0 0,1-1 0,-1 0 0,1 1 0,0-1 0,0 0 0,0 1 0,1-1 0,-1 0 1,1 0-1,-1-5 0,3-42-1559,-1 47 1171,0-1 1,0 1-1,0 0 0,0-1 1,1 1-1,-1 0 0,1 0 1,0 0-1,0 0 0,0 1 1,0-1-1,3-2 0,17-16-5006</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7.549"/>
    </inkml:context>
    <inkml:brush xml:id="br0">
      <inkml:brushProperty name="width" value="0.05" units="cm"/>
      <inkml:brushProperty name="height" value="0.05" units="cm"/>
      <inkml:brushProperty name="color" value="#004F8B"/>
    </inkml:brush>
  </inkml:definitions>
  <inkml:trace contextRef="#ctx0" brushRef="#br0">167 89 7459,'0'0'5566,"-1"-11"-4745,-7-33-306,8 43-492,-1 0-1,1 0 1,-1-1-1,0 1 0,1 0 1,-1 0-1,0 0 1,0 0-1,0 0 1,0 1-1,1-1 1,-1 0-1,0 0 1,-1 1-1,1-1 0,0 0 1,0 1-1,0-1 1,0 1-1,0-1 1,-1 1-1,1 0 1,-3-1-1,-27 0 28,24 1-78,3 0 51,0 0 0,0 0 0,1 1 0,-1-1 0,0 1 1,0 0-1,0 0 0,1 0 0,-1 0 0,1 0 1,-1 1-1,1 0 0,-1 0 0,1 0 0,0 0 1,0 0-1,0 1 0,0-1 0,0 1 0,0 0 1,1 0-1,0 0 0,-1 0 0,1 0 0,0 1 1,0-1-1,1 1 0,-1-1 0,1 1 0,0-1 1,0 1-1,0 0 0,0 0 0,1-1 0,-1 1 1,1 0-1,0 0 0,0 0 0,1 0 0,-1 0 0,1-1 1,-1 1-1,1 0 0,1 0 0,-1-1 0,0 1 1,1-1-1,2 5 0,1-1 6,1 0-1,0 0 1,0-1-1,1 1 1,0-1-1,0-1 1,0 1-1,1-1 1,0-1-1,0 1 1,0-1 0,0-1-1,1 0 1,-1 0-1,13 3 1,-7-3-35,1 0 0,0-1 1,0 0-1,0-1 0,0 0 1,0-2-1,0 0 0,26-4 1,-31 2 7,1-1 1,-1 0-1,0 0 1,0-1-1,-1 0 1,1-1-1,-1 0 1,0 0-1,-1-1 1,1 0-1,6-8 1,-9 9-1,0 0 1,-1-1-1,0 1 1,-1-1 0,0 0-1,0 0 1,0-1 0,-1 1-1,0-1 1,0 0-1,-1 0 1,0 0 0,0 0-1,-1 0 1,1-10 0,-3 16-11,1 0 0,-1 0 0,0 1 0,0-1 0,0 0 1,0 0-1,0 0 0,0 1 0,-1-1 0,1 1 0,0-1 0,-1 1 1,0-1-1,1 1 0,-1 0 0,0 0 0,1 0 0,-1 0 1,0 0-1,0 0 0,0 0 0,0 0 0,0 1 0,0-1 1,0 1-1,0 0 0,0-1 0,-2 1 0,-2-1-22,1 0-1,-1 0 1,0 1 0,0 0-1,1 0 1,-1 0 0,0 1-1,0-1 1,-8 3 0,11 0 6,0-1 0,-1 1 1,1-1-1,0 1 1,0 0-1,1 0 0,-1 1 1,1-1-1,-1 0 1,1 1-1,0 0 0,1-1 1,-1 1-1,0 0 1,1 0-1,0 0 0,0 0 1,0 0-1,1 0 1,-1 0-1,1 8 0,-1-7 61,1 1 0,0-1 0,0 1 0,0-1 0,0 1 0,1-1 0,0 1 0,1-1 0,-1 1 0,1-1 0,0 0 0,0 0 0,0 0 0,1 0 0,5 8 0,-3-9-18,-1 0 1,1-1 0,0 1 0,0-1-1,0 0 1,1 0 0,-1 0 0,1-1-1,0 0 1,0 0 0,0-1 0,0 1-1,0-1 1,0-1 0,0 1 0,0-1-1,0 0 1,0 0 0,0-1 0,0 1-1,0-1 1,11-4 0,-5 1-103,0 0 0,0-1 0,0 0 0,0-1 0,-1-1 0,0 0 0,0 0 0,-1-1 0,16-15 0,-21 19 3,0-1 1,-1 1 0,1-1 0,-1 0 0,0-1 0,-1 1 0,0-1 0,1 1 0,-2-1 0,1 0 0,-1 0 0,0 0-1,2-10 1,-4 25 364,1 0-1,0 1 0,0-1 1,0 0-1,1 0 1,1 0-1,0 0 0,0-1 1,0 1-1,1-1 0,1 0 1,-1 0-1,10 12 1,-10-15-385,1 0 1,-1 0 0,1-1 0,1 1 0,-1-1 0,1 0 0,-1-1 0,8 4-1,-7-4-533,1 0 0,0-1 0,0 0 0,-1 0 0,2-1 0,-1 0-1,0 0 1,10 0 0,8-1-4996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16.986"/>
    </inkml:context>
    <inkml:brush xml:id="br0">
      <inkml:brushProperty name="width" value="0.05" units="cm"/>
      <inkml:brushProperty name="height" value="0.05" units="cm"/>
      <inkml:brushProperty name="color" value="#004F8B"/>
    </inkml:brush>
  </inkml:definitions>
  <inkml:trace contextRef="#ctx0" brushRef="#br0">0 177 2625,'0'0'11451,"6"-3"-10315,27-22-700,-29 20-441,1 1 0,-1 0 0,1 0 0,1 0 0,-1 0 0,0 1 0,1 0 0,0 0 0,-1 1 0,1-1 0,0 1 0,1 0 0,7-1 0,6 3 508,0 0 0,38 6 0,20 1 1507,-75-8-2035,1 1 1,-1-1-1,0 0 1,0 0-1,0 0 1,0-1-1,0 1 0,0-1 1,-1 1-1,1-1 1,0 0-1,-1 0 1,1 0-1,-1 0 1,4-5-1,32-43-4322,-35 45 3385,18-28-5870</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8.037"/>
    </inkml:context>
    <inkml:brush xml:id="br0">
      <inkml:brushProperty name="width" value="0.05" units="cm"/>
      <inkml:brushProperty name="height" value="0.05" units="cm"/>
      <inkml:brushProperty name="color" value="#004F8B"/>
    </inkml:brush>
  </inkml:definitions>
  <inkml:trace contextRef="#ctx0" brushRef="#br0">242 55 6723,'0'0'9007,"0"-5"-8332,0 3-639,0 1 1,0-1-1,0 1 1,0-1 0,0 1-1,0-1 1,-1 1-1,1-1 1,-1 1-1,1-1 1,-1 1-1,0 0 1,1-1-1,-1 1 1,0 0-1,0-1 1,0 1-1,0 0 1,0 0-1,-1-1 1,-2 0-37,1 0-1,0 0 1,-1 1-1,1-1 1,-1 1 0,1 0-1,-1 0 1,0 0-1,-4 0 1,-8-1-14,0 0 1,0 1-1,0 0 0,0 1 0,-18 3 1,30-3 12,1 1-1,-1-1 1,1 1 0,0 0 0,-1 0-1,1 0 1,0 1 0,0-1 0,0 1 0,0-1-1,0 1 1,0 0 0,1 0 0,-1 0-1,1 1 1,-1-1 0,1 1 0,0-1 0,0 1-1,0 0 1,0 0 0,0 0 0,0 0-1,1 0 1,0 0 0,0 0 0,0 0-1,0 1 1,0-1 0,0 6 0,0-5 21,0 0 0,1-1 0,0 1 0,0 0 0,0 0 0,0 0 0,1-1 0,-1 1 0,1 0 0,0-1 0,0 1 0,0-1 0,0 1 0,1-1 0,0 1 1,0-1-1,-1 0 0,5 4 0,-3-4 2,1 0 0,-1-1 0,1 0 0,0 0 0,0 0 0,0 0 0,0-1 0,1 0 0,-1 0 0,0 0 0,0 0 0,1 0 0,-1-1 0,0 0 0,9 0 0,-8-1-91,1 1-1,-1-1 0,0 0 0,1 0 1,-1-1-1,0 0 0,0 0 0,0 0 0,0 0 1,0-1-1,-1 0 0,1 0 0,-1 0 1,1 0-1,-1-1 0,0 0 0,-1 1 0,5-7 1,-3 5-101,-1-1 1,0 0-1,0 0 1,-1-1 0,0 1-1,0-1 1,0 1-1,-1-1 1,0 0-1,0 0 1,-1 0 0,0 0-1,1-10 721,-2 53 514,1-31-1063,1 0 1,-1 0 0,1 0 0,0 0-1,0 0 1,0 0 0,1 0 0,0-1-1,0 1 1,0-1 0,0 1 0,1-1-1,-1-1 1,1 1 0,0 0 0,0-1-1,1 0 1,-1 0 0,1 0 0,-1 0-1,1-1 1,7 3 0,-8-3-416,1-1 0,-1 0 0,0 0 0,1 0 0,-1 0 0,1 0 0,-1-1 0,1 0 0,-1 0 0,1-1-1,-1 1 1,1-1 0,-1 0 0,0 0 0,1 0 0,-1 0 0,7-4 0,10-12-3266</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8.532"/>
    </inkml:context>
    <inkml:brush xml:id="br0">
      <inkml:brushProperty name="width" value="0.05" units="cm"/>
      <inkml:brushProperty name="height" value="0.05" units="cm"/>
      <inkml:brushProperty name="color" value="#004F8B"/>
    </inkml:brush>
  </inkml:definitions>
  <inkml:trace contextRef="#ctx0" brushRef="#br0">3 160 1265,'0'0'1574,"2"-17"-8,0 1-838,7-54 528,-6 13 5700,-4 85-6273,-6 27 259,2-19-450,2 0 0,0-1 0,4 45 0,0-75-471,0 0 0,1 0 0,-1-1 0,1 1 1,-1 0-1,2-1 0,-1 1 0,0-1 0,1 1 0,0-1 0,0 0 0,0 0 0,0 0 0,1-1 0,-1 1 0,1-1 0,0 0 0,0 0 0,1 0 0,-1-1 0,0 1 0,1-1 0,-1 0 0,1 0 0,0-1 0,0 1 0,7 0 0,14 3-101,-1-1 0,1-1 0,50-1 0,-71-2 38,8 1-89,0-2 0,0 1 0,1-2 0,-1 0 0,0 0-1,0-1 1,0-1 0,19-8 0,-26 9 100,0-1-1,-1 1 1,1-1 0,-1-1 0,0 1-1,0 0 1,-1-1 0,1 0-1,-1 0 1,0-1 0,-1 1-1,1-1 1,-1 0 0,0 0 0,0 0-1,-1 0 1,0 0 0,0-1-1,1-6 1,-1 9-2,-1-1 1,0 1-1,0 0 1,-1-1-1,1 1 1,-1-1-1,0 1 0,0 0 1,-1-1-1,1 1 1,-1-1-1,0 1 1,0 0-1,-4-9 0,3 11 36,0 0 0,1 0 0,-1 0 0,-1 0-1,1 0 1,0 1 0,0-1 0,-1 1 0,1 0-1,0-1 1,-1 1 0,0 0 0,1 0-1,-1 1 1,0-1 0,1 0 0,-1 1 0,0 0-1,1 0 1,-1-1 0,0 2 0,0-1 0,0 0-1,1 0 1,-4 2 0,3-1 27,0 0 1,0 0 0,0 0-1,1 1 1,-1-1 0,0 1-1,1 0 1,-1 0 0,1-1-1,0 2 1,0-1 0,0 0-1,0 0 1,0 1 0,0-1-1,0 1 1,1 0 0,-1-1-1,1 1 1,0 0-1,0 0 1,0 0 0,0 0-1,0 0 1,0 3 0,-1 2 46,1-1 0,0 1-1,0-1 1,0 1 0,1-1 0,0 1 0,0 0 0,1-1 0,3 13 0,-3-16-63,1 0 0,0 0 1,0-1-1,0 1 0,1-1 1,0 1-1,-1-1 0,1 0 0,0 0 1,0 0-1,1 0 0,-1-1 1,1 1-1,-1-1 0,1 0 0,0 0 1,0 0-1,0 0 0,7 1 0,0 0-740,1 0 0,-1-1 0,1 0 0,0-1 0,-1 0 0,14-1 0,-9-4-3169,-8-11-2097</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8.981"/>
    </inkml:context>
    <inkml:brush xml:id="br0">
      <inkml:brushProperty name="width" value="0.05" units="cm"/>
      <inkml:brushProperty name="height" value="0.05" units="cm"/>
      <inkml:brushProperty name="color" value="#004F8B"/>
    </inkml:brush>
  </inkml:definitions>
  <inkml:trace contextRef="#ctx0" brushRef="#br0">1 1 3185,'0'0'13126,"141"5"-12949,-85-5-177,-5 0-80,-9 0-2017,-15 0-3378</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1.162"/>
    </inkml:context>
    <inkml:brush xml:id="br0">
      <inkml:brushProperty name="width" value="0.05" units="cm"/>
      <inkml:brushProperty name="height" value="0.05" units="cm"/>
      <inkml:brushProperty name="color" value="#004F8B"/>
    </inkml:brush>
  </inkml:definitions>
  <inkml:trace contextRef="#ctx0" brushRef="#br0">0 321 3009,'0'0'9621,"21"6"-8599,9 3-579,0-2 0,43 5 0,-59-10-325,1-1 1,0 0 0,0-2 0,0 0 0,0 0 0,-1-1-1,1-1 1,27-9 0,-28 6-161,0 0 0,-1 0 0,0-2 0,0 1 0,-1-2 1,0 0-1,0 0 0,17-20 0,-23 22-159,0 0 1,-1-1 0,0 0-1,0 0 1,0-1 0,-2 1-1,1-1 1,-1 0-1,0 0 1,-1 0 0,0 0-1,0 0 1,-1-1 0,0-17-1,-1 22 57,-4-52-981,4 55 1114,0 0 0,-1 0 0,1 0 0,-1-1 0,1 1-1,-1 0 1,0 0 0,0 0 0,0 1 0,0-1 0,0 0 0,-1 0 0,1 0 0,0 1 0,-1-1 0,1 1 0,-1-1 0,0 1 0,0 0 0,1-1 0,-1 1 0,-4-2 0,5 28 270,0 18 215,2 1 0,1-1 1,3 0-1,1 0 1,14 52-1,1-27-163,-15-43-1442,-14-38-3923,5 3 4828,0-1 0,1 0 1,0 0-1,0-1 1,1 1-1,1 0 1,0-1-1,0 1 0,1 0 1,3-13-1,-3 22 308,0-1 0,1 1 0,-1 0 0,1-1-1,-1 1 1,1 0 0,0 0 0,0 0-1,0 0 1,0 1 0,0-1 0,0 1 0,1-1-1,-1 1 1,0 0 0,1-1 0,-1 1 0,1 1-1,-1-1 1,1 0 0,0 1 0,-1-1 0,1 1-1,0 0 1,-1-1 0,1 1 0,0 1 0,-1-1-1,6 1 1,-1 0 200,0-1-1,0 1 1,0 1 0,-1-1-1,1 1 1,0 1 0,-1-1-1,1 1 1,-1 0 0,9 6-1,40 47 829,-51-52-1177,-1 0 1,0 1-1,0-1 0,0 1 1,0 0-1,-1 0 0,0 0 1,0 0-1,0 0 0,0 0 0,-1 0 1,1 7-1,-4-52 174,2 34-13,-1 0-1,1 0 1,0 0 0,1 0 0,0 1 0,-1-1-1,2 0 1,-1 0 0,1 1 0,0-1 0,0 1-1,0-1 1,1 1 0,5-8 0,-4 9-50,0-1 1,1 1-1,0 0 1,0 0-1,0 1 1,0-1-1,1 1 1,-1 0-1,1 1 1,0-1-1,0 1 1,0 1-1,11-3 1,1 1-458,0 1-1,0 0 1,28 2-1,-20 1-2601,1-1-3244</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2.323"/>
    </inkml:context>
    <inkml:brush xml:id="br0">
      <inkml:brushProperty name="width" value="0.05" units="cm"/>
      <inkml:brushProperty name="height" value="0.05" units="cm"/>
      <inkml:brushProperty name="color" value="#004F8B"/>
    </inkml:brush>
  </inkml:definitions>
  <inkml:trace contextRef="#ctx0" brushRef="#br0">313 128 5234,'0'0'9207,"0"-10"-8761,1-35-155,-2 43-279,1-1 1,-1 0-1,0 1 1,1 0-1,-1-1 1,-1 1-1,1-1 1,0 1-1,0 0 1,-1 0-1,1 0 1,-1 0 0,0 0-1,0 0 1,0 0-1,0 0 1,0 1-1,0-1 1,0 1-1,0-1 1,0 1-1,-1 0 1,-2-1-1,-5-2 29,0 0-1,0 1 0,-19-3 0,15 3-29,0 1 1,-1 1-1,1 0 0,0 1 0,0 0 1,0 1-1,-27 6 0,37-6-5,0 0 0,0 0 1,0 1-1,0-1 0,0 1 0,1 0 0,-1 1 0,1-1 0,-1 0 1,1 1-1,0 0 0,0 0 0,0 0 0,0 0 0,1 0 0,-1 1 0,1-1 1,0 1-1,0-1 0,0 1 0,0 0 0,1 0 0,-1 0 0,1 0 0,0 0 1,0 0-1,1 0 0,-1 0 0,1 1 0,0 6 0,0-7 23,0 1 0,0-1 1,1 1-1,0 0 0,-1-1 0,1 1 0,1-1 0,-1 1 0,1-1 0,0 0 0,0 0 0,0 0 0,0 0 0,1 0 0,4 6 0,-2-5 0,1-1-1,-1 1 0,1-1 0,0 0 0,0-1 1,0 1-1,1-1 0,-1 0 0,13 3 0,-7-2 6,-1-2-1,1 1 0,0-1 1,0-1-1,0 0 0,0 0 0,0-2 1,0 1-1,0-2 0,0 1 1,16-5-1,-23 4-37,0 1 1,0-1-1,0 0 0,0 0 1,0-1-1,-1 0 0,1 1 0,-1-1 1,0-1-1,0 1 0,0-1 1,0 1-1,0-1 0,-1 0 1,0-1-1,0 1 0,0 0 0,0-1 1,-1 0-1,1 1 0,-1-1 1,-1 0-1,1 0 0,-1 0 1,1-1-1,-1 1 0,0-10 0,-1 11-36,-1-51-256,1 54 285,0-1-1,0 1 1,0 0 0,0 0 0,0 0 0,0 0-1,0 0 1,-1 0 0,1 0 0,0 0 0,-1 0-1,1 0 1,0 0 0,-1 0 0,1 0 0,-1 0-1,0 0 1,1 1 0,-1-1 0,0 0 0,1 0-1,-1 0 1,0 1 0,0-1 0,0 0 0,0 1 0,0-1-1,1 1 1,-1-1 0,0 1 0,0 0 0,0-1-1,0 1 1,-1 0 0,1 0 0,0-1 0,0 1-1,0 0 1,0 0 0,0 0 0,0 0 0,0 0-1,0 1 1,-2-1 0,1 2-9,0 0-1,0-1 1,1 1-1,-1 0 1,0 0-1,1 0 1,-1 0-1,1 0 1,0 0-1,0 0 1,0 0 0,0 1-1,0-1 1,0 0-1,1 1 1,-1-1-1,1 0 1,0 1-1,-1-1 1,1 1 0,0-1-1,1 4 1,-1 0 45,0-1 0,0 0 1,0 0-1,1 1 0,0-1 0,0 0 1,0 0-1,1 0 0,0 0 1,2 4-1,0-4 9,1 0 1,0 0-1,0-1 1,0 0-1,0 0 1,0 0-1,1-1 1,0 0-1,0 0 0,0 0 1,0-1-1,0 0 1,0 0-1,1 0 1,7 0-1,0 0 16,0 0 0,0-1 0,-1-1 0,1 0 1,0-1-1,18-3 0,-27 3-43,-1 0 1,0 0-1,1-1 0,-1 1 1,0-1-1,0 0 1,0 0-1,0-1 1,-1 1-1,1-1 0,0 0 1,-1 0-1,0 0 1,0-1-1,0 1 1,0-1-1,0 1 0,-1-1 1,0 0-1,3-6 1,-2 4-26,-1-1 0,0 1 0,0-1 0,-1 0 0,0 0 0,0 1 0,0-1 0,-1 0 0,0 0 0,0 0 0,-1 0 0,-2-10 0,3 16 7,0 0 0,0 0 0,0 0-1,0 0 1,0 0 0,-1 0 0,1 0-1,0 0 1,-1 1 0,1-1 0,0 0-1,-1 0 1,1 0 0,-1 0 0,1 1-1,-1-1 1,0 0 0,1 0 0,-1 1 0,0-1-1,1 1 1,-2-2 0,-9 14-508,-1 34 299,11-39 278,0-1 0,1 0 0,0 0 1,1 1-1,-1-1 0,1 0 0,1 0 1,-1 0-1,1 0 0,0 0 0,4 8 1,-5-11-35,1-1 0,0 1 0,0 0 0,1-1 1,-1 0-1,0 0 0,1 1 0,-1-1 1,1-1-1,0 1 0,0 0 0,0-1 1,0 1-1,0-1 0,0 0 0,0 0 1,0 0-1,0 0 0,1-1 0,-1 0 0,0 1 1,0-1-1,6 0 0,-2 0-29,-1 0-1,1 0 1,0 0-1,0-1 1,-1 0 0,1-1-1,0 1 1,-1-1-1,0 0 1,1-1-1,-1 1 1,0-1 0,0-1-1,0 1 1,-1-1-1,1 0 1,-1 0-1,0-1 1,0 1-1,0-1 1,-1 0 0,1-1-1,-1 1 1,-1-1-1,1 1 1,-1-1-1,4-10 1,-5 9-211,0 0-1,-1 0 1,0 0 0,0 0-1,0 0 1,-1 0 0,0-1-1,-1 1 1,-1-8-1,-3 39-191,4-9 500,0 1-1,2 0 1,0-1-1,0 1 1,9 29-1,-9-40-69,0-1 1,1 0-1,0 0 0,-1 0 0,2-1 1,-1 1-1,0 0 0,1-1 0,0 1 1,-1-1-1,1 0 0,1 0 0,-1 0 1,0 0-1,1-1 0,-1 1 1,1-1-1,0 0 0,0 0 0,0 0 1,0-1-1,0 1 0,0-1 0,0 0 1,1 0-1,6 0 0,-6 0-89,0 0-1,1-1 1,-1 0 0,0 0-1,1 0 1,-1-1 0,0 0 0,0 0-1,0 0 1,1-1 0,-1 1-1,0-1 1,-1 0 0,1-1-1,6-3 1,-5 1-62,0-1 0,0 0 0,-1 0 0,0 0 0,0-1 0,0 0 0,-1 0 1,0 0-1,4-10 0,-3 6 13,1 0 0,0 1 1,0-1-1,1 1 0,10-11 1,-14 18 180,1-1 0,-1 2 0,1-1 0,0 0 0,0 1 0,0-1 0,1 1 0,-1 0 0,0 1 0,1-1 0,-1 1 0,1 0 0,0 0 0,-1 0 0,1 1 0,6-1 0,-5 1 109,0 0 0,0 0 0,1 0 0,-1 1 0,0 0 0,-1 0 0,1 0 1,0 1-1,0 0 0,0 0 0,-1 1 0,8 4 0,-9-5-142,-1 1 1,0 0-1,-1-1 0,1 1 1,0 0-1,-1 1 1,0-1-1,1 0 0,-1 1 1,-1-1-1,1 1 0,0 0 1,-1 0-1,0-1 0,0 1 1,0 0-1,0 0 0,-1 0 1,1 0-1,-1 5 0,0-5-38,0 0 0,-1 0 0,1 0 0,-1-1 0,0 1 0,0 0 0,0 0-1,-1 0 1,1-1 0,-1 1 0,0-1 0,0 1 0,0-1 0,0 0 0,0 0 0,-1 0 0,0 0-1,1 0 1,-1 0 0,0-1 0,-1 1 0,1-1 0,0 0 0,-1 0 0,1 0 0,-1-1 0,-4 2-1,-3 2-435,0-2 0,0 0 0,-1 0-1,1-1 1,-1 0 0,1-1 0,-1-1-1,-15 0 1,26 0 340,1 0 0,-1 0 0,1 0 0,-1 0 0,1-1 0,-1 1-1,1 0 1,-1 0 0,1 0 0,-1 0 0,1-1 0,-1 1 0,1 0 0,0-1 0,-1 1 0,1 0 0,-1-1 0,1 1 0,0 0-1,-1-1 1,1 1 0,0 0 0,-1-1 0,1 1 0,0-1 0,0 1 0,-1-1 0,1 1 0,0-1 0,0 1 0,0-1 0,0 1 0,0-1-1,0 1 1,0-1 0,0 1 0,0-1 0,0 1 0,0-1 0,0 1 0,0-1 0,0 1 0,0-2 0,0 0-388,0-18-3611</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3.233"/>
    </inkml:context>
    <inkml:brush xml:id="br0">
      <inkml:brushProperty name="width" value="0.05" units="cm"/>
      <inkml:brushProperty name="height" value="0.05" units="cm"/>
      <inkml:brushProperty name="color" value="#004F8B"/>
    </inkml:brush>
  </inkml:definitions>
  <inkml:trace contextRef="#ctx0" brushRef="#br0">0 149 6227,'0'0'696,"6"22"1182,83 357 4312,-78-326-5902,-6-34-188,-1 1-1,0 0 0,-1 21 1,-17-616-7589,14 573 7545,0-1 0,-1 1 1,1-1-1,1 1 0,-1-1 0,0 1 1,1 0-1,-1-1 0,1 1 0,0-1 1,0 1-1,0 0 0,0 0 1,0-1-1,0 1 0,1 0 0,-1 0 1,1 0-1,-1 0 0,1 0 0,0 1 1,0-1-1,0 1 0,0-1 1,0 1-1,0-1 0,0 1 0,3-1 1,3 0 277,0 0 0,0 1-1,0-1 1,0 2 0,0-1 0,1 1 0,8 1 0,-14 0-260,0-1-1,1 1 1,-1-1 0,0 1-1,0 0 1,0 0 0,0 1-1,0-1 1,-1 1 0,1-1-1,0 1 1,-1 0 0,1 0-1,-1 0 1,1 0 0,-1 1-1,0-1 1,4 6 0,-3-3-27,1 0 1,-1 1-1,-1 0 0,1-1 1,-1 1-1,0 0 1,0 1-1,0-1 0,0 11 1,-1-12-80,-1 0-1,0 0 1,0-1 0,0 1 0,0 0 0,-1 0 0,0-1 0,0 1-1,0 0 1,-1-1 0,0 1 0,-3 7 0,3-10-24,0 1 1,1-1-1,-1 0 1,0 0-1,0 0 1,0 0-1,-1 0 1,1 0-1,0-1 1,-1 1-1,1-1 1,-1 1-1,1-1 0,-1 0 1,0 0-1,1 0 1,-1-1-1,0 1 1,0 0-1,0-1 1,0 0-1,-4 0 1,6 0-58,0 1 0,0-1 0,0 0 1,0 0-1,0 0 0,-1 0 0,1-1 0,0 1 1,0 0-1,0 0 0,0-1 0,0 1 1,0 0-1,0-1 0,0 1 0,0-1 0,0 1 1,0-1-1,1 0 0,-1 1 0,0-1 0,0 0 1,0 0-1,0-1 0,0 0-113,0-1-1,1 1 1,0-1 0,-1 0 0,1 1-1,0-1 1,0 1 0,1-1-1,-1 1 1,1-4 0,0 1 115,1 0 0,-1 1 0,1-1 0,0 1 0,1-1 0,-1 1 0,1 0 0,-1 0 0,1 0 0,0 0 0,1 1 0,-1-1 0,1 1 0,0-1 0,-1 1 0,1 1 0,8-5 0,-7 3 576,1 1 1,-1 1 0,1-1 0,0 1 0,0 0 0,0 0 0,0 0 0,0 1 0,1 0 0,-1 0 0,0 1 0,1 0 0,9 1-1,-12 0-269,-1 1 0,1 0 0,-1 0 0,1 0 0,-1 0 0,0 0 0,0 1-1,0-1 1,0 1 0,3 4 0,16 12 299,-14-14-406,1 0 1,0-1 0,0 0-1,0 0 1,0-1 0,1-1-1,-1 1 1,1-2 0,0 1 0,-1-1-1,1-1 1,0 0 0,16-1-1,-22 0-118,0 1 0,0-1 0,0 0 0,0 0 0,0 0 0,0-1 0,-1 0 0,1 1 0,0-1-1,-1 0 1,1-1 0,-1 1 0,0-1 0,0 1 0,0-1 0,0 0 0,0 0 0,0-1 0,-1 1 0,1 0 0,-1-1-1,0 1 1,0-1 0,-1 0 0,1 0 0,-1 0 0,0 0 0,0 0 0,0 0 0,0 0 0,-1 0 0,1 0 0,-2-8-1,1 10-59,-1-1-1,0 0 0,1 1 0,-2-1 0,1 0 0,0 1 1,0-1-1,-1 1 0,1 0 0,-1-1 0,0 1 0,0 0 0,0 0 1,0 0-1,0 0 0,0 0 0,0 1 0,-1-1 0,1 1 1,-1-1-1,-2 0 0,-61-27-1420,62 27 1421,-20-5-223,1 1 0,-42-5-1,50 9 239,51 7 1439,16 2 850,95 26 1,-134-29-2159,1 1 0,-1 0 0,-1 0 0,1 2 0,-1-1 0,0 2 0,0-1 0,-1 2 0,0 0 0,0 0 0,-1 0 0,11 15 0,-15-18-1982</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3.719"/>
    </inkml:context>
    <inkml:brush xml:id="br0">
      <inkml:brushProperty name="width" value="0.05" units="cm"/>
      <inkml:brushProperty name="height" value="0.05" units="cm"/>
      <inkml:brushProperty name="color" value="#004F8B"/>
    </inkml:brush>
  </inkml:definitions>
  <inkml:trace contextRef="#ctx0" brushRef="#br0">0 1 9076,'0'0'4858,"0"21"-4508,0-1-243,0 24 422,11 84 1,-10-121-494,1 0 1,-1 0-1,1-1 1,1 1 0,-1-1-1,1 1 1,0-1-1,0 0 1,1 0-1,0 0 1,0-1-1,0 1 1,1-1 0,0 0-1,0 0 1,8 6-1,-5-6 1,1-1 0,0 1-1,0-2 1,0 1 0,0-1-1,0-1 1,1 0 0,-1 0-1,1-1 1,-1 0 0,12 0 0,-10-1-70,-1 0 0,0 0 1,0-1-1,0 0 0,0-1 1,0 0-1,0-1 1,-1 0-1,19-8 0,-24 8-2,0 1 0,0-1 0,0 0 0,0 0 0,-1 0 0,1-1-1,-1 1 1,0-1 0,0 0 0,0 0 0,0 0 0,-1 0 0,1-1 0,-1 1 0,0-1-1,-1 1 1,1-1 0,-1 0 0,0 0 0,0 1 0,0-1 0,0-9 0,-1-52 8,-1 66 42,1 0-1,-1-1 0,1 1 1,-1 0-1,1 0 1,-1 0-1,1-1 1,-1 1-1,1 0 1,-1 0-1,1 0 1,-1 0-1,1 0 1,-1 0-1,1 0 1,-1 0-1,1 0 1,-1 0-1,1 1 1,-1-1-1,1 0 1,-1 0-1,1 0 1,-1 1-1,1-1 1,-1 0-1,1 1 1,-1-1-1,1 0 1,-1 1-1,1-1 0,0 0 1,-1 1-1,1 0 1,-7 7 127,0 0 0,1 1 0,1 0 0,-1 0 0,2 0 0,-1 1 0,1 0 0,1 0 0,-1 0 0,2 0 0,-1 0 0,2 0 0,-1 1 0,1-1 0,1 1 0,1 12 0,-1-22-142,0 1 0,0-1 0,0 1 0,1-1 0,-1 1-1,1-1 1,-1 1 0,1-1 0,0 0 0,-1 1 0,1-1-1,0 0 1,0 1 0,0-1 0,0 0 0,0 0 0,0 0-1,0 0 1,0 0 0,0 0 0,2 0 0,1 2-63,0-1 0,1-1 0,-1 1 1,0 0-1,1-1 0,-1 0 0,6 0 0,10 1-1324,0-1 0,29-2 0,-39 1 84,36-3-4948</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4.065"/>
    </inkml:context>
    <inkml:brush xml:id="br0">
      <inkml:brushProperty name="width" value="0.05" units="cm"/>
      <inkml:brushProperty name="height" value="0.05" units="cm"/>
      <inkml:brushProperty name="color" value="#004F8B"/>
    </inkml:brush>
  </inkml:definitions>
  <inkml:trace contextRef="#ctx0" brushRef="#br0">862 17 6211,'0'0'7123,"-106"-16"-6755,71 16-368,-6 0-624,-9 3-2081,-8 3-1873</inkml:trace>
  <inkml:trace contextRef="#ctx0" brushRef="#br0" timeOffset="1">0 16 7171,'0'0'10229,"90"3"-9829,-51 1-400,-2-2-96,-4 0-2017,-14-2-2721</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5.709"/>
    </inkml:context>
    <inkml:brush xml:id="br0">
      <inkml:brushProperty name="width" value="0.05" units="cm"/>
      <inkml:brushProperty name="height" value="0.05" units="cm"/>
      <inkml:brushProperty name="color" value="#004F8B"/>
    </inkml:brush>
  </inkml:definitions>
  <inkml:trace contextRef="#ctx0" brushRef="#br0">206 21 1873,'0'0'9271,"2"-5"-8007,-2 4-1089,7-14 287,-7 15-449,0 1 1,0-1-1,0 0 0,0 0 0,0 1 0,0-1 1,0 0-1,0 0 0,0 0 0,0 1 0,0-1 1,0 0-1,0 0 0,0 0 0,0 1 0,1-1 1,-1 0-1,0 0 0,0 0 0,0 1 0,0-1 0,0 0 1,0 0-1,1 0 0,-1 0 0,0 1 0,0-1 1,0 0-1,0 0 0,1 0 0,-1 0 0,0 0 1,0 0-1,0 0 0,0 0 0,1 1 0,-1-1 1,0 0-1,0 0 0,1 0 0,-1 0 0,0 0 1,0 0-1,0 0 0,1 0 0,-1 0 0,0 0 1,0 0-1,0 0 0,1-1 0,-1 1 0,0 0 0,0 0 1,0 0-1,1 0 0,-1 0 0,0 0 0,0 0 1,0-1-1,0 1 0,1 0 0,-1 0 0,0 0 1,0 0-1,0 0 0,0-1 0,1 1 0,75 309 1820,-76-309-1878,0 1 1,0 0-1,0 0 0,0-1 0,0 1 0,-1 0 1,1 0-1,0-1 0,0 1 0,0 0 0,-1 0 1,1-1-1,0 1 0,-1 0 0,1-1 0,-1 1 1,1 0-1,0-1 0,-1 1 0,1-1 0,-1 1 1,0-1-1,1 1 0,-1-1 0,1 1 0,-1-1 1,0 1-1,0-1 0,1 0 0,-1 1 0,0-1 1,1 0-1,-1 0 0,0 0 0,0 0 0,1 1 1,-1-1-1,0 0 0,0 0 0,0 0 0,1-1 1,-1 1-1,-1 0 0,-46-5-1904,34 3 1118,-13-1-170,10 0 655,-1 1 0,0 1 0,0 0 0,-29 4 0,43-3 379,1 0-1,0 1 0,0-1 1,0 1-1,0 0 0,0 0 1,0 1-1,0-1 0,0 0 0,0 1 1,0 0-1,1 0 0,-1 0 1,1 0-1,-1 0 0,1 0 0,0 1 1,0-1-1,0 1 0,0-1 1,0 1-1,0 0 0,1 0 1,0 0-1,-1 0 0,1 0 0,0 0 1,0 0-1,1 0 0,-1 0 1,0 6-1,1-5 113,0 0 0,-1 0 1,2 0-1,-1 0 0,0 0 0,1 0 0,0 0 1,0 0-1,0 0 0,0-1 0,0 1 0,1 0 1,0-1-1,0 1 0,0-1 0,0 1 0,0-1 1,5 4-1,-1-1 67,1-1 0,0 0 0,0 0 0,0 0 0,1-1 0,0 0 0,15 5 0,-7-4-65,1 0-1,-1-1 1,1-1-1,0 0 0,0-1 1,1-1-1,-1-1 1,26-3-1,-42 3-181,0 0 0,1 0 0,-1-1 0,0 1 0,1-1 0,-1 1 0,0-1 0,0 1 0,1-1 0,-1 0-1,0 1 1,0-1 0,0 0 0,0 0 0,0 0 0,0 0 0,0 0 0,0 0 0,-1 0 0,1 0 0,0 0 0,0-1 0,-1 1 0,1 0-1,-1 0 1,1-1 0,0-2 0,1-23-4604,-2 5-1222</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6.948"/>
    </inkml:context>
    <inkml:brush xml:id="br0">
      <inkml:brushProperty name="width" value="0.05" units="cm"/>
      <inkml:brushProperty name="height" value="0.05" units="cm"/>
      <inkml:brushProperty name="color" value="#004F8B"/>
    </inkml:brush>
  </inkml:definitions>
  <inkml:trace contextRef="#ctx0" brushRef="#br0">285 119 5042,'0'0'4144,"5"-9"-3734,-3 6-371,18-32 1104,-19 33-1106,-1 1 0,1 0 0,-1 0 1,0-1-1,1 1 0,-1 0 1,0-1-1,0 1 0,1 0 0,-1-1 1,0 1-1,0 0 0,-1-1 1,1 1-1,0-1 0,0 1 0,-1 0 1,1 0-1,-1-1 0,1 1 1,-1 0-1,1 0 0,-1-1 1,0 1-1,0 0 0,1 0 0,-1 0 1,0 0-1,0 0 0,0 0 1,-2-1-1,-7-3-63,0 0 0,0 1 1,-1 0-1,0 1 0,1 0 1,-1 1-1,-1 0 0,1 1 1,0 0-1,0 0 0,0 1 1,-16 2-1,20-1 11,0-1 0,0 1-1,0 1 1,1-1 0,-1 1 0,0 0-1,0 1 1,1 0 0,0 0 0,-1 0-1,1 1 1,0 0 0,1 0 0,-1 0 0,1 1-1,0-1 1,0 2 0,0-1 0,0 0-1,-4 9 1,7-11 48,0 0 1,0 1-1,1-1 0,-1 0 0,1 1 0,0-1 0,0 1 0,0-1 1,0 1-1,1-1 0,0 1 0,-1 0 0,1-1 0,1 1 1,-1 0-1,0-1 0,1 1 0,0-1 0,0 1 0,0-1 1,0 1-1,0-1 0,1 0 0,0 1 0,-1-1 0,1 0 1,0 0-1,3 3 0,0-2 45,-1 0 0,1-1 1,0 0-1,0 1 0,1-2 0,-1 1 1,1 0-1,-1-1 0,1 0 0,0-1 0,0 1 1,-1-1-1,1 0 0,0 0 0,0-1 1,7 0-1,-2 0-22,0 0 1,0-1-1,-1 0 1,1-1-1,0 0 1,-1-1-1,0 0 1,1 0 0,16-9-1,-23 9-65,0 1 0,0-1 0,0 0 0,0-1 0,0 1 0,-1-1 0,0 1 0,1-1 0,-2 0 0,1 0 0,0 0 0,-1-1 0,1 1 0,-1-1 0,-1 1 0,1-1 0,0 0 0,-1 1 0,0-1 0,0 0 0,-1 0 0,1 0 0,-1-7 0,-4 5-514,-2 17 378,-5 22 290,11-28-100,0-1-1,-1 1 0,1-1 0,1 0 0,-1 1 1,0-1-1,1 1 0,0-1 0,0 0 0,0 0 1,0 1-1,0-1 0,1 0 0,-1 0 0,1 0 1,0 0-1,3 3 0,-1-3-8,-1 0 0,1 0-1,0-1 1,-1 0 0,1 0 0,0 0 0,1 0-1,-1 0 1,0-1 0,0 0 0,1 0-1,-1 0 1,7 0 0,-1 1 3,0-1 0,-1-1 1,1 0-1,0 0 0,-1-1 0,1 0 0,0 0 0,-1-1 0,0-1 1,15-5-1,-20 7-73,0-1 1,-1-1-1,1 1 1,0-1 0,-1 1-1,0-1 1,0 0 0,0 0-1,0 0 1,0-1-1,0 1 1,-1-1 0,0 0-1,0 1 1,0-1-1,0 0 1,0 0 0,-1 0-1,0-1 1,1 1-1,-2 0 1,1 0 0,0-1-1,-1 1 1,0-8 0,0-1-28,1 9 83,0 0 0,-1 1 0,0-1-1,0 0 1,0 0 0,0 1-1,-1-1 1,1 0 0,-1 1-1,0-1 1,-2-3 0,3 6 122,-1 4-323,0 7 208,0 0-1,0 0 1,1 0 0,1 0 0,-1 0-1,2 0 1,-1 0 0,1 0-1,4 12 1,-4-19 0,-1 1 1,1-1-1,0 1 0,0-1 1,1 0-1,-1 0 0,0 0 0,1 0 1,0 0-1,0 0 0,0-1 1,0 1-1,0-1 0,0 0 0,0 0 1,1 0-1,-1-1 0,1 1 1,0-1-1,-1 0 0,1 0 0,0 0 1,0 0-1,0-1 0,-1 1 1,1-1-1,6 0 0,-5 0-82,0 0-1,0-1 1,0 1-1,0-1 1,0 0-1,0 0 0,-1 0 1,1-1-1,0 1 1,-1-1-1,1-1 1,-1 1-1,1-1 1,-1 1-1,0-1 1,0 0-1,0-1 1,-1 1-1,1-1 1,-1 1-1,0-1 1,0 0-1,0 0 1,0 0-1,-1-1 1,0 1-1,0-1 1,0 1-1,0-1 1,-1 0-1,1 0 0,-1-5 1,0-40-1861,-1 50 1903,0 0 0,0 0 0,0 0-1,0 0 1,0 0 0,0 0-1,0 0 1,0 0 0,0 0 0,-1 0-1,1 0 1,0 0 0,0 0 0,0 0-1,0 0 1,0 0 0,0 0-1,0 0 1,0 0 0,0 0 0,0 0-1,0 0 1,0 0 0,0 0-1,-1 0 1,1 0 0,-2 28 257,2-18-89,-1-1 0,1 1 0,0 0-1,1 0 1,1-1 0,-1 1 0,6 16 0,-5-23-139,0 1 1,0-1 0,0 0 0,0 0 0,0 0 0,1-1 0,-1 1 0,1 0 0,0-1-1,0 0 1,0 0 0,0 0 0,0 0 0,0 0 0,1 0 0,-1-1 0,0 0 0,1 0-1,-1 0 1,1 0 0,0 0 0,-1 0 0,8-1 0,-5 1-119,0-1 0,-1 1 1,1-1-1,0-1 0,0 1 0,-1-1 1,1 0-1,0 0 0,-1-1 0,1 1 1,-1-1-1,0 0 0,0-1 0,0 0 0,0 1 1,0-1-1,0-1 0,4-3 0,-3 0-261,0 1 1,0-1-1,-1 0 0,0 0 0,-1-1 0,0 1 0,0-1 0,0 0 0,-1 0 0,-1 0 0,4-13 0,-5 17 446,-1 1-1,1 1 1,0-1 0,0 0 0,1 0-1,-1 0 1,0 0 0,1 1 0,0-1-1,0 1 1,0-1 0,0 1-1,0 0 1,0 0 0,0 0 0,1 0-1,-1 0 1,1 0 0,-1 0-1,1 1 1,0 0 0,0-1 0,0 1-1,0 0 1,0 0 0,0 1 0,0-1-1,0 1 1,0-1 0,0 1-1,0 0 1,0 0 0,0 0 0,4 1-1,0 0 173,0 1-1,0-1 1,0 1 0,-1 0-1,1 1 1,-1 0-1,1 0 1,-1 0-1,0 1 1,0-1 0,-1 2-1,1-1 1,-1 1-1,7 7 1,-6-6-149,-1 1 1,0 0-1,0 1 1,-1-1-1,0 1 1,0 0-1,0 0 1,-1 0-1,-1 0 1,1 1-1,-1-1 1,-1 1-1,0 0 1,1 15-1,-3-21-117,1-1 0,-1 0 1,1 1-1,-1-1 0,0 0 0,0 0 0,0 1 0,0-1 0,0 0 0,-1 0 0,1 0 0,0 0 0,-1-1 1,0 1-1,1 0 0,-1-1 0,0 1 0,0-1 0,0 1 0,0-1 0,0 0 0,0 0 0,0 0 1,-1 0-1,1 0 0,0 0 0,0-1 0,-1 1 0,1-1 0,-4 1 0,-9 1-514,-2 0 0,1 0-1,-18-2 1,31 0 312,-5 1-269,6-1 209,0 0 1,-1 0 0,1 0 0,-1 0 0,1 0 0,0-1-1,-1 1 1,1 0 0,-1-1 0,1 0 0,0 0-1,0 0 1,-3-1 0,-5-14-3324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17.327"/>
    </inkml:context>
    <inkml:brush xml:id="br0">
      <inkml:brushProperty name="width" value="0.05" units="cm"/>
      <inkml:brushProperty name="height" value="0.05" units="cm"/>
      <inkml:brushProperty name="color" value="#004F8B"/>
    </inkml:brush>
  </inkml:definitions>
  <inkml:trace contextRef="#ctx0" brushRef="#br0">1 332 6979,'0'0'4258,"0"101"-3441,0-81-657,8-5-160,-2-7-1137</inkml:trace>
  <inkml:trace contextRef="#ctx0" brushRef="#br0" timeOffset="1">22 136 6419,'0'0'1233,"0"-117"591,6 102-623,2 11-1201,2 4-2497,-1 0-3474</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7.548"/>
    </inkml:context>
    <inkml:brush xml:id="br0">
      <inkml:brushProperty name="width" value="0.05" units="cm"/>
      <inkml:brushProperty name="height" value="0.05" units="cm"/>
      <inkml:brushProperty name="color" value="#004F8B"/>
    </inkml:brush>
  </inkml:definitions>
  <inkml:trace contextRef="#ctx0" brushRef="#br0">0 463 2849,'0'0'7254,"22"-8"-6184,-7 3-789,35-11 820,86-41 1,-121 49-1068,1-1 0,-2 0 0,0-1 0,0-1 0,0 0 0,18-20 0,-26 24 7,-1-1 1,1 0 0,-2 0 0,1-1 0,-1 1 0,0-1 0,0 0 0,-1 0 0,-1 0 0,1-1 0,-1 1-1,-1-1 1,1-12 0,-1 7-26,0-63-8,-1 75-4,0 1 0,0-1 0,0 0 0,-1 1 0,1-1-1,-1 0 1,1 1 0,-1-1 0,0 1 0,0-1-1,0 1 1,-1-1 0,1 1 0,0 0 0,-1-1 0,0 1-1,1 0 1,-1 0 0,0 0 0,0 1 0,0-1 0,-5-3-1,4 5-6,0-1 1,-1 0-1,1 1 0,-1 0 0,1 0 0,-1 0 0,1 0 0,0 0 0,-1 1 0,1-1 0,-1 1 0,1 0 1,0 0-1,0 0 0,-1 1 0,1-1 0,0 1 0,0 0 0,0 0 0,1 0 0,-1 0 0,0 0 0,1 0 1,-1 1-1,1-1 0,0 1 0,0 0 0,-3 5 0,-2 3 37,0 0 0,0 1 0,1 0 1,1 0-1,0 0 0,-4 15 0,5-11 88,0 0 1,1 0-1,1 1 0,1-1 0,0 0 1,1 1-1,1-1 0,0 0 0,7 31 1,-6-39-91,1-1 1,-1 1 0,1-1 0,1 0 0,-1 0-1,1 0 1,0-1 0,1 1 0,0-1 0,0 0-1,0 0 1,1-1 0,-1 1 0,1-1 0,1-1-1,-1 1 1,1-1 0,-1 0 0,1 0 0,0-1-1,1 0 1,11 3 0,-2-1-23,1-2-1,0 0 1,0-1 0,0 0 0,0-2-1,0 0 1,0-1 0,-1-1-1,1-1 1,25-6 0,-36 7-100,0 0 0,1 0 1,-1-1-1,0 0 0,-1 0 0,1-1 1,-1 0-1,1 0 0,-1 0 0,0-1 0,-1 0 1,1 0-1,-1-1 0,0 1 0,0-1 1,-1 0-1,1-1 0,-1 1 0,-1-1 1,1 1-1,-1-1 0,0 0 0,-1 0 1,0-1-1,0 1 0,0 0 0,0-10 1,-1 8-115,-2-34-441,1 42 661,-1 1 0,1-1 0,0 0 0,-1 0 0,1 0-1,-1 0 1,1 0 0,-1 1 0,1-1 0,-1 0 0,1 0 0,-1 1 0,0-1 0,1 0 0,-1 1 0,0-1 0,0 1 0,0-1 0,1 1 0,-1-1 0,0 1 0,0 0 0,0-1 0,0 1 0,0 0-1,0 0 1,0 0 0,0 0 0,0 0 0,0 0 0,0 0 0,0 0 0,1 0 0,-1 0 0,0 0 0,0 0 0,0 1 0,0-1 0,-1 1 0,-2 1 90,1 0 0,0 0 0,0 0 0,0 0 0,0 1 1,0-1-1,1 1 0,-1 0 0,1 0 0,0 0 0,-1 0 0,2 0 0,-1 1 0,0-1 1,0 0-1,1 1 0,0 0 0,0-1 0,0 1 0,-1 4 0,1-4-56,0 0 0,0 1 0,0-1-1,1 1 1,-1-1 0,1 1 0,0-1-1,0 1 1,1-1 0,-1 1 0,1-1-1,0 0 1,0 1 0,1-1 0,-1 0-1,1 0 1,4 8 0,-1-8-104,-1 1 0,2-1 0,-1 0 1,0-1-1,1 1 0,0-1 0,0 0 0,0 0 0,0-1 1,12 3-1,2 0-616,1-1 0,26 2 1,16-4-724</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8.228"/>
    </inkml:context>
    <inkml:brush xml:id="br0">
      <inkml:brushProperty name="width" value="0.05" units="cm"/>
      <inkml:brushProperty name="height" value="0.05" units="cm"/>
      <inkml:brushProperty name="color" value="#004F8B"/>
    </inkml:brush>
  </inkml:definitions>
  <inkml:trace contextRef="#ctx0" brushRef="#br0">239 183 5106,'0'0'4056,"3"-13"-3611,9-45-365,-12 55-68,0 0 0,0 0 0,0 1 0,0-1 0,0 0 0,-1 0 0,1 0 0,-1 0 1,0 1-1,0-1 0,0 0 0,0 1 0,0-1 0,-1 1 0,1-1 0,-1 1 0,0 0 0,0-1 0,1 1 0,-1 0 0,-1 0 0,1 0 0,-3-2 0,-4-2-8,0 0 0,0 1 0,-1 0 0,-10-5 0,18 10-1,-4-3 1,-1 0 0,1 1 0,-1 0 0,1 0-1,-1 0 1,1 1 0,-1 0 0,0 1 0,0 0 0,1 0-1,-1 0 1,0 0 0,0 1 0,-9 3 0,13-3 17,-1 1 0,1-1 1,0 1-1,-1 0 0,1 0 0,0 0 1,0 1-1,1-1 0,-1 1 1,0 0-1,1-1 0,-1 1 0,1 0 1,0 0-1,0 1 0,0-1 1,1 0-1,-1 1 0,1-1 1,0 1-1,0 0 0,0-1 0,0 1 1,1 0-1,-1-1 0,1 8 1,-1-5 75,1-1-1,0 0 1,0 1 0,1-1 0,-1 0 0,1 0 0,0 1 0,0-1 0,1 0 0,0 0 0,0 0 0,0 0 0,0 0 0,1-1 0,4 8 0,-3-8-55,1 0 0,-1 0 0,1 0 0,0 0 0,0-1 0,1 1 0,-1-2 0,1 1 0,-1 0 0,1-1 0,0 0 0,0 0 0,9 1 0,0 0-119,1 0-1,-1-1 1,1-1-1,-1-1 1,1 0-1,27-4 1,-34 3-436,0-1 1,-1-1-1,1 1 1,-1-1-1,0-1 0,0 1 1,0-1-1,0-1 1,0 0-1,-1 0 1,0 0-1,0-1 1,8-8-1,11-19-3756</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8.619"/>
    </inkml:context>
    <inkml:brush xml:id="br0">
      <inkml:brushProperty name="width" value="0.05" units="cm"/>
      <inkml:brushProperty name="height" value="0.05" units="cm"/>
      <inkml:brushProperty name="color" value="#004F8B"/>
    </inkml:brush>
  </inkml:definitions>
  <inkml:trace contextRef="#ctx0" brushRef="#br0">60 33 1056,'0'0'7492,"-7"-7"-7025,3 1-410,-15-13 59,10 20 66,2 16 210,1 22 565,2-1-1,2 1 1,1 1 0,6 56-1,-4-88-900,1 0 0,1 0 0,-1 0 0,1 0 0,0 0 0,1-1-1,0 1 1,0-1 0,1 0 0,7 9 0,-11-14-46,1 0 1,-1 0-1,1 0 1,0-1-1,0 1 1,0-1-1,-1 1 1,1-1-1,1 0 0,-1 0 1,0 1-1,0-1 1,0-1-1,1 1 1,-1 0-1,0-1 1,1 1-1,-1-1 1,0 1-1,1-1 0,-1 0 1,0 0-1,1 0 1,-1-1-1,1 1 1,-1-1-1,0 1 1,1-1-1,-1 0 0,0 1 1,0-1-1,1 0 1,-1-1-1,0 1 1,0 0-1,0-1 1,0 1-1,-1-1 1,1 1-1,1-3 0,6-5-181,-1 0 1,-1-1-1,0 0 0,-1-1 0,1 1 0,-2-1 0,0 0 0,0 0 0,-1-1 0,0 0 0,3-21 0,0 7 8,10 94 1985,-14-59-1731,0 0 1,1 0 0,0-1 0,0 1 0,1-1 0,0 0 0,0 0-1,1-1 1,7 8 0,-7-11-211,0 0 1,0 0-1,0-1 0,1 1 0,-1-2 1,1 1-1,0-1 0,0 0 0,0 0 1,0-1-1,0 0 0,0 0 1,0-1-1,9 0 0,-9 0-506,-1-1 0,0 0 0,0 0 1,0 0-1,-1-1 0,1 1 0,0-2 0,0 1 0,-1 0 0,9-6 0,15-15-4177</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1.058"/>
    </inkml:context>
    <inkml:brush xml:id="br0">
      <inkml:brushProperty name="width" value="0.05" units="cm"/>
      <inkml:brushProperty name="height" value="0.05" units="cm"/>
      <inkml:brushProperty name="color" value="#004F8B"/>
    </inkml:brush>
  </inkml:definitions>
  <inkml:trace contextRef="#ctx0" brushRef="#br0">55 199 944,'0'0'715,"-3"-19"-74,-1-7 47,-5-20 243,-5-5 3487,10 57-3936,1 0 0,1 1 1,-1-1-1,1 1 0,0-1 0,-1 10 0,0 6 38,1 0 0,1 0 0,1 1 0,1-1 0,7 38 0,-7-53-473,0 0 1,1-1-1,0 1 0,0-1 0,0 1 1,1-1-1,0 0 0,0 0 1,1 0-1,0 0 0,0-1 0,0 1 1,0-1-1,1 0 0,0-1 0,0 1 1,1-1-1,-1 0 0,1 0 0,0 0 1,0-1-1,12 5 0,-14-7-73,-1 0-1,1 0 1,-1 0-1,1 0 1,0-1-1,-1 1 0,1-1 1,-1 0-1,1 0 1,0 0-1,-1-1 1,1 0-1,0 1 1,-1-1-1,1 0 0,-1-1 1,1 1-1,-1 0 1,0-1-1,0 0 1,0 0-1,0 0 1,0 0-1,3-3 0,-2 1 4,-1 0-1,0 0 0,0 0 1,0 0-1,-1-1 0,0 1 0,0-1 1,0 0-1,0 0 0,0 1 1,-1-1-1,0 0 0,0 0 1,0 0-1,-1-10 0,0 30 153,1 0 1,1 0-1,0 0 0,1 0 0,1 0 1,0-1-1,9 21 0,-12-31-117,1 0 0,-1 0 0,1-1 0,0 1 0,0-1 0,1 0 0,-1 1 0,1-1 0,-1 0 0,1-1 0,0 1 0,0 0 0,0-1 0,0 1 0,1-1 0,-1 0 0,1 0 0,-1-1 0,1 1 0,0-1 0,0 1 0,-1-1 0,1 0 0,0-1 0,0 1 0,0-1 0,0 1 0,0-1 0,0-1 0,0 1 0,0 0 0,0-1 0,0 0 0,4-1 0,-4 0-117,0 0 0,0-1 1,0 1-1,-1-1 0,1 0 0,-1 0 0,0 0 0,1 0 0,-1 0 0,-1-1 0,1 1 1,0-1-1,-1 0 0,0 0 0,0 0 0,0 0 0,-1 0 0,1-1 0,-1 1 1,0 0-1,1-8 0,0 3-276,0-1 0,-1 1 0,0 0 0,-1-1 0,0 1 0,-1 0 0,1-1 0,-2 1 0,-3-16 0,1 17 209,0 0 1,-1 1 0,1-1-1,-1 1 1,-1 0-1,1 0 1,-11-8 0,12 11 310,1 0-1,-1 1 1,0-1 0,-1 1 0,1 0 0,0 0 0,-1 1 0,0-1 0,0 1 0,0 0-1,1 0 1,-2 1 0,1 0 0,-5-1 0,9 2 229,1 1-339,1 1 0,0 0 0,-1-1 0,1 1-1,0-1 1,0 1 0,0-1 0,0 1 0,1-1 0,-1 1-1,0-1 1,0 0 0,1 0 0,-1 0 0,1 0 0,-1 0-1,1 0 1,1 1 0,36 17 691,-34-16-531,50 19 703,-36-15-579,-1 1-1,28 16 0,-39-20-267,-1 1 1,0-1-1,0 1 0,-1 1 0,1-1 0,-1 1 1,0 0-1,0 0 0,-1 1 0,5 8 0,-6-9-65,0-1-1,0 0 1,0 0-1,1 0 1,-1-1-1,1 1 1,1-1-1,-1 0 1,0 0-1,1 0 1,0-1-1,0 1 1,0-1-1,6 3 1,-3-3-294,1-1 0,-1 0 0,1 0 0,-1 0 1,1-1-1,0-1 0,-1 1 0,18-2 0,-24 0 308,0 1 1,0-1-1,-1 1 0,1-1 1,0 0-1,-1 1 0,1-1 1,-1 0-1,1 0 0,-1 0 1,1 0-1,-1 0 0,1-1 1,-1 1-1,0 0 0,0-1 1,0 1-1,0-1 0,0 1 1,0-1-1,0 1 0,0-1 1,-1 0-1,1 0 0,0 1 1,-1-1-1,1-2 0,14-23 909,-14 27-861,1 0-1,-1 0 0,0 0 0,0 1 0,1-1 0,-1 0 0,0 1 1,0-1-1,1 1 0,-1-1 0,0 1 0,0 0 0,0-1 0,0 1 0,0 0 1,0 0-1,0 0 0,0 0 0,0 0 0,0 0 0,0 0 0,-1 0 1,1 0-1,0 0 0,0 2 0,2 0 98,5 6-68,0-1 1,1-1-1,1 0 0,-1 0 0,1-1 1,0 0-1,0 0 0,1-1 0,-1-1 1,1 0-1,0 0 0,1-1 1,12 2-1,-18-4-84,-1 0 1,1-1-1,0 1 1,-1-1-1,1 0 1,0 0-1,0-1 1,-1 0-1,1 0 1,-1 0-1,1-1 1,-1 0-1,1 0 1,-1 0-1,0 0 1,0-1-1,0 0 1,0 0-1,-1-1 1,1 1-1,-1-1 1,0 0-1,0 0 1,0 0-1,0-1 1,-1 1-1,0-1 0,5-8 1,-6 8-73,0 1 0,0-1 1,0 1-1,-1-1 0,1 0 0,-1 1 0,0-1 1,-1 0-1,1 0 0,-1 0 0,0 0 0,0 0 0,0 0 1,-1 1-1,0-1 0,0 0 0,0 0 0,-3-6 1,1 6 8,0-1 0,0 1 0,-1-1 0,1 1 0,-2 0 0,1 0 0,0 1 0,-1-1 0,0 1 0,0 0 0,0 1 0,-9-6 0,3 3 68,-1 0 0,1 2-1,-1-1 1,1 1 0,-1 1-1,-1 0 1,1 1 0,0 0-1,0 0 1,-1 2-1,1 0 1,-1 0 0,1 1-1,-14 2 1,24-2 45,0 0 0,0 0 0,0 0 1,0 0-1,-1 0 0,1 0 0,1 1 0,-1-1 0,0 1 0,0-1 1,0 1-1,1 0 0,-1 0 0,1 0 0,0-1 0,-1 1 0,1 1 1,0-1-1,0 0 0,0 0 0,0 0 0,1 0 0,-1 1 0,1-1 0,-1 0 1,1 1-1,0-1 0,0 3 0,-1-1-10,1-1 0,0 0 0,0 1 0,1-1 1,-1 0-1,1 0 0,0 1 0,0-1 0,0 0 0,0 0 0,0 0 0,1 0 1,-1 0-1,1 0 0,0 0 0,0-1 0,0 1 0,0 0 0,3 1 0,15 10 124,2 0-1,30 13 0,-37-20-133,0 0 0,0 1-1,-1 1 1,0 0 0,0 1-1,-1 0 1,23 24 0,-25-19 46,0 0 0,-1 1 0,-1 0-1,0 1 1,-1 0 0,-1 0 0,-1 0 0,0 1 0,4 24 0,-3 3 55,-1 0 1,-2 76-1,-4-120-80,0-4 63,-1-68-840,4 0 1,2 0 0,4 0-1,33-130 1,-38 189 714,1 0 0,0 0 0,0 1 0,1-1 1,14-18-1,-19 28 100,1-1 1,-1 1 0,1 0 0,0 0 0,0 0-1,0 0 1,0 0 0,0 1 0,1-1 0,-1 0-1,0 1 1,1 0 0,-1-1 0,1 1-1,-1 0 1,1 0 0,0 1 0,-1-1 0,1 0-1,0 1 1,0 0 0,-1 0 0,1 0 0,0 0-1,0 0 1,-1 0 0,1 1 0,0-1-1,0 1 1,-1 0 0,1 0 0,-1 0 0,5 2-1,-2 0 7,0 1 0,-1 0 0,1 0 0,-1 1 0,0-1 0,-1 1 0,1 0 0,-1 0 0,1 0 0,-2 1 0,1-1-1,0 1 1,-1 0 0,0-1 0,-1 1 0,2 9 0,1 1-60,-2 0-1,0 0 1,-1 0-1,-1 1 1,-1 18-1,1-33-35,-1 1 0,1 0 1,-1-1-1,1 1 0,-1-1 0,0 1 1,0-1-1,0 1 0,-1-1 0,1 1 0,0-1 1,-1 0-1,0 0 0,1 0 0,-1 0 0,0 0 1,0 0-1,0 0 0,0 0 0,0-1 0,-1 1 1,1-1-1,0 0 0,-4 1 0,-1 1-180,0-1 1,-1 0-1,1 0 0,-1-1 0,1 0 0,-1-1 1,-8 0-1,14 0 138,0 0-1,1-1 1,-1 1 0,1-1-1,-1 0 1,0 1-1,1-1 1,-1 0 0,1 0-1,0 0 1,-1 0 0,1 0-1,0 0 1,0 0 0,-1-1-1,1 1 1,0 0 0,0-1-1,0 1 1,1-1 0,-1 1-1,0-1 1,1 0 0,-1 1-1,0-1 1,1 1 0,0-1-1,-1 0 1,1 1 0,0-1-1,0-2 1,0 0-21,-1 0 0,1 1 0,0-1 0,0 0 0,0 1 0,1-1 1,-1 1-1,1-1 0,0 0 0,0 1 0,0-1 0,0 1 0,1 0 0,-1-1 0,3-2 1,1 1 122,1 0 1,-1 0-1,1 1 1,0-1 0,1 1-1,-1 1 1,1-1 0,-1 1-1,1 0 1,14-3 0,83-15 1511,-46 10-1031,-32 6-349,-1-1-1,0-2 1,-1 0-1,0-1 0,33-19 1,-50 24-165,0-1 1,0 1-1,-1-1 1,0-1-1,0 1 1,0-1-1,-1 0 1,1-1-1,-1 1 1,-1-1 0,1 0-1,-1 0 1,-1-1-1,1 1 1,-1-1-1,0 0 1,-1 1-1,0-1 1,0 0-1,-1-1 1,1-8-1,-2 7-69,0 1 0,0-1 0,-1 1-1,-1-1 1,1 1 0,-1 0-1,-1 0 1,0 0 0,0 0 0,-6-11-1,7 15 17,-1 0-1,0 1 0,0-1 0,-1 1 1,1 0-1,-1-1 0,0 2 0,0-1 0,0 0 1,0 1-1,-1 0 0,1 0 0,-1 0 1,0 0-1,0 1 0,0 0 0,0 0 1,0 0-1,-7-1 0,9 3 35,0-1-1,-1 1 1,1 0 0,0 0 0,0 0-1,0 0 1,0 1 0,0-1-1,-1 1 1,1 0 0,0 0 0,0 0-1,1 0 1,-1 0 0,0 1-1,0-1 1,-4 4 0,3-1 78,-1 0 1,1 1 0,0-1-1,0 1 1,0 0-1,1 0 1,-1 0 0,-3 9-1,-1 5 226,1 0 0,1 1 0,0 0 0,-3 29 0,5-27 44,1 0 0,1 0-1,1 0 1,3 39-1,-1-55-324,0 0 0,0 1 0,1-1-1,0 0 1,0 0 0,0 0-1,1 0 1,-1-1 0,1 1-1,1-1 1,-1 0 0,1 0-1,0 0 1,0 0 0,1 0-1,-1-1 1,1 0 0,0 0 0,0 0-1,1-1 1,5 4 0,5 0-950,0-1 1,0 0 0,1-1 0,0-1 0,-1-1 0,35 3-1,106-5-8617,-125-2 8657,2-5 1527,-32 6-245,0-1 0,0 0-1,0 0 1,0-1-1,0 1 1,-1 0-1,1-1 1,0 1-1,-1-1 1,1 1-1,-1-1 1,1 0-1,-1 0 1,0 0-1,2-2 1,-2 0 422,1 0 0,-1 0 0,1 0 0,-2-1 0,1 1 0,0 0 0,0-7 0,-2-22 292,0 30-1086,0 0 0,1 1 0,-2-1 0,1 0 0,0 0 1,-1 0-1,1 1 0,-1-1 0,1 1 0,-1-1 0,0 1 0,0 0 0,-1 0 1,1 0-1,0 0 0,-1 0 0,1 0 0,-1 1 0,1-1 0,-1 1 0,0 0 1,0-1-1,0 1 0,1 1 0,-7-2 0,-6-2-56,0 0 1,0 2-1,-27-2 0,30 3-17,1 1 1,-1 0-1,0 0 0,0 1 0,0 1 1,-17 4-1,26-5 46,0 1 0,0-1-1,0 0 1,0 1 0,0-1 0,1 1 0,-1 0-1,1 0 1,-1 0 0,1 0 0,0 1 0,0-1-1,0 1 1,0-1 0,0 1 0,1 0 0,-1-1-1,1 1 1,-1 0 0,1 0 0,0 0 0,0 0-1,0 0 1,1 0 0,-1 1 0,1-1 0,0 0-1,0 0 1,0 4 0,0-4 23,0 0 1,0 0-1,0 0 1,0 0-1,1 0 1,-1 0-1,1 0 1,0 0-1,0 0 1,0 0-1,0-1 1,1 1-1,-1 0 1,1-1-1,-1 1 1,1-1-1,0 1 1,0-1-1,0 0 1,0 0-1,1 0 1,-1 0-1,0 0 1,1 0-1,0-1 1,-1 1-1,1-1 1,0 0-1,0 0 1,-1 0-1,1 0 1,0 0-1,0 0 1,0-1-1,0 0 1,4 1-1,0 0-10,1 0 0,-1 0 0,0 0 0,1-1 0,-1 0-1,0-1 1,1 0 0,-1 0 0,0 0 0,0-1 0,10-3 0,-13 3-218,1-1 0,-1 1 1,0-1-1,-1 0 0,1 0 1,-1 0-1,1-1 1,-1 1-1,0-1 0,0 0 1,0 1-1,-1-2 0,1 1 1,-1 0-1,0 0 1,0-1-1,-1 1 0,3-8 1,-2 3-958,0-1-1,0 0 1,-1 0 0,0-15 0,-1 24 1317,0 24 903,0-9-487,0-1 0,0 1-1,2 0 1,0-1 0,6 25 0,-7-35-552,0 0 0,1 0 0,-1 0 0,1-1 0,-1 1 0,1 0 0,0-1 0,0 0 0,0 1 0,0-1 0,0 0 0,1 0 0,-1 0 0,1 0 1,-1 0-1,1-1 0,0 1 0,0-1 0,-1 0 0,1 0 0,0 0 0,0 0 0,0 0 0,0 0 0,0-1 0,1 0 0,-1 0 0,0 0 0,0 0 0,0 0 0,6-1 0,-6 0-69,0 0-1,0 1 1,0-2-1,0 1 1,0 0 0,0 0-1,0-1 1,-1 1-1,1-1 1,-1 0-1,1 0 1,-1 0-1,1 0 1,-1-1-1,0 1 1,3-4 0,30-53-2022,-30 49 1712,0 0-1,1 1 1,0-1-1,9-9 1,-12 16 386,0 1 1,-1-1-1,2 1 0,-1 0 0,0 0 0,0 0 1,1 0-1,-1 1 0,1-1 0,-1 1 1,1 0-1,0 0 0,-1 0 0,1 1 1,0-1-1,0 1 0,5 0 0,-5 0 232,1 1 0,0-1 0,0 2 0,0-1 0,0 0 0,-1 1 0,1 0 0,-1 0 0,1 0 0,-1 0 0,0 1 0,0 0 0,0 0 0,0 0 0,0 0 0,-1 1 0,1-1 0,-1 1 0,5 8 0,-1-1 27,-1 1-1,0-1 1,-1 2-1,-1-1 0,0 1 1,0-1-1,-1 1 1,-1 0-1,0 0 1,-1 0-1,0 0 0,-2 14 1,1-25-275,-1-1 1,1 1-1,-1-1 1,1 1-1,-1-1 1,0 1-1,0-1 1,0 0-1,0 1 1,0-1-1,0 0 0,0 1 1,0-1-1,0 0 1,-1 0-1,1 0 1,0 0-1,-1 0 1,1-1-1,-1 1 1,1 0-1,-1-1 1,1 1-1,-1-1 1,1 1-1,-1-1 1,0 0-1,1 0 1,-2 1-1,-55 2-219,49-3 77,6 0-24,-1 0-1,1 0 1,0-1-1,-1 1 1,1-1-1,0 0 1,-1 0 0,1 0-1,0 0 1,0-1-1,0 1 1,0-1 0,0 0-1,0 0 1,0 0-1,-3-3 1,4 3-42,1 0 0,0 0 0,-1 0-1,1 0 1,0 0 0,0 0 0,0 0 0,1-1 0,-1 1 0,0 0 0,1 0 0,0-1 0,-1 1-1,1 0 1,0-1 0,0 1 0,0 0 0,0 0 0,1-1 0,-1 1 0,1 0 0,-1 0 0,1-1-1,0 1 1,0 0 0,2-4 0,18-21-2797</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1.538"/>
    </inkml:context>
    <inkml:brush xml:id="br0">
      <inkml:brushProperty name="width" value="0.05" units="cm"/>
      <inkml:brushProperty name="height" value="0.05" units="cm"/>
      <inkml:brushProperty name="color" value="#004F8B"/>
    </inkml:brush>
  </inkml:definitions>
  <inkml:trace contextRef="#ctx0" brushRef="#br0">47 1 5330,'0'0'9207,"0"2"-9007,0 7-129,0 1-1,-1-1 1,-1 0-1,1 0 1,-2 0-1,1 0 1,-1 0-1,-5 11 1,-8 34 244,11-23-187,1 1 0,3-1 0,2 51 0,-1-78-117,1 0-1,-1 0 1,1 0-1,0 0 1,0 0-1,0 0 1,1-1-1,-1 1 1,1 0 0,0-1-1,0 0 1,0 1-1,1-1 1,-1 0-1,1 0 1,0 0-1,-1 0 1,1-1-1,1 1 1,-1-1-1,0 1 1,1-1-1,-1-1 1,1 1-1,-1 0 1,1-1-1,7 3 1,3-1-36,-1-1 1,1 0-1,-1 0 1,1-1-1,-1-1 1,28-3-1,-37 3-42,0-1-1,0 0 1,0 0-1,0 0 1,-1 0-1,1-1 1,0 1-1,-1-1 1,1 0-1,-1 0 1,1 0-1,-1-1 1,0 1-1,0-1 1,0 0-1,0 0 1,-1 0-1,1 0 1,-1 0-1,0 0 1,0-1-1,0 1 1,0-1-1,0 0 1,1-4-1,-1-1 3,1-1-1,-1 1 1,-1-1-1,1 0 1,-2 0 0,1 1-1,-2-1 1,1 0-1,-3-11 1,3 20 74,0 0 0,-1 0 0,1 0 0,-1 0-1,1 0 1,-1 1 0,1-1 0,-1 0 0,1 0 0,-1 0 0,0 1 0,1-1 0,-1 0-1,0 0 1,0 1 0,0-1 0,0 1 0,1-1 0,-1 1 0,0-1 0,0 1 0,0 0-1,0-1 1,0 1 0,0 0 0,0 0 0,0-1 0,0 1 0,0 0 0,0 0 0,0 0-1,0 0 1,0 1 0,0-1 0,0 0 0,0 0 0,0 1 0,0-1 0,0 0 0,0 1 0,-1 0-1,-1 0 65,0 0-1,0 0 0,0 0 0,0 0 1,0 1-1,0 0 0,0 0 1,1-1-1,-1 1 0,0 1 0,-3 4 1,3-3-42,0 0 0,1 0 0,-1 1 0,1 0 0,0-1 0,0 1 0,1 0 0,0 0 0,0 0 0,0 0 0,0 0 0,1 0 0,0 0 0,0 0 0,0 0 0,0 0 0,1 0 0,0 0 0,0 0 0,0 0 0,1 0 0,0 0 0,0-1 0,0 1 0,0 0 0,1-1 1,0 0-1,0 0 0,0 0 0,0 0 0,0 0 0,1-1 0,0 1 0,0-1 0,0 0 0,0 0 0,0 0 0,1-1 0,-1 1 0,1-1 0,-1 0 0,1-1 0,0 1 0,0-1 0,0 0 0,0 0 0,0 0 0,7-1 0,-4 1-354,23-1-1496,-17-8-3039,-10-9-1294</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1.897"/>
    </inkml:context>
    <inkml:brush xml:id="br0">
      <inkml:brushProperty name="width" value="0.05" units="cm"/>
      <inkml:brushProperty name="height" value="0.05" units="cm"/>
      <inkml:brushProperty name="color" value="#004F8B"/>
    </inkml:brush>
  </inkml:definitions>
  <inkml:trace contextRef="#ctx0" brushRef="#br0">0 1 5074,'0'0'12342,"120"3"-11958,-68 5-272,-4-1 0,-7 1-112,-14-3-48,-10-3-384,-13 2-1521,-4 0-1136,-9-4-3682</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4.235"/>
    </inkml:context>
    <inkml:brush xml:id="br0">
      <inkml:brushProperty name="width" value="0.05" units="cm"/>
      <inkml:brushProperty name="height" value="0.05" units="cm"/>
      <inkml:brushProperty name="color" value="#004F8B"/>
    </inkml:brush>
  </inkml:definitions>
  <inkml:trace contextRef="#ctx0" brushRef="#br0">0 83 1361,'0'0'8764,"1"0"-8696,-1 0 1,0 0 0,0 0 0,0 0 0,1 0 0,-1 0-1,0 0 1,0 0 0,0 0 0,1 0 0,-1 0 0,0 1-1,0-1 1,0 0 0,1 0 0,-1 0 0,0 0-1,0 0 1,0 0 0,0 1 0,1-1 0,-1 0 0,0 0-1,0 0 1,0 0 0,0 1 0,0-1 0,0 0-1,0 0 1,1 0 0,-1 1 0,0-1 0,0 0 0,0 0-1,0 1 1,0-1 0,0 0 0,0 0 0,0 0 0,0 1-1,0-1 1,0 0 0,0 0 0,0 0 0,0 1-1,-1-1 1,1 0 0,0 0 0,0 0 0,0 1 0,0-1-1,0 0 1,-1 0 0,1 11 94,1-1-1,0 0 1,0 0 0,1 0-1,0 0 1,1 0 0,0 0 0,0-1-1,1 1 1,7 12 0,-7-16-124,0 0 0,1 0 1,0 0-1,0 0 1,0-1-1,1 0 0,-1 0 1,1-1-1,0 1 0,1-1 1,-1 0-1,1-1 1,0 0-1,0 0 0,7 2 1,-8-3 5,0 0-1,0 0 1,0-1 0,1 0 0,-1 0 0,0 0 0,0-1-1,1 0 1,-1 0 0,0-1 0,1 0 0,-1 0 0,6-2-1,-8 2-31,-1-1-1,0 0 1,0 0-1,1 0 1,-1-1-1,0 1 1,-1-1-1,1 0 1,0 1-1,-1-1 0,1 0 1,-1-1-1,0 1 1,0 0-1,-1-1 1,1 1-1,0-1 1,-1 1-1,0-1 1,0 0-1,1-7 1,-1 3-80,0 0 0,0 0 1,-1 0-1,0 0 0,0 0 1,-1 0-1,0 0 0,-1 0 1,0 0-1,0 0 1,0 0-1,-1 1 0,0-1 1,-1 1-1,0 0 0,0 0 1,0 0-1,-1 0 1,0 1-1,0 0 0,-1 0 1,1 0-1,-1 0 0,-1 1 1,1 0-1,-1 1 1,0 0-1,0 0 0,0 0 1,0 0-1,-1 1 0,0 1 1,1-1-1,-1 1 1,0 1-1,0-1 0,0 1 1,-10 0-1,17 1 50,0 0 0,-1 0 0,1 0 0,0 0 0,0 0-1,0 0 1,0 0 0,0 0 0,0 0 0,0 0 0,0 1 0,0-1 0,0 0 0,0 1 0,0-1 0,0 0-1,0 1 1,0 0 0,0-1 0,0 1 0,1 0 0,-1-1 0,0 1 0,0 0 0,1 0 0,-1-1 0,0 1-1,1 0 1,-1 0 0,1 0 0,-1 0 0,0 2 0,1 1 14,-1 0-1,1 0 1,0-1-1,0 1 1,1 0-1,-1 0 1,1 0-1,2 6 1,0-1 94,0-1-1,1-1 1,0 1 0,0-1-1,1 1 1,0-1 0,0 0-1,12 11 1,-4-5 138,1 1-1,31 21 1,-35-30-121,0 1 0,1-1 0,0-1 0,-1 0 0,1-1 0,0 0 0,1 0 0,-1-1 1,0-1-1,1 0 0,-1 0 0,1-1 0,20-3 0,-29 3-76,0-1 0,0 0-1,0 0 1,0 0 0,-1 0 0,1 0 0,0 0 0,-1-1 0,1 1 0,-1-1-1,0 0 1,1 0 0,-1 0 0,0 0 0,0 0 0,0 0 0,0-1 0,-1 1-1,1-1 1,0 1 0,-1-1 0,0 1 0,0-1 0,0 0 0,0 0 0,0 0 0,0-4-1,2-9-254,0 0-1,-2 0 1,0-28-1,-1 36-166,0 5-151,0 0 1,0 0-1,-1-1 1,1 1-1,-1 0 1,0 0-1,0 0 1,0 0-1,0-1 1,-1 1-1,-1-3 1,-13-18-5148</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4.611"/>
    </inkml:context>
    <inkml:brush xml:id="br0">
      <inkml:brushProperty name="width" value="0.05" units="cm"/>
      <inkml:brushProperty name="height" value="0.05" units="cm"/>
      <inkml:brushProperty name="color" value="#004F8B"/>
    </inkml:brush>
  </inkml:definitions>
  <inkml:trace contextRef="#ctx0" brushRef="#br0">1 0 4786,'0'0'8452,"97"119"-7604,-58-81-848,5-5-16,1 1-480,1-6-2369,-11-10-3010</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4.942"/>
    </inkml:context>
    <inkml:brush xml:id="br0">
      <inkml:brushProperty name="width" value="0.05" units="cm"/>
      <inkml:brushProperty name="height" value="0.05" units="cm"/>
      <inkml:brushProperty name="color" value="#004F8B"/>
    </inkml:brush>
  </inkml:definitions>
  <inkml:trace contextRef="#ctx0" brushRef="#br0">1 293 8036,'0'0'6405,"16"3"-5682,50 10-149,-62-13-553,0 1 0,-1 0 0,1-1 0,-1 0 1,1 0-1,0 0 0,-1-1 0,1 1 0,-1-1 0,1 0 0,-1 1 1,1-2-1,-1 1 0,1 0 0,-1-1 0,0 0 0,0 1 0,0-1 1,0 0-1,0-1 0,0 1 0,0 0 0,-1-1 0,1 0 0,-1 0 1,0 1-1,3-6 0,-1 1-274,-1-1 0,0 1-1,0-1 1,-1 1 0,1-1 0,-2 0 0,1 0 0,-1 0-1,0-14 1,-1 22 181,0 29 78,-1-20 167,1 0 0,1 0 0,0 0 0,0 0 0,0 0 0,1-1 0,6 17 0,-6-21-189,1 0 1,-1 0-1,1-1 1,-1 1-1,1-1 0,0 1 1,0-1-1,1 0 1,-1-1-1,1 1 1,-1 0-1,1-1 0,0 0 1,0 0-1,0 0 1,0 0-1,0-1 1,7 2-1,21 3-1635,-2-5-1930</inkml:trace>
  <inkml:trace contextRef="#ctx0" brushRef="#br0" timeOffset="1">276 0 8052,'0'0'0</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5.286"/>
    </inkml:context>
    <inkml:brush xml:id="br0">
      <inkml:brushProperty name="width" value="0.05" units="cm"/>
      <inkml:brushProperty name="height" value="0.05" units="cm"/>
      <inkml:brushProperty name="color" value="#004F8B"/>
    </inkml:brush>
  </inkml:definitions>
  <inkml:trace contextRef="#ctx0" brushRef="#br0">1 262 6435,'0'0'7718,"22"3"-6232,3 1-1133,-4 0-22,0 0 1,1-2-1,-1-1 0,32-1 0,-48-1-346,0 0 0,0 0 0,-1 0 0,1 0 0,0-1 0,-1 0 0,1 0 0,-1 0 0,0-1 0,0 1 0,0-1 0,0 0 0,0 0 0,0-1 0,-1 1 0,0-1 0,1 1 0,-1-1 0,-1 0 0,1 0 0,0-1 0,-1 1 0,0 0 0,0-1 0,0 1 0,-1-1 0,0 0 0,1-6 0,0 5-184,-1-1-1,0 0 1,0 0-1,-1 1 1,0-1-1,0 0 0,0 0 1,-1 0-1,0 1 1,-1-1-1,1 0 1,-1 1-1,-1-1 0,1 1 1,-1 0-1,0 0 1,-1 0-1,1 0 1,-7-8-1,3 8-31,1 0-1,-1 0 0,-1 0 1,-10-6-1,17 11 223,-1 0 0,1 0-1,-1 0 1,0 0 0,1 0 0,-1 0-1,0 1 1,0-1 0,1 1-1,-1-1 1,0 1 0,0 0-1,0-1 1,0 1 0,1 0 0,-1 0-1,0 0 1,0 1 0,0-1-1,0 0 1,1 1 0,-1-1-1,0 1 1,0 0 0,1-1 0,-1 1-1,0 0 1,1 0 0,-1 0-1,-1 2 1,-3 5 180,0 0-1,1 1 1,0-1 0,1 1 0,0 0-1,1 1 1,0-1 0,0 1 0,0-1-1,2 1 1,-2 10 0,-1 22 1171,2 52 0,2-75-1014,0-15-290,0 1-1,0 0 1,1 0 0,0-1-1,0 1 1,0 0 0,0-1-1,1 1 1,-1-1 0,1 1-1,0-1 1,1 0 0,-1 0-1,1 0 1,0 0 0,0 0-1,0-1 1,0 1-1,1-1 1,-1 0 0,1 0-1,0 0 1,0 0 0,0-1-1,0 0 1,8 4 0,-4-3-319,1 0 1,0 0-1,0-1 1,1 0-1,12 0 0,48-4-6018,-33-7-3300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17.659"/>
    </inkml:context>
    <inkml:brush xml:id="br0">
      <inkml:brushProperty name="width" value="0.05" units="cm"/>
      <inkml:brushProperty name="height" value="0.05" units="cm"/>
      <inkml:brushProperty name="color" value="#004F8B"/>
    </inkml:brush>
  </inkml:definitions>
  <inkml:trace contextRef="#ctx0" brushRef="#br0">1 209 5170,'0'0'1769,"20"8"659,12 4-1233,1-1-1,0-1 1,0-2 0,41 4-1,-63-11-948,11 1 225,0 0 0,-1-2 0,1 0 0,0-2 0,31-5 0,-48 5-438,0 1-1,0-1 1,0 1 0,-1-2-1,1 1 1,-1 0 0,1-1 0,-1 0-1,0 0 1,0 0 0,0 0-1,-1-1 1,1 1 0,-1-1-1,1 0 1,-1 0 0,-1 0 0,1-1-1,-1 1 1,1 0 0,-1-1-1,0 0 1,-1 0 0,1 0-1,-1 1 1,0-1 0,0 0 0,-1 0-1,1-7 1,-1 3-60,1-68-902,-1 74 862,-1-1-1,1 1 1,-1 0 0,1 0-1,-1-1 1,0 1 0,0 0-1,-1 0 1,1 0 0,-1 0-1,1 0 1,-1 1 0,0-1-1,0 0 1,0 1 0,0-1-1,-1 1 1,1 0 0,-6-4-1,7 5 50,0 1 0,-1-1 0,1 1 0,0 0 0,-1-1 0,1 1 0,-1 0 0,1 0 0,0 0 0,-1 0 0,1 0 0,-1 0 0,1 0 0,0 0 0,-1 1 0,1-1 0,-1 1 0,1-1-1,0 1 1,-1-1 0,1 1 0,0 0 0,0 0 0,0-1 0,0 1 0,-1 0 0,1 0 0,0 0 0,-1 2 0,-26 37-101,26-35 142,-16 28 86,3 2 1,0 0-1,2 1 0,2 0 1,2 0-1,1 1 1,1 1-1,3-1 0,1 1 1,3 73-1,0-107-194,0-1 1,1 1-1,-1-1 0,1 1 0,0-1 1,0 1-1,0-1 0,0 0 1,1 1-1,1 2 0,-2-5-135,0 1 0,0-1 0,0 0 0,0 0 0,0 0 0,0-1 0,0 1 0,0 0 0,1 0 0,-1-1 0,0 1 0,1 0 0,-1-1 0,0 1 0,1-1 0,-1 0 0,0 0 0,1 1 0,-1-1 0,1 0 0,-1 0 0,1 0 0,-1 0 0,0 0 0,1-1 0,2 0 0,16-5-4017</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6.082"/>
    </inkml:context>
    <inkml:brush xml:id="br0">
      <inkml:brushProperty name="width" value="0.05" units="cm"/>
      <inkml:brushProperty name="height" value="0.05" units="cm"/>
      <inkml:brushProperty name="color" value="#004F8B"/>
    </inkml:brush>
  </inkml:definitions>
  <inkml:trace contextRef="#ctx0" brushRef="#br0">0 295 6211,'0'0'5205,"21"1"-3514,1 0-1349,1 2 12,1-2-1,0 0 1,-1-2 0,28-4 0,-44 3-167,-1 0 0,1-1 1,-1 1-1,1-2 0,-1 1 1,0-1-1,0 1 0,-1-2 1,1 1-1,-1-1 0,9-9 1,-11 12-176,-1-1 0,0 1 1,0 0-1,0-1 0,0 0 0,-1 1 1,1-1-1,-1 0 0,1 0 0,-1 0 1,0 0-1,0 0 0,-1 0 1,1-1-1,-1 1 0,1 0 0,-1 0 1,0 0-1,0-1 0,0 1 0,-1 0 1,1 0-1,-1 0 0,1 0 0,-1 0 1,0-1-1,-1 2 0,-1-6 0,0 5-64,0-1-1,0 1 0,0 0 1,-1 0-1,1 0 0,-1 0 0,0 1 1,1-1-1,-1 1 0,0 0 0,-1 0 1,1 0-1,0 1 0,-9-2 0,2 0-141,1 1 0,-1 1 0,0 0 0,0 0 0,-13 2 0,21 0 172,0 0 1,0 0-1,-1 0 0,2 1 1,-1-1-1,0 1 1,0 0-1,0-1 0,1 1 1,-1 1-1,1-1 1,-1 0-1,1 0 0,0 1 1,0 0-1,0-1 1,0 1-1,1 0 0,-1 0 1,1 0-1,0 0 1,-1 0-1,1 0 0,1 0 1,-1 0-1,0 1 0,0 5 1,0-3 50,0 1 0,0-1 1,1 1-1,0-1 0,0 1 1,0 0-1,1-1 0,0 1 1,0-1-1,1 0 0,0 1 1,0-1-1,4 9 0,-2-10 10,0 0 1,1 0-1,0 0 0,0-1 0,0 0 1,0 0-1,1 0 0,-1 0 0,1-1 1,0 0-1,0 0 0,0-1 0,1 0 1,-1 0-1,1 0 0,-1-1 0,1 0 1,9 1-1,-8-2-79,0 1-1,0-1 1,0 0 0,1-1 0,-1 0-1,-1-1 1,1 1 0,0-1-1,0-1 1,-1 1 0,1-1-1,-1-1 1,0 0 0,13-8 0,20-22-1628,-20 16 571,1 1-1,31-19 1,-43 31 1106,0 0 0,0 1-1,1 0 1,-1 1 0,1 0 0,0 0 0,0 1-1,0 1 1,19-2 0,-22 3 265,0 0-1,0 0 1,0 0 0,0 1-1,0 0 1,0 0 0,0 1-1,0 0 1,0 0 0,7 4-1,-10-4-159,0 1-1,-1 0 1,1 0 0,-1 0-1,0 1 1,0-1-1,0 1 1,0 0-1,0-1 1,-1 1 0,0 0-1,0 1 1,0-1-1,0 0 1,-1 0-1,3 8 1,-2-3-53,0-1-1,0 1 1,-1-1 0,0 1 0,-1-1-1,0 1 1,0 0 0,-2 11 0,2-18-59,0 1 0,-1-1 0,0 0 0,1 1 1,-1-1-1,0 0 0,0 0 0,0 0 0,-1 0 1,1 1-1,0-2 0,-1 1 0,1 0 0,-1 0 0,0 0 1,1-1-1,-1 1 0,0-1 0,0 1 0,0-1 1,0 0-1,-1 0 0,1 0 0,0 0 0,0 0 1,-1 0-1,1 0 0,0-1 0,-1 0 0,1 1 0,0-1 1,-6 0-1,7 0-36,-1 0 0,1 0 0,-1 0 1,1-1-1,-1 1 0,0 0 0,1-1 0,-1 1 0,1-1 0,0 1 1,-1-1-1,1 0 0,-1 0 0,1 1 0,0-1 0,-1 0 1,1 0-1,0 0 0,0-1 0,0 1 0,0 0 0,0 0 0,0 0 1,0-1-1,-1-2 0,1 0-31,-1-1 0,1 1-1,0-1 1,0 1 0,0-1 0,1 1 0,0-1-1,0 0 1,0-5 0,2-3-19,-1 0 1,2 0-1,0 0 0,0 0 0,1 1 0,7-14 1,3-3 88,1 1-1,2 1 1,1 0 0,0 1 0,3 1 0,27-27 0,-47 52 37,0 0 1,-1 1-1,1-1 0,0 0 0,-1 1 1,1-1-1,0 1 0,-1-1 0,1 1 0,0-1 1,-1 1-1,1-1 0,-1 1 0,1-1 1,-1 1-1,1 0 0,-1-1 0,0 1 0,1 0 1,-1-1-1,0 1 0,1 0 0,-1 0 1,0-1-1,0 1 0,0 0 0,0 1 0,2 0 81,97 251 1342,-96-233-6404</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6.458"/>
    </inkml:context>
    <inkml:brush xml:id="br0">
      <inkml:brushProperty name="width" value="0.05" units="cm"/>
      <inkml:brushProperty name="height" value="0.05" units="cm"/>
      <inkml:brushProperty name="color" value="#004F8B"/>
    </inkml:brush>
  </inkml:definitions>
  <inkml:trace contextRef="#ctx0" brushRef="#br0">0 45 9524,'0'0'7364,"127"-1"-5603,-63-9-1553,6 1-208,3 0-657,-9-6-3184</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6.912"/>
    </inkml:context>
    <inkml:brush xml:id="br0">
      <inkml:brushProperty name="width" value="0.05" units="cm"/>
      <inkml:brushProperty name="height" value="0.05" units="cm"/>
      <inkml:brushProperty name="color" value="#004F8B"/>
    </inkml:brush>
  </inkml:definitions>
  <inkml:trace contextRef="#ctx0" brushRef="#br0">0 0 8500,'0'0'2881,"3"14"-1931,4 37 42,0 83 1,-7-132-974,0 0-1,1 1 1,-1-1-1,1 0 1,-1 0 0,1 1-1,0-1 1,0 0 0,0 0-1,0 0 1,0 0 0,1 0-1,-1-1 1,1 1-1,-1 0 1,1-1 0,-1 1-1,1 0 1,0-1 0,0 0-1,0 0 1,0 1 0,0-1-1,0 0 1,0 0 0,0-1-1,0 1 1,1 0-1,-1-1 1,0 0 0,3 1-1,10 2 167,0-2 0,1 1 0,22-2 0,-24 0 18,-6-1-146,1 0-1,-1 0 0,0-1 0,1 0 0,-1-1 1,0 1-1,0-2 0,-1 1 0,1-1 1,-1 0-1,1-1 0,-1 1 0,0-1 1,-1-1-1,12-11 0,-13 12-74,0-1 1,0 0-1,0 0 0,-1 0 1,0 0-1,0-1 0,0 0 1,-1 0-1,0 0 0,0 0 1,-1 0-1,0-1 0,0 1 1,-1-1-1,0 0 0,0 1 1,-1-15-1,-1 21 12,1 0 0,-1 0-1,1 0 1,-1 0 0,0 0 0,1 0 0,-1 1 0,0-1-1,0 0 1,0 0 0,0 1 0,0-1 0,1 1 0,-1-1-1,0 1 1,0-1 0,-1 1 0,1-1 0,0 1 0,0 0-1,0 0 1,0-1 0,0 1 0,0 0 0,0 0 0,-2 0 0,0 0-5,1 0 1,-1 0 0,0 0 0,1 0 0,-1 0 0,0 0 0,1 1 0,-1-1 0,0 1-1,-4 2 1,3 0 58,0 1 0,1 1-1,-1-1 1,1 0-1,0 1 1,0 0-1,0-1 1,0 1-1,1 0 1,0 1 0,0-1-1,0 0 1,-1 10-1,1-8 5,1 1 0,0-1 0,0 1 0,0 0 0,1 0-1,0-1 1,0 1 0,1 0 0,3 11 0,-3-15-51,1 0 0,0 0 0,1 0-1,-1-1 1,1 1 0,0-1 0,-1 0 0,1 0 0,1 0 0,-1 0 0,0 0 0,1-1-1,-1 1 1,1-1 0,7 3 0,-2 0-534,1-1 0,0-1-1,0 0 1,0 0 0,16 2-1,21-4-3747</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7.698"/>
    </inkml:context>
    <inkml:brush xml:id="br0">
      <inkml:brushProperty name="width" value="0.05" units="cm"/>
      <inkml:brushProperty name="height" value="0.05" units="cm"/>
      <inkml:brushProperty name="color" value="#004F8B"/>
    </inkml:brush>
  </inkml:definitions>
  <inkml:trace contextRef="#ctx0" brushRef="#br0">176 56 4386,'0'0'11291,"-9"-9"-10865,-28-26-223,35 34-204,0-1 1,-1 1-1,1 0 1,0 0-1,-1 0 0,1 0 1,0 0-1,-1 0 0,1 1 1,-1-1-1,1 1 0,-1-1 1,1 1-1,-1 0 1,0 0-1,1 0 0,-1 1 1,1-1-1,-1 0 0,1 1 1,-1 0-1,1-1 0,-1 1 1,1 0-1,0 1 1,0-1-1,-4 2 0,1 1-10,0-1 0,1 1-1,-1 0 1,1 0 0,0 1 0,0-1-1,0 1 1,0 0 0,-3 6-1,5-8 18,1 1-1,-1-1 1,0 1-1,1-1 0,0 1 1,0 0-1,0 0 0,0-1 1,1 1-1,-1 0 0,1 0 1,0 0-1,0 0 1,1-1-1,-1 1 0,1 0 1,-1 0-1,1 0 0,1-1 1,-1 1-1,0-1 0,4 7 1,-3-7 12,1 1 0,0-1 0,0 0 0,0 0 0,1 0 0,-1 0 0,1 0 0,-1-1 0,1 1 0,0-1 0,0 0 0,0 0-1,0-1 1,0 1 0,0-1 0,1 0 0,-1 0 0,0 0 0,6 0 0,-2 0 12,1 0 0,-1-1 1,1 0-1,-1-1 0,1 0 0,-1 0 0,1 0 0,-1-1 0,0-1 0,0 1 0,11-6 0,-15 6-112,-1 0 0,1-1-1,-1 0 1,0 1-1,1-1 1,-1 0-1,0-1 1,-1 1 0,1 0-1,-1-1 1,1 0-1,-1 1 1,0-1-1,-1 0 1,1 0 0,0 0-1,-1 0 1,0-1-1,0 1 1,-1 0 0,1 0-1,-1-1 1,1 1-1,-2-5 1,5 4-410,7 12 266,18 23 235,-4-6 65,-20-20-33,1-1 1,0 1-1,0-1 1,0 0-1,0 0 1,0-1-1,1 1 1,-1-2-1,1 1 0,-1-1 1,1 0-1,0 0 1,0 0-1,0-1 1,-1 0-1,1-1 1,0 0-1,8-1 0,-10 0-163,0 1-1,0-1 1,-1 1-1,1-1 0,-1-1 1,1 1-1,-1-1 0,0 1 1,0-1-1,0 0 0,0-1 1,-1 1-1,1-1 1,-1 0-1,0 1 0,0-2 1,0 1-1,-1 0 0,1 0 1,-1-1-1,0 1 0,0-1 1,-1 0-1,1 0 0,0-8 1,-2 13 102,0-1 0,0 0 0,0 0 0,0 0 0,0 0 0,0 1 0,0-1 0,0 0 0,0 0 0,0 0 0,1 0-1,-1 1 1,0-1 0,0 0 0,1 0 0,-1 1 0,1-1 0,-1 0 0,0 0 0,1 1 0,-1-1 0,1 1 0,0-1 0,-1 0 0,1 1 0,0-1 0,8 23 207,-3-4-116,17 46 576,-2 2 0,-4 0 0,-2 1 0,-3 0 0,4 117 0,-15-178-642,-1 0 0,0 0 1,0 0-1,-1 0 0,0 0 1,0 0-1,0 0 0,-3 5 1,3-9-8,-1 0 0,1 0-1,0-1 1,-1 1 0,0 0 0,1-1 0,-1 0 0,0 1 0,0-1-1,1 0 1,-1 0 0,0 0 0,0 0 0,-1 0 0,1-1 0,0 1 0,0 0-1,0-1 1,0 0 0,0 1 0,-1-1 0,1 0 0,0 0 0,-5-1-1,-6 0-226,0 0-1,0 0 0,-1-2 0,1 1 1,1-2-1,-1 0 0,-24-10 0,29 10 181,-1-1 0,1 0-1,0 0 1,0 0 0,0-1-1,1 0 1,0-1-1,0 0 1,1 0 0,0 0-1,-11-17 1,15 21 126,0-1 0,0 0-1,0 0 1,1 0 0,0 0 0,-1-1-1,1 1 1,1 0 0,-1-1 0,1 1 0,-1 0-1,1-1 1,1 1 0,-1 0 0,0-1 0,1 1-1,0 0 1,3-8 0,-1 4-106,1 0 1,1 1 0,-1-1-1,1 1 1,0 1-1,1-1 1,0 0 0,8-6-1,9-10-2190,-2-1-2296</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8.075"/>
    </inkml:context>
    <inkml:brush xml:id="br0">
      <inkml:brushProperty name="width" value="0.05" units="cm"/>
      <inkml:brushProperty name="height" value="0.05" units="cm"/>
      <inkml:brushProperty name="color" value="#004F8B"/>
    </inkml:brush>
  </inkml:definitions>
  <inkml:trace contextRef="#ctx0" brushRef="#br0">280 115 6371,'0'0'5181,"0"-12"-4466,-3-41-152,2 51-546,1 0 0,-1 0 1,0 0-1,0 0 0,0 0 0,0 1 0,0-1 1,-1 0-1,1 1 0,0-1 0,-1 1 1,1-1-1,-1 1 0,1 0 0,-1 0 1,0 0-1,0 0 0,1 0 0,-1 0 0,-3-1 1,-38-9 196,37 10-206,-5-1 76,0 0 0,-1 1 0,1 0-1,0 1 1,0 0 0,-1 1 0,1 0 0,0 1 0,-19 5 0,26-6-47,0 1 0,0 0 0,1 0 0,-1 0 1,0 1-1,1 0 0,-1-1 0,1 1 1,0 0-1,0 1 0,0-1 0,0 0 1,1 1-1,-1 0 0,1-1 0,0 1 0,0 0 1,0 0-1,1 0 0,-1 1 0,1-1 1,0 0-1,0 0 0,1 1 0,-1-1 1,1 0-1,0 7 0,0-4 13,0 0 0,1-1-1,-1 1 1,1 0 0,1-1 0,-1 1 0,1-1-1,1 1 1,-1-1 0,1 0 0,0 0 0,0 0-1,1 0 1,-1 0 0,1-1 0,1 0 0,-1 0-1,1 0 1,0 0 0,0-1 0,0 1 0,1-1-1,-1-1 1,1 1 0,0-1 0,0 0 0,0 0-1,0-1 1,11 3 0,-8-2-158,1-1-1,0 0 1,-1 0-1,1-1 1,0 0 0,0-1-1,0 0 1,0 0-1,0-1 1,0-1 0,14-3-1,-15 2-698,1 0 0,-1-1-1,0 0 1,-1-1-1,1 0 1,-1 0 0,0 0-1,0-1 1,0-1 0,-1 1-1,10-12 1,5-12-4273</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8.502"/>
    </inkml:context>
    <inkml:brush xml:id="br0">
      <inkml:brushProperty name="width" value="0.05" units="cm"/>
      <inkml:brushProperty name="height" value="0.05" units="cm"/>
      <inkml:brushProperty name="color" value="#004F8B"/>
    </inkml:brush>
  </inkml:definitions>
  <inkml:trace contextRef="#ctx0" brushRef="#br0">7 13 192,'0'0'10749,"0"-8"-9781,0 4-881,-1 5 187,-3 47 1393,3 68 0,1-72-1314,0-35-307,0 0 1,1 0 0,0-1 0,1 1 0,0 0 0,0 0-1,1-1 1,0 1 0,0-1 0,1 0 0,0 0 0,0 0-1,1-1 1,0 0 0,1 0 0,-1 0 0,10 9 0,-6-9-26,0 0 0,1 0 1,0-1-1,0 0 0,0-1 1,1 0-1,0 0 0,0-1 1,0-1-1,0 0 0,0 0 1,24 1-1,-16-2-14,-4 0-62,0 0 0,0-1 0,0-1 0,0 0 0,0-1-1,28-6 1,-38 4-4,-1 0 0,0 0 0,0-1 0,0 0 0,0 0 0,-1 0 0,1 0 0,-1 0 0,0-1 0,0 1-1,-1-1 1,1 0 0,-1 0 0,0 0 0,-1 0 0,1 0 0,-1 0 0,0 0 0,0-1 0,-1 1 0,1 0 0,-1-1 0,0 1 0,-1 0-1,1-1 1,-1 1 0,-3-10 0,4 14 64,-1 0-1,1 0 1,-1 0-1,1 0 1,-1 0-1,0 1 1,0-1 0,1 0-1,-1 0 1,0 0-1,0 1 1,0-1-1,0 0 1,0 1-1,0-1 1,0 1-1,0-1 1,0 1-1,0-1 1,0 1 0,0 0-1,0 0 1,0-1-1,-1 1 1,1 0-1,0 0 1,0 0-1,0 0 1,0 0-1,0 0 1,-1 1-1,1-1 1,-1 1 0,0 0 20,0-1 0,0 1 0,0 0 0,0 1 0,0-1 0,0 0 1,0 0-1,1 1 0,-1-1 0,0 1 0,1 0 0,0-1 0,-1 1 0,1 0 1,0 0-1,-2 2 0,1 2 75,-1 0-1,1 1 1,0-1 0,0 0 0,1 1 0,0-1 0,0 1-1,0-1 1,1 1 0,0-1 0,0 1 0,2 9-1,-1-12-86,0-1 0,0 0 0,1 1 0,-1-1 0,1 0 0,0 0 0,-1 0-1,1 0 1,1 0 0,-1 0 0,0 0 0,1-1 0,-1 1 0,1-1 0,0 0-1,0 0 1,0 0 0,0 0 0,0 0 0,0-1 0,0 1 0,1-1-1,-1 0 1,5 1 0,53 6-2176,-20-12-3026,-11-7-2639</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8.831"/>
    </inkml:context>
    <inkml:brush xml:id="br0">
      <inkml:brushProperty name="width" value="0.05" units="cm"/>
      <inkml:brushProperty name="height" value="0.05" units="cm"/>
      <inkml:brushProperty name="color" value="#004F8B"/>
    </inkml:brush>
  </inkml:definitions>
  <inkml:trace contextRef="#ctx0" brushRef="#br0">316 0 4738,'0'0'4354,"-120"4"-2609,76 18-849,-6 8-896,1 4-1584,-3-1-2754</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9.815"/>
    </inkml:context>
    <inkml:brush xml:id="br0">
      <inkml:brushProperty name="width" value="0.05" units="cm"/>
      <inkml:brushProperty name="height" value="0.05" units="cm"/>
      <inkml:brushProperty name="color" value="#004F8B"/>
    </inkml:brush>
  </inkml:definitions>
  <inkml:trace contextRef="#ctx0" brushRef="#br0">1 216 6067,'0'0'6192,"20"2"-5693,-14-1-473,41 5 540,87 1 0,-124-8-495,1 0 1,-1 0 0,0-1 0,1-1 0,-1 0-1,0 0 1,-1-1 0,1 0 0,-1 0 0,1-1-1,11-9 1,-16 10-64,0 0 0,0 0-1,0 0 1,-1-1 0,0 0 0,0 0-1,0 0 1,-1 0 0,1-1 0,-1 1-1,-1-1 1,1 0 0,-1 0 0,0 0-1,0 0 1,-1 0 0,0 0 0,0-1-1,1-11 1,-3 16-27,1 0 0,0 0 0,0 0 0,-1 0 0,1 0 0,-1 0 0,0 0 0,0 0 0,1 0 0,-1 0 0,0 1 0,-1-1 0,1 0 0,0 1 0,0-1 0,-1 1 0,1-1 0,-1 1 0,-1-2 0,-1 0-20,-1 0 0,0 0 0,0 0-1,0 1 1,0 0 0,-1 0-1,-5-2 1,2 2-11,1 0 0,-1 0 0,0 1 0,0 0 0,0 1-1,0 0 1,1 0 0,-1 1 0,-11 2 0,17-2 36,0 1 0,0-1 0,1 1 0,-1 0 0,1-1 0,-1 1 0,1 0 0,0 1 0,0-1 0,0 0 0,0 1 0,0-1 0,1 1 0,-1-1 0,1 1 0,-1 0 0,1 0 0,0 0-1,0-1 1,0 1 0,1 0 0,-1 0 0,1 0 0,-1 0 0,1 1 0,1 4 0,-2-4 62,1 0-1,0 1 1,1-1 0,-1 0-1,1 1 1,0-1-1,0 0 1,0 0 0,0 0-1,1 0 1,0 0-1,0 0 1,0 0 0,0 0-1,0-1 1,1 1-1,0-1 1,3 4 0,2-2 11,1 0 0,-1-1 1,1 0-1,0-1 1,0 0-1,0 0 0,0-1 1,0 0-1,1 0 1,-1-1-1,1-1 1,-1 1-1,1-2 0,-1 1 1,13-3-1,-13 2-133,-1-1-1,1 0 0,-1 0 1,1 0-1,-1-1 1,0-1-1,0 1 0,-1-1 1,1 0-1,-1-1 1,0 0-1,0 0 0,0-1 1,0 0-1,-1 0 1,10-12-1,-15 14-67,1 1-1,0-1 1,-1 1-1,0-1 1,0 0 0,0 0-1,0 0 1,-1 0-1,1-5 1,-1 8 112,0 0 1,1 0-1,-1 0 1,0 0-1,0 0 1,0 0-1,0 0 0,-1 0 1,1 0-1,0 0 1,0 0-1,0 1 1,-1-1-1,1 0 0,-1 0 1,1 0-1,-1 0 1,1 0-1,-1 0 1,1 0-1,-1 1 0,0-1 1,1 0-1,-1 0 1,0 1-1,0-1 1,1 1-1,-1-1 0,0 1 1,0-1-1,0 1 1,0-1-1,0 1 1,0 0-1,0-1 0,0 1 1,-1 0-1,1 1 53,0 1-1,0 0 1,1-1-1,-1 1 1,1 0-1,-1 0 1,1-1-1,0 1 0,-1 0 1,1 0-1,0 0 1,0 0-1,0-1 1,1 4-1,-1-2 121,0 2-54,0 0-1,0 0 0,0 1 0,1-1 0,0 0 1,0 0-1,0 0 0,0 0 0,1 0 1,0-1-1,0 1 0,0 0 0,1-1 0,0 1 1,-1-1-1,1 0 0,1 0 0,-1 0 0,1-1 1,-1 1-1,1-1 0,0 1 0,1-1 1,-1-1-1,0 1 0,1 0 0,-1-1 0,1 0 1,0 0-1,10 2 0,-2 0-127,1 0 0,1-1 0,-1 0 0,0-1 0,1-1 0,-1 0 0,1-1-1,-1 0 1,22-4 0,-30 3-227,0-1-1,0 1 1,-1-1-1,1 0 1,0-1-1,-1 1 1,0-1-1,1 0 1,-1-1-1,0 1 1,4-5-1,-6 5-148,0-1-1,0 1 1,0-1-1,-1 1 1,0-1-1,0 0 1,0 0-1,0 0 0,0 0 1,-1 0-1,0-1 1,0 1-1,0 0 1,0 0-1,-1-1 1,0-7-1,1 4 91,-2-27-698,2 35 1159,-1-1 0,0 0 0,0 0-1,0 0 1,0 0 0,0 0 0,-1 1 0,1-1 0,0 0-1,0 0 1,-1 0 0,1 1 0,0-1 0,-1 0-1,1 0 1,0 0 0,-1 1 0,1-1 0,-1 0 0,0 1-1,1-1 1,-1 1 0,1-1 0,-1 1 0,0-1-1,1 1 1,-1-1 0,0 1 0,-1-1 0,1 6 198,0 0 1,0 0 0,0 0-1,0 0 1,1 0 0,0 1-1,1 4 1,-1-7 72,0 6-26,0 0 1,0-1-1,1 1 1,0 0-1,1-1 1,0 1-1,0 0 1,7 14-1,-6-18-387,1 0 0,-1 1 0,1-1 0,0-1 0,0 1 0,1 0 0,0-1 0,-1 0-1,1 0 1,1 0 0,-1-1 0,0 0 0,8 3 0,-1-1-755,0 0 0,0 0 0,1-2 0,0 0-1,0 0 1,24 1 0,29-2-5973</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0.189"/>
    </inkml:context>
    <inkml:brush xml:id="br0">
      <inkml:brushProperty name="width" value="0.05" units="cm"/>
      <inkml:brushProperty name="height" value="0.05" units="cm"/>
      <inkml:brushProperty name="color" value="#004F8B"/>
    </inkml:brush>
  </inkml:definitions>
  <inkml:trace contextRef="#ctx0" brushRef="#br0">0 1 2177,'0'0'6067,"8"104"-3858,-3-53-576,1 3-897,0-8-272,-2-7-128,0-7-304,-2-8 0,-2-9-64,0-7-208,0-5-752,-12-27-10838</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0.518"/>
    </inkml:context>
    <inkml:brush xml:id="br0">
      <inkml:brushProperty name="width" value="0.05" units="cm"/>
      <inkml:brushProperty name="height" value="0.05" units="cm"/>
      <inkml:brushProperty name="color" value="#004F8B"/>
    </inkml:brush>
  </inkml:definitions>
  <inkml:trace contextRef="#ctx0" brushRef="#br0">0 35 4898,'0'0'2847,"21"-6"-1484,1-1-1031,-7 2-47,1 1 1,-1 0-1,1 1 0,-1 1 1,1 0-1,19 1 0,-8 1 368,0 0-1,1 2 1,-2 1-1,1 1 1,32 10-1,-53-13-618,0 1-1,0 0 1,0 1-1,-1-1 0,1 1 1,-1 0-1,1 1 1,-1-1-1,0 1 0,0 0 1,-1 0-1,1 1 0,-1-1 1,0 1-1,0 0 1,-1 0-1,1 1 0,-1-1 1,0 0-1,0 1 1,-1 0-1,0 0 0,0 0 1,0 0-1,-1 0 1,0 0-1,0 0 0,-1 0 1,1 8-1,-2-10-38,1-1-1,-1 0 1,0 1-1,0-1 1,0 0 0,0 0-1,-1 0 1,1 0-1,-1 0 1,0 0-1,0 0 1,0 0 0,0-1-1,0 1 1,-1-1-1,1 1 1,-1-1-1,1 0 1,-1 0 0,0 0-1,0 0 1,0-1-1,0 1 1,0-1-1,0 0 1,-1 0 0,-6 1-1,-9 4-265,-1-2 1,1-1-1,-30 2 0,27-3-208,0 0-669,0 0 0,0-1 0,0-2 0,-35-4 0,56 5 1042,0-1-1,0 1 1,0 0 0,0 0 0,0-1-1,0 1 1,0-1 0,0 1-1,1-1 1,-1 1 0,0-1-1,0 1 1,0-1 0,1 0 0,-1 1-1,0-1 1,1 0 0,-1 0-1,0 0 1,1 0 0,-1 1 0,1-1-1,0 0 1,-1 0 0,1 0-1,0 0 1,-1 0 0,1 0-1,0 0 1,0 0 0,0-1 0,-1-14-3504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18.148"/>
    </inkml:context>
    <inkml:brush xml:id="br0">
      <inkml:brushProperty name="width" value="0.05" units="cm"/>
      <inkml:brushProperty name="height" value="0.05" units="cm"/>
      <inkml:brushProperty name="color" value="#004F8B"/>
    </inkml:brush>
  </inkml:definitions>
  <inkml:trace contextRef="#ctx0" brushRef="#br0">0 137 8660,'0'0'6987,"30"1"-7214,-12 8 243,-8-3 31,0-1 0,0 0 1,1-1-1,-1 0 0,1-1 1,0 0-1,0-1 0,1 0 0,18 1 1,-28-3-61,1 0 0,-1-1 1,0 1-1,0 0 0,0-1 1,1 1-1,-1-1 0,0 0 1,0 1-1,0-1 0,0 0 1,0 0-1,0-1 0,0 1 1,-1 0-1,1-1 1,0 1-1,-1-1 0,1 1 1,-1-1-1,1 0 0,-1 1 1,1-3-1,16-16-97,-16 19 122,0 0-1,0 1 0,0-1 1,0 1-1,0-1 1,0 1-1,1 0 1,-1 0-1,0 0 1,0 0-1,0 0 1,0 0-1,0 0 1,0 1-1,0-1 0,0 1 1,0 0-1,0 0 1,0-1-1,0 1 1,-1 0-1,1 1 1,0-1-1,0 0 1,1 2-1,-1-2-10,8 6 24,2-1 1,-1 0-1,1-1 1,0 0-1,0-1 1,0 0-1,0-1 0,1-1 1,-1 0-1,1 0 1,0-1-1,14-1 1,-24-2 13,1 0 0,-1 0 0,1 0-1,-1 0 1,0-1 0,1 0 0,-1 1 0,0-1 0,-1 0 0,1 0 0,-1-1 0,1 1 0,-1-1 0,3-6 0,16-17-28,-3 8-150,2 2 1,35-26 0,-48 38 58,1 0 1,0 0-1,0 1 1,1 0-1,-1 1 1,1 0-1,0 0 1,0 1-1,0 0 1,0 0 0,11 0-1,-16 3 99,1-1-1,-1 1 1,1 1-1,-1-1 1,1 1 0,-1-1-1,0 1 1,0 1-1,0-1 1,0 0-1,0 1 1,0 0 0,-1 0-1,1 0 1,-1 1-1,0-1 1,4 6 0,9 10 605,24 44 1,-27-42-72,-9-15-402,20 38 628,-23-42-764,1 1-1,-1-1 0,0 1 0,-1 0 1,1 0-1,0-1 0,-1 1 1,1 0-1,-1 0 0,0 0 0,0 0 1,0-1-1,0 1 0,-1 3 1,0-4-20,0-1 0,0 0 0,0 0 0,0 1 0,0-1 0,0 0 1,0 0-1,-1 0 0,1 0 0,0 0 0,-1-1 0,1 1 0,0 0 1,-1 0-1,1-1 0,-1 1 0,1-1 0,-1 0 0,-2 1 1,-34 4 127,32-4-101,-24 2-675,-46-2 0,67-2-181,-1 0 0,0 0 1,0-1-1,-17-6 0,-10-10-4192</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1.301"/>
    </inkml:context>
    <inkml:brush xml:id="br0">
      <inkml:brushProperty name="width" value="0.05" units="cm"/>
      <inkml:brushProperty name="height" value="0.05" units="cm"/>
      <inkml:brushProperty name="color" value="#004F8B"/>
    </inkml:brush>
  </inkml:definitions>
  <inkml:trace contextRef="#ctx0" brushRef="#br0">255 63 5907,'0'0'8099,"2"-10"-7346,8-27-12,-10 36-727,0 0-1,0 1 0,0-1 1,-1 1-1,1-1 0,0 0 1,0 1-1,0-1 0,0 0 1,-1 1-1,1-1 0,0 1 1,-1-1-1,1 1 0,0-1 1,-1 1-1,1-1 1,-1 1-1,1-1 0,-1 1 1,1-1-1,-1 1 0,1 0 1,-1-1-1,1 1 0,-1 0 1,1-1-1,-1 1 0,0 0 1,1 0-1,-1 0 0,1-1 1,-1 1-1,0 0 0,1 0 1,-1 0-1,0 0 0,1 0 1,-1 0-1,0 0 0,1 1 1,-1-1-1,0 0 0,1 0 1,-1 0-1,1 1 0,-1-1 1,0 1-1,-3-1 16,-5-1-25,-1 1-1,1 1 1,-1-1-1,1 1 1,0 1-1,0 0 1,-1 0-1,1 1 1,1 0-1,-1 0 1,0 1-1,1 0 1,0 1-1,0 0 1,0 0-1,0 1 1,1-1-1,0 2 1,0-1-1,1 1 0,-1 0 1,-7 12-1,8-10 33,1 1 0,0-1-1,1 1 1,-1 0-1,2 0 1,0 1-1,0-1 1,1 1-1,0-1 1,0 1-1,1 0 1,1 0 0,0 0-1,0-1 1,1 1-1,1 0 1,0 0-1,3 10 1,-2-13-10,0 0 0,0-1 0,0 1 0,1-1 0,0 0 1,0 0-1,1-1 0,0 1 0,0-1 0,1 0 0,0 0 0,0-1 0,0 1 1,0-1-1,1-1 0,0 1 0,0-1 0,0-1 0,0 1 0,1-1 1,0 0-1,-1-1 0,1 0 0,11 2 0,-12-3-36,1 1-1,0-1 1,-1-1-1,1 0 1,0 0 0,-1 0-1,1-1 1,0 0-1,13-4 1,-18 4-92,-1-1-1,1 1 1,-1-1 0,1 0-1,-1 0 1,1 0-1,-1 0 1,0 0 0,0 0-1,0 0 1,0-1 0,0 1-1,-1-1 1,1 0 0,-1 1-1,0-1 1,0 0-1,0 0 1,0 0 0,0 0-1,0 0 1,-1 0 0,1 0-1,-1 0 1,0 0-1,0-5 1,0 2-192,-1-1-1,1 0 1,-1 0 0,0 1-1,-1-1 1,0 0 0,0 1-1,0 0 1,-1-1 0,0 1 0,0 0-1,-8-11 1,7 12 409,0 0 1,0 0-1,0 0 0,-1 1 0,0-1 1,0 1-1,0 0 0,-1 1 1,1-1-1,-1 1 0,0 0 1,0 1-1,-12-5 0,54 20 3432,11 6-3864,23 8-4833,-63-24 4398,38 15-5755,-26-4 4910,-11 2 10338,-8-23-5279,0-13-3091,0 17-32,1-7-272,1 0 1,0 1-1,0-1 0,1 1 0,0-1 0,1 1 0,0 0 0,1 0 0,-1 1 1,2 0-1,-1-1 0,11-10 0,-4 4-70,2 0 1,0 1-1,0 0 0,1 1 0,22-14 1,-34 25 8,-1 0 1,1 1-1,0-1 1,0 1-1,0-1 1,1 1-1,-1 0 1,0 0-1,0 0 1,1 1-1,-1-1 1,6 1-1,-7 0 3,0 0 0,-1 1 0,1 0 0,0-1 0,0 1 0,-1 0-1,1 0 1,0 0 0,-1 0 0,1 0 0,-1 0 0,1 0-1,-1 1 1,0-1 0,1 0 0,-1 1 0,0-1 0,0 1 0,0 0-1,0-1 1,0 1 0,1 3 0,14 34 787,20 78 0,-24-73-211,25 62-1,-35-103-874,3 9 262</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1.644"/>
    </inkml:context>
    <inkml:brush xml:id="br0">
      <inkml:brushProperty name="width" value="0.05" units="cm"/>
      <inkml:brushProperty name="height" value="0.05" units="cm"/>
      <inkml:brushProperty name="color" value="#004F8B"/>
    </inkml:brush>
  </inkml:definitions>
  <inkml:trace contextRef="#ctx0" brushRef="#br0">0 0 9204,'0'0'8548,"119"14"-8404,-82-11-16,2-3-128,-4 0-240,-4 0-832,-6 0-1297,-2 0-1377,-8 0-1521</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2.018"/>
    </inkml:context>
    <inkml:brush xml:id="br0">
      <inkml:brushProperty name="width" value="0.05" units="cm"/>
      <inkml:brushProperty name="height" value="0.05" units="cm"/>
      <inkml:brushProperty name="color" value="#004F8B"/>
    </inkml:brush>
  </inkml:definitions>
  <inkml:trace contextRef="#ctx0" brushRef="#br0">67 1 9492,'0'0'9941,"0"24"-11718,-29-24-2593,-8 0-32</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4.399"/>
    </inkml:context>
    <inkml:brush xml:id="br0">
      <inkml:brushProperty name="width" value="0.05" units="cm"/>
      <inkml:brushProperty name="height" value="0.05" units="cm"/>
      <inkml:brushProperty name="color" value="#004F8B"/>
    </inkml:brush>
  </inkml:definitions>
  <inkml:trace contextRef="#ctx0" brushRef="#br0">0 1 2609,'0'0'9287,"15"0"-8812,251 22 2723,21 3-1351,-235-24-1868,-65 5-4768,-14-1 91</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5.201"/>
    </inkml:context>
    <inkml:brush xml:id="br0">
      <inkml:brushProperty name="width" value="0.05" units="cm"/>
      <inkml:brushProperty name="height" value="0.05" units="cm"/>
      <inkml:brushProperty name="color" value="#004F8B"/>
    </inkml:brush>
  </inkml:definitions>
  <inkml:trace contextRef="#ctx0" brushRef="#br0">0 303 6067,'0'0'7849,"17"0"-6948,182-12 947,73-2-1700,-264 14-154,1 1 1,-1 1-1,0-1 1,0 1-1,0 0 1,0 1-1,0 0 1,8 5-1,-12-6 13,0 0 1,0 0-1,0 1 0,0 0 1,0 0-1,-1 0 0,1 0 0,-1 0 1,0 1-1,0 0 0,0 0 1,0-1-1,-1 1 0,1 1 0,2 6 1,-4-6 8,-1-4 339,-2-36-1198,-2 0 0,-10-48 1,7 49 204,1 0 0,-1-49 0,7 24 971,0 59 161,12 0-73,0 2-281,0 0 0,-1 1-1,0 1 1,1 0 0,-1 1 0,0 0-1,-1 0 1,1 1 0,-1 1-1,14 11 1,20 10 345,-1-4 4,63 39 12,-95-55-488,-1-1 0,0 2 0,0-1 0,-1 1 0,0 1 0,0 0 0,7 11 0,-15-19-14,1 0 1,-1-1-1,0 1 0,0 0 0,0 0 0,0 0 1,0 0-1,0 0 0,0 0 0,-1 1 0,1-1 0,-1 0 1,1 0-1,-1 0 0,0 0 0,0 1 0,0-1 1,0 0-1,0 0 0,-1 1 0,1-1 0,-1 0 1,1 0-1,-1 0 0,0 0 0,0 0 0,0 0 0,0 0 1,0 0-1,0 0 0,-1 0 0,1-1 0,-1 1 1,1 0-1,-1-1 0,1 1 0,-1-1 0,0 0 1,0 1-1,0-1 0,-3 1 0,-9 5 14,-1-1-1,0-1 1,1-1-1,-32 6 1,21-5-12,-6 3-158,-36 9-558,-1-3-1,-110 9 1,185-24-207,0 1 0,0-1 0,0-1-1,-1 1 1,11-5 0,18-7-3755</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5.562"/>
    </inkml:context>
    <inkml:brush xml:id="br0">
      <inkml:brushProperty name="width" value="0.05" units="cm"/>
      <inkml:brushProperty name="height" value="0.05" units="cm"/>
      <inkml:brushProperty name="color" value="#004F8B"/>
    </inkml:brush>
  </inkml:definitions>
  <inkml:trace contextRef="#ctx0" brushRef="#br0">1 11 2481,'0'0'6094,"6"8"-4683,52 72 903,-39-51-1127,42 49 1,-54-71-1099,0 1 0,1-1 0,0 0 0,1-1 0,-1 0 1,1 0-1,0-1 0,0 0 0,1-1 0,16 6 0,-25-9-60,1-1-1,0 0 1,0 1-1,-1-1 1,1 0 0,0 0-1,-1 0 1,1 0-1,0 0 1,0 0-1,-1 0 1,1-1-1,0 1 1,-1 0 0,1-1-1,0 0 1,-1 1-1,1-1 1,-1 0-1,1 0 1,-1 0-1,1 0 1,1-2 0,-1 0-11,1 0 0,-1 0 1,0 0-1,0 0 0,0-1 0,0 1 1,-1-1-1,1 1 0,-1-1 1,1-5-1,2-9-63,-2-1 1,0 1-1,-1-28 0,-1 44 41,0-94-3696,0 69-1051</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6.065"/>
    </inkml:context>
    <inkml:brush xml:id="br0">
      <inkml:brushProperty name="width" value="0.05" units="cm"/>
      <inkml:brushProperty name="height" value="0.05" units="cm"/>
      <inkml:brushProperty name="color" value="#004F8B"/>
    </inkml:brush>
  </inkml:definitions>
  <inkml:trace contextRef="#ctx0" brushRef="#br0">0 75 4882,'0'0'7297,"15"16"-5702,1 1-1160,104 105 2060,-109-112-2389,0-1 1,1 0 0,22 12 0,-33-20-82,1 0 0,0 1 0,0-1 0,0 0 0,0 0 0,0-1 0,0 1 0,0 0 0,0-1 0,0 1 1,0-1-1,0 1 0,0-1 0,0 0 0,0 0 0,1 0 0,-1 0 0,0 0 0,0-1 0,0 1 0,0-1 0,0 1 0,0-1 0,0 0 1,0 0-1,0 0 0,0 0 0,0 0 0,0 0 0,0 0 0,-1-1 0,1 1 0,-1-1 0,2-1 0,4-7-41,-1-1-1,-1 1 0,0-1 1,0-1-1,-1 1 0,-1 0 1,4-21-1,-6 28-34,0-1 0,-1 0 1,0 1-1,0-1 0,0 0 0,0 1 0,-1-1 1,1 0-1,-1 1 0,-1-1 0,1 1 0,-1-1 0,1 1 1,-1 0-1,0-1 0,-1 1 0,1 0 0,-1 0 1,0 1-1,0-1 0,0 1 0,-5-5 0,-1 1-63,0 1-1,-1 0 0,1 0 1,-1 1-1,0 1 0,-1-1 1,1 2-1,-1-1 1,-19-2-1,-2 2-67,0 1 1,-35 2-1,67 1 180,0 0 0,0 0 0,0 1 1,-1-1-1,1 0 0,0 0 0,0 0 1,0 1-1,0-1 0,0 0 0,0 0 0,0 1 1,0-1-1,0 0 0,0 0 0,0 0 0,0 1 1,0-1-1,0 0 0,0 0 0,0 1 0,0-1 1,0 0-1,0 0 0,0 0 0,0 1 0,1-1 1,-1 0-1,0 0 0,0 0 0,0 1 0,0-1 1,0 0-1,1 0 0,-1 0 0,0 0 0,0 1 1,0-1-1,0 0 0,1 0 0,-1 0 0,0 0 1,0 0-1,0 0 0,1 0 0,-1 0 0,0 1 1,0-1-1,1 0 0,-1 0 0,14 10 83,62 21 1045,-54-24-976,0 2 0,-1 0 0,0 1 0,0 1 0,-1 1 0,0 1 1,27 24-1,-7 10-281,-21-22-1428,2-4-3474,-13-15-1077</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6.409"/>
    </inkml:context>
    <inkml:brush xml:id="br0">
      <inkml:brushProperty name="width" value="0.05" units="cm"/>
      <inkml:brushProperty name="height" value="0.05" units="cm"/>
      <inkml:brushProperty name="color" value="#004F8B"/>
    </inkml:brush>
  </inkml:definitions>
  <inkml:trace contextRef="#ctx0" brushRef="#br0">0 1 6419,'0'0'32</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6.755"/>
    </inkml:context>
    <inkml:brush xml:id="br0">
      <inkml:brushProperty name="width" value="0.05" units="cm"/>
      <inkml:brushProperty name="height" value="0.05" units="cm"/>
      <inkml:brushProperty name="color" value="#004F8B"/>
    </inkml:brush>
  </inkml:definitions>
  <inkml:trace contextRef="#ctx0" brushRef="#br0">0 124 1185,'0'0'8766,"20"0"-6082,-3 1-2267,-3 0-15,1 0 0,0-1 1,-1 0-1,1-1 0,0-1 0,-1 0 1,0-1-1,1-1 0,15-6 0,-26 9-364,0-1-1,-1 1 1,1-1-1,-1 0 1,0 0-1,1-1 1,-1 1-1,0-1 1,0 1-1,-1-1 0,1 0 1,0 0-1,-1 0 1,0-1-1,0 1 1,0-1-1,0 1 1,0-1-1,-1 1 0,1-1 1,-1 0-1,0 0 1,0 0-1,-1 1 1,1-1-1,-1-6 1,0 9-54,0 0 1,-1 0 0,1 1 0,-1-1 0,1 0 0,-1 0 0,0 0-1,1 0 1,-1 0 0,0 1 0,0-1 0,1 0 0,-1 1 0,0-1-1,0 0 1,0 1 0,0-1 0,0 1 0,0-1 0,0 1 0,0 0-1,0-1 1,0 1 0,0 0 0,0 0 0,0 0 0,0 0 0,0 0-1,-2 0 1,-39-2-289,37 2 254,0 0 50,1 0-1,-1 1 1,0 0-1,0 0 1,1 0 0,-1 0-1,1 1 1,-1 0-1,1 0 1,0 0-1,-1 0 1,1 1-1,0 0 1,1-1-1,-1 1 1,0 1 0,1-1-1,0 1 1,0-1-1,0 1 1,0 0-1,0 0 1,1 0-1,-3 7 1,0 0 262,0 0 0,2 0 0,-1 0 0,1 0 1,1 1-1,0 0 0,1-1 0,0 25 0,1-32-175,1 0 0,-1-1 1,1 1-1,0 0 0,0 0 0,1-1 0,-1 1 1,1 0-1,-1-1 0,1 1 0,1-1 0,-1 0 1,0 0-1,1 0 0,-1 0 0,1 0 0,0 0 1,0-1-1,0 1 0,0-1 0,0 0 0,1 0 1,-1 0-1,1-1 0,-1 1 0,1-1 1,0 1-1,0-1 0,-1-1 0,7 2 0,13 2 30,1-1 0,-1-1 1,46-2-1,-41-1-176,-25 1-396,18 0 47,-14 0-4950</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8.145"/>
    </inkml:context>
    <inkml:brush xml:id="br0">
      <inkml:brushProperty name="width" value="0.05" units="cm"/>
      <inkml:brushProperty name="height" value="0.05" units="cm"/>
      <inkml:brushProperty name="color" value="#004F8B"/>
    </inkml:brush>
  </inkml:definitions>
  <inkml:trace contextRef="#ctx0" brushRef="#br0">178 320 2673,'0'0'7564,"9"-1"-6831,-7 1-664,1 0-1,0-1 0,0 1 0,0-1 0,0 1 0,-1-1 1,1 0-1,0 0 0,-1-1 0,1 1 0,-1 0 0,1-1 1,-1 0-1,0 1 0,1-1 0,-1 0 0,0 0 0,0 0 1,0 0-1,-1-1 0,1 1 0,0-1 0,-1 1 0,0-1 1,1 1-1,-1-1 0,0 0 0,0 1 0,-1-1 1,1 0-1,0 0 0,-1 0 0,0 1 0,0-1 0,0 0 1,0 0-1,-1-4 0,1 5-79,0 0 0,0 1 0,0-1 0,-1 0 1,1 0-1,-1 1 0,1-1 0,-1 0 0,0 0 0,1 1 1,-1-1-1,0 1 0,0-1 0,0 1 0,0-1 0,-1 1 0,1 0 1,0-1-1,-1 1 0,1 0 0,-3-2 0,-1 1-11,0-1 0,0 1 0,0 0 0,0 0 0,0 0 1,-1 1-1,-7-1 0,-2 0-34,0 0 1,-1 2 0,1 0-1,-26 4 1,37-3 51,0 0 1,0 0-1,0 1 1,0 0-1,0 0 1,0 0-1,1 0 1,-1 0-1,1 1 1,-1 0-1,1 0 1,0 0-1,0 0 1,0 0-1,1 0 0,-1 1 1,1-1-1,0 1 1,0 0-1,0 0 1,0 0-1,1 0 1,-1 0-1,1 0 1,0 0-1,0 5 1,0-5 33,0 1 1,0-1-1,1 1 1,0-1-1,0 1 1,0-1-1,0 1 1,1-1-1,-1 0 1,1 1-1,0-1 1,1 1-1,-1-1 1,1 0-1,0 0 1,0 0-1,0 0 0,0 0 1,1 0-1,-1-1 1,1 1-1,0-1 1,0 0-1,6 5 1,0-3 12,-1 0-1,1-1 1,0 0-1,0-1 1,0 0 0,0 0-1,1-1 1,0 0 0,-1 0-1,1-1 1,0-1-1,-1 0 1,1 0 0,0-1-1,-1 0 1,17-4 0,-18 3-201,-1 0 0,1 0 0,-1-1 0,1-1 0,-1 1 0,0-1 0,-1 0 0,1-1 0,0 1 0,-1-1 0,0-1 0,-1 1 0,1-1 0,-1 0 0,0 0 0,0 0 0,-1-1 0,0 0 0,0 0 0,4-11 0,-3 4-245,-1 0-1,-1 0 1,0-1 0,-1 1 0,-1-1 0,0 0 0,-1 0 0,-2-19-1,0 20 490,0 1-1,0 0 1,-2 0-1,1 0 0,-2 0 1,0 1-1,0-1 0,-1 1 1,-9-13-1,7 21 1170,2 14-961,1 21-282,5-29 124,-2 19 303,1-1-1,0 1 1,2-1-1,0 1 1,1-1 0,8 32-1,-9-46-387,1 0 0,0-1 0,0 1 0,1-1 0,-1 0 0,1 1 0,0-1 0,1 0-1,-1-1 1,1 1 0,0-1 0,0 1 0,0-1 0,1 0 0,-1-1 0,1 1-1,0-1 1,0 0 0,0 0 0,1 0 0,-1-1 0,1 0 0,-1 0 0,1 0 0,0-1-1,0 0 1,9 1 0,-5-1-42,1 0-1,0-1 1,0 0 0,0-1-1,0 0 1,0 0-1,-1-1 1,1-1-1,18-7 1,-24 8-50,-1 0 1,0-1-1,0 1 1,0-1-1,0 0 1,-1 0-1,1-1 0,-1 1 1,0-1-1,0 1 1,0-1-1,0 0 1,-1 0-1,0-1 0,1 1 1,-2 0-1,1-1 1,0 1-1,-1-1 1,0 0-1,0 1 1,0-1-1,-1 0 0,1-7 1,-1 6 6,-1-41-175,0 45 201,1-1-1,0 1 1,-1 0-1,0 0 0,1 0 1,-1-1-1,0 1 1,0 0-1,0 0 1,-1 0-1,1 1 0,0-1 1,-1 0-1,1 0 1,-1 1-1,0-1 0,1 1 1,-3-2-1,3 3 6,1 0 0,-1-1-1,1 1 1,0 0-1,-1 0 1,1 0 0,-1 0-1,1 0 1,-1 0-1,1 0 1,0 0 0,-1 0-1,1 0 1,-1 0 0,1 0-1,0 0 1,-1 0-1,1 1 1,-1-1 0,1 0-1,0 0 1,-1 0-1,1 1 1,-1-1 0,1 0-1,0 0 1,-1 1 0,1-1-1,0 0 1,0 1-1,-1-1 1,1 0 0,0 1-1,0-1 1,-1 0 0,1 1-1,0-1 1,0 0-1,0 1 1,0-1 0,0 1-1,0-1 1,0 1-1,-1-1 1,1 0 0,0 1-1,0-1 1,1 1 0,-4 24 21,3-23-9,-1 6 66,1-1 1,0 0 0,1 1-1,0-1 1,0 0 0,0 1-1,1-1 1,0 0 0,0 0 0,1 0-1,4 8 1,-4-11-41,0 0-1,0 0 1,0 0 0,1-1 0,-1 1-1,1-1 1,0 0 0,0 0 0,0-1-1,0 1 1,0-1 0,1 0 0,-1 0-1,1 0 1,-1 0 0,1-1 0,0 0 0,6 1-1,-5-1-22,0 0 0,0 0 0,1-1 0,-1 0 0,0 0 0,0 0 0,0-1 0,0 0 0,1 0 0,-1 0-1,0-1 1,-1 0 0,1 0 0,0-1 0,-1 1 0,1-1 0,-1 0 0,0-1 0,0 0 0,0 1 0,9-10 0,-11 8-214,1 0 1,-1 0-1,1 0 0,-1-1 1,-1 0-1,1 1 1,-1-1-1,0 0 0,-1 0 1,1 0-1,-1 0 1,0 0-1,0 0 1,-1-10-1,0 1-250,0 10 240,0 7 151,1 3 117,-1 0 0,1 0 0,1 1 0,-1-1 0,1-1 0,3 8 0,-2-6-186,1-1 1,0 0 0,1 0 0,-1 0 0,1-1 0,0 0 0,0 0 0,0 0-1,1 0 1,-1-1 0,1 0 0,0 0 0,0-1 0,6 3 0,27 4-4319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19.280"/>
    </inkml:context>
    <inkml:brush xml:id="br0">
      <inkml:brushProperty name="width" value="0.05" units="cm"/>
      <inkml:brushProperty name="height" value="0.05" units="cm"/>
      <inkml:brushProperty name="color" value="#004F8B"/>
    </inkml:brush>
  </inkml:definitions>
  <inkml:trace contextRef="#ctx0" brushRef="#br0">163 63 4306,'0'0'7331,"0"-11"-6656,-3-30-248,3 41-421,0-1 0,-1 1-1,1-1 1,0 0 0,0 1-1,-1-1 1,1 1 0,0-1-1,-1 1 1,1-1 0,0 1-1,-1 0 1,1-1 0,-1 1-1,1-1 1,-1 1 0,1 0-1,-1-1 1,1 1 0,-1 0-1,1 0 1,-1-1 0,1 1-1,-1 0 1,1 0 0,-1 0-1,0 0 1,1 0 0,-1-1-1,1 1 1,-1 0 0,0 1-1,1-1 1,-1 0 0,1 0-1,-1 0 1,1 0 0,-1 0 0,0 0-1,1 1 1,-1-1 0,1 0-1,-1 1 1,1-1 0,-1 0-1,1 1 1,-1-1 0,1 0-1,0 1 1,-1-1 0,1 1-1,-1-1 1,1 1 0,-1 0-1,-8 8 16,0 1 0,0 0-1,1 0 1,0 1 0,0 0-1,2 1 1,-7 12 0,-1 6 223,-18 55 0,28-72-147,0 1-1,1-1 1,1 1 0,0 0 0,0-1-1,2 1 1,0 0 0,1 14 0,0-22-84,0 1 0,1-1 0,0 0 0,0 0 0,0-1 1,0 1-1,1 0 0,0-1 0,0 1 0,1-1 0,-1 0 1,1 0-1,0 0 0,1-1 0,-1 1 0,1-1 0,0 0 0,0-1 1,9 6-1,2-1-117,-1-1 1,1-1-1,0-1 0,0 0 1,1-1-1,-1-1 0,1-1 1,19 1-1,-8-2-1487,0-1-1,29-4 1,11-10-4772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9.674"/>
    </inkml:context>
    <inkml:brush xml:id="br0">
      <inkml:brushProperty name="width" value="0.05" units="cm"/>
      <inkml:brushProperty name="height" value="0.05" units="cm"/>
      <inkml:brushProperty name="color" value="#004F8B"/>
    </inkml:brush>
  </inkml:definitions>
  <inkml:trace contextRef="#ctx0" brushRef="#br0">251 408 3922,'0'0'8769,"1"-15"-8249,6-47-221,-6 61-290,-1 0-1,0-1 1,0 1-1,0 0 0,0-1 1,0 1-1,0 0 1,0-1-1,0 1 1,0 0-1,-1-1 1,1 1-1,-1 0 0,1-1 1,-1 1-1,1 0 1,-1 0-1,0 0 1,0 0-1,1 0 1,-1-1-1,0 1 0,0 0 1,0 1-1,0-1 1,0 0-1,0 0 1,0 0-1,-1 1 1,0-2-1,-36-2-102,30 4 70,-4-1 3,0 2 0,1-1 0,-1 1 0,0 1-1,0 0 1,1 1 0,-1 0 0,1 1 0,0 0-1,-11 6 1,18-7 36,0-1 0,0 1 0,0-1 0,0 1-1,1 0 1,0 0 0,-1 1 0,1-1 0,1 1 0,-1 0 0,0-1-1,1 1 1,0 0 0,0 1 0,0-1 0,0 0 0,0 0-1,1 1 1,0-1 0,0 1 0,0-1 0,1 1 0,0 0-1,0-1 1,0 1 0,0 0 0,0-1 0,3 9 0,-2-9 7,1 1 1,0-1-1,-1 0 1,1 0-1,1-1 1,-1 1-1,1 0 1,-1-1-1,1 1 1,0-1-1,0 0 1,1 0 0,-1 0-1,1 0 1,-1-1-1,1 1 1,6 2-1,10 5 74,0-1 0,26 9 0,-29-13-53,5 3-22,0 1 0,0 0 1,-1 2-1,-1 0 0,20 15 0,-33-21-23,-1 0-1,0 0 0,0 1 0,0 0 1,-1 1-1,0-1 0,0 1 0,-1 0 0,0 0 1,0 0-1,0 1 0,-1 0 0,0-1 1,-1 1-1,0 0 0,0 0 0,1 17 0,-2-17 2,0 1 0,-1 0-1,0 0 1,-1-1-1,1 1 1,-2 0-1,1 0 1,-2-1-1,1 1 1,-1-1 0,-7 15-1,7-18 2,-1 0-1,1-1 0,-1 1 1,0-1-1,0 0 0,0 0 1,-1 0-1,0-1 0,1 1 1,-1-1-1,0 0 1,-1-1-1,1 1 0,0-1 1,-1 0-1,0-1 0,1 1 1,-12 1-1,6-1-18,0-1 1,0 0-1,0 0 0,0-1 0,-19-2 1,27 1 10,1 1 0,-1-1 0,1 1 0,-1-1 0,1 0 0,-1 0 0,1 0 0,0-1 0,-1 1 0,1 0 0,0-1 0,0 1 0,0-1 0,0 0 0,0 0 0,0 0 0,1 0 0,-1 0 0,1 0 0,-1 0 0,1 0 0,0-1 0,0 1 0,0-1 0,0 1 0,0-1 0,0 1 0,0-6 0,0-1-32,0 0 1,1-1-1,0 1 1,1-1-1,0 1 0,1 0 1,0 0-1,0-1 1,1 1-1,0 1 0,0-1 1,1 0-1,0 1 1,10-15-1,6-5-55,1 1 1,45-42-1,-21 22 58,-8 6-5,-1 4-71,58-80-1,-85 103 153,-1 0 0,0 0 0,-1 0 0,0-1 0,-1 0 0,-1-1 0,0 1 0,-2-1 0,1 0 0,0-22 0,-2 20 54,-1 2-22,0-1-1,-1 1 0,-1 0 1,0 0-1,-4-17 0,5 31-74,-1-1 1,1 0-1,-1 0 0,0 1 0,0-1 0,-1 0 1,1 1-1,-1-1 0,1 1 0,-1 0 0,1-1 0,-1 1 1,0 0-1,0 0 0,0 0 0,-1 0 0,1 0 0,0 1 1,-1-1-1,1 1 0,-1 0 0,1-1 0,-1 1 0,0 0 1,0 0-1,1 1 0,-1-1 0,0 1 0,0-1 0,0 1 1,0 0-1,0 0 0,1 0 0,-6 1 0,4 0-7,0 1-1,1-1 0,-1 1 0,1-1 0,-1 1 0,1 0 1,0 0-1,0 1 0,0-1 0,0 1 0,0 0 1,1-1-1,-1 1 0,1 0 0,-1 1 0,1-1 1,0 0-1,0 1 0,1-1 0,-1 1 0,1-1 0,0 1 1,-2 5-1,-2 8 49,1 1 1,0-1-1,-2 31 1,4-30 45,1-1 0,1 1 0,0-1 0,2 1 0,0-1 0,1 0-1,8 28 1,-9-38-44,1 0-1,1-1 0,-1 1 0,1-1 0,1 1 0,-1-1 0,1-1 1,0 1-1,0-1 0,0 1 0,1-2 0,0 1 0,0-1 1,0 1-1,0-2 0,1 1 0,0-1 0,-1 0 0,1 0 1,12 2-1,-6-1-7,1 0 1,-1-2 0,1 1-1,0-2 1,-1 0 0,1-1-1,0 0 1,0-1 0,0 0-1,14-4 1,-23 4-27,0-1 0,-1 1 0,1-1 0,-1 0 0,1 0 0,-1-1 0,0 1 0,1-1-1,-1 0 1,-1 0 0,1 0 0,0-1 0,-1 1 0,0-1 0,1 0 0,-2 0 0,1 0 0,0 0 0,-1 0 0,0-1 0,0 1 0,0-1 0,0 0 0,-1 1 0,0-1-1,0 0 1,0 0 0,0 0 0,-1 0 0,0-8 0,0-54-306,0 66 218,0 9-661,0-2 732,0 1 1,1 0 0,-1 0-1,2-1 1,-1 1 0,1-1-1,0 1 1,0-1 0,0 0-1,1 1 1,6 8 0,-7-11 25,1-1 0,0 1 0,1-1 0,-1 1 0,1-1 0,-1 0 0,1-1 0,0 1 0,0 0 0,0-1 0,0 0 0,0 0 0,1 0 0,-1-1 0,1 0 0,-1 1 0,1-1 0,6 0 0,-5 0-69,-1-1 1,1 1-1,0-1 0,0 0 0,0-1 0,0 1 0,-1-1 0,1 0 0,0-1 0,0 0 0,-1 1 0,1-2 0,-1 1 0,0-1 0,0 0 1,0 0-1,0 0 0,0 0 0,-1-1 0,1 0 0,-1 0 0,0 0 0,0-1 0,0 1 0,-1-1 0,0 0 0,0 0 0,0 0 0,0 0 0,-1-1 1,0 1-1,0-1 0,0 0 0,-1 1 0,0-1 0,0 0 0,0 0 0,-1-11 0,0-1 634,2 39-621,2 36-23,51 137 779,-39-149-490,-2 0 0,-1 0 1,-3 1-1,-2 0 1,2 59-1,-10-102-252,0-1-1,0 1 1,-1 0 0,1-1-1,-1 1 1,1-1 0,-1 1 0,0-1-1,0 1 1,-1-1 0,1 0-1,0 1 1,-1-1 0,1 0-1,-1 0 1,0 0 0,0 0 0,1 0-1,-1 0 1,-1-1 0,1 1-1,0-1 1,0 1 0,-1-1-1,1 0 1,0 0 0,-1 0 0,1 0-1,-1 0 1,1-1 0,-1 1-1,-4 0 1,-10 1-316,0-1 0,0 0 0,-35-3-1,35 1 207,11 1 103,1-1 0,-1 1 0,1-1-1,-1-1 1,1 1 0,0-1 0,-1 0 0,1 0 0,0 0 0,0-1 0,0 0 0,1 0 0,-1 0-1,1 0 1,0-1 0,-1 0 0,2 0 0,-1 0 0,0 0 0,1 0 0,0-1 0,-6-10-1,6 7 133,-1 0 0,1-1-1,0 0 1,1 0-1,0 0 1,1 0-1,0 0 1,0 0-1,1 0 1,0 0-1,0 0 1,1-1 0,3-12-1,-1 15-179,0 0-1,0 1 1,1-1 0,0 1-1,1-1 1,-1 1 0,1 0 0,0 1-1,0-1 1,1 1 0,0 0-1,0 1 1,13-9 0,-15 10-232,24-18-2702</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1.095"/>
    </inkml:context>
    <inkml:brush xml:id="br0">
      <inkml:brushProperty name="width" value="0.05" units="cm"/>
      <inkml:brushProperty name="height" value="0.05" units="cm"/>
      <inkml:brushProperty name="color" value="#004F8B"/>
    </inkml:brush>
  </inkml:definitions>
  <inkml:trace contextRef="#ctx0" brushRef="#br0">185 393 2017,'0'0'9426,"-12"-11"-8885,-39-32 19,49 41-534,1 1 0,-1 0 0,0 0 0,1-1 0,-1 1 1,0 0-1,0 1 0,0-1 0,0 0 0,0 1 0,0-1 0,0 1 0,0-1 0,0 1 0,0 0 0,0 0 0,0 0 0,0 0 0,0 0 0,0 1 0,0-1 0,0 0 0,0 1 0,0 0 0,0-1 0,0 1 0,0 0 0,0 0 0,0 0 0,0 0 0,-2 3 0,0 0 47,-1 0 0,1 1-1,0 0 1,0 0 0,1 0 0,-7 11-1,7-9 18,-1 0-1,1 1 1,0-1-1,1 1 0,0 0 1,0 0-1,0 0 1,1-1-1,0 1 1,1 1-1,0-1 0,0 0 1,1 0-1,0 0 1,3 13-1,-3-17-65,1 1 0,0-1 0,0 0 0,0 0 0,0 0-1,1 0 1,0 0 0,-1 0 0,2-1 0,-1 1 0,0-1 0,0 0 0,1 0 0,0 0-1,0-1 1,-1 1 0,2-1 0,-1 0 0,0 0 0,0 0 0,1-1 0,-1 1 0,1-1 0,-1 0-1,1 0 1,-1-1 0,1 1 0,4-1 0,-1 0 12,-1 0 0,1 0 1,-1 0-1,1-1 0,-1 0 0,0-1 0,0 0 0,1 0 1,-1 0-1,0-1 0,12-6 0,-15 6-41,0 0 1,0 0-1,-1-1 0,1 1 0,-1-1 1,1 0-1,-1 0 0,0 0 0,0 0 1,-1-1-1,0 1 0,1-1 1,-1 0-1,-1 1 0,1-1 0,-1 0 1,0 0-1,1-8 0,-2 13 11,0-1 0,0 1-1,0 0 1,1-1 0,-1 1-1,0 0 1,0-1 0,0 1-1,0 0 1,0 0 0,0-1-1,1 1 1,-1 0 0,0 0-1,0-1 1,0 1 0,1 0-1,-1 0 1,0-1 0,0 1-1,1 0 1,-1 0 0,0 0 0,1 0-1,-1 0 1,0-1 0,0 1-1,1 0 1,-1 0 0,0 0-1,1 0 1,-1 0 0,0 0-1,1 0 1,-1 0 0,0 0-1,1 0 1,-1 0 0,0 0-1,1 0 1,-1 0 0,0 1-1,0-1 1,1 0 0,-1 0 0,0 0-1,1 0 1,-1 1 0,0-1-1,0 0 1,1 0 0,-1 0-1,0 1 1,0-1 0,0 0-1,1 0 1,-1 1 0,0-1-1,0 0 1,0 0 0,0 1-1,0-1 1,0 0 0,1 1-1,-1-1 1,0 1 0,21 26-267,-14-18 320,-1-2-36,1-1 0,0-1 1,0 1-1,0-1 0,0 0 1,1-1-1,11 6 0,-14-8 22,0 0 0,-1 0 0,1-1 0,1 1 0,-1-1 0,0 0 0,0-1 0,0 1 0,1-1 0,-1 0 1,0 0-1,0 0 0,0-1 0,6-1 0,-8 0-42,0 0 1,0 0-1,0 0 1,0 0 0,0 0-1,-1 0 1,1-1-1,-1 0 1,0 1 0,0-1-1,0 0 1,0 0 0,0 0-1,-1 0 1,1 0-1,-1 0 1,0-1 0,0 1-1,0-1 1,0 1-1,-1 0 1,1-1 0,-1 1-1,0-5 1,1 2-82,-1 0 1,0 1-1,0-1 1,0 0-1,-1 1 1,0-1-1,0 1 1,0-1-1,-1 1 1,0 0-1,0-1 1,0 1-1,0 0 1,-6-8-1,0 4-10,-1 0 1,1 1-1,-2 0 0,1 1 0,-1-1 1,0 2-1,-1-1 0,0 2 0,0-1 1,0 1-1,0 1 0,-1 0 0,0 1 1,1 0-1,-1 1 0,-1 0 0,-19 0 1,31 2 90,0 1 1,-1-1 0,1 1-1,0 0 1,0-1-1,0 1 1,-1 0-1,1 0 1,0 0 0,0-1-1,0 1 1,0 1-1,0-1 1,0 0 0,1 0-1,-1 0 1,0 0-1,1 0 1,-1 1 0,0-1-1,1 0 1,0 1-1,-1-1 1,1 0 0,0 1-1,-1-1 1,1 1-1,0-1 1,0 0 0,0 3-1,0 0 17,0 0-1,0 0 1,0 0-1,1 1 1,-1-1-1,1 0 1,0 0-1,0 0 1,3 7 0,0-5 18,0 0 0,1-1 0,0 0 1,0 0-1,0 0 0,1-1 1,0 0-1,-1 0 0,1 0 1,1 0-1,-1-1 0,0 0 1,1-1-1,0 1 0,-1-1 0,1-1 1,9 2-1,14 2 58,-1-2-1,53 1 1,-57-5-89,1-1 0,-1 0-1,0-2 1,0-1 0,0-1 0,29-11-1,-42 12-30,1 0 0,-1-1 0,0 0 0,0 0 0,-1-2 1,0 1-1,0-2 0,-1 1 0,0-1 0,-1-1 0,0 0 0,0 0 0,12-19 0,-18 21-66,1 0 0,-1 0 0,0-1 0,0 1 1,-1-1-1,-1 1 0,1-1 0,-1 0 0,-1 0 0,0 0 1,0 0-1,0 1 0,-1-1 0,-1 0 0,0 0 0,-4-15 0,1 9 113,-1 1-1,-1-1 0,0 1 0,0 0 0,-1 0 0,-1 1 0,-1 0 0,-15-17 0,24 29 12,1 1 0,-1-1 0,0 0 0,0 0 0,0 0 0,0 0 0,1 1 0,-1-1 0,0 0 0,0 1 0,-1-1 0,1 1 0,0-1 0,0 1 1,0 0-1,0-1 0,0 1 0,0 0 0,-1 0 0,1 0 0,0 0 0,0 0 0,0 0 0,0 0 0,-1 0 0,1 0 0,0 1 0,-1 0 0,-1 0-10,1 0 0,0 1-1,0 0 1,0-1 0,0 1 0,0 0 0,0 0 0,1 0 0,-1 0 0,1 1 0,-1-1-1,0 3 1,-5 8 74,2 1-1,-1 1 0,-3 17 0,-1 17 470,3 0 0,1 1 0,3 97 0,3-141-551,0 0-1,1 0 1,-1 0 0,1 0 0,0 0-1,1 0 1,-1 0 0,1 0-1,0-1 1,1 1 0,-1-1 0,1 1-1,0-1 1,0 0 0,1 0-1,0-1 1,0 1 0,0-1-1,8 7 1,-4-5-235,1-1 0,0 0 0,0 0 0,0-1-1,1 0 1,-1-1 0,1 0 0,0-1 0,0 0 0,0 0 0,10 0-1,17 2-927,0-1-1,0-2 0,1-2 0,72-10 1,-105 9 1430,1 1 0,-1-1 0,1 0 1,-1 0-1,1-1 0,-1 0 1,0 0-1,0 0 0,-1 0 0,1-1 1,-1 0-1,6-5 0,-8 6-95,1-1 0,-1 1 0,0 0 0,0 0 0,-1-1 0,1 1 0,-1-1-1,1 0 1,-1 1 0,0-1 0,0 0 0,-1 0 0,1 1 0,-1-1 0,0 0 0,0 0 0,0 0 0,-1 0 0,0-5-1,0 8-183,0-1-1,1 1 1,-1-1-1,0 1 0,0 0 1,0-1-1,0 1 1,0 0-1,-1 0 1,1 0-1,0-1 0,0 1 1,-1 1-1,1-1 1,-1 0-1,1 0 0,-1 0 1,1 1-1,-1-1 1,-2 0-1,-37-8-144,37 8 125,-22-3-381,-51-1-1,70 5 332,1 0 0,0 0 0,0 0 0,-1 1 0,1 0 0,0 1 0,0-1 0,0 1 0,0 0 0,0 0 0,1 1 0,-1 0 0,1 0 0,-7 4 0,10-4 70,0-1 1,1 0-1,-1 1 0,0-1 0,1 1 0,-1-1 0,1 1 1,0 0-1,0 0 0,0-1 0,0 1 0,1 0 1,-1 0-1,1 0 0,0 0 0,-1 0 0,1 0 0,1 0 1,-1 0-1,0 0 0,1 0 0,-1 0 0,1 0 0,0-1 1,0 1-1,0 0 0,0 0 0,1-1 0,-1 1 1,1-1-1,0 1 0,-1-1 0,1 0 0,0 1 0,0-1 1,1 0-1,-1 0 0,0-1 0,1 1 0,-1 0 0,1-1 1,-1 1-1,1-1 0,0 0 0,4 1 0,3 2-22,-1-1 0,1 0 0,0-1 0,0 0 0,0-1 0,0 0 0,0-1 0,0 0 0,0 0-1,0-1 1,0 0 0,18-5 0,-23 4-174,-1 0 0,1 0 0,0 0 0,-1 0 0,0-1 0,0 0 0,0 0 0,0 0 0,0 0 0,0 0 0,-1-1 0,0 0 0,1 0 0,-1 0 0,-1 0 1,1 0-1,-1 0 0,1-1 0,-1 1 0,0-1 0,-1 0 0,1 0 0,-1 0 0,0 1 0,0-1 0,-1 0 0,1-7 0,-1-45 2137,0 77-1372,-1-3-108,0-9-254,0 1 0,1 0 0,0 0 0,1 0 0,0 0 0,4 18 0,-4-25-230,0 1 0,1-1 0,-1 1 0,1-1 0,0 1 1,-1-1-1,1 0 0,0 0 0,0 0 0,1 0 0,-1 0 1,0 0-1,1 0 0,-1-1 0,1 0 0,-1 1 0,1-1 1,0 0-1,0 0 0,-1 0 0,1-1 0,0 1 0,0-1 0,0 1 1,0-1-1,3 0 0,8 2-1099,-1-1 0,1-1 0,0 0 1,0-1-1,15-3 0,1-10-3193</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1.594"/>
    </inkml:context>
    <inkml:brush xml:id="br0">
      <inkml:brushProperty name="width" value="0.05" units="cm"/>
      <inkml:brushProperty name="height" value="0.05" units="cm"/>
      <inkml:brushProperty name="color" value="#004F8B"/>
    </inkml:brush>
  </inkml:definitions>
  <inkml:trace contextRef="#ctx0" brushRef="#br0">33 117 896,'0'0'2025,"0"-18"-648,-2-8-821,-1-9 345,2-3 3242,-13 81-1702,8-7-1837,2 2 0,2-1 0,1 0 0,7 61 0,-4-90-560,-1-1-1,1 1 1,0-1-1,0 0 1,1 1-1,0-1 1,0-1 0,1 1-1,0 0 1,0-1-1,1 0 1,-1 0-1,2 0 1,-1 0-1,0-1 1,1 0 0,0 0-1,0-1 1,0 1-1,1-1 1,0-1-1,-1 1 1,1-1 0,1 0-1,-1-1 1,10 3-1,15 2-215,1-1 0,0-2-1,0-1 1,52-2 0,-83-1 145,2 0 14,0 0 0,0 0-1,0-1 1,0 1 0,0-1-1,0 0 1,0 0 0,0-1-1,0 1 1,-1-1 0,1 1 0,0-1-1,-1-1 1,1 1 0,-1 0-1,0-1 1,0 0 0,0 1-1,0-1 1,0 0 0,-1-1-1,1 1 1,-1 0 0,0-1 0,0 1-1,0-1 1,1-4 0,1-5 69,0 0 0,-1 0 0,0 0 1,-1-1-1,-1 1 0,0-27 1,-1 37-52,-1-1 0,1 1 0,-1-1 0,0 1 0,-1-1 1,1 1-1,-1 0 0,1 0 0,-1-1 0,0 1 1,0 0-1,0 1 0,-1-1 0,1 0 0,-1 1 1,1-1-1,-1 1 0,0 0 0,0 0 0,0 0 1,-6-3-1,7 4-1,0-1 1,-1 1 0,1 0-1,-1 0 1,1 0 0,-1 0-1,0 1 1,1-1 0,-1 1-1,0-1 1,0 1-1,1 0 1,-1 0 0,0 0-1,1 0 1,-1 1 0,0-1-1,1 1 1,-1 0 0,0 0-1,1-1 1,-1 2-1,1-1 1,-1 0 0,1 0-1,0 1 1,0 0 0,-1-1-1,-2 4 1,1 1 48,0-1 0,1 1 0,-1 0 0,1 0 0,1 0 0,-1 0 0,1 0 1,0 1-1,0-1 0,-1 14 0,1-1 215,1 0 1,3 31 0,-2-47-251,0 1 1,1-1-1,0 0 1,-1 0-1,1 0 0,1 0 1,-1 0-1,0 0 1,1-1-1,-1 1 0,1 0 1,0-1-1,0 1 0,0-1 1,0 1-1,5 3 1,-2-2 90,1 0 1,0 0-1,0-1 1,0 0 0,0 0-1,1 0 1,10 2-1,52 7-1673,-9-13-5446,-48-2 1037</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1.938"/>
    </inkml:context>
    <inkml:brush xml:id="br0">
      <inkml:brushProperty name="width" value="0.05" units="cm"/>
      <inkml:brushProperty name="height" value="0.05" units="cm"/>
      <inkml:brushProperty name="color" value="#004F8B"/>
    </inkml:brush>
  </inkml:definitions>
  <inkml:trace contextRef="#ctx0" brushRef="#br0">1 6 8388,'0'0'8612,"130"-6"-8068,-90 6-544,-1 0-32,-10 0-16,-8 2-784,-13 2-2114</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3.868"/>
    </inkml:context>
    <inkml:brush xml:id="br0">
      <inkml:brushProperty name="width" value="0.05" units="cm"/>
      <inkml:brushProperty name="height" value="0.05" units="cm"/>
      <inkml:brushProperty name="color" value="#004F8B"/>
    </inkml:brush>
  </inkml:definitions>
  <inkml:trace contextRef="#ctx0" brushRef="#br0">0 242 1217,'0'0'7125,"3"3"-6255,2 1-550,1 1 1,0-2-1,0 1 0,0-1 0,0 0 0,0 0 1,1 0-1,-1-1 0,1 0 0,0 0 0,0-1 1,-1 0-1,13 1 0,2-1 71,0 0-1,1-1 1,30-5 0,-49 4-378,-1 0 0,1 0 0,-1 0 0,1 0-1,-1 0 1,1-1 0,-1 1 0,0-1 0,0 1 0,0-1 0,0 0 0,0 0 0,0 0 0,0 0 0,-1 0 0,1-1 0,-1 1 0,1 0 0,-1-1 0,0 1 0,0-1 0,0 0 0,0 1 0,-1-1 0,1 0 0,-1 1 0,1-1 0,-1 0 0,0 0 0,-1-5-1,2 5-40,-1-1-1,0 1 0,-1 0 0,1-1 1,0 1-1,-1-1 0,0 1 0,0 0 1,0-1-1,0 1 0,-1 0 0,1 0 0,-1 0 1,1 0-1,-1 0 0,0 0 0,0 1 1,-1-1-1,1 1 0,-1-1 0,1 1 1,-1 0-1,0 0 0,-5-3 0,3 3 7,0 0 1,0 0-1,0 1 0,0-1 1,0 1-1,-1 1 0,1-1 1,0 1-1,-1 0 0,1 0 0,-1 1 1,1-1-1,0 1 0,0 0 1,-1 1-1,1-1 0,0 1 0,0 0 1,0 0-1,1 1 0,-1-1 1,0 1-1,1 0 0,0 1 0,-1-1 1,1 1-1,1-1 0,-1 1 1,0 0-1,1 1 0,0-1 1,0 1-1,0-1 0,1 1 0,0 0 1,-1 0-1,2 0 0,-1 0 1,1 0-1,-1 0 0,1 1 0,1-1 1,-1 8-1,0-5 38,0 0 0,1 1 1,0-1-1,1 0 0,0 1 0,0-1 0,0 0 0,1 1 1,1-1-1,-1 0 0,1-1 0,7 14 0,-6-16 2,-1 0 1,1-1-1,0 0 0,0 0 0,0 0 0,1 0 0,-1-1 1,1 1-1,0-1 0,0 0 0,0-1 0,1 1 0,-1-1 1,0 0-1,1-1 0,0 1 0,-1-1 0,1 0 0,9 0 1,-5 1-20,1-1 0,-1-1 0,1 0 0,0 0 0,-1-1 0,18-4 0,-22 3-33,0 0 0,0-1 0,0 0 0,-1 0-1,1 0 1,-1 0 0,0-1 0,0 0 0,0 0-1,0 0 1,-1-1 0,6-6 0,12-17-397,-11 13 21,1 1 0,1 0 0,0 1 0,22-18 0,-29 27 426,0 1 0,0-1-1,0 1 1,0 1 0,1-1-1,-1 1 1,1 0 0,0 0-1,-1 1 1,1 0 0,0 0-1,0 1 1,0 0-1,0 0 1,-1 0 0,9 2-1,-12 0 41,1-1 0,-1 1 0,1-1 0,-1 1 0,0 0 0,0 0 0,0 1-1,0-1 1,0 1 0,0-1 0,-1 1 0,1 0 0,-1 0 0,0 0 0,0 0-1,0 1 1,0-1 0,0 1 0,-1-1 0,0 1 0,1-1 0,-1 1 0,-1 0 0,1-1-1,0 1 1,-1 5 0,1-3 12,0-1-1,0 1 1,-1 0-1,0 0 1,0 0 0,0 0-1,-1 0 1,1 0-1,-2 0 1,1-1-1,-1 1 1,1 0-1,-2-1 1,1 1 0,0-1-1,-6 8 1,4-9-94,-1 0 1,0 0-1,0 0 1,0-1 0,0 0-1,-1 0 1,1 0-1,-1 0 1,0-1 0,1 0-1,-1 0 1,-9 1 0,-1-1-119,-1 0 0,0-1 1,-22-1-1,38 0 105,-1 0 0,0-1 0,0 1 0,1 0 0,-1-1 0,0 1 0,1-1 0,-1 1 0,1-1 0,-1 0 0,0 0 0,1 0 0,0 0 0,-1 0 0,1 0 0,0 0-1,-1 0 1,1 0 0,0-1 0,0 1 0,0-1 0,0 1 0,0 0 0,0-1 0,1 0 0,-1 1 0,0-1 0,1 1 0,-1-1 0,1 0 0,-1 1 0,1-1 0,0 0 0,0 0 0,0 1 0,0-1 0,0 0 0,0 1 0,1-1-1,0-2 1,0-4-166,0 1-1,0-1 0,1 1 1,1 0-1,-1 0 0,1 0 0,0 0 1,7-10-1,186-232-1416,-188 240 1713,-1 0 198,0 0 0,1 0 0,0 1-1,1 0 1,0 0 0,0 1-1,18-11 1,-26 19-219,0-1 0,-1 0 0,1 1 0,0-1 0,-1 0 1,1 1-1,-1-1 0,1 0 0,0 1 0,-1-1 0,1 1 0,-1-1 0,0 1 0,1-1 0,-1 1 0,1 0 0,-1-1 0,0 1 1,1-1-1,-1 1 0,0 0 0,0-1 0,0 1 0,1 0 0,-1-1 0,0 1 0,0 0 0,0 0 0,0 1 0,6 31 68,-5-26 213,10 44 534,2 0 1,2-1 0,31 69-1,-40-98-1487</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4.214"/>
    </inkml:context>
    <inkml:brush xml:id="br0">
      <inkml:brushProperty name="width" value="0.05" units="cm"/>
      <inkml:brushProperty name="height" value="0.05" units="cm"/>
      <inkml:brushProperty name="color" value="#004F8B"/>
    </inkml:brush>
  </inkml:definitions>
  <inkml:trace contextRef="#ctx0" brushRef="#br0">0 32 8788,'0'0'2753,"139"-15"-1664,-85 10-961,0 1-128,0 0-16,-3 3-1985,-11-1-3810</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4.894"/>
    </inkml:context>
    <inkml:brush xml:id="br0">
      <inkml:brushProperty name="width" value="0.05" units="cm"/>
      <inkml:brushProperty name="height" value="0.05" units="cm"/>
      <inkml:brushProperty name="color" value="#004F8B"/>
    </inkml:brush>
  </inkml:definitions>
  <inkml:trace contextRef="#ctx0" brushRef="#br0">227 129 5603,'0'0'9132,"3"-16"-8913,8-47 165,-11 61-390,1 1 1,-1-1 0,0 0 0,0 1-1,0-1 1,0 1 0,0-1 0,0 0-1,-1 1 1,1-1 0,0 1 0,-1-1-1,1 1 1,-1-1 0,0 1 0,1-1-1,-1 1 1,0 0 0,0-1 0,0 1-1,0 0 1,0 0 0,0 0 0,0-1-1,0 1 1,-1 0 0,1 1 0,0-1-1,-1 0 1,1 0 0,-1 0 0,1 1 0,-1-1-1,1 1 1,-1-1 0,-1 1 0,-6-2-79,0 1 0,1 0 0,-1 1 0,0 0 0,-9 1 1,7-1-39,5 0 106,1 0 1,-1 0 0,1 1 0,0 0-1,-1 0 1,1 0 0,0 1-1,0-1 1,0 1 0,0 0 0,0 1-1,0-1 1,0 1 0,1 0 0,-1 0-1,1 1 1,-5 4 0,4-2 13,1 0-1,0 0 1,0 0 0,0 0 0,1 1-1,0-1 1,0 1 0,1 0 0,0 0-1,0 0 1,-2 12 0,3-3 50,0 1 1,0-1-1,2 0 0,0 0 0,1 0 1,1 0-1,0 0 0,1 0 0,0-1 1,2 0-1,7 16 0,37 55 612,-37-67-586,0 2 1,-1-1 0,-1 1-1,-1 1 1,-1 0-1,-1 1 1,5 24 0,-12-45-112,-1 1 1,1 0 0,-1 0 0,1 0 0,-1 0 0,0 0-1,-1-1 1,1 1 0,0 0 0,-1 0 0,1 0-1,-1 0 1,0-1 0,0 1 0,0 0 0,-2 3-1,1-5-38,1 0 0,-1 0 0,1 0 0,-1 0-1,0 0 1,0 0 0,0 0 0,0-1 0,1 1 0,-1 0-1,0-1 1,0 0 0,0 1 0,0-1 0,0 0-1,0 0 1,0 0 0,0-1 0,0 1 0,0 0-1,0-1 1,0 1 0,-3-2 0,4 1 44,-1 1-1,1-1 1,0 0 0,0 0-1,-1 0 1,1 0 0,0 0 0,0 0-1,0 0 1,0 0 0,0 0-1,0 0 1,0-1 0,0 1-1,1 0 1,-1-1 0,0 1 0,1 0-1,-1-1 1,1 1 0,0-1-1,-1 1 1,1-1 0,0-2-1,-2-43-390,2 39 301,0-10-69,1 1 0,1 0 1,0 1-1,2-1 0,0 0 0,0 1 0,2 0 1,0 0-1,1 0 0,0 1 0,1 0 0,1 0 1,12-15-1,-3 5 79,1 1 1,34-33 0,-43 47 421,2 0 0,-1 1 0,1 0 0,0 1 1,1 0-1,0 1 0,18-7 0,-21 51 1607,-8-32-1880,1 1 0,0 0 0,0-1 0,0 0 0,1 0 0,0 0 0,0 0 0,0 0 0,0-1 0,1 0 0,0 0 0,0 0 0,0-1 0,0 1 0,1-1 0,-1 0 0,1-1 0,0 1 0,-1-1 0,1 0 0,0-1 0,1 0 0,10 2 0,-4-2-31,-1 0 0,1-1 1,0-1-1,-1 0 0,1 0 0,0-1 0,-1-1 0,0 0 0,1-1 0,22-10 0,-28 10 12,-1 1-1,1-1 1,-1 0 0,1-1-1,-1 1 1,0-1 0,-1-1-1,1 1 1,-1-1 0,0 0-1,-1 0 1,1 0 0,5-11-1,-6 6-1,0 0 1,-1 1-1,0-1 0,0 0 0,-1-1 1,-1 1-1,0 0 0,-1-16 0,0 25-26,0 1 1,0 0-1,0 0 0,0 0 0,-1 0 0,1 0 0,0-1 0,-1 1 1,1 0-1,-1 0 0,1 0 0,-1 0 0,1 0 0,-1 0 0,0 0 1,0 1-1,1-1 0,-1 0 0,0 0 0,0 0 0,0 1 0,0-1 1,0 0-1,0 1 0,0-1 0,0 1 0,0-1 0,0 1 0,0 0 1,-1-1-1,1 1 0,0 0 0,0 0 0,0 0 0,0 0 0,-1 0 1,1 0-1,0 0 0,0 0 0,0 0 0,0 1 0,0-1 0,-1 0 1,0 2-1,-2-2-17,-1 1 0,1 1-1,0-1 1,0 1 0,-1-1 0,1 1 0,1 1 0,-1-1 0,0 0 0,-5 5 0,4-1 103,0-1 1,1 1 0,0 0 0,0 0 0,0 1 0,1-1 0,0 1 0,0 0 0,0-1-1,1 1 1,0 0 0,1 1 0,-1-1 0,2 0 0,-1 0 0,1 1 0,0-1-1,0 0 1,1 1 0,2 12 0,-1-17-71,0 0 0,0 0 0,0-1 0,0 1 0,1-1-1,-1 1 1,1-1 0,-1 0 0,1 0 0,0 0 0,0 0 0,0-1 0,0 1 0,0-1 0,0 0 0,0 0-1,1 0 1,-1 0 0,0 0 0,6 0 0,72 4-2238,-76-5 1940,38 0-1601</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5.606"/>
    </inkml:context>
    <inkml:brush xml:id="br0">
      <inkml:brushProperty name="width" value="0.05" units="cm"/>
      <inkml:brushProperty name="height" value="0.05" units="cm"/>
      <inkml:brushProperty name="color" value="#004F8B"/>
    </inkml:brush>
  </inkml:definitions>
  <inkml:trace contextRef="#ctx0" brushRef="#br0">50 493 8772,'0'0'1153,"18"-2"802,-16 2-1892,14-1 160,-1-1 0,0 0 0,1-1 0,-1-1 0,0 0 0,-1-1 0,1-1 0,-1 0 0,0-1 0,25-17 0,-27 16-230,-2-2 0,1 0-1,-1 0 1,-1 0 0,0-1 0,-1-1 0,0 1 0,0-2-1,-1 1 1,-1-1 0,0 0 0,-1 0 0,0 0 0,-1-1 0,-1 0-1,0 0 1,0 0 0,-1-22 0,-2 22-34,0 1-1,-2-1 1,0 0 0,0 1 0,-7-22-1,7 30 38,1 1 0,-1 0 0,0 0 0,1 0 0,-2 0 0,1 0 0,0 0 0,-1 1 0,0-1 0,0 1 0,0 0 0,0 0 0,0 0 0,-1 0 0,0 0 0,1 1 0,-1-1 0,0 1 0,0 0 0,0 0 0,-7-2 0,8 4-6,0 0 0,0 0 0,0 0 0,0 1 0,0-1 0,1 1 0,-1-1 0,0 1 0,0 0 0,1 0 0,-1 0 0,1 1 0,-1-1 0,1 1 0,-1-1 0,1 1 0,0 0 0,0 0 0,-1 0 0,2 0 0,-1 0 0,0 0 0,0 0 0,1 1 0,-1-1 0,1 1 0,-3 4 0,-5 12 82,0 0 1,-10 36-1,14-43 9,-29 113 1432,-30 195 0,36-157-403,13-76-673,-30 125-317,45-211-281,-4 7-832</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5.949"/>
    </inkml:context>
    <inkml:brush xml:id="br0">
      <inkml:brushProperty name="width" value="0.05" units="cm"/>
      <inkml:brushProperty name="height" value="0.05" units="cm"/>
      <inkml:brushProperty name="color" value="#004F8B"/>
    </inkml:brush>
  </inkml:definitions>
  <inkml:trace contextRef="#ctx0" brushRef="#br0">1 161 6051,'0'0'5826,"124"-34"-5778,-97 27-64,-4-3 16,-3-1-224,-7 0 80,1-2-592,-3-6 160,-3 1 111,-2-1 17,-4 6 208,-2 7-128,-4 6-3234</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6.535"/>
    </inkml:context>
    <inkml:brush xml:id="br0">
      <inkml:brushProperty name="width" value="0.05" units="cm"/>
      <inkml:brushProperty name="height" value="0.05" units="cm"/>
      <inkml:brushProperty name="color" value="#004F8B"/>
    </inkml:brush>
  </inkml:definitions>
  <inkml:trace contextRef="#ctx0" brushRef="#br0">232 389 7684,'0'0'1915,"18"-12"-1208,-10 6-665,26-17 34,-1-2 0,40-37 0,-65 53 25,-1 1 0,1-1 0,-1 0 0,-1 0 0,0-1 0,0 0 0,-1 0 0,0-1 0,-1 1 0,0-1 0,-1 0-1,0 0 1,0 0 0,-1 0 0,-1-1 0,0 1 0,-1 0 0,0-1 0,0 1 0,-3-14 0,2 23-107,0 1-1,0-1 1,0 0-1,-1 0 1,1 0-1,0 1 0,-1-1 1,1 1-1,-1-1 1,0 1-1,1 0 0,-1-1 1,0 1-1,0 0 1,0 0-1,0 0 0,0 0 1,0 1-1,0-1 1,0 1-1,0-1 0,0 1 1,-1 0-1,1-1 1,0 1-1,0 0 0,0 0 1,-3 1-1,-3-1-47,-1 0 0,1 0 0,-1 1-1,1 0 1,-1 1 0,-10 3 0,10-1 42,1 0 1,1 1 0,-1 0 0,1 0 0,0 1 0,0 0 0,0 0 0,1 1 0,0 0 0,0 0 0,1 0 0,0 1 0,0 0 0,-7 15 0,-3 11 145,2 0 1,-11 48-1,22-75-86,-88 377 1897,17-64-510,69-311-1656,4-9 60,0 1-1,0-1 1,-1 0-1,1 0 1,0 1-1,-1-1 0,1 0 1,0 0-1,0 1 1,-1-1-1,1 0 1,0 0-1,-1 0 0,1 0 1,-1 0-1,1 0 1,0 0-1,-1 0 1,1 0-1,0 1 0,-1-2 1,1 1-1,0 0 1,-1 0-1,1 0 1,-1 0-1,1 0 0,0 0 1,-1 0-1,1 0 1,0 0-1,-1-1 1,1 1-1,0 0 0,-1-1 1,-11-6-4503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19.779"/>
    </inkml:context>
    <inkml:brush xml:id="br0">
      <inkml:brushProperty name="width" value="0.05" units="cm"/>
      <inkml:brushProperty name="height" value="0.05" units="cm"/>
      <inkml:brushProperty name="color" value="#004F8B"/>
    </inkml:brush>
  </inkml:definitions>
  <inkml:trace contextRef="#ctx0" brushRef="#br0">0 42 7411,'0'0'96,"0"20"281,0 178 834,1-225-1369,0-1 0,9-51-1,-8 71 185,0-1 0,1 0 0,-1 1 0,2-1 0,-1 1-1,1 0 1,0 0 0,1 0 0,0 0 0,0 1-1,1 0 1,12-12 0,-17 18 5,0 0 0,1 0 0,-1 0 0,0 0 0,0 1 0,1-1 0,-1 0 0,0 1 0,1-1 0,-1 1 0,1 0-1,-1-1 1,1 1 0,-1 0 0,1 0 0,-1 0 0,1 0 0,-1 0 0,1 0 0,-1 0 0,1 1 0,-1-1 0,1 0 0,-1 1 0,0-1 0,1 1 0,-1 0 0,0-1 0,1 1-1,-1 0 1,0 0 0,0 0 0,0 0 0,0 0 0,0 0 0,0 0 0,0 0 0,0 1 0,0-1 0,0 0 0,0 0 0,0 3 0,6 7 110,0 2 0,-1-1 0,8 23 0,-8-18 109,2 3-125,-2-5-73,0 0 0,1-1 0,1 1 0,0-1 0,0-1-1,19 23 1,-25-35-38,-1 0 0,1 0 0,-1 0 0,1 0 0,-1-1 0,1 1 0,0 0-1,0-1 1,-1 1 0,1-1 0,0 1 0,0-1 0,-1 0 0,1 0 0,0 0 0,0 0-1,0 0 1,0 0 0,-1 0 0,1-1 0,0 1 0,0-1 0,-1 1 0,1-1-1,0 1 1,-1-1 0,1 0 0,0 0 0,1-1 0,46-36 12,-42 31-125,13-9 1,-4 2-58,0 0 0,0 0-1,-1-2 1,-1 0 0,-1 0-1,13-20 1,-26 36 153,0 0 0,0-1 0,0 1 1,0 0-1,0 0 0,0-1 0,0 1 0,0 0 0,0-1 0,0 1 1,0 0-1,0 0 0,1 0 0,-1-1 0,0 1 0,0 0 1,0 0-1,0-1 0,0 1 0,1 0 0,-1 0 0,0 0 1,0 0-1,1-1 0,-1 1 0,0 0 0,0 0 0,0 0 0,1 0 1,-1 0-1,0 0 0,1 0 0,-1 0 0,0 0 0,0-1 1,1 1-1,-1 0 0,0 0 0,0 0 0,1 1 0,-1-1 0,0 0 1,0 0-1,1 0 0,-1 0 0,0 0 0,0 0 0,1 0 1,-1 0-1,0 0 0,0 1 0,1-1 0,-1 0 0,0 0 1,0 0-1,0 0 0,1 1 0,-1-1 0,0 0 0,0 0 0,0 1 1,0-1-1,0 0 0,1 0 0,-1 1 0,6 21-321,-4-14 228,1 0 3,0-1 0,1 1 0,0-1-1,0 0 1,0 0 0,1 0 0,8 9 0,23 17-2348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6.879"/>
    </inkml:context>
    <inkml:brush xml:id="br0">
      <inkml:brushProperty name="width" value="0.05" units="cm"/>
      <inkml:brushProperty name="height" value="0.05" units="cm"/>
      <inkml:brushProperty name="color" value="#004F8B"/>
    </inkml:brush>
  </inkml:definitions>
  <inkml:trace contextRef="#ctx0" brushRef="#br0">1 1 3874,'0'0'9780,"138"18"-9187,-86-18-593,-2 0 0,-7 0-177,-5 0-799,-7 0-1265,-9 2-1281,-5-2-1056</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7.629"/>
    </inkml:context>
    <inkml:brush xml:id="br0">
      <inkml:brushProperty name="width" value="0.05" units="cm"/>
      <inkml:brushProperty name="height" value="0.05" units="cm"/>
      <inkml:brushProperty name="color" value="#004F8B"/>
    </inkml:brush>
  </inkml:definitions>
  <inkml:trace contextRef="#ctx0" brushRef="#br0">1 254 2449,'0'0'3919,"19"0"-2299,20 2-671,-2 0-498,-1-2 0,1 0 0,-1-3 0,56-10 0,-83 10-398,0 1-1,0-1 0,-1-1 1,1 1-1,-1-1 0,0-1 1,0 0-1,0 0 0,0 0 1,8-9-1,-12 9-13,0 0 0,0 0 0,0-1 0,0 1 0,-1-1 0,0 0-1,0 1 1,-1-2 0,0 1 0,0 0 0,0 0 0,-1-1 0,0 1 0,0 0 0,0-1 0,-1-9 0,0 13-18,0 0 0,0 0 0,0 0 1,-1 0-1,1 0 0,-1 0 0,0 0 0,0 1 1,0-1-1,0 0 0,0 0 0,-1 1 1,1-1-1,-1 1 0,0-1 0,1 1 1,-1-1-1,0 1 0,-3-2 0,1 1-23,0 0 0,-1 1 0,1 0 0,0 0 0,-1 0 0,0 0 0,1 1 0,-1-1 0,0 1 0,0 0 0,-6 0 0,4 1 15,1 0 0,0 0 0,0 0 0,-1 1 0,1 0 0,0 0 0,0 1 0,0-1 0,0 1 0,0 1 0,0-1 0,1 1 1,-1 0-1,1 0 0,-1 1 0,1-1 0,0 1 0,1 0 0,-1 1 0,1-1 0,0 1 0,0 0 0,0 0 0,1 0 0,-1 0 0,1 1 0,0 0 0,1-1 0,0 1 0,0 0 0,0 0 1,0 0-1,1 0 0,0 1 0,0-1 0,1 11 0,0-13 29,0 1-1,0-1 1,1 1 0,-1-1 0,1 1 0,0-1 0,1 1-1,-1-1 1,1 0 0,0 0 0,0 1 0,0-1 0,0-1-1,1 1 1,-1 0 0,1-1 0,0 1 0,0-1 0,1 0-1,-1 0 1,1 0 0,-1 0 0,1-1 0,0 1 0,0-1 0,0 0-1,0 0 1,0-1 0,1 1 0,-1-1 0,8 2 0,14 2 237,1-1 1,-1-1 0,1-1 0,33-2 0,-40 0-244,4-1-29,-1 0 0,1-1-1,-1-1 1,0-2 0,26-7-1,-39 9-6,0-1-1,0 0 1,-1 0-1,1-1 1,-1 0-1,0-1 0,0 0 1,-1 0-1,1-1 1,-2 0-1,1-1 1,-1 1-1,11-16 0,-16 21-33,-1 0 0,1 0 0,-1-1 0,0 1 0,0 0 0,0 0 0,0-1 0,0 1 0,-1 0 0,1-1 0,-1 1 0,1-1 0,-1 1 0,0-1-1,0 1 1,0-1 0,0 1 0,-1-1 0,1 1 0,-1-1 0,1 1 0,-1 0 0,0-1 0,0 1 0,0 0 0,0-1 0,0 1 0,-2-3 0,0 3 16,1 0 0,0 1 0,0-1 0,-1 0 1,1 1-1,-1-1 0,1 1 0,-1 0 0,0 0 1,1 0-1,-1 0 0,0 0 0,0 0 0,0 1 1,0 0-1,0-1 0,1 1 0,-1 0 0,0 0 1,0 1-1,0-1 0,0 1 0,0-1 1,-3 2-1,3 0 30,1-1 0,-1 1 0,1-1 0,-1 1 0,1 0 0,0 0 1,0 0-1,0 0 0,0 0 0,0 1 0,1-1 0,-1 1 0,0-1 1,1 1-1,0-1 0,0 1 0,0 0 0,0 0 0,0 0 0,0-1 0,1 1 1,-1 0-1,1 4 0,-1-2 89,0 1 0,1-1 0,0 0 0,0 1 1,0-1-1,1 0 0,0 1 0,0-1 0,0 0 0,0 0 0,1 0 1,3 8-1,0-7 21,-1-1 0,1 0 0,0 0 0,0-1 0,1 1 0,-1-1 0,1 0 0,0 0 0,0-1 0,0 0 0,1 0 0,-1 0 0,1-1 0,-1 0 0,1 0 1,12 1-1,12 1-299,0-1 0,43-1 1,-60-3-134,-8 2-65,-4-1 5,0 0 0,1 0 0,-1 0-1,1 0 1,-1 0 0,1 0-1,-1-1 1,0 1 0,1-1 0,-1 0-1,0 1 1,1-1 0,-1 0 0,0 0-1,3-3 1,2-11-5433</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8.004"/>
    </inkml:context>
    <inkml:brush xml:id="br0">
      <inkml:brushProperty name="width" value="0.05" units="cm"/>
      <inkml:brushProperty name="height" value="0.05" units="cm"/>
      <inkml:brushProperty name="color" value="#004F8B"/>
    </inkml:brush>
  </inkml:definitions>
  <inkml:trace contextRef="#ctx0" brushRef="#br0">286 0 10949,'0'0'5362,"-124"28"-5378,74-2-1232,-3-3-2418,-5-3-2305</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3.024"/>
    </inkml:context>
    <inkml:brush xml:id="br0">
      <inkml:brushProperty name="width" value="0.05" units="cm"/>
      <inkml:brushProperty name="height" value="0.05" units="cm"/>
      <inkml:brushProperty name="color" value="#004F8B"/>
    </inkml:brush>
  </inkml:definitions>
  <inkml:trace contextRef="#ctx0" brushRef="#br0">244 35 4514,'0'0'539,"-21"-6"-323,-65-17-237,82 21 45,-1 1 0,1 0 0,-1 0 0,1 1 0,-1 0 0,0-1 0,1 2 0,-1-1 0,1 0 0,-1 1 0,1 0 0,-1 0 0,1 0 0,-1 1 0,-6 3 0,8-3 77,0 0 0,0 0 0,0 0 0,0 1 0,1 0 0,-1-1 0,1 1 0,0 0 0,0 0 0,0 0 0,0 0 0,1 1 0,-1-1 0,1 0 0,-2 7 0,1-1 195,1 1 0,0-1-1,0 1 1,1-1 0,0 1 0,0-1-1,1 1 1,0-1 0,1 1 0,0-1 0,1 0-1,4 10 1,30 48 1239,-30-58-1469,-1 1 0,1 1 0,-2-1 0,1 1-1,-2 0 1,1 0 0,-2 1 0,1-1 0,-1 1 0,1 18 0,-4-29-77,-1 1 0,1-1 0,-1 1-1,0-1 1,0 1 0,0-1 0,0 0 0,0 1 0,0-1 0,0 0 0,0 0 0,0 0 0,-1 1 0,1-2-1,-1 1 1,1 0 0,0 0 0,-1 0 0,1-1 0,-1 1 0,0 0 0,1-1 0,-1 0 0,1 1 0,-1-1-1,0 0 1,1 0 0,-1 0 0,0 0 0,1 0 0,-3 0 0,-55-2-280,58 2 273,-1-1 0,1 0 0,0 1 0,0-1-1,0 0 1,-1 1 0,1-1 0,0 0 0,0 0 0,0 0 0,1 0-1,-1 0 1,0 0 0,0 0 0,0 0 0,1-1 0,-1 1 0,1 0-1,-1 0 1,1-1 0,-1 1 0,1 0 0,0-1 0,-1 1 0,1 0-1,0-1 1,0 1 0,0 0 0,0-1 0,0 1 0,0 0 0,1-1-1,-1 1 1,1-3 0,0-1-91,0 1-1,0-1 1,0 0 0,0 1-1,1-1 1,0 1-1,0 0 1,0 0 0,3-6-1,5 0 2,0 1 0,1-1 0,0 2 0,1 0-1,-1 0 1,1 1 0,1 0 0,13-5 0,-16 8 167,-1 0 1,1 1-1,0 0 1,0 1 0,0 0-1,1 0 1,-1 1-1,0 1 1,1-1-1,-1 2 1,19 2 0,-24-1 100,1 1 1,-1-1 0,-1 1 0,1 0 0,0 0 0,-1 1 0,1-1 0,-1 1 0,0 0-1,5 7 1,19 16 679,-20-21-731,1 0-1,0-1 1,0 0 0,0-1 0,1 0 0,-1 0-1,1-1 1,0 0 0,0-1 0,0 0 0,1-1 0,-1 0-1,14 0 1,-22-2-67,0 1 1,0-1-1,0 0 0,0 1 0,0-1 0,0 0 1,0 0-1,0-1 0,-1 1 0,1 0 1,0-1-1,-1 1 0,1-1 0,-1 1 0,1-1 1,-1 0-1,0 1 0,0-1 0,0 0 0,0 0 1,0 0-1,0 0 0,0 0 0,-1 0 1,1 0-1,-1 0 0,1 0 0,-1-4 0,3-7 129,-1 0 0,-1-1 0,0-15 0,-1 23-334,1-14 164,-2-1 1,0 0 0,-8-40-1,-12 11-6599,17 43 1123</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3.384"/>
    </inkml:context>
    <inkml:brush xml:id="br0">
      <inkml:brushProperty name="width" value="0.05" units="cm"/>
      <inkml:brushProperty name="height" value="0.05" units="cm"/>
      <inkml:brushProperty name="color" value="#004F8B"/>
    </inkml:brush>
  </inkml:definitions>
  <inkml:trace contextRef="#ctx0" brushRef="#br0">9 159 10005,'0'0'5410,"-8"-87"-4690,8 76-335,10-1-273,2 3 176,5-2-288,4 3-112,2 3 48,6 1-337,0 2-1519,-3 0-2178,-3-5-3410</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3.903"/>
    </inkml:context>
    <inkml:brush xml:id="br0">
      <inkml:brushProperty name="width" value="0.05" units="cm"/>
      <inkml:brushProperty name="height" value="0.05" units="cm"/>
      <inkml:brushProperty name="color" value="#004F8B"/>
    </inkml:brush>
  </inkml:definitions>
  <inkml:trace contextRef="#ctx0" brushRef="#br0">0 533 8228,'0'0'1118,"21"0"840,68-1-928,-77 0-963,1-1 0,-1 0 0,0-1 0,0 0 0,0 0 0,0-1 0,0-1 0,-1 0 0,0-1 0,0 0 0,0-1 1,-1 0-1,0 0 0,15-15 0,-12 9 16,-1 0 0,-1-1 0,0-1 0,0 0 0,-2 0 0,0-1 0,-1 0-1,11-28 1,-15 30-106,-1 1-1,0-1 0,0 0 1,-2 0-1,0 0 0,0-1 0,-1 1 1,-1 0-1,0 0 0,-1 0 1,-1 0-1,0 0 0,-1 0 0,0 1 1,-1 0-1,-1 0 0,-8-16 1,13 27 11,0 1 0,-1-1 1,1 0-1,0 1 1,0-1-1,-1 1 1,1 0-1,-1-1 0,1 1 1,-1 0-1,0 0 1,1 0-1,-1 0 1,0 0-1,0 1 1,1-1-1,-1 0 0,0 1 1,0-1-1,0 1 1,0 0-1,-4-1 1,3 2 7,0 0 1,0 0-1,0-1 1,0 2 0,0-1-1,1 0 1,-1 1-1,0-1 1,1 1 0,-1 0-1,1 0 1,-1 0-1,-2 2 1,-4 6 103,0 0 1,1 1-1,0 0 0,1 0 0,-9 18 1,11-18-7,0-1 1,1 1 0,0 0-1,0 0 1,1 0 0,1 0-1,0 0 1,1 1 0,0-1-1,0 1 1,1-1 0,1 1-1,0-1 1,1 1 0,0-1-1,0 0 1,1 0 0,1 0-1,0 0 1,1 0 0,-1-1-1,2 0 1,0 0 0,0 0-1,1-1 1,0 0 0,0 0-1,1-1 1,0 0 0,18 13-1,-14-12-59,0-1-1,1-1 0,0 0 0,0-1 1,0 0-1,1-1 0,0-1 0,19 4 1,-5-3-16,0-2 0,0-1 0,39-2 0,-61 0-40,-1-1 0,1 0 0,-1 0 0,0-1 1,1 1-1,-1-1 0,0 0 0,0-1 0,0 1 1,0-1-1,-1 0 0,1 0 0,-1 0 0,0-1 1,0 0-1,0 1 0,0-1 0,0-1 0,-1 1 1,0-1-1,0 1 0,0-1 0,0 0 0,2-9 1,1 1-225,-1-1 1,-1 0 0,-1 0-1,0 0 1,-1 0 0,0 0 0,-1-1-1,-1-17 1,0 30 238,0 0-1,0 0 1,-1 0-1,1 0 1,0 0-1,-1 0 1,0 0-1,1 0 1,-1 0-1,0 0 1,0 1-1,0-1 1,0 0 0,0 1-1,-1-1 1,1 1-1,0-1 1,-1 1-1,1 0 1,-1-1-1,0 1 1,1 0-1,-3-1 1,2 1 20,1 1 0,0-1 0,0 1 0,-1 0 0,1 0 0,0 0 0,0 0 0,-1 0 1,1 0-1,0 0 0,0 0 0,-1 0 0,1 1 0,0-1 0,0 0 0,0 1 0,0-1 0,-1 1 0,1 0 0,0-1 0,0 1 0,0 0 1,0-1-1,0 1 0,0 0 0,0 0 0,1 0 0,-1 0 0,0 0 0,0 0 0,1 0 0,-1 0 0,1 0 0,-1 0 0,1 1 0,-1 1 0,-3 4 136,1 0 0,1 1 0,0-1 0,0 1 0,0 0-1,1-1 1,0 1 0,0 0 0,1 0 0,1 12 0,-1-16-180,1-1 1,0 1 0,0-1 0,0 1 0,0-1 0,1 0 0,0 0 0,-1 0 0,1 1-1,0-2 1,0 1 0,1 0 0,-1 0 0,0-1 0,1 1 0,0-1 0,-1 0 0,1 0 0,0 0-1,0 0 1,1 0 0,-1 0 0,0-1 0,5 2 0,29 5-3151,-2-7-2943</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4.839"/>
    </inkml:context>
    <inkml:brush xml:id="br0">
      <inkml:brushProperty name="width" value="0.05" units="cm"/>
      <inkml:brushProperty name="height" value="0.05" units="cm"/>
      <inkml:brushProperty name="color" value="#004F8B"/>
    </inkml:brush>
  </inkml:definitions>
  <inkml:trace contextRef="#ctx0" brushRef="#br0">183 159 6851,'0'0'4226,"1"-16"-1876,4-81-1093,-5 95-1223,0 0-1,0 1 1,0-1 0,-1 0-1,1 1 1,0-1 0,-1 0-1,1 1 1,-1-1 0,0 1-1,0-1 1,1 1 0,-1-1-1,0 1 1,0-1-1,0 1 1,0 0 0,-1 0-1,1-1 1,0 1 0,0 0-1,-2-1 1,-1 0-37,1 1-1,0-1 0,0 1 1,-1 0-1,1 0 1,-1 0-1,1 1 1,-1-1-1,0 1 1,-4-1-1,2 1-31,1 0 0,-1 1 0,0-1-1,1 1 1,-1 0 0,1 1 0,-1-1 0,1 1 0,-1 0-1,1 0 1,0 1 0,0-1 0,-7 7 0,7-4 42,0 0 1,1 1-1,0 0 1,0 0-1,1 0 1,0 0 0,0 0-1,0 1 1,1-1-1,-1 1 1,2 0-1,-1 0 1,1 0-1,0-1 1,0 1-1,1 0 1,1 9-1,-1-11 21,0 0 0,1 0-1,0 0 1,0 0 0,0 0 0,1 0-1,-1 0 1,1 0 0,1 0-1,-1-1 1,0 1 0,1-1-1,0 0 1,0 1 0,1-1 0,-1-1-1,1 1 1,0 0 0,0-1-1,0 0 1,0 0 0,0 0-1,6 2 1,1 0 0,0-1 0,-1-1 0,1 0 0,0 0 0,1-1 0,-1 0 0,0-1 0,0-1 0,1 1 0,-1-2 0,22-3 0,-28 3-48,1 0 1,-1 0 0,1-1 0,-1 0-1,0 0 1,0 0 0,0-1 0,0 0-1,-1 0 1,1 0 0,-1-1-1,1 1 1,-1-1 0,0 0 0,0 0-1,-1 0 1,0-1 0,1 1 0,-1-1-1,-1 0 1,1 0 0,-1 0 0,0 0-1,0 0 1,2-10 0,0-43-366,-2 22-8,0 32 114,1 14-73,0 0 366,0 1 0,0-1-1,1 1 1,1-1 0,-1-1-1,2 1 1,-1-1 0,13 17-1,-14-22-4,0 0-1,1 0 1,-1 0 0,0 0-1,1-1 1,0 1-1,0-1 1,0-1-1,0 1 1,1-1-1,-1 0 1,1 0-1,-1 0 1,1-1-1,0 1 1,-1-2 0,1 1-1,7 0 1,-8-1-56,0 0 0,0 0 1,-1-1-1,1 1 1,0-1-1,0 0 1,-1 0-1,1-1 1,-1 1-1,1-1 0,-1 0 1,0 0-1,7-5 1,-6 3-159,-1-1 1,0 1-1,0-1 0,0 0 1,-1 0-1,0 0 0,0 0 1,0-1-1,-1 1 1,4-11-1,-4 8-80,0 0-1,0-1 1,-1 1 0,0-1 0,0 1-1,-1-13 1,0 17 321,0 3 340,4 11 555,26 103 706,-5 1-1,16 171 0,-39-265-1591,0-1-30,-1 0 0,-1 0 0,0 0-1,-6 35 1,5-50-3,0 0-1,0-1 1,0 1-1,0 0 1,0-1-1,-1 1 1,0-1-1,0 1 1,0-1-1,0 0 1,0 0-1,-1 0 1,1 0-1,-1 0 1,0-1-1,0 1 1,0-1-1,0 0 1,0 0-1,-1 0 1,1 0-1,-1 0 1,1-1-1,-1 0 1,1 1-1,-1-1 1,0-1-1,0 1 1,-7 0-1,5 0-36,0-1-1,0 1 0,-1-1 0,1-1 0,0 1 0,-1-1 0,1 0 0,0-1 0,0 0 0,0 0 0,0 0 0,0 0 0,1-1 0,-1 0 1,1 0-1,0-1 0,-1 1 0,1-1 0,1 0 0,-1 0 0,1-1 0,0 0 0,0 1 0,0-2 0,0 1 0,1 0 0,0-1 0,0 1 1,0-1-1,1 0 0,-3-10 0,2 6 23,0 1 0,1-1 0,0 1 0,0-1 0,1 0 0,1 0 0,0 0 0,0 0 0,1 0 0,0 1 0,0-1 0,1 0 1,1 1-1,-1-1 0,2 1 0,-1 0 0,1 0 0,1 0 0,9-14 0,-7 14-584,0 0 1,1 0-1,0 1 1,1 0-1,0 1 1,12-9-1,16-7-4031</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5.200"/>
    </inkml:context>
    <inkml:brush xml:id="br0">
      <inkml:brushProperty name="width" value="0.05" units="cm"/>
      <inkml:brushProperty name="height" value="0.05" units="cm"/>
      <inkml:brushProperty name="color" value="#004F8B"/>
    </inkml:brush>
  </inkml:definitions>
  <inkml:trace contextRef="#ctx0" brushRef="#br0">224 118 7988,'0'0'6397,"0"-17"-6002,-1-52 61,1 67-455,-1 1-1,1 0 1,0-1-1,0 1 1,-1-1-1,1 1 1,-1 0-1,1 0 1,-1-1-1,1 1 1,-1 0-1,0 0 1,0 0-1,0 0 1,0 0-1,0 0 1,0 0-1,0 0 1,0 0-1,0 0 1,0 0-1,0 1 1,0-1-1,-1 0 1,1 1-1,0-1 1,0 1-1,-2-1 1,-34-1-101,29 3 87,0-2 0,0 1-1,0 1 1,0-1 0,0 1 0,-1 1 0,1 0 0,1 0 0,-13 5 0,15-5 16,1 1 0,0 0 1,0 0-1,0 0 0,0 1 0,1-1 0,-1 1 0,1 0 1,0 0-1,0 0 0,0 1 0,1-1 0,0 0 1,-1 1-1,-1 7 0,2-7 21,-1 0 0,1 0 0,1 0 0,-1 0 0,1 1 0,0-1 0,0 1 1,1-1-1,-1 0 0,1 1 0,1-1 0,-1 1 0,1-1 0,0 1 0,0-1 0,0 0 0,1 0 0,-1 1 0,1-1 1,1 0-1,-1 0 0,1-1 0,0 1 0,0-1 0,0 1 0,1-1 0,-1 0 0,1 0 0,0 0 0,0-1 0,0 1 0,1-1 1,-1 0-1,1 0 0,0-1 0,0 1 0,6 1 0,-1 0-145,1 0 1,0 0-1,0-1 0,0-1 1,1 0-1,-1 0 1,1-2-1,-1 1 0,16-2 1,-19 0-369,0 0 1,-1 0 0,1-1-1,0 0 1,-1 0-1,1-1 1,-1 0 0,0 0-1,0-1 1,0 0 0,0 0-1,-1 0 1,1-1-1,6-7 1,17-22-3701</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5.643"/>
    </inkml:context>
    <inkml:brush xml:id="br0">
      <inkml:brushProperty name="width" value="0.05" units="cm"/>
      <inkml:brushProperty name="height" value="0.05" units="cm"/>
      <inkml:brushProperty name="color" value="#004F8B"/>
    </inkml:brush>
  </inkml:definitions>
  <inkml:trace contextRef="#ctx0" brushRef="#br0">39 123 1553,'0'0'1006,"0"-18"1277,0-42-444,0 15 2746,-14 90-2738,5-6-1406,3 1 1,1 0-1,2 0 1,2 0-1,6 73 1,-3-106-412,-1 0 1,1 0 0,0 0-1,1 0 1,0 0-1,0 0 1,0-1-1,1 0 1,0 0-1,0 0 1,1 0 0,-1 0-1,1-1 1,1 0-1,-1 0 1,1 0-1,-1-1 1,1 0-1,1 0 1,-1 0 0,0-1-1,1 0 1,0 0-1,10 3 1,2-1-9,-1-1 0,1-1 0,-1 0 0,1-1 0,0-1 1,0-1-1,0-1 0,26-4 0,-40 4-27,1 0-1,-1 0 1,0-1 0,1 0-1,-1 0 1,0 0 0,0 0-1,0-1 1,0 0 0,-1 0 0,1 0-1,-1-1 1,0 0 0,0 0-1,0 0 1,0 0 0,5-8-1,-5 4 0,0 1-1,0 0 0,-1-1 1,0 0-1,0 0 0,-1 0 0,0 0 1,-1 0-1,1 0 0,-2 0 1,1-11-1,-1 17 4,-1 1 0,1-1-1,-1 0 1,1 0 0,-1 0 0,0 0 0,0 1 0,0-1-1,0 0 1,0 1 0,0-1 0,-1 1 0,1-1-1,0 1 1,-1 0 0,1-1 0,-1 1 0,1 0 0,-1 0-1,0 0 1,1 0 0,-1 0 0,0 1 0,0-1 0,0 0-1,0 1 1,1-1 0,-1 1 0,0 0 0,0 0 0,0 0-1,0 0 1,0 0 0,0 0 0,-2 1 0,-1-2 16,1 1 1,-1 0 0,1 1-1,-1-1 1,1 1 0,0 0-1,-1 0 1,1 1 0,0-1-1,0 1 1,0 0 0,0 0-1,0 0 1,-7 5 0,7-2 75,1 0 1,-1 0 0,1 1 0,0-1 0,0 1 0,0 0-1,1 0 1,0 0 0,0 0 0,0 0 0,1 1 0,0-1-1,-1 12 1,2-14-30,0 0 1,0 1-1,1-1 0,-1 0 0,1 0 0,0 0 0,0 0 0,0 0 0,1 0 0,-1 0 0,1 0 0,0-1 1,0 1-1,1 0 0,-1-1 0,1 0 0,-1 1 0,1-1 0,0 0 0,0-1 0,6 6 0,4-2 103,0 0-1,0-1 0,0 0 0,0-1 0,1 0 0,0-1 0,0-1 0,0 0 1,0-1-1,22-1 0,-12 1-1083,-1 1 0,35 6 0,-48-3-2368</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6.970"/>
    </inkml:context>
    <inkml:brush xml:id="br0">
      <inkml:brushProperty name="width" value="0.05" units="cm"/>
      <inkml:brushProperty name="height" value="0.05" units="cm"/>
      <inkml:brushProperty name="color" value="#004F8B"/>
    </inkml:brush>
  </inkml:definitions>
  <inkml:trace contextRef="#ctx0" brushRef="#br0">462 1 2993,'0'0'4795,"-4"14"-4096,-3 29 541,2 1 1,2-1-1,4 78 1,2-110-1031,1 4-63,-4-15-138,0 1-1,0-1 0,-1 0 1,1 0-1,0 1 0,0-1 1,0 0-1,0 1 0,0-1 1,0 0-1,0 0 0,0 1 1,-1-1-1,1 0 0,0 0 1,0 1-1,0-1 0,-1 0 1,1 0-1,0 1 0,0-1 1,-1 0-1,1 0 0,0 0 1,0 0-1,-1 1 0,1-1 1,0 0-1,-1 0 0,1 0 1,0 0-1,0 0 0,-1 0 1,1 0-1,0 0 0,-1 0 1,1 0-1,0 0 0,-1 0 1,-131-5-1753,71 1 1396,0 3 0,-61 7 0,118-6 355,1 1-1,-1 0 1,1 0 0,-1 0 0,1 0-1,-1 0 1,1 1 0,0 0 0,0-1 0,0 1-1,0 0 1,0 1 0,0-1 0,0 0-1,1 1 1,-1-1 0,-3 6 0,6-7 12,-1 1 0,0 0 0,0-1 1,1 1-1,-1 0 0,1 0 1,0-1-1,-1 1 0,1 0 0,0 0 1,0 0-1,0-1 0,0 1 1,0 0-1,1 0 0,-1 0 0,0-1 1,1 1-1,-1 0 0,1-1 0,0 1 1,0 0-1,-1-1 0,1 1 1,0-1-1,0 1 0,1-1 0,-1 1 1,0-1-1,0 0 0,1 0 1,-1 1-1,1-1 0,-1 0 0,1 0 1,2 1-1,12 7 178,1 0-1,0-1 1,0-1 0,1 0 0,-1-1 0,2-1-1,-1-1 1,0-1 0,25 2 0,13-1 63,105-8 1,-135 2-212,0-2 0,0-1-1,-1-1 1,43-15 0,-56 16-62,0 0-1,0 0 1,-1-1 0,0 0 0,0-1 0,-1 0-1,0-1 1,0 0 0,0-1 0,-1 0 0,14-18-1,-20 21-172,0 0-1,-1 0 1,1 0-1,-1 0 1,0 0-1,-1 0 1,0-1-1,0 1 1,0-1-1,0 1 1,-2-13-1,1 17 163,-1 0 0,0 0 0,0 1-1,0-1 1,0 0 0,-1 1 0,1-1 0,0 1-1,-1-1 1,1 1 0,-1 0 0,1-1 0,-1 1 0,1 0-1,-1 0 1,0 0 0,0 0 0,0 1 0,1-1 0,-1 0-1,0 1 1,0-1 0,0 1 0,0 0 0,-3-1-1,1 0 30,0 1-1,0-1 0,1 1 0,-1-1 0,0 1 0,0 0 0,0 0 0,0 1 1,0-1-1,0 1 0,0 0 0,1 0 0,-6 2 0,6 0 75,1-1-1,-1 1 0,1 0 1,0 0-1,0 1 1,0-1-1,0 0 1,0 1-1,1-1 0,-1 1 1,1 0-1,0-1 1,0 1-1,1 0 1,-1 0-1,1-1 1,0 1-1,0 0 0,0 0 1,0 0-1,2 6 1,-2-4 80,1 1 0,0-1 1,1 0-1,0 0 0,-1 0 0,2 0 1,-1 0-1,1 0 0,0-1 1,0 1-1,0-1 0,6 7 1,2-3-59,1 0 1,-1-1 0,1 0 0,1-1 0,-1 0 0,1-1-1,0-1 1,1 0 0,-1-1 0,1 0 0,23 3 0,6-2-1693,0-1 1,64-4 0,-48-3-5071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20.492"/>
    </inkml:context>
    <inkml:brush xml:id="br0">
      <inkml:brushProperty name="width" value="0.05" units="cm"/>
      <inkml:brushProperty name="height" value="0.05" units="cm"/>
      <inkml:brushProperty name="color" value="#004F8B"/>
    </inkml:brush>
  </inkml:definitions>
  <inkml:trace contextRef="#ctx0" brushRef="#br0">307 391 6531,'0'0'1932,"-22"-13"-1105,-75-40-251,88 48-519,-1 1 0,1 0 0,-1 1 0,0 0-1,0 0 1,0 1 0,0 0 0,0 1 0,0 0 0,0 1 0,-1 0 0,1 1 0,0-1 0,-14 5 0,22-5-27,1 1 0,0-1 1,-1 1-1,1-1 1,0 1-1,-1 0 0,1 0 1,0-1-1,0 1 1,0 0-1,0 0 0,0 0 1,0 0-1,0 0 1,0 1-1,0-1 0,1 0 1,-1 0-1,0 1 1,1-1-1,-1 0 0,1 1 1,-1-1-1,1 0 1,0 1-1,-1-1 0,1 1 1,0-1-1,0 1 1,0-1-1,0 1 0,0-1 1,1 0-1,-1 1 1,0-1-1,1 1 0,-1-1 1,1 0-1,-1 1 1,2 1-1,-1 2 1,1-1-1,0 1 1,0-1-1,0 1 1,0-1-1,1 0 1,-1 0-1,1 0 1,0 0-1,7 6 1,4-2 47,-1-2 1,1 0-1,1-1 1,-1 0-1,1-2 1,-1 1-1,1-2 0,0 0 1,1 0-1,-1-2 1,24-1-1,-37 1-68,-1-1 0,1 1 0,0-1 0,-1 1 0,1-1 0,-1 0 0,1 1-1,-1-1 1,1 0 0,-1 0 0,0 0 0,1 0 0,-1-1 0,0 1 0,0 0-1,0 0 1,0-1 0,0 1 0,0-1 0,0 1 0,-1-1 0,1 1 0,0-1-1,-1 1 1,1-1 0,-1 0 0,1 1 0,-1-1 0,0 0 0,0 1 0,0-3-1,3-63-50,-4 54 65,1 13-20,0-1 0,0 1 0,0 0-1,0-1 1,0 1 0,0 0 0,0-1-1,0 1 1,0 0 0,0-1 0,0 1 0,0 0-1,1-1 1,-1 1 0,0 0 0,0 0 0,0-1-1,0 1 1,0 0 0,1-1 0,-1 1-1,0 0 1,0 0 0,1 0 0,-1-1 0,0 1-1,0 0 1,1 0 0,-1 0 0,0-1 0,0 1-1,1 0 1,-1 0 0,0 0 0,1 0-1,-1 0 1,0 0 0,1 0 0,-1 0 0,0 0-1,1 0 1,-1 0 0,0 0 0,1 0 0,-1 0-1,0 0 1,1 0 0,-1 0 0,0 0-1,0 0 1,1 1 0,-1-1 0,0 0 0,1 0-1,-1 0 1,0 0 0,0 1 0,1-1 0,-1 0-1,0 0 1,0 1 0,0-1 0,1 0 0,-1 0-1,0 1 1,0-1 0,0 0 0,1 1-1,29 28-250,-4-3 337,-16-20-38,1 0 0,-1-1 0,1 0 0,0 0 0,0-1-1,0 0 1,1-1 0,0-1 0,13 2 0,-18-3-13,1 0 0,0-1 1,0 0-1,-1 0 0,1-1 0,0 0 1,0-1-1,-1 1 0,1-1 0,-1-1 0,0 1 1,1-2-1,-1 1 0,11-8 0,-9 4-61,-1 0 0,1-1 0,-2 0 0,1 0 0,-1 0 0,0-1 0,-1-1 0,0 1 0,-1-1 0,0 0-1,0 0 1,-1 0 0,0-1 0,-1 0 0,0 1 0,-1-1 0,0 0 0,-1 0 0,0-1 0,-1 1 0,0 0 0,0 0-1,-2 0 1,1 0 0,-1 0 0,-1 0 0,0 0 0,0 1 0,-1-1 0,-1 1 0,1 0 0,-2 0 0,1 0 0,-2 1-1,-12-16 1,18 24 38,0-1 0,0 1 0,0 0 0,0-1 0,0 1 0,0 0-1,-1 0 1,1 0 0,0 0 0,-1 0 0,1 0 0,-1 0 0,1 0-1,-1 1 1,0-1 0,1 0 0,-1 1 0,0 0 0,1-1 0,-1 1 0,0 0-1,1 0 1,-1 0 0,0 0 0,-2 0 0,2 1-13,-1 0 0,1 1 1,0-1-1,-1 0 0,1 1 1,0 0-1,0-1 0,0 1 1,0 0-1,0 0 0,1 0 1,-1 0-1,0 0 0,-1 4 1,-5 9 74,1 0 1,0 1 0,-8 29 0,15-45-78,-4 12 42,1 1-1,0 0 0,1 0 1,0 0-1,1 0 0,1 0 0,0 0 1,1 1-1,0-1 0,5 23 1,-3-28-149,0 1-1,1 0 1,-1-1 0,2 0 0,-1 1 0,1-2 0,0 1 0,1-1 0,-1 1 0,2-1-1,-1-1 1,1 1 0,0-1 0,0-1 0,16 10 0,-10-8-939,1 0 1,0-1-1,1-1 0,-1 0 1,1-2-1,0 1 0,0-2 1,27 2-1,19-1-2434</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8.270"/>
    </inkml:context>
    <inkml:brush xml:id="br0">
      <inkml:brushProperty name="width" value="0.05" units="cm"/>
      <inkml:brushProperty name="height" value="0.05" units="cm"/>
      <inkml:brushProperty name="color" value="#004F8B"/>
    </inkml:brush>
  </inkml:definitions>
  <inkml:trace contextRef="#ctx0" brushRef="#br0">401 243 8356,'0'0'4493,"-4"-16"-4059,-16-51-201,18 64-220,0 0 0,0 1 0,0-1 0,0 0 1,0 1-1,0 0 0,-1-1 0,1 1 1,-1 0-1,0 0 0,1 1 0,-1-1 0,0 0 1,0 1-1,0 0 0,0 0 0,-1 0 1,1 0-1,0 0 0,0 0 0,0 1 1,-1 0-1,1 0 0,0 0 0,-1 0 0,1 0 1,-4 1-1,-4-1-13,-4 0 25,-1 0 0,1 1-1,0 1 1,-1 0-1,1 1 1,0 1 0,0 0-1,-19 9 1,25-9 99,1 0 1,0 1-1,0 0 0,0 1 1,1-1-1,-1 2 1,2-1-1,-1 1 0,1 0 1,0 0-1,0 1 0,1-1 1,0 1-1,0 1 1,-4 9-1,6-11-63,0 1-1,0 0 1,1 0 0,0 0-1,1 0 1,0 1 0,0-1-1,0 0 1,1 1-1,1-1 1,-1 0 0,3 9-1,-2-12-42,0 1-1,1-1 1,0 0 0,0 0-1,0 0 1,1 0-1,-1-1 1,1 1-1,0-1 1,1 1-1,-1-1 1,1 0-1,-1 0 1,1-1 0,1 1-1,-1-1 1,0 0-1,1 0 1,5 3-1,4 0-76,-1-1 0,1 0 0,1-1 0,-1 0 0,1-2-1,22 3 1,91-3-3190,-91-3 1835,-8 0 77,-1-1 0,1-1 0,39-10 0,-53 9 1277,0-1 0,0 0 0,-1-1 0,22-12 0,-34 16 240,0 1 0,1 0 0,-1-1 0,0 1 0,0-1 0,0 1 0,0-1 0,0 0 1,-1 0-1,1 0 0,0 0 0,-1 0 0,1-1 0,-1 1 0,0 0 0,0 0 0,0-1 0,0 1 0,0-1 0,-1 1 0,1-1 0,-1 0 0,0 1 0,1-1 0,-1 1 0,0-1 0,-1-4 0,0 4-88,0 0 0,0 0 0,-1 0-1,1-1 1,-1 1 0,1 0 0,-1 1 0,0-1 0,0 0 0,-1 1-1,1-1 1,-1 1 0,1-1 0,-1 1 0,0 0 0,1 0 0,-1 0-1,0 1 1,-6-3 0,-2-1-105,0 2-1,-1-1 1,1 1 0,0 1-1,-1 0 1,0 1-1,1 0 1,-1 1 0,0 0-1,0 1 1,1 0 0,-21 5-1,27-5 16,0 0 0,0 1 0,0 0 1,0 0-1,0 0 0,0 1 0,1-1 0,-1 1 0,1 0 0,0 0 0,0 1 0,0-1 0,0 1 0,1 0 0,0 0 1,-1 0-1,1 1 0,1-1 0,-1 1 0,1-1 0,-1 1 0,1 0 0,1 0 0,-1 0 0,1 0 0,0 0 0,0 0 0,0 1 1,1-1-1,0 6 0,0-9 19,0 1 1,1-1-1,-1 1 0,1-1 1,0 0-1,0 1 1,0-1-1,0 0 1,0 0-1,1 0 0,-1 0 1,0 0-1,1 0 1,0 0-1,-1 0 1,1 0-1,0-1 0,0 1 1,0-1-1,0 1 1,0-1-1,1 0 1,-1 0-1,0 0 0,0 0 1,1 0-1,-1-1 1,1 1-1,-1-1 1,1 1-1,2-1 0,14 3 54,-1-1 0,1-1-1,21-2 1,-22 1-112,-13 0-5,0 0 0,0 0 0,0 0 0,0-1 1,0 0-1,0 0 0,0 0 0,0-1 0,0 1 0,0-1 0,-1 0 0,1-1 1,-1 1-1,0-1 0,1 0 0,-1 0 0,4-4 0,-5 2-24,1 1-1,-1-1 1,0 0-1,-1 0 1,1 0 0,-1 0-1,0 0 1,0 0-1,-1-1 1,1 1-1,-1-1 1,0 1-1,-1-1 1,1 1-1,-2-9 1,2-7-55,0 17 119,0-1 0,0 0 0,-1 0 0,0 0 0,0 0 0,0 0 0,-1 0 0,0 0 0,0 1 0,0-1 0,0 0 0,-1 0 0,-2-6 0,3 38 356,1-19-322,0 0 0,0 1-1,1-1 1,0 0 0,1 0-1,0 0 1,0 0-1,0 0 1,1 0 0,5 9-1,-5-12-11,1-1 1,-1 0-1,1 1 0,0-1 0,0 0 0,0-1 1,1 1-1,-1-1 0,1 0 0,0 0 0,0 0 0,0-1 1,0 0-1,0 0 0,0 0 0,9 1 0,3 2-22,1-2-1,0 0 0,0-1 0,1-1 1,-1-1-1,0 0 0,29-5 0,-36 3-118,-1 0 1,1-1-1,-1 0 0,1-1 0,-1 0 1,0 0-1,0-1 0,-1 0 0,1-1 1,-1 0-1,-1-1 0,1 0 0,13-14 1,-16 13 36,1-1-1,-2 0 1,1-1 0,-1 1 0,-1-1 0,0 0 0,0 0 0,-1-1 0,0 1 0,-1-1 0,0 0 0,-1 1-1,0-1 1,-1 0 0,-1-19 0,-1 12 182,0-1 1,-2 1-1,0 0 0,-1 0 0,0 0 0,-2 1 1,0 0-1,-12-21 0,19 37-59,-1 0 0,1-1 0,0 1-1,-1 0 1,1 0 0,-1 0 0,0 0 0,1 0 0,-1 0-1,0 0 1,1 1 0,-1-1 0,0 0 0,0 0-1,0 0 1,0 1 0,0-1 0,0 1 0,0-1 0,0 1-1,0-1 1,0 1 0,0-1 0,0 1 0,-1 0 0,1 0-1,0-1 1,0 1 0,0 0 0,0 0 0,-1 0-1,1 0 1,0 0 0,0 1 0,0-1 0,0 0 0,0 1-1,-1-1 1,1 0 0,0 1 0,0-1 0,0 1 0,0 0-1,0-1 1,0 1 0,0 0 0,1-1 0,-1 1 0,0 0-1,0 0 1,1 0 0,-1 0 0,0 1 0,-4 4-57,0 1 0,1 0 0,0 0 0,0 0 0,1 1 1,-3 9-1,1-1 176,1 0 0,0 0 0,2 0 0,0 1 0,0-1 0,2 1 0,0-1 0,1 1 0,1-1 0,5 26 0,-5-33-102,0-1 0,1 0 1,0 1-1,1-1 0,0-1 1,0 1-1,0-1 0,1 1 1,0-1-1,1-1 0,0 1 1,0-1-1,0 0 0,0 0 1,1-1-1,0 1 0,0-2 1,1 1-1,0-1 0,-1 0 1,15 5-1,-13-7-168,0 1 0,0-1 0,0 0 0,0-1 0,0 0 0,0-1 0,0 0 0,0 0-1,0-1 1,0 0 0,0 0 0,0-1 0,0-1 0,0 1 0,11-6 0,-14 5-70,-1 0-1,1-1 1,-1 1 0,0-1 0,-1 0-1,1 0 1,0 0 0,-1-1-1,0 0 1,0 0 0,-1 0-1,1 0 1,-1 0 0,0-1 0,-1 1-1,1-1 1,-1 0 0,0 0-1,0 0 1,-1 0 0,0 0-1,0 0 1,0-10 0,0-24-355,-1 37 803,0 6 32,-1 21 131,1-13-119,1 0 0,0 1 0,1-1 0,0 0 1,0 0-1,1 0 0,6 15 0,-7-23-308,-1 1-1,1-1 1,0 0 0,0 1 0,0-1-1,0 0 1,0 0 0,1 0 0,-1-1-1,1 1 1,0-1 0,0 1 0,0-1-1,0 0 1,0 0 0,0 0 0,0 0 0,1-1-1,-1 1 1,1-1 0,0 0 0,-1 0-1,1 0 1,0-1 0,6 1 0,-6-1-336,-1 0 1,1 0-1,0 0 1,-1-1-1,1 1 1,0-1-1,-1 0 1,1 0-1,-1 0 1,1-1-1,-1 1 1,1-1-1,-1 0 1,0 0-1,0 0 1,0 0-1,0-1 1,0 1-1,-1-1 1,1 1-1,-1-1 1,5-6-1,13-16-4892</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8.643"/>
    </inkml:context>
    <inkml:brush xml:id="br0">
      <inkml:brushProperty name="width" value="0.05" units="cm"/>
      <inkml:brushProperty name="height" value="0.05" units="cm"/>
      <inkml:brushProperty name="color" value="#004F8B"/>
    </inkml:brush>
  </inkml:definitions>
  <inkml:trace contextRef="#ctx0" brushRef="#br0">0 0 720,'0'0'8788,"0"108"-6467,6-76-1648,7-6-593,1-5-80,1-8-128,1-8-1937,-3-5-1537</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8.988"/>
    </inkml:context>
    <inkml:brush xml:id="br0">
      <inkml:brushProperty name="width" value="0.05" units="cm"/>
      <inkml:brushProperty name="height" value="0.05" units="cm"/>
      <inkml:brushProperty name="color" value="#004F8B"/>
    </inkml:brush>
  </inkml:definitions>
  <inkml:trace contextRef="#ctx0" brushRef="#br0">0 242 688,'0'0'10506,"2"7"-6913,-2-7-3566,0 0 1,1 0-1,-1 0 1,0 0 0,0 0-1,0 0 1,0-1-1,0 1 1,0 0 0,0 0-1,0 0 1,0 0 0,0 0-1,0 0 1,0 0-1,0 0 1,0 0 0,1 0-1,-1 0 1,0 0-1,0 0 1,0 1 0,0-1-1,0 0 1,0 0 0,0 0-1,0 0 1,0 0-1,0 0 1,0 0 0,0 0-1,0 0 1,1-6 49,-1 0 0,1 0 0,0 1 0,0-1 0,1 0 0,0 1 1,0-1-1,0 1 0,1-1 0,-1 1 0,1 0 0,7-8 0,-9 11-72,0 0 1,1 0-1,-1 1 0,1-1 0,0 1 0,0-1 0,-1 1 0,1 0 0,0 0 1,0 0-1,0 0 0,0 0 0,1 0 0,-1 0 0,0 1 0,0-1 1,0 1-1,1-1 0,-1 1 0,0 0 0,0 0 0,1 0 0,-1 0 1,0 0-1,0 1 0,1-1 0,-1 1 0,0 0 0,0-1 0,0 1 1,0 0-1,0 0 0,0 0 0,0 0 0,0 1 0,3 2 0,12 8 171,5 4 565,43 25 0,-56-36-640,1-1 0,0 0 0,0-1 0,0 0 0,0 0 0,0-1 0,1-1 0,12 1 0,-19-2-55,-1 1-1,1-1 1,0 0 0,-1-1 0,1 1-1,0-1 1,-1 1 0,1-1-1,-1 0 1,1-1 0,-1 1 0,1 0-1,-1-1 1,0 0 0,0 0 0,0 0-1,5-4 1,-5 2-27,0 0 0,-1 0-1,1 0 1,-1 0 0,0 0 0,0-1-1,0 1 1,-1-1 0,0 1 0,0-1-1,0 1 1,0-1 0,0-7 0,0-97-485,-2 59-4951,1 41 3387</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0.980"/>
    </inkml:context>
    <inkml:brush xml:id="br0">
      <inkml:brushProperty name="width" value="0.05" units="cm"/>
      <inkml:brushProperty name="height" value="0.05" units="cm"/>
      <inkml:brushProperty name="color" value="#004F8B"/>
    </inkml:brush>
  </inkml:definitions>
  <inkml:trace contextRef="#ctx0" brushRef="#br0">1 195 3666,'0'0'8417,"0"-1"-8326,0 1 1,0-1 0,0 1-1,0-1 1,0 1-1,0-1 1,1 1-1,-1-1 1,0 1 0,0-1-1,1 1 1,-1 0-1,0-1 1,0 1-1,1-1 1,-1 1-1,1 0 1,-1-1 0,0 1-1,1 0 1,-1-1-1,1 1 1,-1 0-1,1 0 1,-1-1 0,1 1-1,0 0 1,7-3 6,0 2-1,1-1 1,-1 1 0,0 0 0,1 0 0,-1 1-1,1 0 1,8 2 0,11-1 166,381 10 1764,-408-11-2167,0-1 0,1 1-1,-1 0 1,0-1 0,0 1 0,0-1 0,0 0 0,0 1-1,-1-1 1,1 0 0,0 1 0,0-1 0,0 0 0,0 0-1,-1 0 1,1 0 0,0 0 0,-1 0 0,1 0 0,-1 0-1,1 0 1,-1 0 0,0 0 0,1 0 0,-1 0 0,0 0-1,0-1 1,0 1 0,0 0 0,0 0 0,0 0 0,0-3-1,-1-51-1729,1 39 1050,-2-5 363,3-23-92,-1 43 574,0 0 1,1 0 0,-1 0 0,0 0 0,1 0-1,-1 0 1,1 0 0,-1 0 0,1 0 0,0 0-1,-1 0 1,1 0 0,0 0 0,0 1 0,0-1-1,-1 0 1,1 1 0,0-1 0,0 0 0,0 1-1,0-1 1,0 1 0,0-1 0,0 1 0,1 0-1,-1 0 1,0-1 0,0 1 0,0 0 0,0 0-1,0 0 1,2 0 0,14 1 214,1 0-1,-1 1 1,0 1-1,1 0 1,-1 1 0,-1 1-1,1 1 1,-1 1-1,0 0 1,0 1-1,-1 0 1,0 1 0,0 1-1,-1 0 1,-1 2-1,15 13 1,-26-22-267,0-1 1,0 1-1,0-1 1,0 1-1,-1 0 1,1 0-1,-1 0 1,1 0-1,-1 0 1,0 0-1,-1 0 1,1 0-1,0 0 1,-1 1-1,1 3 0,-2-6-32,1 1-1,0 0 0,-1 0 0,1-1 1,-1 1-1,1 0 0,-1-1 0,0 1 0,1 0 1,-1-1-1,0 1 0,0-1 0,0 1 1,-1-1-1,1 0 0,0 1 0,0-1 0,-1 0 1,1 0-1,-1 0 0,1 0 0,-1 0 1,1 0-1,-1-1 0,1 1 0,-1 0 0,-2 0 1,-43 11-952,-1-2 1,-83 6 0,117-15 961,11 0-342,6-1 81,8 1-641,14-1-1577</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2.273"/>
    </inkml:context>
    <inkml:brush xml:id="br0">
      <inkml:brushProperty name="width" value="0.05" units="cm"/>
      <inkml:brushProperty name="height" value="0.05" units="cm"/>
      <inkml:brushProperty name="color" value="#004F8B"/>
    </inkml:brush>
  </inkml:definitions>
  <inkml:trace contextRef="#ctx0" brushRef="#br0">42 164 5907,'0'0'4914,"-1"-17"-3655,-2-55-456,3 69-717,0 1-1,0-1 1,0 1-1,1 0 1,-1-1 0,1 1-1,0-1 1,-1 1-1,1 0 1,0-1-1,0 1 1,1 0 0,-1 0-1,0 0 1,1 0-1,-1 0 1,1 0-1,0 0 1,-1 1-1,1-1 1,0 0 0,0 1-1,0 0 1,0-1-1,5-1 1,0 0 15,0 1 0,0 0 0,0 0 0,1 0 0,13 0 1,-17 2-95,17-3 95,0 1 0,0 0-1,0 2 1,0 1 0,34 5 0,-53-5-108,0-1 1,0 1-1,1 0 1,-1 0-1,0 0 0,0 0 1,0 1-1,0-1 1,-1 0-1,1 1 1,0-1-1,-1 1 0,1 0 1,0-1-1,-1 1 1,0 0-1,1 0 1,-1 0-1,0 0 1,0 0-1,0 0 0,-1 0 1,1 1-1,0-1 1,-1 0-1,1 0 1,-1 1-1,0-1 0,0 3 1,0-1-6,0 0 1,0 0-1,-1-1 1,0 1-1,0 0 0,0 0 1,0-1-1,0 1 1,-1 0-1,1-1 0,-1 0 1,0 1-1,0-1 1,-1 0-1,1 0 1,-4 4-1,-17 11-1,0-1 0,-1-1-1,0-2 1,-1 0 0,-41 16 0,-24 13-56,88-42 55,0 0 1,0 0 0,0 0-1,0 0 1,0 1 0,1-1-1,-1 0 1,0 1 0,1 0 0,-1-1-1,1 1 1,-1 0 0,1 0-1,0 0 1,0 0 0,-1 0-1,2 0 1,-1 0 0,0 0 0,0 0-1,1 0 1,-1 1 0,0 1-1,2-2 15,-1 0 0,1 0 0,-1-1 0,1 1-1,-1 0 1,1-1 0,0 1 0,0 0 0,0-1-1,0 1 1,0-1 0,0 0 0,1 1 0,-1-1-1,0 0 1,1 0 0,-1 0 0,1 0 0,-1 0 0,1 0-1,-1 0 1,1 0 0,0 0 0,-1-1 0,1 1-1,0-1 1,0 1 0,2-1 0,36 7 235,1-1 0,1-2 0,-1-2 0,61-5 0,-10 1-4968</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2.792"/>
    </inkml:context>
    <inkml:brush xml:id="br0">
      <inkml:brushProperty name="width" value="0.05" units="cm"/>
      <inkml:brushProperty name="height" value="0.05" units="cm"/>
      <inkml:brushProperty name="color" value="#004F8B"/>
    </inkml:brush>
  </inkml:definitions>
  <inkml:trace contextRef="#ctx0" brushRef="#br0">0 1 5763,'0'0'1526,"0"19"-753,42 562 5446,-36-529-6406,-6-58-2630,0-4 2001,0-24-2346</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3.305"/>
    </inkml:context>
    <inkml:brush xml:id="br0">
      <inkml:brushProperty name="width" value="0.05" units="cm"/>
      <inkml:brushProperty name="height" value="0.05" units="cm"/>
      <inkml:brushProperty name="color" value="#004F8B"/>
    </inkml:brush>
  </inkml:definitions>
  <inkml:trace contextRef="#ctx0" brushRef="#br0">1 50 2289,'0'0'2511,"21"-9"-1791,-19 8-679,16-6 509,0 0-1,1 1 0,0 0 1,0 2-1,0 0 1,1 2-1,-1 0 1,25 1-1,-38 1-431,-1 1 0,1 0 0,-1 1 0,0-1 1,1 1-1,-1 0 0,0 0 0,0 1 0,0 0 0,0 0 0,-1 0 0,1 0 0,-1 1 0,0-1 0,0 1 0,0 0 1,0 1-1,-1-1 0,1 1 0,-1-1 0,0 1 0,-1 0 0,3 6 0,0 1-63,0 1 0,-2-1-1,1 1 1,-2 0 0,1 0 0,-2 0-1,0 0 1,-1 25 0,0-34-68,-1 0 1,0 0-1,1 0 1,-1 0-1,-1 0 0,1 0 1,0 0-1,-1 0 0,0-1 1,0 1-1,0 0 1,-1-1-1,1 0 0,-1 1 1,1-1-1,-1 0 0,0 0 1,-1-1-1,1 1 1,0-1-1,-1 1 0,1-1 1,-1 0-1,0 0 0,-6 2 1,-1-1-315,0 0 0,0 0 0,-1-1 1,1 0-1,-1-1 0,0 0 0,-22-2 0,31 1 241,1 0-1,0-1 1,0 1-1,-1-1 1,1 1-1,0-1 1,0 0-1,0 0 1,0 0-1,0 0 1,0-1-1,0 1 1,0 0-1,0-1 1,1 1-1,-1-1 1,0 0-1,1 1 1,0-1-1,-1 0 1,1 0-1,0 0 1,0 0-1,0 0 1,0 0-1,0-1 1,0 1-1,1 0 1,-1 0-1,1-1 1,0 1-1,-1 0 0,1-3 1,0 0 51,0-1 0,0 1 1,0 0-1,1 0 0,0 0 0,0-1 1,0 1-1,1 0 0,-1 0 0,1 0 0,0 1 1,1-1-1,4-8 0,0 6 44,0-1 0,0 1 1,1 1-1,0-1 0,0 1 0,1 1 0,-1-1 0,1 1 1,0 1-1,0 0 0,14-4 0,-5 3 401,0 0 1,0 1-1,0 1 0,1 1 1,23 0-1,-40 3-361,1-1 0,-1 0-1,0 1 1,1-1 0,-1 1 0,0 0 0,1 0 0,-1 0-1,0 0 1,0 0 0,0 0 0,0 0 0,0 1-1,0-1 1,0 1 0,0 0 0,0-1 0,-1 1 0,1 0-1,-1 0 1,0 0 0,1 0 0,-1 0 0,0 0-1,0 1 1,0-1 0,0 0 0,-1 1 0,1 1 0,2 8-66,0-1-1,-2 1 1,1-1 0,-1 22 0,-1-33-450,6-35 809,0 20-196,0 0-1,1 1 1,0 0 0,13-19 0,-16 28-360,-1 0 1,1 1 0,1-1 0,-1 1 0,0 0 0,1 0 0,0 1 0,0-1 0,0 1 0,1 0-1,-1 0 1,1 1 0,-1-1 0,9-1 0,7 0-3181</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3.666"/>
    </inkml:context>
    <inkml:brush xml:id="br0">
      <inkml:brushProperty name="width" value="0.05" units="cm"/>
      <inkml:brushProperty name="height" value="0.05" units="cm"/>
      <inkml:brushProperty name="color" value="#004F8B"/>
    </inkml:brush>
  </inkml:definitions>
  <inkml:trace contextRef="#ctx0" brushRef="#br0">34 180 1681,'0'0'9047,"19"1"-6676,4 0-1914,99-1 1216,-108-1-1593,0 0 1,-1-1-1,1 0 0,-1-2 1,1 1-1,-1-2 0,18-8 0,-29 13-120,0-1 0,0 0-1,0 0 1,0 0 0,-1 0-1,1-1 1,0 1 0,-1 0-1,1-1 1,-1 1 0,1-1-1,-1 1 1,0-1 0,0 0-1,1 0 1,-1 1 0,-1-1 0,1 0-1,0 0 1,0 0 0,-1 0-1,1 0 1,-1 0 0,1 0-1,-1 0 1,0-1 0,0 1-1,0 0 1,0 0 0,0 0-1,-1 0 1,1 0 0,-1 0-1,1 0 1,-1 0 0,-1-3-1,0 1-106,-1-1 0,1 1-1,-1 0 1,0 0-1,-1 0 1,1 0-1,-1 1 1,1-1-1,-1 1 1,0 0-1,0 0 1,0 0-1,-8-3 1,-1 0 92,-1 1-1,0 1 1,0 0 0,0 0-1,-1 2 1,1-1-1,-1 2 1,1 0 0,-1 1-1,0 0 1,-16 4 0,26-4 121,-1 1 1,1 0 0,0 1 0,0-1 0,0 1 0,0 0 0,0 1-1,1-1 1,-1 1 0,1 0 0,-1 0 0,1 0 0,0 1 0,0-1-1,0 1 1,1 0 0,-1 0 0,1 0 0,0 1 0,0-1 0,1 1-1,-1 0 1,1 0 0,0-1 0,0 2 0,1-1 0,-1 0 0,1 0-1,0 0 1,1 1 0,-1-1 0,1 0 0,0 6 0,0-8-62,0 1-1,0-1 1,1 0 0,-1 0 0,1 0 0,-1 0 0,1 0 0,0 0 0,0 0 0,0 0 0,0 0-1,1 0 1,-1-1 0,1 1 0,0 0 0,0-1 0,0 1 0,0-1 0,0 0 0,0 0 0,1 0-1,-1 0 1,1 0 0,-1 0 0,6 2 0,1-1-565,0 0-1,0 0 1,1-1-1,-1 0 1,1 0-1,0-1 1,12-1-1,29 1-5100</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4.436"/>
    </inkml:context>
    <inkml:brush xml:id="br0">
      <inkml:brushProperty name="width" value="0.05" units="cm"/>
      <inkml:brushProperty name="height" value="0.05" units="cm"/>
      <inkml:brushProperty name="color" value="#004F8B"/>
    </inkml:brush>
  </inkml:definitions>
  <inkml:trace contextRef="#ctx0" brushRef="#br0">239 33 6611,'0'0'4922,"-16"-5"-4674,5 1-224,-2-1 64,-2 0 0,1 2 0,-22-4 0,31 6 5,0 1 0,0-1 0,0 1 0,0 1 0,-1-1 0,1 1 0,0-1 0,0 2 0,0-1 0,1 0-1,-1 1 1,0 0 0,0 0 0,1 0 0,-1 1 0,-7 5 0,9-5-28,-1 0-1,1 0 1,-1 1 0,1-1-1,0 1 1,0 0 0,1 0 0,-1 0-1,1 0 1,0 0 0,0 0-1,0 1 1,1-1 0,0 1-1,-1-1 1,2 1 0,-1-1 0,0 1-1,1 0 1,0 0 0,0-1-1,0 1 1,1 0 0,1 8 0,0-7-35,0 0 0,1 0 0,0 0 0,0 0 0,0-1 1,0 1-1,1-1 0,0 0 0,0 0 0,1 0 1,-1-1-1,1 1 0,0-1 0,0 0 0,1 0 1,-1-1-1,7 3 0,8 2-19,0-1 0,0 0 0,1-2 0,0-1 0,0 0-1,0-1 1,0-2 0,0 0 0,1-1 0,30-5 0,-42 4-26,0-1 1,0-1-1,0 0 1,0-1-1,-1 1 1,1-2-1,-1 1 1,0-2-1,0 1 0,-1-1 1,0 0-1,0-1 1,12-12-1,-15 14-35,0 0 1,-1 0-1,1 0 0,-1-1 0,-1 1 0,1-1 1,-1 0-1,0 0 0,0-1 0,0 1 0,-1-1 1,0 1-1,-1-1 0,1 0 0,-1 1 0,-1-1 1,1 0-1,-1 0 0,0 0 0,0 1 1,-3-12-1,2 16 40,0 1 0,1 0 0,-1 0 0,0 0 0,0-1 0,0 1 0,0 0 0,0 0 0,0 1 0,-1-1 0,1 0 0,0 0 0,0 0 1,-1 1-1,1-1 0,0 1 0,-1-1 0,1 1 0,-1-1 0,1 1 0,-1 0 0,1 0 0,-1 0 0,1 0 0,0 0 0,-1 0 0,1 0 0,-1 0 0,1 0 0,-1 1 0,1-1 1,0 1-1,-2 0 0,-2 0-36,0 0 0,0 1 0,0-1 0,0 1 0,1 0-1,-1 1 1,1-1 0,-6 4 0,5-1 39,0 1 1,0-1-1,1 1 0,0 0 0,0 1 0,0-1 0,1 0 0,0 1 0,0 0 0,0 0 0,1 0 0,0 0 1,1 0-1,0 0 0,0 0 0,0 14 0,1-16 21,0-1 1,0 0-1,1 1 1,0-1-1,0 0 1,0 0-1,0 0 1,1 1-1,0-1 0,0-1 1,0 1-1,0 0 1,0 0-1,1-1 1,0 1-1,-1-1 1,1 0-1,1 0 0,-1 0 1,0 0-1,1 0 1,-1-1-1,1 0 1,0 0-1,0 0 1,0 0-1,0 0 0,7 1 1,-1 0-60,-1-1-1,1 0 1,0-1 0,0 0 0,0 0-1,0-1 1,0 0 0,0-1 0,0-1-1,0 1 1,0-1 0,-1-1 0,14-4-1,-15 3-224,0 0-1,0-1 0,0 0 0,-1 0 0,1 0 1,-1-1-1,-1 0 0,1-1 0,-1 1 0,0-1 1,0 0-1,-1-1 0,0 0 0,0 1 0,-1-2 1,0 1-1,-1 0 0,1-1 0,-2 1 0,1-1 1,-1 0-1,1-14 0,-1-9 24,-2 24 333,1 0 1,-1 1-1,1-1 1,1 0 0,1-8-1,-2 16-12,-1-1 1,0 1-1,1-1 0,-1 1 0,0 0 0,1-1 0,-1 1 1,1 0-1,-1 0 0,0-1 0,1 1 0,-1 0 0,1 0 1,-1-1-1,1 1 0,-1 0 0,1 0 0,-1 0 0,1 0 1,-1 0-1,1 0 0,-1 0 0,1 0 0,-1 0 0,1 0 0,-1 0 1,1 0-1,-1 0 0,1 0 0,-1 0 0,1 1 0,-1-1 1,1 0-1,-1 0 0,1 0 0,-1 1 0,0-1 0,1 0 1,-1 1-1,1-1 0,-1 0 0,0 1 0,1-1 0,-1 1 1,18 16 544,-11-6-418,0 0 1,-1 0 0,-1 0 0,0 1-1,0 0 1,-1 0 0,-1 0 0,0 0-1,0 1 1,-1 0 0,-1-1 0,0 1 0,-1 0-1,-1-1 1,-2 19 0,3-30-240,0 1 0,-1 0 1,1-1-1,-1 1 0,0 0 0,0-1 1,1 1-1,-1-1 0,0 1 1,0-1-1,-1 1 0,1-1 0,0 0 1,0 0-1,-1 1 0,1-1 0,-3 1 1,-18 5-3630,22-8 3486,-1 1 0,1-1 0,-1 1 1,1-1-1,0 1 0,-1-1 0,1 0 0,0 1 1,-1-1-1,1 1 0,0-1 0,0 0 0,0 1 0,0-1 1,0 0-1,0 1 0,0-1 0,0 0 0,0 1 1,0-1-1,0 1 0,0-1 0,0 0 0,0 1 1,0-1-1,1 0 0,-1 0 0,6-21-2346,11 0 192</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4.892"/>
    </inkml:context>
    <inkml:brush xml:id="br0">
      <inkml:brushProperty name="width" value="0.05" units="cm"/>
      <inkml:brushProperty name="height" value="0.05" units="cm"/>
      <inkml:brushProperty name="color" value="#004F8B"/>
    </inkml:brush>
  </inkml:definitions>
  <inkml:trace contextRef="#ctx0" brushRef="#br0">1 160 16,'0'0'7230,"11"-13"-6134,37-38 78,-47 50-1114,-1 0-1,1 0 0,0-1 0,0 1 0,0 0 1,0 0-1,1 0 0,-1 1 0,0-1 0,0 0 1,0 0-1,1 1 0,-1-1 0,0 1 1,1-1-1,-1 1 0,1-1 0,-1 1 0,0 0 1,1 0-1,-1-1 0,1 1 0,-1 0 0,1 0 1,-1 1-1,1-1 0,-1 0 0,0 0 1,1 1-1,-1-1 0,1 1 0,-1-1 0,0 1 1,0 0-1,1-1 0,-1 1 0,0 0 0,0 0 1,0 0-1,0 0 0,2 2 0,0 1 74,0 0 0,-1 1 0,1-1 0,-1 1 0,0-1 0,0 1 0,2 9 0,-1-1-2,-1 0-1,0 1 0,0-1 1,-2 23-1,0-32-142,0 1 0,-1-1 0,1 1 1,-1-1-1,0 1 0,0-1 0,-1 0 0,1 1 0,-1-1 0,0 0 0,0 0 0,0 0 0,-1 0 0,1-1 1,-1 1-1,0-1 0,-4 4 0,-6-2-1159,12-16-96,11-18-156,-1 16 1066,1-1-1,0 1 0,0 1 1,1 0-1,25-21 0,-33 30 518,0 1 0,0-1-1,0 1 1,1 0 0,-1 0-1,0 0 1,1 0 0,0 1-1,-1-1 1,1 1 0,0 0-1,0 0 1,-1 0 0,1 1-1,0-1 1,0 1 0,0 0-1,0 0 1,0 0 0,0 1 0,0 0-1,-1-1 1,1 1 0,0 0-1,0 1 1,-1-1 0,1 1-1,-1 0 1,1-1 0,3 4-1,-1 0-39,0-1 0,-1 0 0,1-1 0,1 1 1,-1-1-1,0 0 0,1-1 0,0 0 0,-1 0 0,11 2 0,-14-4-119,-1 0 0,1 0 1,0 0-1,-1 0 0,1 0 1,-1 0-1,1-1 0,0 0 0,-1 1 1,1-1-1,-1 0 0,0 0 1,1 0-1,-1 0 0,0-1 0,1 1 1,-1-1-1,0 1 0,0-1 1,0 0-1,0 0 0,-1 0 1,1 0-1,0 0 0,-1 0 0,0 0 1,1 0-1,-1-1 0,0 1 1,1-3-1,1-4 25,-1 0-1,0 0 1,0 0 0,-1 0-1,0-1 1,-1 1 0,-1-15 0,1-11-1096,6 1-3330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20.881"/>
    </inkml:context>
    <inkml:brush xml:id="br0">
      <inkml:brushProperty name="width" value="0.05" units="cm"/>
      <inkml:brushProperty name="height" value="0.05" units="cm"/>
      <inkml:brushProperty name="color" value="#004F8B"/>
    </inkml:brush>
  </inkml:definitions>
  <inkml:trace contextRef="#ctx0" brushRef="#br0">75 147 1969,'0'0'8804,"15"-17"-7582,46-51-227,-59 66-929,-1 1 0,0-1 0,0 1 0,0-1 1,0 0-1,0 1 0,0-1 0,0 0 0,0 0 0,-1 0 0,1 1 1,-1-1-1,1 0 0,-1 0 0,0-4 0,0 5-45,0 0-1,0 0 1,-1 0-1,1 0 1,0 0-1,-1 0 1,1 0-1,-1 0 1,1 0-1,-1 1 1,0-1 0,1 0-1,-1 0 1,0 0-1,0 1 1,1-1-1,-1 0 1,0 1-1,-2-2 1,-1 0-28,0 1 1,-1-1-1,1 1 1,-1-1-1,1 1 1,-1 1-1,-7-1 1,8 0 8,0 1 1,0 0-1,-1 0 1,1 0 0,0 0-1,0 1 1,0 0-1,0-1 1,0 2 0,1-1-1,-1 0 1,0 1-1,0 0 1,1-1 0,-1 2-1,1-1 1,-1 0-1,1 1 1,0-1 0,0 1-1,0 0 1,0 0-1,1 0 1,-1 0 0,1 1-1,0-1 1,0 1-1,0-1 1,0 1 0,1 0-1,-1 0 1,1 0-1,0-1 1,0 1 0,1 0-1,-1 0 1,1 8-1,0-10 7,0 0 0,1 0 0,-1 0 0,1 0 0,0 0 0,-1 0 1,1 0-1,0 0 0,0 0 0,1 0 0,-1 0 0,0-1 0,0 1 0,1 0 0,-1-1 0,1 1 0,0-1 0,-1 0 0,1 0 0,0 1 0,0-1 0,-1 0 0,1 0 0,0-1 0,0 1 0,0 0 0,0-1 0,1 1 0,-1-1 0,4 1 0,9 1-56,1 0-1,-1-1 1,18-1-1,-21 0-146,-8 0 8,0 0-1,1 0 0,-1 0 1,0 0-1,1-1 1,-1 0-1,0 0 0,0 0 1,1 0-1,-1-1 0,0 1 1,-1-1-1,1 0 1,0-1-1,0 1 0,3-4 1,-4 3 51,0-1 1,-1 1-1,0-1 1,0 0-1,0 0 1,0 0-1,-1 0 1,1 0 0,-1 0-1,0 0 1,0-1-1,-1 1 1,1 0-1,-1-1 1,0 1-1,0-5 1,-1 8 174,1 1 1,0-1-1,0 1 0,0-1 1,-1 0-1,1 1 1,0-1-1,0 1 0,0-1 1,0 0-1,0 1 0,0-1 1,0 0-1,0 1 1,0-1-1,0 1 0,1-1 1,-1 0-1,0 1 1,0-1-1,0 1 0,1-1 1,-1 1-1,0-1 1,1 1-1,-1-1 0,0 1 1,1-1-1,-1 1 1,1-1-1,-1 1 0,1 0 1,0-1-1,13 17 2660,-3 0-3332,-4-8 374,1-1-1,-1 0 1,1 0-1,1 0 1,-1-1-1,1 0 1,0 0-1,0-1 1,17 6-1,14 0-4418</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5.251"/>
    </inkml:context>
    <inkml:brush xml:id="br0">
      <inkml:brushProperty name="width" value="0.05" units="cm"/>
      <inkml:brushProperty name="height" value="0.05" units="cm"/>
      <inkml:brushProperty name="color" value="#004F8B"/>
    </inkml:brush>
  </inkml:definitions>
  <inkml:trace contextRef="#ctx0" brushRef="#br0">349 51 7091,'0'0'7334,"3"-8"-7024,9-26-270,-12 34-44,0 0 0,0-1 0,0 1-1,0 0 1,0 0 0,0-1 0,0 1 0,0 0 0,0-1 0,0 1 0,0 0 0,0 0 0,0-1 0,0 1 0,0 0-1,0 0 1,0-1 0,0 1 0,0 0 0,-1 0 0,1-1 0,0 1 0,0 0 0,0 0 0,-1-1 0,1 1 0,0 0-1,0 0 1,0 0 0,-1 0 0,1-1 0,0 1 0,0 0 0,-1 0 0,1 0 0,0 0 0,0 0 0,-1 0-1,1 0 1,0 0 0,-1 0 0,1 0 0,0-1 0,0 2 0,-1-1 0,-13 0-75,13 0 52,-3 0 10,-1 0 0,1 1 0,-1-1 0,1 1 0,-1 0 0,1 0 0,0 0 0,0 1 0,-1 0 0,1 0-1,0 0 1,0 0 0,1 1 0,-1-1 0,0 1 0,1 0 0,0 0 0,-1 0 0,-2 5 0,4-5 21,0 0 0,0 0-1,1 0 1,-1 0 0,1 0 0,0 1 0,0-1 0,0 0-1,0 1 1,1-1 0,-1 1 0,1-1 0,0 1 0,0-1 0,0 1-1,0-1 1,1 1 0,0-1 0,-1 1 0,1-1 0,0 0 0,1 1-1,-1-1 1,1 0 0,-1 0 0,3 3 0,3 4 178,0-1 0,1 0 0,0-1 1,15 13-1,-16-15-58,1 1 0,-1 0 0,0 0-1,-1 0 1,0 1 0,0 0 0,6 11 0,-11-18-127,-1 0-1,0 0 1,0 0 0,0 0-1,1-1 1,-1 1 0,0 0-1,0 0 1,0 0 0,0 0-1,0 0 1,0-1 0,-1 1-1,1 0 1,0 0 0,0 0-1,-1 0 1,1-1 0,0 1-1,-1 0 1,1 0 0,-1 0-1,1-1 1,-1 1 0,1 0-1,-1-1 1,0 1 0,1-1-1,-1 1 1,0 0-1,1-1 1,-1 0 0,0 1-1,0-1 1,1 1 0,-1-1-1,0 0 1,0 1 0,0-1-1,0 0 1,1 0 0,-2 0-1,-44 8-350,37-8 222,-144 10-2893,52-13-2188,58-2 240</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6.080"/>
    </inkml:context>
    <inkml:brush xml:id="br0">
      <inkml:brushProperty name="width" value="0.05" units="cm"/>
      <inkml:brushProperty name="height" value="0.05" units="cm"/>
      <inkml:brushProperty name="color" value="#004F8B"/>
    </inkml:brush>
  </inkml:definitions>
  <inkml:trace contextRef="#ctx0" brushRef="#br0">0 93 1393,'0'0'6861,"6"6"-5201,4 1-1320,0 0 0,0 0 0,0-1 0,1 0 1,0-1-1,0 0 0,0-1 0,1 0 0,0-1 0,-1 0 1,1-1-1,0 0 0,19 0 0,-22-2-415,1-1 0,-1 0-1,0 0 1,0-1 0,0 0 0,0-1 0,-1 0-1,1 0 1,-1-1 0,1 0 0,-1-1 0,-1 0-1,1 0 1,-1 0 0,1-1 0,-1 0 0,-1-1-1,0 1 1,0-1 0,10-15 0,-13 18-29,0 0 0,0 0 0,0-1-1,-1 1 1,0 0 0,0-1 0,0 0 0,0 1 0,-1-1 0,0 0 0,1-10 424,-2 36-149,0-11-18,0 0 1,1-1-1,-1 1 0,2 0 0,3 14 0,-4-21-270,0 0-1,1 0 0,-1-1 0,1 1 0,-1 0 0,1-1 1,0 1-1,0-1 0,0 0 0,0 0 0,0 0 1,1 0-1,-1 0 0,1 0 0,-1 0 0,1-1 0,0 1 1,-1-1-1,1 0 0,0 0 0,5 2 0,13 0-3497</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6.470"/>
    </inkml:context>
    <inkml:brush xml:id="br0">
      <inkml:brushProperty name="width" value="0.05" units="cm"/>
      <inkml:brushProperty name="height" value="0.05" units="cm"/>
      <inkml:brushProperty name="color" value="#004F8B"/>
    </inkml:brush>
  </inkml:definitions>
  <inkml:trace contextRef="#ctx0" brushRef="#br0">31 112 3570,'0'0'3265,"-31"-95"-1584,31 84-769,0 5-912</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6.818"/>
    </inkml:context>
    <inkml:brush xml:id="br0">
      <inkml:brushProperty name="width" value="0.05" units="cm"/>
      <inkml:brushProperty name="height" value="0.05" units="cm"/>
      <inkml:brushProperty name="color" value="#004F8B"/>
    </inkml:brush>
  </inkml:definitions>
  <inkml:trace contextRef="#ctx0" brushRef="#br0">0 327 3378,'0'0'5287,"11"-24"-3398,-8 8-2097,-2 10 329,0-1-1,0 1 0,0 0 0,1 1 0,0-1 1,5-10-1,-6 15-81,0 0-1,0 0 1,0 0 0,0-1-1,0 1 1,0 0 0,1 1-1,-1-1 1,0 0 0,0 0-1,1 0 1,-1 1 0,1-1-1,-1 1 1,1-1 0,-1 1-1,1-1 1,-1 1 0,1 0-1,-1 0 1,1 0 0,-1 0 0,1 0-1,-1 0 1,1 0 0,-1 0-1,1 1 1,-1-1 0,1 1-1,-1-1 1,1 1 0,1 0-1,62 28 576,-53-23-465,0 0 0,1 0 0,-1-1 0,1-1 0,0 0 0,0-1 0,1 0 0,-1-1 0,0 0 0,1-1 0,14-1-1,-27-1-80,0 1 0,1-1 0,-1 0 0,0 0-1,0 0 1,0 0 0,1 0 0,-1 0 0,0 0-1,0 0 1,0 0 0,-1 0 0,1-1 0,0 1-1,0 0 1,-1-1 0,1 1 0,0 0 0,-1-1-1,0 1 1,1-1 0,-1 1 0,0-3-1,7-40 269,-7 40-348,4-152-2568,-4 130 224,0-8-2993</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7.145"/>
    </inkml:context>
    <inkml:brush xml:id="br0">
      <inkml:brushProperty name="width" value="0.05" units="cm"/>
      <inkml:brushProperty name="height" value="0.05" units="cm"/>
      <inkml:brushProperty name="color" value="#004F8B"/>
    </inkml:brush>
  </inkml:definitions>
  <inkml:trace contextRef="#ctx0" brushRef="#br0">0 1 2577,'0'0'9284,"42"129"-8451,-34-85-289,4-1-368,-3-4-96,-1-9-160,-4-4-96,-4-7-1024,0-10-849,0-5-705,-14-4-2528</inkml:trace>
  <inkml:trace contextRef="#ctx0" brushRef="#br0" timeOffset="1">17 258 1857,'0'0'5907,"108"-22"-3474,-79 22-320,-2 9-753,-3 10-319,3 1-273,-2 5-528,0-3-240,-4 0-128,-7-5-480,-1-8-2626</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7.492"/>
    </inkml:context>
    <inkml:brush xml:id="br0">
      <inkml:brushProperty name="width" value="0.05" units="cm"/>
      <inkml:brushProperty name="height" value="0.05" units="cm"/>
      <inkml:brushProperty name="color" value="#004F8B"/>
    </inkml:brush>
  </inkml:definitions>
  <inkml:trace contextRef="#ctx0" brushRef="#br0">1 0 5827,'0'0'4050</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7.934"/>
    </inkml:context>
    <inkml:brush xml:id="br0">
      <inkml:brushProperty name="width" value="0.05" units="cm"/>
      <inkml:brushProperty name="height" value="0.05" units="cm"/>
      <inkml:brushProperty name="color" value="#004F8B"/>
    </inkml:brush>
  </inkml:definitions>
  <inkml:trace contextRef="#ctx0" brushRef="#br0">1 177 5939,'0'0'7227,"6"-47"-5247,0 17-2424,-1 11 169,0-1-1,-2 0 1,1-21 0,-2 48 277,0 0-1,1 1 1,0-1 0,0-1-1,8 13 1,-6-10 65,-2-4-14,-1 0 1,1 0-1,0-1 0,1 1 0,-1-1 0,1 1 0,-1-1 1,1-1-1,1 1 0,-1 0 0,0-1 0,1 0 1,0 0-1,0 0 0,0-1 0,0 1 0,0-1 0,0-1 1,0 1-1,1-1 0,-1 1 0,1-2 0,-1 1 0,1-1 1,-1 1-1,1-1 0,0-1 0,10-1 0,-13 0-77,-1 1 0,1-1 0,0 0 1,-1 0-1,1 0 0,-1 0 0,1 0 0,-1 0 0,0-1 0,0 1 0,0-1 0,-1 1 0,1-1 0,0 0 0,-1 0 0,0 0 0,2-4 0,0-1-131,-1 0 0,1 1-1,-1-1 1,-1 0-1,2-16 1,-1 37 281,0 0 1,1 0-1,0 0 0,1 0 0,0-1 1,1 1-1,1-1 0,7 13 1,-8-18-74,0 0 0,0-1 0,0 1 0,1-1 0,0-1 0,0 1 0,1-1 0,-1 0 0,1-1 0,0 1 0,0-1 1,1-1-1,-1 1 0,1-1 0,0-1 0,0 1 0,0-1 0,0-1 0,0 1 0,0-1 0,0-1 0,1 0 0,11-1 1,-8 0-54,0 0 0,0-1 0,0-1 1,0 0-1,0 0 0,-1-1 0,1-1 1,-1 0-1,0 0 0,-1-1 0,1-1 0,-1 0 1,0 0-1,-1-1 0,11-11 0,-17 16-34,0-1-1,0-1 0,-1 1 0,1 0 0,-1-1 0,0 1 0,0-1 0,-1 0 0,1 1 0,-1-1 0,0 0 0,-1 0 1,1 0-1,-1 0 0,0 0 0,0-6 0,0 9 39,-1 0 1,1 0 0,0 0-1,-1 0 1,1 0-1,-1 0 1,1 1 0,-1-1-1,0 0 1,0 0-1,0 0 1,0 0-1,0 1 1,-1-1 0,1 1-1,0-1 1,-1 1-1,1-1 1,-1 1 0,1 0-1,-1 0 1,0 0-1,1 0 1,-1 0 0,0 0-1,0 0 1,0 0-1,0 1 1,0-1-1,0 1 1,0-1 0,0 1-1,0 0 1,0 0-1,0 0 1,0 0 0,0 0-1,0 0 1,0 1-1,-2 0 1,0 0 25,0 0 1,1 1-1,0-1 0,-1 1 1,1 0-1,0 0 0,0 1 1,0-1-1,0 0 1,0 1-1,1 0 0,-1 0 1,1 0-1,-1 0 0,1 0 1,0 0-1,0 0 0,1 1 1,-3 5-1,0-1 148,1 1-1,0 0 1,1 0-1,-1 0 1,2 0-1,-1 0 1,1 10 0,0-16-137,1 0 1,0-1 0,0 1 0,1 0 0,-1 0 0,0-1 0,1 1 0,0-1 0,-1 1 0,1 0-1,0-1 1,1 0 0,-1 1 0,0-1 0,3 4 0,-1-4-22,-1 0 1,1 0-1,0 0 0,-1-1 1,1 0-1,0 1 0,0-1 1,0 0-1,0 0 0,0-1 1,0 1-1,0-1 0,6 1 1,69 3-2521,-27-7-4242,-21-5-784</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9.114"/>
    </inkml:context>
    <inkml:brush xml:id="br0">
      <inkml:brushProperty name="width" value="0.05" units="cm"/>
      <inkml:brushProperty name="height" value="0.05" units="cm"/>
      <inkml:brushProperty name="color" value="#004F8B"/>
    </inkml:brush>
  </inkml:definitions>
  <inkml:trace contextRef="#ctx0" brushRef="#br0">11 31 6003,'0'0'2542,"-2"19"-74,-6 154 1184,8-176-3848,1 0 1,0 0-1,0 0 0,0 0 0,1 0 0,-1 0 0,1 0 0,-1 0 0,5-4 1,4-10-1147,-5 5 686,-1 0 0,-1-1 0,0 0 0,0 1 0,-2-1 0,1-21 0,5-28 2073,-8 71-594,0 1-1,1-1 1,0 1-1,1-1 0,0 1 1,3 10-1,-3-14-760,0 0-1,1-1 1,-1 1-1,1-1 1,1 0 0,-1 0-1,1 1 1,-1-1 0,2-1-1,-1 1 1,0 0-1,7 6 1,-7-10-63,0 1-1,-1-1 1,1 0-1,0 0 1,0 0 0,0 0-1,0 0 1,0 0-1,0-1 1,0 0 0,0 0-1,0 1 1,0-2-1,0 1 1,0 0 0,0-1-1,0 1 1,5-3-1,-1 1-209,0 0 0,0-1 0,0 1 0,0-2 0,-1 1 0,10-7-1,-10 4-175,1 0 0,-1 0 0,-1 0-1,1-1 1,-1 0 0,0 0 0,-1 0 0,1-1-1,4-12 1,6-9 39,-15 35 707,0 0 0,0 0 0,1-1 0,0 1 0,0 0-1,1 0 1,0-1 0,2 7 0,-3-9-140,2 5-143,-1 0-1,1-1 0,0 1 0,1-1 0,0 0 0,0 1 0,1-2 1,0 1-1,0-1 0,0 1 0,1-1 0,0-1 0,0 1 1,0-1-1,1 0 0,0-1 0,0 1 0,0-1 0,0-1 1,1 1-1,-1-1 0,1-1 0,0 1 0,0-1 0,0-1 1,0 1-1,0-1 0,12-1 0,-3 2-44,8 0-38,1 0 0,-1-2 0,30-3 0,-51 3-22,1-1 0,0 1-1,0-1 1,-1 0 0,1 0 0,0-1 0,-1 1 0,1-1 0,-1 0 0,0-1 0,0 1 0,1-1 0,-2 1 0,1-1 0,0 0 0,0-1 0,-1 1 0,0-1 0,0 1 0,0-1 0,0 0 0,0 0 0,2-6 0,-4 5-1,1 1 0,-1 0-1,-1 0 1,1 0-1,-1-1 1,1 1 0,-1 0-1,0 0 1,-1-1-1,1 1 1,-1 0-1,0 0 1,0-1 0,0 1-1,-1 0 1,1 0-1,-1 0 1,0 1 0,0-1-1,0 0 1,-1 1-1,1-1 1,-1 1 0,0 0-1,0 0 1,0 0-1,-6-4 1,5 3 27,-1 1 0,1 0 0,-1 0-1,0 1 1,1-1 0,-1 1 0,0 0 0,0 1 0,-1-1 0,1 1 0,0 0 0,0 0-1,-1 1 1,1-1 0,0 1 0,-1 0 0,1 1 0,0-1 0,-1 1 0,1 0 0,0 1-1,-6 1 1,9-1 22,-1 0 0,1 0-1,-1 0 1,1 0 0,0 1-1,0-1 1,0 1-1,0-1 1,0 1 0,0 0-1,1 0 1,-1 0 0,1 0-1,0 0 1,0 0 0,0 0-1,0 0 1,1 1 0,-1-1-1,1 0 1,0 5-1,-1-1 71,1-1-1,0 0 0,0 1 1,1-1-1,0 1 1,0-1-1,0 0 0,1 0 1,-1 0-1,5 9 0,-3-10-32,1 0 0,0 0 0,0-1-1,0 1 1,0-1 0,1 0 0,0 0-1,-1 0 1,1-1 0,1 1 0,-1-1 0,1 0-1,8 3 1,-5-3 7,2 0-1,-1 0 1,0-1 0,0 0-1,1-1 1,-1 0 0,21-2-1,-21 1-147,0-1 0,0-1 0,0 0-1,0-1 1,0 0 0,-1 0 0,1-1-1,10-6 1,-15 7-116,0 0-1,0 0 1,0-1-1,0 1 1,-1-1-1,0 0 1,0-1-1,0 1 1,0-1-1,-1 0 1,1 0-1,-1 0 0,0 0 1,2-7-1,-3 4-77,0 0-1,-1-1 1,0 1-1,0 0 1,0-1-1,-2-12 1,0 1 1526,1 56-271,0-21-432,0-7-339,0 1 1,0-1-1,1 0 1,0 0-1,0 1 1,3 8-1,-3-14-183,0-1 1,0 0-1,1 1 0,-1-1 0,1 0 1,-1 1-1,1-1 0,0 0 0,0 0 1,0-1-1,0 1 0,0 0 0,0-1 1,0 1-1,1-1 0,-1 0 0,1 1 1,-1-1-1,1 0 0,-1-1 0,1 1 1,-1 0-1,5 0 0,1 0-181,0 0 0,-1 0 0,1 0 0,0-1 1,0 0-1,0-1 0,0 0 0,-1 0 0,1 0 0,0-1 0,-1 0 0,1-1 0,-1 0 1,0 0-1,0 0 0,13-9 0,-15 8-111,0-1 0,0 0 0,0 1 0,-1-1 0,0-1 0,0 1-1,0-1 1,0 1 0,-1-1 0,0 0 0,0-1 0,-1 1 0,0 0 0,0-1 0,0 1 0,-1-1 0,0 0 0,0 1 0,-1-14 0,0-4 2036,-2 30 1087,-3 41 732,5-39-3924,0-6 364,-1 4 69,0 1-1,1-1 1,0 1-1,0 0 1,1-1 0,1 8-1,-1-13-156,-1 1-1,1 0 0,0-1 1,-1 1-1,1-1 0,0 1 1,0-1-1,0 1 0,1-1 1,-1 0-1,0 1 1,0-1-1,1 0 0,-1 0 1,1 0-1,-1 0 0,1 0 1,-1 0-1,1 0 0,0-1 1,-1 1-1,1-1 0,0 1 1,-1-1-1,1 1 0,3-1 1,24 1-2773,4-1-1710</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9.502"/>
    </inkml:context>
    <inkml:brush xml:id="br0">
      <inkml:brushProperty name="width" value="0.05" units="cm"/>
      <inkml:brushProperty name="height" value="0.05" units="cm"/>
      <inkml:brushProperty name="color" value="#004F8B"/>
    </inkml:brush>
  </inkml:definitions>
  <inkml:trace contextRef="#ctx0" brushRef="#br0">54 1 8964,'0'0'5331,"0"140"-4371,0-92-336,-6-3-79,0-4-433,0-9-32,2-6-80,-1-6-112,1-5-65,-2-6-1455,2-3-1282,-2-6-959,0 0-882</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9.848"/>
    </inkml:context>
    <inkml:brush xml:id="br0">
      <inkml:brushProperty name="width" value="0.05" units="cm"/>
      <inkml:brushProperty name="height" value="0.05" units="cm"/>
      <inkml:brushProperty name="color" value="#004F8B"/>
    </inkml:brush>
  </inkml:definitions>
  <inkml:trace contextRef="#ctx0" brushRef="#br0">0 5 4578,'0'0'15799,"131"-2"-14902,-90 2-385,-2 0-512,-3 0-96,-12-2-224,-9 2-2129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06.276"/>
    </inkml:context>
    <inkml:brush xml:id="br0">
      <inkml:brushProperty name="width" value="0.05" units="cm"/>
      <inkml:brushProperty name="height" value="0.05" units="cm"/>
      <inkml:brushProperty name="color" value="#004F8B"/>
    </inkml:brush>
  </inkml:definitions>
  <inkml:trace contextRef="#ctx0" brushRef="#br0">8 15 4882,'0'0'10851,"-1"-5"-10294,-3-5-443,2 31 146,2 59 535,1-47-323,-1-1-289,-2-6-160,2 0 0,1 0 1,1 0-1,2 0 1,0 0-1,13 41 1,-14-69-177,-1 0 0,0 0 1,0 0-1,0 0 0,0 0 0,0 0 1,0-1-1,-1 1 0,1-1 0,1-5 1,-2 7-28,4-7-67,1-1-1,0 1 0,0 0 1,1 0-1,0 1 0,0 0 1,0 0-1,1 1 0,0-1 1,1 2-1,15-9 1,-16 11 513,0 0 1,0 0 0,0 1 0,1 0-1,-1 0 1,0 1 0,1 0 0,16 1-1,-23 0-124,1 1 0,-1-1-1,0 1 1,0 0 0,1-1 0,-1 1-1,0 0 1,0 1 0,0-1-1,0 0 1,0 0 0,0 1 0,-1-1-1,1 1 1,0 0 0,-1 0 0,1-1-1,-1 1 1,0 0 0,2 3-1,23 51 1987,-12-23-1253,-14-33-1179,12 24 879,-11-19-4383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21.289"/>
    </inkml:context>
    <inkml:brush xml:id="br0">
      <inkml:brushProperty name="width" value="0.05" units="cm"/>
      <inkml:brushProperty name="height" value="0.05" units="cm"/>
      <inkml:brushProperty name="color" value="#004F8B"/>
    </inkml:brush>
  </inkml:definitions>
  <inkml:trace contextRef="#ctx0" brushRef="#br0">7 1 8612,'0'0'4218,"0"5"-3906,-4 92-538,2-42 546,5 81 0,-2-131-302,0 1 0,0-1 0,0 1 0,1-1 0,0 0 0,0 1 0,0-1 0,1 0 0,0 0 0,0 0 0,0-1 0,1 1 0,-1-1 0,8 7 0,-2-4 25,-1 0 0,1-1 0,1 0 0,-1 0-1,1-1 1,0 0 0,12 3 0,6 1 26,-1-2-1,1-1 1,0-2-1,0 0 1,30-1-1,-48-2-51,0-1 1,0 0-1,0-1 1,0 0-1,0-1 1,19-5-1,-26 6-10,1-1 0,-1 0 0,0 0 0,0 0 0,0 0-1,0 0 1,-1-1 0,1 1 0,-1-1 0,1 0 0,-1 1 0,0-1-1,0 0 1,0-1 0,0 1 0,-1 0 0,1 0 0,-1-1 0,0 1 0,0-1-1,0 1 1,1-6 0,3-53-205,-5 58 182,-1 0 1,1 0 0,-1 0 0,1 0 0,-1 0 0,0 0 0,0 0 0,-1 1 0,1-1 0,-1 1-1,0-1 1,-4-6 0,5 10 7,1 0 1,-1 0-1,1 0 0,0 0 0,-1 0 0,1 0 1,-1 1-1,1-1 0,0 0 0,-1 0 0,1 0 1,-1 0-1,1 0 0,0 1 0,-1-1 0,1 0 1,0 0-1,-1 1 0,1-1 0,0 0 0,-1 1 1,1-1-1,0 0 0,0 1 0,-1-1 0,1 0 1,0 1-1,0-1 0,0 0 0,-1 1 0,1-1 1,0 1-1,0-1 0,0 0 0,0 1 0,0-1 1,0 1-1,0-1 0,0 1 0,0 0 0,-6 19-152,4-11 222,1 0-1,0 0 1,0 0 0,1 0 0,1 0-1,-1 0 1,1 0 0,1 0-1,0 0 1,0 0 0,6 15 0,-5-19-191,0 1 0,0-1 0,0 0 1,1 0-1,0 0 0,0 0 1,0-1-1,0 0 0,1 1 1,-1-2-1,1 1 0,0 0 0,1-1 1,-1 0-1,0 0 0,1-1 1,0 1-1,7 1 0</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20.457"/>
    </inkml:context>
    <inkml:brush xml:id="br0">
      <inkml:brushProperty name="width" value="0.05" units="cm"/>
      <inkml:brushProperty name="height" value="0.05" units="cm"/>
      <inkml:brushProperty name="color" value="#004F8B"/>
    </inkml:brush>
  </inkml:definitions>
  <inkml:trace contextRef="#ctx0" brushRef="#br0">3 0 13222,'0'0'6643,"-2"13"-6643,2-11-80,0 2 0,0 0-2241</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21.607"/>
    </inkml:context>
    <inkml:brush xml:id="br0">
      <inkml:brushProperty name="width" value="0.05" units="cm"/>
      <inkml:brushProperty name="height" value="0.05" units="cm"/>
      <inkml:brushProperty name="color" value="#004F8B"/>
    </inkml:brush>
  </inkml:definitions>
  <inkml:trace contextRef="#ctx0" brushRef="#br0">61 35 1601,'0'0'7939,"2"-7"-6559,7-17 326,-8 21 136,-6 20-1389,-9 18-199,1 1-1,2 1 0,2 0 0,2 0 0,-6 75 0,13-109-236,0 0 1,0 0-1,1 0 1,-1 0 0,1 0-1,0 0 1,0 0 0,0 0-1,0 0 1,1 0 0,-1 0-1,1-1 1,-1 1 0,1 0-1,0-1 1,0 0 0,0 1-1,1-1 1,-1 0 0,0 0-1,1 0 1,-1-1 0,1 1-1,0 0 1,0-1 0,-1 0-1,1 0 1,0 0-1,0 0 1,4 1 0,9 1 30,0 0-1,0-1 1,1 0 0,22-2 0,-35 0-61,1-1-23,0 1-1,0-1 1,0-1-1,0 1 1,0 0-1,-1-1 1,1 0-1,-1-1 1,1 1 0,-1 0-1,0-1 1,0 0-1,0 0 1,0-1-1,0 1 1,-1-1-1,0 1 1,0-1-1,0 0 1,3-5-1,2-4-108,0 0 1,-1 0-1,-1-1 0,0 0 0,6-21 0,-12 34 345,1 40-419,0-35 176,0-1 0,0 0 0,0 1 0,0-1-1,0 0 1,1 0 0,-1 1 0,1-1 0,4 5 0,14 11-3136,0-9-1519</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21.965"/>
    </inkml:context>
    <inkml:brush xml:id="br0">
      <inkml:brushProperty name="width" value="0.05" units="cm"/>
      <inkml:brushProperty name="height" value="0.05" units="cm"/>
      <inkml:brushProperty name="color" value="#004F8B"/>
    </inkml:brush>
  </inkml:definitions>
  <inkml:trace contextRef="#ctx0" brushRef="#br0">23 46 8420,'0'0'4914,"-23"-45"-12902</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22.360"/>
    </inkml:context>
    <inkml:brush xml:id="br0">
      <inkml:brushProperty name="width" value="0.05" units="cm"/>
      <inkml:brushProperty name="height" value="0.05" units="cm"/>
      <inkml:brushProperty name="color" value="#004F8B"/>
    </inkml:brush>
  </inkml:definitions>
  <inkml:trace contextRef="#ctx0" brushRef="#br0">1 74 7043,'0'0'7142,"20"3"-6149,-14-2-930,42 6 691,61 1 0,-107-8-744,0-1 0,0 1 0,0 0 0,0-1 0,0 1 0,0-1 0,0 0 0,-1 0-1,1 0 1,0 0 0,0 0 0,-1 0 0,1 0 0,-1 0 0,1-1 0,-1 1 0,1 0 0,-1-1 0,0 0 0,0 1 0,0-1 0,0 0 0,0 1 0,0-1-1,0 0 1,0 0 0,-1 0 0,1 0 0,-1 0 0,0 0 0,1-3 0,-1 3-43,0 0-1,1 0 1,-1 1 0,0-1 0,0 0-1,-1 1 1,1-1 0,0 0-1,-1 0 1,1 1 0,-1-1 0,1 1-1,-1-1 1,0 0 0,1 1-1,-1-1 1,0 1 0,0 0 0,0-1-1,0 1 1,-1 0 0,1-1-1,0 1 1,0 0 0,-1 0-1,1 0 1,-1 0 0,1 1 0,-1-1-1,1 0 1,-1 0 0,0 1-1,1-1 1,-1 1 0,0 0-1,1-1 1,-4 1 0,1-1 20,1 1 0,0 0 0,0 0 0,0 0 1,-1 0-1,1 0 0,0 0 0,0 1 0,0 0 0,0 0 0,-1 0 1,1 0-1,0 0 0,1 0 0,-1 1 0,0-1 0,0 1 0,1 0 1,-1 0-1,1 0 0,-1 0 0,1 1 0,0-1 0,0 0 0,0 1 1,0 0-1,0-1 0,1 1 0,-1 0 0,1 0 0,0 0 0,-1 0 0,1 0 1,1 0-1,-1 0 0,0 0 0,1 1 0,0 4 0,-1-2 53,0 1 0,1 0 0,1 0 0,-1-1 0,1 1 0,0 0 0,0 0 0,1-1 0,0 1 0,0-1 0,0 1-1,1-1 1,4 7 0,-4-9-11,0 0 0,1 0 0,-1-1 0,1 1 0,0-1 0,0 0 0,0 0 0,0 0 0,1 0 0,-1-1 0,1 0 0,0 0 0,-1 0 0,1 0 0,0-1 0,0 0 0,0 0 0,7 1 0,-2-1-142,-1 1 0,1-1 0,-1-1 0,1 0 0,0 0-1,-1-1 1,1 0 0,-1-1 0,1 0 0,-1 0 0,0-1 0,0 0 0,0-1 0,0 0-1,-1 0 1,1-1 0,-1 0 0,0-1 0,13-11 0,-11 8-13,0 0 0,1 1 1,0 0-1,1 1 0,-1 0 1,1 1-1,14-6 0,-13 9 422,0-1 0,0 1 1,0 1-1,1 0 0,-1 1 0,1 1 0,13 1 0,-24-1-195,0 1 1,0 0-1,0 0 0,0 0 1,-1 0-1,1 0 0,0 1 1,-1-1-1,1 1 0,-1 0 0,0 0 1,1 0-1,-1 0 0,0 0 1,0 0-1,0 1 0,-1-1 1,1 1-1,0-1 0,-1 1 0,0-1 1,0 1-1,1 0 0,-2 0 1,1 0-1,1 3 0,-1-3-78,0 0 0,-1 0 0,1 0 0,0 0 0,-1 0-1,0 0 1,0 0 0,0 0 0,0 0 0,0 0 0,-1 0 0,1 0-1,-1 0 1,0 0 0,0 0 0,0 0 0,0 0 0,0-1 0,0 1-1,-1 0 1,0-1 0,1 1 0,-1-1 0,0 0 0,-4 4 0,-2-1-281,-1-1 0,-1 0 0,1-1 0,-1 0 0,1 0 0,-1-1 1,0 0-1,0-1 0,-16 0 0,14 0-1045,0-1 0,0-1-1,0 0 1,-16-4 0,-7-11-3849</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22.717"/>
    </inkml:context>
    <inkml:brush xml:id="br0">
      <inkml:brushProperty name="width" value="0.05" units="cm"/>
      <inkml:brushProperty name="height" value="0.05" units="cm"/>
      <inkml:brushProperty name="color" value="#004F8B"/>
    </inkml:brush>
  </inkml:definitions>
  <inkml:trace contextRef="#ctx0" brushRef="#br0">216 0 7395,'0'0'6435,"-114"8"-6435,91 12-80,1 5-16,-1-3-1216,2-1-1730,9-10-1776</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23.078"/>
    </inkml:context>
    <inkml:brush xml:id="br0">
      <inkml:brushProperty name="width" value="0.05" units="cm"/>
      <inkml:brushProperty name="height" value="0.05" units="cm"/>
      <inkml:brushProperty name="color" value="#004F8B"/>
    </inkml:brush>
  </inkml:definitions>
  <inkml:trace contextRef="#ctx0" brushRef="#br0">27 0 4594,'0'0'15911,"-4"19"-21769,-19-19-5620</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12.488"/>
    </inkml:context>
    <inkml:brush xml:id="br0">
      <inkml:brushProperty name="width" value="0.05" units="cm"/>
      <inkml:brushProperty name="height" value="0.05" units="cm"/>
      <inkml:brushProperty name="color" value="#004F8B"/>
    </inkml:brush>
  </inkml:definitions>
  <inkml:trace contextRef="#ctx0" brushRef="#br0">800 101 1153,'0'-4'13585,"-2"1"-14074,-20-10 533,-1 1 1,0 2-1,0 0 0,-1 1 1,0 1-1,0 2 0,-47-7 0,-5 5 39,-98 3 0,157 7-79,1 1-1,0 1 1,0 0-1,0 1 0,1 1 1,0 0-1,0 1 1,0 1-1,1 0 0,-18 14 1,22-14-9,0 1 0,0 1 0,1-1 0,0 1 0,1 1 1,0 0-1,0 0 0,1 0 0,1 1 0,0 0 0,1 0 0,0 1 1,1-1-1,0 1 0,-3 21 0,1 6 136,3 0 1,1 0-1,7 78 1,-4-105-77,1 1 1,1 0-1,0-1 1,0 0-1,2 1 1,-1-2-1,2 1 1,0 0-1,0-1 1,1 0-1,1-1 1,0 1-1,0-2 0,1 1 1,0-1-1,1 0 1,0-1-1,18 13 1,-8-10 22,0 0 0,1-1 0,0 0 0,0-2 0,1-1 0,0-1 0,1 0 1,-1-2-1,1 0 0,28 1 0,220 2 202,-258-9-266,0 0 0,0-2 0,-1 1-1,1-2 1,0 1 0,17-9 0,70-38 148,-84 40-82,0 0 1,-1-1 0,-1 0-1,0-1 1,0-1-1,-1 0 1,-1 0 0,0-2-1,-1 1 1,0-2-1,-1 1 1,-1-1 0,10-25-1,-16 27 0,-1 1 0,-1 0 0,0-1 0,-1 0 0,0 1 1,-1-1-1,-5-23 0,2 25-78,0 0 0,-1 0 0,0 0 1,-1 0-1,0 1 0,-1 0 0,-9-11 1,-64-68-77,19 24 87,48 52-33,0 1 1,0 0-1,-2 1 1,1 1-1,-1 0 1,-1 1-1,0 0 0,-30-12 1,31 13 33,12 7-13,0-1 1,0 1 0,-1 0-1,1 1 1,-1-1-1,1 0 1,-7-1-1,9 3-51</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12.585"/>
    </inkml:context>
    <inkml:brush xml:id="br0">
      <inkml:brushProperty name="width" value="0.05" units="cm"/>
      <inkml:brushProperty name="height" value="0.05" units="cm"/>
      <inkml:brushProperty name="color" value="#AB008B"/>
    </inkml:brush>
  </inkml:definitions>
  <inkml:trace contextRef="#ctx0" brushRef="#br0">707 149 368,'0'0'3927,"7"-11"1660,-42 0-5317,0 3 0,0 0 0,0 3 0,-1 1 0,0 1 0,0 2 0,0 2 0,-45 6 0,70-5-241,0 1 0,0 0 0,0 0 0,1 2-1,0-1 1,0 1 0,0 0 0,0 1 0,1 0-1,0 1 1,-8 8 0,0 0 6,2 0 1,0 2-1,1 0 1,-20 30-1,27-35 37,0 1 0,1 0 0,0 0 0,1 0 0,0 1 0,1 0-1,-3 23 1,4-9 231,1-1-1,1 0 1,4 31-1,-1-45-203,1 0 0,0 0 0,0 0-1,1 0 1,1-1 0,0 0 0,1 1 0,0-2 0,1 1-1,0-1 1,1 0 0,0-1 0,1 0 0,0 0 0,0 0 0,1-2-1,1 1 1,-1-1 0,20 11 0,9 1 47,0-2 1,1-2-1,1-1 1,0-3-1,1-1 1,0-2-1,1-1 1,0-3-1,48 0 1,-58-5-123,1-1 1,-1-1 0,0-2 0,38-9 0,-58 9 8,1 0-1,-1-2 1,0 1 0,0-1 0,-1-1-1,0-1 1,0 1 0,-1-2-1,1 1 1,-2-2 0,0 0-1,13-15 1,-11 12-5,-1-2 1,0 1-1,-1-1 0,-1-1 0,-1 0 0,0 0 0,-1-1 1,0 0-1,-2 0 0,0 0 0,-1-1 0,-1 0 1,0 0-1,-1 0 0,-1-31 0,-2 40-34,0 0 0,-1-1 0,0 1 0,0 1 0,-1-1 0,0 0 0,-1 1 0,0-1 0,-8-13 0,-55-73-37,45 66 39,9 12-26,-1 1-1,-1 1 0,-1 0 0,0 0 0,-1 2 1,0 0-1,-1 1 0,0 1 0,-1 0 0,-25-9 1,-9-7 48,37 18-33,-1 0-1,-1 1 1,-35-10 0,21 12-66,-1 2 1,0 2-1,1 0 1,-64 7-1,86-3 53,0 0 0,0 0 0,0 1 1,0 0-1,1 1 0,-1 0 0,1 1 0,0 0 0,0 0 1,0 1-1,-9 8 0,-13 12-80,-42 48 0,35-35 114,31-31-24,0 1 1,0-1-1,1 1 1,1 0-1,-1 1 1,1-1-1,1 1 1,0 0-1,0 0 1,1 1-1,-3 14 1,3-5 9,0 0 0,2 0-1,0 1 1,1-1 0,4 27 0,-1-35 15,0 0 0,0-1-1,1 1 1,1-1 0,0 0 0,1 0-1,0 0 1,1-1 0,-1 0 0,2 0-1,9 9 1,4 3 63,1 0 0,1-1-1,30 21 1,-39-33 27,0-1-1,0 0 1,0-1-1,1-1 1,0-1-1,17 5 1,98 16 55,-111-23-81,41 4 51,0-3 0,0-2 0,65-7 0,-113 2-103,0-1-1,1 0 0,-2 0 0,1-1 0,0-1 1,-1 0-1,20-14 0,-3 3 20,-14 8-6,-1 0-1,-1 0 0,0-1 1,0 0-1,14-17 0,-20 20-6,0 0 0,0-1 0,-1 1 0,0-1 0,-1 0 0,0 0 0,0 0-1,0-1 1,-1 0 0,3-11 0,-5 7-50,0 1 0,0-1 0,-1 1 0,0-1 0,-2 0 0,1 1 0,-1 0 0,-1-1 0,0 1 0,-1 0 0,0 0 0,-1 1 1,-7-14-1,2 6 4,-1 1 1,0 0 0,-2 1 0,0 1 0,0-1 0,-2 2-1,-16-14 1,-4 0-31,-1 2 0,-50-29 0,-43-7 21,111 52 4,-1 2 1,0 0-1,-1 1 0,0 1 0,0 1 0,-41-8 0,38 12-19,1 0 0,-1 1 0,1 1 0,-1 1 1,1 2-1,0 0 0,0 1 0,0 1 0,0 1 0,-29 12 0,22-5 23,0 1 0,-43 29-1,58-34 2,1 0 0,0 2-1,1 0 1,0 0 0,1 1 0,-20 25-1,25-25 4,-1 0 0,1 0 0,1 1 0,1 0 0,-1-1-1,2 2 1,0-1 0,-2 23 0,3-2 26,1-1 0,5 47 1,-2-69 0,0 1 0,1-1 0,0 0 0,1 0 1,1 0-1,-1 0 0,2-1 0,-1 0 1,1 0-1,1 0 0,11 13 0,6 3 47,0-1-1,43 34 1,-43-40 6,2-2-1,0 0 1,0-2 0,1-1-1,1-2 1,1 0 0,-1-2-1,46 11 1,-28-12 34,1-2 1,-1-2 0,1-2-1,88-6 1,-100-1-76,1-3 1,38-11-1,-23 5-18,-38 9 10,-1 0 0,0-1 0,0 0 0,0-1 0,0 0 0,-1-1 0,0 0 0,0-1 0,-1 0 1,0-1-1,-1 0 0,0 0 0,14-19 0,-13 14 4,0 0 0,-2-1 0,0 1 0,-1-2 0,0 1 0,-1-1 0,-1 0 0,0 0 0,-1 0 0,2-23 0,-1 3-30,-3 22 1,1 0-1,-2 0 1,0 0 0,0 0 0,-2-1-1,0 1 1,0 0 0,-1 0 0,-5-15-1,-3 9-23,-2 0-1,-1 0 1,0 2-1,-1-1 1,-27-25 0,27 32 0,-1 0 1,0 1 0,-1 1 0,0 0 0,0 2 0,-34-14 0,-27-14 8,68 31-75,-1 1 0,0 0 0,0 0-1,0 1 1,0 1 0,0 0-1,-1 0 1,-18 0 0,-48 2-3781,32 1-942,2-1-1829</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17.362"/>
    </inkml:context>
    <inkml:brush xml:id="br0">
      <inkml:brushProperty name="width" value="0.05" units="cm"/>
      <inkml:brushProperty name="height" value="0.05" units="cm"/>
      <inkml:brushProperty name="color" value="#AB008B"/>
    </inkml:brush>
  </inkml:definitions>
  <inkml:trace contextRef="#ctx0" brushRef="#br0">1 0 576,'0'0'6590,"33"0"-5243,199 17-34,54 4-576,36 4-215,-105-7 260,248-12 0,-77-4-724,-150-2 52,18 1 7,-164 9-118,-59-5 3,44 0 0,314 0 173,281-5 847,-487-9-601,277 2-60,-381 14-67,178 6 151,1017-13 452,-733 12-785,-235-24-98,-240 8-12,-58 4 32,0-1 0,-1 0 1,1 0-1,0-2 0,-1 1 0,18-8 1,-18 10 89,13-1 287,-22 1-449,1 0 0,-1 0 1,0 0-1,0 0 0,1 0 0,-1 0 0,0 0 0,0 0 0,1 0 0,-1-1 0,0 1 1,0 0-1,0 0 0,1 0 0,-1 0 0,0 0 0,0-1 0,0 1 0,1 0 0,-1 0 0,0 0 1,0-1-1,0 1 0,0 0 0,0 0 0,0-1 0,0 1 0,1 0 0,-1 0 0,0-1 0,0 1 1,0 0-1,0 0 0,0-1 0,0 1 0,0 0 0,0 0 0,0-1 0,0 1 0,0 0 0,-1 0 1,1-1-1,0 1 0,0 0 0,0 0 0,0 0 0,0-1 0,0 1 0,0 0 0,-1 0 1,1 0-1,0-1 0,0 1 0,0 0 0,-1 0 0,1 0 0,0 0 0,0-1 0,0 1 0,-1 0 1,1 0-1,0 0 0,0 0 0,-1 0 0,1 0 0,0 0 0,-21-14-4089</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22.569"/>
    </inkml:context>
    <inkml:brush xml:id="br0">
      <inkml:brushProperty name="width" value="0.05" units="cm"/>
      <inkml:brushProperty name="height" value="0.05" units="cm"/>
      <inkml:brushProperty name="color" value="#AB008B"/>
    </inkml:brush>
  </inkml:definitions>
  <inkml:trace contextRef="#ctx0" brushRef="#br0">129 446 368,'0'0'5656,"5"9"-272,-1-5-5579,251 113 3638,-232-108-3295,36 13 263,0-3-1,2-3 1,1-2 0,119 11-1,254-18 554,-388-12-709,-1-1-1,0-3 0,0-2 0,-1-2 1,0-1-1,68-34 0,-98 42-179,-1-1 0,0-1 0,-1 0 1,0-1-1,0 0 0,17-16 0,-25 19-53,1 0 0,-1 0 0,-1-1 0,1 1 0,-1-1 0,0 0 0,-1 0 0,1 0 0,-1-1 0,-1 1 0,0-1 0,0 0 0,0 0 0,0-10 0,-1 7-29,3-23-12,-3 0 0,0 0 1,-5-36-1,2 63 7,0 1 0,0 0-1,-1 0 1,0 0 0,0 0 0,-1 0 0,1 0 0,-1 1 0,0 0 0,-1 0 0,1 0 0,-1 0 0,0 1 0,-1-1-1,-9-5 1,-3-2-24,-1 0 0,0 2-1,-33-13 1,13 9-41,-1 3 0,1 1 0,-2 2 0,-64-4 0,-170 6 5,189 7 3,31 2 32,0 3 0,1 2 0,-81 23 0,50-10 17,16-5-33,0 3-1,-118 52 1,158-58 34,1 1-1,0 2 0,1 1 1,0 1-1,2 1 1,0 2-1,1 0 1,-33 39-1,52-54 4,0 0-1,1-1 1,0 2 0,0-1 0,0 0-1,1 1 1,-1 0 0,2 0-1,-1 0 1,1 0 0,0 0 0,0 0-1,1 1 1,0-1 0,1 1-1,-1-1 1,1 0 0,2 13 0,-1-17 25,0 1 1,1-1 0,-1 0-1,1 0 1,0 0 0,0 0 0,0-1-1,0 1 1,1 0 0,-1-1-1,0 0 1,1 1 0,0-1 0,0 0-1,-1 0 1,1-1 0,0 1-1,1-1 1,3 2 0,68 21 323,-66-21-295,44 8 280,1-2 0,89 4 1,113-12-1054,-127-2-3268,-100 1 239,-4 0-2060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21.622"/>
    </inkml:context>
    <inkml:brush xml:id="br0">
      <inkml:brushProperty name="width" value="0.05" units="cm"/>
      <inkml:brushProperty name="height" value="0.05" units="cm"/>
      <inkml:brushProperty name="color" value="#004F8B"/>
    </inkml:brush>
  </inkml:definitions>
  <inkml:trace contextRef="#ctx0" brushRef="#br0">1 0 8708,'0'0'4978,"124"26"-3777,-49-22-737,5-2-464,3 0-176,-10-2-1777,-11 0-2689,-12 0-3682</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25.176"/>
    </inkml:context>
    <inkml:brush xml:id="br0">
      <inkml:brushProperty name="width" value="0.05" units="cm"/>
      <inkml:brushProperty name="height" value="0.05" units="cm"/>
      <inkml:brushProperty name="color" value="#AB008B"/>
    </inkml:brush>
  </inkml:definitions>
  <inkml:trace contextRef="#ctx0" brushRef="#br0">1474 32 3570,'0'0'3740,"-3"-2"-3201,-2-2-205,0 1 1,0 0-1,-1 0 1,1 0-1,-1 1 1,0-1-1,0 1 0,0 1 1,0-1-1,0 1 1,0 0-1,-8 0 1,-87 1 807,54 2-520,-65 1 178,1 5-1,0 4 1,-184 47 0,238-43-726,0 2 0,1 4 0,2 1 0,0 3 0,2 2-1,-73 52 1,105-66-53,2 1-1,0 1 0,-32 37 1,44-46-17,1 0 0,0 1-1,0 0 1,0 0 0,1 0 0,1 0 0,-1 1 0,1 0 0,1 0 0,-1 0 0,1 0 0,1 0 0,-1 14-1,2-16 12,0-1 0,1 1-1,-1 0 1,1 0 0,1-1-1,-1 1 1,1 0-1,0-1 1,1 0 0,-1 1-1,2-1 1,-1 0-1,0 0 1,1-1 0,0 1-1,0-1 1,1 0-1,0 0 1,0 0 0,8 6-1,12 9 109,0-1 0,1-1 0,1-2 0,0 0 0,1-2 0,1-1 0,0-2 0,50 14 0,-23-13 174,1-3 1,0-2 0,103 0-1,191-27 205,-201 4-459,1-6-1,214-62 1,-347 79 3,0-1 0,0-1 0,0-1 0,-1-1 0,-1 0 0,1-1 0,-1-1 0,-1 0 0,0-1 1,-1-1-1,0 0 0,-1-1 0,0-1 0,-1 0 0,-1 0 0,0-1 0,-2-1 0,12-24 0,-14 26 26,-1-1 0,0 1 0,5-28 0,-10 38-67,0 1 0,-1 0-1,1-1 1,-1 1 0,0 0 0,-1-1 0,1 1 0,-1 0-1,0-1 1,0 1 0,0 0 0,0 0 0,-1 0-1,0 0 1,0 0 0,0 0 0,0 0 0,0 1-1,-4-5 1,-7-5-52,-1 1-1,0 1 1,0 0-1,-1 0 1,0 2-1,-1 0 1,0 0-1,-1 2 1,0 0-1,0 1 1,0 0 0,-21-2-1,-30-5-164,-127-5 1,133 14 160,48 3 51,-52-5-181,1 3 0,-1 3 1,-84 10-1,125-5-531,1 1 1,0 1-1,1 2 1,-28 12-1,-41 27-4449,34-16 591</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34.372"/>
    </inkml:context>
    <inkml:brush xml:id="br0">
      <inkml:brushProperty name="width" value="0.05" units="cm"/>
      <inkml:brushProperty name="height" value="0.05" units="cm"/>
      <inkml:brushProperty name="color" value="#FFC114"/>
    </inkml:brush>
  </inkml:definitions>
  <inkml:trace contextRef="#ctx0" brushRef="#br0">121 809 112,'0'0'4736,"14"2"-3693,14 3-300,0 1 0,-1 1 1,0 1-1,31 15 0,-19-5-86,158 65 1897,-169-74-2257,0 0 0,1-2 1,0-2-1,0 0 0,38 0 0,-30-4-39,-9 0-59,1 0 0,0-2 0,0-1 0,33-8 1,-53 8-164,-1 0 0,1-1 0,-1-1 0,0 1 0,0-1-1,0 0 1,0-1 0,-1 0 0,0 0 0,0-1 0,0 0 0,-1 0 0,0 0 0,0-1 0,0 0 0,-1 0 0,0 0 0,4-10 0,-2 4 14,-2-1 0,1 0 0,-2 0 1,1-1-1,-2 1 0,0-1 0,1-17 0,-3-108 452,-2 124-484,0-4 28,-2 0 0,0 1 0,-1-1 1,-2 1-1,1 0 0,-2 0 0,-1 1 0,0 0 1,-1 0-1,-1 1 0,-1 0 0,-22-28 1,11 19-24,-2 2 1,0 0 0,-2 1 0,0 1 0,-1 2 0,-52-30 0,60 41-67,0 0-1,-1 1 1,0 1-1,0 1 1,-1 1-1,-35-4 1,19 5 6,0 2-1,0 2 1,-38 5-1,56-2 11,1 0-1,0 2 0,0 0 1,1 1-1,-1 1 0,1 0 1,1 2-1,-18 10 0,12-5 7,1 1 1,0 1-1,2 0 0,0 2 1,-23 26-1,31-28 1,0 0-1,1 1 1,1 0 0,0 1-1,2 0 1,0 0 0,1 0 0,0 1-1,2 0 1,0 0 0,1 1-1,1-1 1,1 0 0,1 1-1,1-1 1,0 1 0,5 23-1,-2-28 37,1 0 0,0 0 0,1-1 0,0 0 0,2 0-1,-1 0 1,2-1 0,0 0 0,0 0 0,1-1 0,1-1-1,0 1 1,0-2 0,1 0 0,26 17 0,-11-9 61,2-2 0,0 0 1,0-2-1,2-2 1,-1 0-1,54 11 0,-33-13 30,0-3-1,1-2 0,0-2 0,99-8 0,-128 2-86,1-1-1,-1-1 1,0-1-1,0-1 1,-1-1-1,0-1 1,0 0-1,-1-2 0,-1-1 1,31-22-1,-38 24-3,-1 0 0,0 0-1,-1-1 1,0-1 0,-1 0-1,0 0 1,-1-1 0,-1 0-1,0-1 1,0 0 0,-2 0-1,1-1 1,-2 0 0,0 0-1,-1 0 1,4-27 0,-5 19-11,-2-1 1,0 1 0,-2-1 0,0 1 0,-9-45 0,6 55-13,0 0-1,0 0 1,-1 0 0,-1 1 0,0 0 0,-1 0 0,0 1 0,-1 0-1,0 0 1,-1 0 0,-16-15 0,-2 4-23,0 1 1,-2 1-1,0 1 1,-1 2-1,0 1 1,-2 2-1,0 0 1,0 3-1,-1 0 1,-1 2-1,0 2 1,0 1-1,0 1 1,0 2 0,-1 2-1,1 1 1,-44 6-1,58-2 2,0 0-1,0 2 1,0 1 0,1 0 0,0 2-1,1 0 1,0 1 0,0 0-1,-20 18 1,18-13 0,0 2 1,2 0-1,0 1 0,1 1 1,1 0-1,1 2 0,-15 24 1,17-22 8,2 0 1,1 0-1,1 1 1,1 0-1,1 0 1,1 1 0,1 0-1,1 0 1,2 1-1,0-1 1,2 1-1,4 41 1,-1-55 27,0 0 0,1 0 0,0-1 0,1 1 0,1-1 0,0 0 1,0 0-1,1-1 0,0 1 0,1-2 0,0 1 0,1-1 0,0 0 1,0-1-1,1 0 0,0-1 0,18 11 0,-1-2 28,1-1 0,1-2 0,0 0 0,1-2 0,57 13 1,-46-16 4,1-2 1,0-2-1,-1-2 1,1-1 0,0-2-1,0-2 1,71-14 0,-83 10-24,0-1 0,-1-1 1,0-2-1,-1 0 1,0-2-1,-1-2 0,-1 0 1,0-1-1,-1-2 0,-1-1 1,28-27-1,-42 36 6,-1 0 0,0-1 0,-1 0 0,0-1 0,-1 0 0,-1 0 0,0 0 0,0-1 0,-1 0 0,3-14 0,-3 4-7,-1 0 0,-1-1-1,-1 1 1,-1-1 0,-2-24 0,-1 35-25,0-1 0,-1 1 1,-1-1-1,0 1 1,0 0-1,-2 0 1,1 1-1,-2 0 0,0 0 1,0 0-1,-1 1 1,0 0-1,-1 0 1,0 1-1,-1 0 0,-13-10 1,-1 0-12,0 1-1,-2 2 1,0 0 0,0 2-1,-2 1 1,-36-14 0,21 13-20,-1 2 1,0 2-1,0 1 1,-1 3 0,0 1-1,-1 3 1,1 1 0,-77 8-1,95-2 11,0 2 1,1 1-1,-1 1 0,2 1 0,-42 21 0,47-20-5,1 1-1,1 0 1,0 2-1,1 0 0,0 1 1,1 0-1,-25 30 1,31-30 4,0 1-1,0 1 1,2-1-1,0 2 1,1-1 0,1 1-1,0 0 1,-6 30 0,8-19-17,0 0 1,2 0-1,1 1 1,5 50-1,-2-67 49,1-1 0,0 1-1,1-1 1,0 1-1,1-1 1,0 0 0,1-1-1,0 1 1,1-1 0,0-1-1,0 1 1,1-1-1,0 0 1,1-1 0,0 0-1,0 0 1,13 7-1,5 3 20,1-1 0,0-1 0,1-1 0,1-2 0,38 11 0,-26-12 3,1-2 1,1-2-1,0-1 1,0-3-1,0-2 0,0-1 1,0-3-1,72-11 0,-88 8-21,0-2 0,-1 0 0,0-2 0,0-1 0,-1-1 0,-1-2 0,0 0 0,34-24 0,-47 28 1,-1 0 0,0-1 0,-1 0 0,0-1 0,0 0 0,-1 0 0,0-1 0,-1 0 0,-1-1 0,0 0 0,-1 0-1,0 0 1,-1-1 0,0 0 0,-1 0 0,-1 0 0,0 0 0,1-17 0,-3 14-9,0-1 0,-1 0 0,-1 1 0,-1-1 0,0 1 0,-1-1 0,-1 1 0,-9-26 0,7 30-1,-1 0 1,1 1 0,-2 0-1,0 0 1,0 1 0,-1 0 0,-1 0-1,1 1 1,-2 0 0,1 1-1,-15-9 1,0 2-10,0 1-1,-1 1 1,0 2 0,-1 0-1,0 2 1,-1 1-1,0 1 1,-55-7-1,-9 5-60,-133 3 0,197 7 50,1 2 1,0 0-1,0 2 0,0 1 1,0 1-1,1 1 1,0 2-1,-37 16 0,50-18 1,0 0-1,1 0 0,0 1 0,0 1 0,0 0 0,1 1 0,1 0 0,-1 1 0,2 0 0,0 0 0,0 1 0,1 0 0,0 1 1,1-1-1,0 2 0,2-1 0,-7 19 0,7-13 1,0 0 1,2 1-1,0-1 1,1 1 0,1 0-1,0 0 1,2-1-1,0 1 1,2 0-1,6 27 1,-5-32 34,1-1 0,0 1 0,1-1 1,1 0-1,0-1 0,1 0 0,0 0 0,1 0 1,1-1-1,0-1 0,0 0 0,1 0 0,1-1 1,12 9-1,-5-6 10,0-2-1,1 0 1,0-1 0,1-1 0,0-1 0,0-1-1,1-1 1,0-1 0,23 2 0,16 0 68,0-4 0,65-4 0,-101-1-71,0 0 0,0-1 0,0-2 0,0-1 1,-1-1-1,0 0 0,0-2 0,-1-1 0,0-1 0,-1-1 0,0-1 0,28-22 0,-36 24-2,0-1 0,-1 0 0,0-1-1,-1-1 1,-1 0 0,0 0-1,-1-1 1,0 0 0,-1-1 0,-1 0-1,-1-1 1,0 0 0,-1 0 0,-1 0-1,-1-1 1,0 1 0,2-37 0,-4 24 5,-1 0 0,-2 0 0,-8-52 0,7 71-23,-1 1 0,0-1-1,-1 1 1,0 0-1,-1 0 1,0 0 0,0 1-1,-1-1 1,-1 1-1,1 1 1,-1-1 0,-1 1-1,-13-12 1,2 5-15,-1 1 0,0 1 1,-1 1-1,0 1 0,-1 1 0,0 0 1,-1 2-1,0 0 0,0 2 0,0 1 0,-1 0 1,-27 0-1,14 3-23,0 1 0,-1 2 1,1 2-1,0 1 0,0 2 1,0 2-1,-36 12 0,40-10 19,2 1 0,0 2 1,-33 17-1,55-24-9,0 0 0,0 0 0,0 1 0,1 0 0,0 0 0,0 1 0,1 0 0,0 0 0,0 1 0,1 0 0,0 0 0,1 1-1,-8 16 1,3 8 1,1 1 0,2 1-1,1-1 1,2 1 0,1 0-1,2 0 1,7 68 0,-5-92 29,2-1 1,-1 1 0,2-1-1,-1 0 1,1 0 0,1 0-1,0 0 1,1-1 0,0 0-1,0 0 1,1 0 0,1-1-1,-1 0 1,1 0 0,1-1-1,0 0 1,0-1 0,0 0-1,19 11 1,-8-7 22,1 0-1,0-1 1,0-1-1,1-1 1,1 0 0,-1-2-1,1-1 1,0-1 0,26 2-1,-12-4 11,0-1-1,0-2 0,0-1 1,0-2-1,-1-2 0,0-1 1,60-20-1,-64 16-24,-1-2 1,0-1-1,-1-1 0,-1-2 0,39-28 1,-57 36-2,-1 0 1,0-1 0,0 0-1,-1 0 1,-1-1 0,0 0-1,0 0 1,-1-1 0,0 0-1,-1-1 1,0 1-1,-1-1 1,-1 0 0,0-1-1,-1 1 1,2-14 0,-2 3-15,-1 0-1,-1 0 1,-1 0 0,-1 0 0,-1 1 0,-9-41-1,7 48 2,-1 0 0,-1-1 0,-1 2 0,0-1 0,-1 1 0,-1 0 0,0 1 0,-1 0 0,0 0 0,-15-13 0,9 11-4,0 1 0,-1 1 0,0 1 1,-1 0-1,0 2 0,-1 0 0,-1 1 0,0 0 0,-27-8 0,15 9-14,-2 1-1,1 2 1,0 1-1,-1 1 1,-45 2 0,53 1 0,0 2 1,0 0 0,0 2 0,0 0-1,-43 13 1,24-2-11,0 3 1,2 1-1,-68 38 0,98-48 5,0 1 0,1 0 0,0 1 0,1 0 0,0 1 0,0 0 0,1 1 0,0 0 0,1 1 0,1 0 0,0 0 0,1 0 0,0 1 0,1 1 0,-5 17 0,3 6-3,1 1 0,2 1 0,2-1 0,2 1 0,5 55-1,-3-86 37,0 0 0,0 1 0,1-1-1,1 0 1,-1 0 0,2-1 0,-1 1 0,1 0-1,0-1 1,1 0 0,9 13 0,-4-10 13,0 0 0,0 0 1,0-2-1,2 1 1,-1-1-1,25 14 1,-10-9 12,0-2 1,1-1 0,0-1-1,1-1 1,0-1 0,57 7 0,-33-10 48,0-1 1,1-4-1,89-9 1,-109 4-60,-1-1 0,0-1 1,0-2-1,-1-1 1,0-2-1,-1-1 1,31-18-1,-50 24-3,0 0 0,0-1 1,-1 0-1,0-1 0,0 0 0,-1-1 0,-1 0 0,1 0 0,-1-1 1,-1 0-1,0-1 0,-1 1 0,0-1 0,-1 0 0,7-23 0,-5 8-5,-2-1 0,-1 0-1,-1 0 1,-1 0 0,-2 0-1,-4-40 1,2 53-10,-1 0 0,0 0 0,-1 0 0,-1 0 0,-1 1 0,0 0 1,-1 0-1,0 0 0,-1 1 0,0 0 0,-1 0 0,-1 1 0,0 0 0,-22-19 0,0 3 8,-2 1 0,-1 2 0,-1 1 0,-44-21 0,56 33-35,-1 2-1,-1 1 0,0 0 0,0 2 1,-1 1-1,0 1 0,0 2 0,0 0 1,0 2-1,0 1 0,-1 1 0,1 1 1,0 2-1,0 0 0,1 2 0,-52 18 1,58-16-4,1 0 1,0 2 0,0 0 0,0 1 0,2 1 0,-1 1 0,2 1 0,0 0-1,-25 28 1,30-28 1,1 0 0,0 1 0,1 0 0,0 1-1,2-1 1,0 2 0,0-1 0,2 1 0,0 0 0,1 0-1,0 1 1,-1 30 0,4-32-25,0 1 1,1-1 0,1 0-1,1 1 1,0-1-1,1 0 1,1 0-1,0 0 1,1 0-1,1-1 1,9 20-1,-6-21-838,0 0-1,1-1 1,0 0-1,1 0 1,1-1-1,24 20 0,6 0-3560</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39.512"/>
    </inkml:context>
    <inkml:brush xml:id="br0">
      <inkml:brushProperty name="width" value="0.05" units="cm"/>
      <inkml:brushProperty name="height" value="0.05" units="cm"/>
      <inkml:brushProperty name="color" value="#FFC114"/>
    </inkml:brush>
  </inkml:definitions>
  <inkml:trace contextRef="#ctx0" brushRef="#br0">164 615 992,'2'-4'11134,"-2"4"-11046,16 13 242,1-1 0,1 0 1,0-2-1,0 0 1,1-1-1,0-1 1,24 7-1,12 1 531,81 13-1,21-6-399,0-8 0,199-5-1,-319-11-332,0-2-1,39-9 1,-60 9-108,0-1 0,-1 0 1,0-1-1,0-1 0,0-1 0,-1 0 0,18-11 0,-11 0 150,-1-1-1,0 0 0,-2-2 1,0 0-1,-2-1 0,0 0 0,-1-2 1,17-37-1,-26 44-127,-2-1 1,0 1-1,-1 0 0,-1-1 1,0 0-1,-2 0 1,0 1-1,-4-34 0,2 43-53,0 0 0,0 1 1,0-1-1,-1 1 0,0 0 0,-1 0 0,1 0 0,-1 0 0,-1 1 0,1-1 0,-1 1 0,0 0 0,-1 1 0,1-1 0,-1 1 0,0 0 0,-1 0 0,1 1 0,-8-4 1,-14-8-17,0 1 0,-1 2 1,-39-13-1,-7 2-25,0 4 1,-2 4-1,0 2 1,-1 4-1,-149 0 0,181 12 14,1 2 0,1 2 0,-1 2-1,1 2 1,-66 24 0,64-19-19,0 2-1,-76 40 1,108-49 26,0 1 0,0 0 1,2 0-1,-1 2 0,1-1 1,0 2-1,1-1 0,1 2 1,0-1-1,0 1 0,1 1 1,-8 17-1,13-21-1,0-1 0,1 1 0,0 0 0,1 0 0,0 1 0,0-1 0,1 0 0,1 1 0,0 15 0,1-20 31,-1 0 0,1 0-1,1 0 1,-1 0-1,1 0 1,0 0-1,0 0 1,0 0-1,1-1 1,0 1 0,0-1-1,1 0 1,0 0-1,-1 0 1,1 0-1,9 7 1,9 3 33,0 0 0,2-2 0,0 0 0,0-1 0,1-2 0,1-1-1,-1 0 1,43 7 0,6-4 98,137 7 0,-107-16-46,1-4 1,-1-4 0,196-37 0,-268 36-57,1-2 0,-1-2 0,0-1 0,-1-1 1,55-30-1,-77 36-13,0 1 0,0-2-1,-1 1 1,0-1 0,0-1 0,-1 1 0,0-1 0,0 0 0,-1-1 0,0 0 0,0 0 0,-1 0 0,0 0 0,-1-1 0,0 0-1,-1 0 1,0 0 0,0 0 0,-1-1 0,0 1 0,-1-1 0,0-14 0,-1 14-26,0-1 1,0 1-1,-2 0 0,1 0 1,-1 0-1,-5-13 0,4 16 0,0 1 0,-1 1 0,0-1 1,-1 0-1,1 1 0,-1 0 0,0 0 0,0 0 0,-12-8 0,-5-3-5,0 0 0,-2 2 0,1 1 0,-2 1 1,0 1-1,0 1 0,-29-8 0,5 5-24,-1 2-1,-96-11 1,75 17-40,0 3 0,-120 11 0,154-3 46,1 3 0,-1 1 1,1 1-1,1 2 1,0 2-1,-51 28 0,41-17-4,1 3 0,1 2-1,2 1 1,-43 42 0,75-64 9,-1 0 1,1 1 0,1 0 0,-1 0-1,2 1 1,0 0 0,0 0-1,1 1 1,0 0 0,1 0 0,0 1-1,1-1 1,0 1 0,1 0-1,1 0 1,0 0 0,1 0 0,0 0-1,2 18 1,0-25 30,0 0 0,0-1 0,1 1 1,0-1-1,0 1 0,1-1 0,-1 0 0,1 0 0,0 0 0,0 0 0,1-1 1,-1 1-1,1-1 0,0 0 0,0 0 0,1 0 0,-1 0 0,1-1 0,7 4 1,7 5 31,1-1 0,0-1 0,36 12 0,-3-6 98,0-2-1,84 11 1,111-2-23,-183-18-70,1-3-1,-1-3 1,1-3-1,-1-3 1,-1-3-1,79-21 1,-142 30-38,53-14 12,90-40 1,-131 50 12,-1-2 1,1 1 0,-1-2 0,-1 1-1,1-2 1,-1 1 0,-1-2 0,0 1 0,0-2-1,0 1 1,-2-1 0,14-20 0,-19 24-37,0-1 0,0 1 0,0-1 0,-1 1 0,0-1 0,0 0 0,-1 0 0,0 0 0,0 0 0,-1 0 0,0 0 0,0 0 0,-1 0 0,0 1 0,-1-1 0,0 0 0,0 0 0,-5-10 0,2 5-27,-1 2 0,-1-1 1,0 1-1,-1 0 0,0 1 0,-1-1 0,0 2 0,-1-1 0,1 1 1,-15-10-1,-9-2 22,0 1 0,-1 1 0,-1 1 1,0 3-1,-1 1 0,-1 1 0,0 2 1,-59-9-1,-2 6-57,-1 4-1,-112 5 1,183 6 43,0 2 0,0 1 0,0 1 0,1 1 0,-1 2 0,1 0-1,-33 17 1,12-2 3,1 2-1,2 1 1,-43 34-1,59-39-17,1 2-1,1 1 1,1 1-1,-30 38 1,46-51 20,1 2 0,0-1 0,1 1-1,0 1 1,1-1 0,1 1 0,0 0 0,1 1 0,1-1 0,0 1-1,-2 32 1,4-34 7,2 1 0,0 0 1,1-1-1,3 17 0,-3-26 18,0 0 0,1 1 0,0-1 1,0-1-1,0 1 0,1 0 0,0 0 0,0-1 0,0 0 1,0 1-1,1-1 0,-1-1 0,1 1 0,7 5 1,4 2 26,1-1 1,0-1 0,1 0-1,0-1 1,1-1 0,-1 0 0,1-2-1,1 0 1,-1-1 0,23 2 0,26 0 149,102-4 0,-91-3-154,-1 1 8,1-2 0,-1-4 0,0-4 0,131-33 0,-186 37-9,47-14 35,106-46-1,-156 58-37,-1-1 0,-1-1 0,0-1 0,0 0 0,-1-1 0,-1-1 0,0 0 0,0-1 0,-1-1-1,20-28 1,-29 34-18,-1 0 1,0 0-1,0 0 0,0-1 0,-2 1 0,1-1 0,-1 0 0,0 0 0,-1 0 0,0 0 0,-1 0 0,0 0 0,-1 0 0,0 0 0,0 0 0,-1 0 0,0 0 1,-1 0-1,0 1 0,-1-1 0,1 1 0,-2 0 0,0 0 0,0 0 0,0 1 0,-1 0 0,0 0 0,-1 0 0,0 1 0,-15-13 0,-4-1-13,-1 2 0,-1 0 0,0 2 0,-1 2 0,-45-18 0,-1 5-41,-84-19 0,97 35 6,0 2 1,0 3 0,-1 3-1,0 3 1,-81 8 0,110-3 14,0 2 1,-1 1 0,2 1 0,-1 2 0,2 2 0,-1 1 0,1 1 0,-39 25 0,35-17-11,0 2 0,2 1 0,1 2 0,1 1 0,1 2 0,-37 48 0,58-66 21,1 1 1,1 0-1,0 0 0,1 1 1,1 0-1,0 1 0,-7 28 1,7-15-48,2-1 0,1 1 0,1 42 1,2-65 67,1 0 1,0 1-1,0-1 0,1 0 1,-1 1-1,1-1 0,0 0 1,1 0-1,-1-1 1,1 1-1,0 0 0,0-1 1,1 0-1,-1 0 1,1 0-1,0 0 0,0 0 1,0-1-1,0 0 1,1 1-1,0-2 0,-1 1 1,1 0-1,0-1 0,6 2 1,13 5 82,0 0-1,1-2 1,49 8 0,54 1 37,2-5 1,186-10 0,-267-5-75,1-1-1,-2-3 1,71-19 0,137-61 102,-236 81-134,-1-2 0,0 0-1,0-2 1,-1 0 0,0 0-1,-1-2 1,-1 0 0,26-27-1,-33 30-6,-1 0 0,0-1-1,-1 0 1,0 0-1,0-1 1,-2 1-1,1-1 1,-2-1 0,1 1-1,-2-1 1,0 0-1,0 0 1,-1 0 0,-1 0-1,1-15 1,-2 11-4,0-1 1,0 0 0,-1 0 0,-4-18 0,3 29-9,0 0 0,0 0-1,-1 0 1,0 0-1,0 0 1,-1 1-1,1-1 1,-1 1 0,-1 0-1,-7-8 1,-3-2-17,-1 1 1,-1 0-1,0 2 0,-1 0 1,-1 0-1,0 2 1,-25-11-1,12 8-23,-1 2 0,0 2 0,-67-13 1,3 11-18,-2 5 0,-117 6 0,214 1 61,-41 2-34,0 3 1,0 1-1,1 3 1,0 1-1,1 2 1,0 2-1,1 1 1,0 3-1,1 1 1,2 1-1,0 3 1,1 1-1,1 1 1,1 2-1,-46 48 1,71-65 9,1 0 0,-1 1 0,2 0 0,0 0 0,0 1 0,1-1 1,0 1-1,1 1 0,-4 13 0,5-5-25,0-1 1,1 1-1,2 0 0,0-1 0,1 23 1,1-36 51,0 0 0,1-1 0,-1 1 0,1 0 0,1-1 1,-1 1-1,1-1 0,0 1 0,0-1 0,1 0 0,0-1 1,0 1-1,1-1 0,-1 1 0,1-1 0,0-1 0,0 1 0,1-1 1,-1 1-1,1-2 0,0 1 0,0-1 0,7 3 0,11 5 42,0-1 0,1-1-1,-1-2 1,48 9-1,22-5-233,-1-4-1,130-6 0,-102-3-7476,-104 2 305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53.848"/>
    </inkml:context>
    <inkml:brush xml:id="br0">
      <inkml:brushProperty name="width" value="0.05" units="cm"/>
      <inkml:brushProperty name="height" value="0.05" units="cm"/>
      <inkml:brushProperty name="color" value="#FFC114"/>
    </inkml:brush>
  </inkml:definitions>
  <inkml:trace contextRef="#ctx0" brushRef="#br0">186 252 1953,'0'0'7865,"9"10"-6288,4 3-1094,1-1 1,0 0 0,1-1 0,0-1 0,1 0 0,0-1 0,22 8 0,3-2-91,2-1 0,-1-3 1,2-1-1,-1-2 0,1-2 1,80 0-1,-118-6-379,0 0 1,0-1-1,0 1 0,1-1 1,-1 0-1,0-1 0,0 0 1,0 0-1,-1 0 0,1 0 1,0-1-1,-1 0 1,0 0-1,1-1 0,-1 1 1,0-1-1,-1 0 0,1-1 1,-1 1-1,0-1 0,0 0 1,0 0-1,-1 0 0,6-10 1,-3 1 13,-1-1 0,0 0 1,0 0-1,-2-1 0,0 1 1,0-1-1,-2 1 0,0-27 1,-1 38-37,-1 0 1,0 0-1,0 0 1,0 0 0,-1 0-1,1 0 1,-1 1 0,0-1-1,0 0 1,0 1 0,0 0-1,-1-1 1,1 1 0,-1 0-1,0 1 1,0-1 0,0 0-1,0 1 1,-1-1 0,1 1-1,-1 0 1,1 0 0,-1 1-1,-4-2 1,-13-6-65,0 1 1,-44-10-1,63 17 70,-42-8-37,-1 2 0,1 2 0,-1 2 0,0 2 0,-48 5 0,79-3 32,-1 1 0,1 1 0,0 0 0,0 1 0,0 0 0,0 1 0,1 1 0,0 0 0,0 1 0,0 1 0,-22 17 0,29-20 28,0 0 0,0 1 0,0 0 0,1 0 0,0 0 0,0 1 0,1 0 0,0-1 0,0 2 0,1-1 0,0 0 0,0 1 0,0-1 0,1 1 1,0 0-1,1 0 0,0 0 0,0 0 0,1 0 0,-1 0 0,2 0 0,1 15 0,0-18 1,0 1 1,0-1 0,1 0 0,-1 0-1,1 0 1,0 0 0,1 0-1,-1-1 1,1 1 0,0-1-1,0 0 1,0 0 0,0 0 0,1-1-1,0 1 1,-1-1 0,1 0-1,8 3 1,11 5 72,0-1-1,42 12 1,-34-14-44,2-1 1,-1-1-1,1-2 1,-1-2-1,1 0 0,66-8 1,-88 5-28,1-2 0,-1 1-1,0-2 1,0 1 0,0-2 0,0 1 0,-1-2-1,0 0 1,19-13 0,-24 15-13,0 0-1,-1-1 1,0 0 0,0 0-1,0 0 1,-1-1-1,0 1 1,0-1 0,0 0-1,-1-1 1,0 1 0,0-1-1,0 1 1,-1-1 0,0 0-1,0 0 1,-1 1-1,1-14 1,-1 13-12,0 0 1,-1 0-1,1 0 0,-2 1 0,1-1 1,-1 0-1,0 0 0,-1 0 0,1 1 0,-1-1 1,0 0-1,-1 1 0,0 0 0,0 0 1,0 0-1,-1 0 0,0 0 0,0 0 1,0 1-1,-1 0 0,0 0 0,0 0 1,0 1-1,0 0 0,-1 0 0,0 0 1,-7-4-1,-4-1-29,0 1 0,-1 0 0,0 2 0,0 0 1,-1 0-1,0 2 0,-25-3 0,-137 0-280,158 7 299,15-1-4,0 1 1,0 0 0,0 1 0,0 0 0,0 0 0,1 1 0,-1 0 0,0 0 0,1 1 0,-1 0 0,1 0 0,0 1-1,0 0 1,0 0 0,1 0 0,-1 1 0,1 0 0,0 1 0,1-1 0,-1 1 0,1 0 0,0 0 0,1 1 0,-1-1-1,1 1 1,0 0 0,1 0 0,0 1 0,0-1 0,1 1 0,-1-1 0,2 1 0,-1 0 0,1 0 0,0 14 0,0-15 32,0 6 3,1 0 0,0 0 0,0 1 0,3 12 0,-2-22-17,0 0 0,0 0 0,1 0 0,-1-1 0,1 1 0,0 0 0,0-1 0,0 1 0,0-1 0,1 0 0,-1 0 0,1 0 0,0 0 0,0 0 0,0 0-1,0-1 1,4 3 0,8 3 54,0 0-1,0-2 0,0 0 0,1 0 0,0-2 0,0 0 0,0-1 1,31 3-1,0-4 60,87-7 1,-114 4-111,-1-2-1,0 0 1,0-1-1,0-1 1,-1-1-1,1-1 1,20-10 0,-33 14-8,0-1 1,0 1-1,0-1 1,-1 0 0,0 0-1,0 0 1,0-1-1,0 0 1,-1 0-1,1 0 1,-1-1 0,-1 1-1,1-1 1,-1 0-1,0 0 1,0 0 0,-1 0-1,1-1 1,-2 1-1,1-1 1,-1 1 0,0-1-1,1-12 1,-2 11-3,0 0 0,-1 0 0,0 0 0,0 0 0,-1 1 0,0-1 0,0 0 1,-1 1-1,0-1 0,0 1 0,-1 0 0,0 0 0,0 0 0,-1 0 0,0 1 0,0 0 0,0 0 1,-1 0-1,1 0 0,-2 1 0,1 0 0,-13-7 0,3 2-35,-1 1 0,0 0 1,-1 2-1,0 0 0,0 1 0,0 1 0,-1 0 1,-38-3-1,10 4-14,0 3 0,-72 6 0,99-3 44,0 2 0,0-1 0,1 2 0,-1 1 0,1 0 0,0 2 0,0 0 0,1 1 0,-22 14 0,30-17-154,1 1 0,0 0 0,1 0 0,0 0 0,0 1 0,0 0 0,1 1 0,1 0 1,-1 0-1,1 0 0,1 1 0,0 0 0,0 0 0,1 0 0,0 1 0,1-1 0,0 1 1,-2 16-1,5-25 65,-1 6-789,0-1 1,1 1-1,0-1 0,0 1 1,0-1-1,1 1 0,3 11 1,15 8-5369</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57.999"/>
    </inkml:context>
    <inkml:brush xml:id="br0">
      <inkml:brushProperty name="width" value="0.05" units="cm"/>
      <inkml:brushProperty name="height" value="0.05" units="cm"/>
      <inkml:brushProperty name="color" value="#FFC114"/>
    </inkml:brush>
  </inkml:definitions>
  <inkml:trace contextRef="#ctx0" brushRef="#br0">163 108 3057,'0'0'5790,"2"-15"-5046,6-47-122,-7 61-592,-1 0 0,0 0 1,0 0-1,0 0 1,0 0-1,0 0 0,0 0 1,0 0-1,0 0 0,0 0 1,0 0-1,-1 0 0,1 0 1,0 0-1,-1 0 1,1 0-1,-1 0 0,1 0 1,-1 0-1,0 0 0,1 0 1,-1 0-1,0 1 1,1-1-1,-1 0 0,0 1 1,0-1-1,0 0 0,0 1 1,1-1-1,-1 1 0,0-1 1,0 1-1,0 0 1,0-1-1,-2 1 0,-35 0-79,29 1 66,4-1 14,0 1 0,0 0 1,0 0-1,0 1 0,0-1 1,1 1-1,-1 0 0,0 0 1,1 1-1,0-1 0,-1 1 0,1 0 1,0 0-1,1 0 0,-1 1 1,0 0-1,1-1 0,0 1 1,0 0-1,0 0 0,0 1 1,1-1-1,0 1 0,0-1 0,0 1 1,0 0-1,1 0 0,-1 0 1,1-1-1,1 1 0,-1 0 1,1 1-1,0-1 0,0 0 0,0 0 1,0 0-1,1 0 0,0 0 1,0 0-1,1-1 0,-1 1 1,1 0-1,0 0 0,5 8 0,41 37 1003,-33-37-908,-1 0 0,-1 1-1,13 19 1,-24-30-182,1 0 0,-1 0 0,0 1 0,-1-1 1,1 1-1,0-1 0,-1 1 0,0 0 0,0 0 0,0 0 0,-1-1 0,1 1 0,-1 0 1,0 0-1,0 0 0,0 0 0,0 0 0,-1 0 0,1 0 0,-3 5 0,2-7 14,0 0 0,-1 0-1,1 0 1,0 0-1,-1-1 1,1 1 0,-1-1-1,0 1 1,1-1 0,-1 0-1,0 1 1,0-1-1,0 0 1,0 0 0,0 0-1,0-1 1,0 1 0,0 0-1,0-1 1,-1 1-1,-2-1 1,-50 4-558,49-4 412,6-1 177,-1 1 0,1 0 0,0-1 0,-1 1 0,1 0 0,-1-1 0,1 1 0,0 0 0,-1-1 0,1 1 0,0-1 0,-1 1 0,1-1 0,0 1 0,0-1 0,-1 1 0,1-1 0,0 1 0,0-1 0,0 1 0,0-1 0,0 0 0,0 1 0,0-1 0,0 1 0,0-1 0,0 1 0,0-1 0,0 1 0,0-2 0,3-18-286,0 14 241,0 1 1,0-1-1,0 1 1,1 0-1,0 1 0,0-1 1,0 1-1,0-1 1,1 1-1,0 0 0,0 1 1,0-1-1,7-3 1,76-36 111,-85 42-60,9-4 204,2 0 0,-1 0 0,0 1 1,27-3-1,-34 6-25,0 1-1,1 0 1,-1 0 0,0 0 0,0 1 0,0 0 0,0 0 0,-1 1 0,1-1 0,0 1 0,0 1 0,-1-1 0,9 6 0,-5-2 71,1 0 0,-1-1 0,1 0 0,0 0-1,0-1 1,1 0 0,-1-1 0,1 0 0,0-1 0,16 1 0,-27-36 976,0 28-1236,-1 1 0,1-1 0,-1 1 0,0 0 0,0-1 0,0 1 0,-1 0-1,1 0 1,-1 0 0,0 0 0,0 0 0,-1 0 0,1 1 0,-1-1 0,-5-5 0,2 3-42,-2 0 1,1 0-1,-1 0 0,0 1 1,0 0-1,0 0 0,-11-4 1,4 3-41,0 1 0,0 0 1,-1 1-1,0 0 0,1 2 1,-2 0-1,1 0 0,-27 2 1,42 1 77,0 0 0,0 0 0,0 0 0,1 0 0,-1 0 0,0 0 0,1 0 1,-1 0-1,1 0 0,-1 0 0,1 0 0,-1 0 0,1 1 0,0-1 0,0 0 0,0 0 1,-1 0-1,1 1 0,0-1 0,1 0 0,-1 0 0,0 0 0,0 2 0,5 33 5,-2-29 90,1-1 0,0 1 0,0-1 0,1 0 1,0 0-1,0 0 0,0-1 0,1 1 0,0-1 0,0-1 0,0 1 1,10 4-1,7 5 176,2-1 1,28 11-1,-38-18-196,0 0 0,1-1 0,-1-1 0,1 0 0,0-2 0,0 1 0,0-2 0,0 0 0,0-1 0,28-3 0,-43 2-41,1 0 0,0 0 1,-1 0-1,1 0 0,-1 0 0,1 0 0,-1-1 0,0 1 0,1 0 1,-1-1-1,0 1 0,0-1 0,0 0 0,0 1 0,0-1 0,-1 0 0,1 0 1,0 1-1,-1-1 0,1 0 0,-1 0 0,0 0 0,1 0 0,-1 0 1,0 1-1,-1-4 0,-1-51 132,-1 47-90,1 1 0,-2-1-1,1 1 1,-1-1-1,-9-13 1,9 16-55,0-1 0,1 1-1,-1-1 1,1 0 0,1 0 0,-1 0 0,1 0-1,0 0 1,-1-11 0,13 31-6756,3 11-34</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58.357"/>
    </inkml:context>
    <inkml:brush xml:id="br0">
      <inkml:brushProperty name="width" value="0.05" units="cm"/>
      <inkml:brushProperty name="height" value="0.05" units="cm"/>
      <inkml:brushProperty name="color" value="#FFC114"/>
    </inkml:brush>
  </inkml:definitions>
  <inkml:trace contextRef="#ctx0" brushRef="#br0">15 239 8756,'0'0'4594,"-14"-98"-1729,14 72-1824,0 1-129,6 3 65,13 3-81,1 3-288,5 3-560,0 1-48,0 7-64,0 3-832,4 2-1537,-2 0-2433,-2 0-5363</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59.011"/>
    </inkml:context>
    <inkml:brush xml:id="br0">
      <inkml:brushProperty name="width" value="0.05" units="cm"/>
      <inkml:brushProperty name="height" value="0.05" units="cm"/>
      <inkml:brushProperty name="color" value="#FFC114"/>
    </inkml:brush>
  </inkml:definitions>
  <inkml:trace contextRef="#ctx0" brushRef="#br0">352 54 9764,'0'0'4808,"-17"-8"-4410,-58-25-254,68 30-124,-1 1-1,-1 0 1,1 0 0,0 1 0,0 0 0,-1 0 0,1 1 0,-1 0 0,1 1 0,0-1 0,-1 2 0,1-1 0,0 1-1,-10 4 1,9-3 58,0 0 0,1 1 0,-1 0 0,1 0 0,0 1 0,0 0 0,0 0 0,1 1 0,0 0 0,-7 8-1,11-11 1,0 1 0,0 0-1,0 0 1,0 0-1,1 0 1,0 0 0,0 0-1,0 0 1,0 1-1,1-1 1,-1 1-1,1 0 1,0-1 0,1 1-1,-1 0 1,1-1-1,0 1 1,0 0-1,1 0 1,-1-1 0,3 9-1,-1-9-30,0 1-1,0-1 1,0 0-1,1 0 1,0-1-1,0 1 1,0-1-1,0 1 1,0-1-1,1 0 1,0 0-1,-1 0 1,1-1-1,0 1 0,0-1 1,7 3-1,7 3 25,1 0-1,27 6 0,-3-5-5,0-2 1,0-2 0,0-2-1,71-4 1,-106 1-43,-1 0 0,1-1 1,0 0-1,0-1 0,-1 1 1,1-2-1,-1 1 0,1-1 0,-1 0 1,0 0-1,0-1 0,10-7 1,-13 8 7,-1 0 1,1-1 0,0 0-1,-1 1 1,0-2 0,0 1-1,0 0 1,0 0 0,-1-1-1,1 0 1,-1 1 0,-1-1-1,1 0 1,0 0 0,-1 0 0,0 0-1,-1 0 1,1 0 0,-1-9-1,1 10-44,-1-1 0,0 1 0,-1 0-1,1-1 1,-1 1 0,0 0-1,0 0 1,0 0 0,0 0 0,-1 0-1,1 0 1,-1 0 0,0 0 0,0 1-1,-1-1 1,1 0 0,-1 1 0,0 0-1,0 0 1,0 0 0,0 0 0,0 0-1,-1 1 1,1-1 0,-1 1 0,0 0-1,0 0 1,0 0 0,0 1 0,-6-2-1,-42-11-406,49 13 363,-1 1 1,1-1-1,-1 1 1,0 0-1,0 0 1,1 0-1,-1 0 1,0 1-1,1-1 1,-1 1-1,0 0 1,-3 1-1,6 0 27,-1 0 0,1 0-1,0 0 1,0 0-1,0 0 1,0 0 0,0 0-1,0 0 1,1 0 0,-1 0-1,1 1 1,-1-1 0,1 0-1,0 0 1,0 1 0,0-1-1,0 0 1,0 0 0,1 4-1,-1-1 19,1 1-1,0-1 1,0 0-1,0 0 1,1 1-1,-1-1 1,5 7-1,-2-6 23,1 0 0,0-1 0,0 0 0,0 0-1,1 0 1,0 0 0,0-1 0,0 0 0,0 0 0,1-1 0,0 0-1,-1 0 1,1 0 0,0-1 0,8 1 0,7 2-19,0-2 0,0 0 1,38-1-1,-58-2-24,1-1 1,0 1-1,0-1 0,0 0 1,-1 1-1,1-1 0,0-1 0,-1 1 1,1 0-1,-1 0 0,1-1 1,-1 0-1,0 1 0,1-1 1,-1 0-1,0 0 0,0 0 1,3-5-1,32-55-1151,-32 52 1084,0 0-1,0 1 1,1 0-1,13-16 0,-13 21 207,-1 0 0,1 0 1,0 0-1,0 1 0,0 0 0,1 0 0,-1 1 0,1-1 0,-1 1 1,1 1-1,0-1 0,0 1 0,0 1 0,0-1 0,0 1 0,0 0 0,0 1 1,-1 0-1,8 1 0,-4 0 67,-1 0-1,0 0 1,0 1 0,0 0-1,0 1 1,-1-1 0,1 2 0,-1-1-1,0 1 1,0 1 0,-1 0 0,1 0-1,8 9 1,-12-10-138,0 1 1,0 0-1,0 0 1,-1 0-1,0 0 1,0 0-1,-1 1 1,1-1-1,1 12 0,-3-16-56,-1 1-1,1-1 0,-1 1 0,0-1 0,0 0 0,0 1 1,0-1-1,0 1 0,-1-1 0,1 0 0,-1 1 0,1-1 0,-1 0 1,0 1-1,0-1 0,0 0 0,0 0 0,-1 0 0,1 0 0,0 0 1,-1 0-1,1 0 0,-1-1 0,0 1 0,0 0 0,0-1 1,0 1-1,0-1 0,0 0 0,-2 2 0,-6 1-156,0-1 0,0 0 1,0 0-1,0-1 0,0 0 0,-1-1 0,1 0 0,0 0 0,-12-2 1,19 1-27,-1 0 0,0 0-1,0 0 1,1-1 0,-1 0 0,1 0 0,-1 0 0,0 0 0,1 0 0,0-1 0,-1 1 0,1-1 0,0 0 0,0 0 0,0 0 0,0-1 0,0 1 0,0-1 0,1 1 0,-1-1 0,1 0 0,0 0 0,0 0 0,0 0 0,0-1 0,0 1 0,-1-6 0,-2-17-3966</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59.560"/>
    </inkml:context>
    <inkml:brush xml:id="br0">
      <inkml:brushProperty name="width" value="0.05" units="cm"/>
      <inkml:brushProperty name="height" value="0.05" units="cm"/>
      <inkml:brushProperty name="color" value="#FFC114"/>
    </inkml:brush>
  </inkml:definitions>
  <inkml:trace contextRef="#ctx0" brushRef="#br0">239 5 7796,'0'0'7117,"0"-5"-6874,0 41 630,2-1-1,2 1 0,0-1 1,17 56-1,-14-74-641,-5-14-206,0 1 0,-1-1 0,1 1-1,-1 0 1,0 0 0,0 0 0,1 6 0,-11-12-239,-13-12-489,1-1-1,-30-27 0,36 28 563,0 1 0,-1 1 1,-1 0-1,0 1 0,0 1 0,-21-9 0,37 18 162,0 0 0,0 1-1,0-1 1,0 1 0,-1-1 0,1 1 0,0-1-1,0 1 1,-1-1 0,1 1 0,0 0 0,-1 0-1,1 0 1,0 0 0,-1 0 0,1 0 0,0 0 0,-1 0-1,1 1 1,0-1 0,-1 0 0,1 1 0,0-1-1,0 1 1,-1 0 0,1-1 0,0 1 0,0 0-1,0 0 1,0-1 0,0 1 0,0 0 0,0 0-1,0 0 1,0 0 0,1 0 0,-2 2 0,0 3 191,1 1 1,0-1-1,0 0 0,1 0 1,-1 0-1,1 0 0,1 7 1,-1-11-171,1 1 24,-1 0 1,0 1 0,1-1 0,0 0-1,0 0 1,0 0 0,0 0-1,0 0 1,1 0 0,-1 0 0,1 0-1,0-1 1,0 1 0,0 0-1,5 3 1,-2-1 13,1 0 0,0-1 0,0 1 0,1-2 0,-1 1-1,13 4 1,-1-1-239,0-2 0,0 0-1,0-1 1,37 2-1,44-6-5298,-55-4-742</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59.902"/>
    </inkml:context>
    <inkml:brush xml:id="br0">
      <inkml:brushProperty name="width" value="0.05" units="cm"/>
      <inkml:brushProperty name="height" value="0.05" units="cm"/>
      <inkml:brushProperty name="color" value="#FFC114"/>
    </inkml:brush>
  </inkml:definitions>
  <inkml:trace contextRef="#ctx0" brushRef="#br0">38 1 13574,'0'0'1825,"-38"99"-1873,38-66-2161,0-5-3265</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8:00.247"/>
    </inkml:context>
    <inkml:brush xml:id="br0">
      <inkml:brushProperty name="width" value="0.05" units="cm"/>
      <inkml:brushProperty name="height" value="0.05" units="cm"/>
      <inkml:brushProperty name="color" value="#FFC114"/>
    </inkml:brush>
  </inkml:definitions>
  <inkml:trace contextRef="#ctx0" brushRef="#br0">0 45 14711,'0'0'2929,"137"-3"-2481,-77 3-400,0 0 0,-6 5-48,-8-1 0,-13 0-320,-8-3-608,-13-1-337,-6 0-960,-18-3-7491</inkml:trace>
  <inkml:trace contextRef="#ctx0" brushRef="#br0" timeOffset="1">83 1 3570,'0'0'6840,"-11"20"-5082,-37 69-362,45-81-1160,0 0 1,0 1 0,1-1-1,0 1 1,0-1 0,1 1 0,0 0-1,1-1 1,0 1 0,0 0-1,2 10 1,0 13 562,-2-22-573,0 1 1,1-1 0,0 0-1,0 0 1,1 0 0,1 0-1,-1 0 1,2-1 0,-1 1-1,8 12 1,-6-15-141,-1-1-1,1 0 0,0 0 1,1 0-1,-1-1 1,1 0-1,0 0 1,0 0-1,1-1 0,0 1 1,0-2-1,0 1 1,0-1-1,9 3 1,1-1-217,1-1 1,0-1-1,0 0 0,1-1 1,-1-1-1,21-2 1,-32 1-200,-7 0 190,1 0 0,0 1 0,0-1 0,-1-1 0,1 1 0,0 0 0,0 0 0,-1 0 0,1 0 0,0 0 0,-1-1 0,1 1 0,0 0 0,0-1 0,-1 1 0,1 0 0,0-1 0,-1 1 0,1-1 0,-1 1 0,1-1 0,-1 1 0,1-1 0,-1 1 0,1-1 0,-1 0 0,1-1 0,-1-22-5741,-5 6 1230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21.998"/>
    </inkml:context>
    <inkml:brush xml:id="br0">
      <inkml:brushProperty name="width" value="0.05" units="cm"/>
      <inkml:brushProperty name="height" value="0.05" units="cm"/>
      <inkml:brushProperty name="color" value="#004F8B"/>
    </inkml:brush>
  </inkml:definitions>
  <inkml:trace contextRef="#ctx0" brushRef="#br0">110 1 3201,'0'0'6980,"114"173"-4659,-83-78-112,-10 8-208,-9 3-929,-9-2-560,-3 1-432,0-12-80,-13-13 0,-18-11-464,-17-11-1056,-10-13-946,-10-17-1407,-4-21-2418</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8:00.621"/>
    </inkml:context>
    <inkml:brush xml:id="br0">
      <inkml:brushProperty name="width" value="0.05" units="cm"/>
      <inkml:brushProperty name="height" value="0.05" units="cm"/>
      <inkml:brushProperty name="color" value="#FFC114"/>
    </inkml:brush>
  </inkml:definitions>
  <inkml:trace contextRef="#ctx0" brushRef="#br0">1 46 2369,'0'0'16023,"138"-19"-14214,-78 15-224,2 2-481,1-1-703,-7-1-337,-9 2-128,-7 2-1969,-11-2-2545,-13-7-3970</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8:01.171"/>
    </inkml:context>
    <inkml:brush xml:id="br0">
      <inkml:brushProperty name="width" value="0.05" units="cm"/>
      <inkml:brushProperty name="height" value="0.05" units="cm"/>
      <inkml:brushProperty name="color" value="#FFC114"/>
    </inkml:brush>
  </inkml:definitions>
  <inkml:trace contextRef="#ctx0" brushRef="#br0">61 224 5202,'0'0'2820,"-1"1"-2752,1-1-1,-1 0 1,1 1-1,-1-1 1,0 0-1,1 1 1,-1-1-1,1 0 1,-1 0-1,0 0 1,1 0-1,-1 0 1,0 0-1,1 0 1,-1 0-1,0 0 1,1 0-1,-1 0 1,0 0 0,1 0-1,-1 0 1,0-1-1,-6-12 313,0 1 1,2-2-1,-1 1 1,2-1-1,0 0 1,0 0-1,-2-21 0,3 18 1678,14 35-1866,1-1 0,0 0 0,2 0 0,-1-2 0,2 0 1,0 0-1,1-1 0,1-1 0,0-1 0,0-1 0,1 0 0,1-1 0,37 15 0,-50-23-174,-1 0 0,0-1 0,1 1 0,-1-1 1,1 0-1,0-1 0,-1 1 0,1-1 0,8-1 0,-12 1-14,-1-1 1,1 0 0,0 1-1,0-1 1,-1 0 0,1 0-1,-1 0 1,1 0 0,-1 0-1,1-1 1,-1 1 0,1 0-1,-1-1 1,0 1 0,0-1-1,0 1 1,0-1 0,0 1-1,0-1 1,0 0 0,0 1-1,-1-1 1,1 0-1,-1 0 1,1 0 0,-1 0-1,0 0 1,0 1 0,0-4-1,3-16-42,-2-1 0,0 1 0,-2-1-1,0 1 1,-2-1 0,-5-23-1,5 34-671,0 0-1,-1 1 1,0-1 0,-9-14-1,3 13-3326</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8:01.562"/>
    </inkml:context>
    <inkml:brush xml:id="br0">
      <inkml:brushProperty name="width" value="0.05" units="cm"/>
      <inkml:brushProperty name="height" value="0.05" units="cm"/>
      <inkml:brushProperty name="color" value="#FFC114"/>
    </inkml:brush>
  </inkml:definitions>
  <inkml:trace contextRef="#ctx0" brushRef="#br0">0 135 12005,'0'0'1601,"18"0"1443,19 1-1606,89-1 863,-112-1-2215,0 0-1,0-1 1,0-1 0,0 0-1,0 0 1,25-12-1,-37 14-164,0 0 1,0 0-1,-1 0 0,1-1 0,0 1 0,0-1 1,-1 1-1,1-1 0,-1 1 0,0-1 0,1 0 0,-1 0 1,0 0-1,0 0 0,0 0 0,0 0 0,0 0 0,-1 0 1,1 0-1,-1-1 0,1 1 0,-1 0 0,0 0 1,0 0-1,0-1 0,0 1 0,0 0 0,0 0 0,-1 0 1,1-1-1,-1 1 0,0 0 0,1 0 0,-1 0 0,0 0 1,0 0-1,0 0 0,0 0 0,-1 0 0,1 1 1,-1-1-1,1 0 0,-1 1 0,1-1 0,-1 1 0,0-1 1,0 1-1,1 0 0,-1 0 0,0 0 0,0 0 0,0 0 1,-1 0-1,-3-1 0,-2 0 50,0-1 0,0 1 0,0 1 0,0-1 0,0 2 0,0-1-1,0 1 1,0 0 0,-1 0 0,1 1 0,0 0 0,-14 4 0,18-3 88,-1 0 0,0 1-1,1-1 1,0 1 0,0-1 0,0 1-1,0 0 1,0 1 0,0-1 0,1 1 0,0 0-1,-1 0 1,1 0 0,1 0 0,-1 0-1,1 0 1,0 1 0,-1 0 0,2-1-1,-1 1 1,-1 8 0,1-6 91,0 0 0,1 1-1,0-1 1,0 0 0,0 0 0,1 1-1,1-1 1,-1 0 0,1 0-1,0 1 1,1-1 0,2 8 0,-2-11-166,0 1 1,1-1-1,0 1 1,-1-1-1,2 0 1,-1 0-1,0 0 1,1-1-1,0 1 1,0-1-1,0 0 1,0 0-1,0 0 1,1 0-1,-1-1 0,1 0 1,9 3-1,-1 0-671,1-1 0,0-1 0,19 3 0,44-2-5379,-23-4-257</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8:02.571"/>
    </inkml:context>
    <inkml:brush xml:id="br0">
      <inkml:brushProperty name="width" value="0.05" units="cm"/>
      <inkml:brushProperty name="height" value="0.05" units="cm"/>
      <inkml:brushProperty name="color" value="#FFC114"/>
    </inkml:brush>
  </inkml:definitions>
  <inkml:trace contextRef="#ctx0" brushRef="#br0">260 73 6467,'0'0'8887,"-11"-12"-8279,-36-34-98,43 44-487,0 0 0,0 0 0,0 0 0,-1 1 0,1-1 0,0 1 0,-1 0 0,1 0 0,-1 1 0,1-1 0,-1 1 0,0 0 0,1 0 0,-1 1 0,1-1 0,-1 1 0,-6 2 0,6-2 3,-1 0 22,0 1 1,0 0 0,0 0-1,1 0 1,-1 1 0,1 0 0,0 0-1,0 1 1,0-1 0,0 1-1,0 0 1,1 0 0,0 0-1,0 1 1,0 0 0,0 0-1,1 0 1,0 0 0,0 0 0,0 1-1,0-1 1,1 1 0,0 0-1,1 0 1,-1-1 0,1 1-1,0 0 1,0 1 0,1-1-1,0 0 1,1 10 0,0-12-24,0 0-1,0 0 1,1 0 0,0-1 0,-1 1-1,2 0 1,-1-1 0,0 1 0,1-1-1,-1 0 1,1 0 0,0 0 0,0 0 0,0-1-1,0 1 1,1-1 0,-1 1 0,1-1-1,0 0 1,4 1 0,8 5 19,0-2 0,0 0 0,26 7 0,-13-8-23,0-1-1,0-1 0,1-1 1,-1-1-1,46-6 1,-68 4-18,0 0-1,-1-1 1,1 0 0,-1 0 0,1-1-1,-1 0 1,0 0 0,0 0 0,0-1-1,0 0 1,0 0 0,-1 0-1,0-1 1,0 0 0,0 0 0,-1 0-1,1 0 1,-1-1 0,0 0 0,-1 0-1,0 0 1,0 0 0,0 0 0,0-1-1,-1 0 1,0 1 0,-1-1 0,1 0-1,-1 0 1,-1 1 0,1-1 0,-1 0-1,0 0 1,-1 0 0,-1-7 0,1 10-15,0 1 0,0-1 0,0 0 0,0 1 0,-1-1 0,0 1 0,0 0 0,0-1 0,0 1 0,0 0 0,-1 0 0,1 1 0,-1-1 0,0 0 0,0 1 0,0 0 0,0-1 0,0 1 0,0 0 0,-1 1 0,1-1 0,-1 1 0,1-1 0,-1 1 0,0 0 0,1 0 0,-1 1 0,0-1 0,-4 1 0,4-1-16,0 1 0,1-1 0,-1 1 1,0 1-1,1-1 0,-1 0 0,0 1 0,1 0 0,-1 0 1,1 0-1,-1 0 0,1 0 0,0 1 0,-1-1 1,1 1-1,0 0 0,0 0 0,0 0 0,0 1 1,0-1-1,1 1 0,-1-1 0,1 1 0,0 0 1,-1 0-1,1 0 0,0 0 0,1 1 0,-1-1 0,-1 4 1,1-1 10,1 1 0,-1 0 1,1 0-1,0 0 0,0 0 1,1 0-1,0 0 0,1 0 0,-1 0 1,1 0-1,1 0 0,1 8 1,-1-10 17,0-1 0,1 1 1,-1 0-1,1-1 0,0 0 1,0 1-1,0-1 0,1 0 0,-1-1 1,1 1-1,0 0 0,0-1 1,0 0-1,1 0 0,-1 0 1,8 2-1,3 1-93,0 0 0,0-2 1,1 1-1,0-2 0,0 0 0,0-2 0,0 1 1,0-2-1,22-1 0,-35 1 62,1-1 1,-1 1-1,1-1 0,-1 0 0,1 0 0,-1 0 1,1 0-1,-1 0 0,0-1 0,0 0 0,0 1 1,0-1-1,0 0 0,0-1 0,0 1 0,3-4 1,-1 0-104,-1 1 0,0-1 0,0-1 0,0 1 0,-1 0 0,0-1 0,4-11 0,-1-2-391,-2 1 0,0-1 1,-1 0-1,0-39 1,-1 58 618,-1 1 1,0 0 0,0 0 0,1 0-1,-1 0 1,0 0 0,1 0 0,-1 1 0,0-1-1,0 0 1,1 1 0,-1-1 0,0 1-1,0-1 1,0 1 0,0-1 0,0 1 0,0 0-1,1 1 1,17 19 269,-1 2-1,-1 1 1,-2 0 0,0 0-1,20 50 1,-29-57-948,-8-46-1964,2 20 2348,1 1-1,1 0 1,-1-1-1,2 1 1,-1 0-1,1 0 1,0 0-1,7-12 1,-8 17 288,0 0-1,0 0 1,0 0 0,0 0 0,0 0-1,1 0 1,-1 1 0,1-1 0,0 1-1,-1 0 1,1 0 0,0 0-1,0 0 1,1 0 0,-1 1 0,0-1-1,1 1 1,-1 0 0,1 0 0,-1 0-1,1 1 1,4-1 0,-1 1 122,0 0 0,0 1 0,-1 0 0,1 0 0,0 0 0,0 1 0,-1 0 0,1 1-1,-1-1 1,0 1 0,0 0 0,0 1 0,0-1 0,0 1 0,-1 1 0,0-1 0,0 1 0,0 0 0,0 0 0,-1 0 0,1 0 0,-1 1 0,-1 0 0,1 0 0,2 7 0,-3-8-180,0 1 0,-1 0 1,1-1-1,-1 1 0,0 0 0,-1 0 0,0 0 0,0 1 1,0-1-1,0 0 0,-1 0 0,-1 8 0,1-12-86,-1 1 0,0-1-1,0 0 1,0 0 0,0 0-1,0 0 1,0 0 0,0 0 0,-1 0-1,1 0 1,-1 0 0,0 0-1,1-1 1,-1 1 0,0-1-1,0 1 1,0-1 0,0 0-1,0 0 1,0 1 0,0-2-1,0 1 1,-1 0 0,1 0-1,0-1 1,-1 1 0,1-1 0,0 0-1,-1 1 1,1-1 0,-1 0-1,1-1 1,-3 1 0,3 0-32,1 0 0,-1 0 0,1 0 0,-1 0 0,1 0 0,-1 0 0,1 0 0,-1-1 0,0 1 0,1 0 0,0-1 0,-1 1 0,1-1 0,-1 0 0,1 1 0,0-1 0,-1 0 0,1 0 0,0 0 0,-3-2 0,3 0-447,0 0 0,0 1 0,1-1 1,-1 0-1,0 0 0,1 0 0,0 0 0,-1 0 0,1 0 0,1-4 0,-1-12-4562</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8:03.278"/>
    </inkml:context>
    <inkml:brush xml:id="br0">
      <inkml:brushProperty name="width" value="0.05" units="cm"/>
      <inkml:brushProperty name="height" value="0.05" units="cm"/>
      <inkml:brushProperty name="color" value="#FFC114"/>
    </inkml:brush>
  </inkml:definitions>
  <inkml:trace contextRef="#ctx0" brushRef="#br0">360 139 8324,'0'0'6488,"-9"-15"-5874,-30-48-14,35 58-591,-1 0-1,0 1 1,0-1 0,0 1 0,0 0-1,0 1 1,-1-1 0,0 1-1,1 0 1,-1 1 0,-1-1 0,1 1-1,0 0 1,0 1 0,-1 0-1,1 0 1,-1 0 0,1 0 0,-1 1-1,1 0 1,-9 2 0,2-2 2,-1-1-31,1 0 1,1 1 0,-1 0 0,0 1 0,0 0 0,-17 5 0,27-5 39,0 0-1,0 0 1,0 0-1,0 1 1,1-1-1,-1 1 1,0 0-1,1-1 1,-1 1-1,1 0 1,0 1 0,0-1-1,0 0 1,0 1-1,0-1 1,0 1-1,0-1 1,1 1-1,0 0 1,-1 0-1,1 0 1,0 0 0,0 0-1,1 0 1,-1 0-1,0 0 1,1 5-1,-1-2 29,0 0 0,1 0 0,0-1 0,0 1 0,1 0 0,-1 0 0,1 0 0,0-1 0,1 1 1,0 0-1,-1-1 0,2 1 0,-1-1 0,1 0 0,0 0 0,0 0 0,0 0 0,0 0 0,1-1 0,0 1 0,0-1 0,0 0 0,1 0 0,-1-1 0,1 1 0,0-1 0,0 0 0,0 0 0,0-1 0,1 1 0,-1-1 0,1-1 0,-1 1 0,1-1 0,10 2 0,-9-2-50,0 1 0,0-1 0,0 0 0,0-1 0,0 0 1,0 0-1,0 0 0,14-3 0,-17 1-2,-1 1 0,1-1 0,-1 0-1,1 0 1,-1 0 0,1 0 0,-1-1 0,0 1 0,0-1 0,0 0 0,-1 0 0,1 0 0,-1 0 0,1 0 0,-1 0 0,0-1-1,2-3 1,1-7 18,0 1-1,-1-1 1,-1 0 0,0 0-1,-1 0 1,0 0-1,-1 0 1,-1-28-1,0 31-47,0 17 36,0 0-1,0 0 1,1 0 0,0 0-1,0 0 1,0 0-1,1-1 1,0 1-1,0 0 1,0-1-1,1 0 1,0 1-1,0-1 1,0 0-1,1 0 1,0-1 0,-1 1-1,2-1 1,-1 0-1,0 0 1,1 0-1,0-1 1,0 1-1,0-1 1,0 0-1,1-1 1,-1 1-1,1-1 1,-1 0 0,1 0-1,0-1 1,7 1-1,-7-1-48,0 0 0,0 0 0,0-1 0,0 0 0,-1 0-1,1-1 1,0 1 0,0-1 0,0-1 0,0 1 0,0-1 0,-1 0 0,1 0 0,-1-1-1,7-3 1,-9 3-174,1 0-1,-1 0 0,0-1 0,1 1 1,-2-1-1,1 0 0,0 0 0,-1 0 0,1 0 1,-1-1-1,0 1 0,-1-1 0,1 1 1,-1-1-1,0 1 0,0-1 0,0 0 1,-1 1-1,0-9 0,1-48-485,-1 74 1982,0 1-907,1-1-1,0 0 1,1 1-1,0-1 1,1 0-1,1-1 0,6 15 1,-8-21-568,1 0 0,0-1 0,0 1-1,1-1 1,0 0 0,0 0 0,7 7 0,-7-9-384,-1 0-1,1-1 1,0 1-1,-1-1 1,1 0-1,0 0 1,0 0 0,0 0-1,1-1 1,-1 0-1,0 0 1,5 1-1,12-1-6506</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8:03.653"/>
    </inkml:context>
    <inkml:brush xml:id="br0">
      <inkml:brushProperty name="width" value="0.05" units="cm"/>
      <inkml:brushProperty name="height" value="0.05" units="cm"/>
      <inkml:brushProperty name="color" value="#FFC114"/>
    </inkml:brush>
  </inkml:definitions>
  <inkml:trace contextRef="#ctx0" brushRef="#br0">0 1 8644,'0'0'0</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8:04.143"/>
    </inkml:context>
    <inkml:brush xml:id="br0">
      <inkml:brushProperty name="width" value="0.05" units="cm"/>
      <inkml:brushProperty name="height" value="0.05" units="cm"/>
      <inkml:brushProperty name="color" value="#FFC114"/>
    </inkml:brush>
  </inkml:definitions>
  <inkml:trace contextRef="#ctx0" brushRef="#br0">3 220 4306,'0'0'10269,"-1"-13"-9586,0-146-401,1 157-290,0 1 0,0 0 0,0 0 0,0 0 0,0 0 0,0 0 0,1 0 0,-1 0 0,0 0 0,1 0 0,-1-1 0,1 1-1,-1 1 1,1-1 0,0 0 0,-1 0 0,1 0 0,0 0 0,0 0 0,-1 0 0,1 1 0,0-1 0,0 0 0,0 1 0,0-1-1,1 0 1,1 0-3,0 0-1,0 0 0,0 1 0,0-1 1,0 1-1,0 0 0,0 0 0,0 0 0,5 0 1,1 1 10,-1 1 1,0 0-1,0 0 1,0 0-1,0 1 1,12 6 0,-2 3 33,0-1 0,1-1 1,0-1-1,0-1 0,1 0 1,0-2-1,1 0 0,-1-1 1,1-1-1,0-1 0,32 1 1,-51-5-39,0 0 1,-1 1 0,1-1-1,-1 0 1,0 0-1,1 0 1,-1 0 0,0 0-1,1 0 1,-1 0-1,0 0 1,0-1 0,0 1-1,0 0 1,0-1-1,0 1 1,-1-1 0,1 1-1,0-1 1,-1 1-1,1-1 1,-1 1 0,1-1-1,-1 0 1,0 1-1,0-1 1,0 0 0,0 1-1,0-4 1,1-3-122,-1 1 1,0-1-1,0 0 0,-1 1 1,-2-13-1,2 18 119,-1 1 0,1-1-1,0 1 1,-1-1 0,0 1 0,1 0-1,-1 0 1,0 0 0,1 0-1,-1 0 1,0 0 0,0 0 0,0 1-1,0-1 1,0 0 0,0 1 0,0 0-1,0-1 1,0 1 0,0 0 0,0 0-1,0 0 1,-3 1 0,1-1 55,0 0 0,-1 0-1,1 0 1,0 1 0,0 0 0,-1 0 0,1 0 0,0 0 0,0 1-1,-6 2 1,6 0 46,1 1-1,0-1 1,0 0-1,0 1 1,0 0-1,1 0 1,0 0 0,0 0-1,0 0 1,0 0-1,1 0 1,0 0-1,0 1 1,1-1-1,-1 1 1,1 5-1,0-5 53,0 1-1,0-1 1,1 1-1,-1-1 0,1 0 1,1 1-1,-1-1 1,1 0-1,0 0 0,1 0 1,-1 0-1,1-1 0,5 8 1,-4-8-171,0-1 0,0 1 0,1-1 0,-1 1 0,1-1 0,0-1 0,0 1 0,1-1 0,-1 0 0,1 0 0,0 0 0,0-1 0,0 0 0,0 0 0,0 0 0,0-1 0,0 0 0,1 0 0,-1-1 0,0 0 0,1 0 0,-1 0 0,0-1 0,0 0 0,1 0 0,-1-1 0,0 1 0,0-1 0,0-1 0,0 1 0,-1-1 0,1 0 0,-1 0 0,1-1 0,-1 1 0,0-1 0,-1 0 0,1-1 0,-1 1 0,6-8 0,23-43-1391,-23 38 929,0 1 1,1-1 0,21-23 0,-27 35 454,1 0-1,0 0 1,0 0-1,0 1 1,0 0 0,1 0-1,-1 1 1,1 0-1,0 0 1,0 0 0,0 1-1,1 0 1,8-1-1,-11 2 139,0 0 0,0 0 0,1 1-1,-1-1 1,0 1 0,0 1 0,0-1 0,0 1-1,0 0 1,0 0 0,0 0 0,0 0-1,0 1 1,0 0 0,0 0 0,-1 1-1,6 3 1,-5-2 87,0 1 0,-1 0 0,0 0-1,0 0 1,0 1 0,0 0 0,-1-1-1,0 1 1,0 0 0,-1 1 0,0-1 0,3 13-1,-3-12-50,0 0 0,0 0 0,0 0 0,-1 0-1,-1 0 1,1 0 0,-1 1 0,0-1 0,-1 0-1,0 0 1,-3 14 0,2-18-138,1 1 0,-1-1 0,-1 1 0,1-1 0,0 0 1,-1 0-1,0 0 0,1 0 0,-1-1 0,0 1 0,-1-1 0,1 0 0,0 0 0,-1 0 0,1 0 0,-1 0 0,0-1 0,1 1 1,-1-1-1,0 0 0,0 0 0,-7 0 0,-78 8-1448,42-14-1257,44 5 2102,0-1 1,-1 0-1,1 0 1,0 0-1,0 0 1,0-1-1,0 1 1,0-1-1,-4-3 1,-9-15-6819</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8:04.500"/>
    </inkml:context>
    <inkml:brush xml:id="br0">
      <inkml:brushProperty name="width" value="0.05" units="cm"/>
      <inkml:brushProperty name="height" value="0.05" units="cm"/>
      <inkml:brushProperty name="color" value="#FFC114"/>
    </inkml:brush>
  </inkml:definitions>
  <inkml:trace contextRef="#ctx0" brushRef="#br0">0 0 16359,'0'0'1473</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24.409"/>
    </inkml:context>
    <inkml:brush xml:id="br0">
      <inkml:brushProperty name="width" value="0.05" units="cm"/>
      <inkml:brushProperty name="height" value="0.05" units="cm"/>
      <inkml:brushProperty name="color" value="#004F8B"/>
    </inkml:brush>
  </inkml:definitions>
  <inkml:trace contextRef="#ctx0" brushRef="#br0">3 8 1969,'0'0'5912,"0"-7"-4912,-2 182 2998,5 207-1246,1-350-2601,-5-31-224,1 0 1,1 0-1,-1 1 1,0-1-1,0 0 1,0 0 0,1 0-1,-1 0 1,0 0-1,1 1 1,-1-1-1,1 0 1,0 0-1,-1 0 1,1 0 0,0 0-1,-1-1 1,1 1-1,0 0 1,0 0-1,1 1 1,1-24-3066,-1-12 222,-2-9-1712</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25.085"/>
    </inkml:context>
    <inkml:brush xml:id="br0">
      <inkml:brushProperty name="width" value="0.05" units="cm"/>
      <inkml:brushProperty name="height" value="0.05" units="cm"/>
      <inkml:brushProperty name="color" value="#004F8B"/>
    </inkml:brush>
  </inkml:definitions>
  <inkml:trace contextRef="#ctx0" brushRef="#br0">16 116 1473,'0'0'5181,"-3"-17"-3834,-8-52-501,11 68-829,-1 0 1,1 0-1,0 0 0,0 0 1,0 0-1,0 0 1,0 0-1,0 0 1,0 0-1,0 0 1,0 0-1,0 0 0,1 0 1,-1 0-1,0 1 1,1-1-1,-1 0 1,0 0-1,1 0 0,-1 0 1,1 1-1,0-1 1,-1 0-1,1 0 1,-1 1-1,1-1 1,0 0-1,0 1 0,-1-1 1,1 1-1,0-1 1,0 1-1,0-1 1,0 1-1,0 0 0,-1-1 1,1 1-1,0 0 1,0 0-1,0 0 1,0 0-1,0-1 1,0 1-1,0 0 0,0 1 1,0-1-1,0 0 1,0 0-1,0 0 1,0 1-1,0-1 0,-1 0 1,3 1-1,3 0 90,2-1-41,1 0 0,0 1 0,0 0-1,-1 1 1,1 0 0,-1 0 0,1 0-1,-1 1 1,0 1 0,0-1 0,0 1-1,-1 1 1,1-1 0,-1 1 0,0 0 0,0 1-1,-1 0 1,0 0 0,0 0 0,0 1-1,-1 0 1,8 13 0,-9-15-47,-1 1 0,0 0 0,0 0 0,-1 0 0,0 0 0,0 1 0,0-1 0,-1 0 0,0 1 0,0-1 0,0 1 1,-1-1-1,0 1 0,-1 0 0,1-1 0,-1 1 0,0-1 0,-4 12 0,3-14-75,1 0 1,-1 0-1,-1 0 0,1 0 0,-1-1 1,1 1-1,-1-1 0,0 1 1,0-1-1,-1 0 0,1 0 0,0 0 1,-1-1-1,0 1 0,0-1 1,0 0-1,0 0 0,0 0 0,0 0 1,0-1-1,-1 0 0,1 0 1,-1 0-1,1 0 0,0-1 0,-1 0 1,-4 0-1,7 1 2,1-1 0,0 0 0,-1 0 0,1 0 1,0 0-1,0 0 0,-1 0 0,1-1 0,0 1 0,0 0 0,-1-1 0,1 1 1,0-1-1,0 1 0,0-1 0,0 1 0,0-1 0,0 0 0,-1 1 0,2-1 1,-1 0-1,0 0 0,0 0 0,0 0 0,-1-2 0,0-31-535,2 29 490,0 3 69,0 1-1,1-1 1,-1 0-1,1 0 1,-1 1-1,1-1 1,-1 0-1,1 1 1,0-1-1,0 1 1,0-1 0,0 1-1,0-1 1,0 1-1,0 0 1,0-1-1,1 1 1,-1 0-1,1 0 1,2-2-1,0 1 18,1-1-1,-1 1 1,1 1-1,0-1 0,0 0 1,0 1-1,6-1 1,7 0 158,-1 1 1,1 1 0,23 2 0,-31 0-33,0 0 1,-1 0 0,1 1 0,-1 0 0,0 1-1,0 0 1,0 1 0,0 0 0,-1 0 0,0 1-1,0-1 1,0 2 0,-1-1 0,0 1 0,0 1-1,0-1 1,-1 1 0,0 0 0,-1 0 0,0 1-1,0 0 1,6 16 0,-7-15-77,0 1 0,0 0-1,-1-1 1,-1 1 0,1 0 0,-2 0 0,0 1-1,0-1 1,-1 0 0,0 0 0,-1 1 0,0-1-1,-1 0 1,0 0 0,-1 0 0,0 0 0,-1-1 0,0 1-1,-10 17 1,8-18-71,-1 0 0,0-1 0,-1 0-1,0 0 1,0-1 0,-1 0 0,0-1-1,0 1 1,-1-2 0,0 1 0,0-1 0,0-1-1,-1 0 1,0-1 0,0 0 0,0 0-1,0-1 1,-1-1 0,1 1 0,-1-2 0,0 0-1,-17-1 1,26 0 17,1 0 0,-1 0 0,0-1 0,1 1 0,-1-1 0,1 0 0,-1 1 0,1-1 0,0-1 0,-1 1 0,1 0 0,0 0 0,0-1 0,0 1 0,0-1 0,0 0 0,0 0 0,0 1 0,1-1 0,-1-1 0,0 1 0,1 0 0,0 0 0,-1 0 0,1-1 0,0 1 0,0 0 0,1-1-1,-1 1 1,0-1 0,1 0 0,0 1 0,-1-1 0,1-4 0,0 0-14,-1-1 0,1 1 0,1-1 0,0 1 0,0-1 0,0 1 0,1 0 0,0 0 0,0-1 0,1 1 0,5-10 0,1 5 83,1-1 1,0 1 0,1 1-1,1 0 1,0 0-1,0 1 1,1 1 0,0 0-1,0 0 1,1 2 0,0 0-1,1 0 1,0 1 0,0 1-1,0 1 1,0 0-1,1 1 1,-1 0 0,1 1-1,0 1 1,28 2 0,-41 0-8,0 0 0,1 1 0,-1-1 1,0 1-1,0 0 0,1 0 1,-1 0-1,-1 0 0,1 0 1,0 1-1,-1 0 0,1-1 0,-1 1 1,0 0-1,0 0 0,0 0 1,0 0-1,0 0 0,-1 1 1,1-1-1,-1 1 0,0-1 1,1 6-1,3 10 193,-1 1 1,4 35 0,-8-53-242,1 13-245,3 21 183,5-18-4891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30.904"/>
    </inkml:context>
    <inkml:brush xml:id="br0">
      <inkml:brushProperty name="width" value="0.05" units="cm"/>
      <inkml:brushProperty name="height" value="0.05" units="cm"/>
      <inkml:brushProperty name="color" value="#004F8B"/>
    </inkml:brush>
  </inkml:definitions>
  <inkml:trace contextRef="#ctx0" brushRef="#br0">0 1 7972,'0'0'2097,"141"30"-545,-68-21-799,1 0-161,-3-1 64,-11-3-144,-8-1-287,-15-4-209,-10 0-16,-11 0-449,-7 0-671,-9-19-5123</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25.426"/>
    </inkml:context>
    <inkml:brush xml:id="br0">
      <inkml:brushProperty name="width" value="0.05" units="cm"/>
      <inkml:brushProperty name="height" value="0.05" units="cm"/>
      <inkml:brushProperty name="color" value="#004F8B"/>
    </inkml:brush>
  </inkml:definitions>
  <inkml:trace contextRef="#ctx0" brushRef="#br0">0 0 7555,'0'0'1121</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26.487"/>
    </inkml:context>
    <inkml:brush xml:id="br0">
      <inkml:brushProperty name="width" value="0.05" units="cm"/>
      <inkml:brushProperty name="height" value="0.05" units="cm"/>
      <inkml:brushProperty name="color" value="#004F8B"/>
    </inkml:brush>
  </inkml:definitions>
  <inkml:trace contextRef="#ctx0" brushRef="#br0">0 476 6643,'0'0'1099,"20"-7"1150,-7 3-1832,5-1-12,0-1 0,0-1 0,0-1 0,-1 0 0,0-1 0,28-20 0,-39 23-223,0-1-1,0 1 1,0-1-1,-1-1 1,0 1 0,0-1-1,-1 1 1,0-1-1,0-1 1,-1 1-1,0 0 1,3-16-1,-3 8-94,0 0-1,-2-1 1,0 0-1,-1 1 1,-3-32-1,1 40-100,0 0 0,0 0 0,0 1 1,-1-1-1,0 1 0,-1-1 0,0 1 0,0 0 0,0 1 0,-1-1 0,0 1 0,-8-8 1,9 9-26,-1 0 0,0 1 0,0 0 0,0 0 0,0 1 0,-1-1 0,1 1 0,-1 0 0,0 1 0,0-1 1,0 1-1,0 0 0,0 1 0,-1-1 0,-11 0 0,16 3 21,-1-1 1,1 1-1,0-1 1,0 1-1,0 0 0,0 0 1,0 0-1,0 0 0,0 1 1,1-1-1,-1 0 1,0 1-1,0-1 0,1 1 1,-1-1-1,1 1 0,0 0 1,-1 0-1,1 0 1,0 0-1,0 0 0,0 0 1,0 0-1,1 0 0,-2 4 1,-13 61-75,14-65 90,-4 50 124,2 0 1,4 53-1,0-67 210,0-22-209,0 0 0,1 0 0,1-1 0,0 0 0,1 1 0,1-1 0,1-1 0,0 1 0,0-1 0,2 0 0,-1 0 0,19 23 0,-19-29-252,0 1 0,1-1 1,0 0-1,0-1 0,1 0 1,0 0-1,0-1 0,1 0 1,0-1-1,0 0 0,0 0 1,0-1-1,1 0 0,0-1 1,-1 0-1,1-1 0,0 0 1,21 0-1,-14-2-1394,-1-1 1,1-1-1,0 0 1,-1-2-1,0 0 1,0-1-1,17-7 0,14-12 1324,-4-7 3666,-41 28-2767,1 0 0,-1-1 1,0 1-1,0-1 1,-1 1-1,1-1 1,-1 0-1,0 0 0,0 0 1,0 0-1,0 0 1,1-7-1,-2 10-517,-1-1 0,0 1 0,0 0-1,0-1 1,0 1 0,0-1 0,0 1 0,0-1 0,0 1-1,-1 0 1,1-1 0,0 1 0,-1 0 0,1-1 0,-1 1-1,0 0 1,1-1 0,-1 1 0,0 0 0,0 0 0,-1-2-1,0 2-228,1 0 0,-1-1 1,0 1-1,0 0 0,0 0 0,0 0 0,0 0 0,0 0 0,0 1 0,0-1 0,-3 0 0,-9-1-58,1-1-1,0 2 1,-1 0-1,1 0 1,-1 2 0,0-1-1,1 2 1,-23 4 0,32-4 81,0-1 1,-1 1 0,1 0-1,0-1 1,0 2 0,1-1 0,-1 0-1,0 1 1,1 0 0,0 0-1,-1 0 1,1 0 0,0 1 0,1-1-1,-1 1 1,1-1 0,-1 1 0,1 0-1,0 0 1,0 0 0,1 0-1,-1 0 1,1 1 0,0-1 0,0 0-1,1 1 1,-1-1 0,1 1-1,0-1 1,0 5 0,0-4 17,0 0 0,1 0 0,-1-1 0,1 1 0,0 0 0,0 0-1,0-1 1,1 1 0,0-1 0,0 1 0,0-1 0,0 0 0,1 0 0,-1 0 0,1 0 0,7 7 0,-4-6 24,0 0 0,1 0 1,0-1-1,0 1 0,0-2 0,0 1 1,1-1-1,0 0 0,10 3 1,1-1 18,0-1 0,1 0 1,0-2-1,-1 0 0,1-1 1,0-1-1,34-4 0,-52 3-16,0 0-1,0 0 0,1 0 0,-1 0 1,0 0-1,-1 0 0,1-1 0,0 1 0,0-1 1,0 1-1,-1-1 0,1 0 0,-1 1 0,0-1 1,1 0-1,-1 0 0,0 0 0,0 0 0,0 0 1,0 0-1,0-1 0,-1 1 0,1 0 0,-1 0 1,1-1-1,-1-3 0,2-9 107,-1-1 1,-1-28 0,-1 25-98,1 9-34,1 8 0,-1-1 0,0 1 0,0 0 0,0-1 0,0 1 0,0-1 0,0 1 1,-1-1-1,1 1 0,-1-1 0,1 1 0,-1 0 0,0 0 0,0-1 0,0 1 0,-2-2 0,3 4-34,-2 17-1055,1-6 1041,2 1-1,-1-1 0,1 0 1,1 0-1,0 0 0,1 0 1,4 13-1,-5-21 23,0 1 1,-1-1-1,1 0 0,0 0 1,1 0-1,-1 0 0,0 0 1,1 0-1,0-1 0,-1 1 1,1-1-1,0 0 0,0 0 1,0 0-1,1 0 0,-1-1 1,0 1-1,1-1 0,-1 0 1,1 0-1,0 0 0,-1 0 1,1 0-1,-1-1 0,1 0 1,6 0-1,-7 0 4,0 0-1,0-1 1,0 1-1,0-1 0,0 0 1,0 0-1,0 0 1,-1 0-1,1 0 1,0 0-1,-1-1 1,1 0-1,-1 1 1,1-1-1,-1 0 1,0 0-1,0 0 1,1 0-1,2-6 0,3-4-107,0-1-1,-1 0 0,7-16 0,-11 21 110,0-1-1,1 1 1,0 0-1,0 1 1,1-1-1,0 1 1,0 0-1,1 0 1,0 0-1,10-8 1,-14 14 53,0 0 0,1 0 0,-1 0 0,1 0 0,-1 0 0,0 1 0,1-1 1,-1 1-1,1-1 0,-1 1 0,1 0 0,-1 0 0,1 0 0,-1 1 0,1-1 0,-1 1 0,1-1 0,-1 1 0,0 0 0,1 0 1,-1 0-1,0 0 0,0 0 0,1 0 0,-1 1 0,0-1 0,0 1 0,0-1 0,-1 1 0,1 0 0,2 3 0,7 7 196,-1 1 0,0 1-1,14 24 1,-13-19-96,11 17-29,28 32 0,-49-67-193,-1-6-209,0-12-48,1 1 0,1 0-1,1 0 1,0 0 0,9-24 0,-9 30 210,1 1 0,0-1 0,1 1 0,0 0 0,0 0 0,1 0 1,0 1-1,1-1 0,13-12 0,-18 20 266,-1-1 0,1 1 0,0 0 0,0-1 0,-1 1 0,1 0 0,0 0 0,0 0 0,0 1 0,0-1 0,1 0 0,-1 1 0,0 0 0,0-1 0,0 1 0,0 0 0,1 0 0,-1 0 0,0 0 0,0 1 0,0-1 0,0 0 0,0 1 0,0 0 0,1-1 0,-1 1 0,-1 0 0,1 0 0,0 0 0,3 2 0,4 4 317,0 1 0,0 0 0,0 1 0,12 15 0,17 16-126,16-10-709,-16-19-2770,-12-10-2272</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28.355"/>
    </inkml:context>
    <inkml:brush xml:id="br0">
      <inkml:brushProperty name="width" value="0.05" units="cm"/>
      <inkml:brushProperty name="height" value="0.05" units="cm"/>
      <inkml:brushProperty name="color" value="#004F8B"/>
    </inkml:brush>
  </inkml:definitions>
  <inkml:trace contextRef="#ctx0" brushRef="#br0">277 471 5683,'0'0'7672,"9"-6"-6703,-4 2-915,-1 3 67,-1-1 1,1-1 0,-1 1-1,0 0 1,0-1-1,0 0 1,0 0 0,-1 0-1,1 0 1,-1 0-1,1 0 1,-1-1 0,0 1-1,0-1 1,-1 0-1,1 1 1,-1-1 0,0 0-1,0 0 1,0 0 0,1-7-1,-2 8-117,1 1 0,-1 0 0,0-1 0,0 1 0,0-1 1,0 1-1,0 0 0,0-1 0,-1 1 0,1-1 0,-1 1 0,0 0 0,0 0 0,0-1 0,0 1 0,0 0 0,0 0 0,0 0 0,-1 0 1,1 0-1,-1 0 0,1 0 0,-1 1 0,0-1 0,0 1 0,1-1 0,-1 1 0,0-1 0,-1 1 0,1 0 0,0 0 0,0 0 0,0 0 0,-1 1 1,1-1-1,0 0 0,-1 1 0,1 0 0,-3-1 0,-12-1-133,-1 0 0,1 0 0,0 2-1,0 0 1,0 1 0,-1 0 0,1 2 0,0 0 0,-22 7 0,33-8 74,0 1 1,-1-1-1,1 1 1,0 1-1,1-1 1,-1 1-1,1 0 1,-1 0 0,1 0-1,0 1 1,-8 9-1,11-10 33,-1 1 0,1-1 0,0 0 0,0 1 0,0 0 0,1-1 0,-1 1 0,1 0 0,0 0 0,1-1 0,-1 1 0,1 0-1,0 0 1,0 0 0,1 0 0,-1 0 0,1 0 0,2 5 0,-1-3 4,1 0-1,0 0 1,0 0 0,0-1-1,1 0 1,0 1 0,1-2-1,-1 1 1,1 0 0,0-1-1,1 0 1,8 7 0,12 8 35,43 24 0,-53-34 3,74 41 329,-55-34-68,-2 2 0,0 1-1,-1 2 1,31 28 0,-60-47-276,1 1 1,-1 0 0,0-1-1,0 2 1,0-1 0,0 0-1,-1 1 1,0-1-1,0 1 1,0-1 0,0 1-1,-1 0 1,2 7 0,-3-10-5,0 0 0,0 0 0,0 0 1,0 0-1,0 0 0,-1 0 0,1 0 1,0 0-1,-1 0 0,0 0 0,1-1 1,-1 1-1,0 0 0,0 0 0,0-1 1,0 1-1,0 0 0,-1-1 0,1 1 1,0-1-1,-1 1 0,1-1 0,-1 0 1,1 0-1,-1 1 0,0-1 1,1 0-1,-1-1 0,0 1 0,0 0 1,0 0-1,0-1 0,0 1 0,-2 0 1,-4 1 32,0-1-1,1 1 1,-1-1 0,0-1 0,0 1 0,0-1 0,0-1 0,0 1 0,0-1 0,0-1 0,1 1 0,-1-1 0,1-1 0,-12-4 0,15 4-28,-1 0-1,1 0 1,-1 0-1,1-1 1,0 1-1,0-1 1,1 0 0,-1 0-1,1-1 1,0 1-1,0-1 1,0 0 0,0 0-1,1 1 1,0-2-1,0 1 1,0 0 0,1 0-1,0 0 1,0-1-1,-1-10 1,2 2-56,-1-1 0,2 1-1,-1 0 1,2 0 0,0 0 0,1 0 0,0 0 0,1 0-1,1 1 1,0-1 0,1 1 0,13-21 0,5-2-114,2 1-1,56-57 1,-59 69 181,-1 0 0,-1-2-1,-2 0 1,0-1 0,-1-1-1,-2-1 1,13-29 0,-25 44 38,0 1 0,-1-1 0,-1 0 1,0 0-1,-1 1 0,0-1 1,-1 0-1,0 0 0,-3-17 0,2 27-60,1 0-1,0 0 0,-1-1 1,0 1-1,0 0 0,0 0 1,0 0-1,0 0 0,-1 0 1,1 0-1,-1 0 0,0 0 1,0 0-1,0 1 0,0-1 1,0 1-1,-1 0 0,1-1 1,-1 1-1,0 0 0,1 1 1,-1-1-1,0 0 0,0 1 1,0-1-1,0 1 0,0 0 1,0 0-1,-1 0 0,1 1 1,0-1-1,0 1 0,-1 0 1,1 0-1,0 0 0,-1 0 1,1 0-1,0 1 0,-1-1 1,-4 3-1,4-2-20,0 1 0,-1 1 0,1-1 0,0 1 0,0-1 0,1 1 0,-1 1 0,0-1 0,1 0 0,0 1 0,0-1 0,0 1 0,0 0 0,1 0 0,-1 0 0,1 1 0,0-1 0,0 1 0,-2 7 0,-1 4 8,0 1 0,1-1-1,0 1 1,-1 21 0,4-16 20,0-1 1,1 1-1,1-1 1,6 32 0,-5-42 21,2 1 1,-1-1-1,1 1 1,1-1 0,0-1-1,1 1 1,0-1-1,0 0 1,13 15 0,-6-10 66,2 1 1,-1-2-1,2 0 1,32 22-1,-41-31-37,-1-1 0,1 0 0,0-1 1,1 1-1,-1-2 0,0 1 0,1-1 0,0 0 0,-1 0 0,1-1 0,0 0 1,0 0-1,0-1 0,0 0 0,16-2 0,-23 1 4,1 0 1,-1 0-1,0 0 1,1-1-1,-1 1 0,0 0 1,1-1-1,-1 1 1,0-1-1,0 1 1,0-1-1,-1 1 0,1-1 1,0 0-1,0 1 1,-1-1-1,1-3 0,11-39 110,-9 30-120,-1 7-55,5-34-2,23 60-1098,-18-10 1185,0 1 1,0-2-1,1 1 0,-1-2 1,2 0-1,-1 0 0,1-1 1,0-1-1,0 0 0,1-1 0,0-1 1,-1 0-1,1-1 0,0-1 1,0 0-1,17-1 0,-31 0-44,0-1 0,0 1 0,0 0 0,0 0-1,0 0 1,0-1 0,0 1 0,0 0 0,0-1 0,0 1-1,0-1 1,0 1 0,0-1 0,0 0 0,0 1 0,0-1-1,-1 0 1,1 0 0,0 1 0,0-1 0,-1 0 0,1 0-1,0-2 1,8-30 391,-11-37-504,1 66 26,0-1-1,-1 1 0,1-1 1,-1 1-1,0 0 0,0 0 1,0 0-1,-1 0 0,0 0 1,1 0-1,-1 1 0,-1-1 1,1 1-1,0 0 0,-1 0 1,1 0-1,-1 0 0,0 1 1,0-1-1,0 1 0,-1 0 1,1 0-1,-8-2 0,-3-1-60,0 1 0,0 1 0,0 0 1,-1 1-1,-27 0 0,40 2 96,1 0 0,-1 0 1,1 1-1,-1-1 0,1 1 1,0 0-1,-1-1 0,1 1 1,0 0-1,0 0 0,0 1 1,0-1-1,0 0 0,0 1 1,0-1-1,0 1 0,0 0 1,1 0-1,-1 0 0,1-1 1,-1 1-1,1 1 0,0-1 1,-1 0-1,1 0 0,0 0 1,1 1-1,-1-1 0,0 0 1,1 1-1,-1-1 1,1 1-1,0-1 0,0 0 1,0 1-1,0 4 0,0-3-3,0 0-1,0 0 1,1 0 0,-1 0-1,1 0 1,0 0 0,0 0-1,0 0 1,1 0 0,0 0-1,-1-1 1,1 1 0,0 0-1,1-1 1,-1 0 0,1 1-1,-1-1 1,1 0 0,0 0-1,0-1 1,7 5-1,-1-3-249,1 0 0,0-1 0,1 0-1,-1-1 1,1-1 0,-1 1 0,1-2-1,-1 1 1,1-1 0,-1-1 0,1 0-1,-1-1 1,1 0 0,-1 0 0,0-1 0,0 0-1,0-1 1,0 0 0,-1-1 0,1 0-1,8-6 1,-8 5-54,0 0 1,-1-1-1,0 0 1,0-1-1,-1 0 1,0 0-1,0-1 0,-1 0 1,0 0-1,0 0 1,-1-1-1,-1 0 0,1-1 1,-2 1-1,1-1 1,-2 0-1,1 0 1,-1 0-1,1-14 0,-2-1 641,-2-1 1,-1 0-1,-6-41 0,3 49 1224,0 1 0,-1-1 0,-9-19 0,15 69 1864,-1 10-3820,8 33 496,3-1 0,4 1 0,36 108 0,-24-252-1115,-23 65 1038,1-1 1,-1 1-1,1 0 0,-1 0 0,1 0 1,1 0-1,-1 1 0,1 0 0,-1 0 0,1 1 1,0 0-1,1 0 0,-1 0 0,0 0 1,1 1-1,0 0 0,-1 1 0,1 0 1,12-1-1,-11 1 181,0 0 0,1 1 0,-1 0 1,0 0-1,0 1 0,0 0 0,0 0 0,0 1 1,0 0-1,0 1 0,0 0 0,-1 0 0,1 0 1,-1 1-1,0 0 0,9 7 0,-10-6-145,-1 0-1,1 1 0,-1-1 0,0 1 1,-1 0-1,1 1 0,-1-1 0,0 1 0,-1-1 1,0 1-1,0 0 0,0 1 0,-1-1 1,0 0-1,0 1 0,-1-1 0,0 1 1,0 0-1,-1-1 0,0 10 0,-1-14-41,0 0 0,0-1 1,0 1-1,-1-1 0,1 1 0,0-1 0,-1 1 0,0-1 0,1 0 0,-1 0 0,0 0 0,0 0 0,0 0 0,-1 0 0,1-1 0,0 1 0,-1-1 1,1 1-1,-1-1 0,1 0 0,-1 0 0,1 0 0,-1 0 0,0-1 0,0 1 0,-4 0 0,-10 1-115,1 1-1,-34-1 0,31-2-190,12 1 131,-1-1 0,1 0 1,0 0-1,0-1 0,-9-1 1,15 2 109,0-1 0,-1 1 1,1-1-1,0 1 1,0-1-1,-1 1 0,1-1 1,0 0-1,0 0 0,0 1 1,0-1-1,0 0 0,0 0 1,0 0-1,0 0 0,0-1 1,0 1-1,0 0 1,1 0-1,-1 0 0,1-1 1,-1 1-1,1 0 0,-1-1 1,1 1-1,0 0 0,-1-1 1,1 1-1,0-1 0,0 1 1,0-2-1,0 1-119,1 1-1,-1-1 1,0 0-1,1 1 1,-1-1 0,1 1-1,0-1 1,-1 1-1,1 0 1,0-1-1,0 1 1,0 0 0,0-1-1,0 1 1,0 0-1,0 0 1,1 0-1,-1 0 1,0 0 0,0 0-1,1 0 1,-1 0-1,1 1 1,-1-1-1,1 0 1,-1 1 0,1-1-1,-1 1 1,3 0-1,0-2-269,40-13-4807</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29.059"/>
    </inkml:context>
    <inkml:brush xml:id="br0">
      <inkml:brushProperty name="width" value="0.05" units="cm"/>
      <inkml:brushProperty name="height" value="0.05" units="cm"/>
      <inkml:brushProperty name="color" value="#004F8B"/>
    </inkml:brush>
  </inkml:definitions>
  <inkml:trace contextRef="#ctx0" brushRef="#br0">177 340 6051,'0'0'11296,"5"-8"-10331,15-26-314,-20 33-643,1 0 0,-1 0 1,1 0-1,-1 0 0,0 0 0,0-1 0,1 1 0,-1 0 0,0 0 0,0 0 0,0 0 0,0-1 0,0 1 0,0 0 0,0 0 0,-1 0 0,1 0 0,0 0 0,-1 0 0,1-1 1,-1 1-1,1 0 0,-1 0 0,1 0 0,-1 0 0,0 0 0,0 1 0,1-1 0,-1 0 0,0 0 0,0 0 0,0 1 0,0-1 0,0 0 0,0 1 0,0-1 0,-1 0 0,-39-13-274,40 14 261,-7-2-37,0 0-1,0 0 1,0 1-1,-1 1 1,1-1-1,0 1 1,0 1-1,0 0 1,-15 3-1,20-3 14,0 0-1,0 0 0,0 1 0,0-1 0,1 1 0,-1 0 0,1 0 0,-1 0 0,1 0 1,0 0-1,0 1 0,0-1 0,0 1 0,0-1 0,1 1 0,-1 0 0,1-1 1,-1 1-1,1 0 0,0 0 0,0 0 0,0 0 0,1 0 0,-1 0 0,1 0 0,0 1 1,-1-1-1,2 4 0,-2-3 21,1 0 1,-1 1 0,1-1-1,0 1 1,0-1 0,1 0-1,0 1 1,-1-1 0,1 0-1,1 1 1,-1-1 0,1 0-1,-1 0 1,1 0 0,0 0-1,1-1 1,-1 1 0,1 0-1,-1-1 1,1 0 0,0 1-1,1-1 1,-1 0 0,0-1-1,1 1 1,-1-1 0,1 1-1,0-1 1,0 0 0,0 0-1,0-1 1,0 1 0,0-1-1,1 0 1,-1 0 0,0 0-1,1-1 1,-1 0 0,6 0-1,-7 1 11,1-1-1,-1 1 0,0-1 1,0 0-1,0-1 0,0 1 0,1 0 1,-1-1-1,0 0 0,0 1 1,0-1-1,0 0 0,0-1 1,0 1-1,-1-1 0,1 1 1,0-1-1,-1 0 0,4-3 0,-2 0-7,-1 0 0,0 0-1,0 0 1,0 0 0,-1 0-1,0-1 1,0 0 0,0 1-1,1-11 1,6-83-466,-9 103 456,1 0 0,0 0 0,1 0 0,-1 0 1,1 0-1,0 0 0,0 0 0,0 0 0,0 0 0,0-1 1,1 1-1,0-1 0,0 0 0,0 0 0,0 0 0,0 0 1,1 0-1,-1-1 0,1 1 0,0-1 0,-1 0 1,1 0-1,0-1 0,0 1 0,7 1 0,4 2 55,1-1 1,0-1-1,0 0 0,0-1 0,25 0 1,-27-2 0,-1-1 0,1-1 0,-1 0 0,0 0 0,0-2 1,0 1-1,0-2 0,0 0 0,-1 0 0,18-11 0,-24 13-23,0-1 0,-1 0-1,1-1 1,-1 1 0,0-1-1,0 0 1,0 0 0,-1-1-1,1 1 1,-1-1 0,-1 0-1,1 0 1,-1-1 0,0 1-1,-1-1 1,1 1 0,-1-1-1,-1 0 1,1 0 0,-1 0-1,1-13 1,-2 10-32,-1 0 0,0 0 0,0 0-1,-1 0 1,0 1 0,-1-1 0,0 1 0,0-1 0,-5-8 0,5 13 1,1 0 0,-1 1 1,-1-1-1,1 1 0,0 0 1,-1 0-1,0 0 0,0 1 1,0-1-1,-1 1 0,1 0 1,-1 0-1,1 0 0,-1 1 1,0 0-1,0 0 0,0 0 1,-9-2-1,11 4 12,1-1 0,-1 1 1,1 0-1,-1-1 0,0 1 0,1 0 0,-1 1 0,0-1 1,1 0-1,-1 1 0,0-1 0,1 1 0,-1 0 0,1 0 0,-1 0 1,1 0-1,0 0 0,-1 1 0,1-1 0,-4 4 0,3-1 28,-1 0 0,1 0-1,0 0 1,0 1 0,0-1 0,0 1-1,1 0 1,0 0 0,-3 10 0,0 3 86,1 0 1,1 1 0,1-1-1,1 37 1,1-50-112,0 0 0,0 0 0,1 0 0,0-1 0,0 1 0,1 0 0,-1-1-1,1 1 1,0-1 0,0 0 0,0 1 0,1-1 0,0 0 0,-1 0 0,6 4 0,-2-2 16,0-1 0,0 0 0,0-1 1,1 1-1,-1-1 0,1-1 0,0 1 0,13 3 0,3 0-871,0-2-1,0 0 1,0-2 0,0-1-1,32 0 1,9-2-4853</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30.262"/>
    </inkml:context>
    <inkml:brush xml:id="br0">
      <inkml:brushProperty name="width" value="0.05" units="cm"/>
      <inkml:brushProperty name="height" value="0.05" units="cm"/>
      <inkml:brushProperty name="color" value="#004F8B"/>
    </inkml:brush>
  </inkml:definitions>
  <inkml:trace contextRef="#ctx0" brushRef="#br0">360 482 7187,'0'0'6571,"4"-13"-6147,-3 11-404,3-12 267,1 1 0,-2-1 0,0 1 0,0-1-1,-2 0 1,1-20 0,-2 31-278,-1 0 0,0 0 0,0 0 0,0 1-1,0-1 1,-1 0 0,1 0 0,-1 1 0,0-1 0,1 1 0,-1-1 0,0 1-1,0 0 1,-1 0 0,1 0 0,0 0 0,-1 0 0,1 1 0,-1-1 0,0 1-1,1-1 1,-1 1 0,-4-1 0,-7-4-34,0 2 0,0 0-1,-21-4 1,13 4-19,0 1 1,0 0-1,0 2 0,-1 0 1,1 2-1,0 0 0,-31 7 1,50-7 26,0 1 0,-1-1 0,1 1 0,0 0 0,0 0 0,1 0 1,-1 1-1,0-1 0,1 1 0,-1-1 0,1 1 0,0 0 0,0 0 1,0 0-1,0 0 0,0 0 0,1 0 0,0 0 0,-1 1 0,1-1 1,0 1-1,1-1 0,-1 1 0,1-1 0,-1 1 0,1-1 0,0 1 1,1 4-1,-1-2-9,0 0 0,1 0 1,-1 0-1,2-1 0,-1 1 1,0 0-1,1-1 0,0 1 0,1-1 1,-1 0-1,1 1 0,0-1 1,0 0-1,0-1 0,1 1 1,7 7-1,-3-6-87,1-1 0,-1 0 0,1-1 0,-1 0 0,1 0-1,1-1 1,-1 0 0,0 0 0,1-1 0,-1-1 0,1 1 0,0-2 0,-1 1 0,1-1 0,0-1 0,-1 0 0,1 0 0,12-4 0,-10 3-282,0-2 0,-1 0 0,1 0 0,-1-1 1,0 0-1,0-1 0,0 0 0,-1-1 0,0 0 1,0-1-1,-1 0 0,0 0 0,15-19 0,-17 17 274,-1 0-1,0-1 0,-1 1 0,0-1 0,-1 0 1,0-1-1,0 1 0,-2-1 0,1 1 0,-1-1 1,-1 0-1,0 0 0,-1 0 0,0 0 0,-4-20 1,2 17 568,-1 0 0,-1 0 1,0 0-1,-1 1 1,0-1-1,-2 1 1,1 0-1,-2 1 0,0 0 1,0 0-1,-17-18 1,25 31-399,0-1 1,0 1-1,-1 0 0,1 0 1,0-1-1,-1 1 1,1 0-1,-1 0 1,1-1-1,0 1 1,-1 0-1,1 0 1,-1 0-1,1 0 0,0 0 1,-1 0-1,1 0 1,-1-1-1,1 1 1,-1 0-1,1 1 1,0-1-1,-1 0 1,1 0-1,-1 0 0,1 0 1,0 0-1,-1 0 1,1 0-1,-1 1 1,1-1-1,0 0 1,-1 0-1,1 0 1,0 1-1,-1-1 0,1 0 1,0 1-1,-1-1 1,1 0-1,0 1 1,0-1-1,-1 0 1,1 1-1,0-1 1,0 1-1,0-1 0,-1 0 1,1 1-1,0-1 1,0 1-1,0-1 1,0 0-1,0 1 1,0-1-1,0 1 1,0 0-1,-7 32-545,6-29 687,-4 24-187,1 0-1,2 0 1,0 0 0,2 0-1,1 0 1,9 51-1,-9-71 18,1 0-1,0 0 1,0-1 0,1 1-1,0-1 1,0 0 0,1 0-1,0 0 1,0 0 0,0 0 0,1-1-1,0 0 1,1 0 0,-1 0-1,1-1 1,0 1 0,0-1-1,1-1 1,0 1 0,-1-1-1,1-1 1,1 1 0,-1-1-1,1 0 1,-1-1 0,1 0-1,0 0 1,13 1 0,-14-2 38,0 0-1,0-1 1,0 0 0,0 0 0,0-1-1,0 0 1,0 0 0,0 0 0,-1-1-1,1 0 1,0-1 0,-1 1 0,0-1 0,11-7-1,-12 6 9,-1 1 0,0-2 0,1 1-1,-1 0 1,-1-1 0,1 0 0,-1 0 0,0 0-1,0 0 1,0-1 0,-1 1 0,0-1-1,0 1 1,0-1 0,-1 0 0,1 0 0,0-10-1,-1 7 79,1-56 512,-2 63-616,0 0-1,0-1 0,0 1 1,-1-1-1,1 1 0,-1 0 0,1-1 1,-1 1-1,0 0 0,0 0 1,0 0-1,-1-1 0,1 1 1,0 0-1,-1 1 0,1-1 0,-1 0 1,0 0-1,1 1 0,-1-1 1,0 1-1,-3-3 0,4 4-125,1 8-385,0 2 418,0 0 0,0 0 0,1 0 0,1 0 0,0-1 0,0 1-1,1 0 1,4 11 0,-3-14 51,0-1-1,0 0 0,0 0 1,1 0-1,0-1 0,0 1 0,0-1 1,1 0-1,0-1 0,0 1 1,0-1-1,9 4 0,-2-1 20,0-2-1,0 0 0,1 0 0,0-1 1,0-1-1,0 0 0,0-1 0,1-1 0,-1 0 1,0-1-1,1 0 0,27-5 0,-38 4-25,0 0-1,0 0 0,-1-1 1,1 1-1,0-1 0,-1 0 0,0 0 1,1 0-1,-1 0 0,0-1 1,0 1-1,0-1 0,0 0 0,-1 0 1,1 0-1,-1 0 0,1-1 1,-1 1-1,0 0 0,-1-1 0,1 0 1,0 1-1,0-6 0,1 0-84,-1 0-1,0 0 1,-1-1-1,0 1 1,-1 0-1,1-1 0,-2 1 1,-2-17-1,0 15 190,0 18 216,0 18-277,3-19-48,1 1-1,0 0 0,0-1 1,1 0-1,-1 1 0,2-1 1,-1 0-1,1 0 0,-1 0 1,2 0-1,-1 0 0,1-1 1,0 0-1,0 1 0,0-2 1,1 1-1,-1 0 0,7 4 1,1 0-724,0 0 1,0-1-1,1-1 0,0 0 1,0-1-1,1 0 1,16 5-1,36 4-7168</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30.696"/>
    </inkml:context>
    <inkml:brush xml:id="br0">
      <inkml:brushProperty name="width" value="0.05" units="cm"/>
      <inkml:brushProperty name="height" value="0.05" units="cm"/>
      <inkml:brushProperty name="color" value="#004F8B"/>
    </inkml:brush>
  </inkml:definitions>
  <inkml:trace contextRef="#ctx0" brushRef="#br0">1 0 1505,'0'0'7408,"0"14"-7170,-1 52 1003,4 0-1,12 82 1,39 142 90,-50-277-3569,-11-37-449,-34-60-3198,19 30 4316</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31.163"/>
    </inkml:context>
    <inkml:brush xml:id="br0">
      <inkml:brushProperty name="width" value="0.05" units="cm"/>
      <inkml:brushProperty name="height" value="0.05" units="cm"/>
      <inkml:brushProperty name="color" value="#004F8B"/>
    </inkml:brush>
  </inkml:definitions>
  <inkml:trace contextRef="#ctx0" brushRef="#br0">1 141 16,'0'0'3113,"-1"-17"-850,2-57-473,-1 72-1695,1 0 1,-1-1-1,0 1 1,1 0-1,0 0 0,-1 0 1,1 0-1,0 0 1,0 0-1,0 1 1,0-1-1,0 0 0,0 0 1,1 1-1,-1-1 1,0 0-1,1 1 0,0 0 1,-1-1-1,1 1 1,0 0-1,0 0 1,-1 0-1,1 0 0,0 0 1,0 0-1,0 0 1,3 0-1,2 0 191,1 0 0,0 0-1,0 0 1,0 1 0,12 2 0,-10-2 2,-1 2-171,1-1 0,-1 1 0,0 1 1,0 0-1,0 0 0,-1 1 0,1 0 0,-1 0 0,0 1 0,0 0 0,0 0 1,-1 1-1,0 0 0,0 1 0,0-1 0,-1 1 0,0 1 0,0-1 0,-1 1 0,7 12 1,-3-4-95,-1 0-1,0 0 1,-1 1 0,-1-1 0,-1 2 0,0-1 0,-1 1 0,-1-1 0,2 35 0,-5-50-25,1 6 3,-1 1-1,0 0 1,-1 0-1,0-1 1,-1 1-1,1-1 1,-4 10-1,3-15-22,1-1 0,0 0 0,-1 0-1,1 0 1,-1 0 0,1-1 0,-1 1 0,0 0 0,0-1-1,0 1 1,0-1 0,0 0 0,0 1 0,0-1 0,-1 0-1,1 0 1,0-1 0,-1 1 0,1 0 0,-1-1-1,1 1 1,0-1 0,-1 0 0,1 0 0,-1 0 0,1 0-1,-1 0 1,1-1 0,-1 1 0,-1-2 0,1 2-54,0-1-1,1 0 1,-1 0 0,0 0 0,1 0 0,-1 0 0,1-1 0,0 1 0,-1-1 0,1 0-1,0 0 1,0 1 0,0-1 0,0-1 0,1 1 0,-1 0 0,0 0 0,1-1-1,0 1 1,-1 0 0,1-1 0,0 0 0,0 1 0,1-1 0,-1 0 0,0 1 0,0-5-1,-1-8-339,0 0 0,1 0 0,1-25-1,1 36 413,-1-1 0,2 0 0,-1 0 0,0 0 0,1 0 0,0 1 0,0-1 0,0 1 0,1 0-1,0-1 1,-1 1 0,1 0 0,1 1 0,-1-1 0,1 0 0,-1 1 0,1 0 0,0 0 0,0 0 0,0 0-1,1 1 1,-1-1 0,1 1 0,-1 0 0,1 1 0,0-1 0,0 1 0,5-1 0,-3 0 127,0 0 1,0 1-1,-1 0 1,1 0-1,0 1 1,0 0 0,0 0-1,0 1 1,0 0-1,0 0 1,-1 0-1,1 1 1,0 0-1,-1 0 1,0 1-1,1 0 1,-1 0 0,0 0-1,0 1 1,7 6-1,-5-2-129,-1 0 0,0 1 1,-1 0-1,0 0 0,0 1 0,-1-1 0,-1 1 0,1 0 1,-1 1-1,-1-1 0,0 1 0,-1-1 0,0 1 0,0 0 1,-1 16-1,-12-33-130,8 2 141,-1 0 0,1 0 0,-1 0 0,1-1 0,0 0 0,1 1 1,-1-1-1,1 0 0,0 0 0,0 0 0,1-1 0,0 1 0,-2-7 0,-1-74 426,4 75-312,0 7-95,0 1-1,0-1 0,1 0 0,0 1 1,-1-1-1,1 0 0,1 1 0,-1 0 1,0-1-1,1 1 0,0 0 0,0-1 1,0 1-1,0 0 0,0 1 0,1-1 0,-1 0 1,1 1-1,0-1 0,-1 1 0,1 0 1,1 0-1,4-3 0,0 1-392,0 0 0,1 1 0,-1 0 0,1 1 0,0-1 0,0 2 0,0-1-1,14 1 1,7 0-3523</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31.539"/>
    </inkml:context>
    <inkml:brush xml:id="br0">
      <inkml:brushProperty name="width" value="0.05" units="cm"/>
      <inkml:brushProperty name="height" value="0.05" units="cm"/>
      <inkml:brushProperty name="color" value="#004F8B"/>
    </inkml:brush>
  </inkml:definitions>
  <inkml:trace contextRef="#ctx0" brushRef="#br0">7 190 4898,'0'0'3879,"18"4"-1832,-16-3-1970,27 6 273,0-2 0,0-1 0,0-1 0,40-2 1,-61-1-292,-1-1 0,1 0 1,0 0-1,-1-1 0,1 0 0,0 0 1,-1-1-1,0 0 0,0 0 1,12-8-1,-16 8-20,1 0 1,-1 0 0,0 0-1,0 0 1,0-1-1,0 1 1,-1-1-1,0 0 1,1 0-1,-1 0 1,-1 0 0,1 0-1,0-1 1,-1 1-1,0 0 1,0-1-1,0 1 1,-1-1-1,0 1 1,0-8-1,0 8-32,-1 0-1,0 1 1,0-1-1,0 0 1,-1 0-1,1 1 1,-1-1-1,0 1 0,0-1 1,0 1-1,0 0 1,-1 0-1,1 0 1,-1 0-1,0 0 0,0 0 1,0 1-1,0 0 1,0-1-1,0 1 1,-1 0-1,1 0 0,-1 1 1,0-1-1,1 1 1,-1 0-1,-4-1 1,-8-3 0,0 1 0,0 1 1,0 0-1,-1 1 0,-20 0 1,31 2 23,0 1 0,0-1 0,-1 1 0,1 0 0,0 0 0,0 1 0,0 0 0,0 0 0,0 0 0,1 1 0,-1 0 0,1 0 1,-1 0-1,1 1 0,0 0 0,1 0 0,-1 0 0,0 1 0,1-1 0,0 1 0,-4 6 0,3-3-22,1 0 1,0 0-1,1 0 0,0 0 0,0 0 0,1 1 1,0-1-1,0 1 0,1-1 0,0 1 0,0 0 1,1 0-1,0-1 0,3 18 0,-2-23-46,0 0-1,0 0 1,0 0 0,0-1-1,0 1 1,0 0-1,1-1 1,0 1-1,-1-1 1,1 0-1,0 1 1,0-1 0,0 0-1,1 0 1,-1 0-1,0 0 1,1-1-1,-1 1 1,1-1 0,-1 0-1,1 1 1,0-1-1,0 0 1,-1 0-1,1-1 1,4 1-1,9 2-899,0 0-1,0-2 1,26 0-1,-32-1 243,58 0-4259</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44.965"/>
    </inkml:context>
    <inkml:brush xml:id="br0">
      <inkml:brushProperty name="width" value="0.05" units="cm"/>
      <inkml:brushProperty name="height" value="0.05" units="cm"/>
      <inkml:brushProperty name="color" value="#004F8B"/>
    </inkml:brush>
  </inkml:definitions>
  <inkml:trace contextRef="#ctx0" brushRef="#br0">267 72 816,'0'0'5928,"0"-5"-5143,1-7-530,-4-19 3708,3 30-3922,-1 0 1,0 0 0,1 0 0,-1 0 0,0 0-1,0 0 1,0 0 0,0 0 0,0 0 0,0 1-1,0-1 1,0 0 0,0 1 0,0-1 0,0 1-1,0-1 1,0 1 0,0-1 0,-1 1 0,1 0-1,0 0 1,0-1 0,0 1 0,-1 0 0,1 0-1,-3 1 1,-6-1-48,-1 0 0,1 1 0,-1 0 0,1 1 0,0 0 0,0 0 0,0 1 1,0 1-1,0 0 0,0 0 0,1 1 0,0 0 0,0 1 0,0-1 0,1 2 0,-15 13 0,18-15 37,0 0-1,0 1 1,0 0 0,1 0-1,-1 0 1,1 0 0,1 1 0,-1-1-1,1 1 1,1 0 0,-1 0-1,1 0 1,-2 14 0,3-16-2,0 0 0,1 0 0,0-1 0,0 1 0,1 0 0,-1 0 0,1-1 0,0 1 0,0 0 0,1-1 0,-1 1 0,1-1 0,0 1 0,0-1 0,1 0 0,-1 0-1,1 0 1,0 0 0,0-1 0,0 1 0,0-1 0,6 5 0,7 3 14,1-1 0,-1-1 0,1-1 0,1 0 0,0-1 0,0-1-1,0-1 1,0 0 0,1-2 0,0 0 0,0-1 0,0 0 0,0-2-1,34-3 1,-42 1-49,1 0 0,-1 0 0,0-1-1,0-1 1,0 0 0,0 0 0,0-1 0,-1 0-1,0-1 1,0 0 0,0-1 0,-1 0-1,0-1 1,-1 0 0,1 0 0,-1 0-1,-1-1 1,0-1 0,0 1 0,-1-1 0,0 0-1,-1 0 1,0-1 0,0 0 0,-1 0-1,-1 0 1,0 0 0,0-1 0,-1 1 0,-1-1-1,0 1 1,0-19 0,-2 28-3,1 0 0,-1 0 1,0 0-1,0 0 0,0 0 0,0 0 0,0 0 1,0 0-1,0 1 0,0-1 0,-1 1 0,1-1 1,-1 1-1,1-1 0,-1 1 0,0 0 1,1-1-1,-1 1 0,0 0 0,0 0 0,0 1 1,0-1-1,0 0 0,0 1 0,0-1 0,0 1 1,0-1-1,0 1 0,0 0 0,0 0 1,0 0-1,-4 1 0,2-2-25,0 1 0,0 0 1,-1 1-1,1-1 0,0 1 1,0-1-1,0 1 0,0 1 0,0-1 1,0 1-1,0-1 0,0 1 0,0 0 1,1 0-1,-6 4 0,6-2 0,0 0-1,0 0 1,1 0 0,-1 0-1,1 1 1,0-1-1,0 1 1,0-1-1,1 1 1,-1 0 0,1-1-1,0 1 1,1 0-1,-1 0 1,1 0 0,0 0-1,0 0 1,0 0-1,1 0 1,0 0-1,0-1 1,2 8 0,-1-6-18,1 0 0,-1 0 0,1-1 1,0 1-1,0-1 0,1 0 0,0 0 0,0 0 1,0 0-1,0-1 0,1 0 0,-1 0 1,1 0-1,0 0 0,1-1 0,-1 0 0,7 4 1,-4-4-38,0 0 0,0 0 0,0-1 0,1 0 0,-1 0 0,1-1 0,-1 0 1,1 0-1,-1-1 0,1 0 0,-1-1 0,1 0 0,-1 0 0,1 0 0,-1-1 0,0-1 0,9-3 1,-10 3-83,-1-1 1,0 0-1,0 0 1,0 0 0,0-1-1,-1 0 1,0 0-1,0-1 1,0 1 0,0-1-1,-1 0 1,0 0-1,-1 0 1,1-1 0,-1 1-1,0-1 1,-1 0 0,1 0-1,-1 0 1,1-8-1,0-44-725,-3 49 1033,0-1 0,1 1 0,0 0 0,3-16 1,-3 25-58,0-1 1,0 1 0,-1 0 0,1 0 0,0 0 0,0 0 0,0 0 0,0 0 0,1 0 0,-1 0 0,0 0-1,0 0 1,0 0 0,1 1 0,-1-1 0,0 1 0,1-1 0,-1 1 0,1-1 0,-1 1 0,1 0 0,-1 0-1,0 0 1,1-1 0,-1 1 0,1 1 0,-1-1 0,4 0 0,0 1-2,0 0 0,0-1 1,0 1-1,1 1 0,-1-1 0,0 1 0,5 2 1,-4 0-10,0 1 1,0-1 0,0 1-1,0 1 1,-1-1 0,0 1-1,0-1 1,0 1 0,-1 1-1,0-1 1,0 1 0,0-1-1,-1 1 1,0 0 0,-1 1-1,1-1 1,1 10 0,0 8 129,0-1 1,-2 1 0,0-1 0,-3 27-1,1-44-277,-1 0-1,1-1 0,-2 1 1,1 0-1,-5 12 0,5-17 56,0 0-1,1-1 1,-1 1 0,0 0-1,0 0 1,0-1-1,0 1 1,0-1 0,0 1-1,0-1 1,-1 0-1,1 1 1,0-1 0,-1 0-1,1 0 1,-1 0-1,0 0 1,1 0 0,-1 0-1,0 0 1,1-1-1,-1 1 1,0 0 0,0-1-1,-3 1 1,4-2-6,0-1 1,0 1-1,0 0 1,1-1 0,-1 1-1,0-1 1,1 1-1,-1-1 1,1 1-1,-1-1 1,1 1-1,-1-1 1,1 0-1,0 1 1,0-1-1,0 0 1,0 1-1,0-1 1,1 1 0,-1-1-1,1-1 1,-1-3-108,1-5 43,1 0 1,0 0-1,1 1 0,0-1 1,1 1-1,0-1 1,0 1-1,1 0 0,1 1 1,-1-1-1,10-11 1,-8 12 182,0 0 0,-1 0 0,-1-1 0,0 0 0,0 0 1,-1-1-1,0 1 0,0-1 0,-1 0 0,-1 0 0,2-15 1,-4 26 390,1 0-472,0 1-1,1 0 1,-1 0 0,0 0-1,0 0 1,0 0-1,0 0 1,1 0-1,-1 0 1,-1 0-1,1 0 1,0 1-1,0-1 1,0 0 0,-1 1-1,2 1 1,1 4 25,60 70 1242,-44-56-817,-1 1 1,27 42-1,-41-57-457,-1-1 0,1 1-1,-1 0 1,-1 0 0,1 0 0,-1 0-1,-1 0 1,1 0 0,-1 1 0,-1-1 0,1 1-1,-1-1 1,0 0 0,-1 1 0,-1 8-1,1-13-19,0-1 0,0 1 0,-1-1 0,1 0 0,-1 0 0,1 0 0,-1 0 0,0 0 0,0 0 1,0 0-1,0-1 0,0 1 0,0-1 0,0 1 0,0-1 0,-1 0 0,1 0 0,0 0 0,-1 0 0,1 0 0,-1 0 0,-3 0 0,0 0 18,0 1 1,1-2-1,-1 1 0,0 0 1,0-1-1,0 0 1,0-1-1,1 1 1,-9-3-1,13 3 7,1-1 0,-1 0-1,0 0 1,0 0 0,1 0 0,-1 0-1,0 0 1,1 0 0,-1 0 0,1 0-1,-1 0 1,1 0 0,0 0-1,-1 0 1,1 0 0,0 0 0,0 0-1,0 0 1,0-1 0,0 1 0,0 0-1,0 0 1,0 0 0,0 0 0,0 0-1,1-2 1,10-32-62,-4 27 45,0 0 1,0 1-1,1 0 1,0 0-1,0 1 0,1 0 1,0 1-1,0 0 0,0 0 1,1 1-1,0 0 1,-1 0-1,1 1 0,1 1 1,-1 0-1,0 0 1,0 1-1,1 0 0,-1 1 1,1 0-1,16 3 1,-21-2 63,1 1 1,-1 0 0,0 1 0,0-1-1,0 1 1,-1 1 0,8 4 0,-8-5 48,-1 1 0,1-1 1,0-1-1,0 1 1,0-1-1,0 0 1,1 0-1,-1 0 0,0-1 1,1 0-1,-1 0 1,7 0-1,-11-3-36,0 0 0,0-1-1,0 1 1,-1 0 0,1-1 0,0 1 0,-1-1 0,0 1-1,0-1 1,0-4 0,0 6-46,-1-128 330,-2 40-2995,5 82-1829</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45.355"/>
    </inkml:context>
    <inkml:brush xml:id="br0">
      <inkml:brushProperty name="width" value="0.05" units="cm"/>
      <inkml:brushProperty name="height" value="0.05" units="cm"/>
      <inkml:brushProperty name="color" value="#004F8B"/>
    </inkml:brush>
  </inkml:definitions>
  <inkml:trace contextRef="#ctx0" brushRef="#br0">187 86 8100,'0'0'3439,"-10"-14"-3519,-36-44-105,45 57 177,-1 0-1,0-1 0,1 1 0,-1 0 0,0 0 0,0 0 0,0 0 0,0 0 0,0 0 0,0 1 0,0-1 0,0 0 1,0 1-1,0 0 0,0-1 0,0 1 0,0 0 0,0 0 0,0 1 0,0-1 0,-1 0 0,1 1 0,0-1 0,0 1 0,0-1 1,0 1-1,0 0 0,1 0 0,-1 0 0,-2 1 0,-2 3-17,-1-1-1,2 1 1,-1-1-1,0 2 1,-8 10 0,11-14 64,1 1 0,0 0 1,-1 0-1,1 0 0,1 0 1,-1 0-1,0 0 0,1 1 1,-1-1-1,1 0 0,0 1 1,0-1-1,0 1 0,1-1 1,-1 1-1,1 0 0,0-1 1,0 1-1,0-1 0,1 1 1,-1 0-1,1-1 0,0 1 1,0-1-1,0 0 1,0 1-1,1-1 0,-1 0 1,1 1-1,0-1 0,0 0 1,0 0-1,4 4 0,8 7 477,0-1-1,1 0 0,1-1 0,0 0 1,21 10-1,18 15 368,-52-35-874,-1 0-1,0 0 1,0 0 0,1 0-1,-1 1 1,-1-1-1,1 1 1,0-1-1,-1 1 1,1-1-1,-1 1 1,0 0-1,1 0 1,-2 0-1,1 0 1,0 0 0,0 5-1,-1-6-8,0 0-1,0 0 1,-1 0-1,1-1 1,-1 1 0,1 0-1,-1 0 1,0 0-1,0-1 1,0 1 0,0 0-1,0-1 1,0 1-1,0 0 1,0-1-1,-1 0 1,1 1 0,-1-1-1,1 0 1,-1 0-1,1 0 1,-1 0 0,0 0-1,1 0 1,-1 0-1,0 0 1,-2 0-1,-14 4 84,1 0-1,-1-2 0,0 0 0,-1-1 0,1-1 1,-27-1-1,44 0-75,0 0 1,0 0 0,0 1-1,0-1 1,0 0-1,0-1 1,0 1 0,0 0-1,0 0 1,0 0-1,0 0 1,0-1 0,0 1-1,0-1 1,1 1 0,-1 0-1,0-1 1,0 1-1,0-1 1,0 0 0,1 1-1,-1-1 1,0 0-1,1 1 1,-1-1 0,1 0-1,-1 0 1,0 0 0,0-1-1,1 0-51,0 1-1,0-1 1,0 0 0,0 0-1,0 0 1,1 0-1,-1 0 1,0 0-1,1 1 1,0-1 0,-1 0-1,1 0 1,0 1-1,1-3 1,3-4-698,0 0-1,0 0 1,1 1-1,0 0 1,9-8-1,23-17-4525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31.287"/>
    </inkml:context>
    <inkml:brush xml:id="br0">
      <inkml:brushProperty name="width" value="0.05" units="cm"/>
      <inkml:brushProperty name="height" value="0.05" units="cm"/>
      <inkml:brushProperty name="color" value="#004F8B"/>
    </inkml:brush>
  </inkml:definitions>
  <inkml:trace contextRef="#ctx0" brushRef="#br0">11 1 2065,'0'0'7539,"0"114"-6098,-4-55-513,0 1-543,1-2-385,3-8-401,0-9-2016,5-17-3361</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45.678"/>
    </inkml:context>
    <inkml:brush xml:id="br0">
      <inkml:brushProperty name="width" value="0.05" units="cm"/>
      <inkml:brushProperty name="height" value="0.05" units="cm"/>
      <inkml:brushProperty name="color" value="#004F8B"/>
    </inkml:brush>
  </inkml:definitions>
  <inkml:trace contextRef="#ctx0" brushRef="#br0">1 1 3986,'0'0'5298</inkml:trace>
  <inkml:trace contextRef="#ctx0" brushRef="#br0" timeOffset="1">55 165 304,'0'0'0</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50.105"/>
    </inkml:context>
    <inkml:brush xml:id="br0">
      <inkml:brushProperty name="width" value="0.05" units="cm"/>
      <inkml:brushProperty name="height" value="0.05" units="cm"/>
      <inkml:brushProperty name="color" value="#004F8B"/>
    </inkml:brush>
  </inkml:definitions>
  <inkml:trace contextRef="#ctx0" brushRef="#br0">339 106 3153,'0'0'2711,"-4"9"-2388,-14 26 354,16-34-545,0 1-1,0-1 0,0 0 0,0 1 0,0-1 0,0 0 0,0 0 0,-1-1 0,1 1 0,0 0 1,-1-1-1,1 1 0,0-1 0,-1 0 0,1 0 0,-1 0 0,1 0 0,0 0 0,-1 0 1,1-1-1,-4 0 0,-4 0 322,7 1-372,1-1 0,-1 1 0,0-1 0,0 1 0,1-1 0,-1 0 0,1 0 0,-1 0 0,1-1 0,-1 1 0,1 0 0,0-1 0,-1 0 0,1 1 0,0-1 0,0 0 0,0 0 0,1 0 0,-1-1 0,0 1 0,1 0 0,-1-1 1,1 1-1,0-1 0,0 1 0,0-1 0,-1-5 0,-2-3 127,2 0 1,-1-1 0,2 1 0,0-1 0,0-14 0,1 24-213,1 1 1,0-1-1,-1 1 1,1 0-1,0-1 1,0 1-1,0 0 1,0 0-1,1-1 1,-1 1 0,0 0-1,0 0 1,1 0-1,-1 1 1,0-1-1,1 0 1,-1 0-1,1 1 1,-1-1-1,1 1 1,-1-1-1,1 1 1,0 0-1,-1-1 1,1 1 0,-1 0-1,4 0 1,-1 0-3,0-1 1,1 1 0,-1 0 0,0 0-1,1 0 1,-1 1 0,0-1 0,0 1-1,1 0 1,5 2 0,-6 1 21,0-1 1,1 1-1,-2 0 0,1 0 1,0 0-1,-1 1 0,0-1 1,0 1-1,0 0 0,0 0 1,-1 0-1,0 0 0,0 0 1,2 9-1,0 2 33,0 0 0,-1 0-1,1 30 1,-4-35-26,0 0-1,0 0 1,-1 0 0,0 0-1,-1 0 1,0 0-1,-1 0 1,0-1 0,-1 1-1,0-1 1,-1 0-1,0 0 1,0 0 0,-1-1-1,0 0 1,-1 0-1,0 0 1,-15 14 0,6-7-5,-1-1 1,-1 0 0,0-1 0,-23 13 0,33-22-15,0-1 0,-1 0 0,1 0 0,-1-1 0,0 0 0,0-1 0,0 0 0,0 0 0,-1-1 0,1 0 0,0 0 0,-18-2 0,26 0-11,0 0-1,0 0 0,0 0 0,0 0 0,0-1 0,0 1 1,0 0-1,1 0 0,-1 0 0,0-1 0,1 1 1,-1 0-1,1-1 0,0 1 0,-1-1 0,1 1 0,0 0 1,0-1-1,0 1 0,0-1 0,0 1 0,0 0 0,0-1 1,1-1-1,-1 1-9,0 0-1,0 0 1,0 0 0,0 0 0,0 0 0,0 0-1,1 0 1,-1 0 0,1 0 0,0 0-1,-1 0 1,1 0 0,0 1 0,0-1 0,0 0-1,2-2 1,1 3 2,0 0 1,1 1-1,-1-1 0,0 1 1,1 0-1,-1 0 1,0 0-1,1 1 0,-1-1 1,0 1-1,1 0 0,-1 0 1,0 1-1,0-1 0,6 4 1,5 4 121,0 0 1,22 19 0,4 2 118,-26-20-158,0-1 1,1 0-1,0-1 1,0-1-1,1-1 0,0 0 1,0-1-1,0-1 0,1 0 1,31 1-1,-48-10 188,1 0 1,-1 0-1,0-1 0,-1 1 0,1 0 0,-1-1 1,0 1-1,-1-9 0,0 7-147,2-110-2086,-1 116 1756,0 0 1,0 1-1,1-1 1,-1 0 0,0 0-1,1 0 1,-1 1-1,1-1 1,-1 0-1,1 1 1,-1-1-1,1 0 1,-1 1-1,1-1 1,0 0 0,-1 1-1,1-1 1,0 1-1,0 0 1,-1-1-1,1 1 1,0-1-1,1 1 1,3-3-1498,15-9-5819</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50.495"/>
    </inkml:context>
    <inkml:brush xml:id="br0">
      <inkml:brushProperty name="width" value="0.05" units="cm"/>
      <inkml:brushProperty name="height" value="0.05" units="cm"/>
      <inkml:brushProperty name="color" value="#004F8B"/>
    </inkml:brush>
  </inkml:definitions>
  <inkml:trace contextRef="#ctx0" brushRef="#br0">6 0 6355,'0'0'2036,"0"8"-1183,-3 220 3608,0-7-4856,3-369-8377,0 96 4778</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51.340"/>
    </inkml:context>
    <inkml:brush xml:id="br0">
      <inkml:brushProperty name="width" value="0.05" units="cm"/>
      <inkml:brushProperty name="height" value="0.05" units="cm"/>
      <inkml:brushProperty name="color" value="#004F8B"/>
    </inkml:brush>
  </inkml:definitions>
  <inkml:trace contextRef="#ctx0" brushRef="#br0">39 227 352,'0'0'1398,"-3"-17"-163,-5-16 699,3 0-1,-4-57 0,10 87-1861,-1 1 0,0 0 0,0-1 0,1 1 0,-1 0 0,1 0 0,0-1 0,0 1 0,0 0 0,0 0 0,0 0 0,0 0 0,0 0 0,1 0 0,-1 0 0,1 0 0,0 1 0,-1-1 0,1 0 0,0 1 0,0 0 0,0-1 0,0 1 0,0 0 0,0 0 0,0 0 0,0 0 0,1 0 0,-1 1 0,0-1 0,1 1 0,-1-1 0,0 1 0,1 0 0,-1 0 0,5 1 0,-1-2-21,0 2 0,1-1-1,-1 1 1,0 0 0,0 0 0,1 0 0,-1 1-1,0 0 1,-1 1 0,1-1 0,0 1 0,-1 0-1,6 4 1,0 3 17,-1 0 0,-1 0 0,0 1 0,0 0 0,-1 0 0,-1 1 0,0 1 0,0-1 0,-2 1 0,1 0 0,-1 0 0,-1 0 0,-1 1 0,0 0 0,0-1 0,-1 1 0,-1 0 0,-1 0 0,0 0 0,-2 20 0,0-27-88,0-1 1,0 1 0,-1-1 0,0 0-1,0 1 1,0-1 0,-1-1 0,0 1 0,0 0-1,0-1 1,-1 0 0,0 0 0,0-1-1,0 1 1,-1-1 0,1 0 0,-1 0-1,0-1 1,0 1 0,-9 2 0,1 1-6,-1-1 1,0-1-1,0 0 1,-1-1-1,1-1 0,-1 0 1,-29 1-1,44-4 23,0 0 0,0 0 0,0-1 0,0 1 0,0 0-1,0 0 1,0-1 0,0 1 0,0-1 0,0 1 0,0-1 0,0 0 0,1 1-1,-1-1 1,0 0 0,0 1 0,0-1 0,1 0 0,-1 0 0,0 0-1,1 0 1,-1 1 0,1-1 0,-1 0 0,1 0 0,0 0 0,-1 0-1,1 0 1,0 0 0,-1 0 0,1-1 0,0 1 0,0 0 0,0 0 0,0 0-1,0 0 1,0 0 0,1 0 0,-1 0 0,0 0 0,0 0 0,1 0-1,0-2 1,0 0-51,-1-1 1,1 0-1,1 1 0,-1-1 0,0 1 0,1-1 0,0 1 0,0-1 1,0 1-1,0 0 0,5-5 0,0 3 4,0 1 1,1-1-1,0 1 1,0 0-1,0 1 1,1 0-1,-1 0 1,1 1-1,-1 0 1,1 1-1,0-1 1,0 2-1,0-1 1,0 1-1,16 3 1,-22-3 75,0 1 1,0 0-1,0 0 1,0 1-1,0-1 1,-1 1-1,1-1 1,0 1-1,-1 0 1,1 0-1,-1 0 1,0 0-1,1 0 1,-1 1-1,0-1 1,0 1-1,-1-1 1,1 1 0,1 3-1,26 63 541,-19-40-486,-9-28-83,3 11 36,1 0 1,1-1-1,0 0 0,9 13 0,-12-21-36,-1 0 1,0-1-1,1 1 0,-1-1 0,1 1 0,0-1 0,0 0 0,0 0 0,0 0 0,0-1 1,0 1-1,1-1 0,-1 0 0,1 1 0,-1-2 0,1 1 0,-1 0 0,1-1 0,6 1 1,-5-1-1,1 0 1,0 0-1,-1-1 1,1 1 0,-1-1-1,1-1 1,-1 1 0,1-1-1,-1 0 1,0 0 0,0 0-1,6-4 1,-5 1 0,0 0 0,-1-1 0,1 1 0,-1-1 0,-1 0-1,1 0 1,-1-1 0,6-12 0,-3 7 199,-2 0 0,1-1-1,-2 1 1,1-1 0,-2 0 0,0 0 0,0 0-1,-2 0 1,1-24 0,-2 37-141,0 16-543,1-7 474,-1 0 0,1 0 0,0 0-1,1 0 1,0 0 0,0 0 0,1 0 0,0-1 0,1 1 0,0-1 0,0 0-1,1 0 1,0-1 0,0 1 0,1-1 0,0 0 0,0 0 0,0-1 0,1 0 0,0 0-1,11 7 1,-3-4 14,0-1 0,1-1-1,0 0 1,0-1-1,0 0 1,1-1-1,0-1 1,0-1 0,0 0-1,27 0 1,-35-3-14,3 1-83,-1-1 0,0 0 0,0 0 0,1-2 1,20-4-1,-29 5 63,0 0 0,0 0 0,0-1 0,0 1 0,-1-1 0,1 0 0,0 0 0,-1 0 0,0 0 0,1 0 0,-1 0 0,0-1 0,0 1 0,0-1 0,0 0 0,-1 1 0,1-1 0,-1 0 0,0 0 0,1 0 0,-1 0 0,-1 0 0,1 0 0,0 0 1,0-6-1,-1 2 41,1 0 1,-1 0 0,0 0 0,-1 0 0,1 0 0,-2 0 0,1 0 0,-1 0 0,0 1 0,0-1 0,0 0 0,-7-10-1,-3-3 239,-1 0 0,-24-27 0,20 26 335,0 0 0,-13-25 1,30 46-961</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51.714"/>
    </inkml:context>
    <inkml:brush xml:id="br0">
      <inkml:brushProperty name="width" value="0.05" units="cm"/>
      <inkml:brushProperty name="height" value="0.05" units="cm"/>
      <inkml:brushProperty name="color" value="#004F8B"/>
    </inkml:brush>
  </inkml:definitions>
  <inkml:trace contextRef="#ctx0" brushRef="#br0">1 1 9636,'0'0'785,"6"17"-481,8 27 607,-2 1-1,11 76 1,-17-55 128,24 164-152,-31-237-6417,-1-9 3238,-7-14-4501</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52.155"/>
    </inkml:context>
    <inkml:brush xml:id="br0">
      <inkml:brushProperty name="width" value="0.05" units="cm"/>
      <inkml:brushProperty name="height" value="0.05" units="cm"/>
      <inkml:brushProperty name="color" value="#004F8B"/>
    </inkml:brush>
  </inkml:definitions>
  <inkml:trace contextRef="#ctx0" brushRef="#br0">1 33 5475,'0'0'5986,"19"-7"-4996,64-18-136,-80 25-808,0 0 0,1-1 0,-1 1 1,0 1-1,1-1 0,-1 0 0,0 1 0,0-1 1,1 1-1,-1 0 0,0 0 0,0 1 0,0-1 0,0 1 1,0-1-1,0 1 0,-1 0 0,1 0 0,0 0 1,-1 0-1,0 0 0,4 5 0,-1-1 22,0 1-1,-1-1 0,0 1 1,0 0-1,0 0 0,4 14 1,-6-15-90,0 0 0,-1 0 0,1 0 0,-1 0 0,-1 1 1,1-1-1,-1 0 0,0 0 0,0 1 0,-1-1 0,0 0 0,0 0 1,0 0-1,-1 1 0,0-1 0,0-1 0,0 1 0,-1 0 0,0-1 1,0 1-1,-8 9 0,6-9-279,-1-1 0,1 0 0,-1 0 1,0-1-1,0 0 0,-1 0 0,1 0 0,-1 0 0,0-1 0,0-1 1,0 1-1,0-1 0,-1 0 0,1 0 0,-1-1 0,1 0 1,-16-1-1,23 0 247,-1 0 0,1 0 0,-1-1 0,1 1 0,-1 0 0,1-1 0,-1 1 0,1 0 0,-1-1 0,1 1 0,0-1 0,-1 1 0,1-1 0,0 1 0,-1-1 0,1 1-1,0-1 1,0 1 0,-1-1 0,1 1 0,0-1 0,0 0 0,0 1 0,0-1 0,0 1 0,0-1 0,0 1 0,0-1 0,0 0 0,0 1 0,0-1 0,0 1 0,0-1 0,1-1 0,-1 1 23,0-1-1,0 0 1,1 0-1,-1 1 1,1-1-1,-1 0 1,1 1-1,0-1 1,0 1-1,-1-1 1,1 1-1,0-1 1,2-1-1,4-1 87,0 0-1,0 0 1,1 1-1,-1 0 1,1 0-1,0 1 1,0 0-1,0 0 1,0 1-1,0 0 1,12 0-1,-2 0 378,-1 1 0,1 1 1,-1 1-1,27 5 0,-35-4-185,0 1 1,0-1 0,0 2 0,0-1 0,-1 1 0,0 0-1,0 1 1,0 0 0,0 0 0,-1 1 0,12 14 0,-16-17-214,1 0 1,-1 0-1,0 0 1,-1 1 0,1-1-1,-1 1 1,1 0-1,-1 0 1,-1 0 0,1 0-1,-1 0 1,0 0-1,0 0 1,0 0 0,-1 1-1,0-1 1,0 0-1,0 0 1,-1 1 0,1-1-1,-1 0 1,-1 0-1,-2 9 1,1-9-30,0 0 0,-1 0 1,0 0-1,0-1 0,-1 1 0,1-1 1,-1 0-1,0 0 0,0 0 0,0-1 0,0 0 1,0 0-1,-1 0 0,0-1 0,1 0 1,-1 0-1,-11 2 0,-5 2-110,-1-2-1,1-1 0,-34 1 1,35-3-152,10 0 226,0 0 0,1-1-1,-21-2 1,29 2 6,1 0 0,-1-1-1,1 1 1,-1 0 0,1-1 0,-1 1-1,1-1 1,-1 1 0,1-1-1,0 0 1,-1 1 0,1-1 0,0 0-1,0 0 1,0 0 0,0 0 0,-1 0-1,1 0 1,1-1 0,-1 1 0,0 0-1,0 0 1,0-1 0,1 1 0,-1 0-1,0-1 1,1 1 0,-1-1 0,1 1-1,0-1 1,0 1 0,-1-1 0,1-1-1,0 2-181,1-1-1,-1 1 0,0-1 1,1 1-1,-1 0 0,0-1 0,1 1 1,0 0-1,-1 0 0,1-1 1,0 1-1,0 0 0,-1 0 0,1 0 1,0 0-1,0 0 0,0 0 1,0 0-1,1 0 0,-1 0 0,2-1 1,-1 1-143,22-17-5416</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52.494"/>
    </inkml:context>
    <inkml:brush xml:id="br0">
      <inkml:brushProperty name="width" value="0.05" units="cm"/>
      <inkml:brushProperty name="height" value="0.05" units="cm"/>
      <inkml:brushProperty name="color" value="#004F8B"/>
    </inkml:brush>
  </inkml:definitions>
  <inkml:trace contextRef="#ctx0" brushRef="#br0">0 0 8052,'0'0'2342,"7"23"-1197,-4-15-1037,51 194 2998,-43-159-2478,-6-23-514,0-1 1,-2 1 0,3 29-1,-6-49-522,0-6-489,1-1 1,-1 1-1,0-1 0,0 1 0,-1-1 0,1 1 1,-2 0-1,-3-13 0,3 10-212,-6-27-3461</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52.822"/>
    </inkml:context>
    <inkml:brush xml:id="br0">
      <inkml:brushProperty name="width" value="0.05" units="cm"/>
      <inkml:brushProperty name="height" value="0.05" units="cm"/>
      <inkml:brushProperty name="color" value="#004F8B"/>
    </inkml:brush>
  </inkml:definitions>
  <inkml:trace contextRef="#ctx0" brushRef="#br0">3 146 3570,'0'0'4930,"-1"-18"-3593,0-58-350,1 74-896,0 0 1,0 1 0,0-1-1,0 0 1,0 0-1,0 0 1,0 0 0,1 1-1,-1-1 1,1 0 0,-1 0-1,1 0 1,0 1 0,0-1-1,0 1 1,0-1-1,0 0 1,0 1 0,0 0-1,0-1 1,1 1 0,-1 0-1,1-1 1,-1 1 0,1 0-1,-1 0 1,1 0 0,-1 0-1,3 0 1,1-1 3,1 1 0,-1 0 1,1 1-1,-1-1 0,1 1 1,-1 0-1,7 1 0,1-1 185,2 0-65,25 0 447,1 1-1,51 9 0,-81-8-576,0 0 0,0 1-1,0 0 1,0 1 0,-1 0 0,0 1-1,0 0 1,0 1 0,0 0-1,-1 0 1,0 1 0,0 0 0,9 10-1,-15-14-75,-1-1 1,0 1-1,0 0 0,0 0 0,0 0 1,0 0-1,-1 0 0,1 0 0,-1 0 1,0 0-1,0 0 0,0 1 0,0-1 0,-1 0 1,1 1-1,-1-1 0,0 1 0,0-1 1,0 1-1,-1-1 0,1 0 0,-1 1 0,1-1 1,-1 0-1,0 1 0,-1-1 0,1 0 1,0 0-1,-1 0 0,0 0 0,0 0 0,0 0 1,0-1-1,0 1 0,-5 4 0,-4 3-24,0 0-1,0-1 0,-1 0 0,0-1 0,0-1 0,-1 0 1,-15 6-1,3-3-344,0-1 1,-1-1-1,0-2 0,-43 6 1,-49-5-6759</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54.554"/>
    </inkml:context>
    <inkml:brush xml:id="br0">
      <inkml:brushProperty name="width" value="0.05" units="cm"/>
      <inkml:brushProperty name="height" value="0.05" units="cm"/>
      <inkml:brushProperty name="color" value="#004F8B"/>
    </inkml:brush>
  </inkml:definitions>
  <inkml:trace contextRef="#ctx0" brushRef="#br0">1 8 7203,'0'0'6371,"7"0"-6048,243 0 2200,-79 0-7671,-171-8-217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54.895"/>
    </inkml:context>
    <inkml:brush xml:id="br0">
      <inkml:brushProperty name="width" value="0.05" units="cm"/>
      <inkml:brushProperty name="height" value="0.05" units="cm"/>
      <inkml:brushProperty name="color" value="#004F8B"/>
    </inkml:brush>
  </inkml:definitions>
  <inkml:trace contextRef="#ctx0" brushRef="#br0">6 0 6259,'0'0'3279,"0"28"-2908,-5 193 1501,5-219-1976,0 0 1,0-1-1,0 1 0,0 0 0,0-1 0,0 1 0,0 0 0,0-1 0,0 1 0,1-1 1,-1 1-1,1 0 0,0-1 0,-1 1 0,1-1 0,0 1 0,0-1 0,0 1 0,0-1 0,0 0 1,0 0-1,0 1 0,0-1 0,0 0 0,1 0 0,-1 0 0,0 0 0,1 0 0,-1 0 0,1-1 1,-1 1-1,1 0 0,0-1 0,-1 1 0,4-1 0,18 2-2511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31.647"/>
    </inkml:context>
    <inkml:brush xml:id="br0">
      <inkml:brushProperty name="width" value="0.05" units="cm"/>
      <inkml:brushProperty name="height" value="0.05" units="cm"/>
      <inkml:brushProperty name="color" value="#004F8B"/>
    </inkml:brush>
  </inkml:definitions>
  <inkml:trace contextRef="#ctx0" brushRef="#br0">348 199 5090,'0'0'4725,"9"-17"-3145,27-56-623,-35 71-920,0 0-1,0 0 1,-1 1-1,1-1 1,0 0-1,-1 0 1,0 0-1,1 0 1,-1 0 0,0 0-1,0 0 1,0 0-1,0 0 1,-1 0-1,1 0 1,0 0-1,-1 0 1,0 0-1,1 1 1,-1-1-1,0 0 1,0 0-1,0 1 1,0-1-1,0 0 1,0 1-1,0-1 1,-1 1-1,1-1 1,-1 1-1,-1-2 1,-3-1 55,0 0-1,-1 1 1,1-1 0,-1 1-1,-14-4 1,14 4-39,-9-2-12,0 1-1,-1 0 1,0 1 0,1 0 0,-1 2-1,0 0 1,0 1 0,0 1 0,-33 5-1,42-5 15,1 1-1,0 0 0,0 1 1,1-1-1,-1 1 0,0 1 0,1-1 1,0 1-1,0 0 0,0 1 1,-6 5-1,8-6 13,1 0-1,0 0 1,-1 1 0,2-1-1,-1 1 1,0 0 0,1 0 0,0 0-1,0 0 1,0 0 0,1 0-1,0 1 1,0-1 0,0 1-1,1-1 1,-1 8 0,2-9-43,-1 0 1,0 0 0,1 0-1,-1-1 1,1 1 0,0 0-1,1-1 1,-1 1 0,0 0-1,1-1 1,0 0 0,0 1-1,0-1 1,0 0 0,5 5-1,-1-3 5,-1 0 0,1 0 0,0-1 0,0 0-1,0 0 1,1 0 0,12 4 0,1-1-4,0-1 0,0-1 0,1-1 0,40 3-1,-43-5-191,0-1-1,0-1 0,0-1 0,0 0 0,29-7 0,-43 7 77,1 0 0,-1-1 0,0 1 0,0-1 0,0 0 0,0 0-1,0 0 1,-1-1 0,1 1 0,-1-1 0,1 0 0,-1 0 0,0 0 0,0 0-1,0 0 1,-1-1 0,1 0 0,-1 1 0,0-1 0,0 0 0,0 0 0,0 0 0,-1 0-1,0 0 1,0-1 0,0 1 0,0 0 0,0-8 0,1 1 74,-1-1 0,-1 1 0,0-1 0,0 1 0,-1 0 0,0-1 0,-1 1 0,0 0 0,-1 0 0,-7-16 0,6 64 1583,4-32-1664,-1 0-1,1 0 1,0 0 0,0 0-1,0 0 1,1 0-1,-1 0 1,1 0 0,0 0-1,1 0 1,-1-1-1,1 1 1,0 0 0,1-1-1,-1 1 1,1-1-1,-1 0 1,1 0 0,0 0-1,1 0 1,-1 0-1,1-1 1,0 1 0,4 2-1,27 16-4041</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55.547"/>
    </inkml:context>
    <inkml:brush xml:id="br0">
      <inkml:brushProperty name="width" value="0.05" units="cm"/>
      <inkml:brushProperty name="height" value="0.05" units="cm"/>
      <inkml:brushProperty name="color" value="#004F8B"/>
    </inkml:brush>
  </inkml:definitions>
  <inkml:trace contextRef="#ctx0" brushRef="#br0">175 256 5587,'0'0'2619,"-12"-4"-2426,-34-14 143,45 17-308,0 0 0,0-1 0,0 1 1,-1 0-1,1 0 0,0-1 0,0 1 0,1 0 1,-1-1-1,0 1 0,0-1 0,1 1 1,-1-1-1,1 1 0,-1-1 0,1 1 1,0-1-1,-1 0 0,1-1 0,1-34 315,0 23-290,-1 7 14,0 0 0,1 0-1,0 0 1,0 0 0,0 1 0,1-1-1,0 0 1,0 0 0,0 1 0,1-1-1,0 1 1,1 0 0,-1 0 0,1 0-1,5-5 1,-5 7 56,1 0 0,-1 0 0,1 0 0,0 1-1,0-1 1,1 1 0,-1 0 0,1 1 0,-1 0-1,1-1 1,0 2 0,0-1 0,0 1 0,0 0-1,0 0 1,0 0 0,9 1 0,-12 0-72,1 1 1,-1-1-1,0 0 1,0 1-1,0 0 1,0 0-1,-1 0 0,1 0 1,0 0-1,0 1 1,0-1-1,-1 1 0,1 0 1,-1-1-1,1 1 1,3 5-1,-1-2 71,0 1 0,-1 0-1,0 0 1,0 1 0,-1-1 0,6 14 0,-3-2 121,-1 0 0,0 1 0,-2-1 0,4 36 1,-7-45-226,1 0 1,-1 1 0,0-1-1,-1 0 1,0 0 0,0 0-1,-1 0 1,0 0 0,-1 0-1,0 0 1,0-1 0,-1 1-1,0-1 1,0 0 0,-1 0-1,0-1 1,-1 1 0,1-1-1,-2 0 1,1-1 0,-1 1-1,-12 9 1,4-5-261,0-1 0,-1 0 0,0-1-1,0-1 1,-1 0 0,0-1 0,-1-1-1,1-1 1,-1 0 0,0-1 0,0-1 0,0-1-1,-36 0 1,54-2 400,37 0 365,25 5 297,64 13 1,-70-8-277,100 4 0,-155-15-518,-1 1 0,1 0 0,0-1 0,-1 1 0,1-1 1,-1 1-1,1-1 0,-1 1 0,1-1 0,-1 0 0,1 1 0,-1-1 0,0 1 1,1-1-1,-1 0 0,0 0 0,0 1 0,1-1 0,-1 0 0,0 1 1,0-1-1,0 0 0,0 0 0,0 1 0,0-1 0,0 0 0,0-1 0,-1-30-392,1 22 182,0 1-264,1 1 0,-1-1-1,2 0 1,-1 0 0,5-12 0,11-21-4784,-5 16-1232</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56.021"/>
    </inkml:context>
    <inkml:brush xml:id="br0">
      <inkml:brushProperty name="width" value="0.05" units="cm"/>
      <inkml:brushProperty name="height" value="0.05" units="cm"/>
      <inkml:brushProperty name="color" value="#004F8B"/>
    </inkml:brush>
  </inkml:definitions>
  <inkml:trace contextRef="#ctx0" brushRef="#br0">66 286 6867,'0'0'2364,"22"8"-1473,73 23-259,-84-27-320,1-1 0,0-1 0,0 0 0,0 0 0,0-1 0,0-1-1,22-2 1,-10 1 341,-20 1-557,-1-1 0,1 0 0,-1 1 0,0-1-1,1 0 1,-1-1 0,0 1 0,0 0 0,0-1-1,0 0 1,0 0 0,0 0 0,0 0 0,-1 0-1,1 0 1,-1-1 0,1 1 0,-1-1 0,0 0-1,0 0 1,0 0 0,0 0 0,-1 0 0,1 0-1,-1 0 1,0 0 0,0-1 0,0 1 0,0-4 0,3-11-30,-1 0 0,-1 0 0,0 0 0,-2-19 0,0 36-72,0-6-12,-1 1 0,0 0 0,0 0 0,0 0 0,0 0 0,-1 0 0,0 1 0,-1-1 0,1 0 0,-1 1-1,0-1 1,0 1 0,-1 0 0,1 0 0,-1 1 0,0-1 0,-1 1 0,1-1 0,-1 1 0,0 1 0,0-1 0,0 1 0,0 0 0,-1 0 0,1 0 0,-7-1-1,-2-2-14,-1 1 0,1 1-1,-1 0 1,-1 1-1,1 1 1,0 0 0,-1 1-1,1 1 1,-20 2-1,29-1 30,0 0-1,0 0 0,-1 1 0,1 0 0,1 0 0,-1 1 1,0 0-1,1 0 0,-1 0 0,1 0 0,0 1 0,0 0 1,0 0-1,1 0 0,-1 1 0,1-1 0,0 1 0,0 0 1,1 1-1,-1-1 0,-3 10 0,1-3 84,2-1 0,-1 1 1,2 0-1,0 0 0,0 1 0,1-1 0,0 1 1,1-1-1,2 24 0,-1-32-76,1-1 0,-1 1 0,1-1 0,0 1 0,1-1 0,-1 0 0,1 0-1,-1 1 1,1-1 0,0 0 0,0-1 0,0 1 0,1 0 0,-1 0 0,1-1 0,-1 0 0,1 1 0,0-1 0,0 0 0,0 0 0,0-1-1,0 1 1,0-1 0,0 1 0,1-1 0,-1 0 0,1 0 0,6 1 0,9 1-941,0 0 0,0-2 1,37 0-1,-54-1 736,44-2-3947</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56.641"/>
    </inkml:context>
    <inkml:brush xml:id="br0">
      <inkml:brushProperty name="width" value="0.05" units="cm"/>
      <inkml:brushProperty name="height" value="0.05" units="cm"/>
      <inkml:brushProperty name="color" value="#004F8B"/>
    </inkml:brush>
  </inkml:definitions>
  <inkml:trace contextRef="#ctx0" brushRef="#br0">112 102 6227,'0'0'4511,"0"-4"-4401,1-1-36,0 1 0,0-1 0,0 0 0,1 1 0,-1-1 0,1 1 0,0-1 0,1 1 0,-1 0 0,1 0 0,-1 0 0,1 0 1,0 1-1,1-1 0,-1 1 0,1-1 0,-1 1 0,1 0 0,0 1 0,0-1 0,0 1 0,1-1 0,-1 1 0,1 1 0,-1-1 0,1 1 0,-1-1 1,1 1-1,0 0 0,0 1 0,-1-1 0,1 1 0,0 0 0,0 1 0,0-1 0,0 1 0,8 2 0,-10-2-2,0 1 0,1-1 0,-2 1 0,1 0 0,0 0 0,0 0 0,0 1 0,-1-1 0,0 1 1,1-1-1,-1 1 0,0 0 0,0 0 0,0 0 0,-1 0 0,1 0 0,-1 0 0,0 0 0,1 1 0,-1-1 0,-1 0 0,2 4 0,0 7 131,0 1-1,0-1 1,-1 29 0,-2-36-185,-1 0 0,1 0 0,-1 0 0,0 0 0,-1 0 0,0 0 0,0-1 0,0 1 0,-1-1 0,0 0 0,0 0-1,-1 0 1,0-1 0,1 0 0,-2 0 0,1 0 0,-1 0 0,1-1 0,-1 0 0,-1 0 0,-6 3 0,-2 2-151,0-2-1,-1 0 1,0-1-1,0 0 1,0-1 0,-1-1-1,-33 4 1,2-7-1321,47-2 1454,1 1 1,0 0-1,-1 0 1,1 0-1,0 0 1,0-1-1,-1 1 1,1 0-1,0 0 1,0 0-1,-1-1 1,1 1-1,0 0 1,0 0 0,0-1-1,-1 1 1,1 0-1,0-1 1,0 1-1,0 0 1,0-1-1,0 1 1,0 0-1,-1-1 1,1 1-1,0 0 1,0-1-1,0 1 1,0 0-1,0-1 1,0 1-1,1 0 1,-1-1-1,0 1 1,0 0-1,0-1 1,0 1-1,0 0 1,0-1-1,0 1 1,1 0 0,-1 0-1,0-1 1,0 1-1,1 0 1,-1 0-1,0-1 1,1 1-1,10-16 71,-4 14 14,-1-1 1,0 1-1,1 1 1,0-1-1,-1 1 0,1 1 1,0-1-1,-1 1 1,1 0-1,0 0 1,0 1-1,11 3 1,0 0 275,-1 1 0,1 1 0,24 12 1,-27-10-145,1 0 0,0-1 0,1-1 0,0-1 0,0 0 0,0-1 0,35 3 0,-52-7 98,2-6 387,13-96-497,-9 53-2146,1 1-4359,-6 31 129</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59.049"/>
    </inkml:context>
    <inkml:brush xml:id="br0">
      <inkml:brushProperty name="width" value="0.05" units="cm"/>
      <inkml:brushProperty name="height" value="0.05" units="cm"/>
      <inkml:brushProperty name="color" value="#004F8B"/>
    </inkml:brush>
  </inkml:definitions>
  <inkml:trace contextRef="#ctx0" brushRef="#br0">2 1 112,'-2'0'15323,"6"0"-16968,234 19 2526,-46-1-204,815-34 734,-997 16-1410,320-4 1640,-34 1-137,-222-1-922,-35 0-469,-1 3 0,48 3 0,-84-1-1003,23 4 2390,-18-5-4632</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59.811"/>
    </inkml:context>
    <inkml:brush xml:id="br0">
      <inkml:brushProperty name="width" value="0.05" units="cm"/>
      <inkml:brushProperty name="height" value="0.05" units="cm"/>
      <inkml:brushProperty name="color" value="#004F8B"/>
    </inkml:brush>
  </inkml:definitions>
  <inkml:trace contextRef="#ctx0" brushRef="#br0">54 90 4946,'0'0'3703,"0"11"-3532,0 254 6085,0-265-5752,0-14-253,-2-20-1432,-1 1 0,-2 0 0,-12-42 0,-1-12-195,9-2 3912,33 105-1981,-15-9-387,27 15 409,0-2 0,2-1 0,1-2 0,0-2 0,43 11 0,23 9-477,-103-34-106,1 0 0,0 0 1,-1 0-1,1 0 1,-1 1-1,1-1 1,-1 1-1,1 0 0,-1-1 1,0 1-1,0 0 1,0 0-1,0 0 1,0 1-1,-1-1 0,1 0 1,1 5-1,-2-6 7,-1 1 0,0 0 0,0-1 0,0 1 0,0 0 0,0-1-1,0 1 1,-1 0 0,1-1 0,-1 1 0,1-1 0,-1 1 0,1-1 0,-1 1 0,0-1-1,0 1 1,0-1 0,0 1 0,0-1 0,0 0 0,0 0 0,0 1 0,0-1-1,-1 0 1,1 0 0,0 0 0,-1 0 0,1-1 0,-1 1 0,1 0 0,-3 0 0,-41 21 86,-1-2 0,-2-2 1,-90 22-1,43-13-111,94-18-7539</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03.528"/>
    </inkml:context>
    <inkml:brush xml:id="br0">
      <inkml:brushProperty name="width" value="0.05" units="cm"/>
      <inkml:brushProperty name="height" value="0.05" units="cm"/>
      <inkml:brushProperty name="color" value="#004F8B"/>
    </inkml:brush>
  </inkml:definitions>
  <inkml:trace contextRef="#ctx0" brushRef="#br0">276 216 6147,'0'0'2166,"0"1"-2069,0-1 0,0 0 0,0 1 0,0-1 0,-1 1 0,1-1-1,0 1 1,0-1 0,-1 0 0,1 1 0,0-1 0,0 1 0,-1-1 0,1 0 0,0 1 0,-1-1-1,1 0 1,-1 1 0,1-1 0,0 0 0,-1 0 0,1 0 0,-1 1 0,1-1 0,-1 0 0,1 0-1,-1 0 1,-5 0-11,1-1-1,0 0 1,0 0-1,-1 0 1,1-1-1,0 0 0,0 0 1,0 0-1,1-1 1,-1 0-1,1 1 1,-1-2-1,1 1 1,0 0-1,0-1 0,0 0 1,1 0-1,-1 0 1,1 0-1,0-1 1,0 1-1,0-1 0,1 0 1,0 1-1,0-1 1,0 0-1,0-1 1,1 1-1,0 0 1,0 0-1,0-1 0,1 1 1,0 0-1,0-1 1,0 1-1,0 0 1,1-1-1,0 1 0,0 0 1,3-7-1,-2 9-83,0-1-1,0 1 1,1 0-1,-1 0 1,1 0-1,0 0 1,-1 1-1,1-1 1,1 1-1,-1 0 1,0 0-1,1 0 1,-1 0-1,1 0 1,-1 1-1,1-1 1,5 0-1,5-2-30,0 0 1,0 2-1,22-3 0,-27 4 50,0 0 0,0 1 0,0 0 0,0 1 0,0-1 0,0 2 0,13 3 0,-19-4-7,0 1-1,0-1 0,0 1 0,0 0 0,-1 0 0,1 1 0,-1-1 0,0 0 0,1 1 1,-1-1-1,0 1 0,-1 0 0,1 0 0,0 0 0,-1 0 0,1 0 0,-1 0 0,0 0 1,0 0-1,0 0 0,-1 1 0,1-1 0,-1 6 0,2 3 8,-1 1-1,0 0 0,-1-1 1,-1 1-1,0 0 1,-1 0-1,0-1 0,-1 1 1,0-1-1,-1 0 0,-1 0 1,1 0-1,-11 17 1,4-11 12,-1-1 1,-1 1 0,-1-2-1,0 0 1,-1-1 0,0 0-1,-26 18 1,25-21-20,0-1 0,-1 0 0,0-1 0,-1 0 0,0-2 0,0 0 0,-1-1 0,0-1 0,0 0 0,-1-2 0,-37 4 0,57-8 74,7-14-72,-2 11-28,0 1-1,0 0 0,0 1 0,0-1 1,0 1-1,0 0 0,0 0 1,1 1-1,-1-1 0,0 1 1,1 0-1,-1 1 0,9 1 1,0 1 106,-1 0 0,0 0 0,1 1 0,12 7 1,42 22 229,-46-20-170,0-2 0,1 0 0,1-1 1,0-2-1,0 0 0,34 5 0,-56-13-103,0 0 0,-1 0-1,1-1 1,0 1 0,-1-1 0,1 1-1,0-1 1,-1 1 0,1-1 0,-1 0-1,1 0 1,-1 0 0,0 0 0,1 0-1,-1 0 1,0 0 0,1-1 0,-1 1-1,0 0 1,0 0 0,0-1 0,0 1-1,-1-1 1,1 1 0,0-1 0,0 0-1,-1 1 1,1-1 0,-1 0 0,0 1-1,1-3 1,8-60-394,-9 57 380,5-90-1411,-5 97 1282,0-1 0,0 1 1,0 0-1,0 0 0,0-1 0,1 1 1,-1 0-1,0-1 0,0 1 0,0 0 0,1 0 1,-1 0-1,0-1 0,0 1 0,1 0 1,-1 0-1,0 0 0,0 0 0,1-1 0,-1 1 1,0 0-1,1 0 0,-1 0 0,0 0 1,1 0-1,-1 0 0,0 0 0,1 0 0,-1 0 1,0 0-1,1 0 0,-1 0 0,0 0 1,0 0-1,1 0 0,-1 1 0,4-1-1317,7 0-3078</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04.211"/>
    </inkml:context>
    <inkml:brush xml:id="br0">
      <inkml:brushProperty name="width" value="0.05" units="cm"/>
      <inkml:brushProperty name="height" value="0.05" units="cm"/>
      <inkml:brushProperty name="color" value="#004F8B"/>
    </inkml:brush>
  </inkml:definitions>
  <inkml:trace contextRef="#ctx0" brushRef="#br0">1 1 3217,'0'0'3874,"0"22"-3156,0-7-172,3 156 4163,9-58-4439,-11-134-8994</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04.599"/>
    </inkml:context>
    <inkml:brush xml:id="br0">
      <inkml:brushProperty name="width" value="0.05" units="cm"/>
      <inkml:brushProperty name="height" value="0.05" units="cm"/>
      <inkml:brushProperty name="color" value="#004F8B"/>
    </inkml:brush>
  </inkml:definitions>
  <inkml:trace contextRef="#ctx0" brushRef="#br0">0 118 4978,'0'0'2369,"2"-16"-1390,7-49-488,-8 63-459,0 0 0,-1 0 0,1 0 0,0 0 0,0 0 0,0 1 0,0-1 0,1 0 0,-1 1 0,0-1 0,1 1 0,-1-1 0,1 1 0,-1 0 0,1-1 0,0 1 0,-1 0 0,1 0-1,0 0 1,0 0 0,0 1 0,0-1 0,0 0 0,0 1 0,0 0 0,0-1 0,0 1 0,0 0 0,0 0 0,0 0 0,0 0 0,3 1 0,3-2 37,14 0 289,0 0 0,-1 2 0,1 0 1,0 1-1,-1 2 0,1 0 0,40 14 1,-48-13-251,-1 0 0,0 1 1,0 1-1,-1 0 1,0 1-1,0 0 0,-1 1 1,0 0-1,-1 1 0,0 0 1,0 0-1,-1 1 1,10 16-1,-16-23-112,-1-1 0,0 1 0,0 0-1,0 0 1,0 0 0,-1 0 0,1 1 0,-1-1 0,0 0 0,-1 0-1,1 1 1,-1-1 0,1 1 0,-1-1 0,-1 0 0,1 1 0,-1-1 0,1 1-1,-1-1 1,0 0 0,-1 0 0,1 1 0,-1-1 0,0 0 0,0 0 0,0-1-1,0 1 1,-1 0 0,0-1 0,1 1 0,-1-1 0,-1 0 0,1 0 0,0 0-1,-1-1 1,1 1 0,-1-1 0,0 1 0,0-1 0,0-1 0,-5 3-1,-8 3-326,0-2-1,0 1 1,0-2-1,-1-1 1,-31 3-1,-95-4-2625,85-2 2488,64-1-481,10-4-1457</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05.260"/>
    </inkml:context>
    <inkml:brush xml:id="br0">
      <inkml:brushProperty name="width" value="0.05" units="cm"/>
      <inkml:brushProperty name="height" value="0.05" units="cm"/>
      <inkml:brushProperty name="color" value="#004F8B"/>
    </inkml:brush>
  </inkml:definitions>
  <inkml:trace contextRef="#ctx0" brushRef="#br0">324 60 4562,'0'0'5469,"-2"-8"-4940,2 5-454,-1 0 1,0 0 0,1 0 0,-1 0-1,0 0 1,-1 0 0,1 0 0,0 0-1,-1 1 1,0-1 0,-2-3 0,2 5-35,-1-1 0,1 0 0,-1 1 1,1 0-1,-1-1 0,0 1 0,0 0 0,1 0 1,-1 1-1,0-1 0,0 1 0,0-1 1,0 1-1,0 0 0,-6 1 0,-2-1 22,0 1-1,0 0 0,0 1 0,0 0 1,0 1-1,0 0 0,1 0 1,-1 1-1,1 1 0,0 0 1,0 0-1,0 1 0,1 0 0,0 1 1,0 0-1,1 1 0,0-1 1,0 2-1,1-1 0,0 1 0,0 0 1,1 0-1,0 1 0,1 0 1,0 0-1,0 0 0,1 0 1,1 1-1,0 0 0,0 0 0,1 0 1,0 0-1,1 0 0,0 0 1,1 0-1,2 16 0,-2-21-10,2 0-1,-1 0 1,0 0-1,1-1 1,0 1-1,1-1 1,-1 1-1,1-1 1,0 0-1,0 0 1,1 0-1,-1-1 1,1 1-1,0-1 1,0 0-1,1 0 1,-1 0-1,1-1 1,0 1-1,6 2 1,-3-2-31,-1 0 1,1 0 0,0-1-1,0 0 1,1-1 0,-1 0-1,0 0 1,1-1 0,-1 0-1,1-1 1,0 0 0,-1 0-1,13-2 1,-17 1-111,-1 0 0,0-1-1,0 1 1,1-1 0,-1 0 0,0 0 0,0 0 0,-1 0 0,1 0-1,0-1 1,-1 0 0,1 1 0,-1-1 0,0 0 0,0 0 0,0 0 0,0 0-1,-1 0 1,1-1 0,-1 1 0,0 0 0,0-1 0,1-6 0,1 2-225,-2-1 0,1 1 0,-1-1 0,0 0 1,-1 1-1,0-1 0,-1 0 0,0 0 1,-1-8-1,1 14 308,-1 0 1,1 0-1,-1 0 1,1 0-1,-1 0 1,0 0-1,0 1 0,0-1 1,0 1-1,-1-1 1,1 1-1,0 0 1,-1-1-1,0 2 1,0-1-1,1 0 0,-1 0 1,0 1-1,-1-1 1,-3 0-1,-2-1 539,0 0-1,-1 1 1,1 1-1,-1-1 1,-18 1 0,37 14 656,-1-9-990,1 0 0,-1 0-1,1-1 1,0 0-1,0-1 1,0 0-1,0 0 1,14 0-1,83-1-2235,-62-2-2758,-20 1-375</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05.729"/>
    </inkml:context>
    <inkml:brush xml:id="br0">
      <inkml:brushProperty name="width" value="0.05" units="cm"/>
      <inkml:brushProperty name="height" value="0.05" units="cm"/>
      <inkml:brushProperty name="color" value="#004F8B"/>
    </inkml:brush>
  </inkml:definitions>
  <inkml:trace contextRef="#ctx0" brushRef="#br0">0 354 5987,'0'0'6549,"0"19"-2261,2-30-4283,1 0 1,0 1 0,0-1-1,1 1 1,0 0 0,1 0-1,0 0 1,10-14 0,-2 3-185,112-193-776,-124 212 994,0 0 0,-1 0 0,1 1 0,0-1 0,0 0 1,0 1-1,1-1 0,-1 1 0,0-1 0,1 1 0,-1 0 1,0-1-1,1 1 0,0 0 0,-1 0 0,1 0 0,0 0 1,-1 0-1,1 1 0,0-1 0,0 0 0,0 1 0,0-1 1,-1 1-1,1 0 0,0 0 0,0-1 0,0 1 0,0 1 1,0-1-1,0 0 0,0 0 0,0 1 0,0-1 0,-1 1 0,1-1 1,0 1-1,0 0 0,-1 0 0,1 0 0,0 0 0,-1 0 1,1 0-1,1 2 0,8 7 77,-1 1 0,0 0 1,-1 0-1,15 25 0,-11-18 190,12 20 175,-2 1 0,-1 0 0,-3 2 0,-1 1 0,-1 0 0,14 62 0,-20-76 110,-8-21-3209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32.049"/>
    </inkml:context>
    <inkml:brush xml:id="br0">
      <inkml:brushProperty name="width" value="0.05" units="cm"/>
      <inkml:brushProperty name="height" value="0.05" units="cm"/>
      <inkml:brushProperty name="color" value="#004F8B"/>
    </inkml:brush>
  </inkml:definitions>
  <inkml:trace contextRef="#ctx0" brushRef="#br0">365 147 4930,'0'0'5243,"-17"-18"-3411,-57-58-204,68 70-1541,-1 0 1,0 1 0,-1 0-1,1 1 1,-1 0-1,0 0 1,0 0 0,0 1-1,-1 0 1,1 1-1,-1 0 1,1 0-1,-1 1 1,0 0 0,1 1-1,-1-1 1,-13 3-1,11-2-62,6 0-15,1 1 1,-1-1-1,0 1 1,1 1 0,0-1-1,-1 0 1,1 1-1,0 0 1,0 0 0,0 1-1,0-1 1,0 1-1,0-1 1,1 1-1,-1 1 1,1-1 0,0 0-1,0 1 1,0-1-1,0 1 1,1 0 0,-1 0-1,1 0 1,-3 7-1,3-6 38,0-1-1,1 1 0,-1 0 0,1 0 0,0-1 1,0 1-1,1 0 0,-1 0 0,1 0 1,0 0-1,0 0 0,1 0 0,-1 0 0,1 0 1,0 0-1,1 0 0,-1 0 0,1-1 1,0 1-1,0 0 0,1-1 0,-1 0 0,5 6 1,2-1-26,0-1 0,1 0 0,0 0 0,0-1 0,1 0 0,0-1 0,0 0 0,1-1 0,0 0 0,0-1 1,0 0-1,20 3 0,-6-2-463,0-1 1,1-1-1,-1-2 1,1 0-1,28-4 1,-52 2 313,0 1 0,0-1 0,0 0 0,0 1 0,0-1 0,-1-1 0,1 1 0,0 0 0,-1-1 0,1 1 0,-1-1 0,1 0 0,-1 0 0,0 0 0,1 0 0,-1 0 0,0 0 0,2-4 0,0 0-230,-1 0-1,0 0 0,-1 0 1,1-1-1,-1 1 0,0-1 0,1-10 1,2-47-1071,-7 22 6169,4 51-4770,0 0 0,1-1 0,0 0 0,1 1 1,0-1-1,0 0 0,1-1 0,0 1 0,0-1 0,0 0 0,11 10 0,-9-10-713,0-1 0,1 0 0,0 0 0,0-1 0,0 0 0,12 5 0,18 3-5744</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06.100"/>
    </inkml:context>
    <inkml:brush xml:id="br0">
      <inkml:brushProperty name="width" value="0.05" units="cm"/>
      <inkml:brushProperty name="height" value="0.05" units="cm"/>
      <inkml:brushProperty name="color" value="#004F8B"/>
    </inkml:brush>
  </inkml:definitions>
  <inkml:trace contextRef="#ctx0" brushRef="#br0">3 8 3874,'0'0'6549,"0"0"-6456,0 0 0,-1 0-1,1 0 1,0 0-1,0 0 1,0-1-1,0 1 1,0 0-1,-1 0 1,1 0-1,0 0 1,0 0 0,0 0-1,0-1 1,0 1-1,0 0 1,0 0-1,0 0 1,-1 0-1,1 0 1,0-1-1,0 1 1,0 0 0,0 0-1,0 0 1,0 0-1,0-1 1,0 1-1,0 0 1,0 0-1,0 0 1,0 0 0,0-1-1,0 1 1,0 0-1,0 0 1,0 0-1,1 0 1,-1-1-1,0 1 1,0 0-1,0 0 1,0 0 0,0 0-1,0 0 1,0 0-1,0-1 1,1 1-1,-1 0 1,0 0-1,0 0 1,0 0-1,0 0 1,0 0 0,1 0-1,-1 0 1,0-1-1,132 12 1703,-11-1-1362,-80-7-140,-7 0-1189,-10-3-4501</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07.833"/>
    </inkml:context>
    <inkml:brush xml:id="br0">
      <inkml:brushProperty name="width" value="0.05" units="cm"/>
      <inkml:brushProperty name="height" value="0.05" units="cm"/>
      <inkml:brushProperty name="color" value="#004F8B"/>
    </inkml:brush>
  </inkml:definitions>
  <inkml:trace contextRef="#ctx0" brushRef="#br0">1 0 5234,'0'0'8220,"14"2"-7774,206 15 1381,7-1-496,-222-15-1199,-2-1-1845</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08.174"/>
    </inkml:context>
    <inkml:brush xml:id="br0">
      <inkml:brushProperty name="width" value="0.05" units="cm"/>
      <inkml:brushProperty name="height" value="0.05" units="cm"/>
      <inkml:brushProperty name="color" value="#004F8B"/>
    </inkml:brush>
  </inkml:definitions>
  <inkml:trace contextRef="#ctx0" brushRef="#br0">2 0 5763,'0'0'2737,"0"136"-1392,0-83-225,-2-3-224,2-4-287,0-6-593,0-7-16,0-9-32,12-7-1217,7-9-1024,4-8-1184</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09.076"/>
    </inkml:context>
    <inkml:brush xml:id="br0">
      <inkml:brushProperty name="width" value="0.05" units="cm"/>
      <inkml:brushProperty name="height" value="0.05" units="cm"/>
      <inkml:brushProperty name="color" value="#004F8B"/>
    </inkml:brush>
  </inkml:definitions>
  <inkml:trace contextRef="#ctx0" brushRef="#br0">151 245 3410,'0'0'3486,"-8"0"-3203,-1 3-181,6-2-44,0-1 0,0 1-1,0 0 1,0-1 0,0 0-1,0 0 1,0 0 0,0 0-1,-1 0 1,-4-1 0,7 0-5,-1 0 0,1 0 0,0 1 0,0-1 0,-1 0 0,1 0 0,0 0 0,0 0 0,0 0 0,0 0 0,0-1 0,0 1 1,1 0-1,-1 0 0,0-1 0,1 1 0,-1 0 0,1-1 0,-1 1 0,1-1 0,0 1 0,-1-1 0,1 1 0,0-1 0,0-1 0,-1-45 954,1 36-784,1 6-183,-1-1 0,1 1 0,0 0 0,1-1 0,0 1 1,0 0-1,0 0 0,0 0 0,1 1 0,0-1 0,0 1 0,1-1 0,0 1 1,0 0-1,0 0 0,0 1 0,1-1 0,0 1 0,0 0 0,0 0 0,0 0 1,10-4-1,-6 3 103,0 1 0,0 0 0,0 0 0,1 1 0,0 0 0,-1 1 1,1 0-1,0 0 0,0 1 0,0 1 0,0-1 0,0 2 0,19 2 0,-26-2-90,1 1 0,0-1 0,-1 1 0,1 0 0,-1 0-1,1 1 1,-1-1 0,0 1 0,0-1 0,0 1 0,-1 0-1,1 0 1,-1 0 0,1 1 0,-1-1 0,0 0-1,0 1 1,-1 0 0,1-1 0,1 6 0,2 6 90,0 0 0,-1 1-1,3 26 1,-4-25 4,-1 0 0,-1 1 0,-1-1 0,-1 0 0,0 1 0,-5 21 0,4-29-124,-2 1 0,1-1 0,-1 0 0,-1 0 0,0 0 0,0-1 0,-1 0 0,-1 0 0,1 0 0,-1 0 0,-9 7 0,5-5-24,-1-1 1,0 0-1,0 0 0,-1-2 1,-1 0-1,1 0 1,-1-1-1,-28 10 0,20-11-301,0-1-1,0 0 0,-1-2 0,0 0 0,-31-1 1,53-2 306,1 0 0,0 0 0,-1 0-1,1 0 1,0-1 0,-1 1 0,1 0 0,0 0 0,-1 0 0,1 0 0,0 0 0,-1 0 0,1-1 0,0 1 0,-1 0 0,1 0 0,0 0 0,0-1 0,-1 1-1,1 0 1,0 0 0,0-1 0,-1 1 0,1 0 0,0-1 0,0 1 0,0 0 0,0-1 0,-1 1 0,1 0 0,0-1 0,0 1 0,0 0 0,0-1 0,0 1-1,0 0 1,0-1 0,0 1 0,0 0 0,0-1 0,0 1 0,0 0 0,0-1 0,0 1 0,1 0 0,-1-1 0,0 1 0,0 0 0,0-1 0,0 1 0,1-1-1,0 0 5,-1 0 0,1 0-1,-1 0 1,1 0-1,0 0 1,-1 0-1,1 0 1,0 0 0,0 0-1,0 0 1,0 0-1,0 0 1,0 1-1,0-1 1,0 0 0,1 0-1,8-1 58,-1-1 0,1 2-1,0-1 1,-1 1 0,1 1-1,0 0 1,0 0 0,0 1-1,-1 0 1,13 4 0,5 2 182,-1 2-1,32 15 1,-20-7-37,26 5 401,-58-21-449,-1 1 0,0-1 0,1-1 0,-1 1 0,1-1 0,-1 0 0,1 0 0,-1 0 0,1-1 0,6-1 0,-9 0-130,1 0 1,-1 0-1,1 0 0,-1-1 0,0 1 0,0-1 0,0 0 0,0 0 0,-1 0 0,1 0 0,-1 0 0,1-1 0,-1 1 1,0-1-1,-1 1 0,1-1 0,-1 0 0,2-6 0,3-8-315,-2 0-1,4-27 1,6-18-1470,1 24-2398,-8 19-992</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11.184"/>
    </inkml:context>
    <inkml:brush xml:id="br0">
      <inkml:brushProperty name="width" value="0.05" units="cm"/>
      <inkml:brushProperty name="height" value="0.05" units="cm"/>
      <inkml:brushProperty name="color" value="#004F8B"/>
    </inkml:brush>
  </inkml:definitions>
  <inkml:trace contextRef="#ctx0" brushRef="#br0">31 0 4706,'0'0'3951,"0"10"-3817,-15 161 3371,2-21-1506,10-68-7661,3-104 743</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11.604"/>
    </inkml:context>
    <inkml:brush xml:id="br0">
      <inkml:brushProperty name="width" value="0.05" units="cm"/>
      <inkml:brushProperty name="height" value="0.05" units="cm"/>
      <inkml:brushProperty name="color" value="#004F8B"/>
    </inkml:brush>
  </inkml:definitions>
  <inkml:trace contextRef="#ctx0" brushRef="#br0">1 137 7379,'0'0'2626,"7"-15"-2173,23-49-93,-27 60-308,0 0-1,0 1 0,0-1 1,0 1-1,1 0 0,-1 0 1,1 0-1,0 1 1,0-1-1,0 1 0,0 0 1,0 0-1,0 0 0,1 1 1,-1-1-1,1 1 0,-1 0 1,1 0-1,-1 1 0,9-1 1,-1-1 40,28-2 309,0 0 0,0 3 0,64 6 0,-94-4-370,1 1 1,-1 0-1,0 1 1,0 0-1,-1 1 1,1 0-1,-1 1 0,1 0 1,-1 0-1,-1 1 1,1 0-1,-1 0 1,0 1-1,-1 0 1,1 0-1,-1 1 1,-1 0-1,1 0 0,-2 1 1,1 0-1,-1 0 1,0 0-1,-1 1 1,0-1-1,-1 1 1,0 0-1,0 0 0,-1 0 1,0 1-1,-1-1 1,0 0-1,-1 20 1,-1-26-35,0 1-1,-1-1 1,1 0 0,-1 0 0,0 0 0,0 0 0,0 0 0,-1 0-1,1 0 1,-1-1 0,0 1 0,0-1 0,0 0 0,0 0 0,-1 0-1,1 0 1,-1 0 0,0-1 0,0 0 0,0 0 0,0 0 0,0 0 0,0 0-1,-7 1 1,-8 3-137,1-1 0,-1-1 0,0-1 0,-27 2 0,8-3-573,-72-4 1,108 2 681,1 0 0,-1 0 0,1 0 1,-1-1-1,0 1 0,1-1 0,-1 1 0,1-1 0,-1 1 0,1-1 1,0 0-1,-1 0 0,1 1 0,-1-1 0,1 0 0,0 0 0,0-1 1,0 1-1,0 0 0,0 0 0,0 0 0,-2-3 0,13 3-3242,5 1-193</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11.947"/>
    </inkml:context>
    <inkml:brush xml:id="br0">
      <inkml:brushProperty name="width" value="0.05" units="cm"/>
      <inkml:brushProperty name="height" value="0.05" units="cm"/>
      <inkml:brushProperty name="color" value="#004F8B"/>
    </inkml:brush>
  </inkml:definitions>
  <inkml:trace contextRef="#ctx0" brushRef="#br0">0 0 4530,'0'0'9188,"46"0"-8083,-27 0-449,3 0-544,-1 0 96,0 0-208,-1 2-304,-3 0-816,0 0-1057,-1 0-1057,-3-2-816</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13.418"/>
    </inkml:context>
    <inkml:brush xml:id="br0">
      <inkml:brushProperty name="width" value="0.05" units="cm"/>
      <inkml:brushProperty name="height" value="0.05" units="cm"/>
      <inkml:brushProperty name="color" value="#004F8B"/>
    </inkml:brush>
  </inkml:definitions>
  <inkml:trace contextRef="#ctx0" brushRef="#br0">328 519 5827,'0'0'5584,"5"-16"-4384,16-51-925,-20 64-257,0 0 0,0 0-1,0 0 1,-1 0 0,1-1 0,-1 1 0,1 0-1,-1 0 1,-1 0 0,1-1 0,0 1 0,-1 0 0,1 0-1,-1 0 1,0 0 0,0 0 0,0 0 0,0 0-1,-1 0 1,1 0 0,-1 0 0,0 1 0,0-1 0,0 1-1,0-1 1,0 1 0,0 0 0,-1 0 0,1 0-1,-1 0 1,0 0 0,1 0 0,-1 1 0,0-1-1,0 1 1,-3-1 0,-7-2-73,0 0 0,0 1 0,-1 1 0,1 0 1,0 1-1,-19 1 0,15-1-45,0 1 1,-1 1 0,1 1 0,0 0-1,-33 10 1,47-11 86,-1 1 0,1-1 0,-1 1-1,1 0 1,0-1 0,0 2 0,0-1 0,0 0 0,0 1-1,0-1 1,1 1 0,-1 0 0,1 0 0,-1 0 0,1 0-1,0 0 1,1 0 0,-1 1 0,0-1 0,1 0 0,0 1-1,0 0 1,0-1 0,0 1 0,1 0 0,-1-1 0,1 1-1,0 0 1,0 0 0,0-1 0,0 1 0,1 0 0,0-1-1,1 6 1,0-3 45,0 0 0,0 0 0,0-1 1,1 1-1,0-1 0,0 1 0,0-1 0,1 0 0,-1 0 0,7 5 0,51 46 494,-32-31-252,6 6 114,4 2 100,-3 1 0,-1 2 0,32 42-1,-64-74-473,0-1 0,-1 1 0,1 0 0,-1-1 0,0 1 0,0 1 0,-1-1 0,1 0 0,-1 0 0,0 1 0,0-1 0,0 0 0,-1 1-1,0-1 1,0 1 0,0 4 0,-1-7-11,0 1-1,0 0 0,0-1 1,0 1-1,0-1 1,-1 1-1,1-1 0,-1 0 1,0 0-1,0 0 0,1 0 1,-1 0-1,-1 0 1,1 0-1,0 0 0,0-1 1,-1 1-1,1-1 1,-1 0-1,1 0 0,-1 0 1,0 0-1,1 0 1,-1 0-1,-3 0 0,-7 2-5,-1 0 1,1 0-1,-1-2 0,0 0 0,0 0 0,0-1 1,-21-3-1,31 3 1,0-1 1,0 0-1,0 0 1,1 0-1,-1 0 0,0 0 1,1-1-1,-1 0 1,1 1-1,0-1 1,-1-1-1,1 1 1,0 0-1,0-1 1,0 0-1,1 1 0,-1-1 1,1 0-1,-1 0 1,1-1-1,0 1 1,0 0-1,0-1 1,1 1-1,-1-1 1,1 0-1,0 0 0,0 1 1,0-1-1,1 0 1,-1-4-1,1 2-1,-1 0 0,1 0 0,1 0 0,-1 0 0,1 0 0,0 0-1,0 0 1,1 1 0,0-1 0,0 0 0,0 1 0,0 0 0,1-1 0,3-4 0,2 1-12,0 0 0,0 0 1,0 1-1,1 0 0,1 0 1,11-7-1,85-51 12,-64 42 92,71-55 0,-102 70-53,1-1-1,-2-1 1,0 0-1,0 0 1,-1-1-1,0-1 1,-1 1-1,0-1 1,-1-1-1,6-16 0,-3-6 111,-2-1 0,-1 1-1,-2-1 1,-2 0-1,-1-1 1,-4-44-1,1 27 208,2 54-349,-1 0 0,0 0-1,0 0 1,0 0 0,0 0 0,0 0 0,0 1 0,0-1 0,0 0 0,-1 0 0,1 0 0,0 0-1,0 0 1,-1 1 0,1-1 0,0 0 0,-1 0 0,1 0 0,-1 1 0,1-1 0,-1 0 0,1 1-1,-2-2 1,-12 10-291,-12 30-34,17-10 345,0 0 1,2 0-1,1 1 1,1 0 0,2 1-1,1-1 1,1 1-1,1-1 1,5 30-1,-4-51 3,0-1 0,0 0 1,1 1-1,0-1 0,0 0 0,1 0 0,0 0 0,0-1 0,0 1 0,1-1 0,0 0 1,0 0-1,1 0 0,0 0 0,0-1 0,0 0 0,1 0 0,-1 0 0,1-1 0,8 5 0,-2-2 24,0-2 0,1 1 0,-1-2 0,1 0 0,0 0 0,0-1-1,1-1 1,-1 0 0,1-1 0,15 0 0,-26-1-29,0 0-1,0 0 1,0 0 0,0 0 0,0 0-1,0-1 1,0 1 0,0-1 0,0 0-1,-1 0 1,1 0 0,0 0 0,0-1-1,-1 1 1,1-1 0,-1 0 0,1 1-1,-1-1 1,0 0 0,1 0 0,-1-1-1,0 1 1,-1 0 0,1-1 0,0 1-1,-1-1 1,1 1 0,-1-1 0,0 0-1,0 0 1,0 0 0,0 0 0,0 1-1,-1-1 1,1 0 0,-1 0 0,0 0-1,0-6 1,1-6 104,0 7-113,0 0 0,0 1 1,-1-1-1,0 0 0,-1 0 1,0 0-1,-3-12 0,0 19-1111,2 12 809,0 14 225,2-20 64,1 0-1,-1-1 1,1 1-1,0 0 1,1-1 0,-1 1-1,1-1 1,-1 1 0,2-1-1,-1 0 1,0 1 0,1-1-1,-1 0 1,1-1-1,1 1 1,-1 0 0,0-1-1,1 0 1,-1 0 0,1 0-1,0 0 1,0 0-1,0-1 1,1 0 0,-1 0-1,0 0 1,1 0 0,6 1-1,7 2 70,0-1-1,0-1 1,1 0 0,-1-1-1,0-1 1,23-2 0,-39 1-73,1-1 1,0 1-1,0-1 1,0 0 0,0 0-1,0 0 1,-1 0 0,1-1-1,-1 1 1,1-1 0,-1 1-1,1-1 1,-1 0 0,0 0-1,0 0 1,0 0 0,0 0-1,0-1 1,0 1 0,-1-1-1,1 1 1,-1-1 0,1 1-1,-1-1 1,0 0 0,0 0-1,0 0 1,-1 0 0,1-5-1,2-11-262,0 1 0,-2-1 0,-1-30-1,0 29 256,-1 63-333,-1-11 379,2-1 0,1 1 0,1-1 1,9 41-1,35 61 707,1 5-304,-42-120-435,-1 1 0,0 0 0,-2-1 0,0 1 0,-2 28 0,0-45-23,-1 0 0,0-1 1,0 1-1,0-1 0,0 1 1,0-1-1,0 1 0,0-1 0,-1 1 1,1-1-1,0 0 0,-1 0 1,1 0-1,-1 0 0,1 0 1,-1 0-1,0 0 0,1 0 0,-1-1 1,0 1-1,0-1 0,1 1 1,-1-1-1,0 0 0,0 1 1,0-1-1,0 0 0,0 0 0,1-1 1,-3 1-1,-61-3-554,54 1 457,-1 0 0,1-1-1,-1 0 1,1-1 0,0 0-1,1-1 1,-1 0-1,1-1 1,0 0 0,0-1-1,-10-9 1,14 11 138,0 0 0,1 0 0,0-1 0,0 0 0,0 0 0,0 0 0,1 0 0,0-1 0,1 0 0,-1 0 0,1 0 0,1 0 0,-1 0 0,1-1 0,0 1 0,1-1 0,-1-13 0,2 17 64,1 1-1,0 0 0,-1-1 0,2 1 0,-1 0 0,0-1 0,1 1 0,-1 0 0,1 0 1,0 0-1,0 0 0,0 1 0,0-1 0,1 0 0,-1 1 0,1-1 0,4-3 0,60-37 99,-44 30-175,59-42-1440,-30 15-2509,-24 14-562</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15.686"/>
    </inkml:context>
    <inkml:brush xml:id="br0">
      <inkml:brushProperty name="width" value="0.05" units="cm"/>
      <inkml:brushProperty name="height" value="0.05" units="cm"/>
      <inkml:brushProperty name="color" value="#004F8B"/>
    </inkml:brush>
  </inkml:definitions>
  <inkml:trace contextRef="#ctx0" brushRef="#br0">184 495 4306,'0'0'9231,"2"-13"-8473,0-43-129,-2 55-610,0-1 0,0 1 0,-1-1 0,1 1 0,0 0 0,-1-1 0,1 1 0,-1 0 0,0-1-1,1 1 1,-1 0 0,0-1 0,0 1 0,0 0 0,1 0 0,-1 0 0,-1 0 0,1 0 0,0 0 0,0 0 0,0 0 0,0 1 0,-1-1-1,1 0 1,0 1 0,-1-1 0,1 1 0,0-1 0,-1 1 0,1-1 0,-1 1 0,-1 0 0,-43 1-70,41-1 72,0 1-13,1 0-1,-1 0 1,1 1-1,0-1 0,-1 1 1,1 0-1,0 0 1,0 1-1,0-1 1,0 1-1,0 0 1,1 0-1,-1 0 1,1 0-1,0 1 1,0-1-1,0 1 1,0 0-1,1 0 1,0 0-1,-1 0 0,2 0 1,-1 0-1,0 1 1,-1 6-1,-2 7 123,1 0-1,1 1 1,1-1-1,0 1 1,1 19-1,1-34-103,1 0-1,-1 0 0,1 0 0,-1 0 1,1 0-1,1-1 0,-1 1 1,0 0-1,1-1 0,0 1 1,0-1-1,0 1 0,0-1 1,0 0-1,1 0 0,-1 0 1,1 0-1,0-1 0,0 1 1,0-1-1,0 1 0,1-1 1,-1 0-1,0 0 0,1-1 0,-1 1 1,6 1-1,1 0 51,1 0 1,0 0-1,0-1 0,0 0 0,0-1 1,0-1-1,0 1 0,19-4 1,-24 2-84,-1 0 0,0-1 1,0 1-1,0-1 1,-1-1-1,1 1 1,0-1-1,-1 1 0,1-1 1,-1-1-1,0 1 1,0 0-1,0-1 0,-1 0 1,1 0-1,4-7 1,-4 5-11,0 0 0,-1-1 0,1 1 0,-1-1 0,0 0 0,-1 1 0,1-1 0,-2 0 0,1-1 1,-1 1-1,1-12 0,-2 19 235,24 45-730,-19-39 539,-1-1-1,2 1 0,-1-1 1,0 0-1,1 0 1,0 0-1,0-1 0,1 0 1,-1 0-1,1 0 0,11 4 1,-5-5 118,0 0 1,0 0-1,0-1 1,0-1 0,24 0-1,-35-1-129,0 0-1,1 0 1,-1 0-1,0-1 1,0 1-1,0-1 1,0 0-1,0 1 1,0-1-1,0 0 1,0 0-1,0-1 1,0 1-1,0 0 1,-1 0-1,1-1 1,0 1-1,-1-1 1,1 0-1,0-1 1,1-2-60,0 1 0,-1-1 1,1 0-1,-1 1 0,0-1 1,-1 0-1,1 0 0,0-9 1,-1 7-51,0 1 0,0-1 0,-1 0 0,0 0 0,0 0 0,0 1 0,-1-1 1,0 0-1,-1 1 0,0-1 0,0 1 0,0-1 0,-6-11 0,0 8 46,0 1-1,-1 0 1,-1 1 0,1 0-1,-1 0 1,0 1-1,-21-12 1,23 15 29,0 0 0,0 1 0,-1-1 0,1 1 1,-1 1-1,1 0 0,-1 0 0,0 1 0,0 0 0,0 0 0,-17 2 1,25 0 11,-1 0 0,1 0 0,-1 0 1,1 0-1,-1 0 0,1 0 0,0 1 0,0-1 1,-1 0-1,1 1 0,0-1 0,0 1 1,1 0-1,-1-1 0,0 1 0,0 0 1,1-1-1,-1 1 0,1 0 0,0 0 1,-1-1-1,1 1 0,0 0 0,0 0 1,0 0-1,0-1 0,0 1 0,1 2 1,-1 1 46,0 0 1,0 1 0,1-1-1,0 0 1,0 0 0,0 0-1,1 0 1,-1 0 0,4 6-1,0-5 15,0-1 1,1 0-1,-1 0 0,1-1 0,0 0 0,0 0 0,0 0 1,1-1-1,-1 0 0,1 0 0,0 0 0,0-1 1,0 0-1,0 0 0,0-1 0,1 0 0,8 0 0,19 1 38,0-2-1,42-4 1,-68 3-96,8-1 12,-1 0 1,0-1-1,0 0 1,0-1-1,0-1 1,0-1-1,-1 0 1,0-1-1,0-1 1,17-11-1,-25 13-32,0 1 0,0-1 0,-1 0 0,0 0 0,0-1 0,0 0 0,0 0 0,-1 0 0,-1-1 0,1 0 0,-1 0 0,0 0 0,-1 0 0,0 0 0,0-1 0,-1 0 0,0 1 0,-1-1 0,0 0 0,1-13 0,-2-3 51,0-1-1,-2 0 1,0 0 0,-2 1 0,-1-1 0,-14-41-1,14 50 0,2 8-25,-1-1 1,0 0-1,0 1 0,-1 0 0,-11-17 0,15 25-19,0 0 0,0 1-1,0-1 1,0 0-1,0 1 1,0-1-1,0 0 1,0 1-1,0 0 1,-1-1-1,1 1 1,0 0-1,0-1 1,-1 1-1,1 0 1,0 0-1,0 0 1,-1 0-1,1 0 1,0 0-1,0 1 1,-1-1-1,1 0 1,0 1 0,0-1-1,0 1 1,-1-1-1,1 1 1,0-1-1,0 1 1,0 0-1,0 0 1,0-1-1,-1 3 1,-32 31-191,23-17 229,0 1 0,1 0 0,1 1 0,1 0-1,0 0 1,2 1 0,0 0 0,1 0-1,-3 30 1,3-4 329,3 1 1,1 0-1,6 52 0,-5-91-245,1 0-1,1 0 1,-1-1-1,1 1 0,1 0 1,-1 0-1,1-1 1,1 0-1,-1 0 1,1 0-1,0 0 1,1 0-1,0-1 1,6 8-1,-3-7-255,0-1 0,0 1 0,1-1-1,0 0 1,0-1 0,0 0 0,1-1 0,-1 0 0,18 5-1,12-1-1732,0-1-1,1-2 1,0-2-1,62-3 1,-67 0-58,-19 0 1512,-9 1 1242,-1-1-1,0 0 0,0-1 0,1 1 0,-1-1 0,0 0 0,8-3 0,-13 3-577,1 0 0,0 0 0,-1 0 0,1 0 0,0-1-1,-1 1 1,0 0 0,1-1 0,-1 1 0,0-1 0,0 0 0,0 1-1,0-1 1,0 0 0,0 0 0,0 0 0,0 1 0,-1-1 0,1 0 0,-1 0-1,1 0 1,-1 0 0,0 0 0,0 0 0,0 0 0,-1-4 0,2 3-233,-1 0 1,0 0 0,0 0 0,-1 0 0,1 0-1,-1 0 1,1 0 0,-1 0 0,0 0-1,0 1 1,0-1 0,0 0 0,-1 0-1,-2-3 1,2 4-43,-1-1 0,0 1-1,0 0 1,-1 0-1,1 0 1,0 0 0,-1 1-1,1-1 1,-1 1 0,1 0-1,-6-1 1,-4-2-96,0 1 0,-1 1-1,1 0 1,0 1 0,-1 1 0,-22 1 0,33 0 132,1 0 0,-1 1 1,1-1-1,-1 0 1,1 1-1,0 0 0,-1-1 1,1 1-1,0 0 1,0 0-1,0 0 0,0 0 1,1 1-1,-1-1 1,1 0-1,-1 1 0,1-1 1,0 1-1,0 0 1,0-1-1,0 1 0,0 0 1,0 0-1,1-1 1,0 1-1,-1 0 0,1 3 1,0-2 35,-1 0 1,1 0-1,-1 0 1,1 0-1,0-1 1,1 1-1,-1 0 1,1 0 0,-1 0-1,1 0 1,0-1-1,1 1 1,-1 0-1,1-1 1,-1 1-1,1-1 1,0 1-1,0-1 1,4 5-1,3-4-86,1 1 0,-1-1 0,1-1 0,-1 0 0,1 0 0,0-1 0,0 0 0,0-1 0,0 0 0,1 0-1,-1-1 1,0-1 0,14-2 0,-20 2-100,1 0 0,-1-1 0,0 0-1,0 1 1,-1-1 0,1-1 0,0 1-1,-1-1 1,1 1 0,-1-1 0,0 0-1,0 0 1,0-1 0,0 1 0,-1 0-1,1-1 1,-1 0 0,0 1 0,0-1 0,0 0-1,0 0 1,-1 0 0,0-1 0,1-4-1,11-53-787,-11 38 3628,-2 33-2645,0 0 1,0 0-1,1 0 1,0 0-1,1 0 1,0 0-1,0 0 1,5 10-1,-5-15-27,0 0-1,1 0 0,-1-1 0,1 1 0,0-1 0,0 0 1,0 0-1,1 0 0,-1 0 0,1-1 0,0 1 0,-1-1 1,1 0-1,0 0 0,0 0 0,1 0 0,-1-1 1,0 0-1,7 1 0,2 2-339,-1-2 0,1 0 0,0-1 0,0 0 0,0 0 0,0-2 0,22-2 0,-31 2 181,0 0 0,0 0 0,0 0 1,0-1-1,0 1 0,0-1 0,0 0 0,-1 0 1,1 0-1,-1-1 0,1 1 0,-1-1 1,0 0-1,0 0 0,0 0 0,0 0 0,-1-1 1,1 1-1,-1-1 0,0 1 0,0-1 0,0 0 1,-1 0-1,1 0 0,-1 0 0,2-7 1,6-54 326,-3-1-1,-1-65 1,-2 21 282,-1 60 991,-2 33 40,0 28-77,-9 76-1207,-1 28 695,10-99-730,0 0 0,2 0 0,-1-1 0,9 31 0,-7-38-115,0 1 0,1-1-1,0 1 1,1-1 0,-1 0 0,2-1-1,-1 1 1,1-1 0,12 12 0,-6-8-89,-1-1 0,2 0 1,-1-1-1,2 0 0,-1-1 1,1 0-1,0-1 0,1-1 1,-1 0-1,1-1 0,1-1 1,-1 0-1,0-1 0,1 0 1,0-2-1,0 0 0,-1 0 1,1-2-1,24-3 0,-36 3 43,1 0-1,-1 0 0,1-1 0,-1 1 1,0-1-1,1 0 0,-1-1 1,0 1-1,-1-1 0,1 0 1,0 0-1,-1 0 0,1 0 0,-1 0 1,0-1-1,0 1 0,0-1 1,-1 0-1,1 0 0,-1 0 1,0-1-1,2-6 0,0 0 32,-1 0-1,0 0 1,-1 0-1,0 0 1,-1-1 0,0 1-1,-1-1 1,-1-11-1,1 21-50,-1 0-1,1 0 0,-1 1 1,0-1-1,0 0 0,0 0 1,0 0-1,0 0 0,0 1 1,-1-1-1,1 0 0,-1 1 1,1 0-1,-1-1 0,1 1 1,-1 0-1,0-1 0,0 1 1,0 0-1,0 0 0,1 1 1,-1-1-1,0 0 0,0 1 1,0-1-1,-1 1 0,1-1 1,0 1-1,0 0 0,-3 0 1,3 0 5,-1-1 0,0 1 1,0 0-1,1 0 0,-1 0 1,0 0-1,0 1 0,1-1 1,-1 1-1,0 0 1,1-1-1,-1 1 0,1 1 1,-1-1-1,1 0 0,-1 0 1,1 1-1,0-1 0,-1 1 1,1 0-1,0 0 0,-2 2 1,1 2 69,0 0 0,1 0 0,-1 0 0,1 0 0,1 0 0,-1 0 0,1 0 0,0 1 0,0-1 0,1 0-1,0 1 1,0-1 0,1 1 0,-1-1 0,1 0 0,1 1 0,-1-1 0,1 0 0,0 0 0,1 0 0,-1 0 0,1-1 0,0 1 0,1-1 0,-1 1 0,1-1 0,0 0 0,0 0 0,1-1 0,0 1 0,-1-1 0,1 0 0,11 6 0,-1-2-140,0-1 0,0-1-1,1 0 1,-1-1 0,1 0 0,0-2 0,27 3 0,-22-4-2468,0-1 0,40-3 1,-50-1-2086</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16.037"/>
    </inkml:context>
    <inkml:brush xml:id="br0">
      <inkml:brushProperty name="width" value="0.05" units="cm"/>
      <inkml:brushProperty name="height" value="0.05" units="cm"/>
      <inkml:brushProperty name="color" value="#004F8B"/>
    </inkml:brush>
  </inkml:definitions>
  <inkml:trace contextRef="#ctx0" brushRef="#br0">1 1 6787,'0'0'12726,"35"0"-12022,10 0-224,16 0-47,5 0-241,4 0-160,-6 0-32,-8 2-496,-14 1-449,-15-1-1136,-19-2-1216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32.414"/>
    </inkml:context>
    <inkml:brush xml:id="br0">
      <inkml:brushProperty name="width" value="0.05" units="cm"/>
      <inkml:brushProperty name="height" value="0.05" units="cm"/>
      <inkml:brushProperty name="color" value="#004F8B"/>
    </inkml:brush>
  </inkml:definitions>
  <inkml:trace contextRef="#ctx0" brushRef="#br0">0 150 3778,'0'0'5282,"6"-99"-4065,19 79-1217,6 3-801,7 4-2912</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20.772"/>
    </inkml:context>
    <inkml:brush xml:id="br0">
      <inkml:brushProperty name="width" value="0.05" units="cm"/>
      <inkml:brushProperty name="height" value="0.05" units="cm"/>
      <inkml:brushProperty name="color" value="#004F8B"/>
    </inkml:brush>
  </inkml:definitions>
  <inkml:trace contextRef="#ctx0" brushRef="#br0">3817 6 1649,'0'0'5816,"-1"-1"-5702,1 1 0,-1-1 1,1 1-1,-1 0 0,1-1 0,-1 1 1,1-1-1,-1 1 0,0 0 0,1-1 1,-1 1-1,1 0 0,-1 0 1,0-1-1,1 1 0,-1 0 0,0 0 1,1 0-1,-1 0 0,0 0 1,1 0-1,-1 0 0,-1 0 0,-11 21 50,1-1-1,0 2 0,2-1 0,-16 47 0,11-30 22,-35 95 398,21-50-159,-4-2-1,-67 119 1,91-186-343,0-1 0,-1 0 1,-1 0-1,0-1 0,-1 0 0,0-1 1,-1-1-1,0 0 0,-1-1 0,0 0 1,0-1-1,-1 0 0,-27 9 0,8-7 110,0-1 0,0-2-1,-1-1 1,0-2-1,-50 0 1,-394 20 87,-106 2-4,-968-26-300,1130 13 31,418-12-1302,11 0-2062,2-1-1440</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21.491"/>
    </inkml:context>
    <inkml:brush xml:id="br0">
      <inkml:brushProperty name="width" value="0.05" units="cm"/>
      <inkml:brushProperty name="height" value="0.05" units="cm"/>
      <inkml:brushProperty name="color" value="#004F8B"/>
    </inkml:brush>
  </inkml:definitions>
  <inkml:trace contextRef="#ctx0" brushRef="#br0">498 0 2993,'0'0'4320,"0"19"-2906,0 279 5306,0-329-6848,1 2-555,-1 0 0,-8-47 0,8 70 617,-1 0 1,-1 0-1,1 0 1,-1 0-1,0 0 0,0 1 1,-1-1-1,0 1 1,0-1-1,0 1 1,0 0-1,-1 0 1,0 0-1,0 1 0,0 0 1,-1-1-1,1 1 1,-10-5-1,9 6 63,-1 1-1,0 0 1,0 1-1,0-1 1,0 1 0,-1 0-1,1 0 1,0 1-1,0 0 1,0 0-1,-1 1 1,1-1-1,0 1 1,-10 3 0,-5 2 15,-1 2 1,-31 14 0,32-13-6,-90 48 65,101-51-68,1-1 0,0 2 0,0 0 0,1 0 0,-1 0 0,2 1 0,-1 0 0,-11 18 0,18-25-5,0 1 1,0-1 0,0 1 0,0 0 0,0 0-1,0-1 1,1 1 0,-1 0 0,1 0-1,-1 0 1,1 0 0,0-1 0,0 1 0,0 0-1,0 0 1,0 0 0,0 0 0,0 0 0,1 0-1,-1 0 1,1-1 0,-1 1 0,1 0 0,0 0-1,-1-1 1,1 1 0,0 0 0,0-1 0,1 1-1,-1-1 1,0 1 0,0-1 0,1 1-1,-1-1 1,1 0 0,-1 0 0,1 0 0,-1 0-1,4 2 1,7 2 199,0 1 0,1-2 0,-1 0-1,23 5 1,-17-5-35,23 7 262,181 41 1670,-219-51-1844,-16 0-9146</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22.477"/>
    </inkml:context>
    <inkml:brush xml:id="br0">
      <inkml:brushProperty name="width" value="0.05" units="cm"/>
      <inkml:brushProperty name="height" value="0.05" units="cm"/>
      <inkml:brushProperty name="color" value="#004F8B"/>
    </inkml:brush>
  </inkml:definitions>
  <inkml:trace contextRef="#ctx0" brushRef="#br0">1 455 8884,'0'0'3199,"21"-8"-2828,14-7-213,-1 0 0,0-3 0,42-29 0,-55 32-106,-1-1 0,-1-1-1,0 0 1,-2-2 0,0 0 0,-1-1-1,0-1 1,-2 0 0,-1-1 0,-1 0-1,0-1 1,-2-1 0,-1 0 0,12-47-1,-23 101 36,1 1 1,4 44-1,0-6 238,-3 8 386,-1-20-463,3-1 0,11 72-1,-13-128-336,0 0 0,0 0 1,0 0-1,0 0 0,0 1 0,0-1 0,0 0 0,0 0 0,0 0 0,0 0 0,0 1 0,0-1 1,0 0-1,0 0 0,0 0 0,0 0 0,1 0 0,-1 1 0,0-1 0,0 0 0,0 0 0,0 0 1,0 0-1,0 0 0,0 0 0,1 1 0,-1-1 0,0 0 0,0 0 0,0 0 0,0 0 0,0 0 1,1 0-1,-1 0 0,0 0 0,0 0 0,0 0 0,0 0 0,1 0 0,-1 0 0,0 0 0,0 0 1,0 0-1,0 0 0,1 0 0,-1 0 0,0 0 0,0 0 0,0 0 0,0 0 0,1 0 0,-1 0 1,0 0-1,0 0 0,0 0 0,0-1 0,0 1 0,1 0 0,-1 0 0,0 0 0,0 0 0,6-7-3451</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22.813"/>
    </inkml:context>
    <inkml:brush xml:id="br0">
      <inkml:brushProperty name="width" value="0.05" units="cm"/>
      <inkml:brushProperty name="height" value="0.05" units="cm"/>
      <inkml:brushProperty name="color" value="#004F8B"/>
    </inkml:brush>
  </inkml:definitions>
  <inkml:trace contextRef="#ctx0" brushRef="#br0">0 1 2049,'0'0'5923,"0"21"-4701,1 164 2056,13-83-3576,-14-144-5791,0 10 2677</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23.186"/>
    </inkml:context>
    <inkml:brush xml:id="br0">
      <inkml:brushProperty name="width" value="0.05" units="cm"/>
      <inkml:brushProperty name="height" value="0.05" units="cm"/>
      <inkml:brushProperty name="color" value="#004F8B"/>
    </inkml:brush>
  </inkml:definitions>
  <inkml:trace contextRef="#ctx0" brushRef="#br0">1 109 4434,'0'0'4021,"1"-16"-3322,5-47 157,-6 62-819,0-1 1,1 1-1,0-1 1,-1 1-1,1 0 0,0-1 1,0 1-1,-1 0 1,1 0-1,0 0 1,0 0-1,0 0 0,1-1 1,-1 2-1,0-1 1,0 0-1,0 0 1,1 0-1,-1 1 0,1-1 1,-1 0-1,0 1 1,1-1-1,1 1 1,35-4 485,-30 4-304,16-1 84,-1 1 0,0 2-1,0 0 1,0 1 0,-1 1 0,36 11 0,-43-10-185,0 1 1,-1 1-1,0 0 1,0 0-1,-1 2 1,0 0-1,0 0 0,-1 1 1,-1 0-1,18 21 1,-26-28-122,0 0-1,-1 0 1,1 0 0,-1 0 0,0 1-1,0-1 1,0 1 0,-1-1 0,1 1-1,-1 0 1,0-1 0,0 1 0,0 0-1,-1 0 1,1 0 0,-1 0-1,0 0 1,0 0 0,0 0 0,-1-1-1,1 1 1,-1 0 0,0 0 0,0 0-1,0 0 1,-1-1 0,1 1 0,-1-1-1,0 1 1,0-1 0,0 1 0,0-1-1,-1 0 1,1 0 0,-1 0 0,0-1-1,0 1 1,0-1 0,0 1-1,0-1 1,-1 0 0,1 0 0,-1 0-1,-3 1 1,-16 4-268,-1 0 1,0-2-1,0-1 0,0 0 0,0-2 1,-1-1-1,-42-3 0,15 1-1026,45 1 830,-17-2-457,23 2 790,0 0 0,1 0 0,-1 0 0,1-1 0,-1 1 1,0 0-1,1-1 0,-1 1 0,1 0 0,-1-1 0,1 1 0,-1-1 0,1 1 0,-1-1 0,1 1 0,-1-1 0,1 1 0,0-1 0,-1 1 0,1-1 0,0 1 0,0-1 0,-1 0 0,1 1 0,0-1 0,0 0 0,0 1 0,0-1 0,0 0 0,0 0 0,0-8-3134</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23.782"/>
    </inkml:context>
    <inkml:brush xml:id="br0">
      <inkml:brushProperty name="width" value="0.05" units="cm"/>
      <inkml:brushProperty name="height" value="0.05" units="cm"/>
      <inkml:brushProperty name="color" value="#004F8B"/>
    </inkml:brush>
  </inkml:definitions>
  <inkml:trace contextRef="#ctx0" brushRef="#br0">316 73 3217,'0'0'8535,"0"-10"-7711,0-31 30,0 40-811,0 0-1,0 0 1,0 0-1,0 1 0,-1-1 1,1 0-1,-1 0 1,1 0-1,0 0 1,-1 0-1,1 0 1,-1 1-1,0-1 0,1 0 1,-1 0-1,0 1 1,1-1-1,-1 0 1,0 1-1,0-1 1,0 1-1,0-1 1,1 1-1,-1-1 0,0 1 1,0 0-1,0-1 1,-1 1-1,-26-2-91,24 2 113,-8 1-56,0-1 0,1 2 0,-1 0-1,1 0 1,0 1 0,-1 0 0,1 1 0,1 0 0,-1 1-1,1 0 1,-1 1 0,2 0 0,-1 1 0,1 0 0,0 0-1,0 1 1,0 0 0,2 1 0,-1-1 0,1 2 0,0-1-1,0 1 1,2 0 0,-1 0 0,1 1 0,0-1 0,1 1-1,1 0 1,-1 0 0,2 1 0,-3 19 0,4-21 86,1 0 0,0 1 0,1-1 0,0 0 0,0 1 0,1-1 0,0 0 0,1 0 0,6 13 0,-6-17-32,1 0 0,-1 0 0,1 0 0,1-1 0,-1 1 0,1-1 0,0 0 0,0-1 0,1 1 0,-1-1 0,1 0 0,0 0 0,0-1 0,12 6 0,-5-5 15,0 1 0,0-2 0,0 0 0,0 0-1,0-1 1,1-1 0,-1 0 0,1-1 0,-1-1 0,22-2 0,-32 1-120,0 1 0,0 0-1,0-1 1,0 0 0,0 0 0,0 0 0,-1 0 0,1 0 0,-1 0 0,1-1 0,-1 1 0,0-1-1,0 1 1,0-1 0,0 0 0,0 0 0,-1 0 0,1 0 0,-1 0 0,0-1 0,0 1-1,0 0 1,0 0 0,-1-1 0,1 1 0,-1-5 0,1 3-153,-1 0 1,1-1-1,-1 1 1,0 0-1,0 0 1,-1 0-1,0 0 1,0 0-1,0 0 1,0 0-1,-1 0 1,1 0-1,-1 0 1,-1 1-1,1-1 1,-6-7-1,4 8 217,-1 0 0,0 0 0,0 0 1,0 1-1,-1 0 0,1 0 0,-1 0 0,0 1 0,0-1 0,0 2 0,0-1 0,0 0 0,0 1 0,-1 0 0,1 1 0,0 0 0,-13 0 931,28 1-250,32 4-1247,0-1-1,67-4 1,-52 0-4483,-7 0-2851</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24.217"/>
    </inkml:context>
    <inkml:brush xml:id="br0">
      <inkml:brushProperty name="width" value="0.05" units="cm"/>
      <inkml:brushProperty name="height" value="0.05" units="cm"/>
      <inkml:brushProperty name="color" value="#004F8B"/>
    </inkml:brush>
  </inkml:definitions>
  <inkml:trace contextRef="#ctx0" brushRef="#br0">13 324 7267,'0'0'7193,"-12"15"-3189,13-33-4074,1-1-1,0 1 1,2-1-1,0 1 1,1 0-1,1 1 0,14-30 1,-7 20-157,2 2 0,0 0 0,1 0 0,25-27 0,-41 51 242,1 1 0,0-1 0,0 0 1,-1 0-1,1 0 0,0 1 0,0-1 0,0 0 0,0 1 0,0-1 1,0 1-1,0-1 0,0 1 0,0 0 0,0-1 0,1 1 0,-1 0 1,0 0-1,0 0 0,0 0 0,0-1 0,0 2 0,0-1 1,1 0-1,0 0 0,1 1 6,-1 0 1,1 0 0,-1 1-1,1-1 1,-1 1 0,0-1-1,0 1 1,0 0 0,0 0-1,3 3 1,6 7 139,-1 2-1,15 28 1,-17-30 46,34 63 709,-2 1 0,28 83 0,-64-150 361,2 7-5758,-6-15 4323,-1-1 0,1 0 0,-1 0 0,1 0 0,0 1 0,-1-1 0,1 0 0,-1 0 0,1 0 0,-1 0 0,1 0 0,-1 0 0,1 0 0,-1 0 0,1 0 0,0 0 0,-1 0 0,1 0-1,-1 0 1,1-1 0,-1 1 0,1 0 0,0 0 0,-1 0 0,1-1 0,-1 1 0,1 0 0,0 0 0,-1-1 0,1 1 0,0 0 0,-1-1 0,1 1 0,0-1 0,-1 1 0,1 0 0,0-1 0,0 0 0,-26-18-3866</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24.578"/>
    </inkml:context>
    <inkml:brush xml:id="br0">
      <inkml:brushProperty name="width" value="0.05" units="cm"/>
      <inkml:brushProperty name="height" value="0.05" units="cm"/>
      <inkml:brushProperty name="color" value="#004F8B"/>
    </inkml:brush>
  </inkml:definitions>
  <inkml:trace contextRef="#ctx0" brushRef="#br0">1 3 5955,'0'0'9924,"16"-2"-9027,9 2-65,6 0 64,8 0-63,5 0 143,-3 0-784,-3 0-160,-3 2-32,-4 0-640,-2 1-1025,-2-1-1008,-2-2-2785</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26.159"/>
    </inkml:context>
    <inkml:brush xml:id="br0">
      <inkml:brushProperty name="width" value="0.05" units="cm"/>
      <inkml:brushProperty name="height" value="0.05" units="cm"/>
      <inkml:brushProperty name="color" value="#004F8B"/>
    </inkml:brush>
  </inkml:definitions>
  <inkml:trace contextRef="#ctx0" brushRef="#br0">1 0 384,'0'0'12958,"0"16"-12867,1-7 27,1 0 0,0 0 0,1 0 0,0 0-1,0-1 1,1 1 0,0-1 0,0 0 0,1 0 0,0-1 0,1 1 0,-1-1 0,1 0 0,1 0 0,12 9 0,-6-4 76,2-1 0,0-1 1,0 0-1,1-1 0,0-1 1,0 0-1,20 6 0,-3-6 48,1-1 0,0-1 0,59 1 0,40 7-73,-126-11-295,6 1-1799</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27.038"/>
    </inkml:context>
    <inkml:brush xml:id="br0">
      <inkml:brushProperty name="width" value="0.05" units="cm"/>
      <inkml:brushProperty name="height" value="0.05" units="cm"/>
      <inkml:brushProperty name="color" value="#004F8B"/>
    </inkml:brush>
  </inkml:definitions>
  <inkml:trace contextRef="#ctx0" brushRef="#br0">230 41 5715,'0'0'3286,"-8"-7"-3096,4 3-161,0 1 1,0 0-1,0 0 1,0 0-1,0 1 1,-1-1 0,1 1-1,-1 0 1,1 0-1,-1 0 1,0 1-1,0 0 1,0 0-1,0 0 1,0 1-1,0-1 1,0 1-1,0 0 1,0 1-1,0-1 1,0 1-1,0 0 1,0 0-1,0 1 1,1-1-1,-1 1 1,0 0-1,1 0 1,-1 1-1,-6 4 1,5-2 156,0 1 0,0 0 0,0-1 0,1 2 0,0-1 0,0 1 0,1-1 0,0 1-1,0 0 1,1 1 0,0-1 0,0 1 0,0-1 0,1 1 0,0 0 0,1 0 0,0 0 0,0 0 0,0 0 0,1 0 0,1 0 0,-1 0 0,1 0 0,1 0 0,-1 0 0,4 9 0,-2-7-118,1 0 1,1-1 0,-1 0-1,1 1 1,1-2 0,0 1 0,0-1-1,0 1 1,1-2 0,1 1-1,-1-1 1,1 0 0,0-1 0,1 1-1,-1-2 1,1 1 0,0-1-1,1-1 1,18 7 0,-20-8-76,1 0 0,0 0 0,0-1 0,0 0 0,0-1 0,1 0 1,-1-1-1,0 1 0,1-2 0,-1 1 0,0-2 0,0 1 0,0-1 0,0 0 0,0-1 0,0 0 0,-1 0 0,1-1 1,-1 0-1,0-1 0,14-9 0,-19 10 116,0 1 0,1 1 0,-1-1 0,1 1 0,0-1 0,-1 1 1,1 0-1,0 0 0,1 1 0,-1-1 0,0 1 0,0 0 0,1 0 0,-1 0 0,0 1 1,1-1-1,-1 1 0,1 0 0,-1 0 0,1 1 0,-1 0 0,0-1 0,1 1 0,-1 1 1,0-1-1,0 1 0,0-1 0,5 3 0,18 6 75,2-1 0,-1-1 0,1-2 0,1-1 0,-1-1 0,51-1 1,-77-3-172,0-1 0,0 0 0,1 1 0,-1-1 0,0 0 0,0-1 1,0 1-1,0-1 0,0 1 0,0-1 0,0 0 0,-1 0 1,1 0-1,-1 0 0,1-1 0,-1 1 0,0-1 0,0 1 0,0-1 1,0 0-1,-1 0 0,1 0 0,-1 0 0,1 0 0,-1 0 1,0 0-1,0 0 0,-1-1 0,1 1 0,0 0 0,-1-6 0,1 3-64,0 1 0,-1-1-1,1 0 1,-1 1-1,0-1 1,-1 0 0,1 0-1,-1 1 1,-1-1-1,1 0 1,-1 1 0,0-1-1,0 1 1,0 0-1,-1 0 1,0 0 0,-6-9-1,0 5-40,-1 1-1,0 0 0,-1 1 1,0 0-1,0 0 1,0 1-1,-1 1 0,0 0 1,0 0-1,0 1 1,-1 1-1,1 0 0,-1 1 1,-13-1-1,18 2 22,1 1-1,-1 0 0,0 1 1,1 0-1,-1 0 0,0 1 1,1 0-1,0 0 0,-1 0 1,1 1-1,0 0 0,0 1 1,1-1-1,-1 2 1,1-1-1,0 0 0,0 1 1,0 0-1,0 1 0,1-1 1,0 1-1,0 0 0,1 0 1,-7 12-1,-12 30-7286,14-35 1409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33.002"/>
    </inkml:context>
    <inkml:brush xml:id="br0">
      <inkml:brushProperty name="width" value="0.05" units="cm"/>
      <inkml:brushProperty name="height" value="0.05" units="cm"/>
      <inkml:brushProperty name="color" value="#004F8B"/>
    </inkml:brush>
  </inkml:definitions>
  <inkml:trace contextRef="#ctx0" brushRef="#br0">362 0 9092,'0'0'6609,"3"24"-5612,2 12-657,43 281 897,-42-259-2128,-15-61 763,-83-40-294,58 26-3,-60-22-1,74 32 365,-1 1 0,1 2 1,-2 0-1,1 1 0,-26 0 0,45 3 74,0 0 0,0 0 0,1 1 0,-1-1 0,0 0 0,0 1-1,0 0 1,1-1 0,-1 1 0,0 0 0,0 0 0,1 0 0,-1 0 0,1 0 0,-1 0 0,1 0 0,-1 1 0,1-1 0,0 1 0,0-1 0,0 1 0,-1-1 0,1 1 0,1 0 0,-1-1 0,0 1 0,0 0-1,1 0 1,-1-1 0,1 1 0,-1 0 0,1 0 0,0 0 0,0 0 0,0 0 0,0 0 0,0 0 0,0-1 0,0 1 0,1 3 0,0 0 35,0 0 1,-1 0-1,1 0 0,1 0 1,-1 0-1,1 0 0,0-1 1,0 1-1,0 0 1,1-1-1,0 0 0,0 1 1,0-1-1,6 6 0,8 2 49,1-1-1,0-1 1,1 0-1,0-1 1,1-1-1,0-1 1,0-1-1,0-1 1,40 6 0,16-4-65,103-2 1,-155-5-23,-13 0-15,3 0 16,1 0 0,0 0-1,-1-2 1,1 0 0,16-4 0,-28 5-3,0 0 0,0 0 0,0-1 1,0 1-1,0-1 0,-1 1 0,1-1 0,0 0 0,-1 0 0,0 0 0,1 0 1,-1 0-1,0-1 0,0 1 0,0-1 0,0 1 0,-1-1 0,1 0 1,-1 0-1,1 0 0,-1 0 0,0 0 0,0 0 0,0 0 0,-1 0 0,1 0 1,-1 0-1,0 0 0,0-6 0,0 5-34,0 0 1,0 0-1,-1 0 0,0 0 1,0 0-1,0 0 0,0 0 1,-1 0-1,1 0 0,-1 1 1,0-1-1,0 0 0,0 1 1,-1 0-1,1-1 0,-1 1 1,0 0-1,0 0 0,0 1 1,0-1-1,0 1 0,-1-1 1,1 1-1,-1 0 1,0 0-1,1 1 0,-1-1 1,0 1-1,0 0 0,0 0 1,0 0-1,0 0 0,-8 0 1,11 2 10,0-1 0,-1 1 0,1 0 1,0 0-1,0 0 0,0-1 0,0 1 0,-1 0 1,2 0-1,-1 1 0,0-1 0,0 0 1,0 0-1,0 0 0,1 1 0,-1-1 1,0 0-1,1 0 0,0 1 0,-1-1 0,1 1 1,0-1-1,-1 0 0,1 1 0,0 2 1,-4 41-83,3-38 89,1 0-1,0 0 1,0 0-1,1-1 1,0 1-1,1 0 1,-1 0-1,1 0 1,0-1-1,1 1 1,4 9-1,-4-13-4,-1 0 1,1 1-1,0-1 0,0 0 1,0 0-1,0-1 0,1 1 1,-1-1-1,1 0 0,-1 1 1,1-2-1,0 1 0,0 0 1,0-1-1,0 0 0,0 1 1,0-2-1,0 1 1,0 0-1,7-1 0,-3 1-10,0-1-1,-1 0 1,1 0-1,0-1 1,-1 0 0,1-1-1,-1 1 1,1-1-1,-1-1 1,0 0-1,12-5 1,-7 0-120,0-1-1,0 0 1,-1 0-1,0-1 1,11-14-1,2-2-109,-2 2 95,1 0-1,27-21 0,-41 38 259,-1 1 0,1 1 0,0-1-1,0 1 1,1 1 0,-1 0 0,1 0-1,0 1 1,0 0 0,18-2 0,-15 3 193,0 1 1,0 1 0,0 0 0,0 0 0,-1 1-1,1 1 1,14 3 0,-23-3-233,0-1 0,0 0 0,-1 1 0,1 0 0,0 0 0,-1 0 0,1 0 1,-1 0-1,0 1 0,0-1 0,0 1 0,0 0 0,0 0 0,0 0 0,-1 1 0,0-1 0,1 0 0,-1 1 0,-1 0 0,1-1 0,0 1 0,-1 0 0,0 0 1,0 0-1,0 0 0,0 5 0,0-4-111,-1 0 0,0 1 0,0-1 0,-1 0 0,0 1 0,0-1 0,0 0 0,0 0 0,-1 1 0,0-1 0,0 0 0,0-1 0,0 1 0,-1 0 0,0-1 0,0 1 0,0-1 0,-1 0 0,0 0 0,1 0 0,-1-1 0,0 1 0,-1-1 0,1 0 0,-1 0 0,-6 3 0,-14 7-1157,0-2 0,-1 0-1,-50 13 1,62-20 537,-78 18-4271,-11-2-1696</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27.725"/>
    </inkml:context>
    <inkml:brush xml:id="br0">
      <inkml:brushProperty name="width" value="0.05" units="cm"/>
      <inkml:brushProperty name="height" value="0.05" units="cm"/>
      <inkml:brushProperty name="color" value="#004F8B"/>
    </inkml:brush>
  </inkml:definitions>
  <inkml:trace contextRef="#ctx0" brushRef="#br0">0 9 368,'0'0'7417,"5"-9"-32,2 11-7206,0 0 1,0 0-1,0 0 1,0 1-1,0 0 1,-1 1 0,1-1-1,-1 1 1,0 1-1,10 7 1,19 13 526,65 22 365,-65-33-877,-2 3-1,37 22 0,-69-39-218,-1 1 0,1-1 0,-1 0 1,0 1-1,1-1 0,-1 1 0,0-1 0,1 1 0,-1-1 0,0 1 0,0-1 0,1 1 0,-1-1 0,0 1 0,0-1 0,0 1 0,0-1 1,0 1-1,0-1 0,1 1 0,-1-1 0,-1 1 0,1 0 0,0-1 0,0 1 0,0-1 0,0 1 0,0-1 0,0 1 0,-1-1 0,1 1 0,0-1 1,0 1-1,-1-1 0,1 1 0,0-1 0,-1 1 0,1-1 0,0 0 0,-1 1 0,1-1 0,-1 0 0,1 1 0,0-1 0,-1 0 0,1 1 1,-1-1-1,1 0 0,-1 0 0,1 0 0,-1 0 0,0 1 0,1-1 0,-1 0 0,0 0 0,-36 16 47,33-15-59,-105 33 60,66-23-17,-77 33 0,110-39 934,5 0-3363,5-5 2200,1 0 0,-1 1 0,0-1 0,0 0 0,0 0 0,0 1 0,4 1-3120,-4-2 3120,1 0 0,-1 0 0,0 1 0,1-1 0,-1 0 0,0 0 0,1 0 0,-1-1 0,0 1 1,1 0-1,-1 0 0,0 0 0,1 0 0,-1 0 0,0 0 0,0 0 0,1-1 0,10 1-6286</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29.023"/>
    </inkml:context>
    <inkml:brush xml:id="br0">
      <inkml:brushProperty name="width" value="0.05" units="cm"/>
      <inkml:brushProperty name="height" value="0.05" units="cm"/>
      <inkml:brushProperty name="color" value="#004F8B"/>
    </inkml:brush>
  </inkml:definitions>
  <inkml:trace contextRef="#ctx0" brushRef="#br0">9 1 48,'0'0'4922,"0"8"1850,-1 40-6092,-5 79 1513,5-72-7884</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30.015"/>
    </inkml:context>
    <inkml:brush xml:id="br0">
      <inkml:brushProperty name="width" value="0.05" units="cm"/>
      <inkml:brushProperty name="height" value="0.05" units="cm"/>
      <inkml:brushProperty name="color" value="#004F8B"/>
    </inkml:brush>
  </inkml:definitions>
  <inkml:trace contextRef="#ctx0" brushRef="#br0">179 88 2609,'0'0'6969,"1"-7"-6166,0 2-625,1-1 0,0 0 0,0 1 0,0-1 0,0 1 0,1 0 0,0 0 0,5-6 0,-7 8-35,1 1 0,0 0 0,0 0 1,0 1-1,0-1 0,0 0 1,0 0-1,0 1 0,0 0 0,1-1 1,-1 1-1,1 0 0,-1 0 0,1 0 1,-1 0-1,1 1 0,0-1 1,-1 1-1,1-1 0,0 1 0,-1 0 1,1 0-1,0 0 0,4 2 0,-5-2-106,0 1-1,-1 1 1,1-1-1,0 0 0,-1 0 1,1 1-1,0-1 1,-1 1-1,0-1 0,1 1 1,-1 0-1,0-1 1,0 1-1,0 0 0,0 0 1,0 0-1,0 0 1,-1 0-1,1 0 0,0 4 1,8 44 284,-8-35-228,0 0 0,0-1 1,-2 1-1,0 0 0,0 0 0,-6 21 0,4-28-68,0-1 0,0 1 0,-1-1 0,0 0 0,0 0 1,0 0-1,-1 0 0,0-1 0,0 0 0,-1 0 0,0 0 0,0-1 0,-10 7 0,2-2-29,0-1 0,0-1-1,-1-1 1,0 0 0,-1-1 0,1 0-1,-1-1 1,0-1 0,0-1-1,-1 0 1,1-1 0,-22 0-1,37-2 296,29-11-211,-14 7-36,-1 2 0,1 0-1,0 0 1,0 2 0,0-1-1,24 4 1,84 18 632,-103-18-535,12 4 34,-16-2 28,1-2 1,-1 0-1,1 0 1,-1-2-1,1 0 1,0 0 0,0-2-1,17-2 1,-31 2-158,0 0-1,0-1 1,1 1 0,-1-1 0,0 1 0,0-1 0,0 0 0,-1 0 0,1 0-1,0 0 1,-1 0 0,1 0 0,-1 0 0,0 0 0,2-4 0,18-44-119,-16 37-20,14-46-2252,-12 19-3271,-6 19-598</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44.576"/>
    </inkml:context>
    <inkml:brush xml:id="br0">
      <inkml:brushProperty name="width" value="0.05" units="cm"/>
      <inkml:brushProperty name="height" value="0.05" units="cm"/>
      <inkml:brushProperty name="color" value="#008C3A"/>
    </inkml:brush>
  </inkml:definitions>
  <inkml:trace contextRef="#ctx0" brushRef="#br0">3528 238 1505,'0'0'5010,"-27"-24"-389,15 9-4420,-1 1 0,-1 0 0,0 0 0,0 2 0,-2-1 0,1 2 0,-2 0 0,1 1 0,-1 1 0,-1 1 0,1 0 0,-2 1 0,1 1 0,-25-5 0,-24-3-248,-1 3 1,-114-4 0,-679 4 107,745 15-88,1 5 0,1 5 0,0 5 0,1 5-1,-147 51 1,129-25-41,-207 110 0,275-125-1,-216 131-76,247-143 129,1 1 0,1 2 0,0 1 0,3 1 1,0 1-1,-26 39 0,27-27 57,2 2 1,1 0-1,3 2 0,1 0 1,3 1-1,1 1 0,3 0 1,1 1-1,3 0 0,2 1 1,0 75-1,5 34 264,10 342 1626,-6-441-1651,2-1 1,3 0-1,2-1 1,3 1 0,21 57-1,7 2 269,-15-42-233,37 78 0,-52-131-247,1-1-1,0 0 1,2-1-1,0-1 1,1 0-1,1 0 1,35 30-1,26 5 231,2-3 1,149 72-1,-140-78-266,15 4 56,120 38 1,-141-61-39,2-3-1,1-4 1,158 14 0,263-25 55,-451-14-112,0-2-1,-1-3 0,103-34 1,-36 6 8,125-61 1,-203 76-19,-2-1 0,0-2 0,43-37 0,-38 27-11,73-43 1,-54 42 38,-3-2 0,-1-3 0,87-80 0,-116 88 30,-2-2 1,44-65 0,-38 49-43,-10 12 165,37-82 0,-38 72 60,27-58-106,42-123 1,-77 179-97,-2-1 0,-3 0 0,-1-1 0,4-91 0,-15 137-15,6-116 115,-6 0 0,-21-179 0,-30 47 76,42 225-205,-1 1 1,-1 1 0,-2 0 0,-1 0 0,-1 1-1,-20-27 1,22 40-19,0 2 0,-1-1 0,0 2 0,-20-15-1,17 15 28,1-1-1,0-1 0,-16-20 0,24 25 2,-86-121 80,77 102-126,-34-39-1,44 58-467,-8-6 1246,1 11-8021,0 4 2520</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46.826"/>
    </inkml:context>
    <inkml:brush xml:id="br0">
      <inkml:brushProperty name="width" value="0.05" units="cm"/>
      <inkml:brushProperty name="height" value="0.05" units="cm"/>
      <inkml:brushProperty name="color" value="#008C3A"/>
    </inkml:brush>
  </inkml:definitions>
  <inkml:trace contextRef="#ctx0" brushRef="#br0">134 63 976,'0'0'6027,"2"-10"-5120,2-1-622,-2 8-129,0-1 0,-1 0 0,0 0 0,0 0 0,0 0 0,0 0 0,0 0 0,-1-7 987,1 43-1009,-2-16-14,-36 491 3771,4-138-1692,28-286-1539,-5 162 1356,10-244-1984,-11-7-3332,-18-22-3756,5 11 2192</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47.487"/>
    </inkml:context>
    <inkml:brush xml:id="br0">
      <inkml:brushProperty name="width" value="0.05" units="cm"/>
      <inkml:brushProperty name="height" value="0.05" units="cm"/>
      <inkml:brushProperty name="color" value="#008C3A"/>
    </inkml:brush>
  </inkml:definitions>
  <inkml:trace contextRef="#ctx0" brushRef="#br0">6 13 2465,'0'0'7812,"-4"-8"-7056,2 3-587,4 7 797,104 124 1864,161 151-1,-266-277-2812,-1 0 0,0 0 0,1 0 1,-1 0-1,1 0 0,-1 0 0,1 0 0,-1 0 1,1 0-1,-1 0 0,1 0 0,-1 0 0,0 0 0,1 0 1,-1 0-1,1 0 0,-1-1 0,1 1 0,-1 0 1,0 0-1,1-1 0,-1 1 0,1 0 0,-1 0 1,0-1-1,1 1 0,-1 0 0,0-1 0,0 1 0,1-1 1,-1 1-1,0 0 0,0-1 0,1 1 0,-1-1 1,0 1-1,0-1 0,11-19 99,-11 18-85,25-52-102,-2 0-336,2 2 0,3 0 0,44-61 0,-72 112 427,1 1 1,-1-1-1,1 0 0,-1 1 1,1-1-1,-1 0 0,1 1 1,-1-1-1,1 0 1,-1 0-1,0 1 0,1-1 1,-1 0-1,0 0 1,0 1-1,0-1 0,0 0 1,0 0-1,0 0 1,0 0-1,0 1 0,0-1 1,0 0-1,0 0 0,0 0 1,0 0-1,-1 0 1,0 0-19,0 0 0,0 0 0,0 0 0,0 0 1,0 0-1,0 1 0,-1-1 0,1 1 0,0-1 1,0 1-1,-1-1 0,1 1 0,0-1 0,-1 1 1,-1 0-1,-66 0-534,50 1 450,-182-7 460,79 2-2678,40 3-5167</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53.471"/>
    </inkml:context>
    <inkml:brush xml:id="br0">
      <inkml:brushProperty name="width" value="0.05" units="cm"/>
      <inkml:brushProperty name="height" value="0.05" units="cm"/>
      <inkml:brushProperty name="color" value="#008C3A"/>
    </inkml:brush>
  </inkml:definitions>
  <inkml:trace contextRef="#ctx0" brushRef="#br0">92 79 512,'0'0'7075,"-8"-24"-3454,8 23-3521,0-1 0,0 0 1,1 1-1,-1-1 0,0 0 1,1 1-1,-1-1 0,1 1 1,0-1-1,0 1 0,-1-1 1,1 1-1,0 0 0,0-1 1,0 1-1,0 0 0,0 0 1,1 0-1,-1-1 0,0 1 1,2-1-1,2 0-27,-1-1-1,1 1 1,0 0-1,-1 0 1,1 1-1,10-3 0,7 1-111,-1 1-1,32 1 1,-47 1 172,-2 0-124,0 0 0,0 1 0,1-1 0,-1 1 0,0 0 0,0 1 0,0-1 1,0 1-1,0-1 0,-1 1 0,1 0 0,0 1 0,-1-1 0,1 1 0,-1-1 0,0 1 0,0 0 0,0 0 0,0 1 0,-1-1 0,1 0 0,-1 1 1,0 0-1,0-1 0,0 1 0,0 0 0,-1 0 0,0 0 0,0 0 0,0 0 0,1 7 0,-1-5-12,0 0-1,0 1 1,-1-1 0,0 1-1,0-1 1,0 1-1,-1-1 1,0 0 0,0 1-1,-1-1 1,0 0-1,0 0 1,0 0 0,-1 0-1,1 0 1,-2-1-1,1 1 1,0-1 0,-1 0-1,-6 7 1,-1-3-144,0 0 0,0-1 0,-1 0 0,-1 0 0,-23 10 0,28-15-330,0 0 0,0-1 0,-1 0 0,1 0 0,0-1 0,-15 1 0,22-2 373,2-2 84,0 0 0,-1 1 0,1-1 0,0 1 0,1-1 0,-1 1 0,0-1 0,0 1 0,1-1 0,-1 1 0,1 0-1,-1 0 1,1 0 0,-1 0 0,1 0 0,0 0 0,-1 0 0,1 1 0,0-1 0,0 0 0,-1 1 0,1 0 0,0-1 0,0 1 0,2 0 0,58-2 4,-44 3-18,-10-1 108,0 0-1,-1 1 1,1 0-1,-1 0 1,1 1-1,-1 0 1,0 0-1,1 1 1,-1 0-1,-1 0 1,1 0-1,0 1 1,6 5-1,-9-6-30,0 1 0,0 0 0,0 0 1,-1 0-1,1 0 0,-1 0 0,0 1 0,-1-1 0,1 1 0,-1 0 1,0 0-1,0 0 0,0 0 0,0 0 0,-1 0 0,0 1 0,0-1 0,-1 0 1,0 8-1,0-9-32,-1-1 0,0 0-1,0 0 1,0 0 0,0-1 0,0 1 0,-1 0 0,1 0 0,-1-1-1,0 1 1,0-1 0,0 1 0,0-1 0,0 0 0,0 0 0,-1 0 0,1 0-1,-1 0 1,0 0 0,1-1 0,-1 1 0,-4 1 0,-10 5 39,0-1 0,-26 7 0,40-13-58,-20 6-131,0-1 0,0-1 1,0-2-1,-1 0 0,1-1 1,-1-1-1,1-2 0,-42-5 0,63 6 118,1 0-1,-1 0 1,0 0-1,1-1 1,-1 1-1,1-1 1,-1 1-1,1-1 1,-1 0-1,1 0 1,-1 1-1,1-1 1,0 0-1,-1 0 1,1 0-1,0-1 1,0 1-1,0 0 0,0 0 1,0-1-1,0 1 1,0 0-1,0-1 1,1 1-1,-1-1 1,0 1-1,1-1 1,-1 1-1,1-1 1,0 0-1,-1 1 1,1-1-1,0 1 1,0-1-1,0 0 1,0 1-1,0-1 1,1 0-1,-1 1 1,0-1-1,1 1 1,-1-1-1,1 1 0,0-1 1,-1 1-1,1-1 1,0 1-1,0-1 1,0 1-1,0 0 1,0 0-1,0-1 1,0 1-1,0 0 1,1 0-1,-1 0 1,0 0-1,1 1 1,2-2-1,20-10-2643</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53.988"/>
    </inkml:context>
    <inkml:brush xml:id="br0">
      <inkml:brushProperty name="width" value="0.05" units="cm"/>
      <inkml:brushProperty name="height" value="0.05" units="cm"/>
      <inkml:brushProperty name="color" value="#008C3A"/>
    </inkml:brush>
  </inkml:definitions>
  <inkml:trace contextRef="#ctx0" brushRef="#br0">0 409 1745,'0'0'7214,"8"-7"-6328,-1-7-784,-1-1 1,0 1-1,5-27 1,6-12-68,-4 18-7,-3 3 36,3 0-1,0 1 1,2 0 0,1 2 0,24-34 0,-39 62 13,0 0 1,0 0 0,-1 0-1,1 0 1,0 1-1,0-1 1,0 0-1,0 1 1,0-1-1,0 0 1,0 1-1,0 0 1,0-1-1,0 1 1,0-1-1,0 1 1,1 0-1,-1 0 1,0 0 0,0 0-1,0 0 1,0 0-1,0 0 1,1 0-1,-1 0 1,0 0-1,0 1 1,0-1-1,0 0 1,0 1-1,0-1 1,0 1-1,0-1 1,0 1 0,0 0-1,0-1 1,0 1-1,0 0 1,-1 0-1,1 0 1,0-1-1,0 1 1,0 2-1,7 6 185,-1 0 0,-1 0-1,9 16 1,-7-11 159,14 19 163,-2 1 0,-1 0 0,-2 1 0,-1 1 0,-2 1 0,14 58 0,-25-87-1130,3 16 1757,-5-14-3176,-25-6-8079</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54.423"/>
    </inkml:context>
    <inkml:brush xml:id="br0">
      <inkml:brushProperty name="width" value="0.05" units="cm"/>
      <inkml:brushProperty name="height" value="0.05" units="cm"/>
      <inkml:brushProperty name="color" value="#008C3A"/>
    </inkml:brush>
  </inkml:definitions>
  <inkml:trace contextRef="#ctx0" brushRef="#br0">0 125 8996,'0'0'3354,"20"-2"-2743,254-57-473,-40-4-5052,-233 63 5083,0 0-1,0-1 0,1 1 1,-1 0-1,0 0 1,0 0-1,1 1 1,-1-1-1,0 0 0,0 0 1,1 1-1,-1-1 1,0 0-1,0 1 1,0-1-1,0 1 0,0 0 1,0-1-1,0 1 1,0 0-1,0 0 1,0 0-1,0-1 0,0 1 1,0 0-1,0 0 1,-1 0-1,2 2 1,14 36 694,-12-26-200,72 202 3414,-74-209-3039,-2 0-4127,-12-13-4387,-10-16 1499</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55.203"/>
    </inkml:context>
    <inkml:brush xml:id="br0">
      <inkml:brushProperty name="width" value="0.05" units="cm"/>
      <inkml:brushProperty name="height" value="0.05" units="cm"/>
      <inkml:brushProperty name="color" value="#008C3A"/>
    </inkml:brush>
  </inkml:definitions>
  <inkml:trace contextRef="#ctx0" brushRef="#br0">1 172 7395,'0'0'2207,"24"-7"-967,55-12-454,0 3-1,99-7 0,-174 23-762,5-1 4,-1 0 0,0 1 0,0 1 0,1-1 0,-1 1 0,11 3 0,-16-3-19,0 0-1,0 1 1,0 0 0,-1-1-1,1 1 1,-1 0 0,1 1-1,-1-1 1,1 0 0,-1 1-1,0-1 1,0 1 0,-1-1-1,1 1 1,0 0 0,-1 0-1,1 0 1,0 5 0,11 28 943,-2 1 1,11 67 0,-15-63-187,25 78 1,-39-207-2671,-1 8 1229,5-99 0,3 138 760,0 38-80,0 0 0,0 0 0,1 0 0,-1 0 0,1 0 0,0 0 0,0 0 0,0 0 0,0 0 0,0 0 0,1 1 0,0-1 0,-1 0 0,1 1 0,0-1 0,0 1 0,4-3 0,-1 0-5,0 1 1,1 0-1,0 1 0,-1-1 1,2 1-1,-1 0 0,11-3 1,4 0 181,1 1-1,0 2 1,43-3 0,-52 4 2,0 2 1,0 0-1,0 0 0,0 1 0,0 1 1,17 4-1,-26-4-158,0 0-1,0 0 1,0 0 0,0 0-1,0 1 1,-1-1-1,1 1 1,-1 0 0,1 0-1,-1 0 1,0 1 0,0-1-1,-1 1 1,1-1 0,-1 1-1,1 0 1,-1 0-1,0 0 1,-1 0 0,1 1-1,1 7 1,0-3-10,-1-1 1,0 1 0,0-1-1,-1 1 1,0 0-1,0-1 1,-1 1-1,-1 0 1,1 0-1,-1-1 1,-1 1-1,1 0 1,-1-1-1,-1 1 1,0-1-1,0 0 1,-1 0 0,0 0-1,0 0 1,0-1-1,-1 0 1,-1 1-1,1-2 1,-1 1-1,0-1 1,0 0-1,-9 7 1,7-8 14,-1 1 1,1-1-1,-1 0 0,0-1 1,0 0-1,0 0 1,0-1-1,-1 0 0,-17 2 1,-42 0-845,22-6-2552,4 0-2808,29 1 902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33.965"/>
    </inkml:context>
    <inkml:brush xml:id="br0">
      <inkml:brushProperty name="width" value="0.05" units="cm"/>
      <inkml:brushProperty name="height" value="0.05" units="cm"/>
      <inkml:brushProperty name="color" value="#004F8B"/>
    </inkml:brush>
  </inkml:definitions>
  <inkml:trace contextRef="#ctx0" brushRef="#br0">312 135 5795,'0'0'3820,"16"0"-2953,46-5-307,-61 4-514,1 1 0,-1-1-1,1 1 1,-1-1-1,1 0 1,-1 1 0,1-1-1,-1 0 1,0 0 0,1 0-1,-1 0 1,0 0-1,0 0 1,0 0 0,0-1-1,0 1 1,0 0-1,0-1 1,0 1 0,-1 0-1,1-1 1,0 1-1,-1-1 1,1 1 0,-1-1-1,0 0 1,1 1 0,-1-1-1,0 1 1,0-1-1,0 0 1,0 1 0,-1-3-1,1 1-10,0-1-1,0 1 0,-1-1 1,0 1-1,0 0 1,0 0-1,0-1 1,0 1-1,0 0 0,-1 0 1,0 0-1,-3-5 1,-1 4-56,0 0 0,0 0 0,0 0 1,-1 0-1,0 1 0,1 0 0,-1 1 1,0-1-1,-1 1 0,1 1 0,0-1 1,-10 1-1,-17-2-110,-48 3 1,43 1 52,32-1 75,-1 0 0,1 0 0,-1 1-1,1 0 1,-1 1 0,1-1 0,0 2 0,-1-1-1,1 1 1,0 0 0,1 0 0,-11 7-1,13-7 11,0 0 0,0 1 0,1 0-1,-1 0 1,1 0 0,0 0 0,0 0 0,1 1-1,-1-1 1,1 1 0,0 0 0,0 0-1,1-1 1,-1 1 0,1 0 0,0 0-1,0 1 1,1-1 0,-1 5 0,1-4 29,0 0-1,0 0 1,1 0 0,0 0 0,0-1-1,0 1 1,0 0 0,1 0 0,0-1-1,0 1 1,1-1 0,-1 0 0,1 0 0,0 0-1,1 0 1,6 8 0,-2-6 31,-1 0 1,1-1 0,1 0-1,-1 0 1,1-1-1,0 0 1,0 0-1,0-1 1,12 3-1,4 1 69,0-2 0,0-1 0,1-1 0,-1-1 0,1-2 0,0 0 0,28-4 0,-51 3-154,1-1-1,-1 0 0,0 0 1,0 0-1,0 0 0,0 0 0,0-1 1,0 0-1,-1 1 0,1-1 1,-1 0-1,1 0 0,-1 0 0,1-1 1,-1 1-1,0-1 0,0 1 1,0-1-1,-1 0 0,1 1 0,0-1 1,-1 0-1,0 0 0,0 0 0,0 0 1,0-1-1,0 1 0,-1 0 1,1 0-1,-1 0 0,0-5 0,1-1-99,-1 1 0,0 0 0,0 0 0,-1-1 0,0 1-1,-1 0 1,1 0 0,-1 0 0,-1 0 0,0 1 0,-5-12 0,5 14 36,1 1 41,0 0 1,0 0-1,-1 0 1,1 0-1,-1 1 0,0-1 1,0 1-1,0 0 1,0 0-1,-5-4 0,7 27 63,1-2-28,0-1 111,0-1 0,1 0 0,4 24-1,-3-34-128,0 0-1,0 0 1,0 0-1,1-1 0,-1 1 1,1-1-1,1 1 0,-1-1 1,1 0-1,0 0 0,0-1 1,9 9-1,-2-4-1027,1 0 0,0-1-1,1 0 1,19 9 0,6-2-4809</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57.425"/>
    </inkml:context>
    <inkml:brush xml:id="br0">
      <inkml:brushProperty name="width" value="0.05" units="cm"/>
      <inkml:brushProperty name="height" value="0.05" units="cm"/>
      <inkml:brushProperty name="color" value="#008C3A"/>
    </inkml:brush>
  </inkml:definitions>
  <inkml:trace contextRef="#ctx0" brushRef="#br0">95 61 3330,'0'0'4522,"0"-7"-3879,0 4-587,0 1 0,0 0 0,0 0 0,1 0 1,-1 0-1,0 0 0,1 0 0,0 0 1,-1 0-1,1 1 0,0-1 0,0 0 1,0 0-1,0 0 0,0 1 0,1-1 0,-1 1 1,0-1-1,3-1 0,-1 1 71,1 0-1,0 0 1,0 1 0,0-1-1,0 1 1,0 0-1,0 0 1,0 0 0,0 1-1,1 0 1,5 0-1,2-1 112,-1 1 0,1 0 0,-1 1 0,0 0-1,1 1 1,-1 0 0,0 1 0,12 4 0,-20-5-219,1 0 1,-1 0 0,1 0 0,-1 0-1,0 0 1,0 1 0,0 0 0,0 0-1,0-1 1,-1 2 0,1-1 0,-1 0-1,0 0 1,1 1 0,-2-1 0,1 1-1,0 0 1,-1-1 0,0 1-1,0 0 1,0 0 0,0 0 0,0 0-1,-1 0 1,0 0 0,0 6 0,-1-6-38,0 0 1,0 0-1,0-1 1,-1 1 0,1-1-1,-1 1 1,0-1-1,0 0 1,0 0 0,-1 0-1,1 0 1,-1 0-1,0 0 1,1 0 0,-1-1-1,0 0 1,-1 1-1,1-1 1,0 0 0,-1-1-1,1 1 1,-1-1-1,-4 2 1,-11 5-417,-1-1-1,-39 9 1,2-6-878,47-9 524,40-6 529,-19 3 375,0 0-1,0 1 1,0 0-1,1 1 1,-1 0-1,0 1 1,0 0-1,16 4 1,-19-2-1,-1-1-1,0 1 1,1 1 0,-1-1 0,-1 1 0,1 1-1,-1-1 1,1 1 0,-1 0 0,0 0 0,-1 1-1,9 11 1,-11-13-77,1 0-1,-1 0 0,-1 1 1,1-1-1,-1 1 1,1-1-1,-1 1 0,-1 0 1,1 0-1,-1 0 1,1 0-1,-2 1 0,1-1 1,0 0-1,-1 0 1,0 0-1,-1 6 0,0-7-23,0 0-1,0 0 0,0 0 1,-1 0-1,0 0 0,0-1 1,0 1-1,0-1 0,0 1 0,-1-1 1,1 0-1,-1 0 0,0 0 1,0 0-1,0 0 0,0-1 1,-1 1-1,1-1 0,-1 0 0,0 0 1,-6 2-1,-7 3-54,-1-2 0,0 0-1,0-1 1,0 0 0,-34 1 0,10-4-109,-61-6 0,102 6 129,-1-1 0,1 0-1,0-1 1,0 1 0,-1 0 0,1 0-1,0 0 1,-1-1 0,1 1 0,0-1-1,0 1 1,0-1 0,-1 1-1,1-1 1,0 0 0,0 0 0,0 1-1,0-1 1,0 0 0,0 0 0,0 0-1,1 0 1,-2-2 0,2 2-41,0 0 0,0 0 1,0 0-1,0 0 0,1 0 0,-1 0 1,0 0-1,1 0 0,-1 0 0,1 0 0,-1 0 1,1 0-1,-1 1 0,1-1 0,0 0 1,-1 0-1,1 1 0,0-1 0,0 0 0,0 1 1,-1-1-1,1 1 0,0-1 0,0 1 1,0-1-1,0 1 0,0-1 0,0 1 1,0 0-1,2-1 0,20-8-3233</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58.018"/>
    </inkml:context>
    <inkml:brush xml:id="br0">
      <inkml:brushProperty name="width" value="0.05" units="cm"/>
      <inkml:brushProperty name="height" value="0.05" units="cm"/>
      <inkml:brushProperty name="color" value="#008C3A"/>
    </inkml:brush>
  </inkml:definitions>
  <inkml:trace contextRef="#ctx0" brushRef="#br0">30 218 320,'0'0'7542,"0"12"-6755,-1 8-555,0 5 254,2-14 4327,-10-47-4817,2 0 1,1 0 0,0-61-1,6 96 327,4 3-295,0 0 0,0 0-1,0 0 1,0 1-1,0 0 1,0 0 0,0 0-1,-1 0 1,0 0 0,1 1-1,-1 0 1,-1-1 0,4 6-1,5 5 173,7 5-11,0 0 0,0-1-1,2-1 1,0-1 0,1-1-1,0-1 1,1-1 0,1 0-1,0-2 1,32 11 0,-53-21-174,-1-1-1,0 1 1,0-1 0,0 1-1,1-1 1,-1 0 0,0 1-1,0-1 1,1 0 0,-1 0 0,0 0-1,1 0 1,-1 0 0,0 0-1,0-1 1,1 1 0,-1 0-1,0 0 1,0-1 0,1 1-1,-1-1 1,0 0 0,0 1 0,0-1-1,0 0 1,0 1 0,0-1-1,0 0 1,0 0 0,0 0-1,0 0 1,0 0 0,1-2 0,-1-2 28,0 0 1,0 1-1,0-1 0,0 0 1,-1 0-1,0 0 1,0-8-1,-1-1-119,-5-109 735,2 62-1736,2 1-5458</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58.436"/>
    </inkml:context>
    <inkml:brush xml:id="br0">
      <inkml:brushProperty name="width" value="0.05" units="cm"/>
      <inkml:brushProperty name="height" value="0.05" units="cm"/>
      <inkml:brushProperty name="color" value="#008C3A"/>
    </inkml:brush>
  </inkml:definitions>
  <inkml:trace contextRef="#ctx0" brushRef="#br0">1 271 6195,'0'0'5226,"4"16"-1624,3-26-3367,-1 0 1,-1 0-1,0-1 1,6-16 0,4-9-363,7-16-168,-19 40 203,1 1 0,0 0-1,1 0 1,0 0 0,1 1 0,0 0-1,1 0 1,0 0 0,0 1-1,15-13 1,-21 21 101,-1 1 1,1-1-1,0 1 0,0-1 0,0 1 0,0 0 1,0 0-1,0-1 0,0 1 0,0 0 1,0 0-1,0 0 0,1 0 0,-1 0 0,0 0 1,0 1-1,0-1 0,0 0 0,0 0 1,0 1-1,0-1 0,0 1 0,-1-1 0,1 1 1,0-1-1,0 1 0,0-1 0,0 1 1,-1 0-1,1 0 0,0-1 0,0 1 0,-1 0 1,1 0-1,0 1 0,23 37 303,-19-30-158,32 62 1813,46 122 1,-102-193-8568,-14-11 2171</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59.191"/>
    </inkml:context>
    <inkml:brush xml:id="br0">
      <inkml:brushProperty name="width" value="0.05" units="cm"/>
      <inkml:brushProperty name="height" value="0.05" units="cm"/>
      <inkml:brushProperty name="color" value="#008C3A"/>
    </inkml:brush>
  </inkml:definitions>
  <inkml:trace contextRef="#ctx0" brushRef="#br0">0 203 1072,'0'0'14826,"13"-1"-14581,61-6-567,-1-3-1,-1-3 0,74-23 0,-144 35 290,31-12-533,-32 13 570,1-1-1,-1 1 0,0-1 1,1 0-1,-1 1 0,0-1 1,0 0-1,0 0 0,1 0 1,-1 0-1,0 0 1,0 0-1,0 0 0,-1 0 1,1 0-1,0 0 0,0-1 1,-1 1-1,1 0 1,0-2-1,8 9 2094,21 66-815,16 31-264,-44-140-5103,-4 23 3591,-1-1 0,0 1-1,-1 0 1,0 1 0,-1-1 0,-12-22-1,10 22 595,1 0 0,0-1 0,1 0 0,1 0 0,-4-22 0,8 37-30,0-1 0,0 1 1,0-1-1,0 1 0,0-1 0,1 0 0,-1 1 0,0-1 0,0 1 1,1-1-1,-1 1 0,0-1 0,1 1 0,-1-1 0,0 1 0,1 0 1,-1-1-1,0 1 0,1-1 0,-1 1 0,1 0 0,-1-1 0,1 1 1,-1 0-1,1 0 0,-1-1 0,1 1 0,0 0 0,-1 0 1,1 0-1,-1 0 0,2 0 0,30-3 666,31 13-113,-47-4-430,0 1 0,-1 0 0,1 1 0,-1 1 0,-1 0 0,0 1 0,0 1 0,20 20 0,-27-23-121,0-1 0,0 1-1,-1 1 1,0-1 0,-1 1 0,0 0 0,0 0 0,-1 1 0,0-1-1,-1 1 1,0 0 0,0 0 0,-1 0 0,0 1 0,0 15-1,-2-23-67,1 0 1,-1 0-1,0-1 0,0 1 0,0 0 0,0 0 0,-1-1 0,1 1 0,-1 0 0,0-1 0,0 1 0,0-1 0,0 1 0,0-1 0,0 1 1,0-1-1,-1 0 0,0 1 0,1-1 0,-1 0 0,0 0 0,0 0 0,0 0 0,0-1 0,0 1 0,-1 0 0,1-1 0,0 0 0,-1 1 1,1-1-1,-1 0 0,1 0 0,-1-1 0,0 1 0,1 0 0,-1-1 0,-3 1 0,-17 3-223,0 0-1,0-2 1,0 0 0,0-2-1,0 0 1,-1-1 0,1-2-1,-30-7 1,51 10 196,-1-1 0,1 0-1,-1 0 1,1 0 0,-1 0 0,1-1 0,-1 1 0,1-1 0,0 0-1,0 1 1,-4-5 0,6 6-161,0-1 0,-1 0-1,1 0 1,-1 0 0,1 0 0,0 0-1,0 0 1,-1 0 0,1 0 0,0 0 0,0 0-1,0 0 1,0 0 0,0 0 0,1 0-1,-1 0 1,0 0 0,0 0 0,1 0 0,-1 0-1,0 0 1,1 0 0,-1 0 0,1 0-1,-1 1 1,1-1 0,-1 0 0,1 0 0,0 0-1,0 1 1,-1-1 0,1 0 0,0 1 0,0-1-1,1 0 1,17-15-5933</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4:59.787"/>
    </inkml:context>
    <inkml:brush xml:id="br0">
      <inkml:brushProperty name="width" value="0.05" units="cm"/>
      <inkml:brushProperty name="height" value="0.05" units="cm"/>
      <inkml:brushProperty name="color" value="#008C3A"/>
    </inkml:brush>
  </inkml:definitions>
  <inkml:trace contextRef="#ctx0" brushRef="#br0">1 117 5731,'0'0'8030,"5"9"-7838,19 39 744,-2 2-1,19 67 1,-79-254-7659,33 117 6700,0 0 1,1 0 0,1-1 0,1 1 0,1-1 0,2-37 0,0 56 104,0 1 0,0-1 0,0 1 0,0-1 0,1 1-1,-1-1 1,0 1 0,1 0 0,-1 0 0,0-1 0,1 1 0,0 0 0,-1 0 0,1 0 0,-1 1 0,1-1 0,0 0 0,0 1 0,0-1-1,-1 1 1,1 0 0,0-1 0,0 1 0,0 0 0,0 0 0,-1 0 0,4 1 0,4-2 168,-1 1 0,1 0 0,-1 1 0,1 0 0,8 2 0,-11 0-166,0 0 1,0 1 0,-1-1 0,1 1 0,-1 0 0,0 1-1,0-1 1,0 1 0,-1 0 0,1 0 0,-1 1 0,-1-1 0,1 1-1,-1 0 1,0 0 0,0 0 0,0 0 0,-1 0 0,0 1-1,0-1 1,-1 1 0,0-1 0,0 1 0,-1-1 0,1 1-1,-1 0 1,-1 0 0,1-1 0,-4 12 0,2-14-70,0 0 0,0-1 0,-1 1 0,0-1 0,0 0 0,0 1 0,0-1 1,0-1-1,0 1 0,-1 0 0,1-1 0,-1 0 0,0 0 0,0 0 0,0 0 0,0 0 0,0-1 1,0 0-1,0 0 0,-7 1 0,-9 2-144,1-2-1,-1 0 1,-20-1 0,37 0 39,0-1 0,0 0 1,-1-1-1,1 1 1,0 0-1,0-1 0,0 0 1,1 1-1,-1-1 1,0 0-1,-4-2 0,7 2-98,-1 0 0,0 0-1,0 0 1,0-1 0,0 1 0,1 0-1,-1 0 1,1 0 0,-1 0-1,1-1 1,-1 1 0,1 0-1,-1-1 1,1 1 0,0 0-1,0-1 1,0 1 0,0 0-1,0-1 1,0 1 0,0 0 0,0-1-1,1 1 1,-1 0 0,0-1-1,1 1 1,-1 0 0,2-2-1,6-15-4429</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00.507"/>
    </inkml:context>
    <inkml:brush xml:id="br0">
      <inkml:brushProperty name="width" value="0.05" units="cm"/>
      <inkml:brushProperty name="height" value="0.05" units="cm"/>
      <inkml:brushProperty name="color" value="#008C3A"/>
    </inkml:brush>
  </inkml:definitions>
  <inkml:trace contextRef="#ctx0" brushRef="#br0">38 105 4674,'0'0'7350,"1"22"-5869,14 169 1614,-7-90-2794,-10-101-1814,0-1 1190,0 0 0,1 1 0,-1-1-1,0 0 1,0 0 0,0-1 0,1 1 0,-1 0 0,0-1-1,1 1 1,0-1 0,-1 1 0,1-1 0,0 0 0,-1 1 0,1-1-1,0 0 1,1 0 0,-2-2 0,-17-42-4758,10 6 2321,7 11 8234,6 28-5067,0-1 0,-1 1 1,1 0-1,0 0 0,0 1 1,0-1-1,0 1 0,0 0 1,-1 0-1,1 0 0,7 1 1,-3 0 101,21 0 401,44 8 1,-53-5-830,0-1 0,0-1 0,0-1 0,1-1 0,27-3 1,-44 2-135,0-1 0,0 1 0,-1-1 0,1 0 1,-1 0-1,1-1 0,-1 1 0,0-1 1,0 1-1,0-1 0,0 0 0,-1 0 1,1 0-1,-1-1 0,0 1 0,4-7 0,-1 1-127,-1 0-1,0 0 0,0-1 0,-1 1 0,4-18 0,-4 7 81,-1-1-1,-1 0 1,0 0-1,-2 0 1,-4-30-1,5 51 122,0 0 0,0 0-1,0-1 1,0 1 0,0 0-1,0 0 1,0-1 0,0 1-1,0 0 1,0 0 0,0-1-1,0 1 1,0 0 0,0 0-1,0-1 1,0 1 0,0 0-1,0 0 1,0 0 0,0-1 0,0 1-1,0 0 1,0 0 0,0-1-1,-1 1 1,1 0 0,0 0-1,0 0 1,0-1 0,0 1-1,-1 0 1,1 0 0,0 0-1,0 0 1,0 0 0,-1-1-1,1 1 1,0 0 0,0 0-1,0 0 1,-1 0 0,1 0-1,0 0 1,0 0 0,-1 0-1,1 0 1,0 0 0,0 0-1,-1 0 1,1 0 0,0 0-1,-1 0 1,-5 16 277,-2 29 283,1 37 2408,6 140 0,7-189-2865,2-22-5101</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03.057"/>
    </inkml:context>
    <inkml:brush xml:id="br0">
      <inkml:brushProperty name="width" value="0.05" units="cm"/>
      <inkml:brushProperty name="height" value="0.05" units="cm"/>
      <inkml:brushProperty name="color" value="#008C3A"/>
    </inkml:brush>
  </inkml:definitions>
  <inkml:trace contextRef="#ctx0" brushRef="#br0">1 160 1457,'0'-1'14484,"13"-1"-13420,507-6 2486,-309 10-2679,-193-3-813,-14 1-30,1 0 0,0-1 1,0 1-1,-1 1 0,1-1 0,0 1 1,0 0-1,6 2 0,-10-2 44,-1 0-40,2 24-5362,-2-23 4807,0 146 3932,-2-162-3681,0 0 1,-1 0-1,-8-22 0,1 2-455,-15-42-557,18 60 1277,1-1 0,1-1 0,0 1 0,1-1-1,1 0 1,-1-22 0,42 41 130,1 8 345,0 1 0,46 18 0,-18-5-5,-60-21-419,88 33 417,-87-31-439,-1 0 0,1 0-1,-1 0 1,0 1 0,0 0 0,-1 0 0,1 1 0,-1-1-1,9 13 1,-14-17-29,-1 0-1,1 0 0,-1 0 1,1 0-1,-1 0 0,1 1 1,-1-1-1,0 0 0,1 0 1,-1 0-1,0 1 0,0-1 1,0 0-1,0 0 0,0 1 1,0-1-1,0 0 0,-1 0 1,1 1-1,0-1 0,-1 0 1,1 0-1,-1 0 0,1 0 1,-1 0-1,0 1 0,1-1 1,-1 0-1,0 0 0,0-1 1,0 1-1,0 0 0,1 0 0,-1 0 1,0-1-1,-1 1 0,1 0 1,0-1-1,-1 2 0,-52 22 173,44-20-164,-40 12-8,-67 14-1,65-18 17,-64 23 0,110-27-583,6 2-4432</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05.184"/>
    </inkml:context>
    <inkml:brush xml:id="br0">
      <inkml:brushProperty name="width" value="0.05" units="cm"/>
      <inkml:brushProperty name="height" value="0.05" units="cm"/>
      <inkml:brushProperty name="color" value="#008C3A"/>
    </inkml:brush>
  </inkml:definitions>
  <inkml:trace contextRef="#ctx0" brushRef="#br0">110 102 3458,'0'0'6989,"-3"-5"-5903,2 4-997,-1-1 1,1 1-1,0-1 0,0 1 0,0-1 0,0 1 0,0-1 0,1 0 0,-1 1 0,0-1 1,1 0-1,-1 0 0,1 0 0,0 1 0,0-1 0,-1 0 0,1 0 0,0 0 1,1 0-1,-1 0 0,0 1 0,0-1 0,1 0 0,-1 0 0,1 0 0,0 1 0,-1-1 1,1 0-1,0 1 0,0-1 0,0 1 0,0-1 0,0 1 0,0-1 0,1 1 1,-1 0-1,0-1 0,1 1 0,-1 0 0,1 0 0,-1 0 0,1 0 0,0 0 0,-1 1 1,1-1-1,2 0 0,11-5 44,1 1 1,0 1-1,0 1 0,0 0 1,0 1-1,0 0 1,1 1-1,25 3 0,-39-2-125,0 1 1,0-1-1,0 1 0,0 0 0,0 0 0,0 0 0,-1 1 0,1-1 0,0 1 0,-1-1 0,1 1 0,-1 0 0,1 0 0,-1 0 0,0 0 0,0 1 0,0-1 0,0 0 0,0 1 0,0 0 0,-1-1 0,1 1 0,-1 0 0,0 0 1,0 0-1,0-1 0,0 1 0,-1 0 0,1 1 0,-1-1 0,1 0 0,-1 3 0,0 1-6,1-1 0,-1 1-1,0-1 1,-1 0 0,0 1 0,0-1 0,0 0 0,-1 0 0,0 0 0,0 0-1,0 0 1,-1 0 0,0 0 0,-6 9 0,-4-1-46,0 0 1,-1-1 0,0 0-1,-31 19 1,36-26-181,0-1 1,0 0-1,-1 0 1,0-1-1,0-1 1,0 1-1,0-2 1,0 1-1,-1-2 1,-17 2-1,44-17 99,-7 10 169,1 1 0,0 0 0,0 1 0,0 0 0,0 1 0,1 0 0,-1 1 0,0-1 0,0 2 0,1 0 1,-1 0-1,0 1 0,0 0 0,0 1 0,0 0 0,0 0 0,-1 1 0,0 1 0,1-1 0,11 9 0,-11-5 63,-1 1 0,1 0 0,-1 0 0,-1 0 0,11 17 0,-16-23-91,-1 1-1,0 0 1,1 0 0,-2 1-1,1-1 1,0 0 0,-1 1-1,0-1 1,0 1 0,0-1-1,0 1 1,-1-1-1,0 1 1,0 0 0,0-1-1,0 1 1,-1-1 0,-2 8-1,2-9-13,-1-1-1,1 1 0,-1-1 0,0 1 0,0-1 0,0 0 0,0 0 0,0 0 0,0 0 1,-1-1-1,1 1 0,-1-1 0,1 1 0,-1-1 0,1 0 0,-1 0 0,-4 1 0,-52 14-97,55-15 74,-44 6-24,0-1 1,-57-2-1,24-4-2487,45 0-808,52 0-1194</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05.952"/>
    </inkml:context>
    <inkml:brush xml:id="br0">
      <inkml:brushProperty name="width" value="0.05" units="cm"/>
      <inkml:brushProperty name="height" value="0.05" units="cm"/>
      <inkml:brushProperty name="color" value="#008C3A"/>
    </inkml:brush>
  </inkml:definitions>
  <inkml:trace contextRef="#ctx0" brushRef="#br0">11 1 4514,'0'0'6803,"-6"14"-6549,3 21 414,2 0 0,1 0 0,6 51 0,27 108 203,-31-169-2621,-9-30-2087,-6-21 561,6 9 4215,4 8-810,0 0 0,1 0-1,0 0 1,1 0 0,0 0 0,0-1 0,1 1 0,0 0 0,1 0-1,0-1 1,3-12 0,-3 18-11,1 0 0,-1 0 1,1 1-1,0-1 0,0 0 0,0 0 1,1 1-1,0 0 0,-1-1 0,1 1 1,0 0-1,0 0 0,1 1 0,-1-1 0,1 1 1,-1-1-1,1 1 0,0 0 0,-1 0 1,1 1-1,0-1 0,1 1 0,-1 0 0,0 0 1,0 0-1,6 0 0,-3 1 23,-1 0 0,1 1 1,-1 0-1,1 0 0,-1 0 0,1 1 0,-1-1 0,0 2 0,0-1 0,0 1 1,0-1-1,0 2 0,-1-1 0,1 1 0,-1 0 0,0 0 0,0 0 0,0 1 1,-1-1-1,0 1 0,1 0 0,5 11 0,0-2 17,-1 2 0,0-1 0,-1 1-1,-1 1 1,0-1 0,-1 1 0,5 25 0,-8 18-1698,-5-60 1503,1 0-1,0 1 0,0-1 0,-1 0 0,1 0 0,0 1 0,-1-1 0,1 0 0,0 0 0,-1-1 1,1 1-1,0 0 0,-1 0 0,1-1 0,0 1 0,0 0 0,-1-1 0,1 1 0,0-1 0,0 0 0,0 1 1,0-1-1,-2-1 0,0-2 6,1 0-1,-1 0 1,1 0 0,-1 0 0,1 0 0,0-1 0,1 1 0,-1-1-1,1 1 1,0-1 0,0 0 0,0 1 0,1-9 0,0-65-277,0 77 313,1-2 80,0-1 0,0 0 1,1 0-1,-1 1 0,1-1 0,-1 1 1,1-1-1,0 1 0,0 0 0,1 0 1,-1 0-1,1 0 0,-1 0 1,1 0-1,0 1 0,0-1 0,0 1 1,1 0-1,-1 0 0,0 0 0,1 0 1,0 1-1,-1-1 0,1 1 0,0 0 1,-1 0-1,1 0 0,0 1 1,0-1-1,0 1 0,0 0 0,0 0 1,0 0-1,-1 1 0,1-1 0,0 1 1,0 0-1,0 0 0,-1 0 1,1 1-1,-1-1 0,1 1 0,-1 0 1,1 0-1,3 4 0,27 29 109,-18-18 531,34 29-1,-13-24-3478,-33-20 1801,0 0 0,1-1 0,-1 0 0,1 0 0,-1 0-1,1-1 1,4 1 0,1-1-6126</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06.307"/>
    </inkml:context>
    <inkml:brush xml:id="br0">
      <inkml:brushProperty name="width" value="0.05" units="cm"/>
      <inkml:brushProperty name="height" value="0.05" units="cm"/>
      <inkml:brushProperty name="color" value="#008C3A"/>
    </inkml:brush>
  </inkml:definitions>
  <inkml:trace contextRef="#ctx0" brushRef="#br0">1 0 7299,'0'0'3154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06.624"/>
    </inkml:context>
    <inkml:brush xml:id="br0">
      <inkml:brushProperty name="width" value="0.05" units="cm"/>
      <inkml:brushProperty name="height" value="0.05" units="cm"/>
      <inkml:brushProperty name="color" value="#004F8B"/>
    </inkml:brush>
  </inkml:definitions>
  <inkml:trace contextRef="#ctx0" brushRef="#br0">1 200 2401,'0'0'13526,"16"114"-12725,-14-96-545,2-3-256,-1-4-160,-1-3-1297</inkml:trace>
  <inkml:trace contextRef="#ctx0" brushRef="#br0" timeOffset="1">46 25 4322,'0'0'8516,"13"-25"-16648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34.595"/>
    </inkml:context>
    <inkml:brush xml:id="br0">
      <inkml:brushProperty name="width" value="0.05" units="cm"/>
      <inkml:brushProperty name="height" value="0.05" units="cm"/>
      <inkml:brushProperty name="color" value="#004F8B"/>
    </inkml:brush>
  </inkml:definitions>
  <inkml:trace contextRef="#ctx0" brushRef="#br0">32 282 8212,'0'0'4994,"-1"-15"-4887,-26-176 586,24 177-442,3 13-317,11 21-220,-4-11 283,1 0 0,0 0 0,1-1 0,0 0 0,0-1 0,0 0 0,1 0 0,0-1 0,1 0 0,-1-1 0,20 7 0,-10-6 42,0 0 1,0-1 0,0-1 0,1-1 0,39 1 0,-60-5-42,1 1-1,-1 0 1,1-1 0,-1 1 0,1 0 0,-1-1 0,1 1 0,-1-1-1,1 1 1,-1-1 0,0 1 0,1-1 0,-1 1 0,0-1-1,1 1 1,-1-1 0,0 0 0,0 1 0,1-1 0,-1 1 0,0-1-1,0 0 1,0 1 0,0-1 0,0 1 0,0-1 0,0 0-1,0 0 1,-1-27-112,1 21 99,0 4 16,0-1 0,0 0 0,0 0 0,-1 0 0,1 1 0,-1-1 0,0 0 0,0 1 1,-1-1-1,1 0 0,-1 1 0,1 0 0,-1-1 0,0 1 0,0 0 0,-4-4 0,5 6 181,6 23-145,-2-15-1,1 0 0,1 0 0,-1-1 0,1 1 0,0-1-1,1 0 1,-1-1 0,1 1 0,1-1 0,-1 0 0,0-1 0,1 0 0,0 0-1,0 0 1,0 0 0,11 2 0,-1 0 36,0-1 0,0 0 1,1-1-1,0-1 0,0-1 0,23 0 0,-39-2-77,1-1-1,0 0 0,-1 1 0,1-1 1,-1 0-1,0 0 0,1 0 1,-1 0-1,0-1 0,1 1 0,-1-1 1,0 1-1,0-1 0,0 0 1,-1 1-1,1-1 0,0 0 0,-1 0 1,1-1-1,-1 1 0,1 0 1,-1 0-1,0-1 0,0 1 0,0-1 1,0 1-1,-1-1 0,1 1 1,-1-1-1,1-3 0,2-11-156,-1-1-1,0 1 1,-2-22 0,0 34 135,1-17-130,0 15 128,-1 1 0,0-1 0,0 0 0,-1 0 0,-2-10 0,3 15 210,0 6-61,0 6-119,1-1 0,0 0 0,0 1 0,1-1-1,0 0 1,0 0 0,1 0 0,1 0 0,-1 0 0,1-1 0,1 1-1,0-1 1,0 0 0,0-1 0,9 10 0,-9-13-667,0 1 0,0-1-1,0 0 1,1 0 0,-1 0 0,1-1 0,0 0 0,10 4 0,5-2-6137</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07.308"/>
    </inkml:context>
    <inkml:brush xml:id="br0">
      <inkml:brushProperty name="width" value="0.05" units="cm"/>
      <inkml:brushProperty name="height" value="0.05" units="cm"/>
      <inkml:brushProperty name="color" value="#008C3A"/>
    </inkml:brush>
  </inkml:definitions>
  <inkml:trace contextRef="#ctx0" brushRef="#br0">0 280 6771,'0'0'12086,"22"6"-10640,67 18-654,-79-22-696,0 0 1,0 0-1,0-1 0,0 0 1,0-1-1,15-1 0,3 0-95,-26 0-37,0 1 0,1-1-1,-1 1 1,0-1 0,0 0 0,1 0 0,-1 0-1,0 0 1,0 0 0,0 0 0,0-1 0,0 1-1,-1-1 1,1 1 0,0-1 0,0 0 0,-1 0-1,0 0 1,1 1 0,-1-1 0,0-1 0,0 1-1,0 0 1,0 0 0,0 0 0,0-1 0,-1 1-1,1 0 1,0-3 0,1-8-350,1 0 0,-2 0 0,1-24-1,-2 33 360,0-1 0,0 1-1,0-1 1,-1 1 0,0-1 0,0 1-1,0-1 1,0 1 0,-1 0-1,0 0 1,1 0 0,-1 0-1,-1 0 1,1 0 0,-1 0-1,1 1 1,-1-1 0,0 1 0,-1 0-1,1-1 1,0 2 0,-1-1-1,0 0 1,1 1 0,-1 0-1,0-1 1,0 1 0,-1 1-1,1-1 1,0 1 0,0 0-1,-1 0 1,1 0 0,-1 0 0,1 1-1,-1 0 1,-6 0 0,5 0 64,0 1 1,0 0 0,1 0 0,-1 0 0,0 1-1,1 0 1,-1 0 0,1 0 0,-1 1 0,1 0-1,0 0 1,0 0 0,1 0 0,-1 1 0,1 0-1,-1 0 1,1 0 0,0 0 0,1 1 0,-1 0-1,-3 6 1,2-2 62,-1 0 0,1 1 0,1 0 0,0 0 0,1 0 0,0 0 0,0 0 0,1 1 0,0-1 0,0 20 0,2-28-97,0 0-1,0 1 1,0-1 0,1 0-1,-1 0 1,1 0-1,0 0 1,-1 0-1,1 1 1,0-1 0,0-1-1,0 1 1,0 0-1,1 0 1,-1 0 0,1 0-1,-1-1 1,1 1-1,-1-1 1,4 3 0,-1-1-77,1 0 0,0-1 1,0 0-1,1 1 1,-1-1-1,0-1 1,1 1-1,5 0 1,13 1-1216,1-1 1,46-3 0,-63 1 678,3-1-293,0 0 1,0-1-1,0 0 1,0 0-1,-1-1 1,1-1-1,-1 0 0,16-8 1,-14 5 248,-1-1 0,0 0 0,0 0 0,0-1 1,-1 0-1,13-17 0,-13 14 785,-1 0 0,0-1 0,-1-1 0,0 1 0,8-24-1,-11 24 1008,-1 0 0,-1 0 0,0-1 0,0 1 0,-1-1 0,-1-18 0,-2 7 1576,-1 40-1784,-1 42-908,5 1 1216,14 90 0,-12-110-1354,-1 62 0,-3-94-60,0-6 147,-1 0 1,0 0 0,1 0 0,-1-1-1,1 1 1,-1 0 0,1 0 0,-1 0-1,1-1 1,-1 1 0,1 0 0,-1-1-1,1 1 1,-1 0 0,1-1 0,0 1-1,-1-1 1,1 1 0,-1-1 0,1 1-1,0 0 1,0-1 0,-1 0 0,1 1-1,0-1 1,0 1 0,-1-1 0,1 1-1,0-1 1,0 1 0,0-1 0,0 1-1,0-2 1,0-3-42,0-1 0,0 0 0,0 1 0,1-1 0,-1 1 0,2-1 0,-1 1 0,0-1 0,1 1 0,0 0 0,1-1 0,-1 1 0,1 0 0,0 1 0,0-1 0,5-6 0,-1 4 40,0 1 0,0 0 1,0 1-1,1-1 0,-1 1 0,1 1 0,0-1 0,1 2 0,14-6 1,76-14 545,-81 20-323,1-1 0,-1 0 1,0-1-1,0-1 0,33-15 0,-48 19-188,0 0 1,0-1 0,0 1-1,-1 0 1,1-1-1,-1 0 1,0 1-1,0-1 1,0 0-1,0 0 1,0 0-1,0 0 1,-1-1-1,0 1 1,1 0-1,-1-1 1,0 1-1,-1-1 1,1 1-1,-1-1 1,1 1-1,-1-1 1,0 1-1,-1-1 1,1 1-1,0-1 1,-1 1 0,0-1-1,0 1 1,0-1-1,0 1 1,-1 0-1,1 0 1,-1-1-1,0 1 1,0 0-1,0 0 1,0 1-1,0-1 1,-1 0-1,1 1 1,-1 0-1,0-1 1,1 1-1,-1 0 1,0 0-1,0 1 1,-1-1-1,1 0 1,0 1-1,-1 0 1,1 0-1,0 0 1,-1 0 0,1 1-1,-1-1 1,-5 1-1,5 0-27,1 1-1,-1 0 1,1-1-1,0 1 0,-1 1 1,1-1-1,0 0 1,0 1-1,0 0 1,0-1-1,0 1 1,0 0-1,0 1 1,1-1-1,-1 0 1,1 1-1,0 0 0,0-1 1,0 1-1,0 0 1,0 0-1,0 0 1,1 0-1,-1 0 1,1 1-1,0-1 1,0 0-1,0 1 1,1-1-1,-1 1 0,0 3 1,0 0 48,0 0 0,1 1-1,-1-1 1,1 0 0,0 0 0,1 0 0,0 0 0,0 0 0,0 0-1,1 0 1,0 0 0,1 0 0,-1 0 0,8 12 0,-4-12 48,0 0 0,0-1 0,1 1 1,0-1-1,0 0 0,0-1 0,1 0 1,0 0-1,0 0 0,0-1 0,0-1 1,18 6-1,-11-5-91,-1-1 1,1 0-1,0-2 0,0 0 1,0 0-1,0-1 1,17-3-1,-29 3-66,1-1-1,0 0 1,0 0-1,-1 0 1,1-1-1,-1 1 1,1-1-1,-1 0 1,0 0-1,1 0 1,-1 0 0,0-1-1,-1 1 1,1-1-1,0 1 1,-1-1-1,1 0 1,-1 0-1,0-1 1,0 1-1,0 0 1,0-1 0,-1 1-1,1-1 1,-1 1-1,1-7 1,3-10-787,-1-1 1,-2 1 0,1-40-1,0 5-970,-3 52 1863,1 1 0,-1-1 0,1 0 1,-1 0-1,1 0 0,0 0 1,0 1-1,0-1 0,1 0 0,-1 1 1,1-1-1,-1 1 0,1-1 1,0 1-1,0 0 0,0 0 0,0 0 1,0 0-1,0 0 0,4-2 1,-3 3 181,0 0 1,1 0 0,-1 0 0,1 0 0,-1 0 0,1 1 0,0-1-1,-1 1 1,1 0 0,-1 1 0,1-1 0,0 0 0,-1 1-1,1 0 1,-1 0 0,7 2 0,2 3 117,0 0 0,0 0 0,0 1 1,-1 1-1,0 0 0,-1 0 0,0 1 0,0 0 0,-1 1 0,0 0 0,-1 1 1,0 0-1,0 0 0,-1 1 0,-1-1 0,9 22 0,-14-31-321,-1 0 0,1 0 0,0 1 0,-1-1 0,1 1 0,-1-1 0,0 1 0,1-1 0,-1 0 0,-1 1 0,1-1 0,0 1 0,-1-1 0,1 1 0,-1-1 0,1 0 0,-1 1 0,0-1 0,0 0 0,0 0 0,-1 0 0,1 0 0,0 0 0,-1 0 0,1 0 0,-1 0 0,0 0 0,0 0-1,1-1 1,-1 1 0,0-1 0,-3 2 0,-3 0-103,-1 0 0,1-1 0,-1 0 0,0 0-1,1-1 1,-1 0 0,-15-1 0,8 1-465,-43 0-871,57-1 1214,0 0 0,1 0 0,-1 0-1,1 0 1,-1 0 0,0-1 0,1 1 0,-1 0-1,1-1 1,-1 1 0,1-1 0,-1 0 0,1 1 0,0-1-1,-1 0 1,1 0 0,0 0 0,-1 0 0,1 0 0,0 0-1,0 0 1,0-1 0,0 1 0,0 0 0,0-1-1,0 1 1,0-3 0,0-8-3581</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07.650"/>
    </inkml:context>
    <inkml:brush xml:id="br0">
      <inkml:brushProperty name="width" value="0.05" units="cm"/>
      <inkml:brushProperty name="height" value="0.05" units="cm"/>
      <inkml:brushProperty name="color" value="#008C3A"/>
    </inkml:brush>
  </inkml:definitions>
  <inkml:trace contextRef="#ctx0" brushRef="#br0">1 1 9524,'0'0'5027,"120"0"-5283,-83 2-1729,0-2-2177</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07.981"/>
    </inkml:context>
    <inkml:brush xml:id="br0">
      <inkml:brushProperty name="width" value="0.05" units="cm"/>
      <inkml:brushProperty name="height" value="0.05" units="cm"/>
      <inkml:brushProperty name="color" value="#008C3A"/>
    </inkml:brush>
  </inkml:definitions>
  <inkml:trace contextRef="#ctx0" brushRef="#br0">0 0 6307,'0'0'8244,"3"7"-8191,13 43 998,-3 1 0,8 59 0,-13-15-3513,-42-96-5771,14-7 2035</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08.342"/>
    </inkml:context>
    <inkml:brush xml:id="br0">
      <inkml:brushProperty name="width" value="0.05" units="cm"/>
      <inkml:brushProperty name="height" value="0.05" units="cm"/>
      <inkml:brushProperty name="color" value="#008C3A"/>
    </inkml:brush>
  </inkml:definitions>
  <inkml:trace contextRef="#ctx0" brushRef="#br0">1 142 1809,'0'0'3204,"0"-18"-1027,0-55-574,0 71-1481,1 0 0,-1-1 0,1 1-1,0-1 1,0 1 0,0 0-1,0 0 1,0 0 0,0-1 0,1 1-1,-1 0 1,1 0 0,-1 1-1,1-1 1,0 0 0,0 0 0,0 1-1,0-1 1,0 1 0,0 0-1,0 0 1,0 0 0,0 0 0,1 0-1,-1 0 1,0 0 0,1 1-1,-1-1 1,1 1 0,-1-1 0,0 1-1,1 0 1,-1 0 0,1 0-1,2 1 1,3-1 98,19-2 119,1 2-1,-1 1 0,1 1 0,-1 2 0,0 0 0,0 2 1,-1 1-1,1 1 0,-2 1 0,1 1 0,-1 2 0,-1 0 0,0 2 1,-1 0-1,26 22 0,-42-31-295,-1 1 1,0 0-1,-1 0 0,0 0 0,0 1 1,0 0-1,6 12 0,-10-17-43,1 0-1,-1 1 0,0-1 1,-1 0-1,1 0 0,0 1 1,-1-1-1,1 0 0,-1 1 1,0-1-1,0 1 0,0-1 1,0 0-1,0 1 1,0-1-1,-1 1 0,1-1 1,-1 0-1,1 1 0,-1-1 1,0 0-1,0 0 0,0 0 1,0 1-1,-1-1 0,1 0 1,-1-1-1,1 1 0,-1 0 1,1 0-1,-4 1 0,-6 5 43,0-1 0,0-1 0,-1 0 0,0 0 0,-1-1-1,1-1 1,-1 0 0,0-1 0,0 0 0,-15 1 0,-24 0-351,-65-2 1,80-2-123,20 0-570,0 0 0,0 1-1,-21 5 1,30-4-384,1 0 0,-1 1 0,1 0 0,0 0 0,-10 6 1,1 1-4830</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09.169"/>
    </inkml:context>
    <inkml:brush xml:id="br0">
      <inkml:brushProperty name="width" value="0.05" units="cm"/>
      <inkml:brushProperty name="height" value="0.05" units="cm"/>
      <inkml:brushProperty name="color" value="#008C3A"/>
    </inkml:brush>
  </inkml:definitions>
  <inkml:trace contextRef="#ctx0" brushRef="#br0">185 793 6547,'0'0'2316,"23"20"-636,79 62-410,-88-73-1098,1 0 0,0-1-1,0 0 1,1-2-1,0 0 1,0 0-1,1-1 1,0-1 0,-1-1-1,1-1 1,0 0-1,1-1 1,20-1-1,-29 0-67,44 2 367,0-2 1,0-2 0,85-15 0,-120 13-328,0-1 0,0 0 0,-1-2 0,0 0 0,0-1 0,0 0 0,-1-2 0,-1 1 0,1-2 0,-2 0 0,1-1 0,-2-1 0,25-28 0,-28 28 11,-1 0 1,0-1-1,-1 0 0,0 0 1,-1-1-1,-1 1 1,0-2-1,-1 1 1,-1-1-1,0 0 1,-1 0-1,-1 0 0,0 0 1,-1-20-1,-2 14-53,-2 0 0,0 0-1,-1 0 1,-1 1-1,-1-1 1,-1 1 0,-1 0-1,-1 1 1,-20-35-1,14 31-78,-1 0-1,-2 1 0,0 1 1,-1 0-1,-1 2 0,-1 0 1,-34-24-1,36 31-40,0 1 0,0 0 0,-1 2 0,-1 0 0,1 1-1,-1 2 1,-1 0 0,0 1 0,-35-5 0,18 7-20,0 1 0,0 2 0,-1 2-1,1 2 1,0 1 0,0 2 0,-60 18-1,80-18 20,1 0 0,0 2-1,1 0 1,-1 1 0,2 1 0,-1 0-1,1 1 1,1 1 0,0 1-1,1 0 1,0 0 0,1 2-1,0 0 1,2 0 0,-1 1-1,2 0 1,-12 25 0,13-17 12,0 1 0,1 1 1,2 0-1,0 0 1,2 0-1,1 1 1,1-1-1,1 1 1,2-1-1,3 30 1,-2-44-64,1 0 0,0 0 0,1 0 1,0-1-1,0 1 0,1-1 0,1 0 1,0-1-1,1 1 0,0-1 0,13 15 1,-1-5-1109,0-1 1,1-1 0,1-1 0,27 17-1,-2-6-4184</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12.119"/>
    </inkml:context>
    <inkml:brush xml:id="br0">
      <inkml:brushProperty name="width" value="0.05" units="cm"/>
      <inkml:brushProperty name="height" value="0.05" units="cm"/>
      <inkml:brushProperty name="color" value="#008C3A"/>
    </inkml:brush>
  </inkml:definitions>
  <inkml:trace contextRef="#ctx0" brushRef="#br0">390 143 4626,'0'0'5074,"1"-12"-4236,4-59 1075,-5 68-1845,0 1 0,-1 0 0,0-1 0,1 1 0,-1 0 0,0-1-1,0 1 1,0 0 0,0 0 0,-1 0 0,1 0 0,-1 0 0,1 0 0,-1 0 0,0 1 0,1-1 0,-1 1-1,0-1 1,0 1 0,0-1 0,0 1 0,0 0 0,-1 0 0,1 0 0,0 0 0,0 1 0,-1-1 0,1 1 0,-4-1-1,-9-2-89,0 0-1,1 1 0,-21 1 0,35 1 25,-15-1-23,-2 0-11,0 1 1,0 1 0,0 0-1,0 1 1,-18 4 0,32-5 34,-1 0 1,1 0-1,-1 1 1,1-1-1,-1 1 1,1 0-1,0 0 1,0 0-1,0 0 1,0 0-1,0 1 1,0-1-1,1 1 1,-1 0-1,1 0 1,0 0-1,0 0 1,0 0-1,0 0 1,0 1-1,1-1 1,-1 1-1,1-1 1,0 1-1,0-1 1,0 1-1,1 0 1,0-1-1,-1 5 1,1-5 35,0 1 1,0-1-1,0 0 1,0 0 0,0 0-1,1 0 1,-1 0-1,1-1 1,0 1 0,0 0-1,0 0 1,0 0 0,1-1-1,-1 1 1,1 0-1,-1-1 1,1 1 0,0-1-1,0 0 1,3 3-1,0-2 44,0 0-1,0 0 0,0 0 0,0-1 1,0 1-1,1-1 0,-1-1 0,1 1 0,11 1 1,-8-2 15,1 1 0,-1-1 0,0-1 0,1 0 0,-1 0 0,0-1 0,1 0 0,-1 0 0,10-4 0,-14 3-94,0 0 0,0 0 0,0-1-1,0 0 1,0 0 0,-1 0 0,1 0 0,-1-1 0,0 0 0,0 0-1,0 0 1,0 0 0,-1-1 0,0 1 0,1-1 0,2-7-1,-4 8-13,1 0 0,-1 0 0,0-1 0,0 1 0,0-1 0,-1 1 0,0-1 0,1 0 0,-2 0-1,1 1 1,0-1 0,-1 0 0,0-6 0,17 20-235,-17-8 249,21 29 432,31 60-1,-46-78-379,-2-1 0,1 1-1,-2 0 1,1 0 0,-2 1-1,0-1 1,0 1 0,-1-1 0,-1 17-1,0-25-49,-1 0 0,0-1 1,-1 1-1,1 0 0,-1-1 0,1 1 0,-1-1 0,0 0 0,0 0 0,-1 1 0,1-1 0,0 0 0,-1-1 1,0 1-1,0 0 0,0-1 0,0 0 0,0 0 0,0 0 0,-1 0 0,1 0 0,-1 0 0,1-1 0,-1 0 0,-6 2 1,-7 2 39,-1-1 1,1 0 0,0-1 0,-23 0-1,14-2-65,0-1 0,0-1 0,1-1 0,-1-2 0,1 0 0,0-2 0,-39-14 0,59 18-3,1 1 8,0-1 0,0 1 0,-1 0 1,1 0-1,0 0 0,0 1 0,-7-1 0,24-1-7728,3 2 1547</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12.777"/>
    </inkml:context>
    <inkml:brush xml:id="br0">
      <inkml:brushProperty name="width" value="0.05" units="cm"/>
      <inkml:brushProperty name="height" value="0.05" units="cm"/>
      <inkml:brushProperty name="color" value="#008C3A"/>
    </inkml:brush>
  </inkml:definitions>
  <inkml:trace contextRef="#ctx0" brushRef="#br0">307 118 5507,'0'0'5079,"1"-14"-3878,3-5-657,1-47 2986,-5 65-3494,0 0 0,-1 0 1,1 1-1,-1-1 1,1 0-1,0 0 1,-1 1-1,1-1 1,-1 0-1,0 0 0,1 1 1,-1-1-1,0 1 1,1-1-1,-1 0 1,0 1-1,1-1 1,-1 1-1,0 0 0,0-1 1,0 1-1,0 0 1,1-1-1,-1 1 1,0 0-1,0 0 1,0 0-1,0 0 0,-1 0 1,-32-3-219,28 3 242,-10-1-64,1 1-1,0 1 1,-1 0 0,1 1 0,0 1 0,-1 0 0,2 1 0,-18 7 0,26-8 57,0 0 1,0 0-1,0 1 1,0-1-1,0 2 0,1-1 1,0 0-1,0 1 1,0 0-1,1 0 1,-1 1-1,1-1 1,0 1-1,1 0 1,0 0-1,-1 0 1,2 1-1,-1-1 1,1 1-1,-3 12 1,3-9 96,0 0 1,1 0 0,0 0-1,1 0 1,0 0 0,0 1 0,1-1-1,4 19 1,-3-22-68,1 0 0,-1 0 0,1-1-1,1 1 1,-1-1 0,1 0 0,0 0 0,1 0-1,-1-1 1,1 1 0,0-1 0,0 0 0,10 6-1,0-1 56,1 0-1,0-1 1,1-1-1,0 0 1,0-2-1,1 0 0,0-1 1,0 0-1,27 2 1,20 0 263,86-3 0,-135-4-289,-12-1-58,0 1 0,0 0-1,0-1 1,0 1-1,0-1 1,0 0 0,0-1-1,0 1 1,-1-1-1,6-2 1,-8 3-142</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17.264"/>
    </inkml:context>
    <inkml:brush xml:id="br0">
      <inkml:brushProperty name="width" value="0.05" units="cm"/>
      <inkml:brushProperty name="height" value="0.05" units="cm"/>
      <inkml:brushProperty name="color" value="#004F8B"/>
    </inkml:brush>
  </inkml:definitions>
  <inkml:trace contextRef="#ctx0" brushRef="#br0">1 414 3858,'0'0'6531,"21"-5"-5667,-20 4-858,25-5 227,-1-1 0,-1-1 1,1-1-1,-1-2 1,40-23-1,-39 16-192,0-1 0,-2-1 0,-1-1-1,38-45 1,-47 49-22,-1 0 0,-1 0 0,-1-1 0,0-1-1,-1 0 1,-2 0 0,1 0 0,4-24 0,-12 43-10,0 0 1,0 0-1,0 1 1,0-1-1,0 0 1,0 0-1,0 0 1,1 0-1,-1 0 1,0 0-1,0 1 1,0-1-1,0 0 1,0 0-1,0 0 1,0 0-1,1 0 1,-1 0-1,0 0 1,0 0-1,0 0 1,0 0-1,0 0 1,1 0-1,-1 0 1,0 0-1,0 0 1,0 0-1,0 0 1,1 0-1,-1 0 1,0 0-1,0 0 1,0 0-1,0 0 1,0 0-1,1 0 1,-1 0-1,0 0 1,0 0-1,0 0 1,0 0-1,0 0 1,1 0-1,-1 0 1,0 0-1,0-1 1,0 1-1,8 33 287,9 62 604,-15-78-451,4 28 205,-4-26-472,0 0 1,2 0 0,7 24 0,-8-40-2458</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17.714"/>
    </inkml:context>
    <inkml:brush xml:id="br0">
      <inkml:brushProperty name="width" value="0.05" units="cm"/>
      <inkml:brushProperty name="height" value="0.05" units="cm"/>
      <inkml:brushProperty name="color" value="#004F8B"/>
    </inkml:brush>
  </inkml:definitions>
  <inkml:trace contextRef="#ctx0" brushRef="#br0">0 188 4258,'0'0'7582,"21"6"-6299,-10-4-1089,15 5 407,0-1-1,0-2 1,50 3-1,-69-7-468,1 0 1,-1-1-1,0 1 0,0-2 1,1 1-1,-1-1 0,0 0 0,0 0 1,-1-1-1,10-4 0,-13 5-127,1-1 0,-1 0 0,0 1 0,0-1 0,0 0-1,0 0 1,0-1 0,0 1 0,-1-1 0,0 1 0,1-1 0,-1 0-1,-1 1 1,1-1 0,-1 0 0,1-1 0,-1 1 0,1-8 0,-1 7-90,0 1 1,-1-1 0,1 1 0,-1-1 0,0 1 0,-1-1 0,1 1 0,-1 0-1,1-1 1,-1 1 0,-1-1 0,1 1 0,-1 0 0,1 0 0,-1 0 0,0 0-1,-1 0 1,1 0 0,-4-4 0,2 4 20,-1 1 1,1 0-1,-1-1 0,1 1 0,-1 1 1,0-1-1,0 1 0,-1 0 0,1 0 1,0 0-1,-1 1 0,1 0 0,0 0 1,-1 0-1,-7 1 0,6-1 68,1 0 0,-1 1 0,1 0 0,-1 0 0,1 1 0,-1-1 0,1 2 0,-1-1 0,1 1 0,0 0 0,0 0 0,0 0 0,0 1-1,0 0 1,0 0 0,1 1 0,0 0 0,-1 0 0,1 0 0,1 0 0,-1 1 0,1 0 0,-1 0 0,1 0 0,1 0 0,-1 1 0,1-1 0,0 1 0,0 0 0,1 0 0,-1 0 0,-2 13 0,3-8 204,-1 0 1,2 0 0,-1 0-1,1 21 1,2-31-215,-1 1 0,1-1 0,0 0 0,-1 0 0,1 0 0,0 0 0,0 0 0,0 0-1,-1 0 1,1-1 0,0 1 0,0 0 0,0 0 0,0-1 0,1 1 0,-1 0 0,0-1 0,0 1 0,0-1 0,0 0 0,1 1 0,-1-1 0,0 0 0,0 0 0,1 0 0,-1 1 0,0-1 0,0-1 0,3 1-1,49 0-1703,-43-1 630,23-3-3429,-2-10-3572</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18.104"/>
    </inkml:context>
    <inkml:brush xml:id="br0">
      <inkml:brushProperty name="width" value="0.05" units="cm"/>
      <inkml:brushProperty name="height" value="0.05" units="cm"/>
      <inkml:brushProperty name="color" value="#004F8B"/>
    </inkml:brush>
  </inkml:definitions>
  <inkml:trace contextRef="#ctx0" brushRef="#br0">150 32 6195,'0'0'6416,"-1"-4"-5978,1 2-412,0 1 1,-1 0 0,1 0-1,0-1 1,-1 1-1,1 0 1,-1 0 0,0 0-1,1 0 1,-1 0 0,0 0-1,0 0 1,0 0-1,1 0 1,-1 0 0,0 0-1,0 0 1,0 1 0,0-1-1,-1 0 1,1 1 0,0-1-1,0 1 1,-2-1-1,-38-3 126,33 4-214,5 1 99,0-1 1,-1 1-1,1 0 1,0 0-1,0 0 1,0 0-1,0 0 1,0 1-1,0-1 1,0 1-1,0 0 1,0 0-1,1 0 1,-1 0-1,1 0 1,-1 1-1,1-1 1,0 1-1,0 0 1,0-1-1,0 1 1,1 0-1,-1 0 1,1 0-1,0 0 1,0 1-1,0-1 1,-1 5-1,-1 3 264,1-1-1,0 1 1,0 0 0,2 0-1,-1-1 1,1 1-1,2 19 1,0-25-235,-1-1 1,0 1 0,1-1-1,0 1 1,0-1-1,1 1 1,-1-1-1,1 0 1,0 0 0,0 0-1,0-1 1,0 1-1,1-1 1,0 0-1,-1 0 1,1 0-1,0 0 1,0 0 0,1-1-1,-1 0 1,1 0-1,-1 0 1,1-1-1,-1 1 1,10 1 0,10 1-105,1 0 0,-1-2 1,43 0-1,-60-2-37,-1 0-378,0 0 0,0-1 0,0 1 0,0-1 0,0 0 0,0-1 0,-1 1 0,1-1 0,0-1 0,-1 1 1,0-1-1,1 0 0,-1 0 0,0 0 0,0-1 0,8-7 0,11-16-5254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34.924"/>
    </inkml:context>
    <inkml:brush xml:id="br0">
      <inkml:brushProperty name="width" value="0.05" units="cm"/>
      <inkml:brushProperty name="height" value="0.05" units="cm"/>
      <inkml:brushProperty name="color" value="#004F8B"/>
    </inkml:brush>
  </inkml:definitions>
  <inkml:trace contextRef="#ctx0" brushRef="#br0">0 34 6963,'0'0'6995,"36"-34"-13077,-7 34-1586</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18.466"/>
    </inkml:context>
    <inkml:brush xml:id="br0">
      <inkml:brushProperty name="width" value="0.05" units="cm"/>
      <inkml:brushProperty name="height" value="0.05" units="cm"/>
      <inkml:brushProperty name="color" value="#004F8B"/>
    </inkml:brush>
  </inkml:definitions>
  <inkml:trace contextRef="#ctx0" brushRef="#br0">60 0 6931,'0'0'2423,"25"21"-222,8 5-1473,5 4 327,-2 1-1,35 39 1,-47-45-418,-1 2-1,-2 0 1,22 35 0,-36-51-498,-1 0 1,-1 1-1,1 0 1,-2 0-1,0 1 1,0-1-1,-1 1 1,0-1-1,-2 1 1,1 0-1,-1 24 1,-3-30-249,1 0 1,-1 0-1,0-1 1,-1 1 0,0-1-1,0 1 1,0-1-1,-1 0 1,0 0 0,0-1-1,0 1 1,-1-1-1,1 0 1,-1 0 0,-1 0-1,1-1 1,-1 0-1,0 0 1,1 0 0,-11 4-1,-11 6-907,0-2 0,-1 0-1,-42 10 1,-15-2-3196,-5-5-916</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18.841"/>
    </inkml:context>
    <inkml:brush xml:id="br0">
      <inkml:brushProperty name="width" value="0.05" units="cm"/>
      <inkml:brushProperty name="height" value="0.05" units="cm"/>
      <inkml:brushProperty name="color" value="#004F8B"/>
    </inkml:brush>
  </inkml:definitions>
  <inkml:trace contextRef="#ctx0" brushRef="#br0">188 1 2369,'0'0'5987,"-20"10"-5534,-64 39 337,77-43-632,0 0 0,1 1-1,0 0 1,0 0 0,0 0 0,1 0 0,0 1-1,1 0 1,0 0 0,0 0 0,0 1 0,1-1 0,1 1-1,-1 0 1,1-1 0,1 1 0,0 0 0,0 14-1,0-19-108,-2 17 281,2 1 1,0-1 0,1 1-1,1-1 1,1 1 0,7 33-1,-5-43-229,-1-1 0,1 0 1,1-1-1,0 1 0,0-1 0,1 0 0,0 0 0,1-1 0,0 1 0,1-1 0,0-1 0,0 0 0,18 14 0,-6-9-72,0-1-1,0-1 1,2 0-1,-1-2 1,1-1-1,0 0 0,1-2 1,28 5-1,7-2-1522,1-3-1,62-1 0,-43-4-3977</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22.624"/>
    </inkml:context>
    <inkml:brush xml:id="br0">
      <inkml:brushProperty name="width" value="0.05" units="cm"/>
      <inkml:brushProperty name="height" value="0.05" units="cm"/>
      <inkml:brushProperty name="color" value="#004F8B"/>
    </inkml:brush>
  </inkml:definitions>
  <inkml:trace contextRef="#ctx0" brushRef="#br0">0 17 1809,'0'0'10746,"8"0"-9004,260-8 1815,4-1-4771</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23.314"/>
    </inkml:context>
    <inkml:brush xml:id="br0">
      <inkml:brushProperty name="width" value="0.05" units="cm"/>
      <inkml:brushProperty name="height" value="0.05" units="cm"/>
      <inkml:brushProperty name="color" value="#004F8B"/>
    </inkml:brush>
  </inkml:definitions>
  <inkml:trace contextRef="#ctx0" brushRef="#br0">0 289 2913,'0'0'6606,"24"0"-5315,158-1 593,-164 0-1697,254-4 2779,-269 5-2946,1 0 0,0 0-1,0 1 1,0-1-1,0 1 1,-1 0 0,1 0-1,0 0 1,-1 1 0,1-1-1,-1 1 1,1 0 0,-1 0-1,0 0 1,0 1-1,0-1 1,0 1 0,0-1-1,-1 1 1,1 0 0,-1 0-1,0 0 1,1 1 0,1 3-1,-4-6-86,-2-27-735,-1 1 306,0 0 0,-3 0 0,-12-40 0,10 41 113,1-1 1,2 1 0,0-1 0,-2-43 976,48 71 96,0 1-1,-1 2 1,1 2 0,42 14 0,-19-5-185,-39-11-350,7 1 54,45 17 0,-71-22-214,1 1 0,-1 0 0,0 0 0,0 0 0,0 1 0,0 0 1,0 0-1,-1 0 0,0 1 0,0 0 0,0 0 0,-1 0 0,6 7 0,-8-7 1,0-1-1,-1 1 1,1-1 0,-1 1 0,0 0-1,0 0 1,0-1 0,0 1 0,-1 0-1,0 0 1,0 0 0,-1 0 0,1 0 0,-1 0-1,0-1 1,-3 10 0,1-5 13,-1 0 1,0 0-1,0-1 0,-1 1 0,0-1 1,-1 0-1,-9 10 0,6-8-15,-1-1 1,0 0-1,0 0 0,-1-1 0,0-1 0,-1 0 0,1-1 0,-1 0 0,0 0 0,-19 5 0,-23 1-2804,-2-8-4122,43-4 1074</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24.256"/>
    </inkml:context>
    <inkml:brush xml:id="br0">
      <inkml:brushProperty name="width" value="0.05" units="cm"/>
      <inkml:brushProperty name="height" value="0.05" units="cm"/>
      <inkml:brushProperty name="color" value="#004F8B"/>
    </inkml:brush>
  </inkml:definitions>
  <inkml:trace contextRef="#ctx0" brushRef="#br0">327 265 4418,'0'0'2326,"4"-18"-1410,-1 5-722,13-61 1867,-15 66-1818,0 0 0,-1-1 0,0 1 0,0-1 0,0 1 0,-1 0 0,-1 0 0,-3-13 0,3 17-199,-1-1-1,0 0 1,0 1 0,0 0 0,-1 0 0,0 0 0,1 0 0,-1 0 0,-1 1 0,1-1 0,0 1 0,-1 1 0,0-1 0,0 0 0,0 1 0,0 0 0,0 0 0,0 1 0,0-1 0,0 1 0,-11-1 0,-1 0-65,1 0 0,-1 2-1,0-1 1,0 2 0,-31 5 0,42-5 22,1 0 1,-1 1 0,1 0-1,0 0 1,-1 0-1,1 1 1,1 0-1,-1-1 1,0 2-1,1-1 1,-1 1 0,1-1-1,0 1 1,0 0-1,0 1 1,1-1-1,0 1 1,-1-1-1,2 1 1,-1 0-1,0 0 1,1 0 0,-3 11-1,3-9 56,1 0 0,0 0 1,0 0-1,0 0 0,1 0 0,0 0 0,0 0 0,1 0 1,0 0-1,0 0 0,1 0 0,0 0 0,0 0 0,0-1 0,1 1 1,0-1-1,0 0 0,8 11 0,8 6 434,1-1 0,2-1 0,37 29 0,36 35 372,-86-76-848,-1 0-1,0 1 1,0 1-1,-1-1 0,-1 1 1,0 0-1,8 20 1,-12-27-33,-1 0 0,0 1 0,1-1 1,-2 1-1,1-1 0,0 1 0,-1-1 0,0 1 1,0-1-1,0 1 0,-1-1 0,-1 9 1,1-11-5,0 1 0,0 0 0,-1-1 0,1 1 0,-1-1 0,1 1 0,-1-1 0,0 0 0,0 1 0,0-1 1,0 0-1,0-1 0,-1 1 0,1 0 0,-4 2 0,-4 0-14,-1 0 1,1-1-1,-1 0 0,0 0 0,0-1 1,0-1-1,0 0 0,0 0 0,-11-2 1,20 2 16,0-1 1,1-1-1,-1 1 0,0 0 1,0 0-1,0-1 1,1 1-1,-1-1 1,0 1-1,1-1 1,-1 0-1,1 0 1,-1 0-1,0 0 0,1 0 1,0 0-1,-1 0 1,1 0-1,0-1 1,-1 1-1,1 0 1,0-1-1,0 1 0,0-1 1,0 1-1,1-1 1,-1 0-1,0 1 1,1-1-1,-1 0 1,1 1-1,-1-1 0,1 0 1,0 0-1,0 0 1,0 1-1,0-1 1,0-3-1,0 0-113,1-1 1,-1 1-1,1 0 0,0 0 1,1 0-1,-1 0 0,1 0 0,0 0 1,0 1-1,1-1 0,-1 0 1,6-6-1,-1 4 92,0 0 0,0 1 0,1 0 0,0 0 1,0 1-1,0 0 0,1 0 0,-1 1 0,1 0 0,0 1 0,0 0 1,11-2-1,-13 3 89,0 1-1,1-1 1,-1 2 0,1-1 0,0 1 0,-1 0 0,1 1-1,-1-1 1,1 2 0,-1-1 0,0 1 0,1 0 0,-1 0 0,0 1-1,0 0 1,7 4 0,11 11 473,-18-12-363,-1-1 0,0 0 1,1-1-1,0 0 0,0 0 1,1 0-1,-1-1 0,1 0 0,-1-1 1,1 1-1,15 1 0,-23-4-106,1-1 0,0 1-1,-1-1 1,1 1 0,0-1 0,-1 1-1,1-1 1,0 1 0,-1-1 0,1 1 0,-1-1-1,1 0 1,-1 0 0,0 1 0,1-1-1,-1 0 1,1 1 0,-1-1 0,0 0-1,0 0 1,0 0 0,1 1 0,-1-3-1,5-24 68,-4 20-68,2-12 172,-1-1-1,0-29 1,-7 2-1516,5 43 365,-1 0 0,-1 0 0,1 0 0,-1 0-1,1 0 1,-1 0 0,-4-5 0</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24.586"/>
    </inkml:context>
    <inkml:brush xml:id="br0">
      <inkml:brushProperty name="width" value="0.05" units="cm"/>
      <inkml:brushProperty name="height" value="0.05" units="cm"/>
      <inkml:brushProperty name="color" value="#004F8B"/>
    </inkml:brush>
  </inkml:definitions>
  <inkml:trace contextRef="#ctx0" brushRef="#br0">3 185 6403,'0'0'7075,"0"-32"-4922,0 13-1291,-1 15-758,0 1 1,1-1 0,0 0 0,-1 1-1,1-1 1,1 1 0,-1-1 0,0 0 0,1 1-1,0-1 1,0 1 0,0-1 0,0 1-1,1 0 1,-1-1 0,1 1 0,0 0 0,0 0-1,0 0 1,0 0 0,0 0 0,1 1-1,-1-1 1,1 1 0,5-5 0,1 2-488,0 0 0,1 1 0,-1 0 1,1 0-1,15-3 0,26-3-5279,-22 4-73</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25.399"/>
    </inkml:context>
    <inkml:brush xml:id="br0">
      <inkml:brushProperty name="width" value="0.05" units="cm"/>
      <inkml:brushProperty name="height" value="0.05" units="cm"/>
      <inkml:brushProperty name="color" value="#004F8B"/>
    </inkml:brush>
  </inkml:definitions>
  <inkml:trace contextRef="#ctx0" brushRef="#br0">1 508 7812,'0'0'2086,"22"0"846,-21 1-2880,27-1 567,-1 0-1,0-2 0,0-1 0,1-1 0,49-14 1,-55 10-552,0-1 1,-1-1-1,36-22 1,-52 29-87,0-1 1,0 0-1,0 0 0,-1 0 0,1-1 1,-1 1-1,0-1 0,0 0 1,-1 0-1,1-1 0,-1 1 0,-1-1 1,1 0-1,-1 1 0,0-1 0,0 0 1,0 0-1,-1-1 0,1-6 1,-1-7-209,0 1 1,-2 0 0,0-1 0,-1 1 0,-1 0 0,-1 0 0,0 0 0,-2 1 0,0 0 0,-1 0 0,-1 0 0,0 0 0,-1 2 0,-16-22 0,25 37 234,0 0 0,-1 0 0,1 0 0,-1 0 0,0 1 0,1-1 0,-1 0 1,0 0-1,1 0 0,-1 1 0,0-1 0,0 0 0,0 1 0,0-1 0,1 1 1,-1-1-1,0 1 0,0 0 0,0-1 0,0 1 0,0 0 0,0-1 0,0 1 0,0 0 1,0 0-1,-1 0 0,1 0 0,0 0 0,0 0 0,0 0 0,0 0 0,0 1 0,0-1 1,0 0-1,0 1 0,0-1 0,0 1 0,0-1 0,1 1 0,-1-1 0,0 1 0,0-1 1,0 1-1,0 0 0,1 0 0,-1-1 0,0 1 0,1 0 0,-1 0 0,0 1 1,-5 6 15,2 0 0,-1 1 0,1-1 0,-4 14 1,6-18 16,-5 15 163,1 0 0,1 0 0,1 0 0,1 0 0,1 1 0,0 0 0,1-1 0,3 30 0,-1-37-77,1 0 1,0 0-1,0 0 0,1-1 0,1 1 0,0-1 0,1 0 0,0 0 0,0 0 0,1-1 1,1 0-1,-1 0 0,2 0 0,16 16 0,-13-17-77,0 0 0,1 0-1,0-1 1,1-1 0,0 0 0,0-1 0,1-1-1,-1 0 1,26 6 0,-15-6-17,0-2 1,-1-1-1,1 0 1,0-2-1,27-3 1,-43 3-43,-1-1 0,0 0 0,0-1 0,0 1 1,0-2-1,0 1 0,0-1 0,-1 0 0,1 0 0,-1 0 0,1-1 1,-1 0-1,-1-1 0,1 1 0,-1-1 0,1 0 0,-1 0 0,-1-1 0,1 0 1,-1 0-1,0 0 0,0 0 0,-1 0 0,1-1 0,-1 0 0,-1 1 1,0-1-1,0 0 0,0 0 0,-1-1 0,0 1 0,0 0 0,0-11 0,-1 14-49,0 1 1,0-1-1,-1 0 0,1 1 0,-1-1 0,1 1 0,-1-1 0,0 1 0,0-1 0,-1 1 0,1 0 0,-1 0 0,0 0 0,0-1 0,0 1 0,0 1 0,0-1 0,-1 0 0,1 1 0,-1-1 0,0 1 0,1 0 0,-1-1 0,0 2 0,0-1 0,-1 0 0,1 0 0,0 1 0,-1 0 0,1 0 0,-1 0 0,1 0 0,-1 0 0,1 1 0,-1-1 0,1 1 0,-8 1 0,10-1-17,0 0-1,0 0 1,0 0 0,0 0 0,0 0-1,0 1 1,-1-1 0,1 0 0,0 1 0,0-1-1,0 1 1,0-1 0,0 1 0,1-1-1,-1 1 1,0 0 0,0 0 0,0-1-1,0 1 1,1 0 0,-1 0 0,0 0 0,1 0-1,-1 0 1,0 2 0,0 0 8,-1 0 1,1 1-1,1-1 1,-1 1-1,1-1 1,-1 1-1,1 0 1,0 5-1,1-2 71,-1 0 0,1 0 0,1 1 0,-1-1 0,1 0 0,0 0 0,1 0 0,4 7 0,-2-7 67,0-1-1,1 1 0,0-1 1,1 0-1,-1-1 0,1 1 1,0-1-1,1-1 0,-1 1 1,1-1-1,0-1 0,0 1 1,0-1-1,0-1 0,1 1 1,-1-2-1,1 1 0,-1-1 1,1 0-1,0-1 0,10 0 1,-16-1-107,0 1 0,-1-1 0,1 0 0,-1 1 1,1-1-1,-1 0 0,1 0 0,-1-1 0,0 1 1,1-1-1,-1 1 0,0-1 0,0 0 0,0 1 0,0-1 1,0 0-1,0 0 0,-1-1 0,1 1 0,-1 0 1,0 0-1,1-1 0,-1 1 0,0-1 0,1-2 0,4-11-1035,-1-1 0,6-30 0,-8 32 211,-2 10 792,0 0 1,0 0 0,0 1-1,1-1 1,-1 1-1,1-1 1,1 1 0,-1-1-1,0 1 1,1 0-1,0 0 1,0 0 0,0 1-1,1-1 1,-1 1 0,5-4-1,-2 4 386,0 0-1,0 1 1,0-1-1,0 1 1,1 1 0,-1-1-1,1 1 1,-1 0-1,1 1 1,0-1-1,9 2 1,-5-1 68,0 1 0,-1 0 0,1 1 0,0 0 0,0 1 0,-1 0 0,0 1 0,1 0 0,12 8 0,-16-8-258,0 0 0,0 0 1,-1 1-1,1 0 0,-1 0 1,-1 1-1,1 0 0,-1 0 0,0 0 1,0 0-1,-1 1 0,0 0 1,6 13-1,-9-18-129,0 0 0,0 1 0,0-1 0,0 1 0,-1-1-1,1 1 1,-1-1 0,0 1 0,0-1 0,0 1 0,0-1 0,0 1 0,0 0 0,-1-1 0,1 1 0,-1-1 0,0 0 0,0 1-1,0-1 1,0 1 0,-2 3 0,0-3-82,0 0 0,0 0-1,0 0 1,0 0-1,-1-1 1,1 1 0,-1-1-1,1 0 1,-1 0 0,0 0-1,-8 2 1,-7 1-1316,-1 0 0,0-2 0,0 0-1,-28 0 1,-2-2-3334</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26.179"/>
    </inkml:context>
    <inkml:brush xml:id="br0">
      <inkml:brushProperty name="width" value="0.05" units="cm"/>
      <inkml:brushProperty name="height" value="0.05" units="cm"/>
      <inkml:brushProperty name="color" value="#004F8B"/>
    </inkml:brush>
  </inkml:definitions>
  <inkml:trace contextRef="#ctx0" brushRef="#br0">0 478 7475,'0'0'5323,"21"1"-3536,-1 1-1605,0-2 0,1 0-1,-1-1 1,0-1 0,1-1 0,-1-1-1,-1-1 1,22-8 0,-24 6-195,0-1 1,0-1-1,-1-1 1,0-1-1,-1 0 0,0 0 1,-1-2-1,24-26 1,-30 29-239,-1 0 1,1-1-1,-2 0 1,0 0-1,0 0 0,-1-1 1,-1 0-1,0 0 1,0 0-1,-1 0 1,-1-1-1,0 1 1,0-1-1,-1-13 1,0-8-675,0 26 820,0-1-1,0 0 1,-1 1-1,0-1 1,-1 0-1,0 0 1,0 1-1,-1-1 1,0 1-1,-1-1 1,-3-7-1,6 16 124,0 0-1,0 0 0,0 0 0,0 0 0,0 1 1,0-1-1,0 0 0,0 0 0,0 0 0,0 0 1,0 1-1,0-1 0,0 0 0,0 0 0,0 0 1,0 0-1,-1 1 0,1-1 0,0 0 0,0 0 1,0 0-1,0 0 0,0 0 0,0 0 0,0 1 1,-1-1-1,1 0 0,0 0 0,0 0 0,0 0 1,0 0-1,0 0 0,-1 0 0,1 0 0,0 0 1,0 0-1,0 0 0,0 0 0,-1 0 0,1 0 1,0 0-1,0 0 0,0 0 0,0 0 0,-1 0 1,1 0-1,0 0 0,0 0 0,0 0 0,0 0 1,-1 0-1,1 0 0,0 0 0,0 0 1,0 0-1,0-1 0,-1 1 0,-5 51 1079,2 1 0,2-1 0,7 74-1,-4-112-1197,1 0-1,0 0 1,1 0-1,1 0 1,0-1-1,10 22 1,-8-30-5277</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26.588"/>
    </inkml:context>
    <inkml:brush xml:id="br0">
      <inkml:brushProperty name="width" value="0.05" units="cm"/>
      <inkml:brushProperty name="height" value="0.05" units="cm"/>
      <inkml:brushProperty name="color" value="#004F8B"/>
    </inkml:brush>
  </inkml:definitions>
  <inkml:trace contextRef="#ctx0" brushRef="#br0">25 186 8228,'0'0'488,"18"8"1334,6 1-1030,0-2 0,0 0 0,0-1 0,1-1 0,39 2 0,-37-6-544,-15 0-72,0-1 0,0 0 0,0 0 0,0-1-1,0-1 1,18-4 0,-27 5-173,0-1 1,0 1-1,0-1 1,0 0-1,0 0 1,0 0-1,0 0 1,-1 0-1,1-1 1,-1 1-1,0-1 1,0 0-1,0 0 1,0 1-1,0-1 1,0 0-1,-1-1 1,0 1-1,1 0 1,-1 0-1,0-1 1,-1 1-1,1 0 0,0-1 1,-1 1-1,0-1 1,0-5-1,0 5-126,1 0 0,-1 0-1,0-1 1,0 1 0,0 0-1,-1-1 1,0 1 0,0 0-1,0 0 1,0 0 0,0 0-1,-1 0 1,0 0 0,0 0-1,0 1 1,0-1 0,-1 0-1,1 1 1,-1 0-1,0 0 1,0 0 0,0 0-1,0 0 1,-1 0 0,1 1-1,-1 0 1,0-1 0,1 1-1,-9-2 1,-3-3-113,1 0-1,-1 2 1,-1 0-1,1 1 1,-1 0-1,0 1 1,0 1-1,0 0 1,0 2 0,0-1-1,-20 4 1,28-2 276,1 0 0,-1 1 0,1-1 0,0 2 0,0-1 0,0 1 0,0 0 0,0 1 0,0-1 0,1 1 0,-8 7 0,10-8 92,0 1-1,0 0 1,1 1 0,0-1 0,0 0 0,0 1 0,0 0 0,1 0-1,-1 0 1,1 0 0,1 0 0,-1 0 0,1 0 0,0 1-1,0-1 1,0 0 0,1 8 0,-1-9-87,0 1 0,1-1 1,0 0-1,0 1 0,0-1 0,1 0 0,-1 0 1,1 1-1,0-1 0,0 0 0,0 0 0,1 0 1,0 0-1,-1 0 0,2 0 0,-1 0 0,0-1 1,1 1-1,-1-1 0,1 1 0,0-1 0,0 0 0,0 0 1,1 0-1,-1-1 0,1 1 0,-1-1 0,1 0 1,0 0-1,0 0 0,0-1 0,7 3 0,1 0-396,0-1-1,0 0 0,0-1 1,0-1-1,13 1 0,19-1-3471</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27.059"/>
    </inkml:context>
    <inkml:brush xml:id="br0">
      <inkml:brushProperty name="width" value="0.05" units="cm"/>
      <inkml:brushProperty name="height" value="0.05" units="cm"/>
      <inkml:brushProperty name="color" value="#004F8B"/>
    </inkml:brush>
  </inkml:definitions>
  <inkml:trace contextRef="#ctx0" brushRef="#br0">279 81 6835,'0'0'4808,"-15"-12"-4248,-49-37-283,61 46-249,0 1 0,-1 0-1,0 0 1,1 0-1,-1 0 1,0 1-1,0 0 1,0-1-1,0 2 1,0-1 0,0 0-1,-1 1 1,1 0-1,0 0 1,0 0-1,0 0 1,0 1 0,-1-1-1,1 1 1,0 0-1,0 0 1,0 1-1,1-1 1,-1 1-1,0 0 1,0 0 0,1 0-1,-6 5 1,2-1 196,0 0 1,0 1 0,1 0 0,-1 0-1,2 1 1,-1-1 0,1 1 0,0 0-1,-7 18 1,9-19-112,1 0 1,-1 1-1,1-1 1,1 1-1,-1-1 0,1 1 1,0 0-1,1-1 0,0 1 1,0 0-1,1 0 0,0-1 1,1 1-1,-1-1 0,1 1 1,1-1-1,-1 1 0,1-1 1,0 0-1,1 0 0,0-1 1,0 1-1,0-1 1,1 0-1,0 0 0,0 0 1,1-1-1,-1 0 0,1 0 1,0 0-1,1 0 0,-1-1 1,1 0-1,0-1 0,0 0 1,12 4-1,11 2 5,-1-2 1,2-1-1,-1-1 0,1-2 0,0-1 1,51-4-1,-35 2-31,-43 0-396,35-3 1050,-22-4-1851,-10-8-3876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35.413"/>
    </inkml:context>
    <inkml:brush xml:id="br0">
      <inkml:brushProperty name="width" value="0.05" units="cm"/>
      <inkml:brushProperty name="height" value="0.05" units="cm"/>
      <inkml:brushProperty name="color" value="#004F8B"/>
    </inkml:brush>
  </inkml:definitions>
  <inkml:trace contextRef="#ctx0" brushRef="#br0">11 338 4770,'0'0'7134,"-11"16"-4325,12-171-1773,-2 154-1039,1 0 0,0 1 0,1-1 0,-1 0 0,0 0 0,0 1 0,0-1 0,0 0 0,0 1 0,1-1 0,-1 0 0,0 1 0,1-1 0,-1 0 0,1 1 0,-1-1 0,0 0 0,1 1 0,-1-1 0,1 1 0,0-1 0,-1 1 0,1-1 0,-1 1 0,1 0 0,0-1 0,1 0 0,22 4-123,33 28 23,-39-21 250,-4-3-67,1-1 1,0 0-1,0-1 0,0-1 1,1 0-1,0-1 0,0-1 1,16 1-1,-31-4 7,0 0-1,0 0 1,0 1-1,0-1 0,0 0 1,-1 0-1,1 0 1,0 0-1,0 0 1,-1-1-1,1 1 1,0 0-1,-1 0 1,1 0-1,-1 0 1,0-1-1,1 1 1,-1 0-1,0-1 0,0 1 1,0-3-1,5-36-139,-4 35 117,6-99-1027,-6 35-4450,-1 49-11</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29.787"/>
    </inkml:context>
    <inkml:brush xml:id="br0">
      <inkml:brushProperty name="width" value="0.05" units="cm"/>
      <inkml:brushProperty name="height" value="0.05" units="cm"/>
      <inkml:brushProperty name="color" value="#004F8B"/>
    </inkml:brush>
  </inkml:definitions>
  <inkml:trace contextRef="#ctx0" brushRef="#br0">388 40 3682,'0'0'6541,"0"-9"-5097,0-18-200,0 24-253,0 23-825,0 2-194,-1 10 136,2 0 0,1 0 0,1 0 0,11 43 0,-30-75-201,-28-11-376,-1 2-1,0 1 1,0 3 0,-1 2 0,-84 5 0,129-2 473,-1 0 0,0 1 0,1-1 0,-1 0 0,1 1 0,-1-1 0,1 1 0,-1-1 0,1 1 0,-1 0 0,1-1 0,-1 1 0,1 0 0,0 0 0,0 0 0,-1 0 0,1 0 0,0 1 0,0-1 0,0 0 0,0 0 0,0 1 0,1-1 0,-1 1 0,0-1 0,1 0 0,-1 1 0,1 0 0,-1-1 0,1 1 0,-1-1 0,1 1 0,0-1 0,0 1 0,0 3 0,0-2 54,1 0 0,-1 0-1,1 0 1,0 0 0,-1 1 0,1-1-1,1 0 1,-1-1 0,0 1 0,1 0-1,-1 0 1,1 0 0,0-1 0,0 1-1,0-1 1,4 4 0,5 1 124,0 0-1,0-1 1,1 0 0,0-1-1,0 0 1,1-1 0,-1 0 0,1-1-1,0-1 1,23 3 0,17-2 324,70-5 1,-79 0-224,-24 1-166,0 0 1,0-2-1,-1 0 1,1-1 0,-1-1-1,29-12 1,-42 15-108,-1 0 1,1-1-1,-1 1 1,0-1-1,0 0 1,0-1-1,0 1 1,-1-1-1,1 0 1,-1 0-1,0-1 1,0 1 0,-1-1-1,1 0 1,-1 0-1,0 0 1,-1 0-1,1 0 1,-1-1-1,0 1 1,0-1-1,0 0 1,-1 1-1,0-1 1,1-11-1,-2 15-29,0-1 0,0 0-1,0 1 1,0-1 0,0 0-1,0 1 1,-1-1 0,1 0-1,-1 1 1,0-1 0,1 1-1,-1-1 1,-1 1 0,1-1 0,0 1-1,0 0 1,-1-1 0,0 1-1,1 0 1,-1 0 0,0 0-1,0 0 1,0 1 0,0-1-1,0 0 1,0 1 0,-1 0 0,1-1-1,-1 1 1,1 0 0,-1 0-1,1 0 1,-1 1 0,1-1-1,-1 0 1,0 1 0,1 0-1,-1 0 1,0 0 0,1 0 0,-5 0-1,6 0-3,0 0 0,0 1-1,0-1 1,0 0 0,0 0 0,0 1-1,-1-1 1,1 0 0,0 1 0,0-1-1,0 1 1,0 0 0,0-1 0,0 1-1,0 0 1,1 0 0,-1-1 0,0 1-1,0 0 1,0 0 0,1 0 0,-1 0-1,1 0 1,-2 1 0,1 2-21,-1 0 0,1 0 0,0-1 0,0 1 0,0 0 0,1 0 0,-1 7 0,1-5 27,0 1-1,0-1 1,0 1-1,1-1 1,0 0 0,1 1-1,-1-1 1,1 0-1,4 9 1,-2-10 33,0 0 0,0-1 0,0 1 0,0-1 0,1-1 0,-1 1 0,1 0-1,0-1 1,0 0 0,1 0 0,-1-1 0,1 1 0,-1-1 0,1 0 0,0-1 0,10 2 0,3 0-29,0-1 0,0-1 0,37-3 0,-52 2-32,1-1 1,-1 0 0,0 0-1,0 0 1,0-1-1,0 1 1,0-1-1,-1 0 1,1 0 0,-1 0-1,1-1 1,-1 1-1,1-1 1,-1 0 0,3-4-1,6-6-291,-1-1 0,13-23 0,-17 25 129,0 1-1,0 1 1,1 0-1,18-18 1,-19 22 319,0 1-1,1 1 1,0 0 0,0 0-1,0 0 1,0 1 0,1 0-1,-1 0 1,1 1 0,-1 0-1,1 1 1,0 0 0,0 1-1,0-1 1,0 1 0,0 1-1,-1 0 1,1 0 0,0 1-1,0 0 1,-1 1 0,1-1-1,-1 2 1,0-1 0,0 1-1,0 0 1,8 6 0,-10-5-61,0 0-1,0 0 1,0 1 0,-1-1 0,1 1 0,-1 1 0,-1-1 0,1 0 0,-1 1 0,0 0 0,-1 0 0,1 1 0,-2-1 0,1 0 0,-1 1 0,0 0 0,0 0 0,-1-1 0,0 1-1,0 13 1,-2-18-52,0 0 0,0 0 0,0 0 0,-1-1 0,1 1-1,-1 0 1,0-1 0,1 1 0,-1-1 0,0 1 0,0-1 0,-1 0-1,1 0 1,0 0 0,-1 0 0,1 0 0,-1 0 0,0-1-1,0 1 1,1-1 0,-1 0 0,0 0 0,-4 1 0,-7 3-161,0-1 1,0-1 0,-24 3 0,-48-5-2107,86-1 2207,-1 0 0,0 0-1,0-1 1,0 1 0,1 0-1,-1 0 1,0 0 0,0-1-1,1 1 1,-1 0 0,0-1-1,1 1 1,-1-1-1,0 1 1,1-1 0,-1 1-1,1-1 1,-1 1 0,1-1-1,-1 1 1,1-1 0,-1 0-1,1 1 1,-1-1 0,1 0-1,0 0 1,-1 1 0,1-1-1,0 0 1,0 0-1,0 1 1,0-1 0,-1 0-1,1 0 1,0 0 0,0 1-1,0-1 1,1 0 0,-1 0-1,0 1 1,0-1 0,0 0-1,0 0 1,1 1 0,-1-2-1,2-2-481,-1 0 1,0 1-1,1-1 0,0 0 0,0 1 0,0-1 0,0 1 1,4-5-1,26-21-5228</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30.446"/>
    </inkml:context>
    <inkml:brush xml:id="br0">
      <inkml:brushProperty name="width" value="0.05" units="cm"/>
      <inkml:brushProperty name="height" value="0.05" units="cm"/>
      <inkml:brushProperty name="color" value="#004F8B"/>
    </inkml:brush>
  </inkml:definitions>
  <inkml:trace contextRef="#ctx0" brushRef="#br0">182 176 6307,'0'0'2185,"-10"-7"-2158,-31-22 18,38 26 31,0-1 1,0 0-1,0 0 1,1 0-1,-1 0 1,1 0-1,0 0 0,1-1 1,-1 1-1,1-1 1,0 1-1,0-1 1,0 1-1,0-1 1,1 0-1,0 0 0,0 1 1,0-1-1,1 0 1,0 1-1,-1-1 1,3-4-1,-2 7 20,0 0 1,-1 0-1,2 0 0,-1 1 1,0-1-1,0 0 0,0 1 1,1-1-1,-1 1 0,1-1 1,-1 1-1,1 0 0,0-1 1,-1 1-1,1 0 0,0 0 1,0 0-1,0 1 0,0-1 1,0 0-1,0 1 0,0-1 1,0 1-1,0 0 0,3-1 1,59-2 823,-56 3-735,-3 0-126,-1 0 1,1 1 0,0-1-1,-1 1 1,0 0-1,1 0 1,-1 1 0,1 0-1,-1-1 1,0 1 0,0 1-1,0-1 1,0 1 0,-1-1-1,1 1 1,-1 0-1,1 0 1,-1 1 0,0-1-1,0 1 1,0-1 0,-1 1-1,1 0 1,-1 0-1,0 0 1,0 0 0,-1 1-1,3 8 1,1 4 87,-1 0 1,-1 1-1,-1 0 1,0-1-1,-2 1 1,-1 22-1,0-32-121,-1 1 0,0 0-1,0-1 1,-1 0 0,0 0 0,0 0 0,-1 0-1,0 0 1,-1 0 0,0-1 0,0 0 0,0 0-1,-1-1 1,0 1 0,0-1 0,-1 0 0,0-1 0,0 0-1,0 0 1,0 0 0,-9 3 0,-4 3-124,0-2 0,0 0 1,-1-1-1,0-1 0,-1-1 1,0-1-1,-25 3 1,45-7 53,0-1 1,0 0-1,-1 0 1,1 0-1,0 0 1,0 0-1,0 0 1,-1 0-1,1-1 1,0 1-1,0-1 1,-4-1 0,6 2 20,0 0 1,-1-1 0,1 1 0,0 0 0,0-1 0,-1 1 0,1 0 0,0-1 0,0 1 0,0 0 0,0-1 0,0 1 0,0-1 0,-1 1 0,1 0 0,0-1 0,0 1 0,0-1 0,0 1 0,0 0 0,0-1 0,1 1 0,-1-1 0,0 1 0,0 0 0,0-1-1,0 1 1,0-1 0,1 1 0,-1 0 0,0-1 0,0 1 0,0 0 0,1-1 0,-1 1 0,0 0 0,1-1 0,2-2-35,0 0 0,0 1 0,0-1 0,1 1 0,-1-1 0,0 1 0,1 0 0,0 0 0,-1 1 0,1-1 0,7-1 0,10 1 319,0 1-1,-1 0 0,1 2 0,0 0 1,-1 2-1,0 0 0,1 1 0,-1 1 1,31 12-1,-25-8 238,0-1-1,0-2 1,1-1 0,49 4 0,-74-9-467,0 0 0,-1 0 0,1 0 0,0 0 0,-1 0 0,1 0 0,-1-1 0,1 1 0,0-1 1,-1 1-1,1-1 0,-1 1 0,1-1 0,-1 0 0,1 0 0,-1 0 0,0 1 0,1-1 0,-1-1 1,0 1-1,0 0 0,0 0 0,1 0 0,-1-1 0,1-1 0,0-3-26,-1 1 0,1 0 0,-1 0 0,-1-1-1,1 1 1,-1-10 0,1 11-41,-1-98-3810,0 56-1573,0 18-1945</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32.072"/>
    </inkml:context>
    <inkml:brush xml:id="br0">
      <inkml:brushProperty name="width" value="0.05" units="cm"/>
      <inkml:brushProperty name="height" value="0.05" units="cm"/>
      <inkml:brushProperty name="color" value="#004F8B"/>
    </inkml:brush>
  </inkml:definitions>
  <inkml:trace contextRef="#ctx0" brushRef="#br0">82 486 5090,'0'0'5523,"-4"-13"-3003,-13-47-2511,10 38 23,-1-5-6,-1 1 1,-1 0 0,-14-25 0,24 50-78,-1 6-146,1 0 179,-1 0 0,1 0 0,0 0 0,0 0-1,1 0 1,-1 0 0,1 0 0,0 0 0,1 0 0,-1 0 0,1 0-1,0-1 1,4 7 0,-2-1 112,1-1 1,0-1-1,0 1 0,1-1 0,1 0 0,-1 0 1,1-1-1,0 1 0,1-2 0,0 1 1,0-1-1,0 0 0,19 9 0,-13-9-13,1-1 0,0 0 0,0-1-1,1 0 1,-1-2 0,1 0 0,0 0 0,20-1-1,-34-1-88,0 0-1,1-1 0,-1 1 1,0 0-1,1-1 0,-1 1 1,0-1-1,0 0 0,0 0 1,0 0-1,1 0 0,-1 0 1,-1 0-1,1 0 0,0-1 1,0 1-1,0-1 0,-1 1 0,1-1 1,-1 0-1,1 1 0,-1-1 1,1 0-1,-1 0 0,0 0 1,0 0-1,0-1 0,0 1 1,-1 0-1,1 0 0,0-3 1,1-7-140,0 0 1,-1 0 0,0-1 0,-2-19-1,1 13 74,0 18 552,0 12-329,1-6-83,-1 0 0,1 0 0,0 0 0,0-1 0,0 1 0,1 0 0,0-1 0,0 1-1,0-1 1,0 0 0,1 0 0,-1 0 0,1 0 0,0 0 0,1 0 0,-1-1 0,1 1 0,-1-1 0,1 0 0,0 0 0,0-1 0,0 1 0,0-1 0,1 0 0,4 2 0,3 0 65,-1-1 1,1 0 0,1 0-1,-1-1 1,0-1 0,0 0 0,1-1-1,23-2 1,-32 1-200,-1 0 1,1 0-1,0-1 0,-1 1 1,1-1-1,-1 0 0,0 0 1,0 0-1,0-1 0,0 1 1,0-1-1,0 0 0,0 1 1,-1-1-1,0 0 0,1-1 1,-1 1-1,2-5 0,22-24-1754,-25 31 1842,-1 1-1,1 0 1,0-1 0,0 1 0,0 0-1,-1 0 1,1 0 0,0 0 0,0 0-1,0 0 1,0 0 0,-1 0 0,1 0-1,0 0 1,0 0 0,0 0 0,0 1-1,-1-1 1,1 0 0,0 1 0,0-1-1,-1 0 1,1 1 0,0-1 0,-1 1-1,1-1 1,0 1 0,24 20 74,-17-14 99,4 2-23,1-1 0,0 0 0,1-1 0,0 0 0,0-1 0,0-1 0,1 0 0,0-1 0,0 0 0,0-1 0,0-1 0,1-1 0,15 0 0,-28-1-174,1-1 0,-1 0 1,1 0-1,-1-1 0,1 1 0,-1-1 0,0 0 0,1 0 1,-1 0-1,0 0 0,0 0 0,-1-1 0,1 1 1,0-1-1,-1 0 0,0 0 0,1 0 0,-1 0 0,-1 0 1,1 0-1,0-1 0,-1 1 0,1-1 0,-1 1 1,1-7-1,0 5-141,0-1 0,0 0 1,0 0-1,-1-1 0,0 1 1,-1 0-1,0 0 0,1 0 0,-2-1 1,1 1-1,-1 0 0,0 0 1,0 0-1,-1 0 0,-2-7 1,0 8 46,0 0 1,0 0 0,0 0 0,-1 1 0,1 0 0,-1 0 0,0 0 0,0 1-1,-1-1 1,1 1 0,-1 0 0,0 1 0,-6-3 0,-6-1-120,-1 0 1,-37-6 0,40 9 185,1 1 1,-1 1 0,0 0-1,0 1 1,0 0 0,-17 4-1,29-3 76,0 0-1,0 0 0,1 0 0,-1 0 0,0 1 0,0-1 0,1 1 1,-1 0-1,1 0 0,0 0 0,-1 1 0,1-1 0,0 1 1,1 0-1,-1 0 0,0 0 0,1 0 0,-1 0 0,1 1 1,0-1-1,0 1 0,1-1 0,-1 1 0,1 0 0,-1 0 0,1-1 1,0 1-1,1 0 0,-1 5 0,0-5 18,1-1-1,-1 0 1,1 1 0,0-1-1,0 0 1,0 1-1,1-1 1,-1 0 0,1 1-1,0-1 1,0 0-1,0 0 1,0 0 0,1 0-1,-1 0 1,1 0 0,0 0-1,-1 0 1,1-1-1,1 1 1,-1 0 0,0-1-1,1 0 1,4 4-1,1-2 34,-1 0 0,1 0 0,1-1-1,-1 0 1,0-1 0,1 0 0,0 0-1,12 1 1,15 1-37,-1-1-1,1-2 1,0-2-1,0-1 1,0-1-1,0-2 0,-1-2 1,0-1-1,0-2 1,-1-1-1,0-2 1,38-20-1,-66 30-72,0-1-1,0 1 0,0-1 1,-1 0-1,0-1 0,0 1 1,0-1-1,0 0 1,-1 0-1,0-1 0,0 1 1,0-1-1,0 0 0,-1 0 1,0 0-1,-1-1 1,1 1-1,-1-1 0,-1 1 1,1-1-1,-1 0 0,0 1 1,0-1-1,-1 0 1,0 0-1,0 0 0,-1 0 1,0 1-1,0-1 0,0 0 1,-1 1-1,0-1 1,0 1-1,-7-13 0,1 2 12,-1 1-1,-1 0 1,-1 1 0,0 0-1,-17-18 1,27 32-2,0 0 1,0 0-1,0 0 1,0 1 0,0-1-1,0 0 1,0 1-1,0-1 1,0 0-1,-1 1 1,1 0 0,0-1-1,0 1 1,-1 0-1,1-1 1,0 1-1,0 0 1,-1 0 0,1 0-1,0 0 1,-1 0-1,1 0 1,0 1-1,0-1 1,-1 0 0,1 1-1,0-1 1,0 1-1,0-1 1,-1 1 0,1-1-1,0 1 1,0 0-1,0 0 1,0 0-1,0-1 1,0 1 0,0 0-1,1 0 1,-1 0-1,0 0 1,0 1-1,1-1 1,-1 0 0,0 1-1,-4 7 5,1 0 0,0 0-1,0 0 1,-3 15-1,1 3 231,1 1 0,2 0 0,1-1 0,1 1 0,4 40 0,-3-60-171,1-1 0,0 0-1,1 0 1,0 0-1,0 0 1,0 0-1,1 0 1,0 0-1,0-1 1,1 0-1,0 1 1,0-1 0,10 10-1,-5-7 19,0-1 0,0 0 0,1 0 0,1-1 1,-1-1-1,1 1 0,19 6 0,-2-2 32,0-2 1,1-1-1,0-2 1,0-1 0,1-1-1,31 1 1,-29-4-89,-14 1-31,-1-2 0,1 0 0,-1 0 0,0-2 0,23-4 0,-36 5-8,0-1 0,0 1 0,0-1 0,0 0 0,0 0 0,0 0 0,-1 0 1,1 0-1,-1-1 0,0 0 0,0 0 0,0 0 0,0 0 0,0 0 0,0 0 0,-1-1 0,0 1 0,1-1 0,-2 0 0,1 0 0,0 0 0,-1 0 0,1 0 0,-1 0 0,0 0 0,0-8 0,1 2-58,-1-1 0,0 1-1,-1-1 1,-1 0 0,1 1 0,-3-11-1,2 18 52,1 1 0,0-1 0,-1 1 0,0 0 0,0-1 0,1 1 0,-1 0 0,-1 0 0,1 0 0,0 0 0,0 0 0,-1 0 0,1 0 0,-1 0 0,0 0 0,0 1 0,1-1 0,-1 1 0,0-1 0,0 1 0,0 0 0,0 0 0,-1 0 0,1 0-1,0 0 1,0 0 0,-1 0 0,1 1 0,-1-1 0,1 1 0,-5 0 0,5 0 10,0 1 0,0 0 0,0-1 0,0 1 0,0 0 0,0 0 0,1 0 0,-1 1 0,0-1 0,0 0-1,1 1 1,-1-1 0,1 1 0,0-1 0,-1 1 0,1 0 0,0-1 0,0 1 0,0 0 0,0 0 0,0 0 0,0 0 0,1 0 0,-1 0 0,1 0-1,-1 0 1,1 4 0,-8 62 666,8-63-588,0-1 1,0 0-1,0 1 0,1-1 0,0 0 0,0 0 0,0 1 0,0-1 1,0 0-1,1 0 0,0 0 0,0 0 0,0-1 0,0 1 0,4 4 1,-2-4-30,0-1 1,1 1 0,-1-1 0,1 0 0,-1 0 0,1-1 0,0 1 0,0-1 0,0 0 0,0-1 0,1 1 0,5 0 0,59 7-1041,-66-8 402,1-1-1,0 0 1,0 0-1,0-1 1,0 0-1,0 0 0,-1 0 1,1 0-1,0-1 1,-1 1-1,1-1 1,5-3-1,10-17-7118</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32.430"/>
    </inkml:context>
    <inkml:brush xml:id="br0">
      <inkml:brushProperty name="width" value="0.05" units="cm"/>
      <inkml:brushProperty name="height" value="0.05" units="cm"/>
      <inkml:brushProperty name="color" value="#004F8B"/>
    </inkml:brush>
  </inkml:definitions>
  <inkml:trace contextRef="#ctx0" brushRef="#br0">258 1 10805,'0'0'448,"-133"18"-448,94 10-96,-5 8-1024,3-1-2306</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34.166"/>
    </inkml:context>
    <inkml:brush xml:id="br0">
      <inkml:brushProperty name="width" value="0.05" units="cm"/>
      <inkml:brushProperty name="height" value="0.05" units="cm"/>
      <inkml:brushProperty name="color" value="#004F8B"/>
    </inkml:brush>
  </inkml:definitions>
  <inkml:trace contextRef="#ctx0" brushRef="#br0">206 322 1185,'0'0'5085,"0"-11"-4629,2-63 595,-2 72-993,-1 1 1,1-1-1,-1 1 1,0 0-1,1-1 1,-1 1-1,0 0 1,0 0-1,0 0 1,0 0-1,0 0 1,0 0-1,0 0 1,0 0-1,0 0 0,0 0 1,-1 0-1,1 0 1,0 1-1,-1-1 1,1 1-1,0-1 1,-1 1-1,1-1 1,-1 1-1,1 0 1,-1 0-1,1 0 1,-3 0-1,-49-3 280,48 3-229,-1 0 40,1 0 0,-1 0 1,0 1-1,1-1 0,-1 1 1,1 1-1,0-1 0,-1 1 1,1 0-1,0 0 0,-8 5 0,9-4-52,1-1-1,0 1 1,0 0-1,1 0 1,-1 0-1,0 0 0,1 1 1,0-1-1,0 0 1,0 1-1,0 0 0,1-1 1,-1 1-1,1 0 1,0 0-1,0 0 0,0 5 1,-1-4 71,1 1 0,1-1 0,-1 1 0,1 0 0,0-1 0,0 1 1,1 0-1,0-1 0,0 1 0,0-1 0,0 1 0,1-1 0,0 0 0,0 0 0,4 8 1,-2-9-72,0 1 1,0-1-1,0 0 1,0 0 0,1 0-1,0-1 1,0 0-1,0 0 1,0 0 0,0 0-1,0-1 1,1 0 0,-1 0-1,12 3 1,16 1-12,-1-2 1,1-1 0,0-1 0,1-2-1,34-4 1,-61 4-129,1-1 0,-1 0 0,0-1 1,0 1-1,1-1 0,-1-1 0,-1 1 0,1-1 0,0 0 0,-1-1 0,1 0 1,-1 0-1,10-8 0,-12 8 17,0-1 1,-1 1-1,1-1 0,-1 0 1,1 0-1,-2 0 0,1 0 1,0-1-1,-1 1 0,0-1 1,-1 1-1,1-1 0,-1 0 1,0 0-1,0 0 0,-1 0 1,0-6-1,-2 17-39,1 1-1,-1-1 1,1 1-1,0 0 1,1 0-1,-1-1 1,1 1-1,0 0 1,0 0-1,1-1 1,1 8-1,1-8 118,0 0 0,1-1 0,-1 1-1,1-1 1,0 0 0,0 0-1,0 0 1,1 0 0,-1-1-1,1 0 1,0 0 0,0 0-1,0 0 1,0-1 0,1 0-1,-1 0 1,1 0 0,-1-1-1,1 0 1,6 1 0,16 2 115,0-1 1,45 0-1,-68-3-191,1 0-1,-1 0 1,0-1 0,1 1 0,-1-1 0,0 0-1,0 0 1,0-1 0,0 0 0,0 0 0,0 0-1,5-3 1,-8 3-23,1-1 0,0 1 0,-1-1-1,0 0 1,0 0 0,1 0 0,-2 0 0,1 0 0,0-1-1,-1 1 1,1 0 0,-1-1 0,0 1 0,0-1-1,0 1 1,-1-1 0,1 0 0,-1-4 0,1-80-461,-1 88 678,0 16-254,0-12 104,0 1 0,0-1 0,1 0 1,-1 1-1,1-1 0,1 0 0,-1 0 1,0 1-1,1-1 0,0-1 0,0 1 0,0 0 1,0 0-1,1-1 0,-1 1 0,5 3 1,-2-2 20,0-1 1,1 1-1,0-1 1,0 0 0,0-1-1,0 1 1,1-1 0,-1 0-1,8 1 1,9 2-164,0-1 1,0-1-1,1-1 1,44-1-1,-63-2 35,0 0 0,0 0 1,-1 0-1,1-1 0,0 0 0,0 0 1,0-1-1,-1 1 0,1-1 0,-1 0 1,1 0-1,-1 0 0,0-1 0,0 1 0,0-1 1,0 0-1,0 0 0,-1-1 0,6-5 1,-5 3 34,0 0 1,-1 0 0,0-1-1,0 1 1,0-1 0,-1 1-1,0-1 1,0 0 0,-1 0-1,0 0 1,0 0 0,0 0-1,-1-8 1,0-3 85,-1-1-1,-1 1 1,0-1-1,-2 1 1,0 0-1,-1 1 1,0-1-1,-2 1 1,0 0-1,-1 0 1,0 1-1,-1 0 1,-1 0-1,-17-19 1,26 34-11,1 0 1,-1 0-1,0 0 1,0 0-1,0 1 1,1-1-1,-1 0 1,0 0 0,0 1-1,0-1 1,0 1-1,0-1 1,0 1-1,0-1 1,-1 1-1,1-1 1,0 1-1,0 0 1,0 0 0,0 0-1,0 0 1,-1 0-1,1 0 1,0 0-1,0 0 1,0 0-1,0 0 1,-1 0-1,1 1 1,0-1-1,0 1 1,0-1 0,0 1-1,0-1 1,0 1-1,0-1 1,0 1-1,0 0 1,0 0-1,0-1 1,1 1-1,-1 0 1,0 0-1,0 0 1,1 0 0,-1 0-1,1 0 1,-1 0-1,1 0 1,-1 0-1,0 2 1,-3 7-41,-1 0 0,2 0 0,-1 1 0,-1 10-1,5-19 52,-5 17 108,1 0 0,2 1 0,0-1 0,0 1 0,2 0 0,1-1 0,0 1 0,8 37 0,-6-47-91,0-1 1,0 1 0,1 0 0,0-1-1,1 0 1,0 0 0,0 0-1,1-1 1,0 0 0,0 0 0,1 0-1,0-1 1,1 0 0,0 0 0,0-1-1,0 0 1,0 0 0,18 8 0,-5-6-25,0-1 0,1 0 0,-1-2 0,1 0 0,1-2 0,-1 0 1,0-1-1,1-2 0,-1 0 0,39-6 0,-53 4-25,-1 1 0,1-2 0,-1 1 0,1-1 0,-1 0 0,0-1 0,0 1 0,0-1 0,0-1 0,-1 1 0,0-1 0,0 0 0,0-1 0,-1 0 0,1 0 0,-1 0 0,-1 0 0,7-12 0,-5 7 2,0 0 1,-1 0-1,-1 0 1,0-1-1,0 1 1,-1-1-1,-1 0 1,0 0-1,0 0 1,-2 0-1,0-19 1,0 29-20,-1 0 1,1 0-1,-1 0 0,0 0 1,0 0-1,1 0 0,-1 0 1,-1 1-1,1-1 0,0 0 1,0 1-1,-1-1 0,1 0 1,-1 1-1,1 0 0,-1-1 1,0 1-1,1 0 0,-1 0 1,0 0-1,0 0 0,0 0 1,0 0-1,0 1 0,0-1 1,0 1-1,0-1 0,0 1 1,0 0-1,0-1 0,-3 1 1,2 0-18,0 0 1,0 0 0,0 0-1,0 0 1,0 0 0,0 0-1,0 1 1,0 0 0,0-1-1,0 1 1,0 0 0,0 1-1,0-1 1,0 0 0,1 1-1,-1-1 1,1 1 0,-1 0-1,1 0 1,0 0 0,-3 3-1,1 2 15,2 0-1,-1-1 1,1 1-1,0 0 0,0 0 1,0 0-1,1 0 1,1 1-1,-1-1 0,1 0 1,0 0-1,1 1 1,-1-1-1,2 0 0,-1 0 1,1 0-1,0 0 1,0 0-1,1 0 0,0-1 1,0 1-1,0-1 1,1 1-1,0-1 0,0-1 1,10 11-1,-6-10 42,0 0 1,0 0-1,0-1 0,1 0 0,0 0 1,0-1-1,0-1 0,0 1 0,1-1 1,12 2-1,-4-2-95,0-1 1,0-1 0,0 0-1,33-4 1,-47 3 2,0-1 1,1 0 0,-1 0-1,0 0 1,0 0 0,0 0 0,0-1-1,0 0 1,0 0 0,-1 0-1,1 0 1,-1 0 0,1-1-1,-1 0 1,0 1 0,0-1-1,0 0 1,0-1 0,0 1-1,-1 0 1,0-1 0,3-5-1,1-5-340,-1-1-1,0 1 0,-1-1 0,-1 0 1,1-16-1,-2 18 70,0-1-1,1 1 1,0-1-1,1 1 1,9-20-1,-11 30 432,0 0 1,0 0-1,0 1 1,1-1-1,-1 0 0,1 1 1,0-1-1,0 1 1,-1 0-1,2 0 0,-1 0 1,0 1-1,0-1 1,1 1-1,-1-1 0,0 1 1,1 0-1,-1 1 0,1-1 1,0 0-1,-1 1 1,1 0-1,0 0 0,-1 0 1,1 0-1,-1 1 1,1-1-1,0 1 0,5 2 1,4 1 243,-1 0 1,0 0 0,0 2-1,0-1 1,0 1-1,19 15 1,-26-18-262,57 49 1074,-58-49-1101,-1 0 0,0 1-1,0-1 1,0 1 0,0 0 0,-1-1 0,1 1 0,-1 0-1,0 0 1,0 1 0,0-1 0,-1 0 0,0 1-1,2 8 1,-3-11-51,-1-1 1,1 0-1,0 1 0,-1-1 0,1 1 0,-1-1 0,1 0 1,-1 1-1,0-1 0,0 0 0,1 0 0,-1 1 0,0-1 1,0 0-1,0 0 0,0 0 0,-1 0 0,1 0 0,0 0 0,0-1 1,0 1-1,-1 0 0,1 0 0,-1-1 0,1 1 0,-2 0 1,-44 10-202,36-9 103,-38 4-2361,-1-1 0,-71-3 0,92-2 533,-17 0-2671</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35.261"/>
    </inkml:context>
    <inkml:brush xml:id="br0">
      <inkml:brushProperty name="width" value="0.05" units="cm"/>
      <inkml:brushProperty name="height" value="0.05" units="cm"/>
      <inkml:brushProperty name="color" value="#004F8B"/>
    </inkml:brush>
  </inkml:definitions>
  <inkml:trace contextRef="#ctx0" brushRef="#br0">285 401 4706,'0'0'8132,"6"-10"-7292,18-30-111,-23 38-707,0 1 0,0-1 0,0 0 0,-1 0 1,1 0-1,0 1 0,-1-1 0,1 0 0,-1 0 1,0 0-1,1 0 0,-1 0 0,0 0 0,0 0 0,0 0 1,-1 0-1,1 0 0,0 0 0,-1 0 0,1 0 1,-1 0-1,0 0 0,0 1 0,1-1 0,-1 0 1,0 0-1,-1 1 0,1-1 0,0 1 0,0-1 1,-1 1-1,1-1 0,-1 1 0,1 0 0,-1 0 0,1 0 1,-1 0-1,0 0 0,0 0 0,-3-1 0,-6-2-76,1 0-1,-2 1 0,1 0 1,0 1-1,-14-1 0,22 2 74,-11-1-45,0 0 1,-1 2-1,1-1 0,0 2 1,0 0-1,-1 0 0,-18 5 1,29-4 37,0-1 1,0 1 0,0-1-1,0 1 1,0 0 0,1 1 0,-1-1-1,1 1 1,-1-1 0,1 1-1,0 0 1,0 0 0,0 1-1,0-1 1,1 1 0,-1-1-1,1 1 1,0 0 0,0 0-1,1 0 1,-1 0 0,1 0-1,-1 0 1,1 0 0,1 0 0,-1 1-1,1-1 1,-1 5 0,1-3 28,-1 0 0,1-1 0,0 1 0,0-1 0,1 1 0,0-1 0,0 1 0,0-1 0,0 1 0,1-1 0,0 0 0,0 0 0,1 1 0,-1-2 0,5 6 0,-4-6-7,2 0 0,-1 0-1,0 0 1,1-1 0,-1 0-1,1 0 1,0 0 0,0 0-1,0-1 1,1 0 0,-1 0-1,1 0 1,-1-1 0,1 0-1,5 1 1,-1 0-132,0-1 0,0 0 1,0 0-1,0-1 0,0 0 0,0-1 0,0 0 1,0-1-1,0 0 0,0-1 0,-1 1 1,1-2-1,-1 0 0,17-9 0,-19 9-219,-1-1 1,1 0-1,-1-1 0,-1 0 0,1 0 0,-1 0 0,0 0 1,0-1-1,-1 0 0,0 0 0,0 0 0,-1 0 0,0 0 0,0-1 1,0 0-1,-1 0 0,0 1 0,-1-1 0,1-11 0,1-18-136,-1 1 1,-2-1-1,-7-51 0,4 65 1146,-2 0 0,0 1 0,-14-36 0,15 56 2119,1 12-2341,-1 15-750,4-24 337,-8 232 2515,8-214-2331,0-12-187,0 0 0,1 0 0,-1 0 0,1 0 0,1 1 0,0-1 0,0-1 0,0 1-1,1 0 1,0 0 0,0-1 0,0 0 0,1 1 0,0-2 0,0 1 0,1 0 0,0-1 0,6 6 0,-3-4 0,1-1 1,0 0-1,0-1 1,0 0-1,1 0 1,0-1 0,0 0-1,0-1 1,1 0-1,-1-1 1,17 2-1,-8-1-85,1-1 0,0-1 0,0 0 0,0-2 1,-1 0-1,1-2 0,30-6 0,-44 7 17,-1 0 1,1 0-1,0 0 1,-1-1-1,1 0 0,-1 0 1,0 0-1,0-1 1,0 0-1,0 0 1,-1 0-1,0 0 1,0-1-1,0 0 1,0 1-1,-1-1 1,1-1-1,-1 1 1,-1 0-1,1-1 1,-1 0-1,0 0 0,0 1 1,-1-1-1,1 0 1,-1 0-1,-1 0 1,1-10-1,-1 11 8,1-1-1,-2 1 0,1-1 1,-1 0-1,1 1 1,-2-1-1,1 1 0,-1-1 1,1 1-1,-1 0 1,-1 0-1,1 0 0,-7-9 1,7 11-13,0 1-1,0 0 1,0 0 0,-1 0 0,1 0 0,-1 0 0,1 0-1,-1 1 1,0-1 0,0 1 0,0 0 0,0 0 0,1 0 0,-2 0-1,1 0 1,0 1 0,0 0 0,0-1 0,0 1 0,0 0-1,0 0 1,0 1 0,0-1 0,0 1 0,0-1 0,0 1-1,-5 1 1,4 1 17,0-1 0,-1 1 0,1-1 0,0 1 0,0 0 0,0 1 0,1-1 0,-1 1 0,1-1 0,0 1-1,0 0 1,0 0 0,0 1 0,1-1 0,-1 0 0,1 1 0,0 0 0,1-1 0,-1 1 0,0 6 0,0-6 54,1 0 0,0 0 1,0 0-1,0 1 0,1-1 0,0 0 1,0 1-1,0-1 0,0 0 1,1 0-1,0 1 0,0-1 0,0 0 1,1 0-1,0 0 0,0 0 1,0 0-1,1-1 0,3 7 0,2-4 49,0 0-1,1-1 0,-1 0 0,1 0 0,0-1 0,1 0 0,-1-1 0,1 0 1,0 0-1,0-1 0,0-1 0,19 3 0,10 1-57,0-3 0,41 0-1,-41-2-353,12 0-1090,-20-4-3394</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37.988"/>
    </inkml:context>
    <inkml:brush xml:id="br0">
      <inkml:brushProperty name="width" value="0.05" units="cm"/>
      <inkml:brushProperty name="height" value="0.05" units="cm"/>
      <inkml:brushProperty name="color" value="#004F8B"/>
    </inkml:brush>
  </inkml:definitions>
  <inkml:trace contextRef="#ctx0" brushRef="#br0">38 433 3410,'0'0'3777,"1"-16"-2760,7-51-54,-7 95 2605,3 129-1712,-4-35 953,-17-414-5418,15 274 2342,-2-14 130,0 0 0,2 0 1,2-1-1,0 1 0,3 0 0,5-34 0,-6 61 149,0 0 1,-1 0-1,2 1 0,-1-1 0,0 1 1,1-1-1,0 1 0,0 0 0,0 0 0,1 0 1,-1 1-1,1-1 0,0 1 0,0 0 1,0 0-1,0 0 0,1 0 0,-1 1 0,1-1 1,-1 1-1,1 1 0,9-4 0,-7 4 52,0 0 0,0 0 0,0 0 0,0 1-1,0 0 1,0 0 0,0 1 0,0 0 0,0 0-1,0 1 1,0 0 0,0 0 0,-1 0 0,1 1 0,-1 0-1,8 5 1,-2 0 20,0 1 0,-1 1 0,0 0 0,-1 0 0,0 1 0,-1 1 0,0 0 0,-1 0 0,0 0-1,-1 1 1,8 18 0,-12-25-67,0 1-1,0 0 0,-1 0 0,0 0 1,0 0-1,-1 1 0,0-1 0,0 0 1,-1 1-1,1-1 0,-2 1 1,1-1-1,-1 0 0,0 1 0,-1-1 1,1 0-1,-2 0 0,1 0 1,-1 0-1,0 0 0,0 0 0,-1-1 1,0 0-1,-4 7 0,-4-1-9,1-1 0,-2 0 0,1 0 0,-1-2 0,-1 1 0,0-2 0,0 1 0,-1-2 0,-25 10 0,16-10-265,1 0 0,-1-2 0,0 0 0,0-2 0,-47 1 0,70-6 241,1 0 0,-1 0 0,1 0 0,0 0 0,-1 0 0,1 0 0,0 0 0,0 0-1,0 0 1,1 0 0,-1 0 0,0 0 0,1 0 0,-1 0 0,1 0 0,0 0 0,0 0 0,0 0 0,1-2 0,6-1 8,0 0 0,0 1 0,1 0 0,-1 1 0,1-1 0,0 2 0,0-1 0,0 2 0,0-1 0,0 1 0,0 0 0,1 1 0,-1 0 0,0 0 0,15 3 0,-20 0 64,1 1 0,-1-1 0,0 0 0,0 1 0,0 0 0,0 0 0,0 0 0,-1 1 0,0-1 0,0 1 0,0-1 0,2 8 0,13 16 497,-11-20-461,0 0 0,0-1 0,1 0 1,0 0-1,0-1 0,1 0 0,-1-1 1,1 1-1,1-2 0,-1 1 0,1-1 0,-1-1 1,1 0-1,0 0 0,0-1 0,0 0 1,1-1-1,-1 0 0,0 0 0,15-2 0,-20 0-81,-1 0-1,0 0 1,0-1-1,0 1 1,0-1-1,0 0 1,0 0-1,-1 0 1,1 0-1,0-1 0,-1 0 1,0 0-1,0 0 1,0 0-1,0 0 1,0 0-1,0-1 1,3-7-1,0 2-105,0 0-1,-1-1 0,0 1 1,-1-1-1,0-1 1,4-15-1,-5-36-116,-3 62 111,0 12-527,0-1 637,0-1 0,1 1 0,0-1 1,1 1-1,0-1 0,1 1 0,0-1 0,4 10 1,-4-14 54,0 0 0,0-1-1,1 0 1,0 0 0,0 0 0,0 0 0,1-1 0,-1 1 0,1-1 0,0 0 0,0 0 0,0-1-1,1 0 1,-1 0 0,9 3 0,-4-2-8,-1-1-1,1 0 1,0 0 0,0-1-1,0 0 1,0-1-1,0 0 1,0-1-1,0 0 1,1-1 0,9-1-1,-16 1-81,0 0 1,0 0-1,0 0 0,0 0 0,-1-1 0,1 1 1,0-1-1,-1 0 0,1 0 0,-1 0 0,0 0 0,0-1 1,0 0-1,0 1 0,0-1 0,0 0 0,-1 0 1,0-1-1,1 1 0,-1 0 0,0-1 0,-1 1 1,1-1-1,0 0 0,-1 0 0,0 1 0,0-1 1,0 0-1,-1 0 0,1-5 0,-1-3-16,0 0 0,-1 0-1,0 0 1,-1 1 0,-1-1 0,0 0 0,0 1-1,-1 0 1,-1 0 0,1 0 0,-2 0-1,-12-18 1,15 24 34,3 4-28</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38.335"/>
    </inkml:context>
    <inkml:brush xml:id="br0">
      <inkml:brushProperty name="width" value="0.05" units="cm"/>
      <inkml:brushProperty name="height" value="0.05" units="cm"/>
      <inkml:brushProperty name="color" value="#004F8B"/>
    </inkml:brush>
  </inkml:definitions>
  <inkml:trace contextRef="#ctx0" brushRef="#br0">1 0 5811,'0'0'3316,"1"24"-2012,6 184 2445,1-92-2773,-8-115-1357,0-16-5155,0-7 1227</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38.834"/>
    </inkml:context>
    <inkml:brush xml:id="br0">
      <inkml:brushProperty name="width" value="0.05" units="cm"/>
      <inkml:brushProperty name="height" value="0.05" units="cm"/>
      <inkml:brushProperty name="color" value="#004F8B"/>
    </inkml:brush>
  </inkml:definitions>
  <inkml:trace contextRef="#ctx0" brushRef="#br0">1 63 4802,'0'0'5115,"20"-10"-4208,66-31 234,-82 39-996,0 0-1,0 1 1,0-1-1,0 1 1,0 0 0,0 0-1,0 1 1,0-1-1,0 1 1,0 0-1,1 0 1,-1 0-1,0 1 1,0-1-1,8 3 1,-9-1-96,-1-1 0,1 1 0,0 0 0,-1-1 1,0 1-1,1 0 0,-1 1 0,0-1 0,0 0 1,0 1-1,0-1 0,0 1 0,-1-1 0,1 1 1,-1 0-1,2 3 0,1 7-14,0 1 0,-2 0 0,1-1 0,-1 1 0,-1 0 0,-1 21 0,-1-29-33,1-1 0,-1 1-1,-1 0 1,1-1 0,-1 1 0,0-1-1,0 0 1,0 1 0,-1-1 0,0 0 0,0-1-1,0 1 1,-1 0 0,1-1 0,-1 0 0,0 0-1,0 0 1,-1 0 0,-4 3 0,2-2-324,0 0 1,-1-1 0,1 1 0,-1-2-1,0 1 1,0-1 0,0 0 0,0-1-1,-1 0 1,1 0 0,-1-1 0,-10 1-1,19-2 106,0-1 183,0 0-1,0 1 1,1-1-1,-1 0 0,0 0 1,0 0-1,1 1 0,-1-1 1,1 0-1,-1 1 1,1-1-1,-1 0 0,1 1 1,-1-1-1,1 0 1,0 1-1,-1-1 0,1 1 1,0-1-1,-1 1 0,1-1 1,0 1-1,0 0 1,-1-1-1,1 1 0,0 0 1,0 0-1,0 0 1,1-1-1,26-6-81,-12 5 363,-1 0 0,1 1 0,-1 1-1,1 0 1,-1 1 0,1 0 0,-1 2-1,0 0 1,27 8 0,-38-9-177,1-1 0,-1 1 0,1 0 0,-1 0 0,0 1-1,1-1 1,-1 1 0,-1 0 0,1 0 0,0 0 0,-1 1 0,1-1 0,-1 1 0,0 0 0,0 0 0,-1 0-1,1 0 1,-1 0 0,0 1 0,0-1 0,0 1 0,-1 0 0,0-1 0,0 1 0,0 0 0,0 0 0,-1-1-1,1 1 1,-1 0 0,0 0 0,-1 0 0,1 0 0,-1-1 0,-3 10 0,2-9-62,0 1 0,-1-1 0,0 0 0,0 0 1,0-1-1,-1 1 0,1-1 0,-1 1 0,0-1 0,-1 0 1,1-1-1,0 1 0,-1-1 0,0 0 0,0 0 1,0 0-1,0-1 0,-1 1 0,-8 1 0,-10 4 27,-1-1 0,-49 8 0,40-12-726,-48 0 0,81-3 581,1-2-414,8-18-3698,7 7 494</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39.476"/>
    </inkml:context>
    <inkml:brush xml:id="br0">
      <inkml:brushProperty name="width" value="0.05" units="cm"/>
      <inkml:brushProperty name="height" value="0.05" units="cm"/>
      <inkml:brushProperty name="color" value="#004F8B"/>
    </inkml:brush>
  </inkml:definitions>
  <inkml:trace contextRef="#ctx0" brushRef="#br0">0 130 4722,'0'0'4978,"7"20"-3870,12 33 304,15 71 1,-29-91-872,-1 1 1,0 45 0,-4-79-534,0-13-131,-17-286-7457,15 261 7628,1 26 268,1 0 1,-1 0 0,2 0 0,-1 0-1,6-23 1,-5 34-221,-1-1-1,1 0 1,0 1-1,0-1 1,0 1-1,1-1 1,-1 1-1,0-1 1,0 1-1,1 0 1,-1 0-1,1 0 1,-1 0-1,1 0 1,0 0-1,-1 0 1,1 0-1,0 0 1,-1 1 0,1-1-1,0 1 1,0 0-1,0-1 1,2 1-1,51-1-157,-36 2 444,-2-1 50,0 2-1,0 0 1,0 1-1,32 9 1,-41-10-320,0 1 0,1 0 0,-2 1-1,1 0 1,0 0 0,-1 1 0,1 0 0,-1 0 0,0 0 0,-1 1-1,10 10 1,-15-14-110,1 0-1,-1 0 0,1 0 0,-1 0 1,0 1-1,0-1 0,0 0 1,0 0-1,0 1 0,0-1 1,-1 1-1,1-1 0,-1 1 0,0-1 1,1 1-1,-1-1 0,-1 1 1,1-1-1,0 1 0,0-1 1,-1 0-1,0 4 0,-1-2 3,0-1 0,0 1-1,-1-1 1,1 1 0,-1-1-1,0 0 1,0 0 0,0 0-1,0 0 1,0-1-1,0 1 1,-5 1 0,-9 6 11,0-2 0,-1 0-1,1-1 1,-30 7 0,-83 12-1138,42-20-5341,74-6 2342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35.955"/>
    </inkml:context>
    <inkml:brush xml:id="br0">
      <inkml:brushProperty name="width" value="0.05" units="cm"/>
      <inkml:brushProperty name="height" value="0.05" units="cm"/>
      <inkml:brushProperty name="color" value="#004F8B"/>
    </inkml:brush>
  </inkml:definitions>
  <inkml:trace contextRef="#ctx0" brushRef="#br0">1 138 5891,'0'0'1312,"20"3"761,-13-2-1847,37 5 2213,75 1 0,-114-7-2356,0 0 0,-1-1 0,1 1 0,0-1 0,-1 0 0,1 0 0,-1 0 0,1-1 0,-1 0 0,1 0 0,-1 0 0,0 0 0,0-1 0,0 1-1,0-1 1,-1 0 0,1 0 0,-1 0 0,0-1 0,0 1 0,0-1 0,0 0 0,0 0 0,-1 0 0,0 0 0,0 0 0,0-1 0,0 1 0,-1-1 0,1 1 0,-1-1 0,0 1 0,-1-1 0,1 0 0,-1 1 0,0-1 0,0 0 0,0 0 0,-3-8 0,3 12-116,-2-1 1,1 1-1,0-1 1,0 1-1,0-1 1,-1 1 0,1 0-1,0-1 1,-1 1-1,1 0 1,-1 0-1,0 0 1,1 0-1,-1 0 1,0 1-1,1-1 1,-1 0-1,0 1 1,0 0 0,0-1-1,0 1 1,0 0-1,1 0 1,-1 0-1,-4 0 1,3 0-10,0 0 0,0-1 0,0 2 0,0-1 1,0 0-1,1 0 0,-1 1 0,0 0 0,0 0 0,0 0 0,0 0 1,1 0-1,-1 0 0,0 0 0,1 1 0,-5 3 0,3 3 48,0 0 0,0 0 0,1 0 0,0 1-1,1-1 1,0 1 0,0-1 0,1 1-1,0 0 1,0 0 0,1 0 0,1-1 0,-1 1-1,1 0 1,1 0 0,-1-1 0,2 1-1,-1-1 1,1 1 0,0-1 0,1 0 0,0 0-1,8 12 1,-4-12 49,1 0-1,0 0 1,0 0-1,1-1 1,-1-1-1,2 1 1,-1-2-1,1 1 1,19 6-1,-24-10-29,0 0 0,0-1 0,0 1 0,0-1-1,0 0 1,0-1 0,0 0 0,0 0 0,0 0 0,1 0 0,-1-1-1,0 0 1,0 0 0,0-1 0,-1 0 0,1 0 0,0 0 0,-1-1 0,1 0-1,7-4 1,49-44 51,-30 23-100,69-43 1,-89 64 163,0 1 0,0 0 0,0 1 1,1 0-1,0 1 0,0 0 1,0 1-1,0 1 0,0 0 0,18 0 1,-30 3-122,1-1 1,0 1 0,-1-1-1,1 1 1,0-1 0,-1 1-1,1 0 1,-1 0-1,1 0 1,-1 0 0,0 0-1,1 0 1,-1 0 0,0 0-1,0 1 1,1-1 0,-1 0-1,0 1 1,-1-1 0,1 1-1,0-1 1,0 1 0,-1 0-1,1-1 1,0 1-1,-1 0 1,0-1 0,1 1-1,-1 0 1,0-1 0,0 1-1,0 0 1,0 0 0,0-1-1,-1 4 1,1 4 25,-1 0 1,1 1-1,-2-1 0,1 0 0,-6 15 1,3-14-98,-1-1 1,1 0 0,-2 0 0,1-1-1,-2 0 1,1 0 0,-1 0-1,0-1 1,0 0 0,-1 0 0,0-1-1,0 0 1,-1 0 0,1-1-1,-16 7 1,14-7-471,0-1 0,1-1 0,-1 0 0,-1 0 0,1-1 1,0 0-1,-1-1 0,1 0 0,-14-1 0,-18-5-3942</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41.574"/>
    </inkml:context>
    <inkml:brush xml:id="br0">
      <inkml:brushProperty name="width" value="0.05" units="cm"/>
      <inkml:brushProperty name="height" value="0.05" units="cm"/>
      <inkml:brushProperty name="color" value="#004F8B"/>
    </inkml:brush>
  </inkml:definitions>
  <inkml:trace contextRef="#ctx0" brushRef="#br0">58 1 3682,'0'0'7395,"0"43"-6002,0-17-705,0 2-304,-8-4-304,-2-2 80,-1-3-160,3-2-480,0-4-913,1-8-1008,1-5-1088</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42.408"/>
    </inkml:context>
    <inkml:brush xml:id="br0">
      <inkml:brushProperty name="width" value="0.05" units="cm"/>
      <inkml:brushProperty name="height" value="0.05" units="cm"/>
      <inkml:brushProperty name="color" value="#004F8B"/>
    </inkml:brush>
  </inkml:definitions>
  <inkml:trace contextRef="#ctx0" brushRef="#br0">404 93 5923,'0'0'3207,"-12"-14"-2818,-42-43-128,50 54-256,-1 0 0,0 0 0,0 1 0,0 0 0,0 0-1,0 1 1,-1-1 0,1 1 0,-1 0 0,1 0-1,-1 1 1,1 0 0,-1 0 0,1 0 0,-1 1 0,1-1-1,-10 4 1,2-2 5,6-2 72,-1 2 0,1-1 0,-1 1 0,1 0 0,-1 0 1,1 1-1,0 0 0,0 1 0,0-1 0,1 1 0,-1 1 1,1-1-1,0 1 0,0 0 0,1 0 0,-1 1 0,1 0 1,0 0-1,1 0 0,-1 0 0,1 1 0,1-1 0,-1 1 1,1 0-1,0 1 0,1-1 0,0 0 0,0 1 0,-1 7 1,2-6 36,1 0 0,0 0-1,0 0 1,1 0 0,0 0 0,1-1 0,-1 1 0,2 0 0,-1-1 0,6 11 0,-6-16-81,0 1 1,0-1 0,1 0-1,-1 0 1,1 0-1,0 0 1,0 0 0,0 0-1,0-1 1,1 1-1,-1-1 1,0 0 0,1 0-1,0-1 1,-1 1-1,1-1 1,0 1 0,0-1-1,0 0 1,0-1-1,0 1 1,0-1-1,0 1 1,7-2 0,-3 1-62,1 0 0,-1-1 1,1-1-1,-1 1 1,1-1-1,-1-1 0,0 1 1,0-1-1,0-1 0,0 0 1,0 0-1,-1 0 1,0-1-1,0 0 0,0 0 1,0-1-1,-1 0 1,0 0-1,0-1 0,-1 0 1,0 1-1,8-15 0,-10 16 11,-1 0-1,0-1 0,0 0 0,0 1 0,-1-1 1,0 0-1,0 1 0,0-1 0,-1-9 518,2 19-559,0 0 0,0 0 1,-1 1-1,1-1 0,-1 1 0,-1-1 1,1 1-1,0 7 0,3 15 159,20 65 848,-13-60-672,-3 1 0,0 0 0,-2 1 0,2 55 1,-7-82-246,-1 1 1,-1-1 0,1 1 0,-1-1 0,-1 1 0,1-1-1,-1 0 1,-5 13 0,5-16-22,-1 0 0,0 0 0,0-1 0,0 1 0,0-1 0,-1 0 0,1 0 0,-1 0 0,1 0 0,-1 0 0,0-1 0,-1 0 0,1 1 0,0-2 0,-6 3-1,-15 2-74,0 0 0,0-2 0,0-1 0,-1-1 0,1-1 0,-1-1 0,-27-4 0,32 3-110,-40-9-102,57 9 274,0 0 0,0 0-1,0-1 1,0 1-1,0-1 1,1 0-1,-1-1 1,1 1-1,-1-1 1,1 1 0,0-1-1,-4-4 1,25-1-10244</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43.005"/>
    </inkml:context>
    <inkml:brush xml:id="br0">
      <inkml:brushProperty name="width" value="0.05" units="cm"/>
      <inkml:brushProperty name="height" value="0.05" units="cm"/>
      <inkml:brushProperty name="color" value="#004F8B"/>
    </inkml:brush>
  </inkml:definitions>
  <inkml:trace contextRef="#ctx0" brushRef="#br0">351 70 5330,'0'0'6836,"-3"-9"-6017,-9-29-75,11 37-712,0-1 1,0 1-1,0-1 1,0 1-1,0 0 0,0 0 1,0-1-1,-1 1 1,1 0-1,0 0 1,-1 0-1,1 0 0,-1 0 1,1 1-1,-1-1 1,1 0-1,-1 1 1,1-1-1,-1 1 0,-3-1 1,-33-1 60,28 3-91,-1-2 41,1 1 0,0 1 0,-1 0-1,1 0 1,-1 1 0,1 1 0,0 0-1,0 0 1,0 1 0,1 0 0,-1 0 0,1 1-1,0 1 1,0-1 0,1 1 0,-1 1-1,1 0 1,1 0 0,-1 0 0,1 1-1,1 0 1,-1 1 0,1-1 0,1 1 0,0 0-1,0 1 1,1-1 0,0 1 0,0 0-1,1 0 1,-2 15 0,2-11 182,1 1-1,1-1 1,0 1 0,1 0-1,1-1 1,0 1 0,1-1-1,4 17 1,-4-24-124,1 1 1,0 0-1,1-1 0,0 0 0,0 1 0,0-2 1,1 1-1,0 0 0,0-1 0,1 0 1,0 0-1,0-1 0,0 1 0,0-1 0,15 7 1,-7-4 28,1-1-1,-1 0 1,2-1 0,-1-1 0,1 0 0,0-2 0,21 4 0,12-3 37,54-2 0,-94-2-132,32-9 390,-31 1-7514</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45.408"/>
    </inkml:context>
    <inkml:brush xml:id="br0">
      <inkml:brushProperty name="width" value="0.05" units="cm"/>
      <inkml:brushProperty name="height" value="0.05" units="cm"/>
      <inkml:brushProperty name="color" value="#004F8B"/>
    </inkml:brush>
  </inkml:definitions>
  <inkml:trace contextRef="#ctx0" brushRef="#br0">1 317 7155,'0'0'918,"17"0"805,0 0-1399,-1 0-1,1-2 0,-1 0 0,0-1 0,0-1 0,0 0 1,29-12-1,-34 11-137,-1-1 1,1 0 0,-1 0-1,0-1 1,0-1-1,-1 1 1,0-2 0,13-13-1,-18 15-127,1 0 0,-1 1 0,0-2-1,0 1 1,-1 0 0,0-1 0,0 0-1,-1 1 1,0-1 0,0 0 0,-1 0 0,0 0-1,-1-14 1,1 2-4,-1 15-58,1-1 0,-1 0-1,0 1 1,-1-1 0,1 0-1,-1 1 1,0-1 0,-1 0-1,1 1 1,-5-9 0,6 13-64,1 7-94,-1-1 78,1 0 0,1 1 0,-1-1-1,1 0 1,-1 0 0,2 0-1,-1 0 1,0 0 0,1-1-1,4 7 1,42 48 470,-30-38-273,-7-7 15,3 3 51,-1 0 0,18 30 0,-29-44-179,-1 1-1,0 0 1,0 0-1,0 0 0,-1 0 1,1 0-1,-1 1 1,0-1-1,0 0 0,0 1 1,-1-1-1,1 0 1,-1 1-1,0-1 0,-1 1 1,1-1-1,-1 1 1,1-1-1,-3 6 1,1-8-15,1 0 1,-1 1 0,0-1-1,0 0 1,0 0 0,0 0 0,-1 0-1,1 0 1,-1-1 0,1 1-1,-1-1 1,1 1 0,-1-1 0,0 0-1,1 0 1,-1 0 0,0-1 0,0 1-1,0-1 1,-4 1 0,-67 2-164,60-3 80,11 0 64,0 0 0,0 0 0,0 0 0,0 0-1,0 0 1,0-1 0,0 1 0,0-1 0,0 0 0,0 0 0,0 0-1,1 0 1,-5-3 0,5 2 14,1 0-1,0 1 0,0-1 1,-1 0-1,1 0 1,0 0-1,0 0 1,1-1-1,-1 1 0,0 0 1,1 0-1,-1 0 1,1-1-1,0 1 1,0 0-1,0 0 0,0-5 1,1 5 6,0-1 1,0 1-1,-1 0 1,2-1-1,-1 1 1,0 0-1,0 0 0,1 0 1,-1 0-1,1 0 1,-1 0-1,1 0 1,0 1-1,0-1 1,0 0-1,0 1 1,0 0-1,0-1 0,0 1 1,0 0-1,1 0 1,-1 0-1,0 0 1,1 1-1,-1-1 1,3 0-1,69-13 93,-21 11 401,-26 2-163,0-1 0,-1-2 0,1 0 1,49-15-1,-70 17-286,-1-1 0,1 1 1,0-1-1,-1 0 1,1 0-1,-1-1 0,0 0 1,0 0-1,-1 0 0,1 0 1,-1-1-1,0 0 0,0 0 1,0 0-1,-1 0 0,0 0 1,0-1-1,0 1 1,-1-1-1,1 0 0,-1 0 1,-1 0-1,1 0 0,-1 0 1,0-1-1,0-8 0,-1 10-24,1 1-1,-1-1 0,0 0 0,0 0 0,0 1 0,-1-1 0,0 0 0,0 0 1,0 1-1,-3-8 0,2 10-19,1 0 0,-1 0 0,0 1 0,0-1 0,0 1 0,1-1 0,-1 1 0,0 0 0,-1-1 0,1 1 0,0 0 0,0 0 0,0 1 0,-1-1 0,1 0 0,0 1 0,-1 0 0,1-1 0,-1 1 0,1 0 0,0 0 0,-5 1 0,3-1 10,-1 0 0,1 0 1,0 0-1,0 1 0,0 0 0,0-1 0,0 2 1,0-1-1,0 0 0,0 1 0,1 0 0,-1-1 1,0 2-1,1-1 0,-1 0 0,1 1 0,0-1 1,0 1-1,0 0 0,0 0 0,1 0 0,-1 1 1,1-1-1,-1 0 0,1 1 0,0 0 0,1-1 0,-1 1 1,1 0-1,-1 0 0,1 0 0,0 0 0,0 8 1,-1-3 186,0 0 1,1 1-1,0-1 1,0 1-1,1-1 1,0 0-1,2 15 1,-1-20-133,0 0 0,1 0 0,-1 0 0,1 0 1,0 0-1,-1 0 0,2 0 0,-1 0 0,0-1 0,1 1 1,0-1-1,0 0 0,0 0 0,0 0 0,0 0 1,0 0-1,1-1 0,3 3 0,11 4-9,0 0 0,0-2 0,1 0 0,-1-1 0,1 0 0,33 4 0,35-2-2120,-2-6-4394,-51-2 1243</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45.970"/>
    </inkml:context>
    <inkml:brush xml:id="br0">
      <inkml:brushProperty name="width" value="0.05" units="cm"/>
      <inkml:brushProperty name="height" value="0.05" units="cm"/>
      <inkml:brushProperty name="color" value="#004F8B"/>
    </inkml:brush>
  </inkml:definitions>
  <inkml:trace contextRef="#ctx0" brushRef="#br0">0 18 7443,'0'0'1671,"20"-3"-108,66-9 617,-84 11-2124,1 0 0,0 1 0,0 0 0,0 0 0,0-1 0,0 2 1,0-1-1,0 0 0,0 1 0,0-1 0,-1 1 0,1 0 0,0 0 1,0 0-1,0 0 0,-1 0 0,1 1 0,-1-1 0,1 1 1,-1-1-1,0 1 0,0 0 0,1 0 0,-1 0 0,0 1 0,-1-1 1,1 0-1,0 1 0,-1-1 0,1 1 0,-1 0 0,0-1 0,0 1 1,1 4-1,1 7 6,-1 0 1,0 0-1,-1 0 1,-1 0-1,-2 24 1,1-8 457,1-27-490,0 1 1,0 0-1,0 0 1,1-1-1,-1 1 1,1 0-1,0-1 1,0 1 0,1-1-1,-1 1 1,1-1-1,0 0 1,0 0-1,0 1 1,0-1 0,0 0-1,1-1 1,-1 1-1,1 0 1,0-1-1,-1 0 1,1 1 0,1-1-1,-1 0 1,0 0-1,0-1 1,1 1-1,-1-1 1,1 0 0,6 2-1,9 1 116,0-1-1,0-1 1,1-1-1,34-2 1,-23 1-141,-22-1-20,0 0-1,-1 0 1,1 0-1,0-1 0,-1 0 1,0-1-1,0 0 1,1 0-1,-2-1 1,1 0-1,0-1 0,-1 1 1,0-1-1,0-1 1,0 1-1,-1-1 1,0 0-1,0-1 0,0 0 1,-1 1-1,0-2 1,0 1-1,-1-1 1,0 1-1,0-1 0,-1 0 1,0-1-1,0 1 1,-1 0-1,0-1 1,0 0-1,-1 1 0,-1-1 1,1 0-1,-1 1 1,-2-12-1,1 17 2,1 0 0,-2 0-1,1 0 1,0 0 0,-1 0 0,1 1 0,-1-1-1,0 1 1,1-1 0,-1 1 0,-1 0-1,1-1 1,0 1 0,0 0 0,-1 0 0,0 1-1,1-1 1,-1 0 0,0 1 0,1 0-1,-1 0 1,0 0 0,0 0 0,0 0 0,0 0-1,0 1 1,-5-1 0,4 0-4,1 1-1,-1 0 1,1-1-1,-1 1 1,1 1-1,-1-1 1,1 0-1,-1 1 1,1 0 0,0 0-1,-1 0 1,1 0-1,0 0 1,0 1-1,-1-1 1,1 1-1,1 0 1,-1 0 0,0 0-1,0 1 1,1-1-1,-1 0 1,1 1-1,-3 3 1,2-1 64,1 0 0,-1 0 1,1 0-1,0 0 0,1 1 0,-1-1 1,1 1-1,0-1 0,0 1 0,1-1 1,0 1-1,0 0 0,0-1 0,0 1 1,1 0-1,0-1 0,0 1 0,1-1 1,0 1-1,0-1 0,0 0 0,0 0 1,1 0-1,0 0 0,0 0 0,0-1 1,0 1-1,1-1 0,0 0 0,0 0 1,0 0-1,5 3 0,5 2-70,-1-2 0,2 0 1,-1-1-1,1 0 0,0-1 0,0-1 0,0 0 0,23 2 1,-12-4-1904,1-1 0,29-2 0,-27-5-2477,-5-13-1789</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46.937"/>
    </inkml:context>
    <inkml:brush xml:id="br0">
      <inkml:brushProperty name="width" value="0.05" units="cm"/>
      <inkml:brushProperty name="height" value="0.05" units="cm"/>
      <inkml:brushProperty name="color" value="#004F8B"/>
    </inkml:brush>
  </inkml:definitions>
  <inkml:trace contextRef="#ctx0" brushRef="#br0">0 0 7684,'0'0'461,"0"19"315,13 239 3594,-5-208-4065,-2-20-302,2 57-1,-8-85-338,0-18-83,0 12 339,1 0 1,-1 1-1,1-1 1,0 0-1,0 0 1,0 1 0,0-1-1,0 0 1,1 1-1,0 0 1,0-1-1,0 1 1,0 0-1,0 0 1,1 0-1,-1 0 1,1 0-1,0 1 1,0-1-1,0 1 1,0-1-1,0 1 1,0 0-1,7-2 1,-7 2 197,1 1 1,-1 0-1,1 0 1,0 0-1,-1 0 1,1 0-1,0 1 1,-1 0-1,1 0 1,0 0-1,0 0 1,-1 0-1,1 1 1,0 0-1,-1 0 1,1 0-1,-1 0 1,1 0-1,-1 1 1,0-1-1,1 1 1,-1 0-1,0 0 1,0 0-1,5 5 1,-1 1-2,1 0 0,-1 0 0,-1 1 0,0 0 0,0 0 0,0 1 0,-2 0 0,8 18 1,-22-50-1036,8 17 953,-1 0 1,1 0-1,0 0 1,0 0-1,1 0 0,-3-11 1,4 11 19,-1-1 1,1 1-1,0-1 0,0 1 1,1-1-1,0 1 0,0-1 1,0 1-1,0 0 1,1-1-1,0 1 0,0 0 1,0 0-1,1 0 0,3-5 1,-2 6-56,-1 1 0,0 0 0,1 0 0,0 0 0,0 0 0,-1 1 0,2 0 0,-1-1 0,0 1 0,0 1 0,1-1 0,-1 1 0,1 0 0,-1 0 0,1 0 0,0 0 0,-1 1 0,8 0 0,-9-1-153,1 1-1,0 0 1,-1 0 0,1 0 0,0 0 0,-1 1 0,1 0 0,0-1-1,-1 1 1,1 1 0,-1-1 0,1 0 0,-1 1 0,0 0 0,0-1 0,4 4-1,-3-1 24,-1 1 0,1-1 0,-1 1 0,-1 0 0,1 0 0,-1 0 0,1 0 0,-1 0 0,-1 0 0,2 7 0,-1-4 326,1 1 0,0-1 0,0 0 0,1 0 1,-1 0-1,2-1 0,-1 1 0,9 9 0,-10-14-18,1 1 1,0-1-1,0-1 0,0 1 1,0 0-1,0-1 0,1 0 1,-1 0-1,1 0 0,-1-1 1,1 1-1,0-1 0,-1 0 1,1-1-1,0 1 0,9-1 1,-3 1 21,1-1-23,0 1-1,-1-1 1,1-1-1,-1 0 1,1 0-1,14-5 1,-23 5-138,0-1 0,0 1-1,0-1 1,0 0 0,0 0 0,0 0 0,0 0-1,-1 0 1,1 0 0,-1-1 0,0 1 0,0-1-1,0 0 1,0 0 0,0 0 0,0 0 0,-1 0-1,1 0 1,-1 0 0,0 0 0,0-1-1,0 1 1,-1 0 0,1-1 0,-1 1 0,1-5-1,-1 2-91,1 0 0,-1 0 0,1 0 0,-2 0-1,1-1 1,-1 1 0,0 0 0,0 0 0,0 1-1,-1-1 1,0 0 0,0 0 0,-1 1 0,1-1-1,-1 1 1,0 0 0,-1 0 0,1 0-1,-1 0 1,0 1 0,0-1 0,-1 1 0,1 0-1,-1 0 1,0 1 0,0-1 0,0 1 0,-1 0-1,1 0 1,-1 1 0,1 0 0,-1 0 0,0 0-1,0 1 1,-9-2 0,10 2-24,0 0 1,0 0-1,0 0 0,0 0 0,0 1 1,0 0-1,0 0 0,0 1 1,0-1-1,-9 3 0,12-2 54,1 0 0,-1 0 1,0 0-1,1 1 0,-1-1 0,0 1 0,1-1 0,0 1 0,-1 0 0,1-1 0,0 1 0,0 0 1,0 0-1,0 0 0,0 0 0,1 0 0,-1 0 0,0 0 0,1 0 0,0 0 0,-1 0 0,1 0 1,0 0-1,0 0 0,0 1 0,1 3 0,-1-1 83,1 1-1,-1 0 1,1 0 0,0-1-1,1 1 1,-1 0 0,1-1-1,0 1 1,1-1 0,-1 0-1,1 0 1,0 0 0,0 0-1,5 5 1,0-2 75,-1 0 0,1-1 0,0 0 1,1-1-1,0 0 0,0 0 0,13 6 0,-3-3-1,-1-2 0,2 0-1,-1-1 1,1-1 0,-1-1 0,1 0 0,39 1 0,-52-5-153,1 0 1,-1 0-1,1-1 1,-1 0-1,0 0 1,1-1-1,-1 0 1,14-5-1,-19 5-9,1 0 0,0 0 0,-1 0 0,1 0 1,-1 0-1,0 0 0,0-1 0,0 1 0,0-1 0,0 0 0,0 1 0,-1-1 0,0 0 0,1 0 0,-1 0 0,0 0 0,0 0 0,0 0 0,-1 0 0,1-1 0,-1 1 0,0 0 0,0-5 0,0-7-11,0 0 1,-2 1-1,0-1 0,0 0 1,-1 1-1,-1-1 0,-6-14 1,9 27 40,1 2-67,0 0-1,0 0 1,0 0-1,0 0 0,0 1 1,0-1-1,0 0 1,0 0-1,0 0 1,0 0-1,0 0 1,-1 0-1,1 0 1,0 0-1,0 0 1,0 0-1,0 0 1,0 0-1,0 0 1,0 0-1,0 0 0,-1 0 1,1 0-1,0 0 1,0 0-1,0 0 1,0 0-1,0 0 1,0 0-1,0 0 1,0 0-1,-1 0 1,1 0-1,0 0 1,0 0-1,0 0 0,0 0 1,0 0-1,0 0 1,0 0-1,0 0 1,0 0-1,-1 0 1,1-1-1,0 1 1,0 0-1,0 0 1,0 0-1,0 0 1,0 0-1,0 0 1,0 0-1,0 0 0,0 0 1,0-1-1,0 1 1,0 0-1,0 0 1,0 0-1,0 0 1,0 0-1,0 0 1,0 0-1,-3 9-5758</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48.245"/>
    </inkml:context>
    <inkml:brush xml:id="br0">
      <inkml:brushProperty name="width" value="0.05" units="cm"/>
      <inkml:brushProperty name="height" value="0.05" units="cm"/>
      <inkml:brushProperty name="color" value="#004F8B"/>
    </inkml:brush>
  </inkml:definitions>
  <inkml:trace contextRef="#ctx0" brushRef="#br0">1 285 7155,'0'0'3450,"7"18"-2087,8 21-850,29 72 804,-39-101-1224,0 0 0,1 0 0,-1 0 0,2 0 0,0-1 1,0 0-1,1 0 0,8 7 0,-16-16-94,1 1 0,0-1 1,-1 1-1,1-1 0,-1 0 0,1 1 1,0-1-1,-1 0 0,1 1 0,0-1 0,0 0 1,-1 0-1,1 0 0,0 0 0,-1 1 1,1-1-1,0 0 0,0 0 0,-1-1 0,1 1 1,0 0-1,0 0 0,-1 0 0,1 0 1,0-1-1,-1 1 0,1 0 0,0-1 0,0 1 1,15-22-231,2-33-853,-17 53 981,7-60-1082,-8 50 1293,1 0 1,1 0 0,0 0-1,0 0 1,6-13 0,-7 24-5,0 0-1,0 0 1,0 0 0,0 0 0,0 0-1,0 1 1,1-1 0,-1 1 0,0-1-1,0 1 1,1-1 0,-1 1 0,0 0-1,1-1 1,-1 1 0,1 0 0,-1 0-1,0 0 1,1 0 0,-1 0 0,1 1-1,-1-1 1,0 0 0,1 1 0,-1-1-1,2 1 1,39 12-467,-40-13 473,25 8 169,0-2 1,0-1 0,0-1-1,1-1 1,52-3 0,-75 0-261,-1 0 0,1 0 0,0-1 0,-1 1 0,1-1 0,-1 0 0,1-1 0,-1 1 0,0-1 0,0 0 0,1 0 0,-1 0 0,0-1 0,-1 1 0,1-1 0,0 0 1,-1 0-1,0 0 0,1-1 0,-1 1 0,-1-1 0,1 0 0,0 0 0,-1 0 0,0 0 0,0 0 0,0 0 0,0 0 0,-1-1 0,0 1 0,0-1 0,0 1 0,0-1 0,-1 1 0,1-10 0,-2 12-31,0 0-1,0 1 1,0-1-1,0 1 0,0-1 1,-1 1-1,1-1 0,0 1 1,-1-1-1,1 1 1,-1 0-1,1 0 0,-1 0 1,0 0-1,1 0 1,-1 0-1,0 0 0,0 1 1,0-1-1,1 1 0,-1-1 1,0 1-1,0 0 1,0 0-1,0-1 0,0 1 1,0 1-1,-2-1 1,-58 4-298,57-3 296,1 1 0,-1 0 0,0 0-1,1 0 1,0 0 0,0 1 0,-1 0-1,1 0 1,1 0 0,-1 1 0,0-1-1,1 1 1,0 0 0,0-1 0,0 2-1,0-1 1,1 0 0,-1 1-1,1-1 1,0 1 0,1-1 0,-3 10-1,2-9 51,1 0 0,0 0-1,0 0 1,1 0 0,-1 0-1,1 0 1,0 1 0,1-1-1,-1 0 1,1 0 0,0 0-1,0 0 1,1 0-1,-1 0 1,1 0 0,0 0-1,1-1 1,-1 1 0,1-1-1,0 1 1,6 6 0,-3-5 19,1-1 1,-1 0 0,1 0-1,0-1 1,0 0 0,0 0-1,0-1 1,1 0 0,-1 0-1,1-1 1,15 3 0,0-2 41,0-1 1,45-3-1,-65 1-113,0 0 0,1 0 0,-1-1 0,0 0 0,0 1 0,0-1 0,0 0-1,0-1 1,0 1 0,0 0 0,0-1 0,-1 0 0,1 0 0,0 1 0,-1-2 0,1 1 0,-1 0 0,0 0 0,0-1 0,0 1-1,0-1 1,0 0 0,-1 1 0,1-1 0,-1 0 0,1 0 0,-1 0 0,1-6 0,2-6-186,-2 0 1,0 0-1,0 0 1,-2-27-1,0 39 179,0 3-102,0 7-553,0-2 688,0-1 0,0 1 0,1 0 0,-1-1 0,1 1 0,0 0 0,0-1 0,0 1 0,1-1 0,0 1 0,0-1 0,0 0 0,0 0 0,0 0 0,1 0 0,0 0 0,0-1 0,0 1 0,0-1 0,1 1-1,-1-1 1,1 0 0,0-1 0,0 1 0,0-1 0,0 1 0,0-1 0,0-1 0,8 3 0,-3 0-18,0-1 1,0-1-1,0 0 0,0 0 0,0-1 1,0 0-1,0-1 0,0 0 0,1 0 1,16-3-1,-22 2-74,-1 0-1,0 0 1,0 0 0,1 0-1,-1-1 1,0 1 0,0-1 0,-1 0-1,1 0 1,0 0 0,0 0-1,-1 0 1,0 0 0,1-1-1,-1 1 1,0-1 0,0 0 0,0 0-1,0 0 1,-1 0 0,1 0-1,-1 0 1,0 0 0,0 0 0,0 0-1,0-1 1,0 1 0,-1 0-1,0-1 1,1 1 0,-2-6 0,2-6-116,-1 12 187,1 0 0,-1-1 0,1 1 1,-1 0-1,0 0 0,0-1 0,0 1 0,-1 0 1,1 0-1,-1-1 0,0 1 0,0 0 1,0 0-1,0 0 0,-1 0 0,1 0 1,-1 0-1,0 1 0,1-1 0,-1 0 1,0 1-1,-3-3 0,4 5 48,1 0 0,-1 0 0,1 0 0,-1 0 0,1 0 0,-1 0 0,1 0 0,0 0 0,-1 1 0,1-1 0,-1 0 0,1 0 0,-1 0 0,1 1 0,-1-1 0,1 0 0,0 0 0,-1 1 0,1-1 0,0 0 0,-1 1 0,1-1 1,0 1-1,-1-1 0,1 0 0,0 1 0,0-1 0,-1 1 0,1-1 0,0 1 0,0-1 0,0 1 0,0-1 0,0 1 0,0-1 0,0 1 0,-1-1 0,1 1 0,1-1 0,-1 1 0,0-1 0,0 0 0,0 2 0,-3 25 163,3-26-121,0 4-46,0 1 1,-1-1 0,2 0 0,-1 1-1,1-1 1,0 1 0,0-1-1,0 0 1,1 1 0,-1-1 0,1 0-1,1 0 1,-1 0 0,1 0 0,0-1-1,0 1 1,0-1 0,0 0 0,1 1-1,0-2 1,0 1 0,0 0 0,0-1-1,1 0 1,-1 0 0,1 0 0,0 0-1,0-1 1,0 0 0,0 0 0,0 0-1,0-1 1,10 2 0,-5 0-278,-1-1-1,1-1 1,0 0 0,-1 0 0,1-1-1,0 0 1,-1-1 0,1 0 0,18-5-1,-23 4 75,1 0-1,-1 0 0,1-1 0,-1 0 0,0 0 0,0 0 1,0-1-1,-1 1 0,1-1 0,-1 0 0,0-1 0,0 1 1,0-1-1,-1 1 0,1-1 0,-1 0 0,3-7 1,1-4 162,-1-1 0,0-1 1,-1 1-1,0 0 1,-2-1-1,3-29 0,-5-112 2030,-2 88 718,1 69-1993,0 17-434,-1 70 14,3 110 1013,-1-188-1294,0 1 0,0-1 0,0-1 0,1 1 0,0 0 0,1 0 0,-1-1 0,1 1 0,1-1 0,-1 0 0,1 0 0,0 0 0,0 0 0,1-1 0,0 1 0,0-1 0,0-1 0,0 1 0,1-1 0,8 6 1,-2-4-269,-1-1 0,1 0 0,1 0 1,-1-1-1,0-1 0,1 0 0,0-1 1,-1 0-1,1-1 0,16 0 0,-28-1 160,0 0-161,0 0-1,1 0 0,-1 0 1,0 0-1,0 0 1,1 0-1,-1 0 0,0 0 1,0 0-1,1 0 1,-1-1-1,0 1 1,0-1-1,1 1 0,-1-1 1,0 1-1,0-1 1,0 0-1,0 1 1,0-1-1,0 0 0,0 0 1,0 0-1,0 0 1,0 0-1,0-1 1,3-17-4438</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48.602"/>
    </inkml:context>
    <inkml:brush xml:id="br0">
      <inkml:brushProperty name="width" value="0.05" units="cm"/>
      <inkml:brushProperty name="height" value="0.05" units="cm"/>
      <inkml:brushProperty name="color" value="#004F8B"/>
    </inkml:brush>
  </inkml:definitions>
  <inkml:trace contextRef="#ctx0" brushRef="#br0">1 0 8820,'0'0'11013,"153"0"-10084,-91 0-929,3 0-17,-1 0-719,-8 0-2193,-17 0-4114</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49.588"/>
    </inkml:context>
    <inkml:brush xml:id="br0">
      <inkml:brushProperty name="width" value="0.05" units="cm"/>
      <inkml:brushProperty name="height" value="0.05" units="cm"/>
      <inkml:brushProperty name="color" value="#004F8B"/>
    </inkml:brush>
  </inkml:definitions>
  <inkml:trace contextRef="#ctx0" brushRef="#br0">0 311 7491,'0'0'1518,"20"-4"-301,-10 2-1101,9 0-27,-1-2 0,1-1 0,-1 0 0,0-1 0,-1-1 0,32-17 0,-42 20-54,0-1 1,-1-1-1,1 1 1,-1-1-1,-1-1 1,1 1-1,-1-1 0,0 0 1,0 0-1,-1 0 1,0 0-1,0-1 1,-1 0-1,0 0 0,-1 0 1,1 0-1,-1 0 1,-1-1-1,0 1 1,0 0-1,0-1 0,-1 1 1,-1-1-1,-1-15 1,1 21-34,1 0 1,-1 1 0,0-1 0,0 0-1,1 1 1,-2-1 0,1 1-1,0-1 1,0 1 0,-1-1-1,1 1 1,-5-4 0,-6-12 477,13 22-512,0 0 1,0 0 0,-1 0-1,0 0 1,1 1-1,-1-1 1,-1 0 0,0 7-1,0 17 91,6 1 674,14 43 1,-13-50-756,0 0 0,-1 0 0,-1 1 0,1 33 1,-5-60-484,0 1 419,1-1 0,-1 0-1,1 0 1,0 0 0,0 1 0,3-8 0,0 3-127,1 1 0,0 0 0,1 0 0,0 0 0,7-7 0,-10 11 298,0 1-1,0-1 0,0 1 1,0 0-1,0 0 0,1 0 1,-1 0-1,1 1 0,-1-1 0,1 1 1,0 0-1,-1 0 0,1 0 1,6 0-1,-6 2 36,0 1 1,0-1-1,-1 1 1,1 0-1,0 1 0,-1-1 1,1 1-1,-1-1 0,0 1 1,5 6-1,11 7 319,-9-8-232,1 0 0,0-1 0,1-1 0,0 0-1,0 0 1,0-1 0,1-1 0,-1 0-1,1-1 1,0 0 0,0-1 0,1 0-1,24-1 1,-35-1-215,-1-1 0,1 0-1,-1 0 1,1 0 0,-1 0-1,0 0 1,1 0 0,-1-1-1,0 1 1,0-1 0,0 0-1,0 0 1,0 1 0,0-1 0,-1 0-1,1 0 1,-1-1 0,1 1-1,-1 0 1,0 0 0,1-1-1,-1 1 1,-1-1 0,1 1-1,0-1 1,-1 1 0,1-1-1,-1 0 1,0 1 0,1-4 0,-1 0-147,1 1 1,-1 0 0,0 0-1,0-1 1,0 1 0,-1 0 0,0 0-1,0-1 1,0 1 0,-1 0-1,1 0 1,-1 0 0,-1 0 0,-4-8-1,0 4 1,-1 1-1,0 0 0,0 0 0,-1 1 1,0 0-1,0 1 0,-1 0 0,1 0 1,-1 1-1,-1 0 0,1 1 0,-1 0 1,1 0-1,-1 2 0,0-1 0,0 1 1,-19-1-1,29 3 146,0 1 0,0-1 0,1 0 0,-1 1-1,0-1 1,0 1 0,0-1 0,0 1 0,1-1 0,-1 1 0,0 0 0,0-1-1,1 1 1,-1 0 0,1-1 0,-1 1 0,0 0 0,1 0 0,0 0 0,-1-1-1,1 1 1,-1 0 0,1 0 0,0 0 0,0 0 0,-1 0 0,1 0 0,0 0 0,0 0-1,0 0 1,0 0 0,0 0 0,0 1 0,3 39 685,-3-40-604,2 7 93,0 0 0,1 0 1,-1 0-1,2 0 0,-1-1 1,1 1-1,0-1 0,1 0 1,0 0-1,0-1 0,0 1 1,1-1-1,0 0 0,0-1 1,0 1-1,1-1 0,0-1 1,0 1-1,9 4 0,-1-1-39,1-1-1,0 0 0,0-1 0,0 0 1,1-2-1,0 0 0,0 0 0,24 0 1,-30-3-94,-1-1 0,1 0 0,-1-1 1,1 0-1,0-1 0,-1 0 1,0 0-1,1-1 0,-1-1 1,14-6-1,-20 7-35,1 0 0,-1 0 0,0 0 1,0-1-1,0 1 0,0-1 0,-1 0 0,1 0 1,-1 0-1,0-1 0,0 1 0,-1-1 0,1 0 1,-1 1-1,0-1 0,0 0 0,-1-1 0,0 1 1,0 0-1,0 0 0,0 0 0,-1-10 0,1-12-128,3-37-541,-4 64 584,0 0 1,0 0-1,0-1 0,0 1 0,0 0 0,0 0 0,0-1 0,0 1 0,0 0 0,0 0 0,0-1 0,0 1 1,0 0-1,1 0 0,-1-1 0,0 1 0,0 0 0,0 0 0,0 0 0,1-1 0,-1 1 0,0 0 0,0 0 0,0 0 1,1 0-1,-1-1 0,0 1 0,0 0 0,0 0 0,1 0 0,-1 0 0,0 0 0,0 0 0,1 0 0,-1 0 1,0 0-1,0 0 0,1 0 0,-1 0 0,0 0 0,6 0-4087</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49.977"/>
    </inkml:context>
    <inkml:brush xml:id="br0">
      <inkml:brushProperty name="width" value="0.05" units="cm"/>
      <inkml:brushProperty name="height" value="0.05" units="cm"/>
      <inkml:brushProperty name="color" value="#004F8B"/>
    </inkml:brush>
  </inkml:definitions>
  <inkml:trace contextRef="#ctx0" brushRef="#br0">309 98 5939,'0'0'7537,"4"-16"-7417,8-48-142,-12 63 17,0 0 0,0 0 1,0 1-1,-1-1 0,1 0 0,0 1 0,0-1 0,0 0 0,0 1 0,-1-1 0,1 0 0,0 1 1,-1-1-1,1 1 0,-1-1 0,1 1 0,0-1 0,-1 0 0,1 1 0,-1 0 0,1-1 0,-1 1 1,0-1-1,1 1 0,-1 0 0,1-1 0,-1 1 0,0 0 0,1-1 0,-1 1 0,0 0 0,1 0 1,-2 0-1,-24 0-189,18 0 117,0 1 26,1-1-1,0 1 1,-1 0 0,1 1 0,0-1 0,0 2 0,0-1 0,0 1-1,0 0 1,1 0 0,-1 0 0,1 1 0,-8 6 0,12-8 80,0 0 0,0 0 0,-1 1 1,2-1-1,-1 0 0,0 1 0,0-1 1,1 1-1,-1 0 0,1 0 0,0-1 0,0 1 1,0 0-1,0 0 0,0 0 0,1 0 1,-1 0-1,1 0 0,0 0 0,0 0 0,0 0 1,0 0-1,1 0 0,-1 0 0,1 0 1,0 0-1,0 0 0,0 0 0,0 0 0,0 0 1,1-1-1,-1 1 0,1-1 0,-1 1 1,4 3-1,4 5 482,1 0 1,0 0-1,1-1 1,0-1-1,17 12 1,-15-11-187,0 0 1,0 0-1,-1 2 0,14 15 0,-25-26-330,0 0-1,0 0 1,0 1 0,-1-1-1,1 0 1,0 0-1,0 0 1,-1 1 0,1-1-1,-1 0 1,1 1-1,-1-1 1,1 1-1,-1-1 1,0 0 0,0 1-1,0-1 1,0 1-1,0-1 1,0 1-1,0-1 1,0 1 0,-1-1-1,1 0 1,0 1-1,-1 1 1,-1-1-12,0 0 0,1-1 1,-1 1-1,0 0 0,0-1 0,0 1 1,0-1-1,0 1 0,0-1 0,0 0 1,0 0-1,-1 0 0,-4 2 0,-9 1-184,0-1 0,0 0-1,-25 1 1,35-3 93,3-1 59,-26 3-729,0-2 0,0 0 0,-32-5 0,58 4 497,1-1 1,0 0 0,0 1-1,-1-1 1,1 0-1,0 0 1,0 0-1,0 0 1,0-1-1,0 1 1,0 0-1,0-1 1,0 0-1,1 1 1,-2-3 0,-10-14-4000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8:36.325"/>
    </inkml:context>
    <inkml:brush xml:id="br0">
      <inkml:brushProperty name="width" value="0.05" units="cm"/>
      <inkml:brushProperty name="height" value="0.05" units="cm"/>
      <inkml:brushProperty name="color" value="#004F8B"/>
    </inkml:brush>
  </inkml:definitions>
  <inkml:trace contextRef="#ctx0" brushRef="#br0">290 6 9396,'0'0'2385,"-120"-6"-2385,79 12 401,3 16-401,3 6-1057,4 6-1856,6-1-1489</inkml:trace>
  <inkml:trace contextRef="#ctx0" brushRef="#br0" timeOffset="1">1469 680 16616,'0'0'432</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51.196"/>
    </inkml:context>
    <inkml:brush xml:id="br0">
      <inkml:brushProperty name="width" value="0.05" units="cm"/>
      <inkml:brushProperty name="height" value="0.05" units="cm"/>
      <inkml:brushProperty name="color" value="#004F8B"/>
    </inkml:brush>
  </inkml:definitions>
  <inkml:trace contextRef="#ctx0" brushRef="#br0">131 689 8132,'0'0'1243,"21"-3"-600,-10 2-649,10-1 337,1-1 0,0-2 1,-1 0-1,0 0 0,0-2 1,30-15-1,-40 15-285,0-1 1,-1 0-1,0 0 0,0-1 1,-1-1-1,0 1 0,-1-1 1,0-1-1,-1 0 1,0 0-1,0 0 0,-1-1 1,-1 0-1,0 0 0,-1-1 1,0 1-1,0-1 0,-2 0 1,0 0-1,0 0 0,-1 0 1,-1-17-1,0 10-57,-1 0-1,0 1 0,-2-1 0,0 0 1,-2 1-1,0 0 0,-1 0 1,-1 0-1,0 1 0,-2 0 1,0 0-1,-1 1 0,-1 0 1,-16-19-1,21 29-9,-1 1 1,0 0-1,-1 0 0,1 1 1,-1 0-1,-1 0 0,1 0 0,0 1 1,-1 1-1,0 0 0,0 0 1,-11-2-1,14 3 7,1 1 0,-1 1-1,1-1 1,-1 0 0,0 1 0,1 0 0,-1 1-1,1-1 1,-1 1 0,1 0 0,-1 1 0,1-1-1,0 1 1,-1 0 0,1 0 0,0 1-1,0-1 1,0 1 0,1 0 0,-1 1 0,-6 5-1,2 3 10,1 0 0,0 0 0,0 1 0,2 0 0,0 1 0,0-1 0,1 1 0,1 0 0,0 0 0,1 1 0,0-1 0,0 24 0,0 15 281,2 0 0,8 59 0,4-43 401,2-1-1,4 0 1,38 102-1,-31-104-191,-3 1 1,-3 0-1,15 111 1,-32-171-481,0 0 1,-1-1-1,0 1 0,0-1 0,-1 1 1,1 0-1,-1-1 0,-1 1 1,1-1-1,-6 12 0,5-15-7,0 0 0,0-1 0,0 1 0,0 0 0,-1-1 0,0 0 0,1 1 0,-1-1 0,0 0 0,0 0 0,0-1 0,0 1 0,0 0 0,-1-1 0,1 0 0,0 0 0,-1 0-1,1 0 1,-1-1 0,1 1 0,-6-1 0,0 1-67,0 0 0,1 0 0,-1-1 0,0-1 0,0 1 0,1-2 0,-1 1 0,1-1 0,-1 0 0,1-1-1,-1 0 1,-11-6 0,15 6-5,0-1 0,1 1 0,0-1 0,0 0 0,0 0 0,0 0 0,1 0 0,0-1 0,-1 1 0,2-1 0,-1 0 0,0 0 0,1 0 0,0 0 0,0-1 0,1 1 0,-1 0 0,1-1 0,1 1 0,-2-12 0,2 5-15,-1 0-1,2 0 1,-1 0-1,2 0 0,0 0 1,0 0-1,1 0 0,0 0 1,1 1-1,0 0 0,1 0 1,1 0-1,-1 0 1,2 1-1,-1 0 0,2 0 1,-1 0-1,1 1 0,1 0 1,-1 1-1,1 0 0,1 0 1,0 1-1,12-7 0,-9 7 236,-1 1 0,1 0 0,0 1-1,0 1 1,0 0 0,1 1-1,0 0 1,22-1 0,14 1 649,54 5 0,-26 0-789,-73-1 48,1-1 0,-1-1 0,0 1-1,1-1 1,-1 0 0,0 0 0,0 0-1,1-1 1,-1 1 0,0-1-1,8-5 1,-10 4-27,0 1 0,0-1 0,-1 1 0,0-1 0,1 0-1,-1 0 1,0 0 0,0 0 0,-1-1 0,1 1 0,-1-1 0,0 1-1,1 0 1,-1-1 0,-1 0 0,1 1 0,-1-1 0,1-5 0,0 3-76,-1-1 0,1 1 0,-1 0 0,-1 0 0,1-1 0,-1 1 0,0 0 0,-1 0 0,1 0 0,-1 0 0,0 0 1,-1 0-1,1 1 0,-6-8 0,3 6-16,0 1 1,-1 0-1,0 0 1,0 0-1,-1 1 1,0 0-1,1 0 1,-2 1-1,1 0 1,-11-5-1,7 5-56,-1-1 0,-1 2 0,1-1 0,0 2 0,-26-3 1,34 5 91,1 0 0,0 0 0,0 0 0,-1 0 1,1 1-1,0-1 0,0 1 0,0 0 1,-1 0-1,1 0 0,0 1 0,-4 2 0,5-3 18,1 0 0,0 0 0,0 0-1,0 1 1,0-1 0,0 0 0,0 1 0,0-1-1,1 1 1,-1-1 0,0 1 0,1-1-1,-1 1 1,1 0 0,0-1 0,-1 1-1,1 0 1,0-1 0,0 1 0,0-1-1,0 1 1,0 0 0,1-1 0,-1 1-1,0 0 1,2 2 0,-1-2 52,0 0 1,0 1-1,1-1 0,-1 0 0,1 0 1,-1 0-1,1 0 0,0 0 0,0-1 1,0 1-1,0 0 0,0-1 0,0 1 1,0-1-1,1 0 0,-1 0 0,4 1 1,52 18 668,-40-14-557,13 4 3,-2-2-49,-1 2-1,0 0 1,-1 2-1,0 1 1,47 31-1,-72-48-321,-1 0-1,0-1 1,0 1 0,-1 0-1,1-1 1,-1 1 0,0-1 0,0 1-1,-2-7 1,6-53 773,-3 59-448,1 1 0,0-1 1,0 1-1,0 0 0,0 0 0,1 0 1,0 0-1,0 1 0,0-1 0,0 1 1,0-1-1,1 1 0,0 0 1,-1 1-1,1-1 0,0 0 0,0 1 1,1 0-1,7-3 0,39-6-329,0 13-3541,-28 6-800</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51.979"/>
    </inkml:context>
    <inkml:brush xml:id="br0">
      <inkml:brushProperty name="width" value="0.05" units="cm"/>
      <inkml:brushProperty name="height" value="0.05" units="cm"/>
      <inkml:brushProperty name="color" value="#004F8B"/>
    </inkml:brush>
  </inkml:definitions>
  <inkml:trace contextRef="#ctx0" brushRef="#br0">1 270 6819,'0'0'7886,"0"-3"-6856,0-21-1126,0 1 1,2-1-1,0 0 0,2 1 1,0 0-1,2 0 0,15-41 1,-7 151 332,-12-78-187,0-1-1,1 1 1,0-1-1,1 0 1,0 0-1,0-1 1,0 1 0,1-1-1,0 0 1,11 12-1,-13-17-16,-1 1-1,1-1 0,0 0 0,0 0 1,-1 0-1,2 0 0,-1-1 0,0 1 1,0-1-1,0 1 0,1-1 0,-1 0 1,1-1-1,-1 1 0,1 0 0,-1-1 0,1 0 1,-1 0-1,1 0 0,-1 0 0,1-1 1,-1 1-1,1-1 0,-1 0 0,0 0 1,1 0-1,-1 0 0,0-1 0,5-2 1,-3 1-92,0 0 0,-1-1 0,1 0 0,-1 1 0,0-2 0,0 1 0,0 0 0,0-1 0,-1 0 0,0 0 0,0 0 0,0 0 0,-1 0 0,1 0 0,-1-1 0,2-11 0,0-1-44,-1-1-1,-1 1 1,0-37 615,-2 79-597,0-4 76,-1-3 29,1 0 0,1 1 0,1-1 0,0 0 0,7 25 0,-8-37-3,1 0-1,0-1 1,0 1-1,1 0 1,0-1 0,-1 0-1,2 0 1,-1 0-1,0 0 1,1 0 0,-1-1-1,1 1 1,0-1-1,0 0 1,1 0 0,-1-1-1,1 1 1,-1-1-1,1 0 1,0 0 0,-1 0-1,1-1 1,8 2-1,11 1 30,1 0 0,0-1-1,-1-2 1,1 0 0,0-2-1,25-4 1,-38 4-72,0-1 0,0-1 0,-1 0 0,0 0 0,1-1 0,-1-1 0,-1 0 1,1 0-1,-1-1 0,0 0 0,0-1 0,-1 0 0,1-1 0,13-14 0,-19 16 16,-1 0 0,1 0-1,-1 0 1,0-1 0,-1 1 0,1-1-1,-1 1 1,-1-1 0,1 0 0,-1 0-1,0 1 1,-1-1 0,1 0-1,-1 0 1,-1 0 0,1 0 0,-1 0-1,-3-10 1,3 13 25,1 1 0,-2-1 0,1 0 0,0 0 0,-1 1-1,1-1 1,-1 1 0,0-1 0,0 1 0,-1 0 0,1 0 0,-1 0 0,1 0-1,-1 0 1,0 0 0,0 1 0,0-1 0,0 1 0,-1 0 0,1 0 0,-1 0 0,1 1-1,-1-1 1,0 1 0,1 0 0,-1 0 0,0 0 0,0 0 0,0 1 0,0 0-1,0-1 1,-7 2 0,6 0 4,1 0 0,0 0 0,0 1 0,0 0 0,0 0-1,0 0 1,0 0 0,0 0 0,1 1 0,-1-1 0,1 1 0,-1 0-1,1 0 1,0 1 0,0-1 0,1 1 0,-1-1 0,1 1-1,0 0 1,0 0 0,0 0 0,0 0 0,1 0 0,-1 0 0,1 1-1,0-1 1,0 0 0,0 7 0,0-4 26,0-1-1,1 1 1,-1-1 0,1 1-1,0-1 1,1 1 0,0-1-1,0 1 1,0-1 0,1 0-1,0 1 1,0-1 0,0 0-1,1 0 1,0 0 0,0-1-1,1 1 1,7 9 0,3-4 91,0 0 1,1-1 0,0-1 0,0-1 0,1 0-1,0-1 1,1 0 0,25 6 0,54 6-1650,-5-12-7138</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54.872"/>
    </inkml:context>
    <inkml:brush xml:id="br0">
      <inkml:brushProperty name="width" value="0.05" units="cm"/>
      <inkml:brushProperty name="height" value="0.05" units="cm"/>
      <inkml:brushProperty name="color" value="#004F8B"/>
    </inkml:brush>
  </inkml:definitions>
  <inkml:trace contextRef="#ctx0" brushRef="#br0">350 1 7475,'0'0'5112,"6"16"-4869,0 22 722,-1 0-1,-1 72 1,-2-47-303,-2 3-208,-16-65-729,-22-3-780,-54-10-1,54 6 443,-57-2-1,83 8 576,6-1 41,0 1 1,0 0-1,0 0 1,0 1-1,0 0 1,-1 0-1,2 0 1,-8 3-1,11-3 20,0 0 0,1 1 1,-1-1-1,1 1 0,0-1 0,-1 1 0,1-1 0,0 1 1,0 0-1,0-1 0,0 1 0,0 0 0,0 0 0,1 0 1,-1 0-1,1 0 0,-1 0 0,1 0 0,0 0 0,-1 0 0,1 0 1,0 0-1,0 0 0,1 0 0,-1 0 0,0 0 0,1 0 1,0 3-1,0-1 48,1 0-1,-1 0 1,1-1 0,0 1 0,0 0 0,0-1 0,0 1 0,0-1-1,1 0 1,0 1 0,0-1 0,0 0 0,0-1 0,0 1-1,0-1 1,1 1 0,6 3 0,7 3 205,1-1-1,27 10 1,-10-7-150,0-2 0,1-2 0,1-1 0,-1-1 0,1-3 0,0 0 0,65-8 0,-83 4-87,0-2 0,-1-1-1,1 0 1,-1-1 0,32-15-1,-41 17-32,0-1-1,0 0 1,-1 0 0,0-1-1,0 0 1,0 0-1,-1-1 1,0 0-1,0 0 1,-1-1-1,1 1 1,9-18 0,-14 20-62,0 0 0,0 0 1,-1 0-1,1-1 1,-1 1-1,0 0 0,0-1 1,-1 1-1,0 0 1,0-1-1,0 1 0,0-1 1,-1 1-1,0-1 1,0 1-1,-1 0 1,1 0-1,-1 0 0,-4-9 1,3 11 57,1-1 1,-1 0-1,1 1 1,-1 0-1,0 0 1,-1 0 0,1 0-1,0 0 1,-1 1-1,0-1 1,1 1-1,-1 0 1,0 0-1,0 0 1,0 1-1,0-1 1,-1 1-1,1 0 1,0 0-1,-1 1 1,1-1 0,0 1-1,-1 0 1,-6 1-1,10-1 19,-1 1 0,0 0 0,0 0 0,0 0 0,0 0 0,1 0 0,-1 0 0,0 0 0,1 0 0,-1 1 0,1-1 0,0 0 0,-1 1 0,1-1 0,0 1 0,0 0 0,0 0 0,0-1 0,0 1 0,0 0 0,1 0 0,-1 0 0,0 0 0,1 0 0,0 0 0,-1 0 0,1 3 0,-4 58 938,5-59-922,0-1-1,-1 0 0,1 0 0,1 1 0,-1-1 0,0 0 0,1 0 0,0 0 0,0 0 0,-1-1 0,2 1 0,-1 0 0,0-1 0,0 1 0,1-1 0,0 0 0,-1 0 0,1 0 0,0 0 0,0 0 0,0-1 0,0 0 0,5 2 0,9 4 0,0-1 0,1 0 0,18 2 0,80 9-1138,-39-13-2940,-33-3 88</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55.802"/>
    </inkml:context>
    <inkml:brush xml:id="br0">
      <inkml:brushProperty name="width" value="0.05" units="cm"/>
      <inkml:brushProperty name="height" value="0.05" units="cm"/>
      <inkml:brushProperty name="color" value="#004F8B"/>
    </inkml:brush>
  </inkml:definitions>
  <inkml:trace contextRef="#ctx0" brushRef="#br0">147 124 4898,'0'0'2535,"-1"23"-798,-4 175 2539,5-87-3086,-25-144-2188,3-8-1216,3-1 0,-24-73 0,34 84 2936,2 0 0,1-1 1,2 0-1,-2-54 1,7 85-658,-1 0 1,1 0 0,0 0 0,-1 1 0,1-1 0,0 0 0,0 0 0,0 1 0,-1-1-1,1 0 1,0 1 0,0-1 0,0 1 0,0-1 0,0 1 0,0-1 0,0 1 0,0 0-1,0 0 1,0-1 0,1 1 0,-1 0 0,0 0 0,0 0 0,0 0 0,0 0 0,2 1-1,42-1 331,-35 1-131,6 0-11,-1 1 1,1 1-1,-1 0 1,0 1-1,1 1 1,-2 1-1,19 8 1,11 9 585,42 29 0,-72-43-754,-1 0 1,0 2-1,0 0 0,14 15 0,-25-23-88,1 0 0,-1 0 0,0 0 0,0 1 0,0-1 0,0 0 0,-1 1 0,1-1 0,-1 1 0,0-1-1,1 7 1,-2-9-7,0 1 0,0 0 0,0 0 0,0 0-1,-1 0 1,1 0 0,-1-1 0,1 1 0,-1 0-1,0 0 1,1 0 0,-1-1 0,0 1-1,0-1 1,0 1 0,-1-1 0,1 1 0,0-1-1,0 1 1,-1-1 0,1 0 0,-1 0 0,1 0-1,-3 1 1,-10 6-106,0-1-1,0 0 1,-1-1 0,1-1-1,-1 0 1,-1-1 0,1-1-1,-21 2 1,-129 2-2764,157-7 2589,-5-2-725,13 2 956,0 0 0,0 0 1,0 0-1,-1-1 0,1 1 1,0 0-1,0 0 0,0 0 1,0-1-1,0 1 0,-1 0 1,1 0-1,0 0 0,0-1 1,0 1-1,0 0 0,0 0 1,0-1-1,0 1 0,0 0 1,0 0-1,0-1 0,0 1 1,0 0-1,0 0 0,0-1 1,0 1-1,0 0 0,0 0 1,0-1-1,0 1 0,0 0 1,1 0-1,-1-1 0,0 1 1,0 0-1,0 0 0,0 0 1,0-1-1,1 1 1,-1 0-1,0 0 0,0 0 1,11-10-2917</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56.285"/>
    </inkml:context>
    <inkml:brush xml:id="br0">
      <inkml:brushProperty name="width" value="0.05" units="cm"/>
      <inkml:brushProperty name="height" value="0.05" units="cm"/>
      <inkml:brushProperty name="color" value="#004F8B"/>
    </inkml:brush>
  </inkml:definitions>
  <inkml:trace contextRef="#ctx0" brushRef="#br0">288 49 7155,'0'0'6443,"-10"-8"-5989,6 4-453,0 0 0,0 0 0,-1 1 0,1 0 1,-1 0-1,0 0 0,0 0 0,0 1 0,0 0 1,-1 0-1,1 0 0,0 0 0,-1 1 0,1 0 0,-1 0 1,0 1-1,1 0 0,-1 0 0,0 0 0,1 0 0,-1 1 1,1 0-1,-1 0 0,-9 4 0,6-1 75,0 1 0,0-1 1,1 2-1,0-1 0,0 1 0,0 1 0,1-1 0,-1 1 1,2 1-1,-1-1 0,1 1 0,0 0 0,1 1 0,0-1 1,0 1-1,1 0 0,0 0 0,0 1 0,1-1 0,1 1 1,-1 0-1,2-1 0,-1 1 0,1 0 0,1 0 0,0 0 1,0 0-1,1 0 0,0 0 0,3 12 0,-2-15-9,0 0-1,0 0 1,1 0-1,0-1 1,0 1-1,1-1 1,-1 0-1,1 0 1,1 0-1,-1 0 1,1-1-1,0 0 1,0 0-1,1 0 0,-1 0 1,1-1-1,0 0 1,0 0-1,9 3 1,-2-1 10,0-1 1,1 0 0,0-1-1,0 0 1,0-1-1,0 0 1,1-2-1,21 1 1,-34-2-119,1 0 0,-1-1 0,1 1 1,-1-1-1,1 0 0,-1 1 0,0-1 1,1 0-1,-1 0 0,0-1 0,0 1 0,0 0 1,0-1-1,0 1 0,0-1 0,0 0 1,0 0-1,0 1 0,-1-1 0,1 0 0,-1 0 1,0-1-1,0 1 0,1 0 0,-1 0 0,0-1 1,-1 1-1,1-1 0,0 1 0,0-5 1,0 2-164,-1 1 0,1 0 0,-1-1 0,0 1 0,0-1 1,0 1-1,0 0 0,-1-1 0,0 1 0,0 0 1,0-1-1,0 1 0,-1 0 0,0 0 0,0 0 1,0 0-1,-3-5 0,-1 4 133,-1-1 0,1 2 1,0-1-1,-1 0 0,0 1 0,0 1 0,-1-1 1,1 1-1,-1 0 0,1 1 0,-1 0 1,0 0-1,0 0 0,0 1 0,0 1 1,0-1-1,0 1 0,-11 2 0,18-2 100,1 0 0,-1 0 0,1 1 0,-1-1 0,0 0 0,1 1 0,-1-1-1,1 0 1,-1 1 0,1-1 0,-1 1 0,1-1 0,0 1 0,-1-1 0,1 1 0,0-1-1,-1 1 1,1 0 0,0-1 0,0 1 0,-1-1 0,1 1 0,0 0 0,0-1 0,0 1-1,0 0 1,0-1 0,0 1 0,0 0 0,0-1 0,0 1 0,0 0 0,0-1 0,0 1 0,0-1-1,1 1 1,-1 0 0,0-1 0,0 1 0,1-1 0,-1 1 0,0-1 0,1 1 0,-1 0-1,1-1 1,-1 0 0,1 1 0,-1-1 0,1 1 0,-1-1 0,1 0 0,0 1 0,13 6-369,0-1 0,0-1 1,1 0-1,0-1 0,22 3 1,-6-1-2226,14 5-2026</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56.674"/>
    </inkml:context>
    <inkml:brush xml:id="br0">
      <inkml:brushProperty name="width" value="0.05" units="cm"/>
      <inkml:brushProperty name="height" value="0.05" units="cm"/>
      <inkml:brushProperty name="color" value="#004F8B"/>
    </inkml:brush>
  </inkml:definitions>
  <inkml:trace contextRef="#ctx0" brushRef="#br0">0 347 1281,'2'-3'14380,"0"-18"-14342,1 0 1,0 0 0,1 0 0,1 0 0,2 1 0,0-1 0,0 2 0,2-1 0,1 1 0,0 0 0,1 1 0,1 0 0,1 1 0,29-30 0,-40 45-6,0 0-1,1 0 1,-1 0 0,1 1 0,-1-1-1,1 1 1,-1-1 0,1 1 0,0 0 0,0 0-1,-1 0 1,1 1 0,0-1 0,0 0-1,0 1 1,0 0 0,0 0 0,0 0 0,0 0-1,0 0 1,0 1 0,0-1 0,0 1-1,0 0 1,-1 0 0,1 0 0,0 0 0,0 0-1,-1 1 1,1-1 0,-1 1 0,1-1-1,-1 1 1,4 3 0,5 7 268,1 1 0,-2 0 1,1 0-1,15 29 0,-12-20 234,11 16 4,-2 0 0,-1 2 0,16 42 0,-37-78-4356</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57.001"/>
    </inkml:context>
    <inkml:brush xml:id="br0">
      <inkml:brushProperty name="width" value="0.05" units="cm"/>
      <inkml:brushProperty name="height" value="0.05" units="cm"/>
      <inkml:brushProperty name="color" value="#004F8B"/>
    </inkml:brush>
  </inkml:definitions>
  <inkml:trace contextRef="#ctx0" brushRef="#br0">0 0 2625,'0'0'16520,"62"4"-15848,-20-4 32,6 0-447,1 0-193,-1 0-64,-5 0-209,-12 0-79,-10 3-1697,-10 5-880,-11 1-2097</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5:58.947"/>
    </inkml:context>
    <inkml:brush xml:id="br0">
      <inkml:brushProperty name="width" value="0.05" units="cm"/>
      <inkml:brushProperty name="height" value="0.05" units="cm"/>
      <inkml:brushProperty name="color" value="#004F8B"/>
    </inkml:brush>
  </inkml:definitions>
  <inkml:trace contextRef="#ctx0" brushRef="#br0">0 112 576,'3'0'16164,"33"0"-15184,297 10 1302,-69-1-1885,-238-9-378,-17-1-27,0 1 1,0 0-1,0 0 1,0 1-1,-1 0 1,1 0-1,0 1 1,0 0-1,9 5 1,-16-92-4126,-2 82 4106,0 1-1,0 0 1,0-1-1,1 1 1,-1 0-1,0 0 1,1-1-1,-1 1 1,1 0-1,0 0 1,0-1-1,0 1 1,0 0-1,0 0 1,1 0-1,-1 1 1,0-1-1,1 0 1,0 0-1,-1 1 1,1-1-1,0 1 1,0-1-1,0 1 1,0 0-1,0 0 1,0 0-1,0 0 1,0 0-1,0 0 1,0 0-1,1 1 1,-1-1-1,0 1 1,1 0-1,-1-1 1,0 1-1,0 0 1,4 1-1,8 0 165,-1 0 1,1 1-1,0 1 0,-1 0 0,20 7 0,68 22 898,-58-21-728,0 2-1,-1 3 1,77 39 0,-117-55-314,-1 1-1,1 0 1,0 1-1,-1-1 1,1 0-1,-1 0 1,1 1-1,-1-1 1,0 0-1,1 1 1,-1 0-1,0-1 1,0 1-1,0 0 1,0-1 0,0 1-1,0 3 1,-1-4 0,0 0 0,0 1 0,0-1 0,0 0 1,0 1-1,0-1 0,-1 0 0,1 0 1,0 1-1,-1-1 0,1 0 0,-1 0 0,1 0 1,-1 1-1,0-1 0,0 0 0,1 0 1,-1 0-1,-2 1 0,-2 3 8,0-1-1,-1 0 1,0 0 0,0-1-1,0 1 1,0-1 0,0-1-1,-8 3 1,-23 6-165,0-2 1,-1-1-1,-55 4 1,-49-7-7816,133-5 3675</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00.686"/>
    </inkml:context>
    <inkml:brush xml:id="br0">
      <inkml:brushProperty name="width" value="0.05" units="cm"/>
      <inkml:brushProperty name="height" value="0.05" units="cm"/>
      <inkml:brushProperty name="color" value="#004F8B"/>
    </inkml:brush>
  </inkml:definitions>
  <inkml:trace contextRef="#ctx0" brushRef="#br0">35 310 7732,'0'0'42,"0"21"532,13 281 4303,28-46-2351,-45-327-1016,4 54-1850,0 0 1,-5-31-1,-14-37-646,-29-168-1921,41 198 3379,1-63 1,7 117-393,-1 0 0,1 0 0,0 0 1,0 0-1,-1 0 0,1 0 0,0 0 0,0 0 0,0 0 0,0 0 0,0 1 1,0-1-1,0 0 0,1 1 0,-1-1 0,0 1 0,0-1 0,0 1 0,1-1 1,-1 1-1,0 0 0,0 0 0,1-1 0,-1 1 0,0 0 0,1 0 0,-1 1 1,0-1-1,3 0 0,43 6 464,-38-1-499,-1 0-1,1 0 0,-1 1 1,0 0-1,0 0 1,-1 1-1,0 0 1,0 0-1,-1 1 1,1 0-1,-2 0 1,1 0-1,-1 1 1,-1 0-1,1 0 1,-1 0-1,-1 0 0,0 1 1,0-1-1,-1 1 1,0 0-1,-1 0 1,1 18-1,-3-24-72,0-1 1,0 0-1,-1 0 0,1 0 0,0 0 0,-1 0 0,0 0 0,0-1 1,0 1-1,0 0 0,0-1 0,0 0 0,-1 1 0,1-1 0,-1 0 1,0 0-1,1 0 0,-1-1 0,0 1 0,0-1 0,0 1 0,0-1 1,-1 0-1,1 0 0,-6 0 0,0 2-69,0-1-1,-1-1 1,1 0-1,0 0 1,-1-1 0,1 0-1,0 0 1,-14-3 0,21 2 73,1 0 0,0 0 0,-1 0 0,1 0 0,0 0 0,0 0 0,0 0 0,0 0 0,0-1 0,0 1 0,0 0 0,0-1 0,0 1 0,1-1 1,-1 1-1,1-1 0,-1 1 0,1-1 0,-1 1 0,1-1 0,0 1 0,0-1 0,0-1 0,-1 0-10,1 1 0,0-1 0,-1 1 0,1-1 0,1 1 0,-1-1-1,0 1 1,1-1 0,-1 1 0,1-1 0,-1 1 0,1-1 0,0 1 0,3-4 0,-1 3 33,0 0 1,1 1-1,-1-1 1,1 1-1,0 0 1,-1 0 0,1 0-1,0 1 1,0-1-1,1 1 1,-1 0-1,6-1 1,58-4 238,-55 5-182,86 1 361,-70 1-180,0-1-1,0 0 0,-1-3 1,1 0-1,40-11 0,-67 13-179,0 0-1,0 0 0,0 0 1,0 0-1,0-1 0,0 1 0,0 0 1,-1-1-1,1 0 0,-1 1 1,1-1-1,-1 0 0,1 0 0,-1 0 1,0 0-1,0 0 0,0 0 1,0 0-1,0 0 0,-1 0 1,1 0-1,0-5 0,0 1-36,0 0 0,-1-1 0,0 1 0,0 0 0,0-1 0,-1 1-1,-1-7 1,1 11-34,0 0 0,1 1 0,-1-1-1,0 0 1,-1 1 0,1-1 0,0 0-1,0 1 1,-1-1 0,1 1 0,0 0-1,-1 0 1,0-1 0,1 1-1,-1 0 1,0 0 0,1 0 0,-1 1-1,0-1 1,0 0 0,0 1 0,0-1-1,1 1 1,-1 0 0,-3-1 0,-57-1-442,49 2 370,10 0 69,1 0 0,0 0-1,0 1 1,0-1 0,0 1 0,0-1 0,0 1-1,0 0 1,0-1 0,0 1 0,1 0 0,-1 1-1,0-1 1,0 0 0,1 0 0,-1 1 0,1-1-1,-1 1 1,1-1 0,0 1 0,-1-1 0,1 1-1,0 0 1,0 0 0,0 0 0,0 0 0,1-1-1,-1 1 1,0 0 0,1 0 0,0 1 0,-1-1-1,1 0 1,0 2 0,-1 2 8,1-1 0,0 0-1,0 0 1,1 0 0,-1 0 0,1 0-1,0 0 1,1 0 0,-1 0 0,1 0 0,0 0-1,0-1 1,5 8 0,0-3 44,0-1 1,0 1-1,1-2 0,1 1 1,-1-1-1,1 0 1,0-1-1,0 0 0,1 0 1,0-1-1,20 7 0,-15-7 44,1-1 0,-1 0 0,1-1 0,0-1 0,0 0 0,0-2 0,28-1 0,-40 0-76,0 0 0,-1-1 0,1 1-1,0-1 1,0 0 0,-1 0 0,1-1 0,-1 1-1,0-1 1,0 1 0,0-1 0,0 0-1,0 0 1,0-1 0,-1 1 0,1 0-1,-1-1 1,0 1 0,0-1 0,-1 0-1,1 0 1,1-6 0,2-4-266,0-1 0,-1 1 0,-1-1-1,0 0 1,0-15 0,-2-22 68,-1 51 342,3 45-715,0-38 611,0 0 1,0 0-1,0 0 1,1 0-1,-1-1 1,2 1-1,-1-1 1,0 0-1,1 0 1,0-1-1,0 1 1,1-1-1,-1 0 1,1-1-1,0 1 1,-1-1-1,2 0 1,-1-1-1,13 5 1,-7-3-135,0-1 0,0 0 1,0-1-1,1 0 0,-1-1 0,1 0 1,-1-1-1,1-1 0,-1 1 0,14-4 1,-22 2-63,-1 1 1,1-1 0,-1 0-1,0 0 1,0 0 0,0 0-1,0-1 1,0 1 0,0-1-1,-1 0 1,1 0 0,-1 0-1,0 0 1,0 0 0,0 0-1,0 0 1,0-1 0,-1 1-1,0-1 1,1 1 0,0-6-1,1-4-90,0-1 0,0 1 0,-1-1 0,0-21-1,-16-198 3707,15 280-1907,-2-30-1369,1 0-1,0 0 0,1 0 0,2 0 1,-1 0-1,11 30 0,-8-34-109,1-1 1,0 0-1,1 0 0,1-1 1,0 0-1,0 0 0,1-1 1,1 0-1,-1 0 0,2-1 0,-1 0 1,1-1-1,1 0 0,-1-1 1,14 6-1,-5-5-50,0 0 0,0-2-1,1 0 1,0-2 0,0 0 0,0-1 0,0-1-1,41-2 1,-58 0-41,0 0 0,0-1 1,0 0-1,0 1 0,0-1 0,0 0 0,0-1 0,0 1 0,0-1 0,0 0 0,-1 0 1,1 0-1,-1 0 0,1-1 0,-1 1 0,0-1 0,0 0 0,0 0 0,-1 0 1,1 0-1,0 0 0,-1-1 0,0 1 0,0-1 0,0 0 0,-1 1 0,3-7 0,0-5-60,0-1 0,-1 1-1,-1 0 1,0-1 0,-1-28-1,-1 42 69,0 1 1,0 0-1,0 0 0,1 0 0,-1-1 1,-1 1-1,1 0 0,0 0 0,0-1 1,0 1-1,-1 0 0,1 0 0,-1 0 0,1 0 1,-1-1-1,1 1 0,-1 0 0,1 0 1,-1 0-1,0 0 0,0 0 0,0 0 1,0 1-1,1-1 0,-1 0 0,0 0 1,0 0-1,0 1 0,-1-1 0,1 1 1,0-1-1,0 1 0,0-1 0,0 1 0,-1 0 1,1-1-1,0 1 0,0 0 0,0 0 1,-1 0-1,1 0 0,0 0 0,-2 0 1,1 1-9,-1-1 1,1 1-1,0 0 1,-1 0-1,1 0 1,0 0-1,-1 0 1,1 0-1,0 1 1,0-1 0,0 1-1,0 0 1,0-1-1,0 1 1,1 0-1,-1 0 1,0 0-1,1 0 1,0 0-1,-2 3 1,1 0 63,-1 0 0,1 1 0,0-1 1,0 1-1,1-1 0,0 1 0,0-1 0,0 1 1,0 0-1,1 0 0,0-1 0,0 1 0,1 0 1,0-1-1,0 1 0,0 0 0,0-1 0,1 1 1,0-1-1,0 0 0,1 1 0,-1-1 0,1 0 1,0 0-1,1-1 0,-1 1 0,1-1 0,0 0 1,0 0-1,0 0 0,0 0 0,1-1 0,0 1 1,-1-1-1,1 0 0,1-1 0,6 4 0,-1-2-506,0-1-1,0 0 1,1 0-1,-1-1 1,1-1-1,0 0 1,16-1-1,-18-2-3278,-8-9-1246</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01.028"/>
    </inkml:context>
    <inkml:brush xml:id="br0">
      <inkml:brushProperty name="width" value="0.05" units="cm"/>
      <inkml:brushProperty name="height" value="0.05" units="cm"/>
      <inkml:brushProperty name="color" value="#004F8B"/>
    </inkml:brush>
  </inkml:definitions>
  <inkml:trace contextRef="#ctx0" brushRef="#br0">1 49 10613,'0'0'7699,"128"-37"-7442,-68 29-65,4 5-192,-1 3-1313,-12 0-1792,-13 0 1984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45.151"/>
    </inkml:context>
    <inkml:brush xml:id="br0">
      <inkml:brushProperty name="width" value="0.05" units="cm"/>
      <inkml:brushProperty name="height" value="0.05" units="cm"/>
      <inkml:brushProperty name="color" value="#004F8B"/>
    </inkml:brush>
  </inkml:definitions>
  <inkml:trace contextRef="#ctx0" brushRef="#br0">0 16 3362,'0'0'6680,"2"-6"-6344,3-3-239,0 14 121,5 36 486,5 66 1134,-1 61 147,10 84 260,-17-211-2275,1 0 1,2-1-1,2-1 1,18 42-1,-25-72-374,-2-1-934,-2-24-8730</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01.622"/>
    </inkml:context>
    <inkml:brush xml:id="br0">
      <inkml:brushProperty name="width" value="0.05" units="cm"/>
      <inkml:brushProperty name="height" value="0.05" units="cm"/>
      <inkml:brushProperty name="color" value="#004F8B"/>
    </inkml:brush>
  </inkml:definitions>
  <inkml:trace contextRef="#ctx0" brushRef="#br0">299 0 3153,'0'0'8020,"0"22"-7225,0 6-515,3 116 2131,-2-125-2047,2 1 0,0 0 0,1-1 0,1 0-1,13 34 1,1-22-52,-14-26-53,-11-20-373,2 9-34,1 1 1,-2-1 0,1 1-1,-1 0 1,1 1 0,-1-1-1,-1 1 1,1 0 0,-1 0-1,-7-4 1,-64-30-1308,74 36 1369,-13-5-41,0 1 0,0 1 0,-1 0 0,1 1 0,-1 1 0,0 0 0,-26 0 0,41 3 125,0 0 0,0 1 1,0-1-1,0 0 1,0 1-1,0-1 0,0 1 1,0 0-1,0-1 1,1 1-1,-1 0 0,0 0 1,1 0-1,-1 0 1,0 1-1,1-1 0,0 0 1,-1 1-1,1-1 0,0 1 1,-2 1-1,1 1 75,0 0 1,0 0-1,0 0 0,1 0 0,-1 0 0,1 1 0,0-1 1,0 0-1,0 8 0,0-7 7,1-1 0,0 1 0,0 0-1,0-1 1,0 1 0,1-1 0,0 1 0,0 0 0,0-1 0,0 1 0,1-1 0,-1 0 0,1 0 0,1 1-1,-1-1 1,0 0 0,1-1 0,0 1 0,5 5 0,3-3-75,1 0 0,0 0 0,0-1 0,0-1 0,1 0-1,0-1 1,-1 0 0,1-1 0,19 1 0,7-1-2876,72-6 0,-49-6-3153</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01.963"/>
    </inkml:context>
    <inkml:brush xml:id="br0">
      <inkml:brushProperty name="width" value="0.05" units="cm"/>
      <inkml:brushProperty name="height" value="0.05" units="cm"/>
      <inkml:brushProperty name="color" value="#004F8B"/>
    </inkml:brush>
  </inkml:definitions>
  <inkml:trace contextRef="#ctx0" brushRef="#br0">0 1 7796,'0'0'2289</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02.321"/>
    </inkml:context>
    <inkml:brush xml:id="br0">
      <inkml:brushProperty name="width" value="0.05" units="cm"/>
      <inkml:brushProperty name="height" value="0.05" units="cm"/>
      <inkml:brushProperty name="color" value="#004F8B"/>
    </inkml:brush>
  </inkml:definitions>
  <inkml:trace contextRef="#ctx0" brushRef="#br0">1 92 6499,'0'0'4578,"15"18"-2660,50 58-773,-58-69-1013,0 0 0,1 0 0,0 0 0,0-1 0,0 0-1,1-1 1,0 0 0,0 0 0,0-1 0,19 6 0,-12-7 38,0 0 0,0-1 0,0 0 0,1-2-1,16 0 1,-30 0-180,0-1 0,0 1 0,0 0 0,0-1 0,0 1 1,0-1-1,0 0 0,0 0 0,0 0 0,-1-1 0,1 1 0,0-1 0,-1 1 0,1-1 0,-1 0 0,1 0 0,-1 0 0,0 0 0,0 0 0,2-3 0,-1 0-33,0 0-1,-1 0 0,0 0 1,0 0-1,0 0 1,0 0-1,-1-1 1,0 1-1,0-1 1,0-7-1,-1-7-103,-1-1 0,-1 1 1,-1 1-1,0-1 0,-7-20 1,6 29-168,0-1-967,3 4-4112</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02.666"/>
    </inkml:context>
    <inkml:brush xml:id="br0">
      <inkml:brushProperty name="width" value="0.05" units="cm"/>
      <inkml:brushProperty name="height" value="0.05" units="cm"/>
      <inkml:brushProperty name="color" value="#004F8B"/>
    </inkml:brush>
  </inkml:definitions>
  <inkml:trace contextRef="#ctx0" brushRef="#br0">1 331 5010,'0'0'9052,"0"-19"-6434,0 12-2605,0 0 0,0 0 0,1 0 0,0 0 0,0 0 1,1 0-1,3-10 0,-4 15-10,0 0 0,1-1 0,-1 1 1,0 0-1,1 1 0,0-1 0,-1 0 0,1 0 0,0 1 0,0-1 0,0 1 1,0-1-1,0 1 0,0 0 0,0 0 0,0 0 0,0 0 0,1 0 1,-1 0-1,0 1 0,1-1 0,-1 1 0,0 0 0,1-1 0,2 1 0,13 1 40,-1 1 0,0 0-1,1 1 1,-1 1-1,0 0 1,-1 2-1,23 9 1,-22-8 15,1 0-1,0-1 1,0-1 0,0-1-1,1 0 1,27 1 0,-44-6-15,-1 0-1,1 1 1,-1-1 0,0 0 0,1 0 0,-1 0 0,0 0 0,1 0-1,-1 0 1,0 0 0,0 0 0,0 0 0,0-1 0,0 1 0,0 0-1,-1-1 1,1 1 0,0 0 0,-1-1 0,1 1 0,-1-1 0,1 1-1,-1-1 1,0 0 0,0 1 0,0-1 0,1 1 0,-1-1-1,-1 0 1,1-2 0,-2-63-32,1 58 48,-1-8-78,-2 0 1,1 1-1,-12-29 0,-3-17-6765,15 50 445</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02.993"/>
    </inkml:context>
    <inkml:brush xml:id="br0">
      <inkml:brushProperty name="width" value="0.05" units="cm"/>
      <inkml:brushProperty name="height" value="0.05" units="cm"/>
      <inkml:brushProperty name="color" value="#004F8B"/>
    </inkml:brush>
  </inkml:definitions>
  <inkml:trace contextRef="#ctx0" brushRef="#br0">189 1 3073,'0'0'11814,"-64"63"-11814,35-5 128,2 5-128,4 1-1265,1-12-2657,-1-15-3505</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06.909"/>
    </inkml:context>
    <inkml:brush xml:id="br0">
      <inkml:brushProperty name="width" value="0.05" units="cm"/>
      <inkml:brushProperty name="height" value="0.05" units="cm"/>
      <inkml:brushProperty name="color" value="#004F8B"/>
    </inkml:brush>
  </inkml:definitions>
  <inkml:trace contextRef="#ctx0" brushRef="#br0">187 316 5074,'0'0'6190,"1"-17"-5715,0-50-78,-1 65-376,0 0-1,0 1 0,0-1 0,0 0 1,-1 0-1,1 1 0,-1-1 0,1 1 1,-1-1-1,0 0 0,1 1 1,-1-1-1,0 1 0,0 0 0,0-1 1,0 1-1,0 0 0,0-1 1,-1 1-1,1 0 0,0 0 0,-1 0 1,1 0-1,-1 0 0,1 0 0,-1 1 1,1-1-1,-3 0 0,-41-5-72,39 6 76,-5 0-24,2-1-24,1 1 0,-1 0 1,1 0-1,-1 1 0,-12 3 0,19-4 16,1 1 0,-1-1 0,0 1 0,0 0 0,0 0 0,1 0 0,-1 0 0,0 0 0,1 0 0,-1 1 0,1-1 0,-1 0 0,1 1 0,0-1 0,0 1 0,-1 0 0,1-1 0,0 1 0,0 0 0,1 0 0,-1-1 0,0 1 0,1 0 0,-1 0 0,1 0-1,-1 0 1,1 0 0,0 0 0,0 2 0,0 2 67,0-1-1,1 1 1,0-1-1,0 1 0,0-1 1,1 0-1,0 0 1,0 1-1,0-1 0,1 0 1,0-1-1,-1 1 1,2 0-1,-1-1 0,0 0 1,1 0-1,0 0 1,7 6-1,9 6 538,2 0 0,39 22 0,-22-14 103,-24-15-524,-1 0-53,0 0 1,24 22 0,-35-29-123,0 1 0,0 1 0,-1-1 0,1 0 0,-1 1 0,0-1 0,0 1 0,0 0 0,0-1 0,0 1 1,-1 0-1,0 0 0,0 0 0,0 1 0,0-1 0,0 7 0,-2-9-4,1 0 0,-1-1 0,1 1 0,-1 0 0,0 0 0,0 0 0,0-1 1,0 1-1,0 0 0,0-1 0,-1 1 0,1-1 0,-1 1 0,1-1 0,-1 0 0,1 0 0,-1 1 0,1-1 1,-1 0-1,0-1 0,0 1 0,0 0 0,0 0 0,1-1 0,-1 1 0,0-1 0,-3 1 0,-57 9 7,-25-10-384,87 0 370,-1 0 1,0 0-1,0 0 1,1 0-1,-1 0 1,0 0-1,1 0 1,-1-1-1,0 1 1,0 0 0,1 0-1,-1-1 1,1 1-1,-1 0 1,0-1-1,1 1 1,-1-1-1,1 1 1,-1-1-1,1 1 1,-1-1-1,1 1 1,-1-1 0,1 0-1,-1 1 1,1-1-1,0 0 1,-1 1-1,1-1 1,0 0-1,0 1 1,0-1-1,-1 0 1,1 1-1,0-1 1,0 0 0,0 0-1,0 1 1,0-1-1,0 0 1,0 0-1,1 1 1,-1-1-1,0 0 1,0 1-1,1-1 1,-1 0-1,1-1 1,0 0-29,0-1 0,0 1 0,0-1 0,1 1 0,-1 0 0,1 0 0,0-1 0,-1 1 0,1 0 0,0 0 0,0 1 0,0-1 0,3-2-1,26-9-84,1 1 0,0 1-1,0 2 1,60-10-1,-52 12 237,-1-1 1,73-27-1,-109 33-72,0 1 1,-1 0-1,1-1 0,-1 1 1,1-1-1,-1 0 0,1 0 0,-1 0 1,0 0-1,0 0 0,0 0 1,0 0-1,-1-1 0,1 1 1,-1-1-1,1 0 0,-1 1 0,2-5 1,-2 1 37,0 1 0,0-1 0,0 0 0,-1 1 0,0-1-1,0 0 1,0 1 0,-2-10 0,1 13-85,0 0-1,-1 0 0,1 0 0,0 0 0,0 0 0,-1 0 0,0 0 1,1 0-1,-1 1 0,0-1 0,0 0 0,0 1 0,0 0 0,0-1 1,0 1-1,0 0 0,0 0 0,0 0 0,-1 0 0,1 1 0,0-1 1,-1 1-1,1-1 0,0 1 0,-1 0 0,-4 0 0,-5-1-55,0 0 0,0 1 0,-23 3 0,33-3 60,1 1 0,-1-1 0,0 1 0,1 0 0,-1 0 0,1-1 0,-1 1 0,1 0 0,-1 0 0,1 0 0,0 0 0,-1 1 0,1-1 0,0 0 0,0 1 0,0-1 0,0 0 0,0 1 0,0-1 0,0 1 1,1 0-1,-1-1 0,0 1 0,1-1 0,-1 1 0,1 0 0,0 0 0,0-1 0,0 1 0,-1 0 0,2-1 0,-1 1 0,0 0 0,0 0 0,0-1 0,1 3 0,0 0 63,-1 0 0,1 0 1,0 1-1,1-1 0,-1 0 1,1 0-1,-1 0 0,1-1 0,0 1 1,0 0-1,1-1 0,-1 1 1,6 5-1,2-3 69,0 0-1,0 0 1,1-1 0,0 0-1,-1-1 1,2 0 0,-1-1-1,0 0 1,1-1 0,13 1-1,1 0 66,-1-2 0,1-1-1,41-5 1,-65 4-180,1 1 0,-1-1 0,1 0 0,-1 0 0,0 0 0,0 0 0,0 0 0,1 0 0,-1-1 0,0 1 0,-1-1 0,1 0-1,0 1 1,0-1 0,-1 0 0,1 0 0,-1 0 0,1 0 0,-1 0 0,0 0 0,0 0 0,0-1 0,0 1 0,0 0 0,0-1 0,-1 1 0,1 0 0,-1-5 0,2-8-148,-1-1 1,0 1 0,-3-25 0,1 13-435,0 42 157,1-13 420,-1 0 1,1 0-1,0 1 1,-1-1-1,1 0 1,0 1 0,0-1-1,1 0 1,-1 0-1,0 1 1,1-1-1,-1 0 1,1 0 0,0 1-1,0-1 1,0 0-1,0 0 1,0 0-1,0 0 1,0 0 0,1 0-1,-1-1 1,1 1-1,-1 0 1,1-1-1,0 1 1,0-1 0,0 1-1,0-1 1,0 0-1,0 0 1,0 0-1,0 0 1,0 0 0,3 0-1,10 3 102,0-2 0,0 0 0,0 0 0,0-2 0,0 0 0,28-4-1,-41 4-146,0 0-1,0-1 1,0 0-1,0 1 1,0-1-1,-1 0 1,1 0-1,0 0 0,0 0 1,-1 0-1,1 0 1,-1 0-1,1-1 1,-1 1-1,1-1 1,-1 1-1,0-1 0,0 1 1,0-1-1,0 0 1,0 0-1,0 1 1,1-4-1,-1 0-66,1-1 0,-1 0 0,1 0 0,-2 0 0,1 0 0,-1-8 0,26 44 42,-20-22 87,0 0 0,1-1 0,0 1 0,0-1-1,1 0 1,-1-1 0,1 0 0,1 0 0,-1-1 0,1 0 0,0 0-1,0-1 1,17 5 0,-4-4 33,0 0 0,1-1 0,0-2 0,43 0-1,-60-2-74,0 0 0,-1-1-1,1 1 1,-1-1-1,1-1 1,-1 1 0,1-1-1,-1 0 1,0 0-1,0 0 1,0-1 0,0 0-1,0 0 1,-1 0-1,1 0 1,-1-1 0,0 0-1,0 0 1,0 0-1,0 0 1,-1-1 0,0 1-1,0-1 1,0 0-1,0 0 1,-1 0 0,0 0-1,2-8 1,1-4-104,-1 0 0,0-1 0,-1 0 0,-2 1 0,1-1 0,-2 0 0,-3-32 0,1 39 118,0 0 0,-1 1 0,0 0 0,-1-1-1,0 1 1,-1 1 0,1-1 0,-2 1 0,0-1 0,0 1 0,0 1-1,-1 0 1,0-1 0,-13-10 0,18 18 24,1 0 1,0 1-1,0-1 1,-1 0-1,1 0 1,0 0-1,-1 1 1,1-1-1,-1 1 1,1-1-1,-1 1 1,1 0-1,-1-1 0,1 1 1,-1 0-1,1 0 1,-1 0-1,1 0 1,-1 0-1,0 1 1,1-1-1,-1 0 1,1 1-1,-3 0 1,2 1 5,-1-1 0,1 1 0,0 0 0,0 0 0,-1 0 1,1 0-1,0 0 0,1 1 0,-1-1 0,0 1 0,-2 4 1,-3 8 153,2 0 0,-1 0 0,-4 26 0,9-39-137,-4 19 402,2 0 1,0 0-1,0 27 1,2-42-353,1 0 0,0-1 0,1 1 1,-1 0-1,1-1 0,0 1 0,1 0 0,-1-1 0,1 1 0,0-1 1,1 0-1,-1 0 0,1 0 0,0 0 0,0 0 0,1 0 1,3 4-1,4-1 9,-1-1 1,1-1 0,0 1 0,0-2-1,0 1 1,1-2 0,0 1-1,23 4 1,36 3-1635,-4-7-5248,-42-5 1602</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07.342"/>
    </inkml:context>
    <inkml:brush xml:id="br0">
      <inkml:brushProperty name="width" value="0.05" units="cm"/>
      <inkml:brushProperty name="height" value="0.05" units="cm"/>
      <inkml:brushProperty name="color" value="#004F8B"/>
    </inkml:brush>
  </inkml:definitions>
  <inkml:trace contextRef="#ctx0" brushRef="#br0">369 141 6643,'0'0'3538,"-8"-17"-1927,-25-54-739,31 67-796,0 1-1,0-1 1,0 1-1,-1 0 1,1 0-1,-1 0 1,0 0-1,0 0 1,0 0-1,0 1 1,-1-1-1,1 1 1,-1 0-1,1 0 1,-1 1-1,0-1 1,1 1-1,-1-1 1,0 1-1,0 0 1,0 1-1,0-1 1,0 1-1,0-1 1,0 1-1,0 1 1,-8 0-1,2 1-11,1 0-1,0 0 0,0 1 1,0 0-1,0 1 1,0 0-1,1 1 1,0-1-1,-10 9 0,7-5 143,0 2 0,1-1 0,0 1 0,1 1 0,0 0 0,0 0 0,1 1 0,1 0 0,0 0 0,1 0 0,0 1 0,1 0 0,0 1-1,1-1 1,0 1 0,2 0 0,-1 0 0,2 0 0,0 0 0,1 22 0,0-31-136,1-1 0,-1 1 0,1 0 0,0 0 0,1-1 0,-1 1 1,1-1-1,0 1 0,0-1 0,1 0 0,-1 0 0,1 0 0,0 0 0,0 0 0,4 4 0,0-2 12,0 0 0,1 0-1,-1-1 1,1 0 0,0 0 0,1-1-1,12 5 1,4-1 19,1 0 1,0-2-1,1-1 0,40 3 0,58-6-58,-121 3-2158</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09.520"/>
    </inkml:context>
    <inkml:brush xml:id="br0">
      <inkml:brushProperty name="width" value="0.05" units="cm"/>
      <inkml:brushProperty name="height" value="0.05" units="cm"/>
      <inkml:brushProperty name="color" value="#004F8B"/>
    </inkml:brush>
  </inkml:definitions>
  <inkml:trace contextRef="#ctx0" brushRef="#br0">0 300 8660,'0'0'5013,"10"2"-4279,13 1-300,0-1 1,1-1-1,0-1 1,-1-1-1,1-1 1,36-8-1,-47 8-427,1-2-1,-1 0 1,0 0 0,0-1-1,-1-1 1,1 0 0,-1-1-1,-1 0 1,1-1 0,-1 0-1,-1-1 1,1 0 0,12-15-1,-19 17-84,1-1 0,-2 1 0,1-1 0,-1 0 0,0 0 0,0 0-1,-1-1 1,0 1 0,-1 0 0,1-14 0,-1 18 27,-1 0 0,1 1-1,-1-1 1,0 0 0,0 0 0,-1 0 0,1 1-1,-1-1 1,0 0 0,0 0 0,0 1 0,0-1 0,-1 1-1,1-1 1,-1 1 0,0 0 0,0-1 0,0 1-1,0 0 1,-1 0 0,1 1 0,-1-1 0,0 0-1,0 1 1,-4-3 0,6 36-808,3-15 970,1 0-1,0-1 1,0 0-1,2 1 1,0-1-1,0-1 1,2 1 0,0-1-1,11 18 1,-9-18-104,-1 0 0,0 1 1,-2 0-1,1 0 0,-2 1 1,0-1-1,-1 1 0,-1 0 1,3 24-1,-8-39-43,1 0-1,0-1 1,0 1 0,-1-1-1,1 1 1,0-1 0,-1 0-1,1 1 1,-1-1 0,1 0-1,0 0 1,-1 0 0,1 0-1,0 0 1,-1 0 0,1-1-1,-1 1 1,1 0 0,0-1-1,-1 1 1,1-1-1,0 1 1,-2-2 0,0 0-67,1-1 1,-1 0-1,0 0 1,1 0-1,-1 0 1,1 0-1,0 0 1,0-1-1,0 1 0,1-1 1,-1 0-1,1 1 1,0-1-1,0 0 1,0 0-1,1 0 1,-1 1-1,1-1 1,0 0-1,0 0 1,0 0-1,0 0 1,1 0-1,0 0 0,0 0 1,0 1-1,0-1 1,0 0-1,1 1 1,0-1-1,-1 1 1,1-1-1,1 1 1,-1 0-1,0 0 1,4-3-1,3 1 156,0 0 0,1 1 0,0 0 1,0 0-1,0 1 0,0 1 0,0 0 0,1 0 0,-1 1 0,14 0 1,-3 0 564,1 2 0,0 0 0,42 9 0,-36-3 27,-1 1 0,34 16 0,-60-24 376,-1-11 1742,1-18-2974,0 26 402,-1-174-882,7 178-2609,12 15-1505,5 10-1886</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09.876"/>
    </inkml:context>
    <inkml:brush xml:id="br0">
      <inkml:brushProperty name="width" value="0.05" units="cm"/>
      <inkml:brushProperty name="height" value="0.05" units="cm"/>
      <inkml:brushProperty name="color" value="#004F8B"/>
    </inkml:brush>
  </inkml:definitions>
  <inkml:trace contextRef="#ctx0" brushRef="#br0">1 221 6163,'0'0'6016,"0"-18"-4109,1-60 25,-1 73-1754,0 0 0,0 0 1,1 0-1,0 0 0,0 0 0,0 0 0,1 0 0,0 0 1,-1 1-1,2-1 0,-1 1 0,0-1 0,1 1 1,0 0-1,0 0 0,0 0 0,1 1 0,-1-1 0,1 1 1,0 0-1,0 0 0,0 0 0,0 0 0,1 1 1,-1-1-1,1 1 0,-1 0 0,7-1 0,-1 0-720,0 0-1,0 1 1,1 0-1,19 0 0,35 7-7476,-40 2 1232</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10.627"/>
    </inkml:context>
    <inkml:brush xml:id="br0">
      <inkml:brushProperty name="width" value="0.05" units="cm"/>
      <inkml:brushProperty name="height" value="0.05" units="cm"/>
      <inkml:brushProperty name="color" value="#004F8B"/>
    </inkml:brush>
  </inkml:definitions>
  <inkml:trace contextRef="#ctx0" brushRef="#br0">1 433 1553,'0'0'6813,"18"2"-4622,-9-1-1782,33 4 1096,-1-2 0,55-2 0,-85-2-1350,1 1 0,0-2-1,-1 1 1,1-2-1,-1 1 1,0-2 0,0 1-1,0-1 1,0-1-1,0 0 1,-1-1-1,0 0 1,0 0 0,16-16-1,-18 13-73,-1 0 0,0-1 1,-1 0-1,0 0 0,-1-1 0,0 1 0,0-1 0,-1 0 1,-1-1-1,4-21 0,-4 14-94,-1 0-1,0 0 1,-2 0 0,0 1 0,-2-1 0,-3-20 0,4 34-1,-1-1 1,1 0-1,-1 1 1,-1 0-1,1-1 1,-1 1-1,0 0 1,0 0-1,0 0 1,-1 1-1,-7-9 1,9 11-10,1 1 1,-1-1 0,0 1-1,1 0 1,-1-1 0,0 1-1,0 0 1,0 0 0,0 0 0,0 0-1,-1 1 1,1-1 0,0 1-1,0-1 1,0 1 0,-1 0-1,1-1 1,0 1 0,0 0-1,0 1 1,-1-1 0,1 0 0,0 1-1,0-1 1,0 1 0,-1-1-1,1 1 1,0 0 0,0 0-1,0 0 1,0 0 0,0 1-1,-2 1 1,-4 4-6,1 1 0,0-1 1,0 1-1,1 0 0,0 1 0,0 0 0,1 0 1,0 0-1,1 1 0,0-1 0,0 1 0,1 0 0,-2 11 1,0 0 163,2 0 1,0-1-1,2 1 1,0 0-1,4 35 1,-3-51-98,1 0 1,0 0-1,1-1 1,-1 1 0,1 0-1,0-1 1,0 1 0,0-1-1,1 0 1,-1 0-1,1 0 1,0 0 0,7 7-1,-3-5 22,1 0 1,-1 0-1,1 0 0,0-1 0,1 0 0,14 6 0,-2-3 12,0-2-1,0 0 0,0-1 1,1-1-1,34 2 0,-28-4-41,-3 0 12,0 0 0,50-6 0,-71 4-40,1-1 0,0 1 0,0-1 0,-1 0 0,1-1 0,-1 1 0,1-1 0,-1 0 0,0 0 0,1 0 0,-1-1 1,0 0-1,0 1 0,-1-1 0,1-1 0,-1 1 0,1 0 0,-1-1 0,0 0 0,0 0 0,4-7 0,-5 7-42,0 0 0,-1 0-1,1-1 1,-1 1 0,0 0 0,0 0-1,-1-1 1,1 1 0,-1 0 0,0-1-1,0 1 1,0 0 0,-1-1 0,0 1-1,0 0 1,0 0 0,0-1 0,0 1-1,-1 0 1,0 0 0,0 0 0,0 0-1,0 1 1,-6-7 0,5 6-18,-1 0-1,0 1 1,-1-1 0,1 1 0,0 1-1,-1-1 1,0 0 0,1 1 0,-1 0-1,0 0 1,0 1 0,0-1 0,-1 1-1,1 0 1,0 0 0,0 1 0,-1 0-1,1 0 1,-10 1 0,13 0 23,0-1 1,0 1-1,0 0 1,0 0-1,0 0 1,0 0-1,0 0 0,0 1 1,1-1-1,-1 0 1,1 1-1,-1-1 1,1 1-1,-1 0 1,1-1-1,0 1 1,0 0-1,0 0 1,0 0-1,0 0 1,0 0-1,1 0 0,-1 0 1,1 0-1,-1 0 1,1 0-1,0 0 1,-1 1-1,1-1 1,0 0-1,1 3 1,-1-1 23,0 1-1,0-1 1,0 1 0,1-1 0,-1 1 0,1-1 0,0 1 0,1-1 0,-1 0 0,1 1 0,0-1-1,0 0 1,0 0 0,3 4 0,1-3 44,1 0 0,-1-1-1,1 0 1,0 0 0,0 0 0,0-1-1,1 0 1,-1 0 0,1-1 0,0 0-1,0 0 1,0-1 0,-1 0 0,1 0-1,0-1 1,0 0 0,0 0 0,0-1-1,9-2 1,-12 2-73,-1 0 0,0-1 0,0 0 0,-1 1 1,1-1-1,0-1 0,-1 1 0,1 0 0,-1-1 0,0 0 0,1 1 0,-1-2 0,3-3 0,36-54-1991,-7 10-274,-30 46 2397,-1 1 1,1 1 0,-1-1-1,1 0 1,0 1-1,1 0 1,-1 0 0,0 1-1,1 0 1,0-1 0,-1 2-1,1-1 1,0 1 0,0 0-1,0 0 1,0 0-1,0 1 1,0 0 0,0 0-1,0 1 1,0 0 0,0 0-1,0 0 1,10 4 0,-6-1 163,0-1 0,0 2 0,0-1 0,-1 1 0,0 1-1,0 0 1,-1 0 0,1 1 0,-1 0 0,0 0 0,-1 1 0,0 0 0,7 10 0,-11-14-227,-1-1-1,0 1 0,0 0 0,0 0 1,0 0-1,-1 0 0,1 0 1,-1 1-1,0-1 0,0 0 0,-1 1 1,1-1-1,-1 0 0,-1 7 1,1-9-68,-1 1 1,0 0 0,1-1 0,-1 1 0,-1-1-1,1 0 1,0 1 0,0-1 0,-1 0 0,0 0-1,1 0 1,-1 0 0,0 0 0,0 0 0,0 0-1,0 0 1,0-1 0,0 1 0,-1-1 0,1 0-1,-1 0 1,1 1 0,-5 0 0,-5 1-797,-1 0 1,1 0-1,-1-1 1,1-1-1,-1 0 1,-13-1-1,-15 0-3282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45.587"/>
    </inkml:context>
    <inkml:brush xml:id="br0">
      <inkml:brushProperty name="width" value="0.05" units="cm"/>
      <inkml:brushProperty name="height" value="0.05" units="cm"/>
      <inkml:brushProperty name="color" value="#004F8B"/>
    </inkml:brush>
  </inkml:definitions>
  <inkml:trace contextRef="#ctx0" brushRef="#br0">1 161 5923,'0'0'888,"9"-20"-608,36-63 294,-42 79-430,1 0 1,-1 0-1,0 0 1,1 0-1,0 0 1,0 1-1,0 0 1,0-1 0,1 2-1,-1-1 1,1 0-1,0 1 1,-1 0-1,10-3 1,-2 3 202,-1 0 0,1 1 0,0 0 0,17 1 0,-12 0 13,-4 0-193,0 0 0,-1 1 0,1 1 0,-1 1 1,1-1-1,-1 2 0,0 0 0,0 0 0,-1 1 0,1 0 0,-1 1 0,0 1 0,0 0 0,-1 0 0,0 1 0,-1 0 0,15 16 0,-13-12-113,-1 1 0,-1 0 0,0 1 0,-1 0 0,0 0 0,-1 1 0,-1 0 0,0 0-1,-1 1 1,0-1 0,-2 1 0,0 0 0,2 24 0,-4-27-68,-1-1 0,0 1 0,0-1-1,-1 1 1,-1-1 0,0 0 0,-1 1 0,0-1 0,0 0 0,-2-1 0,1 1 0,-2-1 0,1 0 0,-2 0 0,1 0-1,-1-1 1,-1 0 0,0 0 0,0-1 0,-1 0 0,0-1 0,-1 0 0,0 0 0,-15 9 0,13-9-45,-1 0 0,0-1 0,0-1 0,-1 0 0,0 0 0,0-1-1,0-1 1,-1-1 0,1 0 0,-1-1 0,0 0 0,0-1 0,0-1 0,0 0 0,-26-4 0,37 2 23,0 0-1,0 0 1,-1 0 0,1 0-1,0-1 1,1 1-1,-1-1 1,0 0-1,1 0 1,0 0-1,0-1 1,0 1 0,0-1-1,0 0 1,0 0-1,1 0 1,0 0-1,0 0 1,0 0 0,1-1-1,-1 1 1,1 0-1,0-1 1,0 1-1,0-1 1,1-8-1,-1 8 3,1 0-1,0 0 0,0 0 0,0 0 0,1 0 0,0 0 0,-1 0 0,2 1 0,-1-1 0,1 0 0,-1 1 1,1-1-1,1 1 0,-1 0 0,0-1 0,1 1 0,0 0 0,0 0 0,0 1 0,1-1 0,-1 1 0,1 0 0,0-1 1,0 2-1,5-4 0,1 2 187,0 0 1,0 1 0,0 1-1,1 0 1,-1 0 0,1 1 0,-1 0-1,1 1 1,0 0 0,-1 0-1,1 1 1,-1 1 0,1 0-1,-1 0 1,0 1 0,1 1-1,-2-1 1,1 2 0,0-1-1,-1 1 1,0 1 0,0-1-1,0 2 1,-1-1 0,14 14 0,2 8 583,27 36 1,-30-35-485,0-2-1,31 29 1,-45-49-712,1-1 1,-1 0 0,1 0 0,0-1 0,1 0 0,-1 0 0,1-1 0,0 0 0,0 0-1,0-1 1,1 0 0,12 1 0,13-2-4012</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11.192"/>
    </inkml:context>
    <inkml:brush xml:id="br0">
      <inkml:brushProperty name="width" value="0.05" units="cm"/>
      <inkml:brushProperty name="height" value="0.05" units="cm"/>
      <inkml:brushProperty name="color" value="#004F8B"/>
    </inkml:brush>
  </inkml:definitions>
  <inkml:trace contextRef="#ctx0" brushRef="#br0">1 490 6403,'0'0'5026,"23"0"-3230,3 1-1428,-13-1-271,0 1 0,0-1-1,0-1 1,0-1 0,0 1 0,-1-2 0,1 0 0,0-1-1,13-5 1,-7 1-80,0 0 0,-1-2-1,0 0 1,-1-1 0,0-1-1,0 0 1,21-22 0,-29 25-79,-2 0 0,1 0 1,-1 0-1,-1-1 1,1 0-1,-2-1 1,1 1-1,-2-1 1,1 0-1,-1-1 1,-1 1-1,0 0 1,-1-1-1,2-17 1,-4-137-481,1 165 538,-1 0 1,0-1-1,0 1 0,0 0 0,0 0 1,0-1-1,-1 1 0,1 0 0,0-1 1,-1 1-1,1 0 0,-1 0 0,1-1 1,-1 1-1,1 0 0,-1 0 0,-1-1 1,2 2-5,-1 0 1,1 0-1,-1 0 1,0 0-1,1 0 1,-1 0-1,1 0 1,-1 0-1,1 1 1,-1-1 0,1 0-1,-1 0 1,1 1-1,0-1 1,-1 0-1,1 1 1,-1-1-1,1 1 1,0-1-1,-1 0 1,1 1-1,0-1 1,-1 1 0,1-1-1,0 1 1,-1 0-1,-20 44-139,10-8 628,2 0-1,1 1 1,2 0 0,2 0-1,1 67 1,3-102-508,0 0 1,0 1-1,0-1 1,1 0 0,-1 0-1,1 1 1,0-1-1,0 0 1,0 0-1,0 0 1,0 0-1,1 0 1,-1 0-1,1-1 1,0 1-1,0 0 1,4 3-1,-5-5-279,1 0 1,-1 0-1,1 0 0,-1 0 0,1-1 0,0 1 0,-1 0 0,1-1 0,0 1 0,0-1 0,-1 0 0,1 1 0,3-1 0,9 0-3397</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11.614"/>
    </inkml:context>
    <inkml:brush xml:id="br0">
      <inkml:brushProperty name="width" value="0.05" units="cm"/>
      <inkml:brushProperty name="height" value="0.05" units="cm"/>
      <inkml:brushProperty name="color" value="#004F8B"/>
    </inkml:brush>
  </inkml:definitions>
  <inkml:trace contextRef="#ctx0" brushRef="#br0">32 217 4386,'0'0'5683,"21"6"-3458,-7-2-1892,11 4 88,1-2 1,0-1 0,0 0-1,34 0 1,-52-4-286,0-1 0,0-1 1,-1 1-1,1-1 1,0-1-1,0 1 0,-1-1 1,1-1-1,9-3 0,-14 3-127,1 1-1,-1 0 1,-1-1-1,1 1 1,0-1-1,-1 0 1,1 0-1,-1 0 1,0 0-1,0 0 1,0-1-1,0 1 1,-1-1-1,1 1 0,-1-1 1,0 0-1,0 1 1,0-1-1,0 0 1,-1 0-1,0-5 1,1 2-126,0-1 1,-1 1-1,0 0 0,0 0 1,-1 0-1,0-1 1,0 1-1,-4-12 1,3 15 48,0 0 0,0 0 0,-1 0 0,1 0 0,-1 1 0,0-1 0,0 1 0,0 0 1,-1-1-1,1 1 0,-1 1 0,0-1 0,0 1 0,-6-4 0,0 1-25,0 0 1,0 0-1,-1 1 0,0 1 0,1-1 0,-1 2 0,0 0 1,-1 0-1,1 1 0,0 0 0,0 1 0,-1 0 0,-13 3 1,18-2 141,0 1 1,1-1-1,-1 2 1,1-1 0,-1 1-1,1 0 1,0 0 0,0 0-1,1 1 1,-1 0 0,1 0-1,0 1 1,0 0 0,0-1-1,0 2 1,1-1 0,0 0-1,0 1 1,0 0 0,1 0-1,0 0 1,-4 12 0,5-15-4,0 1 0,1-1 1,0 1-1,0 0 0,0 0 0,0 0 1,0 0-1,1 0 0,-1 0 1,1-1-1,0 1 0,1 0 0,-1 0 1,1 0-1,-1 0 0,1 0 1,0 0-1,1 0 0,-1-1 0,1 1 1,-1-1-1,1 1 0,0-1 0,1 1 1,-1-1-1,0 0 0,1 0 1,4 4-1,1-2-225,-1 0 0,1-1 0,0 0 0,0 0 0,1-1 0,-1 0 0,1 0 0,-1-1 0,1 0 0,0-1 0,15 1 0,32-1-3599</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11.988"/>
    </inkml:context>
    <inkml:brush xml:id="br0">
      <inkml:brushProperty name="width" value="0.05" units="cm"/>
      <inkml:brushProperty name="height" value="0.05" units="cm"/>
      <inkml:brushProperty name="color" value="#004F8B"/>
    </inkml:brush>
  </inkml:definitions>
  <inkml:trace contextRef="#ctx0" brushRef="#br0">347 130 4162,'0'0'6411,"-3"-17"-4349,-9-51-1085,12 66-938,-1 0 0,0 0 1,0 0-1,1-1 1,-1 1-1,-1 0 0,1 0 1,0 0-1,0 0 0,-1 1 1,1-1-1,-1 0 1,0 1-1,0-1 0,1 1 1,-1-1-1,0 1 1,0 0-1,0-1 0,0 1 1,0 0-1,-3 0 1,-1-1-13,-1 1 1,1 0-1,0 0 1,0 1-1,-11 0 1,9 0 53,-2 0 20,1 0-1,-1 0 1,1 1 0,-1 1-1,1-1 1,0 2-1,-1-1 1,1 1 0,0 1-1,1-1 1,-1 1-1,1 1 1,-1 0 0,1 0-1,1 1 1,-1-1-1,1 2 1,0-1 0,0 1-1,1 0 1,0 0-1,0 1 1,-6 12 0,6-11 60,1 0 1,1 0 0,0 1 0,0 0 0,1 0 0,0 0 0,0 0 0,1 0 0,1 1 0,-1 10-1,2-16-85,0 0-1,0-1 1,0 1-1,1 0 1,0 0-1,0-1 0,0 1 1,0-1-1,1 1 1,0-1-1,0 0 1,0 1-1,0-1 0,1 0 1,-1 0-1,1-1 1,0 1-1,0 0 0,1-1 1,-1 0-1,1 0 1,-1 0-1,9 5 1,1-2 91,1 0 1,-1-1-1,1 0 1,1-1-1,-1 0 1,0-2 0,17 2-1,106-1-391,-82-4-858,-53 1 473,9-1-6</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12.928"/>
    </inkml:context>
    <inkml:brush xml:id="br0">
      <inkml:brushProperty name="width" value="0.05" units="cm"/>
      <inkml:brushProperty name="height" value="0.05" units="cm"/>
      <inkml:brushProperty name="color" value="#004F8B"/>
    </inkml:brush>
  </inkml:definitions>
  <inkml:trace contextRef="#ctx0" brushRef="#br0">367 0 3153,'0'0'10176,"2"7"-9883,3 32 228,-2 44 0,1 17 259,-3-93-617,-1-6 125,-4-8 115,-6-1-542,-1 1 0,0 0 0,0 0 0,0 1 0,-1 1 0,0 0 0,0 1 0,0 0 0,-20-3 0,0 1-248,1 2 1,-57-1-1,84 5 380,1-1 1,-1 1 0,0 1 0,1-1-1,-1 0 1,1 1 0,-1 0-1,1 0 1,-1 0 0,1 0 0,-1 0-1,1 1 1,0 0 0,0-1-1,0 1 1,0 0 0,0 1 0,0-1-1,0 0 1,1 1 0,-3 3 0,2-1 29,0 1 0,1-1 0,-1 1 1,1 0-1,1 0 0,-1 0 1,1 0-1,0 0 0,1 1 0,-1-1 1,2 10-1,-2-11 53,2-1 1,-1 1-1,0 0 0,1-1 1,0 1-1,0-1 0,1 1 0,-1-1 1,1 0-1,0 1 0,0-1 1,0 0-1,0 0 0,1 0 0,0-1 1,3 5-1,0-3 15,-1-1-1,0 0 1,1 0 0,0 0-1,0 0 1,0-1 0,0 0-1,1-1 1,12 4 0,8 0 75,1-1 1,0-2-1,1-1 1,35-2-1,-47 0-139,12 0 67,-1-1 0,0-1 0,0-1 0,0-2 0,-1-1 0,47-16 0,-66 19-120,0 0 0,-1-1-1,1 0 1,-1 0 0,0 0 0,0-1 0,0 0 0,-1 0-1,0-1 1,0 0 0,0 0 0,0-1 0,-1 1 0,0-1 0,-1 0-1,0 0 1,0-1 0,0 0 0,-1 1 0,0-1 0,0 0 0,-1 0-1,0 0 1,-1-1 0,0 1 0,1-17 0,-2 22 7,0 1 0,0-1 1,-1 1-1,1-1 0,0 1 1,-1-1-1,1 1 0,-1-1 1,0 1-1,0 0 0,0-1 0,0 1 1,0 0-1,0 0 0,-1 0 1,1 0-1,-1 0 0,0 0 1,1 0-1,-1 0 0,-3-2 1,1 2-4,0 0 1,0 0 0,-1 0 0,1 1 0,0 0 0,-1 0 0,1 0 0,-1 0 0,1 1 0,-1-1 0,-6 1-1,8 1 26,-1-1-1,1 1 0,0-1 0,0 1 1,-1 0-1,1 0 0,0 1 1,0-1-1,0 1 0,0-1 0,0 1 1,1 0-1,-1 0 0,0 0 0,1 0 1,0 1-1,-1-1 0,1 1 0,0 0 1,0-1-1,0 1 0,1 0 0,-1 0 1,1 0-1,-1 0 0,0 4 1,-1 1 140,0 1 0,1-1 1,0 1-1,0 0 0,1 0 1,0-1-1,1 1 0,1 16 1,0-22-106,0 0 0,0 0 0,0 0 1,0 0-1,1 0 0,-1-1 0,1 1 1,0-1-1,0 1 0,0-1 0,0 1 1,0-1-1,0 0 0,1 0 0,-1 0 1,1 0-1,-1-1 0,1 1 0,0-1 1,0 1-1,-1-1 0,1 0 0,4 1 1,9 3 35,0-1 1,31 5-1,-5-5-2266,60-1-1,-79-3 68,19 0-4001</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14.408"/>
    </inkml:context>
    <inkml:brush xml:id="br0">
      <inkml:brushProperty name="width" value="0.05" units="cm"/>
      <inkml:brushProperty name="height" value="0.05" units="cm"/>
      <inkml:brushProperty name="color" value="#004F8B"/>
    </inkml:brush>
  </inkml:definitions>
  <inkml:trace contextRef="#ctx0" brushRef="#br0">418 0 3954,'0'0'6640,"0"4"-5042,-1 33-904,2 0 0,1-1-1,2 1 1,16 67 0,-22-108-635,-1 2 1,0-1-1,-1 0 1,1 0-1,0 1 1,-1 0-1,1 0 1,-1 0 0,0 0-1,-4-1 1,-53-22-822,34 15 545,0 1 1,-1 2 0,0 0-1,0 2 1,-1 1-1,1 1 1,-1 2 0,-42 3-1,68-1 220,1-1-1,-1 1 1,1 0-1,-1 0 1,1 1-1,0-1 1,-1 0-1,1 1 1,0-1-1,0 1 1,0 0-1,0 0 1,1 0-1,-1 0 0,0 0 1,1 0-1,-1 0 1,1 1-1,0-1 1,0 0-1,0 1 1,0-1-1,0 1 1,0-1-1,1 1 1,-1-1-1,1 1 1,0 0-1,0-1 1,0 1-1,0 0 1,0 2-1,0 2 70,0-1 1,1 1-1,0 0 0,0-1 1,0 0-1,1 1 0,0-1 1,0 0-1,0 0 0,1 0 0,0 0 1,5 7-1,-1-5 36,1-1 1,0 0-1,0 0 0,1-1 1,0 0-1,0 0 0,0-1 1,1 0-1,0-1 0,0 0 0,0 0 1,0-1-1,1-1 0,12 2 1,19 2 197,1-3 0,53-2 0,-62-1-213,2 0 61,0-2 0,-1-1 1,59-13-1,-84 14-154,1-1 1,0 0-1,-1 0 1,0-1-1,0-1 1,0 0-1,-1 0 0,0-1 1,0 0-1,0-1 1,0 0-1,-1 0 1,0-1-1,-1 0 0,0 0 1,8-13-1,-13 19-39,0-1 0,0 0 0,-1 0-1,0 0 1,1 0 0,-1 0 0,0 0-1,-1 0 1,1-1 0,0 1 0,-1 0 0,0-1-1,0 1 1,0 0 0,0 0 0,0-1-1,-1 1 1,1 0 0,-1 0 0,-2-6 0,1 6 7,1 1 1,-1-1-1,0 1 1,0 0-1,0 0 1,0-1-1,-1 1 1,1 1 0,0-1-1,-1 0 1,1 1-1,-1-1 1,0 1-1,0-1 1,1 1-1,-1 0 1,0 1 0,0-1-1,0 0 1,0 1-1,-5-1 1,1 0-4,0 0 0,1 1 0,-1-1 0,0 1 0,0 1 0,0-1 0,0 1 0,-10 3 0,15-3 17,0 1 0,0-1 0,0 0 0,0 1 0,0 0 0,0-1 0,0 1 0,0 0 0,1 0 0,-1 0 0,1 0 0,0 0 0,-1 0 0,1 0 0,0 1 0,0-1 0,0 0 0,1 1 0,-1-1 0,0 1 0,1-1 0,0 1 0,-1-1 0,1 1 0,0-1 0,1 4 0,-1 3 24,0 1-1,0-1 0,1 0 1,0 0-1,1 0 0,0 0 0,1 0 1,-1 0-1,7 12 0,0-6 39,0 1 1,1-2-1,23 28 0,23 21 236,-12-15 122,40 59-1,-72-91-353,-2 1 1,0 0-1,-2 0 0,1 1 1,-2 0-1,0 0 0,-2 1 1,5 22-1,-13-86 240,4-80 1,1 36-1090,-1 36 91,7-58 0,-7 96 587,2 0 0,0 1 0,0-1 0,2 1 0,0 0 0,0 0 0,1 0 0,15-23 0,-19 33 186,1 1 0,0 0 0,-1 0 0,1 0 0,0 0 0,1 1 0,-1-1-1,0 1 1,1 0 0,-1 0 0,1 0 0,0 0 0,0 1 0,-1-1 0,1 1-1,0 0 1,0 0 0,0 0 0,1 1 0,-1 0 0,0-1 0,0 1 0,0 1 0,0-1-1,0 1 1,0-1 0,0 1 0,0 0 0,7 3 0,-3 0 24,1-1 1,-1 2-1,0-1 0,0 1 1,0 0-1,-1 1 0,0 0 1,0 0-1,0 0 0,-1 1 1,11 14-1,-9-8-16,-1 0-1,0 0 1,-1 0 0,7 23-1,-11-29-49,0 0-1,0 1 0,-1-1 0,0 1 1,0-1-1,0 1 0,-1-1 0,-1 1 1,1-1-1,-4 15 0,2-18-24,1-1 0,-1 0 0,-1 0 0,1 0 0,0 0 0,-1-1 0,1 1 0,-1-1 0,0 1 0,0-1 0,0 0 0,0 0 1,0 0-1,-1 0 0,1-1 0,0 1 0,-1-1 0,1 0 0,-1 0 0,1 0 0,-1-1 0,0 1 0,-5-1 0,-11 2-427,0 0 1,-37-4-1,55 2 237,0 0 1,0 0-1,-1 0 1,1 0-1,0-1 0,0 1 1,-1-1-1,1 0 1,0 0-1,0 1 0,0-2 1,0 1-1,0 0 1,0 0-1,0 0 0,0-1 1,1 1-1,-1-1 1,0 0-1,1 1 0,-1-1 1,1 0-1,0 0 1,0 0-1,0 0 0,-1 0 1,2 0-1,-1 0 1,0 0-1,0-1 0,1 1 1,-1 0-1,1 0 1,0-1-1,0 1 0,0-3 1,0-14-3574</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15.398"/>
    </inkml:context>
    <inkml:brush xml:id="br0">
      <inkml:brushProperty name="width" value="0.05" units="cm"/>
      <inkml:brushProperty name="height" value="0.05" units="cm"/>
      <inkml:brushProperty name="color" value="#004F8B"/>
    </inkml:brush>
  </inkml:definitions>
  <inkml:trace contextRef="#ctx0" brushRef="#br0">301 433 0,'0'0'9735,"1"-19"-7862,-2-60-694,1 75-1135,0 1-1,-1-1 0,1 1 1,-1-1-1,0 1 0,0-1 1,-1 1-1,1-1 0,-1 1 1,1 0-1,-1 0 0,0 0 1,0 0-1,-1 0 0,1 0 1,0 0-1,-1 1 1,0-1-1,0 1 0,1 0 1,-1 0-1,-1 0 0,1 0 1,0 1-1,-6-3 0,-2 0-41,-1 1-1,1 0 1,-1 1 0,1 1-1,-19-1 1,18 1-17,-1 0 30,-1 0-1,1 1 0,-1 1 1,-24 4-1,35-4-5,1-1 0,-1 1 0,0 0 0,1 0 0,-1 0 1,1 0-1,-1 1 0,1-1 0,0 0 0,-1 1 0,1 0 0,0 0 0,0-1 0,0 1 0,0 1 0,1-1 0,-1 0 0,1 0 1,-1 0-1,1 1 0,0-1 0,-1 1 0,1-1 0,1 1 0,-1 0 0,0-1 0,1 1 0,-1 0 0,1-1 0,0 4 1,-1-1 42,1 0 0,0 0 0,0 0 0,0 0 0,1 0 0,0 0 0,0 0 0,0 0 0,1-1 1,-1 1-1,1 0 0,0-1 0,1 1 0,-1-1 0,1 0 0,3 5 0,-1-5 27,0 1-1,0-1 1,0 0 0,0-1-1,1 1 1,0-1-1,-1 0 1,1 0 0,0-1-1,0 0 1,1 0-1,7 1 1,-5 0 27,0-1-1,1 0 0,-1-1 1,1 0-1,0-1 1,-1 0-1,1 0 1,-1-1-1,17-4 1,-22 4-102,0 0 0,0-1 0,0 0 0,0 0 0,-1 0 0,1 0 0,-1-1 0,1 1 0,-1-1 0,0 0 0,0 0 0,0 0 0,0 0 0,-1-1 0,1 1 0,-1-1 0,0 1 0,0-1 0,0 0 0,-1 0 0,1 0 0,-1 0 0,0 0 0,1-5 0,0-7-167,1 0 0,-2 0 0,0 0 0,-1-1-1,-3-22 1,3 84-164,-1-40 355,0-1 0,0 1-1,1 0 1,0 0 0,0 0 0,0-1 0,1 1-1,-1 0 1,1 0 0,0 0 0,1-1 0,-1 1-1,1-1 1,0 1 0,0-1 0,0 0 0,0 1-1,1-1 1,0 0 0,0-1 0,0 1 0,4 3-1,1-1-5,1-1 0,0 0 1,0 0-1,0-1 0,0 0 0,1-1 0,0 0 0,-1 0 0,1-1 0,0-1 0,0 1 0,1-1 0,-1-1 0,0 0 1,0-1-1,0 0 0,12-2 0,-17 1-68,0-1 0,0 1 1,0-1-1,-1 0 0,1 0 1,-1 0-1,0-1 0,0 1 0,0-1 1,0 0-1,-1 0 0,1-1 1,-1 1-1,0-1 0,0 1 1,-1-1-1,1 0 0,1-8 0,1 1-140,-1 0-1,0 0 0,-1-1 0,0 0 0,-1 0 0,1-20 0,-3 7 127,0 40 472,2 43 298,-1-51-648,0-1 1,1 1 0,-1-1 0,1 0 0,1 0-1,-1 0 1,1 0 0,-1 0 0,2 0-1,-1-1 1,0 1 0,1-1 0,0 0 0,0 0-1,0-1 1,0 1 0,1-1 0,-1 0 0,1 0-1,0 0 1,0 0 0,0-1 0,0 0-1,10 2 1,2 1-383,1-1-1,0-1 0,-1 0 1,1-2-1,1 0 0,24-2 1,-40 0 74,1 1 0,0-1 0,-1 1 1,1-1-1,-1 0 0,1 0 0,-1 0 1,0-1-1,0 1 0,1-1 0,-1 0 1,0 0-1,0 0 0,0 0 1,-1-1-1,5-4 0,-3 2-125,0-1 1,0 1-1,-1-1 0,0 0 0,0 0 1,0 0-1,-1 0 0,3-11 1,-1-8-167,0-1 1,-1 1 0,-2-44 0,-1 58 753,-3-85 1340,-9 33 2846,8 127-2042,4-60-2305,0 41 959,2 0-1,9 57 1,-9-89-875,1 1 1,0-1 0,1-1-1,1 1 1,0-1-1,0 1 1,1-2 0,1 1-1,0-1 1,1 0 0,0 0-1,14 14 1,-19-23-233,0 1-1,1 0 1,-1-1 0,1 1 0,0-1-1,0 0 1,0 0 0,0-1 0,0 1-1,0-1 1,0 0 0,8 1 0,29 0-5192,-31-4 855,-4-12-1779</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15.737"/>
    </inkml:context>
    <inkml:brush xml:id="br0">
      <inkml:brushProperty name="width" value="0.05" units="cm"/>
      <inkml:brushProperty name="height" value="0.05" units="cm"/>
      <inkml:brushProperty name="color" value="#004F8B"/>
    </inkml:brush>
  </inkml:definitions>
  <inkml:trace contextRef="#ctx0" brushRef="#br0">1 26 11621,'0'0'7444,"140"-11"-6004,-86 7-591,6 2 79,-4-1-928,-10 1-48,-13 2-144,-14 0-1649,-55-4-16535</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16.067"/>
    </inkml:context>
    <inkml:brush xml:id="br0">
      <inkml:brushProperty name="width" value="0.05" units="cm"/>
      <inkml:brushProperty name="height" value="0.05" units="cm"/>
      <inkml:brushProperty name="color" value="#004F8B"/>
    </inkml:brush>
  </inkml:definitions>
  <inkml:trace contextRef="#ctx0" brushRef="#br0">303 0 4594,'0'0'7844,"-138"88"-7796,88-51-48,6 2-689,7-3-2096,4-10-4866</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6:16.422"/>
    </inkml:context>
    <inkml:brush xml:id="br0">
      <inkml:brushProperty name="width" value="0.05" units="cm"/>
      <inkml:brushProperty name="height" value="0.05" units="cm"/>
      <inkml:brushProperty name="color" value="#004F8B"/>
    </inkml:brush>
  </inkml:definitions>
  <inkml:trace contextRef="#ctx0" brushRef="#br0">23 1 16263,'0'0'7492,"2"9"-12214,-26-9-2113</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5:13:39.625"/>
    </inkml:context>
    <inkml:brush xml:id="br0">
      <inkml:brushProperty name="width" value="0.05" units="cm"/>
      <inkml:brushProperty name="height" value="0.05" units="cm"/>
      <inkml:brushProperty name="color" value="#004F8B"/>
    </inkml:brush>
  </inkml:definitions>
  <inkml:trace contextRef="#ctx0" brushRef="#br0">1 233 512,'0'0'4696,"22"-1"3713,-12-1-8607,17-9 388,-1 0-1,0-2 0,27-18 0,-29 16-144,0 1 0,1 1 0,35-12 0,-53 23-24,-1 0 1,0 1-1,1-1 1,-1 1-1,1 1 1,-1-1-1,1 1 1,0 1-1,-1-1 1,1 1-1,-1 0 0,1 1 1,-1-1-1,0 1 1,0 0-1,0 1 1,0-1-1,0 1 1,0 1-1,-1-1 1,8 7-1,8 2 111,1-1 0,0-1 0,0-1 0,1-1-1,0-1 1,1-1 0,-1-1 0,1 0 0,0-2 0,0-1 0,1-1 0,-1-2-1,42-4 1,-55 3-114,0 0 0,0-1 0,0 0 0,0 0-1,-1-1 1,0-1 0,0 0 0,0 0 0,15-11 0,-1-3-14,0-1 0,21-25 0,10-8 37,-54 52-21,1-1-1,0 1 0,0 0 1,0 0-1,1 0 1,-1 1-1,0-1 0,0 0 1,0 1-1,1-1 0,-1 1 1,0 0-1,0 0 0,1 0 1,-1 0-1,0 0 0,0 0 1,1 0-1,-1 1 0,0 0 1,0-1-1,4 2 1,45 24 551,-47-24-526,13 9-265,2-1 0,-1-1 1,32 11-1,-43-18-546,0 0 0,0 0 0,0-1 1,1 0-1,-1 0 0,1-1 0,-1 0 1,0 0-1,1-1 0,-1 0 0,0 0 1,1 0-1,9-5 0,3-4-3057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45.964"/>
    </inkml:context>
    <inkml:brush xml:id="br0">
      <inkml:brushProperty name="width" value="0.05" units="cm"/>
      <inkml:brushProperty name="height" value="0.05" units="cm"/>
      <inkml:brushProperty name="color" value="#004F8B"/>
    </inkml:brush>
  </inkml:definitions>
  <inkml:trace contextRef="#ctx0" brushRef="#br0">1 440 12726,'0'0'3345,"31"121"-2160,-10-87-1041,6-4-144,4-2-256,0-6-1633,-4-5-1537,-7-10-1632</inkml:trace>
  <inkml:trace contextRef="#ctx0" brushRef="#br0" timeOffset="1">129 243 7411,'0'0'497,"0"-105"-465,4 53-64,21 5-1169,4 8-3137</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5:13:40.109"/>
    </inkml:context>
    <inkml:brush xml:id="br0">
      <inkml:brushProperty name="width" value="0.05" units="cm"/>
      <inkml:brushProperty name="height" value="0.05" units="cm"/>
      <inkml:brushProperty name="color" value="#004F8B"/>
    </inkml:brush>
  </inkml:definitions>
  <inkml:trace contextRef="#ctx0" brushRef="#br0">18 178 1857,'0'0'7294,"3"10"-5944,2 13-598,-2-5-231,1 0 1,1 0 0,13 31-1,-17-87-1132,-3 15 405,-1 0-1,-2 0 1,0 0-1,-9-22 1,6 20 147,2 0 0,-8-47 1,14 71 91,0 1 1,0-1 0,1 0-1,-1 0 1,0 1-1,0-1 1,1 0-1,-1 1 1,0-1-1,1 0 1,-1 1-1,1-1 1,-1 0-1,1 1 1,-1-1-1,1 1 1,-1-1-1,1 1 1,-1-1-1,1 1 1,0-1-1,-1 1 1,1 0-1,0-1 1,-1 1-1,1 0 1,0-1 0,0 1-1,-1 0 1,1 0-1,0 0 1,0 0-1,-1 0 1,1 0-1,0 0 1,0 0-1,-1 0 1,1 0-1,0 0 1,0 0-1,-1 1 1,1-1-1,1 1 1,40 10-90,267 105 1641,-294-110-1562,-1 0 0,0 1 0,0 1 0,-1 1 0,22 16 0,-33-23-42,1 0 0,-1 0 0,1 1 0,-1-1 0,0 1 0,0 0 1,0-1-1,0 1 0,0 0 0,0 0 0,-1 0 0,0 0 0,1 0 0,-1 1 1,0-1-1,-1 0 0,1 1 0,-1-1 0,1 0 0,-1 1 0,0-1 0,0 0 0,0 1 1,-1-1-1,1 1 0,-1-1 0,0 0 0,0 0 0,0 1 0,0-1 0,-1 0 1,1 0-1,-3 4 0,-1-1 5,-1 0 0,1 0-1,-1 0 1,0-1 0,0 0 0,-1 0 0,0 0 0,0-1 0,0 0 0,0 0-1,0-1 1,-1 0 0,0 0 0,-10 2 0,-4 0-19,0-1-1,1 0 1,-2-2-1,-24 0 1,47-1 21,-1-1 0,0 0 0,1 0 0,-1 0 1,1 0-1,-1 0 0,0 0 0,1 0 0,-1 0 0,0 0 0,1-1 0,-1 1 0,1 0 1,-1 0-1,0-1 0,1 1 0,-1 0 0,1 0 0,-1-1 0,1 1 0,-1-1 1,1 1-1,-1 0 0,1-1 0,0 1 0,-1-1 0,1 1 0,-1-1 0,1 1 1,0-1-1,0 0 0,-1 1 0,1-1 0,0 1 0,0-1 0,0 1 0,-1-1 1,1-1-1,0 1-192,1-1 1,-1 0 0,1 0 0,-1 1 0,1-1 0,-1 1-1,1-1 1,0 0 0,0 1 0,0 0 0,0-1 0,0 1-1,0-1 1,2-1 0,23-18-4276</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5:13:40.709"/>
    </inkml:context>
    <inkml:brush xml:id="br0">
      <inkml:brushProperty name="width" value="0.05" units="cm"/>
      <inkml:brushProperty name="height" value="0.05" units="cm"/>
      <inkml:brushProperty name="color" value="#004F8B"/>
    </inkml:brush>
  </inkml:definitions>
  <inkml:trace contextRef="#ctx0" brushRef="#br0">123 147 7395,'0'0'1876,"4"-19"-291,1-4-1189,-2 11-240,-1 1-1,0-1 1,0-1-1,-1-22 1,-1 34-173,-1 0 1,1 0 0,-1-1 0,0 1-1,1 0 1,-1 0 0,0 0 0,0 0 0,1 0-1,-1 0 1,0 0 0,0 0 0,0 0-1,0 0 1,0 1 0,0-1 0,-1 0 0,1 1-1,0-1 1,0 1 0,0-1 0,-1 1 0,1 0-1,0-1 1,-1 1 0,1 0 0,0 0-1,-1 0 1,1 0 0,0 0 0,0 0 0,-1 0-1,-1 1 1,-3-1-91,0 0 0,0 1-1,0 0 1,1 0 0,-1 0 0,-11 4 0,14-2 107,-1-1 0,0 0 0,1 1 0,-1 0 0,1 0 0,0 0 0,0 0 0,0 1 0,0-1 1,1 1-1,-1 0 0,1-1 0,0 1 0,0 0 0,1 0 0,-1 1 0,1-1 0,0 0 0,0 0 0,0 1 1,0 8-1,0-6 138,1 0 1,0 0 0,1 1 0,0-1 0,0 0-1,0 0 1,1 0 0,0 0 0,1 0-1,-1-1 1,1 1 0,7 10 0,3 3 160,0 1-1,-2 0 1,12 29 0,-20-42-337,0 0 1,-1 1-1,0-1 0,0 1 0,0-1 0,-1 1 1,-1 0-1,0 0 0,0-1 0,0 1 1,-1 0-1,-3 12 0,3-18 15,0 0-1,-1 0 1,1 0-1,-1 0 1,1-1-1,-1 1 1,0 0-1,0-1 1,-1 1 0,1-1-1,0 0 1,-1 1-1,1-1 1,-1-1-1,0 1 1,0 0-1,0 0 1,0-1-1,0 0 1,0 0-1,0 0 1,0 0 0,-7 1-1,11-24 270,1 15-258,1 1 0,0-1 0,0 1 0,1-1 0,-1 1 1,1 0-1,1 0 0,-1 0 0,1 1 0,0 0 0,0 0 1,11-8-1,0 1 48,0 1-1,1 0 1,27-13 0,-33 19 38,0 1 0,0 0 0,0 1 0,1 0 0,16-2-1,-22 4-11,-1 1-1,0 0 1,0 0-1,0 0 1,1 1-1,-1-1 1,0 1-1,0 1 1,0-1-1,0 1 1,0-1-1,0 1 1,-1 1-1,7 3 1,14 13 234,-14-11-121,1 1 1,-1-2-1,17 9 1,-28-16 146,-11-151 2165,10 143-2407,0 0-406,-2-32 304,3 38-307,0 1 0,0 0 0,0 0 0,0 0 0,1 0 0,-1 0 0,0 0 0,1 0 0,-1 0 0,0 0 0,1 0 0,-1 0 0,1 0 0,-1 0 0,1 0 0,0 0 0,0-1 0,10-2-7610</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5:13:41.626"/>
    </inkml:context>
    <inkml:brush xml:id="br0">
      <inkml:brushProperty name="width" value="0.05" units="cm"/>
      <inkml:brushProperty name="height" value="0.05" units="cm"/>
      <inkml:brushProperty name="color" value="#004F8B"/>
    </inkml:brush>
  </inkml:definitions>
  <inkml:trace contextRef="#ctx0" brushRef="#br0">207 35 9108,'0'0'6942,"-13"-7"-6611,-45-18-299,55 24-36,0 1 0,-1-1 0,1 1 0,-1 0 1,1 0-1,0 0 0,-1 0 0,1 1 0,-1-1 0,1 1 1,0 0-1,-1 0 0,1 0 0,0 0 0,0 0 0,0 1 1,0 0-1,0 0 0,0-1 0,-4 5 0,0 0-9,1 0-1,-1 1 0,1-1 0,0 1 1,-8 14-1,12-17 9,-1-1 0,1 1 0,1-1 0,-1 1 0,0 0 0,1 0 1,0 0-1,0 0 0,0 0 0,0 0 0,1 0 0,-1 0 0,1 0 0,0 0 0,1 0 0,-1 0 0,2 8 0,0-8 14,-1-1 0,1 0 0,-1 0-1,1 0 1,0 0 0,0 0 0,1-1 0,-1 1 0,1-1-1,-1 1 1,1-1 0,0 0 0,-1 0 0,1 0-1,0 0 1,1-1 0,-1 1 0,0-1 0,0 0-1,7 2 1,16 2 36,0 0 0,0-2 1,0-1-1,44-3 0,-32 1-73,-35 0 21,0 0 0,0 0 1,0 0-1,0-1 1,0 1-1,0-1 0,0 0 1,0 1-1,0-1 1,0-1-1,0 1 0,0 0 1,-1-1-1,1 1 1,0-1-1,-1 0 0,0 0 1,1 0-1,-1 0 1,0 0-1,0 0 0,0-1 1,0 1-1,1-4 0,-1 2 14,-1 0 0,1 0 0,-1 0-1,0-1 1,0 1 0,-1 0 0,1-1-1,-1 1 1,0-1 0,0 1 0,-1 0-1,1-1 1,-1 1 0,0 0-1,0-1 1,-3-6 0,3 7 10,-1-1-1,-1 1 1,1 0 0,-1 0 0,1-1-1,-8-6 730,11 14-864,1 5 108,1-1 0,0 1-1,0-1 1,1 0 0,0 0 0,0 0-1,1-1 1,0 1 0,0-1-1,0 0 1,1-1 0,0 1 0,0-1-1,0 0 1,1-1 0,8 6-1,-3-3 33,1 0 1,0-1-1,0 0 0,0-1 0,1 0 0,0-1 0,0-1 0,20 3 0,-10-4 88,0-1-1,1-1 0,41-6 1,-58 5-61,0 0-1,0-1 1,-1 0 0,1-1 0,-1 1 0,1-2 0,-1 1 0,0-1-1,0 0 1,-1 0 0,1-1 0,-1 0 0,0 0 0,0 0 0,7-10-1,-12 14-46,1-1-1,-1 1 0,1-1 1,-1 0-1,0 1 0,0-1 0,0 0 1,0 0-1,0 0 0,0 0 0,0 0 1,-1 0-1,1 0 0,-1 0 1,1 0-1,-1 0 0,0 0 0,0 0 1,0 0-1,0-1 0,0 1 0,0 0 1,-1 0-1,1 0 0,-1 0 1,1 0-1,-1 0 0,0 0 0,0 0 1,0 0-1,0 0 0,0 1 0,0-1 1,-1 0-1,1 1 0,0-1 1,-1 1-1,0-1 0,1 1 0,-1 0 1,0-1-1,1 1 0,-1 0 0,-2-1 1,-4-2-38,-1 0 1,1 1-1,-1 0 1,1 1 0,-1 0-1,0 0 1,0 0-1,-17 1 1,25 1 22,0 0-1,0 1 1,0-1-1,1 1 1,-1-1-1,0 1 1,0 0-1,1-1 1,-1 1-1,0 0 1,1 0-1,-1-1 1,1 1-1,-1 0 1,1 0-1,-1 0 1,1 0-1,-1 0 1,1 0-1,0 0 1,0 0-1,-1-1 1,1 1-1,0 0 1,0 0-1,0 0 1,0 0-1,0 0 1,0 2-1,1 35-111,-1-34 89,1 0 43,0 0 0,0 1 0,0-1-1,0 0 1,1 0 0,0 0 0,0 0-1,0 0 1,0-1 0,1 1-1,-1-1 1,1 1 0,0-1 0,0 0-1,0 0 1,1 0 0,-1 0 0,1-1-1,-1 0 1,1 1 0,0-1 0,0 0-1,0-1 1,0 1 0,0-1-1,6 2 1,6 1 38,-1 0 1,1-1-1,0-1 0,0 0 1,31-1-1,-44-2-38,0 1 1,0-1-1,0 0 0,-1 0 0,1 0 1,0 0-1,-1 0 0,1-1 1,0 1-1,-1-1 0,0 0 1,1 0-1,-1 0 0,0 0 1,0 0-1,3-5 0,30-46-230,-22 31 23,-7 12 148,0 1 1,1 0-1,1 0 0,-1 0 1,1 1-1,1 0 0,11-8 1,-16 13 156,1 0 0,-1 1 1,1 0-1,0 0 0,0 0 1,0 0-1,0 1 0,0 0 1,0 0-1,0 0 0,0 0 0,1 1 1,-1 0-1,0 0 0,0 0 1,0 1-1,1 0 0,7 2 1,-12-2-74,1 0 0,0 0 1,-1 1-1,1-1 0,0 0 1,-1 1-1,1-1 0,-1 1 0,0 0 1,0-1-1,1 1 0,-1 0 1,0 0-1,0 0 0,-1-1 1,1 1-1,0 0 0,-1 0 1,1 0-1,-1 0 0,0 1 1,1-1-1,-1 0 0,0 0 1,0 0-1,0 0 0,-1 0 1,1 0-1,-1 3 0,0 1 0,0 0 1,0-1-1,0 1 0,0 0 0,-1-1 0,0 1 0,0-1 0,-1 0 1,-4 9-1,-45 34-1638,71-74-10688</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5:13:42.002"/>
    </inkml:context>
    <inkml:brush xml:id="br0">
      <inkml:brushProperty name="width" value="0.05" units="cm"/>
      <inkml:brushProperty name="height" value="0.05" units="cm"/>
      <inkml:brushProperty name="color" value="#004F8B"/>
    </inkml:brush>
  </inkml:definitions>
  <inkml:trace contextRef="#ctx0" brushRef="#br0">1 14 7059,'0'0'10197,"25"0"-10197,-13 0-1185,7 0-2304,-3 0-1810</inkml:trace>
  <inkml:trace contextRef="#ctx0" brushRef="#br0" timeOffset="1">247 25 9652,'0'0'5075,"67"-24"-12663</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5:13:42.378"/>
    </inkml:context>
    <inkml:brush xml:id="br0">
      <inkml:brushProperty name="width" value="0.05" units="cm"/>
      <inkml:brushProperty name="height" value="0.05" units="cm"/>
      <inkml:brushProperty name="color" value="#004F8B"/>
    </inkml:brush>
  </inkml:definitions>
  <inkml:trace contextRef="#ctx0" brushRef="#br0">0 0 12118,'0'0'4001</inkml:trace>
  <inkml:trace contextRef="#ctx0" brushRef="#br0" timeOffset="1">307 19 9748,'0'0'0</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18.416"/>
    </inkml:context>
    <inkml:brush xml:id="br0">
      <inkml:brushProperty name="width" value="0.05" units="cm"/>
      <inkml:brushProperty name="height" value="0.05" units="cm"/>
      <inkml:brushProperty name="color" value="#004F8B"/>
    </inkml:brush>
  </inkml:definitions>
  <inkml:trace contextRef="#ctx0" brushRef="#br0">1 0 80,'0'0'288</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19.350"/>
    </inkml:context>
    <inkml:brush xml:id="br0">
      <inkml:brushProperty name="width" value="0.05" units="cm"/>
      <inkml:brushProperty name="height" value="0.05" units="cm"/>
      <inkml:brushProperty name="color" value="#004F8B"/>
    </inkml:brush>
  </inkml:definitions>
  <inkml:trace contextRef="#ctx0" brushRef="#br0">12 36 1056,'0'0'8714,"-11"-7"-649,200-1-6165,-49 1-2101,-68 8-4705,-144-10-1756,21 4 1017</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19.724"/>
    </inkml:context>
    <inkml:brush xml:id="br0">
      <inkml:brushProperty name="width" value="0.05" units="cm"/>
      <inkml:brushProperty name="height" value="0.05" units="cm"/>
      <inkml:brushProperty name="color" value="#004F8B"/>
    </inkml:brush>
  </inkml:definitions>
  <inkml:trace contextRef="#ctx0" brushRef="#br0">130 0 4866,'0'0'3781,"-2"8"-3509,-34 103 854,-29 109 1132,56-183-1763,2 0 0,2 1-1,1-1 1,2 41 0,2-74-472,1-1 0,-1 1-1,1-1 1,0 1-1,0-1 1,0 1-1,0-1 1,0 1-1,1-1 1,0 0-1,0 0 1,0 0-1,0 0 1,0 0-1,5 4 1,-2-2 14,1 0 0,0 0 1,1-1-1,-1 0 0,1 0 0,0 0 1,7 2-1,9 2 150,0-1 0,0-1-1,42 4 1,24 0-16,-63-9-7910,-11-7 3206</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20.223"/>
    </inkml:context>
    <inkml:brush xml:id="br0">
      <inkml:brushProperty name="width" value="0.05" units="cm"/>
      <inkml:brushProperty name="height" value="0.05" units="cm"/>
      <inkml:brushProperty name="color" value="#004F8B"/>
    </inkml:brush>
  </inkml:definitions>
  <inkml:trace contextRef="#ctx0" brushRef="#br0">1 183 8932,'0'0'1574,"14"20"-533,52 61-260,-59-74-649,0 0-1,0-1 1,1 0 0,0 0-1,0 0 1,0-1-1,1 0 1,-1-1-1,1 0 1,0 0-1,18 4 1,-5-4 305,0 0-1,0-2 1,29 0 0,-48-2-377,11 0 98,0 0 1,0 0-1,0-2 1,0 0-1,0 0 1,0-1-1,22-9 1,-32 10-154,1 0 1,-1 0-1,1-1 0,-1 0 1,0 1-1,0-2 1,0 1-1,-1 0 0,1-1 1,-1 0-1,0 1 1,0-1-1,0-1 1,0 1-1,-1 0 0,1-1 1,-1 1-1,0-1 1,-1 0-1,1 1 1,-1-1-1,0 0 0,0 0 1,0-9-1,-1 7-64,1 0 0,-2 0-1,1 0 1,-1 0 0,0 0 0,0 0-1,-1 0 1,0 1 0,0-1 0,0 1 0,-1-1-1,0 1 1,-5-8 0,0 3-35,-1 1-1,1 1 1,-1-1 0,-1 1 0,0 1 0,-15-10-1,12 9 76,-1 1-1,1 1 0,-2 0 1,1 1-1,-1 1 0,0 0 1,0 1-1,0 0 0,-1 2 0,1 0 1,-1 0-1,-23 2 0,33 0 56,1 0 0,0 1 0,0 0 0,0 0 0,0 1-1,0-1 1,0 1 0,0 0 0,1 1 0,-1-1 0,1 1-1,-1-1 1,1 2 0,0-1 0,0 0 0,0 1 0,1-1-1,-1 1 1,1 0 0,0 0 0,0 1 0,0-1 0,1 1 0,-4 8-1,1-2-5,0 1 0,1-1 0,1 1 0,0 1 0,0-1 0,2 0 0,-1 1 0,1-1 0,2 17 0,-1-26-185,1 1 0,0-1 0,0 0 1,0 0-1,0 0 0,0 0 0,1 0 1,-1 0-1,1-1 0,0 1 0,0 0 1,0-1-1,0 1 0,0-1 1,0 0-1,1 0 0,-1 0 0,1 0 1,0 0-1,0 0 0,-1-1 0,1 1 1,0-1-1,0 0 0,0 0 0,1 0 1,-1 0-1,0-1 0,0 1 0,5-1 1,33 4-4462</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20.615"/>
    </inkml:context>
    <inkml:brush xml:id="br0">
      <inkml:brushProperty name="width" value="0.05" units="cm"/>
      <inkml:brushProperty name="height" value="0.05" units="cm"/>
      <inkml:brushProperty name="color" value="#004F8B"/>
    </inkml:brush>
  </inkml:definitions>
  <inkml:trace contextRef="#ctx0" brushRef="#br0">1 11 9508,'0'0'1702,"23"-2"-1144,8-1-273,88-2 1210,-115 5-1463,0 0 0,0 0 0,-1 0 1,1 1-1,0-1 0,-1 1 1,1 0-1,0 0 0,-1 0 1,1 1-1,-1-1 0,0 1 1,1 0-1,-1-1 0,0 2 1,0-1-1,0 0 0,0 1 1,-1-1-1,5 6 0,-5-4-42,1 0 0,-1 0 0,-1 1-1,1 0 1,0-1 0,-1 1 0,0 0-1,0-1 1,-1 1 0,1 0 0,-1 0-1,0 0 1,0 0 0,-1 0 0,-1 9-1,-2-1 38,0-1 0,0 1 0,-2-1-1,1 0 1,-1 0 0,-1-1 0,0 0-1,-14 17 1,13-19 106,1 0-1,0 0 1,0 1-1,1 0 1,1 0-1,0 0 1,0 1-1,1 0 1,0 0-1,1 0 1,0 0-1,-2 23 1,6-31-72,-1-1 0,1 1-1,0-1 1,0 1 0,0-1 0,0 0 0,0 0 0,1 1-1,-1-1 1,1 0 0,-1 0 0,1 0 0,0 0-1,0-1 1,0 1 0,0 0 0,0-1 0,0 1 0,0-1-1,0 0 1,1 0 0,-1 0 0,0 0 0,1 0-1,-1 0 1,1-1 0,-1 1 0,5 0 0,9 2 52,1 0-1,33 1 1,27-2-1454,-26-4-2784,-18-5-1238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46.512"/>
    </inkml:context>
    <inkml:brush xml:id="br0">
      <inkml:brushProperty name="width" value="0.05" units="cm"/>
      <inkml:brushProperty name="height" value="0.05" units="cm"/>
      <inkml:brushProperty name="color" value="#004F8B"/>
    </inkml:brush>
  </inkml:definitions>
  <inkml:trace contextRef="#ctx0" brushRef="#br0">1 0 3121,'0'0'4373,"4"21"-2004,61 310 6018,23 19-6374,-79-305-2870,-9-44 270,0-28-507,1 18 965,0 0-1,1 0 1,0 0-1,0 0 1,1 0-1,0 0 1,1 0-1,0 1 1,0-1-1,1 1 0,0 1 1,0-1-1,1 0 1,0 1-1,0 0 1,0 1-1,1-1 1,14-8-1,-11 8 274,1 1-1,-1 0 1,1 0-1,1 2 1,-1-1 0,1 1-1,0 1 1,0 0 0,0 1-1,0 0 1,0 1-1,0 0 1,24 2 0,-31 0-58,-1-1 1,1 1 0,-1 0 0,1 1 0,-1-1-1,1 1 1,-1-1 0,0 1 0,0 1-1,0-1 1,0 0 0,0 1 0,-1 0 0,1 0-1,-1 0 1,1 0 0,2 5 0,-2-2-17,1 0 0,-2 1-1,1-1 1,-1 1 0,0 0 0,-1 0 0,1 0 0,-1 0 0,-1 1 0,2 8 0,-2-7-75,0 0-1,0 1 1,-1-1 0,-1 0 0,1 1 0,-1-1 0,-1 0-1,0 0 1,0 0 0,-1 0 0,0 0 0,0-1 0,-1 1 0,-1-1-1,1 0 1,-1 0 0,-10 12 0,8-13-133,0-1 0,0 0 0,0-1 0,-1 1 0,0-1 0,0-1 0,0 0 0,0 0 1,-1-1-1,0 1 0,0-2 0,0 0 0,0 0 0,0 0 0,0-1 0,0 0 0,0-1 0,-1 0 0,-17-3 0,25 2 106,1 1-1,-1-1 0,0 0 0,0 0 1,1 0-1,-1 0 0,1-1 0,-1 1 0,1 0 1,-1-1-1,1 1 0,0-1 0,0 1 1,-1-1-1,1 0 0,0 1 0,1-1 1,-1 0-1,0 0 0,0 0 0,1 1 1,-1-1-1,1 0 0,0 0 0,-1 0 1,1 0-1,0 0 0,0 0 0,1-4 0,-1 0-5,0-1 0,1 1-1,0 0 1,0 0-1,1 0 1,0 0 0,0 0-1,5-11 1,1 6 11,0 0 1,1 0-1,0 0 1,1 1 0,0 1-1,0 0 1,1 0-1,0 1 1,1 0-1,0 1 1,0 1-1,19-8 1,-23 10 108,0 1 0,1-1-1,0 2 1,0-1 0,-1 1 0,1 1-1,0 0 1,1 0 0,-1 1-1,0 0 1,0 0 0,0 1 0,0 0-1,0 1 1,0-1 0,0 2 0,-1 0-1,1 0 1,16 8 0,34 32 669,-44-30-600,0-1 0,1-1 1,0 0-1,0-2 1,2 0-1,-1 0 0,1-2 1,22 7-1,-39-14-101,0 0 0,0 0 0,0-1 0,-1 1 0,1 0 0,0-1 0,0 1 0,0-1 0,0 1 0,0-1 0,0 1 0,-1-1 0,1 0 0,0 1 0,0-1 0,-1 0 0,1 0 0,0 0 0,-1 1 0,1-1 0,-1 0 0,1 0 0,-1 0 0,0 0 0,1 0 0,-1 0 0,0 0 0,0 0 0,0 0 0,1 0 0,-1 0 0,0 0 0,0 0 0,0 0 0,-1 0 0,1-1 0,0-56 397,-1 40-279,-1-25 17,-14-72-1,-1-25-1890,17 36-5211,0 69-794</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21.490"/>
    </inkml:context>
    <inkml:brush xml:id="br0">
      <inkml:brushProperty name="width" value="0.05" units="cm"/>
      <inkml:brushProperty name="height" value="0.05" units="cm"/>
      <inkml:brushProperty name="color" value="#004F8B"/>
    </inkml:brush>
  </inkml:definitions>
  <inkml:trace contextRef="#ctx0" brushRef="#br0">0 45 9636,'0'0'5464,"8"-6"-5128,-2 2-311,1-1-1,-1 1 0,1 0 0,0 1 0,1-1 1,-1 1-1,1 1 0,-1-1 0,1 2 0,0-1 1,0 1-1,-1 0 0,12 0 0,-6 0 71,0 2-1,0-1 0,0 1 1,0 1-1,0 0 1,20 7-1,-24-6-49,-1 1 1,0 1-1,0-1 1,0 1-1,0 0 1,-1 1-1,0 0 0,0 0 1,-1 1-1,9 10 1,0 3 63,-1 1 1,0 0 0,-2 1-1,-1 1 1,0 0-1,-2 0 1,7 26 0,36 180 1011,-36-145-766,23 135 386,-33-174-682,-3 0 0,-4 86 0,0-126-53,0-1 0,-1 0-1,0 0 1,1-1 0,-2 1 0,1 0 0,0-1 0,-1 1 0,1-1 0,-1 1 0,0-1 0,0 0 0,0 0 0,-1-1 0,1 1 0,-1-1 0,1 1 0,-1-1 0,0 0 0,0-1 0,0 1 0,-7 1 0,-8 4-3,1-1 0,-1-2 0,-32 5 0,-32-3-798,29-9-3215,25-3-624</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22.114"/>
    </inkml:context>
    <inkml:brush xml:id="br0">
      <inkml:brushProperty name="width" value="0.05" units="cm"/>
      <inkml:brushProperty name="height" value="0.05" units="cm"/>
      <inkml:brushProperty name="color" value="#004F8B"/>
    </inkml:brush>
  </inkml:definitions>
  <inkml:trace contextRef="#ctx0" brushRef="#br0">0 47 9188,'0'0'1804,"31"0"-993,434 7 2588,-293-6-2713,1281-2 3987,-738-41-4083,-711 41-2411,-9-1 77,-11-1-1502,15 2 2880,-23-3-5876</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23.517"/>
    </inkml:context>
    <inkml:brush xml:id="br0">
      <inkml:brushProperty name="width" value="0.05" units="cm"/>
      <inkml:brushProperty name="height" value="0.05" units="cm"/>
      <inkml:brushProperty name="color" value="#004F8B"/>
    </inkml:brush>
  </inkml:definitions>
  <inkml:trace contextRef="#ctx0" brushRef="#br0">0 1 7619,'0'0'4883,"73"0"-4547,-34 0 112,-1 0-128,-3 0-176,-6 0-80,-4 1-32,-7 3-32,-1 0-496,-9-2-672</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23.879"/>
    </inkml:context>
    <inkml:brush xml:id="br0">
      <inkml:brushProperty name="width" value="0.05" units="cm"/>
      <inkml:brushProperty name="height" value="0.05" units="cm"/>
      <inkml:brushProperty name="color" value="#004F8B"/>
    </inkml:brush>
  </inkml:definitions>
  <inkml:trace contextRef="#ctx0" brushRef="#br0">102 1 6915,'0'0'1921,"-9"18"-1222,-9 21-151,2 0 0,-15 53-1,23-60 74,2 0-1,0 0 1,2 1-1,2-1 1,1 1-1,3 34 1,-1-63-576,1 0 0,-1 0 0,0 1 1,1-1-1,0 0 0,0 0 0,0-1 1,1 1-1,-1 0 0,1-1 0,0 1 1,0-1-1,0 0 0,0 0 0,1 0 1,-1 0-1,1-1 0,0 0 0,0 1 1,0-1-1,0-1 0,0 1 0,0 0 0,0-1 1,1 0-1,4 1 0,13 3 127,1-1-1,0-1 1,36 0-1,-21-1-282,-11-1-958,48-3 0,-68 2 212,1-2 0,-1 1 1,1-1-1,-1 0 0,1-1 1,8-4-1,17-12-5765</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24.578"/>
    </inkml:context>
    <inkml:brush xml:id="br0">
      <inkml:brushProperty name="width" value="0.05" units="cm"/>
      <inkml:brushProperty name="height" value="0.05" units="cm"/>
      <inkml:brushProperty name="color" value="#004F8B"/>
    </inkml:brush>
  </inkml:definitions>
  <inkml:trace contextRef="#ctx0" brushRef="#br0">190 50 8900,'0'0'4650,"-2"-8"-4402,2 4-243,0 2-1,0 1 0,0-1 0,0 1 0,0 0 0,0-1 1,-1 1-1,1-1 0,0 1 0,-1 0 0,1-1 0,0 1 0,-1 0 1,0-1-1,1 1 0,-1 0 0,0 0 0,0-1 0,0 1 0,1 0 0,-1 0 1,0 0-1,-1 0 0,1 0 0,0 0 0,0 1 0,0-1 0,0 0 1,-1 1-1,1-1 0,0 0 0,-1 1 0,1 0 0,0-1 0,-1 1 1,1 0-1,-1 0 0,1-1 0,-1 1 0,1 0 0,0 0 0,-1 1 1,1-1-1,-1 0 0,1 0 0,-3 2 0,-4 1 35,0 1 1,1 0-1,-1 1 0,1 0 1,-1 0-1,1 1 0,1 0 0,-1 0 1,1 0-1,0 1 0,1 0 1,0 0-1,-7 11 0,6-7 108,0 0-1,1 0 0,0 0 1,1 0-1,0 1 1,1 0-1,0 0 0,1 0 1,-1 16-1,2-23-120,1 0 1,0 0-1,0 0 0,0 0 0,0-1 0,1 1 0,0 0 0,0 0 1,0-1-1,1 1 0,-1 0 0,1-1 0,0 0 0,1 1 0,-1-1 0,1 0 1,0 0-1,-1 0 0,2-1 0,-1 1 0,0-1 0,1 1 0,0-1 0,0 0 1,-1-1-1,2 1 0,-1-1 0,0 1 0,1-1 0,-1-1 0,1 1 0,-1 0 1,8 0-1,8 4 19,-1-1 0,1-2 0,0 0 0,0 0 0,0-2 0,0-1 0,0 0 0,22-4 0,-38 3-86,0 0 0,0-1-1,0 1 1,0-1 0,0 1-1,-1-1 1,1-1-1,0 1 1,3-3 0,-5 3 54,1-1 0,0 1 1,0 1-1,0-1 0,0 0 1,0 1-1,1-1 0,-1 1 1,0 0-1,1 0 0,-1 0 1,1 1-1,5-1 0,14 2 411,0 2-1,37 8 1,-35-6 166,51 4 1,-53-7-329,-14-1-137,1-1 1,0 0-1,0 0 1,0-1-1,13-2 1,-21 2-119,0 0 0,0 1 0,0-1 1,0 0-1,0 0 0,0 0 0,0 0 0,0 0 0,-1-1 1,1 1-1,0 0 0,-1-1 0,1 1 0,-1-1 0,0 0 1,1 0-1,-1 1 0,0-1 0,0 0 0,0 0 1,0 0-1,-1 0 0,1 0 0,0 0 0,-1 0 0,1 0 1,-1-1-1,0 1 0,0-3 0,1-1-70,-1 1 0,0 0-1,-1-1 1,1 1 0,-1 0 0,0 0 0,0 0-1,-1 0 1,1 0 0,-1 0 0,0 0-1,-1 0 1,1 0 0,-1 1 0,-4-6 0,2 5 15,0-1 0,0 1 0,-1 1 1,0-1-1,0 1 0,0 0 0,0 1 1,-1-1-1,0 1 0,-11-4 0,-1 1 37,0 1 0,-1 1-1,0 0 1,0 2 0,0 0 0,-38 2-1,48 0 61,1 1-1,0 1 1,0 0 0,-1 0-1,2 1 1,-1 0-1,-14 7 1,19-8 10,-1 1 1,1 0-1,1 0 1,-1 0-1,0 0 0,1 0 1,-1 1-1,1 0 0,0-1 1,0 1-1,0 0 0,1 1 1,0-1-1,-1 0 0,-1 7 1,3-8-94,0-1 0,0 1 0,0 0 0,0-1 0,0 1 1,1 0-1,-1 0 0,1 0 0,0-1 0,0 1 0,0 0 0,0 0 1,0 0-1,0 0 0,1-1 0,0 1 0,-1 0 0,1 0 0,0-1 1,0 1-1,1-1 0,-1 1 0,1-1 0,-1 1 0,1-1 0,0 0 1,-1 0-1,1 0 0,0 0 0,1 0 0,-1 0 0,0 0 1,0-1-1,1 1 0,-1-1 0,1 1 0,-1-1 0,5 1 0,7 2-1023,1 0 0,-1-2 0,0 1-1,1-2 1,0 0 0,14-1-1,22 0-6521</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24.910"/>
    </inkml:context>
    <inkml:brush xml:id="br0">
      <inkml:brushProperty name="width" value="0.05" units="cm"/>
      <inkml:brushProperty name="height" value="0.05" units="cm"/>
      <inkml:brushProperty name="color" value="#004F8B"/>
    </inkml:brush>
  </inkml:definitions>
  <inkml:trace contextRef="#ctx0" brushRef="#br0">1 51 12694,'0'0'2163,"23"-8"-805,79-23-579,-94 28-703,0 1-1,0 0 0,0 1 0,0-1 0,0 2 0,0-1 0,1 1 1,-1 0-1,0 1 0,0 0 0,10 2 0,-17-2-75,0 0 1,1 0-1,-1 0 0,0 1 1,0-1-1,0 0 0,1 1 1,-2-1-1,1 1 0,0-1 0,0 1 1,0 0-1,-1-1 0,1 1 1,-1 0-1,1-1 0,-1 1 0,0 0 1,1 0-1,-1-1 0,0 1 1,0 0-1,0 0 0,-1 1 1,-5 47 45,1-34 24,-2-1 1,0-1-1,0 1 1,-13 16-1,14-22 33,-1 0-1,1 1 1,1 0-1,0 0 0,0 1 1,1-1-1,0 1 1,1 0-1,0 0 1,1 0-1,-1 17 1,3-26-88,0 1 0,1-1 1,0 0-1,-1 1 1,1-1-1,0 0 0,0 0 1,0 0-1,1 0 0,-1 0 1,0 0-1,1 0 1,-1 0-1,1 0 0,0 0 1,0-1-1,-1 1 1,1-1-1,0 0 0,0 1 1,1-1-1,-1 0 0,0 0 1,0 0-1,0 0 1,1-1-1,-1 1 0,0-1 1,1 1-1,3-1 1,11 3 25,-1-1 0,1-1 1,19 0-1,-29-1-51,12 0-99,-1 0-338,-1 0-1,34-5 0,-45 3-126,-1 1 1,1-1 0,-1 0-1,1 0 1,-1 0 0,0-1-1,1 0 1,-1 0 0,-1 0-1,1-1 1,0 1 0,6-8-1,12-20-8187</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25.345"/>
    </inkml:context>
    <inkml:brush xml:id="br0">
      <inkml:brushProperty name="width" value="0.05" units="cm"/>
      <inkml:brushProperty name="height" value="0.05" units="cm"/>
      <inkml:brushProperty name="color" value="#004F8B"/>
    </inkml:brush>
  </inkml:definitions>
  <inkml:trace contextRef="#ctx0" brushRef="#br0">0 58 1697,'18'-7'7710,"-14"5"-7453,21-8 490,0 1-1,1 2 0,0 0 1,0 1-1,30-1 0,-42 6-413,6 0 144,0 0-1,-1 2 1,33 5 0,-45-5-405,-1 1 1,1 0 0,-1 0 0,0 0 0,0 1 0,0 0-1,-1 0 1,1 1 0,-1 0 0,1-1 0,-1 2-1,0-1 1,-1 1 0,1 0 0,3 5 0,2 5 85,-1-1 0,0 2 0,-1-1 1,-1 1-1,0 1 0,-2-1 0,1 1 0,2 18 1,15 148 883,-4-22-32,18-21-220,-21-91-522,12 79 0,-27-125-266,-1 0 0,1 0 0,-1 0 0,1 0-1,-1 0 1,0 0 0,0 0 0,-1 0 0,1 0 0,-1 0 0,1 0 0,-1-1 0,0 1 0,0 0-1,0 0 1,0 0 0,-1-1 0,1 1 0,-1-1 0,0 1 0,1-1 0,-1 0 0,0 0 0,-4 3-1,-1-1-9,0 0-1,-1 0 0,1-1 0,-1-1 0,0 1 0,0-1 0,-13 1 0,-7 2-395,1-2 0,-1 0 1,1-2-1,-1-1 0,-28-4 0,53 3 135,-1 0 0,0 0-1,1 0 1,-1 0-1,1 0 1,-1-1 0,1 0-1,0 1 1,0-1-1,-6-4 1,-12-18-5572,8 1-2712</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27.469"/>
    </inkml:context>
    <inkml:brush xml:id="br0">
      <inkml:brushProperty name="width" value="0.05" units="cm"/>
      <inkml:brushProperty name="height" value="0.05" units="cm"/>
      <inkml:brushProperty name="color" value="#004F8B"/>
    </inkml:brush>
  </inkml:definitions>
  <inkml:trace contextRef="#ctx0" brushRef="#br0">439 189 5442,'0'0'4723,"-4"-18"-4179,-19-59-144,20 72-314,0 0 1,0 0-1,0 0 0,-1 0 0,1 0 1,-1 1-1,-1-1 0,1 1 0,0 0 1,-1 1-1,0-1 0,0 1 0,0 0 1,0 0-1,0 0 0,-1 1 0,1 0 1,-1 0-1,0 0 0,0 1 0,-9-2 1,8 2-51,-11-4 39,-1 2-1,0 0 1,-1 1-1,1 1 1,0 1-1,0 1 1,-26 3-1,38-2-50,0-1 0,0 1-1,0 0 1,0 1 0,0 0-1,0 0 1,1 0 0,-1 1-1,-10 8 1,14-9-7,-1 1 1,1-1-1,0 1 1,0 0-1,0-1 0,1 1 1,0 1-1,-1-1 1,1 0-1,0 0 0,1 1 1,-1-1-1,1 1 1,0 0-1,0-1 0,0 9 1,0-9-9,1 1 1,0 0-1,0-1 0,0 1 1,1 0-1,0-1 1,-1 1-1,2 0 0,-1-1 1,0 1-1,1-1 1,0 0-1,0 1 0,0-1 1,1 0-1,4 5 1,-2-4 11,0 0 0,1 0 0,-1-1 0,1 1 0,0-1 0,1-1 0,-1 1 1,1-1-1,-1 0 0,9 2 0,3-1 42,1 1 0,0-2 0,0-1 0,0 0 1,0-1-1,21-2 0,-12 1-30,-24 0-28,1 0 0,-1 0 0,1-1 0,-1 1 0,0-1 0,1 0 0,-1 0 1,0-1-1,1 1 0,-1-1 0,0 0 0,0 0 0,0 0 0,0-1 0,-1 1 0,1-1 0,-1 0 0,1 0 0,-1 0 0,0 0 1,0-1-1,0 1 0,-1-1 0,1 0 0,-1 0 0,0 0 0,0 0 0,-1 0 0,1 0 0,-1-1 0,1 1 0,-1-5 0,0 2-44,0-1 0,0 1 0,-1-1 0,0 1 0,-1-1 0,1 1-1,-2-1 1,1 1 0,-1 0 0,0 0 0,0 0 0,-1 0 0,0 0-1,0 0 1,-1 0 0,0 1 0,0 0 0,-9-10 0,8 10 42,4 4 44,0 0 0,-1 1 0,1-1 0,-1 0 0,0 0 0,0 1 1,1-1-1,-1 1 0,0 0 0,0 0 0,-3-2 0,4 3 257,1 10-307,1 0 6,0 1-1,0 0 1,1-1-1,0 0 0,1 1 1,1-1-1,-1 0 1,1 0-1,1-1 0,0 1 1,0-1-1,1 0 1,0-1-1,1 1 0,0-1 1,0 0-1,0-1 1,18 13-1,-13-11 6,0 0 1,1-1-1,0-1 1,1 0-1,0 0 0,0-2 1,0 0-1,1 0 1,-1-2-1,1 1 0,0-2 1,28 1-1,-40-2-58,0-1 1,-1 1-1,1-1 0,-1 0 0,1 0 0,0 0 1,-1-1-1,1 1 0,-1-1 0,1 1 1,-1-1-1,1 0 0,-1 0 0,1 0 0,-1 0 1,0 0-1,0-1 0,1 1 0,-1-1 1,0 1-1,0-1 0,-1 0 0,1 0 0,0 0 1,0 0-1,-1 0 0,1 0 0,-1 0 1,0-1-1,0 1 0,0 0 0,0-1 0,0 1 1,0-1-1,-1 1 0,1-1 0,0-4 1,3-17-938,0-1 0,-1 0 0,-1-38 1,-3 12 1776,1 29 2529,0 33-3183,0 1 0,1 0 0,0-1 0,1 1 0,0-1 0,1 0 0,1 1-1,-1-1 1,8 13 0,-7-17-317,0-1-1,0 1 1,1-1-1,0-1 1,0 1-1,0-1 1,1 1-1,0-1 1,0-1-1,0 1 1,1-1 0,-1 0-1,1-1 1,0 0-1,10 4 1,14 1-2551,-7-7-1147</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27.798"/>
    </inkml:context>
    <inkml:brush xml:id="br0">
      <inkml:brushProperty name="width" value="0.05" units="cm"/>
      <inkml:brushProperty name="height" value="0.05" units="cm"/>
      <inkml:brushProperty name="color" value="#004F8B"/>
    </inkml:brush>
  </inkml:definitions>
  <inkml:trace contextRef="#ctx0" brushRef="#br0">35 54 7267,'0'0'5331,"-35"-54"-12294</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28.179"/>
    </inkml:context>
    <inkml:brush xml:id="br0">
      <inkml:brushProperty name="width" value="0.05" units="cm"/>
      <inkml:brushProperty name="height" value="0.05" units="cm"/>
      <inkml:brushProperty name="color" value="#004F8B"/>
    </inkml:brush>
  </inkml:definitions>
  <inkml:trace contextRef="#ctx0" brushRef="#br0">1 275 4066,'0'0'9866,"2"-8"-8748,6-17-892,1 0 1,0 0 0,2 1-1,1 0 1,18-27 0,-24 43-290,0 1 1,0-1 0,1 1 0,0 0 0,1 0-1,-1 1 1,1 0 0,1 0 0,14-7-1,-16 10-473,1 0-1,0 0 0,-1 1 1,1 0-1,0 1 0,0-1 0,1 1 1,8 1-1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47.156"/>
    </inkml:context>
    <inkml:brush xml:id="br0">
      <inkml:brushProperty name="width" value="0.05" units="cm"/>
      <inkml:brushProperty name="height" value="0.05" units="cm"/>
      <inkml:brushProperty name="color" value="#004F8B"/>
    </inkml:brush>
  </inkml:definitions>
  <inkml:trace contextRef="#ctx0" brushRef="#br0">20 0 6259,'0'0'8558,"1"10"-7752,-10 149 169,-1-15 24,10-133-948,-1 25 300,2-1 1,8 61-1,-7-84-313,1-1 0,0 1-1,1-1 1,1 0 0,-1 0 0,2 0-1,-1-1 1,2 1 0,-1-1 0,1-1-1,1 0 1,8 10 0,-8-11-99,1 0 1,0 0-1,0-1 0,1 0 1,-1-1-1,1 0 0,1 0 1,-1-1-1,1 0 1,0-1-1,0-1 0,0 1 1,1-2-1,-1 1 0,1-2 1,-1 1-1,16-2 1,-26 0 46,1 0 1,0-1-1,-1 1 0,1-1 1,0 0-1,-1 0 1,1 1-1,-1-1 1,1 0-1,-1 0 1,1-1-1,-1 1 0,0 0 1,0 0-1,1-1 1,-1 1-1,0 0 1,0-1-1,0 1 1,0-1-1,-1 0 0,1 1 1,0-1-1,-1 1 1,1-1-1,-1 0 1,1 0-1,-1 1 1,0-1-1,0 0 0,0-3 1,1-71 426,-1 56 1387,5 21-1777,0 1 0,0-1 0,-1 1 0,1 1 0,0-1 0,-1 1 0,1 0 0,-1 0 0,0 0 0,0 0 0,0 1 0,-1 0 0,4 4-1,14 11-9,-11-10-52,1-1-1,0 0 1,1-1 0,-1 0 0,1-1 0,1 0 0,-1-1 0,1 0 0,0-1 0,0 0 0,0-1 0,1-1 0,-1 0 0,1-1-1,-1 0 1,16-2 0,-26 1 34,0-1-1,-1 0 0,1-1 1,0 1-1,-1 0 1,1-1-1,-1 1 0,0-1 1,1 0-1,-1 0 0,0 0 1,0 0-1,0 0 1,0 0-1,-1-1 0,1 1 1,0 0-1,-1-1 0,0 0 1,0 1-1,0-1 1,0 0-1,0 1 0,0-1 1,0 0-1,-1 0 0,0 0 1,1-5-1,0-12-165,0 1 0,-3-40 0,1 54 116,-1-4 11,0-1 0,0 0 1,-1 1-1,-1 0 0,1 0 0,-2 0 0,1 0 0,-1 0 0,0 1 0,-1 0 0,0 0 1,0 0-1,-12-10 0,14 14 92,1 0 1,-1 1-1,-1-1 0,1 1 1,0 0-1,-1 0 0,1 0 1,-1 0-1,0 1 0,0 0 1,0 0-1,0 0 0,-1 1 1,1 0-1,0 0 0,-1 0 1,1 0-1,0 1 0,-1 0 1,1 0-1,-1 1 1,1-1-1,0 1 0,-1 0 1,1 1-1,-7 2 0,7-1-67,1 0 0,0 0-1,0 0 1,0 1 0,1-1 0,-1 1-1,1 0 1,0 0 0,0 0-1,0 1 1,1-1 0,-1 1 0,1 0-1,0-1 1,0 1 0,1 0-1,0 0 1,0 0 0,0 0 0,0 0-1,0 10 1,1-9-321,0 0 1,0 0-1,0 0 0,0-1 1,1 1-1,0 0 0,0 0 1,1 0-1,0-1 0,0 1 1,0-1-1,0 1 0,1-1 1,0 0-1,0 0 0,1 0 1,-1 0-1,8 7 0,20 7-3464,6-7-206</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28.517"/>
    </inkml:context>
    <inkml:brush xml:id="br0">
      <inkml:brushProperty name="width" value="0.05" units="cm"/>
      <inkml:brushProperty name="height" value="0.05" units="cm"/>
      <inkml:brushProperty name="color" value="#004F8B"/>
    </inkml:brush>
  </inkml:definitions>
  <inkml:trace contextRef="#ctx0" brushRef="#br0">5 504 3458,'0'0'8209,"0"-18"-5448,-2-67-2569,2 62-124,-1 15-16,0-1 0,1 1 0,0 0 1,0 0-1,1-1 0,0 1 0,1 0 1,0 0-1,0 0 0,1 0 1,0 1-1,4-9 0,-4 14-34,-1 1 1,1 0-1,0 0 1,0 0-1,0 0 0,0 0 1,0 0-1,0 1 1,0 0-1,0 0 1,0-1-1,0 2 0,0-1 1,0 0-1,0 1 1,0-1-1,0 1 0,0 0 1,3 1-1,6 5 77,-1 1-1,0 0 0,0 1 1,-1 0-1,11 12 1,-9-8 129,1 0-1,27 18 1,-36-28-190,0 0 1,0-1-1,0 1 0,1-1 0,-1 0 0,1 0 1,-1 0-1,1 0 0,0-1 0,0 0 0,0 0 1,0 0-1,0-1 0,8 0 0,-9-1-29,-1 0 0,0-1 0,0 1 0,1-1 0,-1 0 0,0 0 0,-1 0 0,1 0 0,0 0-1,-1 0 1,1-1 0,-1 0 0,1 1 0,-1-1 0,0 0 0,0 0 0,-1 0 0,1 0 0,-1-1 0,1 1 0,0-4 0,6-13-112,-1 0 0,-1-1 0,-1 0 0,-1 0 0,3-26 0,-2-109-4772,-5 142 3813,0-15-5540</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29.251"/>
    </inkml:context>
    <inkml:brush xml:id="br0">
      <inkml:brushProperty name="width" value="0.05" units="cm"/>
      <inkml:brushProperty name="height" value="0.05" units="cm"/>
      <inkml:brushProperty name="color" value="#004F8B"/>
    </inkml:brush>
  </inkml:definitions>
  <inkml:trace contextRef="#ctx0" brushRef="#br0">1 36 9188,'0'0'1972,"21"-6"-921,69-19-333,-85 24-655,1 0 0,0 0 0,-1 0-1,1 1 1,-1-1 0,1 1 0,0 1 0,-1-1 0,1 1 0,0 0 0,-1 0 0,1 1 0,-1 0 0,0 0 0,0 0 0,1 0 0,-1 1 0,-1 0 0,1 0 0,0 0 0,-1 1 0,0 0 0,1-1 0,-1 1 0,-1 1 0,1-1 0,-1 1 0,0-1 0,4 7 0,1 6 185,0 0 1,-1 0-1,-1 0 1,0 1-1,-2 0 0,5 36 1,-3-6-21,-3-1 1,-2 1 0,-1-1-1,-3 1 1,-9 47-1,11-95-409,1 1-1,-1 0 0,0 0 1,1 0-1,-1-1 1,1 1-1,-1 0 1,0-1-1,0 1 0,1 0 1,-1-1-1,0 1 1,0-1-1,0 1 1,0-1-1,0 0 0,0 1 1,1-1-1,-1 0 1,0 0-1,0 1 1,0-1-1,0 0 0,0 0 1,0 0-1,0 0 1,0 0-1,0 0 1,0-1-1,0 1 0,-1-1 1,-5 1-753,-22 0-2534</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29.627"/>
    </inkml:context>
    <inkml:brush xml:id="br0">
      <inkml:brushProperty name="width" value="0.05" units="cm"/>
      <inkml:brushProperty name="height" value="0.05" units="cm"/>
      <inkml:brushProperty name="color" value="#004F8B"/>
    </inkml:brush>
  </inkml:definitions>
  <inkml:trace contextRef="#ctx0" brushRef="#br0">0 0 6275,'0'0'11541,"93"0"-11125,-35 0-304,2 0-112,0 0-1040,-4 0-2274,-12 0-3233</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30.169"/>
    </inkml:context>
    <inkml:brush xml:id="br0">
      <inkml:brushProperty name="width" value="0.05" units="cm"/>
      <inkml:brushProperty name="height" value="0.05" units="cm"/>
      <inkml:brushProperty name="color" value="#004F8B"/>
    </inkml:brush>
  </inkml:definitions>
  <inkml:trace contextRef="#ctx0" brushRef="#br0">13 323 9060,'0'0'5467,"20"11"-3669,-15-9-1711,14 9 177,0-2 0,1 0 0,1-1 0,0 0-1,0-2 1,0-1 0,29 4 0,-38-8-164,4 0 23,0 0 0,0 0 0,1-2 0,-1 0 0,0-1 0,16-4 0,-28 5-141,0-1 0,0 1 1,0-1-1,-1 0 0,1 0 1,0-1-1,-1 1 0,0-1 1,0 1-1,1-1 0,-2 0 1,1 0-1,0-1 0,-1 1 1,1 0-1,-1-1 0,0 0 1,0 1-1,0-1 0,-1 0 1,1 0-1,-1 0 0,0 0 1,0 0-1,-1 0 0,1 0 1,-1-1-1,0-5 0,1 0-77,-1 1 0,0-1-1,0 0 1,-1 1-1,0-1 1,-1 1 0,0 0-1,-1-1 1,0 1-1,0 0 1,-1 0 0,0 0-1,0 1 1,-1 0-1,-1 0 1,1 0-1,-1 0 1,0 1 0,-1 0-1,0 0 1,0 1-1,0-1 1,-1 2 0,-11-8-1,7 6 44,-2 0 0,1 1-1,-1 0 1,0 1-1,0 0 1,-1 1 0,1 1-1,-1 0 1,-17-1 0,25 3 92,0 1 1,0 0-1,0 0 1,-1 0-1,1 0 1,0 1 0,0 1-1,0-1 1,0 1-1,0 0 1,0 1-1,0-1 1,1 2-1,0-1 1,-1 0 0,1 1-1,0 0 1,1 1-1,-1-1 1,-8 10-1,11-10 8,0 1 0,0-1 0,1 1 0,0 0 0,-1 0 0,2-1 0,-1 2 0,0-1-1,1 0 1,0 0 0,0 0 0,1 1 0,-1-1 0,1 0 0,0 0 0,1 1 0,-1-1 0,1 0-1,0 0 1,0 1 0,3 5 0,-1-4-32,-1-1 0,1 0-1,1 0 1,-1 0 0,1-1-1,0 1 1,1-1 0,-1 0-1,1 0 1,0 0 0,0-1-1,0 1 1,1-1 0,-1 0-1,13 5 1,1-1-95,0-2 0,0 0-1,0-1 1,1 0 0,0-2 0,25 1 0,129-4-2012,-81-2 2399,-82 3-91,0 1-1,0 0 1,0 0-1,0 2 1,-1-1 0,0 1-1,15 8 1,41 13 275,-34-17-199,0-3 0,1 0 0,-1-3 0,1 0 0,61-6 0,-88 3-274,-1 0 0,1 0 0,0-1 1,-1 0-1,1 0 0,-1 0 0,1-1 0,-1 0 0,0 0 0,0 0 1,0-1-1,-1 1 0,1-1 0,-1 0 0,0-1 0,0 1 0,0-1 0,-1 1 1,0-1-1,0 0 0,0-1 0,0 1 0,-1 0 0,0-1 0,0 1 0,0-1 1,1-10-1,-1 6-60,0 0 0,-1-1 1,0 1-1,-1 0 1,0-1-1,0 1 0,-2 0 1,1 0-1,-1-1 0,0 1 1,-1 0-1,0 1 0,-1-1 1,0 1-1,-7-12 0,5 12 24,-1 0 0,0 0-1,-1 1 1,0 0 0,0 1-1,-1 0 1,0 0 0,0 0-1,0 1 1,-1 1-1,0 0 1,0 0 0,-1 1-1,1 0 1,-1 1 0,0 0-1,0 1 1,0 0 0,0 0-1,0 2 1,0-1 0,0 1-1,0 1 1,-1 0 0,1 0-1,-19 6 1,19-4-42,0 0-1,0 0 1,0 1 0,0 1 0,1 0-1,0 0 1,0 1 0,0 0 0,0 1-1,1 0 1,0 1 0,1-1 0,0 2-1,0-1 1,1 1 0,0 0 0,0 1-1,1 0 1,0 0 0,1 0 0,0 1-1,1-1 1,0 1 0,0 0 0,-3 21-1,5 48-5577,2-57-448</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34.689"/>
    </inkml:context>
    <inkml:brush xml:id="br0">
      <inkml:brushProperty name="width" value="0.05" units="cm"/>
      <inkml:brushProperty name="height" value="0.05" units="cm"/>
      <inkml:brushProperty name="color" value="#004F8B"/>
    </inkml:brush>
  </inkml:definitions>
  <inkml:trace contextRef="#ctx0" brushRef="#br0">6 280 7668,'0'0'2217,"0"6"-1745,0 12 193,-1-33 72,0-43-309,-1 8-626,1-42-441,1 85 610,0 1-1,1-1 1,1 0-1,-1 1 1,1-1 0,0 0-1,0 1 1,1 0-1,0 0 1,4-8-1,-6 13 49,-1 1 0,0-1-1,1 1 1,-1-1 0,1 0-1,-1 1 1,1-1 0,-1 1-1,1-1 1,-1 1-1,1-1 1,0 1 0,-1 0-1,1-1 1,-1 1 0,1 0-1,0-1 1,0 1 0,-1 0-1,1 0 1,0-1 0,-1 1-1,1 0 1,0 0 0,0 0-1,-1 0 1,1 0-1,1 0 1,15 16 258,6 37 395,-21-47-417,17 58 1020,12 31-190,-28-87-1055,1 0-1,0-1 1,0 1 0,1-1 0,0 0-1,0 0 1,1-1 0,0 1 0,7 5-1,-12-11-44,-1-1 0,1 1-1,0-1 1,0 0-1,0 1 1,0-1-1,0 0 1,0 0-1,0 1 1,0-1 0,0 0-1,0 0 1,0 0-1,0 0 1,0 0-1,0 0 1,0-1 0,0 1-1,0 0 1,0 0-1,0-1 1,0 1-1,0-1 1,-1 1 0,1-1-1,0 1 1,0-1-1,0 1 1,-1-1-1,1 0 1,0 1 0,0-1-1,-1 0 1,1 0-1,0-1 1,27-39-176,-19 25-95,98-154-1053,-107 168 1427,1 1 0,0 0 0,-1 0 0,1 0 0,0 0 0,0-1 0,0 1 0,0 0 0,0 1 0,0-1 0,0 0 0,0 0 0,0 0-1,0 1 1,3-2 0,-4 2-66,1 0 0,-1 0 0,1 0 0,-1 0 0,1 1 0,-1-1 0,1 0 0,-1 0 0,1 0 0,-1 1 0,0-1 0,1 0 0,-1 0 0,1 1 0,-1-1 0,0 0 0,1 1 0,-1-1 0,0 1 0,1-1 0,-1 0 0,0 1 0,0-1 0,1 1 0,-1-1 0,0 1 0,0-1 0,0 1 0,9 53 502,-7-32 225,1-12-718,-1 0-1,1-1 1,1 0-1,-1 0 1,2 0-1,-1 0 1,1 0-1,1-1 1,-1 0-1,1 0 1,1-1-1,-1 1 0,1-1 1,1-1-1,9 8 1,-9-9-628,0 0 1,0-1-1,0 0 1,1 0-1,-1-1 0,1 0 1,0-1-1,0 0 1,0 0-1,14 0 1,20-1-5399</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35.533"/>
    </inkml:context>
    <inkml:brush xml:id="br0">
      <inkml:brushProperty name="width" value="0.05" units="cm"/>
      <inkml:brushProperty name="height" value="0.05" units="cm"/>
      <inkml:brushProperty name="color" value="#004F8B"/>
    </inkml:brush>
  </inkml:definitions>
  <inkml:trace contextRef="#ctx0" brushRef="#br0">349 108 11669,'0'0'2521,"-21"-15"-1549,-69-46-588,83 56-377,-1 1 1,1 0-1,-1 1 0,0 0 1,0 0-1,0 1 0,-1-1 1,1 2-1,-1-1 1,1 1-1,-1 1 0,1 0 1,-1 0-1,-16 2 0,-3 0-8,25-1 4,0-1-1,0 1 1,0-1-1,-1 1 1,1 0-1,0 0 1,0 1-1,0-1 1,0 0-1,0 1 1,1 0 0,-1 0-1,0 0 1,1 0-1,0 0 1,-1 0-1,1 1 1,0-1-1,0 1 1,0-1-1,0 1 1,1 0-1,-1 0 1,1 0-1,-1 0 1,1 0-1,0 0 1,1 0 0,-1 0-1,0 0 1,1 1-1,-1-1 1,1 4-1,0-2 3,-1 0-1,1 0 1,0 0-1,1 0 0,-1 0 1,1 0-1,0-1 1,0 1-1,1 0 1,-1 0-1,1 0 1,0-1-1,0 1 1,1-1-1,-1 0 1,1 0-1,0 0 0,0 0 1,1 0-1,-1 0 1,5 3-1,4 0-47,-1-1 0,1-1 0,0 0 0,0-1 0,0 0 0,1-1 0,0 0 0,-1-1 0,1 0 0,0-1 0,0 0 0,0-2 0,0 1 0,15-3 0,-25 2 22,0 0 0,0 0 1,1 0-1,-1 0 0,-1 0 1,1-1-1,0 0 1,0 1-1,0-1 0,-1 0 1,1 0-1,-1 0 0,1-1 1,-1 1-1,0 0 1,0-1-1,0 0 0,0 1 1,-1-1-1,1 0 0,-1 0 1,0 0-1,1 0 1,-1 0-1,-1 0 0,2-4 1,0-6-16,0-1 1,0 1 0,-2 0-1,-1-27 1,1 39 109,0 0 0,0 0-1,0 0 1,-1 0 0,1 0 0,0 0 0,0 0-1,-1 0 1,1 0 0,-1 0 0,1 0 0,-1 0-1,1 0 1,-1 0 0,1 0 0,-1 1 0,0-1 0,0 0-1,1 0 1,-1 1 0,0-1 0,0 0 0,0 1-1,0-1 1,0 1 0,0-1 0,0 1 0,0 0-1,0-1 1,0 1 0,0 0 0,-2-1 0,3 31-248,1-24 157,-1 0 0,1 1 0,-1-1 0,2 0 0,-1 0 0,1 0 0,0 0 0,0 0 0,0 0 0,1 0-1,0-1 1,0 1 0,1-1 0,-1 0 0,1 0 0,0 0 0,1-1 0,-1 1 0,1-1 0,0 0 0,0 0 0,0-1-1,11 6 1,-2-2-86,0-1 0,0-1-1,1 0 1,-1-1 0,1-1-1,0 0 1,0-1 0,0-1-1,16 0 1,-28-1 74,-1 0 0,1-1 0,0 1 0,0-1 1,-1 1-1,1-1 0,0 0 0,-1 0 0,1 0 0,-1 0 0,1-1 0,-1 1 1,1-1-1,-1 1 0,0-1 0,0 0 0,0 0 0,3-2 0,-2-1-133,1-1 0,-1 1 0,1 0 0,-2-1 0,1 1 0,0-1-1,-1 0 1,1-6 0,1-2-95,-2 1 0,0-1 0,0 0 0,-1 0 0,-1 0 0,-3-26 0,5 71 2721,-3-25-2456,1 0 0,0 0 0,1 0 0,-1 0-1,1-1 1,0 1 0,0 0 0,1-1 0,0 1 0,0 0 0,0-1 0,0 0 0,5 7-1,-1-5 4,-1 0 0,1-1-1,0 0 1,1 0-1,-1-1 1,1 0-1,0 0 1,0-1-1,1 1 1,0-2-1,-1 1 1,1-1 0,0 0-1,1-1 1,9 3-1,-11-4-98,0 0 0,0-1 0,-1 1 0,1-1 0,0-1 1,0 1-1,-1-1 0,1 0 0,0-1 0,-1 0 0,1 0 0,-1 0 0,0 0 0,0-1 0,0 0 0,0-1 0,0 0 0,-1 1 0,8-8 0,25-29-966,-27 27 1112,1 0 0,0 1 0,1 1 0,15-11 0,-24 19 187,0 1 1,1-1-1,-1 1 1,1 0 0,-1 0-1,1 1 1,0-1-1,0 1 1,0 0-1,0 1 1,-1-1-1,1 1 1,0 0-1,0 0 1,0 0-1,0 1 1,0 0-1,7 2 1,-8-2-133,0 1 0,0 1 1,0-1-1,-1 0 0,1 1 0,-1 0 1,0 0-1,0 0 0,0 0 0,0 0 1,-1 1-1,1-1 0,-1 1 0,0 0 1,0 0-1,0-1 0,0 1 0,-1 1 1,2 4-1,1 3-58,-1 0 0,0 1 0,0 0 0,-2-1 1,1 17-1,-5-28-354,0 0 1,0-1 0,1 1 0,-1-1-1,0 0 1,0 0 0,0 0 0,0 0-1,-5-2 1,3 1-189,0 0 0,1-1 0,-1 0 0,0 0 1,1 0-1,-1 0 0,1-1 0,0 0 0,0 0 0,0 0 0,-7-7 0,-25-27-5718</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35.863"/>
    </inkml:context>
    <inkml:brush xml:id="br0">
      <inkml:brushProperty name="width" value="0.05" units="cm"/>
      <inkml:brushProperty name="height" value="0.05" units="cm"/>
      <inkml:brushProperty name="color" value="#004F8B"/>
    </inkml:brush>
  </inkml:definitions>
  <inkml:trace contextRef="#ctx0" brushRef="#br0">1 1 16456,'0'0'2721</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37.796"/>
    </inkml:context>
    <inkml:brush xml:id="br0">
      <inkml:brushProperty name="width" value="0.05" units="cm"/>
      <inkml:brushProperty name="height" value="0.05" units="cm"/>
      <inkml:brushProperty name="color" value="#004F8B"/>
    </inkml:brush>
  </inkml:definitions>
  <inkml:trace contextRef="#ctx0" brushRef="#br0">1 397 8004,'0'0'4044,"10"-6"-2979,4-3-989,-1 1 0,0-2 0,-1 0 1,0 0-1,0-1 0,-1-1 0,-1 0 0,0 0 1,-1-1-1,0-1 0,-1 1 0,0-1 1,5-15-1,-8 8 28,-1 0 1,0 0-1,-2-1 1,-1 1-1,-2-40 1,0 14 1159,19 59-1282,0 4-2,-1 1 1,0 1-1,-2 0 1,0 1 0,16 27-1,-24-34-23,0 1-1,-1 0 1,0 0-1,0 1 1,-2 0-1,0 0 1,0 0-1,-1 0 1,-1 0-1,0 17 1,-2-29-15,0 0 1,0 1-1,0-1 1,-1 0-1,1 0 0,-1 1 1,1-1-1,-1 0 1,0 0-1,0 0 1,0 0-1,0 0 1,-1 0-1,1 0 0,0 0 1,-1 0-1,1 0 1,-1-1-1,0 1 1,0-1-1,1 1 1,-1-1-1,0 0 0,0 1 1,0-1-1,0 0 1,-1 0-1,1-1 1,0 1-1,-3 0 1,-6 2 60,-1-1 1,0-1 0,0 1 0,-18-2 0,23 0 75,7 0-72,-1-1-1,1 1 1,0 0 0,-1 0 0,1-1 0,-1 1 0,1 0 0,0-1-1,-1 1 1,1-1 0,0 1 0,-1 0 0,1-1 0,0 1 0,0-1-1,0 1 1,-1 0 0,1-1 0,0 1 0,0-1 0,0 1 0,0-1 0,0 1-1,0-1 1,0 1 0,0-1 0,0 1 0,0-1 0,0 1 0,0-1-1,0 1 1,0-2 0,5-18-57,-1 14-3,1 0 1,0 1 0,0-1 0,1 1-1,-1 0 1,1 1 0,0-1 0,1 1-1,-1 0 1,1 1 0,-1 0-1,1 0 1,10-3 0,-2 1 74,0 0 0,0 2 0,1 0 0,-1 0 0,25 1-1,-35 3 29,-1 0 0,0 0-1,0 1 1,-1-1 0,1 1-1,0 0 1,-1 1 0,1-1-1,-1 0 1,1 1 0,-1 0-1,0 0 1,0 0 0,-1 0-1,1 0 1,0 1 0,3 6-1,26 26 567,-22-30-498,0-1-1,1 0 1,0 0-1,0-1 0,0 0 1,0-1-1,0 0 1,1-1-1,0 0 0,-1-1 1,1 0-1,0-1 0,12-2 1,-23 2-105,0 0 1,1 0-1,-1 0 0,0 0 1,1-1-1,-1 1 0,0-1 1,0 1-1,0-1 0,0 1 1,1-1-1,-1 1 1,0-1-1,0 0 0,0 0 1,0 0-1,0 0 0,-1 0 1,1 0-1,0 0 0,0 0 1,0-1-1,12-36 52,-12 25-150,0 0 0,-1 0 0,-2-25 0,1 33 46,-1-1 1,0 0-1,0 1 0,-1-1 1,0 1-1,0 0 1,0 0-1,0 0 0,-1 0 1,0 0-1,0 1 1,0 0-1,-1-1 0,1 2 1,-1-1-1,0 0 0,0 1 1,-10-5-1,2 1 22,-1 1-1,0 0 1,0 1-1,0 0 1,-1 1-1,-20-3 1,30 6 50,-1 1 1,1 0 0,-1-1 0,0 2 0,1-1 0,-1 1 0,1-1 0,-1 1 0,1 1 0,-1-1 0,1 1 0,0 0 0,0 0 0,0 1 0,0 0 0,-7 5 0,9-6-24,0 1 0,1 0-1,-1 0 1,1 0 0,0 0 0,0 1-1,0-1 1,0 0 0,1 1-1,-1-1 1,1 1 0,0 0-1,0-1 1,0 1 0,1 0-1,-1 0 1,1 0 0,0-1-1,0 1 1,0 0 0,1 0-1,-1 0 1,1-1 0,0 1 0,2 5-1,-1-5-341,0-1 0,0 1-1,0 0 1,1-1 0,-1 0-1,1 0 1,0 0 0,0 0-1,0 0 1,1 0 0,-1-1-1,0 1 1,1-1 0,0 0-1,-1 0 1,1 0 0,0-1-1,0 0 1,0 1 0,0-1-1,1-1 1,6 2 0,25 0-7619</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38.535"/>
    </inkml:context>
    <inkml:brush xml:id="br0">
      <inkml:brushProperty name="width" value="0.05" units="cm"/>
      <inkml:brushProperty name="height" value="0.05" units="cm"/>
      <inkml:brushProperty name="color" value="#004F8B"/>
    </inkml:brush>
  </inkml:definitions>
  <inkml:trace contextRef="#ctx0" brushRef="#br0">32 504 12774,'0'0'3065,"19"-11"-1125,148-93-721,-157 98-1234,-2-1 0,1 0 0,-1-1 0,0 0 0,0 0 0,-1 0 0,0-1 1,-1 0-1,0-1 0,-1 1 0,1-1 0,6-19 0,-9 21-16,-1-1 1,0 1 0,0-1 0,-1 1-1,0-1 1,-1 0 0,0 0-1,0 1 1,0-1 0,-1 0-1,-1 1 1,0-1 0,0 1-1,0-1 1,-1 1 0,-8-15-1,7 14-13,-1 1-1,0 0 1,-1 0-1,0 1 1,0 0-1,0 0 0,-1 0 1,0 1-1,-1 0 1,-13-9-1,17 13 28,1 0-1,0 1 1,0 0-1,-1-1 0,1 1 1,0 0-1,-1 1 1,1-1-1,-1 0 1,1 1-1,-1 0 1,1 0-1,-1 0 1,0 0-1,1 1 1,-1 0-1,1-1 1,0 1-1,-1 0 1,1 0-1,0 1 0,-1-1 1,1 1-1,0 0 1,0 0-1,0 0 1,0 0-1,1 0 1,-1 1-1,1-1 1,-5 6-1,-7 11 100,0 0 0,2 1 0,0 0 1,2 1-1,0 0 0,1 1 0,1 0 0,1 0 0,1 1 0,1 0 0,1 0 0,1 1 0,2-1 0,0 0 0,1 1 0,5 40 1,-2-54-71,0-1 0,0 1 0,1-1 1,0 0-1,0 0 0,1 0 0,1-1 1,-1 0-1,1 0 0,0 0 0,1-1 1,0 0-1,0 0 0,1-1 1,0 1-1,0-2 0,0 1 0,1-1 1,-1-1-1,1 1 0,17 5 0,-7-3-41,0-1 0,1-1 0,0-1 0,-1 0 0,1-1 0,0-2 0,1 0-1,-1-1 1,38-4 0,-56 3 21,0 0 1,1 0-1,-1 0 0,0 0 0,0-1 0,1 1 1,-1-1-1,0 1 0,0-1 0,-1 0 0,1 1 1,0-1-1,0 0 0,-1 0 0,1 0 0,-1-1 1,0 1-1,0 0 0,0 0 0,0-1 0,0 1 1,0-1-1,0 1 0,-1-1 0,1-4 0,1-7-76,0-1 0,0-30 0,-3 40 80,7 12-12,5 9-17,1 0 0,1-1-1,0 0 1,1-1 0,18 14-1,-27-25 2,0 0 0,0 0 0,0-1 0,0 1 0,0-1-1,1-1 1,-1 1 0,1-1 0,-1 0 0,1 0 0,-1 0 0,1-1 0,0 0-1,-1 0 1,1 0 0,0-1 0,-1 0 0,1 0 0,5-2 0,-6 0-56,-1 1 0,1-1 0,-1 0 1,1 0-1,-1 0 0,0 0 0,0-1 0,-1 0 0,1 0 1,-1 0-1,0 0 0,0-1 0,0 1 0,-1-1 1,1 1-1,-1-1 0,0 0 0,0 0 0,-1 0 1,2-6-1,0-11 65,0-1 1,-1 1-1,-1-32 0,-1 40 2112,-1 31-2041,1 1 1,1-1-1,1 1 0,0-1 0,9 31 1,-9-43-242,0-1 1,0 1-1,0-1 1,1 1-1,-1-1 0,1 0 1,0 0-1,0 0 1,1 0-1,-1-1 1,1 1-1,0-1 0,0 0 1,0 0-1,0 0 1,0 0-1,1-1 1,-1 0-1,1 0 1,-1 0-1,1-1 0,0 1 1,0-1-1,0 0 1,8 0-1,19 1-3446</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38.884"/>
    </inkml:context>
    <inkml:brush xml:id="br0">
      <inkml:brushProperty name="width" value="0.05" units="cm"/>
      <inkml:brushProperty name="height" value="0.05" units="cm"/>
      <inkml:brushProperty name="color" value="#004F8B"/>
    </inkml:brush>
  </inkml:definitions>
  <inkml:trace contextRef="#ctx0" brushRef="#br0">14 0 11573,'0'0'5437,"-1"15"-5330,-11 538-832,12-535 308,0-15-189,0-3 457,0 0-1,0 1 0,0-1 1,0 0-1,0 1 1,-1-1-1,1 0 0,0 1 1,0-1-1,0 0 0,0 1 1,0-1-1,0 0 1,1 1-1,-1-1 0,0 0 1,0 1-1,0-1 0,0 0 1,0 0-1,0 1 1,1-1-1,-1 0 0,0 1 1,0-1-1,0 0 0,1 0 1,-1 0-1,0 1 1,0-1-1,1 0 0,-1 0 1,1 1-1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07.025"/>
    </inkml:context>
    <inkml:brush xml:id="br0">
      <inkml:brushProperty name="width" value="0.05" units="cm"/>
      <inkml:brushProperty name="height" value="0.05" units="cm"/>
      <inkml:brushProperty name="color" value="#004F8B"/>
    </inkml:brush>
  </inkml:definitions>
  <inkml:trace contextRef="#ctx0" brushRef="#br0">1 132 4738,'0'0'8780,"2"14"-7878,8 42-203,-8-42 678,-2-45-1047,0 15-538,0 0-1,1 0 0,1 0 1,0 0-1,8-27 0,-9 39 224,0 1-1,1-1 1,-1 1-1,1-1 1,0 1-1,0 0 1,0 0-1,1 0 1,-1 0-1,1 0 1,-1 1-1,1-1 0,0 1 1,0 0-1,0 0 1,1 0-1,-1 0 1,0 0-1,1 0 1,-1 1-1,1 0 1,-1 0-1,1 0 1,0 0-1,-1 0 1,1 1-1,0 0 1,0 0-1,-1 0 1,7 0-1,-8 1 66,1 0 0,-1 0 0,0 0 0,1 0 0,-1 1 0,0-1 0,0 0 0,0 1 0,0 0 0,0-1 0,0 1 0,0 0 0,-1 0 0,1 0-1,-1 0 1,1 0 0,-1 0 0,0 1 0,0-1 0,0 0 0,0 1 0,0-1 0,1 5 0,14 61 1031,-16-66-1065,4 82 689,-4-71-832,8-35-1973,-3 11 1907,1 0 1,0 0-1,0 1 0,2 0 1,-1 1-1,1-1 0,13-11 1,-16 16 225,0 0 0,1 1 0,-1 0 0,1 0 0,0 0 0,0 0 0,0 1 0,0 0 0,1 1 1,-1-1-1,1 1 0,0 0 0,0 1 0,8-2 0,-14 4 3,0-1 1,0 0 0,0 1-1,0-1 1,-1 0-1,1 1 1,0-1-1,0 1 1,-1-1-1,1 1 1,0-1 0,-1 1-1,1 0 1,-1-1-1,1 1 1,0 0-1,-1-1 1,1 1-1,-1 0 1,0 0-1,1 0 1,-1-1 0,0 1-1,1 0 1,-1 0-1,0 0 1,0 0-1,0 1 1,4 31 649,-4-26-465,0 23 117,-1-24-610,1 0 1,0 0-1,0 0 1,0 1-1,1-1 1,0 0-1,0 0 1,3 10-1,5-13-4997,18-12-506,-5-7-794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47.643"/>
    </inkml:context>
    <inkml:brush xml:id="br0">
      <inkml:brushProperty name="width" value="0.05" units="cm"/>
      <inkml:brushProperty name="height" value="0.05" units="cm"/>
      <inkml:brushProperty name="color" value="#004F8B"/>
    </inkml:brush>
  </inkml:definitions>
  <inkml:trace contextRef="#ctx0" brushRef="#br0">0 98 3906,'0'0'6229,"2"-16"-3491,5-49-874,-5 49-660,13 46-596,-10-18-524,73 174 1480,-70-160-1621,0 0 1,-2 1 0,-1 0-1,-2 0 1,1 40 0,8-69-150,10-10 185,-1-2-1,-1 0 0,22-19 0,27-20 48,-65 51-20,16-11 35,0-1-1,-1 0 1,31-31 0,-45 40 50,-1 0 0,0 0 0,0-1 0,-1 1 0,1-1 0,-1 1-1,0-1 1,-1 0 0,1 0 0,-1-1 0,0 1 0,-1 0 0,0-1 0,0 1 0,0-1 0,-1 1 0,0-1 0,-1-12 0,0 16-45,0 0 1,-1 0-1,1 0 0,-1 0 0,0 0 1,0 0-1,0 1 0,0-1 1,0 0-1,-1 1 0,1 0 0,-1 0 1,1-1-1,-1 2 0,0-1 1,0 0-1,0 0 0,0 1 0,0 0 1,0 0-1,-1 0 0,1 0 1,0 0-1,-6 0 0,4-1-7,-1 1 0,1 0 0,-1 0 0,1 1 0,-1 0 0,0 0 0,0 0 0,1 0 0,-1 1 0,1 0 0,-1 1 0,1-1 0,-1 1 0,-6 3 0,8-2 29,0 0 0,1 0 0,0 0 0,0 1 0,0-1 0,0 1 0,0 0 0,1 0 0,-1 0 0,1 0 0,0 0-1,1 0 1,-1 1 0,1-1 0,0 1 0,0-1 0,0 1 0,0-1 0,1 1 0,0 0 0,0-1 0,0 1 0,2 7 0,-2-6 2,1 0 1,0 1 0,1-1-1,0 0 1,0 1-1,0-1 1,1 0 0,0 0-1,0-1 1,0 1-1,1-1 1,0 1-1,0-1 1,0 0 0,0-1-1,8 7 1,6 0-84,1 0 1,0-1 0,0 0 0,1-2-1,1 0 1,-1-2 0,27 5 0,-35-8-1500,0-2 1,1 1 0,-1-2 0,19-1 0</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39.227"/>
    </inkml:context>
    <inkml:brush xml:id="br0">
      <inkml:brushProperty name="width" value="0.05" units="cm"/>
      <inkml:brushProperty name="height" value="0.05" units="cm"/>
      <inkml:brushProperty name="color" value="#004F8B"/>
    </inkml:brush>
  </inkml:definitions>
  <inkml:trace contextRef="#ctx0" brushRef="#br0">13 0 9732,'0'0'7110,"21"21"-6040,64 67-616,-79-82-438,-1 1 0,1 0 0,-2 0 0,1 1 0,-1-1 1,0 1-1,-1 0 0,1 0 0,-2 1 0,1-1 0,-1 0 0,0 1 0,-1 0 1,0-1-1,-1 1 0,1 0 0,-3 11 0,2-5-77,0-12-17,0 1-1,0-1 1,-1 1-1,1-1 1,-1 0-1,0 1 1,0-1-1,0 0 1,-1 0-1,1 0 1,-1 0-1,1 0 1,-1 0-1,0 0 1,0-1-1,-1 1 1,1-1-1,0 1 1,-1-1-1,1 0 1,-1 0-1,0 0 1,-5 3-1,2-3-113,0 1-1,0-1 1,0 0-1,0 0 1,-1 0-1,1-1 1,0 0-1,-1-1 1,1 1-1,-1-1 1,-10-1-1,15 0 96,0 1 0,-1-1 0,1 0-1,0 0 1,0 0 0,0 0 0,1 0-1,-1-1 1,0 1 0,0 0 0,1-1-1,-1 0 1,0 1 0,1-1 0,0 0-1,-1 0 1,1 1 0,0-1 0,0 0 0,0 0-1,0-1 1,0 1 0,1 0 0,-1 0-1,1 0 1,-1 0 0,1-1 0,0 1-1,0-3 1,-1-1 8,1 1 0,0 0 0,0-1 0,0 1 0,1-1 0,-1 1 0,2 0 0,-1-1 0,0 1 0,1 0 0,0 0 0,3-5 0,-1 4 118,1 0-1,0 0 0,0 1 1,1-1-1,0 1 0,0 1 0,0-1 1,0 1-1,1 0 0,-1 0 0,1 1 1,0 0-1,0 0 0,1 1 1,7-2-1,2 0 600,0 1 0,0 0 0,0 1 0,0 2 0,31 1 0,-45-1-525,0 1 1,0 0-1,0-1 1,0 1-1,0 0 1,0 1-1,0-1 1,0 0-1,0 1 0,0 0 1,-1-1-1,1 1 1,-1 0-1,1 1 1,-1-1-1,3 3 1,29 49 1032,-32-48-1424,1 0 1,0 0-1,0-1 1,1 1-1,-1-1 0,1 0 1,0 0-1,1 0 1,-1 0-1,1-1 1,0 0-1,0 0 0,7 5 1,-1-8-4235</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39.569"/>
    </inkml:context>
    <inkml:brush xml:id="br0">
      <inkml:brushProperty name="width" value="0.05" units="cm"/>
      <inkml:brushProperty name="height" value="0.05" units="cm"/>
      <inkml:brushProperty name="color" value="#004F8B"/>
    </inkml:brush>
  </inkml:definitions>
  <inkml:trace contextRef="#ctx0" brushRef="#br0">0 52 10165,'0'0'5794,"36"-52"-17559</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39.926"/>
    </inkml:context>
    <inkml:brush xml:id="br0">
      <inkml:brushProperty name="width" value="0.05" units="cm"/>
      <inkml:brushProperty name="height" value="0.05" units="cm"/>
      <inkml:brushProperty name="color" value="#004F8B"/>
    </inkml:brush>
  </inkml:definitions>
  <inkml:trace contextRef="#ctx0" brushRef="#br0">0 99 4498,'0'0'13508,"0"15"-13303,0-3-178,0 43 174,14 109 0,-12-149-188,1 0 0,0 0 0,1 0-1,1-1 1,0 1 0,1-1 0,1 0 0,0-1-1,0 0 1,2 0 0,0 0 0,0-1-1,12 11 1,-17-18-139,1-1-1,1 0 1,-1-1-1,0 1 1,1-1-1,0 0 1,0 0-1,0-1 1,0 0-1,0 0 1,0 0-1,1-1 1,-1 0-1,0 0 1,1 0-1,-1-1 1,1 0-1,-1 0 1,1-1-1,-1 0 1,1 0-1,-1 0 1,0-1-1,0 0 1,0 0-1,0-1 1,0 1-1,0-1 1,0-1-1,-1 1 1,0-1-1,1 0 1,-1 0-1,-1 0 1,1-1-1,-1 0 0,0 0 1,0 0-1,0 0 1,0-1-1,-1 1 1,4-10-1,-3 5-187,0 1 0,-1-1 0,0 0 0,0 0 0,-1 0 0,0 0 0,0-17 0,-1-18 6196,-1 67-5012,0-12-905,0 1 0,1 0 0,0-1 1,0 1-1,1-1 0,1 1 0,4 12 1,-6-20-212,1 1 0,0-1 0,0 1 0,1-1-1,-1 0 1,1 1 0,-1-1 0,1 0 0,4 2 0,-3-2-381,-1 0 0,1-1-1,1 0 1,-1 1 0,0-2-1,0 1 1,1 0-1,-1-1 1,7 1 0,11 0-7980</inkml:trace>
  <inkml:trace contextRef="#ctx0" brushRef="#br0" timeOffset="1">495 129 4114,'0'0'12149,"-43"-108"-12149,65 97-2897,3 1-3650</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40.284"/>
    </inkml:context>
    <inkml:brush xml:id="br0">
      <inkml:brushProperty name="width" value="0.05" units="cm"/>
      <inkml:brushProperty name="height" value="0.05" units="cm"/>
      <inkml:brushProperty name="color" value="#004F8B"/>
    </inkml:brush>
  </inkml:definitions>
  <inkml:trace contextRef="#ctx0" brushRef="#br0">1 0 9828,'0'0'6297,"0"19"-5537,-1 33-271,4 160 884,-2-202-1353,0-1-1,1 1 0,0-1 0,1 1 0,0-1 1,0 0-1,1 0 0,0 0 0,1 0 1,0-1-1,0 0 0,1 0 0,0 0 1,0-1-1,1 1 0,0-2 0,0 1 1,1-1-1,0 0 0,16 9 0,-9-7-28,0-1-1,1-1 0,0-1 0,0 0 0,0-1 0,1 0 0,-1-2 0,1 0 0,0-1 1,-1 0-1,26-3 0,-35 1-70,1 0-1,0-1 1,-1 0 0,1 0 0,-1-1 0,0 0 0,0 0 0,0-1 0,0 0 0,0 0-1,-1 0 1,0-1 0,0 0 0,0 0 0,-1-1 0,1 0 0,-1 1 0,0-2 0,-1 1-1,0-1 1,0 1 0,0-1 0,-1 0 0,0-1 0,0 1 0,-1 0 0,0-1-1,0 1 1,-1-1 0,0 0 0,0 0 0,-1-7 0,0 12 98,-5-59-312,5 60 368,-1 0 1,1 0-1,-1 0 0,1-1 0,-1 1 1,0 0-1,0 0 0,0 0 0,0 0 0,0 0 1,-1 1-1,1-1 0,-1 0 0,1 1 1,-1-1-1,1 1 0,-1-1 0,0 1 0,0-1 1,0 1-1,0 0 0,1 0 0,-2 0 1,1 0-1,-3 0 0,4 1-25,-1 0 1,1 0 0,0 1-1,-1-1 1,1 0-1,0 1 1,-1 0-1,1-1 1,0 1-1,-1 0 1,1-1-1,0 1 1,0 0-1,0 0 1,0 0-1,0 0 1,0 0 0,0 0-1,0 0 1,0 0-1,1 1 1,-1-1-1,0 0 1,0 2-1,-17 38 284,15-34-122,-1 1-148,1-1-1,1 1 1,-1 0-1,1 0 0,1 0 1,-1 0-1,1 0 1,1 1-1,0-1 1,0 0-1,0 0 1,1 1-1,0-1 1,3 8-1,-2-10-109,0-1 1,1 0-1,0 0 0,0 0 0,0 0 1,1 0-1,-1-1 0,1 0 0,0 1 0,1-1 1,-1-1-1,1 1 0,-1-1 0,1 0 0,0 0 1,0 0-1,0 0 0,1-1 0,-1 0 1,10 2-1,2 0-922,-1-1 0,1 0 0,0-1 0,28-1 0,8-1-3753</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40.645"/>
    </inkml:context>
    <inkml:brush xml:id="br0">
      <inkml:brushProperty name="width" value="0.05" units="cm"/>
      <inkml:brushProperty name="height" value="0.05" units="cm"/>
      <inkml:brushProperty name="color" value="#004F8B"/>
    </inkml:brush>
  </inkml:definitions>
  <inkml:trace contextRef="#ctx0" brushRef="#br0">957 4 14391,'0'0'336,"-120"-3"-336,75 5-368,-9 11-3154,-10 0-6227</inkml:trace>
  <inkml:trace contextRef="#ctx0" brushRef="#br0" timeOffset="1">0 129 15191,'0'0'3810,"127"0"-2242,-46-7-1568,-1-1-304,-11-3-2401,-24-4-5251</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43.469"/>
    </inkml:context>
    <inkml:brush xml:id="br0">
      <inkml:brushProperty name="width" value="0.05" units="cm"/>
      <inkml:brushProperty name="height" value="0.05" units="cm"/>
      <inkml:brushProperty name="color" value="#004F8B"/>
    </inkml:brush>
  </inkml:definitions>
  <inkml:trace contextRef="#ctx0" brushRef="#br0">415 24 6195,'0'0'6491,"-1"-6"-6016,-3-12-375,2 20-58,2 35 14,1-10 60,-1-4 128,-2-5-114,2 0 0,0 0 0,1 0 0,1 0-1,1 0 1,0 0 0,1-1 0,1 1 0,11 24 0,-29-39-1414,-117-10 71,76 3 1286,-94 5 0,143-1-11,0 1-1,0 1 0,0-1 1,1 0-1,-1 1 0,1 0 1,-1 0-1,1 1 1,0-1-1,0 1 0,0 0 1,0 0-1,0 0 1,1 0-1,-1 1 0,1-1 1,0 1-1,0 0 0,-3 6 1,4-7-35,1 0 0,-1-1 0,1 1 0,0 1-1,0-1 1,0 0 0,0 0 0,1 0 0,-1 0 0,1 1 0,0-1 0,0 0 0,0 1 0,0-1 0,0 0 0,1 0 0,-1 0-1,1 1 1,0-1 0,0 0 0,1 0 0,-1 0 0,0 0 0,1 0 0,0-1 0,0 1 0,-1 0 0,2-1 0,-1 1-1,2 1 1,6 4 5,0-1 0,0 0 0,0 0-1,1-1 1,0-1 0,0 0 0,1 0-1,-1-1 1,1 0 0,0-1 0,24 2-1,14 1 115,79-3 0,-102-3-141,-1 0 31,0-1 0,0-2 0,0 0 0,0-2 0,-1 0 0,34-13 0,-50 14-27,-1 0-1,1 0 0,-1-1 1,0 0-1,0 0 0,0-1 0,-1 0 1,14-13-1,-17 14-20,-1-1-1,1 1 0,-1 0 1,1-1-1,-2 0 1,1 0-1,-1 0 1,0 0-1,0 0 1,0 0-1,-1 0 0,0-1 1,0 1-1,-1-11 1,1 15 17,-1-1 0,0 0-1,0 0 1,0 1 0,0-1 0,0 0 0,-1 0 0,1 1 0,-1-1 0,0 0 0,0 1-1,0-1 1,0 1 0,0-1 0,0 1 0,-1-1 0,1 1 0,-1 0 0,0 0 0,0 0 0,1 0-1,-1 0 1,-1 0 0,1 0 0,0 1 0,0-1 0,-1 1 0,1-1 0,0 1 0,-1 0-1,0 0 1,1 0 0,-1 0 0,0 1 0,1-1 0,-1 1 0,0 0 0,1-1 0,-1 1-1,0 0 1,-4 1 0,5-1-19,1 0-1,0 1 0,0-1 0,-1 0 1,1 1-1,0-1 0,0 1 1,0-1-1,-1 1 0,1-1 1,0 1-1,0 0 0,0-1 0,0 1 1,0 0-1,0 0 0,0 0 1,1 0-1,-1 0 0,0 0 1,0 0-1,1 0 0,-2 1 1,-10 38-175,11-31 177,1-1 0,-1 1 0,1 0 0,1-1 0,-1 1 0,1-1 0,4 13 0,-2-15-3,0-1-1,0 1 1,1-1 0,0 1 0,0-1 0,1-1 0,-1 1 0,1 0 0,0-1 0,0 0 0,0 0 0,1-1 0,-1 1 0,1-1 0,0-1 0,0 1-1,11 3 1,0-1-93,0-1 0,0 0 0,0-1 0,1-1-1,25 1 1,-37-3 34,0 0 1,0-1-1,0 1 0,0-1 0,0 0 0,0-1 0,0 1 1,0-1-1,-1 0 0,1-1 0,-1 1 0,0-1 1,1 0-1,-1-1 0,-1 1 0,1-1 0,8-8 0,-3-1-197,-1 0-1,0 0 0,0-1 0,-2-1 1,7-15-1,-4 10 454,0-1-1,17-23 1,-23 39-19,0 1 0,0-1 0,1 1 0,0 0 0,0 0 0,0 0 0,0 1 0,0-1 0,1 1 0,0 1 0,-1-1 0,1 1 0,0 0-1,0 0 1,0 1 0,1-1 0,-1 1 0,0 1 0,0-1 0,1 1 0,-1 0 0,0 1 0,1 0 0,-1 0 0,10 3 0,-10-3-107,0 1 0,0 0-1,0 0 1,-1 0 0,1 1-1,-1 0 1,0 0 0,0 0 0,0 1-1,0 0 1,0 0 0,-1 0-1,0 0 1,0 1 0,0 0-1,0 0 1,-1 0 0,0 0-1,0 0 1,0 1 0,-1-1 0,1 1-1,-1 0 1,-1 0 0,1-1-1,0 11 1,-2-14-95,1 1 1,-2 0-1,1-1 0,0 1 0,0-1 1,-1 1-1,0 0 0,1-1 0,-1 1 1,0-1-1,0 0 0,0 1 0,-1-1 1,1 0-1,0 0 0,-1 0 0,0 0 1,1 0-1,-4 3 0,-1 0-54,1-1 0,-1-1 0,1 1 0,-1-1 0,0 0 0,0 0-1,-11 3 1,-5 0-453,0-1-1,0-1 1,-38 2-1,44-5-47,-42 0-817,57-1 1265,-1 0 1,1 0 0,-1 0 0,1 0 0,-1-1-1,1 1 1,-1 0 0,1-1 0,-1 1 0,1-1 0,-1 0-1,1 1 1,0-1 0,-1 0 0,1 0 0,0 0-1,0 0 1,0 0 0,0 0 0,-1 0 0,1 0-1,1 0 1,-1-1 0,0 1 0,0 0 0,0-1 0,1 1-1,-1-2 1,-1-21-5564</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44.234"/>
    </inkml:context>
    <inkml:brush xml:id="br0">
      <inkml:brushProperty name="width" value="0.05" units="cm"/>
      <inkml:brushProperty name="height" value="0.05" units="cm"/>
      <inkml:brushProperty name="color" value="#004F8B"/>
    </inkml:brush>
  </inkml:definitions>
  <inkml:trace contextRef="#ctx0" brushRef="#br0">278 124 7075,'0'0'6830,"4"-7"-5960,-4 6-869,4-4 104,-1 0 0,-1-1 0,1 1 0,-1-1 0,0 0 0,3-11 0,-5 15-97,0 1-1,0-1 1,0 0 0,0 0 0,0 0 0,-1 0 0,1 0 0,0 1-1,-1-1 1,0 0 0,1 0 0,-1 1 0,0-1 0,0 0-1,0 1 1,0-1 0,0 1 0,0-1 0,0 1 0,0-1 0,-1 1-1,1 0 1,-1 0 0,1 0 0,-1 0 0,1 0 0,-1 0-1,0 0 1,1 0 0,-1 0 0,-3 0 0,-9-4-21,1 2 1,-1-1-1,0 2 1,0 0-1,0 0 0,0 1 1,0 1-1,-21 2 1,29-1 31,0-1 1,1 1 0,-1 0 0,0 0-1,1 0 1,-1 1 0,1 0-1,-1 0 1,1 1 0,0-1 0,0 1-1,0 0 1,0 1 0,1-1 0,-1 1-1,1 0 1,0 0 0,0 0-1,0 1 1,0-1 0,1 1 0,0 0-1,-3 5 1,5-8-18,0 0 0,0 0 0,1 0 1,-1 1-1,0-1 0,1 0 0,-1 0 0,1 1 0,0-1 0,0 0 1,0 1-1,0-1 0,0 0 0,0 0 0,1 1 0,-1-1 0,1 0 1,0 0-1,-1 1 0,1-1 0,0 0 0,0 0 0,0 0 0,1 0 1,-1 0-1,0 0 0,1-1 0,-1 1 0,1 0 0,0-1 0,-1 1 1,1-1-1,0 0 0,4 3 0,6 1 21,0 0-1,1 0 1,-1-1 0,1-1-1,17 3 1,19 6 134,-29-5-98,-1 1-1,0 1 1,-1 1-1,0 1 1,0 0-1,-1 1 1,-1 1-1,0 1 1,0 0-1,-2 1 1,0 1-1,0 0 1,-2 1-1,0 0 1,-1 1-1,0 0 1,-2 1-1,0 0 1,-1 0-1,-1 1 1,-1 0-1,-1 0 1,-1 1-1,0-1 1,-2 1-1,1 23 1,-3-33-4,0 0 0,0 0 0,-1 1 0,-1-1 0,1 0 0,-2 0 0,0-1 0,-7 19 0,7-24-48,0 1 1,0-1-1,-1 0 1,0 0-1,0 0 1,0-1-1,-1 1 1,1-1-1,-1 0 0,0-1 1,-1 1-1,1-1 1,0 0-1,-1 0 1,0-1-1,0 1 1,-7 1-1,2 0 11,-1-1 1,0 0-1,0-1 0,-1 0 0,1-1 0,0-1 0,0 0 0,-1 0 0,1-1 1,0-1-1,-1 0 0,-11-4 0,17 4-4,0 0-1,1-1 1,-1 0-1,1 0 1,0-1-1,0 0 1,0 0-1,0 0 1,1-1-1,0 0 1,-1 0-1,2 0 1,-1-1 0,1 1-1,0-1 1,0 0-1,0-1 1,1 1-1,0-1 1,0 1-1,-3-14 1,3 8-24,0-1 1,1 0 0,0 1-1,1-1 1,0 0 0,1 0-1,1 0 1,0 0 0,0 0-1,2 1 1,-1-1 0,2 0-1,-1 1 1,2 0 0,5-12-1,-2 10-237,0 1 0,1-1 0,1 2-1,0-1 1,1 1 0,0 1 0,1 0 0,0 1-1,1 0 1,0 0 0,25-13 0,23-7-2949,-3 3-1369</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44.653"/>
    </inkml:context>
    <inkml:brush xml:id="br0">
      <inkml:brushProperty name="width" value="0.05" units="cm"/>
      <inkml:brushProperty name="height" value="0.05" units="cm"/>
      <inkml:brushProperty name="color" value="#004F8B"/>
    </inkml:brush>
  </inkml:definitions>
  <inkml:trace contextRef="#ctx0" brushRef="#br0">243 148 8756,'0'0'2937,"1"-16"-1317,1-54-198,-2 67-1387,-1 1 0,1-1 1,-1 1-1,1-1 0,-1 1 0,0 0 1,0-1-1,0 1 0,-1 0 1,1 0-1,0 0 0,-1 0 1,1 0-1,-1 0 0,0 0 0,0 0 1,1 1-1,-1-1 0,0 0 1,-1 1-1,1 0 0,0 0 0,0-1 1,-1 1-1,1 1 0,-5-2 1,-2-1 40,0 1 1,-1 0 0,0 1-1,-15 0 1,23 0-34,-4 1-5,1 0 0,0-1-1,0 2 1,0-1 0,0 1 0,0-1-1,0 1 1,0 1 0,0-1 0,0 1-1,0 0 1,0 0 0,1 0 0,-1 1-1,1-1 1,0 1 0,-1 0 0,1 0-1,1 1 1,-1-1 0,0 1 0,1 0-1,0 0 1,0 0 0,0 0 0,0 1-1,1-1 1,0 1 0,-1 0 0,2 0-1,-1-1 1,-1 9 0,2-8-14,0-1-1,0 0 1,0 1 0,1-1 0,0 1 0,0-1-1,0 1 1,0-1 0,1 1 0,0-1-1,0 1 1,0-1 0,0 0 0,1 1-1,0-1 1,-1 0 0,2 0 0,-1 0-1,3 4 1,-1-5-34,0 1 1,0-1-1,0 0 0,0-1 0,1 1 1,-1-1-1,1 0 0,0 0 0,-1 0 1,1-1-1,0 1 0,0-1 0,0 0 1,0-1-1,0 1 0,10-1 0,-5 0-163,0 0-1,0-1 1,0 0-1,0 0 0,0-1 1,0-1-1,0 1 0,0-2 1,-1 1-1,12-8 1,-15 8 40,-1 0 0,0 0 0,0-1 1,0 0-1,-1 0 0,1-1 1,-1 1-1,0-1 0,-1 0 0,1 0 1,-1 0-1,0 0 0,0-1 1,0 1-1,-1-1 0,0 0 0,0 1 1,2-10-1,1-14 661,-7 39 1664,-5 49-1041,7-54-1395,0 0 1,0 0-1,1 0 0,0-1 1,-1 1-1,2 0 0,2 9 0,-3-12-173,1 1-1,0 0 0,-1-1 0,1 0 0,0 1 0,0-1 0,0 0 0,1 0 0,-1 0 0,0 0 0,1 0 0,-1-1 0,5 3 0,6 2-4472</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45.145"/>
    </inkml:context>
    <inkml:brush xml:id="br0">
      <inkml:brushProperty name="width" value="0.05" units="cm"/>
      <inkml:brushProperty name="height" value="0.05" units="cm"/>
      <inkml:brushProperty name="color" value="#004F8B"/>
    </inkml:brush>
  </inkml:definitions>
  <inkml:trace contextRef="#ctx0" brushRef="#br0">0 49 10517,'0'0'7963,"18"-9"-7280,53-26-579,-71 34-105,0 1-1,1 0 1,-1-1-1,1 1 1,-1 0-1,1-1 1,-1 1-1,1 0 0,0 0 1,-1-1-1,1 1 1,-1 0-1,1 0 1,-1 0-1,1 0 0,-1 0 1,1 0-1,0 0 1,-1 0-1,1 0 1,-1 0-1,1 0 0,0 0 1,-1 0-1,1 1 1,-1-1-1,1 0 1,-1 0-1,1 1 0,-1-1 1,1 0-1,-1 1 1,1-1-1,-1 0 1,1 1-1,-1-1 1,0 1-1,1-1 0,-1 0 1,0 1-1,1-1 1,-1 1-1,0 0 1,0-1-1,1 1 0,-1-1 1,0 1-1,0-1 1,0 1-1,0-1 1,0 1-1,0 0 0,0-1 1,0 1-1,0-1 1,0 1-1,0-1 1,0 1-1,0 0 1,0-1-1,0 1 0,-1-1 1,1 1-1,0-1 1,0 1-1,-1-1 1,0 2-1,1 0-12,1 8-81,-1-1 0,0 0-1,0 0 1,-1 0-1,0 1 1,-1-1 0,0 0-1,0 0 1,-1-1-1,0 1 1,-1 0-1,0-1 1,0 0 0,-1 0-1,0 0 1,-7 9-1,5-10-73,-9 13-1975,16-19 2086,-1-1 0,1 1 0,0-1 1,0 1-1,0-1 0,0 1 1,0-1-1,0 0 0,0 1 0,0-1 1,0 1-1,0-1 0,0 1 0,0-1 1,0 1-1,0-1 0,0 1 0,1-1 1,-1 1-1,0-1 0,0 0 1,0 1-1,1-1 0,-1 1 0,0-1 1,1 0-1,-1 1 0,0-1 0,1 0 1,-1 1-1,0-1 0,1 0 0,-1 1 1,1-1-1,-1 0 0,0 0 0,1 0 1,-1 1-1,1-1 0,-1 0 1,1 0-1,-1 0 0,1 0 0,-1 0 1,1 0-1,-1 0 0,1 0 0,22 5 347,0 1 0,-1 1 0,0 1 0,0 1 0,36 21 0,-46-22-56,-1 0 0,0 1 0,0 0 0,-1 1 0,0 0 0,-1 0 0,0 1 0,0 0 0,-1 1 0,-1 0 0,8 15 0,-9-13-112,0 0-1,0 1 0,-2-1 1,0 1-1,0 0 0,-2 0 1,0 1-1,0-1 0,-1 0 0,-1 1 1,-3 24-1,1-31-104,1-1 0,-2 1-1,1-1 1,-1 0 0,0 0 0,-1 0-1,1 0 1,-2 0 0,1-1 0,-1 0-1,0 0 1,-1 0 0,1 0 0,-2-1-1,1 0 1,0 0 0,-1-1 0,0 0-1,0 0 1,-1-1 0,-13 7 0,5-5 17,0 0 0,0-1 1,-1-1-1,-28 3 1,38-6-40,0 0 1,0 0 0,0-1 0,1 0-1,-1-1 1,0 1 0,0-1 0,1-1-1,-1 1 1,0-1 0,1 0-1,-1-1 1,1 0 0,-8-4 0,11 4-11,-1-1 0,1 1 1,1-1-1,-1 1 0,1-1 1,-1 0-1,1 0 0,0 0 1,0-1-1,1 1 0,-1 0 1,1-1-1,0 1 0,0-1 1,1 1-1,-1-1 0,1 1 1,0-1-1,0 0 0,0 1 1,1-1-1,2-8 0,-1 0-23,1 1 0,1 0-1,0 0 1,0 0 0,1 0-1,1 0 1,7-11 0,4 0 41,1 0 0,1 0 1,1 2-1,1 0 1,34-25-1,4 3-524,66-34 0,-114 70-558,0 0 0,0 0 0,-1-1 0,17-16 0,-1-7-5846</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45.807"/>
    </inkml:context>
    <inkml:brush xml:id="br0">
      <inkml:brushProperty name="width" value="0.05" units="cm"/>
      <inkml:brushProperty name="height" value="0.05" units="cm"/>
      <inkml:brushProperty name="color" value="#004F8B"/>
    </inkml:brush>
  </inkml:definitions>
  <inkml:trace contextRef="#ctx0" brushRef="#br0">311 0 13526,'0'0'1283,"2"26"-669,2 27-311,42 344 1587,-46-396-2015,-26-18-966,21 14 979,-116-73-2545,108 68 2600,-1 1-1,0 1 0,-1 1 0,0 0 0,0 1 0,0 0 1,-21-2-1,33 6 144,1 0 0,-1 0-1,1 0 1,-1 0 0,1 0 0,-1 1 0,1-1 0,-1 1 0,1 0 0,-1 0 0,1 0 0,0 0 0,-1 0 0,1 0 0,0 0 0,0 1-1,0-1 1,0 1 0,0 0 0,0-1 0,-1 4 0,0-1 12,0 0 1,1 0-1,0 0 0,0 0 1,0 1-1,1-1 0,-1 1 1,1-1-1,0 1 1,-1 9-1,2-6-24,-1 1 1,1-1-1,1 0 1,0 0-1,0 1 1,0-1-1,1 0 1,0 0-1,1 0 1,-1-1-1,2 1 1,-1-1-1,6 10 1,0-7-68,1 0 0,0-1 0,0-1 0,1 0 0,0 0 0,0-1 0,0 0 0,1-1 0,0 0 0,1-1 0,-1-1 0,1 0 0,0 0 0,0-1 0,0-1 0,0 0 0,1-1 0,-1-1 0,0 0 1,1 0-1,21-5 0,-28 4-132,0-1 1,0 0-1,0 0 0,0-1 1,-1 0-1,1-1 1,-1 1-1,0-1 1,0 0-1,0-1 1,8-7-1,2-5-644,0-1-1,16-25 1,28-30-738,-54 67 1549,0 0 0,0 1 0,1 0 0,-1 0 0,1 1 0,0 0-1,1 0 1,-1 0 0,12-3 0,-7 4 440,0 0 0,0 1 0,0 0 0,1 1 0,-1 0 0,1 1 0,-1 0 0,1 1 0,-1 1 0,0 0 0,24 7 0,-31-7-391,1 0-1,-1 0 1,0 0 0,0 1-1,0 0 1,0 0-1,0 1 1,0-1 0,-1 1-1,0 0 1,1 0 0,-2 0-1,1 1 1,0-1-1,-1 1 1,0 0 0,0 0-1,0 0 1,-1 1 0,0-1-1,0 1 1,0-1-1,-1 1 1,1-1 0,-1 1-1,-1 0 1,1 7 0,-1-9-93,0 0 0,0-1 1,0 1-1,-1 0 1,1 0-1,-1 0 1,0 0-1,0-1 1,-1 1-1,1 0 0,-1-1 1,0 1-1,0-1 1,0 1-1,0-1 1,0 0-1,-5 5 1,2-4-89,0 0 0,-1 0 0,1 0 0,-1-1 0,0 0 0,0 0 0,0 0 0,0-1 0,-12 4 0,-1-2-940,-1-1-1,0-1 1,-1 0 0,1-1-1,0-2 1,-23-2 0,-5-6-3468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48.233"/>
    </inkml:context>
    <inkml:brush xml:id="br0">
      <inkml:brushProperty name="width" value="0.05" units="cm"/>
      <inkml:brushProperty name="height" value="0.05" units="cm"/>
      <inkml:brushProperty name="color" value="#004F8B"/>
    </inkml:brush>
  </inkml:definitions>
  <inkml:trace contextRef="#ctx0" brushRef="#br0">0 495 12694,'0'0'4733,"23"-5"-3624,-7 1-943,13-1 53,0-3-1,-1 0 1,46-20 0,-48 15-169,0-1 1,-1 0-1,-1-2 1,0-1-1,35-33 1,-47 39-51,-1-1 1,-1-1-1,0 0 0,0 0 1,-1-1-1,-1 0 0,-1-1 0,0 0 1,0 0-1,-2 0 0,7-25 1,-6 3-51,3-49 1,-11 173 108,-1-39 152,3-1 1,2 0-1,8 53 0,-7-85-445,1-1 0,0 0-1,1 0 1,8 16 0,-9-23-927,0 0 1,1 0-1,0 0 1,10 12 0,1-6-5001</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47.597"/>
    </inkml:context>
    <inkml:brush xml:id="br0">
      <inkml:brushProperty name="width" value="0.05" units="cm"/>
      <inkml:brushProperty name="height" value="0.05" units="cm"/>
      <inkml:brushProperty name="color" value="#004F8B"/>
    </inkml:brush>
  </inkml:definitions>
  <inkml:trace contextRef="#ctx0" brushRef="#br0">50 82 3666,'0'0'7742,"-1"-13"-6744,-3-42-49,3 41 337,0 38-1120,-11 156 331,-2 51-663,14-225-291,0 19-1000,-6-16-3171,-5-9-110</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47.985"/>
    </inkml:context>
    <inkml:brush xml:id="br0">
      <inkml:brushProperty name="width" value="0.05" units="cm"/>
      <inkml:brushProperty name="height" value="0.05" units="cm"/>
      <inkml:brushProperty name="color" value="#004F8B"/>
    </inkml:brush>
  </inkml:definitions>
  <inkml:trace contextRef="#ctx0" brushRef="#br0">1 303 10229,'0'0'1659,"22"0"-349,46 1-429,191-3 268,-249 1-1215,-1 0 0,1 0 0,0-1 0,-1 0 0,0-1-1,0 0 1,0-1 0,0 0 0,0 0 0,0-1 0,-1 0 0,0 0-1,0-1 1,9-8 0,-12 8-110,1-1 0,-1 1 0,0-1 0,0 0 0,-1-1 0,0 1-1,0-1 1,-1 0 0,0 1 0,0-2 0,-1 1 0,0 0 0,-1 0 0,0-1 0,0 1 0,0-13-1,0-10 58,0 19 214,-1 0 1,0 0-1,-3-21 0,-13 127 2421,8-16-1412,2 139 1,7-209-1188,0 0 0,0 1 0,0-1 0,1 0 0,5 12 1,-7-18-167,1 1 0,0-1 0,1 1 1,-1-1-1,0 0 0,1 0 1,-1 1-1,1-1 0,0 0 1,0 0-1,-1-1 0,1 1 0,1 0 1,-1-1-1,0 1 0,0-1 1,1 1-1,-1-1 0,0 0 1,4 1-1,11-1-3377</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48.574"/>
    </inkml:context>
    <inkml:brush xml:id="br0">
      <inkml:brushProperty name="width" value="0.05" units="cm"/>
      <inkml:brushProperty name="height" value="0.05" units="cm"/>
      <inkml:brushProperty name="color" value="#004F8B"/>
    </inkml:brush>
  </inkml:definitions>
  <inkml:trace contextRef="#ctx0" brushRef="#br0">0 46 11621,'0'0'3570,"5"21"-2372,4 18-815,-2 1 1,-2-1-1,0 42 1,-6-53-199,2 40 127,0-63-323,-1 0 1,1 0-1,0 0 0,0 0 0,1 0 0,-1-1 1,1 1-1,0 0 0,1-1 0,4 8 1,-5-11-43,0 1-1,0 0 1,0-1 0,0 0 0,0 1 0,0-1-1,0 0 1,1 0 0,-1 0 0,0 0 0,1-1 0,-1 1-1,1-1 1,-1 1 0,1-1 0,4 0 0,44-3-560,-48 2 569,16-2-417,1-2-1,-1 0 1,0-1-1,0-1 1,-1 0-1,24-14 1,103-71-2252,-117 73 3104,-26 18-89,0 1 1,0-1-1,0 0 1,0 1-1,0-1 0,0 1 1,0 0-1,0 0 0,0 0 1,0 0-1,0 0 1,0 0-1,0 0 0,0 1 1,0-1-1,3 2 0,37 13 217,-30-9 20,14 3-359,1-1 0,-1-1 1,1-1-1,0-2 0,0 0 1,1-2-1,-1-1 0,1-1 1,35-6-1,-59 5-172,1 0 0,-1-1 0,0 1 0,0-1 0,0 0 0,0-1 1,0 1-1,0-1 0,0 0 0,-1 0 0,1 0 0,-1 0 0,0 0 0,0-1 0,0 1 0,-1-1 0,1 0 0,-1 0 0,0 0 0,0 0 0,0 0 0,-1-1 1,1 1-1,1-8 0,-2 6-47,1 0 1,-1-1 0,0 0 0,-1 1 0,1-1-1,-1 1 1,0-1 0,-1 0 0,0 1-1,0-1 1,0 1 0,-1-1 0,0 1 0,0 0-1,-1 0 1,-5-10 0,1 7-26,0 0-1,-1 0 1,0 1-1,0 0 1,-1 1 0,0 0-1,-1 0 1,1 1-1,-1 0 1,0 1 0,-1 0-1,-21-7 1,10 6-50,0 1 1,0 0-1,-1 2 1,1 1-1,-37 0 1,48 3 148,1 0 0,0 1 1,-1 0-1,1 0 0,0 1 1,0 0-1,0 1 0,1 0 1,-1 1-1,1 0 0,0 0 1,1 1-1,-12 9 0,15-11-30,0 1 1,1-1-1,-1 1 0,1 0 1,0 0-1,0 0 0,1 0 1,-1 1-1,1 0 0,0-1 0,1 1 1,-1 0-1,1 0 0,1 1 1,-1-1-1,1 0 0,0 1 1,0-1-1,1 0 0,0 1 1,0-1-1,2 13 0,-1-16-173,0 1 0,0-1 0,0 0-1,1 0 1,-1 0 0,1 0 0,0 0 0,-1 0-1,1 0 1,1 0 0,-1-1 0,0 1 0,1-1-1,-1 0 1,1 1 0,0-1 0,-1-1 0,1 1-1,0 0 1,0-1 0,5 3 0,38 9-3711</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49.294"/>
    </inkml:context>
    <inkml:brush xml:id="br0">
      <inkml:brushProperty name="width" value="0.05" units="cm"/>
      <inkml:brushProperty name="height" value="0.05" units="cm"/>
      <inkml:brushProperty name="color" value="#004F8B"/>
    </inkml:brush>
  </inkml:definitions>
  <inkml:trace contextRef="#ctx0" brushRef="#br0">1 389 11461,'0'0'2169,"23"0"-992,180 0 253,-192 0-1280,0 0 0,-1-1 0,1 0 1,19-5-1,-28 6-132,0-1 0,0 0 0,0 1 0,0-1 0,0 0 0,0 0 0,0 0 0,0-1 0,0 1 0,0 0 0,-1-1 0,1 1 0,0-1 0,-1 1 0,0-1 0,1 0 0,-1 0 0,0 0 0,0 1 0,0-1 0,0 0 0,0-1 0,0 1 0,0 0 0,-1 0 0,1 0 0,-1 0 0,0 0 0,1-4 0,-1 3-61,0 0-1,0 0 1,0 0-1,-1 0 1,1 0-1,-1 0 1,1 0-1,-1 0 1,0 0-1,0 0 1,-1 0 0,1 0-1,0 1 1,-1-1-1,0 0 1,-2-3-1,1 4-3,0 0 0,-1 0 0,1-1 0,0 2 0,-1-1 0,1 0 0,-1 1 0,0 0 0,1-1 0,-1 2 0,0-1 0,-7-1 0,7 1 11,0 1-1,0-1 1,-1 1 0,1-1-1,0 1 1,0 1 0,0-1-1,0 0 1,0 1-1,-1 0 1,1 0 0,0 0-1,1 0 1,-1 1 0,0 0-1,0 0 1,0 0 0,1 0-1,-6 5 1,6-3 35,0 0-1,0 0 1,1 0 0,-1 1 0,1-1-1,0 1 1,0 0 0,1 0 0,-1 0 0,1 0-1,0 0 1,1 0 0,-1 0 0,1 0-1,0 9 1,0-7 16,0 0-1,1 1 1,-1-1-1,1 0 1,1 0-1,-1 0 1,1-1-1,1 1 1,-1 0-1,4 6 1,-3-8-24,0-1 1,0 0-1,1 0 1,-1 0-1,1-1 1,0 1-1,0-1 1,0 0-1,0 0 1,1 0-1,-1-1 1,1 1-1,-1-1 1,10 3-1,-8-3-122,0 0 0,0 0-1,0-1 1,1 0 0,-1 0 0,1 0 0,-1-1-1,1 0 1,-1 0 0,1-1 0,-1 1 0,0-1-1,1-1 1,-1 1 0,0-1 0,0-1 0,0 1-1,0-1 1,0 0 0,0 0 0,-1 0 0,0-1-1,1 0 1,-1 0 0,-1 0 0,1-1 0,8-10-1,10-11-361,2 1-1,47-35 1,-63 53 833,0 1-1,1 0 1,-1 1-1,1 0 1,1 0 0,-1 1-1,1 0 1,0 1 0,-1 0-1,1 1 1,1 0-1,14 0 1,-25 2-292,0 0 1,0 0-1,1 0 0,-1 1 1,0-1-1,0 0 0,0 1 1,0-1-1,0 0 0,0 1 1,0-1-1,1 1 0,-2 0 1,1-1-1,0 1 0,0 0 1,0 0-1,0 0 0,0-1 1,0 1-1,-1 0 0,1 0 1,0 0-1,-1 0 0,1 0 1,-1 0-1,1 0 0,-1 1 1,0-1-1,1 0 0,-1 0 1,0 1-1,2 44 456,-2-32-245,-1-2-178,0 0-1,0 0 1,-1 0-1,-1-1 1,-6 20-1,8-27-213,0 0-1,-1 0 1,1 0-1,-1-1 0,0 1 1,-1 0-1,1-1 1,0 1-1,-1-1 1,0 0-1,0 0 1,0 0-1,0 0 1,0 0-1,-1-1 1,1 1-1,-1-1 1,0 0-1,-5 2 1,8-3 41,1-1 0,-1 0 0,0 0 0,0 0 1,0 0-1,0 0 0,0 1 0,1-2 0,-1 1 0,0 0 0,0 0 1,0 0-1,0 0 0,0 0 0,0-1 0,1 1 0,-1 0 0,0-1 1,0 1-1,1-1 0,-1 1 0,0-1 0,0 1 0,1-1 1,-1 1-1,0-1 0,1 0 0,-1 1 0,1-1 0,-1 0 0,1 0 1,-1 1-1,1-1 0,0 0 0,-1 0 0,1 0 0,0 1 0,0-1 1,-1 0-1,1-1 0,-2-42-1295,2 35 791,1-7 384,1 1 0,0-1 0,1 1 0,1-1 0,0 1 0,1 0 0,0 1 0,12-21 0,70-108 1182,-74 122-702,-3 6 104,38-52 516,-44 62-463,0 1 0,0-1 0,1 0 0,0 1 0,0 0 0,0 0-1,0 1 1,0-1 0,12-4 0,-16 8-344,-1 0-1,1 0 0,0-1 1,0 1-1,-1 0 1,1 0-1,0 0 1,0 0-1,-1 0 1,1 1-1,0-1 1,0 0-1,-1 0 0,1 0 1,0 1-1,-1-1 1,1 0-1,0 0 1,-1 1-1,1-1 1,0 1-1,-1-1 1,1 1-1,-1-1 0,1 1 1,-1-1-1,1 1 1,-1-1-1,1 1 1,-1 0-1,0-1 1,1 1-1,-1 0 0,1 1 1,8 27 369,-8-23-274,45 248 2679,-28-83-7018,-18-163 869</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49.651"/>
    </inkml:context>
    <inkml:brush xml:id="br0">
      <inkml:brushProperty name="width" value="0.05" units="cm"/>
      <inkml:brushProperty name="height" value="0.05" units="cm"/>
      <inkml:brushProperty name="color" value="#004F8B"/>
    </inkml:brush>
  </inkml:definitions>
  <inkml:trace contextRef="#ctx0" brushRef="#br0">0 0 6163,'0'0'11045,"108"2"-9909,-63 4-1136,7 1-32,0-1-2209,-6-6-4770</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49.995"/>
    </inkml:context>
    <inkml:brush xml:id="br0">
      <inkml:brushProperty name="width" value="0.05" units="cm"/>
      <inkml:brushProperty name="height" value="0.05" units="cm"/>
      <inkml:brushProperty name="color" value="#004F8B"/>
    </inkml:brush>
  </inkml:definitions>
  <inkml:trace contextRef="#ctx0" brushRef="#br0">27 0 6339,'0'0'7924,"118"0"-7124,-58 0 1329,5 0-1313,-1 0-592,-6 0-16,-11 0-192,-13 0-16,-10 0-608,-11 0-768,-7 0-801</inkml:trace>
  <inkml:trace contextRef="#ctx0" brushRef="#br0" timeOffset="1">0 133 6531,'0'0'10933,"120"24"-8836,-53-24-1057,3 0-719,1 0-225,-7 0-96,-6 0-641,-9-6-687,-9-1-513,-11-4-752,-11-6-529,-9-2-800</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6:50.370"/>
    </inkml:context>
    <inkml:brush xml:id="br0">
      <inkml:brushProperty name="width" value="0.05" units="cm"/>
      <inkml:brushProperty name="height" value="0.05" units="cm"/>
      <inkml:brushProperty name="color" value="#004F8B"/>
    </inkml:brush>
  </inkml:definitions>
  <inkml:trace contextRef="#ctx0" brushRef="#br0">311 1 3506,'0'0'7747,"-76"115"-5570,41-25-352,-3 18-608,1 6-561,0-4-336,8-8-256,8-11-64,6-16-1441,7-21-2993,-6-20-5682</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01.301"/>
    </inkml:context>
    <inkml:brush xml:id="br0">
      <inkml:brushProperty name="width" value="0.05" units="cm"/>
      <inkml:brushProperty name="height" value="0.05" units="cm"/>
      <inkml:brushProperty name="color" value="#004F8B"/>
    </inkml:brush>
  </inkml:definitions>
  <inkml:trace contextRef="#ctx0" brushRef="#br0">2 61 6867,'0'0'3612,"3"-12"-3110,7-37 149,-6 143 2695,-5-5-2497,2-32-827,-9 73 0,8-128-380,-5 11-6020,-1-13 2798</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02.282"/>
    </inkml:context>
    <inkml:brush xml:id="br0">
      <inkml:brushProperty name="width" value="0.05" units="cm"/>
      <inkml:brushProperty name="height" value="0.05" units="cm"/>
      <inkml:brushProperty name="color" value="#004F8B"/>
    </inkml:brush>
  </inkml:definitions>
  <inkml:trace contextRef="#ctx0" brushRef="#br0">79 1 96,'0'0'5082,"-4"17"-3948,-11 50-111,-42 219 3045,56-281-4021,0-1 0,1 1 0,0 0 0,0 0 0,0 0 0,1 0-1,-1 0 1,2 5 0,-1-8-18,0 0 0,0 0 0,1 0 0,-1 0 0,0 0 0,1-1 0,-1 1 0,1 0 0,0-1 0,0 1 0,-1-1 0,1 1 0,0-1 0,0 0 0,0 0 0,1 0 0,3 1 0,20 8 249,0-1-1,1-2 1,0 0-1,0-2 1,45 2 0,144-6 704,-103-3-1682,-98-1-4009,-5-6-923</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02.658"/>
    </inkml:context>
    <inkml:brush xml:id="br0">
      <inkml:brushProperty name="width" value="0.05" units="cm"/>
      <inkml:brushProperty name="height" value="0.05" units="cm"/>
      <inkml:brushProperty name="color" value="#004F8B"/>
    </inkml:brush>
  </inkml:definitions>
  <inkml:trace contextRef="#ctx0" brushRef="#br0">1 1 2049,'0'0'5581,"19"2"-3828,1-1-1449,-9 0-129,0 0 1,0 0 0,1 1-1,-1 0 1,0 1-1,-1 0 1,1 1-1,-1 0 1,11 6 0,-8-3 39,26 13 429,0 1 0,-1 3 0,-2 1 1,52 45-1,-86-69-641,-1 0 1,1 0-1,-1 1 1,0-1-1,0 1 0,1-1 1,-1 1-1,0-1 1,0 1-1,0 0 1,-1 0-1,1-1 0,0 1 1,-1 0-1,1 0 1,-1 0-1,1 0 1,-1 0-1,0 0 0,0-1 1,0 1-1,0 0 1,0 0-1,-1 0 1,0 3-1,0-2 13,-1 0 0,0-1-1,1 1 1,-1-1 0,-1 1 0,1-1 0,0 0-1,0 0 1,-1 0 0,1 0 0,-1 0 0,0-1-1,0 1 1,-3 1 0,-8 3-47,0-1-1,-1 0 1,1-1 0,-1-1 0,-23 3 0,-23-4-5892,41-2 1150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48.612"/>
    </inkml:context>
    <inkml:brush xml:id="br0">
      <inkml:brushProperty name="width" value="0.05" units="cm"/>
      <inkml:brushProperty name="height" value="0.05" units="cm"/>
      <inkml:brushProperty name="color" value="#004F8B"/>
    </inkml:brush>
  </inkml:definitions>
  <inkml:trace contextRef="#ctx0" brushRef="#br0">0 1 7732,'0'0'7443,"0"130"-5346,0-85-512,0 0-1121,4-8-448,7-3-16,-1-10-640,-2-9-1057,3-10-1377</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02.987"/>
    </inkml:context>
    <inkml:brush xml:id="br0">
      <inkml:brushProperty name="width" value="0.05" units="cm"/>
      <inkml:brushProperty name="height" value="0.05" units="cm"/>
      <inkml:brushProperty name="color" value="#004F8B"/>
    </inkml:brush>
  </inkml:definitions>
  <inkml:trace contextRef="#ctx0" brushRef="#br0">40 1 8308,'0'0'1809,"-39"132"-1153,39-85-656,0-1-32,0-7-1297,10-7-1248</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03.534"/>
    </inkml:context>
    <inkml:brush xml:id="br0">
      <inkml:brushProperty name="width" value="0.05" units="cm"/>
      <inkml:brushProperty name="height" value="0.05" units="cm"/>
      <inkml:brushProperty name="color" value="#004F8B"/>
    </inkml:brush>
  </inkml:definitions>
  <inkml:trace contextRef="#ctx0" brushRef="#br0">0 0 11829,'0'0'1185,"120"0"304,-60 0-593,4 0-432,-6 2-192,-8 2-272,-10 2 16,-14-3-16,-7 1-32,-11-4-624,-8 2-673,-33-2-8179</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03.880"/>
    </inkml:context>
    <inkml:brush xml:id="br0">
      <inkml:brushProperty name="width" value="0.05" units="cm"/>
      <inkml:brushProperty name="height" value="0.05" units="cm"/>
      <inkml:brushProperty name="color" value="#004F8B"/>
    </inkml:brush>
  </inkml:definitions>
  <inkml:trace contextRef="#ctx0" brushRef="#br0">139 1 3474,'0'0'2828,"-9"19"-1401,-1 1-980,-3 5 151,1 0 0,2 1 0,-8 27 0,4-3 285,-27 109 1788,36-136-2230,2 0 0,1 1 0,1-1 0,3 47 0,-1-67-388,0 0-1,1 0 1,-1 0-1,1 0 0,-1 0 1,1 0-1,0-1 0,0 1 1,0-1-1,1 1 0,-1-1 1,0 0-1,1 0 0,0 0 1,-1 0-1,1 0 1,0-1-1,0 1 0,0-1 1,0 0-1,0 0 0,4 1 1,11 4 176,-1-1 0,28 4 0,-5-4-387,53 2 0,-73-7-1259,1-1 0,25-5 0,-10-5-2436,-2-7-2152</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04.331"/>
    </inkml:context>
    <inkml:brush xml:id="br0">
      <inkml:brushProperty name="width" value="0.05" units="cm"/>
      <inkml:brushProperty name="height" value="0.05" units="cm"/>
      <inkml:brushProperty name="color" value="#004F8B"/>
    </inkml:brush>
  </inkml:definitions>
  <inkml:trace contextRef="#ctx0" brushRef="#br0">3 123 9893,'0'0'2019,"15"17"-770,49 51-577,-55-61-545,0 0 1,0-1-1,1-1 0,-1 1 1,1-1-1,0-1 0,1 0 1,-1-1-1,1 0 0,-1 0 1,1-1-1,0 0 0,0-1 1,0-1-1,0 1 0,17-3 1,-20 2-71,-4-1-51,0 1 0,0-1-1,0 0 1,0-1 0,0 1-1,-1-1 1,1 1 0,0-1 0,-1 0-1,1-1 1,-1 1 0,1-1-1,-1 1 1,0-1 0,0 0-1,0 0 1,-1 0 0,1-1-1,-1 1 1,0-1 0,0 1-1,0-1 1,0 0 0,0 1-1,-1-1 1,0 0 0,0 0 0,1-7-1,0 5-39,-1 0 0,1 0 0,-1 0-1,-1 0 1,1 0 0,-1-1 0,0 1-1,-1 0 1,1 0 0,-1 0 0,0 0-1,-1-1 1,0 1 0,0 1 0,0-1-1,0 0 1,-1 0 0,-6-8 0,4 8 42,-1 1 1,1 0-1,-2 0 1,1 0-1,0 1 1,-1 0-1,0 0 1,0 1-1,0-1 0,0 1 1,-1 1-1,1 0 1,-1 0-1,1 0 1,-1 1-1,0 0 1,0 1-1,1 0 1,-1 0-1,0 0 1,0 1-1,0 0 1,-12 4-1,10-2 96,0 0 1,1 0-1,-1 1 1,1 0-1,0 1 1,0 0-1,1 1 1,-1 0-1,1 0 1,1 0-1,-1 1 1,1 0-1,0 1 1,0 0-1,1 0 0,0 0 1,-7 15-1,11-19-106,1-1 0,-1 0 0,1 1 0,0-1 0,0 1 0,0 0 0,0-1 0,1 1 0,-1 0 0,1-1 0,0 1 0,1 7-1,-1-9-51,1 0 0,0 0 0,0 0 0,0 0-1,0 0 1,0 0 0,0 0 0,0 0 0,0 0-1,1 0 1,-1-1 0,1 1 0,-1 0 0,1-1-1,0 0 1,2 3 0,4-1-652,-1 0 0,0 0-1,1 0 1,-1-1 0,1 0 0,0 0 0,0-1 0,0 0 0,0-1 0,10 0-1,20 0-8150</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04.712"/>
    </inkml:context>
    <inkml:brush xml:id="br0">
      <inkml:brushProperty name="width" value="0.05" units="cm"/>
      <inkml:brushProperty name="height" value="0.05" units="cm"/>
      <inkml:brushProperty name="color" value="#004F8B"/>
    </inkml:brush>
  </inkml:definitions>
  <inkml:trace contextRef="#ctx0" brushRef="#br0">0 4 1425,'0'0'8913,"21"-1"-7710,67-1 374,-84 1-1497,1 1 0,-1 0 0,0 0 0,1 1 0,-1-1 0,1 1 0,-1 0 0,0 1 0,1-1 0,-1 1 0,0-1 0,0 1 0,0 0 0,0 1 0,0-1 0,-1 1 0,1 0 0,-1 0 0,6 6 0,-8-7-70,1 0 0,-1 0 0,0 1 0,0-1 0,0 1 0,-1-1 0,1 1 1,0-1-1,-1 1 0,0 0 0,1-1 0,-1 1 0,0 0 0,-1-1 0,1 1 0,0 0 0,-1-1 0,1 1 0,-1-1 0,0 1 0,0-1 0,0 1 0,0-1 0,0 0 0,-1 1 0,1-1 0,-1 0 0,-1 2 1,-9 11 116,7-9 19,-1 1 1,1-1 0,0 1 0,0 1 0,1-1-1,0 0 1,0 1 0,0 0 0,1 0 0,1 0-1,-1 1 1,1-1 0,1 0 0,-2 13 0,4-19-130,-1-1 1,1 1-1,0-1 1,0 1-1,-1-1 1,1 1-1,0-1 1,0 0-1,0 1 1,1-1-1,-1 0 1,0 0 0,0 0-1,1 0 1,-1 0-1,0 0 1,1 0-1,-1 0 1,1-1-1,-1 1 1,1-1-1,0 1 1,-1-1-1,1 1 1,0-1-1,2 0 1,50 8 35,-54-8-54,28 2-1192,0-1 0,0-2 0,29-3-1,-10-10-2837</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05.103"/>
    </inkml:context>
    <inkml:brush xml:id="br0">
      <inkml:brushProperty name="width" value="0.05" units="cm"/>
      <inkml:brushProperty name="height" value="0.05" units="cm"/>
      <inkml:brushProperty name="color" value="#004F8B"/>
    </inkml:brush>
  </inkml:definitions>
  <inkml:trace contextRef="#ctx0" brushRef="#br0">0 7 3490,'0'0'5786,"22"-1"-4671,69-4 107,-82 4-1073,-1 1-1,1 1 1,-1-1-1,0 1 0,1 1 1,-1 0-1,0 0 1,0 0-1,0 1 0,0 0 1,0 1-1,-1-1 1,0 1-1,1 1 1,-1 0-1,-1 0 0,1 0 1,-1 1-1,0 0 1,0 0-1,-1 0 0,1 1 1,5 9-1,-3 0-30,0-1-1,0 1 0,-2 1 1,0 0-1,-1-1 0,0 2 1,-2-1-1,0 0 0,1 23 1,19 312 1208,-22-340-1309,-1 0 1,1 0-1,-2 0 1,0 0-1,-4 21 0,4-29-12,-1 0-1,0 0 1,0 0-1,0 0 1,0-1-1,-1 1 1,1 0-1,-1-1 1,0 0-1,0 0 1,0 1-1,0-2 0,-1 1 1,1 0-1,-1-1 1,0 0-1,1 1 1,-9 2-1,-5 1-1226,0 0 0,-1-1 0,1-1 1,-1 0-1,0-1 0,-36 0 0,12-2-4439</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05.528"/>
    </inkml:context>
    <inkml:brush xml:id="br0">
      <inkml:brushProperty name="width" value="0.05" units="cm"/>
      <inkml:brushProperty name="height" value="0.05" units="cm"/>
      <inkml:brushProperty name="color" value="#004F8B"/>
    </inkml:brush>
  </inkml:definitions>
  <inkml:trace contextRef="#ctx0" brushRef="#br0">1 0 3362,'0'0'8977,"7"3"-8339,30 10 312,0-2 1,1-1-1,58 7 1,130 5 385,-163-18-1067,980 60 1999,-715-60-3655</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06.027"/>
    </inkml:context>
    <inkml:brush xml:id="br0">
      <inkml:brushProperty name="width" value="0.05" units="cm"/>
      <inkml:brushProperty name="height" value="0.05" units="cm"/>
      <inkml:brushProperty name="color" value="#004F8B"/>
    </inkml:brush>
  </inkml:definitions>
  <inkml:trace contextRef="#ctx0" brushRef="#br0">1 6 7331,'0'0'8068,"124"-2"-7140,-77-2-95,-3 4-81,-5 0-480,-8 0-208,-8 0-64,-8 0-464,-7 0-672,-39 0-15160</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06.403"/>
    </inkml:context>
    <inkml:brush xml:id="br0">
      <inkml:brushProperty name="width" value="0.05" units="cm"/>
      <inkml:brushProperty name="height" value="0.05" units="cm"/>
      <inkml:brushProperty name="color" value="#004F8B"/>
    </inkml:brush>
  </inkml:definitions>
  <inkml:trace contextRef="#ctx0" brushRef="#br0">144 1 4322,'0'0'6654,"-12"17"-5758,7-9-773,-17 21 634,2 1-1,-30 63 1,43-73-466,0 0 0,1 1 0,1 0 1,2 0-1,0 0 0,1 1 0,1-1 0,2 31 0,-1-49-265,0 0-1,1 0 1,-1-1-1,1 1 1,0 0-1,0 0 1,0-1-1,0 1 1,0-1-1,0 1 1,1-1-1,0 1 1,-1-1-1,1 0 1,0 1-1,0-1 1,3 2-1,-1 0 30,1-1 0,1 0 0,-1 0 0,0 0-1,1 0 1,-1-1 0,12 3 0,6 0 115,1 0 0,-1-2-1,30 0 1,-38-3-101,144 5-46,-91-6-3117,-43-3-470,-2-9-1673</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07.090"/>
    </inkml:context>
    <inkml:brush xml:id="br0">
      <inkml:brushProperty name="width" value="0.05" units="cm"/>
      <inkml:brushProperty name="height" value="0.05" units="cm"/>
      <inkml:brushProperty name="color" value="#004F8B"/>
    </inkml:brush>
  </inkml:definitions>
  <inkml:trace contextRef="#ctx0" brushRef="#br0">283 95 7972,'0'0'2430,"-9"-15"-2216,-30-46-145,37 59-56,0 0 1,0 0-1,0 1 1,-1-1 0,1 1-1,0-1 1,-1 1-1,1 0 1,-1 0-1,0 0 1,1 0-1,-1 1 1,0-1-1,1 1 1,-1-1-1,0 1 1,0 0 0,1 0-1,-6 1 1,-42 11 779,42-9-620,-1 1 0,2 0 0,-1 1-1,0 0 1,1 0 0,0 0-1,0 1 1,1 0 0,0 1 0,0-1-1,0 1 1,0 0 0,1 0 0,1 1-1,-1 0 1,1 0 0,0 0-1,1 0 1,0 0 0,0 1 0,1 0-1,0-1 1,1 1 0,0 0-1,0 0 1,1 0 0,0 0 0,0 0-1,1-1 1,2 13 0,-1-15-143,0 0-1,1 0 1,-1 0 0,1-1 0,0 1 0,1-1-1,-1 1 1,1-1 0,0 0 0,1-1-1,-1 1 1,1-1 0,-1 0 0,1 0 0,1 0-1,-1-1 1,0 1 0,1-1 0,10 3-1,0 2 3,1-2 0,1 0 0,-1-1 0,1-1 0,30 4 0,-40-6-150,0-1 0,1-1 0,-1 1 0,0-1 0,0 0 0,0-1 0,0 0 0,1 0 0,-1-1 0,0 0 0,-1-1 0,13-5 0,-16 6 220,1 1 1,0-1 0,-1 0-1,1 1 1,0 0-1,0 0 1,0 1-1,0-1 1,0 1 0,0 0-1,6 1 1,54 9 315,-43-5-294,0 0 0,1-2 1,0-1-1,23 0 0,-44-2-120,-1 0 0,1 0-1,-1-1 1,1 1-1,-1 0 1,1-1 0,-1 1-1,1-1 1,-1 1 0,1-1-1,-1 0 1,0 1 0,1-1-1,-1 0 1,0 0 0,0 0-1,0 0 1,0 0 0,1 0-1,-1-1 1,-1 1 0,3-2-1,-2-1-48,1 1 0,0-1 1,-1 0-1,0 0 0,0 1 0,0-1 0,0 0 0,-1 0 0,1-4 1,-1 2-35,1 1 1,-1 0 0,-1 0-1,1-1 1,-1 1 0,0 0-1,0 0 1,0 0 0,-1 0-1,0 0 1,0 0 0,0 1-1,0-1 1,-5-5 0,1 5 41,0 0 1,-1 0 0,0 1-1,0 0 1,0 0 0,0 0-1,0 1 1,-1 0-1,0 1 1,0 0 0,0 0-1,-8-1 1,1 1 150,-1 1 0,1 0 0,0 2 0,0-1 0,-25 5 0,34-3 43,0 1 1,-1-1-1,1 1 1,0 0-1,1 0 1,-1 1-1,1-1 1,-1 2-1,-4 4 1,8-8-140,0 0 1,1 0-1,-1 1 1,0-1-1,1 1 1,0-1-1,-1 1 1,1-1-1,0 1 1,0 0-1,0 0 1,0 0-1,0 0 1,0 0-1,0 0 0,1 0 1,-1 0-1,1 0 1,-1 0-1,1 0 1,0 0-1,0 0 1,0 0-1,0 0 1,0 0-1,1 0 1,-1 0-1,1 0 1,-1 0-1,1 0 1,-1 0-1,3 3 1,-1-2-149,0-1 0,0 0 1,1 0-1,-1-1 0,1 1 1,-1 0-1,1-1 0,0 0 1,0 1-1,-1-1 0,1 0 1,0-1-1,5 2 1,41 4-3411,-10-5-1849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48.954"/>
    </inkml:context>
    <inkml:brush xml:id="br0">
      <inkml:brushProperty name="width" value="0.05" units="cm"/>
      <inkml:brushProperty name="height" value="0.05" units="cm"/>
      <inkml:brushProperty name="color" value="#004F8B"/>
    </inkml:brush>
  </inkml:definitions>
  <inkml:trace contextRef="#ctx0" brushRef="#br0">12 86 6835,'0'0'1115,"21"-7"-322,-19 6-770,45-16 1852,-1 2 0,50-8 0,-13 10-115,-81 10-846,-12 0-719,-15-1-287,5 4-23,0 1 0,0 0 0,0 2 0,0 0 0,-22 7 0,36-9 127,1 1 0,1-1 0,-1 1 0,0 1 0,0-1 0,1 1 0,-1-1 1,1 1-1,0 1 0,0-1 0,0 1 0,0-1 0,1 1 0,-1 0 0,1 0 0,0 1 0,0-1 0,1 1 0,-1-1 0,1 1 0,0 0 0,0 0 0,1 0 1,-1 0-1,0 8 0,1-7 15,0 1 1,1-1 0,0 1 0,1-1-1,-1 1 1,1-1 0,0 1 0,1-1 0,0 0-1,0 1 1,0-1 0,1 0 0,-1 0-1,1-1 1,7 11 0,3-1 238,0 0-1,1-1 1,28 23 0,-28-27-67,-2 1 0,1 0 0,-1 1 0,-1 0 0,0 1 0,15 23 0,-25-34-195,0 0-1,1 1 1,-1-1 0,0 0 0,0 0 0,0 1 0,-1-1 0,1 1 0,-1-1-1,1 0 1,-1 1 0,0-1 0,1 1 0,-1 0 0,-1-1 0,1 1 0,0-1-1,-1 0 1,1 1 0,-1-1 0,0 1 0,-1 2 0,0-3-1,0 1 1,0-1-1,0 0 1,0 0-1,0 0 1,-1 0-1,1 0 1,-1 0-1,0-1 1,1 1-1,-1-1 1,0 0-1,0 0 0,0 0 1,-4 1-1,-7 1-143,-1-1 0,1-1-1,0 0 1,0-1 0,-1 0-1,-22-4 1,33 3-35,0 0 0,0 0 1,0-1-1,0 1 0,0-1 0,0 0 0,0 0 1,1 0-1,-1 0 0,1-1 0,0 1 0,-4-4 1,-17-27-4880,13 7-3112</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07.433"/>
    </inkml:context>
    <inkml:brush xml:id="br0">
      <inkml:brushProperty name="width" value="0.05" units="cm"/>
      <inkml:brushProperty name="height" value="0.05" units="cm"/>
      <inkml:brushProperty name="color" value="#004F8B"/>
    </inkml:brush>
  </inkml:definitions>
  <inkml:trace contextRef="#ctx0" brushRef="#br0">0 19 5170,'0'0'7252,"20"-3"-6273,6-2-277,-11 1-125,1 1 0,0 1-1,0 1 1,17 0-1,-32 1-536,1 0 0,-1 0 0,1 0 0,-1 0-1,1 0 1,-1 1 0,1-1 0,-1 0 0,0 1 0,1-1-1,-1 1 1,0-1 0,1 1 0,-1 0 0,0 0-1,1-1 1,-1 1 0,0 0 0,0 0 0,0 0-1,0 0 1,0 0 0,0 1 0,0-1 0,1 2-1,-1-1-12,0 1-1,-1 0 1,1 0-1,-1 0 1,1 0-1,-1 0 1,0 0-1,0 0 1,0-1-1,0 1 0,-1 0 1,0 3-1,-4 11 71,0 0-1,-1 0 1,-11 21-1,14-31 63,1-3-130,0 0-1,0 0 1,1 0 0,-1 0-1,1 0 1,0 0 0,0 0-1,1 0 1,-1 1 0,1-1-1,0 0 1,0 0 0,1 5 0,0-7-14,0 0 1,-1 0 0,1 0 0,1 0 0,-1 0 0,0 0 0,0-1 0,1 1 0,-1-1 0,1 1 0,-1-1 0,1 1 0,0-1 0,-1 0 0,1 0 0,0 1 0,0-1 0,0-1 0,0 1 0,0 0 0,0 0 0,0-1 0,0 1-1,0-1 1,4 1 0,23 3-363,50 0 0,-9-8-3579,-45-4-338,-7-8-2160</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07.902"/>
    </inkml:context>
    <inkml:brush xml:id="br0">
      <inkml:brushProperty name="width" value="0.05" units="cm"/>
      <inkml:brushProperty name="height" value="0.05" units="cm"/>
      <inkml:brushProperty name="color" value="#004F8B"/>
    </inkml:brush>
  </inkml:definitions>
  <inkml:trace contextRef="#ctx0" brushRef="#br0">0 15 5426,'0'0'5043,"20"-2"-3731,157-11 2194,-168 13-3353,-1 0-1,0 1 1,0 0-1,0 0 1,1 1-1,-1 0 1,-1 0 0,1 1-1,0 0 1,0 1-1,-1-1 1,0 1-1,0 1 1,0-1-1,6 7 1,-4-3 53,-2 0 0,1 1 1,-1 0-1,0 1 0,-1-1 0,0 1 1,-1 0-1,0 1 0,6 18 0,1 14 255,-3 1 0,-1 0-1,-2 0 1,-1 64 0,-3-83-404,5 60 183,-3-53-185,-1-1 1,-3 63-1,-1-92-57,0 0 0,0 0 0,0 0 0,0 0 0,-1-1 0,1 1 0,-1 0 0,1-1 0,-1 1 0,1-1 0,-1 1 0,0-1 0,0 0 0,1 0 0,-1 0 0,0 0 0,0 0 0,0 0 0,-1 0 0,-1 0 0,-50 16-37,49-16 35,-25 6-475,-51 5 1,43-9-2318,0-3-3669,18 0 2231</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09.026"/>
    </inkml:context>
    <inkml:brush xml:id="br0">
      <inkml:brushProperty name="width" value="0.05" units="cm"/>
      <inkml:brushProperty name="height" value="0.05" units="cm"/>
      <inkml:brushProperty name="color" value="#004F8B"/>
    </inkml:brush>
  </inkml:definitions>
  <inkml:trace contextRef="#ctx0" brushRef="#br0">271 129 8676,'0'0'483,"-13"-16"731,-42-52 5,52 64-1131,0 0 0,0 1 0,0-1 0,-1 1 0,0 0 0,0 0 0,0 1 0,0-1 0,0 1 0,0-1 0,-1 1 0,1 1 0,-1-1 1,1 1-1,-1-1 0,0 1 0,1 1 0,-1-1 0,0 1 0,-10 0 0,15 1-66,-1 0-1,1 1 1,-1-1 0,1 0 0,0 1 0,-1-1 0,1 0-1,0 1 1,0-1 0,0 1 0,0-1 0,0 0-1,0 1 1,1-1 0,-1 1 0,1 2 0,4 8 171,0 1 0,1-1 1,0 0-1,1 0 1,0 0-1,1-1 1,0 0-1,1-1 0,13 13 1,7 10 169,-16-17-266,2 2 114,24 37 1,-36-49-203,0-1 1,0 1 0,-1 0-1,0 0 1,0 0 0,0 0-1,0 0 1,-1 0 0,0 1-1,-1-1 1,1 0 0,-1 7-1,-1-10-11,0 0 0,0 0 0,-1-1 0,1 1 0,0 0 0,-1-1 0,0 1 0,0-1-1,0 1 1,0-1 0,0 0 0,0 0 0,0 0 0,-1 0 0,1 0 0,-1-1 0,1 1 0,-1-1-1,0 1 1,1-1 0,-1 0 0,0 0 0,-5 1 0,-7 2 40,0 0 0,0-1 0,-21 2 0,23-4-7,-3 1-21,0 0-1,-1-1 1,1-1 0,-1-1-1,1 0 1,-23-5-1,38 5-23,-1 1 0,1-1-1,0 0 1,0 0 0,-1 0-1,1 0 1,0 0 0,0 0-1,0-1 1,0 1 0,0 0-1,0 0 1,1-1 0,-1 1-1,0-1 1,1 1 0,-1 0-1,1-1 1,-1 1 0,1-1-1,0 1 1,0-1 0,-1 0-1,1 1 1,0-1 0,0 1-1,1-1 1,-1 1 0,0-2-1,1-2-200,0 0 1,0 1-1,0-1 0,0 0 0,1 1 0,0-1 0,-1 1 1,6-8-1,2 1-804,1 0 1,0 1 0,1 0 0,0 0-1,13-7 1,22-15-3429</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10.180"/>
    </inkml:context>
    <inkml:brush xml:id="br0">
      <inkml:brushProperty name="width" value="0.05" units="cm"/>
      <inkml:brushProperty name="height" value="0.05" units="cm"/>
      <inkml:brushProperty name="color" value="#004F8B"/>
    </inkml:brush>
  </inkml:definitions>
  <inkml:trace contextRef="#ctx0" brushRef="#br0">0 38 2257,'0'0'9234,"4"-7"-8301,15-19-615,-19 26-317,0-1 1,0 1-1,0 0 0,1-1 1,-1 1-1,0 0 1,1 0-1,-1-1 0,0 1 1,0 0-1,1 0 1,-1 0-1,0-1 0,1 1 1,-1 0-1,0 0 1,1 0-1,-1 0 0,1 0 1,-1 0-1,0-1 0,1 1 1,-1 0-1,1 0 1,-1 0-1,0 0 0,1 0 1,-1 1-1,0-1 1,1 0-1,-1 0 0,1 0 1,-1 0-1,0 0 1,1 0-1,-1 1 0,0-1 1,1 0-1,-1 0 1,0 1-1,0-1 0,1 0 1,-1 0-1,0 1 1,0-1-1,1 0 0,-1 1 1,9 17 22,-8-14 2,21 56 370,-3 2 1,-2 0-1,-4 0 0,-2 2 0,4 79 0,-16-192-1160,0 43 685,2-1-1,-1 1 1,1 0-1,0 0 1,0 0 0,1 0-1,0 0 1,0 0 0,0 0-1,1 0 1,-1 1 0,1-1-1,7-8 1,-6 11 76,0 0 0,0 0 1,0 0-1,0 1 0,1-1 1,-1 1-1,1 0 0,0 0 1,-1 1-1,1-1 0,0 1 1,6-1-1,-9 2 30,1 0 0,-1-1 0,1 1 0,-1 0 0,1 1 0,-1-1 0,0 0 0,1 1 0,-1-1 0,0 1 0,1-1 0,-1 1 0,0 0 0,0 0 0,1 1 0,-1-1 0,0 0 0,0 0 0,0 1 0,-1 0 0,1-1 0,0 1 0,0 0-1,-1 0 1,1 0 0,1 2 0,4 13 180,0 0 0,10 35 0,8 22-46,-25-73-201,0 0 0,1 0 1,-1 0-1,1-1 0,-1 1 0,0 0 0,1 0 0,-1-1 1,1 1-1,0 0 0,-1-1 0,1 1 0,-1-1 0,1 1 1,0-1-1,-1 1 0,1-1 0,0 1 0,0-1 0,0 1 1,-1-1-1,1 0 0,0 0 0,0 1 0,0-1 0,0 0 1,-1 0-1,1 0 0,0 0 0,0 0 0,0 0 0,0 0 1,0 0-1,-1 0 0,1-1 0,0 1 0,0 0 0,0 0 1,-1-1-1,1 1 0,0-1 0,0 1 0,-1-1 0,2 0 1,37-35-102,-14 11-98,-23 25 270,0-1 0,0 0 0,0 1 0,0 0 0,0-1 0,0 1 0,0 0 0,0 0 0,0 0 0,0 0 0,0 0 0,0 0 0,0 1 0,0-1-1,0 1 1,0-1 0,3 3 0,38 20 354,-5-2-153,-31-18-162,1-1 0,-1 0 0,0-1 0,1 0 0,-1 0-1,15 0 1,-21-1-65,1 0 0,0-1 0,-1 1 0,1 0 0,0 0 0,-1-1 0,1 1 0,-1-1 0,1 0 0,-1 1 0,1-1 0,-1 0 0,1 0 0,-1 0 0,1 0-1,-1 0 1,0 0 0,0 0 0,0 0 0,0-1 0,0 1 0,0 0 0,0-1 0,0 1 0,0-1 0,0 1 0,-1-1 0,1 1 0,-1-1 0,1 1 0,-1-1 0,1 0-1,-1 1 1,0-1 0,0-2 0,0-1-99,0 0 1,0-1-1,0 1 0,-1-1 0,0 1 0,0 0 0,0 0 0,-1-1 0,1 1 0,-1 0 1,-1 0-1,1 1 0,-1-1 0,1 0 0,-1 1 0,-1 0 0,1-1 0,-1 1 0,1 1 1,-1-1-1,0 0 0,-1 1 0,1 0 0,-1 0 0,-6-4 0,-6-3 99,0-1-1,0 2 1,-1 1 0,0 0-1,0 1 1,-1 0-1,0 2 1,0 1 0,0 0-1,-31-2 433,72 20-173,42 24 682,-19-13-123,-2 3 0,68 55 0,-79-57-491,23 24-213,-55-83-4019,1 16 3409,-1-4 362,-1 10 184,0 1-1,1-1 1,1 1-1,-1-1 1,2 1-1,-1-1 1,2 1-1,-1 0 1,1-1-1,1 1 1,7-13-1,-11 22 32,1 0 1,-1 0-1,1 0 0,-1 0 1,1 0-1,-1 1 0,1-1 1,0 0-1,-1 0 0,1 1 0,0-1 1,0 1-1,0-1 0,-1 1 1,1-1-1,0 1 0,0-1 0,0 1 1,0 0-1,0-1 0,0 1 1,0 0-1,0 0 0,0 0 1,0 0-1,0 0 0,0 0 0,0 0 1,0 0-1,0 0 0,0 0 1,0 0-1,0 1 0,0-1 0,0 0 1,0 1-1,-1-1 0,1 1 1,0-1-1,0 1 0,0-1 0,0 1 1,-1 0-1,1-1 0,0 1 1,-1 0-1,2 1 0,4 5 96,0 1 0,-1-1-1,1 1 1,4 10 0,-4-6 250,10 12-144,1 0 0,0-1 0,24 23 0,-36-40-393,0-1-1,0 0 0,1 0 0,-1-1 0,1 1 0,0-1 0,1-1 0,-1 1 0,1-1 1,0 0-1,-1-1 0,1 1 0,0-2 0,1 1 0,-1-1 0,0 0 0,0 0 1,9 0-1,-13-2 45,0 0 1,0 0-1,0 0 1,-1-1-1,1 1 1,0-1 0,-1 0-1,1 1 1,-1-1-1,0 0 1,1 0-1,-1-1 1,0 1 0,0 0-1,0-1 1,-1 1-1,1-1 1,-1 1-1,1-1 1,-1 0 0,0 0-1,1-5 1,5-11-422,-1-1 0,4-25 0,-7 27 375,0 3 368,-3 10-69,0 1 1,1 0-1,0 0 0,0-1 1,0 1-1,0 0 1,1 0-1,-1 0 1,5-7 1861,-3 14-1523,0 7-687,2 0-1,-1 0 1,1-1-1,1 0 1,-1 0-1,2 0 1,-1-1-1,1 0 1,9 9-1,-5-7-782,1-1 0,0 0-1,1 0 1,0-1 0,0-1 0,15 7-1,25 5-3267</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10.603"/>
    </inkml:context>
    <inkml:brush xml:id="br0">
      <inkml:brushProperty name="width" value="0.05" units="cm"/>
      <inkml:brushProperty name="height" value="0.05" units="cm"/>
      <inkml:brushProperty name="color" value="#004F8B"/>
    </inkml:brush>
  </inkml:definitions>
  <inkml:trace contextRef="#ctx0" brushRef="#br0">320 193 4290,'0'0'8679,"-2"-19"-7001,-9-60-368,10 75-1260,-1-1 1,1 0-1,-1 1 1,0-1-1,0 1 1,0 0-1,0 0 1,-1 0-1,1 0 1,-1 0-1,0 0 1,-1 1-1,1-1 1,0 1-1,-1 0 1,0 0-1,0 0 1,0 1-1,0-1 1,0 1-1,0 0 1,-1 0-1,-6-1 1,-1 0-25,-1 0-1,0 1 1,1 1 0,-1 0 0,0 0-1,-20 3 1,28-2 3,0 1-1,0 0 1,0 0-1,0 0 1,0 1-1,0 0 1,0-1-1,1 2 1,-1-1-1,1 1 0,-1-1 1,1 1-1,0 0 1,0 1-1,0-1 1,0 1-1,1 0 1,0-1-1,-1 2 1,1-1-1,-3 6 1,3-3 31,-1 0 0,1 1 0,1-1 0,-1 1 0,1 0 1,0 0-1,1 0 0,0 0 0,0 0 0,1 0 1,0 0-1,2 16 0,-1-20-50,0-1 1,0 0-1,0 0 0,1 0 1,-1 0-1,1 0 1,-1 0-1,1 0 0,0 0 1,0-1-1,0 1 0,1-1 1,-1 1-1,1-1 0,-1 0 1,1 0-1,0 0 1,-1 0-1,1-1 0,0 1 1,0-1-1,0 1 0,1-1 1,-1 0-1,0 0 1,6 0-1,8 2-108,0-1 0,0 0 0,32-2 0,-45 0-21,1-1 1,-1 1 0,1-1-1,-1 0 1,1 0-1,-1-1 1,0 1 0,0-1-1,1 0 1,-1 0-1,0 0 1,0 0 0,-1-1-1,1 0 1,0 0-1,-1 0 1,0 0 0,0 0-1,0-1 1,0 1-1,0-1 1,-1 0-1,1 0 1,1-6 0,1-1 30,-1 0 1,0 0 0,-1-1 0,0 1-1,-1-1 1,-1 0 0,0 0-1,0-14 1,-1 26 154,0 1-1,0-1 1,0 0-1,1 0 1,-1 1-1,0-1 0,0 0 1,0 0-1,0 0 1,1 1-1,-1-1 1,0 0-1,0 0 1,0 0-1,1 0 1,-1 1-1,0-1 1,0 0-1,1 0 1,-1 0-1,0 0 1,0 0-1,1 0 0,-1 0 1,0 0-1,0 0 1,1 0-1,-1 0 1,0 0-1,0 0 1,1 0-1,-1 0 1,0 0-1,1 0 1,-1 0-1,0 0 1,0 0-1,0-1 1,1 1-1,-1 0 0,0 0 1,0 0-1,1 0 1,-1-1-1,0 1 1,0 0-1,0 0 1,0 0-1,1-1 1,-1 1-1,0 0 1,0 0-1,0 0 1,0-1-1,0 1 1,0 0-1,0 0 0,1-1 1,-1 1-1,0 0 1,0-1-1,0 1 1,0 0-1,0-1 1,20 26-51,-13-16 511,2 0-431,0-1 1,1 0-1,1-1 1,-1 0-1,1 0 1,0-1-1,0-1 0,1 0 1,24 7-1,-19-7-1090,1-1-1,0-1 0,26 2 0,-8-5-3572</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10.946"/>
    </inkml:context>
    <inkml:brush xml:id="br0">
      <inkml:brushProperty name="width" value="0.05" units="cm"/>
      <inkml:brushProperty name="height" value="0.05" units="cm"/>
      <inkml:brushProperty name="color" value="#004F8B"/>
    </inkml:brush>
  </inkml:definitions>
  <inkml:trace contextRef="#ctx0" brushRef="#br0">0 32 10773,'0'0'10037,"150"-18"-9557,-103 12-176,1 2-112,-9 1-128,-8 3-64,-10 0-512,-11 0-769,-8 0-448</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11.308"/>
    </inkml:context>
    <inkml:brush xml:id="br0">
      <inkml:brushProperty name="width" value="0.05" units="cm"/>
      <inkml:brushProperty name="height" value="0.05" units="cm"/>
      <inkml:brushProperty name="color" value="#004F8B"/>
    </inkml:brush>
  </inkml:definitions>
  <inkml:trace contextRef="#ctx0" brushRef="#br0">1 0 10869,'0'0'7155,"149"0"-6482,-97 0-641,-9 0-32,-6 0-785,-12 0-1632,-12 0-2801</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14.555"/>
    </inkml:context>
    <inkml:brush xml:id="br0">
      <inkml:brushProperty name="width" value="0.05" units="cm"/>
      <inkml:brushProperty name="height" value="0.05" units="cm"/>
      <inkml:brushProperty name="color" value="#004F8B"/>
    </inkml:brush>
  </inkml:definitions>
  <inkml:trace contextRef="#ctx0" brushRef="#br0">2 148 3009,'0'0'6113,"-1"-19"-4670,3 13-1352,-1 1 0,2 0 0,-1 0 0,0 0 1,1 0-1,0 0 0,0 1 0,1-1 0,-1 1 0,1 0 0,0 0 0,0 0 1,0 0-1,1 1 0,-1 0 0,8-4 0,-9 5-45,0 0 0,1 1 0,-1 0 0,1-1 0,0 1 0,-1 0 0,1 1-1,0-1 1,0 1 0,0 0 0,-1 0 0,1 0 0,0 0 0,0 0 0,0 1 0,-1 0 0,1 0 0,0 0 0,-1 0-1,1 1 1,-1-1 0,1 1 0,-1 0 0,5 3 0,28 24 563,34 22 200,-64-47-738,0-1 1,0 0-1,1 0 1,-1-1-1,1 0 1,0 0-1,0 0 0,0-1 1,0 0-1,8 0 1,-12-3-54,0 0 0,0-1 0,0 1 1,0-1-1,0 0 0,-1 1 0,1-1 1,-1 0-1,0-1 0,0 1 0,0 0 1,0-1-1,0 1 0,1-6 0,2-1-51,0 0-587,1 1 0,0-1 0,1 1 0,0 0 0,0 0 0,1 1 0,10-9 0,9-3-4780</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15.085"/>
    </inkml:context>
    <inkml:brush xml:id="br0">
      <inkml:brushProperty name="width" value="0.05" units="cm"/>
      <inkml:brushProperty name="height" value="0.05" units="cm"/>
      <inkml:brushProperty name="color" value="#004F8B"/>
    </inkml:brush>
  </inkml:definitions>
  <inkml:trace contextRef="#ctx0" brushRef="#br0">1 56 3586,'0'0'4372,"24"-9"-2678,82-26-261,-94 32-1159,-1 0-1,1 1 1,0 0 0,0 1 0,0 1-1,0 0 1,15 1 0,-3 1 201,-22-2-459,-1 0-1,0 0 0,1 0 1,-1 0-1,0 1 1,1-1-1,-1 0 0,0 1 1,1-1-1,-1 1 0,0-1 1,0 1-1,0 0 0,0 0 1,0-1-1,1 1 1,-1 0-1,-1 0 0,1 0 1,0 0-1,0 0 0,0 0 1,0 0-1,0 3 1,1-1-2,-2 0 0,1 0 0,0 0 0,0 0 0,-1 0 1,0 0-1,0 0 0,0 0 0,0 1 0,-1 3 0,0 1 7,0 0-1,-1-1 0,0 1 1,-1-1-1,1 1 0,-2-1 1,1 0-1,-5 7 0,-78 83 394,64-75-239,0 1-1,2 2 0,1 0 1,-30 50-1,47-72-137,1 0 1,0 0-1,-1-1 0,1 1 0,1 0 0,-1 0 1,0 0-1,1 0 0,-1 0 0,1 0 0,0 0 1,0 5-1,1-6-8,-1 0 0,1-1 0,-1 1 1,1-1-1,0 1 0,-1-1 0,1 0 0,0 1 1,0-1-1,0 1 0,0-1 0,0 0 0,0 0 1,1 0-1,-1 0 0,0 0 0,3 2 0,3 0 97,1 0-1,-1-1 0,1 1 1,0-1-1,0-1 0,-1 1 1,1-1-1,9-1 0,-13 1-111,142 6 824,-124-8-1708,0 0 0,30-6 0,-16-7-3118,-7-9-2367</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15.600"/>
    </inkml:context>
    <inkml:brush xml:id="br0">
      <inkml:brushProperty name="width" value="0.05" units="cm"/>
      <inkml:brushProperty name="height" value="0.05" units="cm"/>
      <inkml:brushProperty name="color" value="#004F8B"/>
    </inkml:brush>
  </inkml:definitions>
  <inkml:trace contextRef="#ctx0" brushRef="#br0">167 55 12582,'22'-4'168,"304"-46"3404,-501 54-6368,139 1 2688,-2-1 91,1 1-1,1 3 1,-1 0-1,1 2 0,-54 23 1,88-32 37,1 0 1,-1-1 0,0 1 0,1 0-1,-1 0 1,1 0 0,-1 0 0,1 0-1,-1 1 1,1-1 0,0 0-1,-1 1 1,1-1 0,0 0 0,0 1-1,0 0 1,0-1 0,0 1-1,0 0 1,1-1 0,-1 1 0,1 0-1,-1 0 1,1-1 0,-1 1 0,1 0-1,0 0 1,0 0 0,0 0-1,0-1 1,0 1 0,1 0 0,-1 0-1,0 0 1,1 0 0,-1-1 0,3 4-1,0 1 64,0-1 0,1 0-1,0 1 1,0-2 0,0 1 0,0 0-1,1-1 1,0 0 0,8 6 0,71 39 794,-64-39-723,0 1-1,0 0 1,-1 2 0,-1 0-1,0 1 1,-1 1 0,25 28-1,-39-40-148,-1-1 0,0 1 0,0 0-1,0 0 1,0 0 0,-1 0 0,1 0 0,-1 0 0,0 0-1,0 1 1,0-1 0,0 1 0,0-1 0,-1 0 0,1 1-1,-1-1 1,0 1 0,0-1 0,-1 1 0,1-1 0,-1 1-1,1-1 1,-1 0 0,0 1 0,0-1 0,-1 0 0,1 0-1,-1 0 1,1 0 0,-1 0 0,0 0 0,0 0 0,-1 0-1,1-1 1,0 1 0,-1-1 0,1 0 0,-1 0 0,0 1-1,0-2 1,0 1 0,-5 2 0,-11 4 45,-1-1 0,1 0 0,-2-2-1,1 0 1,0-2 0,-39 3 0,-21-4-6938,70-2-1341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49.299"/>
    </inkml:context>
    <inkml:brush xml:id="br0">
      <inkml:brushProperty name="width" value="0.05" units="cm"/>
      <inkml:brushProperty name="height" value="0.05" units="cm"/>
      <inkml:brushProperty name="color" value="#004F8B"/>
    </inkml:brush>
  </inkml:definitions>
  <inkml:trace contextRef="#ctx0" brushRef="#br0">0 27 8500,'0'0'5955,"120"-4"-5955,-84-6-1873,-7-3-7059</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30.168"/>
    </inkml:context>
    <inkml:brush xml:id="br0">
      <inkml:brushProperty name="width" value="0.05" units="cm"/>
      <inkml:brushProperty name="height" value="0.05" units="cm"/>
      <inkml:brushProperty name="color" value="#004F8B"/>
    </inkml:brush>
  </inkml:definitions>
  <inkml:trace contextRef="#ctx0" brushRef="#br0">350 256 304,'0'0'3628,"3"-18"-2016,16-141 3142,-18 81 384,-1 77-4489,0 25-892,0 379 432,0-403-298,-16-22-734,6 12 721,-1 1 1,-1 0-1,1 0 1,-1 1-1,-1 0 0,1 1 1,-1 1-1,0 0 1,-1 1-1,0 0 0,0 1 1,0 0-1,0 1 1,0 1-1,-1 0 0,1 1 1,-1 1-1,-27 2 1,38-1 168,1 0 1,-1 1-1,1-1 1,-1 0-1,1 1 1,0 0-1,-1 0 1,1 0-1,0 0 1,0 0-1,1 1 1,-1-1-1,0 1 1,1 0-1,-1 0 1,1 0-1,0 0 1,0 0-1,0 0 1,1 1-1,-2 4 1,-1 1 162,1 0 1,0 0-1,1 1 1,0-1-1,0 1 1,1-1-1,0 12 1,2-18-180,-1 0-1,1 0 1,0 0 0,-1 0 0,1 0 0,1 0-1,-1-1 1,0 1 0,1 0 0,-1-1 0,1 1 0,0-1-1,0 1 1,0-1 0,0 0 0,0 0 0,1 0-1,-1 0 1,1 0 0,-1 0 0,1-1 0,-1 1-1,1-1 1,0 0 0,0 0 0,0 0 0,0 0-1,5 0 1,10 4-13,-1-2 0,1 0 0,27 0 1,110 0-1925,-51-12-3957,-52-1-1055</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30.529"/>
    </inkml:context>
    <inkml:brush xml:id="br0">
      <inkml:brushProperty name="width" value="0.05" units="cm"/>
      <inkml:brushProperty name="height" value="0.05" units="cm"/>
      <inkml:brushProperty name="color" value="#004F8B"/>
    </inkml:brush>
  </inkml:definitions>
  <inkml:trace contextRef="#ctx0" brushRef="#br0">308 87 8436,'0'0'2030,"-14"-14"-1784,-50-41-190,60 53-40,-2-1 1,1 1 0,0 0 0,0 0 0,-1 0-1,1 1 1,-1-1 0,1 2 0,-1-1 0,0 0-1,1 1 1,-1 0 0,0 1 0,1-1 0,-1 1 0,-5 1-1,-2 0 69,7-1 27,-1 0 0,2 1 0,-1 0 0,0 0 0,0 0 0,1 1 0,-1 0 0,1 0 0,0 0 0,-1 1 0,2 0 0,-1-1 0,0 2 0,-5 6 0,6-7 33,1-1-1,0 1 0,0 1 1,1-1-1,-1 0 1,1 0-1,0 1 0,0 0 1,0-1-1,1 1 1,-1 0-1,1 0 0,1 0 1,-1 0-1,1 0 1,-1 0-1,1 0 0,1 6 1,0-9-128,0 1 1,-1-1 0,1 0-1,0 1 1,1-1 0,-1 0-1,0 0 1,1 0-1,-1 0 1,1 0 0,-1 0-1,1 0 1,0 0-1,0-1 1,0 1 0,0-1-1,0 1 1,0-1 0,0 0-1,1 0 1,2 1-1,54 14-41,-56-16 24,51 7-1344,1-3 0,79-3 0,-54-4-2209</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31.435"/>
    </inkml:context>
    <inkml:brush xml:id="br0">
      <inkml:brushProperty name="width" value="0.05" units="cm"/>
      <inkml:brushProperty name="height" value="0.05" units="cm"/>
      <inkml:brushProperty name="color" value="#004F8B"/>
    </inkml:brush>
  </inkml:definitions>
  <inkml:trace contextRef="#ctx0" brushRef="#br0">35 246 3778,'0'0'5490,"1"18"-3964,2 57-249,18 211 2878,-7-237-4302,-14-49 139,0 0 1,0 0-1,0 0 0,0 0 0,0 0 0,0 1 1,0-1-1,0 0 0,0 0 0,0 0 0,0 0 0,0 0 1,0 0-1,0 1 0,0-1 0,0 0 0,0 0 0,0 0 1,0 0-1,0 0 0,1 0 0,-1 1 0,0-1 1,0 0-1,0 0 0,0 0 0,0 0 0,0 0 0,0 0 1,0 0-1,1 0 0,-1 0 0,0 0 0,0 1 0,0-1 1,0 0-1,0 0 0,1 0 0,-1 0 0,0 0 1,0 0-1,0 0 0,0 0 0,0 0 0,1 0 0,-1 0 1,0 0-1,0 0 0,0 0 0,0-1 0,0 1 0,0 0 1,1 0-1,-1 0 0,0 0 0,0 0 0,0 0 1,0 0-1,0 0 0,0 0 0,0 0 0,1 0 0,-1-1 1,0 1-1,0 0 0,0 0 0,0 0 0,3-28-359,-10-435-4272,7 451 4716,0 0 1,1 0-1,0 0 1,1 0-1,1 1 1,-1-1 0,2 1-1,0-1 1,8-16-1,-10 25 53,0-1 0,1 1 0,-1-1 0,1 1 0,0 0 0,0 0 0,0 0 0,1 0 0,-1 0 0,1 1 0,-1 0 0,1 0 0,0 0 0,0 0 0,0 0-1,0 1 1,0 0 0,0 0 0,0 0 0,1 0 0,-1 0 0,0 1 0,0 0 0,1 0 0,-1 0 0,0 1 0,1-1 0,-1 1 0,7 2 0,-6-1-80,1 0 0,0 0 0,-1 1 0,1-1 0,-1 2 0,0-1-1,0 0 1,0 1 0,-1 0 0,1 0 0,-1 0 0,0 1 0,0-1 0,0 1 0,-1 0 0,0 0 0,0 0 0,0 1 0,0-1 0,-1 1 0,2 7-1,2 3 35,-1 0-1,-2 1 0,1 0 0,-2 0 0,0 0 1,-1 23-1,-2-29-86,-1-1 0,0 1 1,-1-1-1,0 0 0,-1 0 1,0-1-1,0 1 0,-1-1 1,0 0-1,-1 0 0,0 0 0,0-1 1,-1 0-1,0 0 0,-1 0 1,1-1-1,-1 0 0,-17 10 1,14-9-181,-1 0 1,1-1-1,-2-1 1,1 0-1,-1 0 1,0-1-1,0-1 1,0 0 0,-1-1-1,1 0 1,-1-1-1,0-1 1,1 0-1,-17-1 1,29 0 154,1 0 0,-1-1 1,0 1-1,0 0 1,0-1-1,0 1 0,0-1 1,1 1-1,-1 0 0,0-1 1,1 0-1,-1 1 0,0-1 1,1 1-1,-1-1 0,0 0 1,1 0-1,-1 1 1,1-1-1,-1 0 0,1 0 1,0 0-1,-1 1 0,1-1 1,0 0-1,0 0 0,-1 0 1,1 0-1,0 0 0,0 0 1,0 0-1,0 0 1,0 1-1,0-1 0,0 0 1,1 0-1,-1 0 0,0 0 1,0 0-1,1 0 0,-1 1 1,0-1-1,1-1 0,0-1-35,0 0 0,0 0 0,1 0 0,-1 1 0,1-1 0,-1 0 0,1 1 0,0-1 0,0 1 0,0 0 0,0-1 0,3-1 0,-2 2 105,1 0 1,0 0-1,0 0 0,1 1 1,-1 0-1,0-1 0,0 2 1,1-1-1,-1 0 0,1 1 1,-1 0-1,0 0 0,1 0 0,-1 0 1,1 1-1,-1 0 0,0 0 1,1 0-1,-1 0 0,0 1 1,0-1-1,4 3 0,8 6 290,-1 0 0,-1 0 0,0 1-1,17 18 1,-18-16-213,1-1 0,0-1 0,18 12 0,-21-16-65,1-1-1,-1 0 1,1 0-1,0-2 1,1 1 0,-1-2-1,1 1 1,0-2-1,-1 0 1,1 0-1,0-1 1,0-1-1,14-1 1,-25 1-35,-1-1 0,1 0 0,-1 0 0,1 0 1,-1 0-1,1 0 0,-1 0 0,1 0 0,-1 0 0,0 0 0,1-1 0,-1 1 1,0 0-1,0-1 0,0 1 0,0-1 0,0 0 0,-1 1 0,1-1 0,0 0 0,-1 1 1,1-1-1,-1 0 0,0 0 0,1-3 0,2-50-6,-3 49-37,1-4-52,-1 7 66,0 1 1,1-1-1,-1 1 0,0 0 0,0-1 1,-1 1-1,1-1 0,0 1 0,-1 0 1,1-1-1,-1 1 0,0 0 1,0-1-1,-2-2 683,11 16-908,-1-2 234,0-1 1,0 0-1,1-1 0,0 1 0,1-1 0,0-1 0,0 1 1,0-2-1,1 1 0,17 6 0,-12-7-49,1 0 0,0-1 0,0-1 0,0 0-1,0-1 1,27-1 0,-40-2 19,1 1-1,-1-1 1,0 0-1,0-1 1,0 1 0,0 0-1,0-1 1,0 0-1,0 0 1,-1 0-1,1 0 1,-1 0 0,1 0-1,-1-1 1,0 1-1,0-1 1,0 1-1,0-1 1,0 0-1,0 0 1,-1 0 0,0 0-1,1 0 1,0-5-1,3-6-176,0 0 0,-1 0-1,-1 0 1,2-19 0,-4 20 161,0 5 707,-1 11 376,1 32-412,0-29-654,-1 0 0,1 1 0,0-1 0,1 0 0,0 0 0,0 1 0,0-1 0,1-1 0,-1 1 1,2 0-1,-1-1 0,0 1 0,1-1 0,0 0 0,0 0 0,1-1 0,-1 1 0,1-1 0,9 6 0,-7-6-361,0 0-1,0-1 0,0 0 0,1 0 0,0-1 0,-1 0 0,1-1 1,0 1-1,15 0 0,22-2-3319</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31.795"/>
    </inkml:context>
    <inkml:brush xml:id="br0">
      <inkml:brushProperty name="width" value="0.05" units="cm"/>
      <inkml:brushProperty name="height" value="0.05" units="cm"/>
      <inkml:brushProperty name="color" value="#004F8B"/>
    </inkml:brush>
  </inkml:definitions>
  <inkml:trace contextRef="#ctx0" brushRef="#br0">15 1 2465,'0'0'14487,"-14"108"-13719,14-46-288,0-1-208,0 1-175,0-7-49,0-4-48,8-6-129,-2-10-431,-2-7-608,-1-9-385,-1-8-1040</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32.149"/>
    </inkml:context>
    <inkml:brush xml:id="br0">
      <inkml:brushProperty name="width" value="0.05" units="cm"/>
      <inkml:brushProperty name="height" value="0.05" units="cm"/>
      <inkml:brushProperty name="color" value="#004F8B"/>
    </inkml:brush>
  </inkml:definitions>
  <inkml:trace contextRef="#ctx0" brushRef="#br0">0 0 7828,'0'0'5231,"20"5"-3673,1-1-1182,-13-2-262,1-1 0,-1 1-1,1 0 1,-1 1 0,0 0-1,0 0 1,0 1 0,0 0 0,0 1-1,-1-1 1,0 1 0,12 11 0,-7-4 117,-1 0 1,1 1 0,-2 0-1,0 1 1,11 21 0,-17-29-221,-1 2 1,0-1 0,0 0 0,0 1 0,-1-1-1,0 1 1,-1 0 0,1 0 0,-1-1 0,-1 1-1,0 0 1,0 0 0,-2 15 0,1-21-56,0 0 0,0 0 0,0 0 0,0-1 0,0 1 0,0 0-1,-1 0 1,1 0 0,-1-1 0,1 1 0,-1-1 0,1 1 0,-1-1 0,0 0 0,0 1 0,0-1 0,0 0 0,0 0 0,0-1 0,0 1 0,0 0 0,0 0-1,0-1 1,0 0 0,-5 1 0,-4 0-406,0 0-1,0 0 0,-19-3 1,29 2 366,-1 0-1,1-1 1,-1 1 0,0-1-1,1 1 1,-1-1 0,1 0-1,0 1 1,-1-1 0,1 0 0,0 0-1,-1 0 1,1 0 0,0 0-1,0 0 1,0 0 0,0-1-1,0 1 1,0 0 0,0-1 0,0 1-1,1-1 1,-1 1 0,0 0-1,1-1 1,-1 0 0,1 1-1,0-1 1,-1 1 0,1-1 0,0 1-1,0-1 1,0 0 0,0 1-1,0-1 1,1-3 0,0 0 9,-1 1 0,1-1 1,0 0-1,0 0 0,1 0 1,-1 1-1,1-1 0,0 1 1,1-1-1,-1 1 0,5-6 1,1 2 134,0 0 0,1 1 0,0 0 0,0 0 0,1 1 0,0 0 0,0 1 0,0 0 0,1 0 0,17-4 0,-12 5 563,0 0 0,0 1 0,0 1 1,0 0-1,1 1 0,-1 1 0,17 2 0,-28-1-495,0 1 1,0-1-1,0 1 1,0 0-1,0 0 1,0 1-1,-1 0 1,1 0-1,-1 0 1,0 0-1,0 0 1,0 1-1,0 0 1,6 8-1,17 14-1335,-24-23 529,0-1 0,0 0 0,0 0 0,1 0 0,-1 0 0,0-1 0,8 3 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32.488"/>
    </inkml:context>
    <inkml:brush xml:id="br0">
      <inkml:brushProperty name="width" value="0.05" units="cm"/>
      <inkml:brushProperty name="height" value="0.05" units="cm"/>
      <inkml:brushProperty name="color" value="#004F8B"/>
    </inkml:brush>
  </inkml:definitions>
  <inkml:trace contextRef="#ctx0" brushRef="#br0">0 0 10213,'0'0'4882</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32.834"/>
    </inkml:context>
    <inkml:brush xml:id="br0">
      <inkml:brushProperty name="width" value="0.05" units="cm"/>
      <inkml:brushProperty name="height" value="0.05" units="cm"/>
      <inkml:brushProperty name="color" value="#004F8B"/>
    </inkml:brush>
  </inkml:definitions>
  <inkml:trace contextRef="#ctx0" brushRef="#br0">234 134 1553,'0'0'9572,"4"-16"-7718,10-50-418,-14 65-1416,1-1 0,-1 1 1,1-1-1,-1 1 0,0-1 1,0 1-1,1-1 0,-1 0 1,0 1-1,-1-1 0,1 1 1,0-1-1,0 1 0,-1-1 1,1 1-1,0-1 0,-1 1 1,0-1-1,1 1 0,-1-1 0,0 1 1,0 0-1,0-1 0,0 1 1,0 0-1,0 0 0,0 0 1,0 0-1,0 0 0,0 0 1,-1 0-1,1 0 0,-3-1 1,-1 1-54,0 0 0,0 0 0,0 0-1,0 1 1,0 0 0,0 0 0,-9 1 0,-1 0 12,11-1 6,-6 0-16,0 0 1,0 0-1,0 1 1,1 0 0,-1 1-1,-13 3 1,21-4 26,-1 1 0,1-1 0,-1 0 0,1 1 0,0 0 0,0-1 0,0 1 1,0 0-1,0 0 0,0 0 0,0 0 0,0 0 0,1 1 0,-1-1 0,1 0 0,0 1 0,0-1 1,0 1-1,0-1 0,0 1 0,0 0 0,1-1 0,-1 1 0,1 0 0,-1 0 0,1-1 0,0 1 1,1 3-1,-1 1 64,1-1 1,0 1-1,0 0 1,0-1-1,1 1 1,0-1-1,1 0 1,-1 1-1,1-1 1,0 0 0,1 0-1,-1-1 1,1 1-1,6 5 1,8 9 407,0-2 1,32 24 0,-32-28-142,0 2 0,29 32-1,-46-47-329,0 0-1,0-1 0,0 1 1,0 0-1,-1 0 0,1 0 1,0 0-1,-1 0 0,1 0 1,0 0-1,-1 0 0,1 0 1,-1 1-1,0-1 0,1 0 1,-1 0-1,0 0 0,0 1 1,0-1-1,1 0 0,-1 0 1,-1 0-1,1 1 0,0-1 1,0 0-1,0 0 0,-1 0 1,1 1-1,0-1 0,-1 0 1,1 0-1,-1 0 0,1 0 1,-1 0-1,0 0 0,0 0 1,1 0-1,-1 0 0,0 0 1,0 0-1,0-1 0,0 1 1,0 0-1,0 0 0,0-1 1,0 1-1,0-1 0,0 1 1,0-1-1,-1 1 0,1-1 1,0 0-1,0 0 0,0 0 1,0 1-1,-3-1 0,-10 2-15,-1 0 0,1-1 0,-25 0-1,31-1 26,-2 0-284,-3 0 331,0 0 0,0-1-1,0 0 1,0-1 0,-18-4-1,29 5-182,0 0 0,-1 0 0,1 0 0,0 0 0,-1 0 0,1-1 0,0 1 0,0-1 0,0 1 0,0-1 0,0 0-1,1 0 1,-1 0 0,-2-3 0,3 3-222,0 0-1,0-1 1,1 1 0,-1-1-1,0 1 1,1-1-1,0 0 1,-1 1-1,1-1 1,0 1-1,0-1 1,1 0-1,-1 1 1,0-1 0,1 1-1,0-1 1,0-2-1,10-17-7122</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33.213"/>
    </inkml:context>
    <inkml:brush xml:id="br0">
      <inkml:brushProperty name="width" value="0.05" units="cm"/>
      <inkml:brushProperty name="height" value="0.05" units="cm"/>
      <inkml:brushProperty name="color" value="#004F8B"/>
    </inkml:brush>
  </inkml:definitions>
  <inkml:trace contextRef="#ctx0" brushRef="#br0">201 73 9732,'0'0'6918,"-9"-12"-6608,-32-34-209,36 44-94,1 0 1,-1 0-1,0 0 0,0 0 0,0 1 1,0 0-1,0 0 0,0 0 1,0 1-1,0-1 0,0 1 0,0 1 1,0-1-1,-1 1 0,1-1 0,0 2 1,-5 1-1,6-2 11,1 1 0,-1 0-1,1 1 1,0-1 0,0 0 0,0 1 0,0 0-1,0 0 1,0 0 0,1 0 0,0 0 0,-1 0 0,1 1-1,0-1 1,1 1 0,-1-1 0,1 1 0,-1 0 0,1 0-1,0 0 1,1-1 0,-1 1 0,0 5 0,0-1 20,0-1 1,1 1 0,0 0-1,0 0 1,0-1-1,1 1 1,0 0 0,1 0-1,0-1 1,0 1-1,3 7 1,0-8-17,0 1 0,1 0 0,0-1-1,0 0 1,0-1 0,1 1 0,0-1 0,1 0 0,-1-1 0,1 0 0,0 0-1,0-1 1,1 0 0,12 5 0,-3-3-30,0-1-1,0 0 1,0-1 0,1-1-1,0 0 1,22-1-1,-36-2-6,0 0-1,0-1 1,-1 1-1,1-1 0,0 0 1,0 0-1,-1-1 1,1 1-1,-1-1 0,0 0 1,1 0-1,-1-1 1,4-2-1,1-3 16,-1 1-1,0-1 1,14-18 0,4-4 99,-23 27-39,0 0-1,0 1 1,1 0-1,-1-1 1,1 1-1,-1 1 1,1-1-1,0 0 1,0 1 0,0 0-1,-1 0 1,1 0-1,0 0 1,6 0-1,64 2 139,-39 1-61,32 1 427,-43-1-230,0-1-1,0-1 1,26-4 0,-47 4-315,-1-1-1,0 1 1,1-1-1,-1 0 1,0 0-1,0 0 1,1 0-1,-1 0 1,0 0 0,0-1-1,0 1 1,0 0-1,-1-1 1,1 0-1,0 0 1,-1 1-1,1-1 1,-1 0-1,1 0 1,-1 0 0,0 0-1,0-1 1,0 1-1,0 0 1,0 0-1,-1-1 1,1 1-1,-1 0 1,1-1-1,-1 1 1,0-5-1,0 4-31,0-1 0,0 0-1,0 0 1,-1 1 0,0-1-1,1 0 1,-1 1-1,-1-1 1,1 1 0,0-1-1,-1 1 1,0 0-1,0 0 1,0 0 0,0 0-1,0 0 1,-1 0-1,1 0 1,-5-3 0,-4 0-30,0-1 1,0 2 0,-1 0 0,0 0 0,0 1-1,0 1 1,-1 0 0,1 0 0,-1 1-1,1 1 1,-1 0 0,0 1 0,0 0 0,1 1-1,-1 1 1,-16 3 0,25-4 33,0 1 0,0 0 1,0-1-1,0 1 0,0 1 0,0-1 1,1 0-1,-1 1 0,1 0 0,0 0 0,0 0 1,0 0-1,0 0 0,0 1 0,-3 6 1,2-2-788,0 1 1,0-1 0,1 1 0,0 0 0,0 0-1,0 11 1,-2 0-4620</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35.102"/>
    </inkml:context>
    <inkml:brush xml:id="br0">
      <inkml:brushProperty name="width" value="0.05" units="cm"/>
      <inkml:brushProperty name="height" value="0.05" units="cm"/>
      <inkml:brushProperty name="color" value="#004F8B"/>
    </inkml:brush>
  </inkml:definitions>
  <inkml:trace contextRef="#ctx0" brushRef="#br0">1 452 5603,'0'0'5165,"5"3"-4464,10 3-245,0-1 0,1-1 0,0 0 0,0-1 0,0 0-1,27-1 1,-4-1 455,69-7 0,-97 4-884,0 1 1,0-1-1,0-1 0,-1 0 1,1 0-1,-1-1 0,1-1 0,-1 0 1,-1 0-1,1-1 0,-1 0 0,0 0 1,0-1-1,-1 0 0,1-1 0,-2 0 1,1 0-1,-1-1 0,-1 0 0,1 0 1,-1-1-1,-1 1 0,0-1 1,0 0-1,-1-1 0,-1 1 0,1-1 1,-2 0-1,1 0 0,-2 0 0,2-14 1,-4 14-74,0 1 0,0-1 0,-1 1 0,0-1 1,-1 1-1,0 0 0,-1 0 0,0 0 0,0 1 1,-1-1-1,0 1 0,-1 0 0,0 1 0,0-1 0,-15-14 1,14 17 26,1 0-1,-1 0 1,0 1 0,-1 0 0,1 0 0,-1 1 0,0 0 0,0 0 0,0 1 0,0 0-1,-1 0 1,1 1 0,-1 0 0,0 1 0,0 0 0,1 0 0,-1 1 0,0 0 0,-14 2-1,19-1 14,0 0-1,0 1 1,0-1-1,0 1 1,0 0-1,1 0 1,-1 1-1,1-1 1,-1 1-1,1 0 1,0 0-1,0 0 0,0 0 1,0 0-1,1 1 1,-1-1-1,1 1 1,0-1-1,0 1 1,0 0-1,1 0 1,-1 0-1,-1 8 1,-2 7-6,1-1 1,1 0 0,1 1-1,0 21 1,0-10 43,2-1-1,1 1 1,2-1 0,0 0-1,2 0 1,12 38-1,95 210 685,4 10-311,-112-275-417,-1 0 0,0 0-1,-1 1 1,0-1 0,-1 0 0,-1 15 0,0-26 6,0 1 1,-1-1 0,1 0-1,0 0 1,-1 1 0,1-1-1,-1 0 1,0 0 0,1 0-1,-1 0 1,0 0 0,0 0-1,0 0 1,0 0 0,0 0-1,0 0 1,0 0 0,0-1-1,0 1 1,0 0 0,0-1-1,0 1 1,-1-1 0,1 1-1,0-1 1,0 1 0,-1-1-1,1 0 1,0 0 0,-1 0-1,1 1 1,0-1 0,-2-1-1,0 2 25,-1-1-1,0 0 0,1 0 0,-1-1 0,1 1 0,-1-1 0,1 1 0,-1-1 0,1 0 0,-1-1 0,1 1 0,-4-2 0,3-1-32,1 1 1,-1-1-1,1 0 0,-1 0 1,1-1-1,1 1 0,-1 0 1,1-1-1,-1 0 0,1 1 1,0-1-1,1 0 0,-1 0 1,1 0-1,-1-7 0,-1-12-398,-1-46 0,4 68 382,0-13-42,0 1 0,1-1 0,1 0-1,0 0 1,1 1 0,0-1-1,1 1 1,1 0 0,9-20-1,-10 28 89,-1 0 0,1-1 0,1 1 0,-1 1 0,1-1 0,0 1 0,0 0 0,1 0-1,-1 0 1,1 1 0,0 0 0,1 0 0,-1 0 0,0 1 0,1 0 0,0 0-1,0 1 1,0-1 0,0 2 0,0-1 0,10 0 0,50-3 378,86 5 0,-40 2-99,-111-2-364,-20-17-788,13 14 649,-12-11-125,15 8 255,13 4 1,15 3 242,-1 2 0,1 1 0,43 13 0,-48-11-71,-1 0 0,1-2 0,1 0 0,-1-1 0,0-2 0,39-1 0,-57-1-72,1 0 1,0 0-1,0-1 1,0 1-1,-1-1 1,1 0-1,0 0 1,-1-1-1,0 1 1,0-1-1,0 0 1,0 1-1,5-7 1,35-50 150,-28 36 97,-14 22-230,-1 0 0,1 0-1,0-1 1,0 1 0,0 0 0,0 0 0,0 0 0,0 0 0,0 0 0,0 0 0,0 0 0,0 0 0,0 0 0,1 1 0,-1-1 0,0 1 0,1-1 0,-1 1 0,1-1 0,-1 1 0,2-1 0,-1 2-20,1-1 1,-1 1-1,0 0 1,0 0-1,0 0 1,0 0-1,0 0 1,0 1-1,-1-1 0,4 4 1,13 8-616,2-1-646,-1-1-1,2-1 1,0-1-1,0 0 1,34 8-1,11-1-3819</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35.464"/>
    </inkml:context>
    <inkml:brush xml:id="br0">
      <inkml:brushProperty name="width" value="0.05" units="cm"/>
      <inkml:brushProperty name="height" value="0.05" units="cm"/>
      <inkml:brushProperty name="color" value="#004F8B"/>
    </inkml:brush>
  </inkml:definitions>
  <inkml:trace contextRef="#ctx0" brushRef="#br0">409 201 11141,'0'0'1366,"-8"-18"-608,2 0-417,4 11-197,-1 0-1,1 0 1,-1 0-1,-1 0 1,1 0 0,-1 1-1,-1-1 1,1 1-1,-1 0 1,0 1-1,0-1 1,-1 1-1,1 0 1,-8-5-1,-2 1 1,0 0 0,0 1 0,-1 1-1,0 0 1,0 1 0,-1 1 0,0 1 0,1 0-1,-30-2 1,40 5-117,1 0-1,0 1 0,0 0 1,0 0-1,0 1 1,0-1-1,0 1 0,0 0 1,0 1-1,1-1 1,-1 1-1,0 0 0,1 0 1,-1 0-1,1 1 1,-1 0-1,1 0 0,0 0 1,0 0-1,1 0 1,-1 1-1,1 0 0,-1-1 1,1 1-1,0 1 1,1-1-1,-1 0 0,1 1 1,0-1-1,0 1 1,0 0-1,0 0 0,1-1 1,0 1-1,0 0 1,0 0-1,1 5 0,-1-3 18,0 0 0,1-1 0,-1 1 0,2 0 0,-1-1 0,1 1 0,0-1 0,0 1 0,1-1 0,-1 1 0,2-1 0,-1 0 0,4 8 0,-2-9-31,0 0 0,0-1 0,0 1-1,1-1 1,-1 0 0,1 0 0,0 0 0,0-1 0,0 1-1,1-1 1,-1-1 0,1 1 0,0-1 0,8 2 0,8 3-266,0-2 0,0 0 0,1-1 0,-1-2 0,1 0 0,36-3 0,-41 0-710,-1-2 1,0 1-1,29-10 1,-35 8-64,-1 0 1,0-1 0,0 0 0,0 0-1,0-1 1,12-10 0,11-16-5186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49.659"/>
    </inkml:context>
    <inkml:brush xml:id="br0">
      <inkml:brushProperty name="width" value="0.05" units="cm"/>
      <inkml:brushProperty name="height" value="0.05" units="cm"/>
      <inkml:brushProperty name="color" value="#004F8B"/>
    </inkml:brush>
  </inkml:definitions>
  <inkml:trace contextRef="#ctx0" brushRef="#br0">3 1 8724,'0'0'7844,"-2"140"-7076,14-47-48,-1 6-528,1-6 145,0-9-305,1-15-32,-1-17-337,-1-13-911,-5-13-1281,-6-15-1377</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35.821"/>
    </inkml:context>
    <inkml:brush xml:id="br0">
      <inkml:brushProperty name="width" value="0.05" units="cm"/>
      <inkml:brushProperty name="height" value="0.05" units="cm"/>
      <inkml:brushProperty name="color" value="#004F8B"/>
    </inkml:brush>
  </inkml:definitions>
  <inkml:trace contextRef="#ctx0" brushRef="#br0">24 9 3217,'0'0'12748,"-5"-4"-12105,5 4-639,0 0 1,0-1 0,-1 1 0,1 0 0,0-1 0,-1 1 0,1 0 0,0-1 0,-1 1 0,1 0-1,0 0 1,-1 0 0,1-1 0,-1 1 0,1 0 0,0 0 0,-1 0 0,1 0 0,-1 0 0,1-1-1,0 1 1,-1 0 0,1 0 0,-1 0 0,1 0 0,-1 0 0,1 1 0,-1-1 0,1 0-1,0 0 1,-1 0 0,1 0 0,-1 0 0,1 0 0,0 1 0,-1-1 0,1 0 0,0 0 0,-1 1-1,1-1 1,0 0 0,-1 1 0,1-1 0,0 0 0,-1 1 0,1-1 0,0 0 0,0 1 0,-1 0-1,1 34 206,22 67 91,-16-81-248,1 10-113,-4-12-253,1 1-1,1-1 1,1 0 0,1 0-1,1-1 1,0 1 0,14 19-1,-22-37 221,1-1 0,-1 0 0,1 1 0,-1-1 0,1 0 0,-1 1-1,1-1 1,-1 0 0,1 0 0,-1 1 0,1-1 0,-1 0 0,1 0-1,0 0 1,-1 0 0,1 0 0,-1 0 0,1 0 0,0 0 0,-1 0-1,1 0 1,-1 0 0,1-1 0,0 1 0,-1 0 0,1 0-1,-1 0 1,1-1 0,-1 1 0,1 0 0,-1-1 0,1 1 0,-1 0-1,1-1 1,-1 1 0,1-2 0,18-17 89,-16 15-305,5-4 272,0 0 1,0 1-1,1 0 0,0 0 0,17-9 0,-23 14 221,-1 1 1,1-1 0,-1 1-1,1 0 1,0 0 0,0 0-1,-1 0 1,1 0 0,0 1-1,0-1 1,0 1 0,0 0-1,0 0 1,-1 0 0,1 0-1,0 0 1,0 1 0,0-1-1,0 1 1,0 0 0,-1 0-1,1 0 1,0 0 0,-1 0-1,1 1 1,-1-1 0,5 3-1,0 3-146,0 0-1,1-1 1,0 0-1,0-1 1,0 0-1,1 0 1,0-1-1,0 0 1,12 4-1,-10-5-1455,1-1-1,-1 0 1,0-1-1,18 1 1,1-2-6960</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36.166"/>
    </inkml:context>
    <inkml:brush xml:id="br0">
      <inkml:brushProperty name="width" value="0.05" units="cm"/>
      <inkml:brushProperty name="height" value="0.05" units="cm"/>
      <inkml:brushProperty name="color" value="#004F8B"/>
    </inkml:brush>
  </inkml:definitions>
  <inkml:trace contextRef="#ctx0" brushRef="#br0">840 29 8020,'0'0'7843,"6"-28"-12837,6 28-4290</inkml:trace>
  <inkml:trace contextRef="#ctx0" brushRef="#br0" timeOffset="0.99">1 96 5891,'0'0'13430,"141"-6"-13430,-83 5-432,-2 1-1201,0 0-1617,-5 0-1984</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36.527"/>
    </inkml:context>
    <inkml:brush xml:id="br0">
      <inkml:brushProperty name="width" value="0.05" units="cm"/>
      <inkml:brushProperty name="height" value="0.05" units="cm"/>
      <inkml:brushProperty name="color" value="#004F8B"/>
    </inkml:brush>
  </inkml:definitions>
  <inkml:trace contextRef="#ctx0" brushRef="#br0">0 168 8516,'0'0'3567,"22"11"-1628,1 3-1384,-13-7-377,0-1-1,1-1 1,0 1-1,0-1 1,0-1-1,0 0 1,1-1 0,0 0-1,-1-1 1,15 1-1,-24-2-144,26 2 273,0-1 0,0-2 0,56-5 0,-81 4-288,0 0 1,1 0 0,-1-1-1,0 1 1,0-1 0,0 0-1,0 0 1,0 0 0,0-1-1,-1 1 1,1-1 0,-1 1-1,1-1 1,-1 0 0,0 0-1,0 0 1,0 0 0,-1 0-1,1 0 1,-1-1 0,0 1-1,0 0 1,0-1 0,0 1-1,0-1 1,-1 1 0,0-1-1,1-3 1,-1 1-45,1 1-1,-1-1 1,0 0 0,-1 1-1,1-1 1,-1 1 0,0-1-1,-1 1 1,1 0-1,-1-1 1,0 1 0,0 0-1,-1 0 1,0 0 0,0 0-1,0 1 1,-4-6 0,-1 4-20,1 0 1,-1 0 0,-1 1 0,1 0 0,-1 0 0,0 1 0,0 0 0,0 1 0,-1 0 0,-13-3 0,5 3 23,0 0 0,0 2 0,-1 0 0,-31 3 0,47-2 41,-1 0 1,1 0-1,0 0 1,0 1-1,0-1 1,0 1-1,0 0 1,-1 0 0,1 0-1,1 1 1,-1-1-1,0 0 1,0 1-1,0 0 1,1 0-1,-1 0 1,1 0-1,0 0 1,-1 0-1,1 1 1,0-1-1,0 1 1,0 0-1,1-1 1,-1 1-1,1 0 1,0 0-1,-1 0 1,1 0-1,0 0 1,1 0-1,-1 0 1,0 0-1,1 4 1,0-5-66,0 0 0,1 0 1,-1-1-1,1 1 0,-1 0 1,1-1-1,0 1 0,-1 0 0,1-1 1,0 1-1,0-1 0,0 1 1,0-1-1,0 0 0,1 1 1,-1-1-1,0 0 0,1 0 0,-1 0 1,1 0-1,-1 0 0,1 0 1,-1 0-1,1-1 0,2 2 0,49 12-2446,-49-13 2176,51 7-4126</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36.872"/>
    </inkml:context>
    <inkml:brush xml:id="br0">
      <inkml:brushProperty name="width" value="0.05" units="cm"/>
      <inkml:brushProperty name="height" value="0.05" units="cm"/>
      <inkml:brushProperty name="color" value="#004F8B"/>
    </inkml:brush>
  </inkml:definitions>
  <inkml:trace contextRef="#ctx0" brushRef="#br0">2 274 6451,'0'0'11050,"0"-5"-10335,0-6-638,0 9-68,-1 0 0,1 1 0,0-1 0,-1 0-1,1 0 1,0 1 0,0-1 0,0 0 0,0 0 0,1 1 0,-1-1 0,0 0 0,1 1 0,-1-1 0,1 0 0,-1 1 0,1-1 0,0 1 0,0-1 0,0 1 0,0-1 0,0 1 0,0 0 0,0-1 0,0 1 0,1 0 0,-1 0 0,0 0 0,1 0 0,-1 0 0,1 0 0,-1 0 0,1 0 0,-1 1 0,1-1 0,0 1 0,-1-1 0,1 1 0,0-1 0,0 1 0,-1 0 0,1 0 0,0 0 0,3 0 0,80-1-74,-49 1 91,42-4-1,-76 3-10,0 0 0,0 1 0,0-1 0,0 0 0,0 0-1,0 0 1,-1 0 0,1 0 0,0-1 0,-1 1 0,1 0 0,-1-1 0,1 1-1,-1-1 1,0 0 0,0 1 0,1-1 0,-1 0 0,0 0 0,-1 0-1,1 0 1,0 0 0,-1 0 0,1 0 0,-1 0 0,1 0 0,-1 0 0,0 0-1,0-2 1,2-12 83,-2 0-1,-2-30 1,1 19-407,1 17-74,0-12-1418,0 7-4254</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37.199"/>
    </inkml:context>
    <inkml:brush xml:id="br0">
      <inkml:brushProperty name="width" value="0.05" units="cm"/>
      <inkml:brushProperty name="height" value="0.05" units="cm"/>
      <inkml:brushProperty name="color" value="#004F8B"/>
    </inkml:brush>
  </inkml:definitions>
  <inkml:trace contextRef="#ctx0" brushRef="#br0">1 316 5539,'0'0'8617,"8"-2"-7350,50-16-354,-35 10-785,0 1 0,33-6 0,100-2 1910,-155 14-1957,0 0 1,1 1-1,-1-1 0,0 0 1,0 0-1,0 0 0,1 0 1,-1 0-1,0 0 0,0 0 1,-1 0-1,1 0 1,0-1-1,0 1 0,0 0 1,-1 0-1,1-1 0,-1 1 1,1-1-1,-1 1 0,0 0 1,1-1-1,-1 1 0,0-3 1,3-42 570,-3 36-678,1-16-58,1-43-725,-5 26-2804,-4 26-1867,-6 7-5872</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37.578"/>
    </inkml:context>
    <inkml:brush xml:id="br0">
      <inkml:brushProperty name="width" value="0.05" units="cm"/>
      <inkml:brushProperty name="height" value="0.05" units="cm"/>
      <inkml:brushProperty name="color" value="#004F8B"/>
    </inkml:brush>
  </inkml:definitions>
  <inkml:trace contextRef="#ctx0" brushRef="#br0">1 196 10101,'0'0'1774,"18"-2"544,-1 0-1938,1 0 1,-1-1-1,0-1 0,0-1 0,0 0 0,-1-1 0,0-1 1,0 0-1,27-18 0,-39 22-327,1 0 0,-1 0 0,0 0-1,0-1 1,0 0 0,-1 0 0,1 0 0,-1 0 0,0 0 0,0-1 0,0 1-1,-1-1 1,0 0 0,1 0 0,-2 0 0,1 0 0,-1 0 0,1 0-1,-1 0 1,-1-1 0,1-6 0,-1 11-40,-1-1 0,1 1-1,0 0 1,-1 0 0,0-1-1,1 1 1,-1 0 0,0 0-1,1 0 1,-1 0 0,0 0-1,0 0 1,0 0 0,0 0 0,0 0-1,0 1 1,0-1 0,0 0-1,0 0 1,-1 1 0,1-1-1,0 1 1,0-1 0,-1 1 0,1 0-1,0-1 1,0 1 0,-1 0-1,1 0 1,0 0 0,-1 0-1,1 0 1,0 0 0,-1 0 0,1 1-1,0-1 1,-2 1 0,-2-1 69,-1 1 1,1 0-1,-1 0 0,1 0 1,0 0-1,-1 1 1,1 0-1,-7 4 1,6-2 50,1 1 0,0 0 1,-1 0-1,2 0 0,-1 0 1,1 1-1,-1 0 1,1 0-1,1 0 0,-1 0 1,1 1-1,1 0 0,-1-1 1,-2 13-1,4-15-119,0 0 0,0-1 1,1 1-1,0 0 0,0-1 0,0 1 1,0 0-1,0-1 0,1 1 0,0 0 0,-1-1 1,1 1-1,1-1 0,-1 1 0,0-1 1,1 0-1,0 1 0,0-1 0,0 0 0,0 0 1,0 0-1,0 0 0,1-1 0,0 1 1,-1-1-1,1 1 0,0-1 0,0 0 0,0 0 1,4 1-1,15 6-641,0-2-1,0 0 1,1-2 0,0 0 0,0-2-1,0 0 1,0-2 0,24-1 0,28 0-6563</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37.933"/>
    </inkml:context>
    <inkml:brush xml:id="br0">
      <inkml:brushProperty name="width" value="0.05" units="cm"/>
      <inkml:brushProperty name="height" value="0.05" units="cm"/>
      <inkml:brushProperty name="color" value="#004F8B"/>
    </inkml:brush>
  </inkml:definitions>
  <inkml:trace contextRef="#ctx0" brushRef="#br0">194 1 10789,'0'0'2665,"3"16"-2491,5 40 182,9 64 609,5 0 1,40 119-1,-54-219-897,-6-17-62,0 1-1,0-1 1,-1 1 0,1 0 0,-1-1 0,0 1 0,1 7-1,-2-10-63,-4-5-164,-13-14-369,-1 0 0,-1 2 0,-1 0 0,-34-21-1,45 32 647,1 0-1,-1 0 0,0 1 1,0 0-1,0 1 0,-1 0 1,1 0-1,-1 1 1,0 0-1,0 1 0,0 0 1,1 1-1,-1 0 0,0 0 1,-12 3-1,20-3-7,0 1 0,0 0 0,0 0 0,1 0 0,-1 0 0,0 0 0,1 0 0,-1 0 0,1 0 0,-1 1 0,1-1 0,0 1 0,-1-1 0,1 1 0,0-1-1,0 1 1,0 0 0,0 0 0,1-1 0,-1 1 0,0 0 0,1 0 0,-1 0 0,1 0 0,0 0 0,-1 0 0,1-1 0,0 1 0,0 0 0,0 0 0,1 3 0,-1-1-31,0-1-1,1 1 1,0 0 0,-1 0 0,2 0 0,-1 0-1,0-1 1,1 1 0,-1-1 0,1 1 0,0-1-1,0 1 1,0-1 0,1 0 0,3 4 0,8 2-178,0 1 0,0-2 1,1 0-1,1 0 0,-1-2 1,1 0-1,0-1 0,33 7 1,139 12-4678,-186-24 4746,82 6-4053,-6-4-1705</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38.963"/>
    </inkml:context>
    <inkml:brush xml:id="br0">
      <inkml:brushProperty name="width" value="0.05" units="cm"/>
      <inkml:brushProperty name="height" value="0.05" units="cm"/>
      <inkml:brushProperty name="color" value="#004F8B"/>
    </inkml:brush>
  </inkml:definitions>
  <inkml:trace contextRef="#ctx0" brushRef="#br0">407 195 5907,'0'0'7731,"3"-17"-6221,6-51-464,-9 65-982,-1 0 0,1-1 0,-1 1 0,0 0 0,0 0 0,0-1 0,0 1 0,0 0 0,-1 0 0,1 0 0,-1 0 0,0 1 0,0-1 0,0 0 0,0 1 0,-1-1 0,1 1 0,-1 0 0,1 0 0,-1 0 0,0 0 0,1 0 0,-1 0 0,0 1 0,-4-2 0,-1-1 62,-4-2-87,0 1 0,0 0 0,-1 1 1,1 0-1,-1 1 0,0 0 0,-26-2 0,12 4-55,0 1 0,-52 5-1,74-4 16,-1 1-1,1-1 1,-1 1-1,1 0 1,0 1-1,0-1 1,-1 1-1,2 0 0,-1 0 1,0 1-1,1-1 1,-1 1-1,1 0 1,0 0-1,0 0 1,-3 6-1,5-8 3,0 1-1,1 0 1,-1 0-1,1 0 1,-1 0 0,1 0-1,0 0 1,0 0 0,0 0-1,1 0 1,-1 1-1,1-1 1,-1 0 0,1 1-1,0-1 1,1 0-1,-1 0 1,0 1 0,1-1-1,0 0 1,0 0-1,0 0 1,0 1 0,0-1-1,1 0 1,-1-1 0,1 1-1,0 0 1,4 5-1,1 0-7,2-1 0,-1 0 0,1 0 0,0 0 0,0-1 0,1 0 0,-1-1 0,1 0 0,1-1 0,-1 0 0,1 0 0,-1-1 0,17 2-1,11 1-172,1-2 0,58-1-1,-92-3 185,-1 0 0,0-1 0,1 1 0,-1-1 0,1 0 0,-1 0 0,0 0 0,0 0-1,1-1 1,-1 0 0,0 0 0,0 0 0,-1 0 0,1 0 0,0-1 0,-1 0 0,1 0 0,-1 0 0,0 0 0,0 0 0,0-1 0,-1 1 0,1-1 0,2-5-1,-2 1 31,1 0-1,-1 0 1,-1-1-1,0 1 0,0 0 1,-1-1-1,0 0 0,0 1 1,-1-1-1,0 0 1,-2-13-1,2 20 20,0 1 0,0-1 1,-1 1-1,1-1 0,0 1 1,-1-1-1,1 1 0,-1 0 0,0-1 1,1 1-1,-1 0 0,0-1 0,0 1 1,0 0-1,0 0 0,0 0 0,0 0 1,0 0-1,0 0 0,0 0 0,0 0 1,-1 0-1,1 1 0,0-1 1,-1 0-1,1 1 0,-3-2 0,4 2-90,0 4-51,0 0 54,0 1 0,1-1 0,-1 1 0,1-1 0,0 1 0,1-1 0,-1 0-1,0 1 1,1-1 0,0 0 0,0 0 0,1 0 0,-1 0 0,1-1 0,-1 1 0,1-1-1,6 5 1,3 3 37,0-1-1,1 0 1,0-1-1,1-1 1,0 0-1,1-1 1,-1-1-1,1 0 1,23 6 0,-7-5-2,-1-2 1,1-1 0,60 0-1,-89-4-4,0 0 0,1 0 0,-1-1 0,0 1 0,0 0 0,1-1 0,-1 0 0,0 1 0,0-1-1,0 0 1,0 0 0,0 0 0,0 0 0,0-1 0,0 1 0,0 0 0,-1-1 0,1 1 0,-1-1 0,1 0 0,1-2-1,-1 0-22,1 0 0,-2 0-1,1 0 1,0 0-1,-1-1 1,0 1 0,0 0-1,0-1 1,0 1-1,-1-8 1,1 4 21,-2 1 1,1-1-1,-1 0 0,0 0 1,0 0-1,-1 1 0,0-1 1,-1 1-1,0-1 0,0 1 1,0 0-1,-8-11 0,11 18 9,0-1-1,0 1 1,0 0 0,0 0-1,0-1 1,0 1-1,-1 0 1,1 0-1,0 0 1,0-1-1,0 1 1,0 0-1,0 0 1,-1 0-1,1-1 1,0 1-1,0 0 1,0 0-1,-1 0 1,1 0-1,0 0 1,0-1-1,-1 1 1,1 0-1,0 0 1,0 0-1,-1 0 1,1 0-1,0 0 1,0 0-1,-1 0 1,1 0-1,0 0 1,0 0-1,-1 0 1,1 0-1,0 0 1,0 0-1,-1 0 1,1 0 0,0 1-1,0-1 1,-1 0-1,1 0 1,0 0-1,0 0 1,0 0-1,-1 1 1,1-1-1,-3 18-106,3-12 71,1 0 0,0-1 0,0 1 0,0 0 0,0-1-1,4 8 1,-2-7 24,1-1-1,-1 0 1,1 0-1,1-1 1,-1 1-1,1-1 0,0 0 1,0 0-1,0 0 1,0-1-1,0 0 1,1 0-1,0 0 1,-1-1-1,1 0 0,8 2 1,3 1-45,1-2 0,-1 0 0,1-1 0,27 0 0,-42-2 21,0 0 0,0-1 0,-1 1 0,1-1 0,0 1 0,-1-1 1,1 0-1,-1 0 0,1 0 0,-1 0 0,1 0 0,-1-1 1,0 1-1,1-1 0,-1 1 0,0-1 0,0 0 0,0 0 0,-1 0 1,1 0-1,0 0 0,-1-1 0,1 1 0,-1 0 0,0-1 1,0 1-1,0-1 0,0 1 0,0-1 0,0-3 0,2-7-325,0-1-1,-1 0 0,-1 0 0,-1-21 0,0 31 1056,0 14-617,1-1-1,-1 0 1,1 1-1,1-1 0,0 0 1,0 0-1,1 0 1,0 0-1,1 0 0,8 15 1,-9-21-79,-1 1 1,1-1-1,0 0 1,0 1-1,0-1 0,0-1 1,0 1-1,1 0 1,-1-1-1,1 0 0,0 0 1,-1 0-1,1 0 1,0 0-1,0-1 0,0 0 1,0 0-1,1 0 1,-1 0-1,0-1 1,0 1-1,1-1 0,-1 0 1,0 0-1,0-1 1,6 0-1,-5-1-46,0 1 0,0-1-1,1 0 1,-2 0 0,1-1 0,0 1 0,0-1 0,-1 0-1,1 0 1,4-5 0,43-44-838,-9 7 193,-36 40 866,1-1-1,-1 1 1,1 1-1,-1-1 1,1 1 0,1 1-1,-1-1 1,0 1-1,1 1 1,0 0-1,-1 0 1,1 0 0,0 1-1,0 1 1,12 0-1,-18 0-83,-1 0-1,1 1 1,0-1 0,-1 1-1,1 0 1,-1 0-1,1 0 1,-1 0-1,0 0 1,1 0 0,-1 1-1,0-1 1,0 1-1,0 0 1,0 0-1,0 0 1,0-1 0,0 2-1,-1-1 1,1 0-1,-1 0 1,1 0-1,-1 1 1,0-1-1,0 1 1,0-1 0,0 1-1,-1-1 1,1 4-1,2 5 30,-1 0-1,0 0 1,-1 0-1,0 1 1,-1 17-1,0-27-133,-1 0-1,1-1 1,0 1-1,-1 0 1,0-1-1,1 1 1,-1 0-1,0-1 1,0 1 0,0-1-1,0 1 1,0-1-1,0 0 1,0 1-1,0-1 1,-1 0-1,1 0 1,-1 0 0,1 0-1,0 0 1,-1 0-1,0 0 1,1 0-1,-3 0 1,1 1-279,-1-1 0,1 0 0,-1 0 0,1-1 0,-1 1 1,1-1-1,-1 0 0,0 1 0,1-1 0,-1-1 0,-4 0 0,3-5-2302,5-11-1574</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39.321"/>
    </inkml:context>
    <inkml:brush xml:id="br0">
      <inkml:brushProperty name="width" value="0.05" units="cm"/>
      <inkml:brushProperty name="height" value="0.05" units="cm"/>
      <inkml:brushProperty name="color" value="#004F8B"/>
    </inkml:brush>
  </inkml:definitions>
  <inkml:trace contextRef="#ctx0" brushRef="#br0">1 355 11701,'0'0'795,"23"-3"-312,15-3 373,0-1 0,0-2-1,69-26 1,-71 16-668,0-1 1,-2-2-1,0-1 0,-1-1 0,-2-2 1,0-2-1,-2 0 0,42-54 0,-56 66 496,-6 10 31,-5 9 757,-6 75-1649,1 65 963,3-123-1768,0 1 0,0-1 0,2 0 0,12 35 0,-4-28-4303</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0.319"/>
    </inkml:context>
    <inkml:brush xml:id="br0">
      <inkml:brushProperty name="width" value="0.05" units="cm"/>
      <inkml:brushProperty name="height" value="0.05" units="cm"/>
      <inkml:brushProperty name="color" value="#004F8B"/>
    </inkml:brush>
  </inkml:definitions>
  <inkml:trace contextRef="#ctx0" brushRef="#br0">1 167 9652,'0'0'5614,"11"1"-4894,44 5 358,0-2 0,110-8-1,-162 4-1064,-1 0 0,1-1-1,0 1 1,0-1 0,-1 0-1,1 0 1,0 0 0,-1 0-1,1 0 1,-1-1 0,1 1-1,-1-1 1,1 0 0,-1 0-1,0 0 1,0 0 0,0 0-1,0 0 1,-1 0 0,3-4-1,-2 1-3,0 0 0,0 0-1,0-1 1,-1 1-1,0 0 1,0-1 0,-1 1-1,1-1 1,-1-7 0,-1 10-30,0 0-1,0 0 1,0 0 0,0 0 0,0 0 0,-1 1 0,1-1 0,-1 0 0,0 1-1,0-1 1,0 1 0,0-1 0,0 1 0,0 0 0,0 0 0,-1 0 0,0 0 0,1 0-1,-1 1 1,0-1 0,1 1 0,-1 0 0,0-1 0,-6 0 0,-4-3-24,0 1 0,0 0 0,-1 1 0,-18-1 0,19 2 24,1 1 0,0 1 0,-1 0 0,1 1 1,0 0-1,-21 5 0,30-5 16,0 0 0,-1 1 0,1-1 0,0 1 0,0-1 0,0 1 1,0 0-1,0 1 0,1-1 0,-1 0 0,0 1 0,1-1 0,0 1 1,0 0-1,0 0 0,0 0 0,0 0 0,0 0 0,1 0 0,-1 1 1,1-1-1,0 0 0,0 1 0,1-1 0,-1 1 0,0-1 0,1 6 0,-1-2 12,1-1-1,0 1 0,0 0 0,0 0 0,1-1 0,0 1 0,0 0 0,1-1 0,-1 1 0,2-1 0,-1 1 0,1-1 0,0 0 0,5 8 0,-2-6 7,1 0-1,0-1 1,0 0 0,1 0 0,0-1 0,0 0 0,0-1 0,1 0-1,11 6 1,4-1 19,1-1 0,0 0-1,1-2 1,0-1 0,0-1 0,0-2-1,1 0 1,52-2 0,-77-1-32,0 0 1,1-1 0,-1 1-1,1 0 1,-1-1 0,0 1-1,1-1 1,-1 0-1,0 0 1,1 0 0,-1 0-1,0 0 1,0 0 0,0-1-1,0 1 1,0-1 0,-1 1-1,1-1 1,2-2 0,-1-1-49,0 1 0,-1 0 1,0-1-1,1 1 1,-1-1-1,-1 0 1,1 1-1,1-11 0,-1-4-390,0-1 0,-1 1-1,-3-35 1,-1 41 612,1 19 284,-1 23-199,2-21-233,1-1 1,0 0 0,0 0-1,0 0 1,1 0-1,0 0 1,1 0-1,0 0 1,0 0 0,0-1-1,1 1 1,0-1-1,0 1 1,0-1-1,1 0 1,0 0 0,0-1-1,1 1 1,0-1-1,0 0 1,0 0-1,0 0 1,1-1 0,7 5-1,-4-4-62,1 1 0,0-1 0,0 0 0,1-1 0,-1-1 0,1 1-1,0-2 1,0 1 0,0-2 0,0 1 0,0-1 0,0-1 0,0 0 0,0-1 0,1 0 0,17-4-1,-25 2-49,1 1-1,0-1 0,-1 0 0,0 0 1,0 0-1,0-1 0,0 1 0,0-1 0,-1 0 1,1 0-1,-1 0 0,0-1 0,0 1 1,-1-1-1,1 0 0,-1 0 0,0 0 0,-1 0 1,1 0-1,-1 0 0,1-6 0,2-13-107,-1-1 0,-1 1-1,-1-28 1,-1 45 1069,-1 36 109,0-9-644,-1-9-316,1 0 0,1 0 0,0 0 0,0 0 1,1 0-1,3 14 0,-3-22-174,0 1 1,1-1 0,-1 0-1,1 1 1,0-1 0,0 0-1,0 0 1,1 0 0,-1-1-1,1 1 1,-1 0 0,1-1-1,0 0 1,0 1-1,0-1 1,0 0 0,0-1-1,0 1 1,1 0 0,-1-1-1,1 0 1,-1 0 0,5 1-1,2 0-1073,0-1 0,-1 0-1,1 0 1,11-1-1,-17 0 592,25 0-5521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0.001"/>
    </inkml:context>
    <inkml:brush xml:id="br0">
      <inkml:brushProperty name="width" value="0.05" units="cm"/>
      <inkml:brushProperty name="height" value="0.05" units="cm"/>
      <inkml:brushProperty name="color" value="#004F8B"/>
    </inkml:brush>
  </inkml:definitions>
  <inkml:trace contextRef="#ctx0" brushRef="#br0">0 79 10293,'0'0'424,"20"-2"1243,-2-1-986,-9 1-378,0 0 1,0 1-1,1 0 1,-1 1-1,0 0 1,1 0-1,-1 1 1,0 0-1,0 1 0,0 0 1,17 6-1,-14-2-187,0 1 0,-1 0 0,0 1 0,0 0 0,-1 0 0,1 2 0,-2-1 0,0 1 0,0 0 0,0 1 0,-2 0 0,1 0 0,-1 1 0,-1 0 0,0 0 0,-1 0 0,0 1 0,-1 0 0,0 0 0,-1 0 0,-1 0 0,0 1 0,-1-1 0,0 1 0,-1-1 0,-2 22 0,1-31-147,-1 0 0,1 1 0,-1-1-1,0 0 1,0 0 0,0-1-1,0 1 1,-1 0 0,0-1 0,1 1-1,-1-1 1,-1 0 0,1 0-1,0 0 1,-1 0 0,1-1 0,-1 1-1,0-1 1,0 0 0,0 0-1,0-1 1,-7 3 0,2-1-145,-1 0 1,0-1-1,0 0 1,-1-1-1,1 0 0,0-1 1,0 0-1,-17-2 1,25 1 140,1 1-1,-1 0 1,1-1 0,-1 0 0,1 1 0,-1-1 0,1 0-1,0 0 1,-1 0 0,1 0 0,0 0 0,0 0-1,0 0 1,-1 0 0,1 0 0,0-1 0,1 1 0,-1 0-1,0-1 1,0 1 0,0 0 0,1-1 0,-1 1 0,1-1-1,-1 0 1,1 1 0,0-1 0,0 1 0,-1-4 0,1 2 7,0-1 1,0 0 0,0 0 0,0 0-1,1 0 1,0 0 0,-1 0 0,2 0-1,-1 0 1,0 0 0,3-5 0,2 1 15,1-1 1,0 1 0,0 1 0,0-1-1,1 1 1,0 0 0,1 1 0,-1 0-1,1 0 1,0 1 0,11-5 0,-3 3 180,0 0 0,0 1 0,0 0 1,0 2-1,34-5 0,-43 7 11,-1 2 0,1-1 0,0 1 0,0 1 0,-1-1 0,1 1 0,0 1 0,-1-1 0,14 5 0,-17-3-126,1 0-1,-1-1 0,1 2 0,-1-1 0,0 0 1,0 1-1,-1 0 0,1 0 0,-1 0 1,1 0-1,-1 0 0,-1 1 0,1-1 1,-1 1-1,3 5 0,-4-8-91,23 56-443,-16-20-4712,-7-29-44</inkml:trace>
  <inkml:trace contextRef="#ctx0" brushRef="#br0" timeOffset="1">560 66 8580,'0'0'7363,"76"-66"-12101,-49 100-1137</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0.666"/>
    </inkml:context>
    <inkml:brush xml:id="br0">
      <inkml:brushProperty name="width" value="0.05" units="cm"/>
      <inkml:brushProperty name="height" value="0.05" units="cm"/>
      <inkml:brushProperty name="color" value="#004F8B"/>
    </inkml:brush>
  </inkml:definitions>
  <inkml:trace contextRef="#ctx0" brushRef="#br0">0 0 6883,'0'0'4834,"0"22"-3444,2 75-469,-3-90-891,1 0 0,1-1 0,0 1 1,0 0-1,0 0 0,0 0 0,1-1 1,0 1-1,1-1 0,0 1 0,0-1 1,0 0-1,0 0 0,1 0 0,0-1 1,1 1-1,-1-1 0,1 0 0,0 0 0,0-1 1,0 1-1,1-1 0,9 5 0,-14-8-85,1 0 0,0-1 0,0 1 0,0-1 0,0 1 0,0-1 0,0 0 0,0 1 0,0-1 0,0 0 0,0-1-1,0 1 1,0 0 0,0 0 0,0-1 0,0 1 0,0-1 0,0 0 0,0 0 0,0 1 0,-1-1 0,1 0 0,0-1-1,1 0 1,37-40-1275,-23 22 831,4-3 411,48-45-587,-65 64 942,1 0 0,0 1 0,-1 0 0,1 0 1,1 0-1,-1 0 0,0 1 0,1 0 0,-1 0 0,1 0 1,0 1-1,-1 0 0,8-1 0,-11 3-196,-1 0 0,0 0 1,0 0-1,0 0 0,0 0 0,0 0 1,0 0-1,0 0 0,0 0 0,0 1 1,-1-1-1,1 0 0,0 1 0,-1-1 1,1 0-1,-1 1 0,0-1 0,1 1 0,-1-1 1,0 1-1,0-1 0,0 1 0,0-1 1,0 1-1,-1 1 0,2 4 99,1 9-105,1 0 0,1 0 0,0 0 0,8 18 0,-9-27-385,0-1 0,1 0 0,-1 0 0,1 0 0,7 7 0,-9-10-160,1 0 0,0-1 1,0 1-1,0-1 0,0 0 0,0 0 1,1 0-1,-1 0 0,1 0 0,5 1 1,12-1-5033</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1.055"/>
    </inkml:context>
    <inkml:brush xml:id="br0">
      <inkml:brushProperty name="width" value="0.05" units="cm"/>
      <inkml:brushProperty name="height" value="0.05" units="cm"/>
      <inkml:brushProperty name="color" value="#004F8B"/>
    </inkml:brush>
  </inkml:definitions>
  <inkml:trace contextRef="#ctx0" brushRef="#br0">1 0 368,'0'0'7636</inkml:trace>
  <inkml:trace contextRef="#ctx0" brushRef="#br0" timeOffset="1">150 343 8052,'0'0'5362,"-19"-99"-4065,19 70-305,0 4-223,9 3 63,9 7-176,3 2-304,6 4-352,2 3-64,4 6-864,4 0-1425,-8 2-1905,-4 13-1137</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1.400"/>
    </inkml:context>
    <inkml:brush xml:id="br0">
      <inkml:brushProperty name="width" value="0.05" units="cm"/>
      <inkml:brushProperty name="height" value="0.05" units="cm"/>
      <inkml:brushProperty name="color" value="#004F8B"/>
    </inkml:brush>
  </inkml:definitions>
  <inkml:trace contextRef="#ctx0" brushRef="#br0">2 236 6739,'0'0'6838,"0"-13"-6022,0 4-782,-1 1 103,1 0 0,0 0 1,0 0-1,1 0 0,0 0 1,0 0-1,1 0 0,0 1 1,0-1-1,0 0 0,1 1 1,1 0-1,-1-1 0,1 1 0,1 1 1,-1-1-1,7-7 0,-4 7-77,1 0-1,-1 1 1,1 1-1,0-1 1,1 1-1,-1 1 0,1-1 1,0 1-1,0 1 1,12-4-1,-1 3-1452,0 1 1,0 1-1,38 0 0,-29 2-3257</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1.729"/>
    </inkml:context>
    <inkml:brush xml:id="br0">
      <inkml:brushProperty name="width" value="0.05" units="cm"/>
      <inkml:brushProperty name="height" value="0.05" units="cm"/>
      <inkml:brushProperty name="color" value="#004F8B"/>
    </inkml:brush>
  </inkml:definitions>
  <inkml:trace contextRef="#ctx0" brushRef="#br0">14 167 5715,'0'0'9513,"18"6"-7805,0 0-1393,-4-1-169,-1-1-1,1 0 1,0-1-1,0-1 1,0 0-1,22 0 1,-14-2-71,-8 1-10,0-1 0,-1 0 0,1-1 0,-1-1 0,27-6 0,-37 7-94,0 0 0,-1 0 0,1-1 0,0 1 0,-1-1 0,1 0 0,-1 1 0,0-1 1,1 0-1,-1 0 0,0-1 0,0 1 0,0 0 0,-1-1 0,1 1 0,0-1 1,-1 1-1,0-1 0,0 0 0,1 0 0,-2 0 0,1 0 0,0 0 0,-1 1 1,1-1-1,-1 0 0,0 0 0,0 0 0,0 0 0,0 0 0,0 0 0,-2-6 0,1 5-53,-1-1-1,0 1 0,0 0 0,0 0 0,0 0 0,-1 0 0,1 0 0,-1 1 0,0-1 0,0 1 0,0-1 0,-1 1 0,1 0 0,-1 0 0,0 1 0,0-1 0,0 1 0,0 0 0,0 0 0,-8-3 0,-4-1-2,0 0 0,0 2 1,0-1-1,-26-2 0,39 7 85,-73-6-18,71 6 56,-1 0 0,1 0 0,-1 0 1,1 1-1,0 0 0,-1 0 0,1 0 0,0 1 1,0 0-1,0 0 0,-6 3 0,10-4-50,0 0 0,-1 0-1,1 0 1,0 0 0,0 0 0,-1 0-1,1 0 1,0 1 0,0-1-1,0 1 1,1-1 0,-1 0-1,0 1 1,0 0 0,1-1-1,-1 1 1,1-1 0,0 1 0,-1 0-1,1-1 1,0 1 0,0-1-1,0 1 1,0 0 0,0-1-1,0 1 1,1 0 0,-1-1 0,0 1-1,1 0 1,-1-1 0,1 1-1,0-1 1,-1 1 0,1-1-1,0 1 1,0-1 0,0 0-1,0 1 1,0-1 0,3 2 0,2 3-428,0 0 0,0-1 1,0 1-1,1-2 0,0 1 1,0-1-1,8 4 1,37 13-3867</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2.120"/>
    </inkml:context>
    <inkml:brush xml:id="br0">
      <inkml:brushProperty name="width" value="0.05" units="cm"/>
      <inkml:brushProperty name="height" value="0.05" units="cm"/>
      <inkml:brushProperty name="color" value="#004F8B"/>
    </inkml:brush>
  </inkml:definitions>
  <inkml:trace contextRef="#ctx0" brushRef="#br0">0 304 11781,'0'0'6977,"4"-17"-6326,12-51-382,-15 66-263,0 0-1,0-1 1,0 1-1,0 0 1,0 0-1,0-1 1,1 1-1,-1 0 1,1 0-1,0 1 0,0-1 1,-1 0-1,1 1 1,0-1-1,0 1 1,0-1-1,1 1 1,-1 0-1,0 0 1,0 0-1,1 0 1,-1 0-1,5 0 0,1-1-8,1 1 0,0 1-1,-1 0 1,18 2-1,-6-1 13,146 10 146,-165-11-153,0-1 0,0 1-1,0-1 1,0 0 0,0 1 0,-1-1 0,1 0 0,0 1 0,-1-1 0,1 0 0,0 0-1,-1 0 1,1 0 0,-1 0 0,0 0 0,1 0 0,-1 1 0,0-1 0,1 0 0,-1 0 0,0 0-1,0-2 1,6-29-175,-5 28 119,10-56-1703,2 23-5178,-8 26-1728</inkml:trace>
  <inkml:trace contextRef="#ctx0" brushRef="#br0" timeOffset="1">419 259 5619,'0'0'10327,"14"-5"-9639,18-5-544,1 1-1,0 2 1,1 1-1,39-1 1,-26 7-98,-22 1 10,0-2 0,44-5-1,-67 5-25,0 0 0,0 1 0,-1-1 1,1 0-1,0 0 0,-1 0 0,1 0 0,0 0 0,-1 0 0,1 0 0,-1 0 0,0-1 0,1 1 0,-1 0 0,0-1 0,0 0 0,0 1 0,0-1 0,0 1 0,0-1 0,0 0 0,-1 0 0,1 0 0,-1 1 0,1-1 0,-1 0 0,1-2 0,0-7 32,0 0-1,-1 0 0,-2-18 0,1 7-373,1 17 174,0-36-1733,0 14-3241,0 15-1272</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2.464"/>
    </inkml:context>
    <inkml:brush xml:id="br0">
      <inkml:brushProperty name="width" value="0.05" units="cm"/>
      <inkml:brushProperty name="height" value="0.05" units="cm"/>
      <inkml:brushProperty name="color" value="#004F8B"/>
    </inkml:brush>
  </inkml:definitions>
  <inkml:trace contextRef="#ctx0" brushRef="#br0">1 145 7251,'0'0'689,"17"2"914,-1 1-1423,105 9 3397,-110-11-3348,-1-1 0,1 0 1,-1-1-1,1 0 1,-1-1-1,0 0 1,0 0-1,0-1 0,0-1 1,13-5-1,-21 8-206,-1 0-1,1 0 1,0 0-1,0 0 0,-1 0 1,1-1-1,-1 1 1,1 0-1,-1-1 1,0 0-1,1 1 1,-1-1-1,0 0 0,0 1 1,0-1-1,0 0 1,0 0-1,-1 0 1,1 0-1,0 0 1,-1 0-1,0 0 1,1 0-1,-1 0 0,0 0 1,0 0-1,0 0 1,0 0-1,-1 0 1,1 0-1,0 0 1,-1 0-1,1 0 0,-1 0 1,0 0-1,0 0 1,-1-2-1,-1-1-59,-1 1 0,1-1 0,-1 1 0,1 0 0,-1 0 0,0 0 0,-1 0 0,1 1-1,-1-1 1,0 1 0,1 0 0,-8-2 0,4 1 12,0 1-1,-1 0 1,0 1 0,0 0-1,0 0 1,0 1-1,0 0 1,0 1 0,0 0-1,-14 1 1,20 0 72,-1-1 0,1 1 0,0 0 0,-1 0 0,1 0 0,0 1 0,0-1 0,0 1 0,0 0 0,0 0 0,0 0 0,1 0 0,-1 0 0,0 0 0,1 1 0,0 0 0,0-1 0,0 1 0,0 0 0,0 0 0,0 0 0,1 0 0,-1 0 0,1 0 0,0 1 0,0-1 0,0 0 0,0 1 0,0 5 0,0-3 34,1-1-1,-1 1 1,1 0 0,0-1-1,1 1 1,-1-1 0,1 1-1,0-1 1,0 1-1,1-1 1,-1 0 0,1 0-1,1 1 1,-1-1-1,1 0 1,5 7 0,-3-6-76,1-1 0,-1 0 0,1 0 0,0 0-1,0-1 1,1 0 0,-1 0 0,1-1 0,0 1 0,0-2 0,13 5 0,0-2-398,0 0-1,1-1 1,32 1-1,-41-4-531,1-1 0,-1-1 0,1 0-1,12-3 1,9-10-3306</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3.258"/>
    </inkml:context>
    <inkml:brush xml:id="br0">
      <inkml:brushProperty name="width" value="0.05" units="cm"/>
      <inkml:brushProperty name="height" value="0.05" units="cm"/>
      <inkml:brushProperty name="color" value="#004F8B"/>
    </inkml:brush>
  </inkml:definitions>
  <inkml:trace contextRef="#ctx0" brushRef="#br0">0 95 6643,'0'0'7580,"2"19"-6049,6 58-813,-8-73-704,0 0 1,1-1 0,-1 1-1,1-1 1,0 1 0,0-1-1,1 0 1,-1 1 0,3 3-1,-4-6-42,0-1-1,1 0 1,-1 0-1,0 1 0,1-1 1,-1 0-1,0 0 1,1 0-1,-1 0 1,0 1-1,1-1 1,-1 0-1,0 0 1,1 0-1,-1 0 0,1 0 1,-1 0-1,0 0 1,1 0-1,-1 0 1,0 0-1,1 0 1,-1 0-1,1 0 1,-1 0-1,0-1 0,1 1 1,-1 0-1,0 0 1,1 0-1,-1-1 1,0 1-1,1 0 1,-1 0-1,0 0 1,0-1-1,1 1 0,-1 0 1,0-1-1,0 1 1,0 0-1,1-1 1,-1 0-1,5-7-488,0 0 0,-1-1-1,0 0 1,4-11 0,-4 10 683,14-46-698,-16 46 689,1-1 0,0 1 0,1 0 1,0 0-1,1 0 0,9-15 0,-14 24-105,0 1 1,1 0-1,-1 0 0,0 0 0,1 0 0,-1 0 0,0-1 1,0 1-1,1 0 0,-1 0 0,0 0 0,1 0 0,-1 0 1,0 0-1,1 0 0,-1 0 0,0 0 0,1 0 0,-1 0 1,0 0-1,1 0 0,-1 1 0,0-1 0,1 0 0,-1 0 1,0 0-1,0 0 0,1 0 0,-1 1 0,0-1 1,0 0-1,1 0 0,-1 0 0,0 1 0,0-1 0,1 0 1,-1 1-1,0-1 0,0 0 0,0 0 0,0 1 0,0-1 1,1 0-1,-1 1 0,0-1 0,0 0 0,0 1 0,0-1 1,10 22-53,-8-16 322,2 3-260,0 0 0,1 0 0,0 0 0,0 0 1,1-1-1,0 1 0,1-2 0,0 1 0,0-1 0,1 0 1,-1 0-1,2-1 0,-1 0 0,1-1 0,0 1 0,0-2 0,0 1 1,0-1-1,1-1 0,0 0 0,0 0 0,0-1 0,0 0 0,0-1 1,0 0-1,13 0 0,-17-1-78,0 0 1,0 0-1,-1-1 1,1 1-1,0-1 1,-1-1-1,1 1 1,0-1-1,-1 0 0,0 0 1,1 0-1,-1-1 1,0 0-1,0 0 1,-1 0-1,1-1 1,-1 1-1,1-1 1,-1 0-1,0 0 0,-1-1 1,1 1-1,-1-1 1,0 0-1,0 0 1,0 0-1,-1 0 1,3-6-1,-2 3 142,1 0-1,-2 0 1,1-1 0,-1 1 0,0 0-1,-1-1 1,0 1 0,0-14-1,10 26 465,11 21-640,-14-15 28,-1-1 0,1 0-1,0-1 1,1 0 0,0 0-1,0-1 1,1 0 0,0 0-1,0-1 1,1 0 0,15 5-1,-14-7 20,1 0-1,-1-2 0,1 1 0,-1-2 0,1 1 0,0-2 0,-1 0 1,1 0-1,0-1 0,15-3 0,-24 3 7,1-1 0,-1 1 1,0 0-1,0-1 0,1 0 0,-1 0 1,0 0-1,-1-1 0,1 1 0,0-1 1,-1 0-1,1 0 0,-1 0 0,0 0 1,0-1-1,0 1 0,-1-1 0,1 0 1,-1 0-1,0 0 0,0 0 0,0 0 1,-1 0-1,1-1 0,-1 1 0,0 0 1,0-1-1,-1 1 0,1-1 0,-1 1 0,0-7 1,0 9 3,0 0 0,0 0 0,0 0 0,0 0 0,0 0 0,0 0 0,0 1 0,-1-1 0,1 0 0,-1 0 0,1 0 0,-1 0 0,0 0 0,0 1 0,0-1 0,0 0 0,0 1 0,0-1 0,0 0 0,-1 1 0,1 0 0,-1-1 0,1 1-1,-1 0 1,1 0 0,-1-1 0,0 1 0,1 1 0,-1-1 0,0 0 0,0 0 0,0 1 0,1-1 0,-1 1 0,0-1 0,0 1 0,0 0 0,0 0 0,0 0 0,0 0 0,0 0 0,0 0 0,0 0 0,0 1 0,0-1 0,0 1 0,0-1 0,1 1 0,-4 1 0,2 0 1,0-1 1,0 0-1,1 1 0,-1 0 0,0 0 1,1 0-1,-1 0 0,1 0 0,0 0 0,-1 1 1,1-1-1,0 1 0,0-1 0,1 1 0,-1 0 1,1 0-1,-1 0 0,1 0 0,0 0 1,0 0-1,0 0 0,1 0 0,-1 0 0,1 1 1,-1-1-1,1 0 0,0 4 0,1-2-12,-1 0-1,0-1 1,1 1-1,0 0 1,0-1-1,0 1 1,1-1-1,-1 0 1,1 1-1,0-1 1,0 0-1,1 0 1,-1 0 0,1 0-1,0-1 1,0 1-1,7 6 1,0-3-60,0-1 0,1 1 0,0-2 0,0 1-1,0-1 1,1-1 0,-1 0 0,1-1 0,0 0 0,0-1 0,0 0 0,0-1 0,1 0 0,-1-1 0,0-1 0,17-2 0,-24 1 59,-1 0 1,1-1-1,-1 1 0,0-1 1,0 0-1,0-1 0,-1 1 0,1 0 1,-1-1-1,0 0 0,0 0 0,0 0 1,4-8-1,32-63-122,-36 67 115,5-16-2,9-15 529,-4 62 575,-12-21-990,3 6-161,0 0 0,0-1-1,0 0 1,1 0 0,0 0 0,1-1-1,-1 0 1,1 0 0,1 0 0,-1-1-1,1 1 1,0-2 0,0 1 0,10 4-1,-7-4-526,0-1 0,0-1-1,0 1 1,1-2 0,-1 0-1,19 2 1,20-3-3851</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3.634"/>
    </inkml:context>
    <inkml:brush xml:id="br0">
      <inkml:brushProperty name="width" value="0.05" units="cm"/>
      <inkml:brushProperty name="height" value="0.05" units="cm"/>
      <inkml:brushProperty name="color" value="#004F8B"/>
    </inkml:brush>
  </inkml:definitions>
  <inkml:trace contextRef="#ctx0" brushRef="#br0">140 0 11317,'0'0'8052,"4"125"-7556,-12-65-432,-1-2-64,-1-6-112,4-6-784,2-8-865,1-12-496,1-9-977</inkml:trace>
  <inkml:trace contextRef="#ctx0" brushRef="#br0" timeOffset="1">1 259 10277,'0'0'10308,"147"-3"-9283,-97 8-705,-5 1-320,-8 0 0,-10-3-1040,-14-1-1249</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4.458"/>
    </inkml:context>
    <inkml:brush xml:id="br0">
      <inkml:brushProperty name="width" value="0.05" units="cm"/>
      <inkml:brushProperty name="height" value="0.05" units="cm"/>
      <inkml:brushProperty name="color" value="#004F8B"/>
    </inkml:brush>
  </inkml:definitions>
  <inkml:trace contextRef="#ctx0" brushRef="#br0">1 38 8212,'0'0'7939,"153"-8"-7138,-78 8-225,1 0-272,-3 0-128,-11 0-176,-12 0-256,-13 0-656,-12-5-897,-13-4-1233,-12-6-943</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4.790"/>
    </inkml:context>
    <inkml:brush xml:id="br0">
      <inkml:brushProperty name="width" value="0.05" units="cm"/>
      <inkml:brushProperty name="height" value="0.05" units="cm"/>
      <inkml:brushProperty name="color" value="#004F8B"/>
    </inkml:brush>
  </inkml:definitions>
  <inkml:trace contextRef="#ctx0" brushRef="#br0">7 0 8436,'0'0'4322,"-7"95"-2385,7-52-769,0-2-367,0-3-705,0-5-96,9-7-160,3-3-865,7-5-944,1-10-1104,5-8-2946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0.359"/>
    </inkml:context>
    <inkml:brush xml:id="br0">
      <inkml:brushProperty name="width" value="0.05" units="cm"/>
      <inkml:brushProperty name="height" value="0.05" units="cm"/>
      <inkml:brushProperty name="color" value="#004F8B"/>
    </inkml:brush>
  </inkml:definitions>
  <inkml:trace contextRef="#ctx0" brushRef="#br0">247 198 7123,'0'0'7145,"11"-18"-4837,33-59-1022,-42 74-1229,0 0 1,-1 0 0,0-1-1,1 1 1,-1 0 0,0-1-1,-1 1 1,1-1 0,0 0 0,-1 1-1,0-1 1,0 1 0,0-1-1,0 1 1,-2-5 0,2 6-53,-1 0 0,0 0 1,0 0-1,0 0 0,-1 0 0,1 0 1,0 0-1,-1 0 0,1 1 0,-1-1 1,1 1-1,-1-1 0,0 1 1,0-1-1,0 1 0,0 0 0,-3-2 1,-2 1-58,0 0 0,1 0 0,-1 0 0,-1 1 1,1 0-1,0 0 0,0 1 0,0 0 0,0 0 1,-14 2-1,18-1 36,1 0 0,0 0 1,0 0-1,0 0 0,-1 0 0,1 0 1,0 0-1,1 1 0,-1-1 0,0 1 1,0-1-1,0 1 0,1 0 0,-1-1 1,1 1-1,0 0 0,-1 0 0,1 0 1,0 0-1,0 1 0,0-1 0,1 0 1,-1 0-1,0 1 0,1-1 1,-1 0-1,1 0 0,0 1 0,0 3 1,-1 0-1,1 0 1,1 1-1,-1-1 0,1 0 1,0 1-1,0-1 1,1 0-1,0 0 1,0 0-1,4 8 1,5 3 92,2 0 0,0-1 0,0 0 0,31 27 0,-32-33 71,0 1 1,0 0-1,-1 1 1,-1 0-1,0 1 1,-1 0-1,0 1 1,-1 0-1,13 28 1,-21-40-149,1 0-1,-1 0 1,1 0 0,-1 0 0,0 0-1,1 0 1,-1 0 0,0 0-1,0 0 1,-1 0 0,1 0 0,0 0-1,-1 1 1,1-2 0,-1 1 0,0 0-1,1 0 1,-1 0 0,0 0-1,0 0 1,0-1 0,-2 3 0,0-2-39,0 1 1,1-1 0,-2 1 0,1-1 0,0 0 0,0-1-1,-1 1 1,1 0 0,-1-1 0,1 0 0,-6 1-1,-11 2-432,0-1-1,0-1 0,-35-1 0,42-2 108,-7 2-89,-1-1-508,-1 0 0,0-2-1,-22-4 1,-21-15-3510</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5.132"/>
    </inkml:context>
    <inkml:brush xml:id="br0">
      <inkml:brushProperty name="width" value="0.05" units="cm"/>
      <inkml:brushProperty name="height" value="0.05" units="cm"/>
      <inkml:brushProperty name="color" value="#004F8B"/>
    </inkml:brush>
  </inkml:definitions>
  <inkml:trace contextRef="#ctx0" brushRef="#br0">1 1 4082,'0'0'10848,"19"16"-10051,56 58-111,-70-68-651,0 1 0,-1 0 0,0 0 1,-1 0-1,0 1 0,0-1 0,0 1 0,-1 0 1,0-1-1,-1 1 0,0 0 0,0 0 0,0 0 1,-2 12-1,5 28 26,-3-44-56,-1 0 0,1 0 0,0 1-1,1-1 1,-1-1 0,1 1 0,-1 0-1,1 0 1,0 0 0,1-1 0,-1 1-1,1-1 1,-1 0 0,1 0 0,0 0-1,0 0 1,0 0 0,1-1 0,4 4-1,-1-3-10,1 0-1,0-1 1,0 0-1,0 0 1,0-1-1,0 1 0,0-2 1,0 1-1,9-2 1,2 1-71,0 0-1,-1-2 1,1 0 0,-1-1-1,36-11 1,-45 11-106,0-1 1,-1 0-1,1 0 1,-1-1-1,0-1 1,0 1-1,-1-1 0,1 0 1,-1-1-1,-1 0 1,1 0-1,-1 0 0,8-14 1,-13 20 168,2-3 28,-1 0 1,1 0-1,-1 0 1,0 0-1,0 0 1,0-1-1,0 1 1,-1-1-1,0 0 1,0 1-1,1-10 1001,14 58 765,-13-38-1870,1 0-1,-1 0 1,2 0 0,-1-1 0,0 1 0,1-1 0,0 0-1,0-1 1,1 1 0,7 5 0,-7-7-397,0 1 0,1-1 0,-1 0 1,0 0-1,1-1 0,8 2 0,23 0-3629</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5.477"/>
    </inkml:context>
    <inkml:brush xml:id="br0">
      <inkml:brushProperty name="width" value="0.05" units="cm"/>
      <inkml:brushProperty name="height" value="0.05" units="cm"/>
      <inkml:brushProperty name="color" value="#004F8B"/>
    </inkml:brush>
  </inkml:definitions>
  <inkml:trace contextRef="#ctx0" brushRef="#br0">0 0 9989,'0'0'3825,"106"23"-13637</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5.848"/>
    </inkml:context>
    <inkml:brush xml:id="br0">
      <inkml:brushProperty name="width" value="0.05" units="cm"/>
      <inkml:brushProperty name="height" value="0.05" units="cm"/>
      <inkml:brushProperty name="color" value="#004F8B"/>
    </inkml:brush>
  </inkml:definitions>
  <inkml:trace contextRef="#ctx0" brushRef="#br0">321 129 9973,'0'0'6880,"-7"-18"-6643,-22-56-266,27 71 25,-1 0-1,1 0 1,-1 0-1,1 1 1,-1-1-1,0 1 1,0 0-1,0 0 0,0 0 1,-1 0-1,1 1 1,0-1-1,-1 1 1,1 0-1,-1 0 1,1 0-1,-1 0 1,0 0-1,1 1 1,-1 0-1,0 0 1,1 0-1,-1 0 1,0 0-1,-6 2 1,-5-1-2,4-1 37,1 1-1,0 0 1,0 0-1,0 1 1,0 1-1,0 0 0,0 0 1,1 1-1,-1 0 1,1 0-1,-14 10 1,19-12-19,1 1-1,-1 0 1,1 0 0,0 0 0,0 0 0,0 1 0,0-1 0,0 1 0,1-1 0,0 1 0,-1 0 0,1 0 0,1 0 0,-1 0 0,1 1-1,-1-1 1,1 0 0,1 1 0,-1-1 0,0 1 0,1-1 0,0 0 0,0 1 0,0-1 0,1 1 0,0-1 0,0 1 0,0-1 0,2 7-1,-1-7-15,0 0 0,1 0 0,0 0 0,-1 0-1,1-1 1,0 1 0,1-1 0,-1 1-1,0-1 1,1 0 0,0-1 0,0 1 0,0-1-1,0 1 1,0-1 0,0 0 0,1-1-1,8 3 1,3 1-166,1-1 0,0-1 0,33 3 0,-24-4-1081,0-1 0,0-1-1,-1-1 1,1-1 0,33-7 0,-8-12-4926</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6.192"/>
    </inkml:context>
    <inkml:brush xml:id="br0">
      <inkml:brushProperty name="width" value="0.05" units="cm"/>
      <inkml:brushProperty name="height" value="0.05" units="cm"/>
      <inkml:brushProperty name="color" value="#004F8B"/>
    </inkml:brush>
  </inkml:definitions>
  <inkml:trace contextRef="#ctx0" brushRef="#br0">39 7 6451,'0'0'7764,"0"-1"-7759,-1 1 0,1 0 1,0-1-1,0 1 0,0 0 1,0-1-1,0 1 1,-1 0-1,1-1 0,0 1 1,0 0-1,-1 0 0,1-1 1,0 1-1,0 0 1,-1 0-1,1-1 0,0 1 1,-1 0-1,1 0 1,0 0-1,-1 0 0,1 0 1,0 0-1,-1-1 0,1 1 1,0 0-1,-1 0 1,1 0-1,-1 0 0,1 0 1,0 0-1,-1 0 0,1 0 1,0 1-1,-1-1 1,1 0-1,0 0 0,-1 0 1,1 0-1,0 0 1,-1 0-1,1 1 0,0-1 1,-1 0-1,1 0 0,0 1 1,0-1-1,-1 0 1,1 0-1,0 1 0,0-1 1,0 0-1,-1 1 1,1-1-1,0 0 0,0 1 1,-4 5 73,1 1 0,1 0 0,-1-1 0,1 1 0,0 0 0,0 0 0,1 0 0,0 0 0,0 10 0,0 80 264,1-64-148,0-26-168,1 1 0,-1-1-1,1 0 1,0 1 0,1-1-1,0 0 1,0 0 0,0 0 0,1 0-1,0 0 1,0-1 0,1 0-1,0 1 1,6 7 0,-6-9-48,1-1 1,-1 0 0,1 0 0,0-1 0,0 1-1,0-1 1,0 0 0,0 0 0,1-1-1,-1 0 1,1 0 0,0 0 0,0-1-1,0 1 1,0-1 0,0-1 0,0 1 0,6-1-1,-5 0-56,1-1-1,-1 1 1,0-1-1,1-1 0,-1 1 1,0-1-1,0-1 1,0 1-1,0-1 0,-1-1 1,1 1-1,-1-1 1,1 0-1,-2 0 1,1-1-1,0 0 0,-1 0 1,0 0-1,0-1 1,0 1-1,-1-1 0,1 0 1,-2-1-1,6-10 1,35-66 557,-43 83-429,-1 0 1,0-1-1,1 1 0,-1 0 1,0-1-1,1 1 0,-1 0 0,0-1 1,1 1-1,-1 0 0,1 0 1,-1 0-1,1-1 0,-1 1 1,0 0-1,1 0 0,-1 0 1,1 0-1,-1 0 0,1 0 1,-1 0-1,1 0 0,-1 0 1,1 0-1,-1 0 0,1 0 1,-1 0-1,1 0 0,-1 0 0,0 1 1,1-1-1,-1 0 0,1 0 1,-1 1-1,1-1 0,-1 0 1,0 0-1,1 1 0,-1-1 1,0 0-1,1 1 0,-1-1 1,1 1-1,18 22-286,-10-12 522,-3-7-221,0 0 0,0 0 0,0 0 0,1 0 0,0-1 0,0 0-1,0-1 1,0 1 0,0-1 0,0-1 0,0 1 0,11 0 0,7-1 54,1-1 0,31-3 0,-52 3-172,1-1 1,0 0-1,0-1 1,-1 1-1,1-1 0,-1 0 1,0 0-1,1-1 1,-1 1-1,0-1 1,0-1-1,-1 1 1,1 0-1,-1-1 0,1 0 1,-1 0-1,0-1 1,4-5-1,-4 3-99,0 0 1,0 0-1,0 0 0,-1-1 0,0 0 0,0 1 1,-1-1-1,0 0 0,0 0 0,-1 0 0,0 0 1,0-10-1,-2 17 162,1 0 0,0 0 0,0 0 0,0 0 0,0 0 0,-1 0 0,1 0 0,-1 0 0,1 0 0,0 0 0,-1 0 0,0 0 0,1 0 0,-1 0 0,1 1 0,-1-1 0,0 0 0,0 1 0,1-1 0,-1 0 0,0 1 0,0-1 0,0 1 0,0-1 0,0 1 0,0-1 0,0 1 0,0 0 0,0 0 0,0-1 0,0 1 0,0 0 0,0 0 0,0 0 0,0 0 0,0 0 0,0 0 0,0 0 0,0 0 0,-1 1 0,-2-1 90,0 1-1,0 0 1,0 0-1,0 0 1,0 0-1,0 0 1,1 1-1,-1 0 1,-6 3 0,5 0 52,-1 0 0,1 0 0,0 1 0,0 0 0,0-1-1,1 2 1,0-1 0,0 0 0,1 1 0,0 0 0,0-1 0,0 1 0,1 0 0,-3 15 0,4-17-157,1-1-1,-1 1 0,1 0 0,0 0 0,0 0 0,0 0 0,1 0 0,-1 0 0,1 0 0,1 0 0,-1-1 0,1 1 1,-1 0-1,2-1 0,-1 1 0,0-1 0,1 0 0,-1 1 0,1-1 0,1-1 0,-1 1 0,0 0 0,5 3 1,4 1-464,0-1 1,0 0 0,1 0 0,-1-1-1,1-1 1,1 0 0,22 5 0,36 3-4279</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6.774"/>
    </inkml:context>
    <inkml:brush xml:id="br0">
      <inkml:brushProperty name="width" value="0.05" units="cm"/>
      <inkml:brushProperty name="height" value="0.05" units="cm"/>
      <inkml:brushProperty name="color" value="#004F8B"/>
    </inkml:brush>
  </inkml:definitions>
  <inkml:trace contextRef="#ctx0" brushRef="#br0">0 162 368,'0'0'13156,"25"1"-11734,185 4 1560,-205-5-2903,0 0 0,1 0 1,-1-1-1,0 1 0,0-1 0,0 0 0,1-1 0,-1 1 0,7-4 0,-10 4-25,0-1 0,-1 1-1,1-1 1,0 1-1,0-1 1,-1 0 0,1 1-1,-1-1 1,0 0 0,1 0-1,-1 0 1,0 0 0,0 0-1,0 0 1,-1 0-1,1-1 1,0 1 0,-1 0-1,1 0 1,-1-1 0,0 1-1,0 0 1,0-5-1,0 3-60,0 0-1,0 1 0,-1-1 0,1 0 0,-1 0 0,0 1 1,0-1-1,0 0 0,0 1 0,-1-1 0,0 1 0,1 0 0,-1-1 1,-1 1-1,1 0 0,0 0 0,-5-5 0,2 4-45,0 1 0,-1-1 0,1 1 0,-1 0 0,1 0-1,-1 1 1,0-1 0,0 1 0,0 1 0,-9-2 0,7 1 35,0 0-1,0 1 1,-1 0 0,1 0 0,-1 1 0,1 1-1,0-1 1,-1 1 0,-13 3 0,20-3 15,-1 1 0,0-1 1,0 0-1,1 1 0,-1 0 0,1-1 1,-1 1-1,1 0 0,0 0 0,0 1 1,0-1-1,0 0 0,0 1 0,0-1 1,1 1-1,-1-1 0,1 1 1,0 0-1,0 0 0,0 0 0,0 0 1,0 0-1,0 0 0,1 0 0,-1 0 1,1 0-1,0 0 0,0 0 0,1 3 1,-1 2 9,0 0 0,1-1 0,0 1-1,0 0 1,0-1 0,1 1 0,1-1 0,-1 1 0,1-1 0,0 0 0,1 0 0,0 0 0,0-1 0,0 1 0,1-1 0,0 0 0,0 0 0,1-1 0,-1 0-1,1 0 1,1 0 0,-1 0 0,0-1 0,14 6 0,-6-3-4,1 0-1,0-2 0,0 0 1,0 0-1,1-1 1,-1-1-1,1-1 1,0 0-1,0-1 1,0-1-1,23-2 0,-34 1-67,0 0 0,1-1-1,-1 1 1,0-1 0,0 0-1,0 0 1,0 0-1,-1-1 1,1 0 0,-1 0-1,1 0 1,-1 0 0,0-1-1,0 0 1,-1 0-1,1 0 1,-1 0 0,5-8-1,-3 5-228,-1 0-1,1-1 0,-2 0 1,1 1-1,-1-1 0,0-1 1,-1 1-1,0 0 0,0-1 1,-1 1-1,1-10 0,34 79 2504,-29-54-2170,0 1 0,1-1 0,0 0 0,0 0-1,0-1 1,1 0 0,0-1 0,0 0 0,0 0 0,1-1-1,0 0 1,0 0 0,13 2 0,2-1-355,1-1-1,0-1 1,1-1 0,28-2-1,-49-1 145,-1 1-1,0 0 0,0-1 0,0 0 1,0 0-1,0-1 0,0 0 0,0 1 1,0-2-1,-1 1 0,1 0 0,-1-1 1,1 0-1,-1 0 0,0 0 0,0-1 1,-1 1-1,1-1 0,-1 0 0,5-6 1,-2 0-58,0-1 1,-1 1-1,0-1 1,0 0-1,-2-1 1,1 1-1,3-21 1,-8 56 5371,9 2-3325,-6-22-2011,0 1 0,1-1 1,-1 0-1,1 0 0,0 0 1,1 0-1,-1 0 0,0-1 1,1 1-1,0-1 0,0 0 1,0 0-1,0-1 0,0 1 1,8 2-1,28 8-3442</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7.213"/>
    </inkml:context>
    <inkml:brush xml:id="br0">
      <inkml:brushProperty name="width" value="0.05" units="cm"/>
      <inkml:brushProperty name="height" value="0.05" units="cm"/>
      <inkml:brushProperty name="color" value="#004F8B"/>
    </inkml:brush>
  </inkml:definitions>
  <inkml:trace contextRef="#ctx0" brushRef="#br0">64 171 10421,'0'0'2772,"13"17"-1729,46 55-518,-54-66-497,1-1-1,0 0 1,0 0-1,0 0 0,0-1 1,1 0-1,0 0 0,0 0 1,0-1-1,0 0 0,14 3 1,-5-3 106,0-1 0,0 0 0,28-1 1,-34-1-45,-3-1-66,0 0 0,-1 0 0,1-1 0,0 1 1,-1-1-1,1-1 0,-1 1 0,0-1 1,0 0-1,0-1 0,0 0 0,0 0 1,-1 0-1,0 0 0,0-1 0,0 0 0,0 0 1,-1 0-1,0 0 0,0-1 0,5-9 1,-6 10-37,0 0 0,0-1 0,-1 1 0,0 0 0,0-1 0,0 1 0,-1-1 1,1 1-1,-1-1 0,-1 0 0,1 0 0,-1 1 0,0-1 0,0 0 0,-1 0 0,0 0 1,0 1-1,0-1 0,-1 1 0,0-1 0,0 1 0,0-1 0,0 1 0,-1 0 1,-6-9-1,2 6 9,0 1 1,0 0-1,-1 0 1,0 0-1,0 1 0,-1 1 1,0-1-1,0 1 1,0 1-1,0 0 1,-1 0-1,1 1 1,-1 0-1,0 0 1,0 1-1,0 1 1,-1 0-1,1 0 1,0 1-1,-17 1 1,12 1 222,-1 0 1,0 1-1,1 1 1,0 0 0,0 1-1,0 1 1,0 1-1,1 0 1,0 0-1,1 1 1,0 1 0,-21 17-1,31-23-193,0-1-1,0 1 0,0 0 1,1 0-1,-1 0 0,1 0 1,-1 1-1,1-1 1,0 1-1,0-1 0,1 1 1,-1 0-1,1-1 0,0 1 1,0 0-1,0 0 1,0 0-1,1 0 0,-1 0 1,1 0-1,0 0 0,1 0 1,-1 0-1,2 6 1,-1-6-184,1 1 1,0-1-1,0 0 1,0 0 0,1 0-1,0 0 1,-1-1-1,1 1 1,0-1 0,1 1-1,-1-1 1,1 0-1,-1-1 1,1 1-1,0 0 1,0-1 0,0 0-1,0 0 1,1 0-1,4 1 1,46 9-4526,2-10-5309</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7.584"/>
    </inkml:context>
    <inkml:brush xml:id="br0">
      <inkml:brushProperty name="width" value="0.05" units="cm"/>
      <inkml:brushProperty name="height" value="0.05" units="cm"/>
      <inkml:brushProperty name="color" value="#004F8B"/>
    </inkml:brush>
  </inkml:definitions>
  <inkml:trace contextRef="#ctx0" brushRef="#br0">1 1 9973,'0'0'5103,"19"0"-3305,66 2-474,-79-1-1275,-1-1 0,1 1 1,0 0-1,-1 1 1,1-1-1,-1 1 0,0 0 1,1 1-1,-1-1 1,0 1-1,0 0 0,-1 0 1,1 1-1,-1-1 0,1 1 1,-1 0-1,0 0 1,-1 1-1,1-1 0,3 6 1,-6-7-34,1 0 0,-1 0 0,0 0 0,0 0 0,0 1 0,0-1 0,0 0 0,-1 0 0,1 1 0,-1-1 0,0 0 0,0 1 0,0-1 0,-1 0 0,1 0 0,-1 1 0,0-1 0,0 0 0,0 0 0,0 0 0,0 0 0,-1 0 0,1 0 1,-1 0-1,0 0 0,0-1 0,0 1 0,0-1 0,-1 1 0,-4 3 0,-48 32 40,44-33-45,1 1 1,1 0-1,-1 1 1,1 0-1,0 1 0,-12 13 1,20-20-17,0 0 0,0 1-1,0-1 1,1 0 0,-1 0 0,0 0 0,1 0 0,-1 1 0,0-1 0,1 0-1,0 1 1,-1-1 0,1 0 0,0 1 0,-1-1 0,1 0 0,0 1 0,0-1 0,0 1-1,1-1 1,-1 0 0,0 1 0,0-1 0,1 1 0,-1-1 0,1 2 0,1-1 6,0 0 1,-1 0 0,1 0 0,0-1-1,0 1 1,0 0 0,0-1 0,1 0 0,-1 1-1,0-1 1,1 0 0,-1 0 0,4 1-1,10 2 61,0 0 0,1-1 0,23 1 0,-32-3-31,151 8 214,-91-8-4732</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9.222"/>
    </inkml:context>
    <inkml:brush xml:id="br0">
      <inkml:brushProperty name="width" value="0.05" units="cm"/>
      <inkml:brushProperty name="height" value="0.05" units="cm"/>
      <inkml:brushProperty name="color" value="#004F8B"/>
    </inkml:brush>
  </inkml:definitions>
  <inkml:trace contextRef="#ctx0" brushRef="#br0">1 230 9700,'0'0'5758,"22"1"-5078,2 0-542,25 2 271,68-4-1,-112 1-397,0-1 0,0 0-1,0 0 1,0 0 0,0-1-1,0 0 1,-1 0 0,1 0-1,0 0 1,-1-1 0,0 1-1,0-1 1,1 0 0,-2-1-1,1 1 1,0-1 0,-1 0-1,7-8 1,-6 5-139,-1 0 0,1 0 0,-1 0 0,0 0 0,-1-1 0,0 0 0,0 1 0,0-1-1,-1 0 1,-1 0 0,1-11 0,-2 15 88,0 0-1,1 1 0,-2-1 0,1 0 1,0 1-1,-1-1 0,0 1 1,0 0-1,0-1 0,0 1 1,0 0-1,-1 0 0,1 0 0,-1 1 1,0-1-1,0 0 0,0 1 1,0 0-1,0 0 0,0 0 1,-1 0-1,1 0 0,-1 1 1,1 0-1,-1-1 0,0 1 0,1 1 1,-7-2-1,4 0 53,0 1 0,-1 0 0,1 0 0,-1 0 0,1 1 0,-1 0-1,1 0 1,-1 1 0,1 0 0,0 0 0,-1 0 0,1 1 0,0 0 0,0 0 0,0 0 0,0 1 0,-7 4-1,5 1 63,1 0 0,-1 0 0,1 1-1,1 0 1,0 1 0,0-1 0,1 1-1,0 0 1,0 0 0,1 1-1,-3 13 1,-3 14 634,-10 74-1,11-23 667,7 172 0,2-249-1363,1 1-1,0-1 1,1 0 0,0 0-1,1 0 1,1 0 0,-1 0-1,2-1 1,0 0 0,0 0-1,1 0 1,9 13 0,-14-23-106,0-1 1,-1 0 0,1 0-1,-1 0 1,1 0-1,0 0 1,-1 0-1,1 0 1,0 0 0,-1 0-1,1 0 1,0 0-1,-1-1 1,1 1-1,-1 0 1,1 0 0,0-1-1,-1 1 1,1 0-1,-1-1 1,1 1 0,-1 0-1,1-1 1,-1 1-1,1-1 1,-1 1-1,0-1 1,1 1 0,-1-1-1,0 1 1,1-1-1,-1 1 1,0-1-1,1 0 1,-1 1 0,0-1-1,0-1 1,16-29-1866,-14 28 1273,18-41-4643,1-6-2669</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49.737"/>
    </inkml:context>
    <inkml:brush xml:id="br0">
      <inkml:brushProperty name="width" value="0.05" units="cm"/>
      <inkml:brushProperty name="height" value="0.05" units="cm"/>
      <inkml:brushProperty name="color" value="#004F8B"/>
    </inkml:brush>
  </inkml:definitions>
  <inkml:trace contextRef="#ctx0" brushRef="#br0">0 9 12694,'0'0'2358,"9"12"-1995,-3-3-310,0-1-1,1 0 1,0 0-1,0-1 1,1 0-1,0 0 1,0-1-1,1 0 1,-1 0-1,1-1 1,1 0-1,-1-1 1,1 0-1,-1 0 1,12 2-1,-8-4 30,0 1 0,1-2 0,-1 0 0,0 0 0,1-2 0,22-2 0,-33 3-89,0-1 0,1 1 0,-1-1 1,0 0-1,0 0 0,0 0 0,0-1 0,0 1 0,-1-1 0,1 1 0,0-1 1,-1 0-1,1 0 0,-1 0 0,1 0 0,-1-1 0,0 1 0,0-1 0,0 1 1,-1-1-1,1 0 0,0 1 0,-1-1 0,0 0 0,1 0 0,-1 0 0,-1 0 1,1 0-1,0-1 0,-1 1 0,1 0 0,-1-6 0,0 3-120,0-21-340,0 26 473,0 1 0,0-1 1,0 1-1,0-1 1,-1 0-1,1 1 0,0-1 1,0 0-1,0 1 1,-1-1-1,1 1 1,0-1-1,0 0 0,-1 1 1,1-1-1,0 1 1,-1-1-1,1 1 0,-1-1 1,1 1-1,-1-1 1,1 1-1,-1 0 0,1-1 1,-1 1-1,1 0 1,-1-1-1,0 1 1,1 0-1,-1 0 0,-1-1 1,2 29 252,0-23-232,0 1 1,0-1 0,0 0 0,1 1-1,-1-1 1,1 1 0,0-1 0,1 0-1,-1 0 1,1 0 0,0 0-1,1 0 1,-1 0 0,1 0 0,0-1-1,0 1 1,0-1 0,1 0 0,0 0-1,-1 0 1,1-1 0,1 1 0,-1-1-1,0 0 1,1 0 0,0 0 0,-1-1-1,1 1 1,7 1 0,0 1-57,1-1 1,0-1-1,0 0 1,0 0-1,0-1 1,0-1-1,1 0 1,-1-1-1,22-3 0,-33 3 15,0-1-1,0 0 1,0 0-1,0 0 0,0 0 1,-1 0-1,1 0 0,0-1 1,0 1-1,-1-1 0,1 1 1,-1-1-1,0 0 1,1 1-1,-1-1 0,0 0 1,0 0-1,0 0 0,0 0 1,0 0-1,1-4 1,0 0-87,0-1 0,0 0 1,-1 0-1,0 0 0,1-10 1,-2 16 743,25 37-134,-18-29-748,1 0-1,0 0 0,0-1 1,1 0-1,0-1 1,0 0-1,0 0 1,1-1-1,-1 0 0,1-1 1,0 0-1,0 0 1,0-1-1,21 1 1,19-1-3536</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50.129"/>
    </inkml:context>
    <inkml:brush xml:id="br0">
      <inkml:brushProperty name="width" value="0.05" units="cm"/>
      <inkml:brushProperty name="height" value="0.05" units="cm"/>
      <inkml:brushProperty name="color" value="#004F8B"/>
    </inkml:brush>
  </inkml:definitions>
  <inkml:trace contextRef="#ctx0" brushRef="#br0">1 1 2417,'0'0'8884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0.752"/>
    </inkml:context>
    <inkml:brush xml:id="br0">
      <inkml:brushProperty name="width" value="0.05" units="cm"/>
      <inkml:brushProperty name="height" value="0.05" units="cm"/>
      <inkml:brushProperty name="color" value="#004F8B"/>
    </inkml:brush>
  </inkml:definitions>
  <inkml:trace contextRef="#ctx0" brushRef="#br0">1 0 6435,'0'0'3348,"0"27"-2521,0 60 341,2 245 2416,19-130-2078,-16-169-1486,2-1 0,1 0 0,2-1 0,16 35 0,-15-47-858,-11-19 805,0 0 0,1 0 0,-1 0 0,0 0 0,0 0 0,0 0-1,0 0 1,0 0 0,1 1 0,-1-1 0,0 0 0,0 0 0,0 0-1,0 0 1,0 0 0,1 0 0,-1 0 0,0 0 0,0 0 0,0 0-1,0 0 1,0 0 0,1 0 0,-1 0 0,0 0 0,0-1 0,0 1-1,0 0 1,0 0 0,0 0 0,1 0 0,-1 0 0,0 0 0,0 0-1,0 0 1,0 0 0,0-1 0,0 1 0,0 0 0,0 0 0,1 0-1,-1 0 1,0 0 0,0 0 0,0-1 0,0 1 0,0 0 0,0 0 0,0 0-1,0 0 1,0 0 0,0-1 0,0 1 0,0 0 0,1-38-2576,-9-14-772,-12-13-71</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50.552"/>
    </inkml:context>
    <inkml:brush xml:id="br0">
      <inkml:brushProperty name="width" value="0.05" units="cm"/>
      <inkml:brushProperty name="height" value="0.05" units="cm"/>
      <inkml:brushProperty name="color" value="#004F8B"/>
    </inkml:brush>
  </inkml:definitions>
  <inkml:trace contextRef="#ctx0" brushRef="#br0">0 221 8436,'0'0'2780,"18"0"-1518,16-1 343,-1-1 0,0-2 0,0-1 0,59-17 0,-70 14-1385,65-25 119,-81 31-306,-1-1 0,1 0 0,-1 0 0,1 0 0,-1-1 0,0 0 0,0 0 0,-1-1 0,1 1 0,-1-1 0,5-7 0,-7 10-46,-1 0 1,0 0-1,0 0 1,0 0-1,0-1 1,0 1-1,0 0 1,0 0-1,-1-1 1,0 1-1,1 0 1,-1-1-1,0 1 1,0-1-1,0 1 1,0 0-1,0-1 1,-1 1-1,1 0 1,-1-1-1,0 1 1,1 0-1,-1 0 1,-2-3-1,1 2-50,0 0 0,-1 1 0,1 0 0,-1-1 0,0 1 0,1 0 0,-1 0 0,0 1 0,0-1 0,-1 1 0,1-1 0,0 1 0,0 0 0,-7-1 0,3 0-7,0 1 0,0 0 0,0 0 0,1 1 0,-1 0 0,0 0 0,0 1 0,0-1 1,0 2-1,0-1 0,1 1 0,-1 0 0,1 0 0,-1 1 0,1-1 0,-8 6 0,10-5 69,1 1-1,-1-1 0,1 1 0,-1 0 0,1 0 0,1 1 0,-1-1 1,0 0-1,1 1 0,0 0 0,0-1 0,0 1 0,1 0 1,0 0-1,0 0 0,0 0 0,0 0 0,1 1 0,0-1 1,0 0-1,0 0 0,1 0 0,-1 0 0,1 0 0,1 0 0,-1 0 1,1 0-1,0 0 0,0-1 0,0 1 0,0 0 0,1-1 1,0 0-1,0 0 0,0 0 0,0 0 0,1 0 0,0 0 1,-1-1-1,1 0 0,6 4 0,2-1 26,1 0 0,-1-2 1,1 1-1,0-1 0,0-1 0,23 3 0,84-2 114,-118-4-138,4 0-70,0 0-1,0 0 1,-1-1 0,1 0 0,0 0 0,-1 0 0,1-1-1,-1 0 1,1 0 0,-1 0 0,0-1 0,0 0 0,0 0-1,0 0 1,0 0 0,-1-1 0,0 0 0,8-8 0,-7 5-36,-1 1 0,0-1 0,0 0 0,-1 0 0,0 0 1,0 0-1,-1 0 0,1-1 0,-2 1 0,1-1 1,-1 0-1,0 1 0,-1-14 0,18 36 447,0 0 0,1-2 0,20 11-1,-24-17-317,1-2-1,-1 0 0,1-1 0,0 0 0,0-1 0,0-1 0,26 0 1,-34-2-106,-1 1 0,1-2 0,-1 1 1,1-1-1,-1 0 0,1-1 0,-1 0 1,0 0-1,1 0 0,-1-1 0,0 0 0,-1 0 1,1-1-1,0 0 0,-1 0 0,0-1 1,0 0-1,6-6 0,-10 7 68,1 0-1,-1 0 0,1 0 1,-1-1-1,0 1 1,-1-1-1,1 0 0,-1 1 1,0-1-1,0 0 1,0 0-1,-1-6 0,0 11 43,1 0-1,-1 0 0,0 0 0,0 1 1,0-1-1,0 0 0,0 0 0,0 0 1,1 0-1,-1 0 0,0 0 0,0 0 1,0 1-1,0-1 0,1 0 1,-1 0-1,0 0 0,0 0 0,0 0 1,1 0-1,-1 0 0,0 0 0,0 0 1,0 0-1,1 0 0,-1 0 0,0 0 1,0 0-1,0 0 0,0 0 0,1 0 1,-1-1-1,0 1 0,0 0 0,0 0 1,0 0-1,1 0 0,-1 0 0,0 0 1,0 0-1,0-1 0,0 1 0,0 0 1,1 0-1,-1 0 0,0 0 0,0 0 1,0-1-1,0 1 0,0 0 1,0 0-1,0 0 0,0-1 0,0 1 1,0 0-1,0 0 0,11 15-55,-6-7-199,0 0 0,0 0 1,1-1-1,1 0 0,-1 0 1,1-1-1,0 0 0,0 0 1,1-1-1,0 0 0,12 7 1,24 6-5624</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51.429"/>
    </inkml:context>
    <inkml:brush xml:id="br0">
      <inkml:brushProperty name="width" value="0.05" units="cm"/>
      <inkml:brushProperty name="height" value="0.05" units="cm"/>
      <inkml:brushProperty name="color" value="#004F8B"/>
    </inkml:brush>
  </inkml:definitions>
  <inkml:trace contextRef="#ctx0" brushRef="#br0">465 67 8420,'0'0'1633,"-21"-10"-708,-69-31-324,81 38-548,0 0 1,0 0 0,0 1 0,-1 0-1,1 1 1,0 0 0,-1 1 0,1 0-1,0 0 1,-1 1 0,1 0-1,0 1 1,-15 4 0,12-2 167,0 0 0,0 1 0,0 0 0,1 1 0,-1 1 0,1 0 0,1 0 0,0 1 0,0 0-1,0 1 1,1 0 0,0 1 0,1 0 0,-11 16 0,13-18-128,1 1 0,0-1 0,1 1-1,0 0 1,0 0 0,1 0 0,0 0 0,0 1-1,1-1 1,0 1 0,1 0 0,0-1 0,1 1-1,0 0 1,1 0 0,-1 0 0,2-1 0,0 1 0,5 17-1,-4-21-76,0 1-1,1-1 0,0 1 0,1-1 1,-1 0-1,1-1 0,0 1 1,1-1-1,-1 0 0,1-1 0,0 1 1,0-1-1,0 0 0,1 0 1,-1-1-1,1 0 0,0 0 0,0-1 1,13 3-1,2 0-15,-1-1-1,1-1 1,0-1 0,0-1 0,32-2-1,-45 0-36,0 0-1,1-1 0,-1 0 1,0 0-1,-1-1 0,1 0 0,0-1 1,13-8-1,1-2-212,34-30 0,-18 13 345,-37 30-22,0 0-1,0 0 1,0 1-1,-1-1 1,1 1-1,0-1 1,0 1 0,0 0-1,0-1 1,0 1-1,0 0 1,0 0-1,0 1 1,0-1-1,0 0 1,3 2 0,33 10-37,-33-10 97,26 9 160,2 0 0,0-3 0,0 0-1,0-2 1,1-2 0,60 1-1,-90-5-273,1-1 0,0 0 0,0 0 0,-1 0 0,1 0 0,-1-1 0,1 0 0,-1 0 0,1 0 0,-1 0 0,0-1 0,0 1-1,0-1 1,-1 0 0,1-1 0,-1 1 0,1 0 0,-1-1 0,0 0 0,0 0 0,-1 0 0,1 0 0,-1 0 0,0-1 0,2-6 0,-2 6-72,0 1 1,0-1-1,-1 0 1,0 0-1,0 0 1,0 1-1,-1-1 1,0 0-1,0 0 1,0 0-1,0 0 1,-1 0-1,0 0 1,0 0-1,0 1 1,-1-1-1,1 0 1,-1 1-1,0-1 1,0 1-1,-1 0 1,1 0-1,-1 0 1,0 0-1,-4-5 1,-2 2-5,0 1 1,-1-1-1,1 1 0,-1 1 1,-1 0-1,1 1 0,0-1 1,-1 2-1,0 0 0,0 0 1,0 1-1,0 0 0,0 1 1,-1 0-1,-18 2 0,21-1 102,1 0-1,-1 1 1,1 0 0,0 1-1,-1 0 1,1 0-1,0 1 1,0 0 0,0 0-1,0 1 1,1 0 0,0 0-1,-1 1 1,1 0-1,1 0 1,-1 1 0,1 0-1,0 0 1,0 0-1,1 1 1,-6 8 0,9-12-53,1 0-1,-1-1 1,1 1 0,-1 0 0,1 0 0,0 0-1,0 0 1,1 0 0,-1 0 0,0 0 0,1 0-1,0 0 1,0 1 0,0-1 0,0 0 0,0 0 0,1 0-1,-1 0 1,1 0 0,0 0 0,0 0 0,0 0-1,0 0 1,1 0 0,-1-1 0,1 1 0,-1 0-1,1-1 1,0 1 0,0-1 0,0 0 0,1 1 0,-1-1-1,0 0 1,1 0 0,-1-1 0,1 1 0,3 1-1,6 3-591,0 0-1,1-1 0,0 0 1,0-1-1,0-1 0,0 0 0,21 2 1,22-3-4467</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51.804"/>
    </inkml:context>
    <inkml:brush xml:id="br0">
      <inkml:brushProperty name="width" value="0.05" units="cm"/>
      <inkml:brushProperty name="height" value="0.05" units="cm"/>
      <inkml:brushProperty name="color" value="#004F8B"/>
    </inkml:brush>
  </inkml:definitions>
  <inkml:trace contextRef="#ctx0" brushRef="#br0">0 5 12166,'0'0'1840,"20"-1"241,63-2-603,-76 2-1412,-1 1 0,1 0-1,0 1 1,-1-1-1,1 1 1,-1 1 0,1-1-1,-1 1 1,0 0 0,0 0-1,0 1 1,0 0-1,0 0 1,0 0 0,-1 1-1,1 0 1,-1 0 0,0 0-1,0 1 1,-1-1-1,1 1 1,-1 0 0,0 1-1,-1-1 1,1 1 0,-1 0-1,0-1 1,3 9-1,-4-6-51,0 1-1,0 0 0,0 0 1,-1 0-1,0-1 0,-1 1 0,0 0 1,-1 0-1,1 0 0,-2 0 1,1 0-1,-1 0 0,-1-1 1,1 1-1,-1-1 0,-1 1 0,0-1 1,-7 11-1,-7 6-1,14-20-3,-1 0 1,1 1 0,0 0-1,0 0 1,0 0 0,1 0 0,0 1-1,0-1 1,1 1 0,0 0-1,-3 12 1,6-18-3,0 0 1,-1 0-1,1 0 0,0 0 0,-1-1 1,1 1-1,0 0 0,0-1 1,0 1-1,0 0 0,0-1 0,0 1 1,0-1-1,0 1 0,0-1 1,0 1-1,0-1 0,0 0 0,0 0 1,0 1-1,0-1 0,2 0 1,31 5 242,-29-5-188,71 7-172,2-3 0,83-7-1,-159 3-395,1 0 0,-1-1-1,1 1 1,-1-1-1,1 1 1,-1-1-1,0 0 1,1 0-1,-1 0 1,0 0-1,3-2 1,2-4-4515</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54.481"/>
    </inkml:context>
    <inkml:brush xml:id="br0">
      <inkml:brushProperty name="width" value="0.05" units="cm"/>
      <inkml:brushProperty name="height" value="0.05" units="cm"/>
      <inkml:brushProperty name="color" value="#004F8B"/>
    </inkml:brush>
  </inkml:definitions>
  <inkml:trace contextRef="#ctx0" brushRef="#br0">0 2 4674,'0'0'8161,"19"0"-7208,55-1-108,234 5 2821,-303-3-3645,13 0-5,0 1 0,27 7 0,-41-6-435</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54.817"/>
    </inkml:context>
    <inkml:brush xml:id="br0">
      <inkml:brushProperty name="width" value="0.05" units="cm"/>
      <inkml:brushProperty name="height" value="0.05" units="cm"/>
      <inkml:brushProperty name="color" value="#004F8B"/>
    </inkml:brush>
  </inkml:definitions>
  <inkml:trace contextRef="#ctx0" brushRef="#br0">0 1 9332,'0'0'7268,"127"14"-6260,-71-12-368,6-2-271,-6 0-209,0 0-160,-9 0-241,-5 0-1071,-7 0-1425,-6 0-1922,-6-2-2880</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55.283"/>
    </inkml:context>
    <inkml:brush xml:id="br0">
      <inkml:brushProperty name="width" value="0.05" units="cm"/>
      <inkml:brushProperty name="height" value="0.05" units="cm"/>
      <inkml:brushProperty name="color" value="#004F8B"/>
    </inkml:brush>
  </inkml:definitions>
  <inkml:trace contextRef="#ctx0" brushRef="#br0">42 172 9284,'0'0'1241,"-5"22"976,2-10-1883,-7 22 935,2 0 0,2 1 0,-3 54 0,9-59-912,1-26-486,0-7-152,2-43-1591,0 6 719,-1-12-233,-4-57 0,0 62 2698,7-78 1,-5 124-1222,1 0 0,-1 0 0,1 1 0,0-1 0,-1 1 0,1-1 0,0 0 0,-1 1 0,1-1 0,0 1 0,0 0 0,-1-1 0,1 1 0,0 0 0,0-1 0,0 1 0,0 0 0,-1 0 0,1 0 0,0-1 0,0 1 0,0 0 0,0 0 0,0 1 0,0-1 0,0 0 0,1 0 0,26 4-230,4 6 327,0 2 1,44 22-1,-9-3 181,105 49 67,-152-69-428,0 1 0,-1 1-1,-1 0 1,0 2 0,-1 0 0,19 21 0,-33-32-24,0-1 1,0 0 0,-1 1 0,0-1 0,1 1 0,-2 0 0,1 0 0,0 0-1,-1 0 1,1 0 0,-1 0 0,0 1 0,-1-1 0,2 8 0,-3-9 1,1-1 0,-1 0 0,1 1 0,-1-1 0,0 1 0,0-1 0,0 0 0,0 0 0,0 1 0,0-1 0,-1 0 0,1 0 1,-1 0-1,1 0 0,-1-1 0,0 1 0,0 0 0,0-1 0,0 1 0,0-1 0,0 0 0,0 1 0,0-1 0,-1 0 0,1 0 1,-3 0-1,-38 12-134,-1-2 1,0-2 0,0-2 0,-47 2-1,-23 3-225,94-8 321,11 0-966,20 2-7164</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56.129"/>
    </inkml:context>
    <inkml:brush xml:id="br0">
      <inkml:brushProperty name="width" value="0.05" units="cm"/>
      <inkml:brushProperty name="height" value="0.05" units="cm"/>
      <inkml:brushProperty name="color" value="#004F8B"/>
    </inkml:brush>
  </inkml:definitions>
  <inkml:trace contextRef="#ctx0" brushRef="#br0">268 130 9540,'0'0'355,"-8"-16"728,-28-54 489,34 67-1480,0-1 1,-1 1 0,0 0 0,0 0-1,0 0 1,0 0 0,0 1 0,-1-1-1,1 1 1,-1 0 0,1 0 0,-1 0-1,0 0 1,0 1 0,0-1-1,0 1 1,0 0 0,0 0 0,0 1-1,0-1 1,-1 1 0,1 0 0,-7 1-1,5-1-14,0 1-1,0 0 1,0 0-1,0 1 1,0-1-1,0 1 1,1 1 0,-1-1-1,1 1 1,-1 0-1,1 0 1,0 1-1,-6 4 1,7-3 1,-1-1 0,1 1 1,0 1-1,0-1 1,1 0-1,-1 1 1,1 0-1,0 0 0,1 0 1,0 0-1,0 0 1,0 0-1,0 1 0,1-1 1,0 0-1,1 1 1,-1-1-1,1 1 1,0-1-1,1 1 0,0-1 1,0 1-1,0-1 1,1 1-1,0-1 0,0 0 1,0 0-1,1 0 1,0 0-1,0-1 0,1 1 1,-1-1-1,1 1 1,0-1-1,1-1 1,-1 1-1,1 0 0,0-1 1,0 0-1,1 0 1,-1-1-1,11 6 0,1-2-22,1-2-1,-1 1 0,1-2 0,0 0 0,0-2 0,0 0 0,0 0 0,0-2 0,0 0 0,22-4 0,-35 4-68,0-1 0,1-1 0,-1 1 0,0-1 0,0 1 0,0-1 0,0-1 0,0 1 0,0-1 0,0 0 0,-1 0 0,1 0 0,4-5 0,1-3-190,0-1 0,0 1 0,9-18 0,13-15-348,-31 43 566,0 0 0,0 1 0,0-1 1,-1 1-1,1-1 0,0 1 1,1-1-1,-1 1 0,0 0 0,0 0 1,0-1-1,0 1 0,0 0 0,0 0 1,0 0-1,0 0 0,0 0 0,0 1 1,0-1-1,0 0 0,0 0 0,1 1 1,-1-1-1,0 0 0,1 2 0,25 13 181,-15-6-141,-1 0 0,0 1 0,-1 0 0,0 1 0,0 0 0,-1 0 0,-1 1 0,0 0 0,-1 0 0,0 1 0,9 25 0,-17-44-788,-7-48-1277,7 50 1966,1 0 0,1 0 1,-1 0-1,0 0 0,1 0 0,0 0 0,0 0 1,0 1-1,1-1 0,-1 0 0,1 1 0,0-1 1,-1 1-1,5-5 0,-2 3 48,2 0 0,-1 0 0,0 0 0,1 1 0,0 0 0,0 0-1,0 1 1,1-1 0,-1 1 0,1 1 0,8-3 0,-11 4 97,-1 0 1,0 0-1,1 0 1,-1 0-1,1 1 1,-1 0-1,1 0 1,-1 0-1,1 0 0,-1 0 1,1 1-1,-1-1 1,1 1-1,-1 0 1,1 0-1,-1 1 1,0-1-1,0 0 0,0 1 1,1 0-1,-2 0 1,1 0-1,0 0 1,4 4-1,17 27 583,-19-25-650,0 0-1,1 0 0,0-1 1,0 0-1,1 0 0,14 11 1,-20-18-101,0 1 0,1-1 0,-1 0 1,0 1-1,0-1 0,1 0 0,-1 0 1,0 0-1,1 0 0,-1 0 0,0 0 1,0 0-1,1 0 0,-1 0 0,0-1 1,0 1-1,1-1 0,-1 1 0,0-1 1,0 1-1,0-1 0,0 1 0,0-1 1,1 0-1,0-1 0,28-28-556,-22 21 321,83-97-149,-67 76 1244,-23 29-751,-1 1 1,0 0-1,1 0 1,-1 0 0,0 0-1,0 0 1,1 0-1,-1-1 1,0 1 0,1 0-1,-1 0 1,0 0-1,1 0 1,-1 0 0,0 0-1,1 0 1,-1 0-1,0 1 1,1-1 0,-1 0-1,0 0 1,1 0-1,-1 0 1,0 0-1,1 0 1,-1 1 0,0-1-1,0 0 1,1 0-1,-1 0 1,0 1 0,0-1-1,1 0 1,-1 0-1,0 1 1,0-1 0,0 0-1,0 1 1,1-1-1,-1 0 1,0 1-1,0-1 1,0 0 0,0 0-1,0 1 1,0-1-1,0 0 1,0 1 0,0-1-1,0 0 1,0 1-1,0-1 1,0 0 0,0 1-1,9 33-317,-5-15 402,0-9-271,0 0-1,0 0 1,1-1 0,0 1-1,1-1 1,0 0-1,10 11 1,-12-16-369,0 0-1,0 0 1,1 0 0,-1-1 0,1 0 0,0 0-1,0 0 1,0 0 0,8 2 0,19 2-4133</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56.539"/>
    </inkml:context>
    <inkml:brush xml:id="br0">
      <inkml:brushProperty name="width" value="0.05" units="cm"/>
      <inkml:brushProperty name="height" value="0.05" units="cm"/>
      <inkml:brushProperty name="color" value="#004F8B"/>
    </inkml:brush>
  </inkml:definitions>
  <inkml:trace contextRef="#ctx0" brushRef="#br0">184 0 11205,'0'0'5760,"7"23"-4962,0 0-596,5 15 301,1-1 1,27 54 0,9-20-179,-49-70-437,-9-3-1006,5 1 1004,-20-8-180,0 1 0,0 1 0,0 1 0,-1 2 0,0 0-1,0 2 1,-1 0 0,-26 3 0,50-1 377,-1 1 1,1-1-1,0 1 1,-1 0-1,1 0 1,0 0-1,0 0 1,-1 0-1,1 1 1,0-1-1,0 0 1,0 1-1,0 0 1,1-1-1,-1 1 1,0 0-1,1 0 1,-1 0-1,1 0 1,0 0-1,0 0 1,0 1-1,0-1 1,0 0-1,0 1 1,0-1-1,1 0 1,-1 1-1,1-1 1,0 1-1,-1 2 1,1-1-3,0 0 0,0-1 0,0 1 0,0 0 0,1-1 0,-1 1 0,1-1 0,0 1 0,0 0 0,0-1 0,1 0 0,-1 1 0,1-1 0,0 0 0,0 0 0,0 0 0,0 0 0,0 0 0,1 0 0,3 3 0,6 2-147,1-1 0,0-1 1,1 0-1,-1-1 1,1 0-1,0-1 1,0 0-1,0-1 0,28 1 1,-23-2-1661,1-2 1,-1 0-1,37-6 0,-12-8-5087</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56.881"/>
    </inkml:context>
    <inkml:brush xml:id="br0">
      <inkml:brushProperty name="width" value="0.05" units="cm"/>
      <inkml:brushProperty name="height" value="0.05" units="cm"/>
      <inkml:brushProperty name="color" value="#004F8B"/>
    </inkml:brush>
  </inkml:definitions>
  <inkml:trace contextRef="#ctx0" brushRef="#br0">3 221 13366,'0'0'2204,"19"-2"168,-5 1-1997,17-1 495,57-11 0,-81 11-814,0 1-1,0-1 1,1 0 0,-2-1 0,1 0 0,0 0 0,0 0 0,-1-1 0,0 0 0,0 0-1,0 0 1,0-1 0,-1 0 0,1 0 0,5-8 0,-9 11-64,-1-1 1,1 1 0,0-1-1,-1 0 1,0 1-1,0-1 1,0 0-1,0 0 1,0 0 0,0 0-1,-1 0 1,1 0-1,-1 0 1,0 0-1,0 0 1,0 0 0,0 0-1,-1 0 1,1 0-1,-1 0 1,0 0-1,0 0 1,0 0-1,0 0 1,0 0 0,-1 1-1,1-1 1,-1 1-1,0-1 1,1 1-1,-1-1 1,0 1 0,-1 0-1,1 0 1,0 0-1,-1 0 1,1 0-1,-1 1 1,1-1-1,-1 1 1,0-1 0,-5 0-1,-5-4-27,-1 1-1,0 0 1,0 2 0,-1-1-1,1 2 1,-1 0-1,-20 0 1,30 2 33,1-1 1,0 1-1,0 1 1,-1-1-1,1 1 1,0-1-1,0 1 1,0 0-1,0 1 1,0-1-1,0 1 1,0 0-1,0 0 0,0 0 1,-6 5-1,8-4-196,-1 0 0,1 1-1,0-1 1,0 1 0,0 0-1,0 0 1,1-1 0,0 1-1,0 0 1,0 0 0,0 0-1,0 1 1,1-1 0,0 0-1,0 0 1,0 5 0,3 21-5306,9-6-5864</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57.427"/>
    </inkml:context>
    <inkml:brush xml:id="br0">
      <inkml:brushProperty name="width" value="0.05" units="cm"/>
      <inkml:brushProperty name="height" value="0.05" units="cm"/>
      <inkml:brushProperty name="color" value="#004F8B"/>
    </inkml:brush>
  </inkml:definitions>
  <inkml:trace contextRef="#ctx0" brushRef="#br0">0 377 10981,'0'0'1892,"26"2"-1474,-11-1-400,168 7 458,-147-8-37,-3 1-173,1-1 0,49-8-1,-75 7-268,0-1-1,0 0 0,0 0 1,0 0-1,0-1 1,-1-1-1,0 1 1,1-1-1,-1 0 1,-1-1-1,1 1 0,-1-2 1,1 1-1,-1 0 1,8-11-1,-11 11-51,1 0 0,-2 0 0,1 0 0,-1-1 0,1 1 1,-1-1-1,-1 1 0,1-1 0,-1 1 0,0-1 0,0 0 0,-1 0 0,0 0 0,0 1 0,0-1 0,0 0 0,-1 0 0,0 1 0,-1-1 0,-2-10 0,-1 4 24,-1 0 0,1 1 0,-2-1 0,0 1 0,0 1 0,-1-1 0,0 1 0,-10-10 1,10 12 1,-1-2 131,0 1 1,-1 0-1,0 0 1,-1 1-1,-11-7 1,20 14-80,1 0 0,-1 0 1,0 0-1,0 0 0,0 1 1,0-1-1,0 0 0,0 1 1,0-1-1,0 1 1,0 0-1,-1 0 0,1 0 1,0 0-1,0 0 0,0 0 1,0 1-1,0-1 1,0 0-1,0 1 0,0 0 1,0 0-1,0-1 0,0 1 1,0 0-1,0 0 0,1 1 1,-1-1-1,0 0 1,1 1-1,-1-1 0,1 1 1,-1-1-1,1 1 0,0 0 1,0-1-1,0 1 0,0 0 1,-1 2-1,-11 23 301,1-1-1,2 1 1,1 1-1,0 0 1,-7 56-1,7-9 626,0 83 0,9-154-924,2 175 695,1-151-702,0-1 0,2 1 0,0-1 0,14 37 0,-3-26-278,9 26-826,-21-25-3554,-9-35 654,-16-4-1302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1.097"/>
    </inkml:context>
    <inkml:brush xml:id="br0">
      <inkml:brushProperty name="width" value="0.05" units="cm"/>
      <inkml:brushProperty name="height" value="0.05" units="cm"/>
      <inkml:brushProperty name="color" value="#004F8B"/>
    </inkml:brush>
  </inkml:definitions>
  <inkml:trace contextRef="#ctx0" brushRef="#br0">0 202 1985,'0'-20'3433,"1"-67"-690,-1 83-2540,0 0 1,0 0-1,1 0 0,-1 1 1,1-1-1,0 0 0,0 0 1,0 1-1,0-1 1,1 0-1,-1 1 0,1 0 1,0-1-1,0 1 0,0 0 1,0 0-1,1 0 0,-1 0 1,1 0-1,0 1 0,0-1 1,0 1-1,0-1 0,0 1 1,1 0-1,-1 1 0,1-1 1,-1 1-1,1-1 0,-1 1 1,1 0-1,0 0 1,0 0-1,7 0 0,-2 1-27,0 0 0,0 1 1,0 0-1,0 0 0,0 1 0,-1 0 0,1 1 0,0 0 0,-1 0 1,0 1-1,0 0 0,14 9 0,-7-1-21,-1 0 1,-1 1-1,0 0 0,0 1 0,-2 1 1,0 0-1,0 0 0,15 33 1,-22-40-136,-1 0 1,0 1-1,0-1 0,-1 1 1,0-1-1,-1 1 1,0 0-1,0 0 1,-1 12-1,0-16-20,-1 1 0,0-1 0,0 0 1,-1 0-1,0 1 0,0-1 0,0 0 0,0-1 0,-1 1 0,1 0 0,-1-1 0,0 1 0,-1-1 0,1 0 0,-1 0 0,-6 5 0,-1 0-82,0-1 0,-1 0-1,0-1 1,0-1-1,-24 10 1,28-13-101,1 0 0,-1-1 0,0 0 0,0-1-1,0 1 1,0-2 0,0 1 0,0-1 0,0 0 0,0-1 0,-13-2 0,19 3 0,1-1-1,-1 0 1,0 0 0,0 0 0,1 0 0,-1-1 0,1 1 0,-1 0 0,1-1 0,-1 1 0,1-1 0,0 1 0,0-1 0,0 0 0,0 1 0,0-1 0,0 0 0,0 0 0,0 0 0,1 0 0,-1 0 0,1 0 0,0 0 0,-1 0 0,1 0 0,0 0 0,0-3 0,-1-39-4321</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57.784"/>
    </inkml:context>
    <inkml:brush xml:id="br0">
      <inkml:brushProperty name="width" value="0.05" units="cm"/>
      <inkml:brushProperty name="height" value="0.05" units="cm"/>
      <inkml:brushProperty name="color" value="#004F8B"/>
    </inkml:brush>
  </inkml:definitions>
  <inkml:trace contextRef="#ctx0" brushRef="#br0">0 35 9748,'0'0'4947,"116"-27"-2658,-47 21-1089,16 4-928,10 2-272,0 0-416,-2 0-2097,-10 0-2673,-10 0-4867</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58.114"/>
    </inkml:context>
    <inkml:brush xml:id="br0">
      <inkml:brushProperty name="width" value="0.05" units="cm"/>
      <inkml:brushProperty name="height" value="0.05" units="cm"/>
      <inkml:brushProperty name="color" value="#004F8B"/>
    </inkml:brush>
  </inkml:definitions>
  <inkml:trace contextRef="#ctx0" brushRef="#br0">383 108 10645,'0'0'704,"-18"-14"844,-58-41 143,68 49-1563,-1 1 0,0 1-1,0 0 1,0 0 0,0 0 0,-1 1-1,1 1 1,-1 0 0,0 0 0,0 1-1,0 0 1,0 0 0,0 1 0,1 1-1,-1 0 1,0 0 0,-14 4 0,17-3-78,1 1 0,0 0 0,0 0 0,0 0 0,1 1 0,-1 0 0,1 0 0,0 0 0,0 0 0,0 1 0,0 0 0,1 0 0,0 1 0,0-1 0,1 1 0,-6 10 0,7-13-13,0 1-1,1-1 0,-1 1 0,1-1 0,0 1 0,0-1 1,0 1-1,0 0 0,1 0 0,-1-1 0,1 1 0,0 0 0,0 0 1,1 0-1,-1-1 0,1 1 0,0 0 0,0 0 0,0-1 1,0 1-1,0-1 0,1 1 0,0-1 0,0 0 0,0 1 1,0-1-1,0 0 0,1 0 0,-1 0 0,4 2 0,3 2 2,0-2-1,0 1 1,1-2-1,-1 1 1,1-1-1,0 0 1,0-1-1,1-1 1,-1 1-1,0-1 1,1-1-1,-1 0 1,1-1-1,15-1 1,-18 1-35,1-1 0,0 0 0,-1 0 0,0-1 0,1 0 1,-1-1-1,0 1 0,0-2 0,0 1 0,-1-1 0,1 0 0,-1-1 0,0 0 0,0 0 0,0 0 1,-1-1-1,0 0 0,6-7 0,-6 2-120,0 0 0,0 0-1,-1 0 1,0-1 0,-1 0 0,-1 1 0,0-2-1,2-16 1,2-2-87,-6 41 202,1 0 1,1 0-1,-1 0 1,2-1-1,-1 1 1,8 13-1,-8-18-378,-1-1 0,1 0-1,0 0 1,0 0 0,0 0 0,1-1 0,5 5-1,-6-6-200,-1 0 1,1-1-1,-1 1 0,1-1 0,0 1 0,0-1 1,0 0-1,0 0 0,0-1 0,0 1 0,0-1 1,0 1-1,3-1 0,11 0-6281</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58.489"/>
    </inkml:context>
    <inkml:brush xml:id="br0">
      <inkml:brushProperty name="width" value="0.05" units="cm"/>
      <inkml:brushProperty name="height" value="0.05" units="cm"/>
      <inkml:brushProperty name="color" value="#004F8B"/>
    </inkml:brush>
  </inkml:definitions>
  <inkml:trace contextRef="#ctx0" brushRef="#br0">0 156 7732,'0'0'7395,"10"13"-6432,-6-9-880,13 19 447,1-1 0,37 34 0,-48-50-484,0 0-1,1 0 1,-1-1-1,1 0 1,0 0-1,1-1 1,-1 0-1,1 0 1,0-1-1,0 0 1,0-1-1,0 0 1,0 0-1,13 0 1,-20-3-64,0 1 0,1 0 0,-1-1 0,0 0 0,0 1 0,1-1 0,-1 0-1,0 0 1,0 0 0,0 0 0,0-1 0,0 1 0,0-1 0,-1 1 0,1-1 0,0 1 0,-1-1 0,1 0 0,-1 0 0,0 0 0,1 0 0,-1 0 0,0 0 0,0 0 0,0 0 0,-1-1 0,1 1 0,0 0 0,-1 0 0,1-1 0,-1-3 0,2-12-162,0 0 0,-1 0 1,-2-21-1,1 18 91,-1-2-173,3-50 342,-2 69-545,1-1 0,0 0 0,0 1-1,0-1 1,0 1 0,1-1 0,0 1 0,0-1-1,0 1 1,0 0 0,1 0 0,3-4 0,6 0-4428</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58.832"/>
    </inkml:context>
    <inkml:brush xml:id="br0">
      <inkml:brushProperty name="width" value="0.05" units="cm"/>
      <inkml:brushProperty name="height" value="0.05" units="cm"/>
      <inkml:brushProperty name="color" value="#004F8B"/>
    </inkml:brush>
  </inkml:definitions>
  <inkml:trace contextRef="#ctx0" brushRef="#br0">0 208 4834,'0'0'11368,"18"7"-9663,-16-6-1672,20 8 395,0-2-1,1 0 1,-1-1-1,1-2 1,43 4-1,-61-8-416,-1 1 0,0-1 0,0-1-1,1 1 1,-1-1 0,0 1 0,0-1 0,0 0-1,0 0 1,0-1 0,0 0 0,0 1-1,0-1 1,6-4 0,-8 3-70,1 0-1,-1 0 1,0-1 0,0 1-1,-1 0 1,1-1-1,-1 1 1,0-1 0,1 1-1,-1-1 1,-1 0 0,1 1-1,-1-1 1,1 0-1,-1 0 1,0 1 0,-1-6-1,0 3-100,0-1 1,-1 0-1,1 1 0,-2-1 0,1 1 0,-1 0 0,1 0 0,-2 0 0,1 0 0,-1 0 1,0 1-1,0-1 0,0 1 0,-1 0 0,0 1 0,0-1 0,0 1 0,0 0 0,-7-4 1,1 0 66,-1 1 1,0 0 0,0 1-1,0 0 1,-1 0 0,0 2-1,0 0 1,-22-5 0,141 50 1986,-46-23-1189,102 35 865,-138-43-1279,0 0 0,-1 2 0,-1 0 0,33 25 0,-32-15 42,9 4-2912,-2-19-4692,-10-7 796</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7:59.159"/>
    </inkml:context>
    <inkml:brush xml:id="br0">
      <inkml:brushProperty name="width" value="0.05" units="cm"/>
      <inkml:brushProperty name="height" value="0.05" units="cm"/>
      <inkml:brushProperty name="color" value="#004F8B"/>
    </inkml:brush>
  </inkml:definitions>
  <inkml:trace contextRef="#ctx0" brushRef="#br0">264 130 5747,'0'0'11848,"10"-14"-10688,28-44-322,-37 57-826,0 1-1,-1-1 1,1 0 0,-1 1-1,0-1 1,1 0-1,-1 0 1,1 0 0,-1 1-1,0-1 1,0 0 0,1 0-1,-1 0 1,0 0 0,0 0-1,0 1 1,0-1 0,0 0-1,0 0 1,0 0 0,0 0-1,-1 0 1,1 0-1,0 1 1,0-1 0,-1 0-1,1 0 1,0 0 0,-1 1-1,1-1 1,-1 0 0,1 0-1,-1 1 1,0-1 0,1 0-1,-1 1 1,0-1 0,1 1-1,-1-1 1,-1 0-1,-31-7 229,26 7-226,-24-4-2,1 2 1,-1 1-1,0 2 0,-56 5 0,84-4-10,0 0-1,1-1 1,-1 1-1,0 1 1,0-1-1,1 0 1,-1 1-1,1-1 1,-1 1-1,1-1 1,0 1-1,-1 0 1,1 0-1,0 1 1,0-1-1,0 0 1,1 0-1,-1 1 1,0-1-1,1 1 1,0 0-1,0-1 1,0 1-1,0 0 1,0 0-1,0 0 1,0 3-1,0-2 4,1-1-1,-1 0 0,1 1 1,0-1-1,0 1 0,0-1 1,1 1-1,-1-1 0,1 0 1,0 1-1,0-1 0,0 0 1,0 0-1,1 1 0,-1-1 1,1 0-1,-1 0 0,1 0 0,0-1 1,1 1-1,-1 0 0,5 3 1,0-1-11,1 0 1,0-1 0,0 0-1,1-1 1,0 1 0,-1-1-1,1-1 1,0 0 0,0 0-1,0-1 1,0 0 0,0-1-1,0 0 1,1 0 0,-1-1-1,0 0 1,0 0 0,0-1-1,0-1 1,-1 1 0,1-1-1,0-1 1,-1 0 0,0 0-1,15-10 1,-15 6-102,0 0 1,-1 0-1,1-1 0,-2 0 0,1 0 1,-2 0-1,1-1 0,-1 0 1,-1 0-1,1 0 0,-2-1 0,1 1 1,1-13-1,-6 30 151,1 1 0,0-1 0,0 0 0,0 1 0,1-1 1,0 0-1,1 0 0,0 1 0,0-1 0,0 0 0,1 0 0,0-1 0,0 1 0,7 8 0,-7-10-335,1 0 0,-1-1 0,1 1 0,1-1 0,-1 0 0,1 0 0,-1-1 0,9 5 0,-9-5-516,2-1 0,-1 1 0,0-1 1,0-1-1,1 1 0,-1-1 0,1 0 1,-1 0-1,12 0 0,8-1-6300</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00.128"/>
    </inkml:context>
    <inkml:brush xml:id="br0">
      <inkml:brushProperty name="width" value="0.05" units="cm"/>
      <inkml:brushProperty name="height" value="0.05" units="cm"/>
      <inkml:brushProperty name="color" value="#004F8B"/>
    </inkml:brush>
  </inkml:definitions>
  <inkml:trace contextRef="#ctx0" brushRef="#br0">4 38 4930,'0'0'10077,"0"-9"-9669,0-20-307,0 55 280,0 74 594,-1-54-665,-1-30-269,1 0 1,1 0 0,1-1-1,0 1 1,0 0-1,2 0 1,5 19 0,-7-34-47,0 0-1,-1-1 1,1 1 0,0-1 0,0 1 0,0-1-1,-1 1 1,1-1 0,0 1 0,0-1 0,0 0 0,0 0-1,0 1 1,0-1 0,-1 0 0,1 0 0,0 0 0,0 0-1,0 0 1,0 0 0,0 0 0,0 0 0,0 0 0,1-1-1,25-5 144,20-6-152,-1 1 0,2 3 0,-1 2 0,82 0 0,-128 6 45,1 0-1,-1 0 1,1 0-1,-1 0 0,1 1 1,-1-1-1,0 0 1,1 1-1,-1-1 0,0 1 1,1-1-1,-1 1 1,0 0-1,0 0 1,0 0-1,0-1 0,1 1 1,-1 0-1,0 0 1,-1 0-1,1 1 1,0-1-1,0 0 0,0 0 1,-1 0-1,1 1 1,0-1-1,-1 0 0,1 1 1,-1-1-1,0 0 1,1 1-1,-1-1 1,0 1-1,0-1 0,0 1 1,0-1-1,0 2 1,0 0-23,0-1 0,-1 1 0,1-1 0,0 1 0,-1 0 0,0-1 0,0 1 0,1-1 0,-1 0 0,-1 1 0,1-1 0,0 0 0,-1 1 0,1-1 0,-1 0 0,1 0 0,-1 0 0,0 0 1,0-1-1,-2 3 0,1-2-49,-1-1 1,1 1-1,0 0 1,0-1 0,-1 0-1,1 0 1,-1 0 0,1 0-1,-1 0 1,-7 0 0,10-2 24,0 1 1,0 0-1,0-1 1,0 1-1,1 0 1,-1-1-1,0 1 1,0-1-1,0 0 1,0 1-1,0-1 1,1 0-1,-1 1 1,0-1-1,1 0 1,-1 0-1,0 0 1,1 1-1,-1-1 1,1 0-1,-1 0 1,1 0-1,0 0 1,-1 0-1,1 0 1,0 0-1,0 0 1,0 0-1,-1 0 1,1 0-1,0 0 1,0 0-1,1 0 1,-1 0-1,0 0 1,0 0-1,0 0 1,1-2-1,0 0-70,0-1 0,0 0 0,0 0 1,1 1-1,-1-1 0,1 0 0,0 1 0,0 0 0,0-1 0,0 1 0,1 0 1,4-4-1,40-36-632,-23 24 463,11-13 85,-15 11 210,1 2 0,1 0 0,0 2 0,1 0 0,2 1 0,49-23 0,-73 38 17,0 1 0,0 0 0,0 0 0,0 0 0,0 0 0,0 0 0,0 0 0,0 0 1,-1 0-1,1 0 0,0 0 0,0 0 0,0 1 0,0-1 0,0 0 0,0 1 0,0-1 1,-1 1-1,1-1 0,0 1 0,0-1 0,-1 1 0,1-1 0,0 1 0,-1 0 0,1-1 1,0 1-1,-1 0 0,1 0 0,-1-1 0,1 1 0,-1 0 0,0 0 0,1 0 0,-1 0 1,0-1-1,1 1 0,-1 0 0,0 2 0,9 49-47,-5-24 310,-1-18-290,0-1-1,1 0 0,0-1 1,0 1-1,1-1 1,0 1-1,1-2 1,0 1-1,0 0 0,0-1 1,1 0-1,0-1 1,1 0-1,-1 0 1,1 0-1,0-1 1,11 5-1,-9-5 6,1 0 0,-1-1 0,1 0 0,-1-1 1,1 0-1,0-1 0,0 0 0,1-1 0,-1 0 0,0 0 0,0-2 0,1 1 0,-1-1 0,19-5 1,-26 5-28,-1 0 0,1-1 0,-1 1 0,0-1 0,0 0 0,0 0 0,0 0 0,0 0 0,0 0 0,0-1 0,-1 1 0,1-1 0,-1 0 0,1 0 0,-1 0 0,0 0 0,-1 0 0,1 0 0,1-4 0,0 0-32,0-1-1,-1 0 0,0 0 0,0 0 1,-1 0-1,0 0 0,-1-12 0,-2 54-322,0-26 336,2 0 1,-1-1-1,1 1 0,0 0 0,0-1 1,3 13-1,-2-17 14,0-1-1,0 0 1,0 1 0,0-1-1,1 0 1,-1 1 0,1-1 0,-1 0-1,1 0 1,0 0 0,-1-1-1,1 1 1,0 0 0,0-1-1,1 1 1,-1-1 0,0 1 0,0-1-1,1 0 1,-1 0 0,1 0-1,-1-1 1,1 1 0,4 0-1,3 1-49,1 0 0,-1-1 0,1-1-1,-1 0 1,0 0 0,1-1-1,-1-1 1,1 0 0,-1 0 0,0-1-1,0 0 1,0 0 0,-1-1-1,1-1 1,-1 0 0,0 0 0,16-12-1,-6 4 244,0 2 0,1 0 0,0 1-1,0 0 1,1 2 0,1 1 0,-1 0 0,1 2-1,0 0 1,0 2 0,1 0 0,27 1 0,-46 2-25,1 0 1,-1 0-1,1 0 1,0 0 0,-1 1-1,1 0 1,-1 0 0,1 0-1,-1 0 1,0 1 0,0-1-1,5 4 1,-7-3-163,0 0 0,0 0 1,0 1-1,0-1 0,-1 1 1,1-1-1,-1 1 0,0-1 0,0 1 1,0 0-1,0 0 0,0-1 1,-1 1-1,1 0 0,-1 0 0,1 0 1,-1 0-1,0 0 0,-1 5 1,0-5-84,1 0 1,-1 0 0,0 0 0,-1 0 0,1 0 0,0 0 0,-1 0 0,1-1 0,-1 1-1,0 0 1,0-1 0,0 1 0,0-1 0,-1 0 0,1 0 0,-1 0 0,1 0 0,-1 0-1,0 0 1,1-1 0,-1 1 0,-5 1 0,-8 4-1157,0-1 1,-30 8-1,1-6-2758,1-7-2028</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01.284"/>
    </inkml:context>
    <inkml:brush xml:id="br0">
      <inkml:brushProperty name="width" value="0.05" units="cm"/>
      <inkml:brushProperty name="height" value="0.05" units="cm"/>
      <inkml:brushProperty name="color" value="#004F8B"/>
    </inkml:brush>
  </inkml:definitions>
  <inkml:trace contextRef="#ctx0" brushRef="#br0">280 43 2721,'0'0'8634,"18"3"-8266,54 7-142,-53-12 143,-20-6-271,-15-8-138,2 10-12,-1 1 0,0 0-1,0 1 1,-1 1 0,1 0-1,-1 1 1,-18 0 0,-112 5 268,142-3-162,0 1 1,0-1-1,0 1 1,1 0-1,-1 0 1,0 0-1,1 1 1,-1-1-1,1 1 1,-1 0-1,1 0 1,0 0-1,-1 0 0,1 1 1,1-1-1,-1 1 1,0 0-1,1 0 1,-1 0-1,1 0 1,0 0-1,0 0 1,0 1-1,0-1 1,1 1-1,-1-1 1,1 1-1,0 0 1,0 0-1,0-1 1,1 1-1,-1 0 1,1 0-1,0 0 1,0 0-1,0 0 1,1-1-1,-1 1 1,1 0-1,0 0 1,0 0-1,0-1 1,1 1-1,-1-1 1,1 1-1,0-1 1,0 1-1,0-1 1,0 0-1,1 0 1,-1 0-1,1 0 1,5 4-1,0-1 63,1 0 1,-1-1-1,1 0 0,0 0 0,0-1 1,0 0-1,1 0 0,0-1 0,-1 0 1,13 1-1,9 0 277,62-1 1,-90-2-405,0-1 1,-1-1 0,1 1-1,0 0 1,0-1 0,0 1 0,-1-1-1,1 0 1,0 0 0,-1 0 0,1 0-1,-1-1 1,1 1 0,-1 0-1,1-1 1,-1 0 0,0 0 0,0 0-1,0 0 1,0 0 0,0 0 0,0 0-1,-1 0 1,1-1 0,-1 1 0,0-1-1,1 1 1,-1-1 0,1-5-1,1-5-161,0 0 0,-2 0-1,1-1 1,-2 1-1,0-15 1,0 12 85,0 15 868,2 2-750,-1 1 0,1-1 1,0 0-1,0 1 1,-1-1-1,1 1 0,0 0 1,-1 0-1,0-1 1,1 1-1,0 2 0,6 7 68,1-2-63,0-1 1,1 0-1,0-1 1,0 0-1,1 0 1,12 5-1,-15-8-604,0-1-1,1 0 1,0 0-1,-1-1 1,12 2-1,-2-3-3516</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01.613"/>
    </inkml:context>
    <inkml:brush xml:id="br0">
      <inkml:brushProperty name="width" value="0.05" units="cm"/>
      <inkml:brushProperty name="height" value="0.05" units="cm"/>
      <inkml:brushProperty name="color" value="#004F8B"/>
    </inkml:brush>
  </inkml:definitions>
  <inkml:trace contextRef="#ctx0" brushRef="#br0">1 0 12214,'0'0'1888,"128"90"-2992,-68-47-3250</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01.943"/>
    </inkml:context>
    <inkml:brush xml:id="br0">
      <inkml:brushProperty name="width" value="0.05" units="cm"/>
      <inkml:brushProperty name="height" value="0.05" units="cm"/>
      <inkml:brushProperty name="color" value="#004F8B"/>
    </inkml:brush>
  </inkml:definitions>
  <inkml:trace contextRef="#ctx0" brushRef="#br0">1 496 11621,'0'0'886,"26"0"464,2 1-674,-8 1-105,0-2 0,0-1 0,0 0 1,0-2-1,0 0 0,26-8 0,-15 2-167,0-1 0,0-1 0,-1-2 0,49-29 0,-71 37-432,0 0-1,-1-1 1,0 1 0,0-1 0,0-1-1,-1 1 1,0-1 0,0 0-1,0-1 1,-1 1 0,0-1 0,-1 0-1,0-1 1,0 1 0,-1-1 0,0 1-1,0-1 1,-1 0 0,0 0 0,-1 0-1,1-15 1,-2 6-83,-1 1 0,0 0-1,-1-1 1,-1 1 0,-8-25 0,10 37 96,-1 0 0,0 0 0,0 0 0,0 0 0,-1 1 0,1-1 0,-1 1 1,0 0-1,-1 0 0,1 0 0,-1 0 0,0 1 0,1-1 0,-2 1 0,1 0 1,0 0-1,-1 0 0,1 1 0,-1-1 0,0 1 0,1 0 0,-1 1 1,-6-2-1,5 2-3,1 1 0,-1 0 0,0 0 0,1 1 0,-1 0 0,1 0 0,-1 0 0,1 0 0,-1 1 0,1 0 0,0 0 0,0 1 0,0-1 0,0 1 0,0 0 0,1 0 0,-1 1 0,1-1 0,0 1 0,0 0 0,0 0 0,0 1 0,-2 4 0,-6 6 26,2 0-1,0 1 0,1 0 1,0 1-1,-9 27 1,14-33 0,0-1-1,1 1 1,0 0 0,1 0 0,0 0 0,1 1-1,0-1 1,1 0 0,1 0 0,-1 1-1,5 17 1,-3-22-42,0 0-1,1 0 1,0 0 0,0-1-1,1 1 1,0-1-1,0 0 1,0 0 0,1 0-1,0 0 1,0-1-1,0 0 1,1 0 0,0 0-1,0-1 1,0 0-1,0 0 1,8 3 0,1 0-499,0-1 1,1 0-1,0-1 1,-1-1-1,1 0 1,21 1 0,28-2-3694</inkml:trace>
  <inkml:trace contextRef="#ctx0" brushRef="#br0" timeOffset="1">713 12 8004,'0'0'3809,"35"74"-13829</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02.359"/>
    </inkml:context>
    <inkml:brush xml:id="br0">
      <inkml:brushProperty name="width" value="0.05" units="cm"/>
      <inkml:brushProperty name="height" value="0.05" units="cm"/>
      <inkml:brushProperty name="color" value="#004F8B"/>
    </inkml:brush>
  </inkml:definitions>
  <inkml:trace contextRef="#ctx0" brushRef="#br0">289 239 9524,'0'0'2639,"6"-19"-1070,19-61-705,-24 77-834,0-1-1,0 1 1,0-1-1,-1 0 1,0 1-1,0-1 1,0 0-1,0 0 1,0 1 0,-1-1-1,1 0 1,-1 1-1,0-1 1,0 1-1,-1-1 1,1 1 0,-1-1-1,1 1 1,-1 0-1,0 0 1,-1 0-1,1 0 1,0 0-1,-1 0 1,1 1 0,-1-1-1,0 1 1,0 0-1,0-1 1,-7-2-1,0 0-9,0 0-1,0 1 0,-1 0 0,0 1 0,0 0 0,0 1 1,-20-2-1,22 3-23,1 1 1,-1-1-1,1 2 1,-1-1-1,1 1 1,0 0 0,-1 1-1,1 0 1,0 0-1,0 1 1,0 0-1,-10 6 1,14-6 23,0 0 0,0 0 0,0 1 1,1-1-1,-1 1 0,1 0 0,0 0 1,0 1-1,0-1 0,1 0 0,-1 1 1,1 0-1,0-1 0,0 1 0,1 0 1,0 0-1,0 0 0,0 0 0,0 0 1,1 1-1,0 7 0,-1-9 18,1 0 1,0 1-1,0-1 1,0 0-1,1 0 1,-1 1-1,1-1 1,0 0-1,1 0 1,-1 0-1,1 0 1,-1 0-1,1 0 0,0 0 1,1-1-1,-1 1 1,0-1-1,1 1 1,0-1-1,0 0 1,0 0-1,0 0 1,1 0-1,-1-1 1,1 1-1,0-1 0,-1 0 1,1 0-1,0-1 1,0 1-1,0-1 1,0 0-1,1 0 1,-1 0-1,7 1 1,0-1-37,0 1 1,0-1-1,0-1 1,0 0-1,0-1 1,0 0-1,0-1 1,0 0-1,0 0 1,0-1-1,-1 0 1,0-1-1,1-1 1,13-8-1,-17 9-116,0-1 0,-1-1 0,1 1 0,-1-1-1,-1 0 1,1 0 0,-1-1 0,0 0 0,-1 1-1,1-2 1,-1 1 0,-1 0 0,1-1 0,-1 0-1,-1 0 1,0 0 0,0 0 0,0 0 0,0-16-1,-1 7 139,-2 13 156,1 0 0,0 0 0,0 1 1,1-1-1,-1 0 0,1 0 1,0 0-1,3-7 838,1 24-799,-3-3-462,1-1 1,0 1 0,0-1-1,1 0 1,7 12-1,-6-14-519,0 0-1,0 0 1,0 0-1,1-1 1,0 0-1,12 9 0,21 11-5037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07.359"/>
    </inkml:context>
    <inkml:brush xml:id="br0">
      <inkml:brushProperty name="width" value="0.05" units="cm"/>
      <inkml:brushProperty name="height" value="0.05" units="cm"/>
      <inkml:brushProperty name="color" value="#004F8B"/>
    </inkml:brush>
  </inkml:definitions>
  <inkml:trace contextRef="#ctx0" brushRef="#br0">7 254 8964,'0'0'8692,"18"108"-8228,-16-93-336,5-3-128,-5-7-544,0-1-1217</inkml:trace>
  <inkml:trace contextRef="#ctx0" brushRef="#br0" timeOffset="1">23 107 2577,'0'-43'2129,"0"13"80,0 12 2225,0 10-848,0 3-1473,0 3-1409,-8 2-4274,-7 0-4241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1.846"/>
    </inkml:context>
    <inkml:brush xml:id="br0">
      <inkml:brushProperty name="width" value="0.05" units="cm"/>
      <inkml:brushProperty name="height" value="0.05" units="cm"/>
      <inkml:brushProperty name="color" value="#004F8B"/>
    </inkml:brush>
  </inkml:definitions>
  <inkml:trace contextRef="#ctx0" brushRef="#br0">0 1 10213,'0'0'376,"2"16"651,2 24-678,3 31 1058,24 103 0,-26-153-1232,1-1 1,0 1 0,2-1-1,1-1 1,0 0 0,1 0-1,1-1 1,1 0 0,27 32 0,-36-47-193,1 0 0,-1 1 0,1-1 0,-1-1 0,1 1 0,0 0 0,0-1 0,0 0 0,0 0 0,0 0 0,1 0 0,-1-1 0,1 0 0,8 2 0,-10-3-2,1-1 0,-1 1-1,0 0 1,0-1 0,0 0-1,0 0 1,1 0-1,-1 0 1,0 0 0,0-1-1,-1 1 1,1-1 0,0 0-1,0 0 1,-1 0-1,1 0 1,-1 0 0,0 0-1,0-1 1,0 1 0,3-5-1,11-17-503,-1-1-1,16-37 1,1-1-236,-18 91 3775,8 16-3220,-17-38 233,-1 0 0,1 0 0,0-1-1,1 1 1,-1-1 0,1-1 0,0 1 0,0-1-1,1 0 1,-1 0 0,1-1 0,0 0 0,0 0-1,0-1 1,0 1 0,8 0 0,7 1 221,1-1 1,0-1-1,43-2 0,-62 0-242,0-1 0,-1 1 0,1 0 0,0-1 0,-1 0 0,1 0 0,-1 0 0,1-1 0,-1 1 0,1-1 0,-1 1 0,0-1 0,0 0 0,0-1 0,0 1 0,0 0 0,-1-1 0,1 0 0,-1 1 0,1-1 0,-1 0 0,0 0 0,0 0 0,0-1 0,-1 1 0,1 0 0,-1-1 0,2-5 0,-2 4-10,0-1 1,0 1-1,0-1 0,-1 1 0,0-1 0,0 1 0,0-1 0,-1 1 0,0-1 0,0 1 0,0-1 0,-1 1 0,1 0 0,-1 0 0,0 0 0,-1 0 0,0 0 0,-4-7 0,-1 2-10,0 0 0,-1 1 0,0 1 0,0-1 1,-1 1-1,0 1 0,-1 0 0,1 0 0,-1 1 0,0 1 0,-1-1 0,1 2 0,-1 0 0,0 0 0,0 1 0,-1 1 0,1 0 0,-1 0 0,1 1 0,-25 2 0,34-1 5,-1 1-1,1-1 1,0 1 0,-1 0-1,1 1 1,0-1-1,0 0 1,0 1-1,-1 0 1,2 0-1,-1 0 1,0 0-1,0 0 1,1 0-1,-1 1 1,1-1-1,0 1 1,0 0-1,0 0 1,0 0-1,0 0 1,0 0-1,1 0 1,-1 0-1,1 0 1,0 1-1,0-1 1,0 6-1,-1-2 2,1 1-1,0-1 1,0 1-1,1-1 0,0 1 1,0-1-1,1 0 1,0 1-1,0-1 0,1 0 1,0 1-1,0-1 1,4 8-1,0-6-6,0 0-1,0 0 1,0-1-1,1 1 1,1-1 0,-1-1-1,1 0 1,1 0-1,-1 0 1,1-1 0,0-1-1,1 1 1,-1-1-1,20 6 1,-11-4-241,1-2 0,0 0 0,0-1 0,1-1 0,-1 0 0,1-2 0,26-1 0,-42 0 218,0-1 0,0 1 0,0-1 0,0 0 0,0 0 0,-1 0 0,1 0 0,0-1 0,-1 1 0,1-1 0,-1 0 0,0 0 0,1 0 0,-1-1 0,0 1 0,0-1 0,-1 0-1,1 1 1,-1-1 0,1 0 0,-1-1 0,0 1 0,0 0 0,0-1 0,1-4 0,4-9-74,-2-1 0,0 0 0,-1 0 0,2-27 1,-5 32 129,0 0 0,1 0 1,1 0-1,0 0 1,1 1-1,0-1 0,9-15 1,-11 24 85,1 1 0,0 0 0,1 0 1,-1 0-1,0 0 0,1 1 0,0-1 0,0 1 1,0 0-1,0 0 0,0 0 0,0 1 0,0-1 1,0 1-1,1 0 0,-1 0 0,0 0 1,1 1-1,-1 0 0,1 0 0,-1 0 0,1 0 1,-1 1-1,0-1 0,7 3 0,-2-1 21,0 0-1,0 0 1,0 2-1,-1-1 1,1 1-1,-1 0 1,1 0-1,-1 1 1,-1 1-1,1-1 1,7 8-1,-4-2-26,-1 1 1,0 0-1,-1 1 1,0 0-1,-1 1 0,-1 0 1,0 0-1,0 1 0,-2 0 1,0 0-1,0 0 1,-2 0-1,0 1 0,0-1 1,-1 25-1,-2-37-141,0-1 0,-1 1 1,1 0-1,-1 0 0,0 0 0,0-1 0,0 1 0,0 0 0,0-1 1,-1 1-1,1-1 0,-1 1 0,0-1 0,0 0 0,0 0 1,0 0-1,0 0 0,0 0 0,0 0 0,0 0 0,-1-1 0,1 1 1,-1-1-1,0 1 0,1-1 0,-1 0 0,0 0 0,1-1 1,-1 1-1,-4 0 0,-10 2-840,-1 0-1,1-1 1,-31-1 0,-20-2-2705,-9-5-1491</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02.704"/>
    </inkml:context>
    <inkml:brush xml:id="br0">
      <inkml:brushProperty name="width" value="0.05" units="cm"/>
      <inkml:brushProperty name="height" value="0.05" units="cm"/>
      <inkml:brushProperty name="color" value="#004F8B"/>
    </inkml:brush>
  </inkml:definitions>
  <inkml:trace contextRef="#ctx0" brushRef="#br0">364 165 9941,'0'0'1414,"-9"-19"-8,-31-59 597,37 73-1892,0 0 0,0 0 0,0 1 0,-1 0 0,1 0 0,-1 0 0,0 0 0,-1 0 0,1 1 0,-1-1 0,1 1 0,-1 1 0,0-1 0,0 1 0,0-1 0,0 1 0,-1 1 0,1-1 0,-1 1 0,1 0 0,-1 0 0,1 1 0,-1-1 0,1 1 0,-1 1 0,-9 0 0,5 1-96,0 0-1,0 1 0,0 0 1,0 1-1,1 0 0,-1 0 1,1 1-1,0 0 0,0 1 1,1-1-1,-15 15 1,17-14 41,0 0-1,1 1 1,0 0 0,0 0 0,1 0 0,0 1 0,0-1 0,-3 12 0,5-17-38,1 1-1,0 0 1,1 0-1,-1 0 1,1 0-1,-1 0 1,1 1-1,0-1 1,0 0-1,0 0 1,0 0-1,1 0 1,-1 0-1,1 0 1,0 0-1,0 0 1,0 0-1,0 0 1,0 0-1,1-1 1,-1 1-1,1 0 1,0-1-1,-1 1 1,1-1-1,4 4 1,4 0-48,-1 0 1,1-1-1,0 0 0,0-1 1,1 0-1,0 0 1,-1-1-1,1-1 0,0 1 1,0-2-1,17 1 0,11 0-2630,77-8-1,-54-5-1848</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03.063"/>
    </inkml:context>
    <inkml:brush xml:id="br0">
      <inkml:brushProperty name="width" value="0.05" units="cm"/>
      <inkml:brushProperty name="height" value="0.05" units="cm"/>
      <inkml:brushProperty name="color" value="#004F8B"/>
    </inkml:brush>
  </inkml:definitions>
  <inkml:trace contextRef="#ctx0" brushRef="#br0">22 1 5330,'0'0'9141,"-3"19"-8578,-6 40-481,4 0 0,2 1 0,2 0 0,9 76 0,-7-132-78,10 33-2569,-10-36 2524,-1-1-1,1 1 0,-1 0 0,1-1 1,-1 1-1,1-1 0,0 1 1,-1-1-1,1 1 0,0-1 0,-1 0 1,1 1-1,0-1 0,-1 0 0,1 0 1,0 1-1,0-1 0,-1 0 0,1 0 1,0 0-1,0 0 0,-1 0 0,1 0 1,0 0-1,0 0 0,-1 0 0,1 0 1,0 0-1,0-1 0,-1 1 0,1 0 1,0 0-1,0-1 0,-1 1 0,1-1 1,-1 1-1,1 0 0,0-1 0,-1 1 1,1-1-1,-1 1 0,1-1 1,-1 0-1,2 0 0,27-25-249,-12 10-71,2 1 0,32-21 0,-43 32 629,1 0 0,-1 0 0,1 1-1,0 0 1,0 0 0,0 1 0,0 0 0,0 0-1,0 1 1,12 1 0,-19 0-125,0 0 0,-1 0 0,1 1 0,-1-1 0,1 1 0,-1 0 0,1-1 0,-1 1 0,1 0 0,-1 0 0,1 0 1,-1 0-1,0 0 0,0 0 0,1 0 0,-1 0 0,0 0 0,0 1 0,0-1 0,0 0 0,-1 1 0,1-1 0,0 1 0,1 2 0,14 50 804,-6-19-785,-8-29-339,1 0-1,0 0 0,1 0 1,-1 0-1,1-1 0,0 1 1,1-1-1,8 8 0,-10-11-356,0 0 0,0 0 0,0 0 0,0 0 0,1 0 0,-1-1 0,0 0 0,1 0 0,-1 0 1,1 0-1,4 1 0,17-1-7763</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03.409"/>
    </inkml:context>
    <inkml:brush xml:id="br0">
      <inkml:brushProperty name="width" value="0.05" units="cm"/>
      <inkml:brushProperty name="height" value="0.05" units="cm"/>
      <inkml:brushProperty name="color" value="#004F8B"/>
    </inkml:brush>
  </inkml:definitions>
  <inkml:trace contextRef="#ctx0" brushRef="#br0">1 0 8452,'0'0'6107,"9"16"-5582,4 8-377,48 81 593,-54-96-711,-1 1 0,1-1 0,1 0 0,-1-1 0,1 0-1,1 0 1,0-1 0,18 12 0,-24-18-52,0 1 0,0-1-1,0 0 1,0 0 0,0 0 0,0 0-1,0 0 1,0-1 0,0 0 0,1 1 0,-1-1-1,0 0 1,0-1 0,0 1 0,0 0-1,1-1 1,-1 0 0,0 0 0,0 0-1,0 0 1,0 0 0,0 0 0,2-3 0,4-2-47,0-1 0,-1-1 0,0 0 0,-1 0 0,10-12 0,-13 13 215,0 1 0,1 1 1,0-1-1,0 1 0,0-1 1,1 2-1,0-1 0,0 0 1,0 1-1,0 0 0,1 1 1,10-5-1,-16 9-117,-1 0 0,1 0 0,0-1 0,0 1 0,0 0 1,-1 0-1,1 0 0,0 0 0,-1 0 0,1 1 0,-1-1 0,1 0 0,-1 0 0,0 0 0,1 0 0,-1 1 0,0-1 0,0 0 0,0 0 0,0 2 0,1 4 4,1-1-196,0 1 0,1-1-1,-1 1 1,1-1 0,1 0 0,-1 0-1,7 9 1,-8-13-410,1 1 0,-1 0 0,1-1-1,0 1 1,0-1 0,0 0 0,0 0 0,0 0-1,7 3 1,11 0-4899</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03.797"/>
    </inkml:context>
    <inkml:brush xml:id="br0">
      <inkml:brushProperty name="width" value="0.05" units="cm"/>
      <inkml:brushProperty name="height" value="0.05" units="cm"/>
      <inkml:brushProperty name="color" value="#004F8B"/>
    </inkml:brush>
  </inkml:definitions>
  <inkml:trace contextRef="#ctx0" brushRef="#br0">1 200 7363,'0'0'1873,"31"-132"-1168,-4 100-705,2 12-161,4 5-2736</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04.125"/>
    </inkml:context>
    <inkml:brush xml:id="br0">
      <inkml:brushProperty name="width" value="0.05" units="cm"/>
      <inkml:brushProperty name="height" value="0.05" units="cm"/>
      <inkml:brushProperty name="color" value="#004F8B"/>
    </inkml:brush>
  </inkml:definitions>
  <inkml:trace contextRef="#ctx0" brushRef="#br0">266 1 8900,'0'0'8980,"0"21"-8075,-1 16-516,3 102 638,-1-125-986,0 0 0,1 0 0,1-1 1,1 1-1,-1 0 0,2-1 1,0 0-1,9 15 0,-9-19-72,1 0 0,0 0 0,0-1 0,1 0 0,1 0-1,-1-1 1,1 0 0,0 0 0,1-1 0,-1 0 0,1 0 0,1-1 0,-1 0 0,1-1 0,-1 0-1,1 0 1,1-1 0,-1-1 0,0 1 0,1-2 0,-1 1 0,1-2 0,-1 1 0,1-1 0,-1-1-1,1 0 1,-1 0 0,1-1 0,-1-1 0,0 0 0,0 0 0,0-1 0,0 0 0,-1 0-1,1-1 1,-1-1 0,15-11 0,-17 11 19,-1 1 0,0-1 0,-1-1-1,1 1 1,-1-1 0,-1 1 0,1-2 0,-1 1-1,-1 0 1,1-1 0,2-8 0,-2 2 94,-1-1-1,0 1 1,-2-1 0,1 1 0,-2-19-1,0 32-55,0 1-1,-1-1 1,1 1-1,0-1 0,-1 1 1,1-1-1,0 1 1,-1-1-1,1 1 1,-1-1-1,1 1 0,-1 0 1,1-1-1,-1 1 1,0 0-1,1 0 0,-1-1 1,1 1-1,-1 0 1,1 0-1,-1 0 0,0 0 1,1-1-1,-1 1 1,0 0-1,1 0 1,-1 0-1,1 1 0,-1-1 1,0 0-1,1 0 1,-1 0-1,1 0 0,-1 0 1,0 1-1,1-1 1,-2 1-1,-25 8 37,20-5-25,0 0 1,0 1-1,0 0 1,0 0-1,1 1 1,0 0-1,0 0 1,1 1-1,-7 8 1,11-13-77,-1 0 0,1 0 0,-1 0 0,1 0 0,0 1 0,0-1 0,0 0 0,0 0 0,0 1 0,1-1 0,-1 1 0,1-1 0,-1 0 0,1 1 0,0-1 0,0 1 0,0-1 0,0 1 0,1-1 0,-1 1 0,1-1 0,-1 0 0,1 1 0,0-1 0,0 0 0,0 1 0,0-1 0,0 0 0,0 0 0,1 0 0,-1 0 0,1 0 0,-1 0 0,1-1 0,0 1 0,4 3 0,4 0-618,0-1-1,1 1 0,0-2 1,0 1-1,0-2 1,1 0-1,-1 0 0,0-1 1,1 0-1,-1-1 0,14-1 1,32 1-5671</inkml:trace>
  <inkml:trace contextRef="#ctx0" brushRef="#br0" timeOffset="1">1103 165 10165,'0'0'1552,"-13"-97"417,-16 80-1376,-12 8-593,-15 3-2914,-17 1-5458</inkml:trace>
  <inkml:trace contextRef="#ctx0" brushRef="#br0" timeOffset="2">1 8 11221,'0'0'6387,"145"0"-6387,-58 0-192,-6 2-3650,-19-2-6723</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04.687"/>
    </inkml:context>
    <inkml:brush xml:id="br0">
      <inkml:brushProperty name="width" value="0.05" units="cm"/>
      <inkml:brushProperty name="height" value="0.05" units="cm"/>
      <inkml:brushProperty name="color" value="#004F8B"/>
    </inkml:brush>
  </inkml:definitions>
  <inkml:trace contextRef="#ctx0" brushRef="#br0">0 209 8260,'0'0'227,"24"10"186,4 3-202,-11-5 7,0 0 0,0-1 0,0-1 0,1-1 0,0 0 0,30 3 0,-47-8-205,20 3 131,0 0 1,0-2 0,1 0-1,-1-2 1,30-3-1,-46 3-171,-1 0 1,0 0-1,0 0 0,1-1 0,-1 1 1,0-1-1,-1 0 0,1 0 0,0 0 1,0-1-1,-1 0 0,0 1 0,1-1 1,-1 0-1,0 0 0,0-1 0,-1 1 1,1-1-1,-1 1 0,0-1 0,0 0 1,0 0-1,0 0 0,0 0 0,-1 0 1,0 0-1,0-1 0,0 1 0,-1 0 1,1-1-1,-1 1 0,0 0 0,0-5 1,0 2-21,0 1 1,0-1 0,0 1 0,-1 0-1,0-1 1,0 1 0,0 0 0,-1-1 0,0 1-1,0 0 1,-1 0 0,0 0 0,0 1 0,0-1-1,0 1 1,-1-1 0,0 1 0,0 0 0,-1 1-1,1-1 1,-1 1 0,0 0 0,0 0-1,-1 0 1,1 1 0,-1 0 0,-6-3 0,4 2 134,0 1 0,0 0 0,0 0 1,0 1-1,0 0 0,-1 0 1,1 1-1,0 0 0,-1 1 1,1 0-1,-1 0 0,-10 2 0,15-1 29,0 0-1,0 0 0,0 1 1,0-1-1,0 1 0,0 0 1,0 0-1,1 0 0,-1 0 1,1 1-1,-1-1 0,1 1 1,0 0-1,0 0 0,0 0 1,1 1-1,-1-1 0,1 1 1,0-1-1,0 1 1,0 0-1,0 0 0,0 0 1,1 0-1,-2 7 0,2-7-72,0 1 0,0 0 0,0-1 0,0 1 0,1 0 0,0 0 0,0 0 0,0-1 0,1 1 0,-1 0 0,1 0 0,0-1 0,1 1 0,-1 0 0,1-1 0,0 1-1,0-1 1,0 0 0,1 0 0,-1 0 0,1 0 0,0 0 0,0 0 0,0-1 0,5 4 0,0-1-253,1 0 0,0 0 0,0-1-1,1-1 1,0 0 0,-1 0 0,1 0 0,1-1 0,-1-1-1,17 2 1,31 0-3027</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05.033"/>
    </inkml:context>
    <inkml:brush xml:id="br0">
      <inkml:brushProperty name="width" value="0.05" units="cm"/>
      <inkml:brushProperty name="height" value="0.05" units="cm"/>
      <inkml:brushProperty name="color" value="#004F8B"/>
    </inkml:brush>
  </inkml:definitions>
  <inkml:trace contextRef="#ctx0" brushRef="#br0">1 0 7587,'0'0'8372,"145"109"-7363,-102-80-865,-1 1-144,-7-4-1585,-10-11-1440,-11-11-2754</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05.360"/>
    </inkml:context>
    <inkml:brush xml:id="br0">
      <inkml:brushProperty name="width" value="0.05" units="cm"/>
      <inkml:brushProperty name="height" value="0.05" units="cm"/>
      <inkml:brushProperty name="color" value="#004F8B"/>
    </inkml:brush>
  </inkml:definitions>
  <inkml:trace contextRef="#ctx0" brushRef="#br0">289 0 6611,'0'0'3810,"-114"23"-3490,49 3 720,14 4 513,15 1-897,18 3-656,14-1-432,4-3-1329,18-7-1264,20-14-2193</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05.701"/>
    </inkml:context>
    <inkml:brush xml:id="br0">
      <inkml:brushProperty name="width" value="0.05" units="cm"/>
      <inkml:brushProperty name="height" value="0.05" units="cm"/>
      <inkml:brushProperty name="color" value="#004F8B"/>
    </inkml:brush>
  </inkml:definitions>
  <inkml:trace contextRef="#ctx0" brushRef="#br0">1 3 8628,'0'0'2708,"14"17"-1316,51 57-122,-59-68-1145,1 0 0,-1-1-1,1 0 1,1 0-1,-1-1 1,1 0-1,-1 0 1,1-1 0,0 0-1,17 4 1,-7-4 31,1 0 0,-1-2 0,22 0 0,-37-1-126,2 0-21,-1 0 0,0-1 0,0 1 0,0-1 0,0 0 0,0 0 0,0 0 1,0-1-1,0 1 0,0-1 0,0 0 0,-1 0 0,1 0 0,-1 0 0,1-1 0,3-3 0,1-3-160,-1 0-1,0 0 1,0-1 0,7-13 0,-8 11-12,1 1 0,1 0 0,12-14 0,-20 24 165,1 0-1,0 1 0,-1-1 0,1 1 1,-1-1-1,1 1 0,0-1 0,-1 1 1,1 0-1,0-1 0,-1 1 1,1 0-1,0-1 0,0 1 0,-1 0 1,1 0-1,0 0 0,0 0 0,0 0 1,-1 0-1,1 0 0,0 0 0,0 0 1,0 0-1,-1 0 0,1 0 0,0 1 1,0-1-1,-1 0 0,1 0 0,0 1 1,-1-1-1,1 1 0,0-1 0,-1 0 1,1 1-1,0-1 0,0 2 1,18 25-190,-4 5 332,-2 0 0,-1 1-1,-1 1 1,-2 0 0,8 57 0,-8-8 554,-3 104 0,-6-177-658,0 0 0,0 0-1,-2 0 1,1 0-1,-1 0 1,0 0 0,-7 16-1,7-23-36,0 1 1,0 0-1,0 0 1,-1-1-1,0 1 0,1-1 1,-1 0-1,-1 0 0,1 0 1,0 0-1,-1-1 1,1 1-1,-1-1 0,0 0 1,0 0-1,0 0 0,0 0 1,0-1-1,-8 2 1,-1 0 15,0-1 1,0-1-1,0 0 1,0-1-1,-1 0 1,1-1-1,0-1 1,0 0-1,0 0 1,1-1-1,-1-1 1,1 0-1,0-1 1,-22-12 0,26 13-46,0-1 0,0 0 0,1-1 0,0 0 0,0 0 0,0-1 0,0 1 0,1-1 0,1-1 0,-1 1 0,1-1 0,0 0 0,1 0 1,0-1-1,0 1 0,1-1 0,0 0 0,0 0 0,1 0 0,0 0 0,-1-15 0,3 18-123,0 1 0,1-1-1,-1 1 1,1-1 0,0 1-1,0-1 1,1 1 0,0-1 0,0 1-1,0 0 1,0 0 0,1 0 0,0 0-1,5-6 1,0 1-626,1 1 0,1 0 0,0 0 0,0 0 1,11-6-1,44-26-6949</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06.484"/>
    </inkml:context>
    <inkml:brush xml:id="br0">
      <inkml:brushProperty name="width" value="0.05" units="cm"/>
      <inkml:brushProperty name="height" value="0.05" units="cm"/>
      <inkml:brushProperty name="color" value="#004F8B"/>
    </inkml:brush>
  </inkml:definitions>
  <inkml:trace contextRef="#ctx0" brushRef="#br0">352 189 6371,'0'0'5397,"2"-19"-4589,3-59 1017,-4 74-1755,-1 1 0,-1 0 1,1 0-1,0 0 0,-1-1 0,0 1 0,1 0 0,-1 0 0,-1 0 0,1 0 0,0 0 0,-1 0 0,1 0 0,-1 1 0,0-1 1,0 0-1,0 1 0,0-1 0,-1 1 0,1 0 0,-1 0 0,1 0 0,-1 0 0,0 0 0,1 1 0,-1-1 0,-4-1 1,-3 0-87,1 0 1,-1 0-1,0 1 1,0 0-1,0 1 1,-13-1-1,6 1 2,0 1-1,-1 1 0,1 0 0,0 1 0,0 1 0,-19 5 0,31-6 9,0 0 0,0-1 0,0 2 0,1-1 0,-1 0 0,1 1 0,-1 0 0,1 0 0,0 0 0,0 1 0,0 0 0,1-1 0,-1 1 1,1 0-1,0 1 0,0-1 0,0 0 0,1 1 0,-1 0 0,1 0 0,0-1 0,1 1 0,-1 0 0,-1 9 0,2-3 39,1-1 0,-1 1 0,2-1 0,0 0-1,0 1 1,0-1 0,2 0 0,-1 0 0,1 0 0,1 0 0,0 0 0,0-1 0,1 1-1,9 13 1,8 9 283,2-1 0,44 44 0,-24-27-42,-27-29-147,-11-15-125,-2 1 0,1-1 0,0 1 1,-1 0-1,0 0 0,0 1 0,0-1 1,-1 1-1,0 0 0,0 0 0,0 0 0,-1 0 1,3 13-1,-6-18-43,0-1-1,0 1 1,-1 0 0,1-1 0,0 1-1,-1-1 1,1 1 0,0-1-1,-1 0 1,1 1 0,0-1 0,-1 0-1,1 0 1,-1 0 0,1 0 0,-1 0-1,1 0 1,0-1 0,-2 1 0,-2 0-68,-8 0 37,-1-1 0,1 0-1,-1-1 1,1-1 0,0 0 0,-1-1-1,-16-7 1,26 10 67,0-1-1,1 1 0,-1-1 1,1 0-1,-1 0 0,1-1 1,0 1-1,0-1 1,0 1-1,0-1 0,0 0 1,1 0-1,-1 0 0,1-1 1,0 1-1,0-1 0,0 1 1,1-1-1,-1 1 0,1-1 1,0 0-1,-1 0 1,2 0-1,-1 0 0,0 0 1,1 0-1,0 0 0,0 0 1,1-7-1,0 7 11,1 0-1,-1 1 1,1-1 0,0 0-1,0 1 1,0-1-1,0 1 1,1 0 0,-1-1-1,1 1 1,0 0 0,0 1-1,0-1 1,0 1-1,0-1 1,1 1 0,-1 0-1,1 0 1,5-2 0,11-5 2,0 0 1,27-6 0,-40 13 1,50-13 14,70-8 0,-87 18 137,0-2-1,0-2 1,-1-1-1,67-28 1,-101 36-98,0 0 1,0 0-1,0-1 1,0 0 0,-1 0-1,1 0 1,-1-1 0,0 1-1,0-1 1,0 0 0,0 0-1,-1-1 1,0 1 0,0-1-1,0 1 1,0-1 0,-1 0-1,0 0 1,0 0 0,0-1-1,0 1 1,-1 0 0,0-1-1,0 1 1,-1-1-1,1 1 1,-1-1 0,0 1-1,-1-1 1,-1-6 0,1 8-71,0 0 1,-1 0 0,0 0-1,0 1 1,0-1-1,-1 1 1,1-1 0,-1 1-1,0 0 1,1 0-1,-1 0 1,-1 0 0,1 1-1,0-1 1,-1 1 0,1 0-1,-1 0 1,0 0-1,0 0 1,0 1 0,-6-2-1,-3-1-37,-1 0 0,1 2 0,-1 0 0,1 0 0,-18 1 1,30 1 34,-1 1 0,1-1 0,-1 1 1,1 0-1,0 0 0,-1 0 0,1 0 1,0 0-1,0 0 0,0 0 0,0 0 1,0 0-1,0 0 0,0 0 0,0 1 1,0-1-1,0 0 0,1 1 0,-1-1 1,1 1-1,-1-1 0,1 1 0,-1-1 1,1 1-1,0-1 0,0 1 0,0-1 1,0 1-1,0-1 0,0 1 0,0 1 1,0 5 15,0-1 1,0 1 0,1 0-1,0-1 1,3 14-1,0-13 22,0-1-1,0 1 1,0-1-1,1 0 1,1 0-1,-1-1 1,1 1-1,0-1 0,0 0 1,1-1-1,-1 0 1,1 0-1,1 0 1,-1-1-1,1 0 0,-1 0 1,1-1-1,0 0 1,1 0-1,-1-1 1,0 0-1,1-1 1,-1 0-1,1 0 0,-1 0 1,1-1-1,9-2 1,-12 0-72,0-1 0,1-1 0,-1 1 0,-1-1-1,1 0 1,0 0 0,-1-1 0,0 0 0,0 0 0,0 0 0,6-10 0,19-16-276,-29 29 341,0 1 1,1-1-1,-1 1 0,1 0 0,-1-1 0,1 1 0,0 0 0,-1 0 0,1 0 0,0 0 0,0 0 0,0 0 1,0 1-1,0-1 0,0 1 0,0-1 0,0 1 0,0 0 0,0 0 0,2 0 0,-1 1 19,-1 1-1,0 0 0,0 0 0,0 0 1,0 0-1,0 0 0,-1 0 1,1 0-1,0 1 0,-1-1 1,0 0-1,0 1 0,0-1 1,1 4-1,4 6 13,-1-1 0,2 0-1,-1 0 1,1-1 0,1 0 0,0 0 0,0-1 0,1 0 0,20 15-1,-25-21-131,0 0 0,1 0 0,0-1 0,-1 0 0,1 0-1,0 0 1,0-1 0,0 1 0,0-1 0,0-1 0,0 1-1,0 0 1,0-1 0,0 0 0,1-1 0,-1 1 0,0-1-1,0 0 1,0 0 0,0 0 0,0-1 0,0 0-1,-1 0 1,1 0 0,0 0 0,7-6 0,150-106 93,-161 113 47,-1 1 0,1-1 0,-1 1 0,1-1 0,-1 1 1,1 0-1,0 0 0,-1-1 0,1 1 0,0 0 0,-1 0 0,1 0 0,0 0 0,-1-1 0,1 1 0,0 0 0,0 0 0,-1 0 0,1 1 0,0-1 1,-1 0-1,1 0 0,0 0 0,-1 0 0,1 1 0,0-1 0,-1 0 0,1 1 0,-1-1 0,1 0 0,0 1 0,-1-1 0,1 1 0,18 23-434,-7-8 323,0-3-849,2-2 0,-1 1 0,1-2 1,1 0-1,0 0 0,0-1 0,1-1 0,0-1 1,1 0-1,25 6 0,19 1-4233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2.359"/>
    </inkml:context>
    <inkml:brush xml:id="br0">
      <inkml:brushProperty name="width" value="0.05" units="cm"/>
      <inkml:brushProperty name="height" value="0.05" units="cm"/>
      <inkml:brushProperty name="color" value="#004F8B"/>
    </inkml:brush>
  </inkml:definitions>
  <inkml:trace contextRef="#ctx0" brushRef="#br0">1 0 8388,'0'0'4970,"2"28"-4676,9 405 2656,-11-409-2808,-1 9-125,1 0 1,2 0-1,1-1 1,2 1-1,1-1 1,11 33-1,-11-60-3656,-4-19 1816,-1-33-643,-1 38 1193,0-47-3271</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07.370"/>
    </inkml:context>
    <inkml:brush xml:id="br0">
      <inkml:brushProperty name="width" value="0.05" units="cm"/>
      <inkml:brushProperty name="height" value="0.05" units="cm"/>
      <inkml:brushProperty name="color" value="#004F8B"/>
    </inkml:brush>
  </inkml:definitions>
  <inkml:trace contextRef="#ctx0" brushRef="#br0">312 252 8180,'0'0'5869,"4"-17"-3767,16-55-826,-19 68-1232,-1 0 0,1 0 0,-1 0 0,1 0 0,-1-1 0,-1 1 0,1 0 0,-1 0 0,1 0 0,-1 0 0,0-1 0,0 1 0,-1 0 0,0 1 0,1-1 0,-1 0 0,0 0 0,-1 1 0,1-1 0,-1 1 0,1 0 1,-1 0-1,0 0 0,0 0 0,0 0 0,-1 1 0,1-1 0,-1 1 0,1 0 0,-1 0 0,0 0 0,-4-1 0,-6-3-50,0 1-1,-1 1 1,1 0-1,-1 1 1,0 1 0,-29-2-1,36 4-6,-1 0 1,0 0-1,0 1 0,0 0 0,1 0 0,-1 1 0,0 0 1,1 1-1,-11 4 0,16-5 9,0 0 0,0 0 0,0 0 0,0 0 0,0 1 0,1-1 0,-1 1 0,1 0 0,0 0 0,-1-1-1,1 2 1,1-1 0,-1 0 0,0 0 0,1 1 0,-1-1 0,1 1 0,0-1 0,0 1 0,1-1 0,-1 1 0,1 0 0,0-1 0,0 7 0,0-6 10,1 0 0,-1 0 0,1 0 0,0 0 1,0 0-1,0 0 0,1 0 0,-1-1 0,1 1 0,0 0 0,0-1 1,0 0-1,1 1 0,-1-1 0,1 0 0,0 0 0,-1 0 0,1-1 0,1 1 1,-1-1-1,0 1 0,1-1 0,-1 0 0,1 0 0,-1-1 0,1 1 1,0-1-1,0 0 0,0 0 0,5 1 0,7 1-80,0 0 1,0-1-1,-1-1 0,1-1 1,0 0-1,27-4 0,-37 3 13,0-1-1,0 0 0,-1 0 0,1 0 1,0-1-1,-1 0 0,0 0 1,0 0-1,0 0 0,0-1 0,0 0 1,-1 0-1,1 0 0,-1-1 0,0 0 1,-1 1-1,1-1 0,-1-1 1,0 1-1,0 0 0,-1-1 0,1 1 1,-1-1-1,0 0 0,-1 0 0,1 0 1,-1 0-1,0-8 0,1 22 65,0-1 0,1 0 0,0-1 0,0 1 0,1 0 1,-1-1-1,2 0 0,-1 0 0,0 0 0,1-1 0,0 1 0,1-1 0,6 5 0,-10-8-144,1 0-1,0-1 1,0 1-1,0-1 1,0 1 0,0-1-1,0 0 1,0-1-1,1 1 1,-1 0 0,0-1-1,0 0 1,1 1 0,-1-2-1,0 1 1,1 0-1,-1 0 1,0-1 0,0 0-1,0 0 1,1 0 0,-1 0-1,4-2 1,-3 0 20,0 0-1,-1 0 1,1 0 0,-1-1 0,0 1-1,0-1 1,0 0 0,0 0 0,-1 0-1,1 0 1,-1 0 0,0-1 0,-1 1-1,1-1 1,1-5 0,0-1 37,-2 3 392,1 1 1,1-1 0,0 1-1,0 0 1,5-9-1,-7 14-179,1 0 0,-1 0 0,1 0 0,0 0 0,0 0 0,0 1-1,0-1 1,0 1 0,0-1 0,0 1 0,0 0 0,1-1 0,-1 1 0,1 1 0,-1-1-1,0 0 1,1 0 0,0 1 0,-1 0 0,4-1 0,2 1-3,0-1 0,0 1 0,0 1 0,0 0 0,0 0 0,0 0 0,-1 1 0,1 0 0,0 1 0,-1-1 0,10 6 0,-14-6-90,1 0 0,0 1 0,-1 0 0,0 0 0,1 0-1,-1 0 1,0 0 0,-1 0 0,1 1 0,0-1 0,-1 1 0,0 0-1,0 0 1,0 0 0,0 0 0,-1 0 0,0 0 0,0 0 0,0 1-1,0-1 1,0 0 0,-1 6 0,1-2-89,-2 25 24,1-32-9,0 1-1,-1-1 0,1 0 1,0 0-1,0 0 0,-1 0 1,1 0-1,-1 0 0,1 0 1,-1 0-1,1 0 0,-1 0 1,0 0-1,0 0 0,1-1 1,-1 1-1,0 0 0,0 0 0,0-1 1,0 1-1,0 0 0,0-1 1,0 1-1,-1 0 0,1-1-395,13-1 65,251-26 100,-237 26 878,0-2 0,0-1 0,42-12 1,-60 14-405,-1 0 1,0-1 0,0 0-1,0 0 1,0-1 0,0 1-1,-1-1 1,1-1 0,-1 1-1,0-1 1,-1-1 0,1 1 0,-1-1-1,0 1 1,0-2 0,7-12-1,-11 18-164,0-1 0,0 1-1,-1-1 1,1 1 0,0-1-1,-1 0 1,1 0 0,-1 1-1,0-1 1,1 0 0,-1 0-1,0 1 1,0-1 0,0 0-1,0 0 1,-1 1 0,1-1 0,0 0-1,-1 0 1,1 1 0,-1-1-1,0 0 1,-1-2 0,1 3-36,0 0 0,-1 0 0,1-1 0,-1 1 0,1 0 0,-1 0 0,0 1 0,1-1 0,-1 0 0,0 1 0,0-1 0,0 1 0,1-1 0,-1 1 0,0 0 0,0-1 0,0 1 0,-2 1 0,0-2-5,0 2 0,0-1-1,0 0 1,0 1-1,0 0 1,0 0 0,0 0-1,0 0 1,0 1 0,1 0-1,-1-1 1,1 1-1,-1 1 1,1-1 0,0 0-1,0 1 1,0-1 0,0 1-1,-5 6 1,7-6 24,-1 1 1,0-1-1,1 1 1,0 0-1,0 0 0,0 0 1,0 0-1,1-1 1,-1 1-1,1 0 1,0 0-1,0 0 0,1 0 1,-1 0-1,1 0 1,0 0-1,2 7 1,0-5 14,0 0 0,0-1 0,1 1 0,0-1 0,0 0 1,0 0-1,0 0 0,1 0 0,0-1 0,5 4 1,10 5-15,0 0 1,1-2 0,0 0 0,40 13 0,-17-8-1149,-30-13-6294,-45-8 2170</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07.701"/>
    </inkml:context>
    <inkml:brush xml:id="br0">
      <inkml:brushProperty name="width" value="0.05" units="cm"/>
      <inkml:brushProperty name="height" value="0.05" units="cm"/>
      <inkml:brushProperty name="color" value="#004F8B"/>
    </inkml:brush>
  </inkml:definitions>
  <inkml:trace contextRef="#ctx0" brushRef="#br0">464 8 8980,'0'0'3490,"-132"-7"-3106,53 22 736,2 22-479,7 10-641,12 3-2177,10-5-2882</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11.931"/>
    </inkml:context>
    <inkml:brush xml:id="br0">
      <inkml:brushProperty name="width" value="0.05" units="cm"/>
      <inkml:brushProperty name="height" value="0.05" units="cm"/>
      <inkml:brushProperty name="color" value="#004F8B"/>
    </inkml:brush>
  </inkml:definitions>
  <inkml:trace contextRef="#ctx0" brushRef="#br0">1 246 5026,'0'0'11416,"-1"3"-9536,12 1-1407,632 8 2342,-402-14-2703,-52 2-2612,-175 35 2004,-11-23 484,5 31 139,-8-42 62,0-43-224,-2-22-518,0 41 452,1 1-1,1 0 0,1-1 0,1 1 0,0 0 0,2 0 0,1 0 0,8-23 0,-12 43 109,1 0-1,0 0 0,0 0 0,-1 0 1,1 1-1,1-1 0,-1 0 0,0 1 1,0 0-1,1-1 0,-1 1 0,0 0 0,1 0 1,-1 1-1,1-1 0,0 0 0,-1 1 1,1 0-1,-1-1 0,1 1 0,0 0 1,-1 0-1,1 1 0,0-1 0,-1 0 1,1 1-1,4 1 0,9 2 36,0 0-1,-1 0 1,17 9 0,65 29 389,-2 4 0,89 58 1,-182-103-435,0 0 1,0 0-1,-1 0 1,1 1-1,0-1 0,-1 0 1,1 1-1,-1-1 1,0 1-1,1-1 1,-1 1-1,0 0 0,0-1 1,0 1-1,0 0 1,0 0-1,-1 0 1,1 0-1,0 2 1,-1-3-4,0 0 0,-1 1 0,1-1 1,0 0-1,-1 1 0,1-1 0,-1 0 1,1 1-1,-1-1 0,0 0 1,1 0-1,-1 0 0,0 1 0,0-1 1,0 0-1,0 0 0,0 0 0,0 0 1,0-1-1,-3 2 0,-7 5-43,-1-1 0,-1 0 0,1-1 0,-21 5-1,17-4 25,-127 30-56,0 0-550,138-33 89</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13.221"/>
    </inkml:context>
    <inkml:brush xml:id="br0">
      <inkml:brushProperty name="width" value="0.05" units="cm"/>
      <inkml:brushProperty name="height" value="0.05" units="cm"/>
      <inkml:brushProperty name="color" value="#004F8B"/>
    </inkml:brush>
  </inkml:definitions>
  <inkml:trace contextRef="#ctx0" brushRef="#br0">1 1 5683,'0'0'4719,"4"11"-4372,38 268 4960,2 10-3173,-43-286-2539,5 24 1019,-4-22-3264,-2-28-8793</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13.551"/>
    </inkml:context>
    <inkml:brush xml:id="br0">
      <inkml:brushProperty name="width" value="0.05" units="cm"/>
      <inkml:brushProperty name="height" value="0.05" units="cm"/>
      <inkml:brushProperty name="color" value="#004F8B"/>
    </inkml:brush>
  </inkml:definitions>
  <inkml:trace contextRef="#ctx0" brushRef="#br0">1 25 10293,'0'0'1915,"27"-4"-1330,2-1-431,-2-1 37,1 2-1,0 0 1,0 2-1,50 3 1,-51 3 154,-1 0 0,1 1 0,-1 2 0,29 10 0,-45-13-293,1 0-1,-1 1 1,0 0 0,0 0-1,0 1 1,-1 1-1,0-1 1,0 2-1,-1-1 1,0 1-1,0 0 1,11 16-1,-17-21-61,0 1 0,0-1 0,0 0 0,-1 1-1,1-1 1,-1 0 0,0 1 0,0 0 0,0-1-1,-1 1 1,1 0 0,-1-1 0,0 1 0,0 0-1,0-1 1,0 1 0,-1 0 0,-2 7 0,2-7 0,-2 0 1,1 1 0,-1-1 0,1 0-1,-1 0 1,0-1 0,0 1 0,-1-1-1,1 1 1,-1-1 0,0 0 0,-7 4-1,-6 3 0,-2-1-1,1-1 0,-1 0 0,0-2 0,-32 8 1,5-6-358,1-1 1,-1-2-1,-46-2 1,91-3 304,0 1 0,0-1 1,1 0-1,-1 0 1,0 0-1,0 1 1,0-1-1,1 0 0,-1 0 1,0 0-1,0 0 1,0-1-1,1 1 1,-1 0-1,0 0 0,0 0 1,1-1-1,-1 1 1,0 0-1,0-1 1,1 1-1,-1-1 0,0 1 1,1-1-1,-1 1 1,0-1-1,1 1 1,-1-1-1,1 1 1,-1-1-1,1 0 0,-1 1 1,1-1-1,0 0 1,-1 0-1,1 1 1,0-1-1,0 0 0,-1 0 1,1 1-1,0-1 1,0 0-1,0 0 1,0 0-1,0 1 0,0-1 1,0 0-1,0 0 1,0 0-1,0 1 1,1-1-1,-1 0 0,0 0 1,0 1-1,1-1 1,-1 0-1,1 0 1,-1 1-1,1-1 0,-1 0 1,1 1-1,-1-1 1,2 0-1,20-29-3848</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14.703"/>
    </inkml:context>
    <inkml:brush xml:id="br0">
      <inkml:brushProperty name="width" value="0.05" units="cm"/>
      <inkml:brushProperty name="height" value="0.05" units="cm"/>
      <inkml:brushProperty name="color" value="#004F8B"/>
    </inkml:brush>
  </inkml:definitions>
  <inkml:trace contextRef="#ctx0" brushRef="#br0">47 427 9700,'0'0'1473,"19"0"-963,-15 0-490,35 0 1085,51-7 1,-79 6-997,-1-1 1,1 0-1,-1 0 0,1-1 0,-1 0 0,0-1 0,0 0 0,-1-1 0,1 0 0,-1 0 0,15-12 0,-20 13-81,-1-1 1,0 1-1,-1-1 0,1 0 0,-1 0 1,0 0-1,0 0 0,0 0 0,-1 0 1,0 0-1,0 0 0,0-1 0,0 1 1,-1 0-1,0-1 0,0 1 1,-1 0-1,1-1 0,-2-5 0,0 0-41,-1-1 0,0 1-1,0 0 1,-1 1 0,-1-1-1,1 1 1,-2-1 0,-6-9 0,-2 2-32,0 0 0,-1 1 0,-1 0 1,-27-21-1,37 33 24,0 0 0,1 1-1,-2 0 1,1 0 0,0 1 0,-1 0-1,0 0 1,1 0 0,-1 1 0,0 0-1,0 0 1,-1 0 0,1 1 0,0 1-1,0-1 1,-1 1 0,1 0 0,-10 2 0,13-1 25,1 1 0,-1 0 0,1 1 0,-1-1 0,1 0 0,0 1 0,0 0 0,0 0 0,0 0 0,0 0 0,1 0 0,-1 0 0,1 1 0,0-1 0,0 1 0,0 0 0,1 0 0,-1-1 0,1 1 0,0 0 0,-1 7 0,-4 13 158,2 0 0,-2 30-1,3-17 173,1 0-1,2 0 1,2-1-1,1 1 1,12 54-1,-13-79-273,1-1-1,1 0 0,-1 0 1,2 0-1,0-1 1,0 1-1,1-1 1,0-1-1,1 1 0,0-1 1,0 0-1,1 0 1,1-1-1,-1 0 0,1-1 1,0 0-1,1 0 1,0-1-1,0 0 1,0 0-1,18 6 0,-24-11-72,0 1 0,-1-1 0,1 0 0,0 0 0,0-1 0,0 1 0,0-1 0,0 1-1,0-1 1,0-1 0,0 1 0,0 0 0,0-1 0,0 0 0,0 0 0,0 0 0,0 0 0,-1-1 0,5-2-1,-1-1-152,0-1 0,0 1 0,-1-2 0,0 1 0,0-1 0,8-12-1,28-31-641,-41 50 1126,8 10-86,-2-3-193,1 0 1,0-1-1,0 1 1,1-2-1,-1 1 0,1-1 1,1-1-1,-1 0 1,1 0-1,-1-1 0,1 0 1,0 0-1,0-1 1,0-1-1,1 0 0,-1 0 1,0-1-1,1 0 1,-1-1-1,0 0 1,11-3-1,-17 3-55,0 0 0,0-1-1,0 0 1,0 0 0,0 0 0,-1-1 0,1 1-1,-1-1 1,0 0 0,1 0 0,-1 0 0,4-6 0,-4 5-21,0 1 0,1-1 1,0 0-1,-1 1 1,1 0-1,1 0 0,-1 0 1,0 0-1,10-4 1,6 3 163,0 1 1,0 1-1,0 1 1,1 0 0,-1 1-1,34 6 1,28-1 1006,-80-5-1112,0 0 0,0 0-1,0-1 1,0 1-1,-1 0 1,1-1 0,0 1-1,0-1 1,-1 0-1,1 1 1,0-1 0,-1 0-1,1 0 1,-1 0-1,1 0 1,-1-1 0,1 1-1,-1 0 1,0 0 0,0-1-1,2-2 1,-1 0-35,0 1 0,0-1 1,0 0-1,-1 0 0,0 1 0,0-1 1,0 0-1,0 0 0,0-8 0,-1 6-63,0 0-1,0 0 0,0-1 1,-1 1-1,0 0 0,0 0 1,-1 0-1,1 0 0,-1 0 0,0 1 1,-1-1-1,0 0 0,-4-6 1,-4 2-30,1 0 0,-2 1 0,1 1 0,-1 0 0,-1 1 0,1 0 0,-1 1 0,-1 0 0,1 1 0,-1 0 0,1 2 0,-1-1 0,-1 2 0,1-1 0,0 2 0,0 0 0,-28 2 0,37 0 107,0-1 0,0 1 0,0 0 0,0 0 0,1 0 0,-1 1 0,0-1 0,0 1 0,1 0 0,-1 1 0,1-1 0,0 1 0,0 0 0,0 0 0,0 0 0,0 0-1,1 1 1,-1 0 0,1 0 0,-4 6 0,3-5 36,1 1 0,0 0 0,0 0-1,1 0 1,0 1 0,0-1 0,0 0-1,1 1 1,0-1 0,0 1 0,0 0-1,1-1 1,0 1 0,1-1 0,1 10-1,-1-11-14,1-1 0,0 1-1,0 0 1,1-1 0,-1 1 0,1-1-1,0 0 1,0 0 0,1 0-1,-1 0 1,1 0 0,0-1-1,0 0 1,0 0 0,0 0 0,0 0-1,1-1 1,-1 1 0,1-1-1,0 0 1,0-1 0,0 1-1,5 0 1,13 4-37,0-1-1,-1-1 1,42 2-1,-37-5-707,1-1-1,0-1 0,-1-1 0,0-1 1,41-11-1,-59 12 283,1-1 0,-1-1 0,0 1 0,0-1 0,-1-1 0,1 0 0,-1 0-1,0-1 1,-1 1 0,1-2 0,-1 1 0,0-1 0,-1 0 0,1-1 0,-2 1 0,1-1 0,-1 0 0,0-1 0,5-10 0,-6 5 535,0 0 0,-1 0 1,0 0-1,-1 0 0,-1-1 1,0 1-1,-2-19 0,-1 1 1762,-2 0-1,-7-34 0,6 57 2420,2 17-3447,-2 19-1200,5-26 489,-5 34 434,1 1-1,2 0 1,2 0 0,5 45 0,-4-72-570,0 0 0,1 0 0,0-1 0,0 1 0,1 0 0,0-1 0,1 0-1,-1 0 1,2 0 0,-1 0 0,1 0 0,0-1 0,1 0 0,0 0 0,0 0 0,0-1 0,1 0 0,0 0 0,0-1 0,0 0 0,1 0-1,16 7 1,-19-10-631,0 0-1,0-1 1,1 0-1,-1 0 0,0 0 1,10 0-1,-1-1-3487</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15.059"/>
    </inkml:context>
    <inkml:brush xml:id="br0">
      <inkml:brushProperty name="width" value="0.05" units="cm"/>
      <inkml:brushProperty name="height" value="0.05" units="cm"/>
      <inkml:brushProperty name="color" value="#004F8B"/>
    </inkml:brush>
  </inkml:definitions>
  <inkml:trace contextRef="#ctx0" brushRef="#br0">0 1 12758,'0'0'4866,"145"52"-4866,-80-39-752,-7-2-2402,-11-1-2592</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15.435"/>
    </inkml:context>
    <inkml:brush xml:id="br0">
      <inkml:brushProperty name="width" value="0.05" units="cm"/>
      <inkml:brushProperty name="height" value="0.05" units="cm"/>
      <inkml:brushProperty name="color" value="#004F8B"/>
    </inkml:brush>
  </inkml:definitions>
  <inkml:trace contextRef="#ctx0" brushRef="#br0">112 192 9716,'0'0'2634,"19"8"388,-10-5-2650,11 5 425,0 0 0,0-2-1,0 0 1,1-1-1,36 3 1,54-8 1057,-108-1-1849,-1 0-1,0 0 1,0 0-1,0 0 1,0 0-1,0-1 1,0 1-1,0-1 1,0 1-1,-1-1 1,1 1-1,-1-1 1,1 0-1,-1 0 1,1 0-1,-1 0 1,0 0-1,0 0 1,0 0 0,0-1-1,-1 1 1,1 0-1,0 0 1,-1-1-1,0 1 1,1 0-1,-1-5 1,1-1-138,-1 0 0,1 0 0,-1 0 0,-1 0 0,1 0 1,-2 1-1,-2-13 0,1 14 31,0-1 0,0 1-1,0 0 1,-1 1 0,0-1 0,-1 1 0,1-1 0,-1 1 0,0 0 0,0 1-1,0-1 1,-1 1 0,0 0 0,0 1 0,0-1 0,0 1 0,0 0 0,-1 1-1,-8-3 1,-5-1-45,0 2 0,0 0-1,-1 1 1,1 1 0,-27 0-1,36 3 148,1 0 0,-1 0 0,1 1-1,-1 0 1,1 1 0,0 0 0,0 1 0,0 0 0,1 1-1,-1 0 1,-13 9 0,19-11-4,0 0 0,1-1-1,-1 1 1,1 1 0,-1-1 0,1 0 0,0 1 0,0 0 0,0 0-1,1 0 1,-1 0 0,1 0 0,0 0 0,0 0 0,1 1-1,-1-1 1,1 1 0,0-1 0,0 1 0,1 0 0,-1-1 0,1 1-1,0 0 1,0 0 0,1-1 0,-1 1 0,1 0 0,2 7-1,-1-10-129,-1 1-1,1 0 0,-1-1 1,1 1-1,0-1 0,0 0 1,0 0-1,0 1 1,0-1-1,1-1 0,-1 1 1,1 0-1,-1 0 0,1-1 1,-1 0-1,1 1 0,0-1 1,0 0-1,0 0 0,0-1 1,0 1-1,3 0 0,10 1-1490,1 0 0,28-1-1,-40-1 1030,43 0-4697</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15.781"/>
    </inkml:context>
    <inkml:brush xml:id="br0">
      <inkml:brushProperty name="width" value="0.05" units="cm"/>
      <inkml:brushProperty name="height" value="0.05" units="cm"/>
      <inkml:brushProperty name="color" value="#004F8B"/>
    </inkml:brush>
  </inkml:definitions>
  <inkml:trace contextRef="#ctx0" brushRef="#br0">0 7 4946,'0'0'11173,"9"-1"-10332,-3 0-749,-5 0-72,0 1-1,0-1 0,0 1 1,0-1-1,0 1 1,1 0-1,-1-1 0,0 1 1,0 0-1,0 0 1,0 0-1,0 0 0,1 0 1,-1 0-1,0 0 1,0 0-1,0 1 0,0-1 1,0 0-1,0 1 1,0-1-1,0 1 0,1-1 1,-1 1-1,-1-1 1,1 1-1,0 0 0,0 0 1,0-1-1,0 1 1,0 0-1,-1 0 0,1 0 1,0 0-1,-1 0 1,1 0-1,-1 0 0,1 0 1,-1 0-1,1 0 1,-1 0-1,0 0 0,1 0 1,-1 0-1,0 1 1,0-1-1,0 0 0,0 1 1,1 11 142,0-1-1,2 1 1,-1-1 0,1 0-1,1 1 1,0-1 0,1-1-1,0 1 1,1-1 0,13 20 0,-14-25-143,1 1 1,0-1 0,0 0-1,1 0 1,0-1 0,0 0-1,0 0 1,1-1 0,-1 0-1,1 0 1,0 0 0,0-1-1,1-1 1,-1 1 0,0-1-1,17 1 1,9 1 13,1-1 0,0-2 0,39-4 0,-62 2-57,0-1 1,0 1-1,0-2 1,0 0-1,-1 0 1,0-1-1,1-1 1,-1 0-1,-1 0 1,1-1-1,-1-1 1,16-12-1,-22 15 9,0 0 0,-1 0-1,0 0 1,0-1-1,0 1 1,-1-1 0,1 0-1,-1 0 1,0 0-1,-1 0 1,1 0-1,-1 0 1,0 0 0,0 0-1,0-1 1,-1 1-1,0 0 1,0-1-1,0 1 1,-1 0 0,-1-8-1,1 10 5,0-1 1,0 1-1,0 0 0,0-1 0,-1 1 0,1 0 0,-1 0 1,0 0-1,0 0 0,0 0 0,0 0 0,0 0 0,-1 1 1,1-1-1,-1 1 0,0 0 0,1 0 0,-1 0 1,0 0-1,0 0 0,-1 1 0,1-1 0,0 1 0,0 0 1,-1 0-1,1 0 0,-1 0 0,1 1 0,-1-1 0,1 1 1,-8 0-1,9 1-2,0-1 0,-1 1-1,1 0 1,0 0 0,-1 0 0,1 0 0,0 0 0,0 0 0,0 1 0,0-1 0,0 1 0,0 0-1,0-1 1,0 1 0,1 0 0,-1 0 0,1 0 0,-1 0 0,1 0 0,0 0 0,0 1-1,0-1 1,0 0 0,0 1 0,0-1 0,1 1 0,-1-1 0,1 5 0,-3 7-46,2-1 1,0 0-1,0 0 1,2 16 0,0-26 48,-1 0 1,1 0-1,-1 1 1,1-1 0,0 0-1,0 0 1,0 0 0,1 0-1,-1 0 1,1 0 0,0-1-1,-1 1 1,1 0 0,0-1-1,1 1 1,-1-1-1,0 0 1,4 3 0,0-1-35,-1-1 1,1 0 0,0 0-1,0-1 1,0 1-1,0-1 1,0-1 0,0 1-1,8 0 1,-2 0-52,0-1 1,0-1-1,0 0 1,0-1-1,0 0 1,0 0-1,0-2 1,-1 1-1,1-1 1,11-5-1,65-39-2676,-53 27 2001,50-21-1,-73 36 1265,0 1-1,1 1 0,-1-1 1,1 2-1,0 0 0,0 1 1,0 0-1,17 1 0,-29 1-423,1 0 1,-1 0-1,0 0 0,0 0 0,1 0 1,-1 0-1,0 0 0,0 1 0,0-1 1,-1 0-1,1 1 0,0-1 0,0 1 1,-1-1-1,1 1 0,-1-1 0,1 1 1,-1-1-1,0 1 0,1 0 0,-1-1 1,0 1-1,0-1 0,0 1 0,0 0 1,-1 2-1,-3 46 264,3-47-356,-1 0 1,1 0 0,0 0 0,-1 0 0,0-1 0,0 1 0,0 0 0,0-1 0,0 0 0,0 1 0,-1-1 0,1 0 0,-1 0 0,1 0 0,-1-1 0,0 1 0,0-1 0,0 1 0,0-1 0,-4 2-1,-3-1-696,0 0-1,0 0 0,0 0 1,0-2-1,-12 1 0,6-4-2287,8-15-745</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16.158"/>
    </inkml:context>
    <inkml:brush xml:id="br0">
      <inkml:brushProperty name="width" value="0.05" units="cm"/>
      <inkml:brushProperty name="height" value="0.05" units="cm"/>
      <inkml:brushProperty name="color" value="#004F8B"/>
    </inkml:brush>
  </inkml:definitions>
  <inkml:trace contextRef="#ctx0" brushRef="#br0">0 0 6259,'0'0'4079,"5"22"-2139,13 70 782,25 126 2561,-12-82-5015,-24-113-273,3 20-1468,-10-59-1481,-1-54-3598,-6 23 2524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2.702"/>
    </inkml:context>
    <inkml:brush xml:id="br0">
      <inkml:brushProperty name="width" value="0.05" units="cm"/>
      <inkml:brushProperty name="height" value="0.05" units="cm"/>
      <inkml:brushProperty name="color" value="#004F8B"/>
    </inkml:brush>
  </inkml:definitions>
  <inkml:trace contextRef="#ctx0" brushRef="#br0">1 54 4130,'0'0'4901,"23"-10"-2676,3-3-1341,49-15 1,-70 27-788,-1 1 0,1-1 0,-1 1 0,1 0 0,-1 0 0,1 0 1,-1 1-1,1-1 0,-1 1 0,1 0 0,-1 1 0,0-1 0,1 1 1,-1 0-1,0 0 0,0 0 0,0 0 0,0 1 0,-1 0 0,1-1 1,-1 1-1,0 1 0,1-1 0,-1 0 0,-1 1 0,4 4 0,0-2 23,5 8-25,-1 0 0,0 0 0,0 1 0,-2 0 0,0 0 0,-1 1 0,0 0 0,-1 1 0,-1 0 0,-1-1 0,0 2 0,-1-1 0,-1 0-1,-1 0 1,0 1 0,-3 25 0,1-38-131,0 0 0,0 1 0,-1-1 0,0 0 0,0 0 0,0 0 0,-1 0 0,1 0 0,-1-1 0,0 1 0,0-1 0,-1 0 0,0 0 0,1 0 0,-1 0 0,-1-1 0,1 1 0,0-1 0,-1 0 0,1-1 0,-1 1 0,0-1 0,0 0 1,0 0-1,0 0 0,-1-1 0,1 1 0,-7 0 0,5-1-176,0 0 1,1 0 0,-1 0 0,0-1 0,0 0-1,1 0 1,-1-1 0,0 0 0,0 0 0,1 0-1,-1-1 1,1 0 0,-1 0 0,1-1 0,0 0-1,0 0 1,0 0 0,0-1 0,0 0 0,1 0-1,0 0 1,-6-7 0,6 5-304,1 0 0,1 0 0,-1-1 0,1 1 0,-3-9 1,-9-40-2947</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16.519"/>
    </inkml:context>
    <inkml:brush xml:id="br0">
      <inkml:brushProperty name="width" value="0.05" units="cm"/>
      <inkml:brushProperty name="height" value="0.05" units="cm"/>
      <inkml:brushProperty name="color" value="#004F8B"/>
    </inkml:brush>
  </inkml:definitions>
  <inkml:trace contextRef="#ctx0" brushRef="#br0">1 166 288,'0'0'8012,"20"-8"-5736,68-24 79,-83 30-2170,0 1-1,0-1 1,1 1-1,-1 1 1,0-1-1,0 1 1,1 0-1,-1 0 1,0 1-1,1-1 1,-1 1-1,0 0 1,0 1-1,0-1 1,0 1-1,0 0 1,0 0-1,0 1 1,-1-1-1,1 1 0,-1 0 1,0 0-1,0 1 1,0-1-1,0 1 1,0 0-1,-1 0 1,6 8-1,-4-4-131,0 0 0,-1 0 0,0 0-1,-1 0 1,1 1 0,-1-1 0,-1 1-1,0 0 1,0 0 0,-1 0 0,0 0-1,-1 0 1,1 0 0,-3 13 0,2-20-67,-1 1 1,0 0 0,0-1 0,0 1-1,0 0 1,0-1 0,-1 1 0,1-1-1,-1 0 1,0 1 0,1-1 0,-1 0-1,0 0 1,0 0 0,0 0-1,-1-1 1,1 1 0,0 0 0,-1-1-1,1 0 1,-1 0 0,1 1 0,-1-1-1,0-1 1,-5 2 0,-5 1-284,1-1 1,-2 0 0,1-2-1,-13 1 1,25-1 277,0 0-23,0 0 1,0 0 0,0 0 0,0 1 0,0-1-1,0 0 1,-1-1 0,1 1 0,0 0 0,0 0-1,0 0 1,0-1 0,0 1 0,0 0 0,0-1-1,0 1 1,0-1 0,0 1 0,0-1 0,1 1-1,-1-1 1,0 0 0,0 0 0,0 1 0,1-1 0,-1 0-1,0 0 1,1 0 0,-1 0 0,1 0 0,-1 1-1,1-1 1,-1 0 0,1 0 0,0 0 0,-1-1-1,1 1 1,0 0 0,0 0 0,0 0 0,0 0-1,0 0 1,0 0 0,0 0 0,0 0 0,0 0-1,1 0 1,-1 0 0,0 0 0,1 0 0,-1 0-1,0 0 1,2-1 0,0-3-73,0 0 0,1 0 0,-1 0 0,1 1 0,0-1 0,1 1 0,-1-1 0,1 1 0,6-5 0,6-2 101,0 1 1,1 0-1,0 2 0,0 0 0,1 0 0,0 2 0,0 0 0,35-5 0,-28 7 968,0 1 0,0 2 0,38 2-1,-59 0-860,-1-1 0,1 1 0,-1 0 0,1 1 0,-1-1 0,0 0 0,1 1 0,-1 0 0,0 0 0,0 0-1,0 0 1,-1 0 0,1 1 0,0-1 0,-1 1 0,0 0 0,0 0 0,1 0 0,-1 0 0,2 6 0,13 14-1793,3-6-3342</inkml:trace>
  <inkml:trace contextRef="#ctx0" brushRef="#br0" timeOffset="1">622 0 7059,'0'0'1505</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16.863"/>
    </inkml:context>
    <inkml:brush xml:id="br0">
      <inkml:brushProperty name="width" value="0.05" units="cm"/>
      <inkml:brushProperty name="height" value="0.05" units="cm"/>
      <inkml:brushProperty name="color" value="#004F8B"/>
    </inkml:brush>
  </inkml:definitions>
  <inkml:trace contextRef="#ctx0" brushRef="#br0">0 272 5955,'0'0'11461,"67"-113"-10164,-42 77-209,4 1-256,0 5-111,2 4-177,-2 7-384,2 8-160,4 9-512,-2 2-1505,9 10-1120,-3 16-1794,2 2-2256</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17.212"/>
    </inkml:context>
    <inkml:brush xml:id="br0">
      <inkml:brushProperty name="width" value="0.05" units="cm"/>
      <inkml:brushProperty name="height" value="0.05" units="cm"/>
      <inkml:brushProperty name="color" value="#004F8B"/>
    </inkml:brush>
  </inkml:definitions>
  <inkml:trace contextRef="#ctx0" brushRef="#br0">359 98 6723,'0'0'12096,"1"-9"-11551,0 7-531,0 0 0,-1 0 0,0 0 0,1 0 0,-1 0 0,0-1 1,0 1-1,0 0 0,0 0 0,-1 0 0,1 0 0,0 0 0,-1 0 1,1 0-1,-1 0 0,0 0 0,0 0 0,0 0 0,-2-3 0,-1 2-13,1 1-1,-1-1 1,0 1-1,0 0 1,0 0-1,0 0 0,0 1 1,0-1-1,-1 1 1,1 0-1,-9-1 1,-43-5-21,0 1 1,-74 4-1,125 2 20,3 0 0,0 0 0,0 0 1,0 0-1,0 1 0,0-1 0,0 0 1,0 1-1,0 0 0,0-1 0,0 1 0,0 0 1,0 0-1,1 0 0,-1 0 0,0 1 1,0-1-1,1 0 0,-1 1 0,1-1 0,0 1 1,-1-1-1,1 1 0,0 0 0,0-1 1,0 1-1,0 0 0,0 0 0,0 0 0,0 0 1,1 0-1,-1 0 0,1 0 0,0 0 1,-1 0-1,1 0 0,0 0 0,0 0 0,0 0 1,1 1-1,-1-1 0,0 0 0,1 0 1,-1 0-1,1 0 0,0 0 0,0 0 0,1 3 1,0-1 12,1-1 1,-1 1 0,1 0-1,0-1 1,0 0-1,0 1 1,1-1 0,-1-1-1,1 1 1,-1 0-1,1-1 1,0 0 0,0 1-1,0-2 1,0 1 0,1 0-1,-1-1 1,0 0-1,1 0 1,4 1 0,11 1-47,1 0 1,39-1 0,-55-2-23,0 0 1,-1 0-1,1 0 1,0-1-1,0 0 0,0 0 1,-1 0-1,1 0 0,0-1 1,-1 0-1,1 0 1,-1 0-1,0-1 0,0 1 1,1-1-1,-2 0 1,7-5-1,-7 4 25,0-1 1,0 0-1,0 1 1,0-1-1,-1 0 0,0 0 1,0-1-1,0 1 1,-1 0-1,0 0 0,0-1 1,0 1-1,0-1 1,-1 1-1,0-7 0,-1 11 65,1 1 0,0-1 0,0 0 0,0 0-1,-1 0 1,1 1 0,0-1 0,0 0 0,0 0 0,0 0-1,1 0 1,-1 1 0,0-1 0,0 0 0,0 0-1,1 0 1,-1 1 0,0-1 0,1 0 0,-1 0 0,0 1-1,1-1 1,-1 0 0,2 0 0,9 16 1030,4 8-1248,-8-16 91,1 1 0,0-1-1,0-1 1,1 0 0,0 0-1,0 0 1,1-1 0,-1-1-1,1 0 1,0 0 0,0-1-1,18 4 1,-11-4-965,0 0-1,30 0 1,-32-3-1177,1-1 0,28-5 0,-7-8-4316</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17.550"/>
    </inkml:context>
    <inkml:brush xml:id="br0">
      <inkml:brushProperty name="width" value="0.05" units="cm"/>
      <inkml:brushProperty name="height" value="0.05" units="cm"/>
      <inkml:brushProperty name="color" value="#004F8B"/>
    </inkml:brush>
  </inkml:definitions>
  <inkml:trace contextRef="#ctx0" brushRef="#br0">32 125 5651,'0'0'1080,"-1"-18"977,-2-6-1076,0-15 133,2-5 4312,-14 133-2897,11-54-2040,1 1 0,1 0 0,7 64 1,-5-90-618,2-1 1,-1-1 0,2 1 0,-1 0 0,1 0-1,0-1 1,1 1 0,0-1 0,0 0-1,0 0 1,1-1 0,1 1 0,-1-1 0,1 0-1,1-1 1,-1 1 0,1-1 0,0 0-1,0-1 1,12 7 0,-16-10-554,1-1-1,0 1 1,-1-1-1,1 0 1,0 0 0,-1-1-1,1 1 1,0-1 0,6 0-1,4 0-5409</inkml:trace>
  <inkml:trace contextRef="#ctx0" brushRef="#br0" timeOffset="1">15 125 4498,'0'0'13574,"129"65"-12133,-75-31-657,-3 1-352,-7 0-79,-5-3-225,-6-2 0,-10-8-128,-6-5-192,-9-8-1249,-6-5-896</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17.893"/>
    </inkml:context>
    <inkml:brush xml:id="br0">
      <inkml:brushProperty name="width" value="0.05" units="cm"/>
      <inkml:brushProperty name="height" value="0.05" units="cm"/>
      <inkml:brushProperty name="color" value="#004F8B"/>
    </inkml:brush>
  </inkml:definitions>
  <inkml:trace contextRef="#ctx0" brushRef="#br0">1 17 6099,'0'0'7139,"114"-16"-7139,-85 27-1361,-3 13-1648,-3 6-2097</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18.249"/>
    </inkml:context>
    <inkml:brush xml:id="br0">
      <inkml:brushProperty name="width" value="0.05" units="cm"/>
      <inkml:brushProperty name="height" value="0.05" units="cm"/>
      <inkml:brushProperty name="color" value="#004F8B"/>
    </inkml:brush>
  </inkml:definitions>
  <inkml:trace contextRef="#ctx0" brushRef="#br0">0 109 3890,'0'0'9783,"18"10"-7081,58 30-629,-69-37-1742,0-1 0,0 1 0,0-1 0,0 0 0,0-1 0,0 0 0,0 0 0,0 0 0,0-1 0,1 0 0,13-3 0,7 1 321,-25 3-630,0-1-1,-1 0 1,1 0 0,0-1-1,-1 1 1,1-1 0,0 1-1,-1-1 1,1 0-1,-1 0 1,1 0 0,-1 0-1,0 0 1,1-1 0,-1 1-1,0-1 1,0 1 0,0-1-1,0 0 1,0 0 0,0 0-1,-1 0 1,1 0 0,-1 0-1,1 0 1,-1-1 0,2-2-1,-2 0-112,0 0-1,0 1 1,0-1-1,-1 0 1,1 0-1,-1 1 1,0-1 0,-1 0-1,1 0 1,-1 1-1,0-1 1,0 0-1,0 1 1,-5-10-1,-6-4-362,10 16 411,0-1 0,1 1-1,-1-1 1,0 1 0,1-1 0,-1 1 0,1-1 0,0 0 0,0 0 0,-1-5 293,20 28-7,10 7 100,18 19 154,74 57 0,-118-102-540,0 1 0,0-1 0,0 0 0,0 0 0,0 0 0,0 0 0,0-1 0,1 1 1,-1 0-1,0-1 0,0 0 0,1 1 0,-1-1 0,0 0 0,1 0 0,-1 0 0,0-1 0,0 1 1,1-1-1,-1 1 0,0-1 0,0 0 0,0 1 0,3-3 0,4-2-288,0 0-1,-1-1 1,0 0-1,10-10 1,14-10-410,-16 16 580,0 1 1,1 0-1,0 1 1,0 1-1,21-5 0,-24 8 750,1 1 0,-1 1-1,1 0 1,15 1-1,-29 1-507,1 1 0,-1-1 0,0 1 0,0-1 0,0 1 0,0 0-1,1 0 1,-1-1 0,0 1 0,0 0 0,0 0 0,-1 0 0,1 0 0,0 0-1,0 0 1,0 0 0,-1 1 0,1-1 0,-1 0 0,1 0 0,-1 0 0,1 1 0,-1-1-1,1 3 1,8 39-258,-7-32 77,-2-11 84,10 27-3089,-9-26 2766,-1 0-1,1-1 1,0 1-1,0-1 0,-1 1 1,1 0-1,0-1 1,0 1-1,0-1 0,0 0 1,0 1-1,0-1 1,0 0-1,0 1 0,0-1 1,-1 0-1,3 0 1,17 0-8714</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18.595"/>
    </inkml:context>
    <inkml:brush xml:id="br0">
      <inkml:brushProperty name="width" value="0.05" units="cm"/>
      <inkml:brushProperty name="height" value="0.05" units="cm"/>
      <inkml:brushProperty name="color" value="#004F8B"/>
    </inkml:brush>
  </inkml:definitions>
  <inkml:trace contextRef="#ctx0" brushRef="#br0">1 1 9300,'0'0'9220</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23.981"/>
    </inkml:context>
    <inkml:brush xml:id="br0">
      <inkml:brushProperty name="width" value="0.05" units="cm"/>
      <inkml:brushProperty name="height" value="0.05" units="cm"/>
      <inkml:brushProperty name="color" value="#004F8B"/>
    </inkml:brush>
  </inkml:definitions>
  <inkml:trace contextRef="#ctx0" brushRef="#br0">435 175 5394,'0'0'4632,"13"-8"-3786,37-22 141,-49 29-890,0 1 1,0-1-1,0 0 0,0 0 1,0 0-1,0 0 0,0-1 1,0 1-1,0 0 1,0 0-1,-1 0 0,1-1 1,0 1-1,-1-1 1,1 1-1,-1 0 0,1-1 1,-1 1-1,0-1 1,0 1-1,0-1 0,0 1 1,0 0-1,0-1 1,0 1-1,0-1 0,0 1 1,-1-1-1,1 1 0,0-1 1,-1 1-1,0 0 1,0-2-1,-1-1 57,0 0 0,-1 0 0,0 0 0,0 0 0,0 0 0,-6-5-1,0 2-80,1 0 0,-2 1-1,1 1 1,-1-1 0,1 2-1,-2-1 1,1 1-1,0 1 1,-1 0 0,1 0-1,-1 1 1,0 1-1,0-1 1,0 2 0,0 0-1,0 0 1,0 1 0,0 0-1,0 1 1,-14 4-1,10-3-64,1 2-1,0 0 0,0 0 0,0 1 0,1 1 1,0 0-1,0 1 0,1 1 0,0-1 0,0 2 0,1 0 1,0 0-1,1 1 0,-13 18 0,15-17 24,2 1 0,-1 0 0,1 0 0,1 1 0,1 0 0,0-1 0,0 2 0,2-1 0,-1 0 0,2 0 0,0 1 0,1-1 0,0 1-1,3 14 1,-3-24-21,1 1-1,0 0 1,0-1 0,1 0-1,0 1 1,0-1-1,0 0 1,0 0-1,1 0 1,0 0-1,0 0 1,0-1-1,1 1 1,6 6-1,-3-5 8,0 0-1,0 0 0,1-1 1,0 0-1,0-1 0,1 1 1,-1-1-1,11 2 0,6 2 31,1-2 0,0-1 0,0-1 0,0-2-1,35 0 1,-51-2-74,1 0 0,-1-1 0,0 0-1,0-1 1,0 0 0,0-1 0,0 0-1,-1 0 1,1-1 0,16-10 0,-13 6-102,-1-2 1,0 1 0,-1-1-1,0-1 1,-1 0 0,15-20-1,-21 23 104,-3 7 23,0-1 0,0 1 0,-1 0 0,1-1 0,0 1 0,0 0 0,0 0 0,1-1 0,-1 1 0,0 0 0,0 0 0,1 0 0,1-1 0,2 20-171,16 101 986,-6 2 0,-1 167 0,0-13-323,-11-221-598,-2-38-1922,-1-49-351,0-85-5236,0 42 3527</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24.324"/>
    </inkml:context>
    <inkml:brush xml:id="br0">
      <inkml:brushProperty name="width" value="0.05" units="cm"/>
      <inkml:brushProperty name="height" value="0.05" units="cm"/>
      <inkml:brushProperty name="color" value="#004F8B"/>
    </inkml:brush>
  </inkml:definitions>
  <inkml:trace contextRef="#ctx0" brushRef="#br0">15 43 9428,'0'0'3602,"19"-8"-2668,-7 3-822,0 0-25,-1 0 0,1 0-1,0 2 1,0-1 0,1 2-1,-1-1 1,1 2 0,-1 0-1,25 0 1,-19 4 85,-1 0 0,0 0-1,0 2 1,0 0 0,-1 1 0,0 1 0,0 0 0,0 1 0,-1 1-1,0 1 1,25 21 0,-37-29-161,0 1 0,-1-1 0,1 1 0,-1 0 0,0 0 0,1 0 0,-1 0 0,-1 0 0,1 0 0,0 0 0,-1 1 0,0-1 0,0 1 0,0-1 0,0 1 0,0-1 0,-1 1 0,0 0 0,1-1 0,-1 1 0,-1 0 0,1-1 0,0 1 0,-3 6 0,1-4-7,0-1 0,-1 0 0,1 0 1,-1-1-1,0 1 0,-1-1 0,1 1 0,-1-1 0,0 0 1,0 0-1,0-1 0,-1 1 0,1-1 0,-1 0 0,-5 3 1,-14 6-238,-1-1 0,-1-1 0,1-1 0,-1-2 0,-1 0 0,0-2 0,1-1 0,-1 0 0,-41-2 1,63-2 35,1 0 1,-1 0 0,0 0 0,0-1 0,1 0 0,-1 0 0,0 0-1,-6-3 1,9 3 60,0-1 1,1 1-1,-1 0 0,0 0 0,1-1 0,-1 1 0,1-1 0,-1 1 1,1-1-1,0 0 0,0 0 0,0 0 0,0 1 0,0-1 1,0 0-1,0 0 0,0 0 0,1 0 0,-1 0 0,1-5 0,-2-27-2788</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25.047"/>
    </inkml:context>
    <inkml:brush xml:id="br0">
      <inkml:brushProperty name="width" value="0.05" units="cm"/>
      <inkml:brushProperty name="height" value="0.05" units="cm"/>
      <inkml:brushProperty name="color" value="#004F8B"/>
    </inkml:brush>
  </inkml:definitions>
  <inkml:trace contextRef="#ctx0" brushRef="#br0">280 17 9957,'0'0'3553,"6"21"-3118,-5-17-413,115 354 3587,-108-342-3535,-5-11-55,-1-1 0,0 1 0,0-1 0,0 1 0,-1 0 0,0 0 0,0 0 0,1 5 1,-13-10 28,-5-3-210,0 0 0,0-1 0,0-1 0,1 0 0,-29-15 0,-11-4-168,35 16 287,0 0 1,-1 2-1,0 0 1,0 2 0,0 0-1,0 1 1,-1 2-1,-24 0 1,44 1 52,1 1-1,-1-1 0,1 1 1,0 0-1,-1 0 1,1 0-1,0-1 1,0 1-1,0 0 1,0 0-1,0 1 1,0-1-1,0 0 0,0 0 1,0 0-1,0 1 1,0-1-1,1 0 1,-1 1-1,1-1 1,-1 1-1,1-1 0,-1 1 1,1-1-1,0 1 1,0-1-1,0 1 1,0-1-1,0 3 1,0 2 37,-1-1 1,2 1-1,-1-1 1,1 1 0,-1-1-1,1 1 1,3 7-1,-1-7 6,1 0-1,0 0 1,0 0-1,1-1 1,0 1-1,0-1 1,0 0-1,0 0 1,1-1-1,0 1 1,0-2-1,0 1 1,0 0-1,8 2 1,8 4 44,0-2 0,0 0 1,25 5-1,-17-6-91,-1-2 0,1-1 0,0-1 0,0-1 0,0-2 0,0-1 0,56-10 0,-69 8-213,-1-1-1,1-1 1,-1-1-1,-1 0 1,1-1-1,-1-1 1,0 0 0,-1-1-1,0 0 1,-1-1-1,1-1 1,-2 0-1,0-1 1,0 0 0,15-22-1,-19 21-15,-1 0-1,0-1 1,-1 1-1,-1-1 1,0-1-1,-1 1 1,0-1-1,-1 1 1,1-27-1,-2 9 167,-1 1-1,-2-1 1,-7-47-1,-12 4 3289,20 73-1903,0 7-799,1 79 219,15 108 0,-9-150-830,1 1 0,3-1 0,1-1 0,25 58-1,-31-89-3501,-2-11 824,-1-22-1065,-6-36-2442,-15-37 4369,4 23 4337,8-2 3911,6 74-6162,0 0 0,1 0 1,-1 0-1,0 0 1,1 0-1,-1 0 0,0-1 1,1 1-1,-1 0 0,1 0 1,0 0-1,-1 1 0,1-1 1,0 0-1,0 0 1,-1 0-1,1 0 0,0 1 1,0-1-1,0 0 0,0 1 1,0-1-1,0 1 0,0-1 1,0 1-1,0-1 0,0 1 1,0 0-1,1-1 1,-1 1-1,0 0 0,2 0 1,47-1 1123,-34 2-516,18-1-174,100 4 453,-119-2-1125,0 0 0,-1 1-1,1 0 1,0 2-1,-1-1 1,24 13-1,-34-15-198,0 0 0,-1 1 0,1 0 0,-1-1 0,1 1 0,-1 1 0,0-1-1,4 6 1,-6-8 3,0 1-1,0-1 0,0 0 1,-1 1-1,1-1 0,0 0 1,-1 1-1,1-1 0,-1 1 1,0-1-1,1 1 0,-1-1 1,0 1-1,0-1 0,0 1 1,0-1-1,0 1 0,0-1 1,-1 1-1,1-1 0,0 1 1,-1-1-1,1 1 0,-1-1 1,0 1-1,1-1 0,-1 0 1,0 0-1,-1 2 0,-31 20-7529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3.033"/>
    </inkml:context>
    <inkml:brush xml:id="br0">
      <inkml:brushProperty name="width" value="0.05" units="cm"/>
      <inkml:brushProperty name="height" value="0.05" units="cm"/>
      <inkml:brushProperty name="color" value="#004F8B"/>
    </inkml:brush>
  </inkml:definitions>
  <inkml:trace contextRef="#ctx0" brushRef="#br0">1 1 6851,'0'0'6923,"4"26"-6565,30 181 520,-27-149-779,12 77 330,-16-122-569,0 0 1,1 1 0,0-2-1,1 1 1,1 0-1,0-1 1,12 17 0,-17-28 62,0 0 1,0 0 0,0-1-1,1 1 1,-1 0 0,0-1-1,0 1 1,1-1 0,-1 0-1,0 1 1,0-1 0,1 0-1,-1 0 1,0 1 0,1-1-1,-1 0 1,1 0 0,-1-1-1,0 1 1,1 0 0,-1 0-1,0-1 1,0 1 0,1-1-1,-1 1 1,0-1 0,0 1-1,1-1 1,-1 0 0,0 1-1,0-1 1,0 0 0,0 0-1,0 0 1,1-1 0,38-36-705,-38 36 663,37-45-148,-25 29 1701,33-32-1,-26 86 599,-15-28-2310,1 0-1,-1 0 0,1-1 0,1 0 0,-1 0 0,11 6 0,24 14-3697</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25.379"/>
    </inkml:context>
    <inkml:brush xml:id="br0">
      <inkml:brushProperty name="width" value="0.05" units="cm"/>
      <inkml:brushProperty name="height" value="0.05" units="cm"/>
      <inkml:brushProperty name="color" value="#004F8B"/>
    </inkml:brush>
  </inkml:definitions>
  <inkml:trace contextRef="#ctx0" brushRef="#br0">0 12 7363,'0'0'9962,"27"0"-8478,339-7 890,116 2-486,-275 6-4332,-38-1-5054,-183 0 3125</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25.793"/>
    </inkml:context>
    <inkml:brush xml:id="br0">
      <inkml:brushProperty name="width" value="0.05" units="cm"/>
      <inkml:brushProperty name="height" value="0.05" units="cm"/>
      <inkml:brushProperty name="color" value="#004F8B"/>
    </inkml:brush>
  </inkml:definitions>
  <inkml:trace contextRef="#ctx0" brushRef="#br0">0 101 13110,'0'0'2460,"36"0"-1225,461-12 2449,168-46-2289,-344 28-1605,-318 29-345,-10 1-1635,-15 0-753,-13 0-2190</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27.526"/>
    </inkml:context>
    <inkml:brush xml:id="br0">
      <inkml:brushProperty name="width" value="0.05" units="cm"/>
      <inkml:brushProperty name="height" value="0.05" units="cm"/>
      <inkml:brushProperty name="color" value="#004F8B"/>
    </inkml:brush>
  </inkml:definitions>
  <inkml:trace contextRef="#ctx0" brushRef="#br0">0 87 400,'0'0'8196,"1"-16"-6766,5-55 2190,-6 91-3562,-1 89 1146,5 0-1,19 119 1,-19-213-3604,-11-31-3586,-12-16 707</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28.288"/>
    </inkml:context>
    <inkml:brush xml:id="br0">
      <inkml:brushProperty name="width" value="0.05" units="cm"/>
      <inkml:brushProperty name="height" value="0.05" units="cm"/>
      <inkml:brushProperty name="color" value="#004F8B"/>
    </inkml:brush>
  </inkml:definitions>
  <inkml:trace contextRef="#ctx0" brushRef="#br0">0 238 3682,'0'-16'2809,"0"10"-2743,0-8 251,1-1-1,0 1 1,0 0 0,4-14 0,-3 22-123,0 0 1,0 0-1,0 1 1,1-1-1,-1 1 1,1-1-1,1 1 1,-1 0-1,1 0 1,0 0-1,0 1 1,0-1-1,1 1 1,9-7-1,-4 4-28,1 1-1,1 1 0,-1 0 0,1 0 1,-1 1-1,1 0 0,1 1 0,-1 1 1,0 0-1,1 0 0,-1 1 0,1 1 1,-1 0-1,1 1 0,-1 0 0,1 1 0,-1 0 1,0 1-1,0 0 0,0 1 0,20 10 1,-22-9-130,0 0 1,-1 0-1,0 1 1,0 0-1,-1 0 1,0 1-1,0 0 0,0 1 1,-1 0-1,0 0 1,-1 0-1,1 1 1,-2 0-1,1 0 1,-1 1-1,-1 0 1,0-1-1,0 1 1,-1 1-1,0-1 0,-1 0 1,0 1-1,-1 0 1,0-1-1,0 19 1,-2-21-39,0-1 1,-1 1-1,1-1 1,-1 1-1,-1-1 1,1 0-1,-1 0 1,-1 0-1,1 0 1,-1 0-1,0-1 0,-7 8 1,2-4-55,-1 1 1,0-2-1,0 1 1,-1-1-1,-1-1 0,-15 10 1,7-7-75,-1-1 0,0-1 1,0-1-1,-1 0 0,0-2 0,0 0 1,0-2-1,-26 3 0,45-7 119,1 0 0,-1 0 0,1 0 0,0 0 0,-1 0 0,1 0 0,-1-1 0,1 1 0,0-1 0,-1 1 0,1-1 0,0 0 0,0 0 0,-3-1 0,5 1 11,-1 0 0,0 0-1,1 0 1,-1 0 0,1 0-1,-1-1 1,1 1 0,0 0 0,-1 0-1,1 0 1,0 0 0,0 0 0,0-1-1,0 1 1,0 0 0,0 0-1,0 0 1,0 0 0,0-1 0,1 1-1,-1 0 1,0 0 0,1 0 0,-1 0-1,1 0 1,-1 0 0,1 0-1,-1 0 1,1 0 0,1-2 0,2-2 10,1 0 1,-1 0 0,1 0-1,0 1 1,0 0 0,1-1-1,-1 2 1,1-1 0,0 1-1,-1 0 1,2 0 0,-1 0-1,0 1 1,0 0 0,1 1-1,-1-1 1,1 1 0,0 0-1,-1 1 1,1-1 0,0 1-1,-1 1 1,1-1 0,0 1-1,-1 1 1,1-1 0,-1 1-1,1 0 1,10 5 0,20 17 500,2-1-1,65 27 1,-82-42-426,0 0 0,1-2 0,0-1-1,0 0 1,0-2 0,41 1 0,-63-5-63,1-1 0,-1 1 0,0 0 1,1 0-1,-1-1 0,0 1 0,0-1 0,0 1 0,0-1 0,-1 1 0,1-1 0,0 0 1,-1 1-1,1-1 0,-1 0 0,1 1 0,-1-1 0,0 0 0,0 0 0,0 0 0,0 1 1,0-1-1,0 0 0,-1-3 0,-2-52-244,-7 31 54,3 22 143,5 16-57,2-6 100,1 0 0,1 0-1,-1-1 1,1 1 0,0-1-1,0 1 1,1-1 0,-1 0-1,1 0 1,0 0 0,1 0-1,-1 0 1,1-1 0,0 1-1,0-1 1,0 0 0,1 0-1,0-1 1,-1 1 0,1-1 0,0 0-1,11 4 1,-3 0 16,0-1 0,1-1 1,0 0-1,0-1 0,0-1 0,0 0 1,1 0-1,19-1 0,-31-2-49,0 0 0,0 0 0,0 0 0,0-1 0,0 1 1,-1-1-1,1 0 0,0 0 0,0 0 0,-1 0 0,1-1 0,-1 1 0,1-1 0,-1 1 0,0-1 0,1 0 0,-1 0 0,2-2 0,0-1-59,-1 0 0,0 1-1,0-1 1,0-1 0,-1 1 0,1 0-1,-1 0 1,2-10 0,0-8-189,-1 1 0,-1-1 0,0-35 0,-2 51 261,0-16 1269,0 46-1074,1 48-263,1-64 2,-1 0-1,2 1 1,-1-1 0,1 0 0,-1 0-1,2 0 1,-1 0 0,1-1-1,0 1 1,7 7 0,-6-8-521,0 0 1,1-1-1,0 1 1,0-1-1,12 8 1,5-2-3171</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28.631"/>
    </inkml:context>
    <inkml:brush xml:id="br0">
      <inkml:brushProperty name="width" value="0.05" units="cm"/>
      <inkml:brushProperty name="height" value="0.05" units="cm"/>
      <inkml:brushProperty name="color" value="#004F8B"/>
    </inkml:brush>
  </inkml:definitions>
  <inkml:trace contextRef="#ctx0" brushRef="#br0">2 0 11045,'0'0'3714,"-2"120"-2402,15-46-351,1-1-561,3-4-304,-1-6-16,-1-11-80,-5-7 0,-3-11-928,-7-10-657,0-7-1056,0-14-305,-13-3-2656</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28.992"/>
    </inkml:context>
    <inkml:brush xml:id="br0">
      <inkml:brushProperty name="width" value="0.05" units="cm"/>
      <inkml:brushProperty name="height" value="0.05" units="cm"/>
      <inkml:brushProperty name="color" value="#004F8B"/>
    </inkml:brush>
  </inkml:definitions>
  <inkml:trace contextRef="#ctx0" brushRef="#br0">1 1 8980,'0'0'1854,"22"6"102,-1-1-1437,-12-3-329,1 0-1,0 0 0,0 1 0,-1 1 1,1-1-1,-1 2 0,0-1 0,-1 1 1,1 1-1,-1-1 0,0 1 1,12 11-1,-6-2 102,-1 0 1,0 0 0,-1 2-1,13 21 1,-22-32-280,0 1 0,1-1 0,-2 1 0,1-1 0,-1 1 0,0 0 0,-1 0 1,1 0-1,-1 0 0,-1 0 0,1 0 0,-1 0 0,0 0 0,-1 0 0,-2 13 0,2-17-63,0-1 0,0 1 0,-1 0 0,1-1 0,-1 0 0,1 1 0,-1-1 0,0 0 0,0 0 0,0 0-1,0 0 1,0 0 0,0-1 0,0 1 0,0 0 0,-1-1 0,1 0 0,-1 0 0,1 1 0,-1-2 0,0 1 0,1 0 0,-5 0-1,-4 1-369,-1 0-1,0-1 0,1-1 0,-14 0 0,24-1 381,-1 1-1,0 0 0,1-1 1,-1 1-1,1-1 0,-1 1 1,1-1-1,-1 0 0,1 1 0,0-1 1,-1 0-1,1 0 0,0 0 1,0 0-1,-1 0 0,1 0 0,0-1 1,0 1-1,0 0 0,0 0 1,1-1-1,-1 1 0,0-1 1,0 1-1,1-1 0,-1 1 0,1-1 1,0 1-1,-1-1 0,1 1 1,0-1-1,0 0 0,0 1 0,0-1 1,0 1-1,0-1 0,0 1 1,1-4-1,0 1 7,-1-1 0,1 0 0,0 0 0,1 0 0,-1 1 0,1-1 0,0 1 0,0-1 0,0 1 0,0 0 0,1 0 0,4-6 0,5 0 122,0 0-1,1 1 0,0 1 1,1 0-1,-1 1 0,1 0 0,1 1 1,-1 1-1,1 0 0,0 1 0,0 1 1,0 0-1,1 1 0,27 0 0,-39 2 18,0 0 0,-1 0 0,1 0 0,0 1-1,0 0 1,-1 0 0,1 0 0,-1 0 0,1 1 0,-1-1-1,1 1 1,-1 0 0,0 0 0,0 0 0,0 1-1,0-1 1,0 1 0,0-1 0,-1 1 0,1 0-1,-1 0 1,3 4 0,2 6-2,-1 1 0,0 0-1,0 0 1,4 21 0,8 17-2225,-12-41-1132</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29.352"/>
    </inkml:context>
    <inkml:brush xml:id="br0">
      <inkml:brushProperty name="width" value="0.05" units="cm"/>
      <inkml:brushProperty name="height" value="0.05" units="cm"/>
      <inkml:brushProperty name="color" value="#004F8B"/>
    </inkml:brush>
  </inkml:definitions>
  <inkml:trace contextRef="#ctx0" brushRef="#br0">31 140 2897,'0'0'7508,"-25"-96"-7412,19 69 1809,6 14 992,0 10-1664,21 8-3619,10 21-1551,4 6-978</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29.743"/>
    </inkml:context>
    <inkml:brush xml:id="br0">
      <inkml:brushProperty name="width" value="0.05" units="cm"/>
      <inkml:brushProperty name="height" value="0.05" units="cm"/>
      <inkml:brushProperty name="color" value="#004F8B"/>
    </inkml:brush>
  </inkml:definitions>
  <inkml:trace contextRef="#ctx0" brushRef="#br0">268 166 8628,'0'0'2593,"1"-17"-1256,1-58 320,-2 72-1619,-1 0 0,1 0 0,-1 0 0,1 0 1,-1 0-1,0 1 0,0-1 0,0 0 1,-1 0-1,1 1 0,0-1 0,-1 1 1,0-1-1,0 1 0,0 0 0,0-1 1,0 1-1,0 0 0,0 0 0,-1 1 1,1-1-1,-1 0 0,1 1 0,-1 0 1,0-1-1,1 1 0,-5-1 0,-3-1-35,0 1-1,-1 0 1,1 1-1,0 0 1,-16 0-1,22 1 21,-1 0-1,1 0 0,-1 1 1,0-1-1,1 1 0,-1 0 1,1 0-1,0 1 0,-1-1 1,1 1-1,0 0 0,0 0 1,0 0-1,0 1 0,0-1 0,1 1 1,-1 0-1,-4 5 0,5-4 19,0 0-1,1 1 0,0-1 1,0 0-1,0 1 0,0-1 1,1 1-1,-1 0 0,1 0 1,0-1-1,1 1 0,-1 0 1,1 0-1,0 0 0,0 0 1,1 0-1,1 8 0,-1-6 36,1 0-1,0 0 0,1 0 1,-1 0-1,1-1 1,0 1-1,1-1 1,0 0-1,7 9 0,49 49 695,-48-53-661,1 2 0,-2-1-1,0 1 1,19 28 0,-29-38-110,1-1 0,-1 0 0,0 1 0,0-1 0,0 0 0,0 1 0,0-1 0,-1 1-1,1 0 1,-1-1 0,0 1 0,1-1 0,-1 1 0,-1 0 0,1-1 0,-1 6 0,0-6 0,1-1 1,-1 1-1,0-1 0,0 1 0,0-1 0,0 0 0,-1 1 1,1-1-1,0 0 0,0 0 0,-1 0 0,1 0 1,-1 0-1,1 0 0,-1 0 0,1-1 0,-1 1 0,1 0 1,-3 0-1,-9 1-21,1 0 0,0-1 0,-1 0 0,1 0 0,-20-3 0,24 1-4,3 1 2,0-1 1,0 1-1,-1-1 0,1-1 1,0 1-1,1-1 1,-1 0-1,0 0 0,0 0 1,1-1-1,-6-3 1,8 5-108,0-1 1,0 0-1,0 0 1,0 0-1,0 0 1,0 0-1,0 0 1,1-1-1,-1 1 1,1-1-1,0 1 1,0-1-1,0 1 1,0-1-1,0 0 1,0 1-1,1-1 1,-1 0-1,1 0 1,0 1 0,0-1-1,0-4 1,8-13-3539,19 3-1381</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0.116"/>
    </inkml:context>
    <inkml:brush xml:id="br0">
      <inkml:brushProperty name="width" value="0.05" units="cm"/>
      <inkml:brushProperty name="height" value="0.05" units="cm"/>
      <inkml:brushProperty name="color" value="#004F8B"/>
    </inkml:brush>
  </inkml:definitions>
  <inkml:trace contextRef="#ctx0" brushRef="#br0">258 114 9012,'0'0'6051,"-15"-16"-5411,-52-46-202,63 59-402,0 1 0,0 0 0,-1 0 0,1 0 0,-1 0 0,1 0 1,-1 1-1,0 0 0,0 0 0,1 1 0,-1-1 0,0 1 0,0 0 0,0 0 0,0 0 1,0 1-1,1 0 0,-1 0 0,0 0 0,0 0 0,1 1 0,-1 0 0,1 0 0,0 0 1,-1 1-1,1-1 0,-5 5 0,6-4 0,-1 0 0,1 0 1,-1 0-1,1 0 0,0 1 0,1-1 0,-1 1 1,1 0-1,-1 0 0,1 0 0,0 0 0,1 0 1,-1 0-1,1 1 0,0-1 0,0 1 1,0-1-1,0 1 0,1-1 0,0 1 0,0-1 1,0 1-1,0-1 0,1 1 0,0-1 0,0 1 1,0-1-1,2 5 0,0-1-5,1-1 0,0 1-1,1-1 1,0 0 0,0 0 0,1 0-1,-1-1 1,1 0 0,1 0 0,-1 0-1,1-1 1,0 0 0,14 8 0,1-4 18,1 0 1,0-1 0,0-2 0,0 0 0,1-2 0,0 0 0,0-1 0,0-2 0,37-2-1,-59 1-47,0 0 1,-1 0-1,1 0 0,0 0 0,-1 0 0,1 0 0,0-1 0,0 1 0,-1-1 0,1 1 0,-1-1 0,1 0 0,-1 0 0,1 0 1,-1 0-1,1 0 0,-1 0 0,1 0 0,-1 0 0,0 0 0,0-1 0,0 1 0,0 0 0,0-1 0,1-1 0,0-2-5,0-1-1,0 0 0,0 1 1,-1-1-1,0 0 1,0-6-1,-1 8 18,0-1 0,1 1 0,-1 0 1,1-1-1,0 1 0,1 0 0,-1 0 0,1 0 0,-1 0 0,4-5 1,0 8 91,1 0 0,-1 1 0,0-1 0,1 1 0,-1 0 0,0 1 0,1-1 0,9 3 1,61 17 32,-46-11-53,0-2 0,1-1 0,33 3 0,-50-8-55,3 0 36,1 0 1,0-1-1,0 0 0,0-2 1,30-6-1,-44 7-57,0 0 0,-1 0-1,1-1 1,0 0 0,-1 0 0,1 0-1,-1 0 1,1-1 0,-1 1 0,0-1 0,0 0-1,0 0 1,0 0 0,-1 0 0,1 0 0,-1-1-1,0 1 1,0-1 0,0 1 0,0-1 0,-1 0-1,0 0 1,1 0 0,-1 0 0,-1 0 0,1 0-1,0 0 1,-1 0 0,0 0 0,-1-6 0,1 5-28,-1 0 0,0 1 0,0-1 0,0 1 0,-1-1 0,0 1 0,0-1 0,0 1 0,0 0 0,0 0 1,-1 0-1,0 0 0,0 1 0,0-1 0,0 1 0,-1 0 0,1 0 0,-1 0 0,0 0 0,0 0 0,0 1 0,0 0 1,0 0-1,-9-3 0,-6-3-42,-1 1 1,0 1 0,0 1-1,-26-3 1,45 8 57,-29-5-33,-1 2 0,-40 0 0,65 3 31,-1 0 0,0 1 0,0-1 0,1 1 0,-1 1 0,1-1 0,-1 1 0,1 0 0,-1 1 0,1 0 0,0 0 0,0 0 0,0 0 0,1 1 0,-1 0 0,1 0 0,-5 6 0,8-7-78,-1 1-1,1 0 0,0-1 0,0 1 0,1 0 0,-1 0 0,1 1 0,0-1 0,0 0 0,1 0 0,-1 0 1,1 1-1,0-1 0,0 0 0,1 8 0,-1-9-237,0-1 0,1 1 1,0 0-1,-1-1 0,1 1 0,0-1 0,0 1 1,1-1-1,-1 1 0,0-1 0,1 0 1,-1 0-1,1 1 0,0-1 0,3 3 0,26 10-5754</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0.740"/>
    </inkml:context>
    <inkml:brush xml:id="br0">
      <inkml:brushProperty name="width" value="0.05" units="cm"/>
      <inkml:brushProperty name="height" value="0.05" units="cm"/>
      <inkml:brushProperty name="color" value="#004F8B"/>
    </inkml:brush>
  </inkml:definitions>
  <inkml:trace contextRef="#ctx0" brushRef="#br0">142 138 10261,'0'0'5383,"11"-13"-5009,32-38-67,-42 50-293,0 0 0,0 0 0,0 0 1,0 0-1,0 0 0,0-1 0,0 1 0,-1 0 0,1 0 1,0-1-1,-1 1 0,1 0 0,-1-1 0,0 1 0,1-1 1,-1 1-1,0 0 0,0-1 0,0 1 0,0-1 0,0 1 1,0-1-1,0 1 0,0-1 0,0 1 0,-1 0 1,1-1-1,-1 1 0,1-1 0,-1 1 0,0 0 0,1 0 1,-1-1-1,0 1 0,0 0 0,0 0 0,0 0 0,0 0 1,0 0-1,0 0 0,0 0 0,0 0 0,0 0 1,-1 0-1,-1 0 0,-3-2-29,0 1 1,-1 0-1,1 0 0,0 0 1,-1 1-1,-11-2 0,10 3 1,-1-1-1,1 1 1,0 0-1,0 1 1,0 0-1,0 0 1,0 0-1,-11 5 1,16-5 14,0 1 0,0-1 1,0 1-1,1 0 0,-1 0 1,0 0-1,1 1 0,0-1 1,-1 0-1,1 1 0,0 0 1,0-1-1,1 1 0,-1 0 1,0 0-1,1 0 0,0 0 1,0 0-1,0 0 0,0 1 1,0-1-1,1 0 0,-1 5 1,0-3 18,0-1 1,1 1 0,0 0 0,0-1 0,0 1-1,0 0 1,1-1 0,0 1 0,0-1-1,0 1 1,0-1 0,1 1 0,-1-1 0,1 1-1,0-1 1,1 0 0,-1 0 0,1 0-1,5 5 1,-2-3 8,0-1-1,1 0 0,-1-1 1,1 0-1,0 0 0,1 0 1,-1-1-1,1 0 0,0 0 1,12 2-1,-11-2-20,-1-1 0,1 0 0,-1-1 1,1 0-1,-1-1 0,1 0 0,0 0 0,0 0 0,-1-1 1,11-3-1,-14 3-88,-1-1 0,1 0 0,-1 0 1,0 0-1,0-1 0,0 0 0,0 1 1,0-1-1,-1-1 0,1 1 0,-1 0 0,0-1 1,0 0-1,0 1 0,0-1 0,-1-1 1,1 1-1,-1 0 0,3-8 0,-2 0-96,1 0 0,-2 0 0,0 0-1,0-1 1,-1 1 0,-1-24 0,0 35 956,22 37 1614,-16-28-2206,0 1 1,1-1 0,0-1-1,0 1 1,1-1-1,0-1 1,1 1 0,-1-2-1,1 1 1,0-1-1,12 5 1,11 4-460,66 18 0,-30-18-2502,-10-11-3085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3.364"/>
    </inkml:context>
    <inkml:brush xml:id="br0">
      <inkml:brushProperty name="width" value="0.05" units="cm"/>
      <inkml:brushProperty name="height" value="0.05" units="cm"/>
      <inkml:brushProperty name="color" value="#004F8B"/>
    </inkml:brush>
  </inkml:definitions>
  <inkml:trace contextRef="#ctx0" brushRef="#br0">320 291 3330,'0'0'7128,"-13"-18"-6138,11 15-953,-14-20 625,-1 2 1,-2 0-1,0 0 1,0 2 0,-27-20-1,38 34-555,0-1 0,0 2 0,-1-1 0,1 1 0,-1 0 0,0 1 0,-1 0 0,1 0 0,0 1 0,-1 0 0,-16-1 0,24 4-106,0-1 0,-1 1-1,1 0 1,0-1 0,0 1 0,0 0 0,0 0 0,0 0 0,0 1 0,0-1 0,1 0 0,-1 1 0,0-1 0,1 1 0,-1 0 0,1 0 0,0-1 0,-1 1 0,1 0-1,0 0 1,0 0 0,0 0 0,0 0 0,0 0 0,1 1 0,-1-1 0,1 0 0,-1 0 0,1 0 0,0 1 0,0 3 0,-1 7 12,0 1 0,0 0 0,4 26 0,-1-33-12,0-1 0,0 1 1,1-1-1,0 1 0,0-1 0,0 0 0,1 0 0,0 0 0,0-1 0,0 1 0,1-1 0,0 0 0,0 0 0,0-1 0,0 0 0,1 1 0,10 4 0,-10-5-29,1 0-1,-1-1 1,1 0-1,0 0 1,-1 0-1,1-1 1,0 0-1,1 0 1,-1-1 0,0 0-1,0-1 1,1 1-1,-1-1 1,0 0-1,1-1 1,-1 0-1,8-2 1,-12 2 24,-1-1 1,0 0-1,0 1 1,0-1-1,0 0 1,0 0-1,0 0 1,-1-1-1,1 1 1,-1 0-1,1 0 1,-1-1-1,0 1 1,0-1-1,0 1 1,0-1-1,0 0 1,-1 1 0,1-1-1,-1-5 1,6-64-320,-6 63 231,0-203 697,0 210 132,0 15-572,0 1-216,1-1-1,0 0 1,1 1 0,1-1 0,0 0 0,1-1-1,0 1 1,1 0 0,0-1 0,11 19-1,-12-25-205,1 0 0,-1 0 0,1-1-1,-1 0 1,2 0 0,-1 0 0,0-1-1,1 1 1,9 4 0,-9-6-240,0 0 0,0-1 1,0 0-1,0 0 0,0-1 0,0 1 1,1-2-1,-1 1 0,0 0 0,1-1 1,-1 0-1,7-2 0,11-5-1904,-2-14-491</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48.406"/>
    </inkml:context>
    <inkml:brush xml:id="br0">
      <inkml:brushProperty name="width" value="0.05" units="cm"/>
      <inkml:brushProperty name="height" value="0.05" units="cm"/>
      <inkml:brushProperty name="color" value="#004F8B"/>
    </inkml:brush>
  </inkml:definitions>
  <inkml:trace contextRef="#ctx0" brushRef="#br0">0 58 6755,'0'0'7524,"0"-13"-6903,0-21-502,0 24-102,0 21-6,3 99 394,4 0-1,27 141 1,-34-251-410,14 63-92,-7-40-594,-4-21-54,-2-10-358,0 0 1085,0-1 0,0 0 1,1 1-1,0-1 0,0 1 1,1-1-1,0 1 0,0 0 1,1 0-1,0 0 0,10-13 1,-10 16 74,1 1 0,0 0 0,-1 0 0,2 0 0,-1 1 0,0-1 0,1 1 1,-1 1-1,1-1 0,0 1 0,0 0 0,0 0 0,0 1 0,0-1 1,0 1-1,1 1 0,10-1 0,227 9 1214,-50 0-989,-194-8-268,1 0 0,0 0 1,0 0-1,-1 0 0,1 0 1,0-1-1,-1 1 0,1 0 1,0 0-1,-1-1 1,1 1-1,0 0 0,-1-1 1,1 1-1,-1-1 0,1 1 1,-1-1-1,1 1 0,-1-1 1,1 1-1,-1-1 0,1 0 1,-1 1-1,0-1 0,1 1 1,-1-1-1,0 0 0,0 1 1,1-1-1,-1-1 0,1-29 289,-2 25-296,0 1 0,0-1 0,0 1 1,-1 0-1,0 0 0,0 0 0,0 0 0,0 0 1,-5-6-1,1 6-26,0 1 1,0-1 0,0 1 0,0 1 0,-1-1-1,1 1 1,-1 0 0,0 0 0,0 1 0,0 0-1,0 1 1,0-1 0,-1 1 0,-14 0 0,19 1 11,-1 0 1,0 0 0,1 0-1,-1 0 1,0 1 0,1 0-1,-1 0 1,1 0 0,-1 0-1,1 0 1,-1 0 0,1 1-1,0 0 1,-1 0 0,1 0-1,0 0 1,1 0 0,-1 1-1,0-1 1,1 1 0,-1 0-1,1-1 1,0 1 0,-1 0-1,2 1 1,-1-1 0,0 0-1,1 0 1,-1 1-1,-1 6 1,2-4 1,0-1-1,0 1 1,1-1 0,-1 1-1,1-1 1,0 1-1,1 0 1,-1-1 0,1 1-1,0-1 1,1 1-1,-1-1 1,1 0 0,0 0-1,1 0 1,3 7-1,-1-5 17,0-1 0,0 0-1,0 0 1,1-1 0,0 1-1,0-1 1,1 0 0,-1-1-1,1 0 1,10 5 0,6 1 27,1-1-1,1-1 1,0-1 0,0-2 0,0 0 0,31 1 0,96-2-75,-150-4 30,-1 0 1,0 0 0,1 0-1,-1 0 1,0 0 0,1 0-1,-1-1 1,1 1 0,-1 0-1,0-1 1,1 1 0,-1-1-1,0 1 1,0-1 0,1 0 0,-1 1-1,0-1 1,0 0 0,0 0-1,0 0 1,0 0 0,0 0-1,0 0 1,0 0 0,0 0-1,-1 0 1,1-1 0,0 1-1,-1 0 1,1 0 0,-1-1-1,1 1 1,-1 0 0,0-1-1,1 1 1,-1 0 0,0-1-1,0 1 1,0-1 0,0 1 0,0 0-1,0-1 1,0 1 0,-1-1-1,1 1 1,-1 0 0,1 0-1,-1-1 1,0-1 0,-2-5-51,0 1 1,0-1 0,0 1 0,-1 0 0,0 0-1,0 1 1,-8-10 0,-37-30 347,48 45 50,12 20-472,0-7 123,0-1 0,0 0 0,1 0 0,1-1 0,0 0 0,0-1 0,1-1 0,0 0 0,0-1 0,1 0 0,0-2 0,0 1 0,1-2 0,-1 0 0,1-1 0,0 0 0,0-2 0,0 1 0,0-2 0,28-3 0,-42 3-18,0-1 0,-1 0-1,1 0 1,-1 0 0,1 0-1,-1 0 1,0 0-1,1 0 1,-1 0 0,0-1-1,0 1 1,1-1 0,-1 1-1,-1 0 1,1-1-1,0 0 1,0 1 0,0-1-1,-1 0 1,1 1 0,-1-1-1,1 0 1,-1 1-1,0-1 1,0 0 0,1-2-1,0-55-721,-1 46 554,0-33 1990,1 58-1479,0-3-334,1-1 0,1 0 0,-1 0-1,1-1 1,1 1 0,0 0 0,0-1 0,0 0 0,1 0-1,0 0 1,0-1 0,1 1 0,0-1 0,0-1-1,7 7 1,-4-5-575,1 0 0,0 0-1,0-1 1,0 0 0,1-1 0,-1 0-1,1 0 1,0-1 0,1-1 0,15 3-1,29-3-7218</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48.781"/>
    </inkml:context>
    <inkml:brush xml:id="br0">
      <inkml:brushProperty name="width" value="0.05" units="cm"/>
      <inkml:brushProperty name="height" value="0.05" units="cm"/>
      <inkml:brushProperty name="color" value="#004F8B"/>
    </inkml:brush>
  </inkml:definitions>
  <inkml:trace contextRef="#ctx0" brushRef="#br0">307 1 10405,'0'0'4602,"2"23"-4367,-2-22-229,5 41 262,1 0 0,2-1 0,14 43-1,18 10 216,-40-94-520,0 1-1,0-1 1,0 0-1,-1 1 0,1-1 1,0 1-1,0-1 1,-1 1-1,1-1 1,-1 0-1,1 1 0,0-1 1,-1 0-1,1 1 1,-1-1-1,1 0 1,-1 0-1,1 1 0,0-1 1,-1 0-1,1 0 1,-1 0-1,1 0 1,-1 1-1,0-1 0,1 0 1,-1 0-1,1 0 1,-1 0-1,1 0 0,-1 0 1,1 0-1,-1-1 1,1 1-1,-1 0 1,0 0-1,-25-2-547,26 2 583,-33-5-1213,-63-19-1,76 17 1565,-1 1 1,0 1 0,-1 1-1,1 0 1,-1 2 0,0 1-1,-34 1 1,55 1-305,0-1 0,0 1 1,1 0-1,-1-1 0,0 1 0,0 0 1,0-1-1,1 1 0,-1 0 0,0 0 0,1-1 1,-1 1-1,1 0 0,-1 0 0,1 0 1,-1 0-1,1 0 0,-1 0 0,1 0 0,0 0 1,0 0-1,0 0 0,0 0 0,-1 0 1,1 0-1,0 0 0,1 0 0,-1 0 0,0 1 1,0-1-1,0 0 0,1 0 0,-1 0 1,0 0-1,1 0 0,-1-1 0,2 3 0,-1 1-21,0 0-1,1 1 0,-1-1 0,1 0 0,0 0 0,1 0 0,-1 0 0,5 5 0,4 0-45,0-1 0,1 0 0,0-1 0,1 0 0,0-1 0,0 0 0,0-1 0,20 5 0,6 0-1380,73 8 1,-14-12-2300,4-5-1688</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49.547"/>
    </inkml:context>
    <inkml:brush xml:id="br0">
      <inkml:brushProperty name="width" value="0.05" units="cm"/>
      <inkml:brushProperty name="height" value="0.05" units="cm"/>
      <inkml:brushProperty name="color" value="#004F8B"/>
    </inkml:brush>
  </inkml:definitions>
  <inkml:trace contextRef="#ctx0" brushRef="#br0">425 216 9524,'0'0'1961,"-18"-19"-536,-60-58-179,72 72-1139,-1 0-1,0 1 1,0-1 0,0 1-1,0 1 1,0-1 0,-1 1-1,0 0 1,1 1 0,-1 0 0,0 0-1,0 1 1,-1 0 0,1 0-1,0 1 1,0 0 0,-15 2 0,-6-1-99,17-1-9,-1 0 0,0 1-1,1 0 1,0 1 0,-23 6 0,32-7 2,0 0-1,0 0 0,0 1 1,0-1-1,0 1 1,1 0-1,-1-1 0,1 1 1,-1 0-1,1 1 1,0-1-1,0 0 1,0 1-1,0-1 0,0 1 1,0 0-1,1-1 1,-1 1-1,1 0 0,0 0 1,0 0-1,0 0 1,0 0-1,0 0 0,1 0 1,0 0-1,-1 1 1,1 4-1,1-5 14,-1-1 0,1 1 1,0 0-1,-1 0 0,1 0 0,0-1 0,1 1 1,-1 0-1,0-1 0,1 1 0,0-1 0,-1 1 1,1-1-1,0 0 0,0 0 0,0 0 0,1 0 1,-1 0-1,0 0 0,1-1 0,-1 1 0,1-1 1,3 2-1,8 3 53,0 0 1,0-1-1,18 4 1,10 0-43,-1-2-1,1-3 1,0-1-1,54-2 1,-93-1-36,1 0 0,-1 0 1,0-1-1,1 1 1,-1-1-1,0 0 0,0 1 1,1-1-1,-1-1 1,0 1-1,0 0 0,0-1 1,-1 0-1,1 1 0,0-1 1,0 0-1,-1 0 1,1-1-1,-1 1 0,0 0 1,0-1-1,0 0 1,0 1-1,0-1 0,0 0 1,-1 0-1,0 0 0,1 0 1,-1 0-1,0 0 1,0-1-1,-1 1 0,1 0 1,-1 0-1,1-4 1,-1-2 41,0 0 1,0 0-1,-1 0 1,0 0 0,-1 0-1,0 0 1,0 1 0,-1-1-1,0 1 1,0-1-1,-9-14 1,7 21 515,6 11-570,5 17-114,-2-18 148,0-1 0,1 0 0,0 0 0,1 0 1,0-1-1,0 0 0,0 0 0,0 0 0,1-1 0,0 0 1,0 0-1,1-1 0,-1 0 0,1 0 0,12 4 0,-9-4 1,0 0 0,0-1 0,0 0 0,1-1-1,-1 0 1,0-1 0,1-1 0,-1 1 0,1-2-1,-1 1 1,18-5 0,-24 4-121,0-1 1,0-1-1,0 1 1,0-1-1,-1 0 0,1 0 1,-1 0-1,0-1 0,1 1 1,-2-1-1,1 0 1,0 0-1,-1 0 0,0-1 1,0 1-1,0-1 1,0 0-1,-1 0 0,4-9 1,-3 5 5,0 1 1,-1-1 0,0 0 0,0-1-1,-1 1 1,0 0 0,0 0-1,-1-1 1,0 1 0,-4-19 0,7 40 2149,-3-7-1966,1-1 1,0 1-1,0-1 1,1 0-1,-1 1 1,1-1-1,0 0 1,0 0-1,0 0 1,1 0-1,-1 0 1,1 0-1,5 4 1,0 0-40,0-1 1,1 0 0,0-1-1,0 0 1,1-1-1,0 1 1,-1-2 0,2 0-1,-1 0 1,14 3 0,-4-2-193,0-2 0,0 0 0,0-2 0,33 0 1,-50-1 89,-1 0 1,1-1-1,-1 1 1,0-1 0,1 1-1,-1-1 1,1 0 0,-1 0-1,0 0 1,0 0-1,0 0 1,0 0 0,0-1-1,0 1 1,0-1 0,0 1-1,0-1 1,0 0 0,-1 0-1,1 0 1,-1 0-1,1 0 1,-1 0 0,0 0-1,0 0 1,0 0 0,0-1-1,0 1 1,-1 0 0,1-1-1,-1 1 1,1-1-1,-1 1 1,0 0 0,0-1-1,0 1 1,0-1 0,-1 1-1,0-5 1,0-1 178,0 0 1,0 0-1,-1 0 0,0 0 1,-1 0-1,0 0 0,0 0 1,-1 1-1,0-1 0,-8-10 1,12 27 2414,1 12-2827,1-13 109,2-1 1,-1 1-1,1-1 0,0 0 1,1 0-1,-1-1 1,1 1-1,1-1 0,-1 0 1,1 0-1,0-1 1,10 7-1,-7-5-1094,1 0 0,0-1 0,0 0-1,19 6 1,22 2-8070</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49.985"/>
    </inkml:context>
    <inkml:brush xml:id="br0">
      <inkml:brushProperty name="width" value="0.05" units="cm"/>
      <inkml:brushProperty name="height" value="0.05" units="cm"/>
      <inkml:brushProperty name="color" value="#004F8B"/>
    </inkml:brush>
  </inkml:definitions>
  <inkml:trace contextRef="#ctx0" brushRef="#br0">361 127 4082,'0'0'7422,"-20"-17"-5112,-68-52-61,82 64-2107,-1 0 0,0 1 0,0 0-1,0 0 1,-1 1 0,1 0 0,-1 0 0,0 1-1,0 0 1,0 0 0,0 1 0,0 0-1,0 0 1,0 1 0,-1 0 0,1 0 0,0 1-1,0 0 1,0 1 0,-13 4 0,15-4-131,1 1 0,0 0 1,1 0-1,-1 0 1,0 1-1,1 0 0,0 0 1,0 0-1,0 0 1,0 0-1,1 1 0,0 0 1,0 0-1,0 0 0,0 0 1,1 0-1,0 0 1,0 1-1,0-1 0,1 1 1,0-1-1,0 1 1,0 0-1,1-1 0,-1 1 1,1 0-1,1 0 0,-1-1 1,1 1-1,0 0 1,0-1-1,1 1 0,0-1 1,0 1-1,0-1 0,1 0 1,-1 0-1,1 0 1,0 0-1,1-1 0,-1 1 1,1-1-1,0 1 1,4 2-1,9 4 38,1-1 0,-1-1 0,2-1 0,-1 0 0,1-2 0,0 0 1,1-1-1,38 5 0,13-3-342,81-4 0,-137-3 199,-1 0 0,1-1 0,0-1 0,0-1 0,-1 0 0,1-1 0,-1 0 0,0-2 0,0 1-1,15-10 1,-23 11 101,0 0 0,0 0 0,0 0-1,-1-1 1,1 0 0,-1 0-1,-1 0 1,1-1 0,-1 0-1,0 0 1,0 0 0,0 0 0,-1-1-1,0 1 1,0-1 0,-1 0-1,0 0 1,0 0 0,-1 0-1,0 0 1,0 0 0,0-12-1,-1 16 7,-1 1 0,1 0 0,-1 0 0,1 0 0,-1 0 0,0 0 0,0 0 0,1 0 0,-1 0 0,-1 0-1,1 0 1,0 0 0,0 0 0,-1 1 0,1-1 0,-1 1 0,0-1 0,1 1 0,-1-1 0,0 1-1,0 0 1,0 0 0,0 0 0,0 0 0,0 0 0,0 1 0,0-1 0,0 0 0,-4 0 0,5 1 18,-1 0 1,0-1-1,0 1 1,0 0-1,0 0 1,0 0 0,0 0-1,1 0 1,-1 0-1,0 1 1,0-1-1,0 0 1,0 1-1,1 0 1,-1-1 0,0 1-1,1 0 1,-1 0-1,0 0 1,1 0-1,-1 0 1,1 0 0,-1 1-1,1-1 1,0 0-1,0 1 1,0-1-1,-1 1 1,1 0-1,1-1 1,-1 1 0,0 0-1,0-1 1,1 1-1,-2 2 1,2 0-16,-1 1 0,1 0 0,-1-1 0,1 1 0,0 0 0,1 0 0,-1-1 0,1 1 0,0 0 0,0-1 0,1 1 0,-1-1 0,1 0 0,0 1 1,0-1-1,1 0 0,-1 0 0,1 0 0,0 0 0,0-1 0,0 1 0,0-1 0,1 0 0,-1 0 0,1 0 0,0 0 0,0-1 0,7 4 0,8 5-885,0-2 0,1-1 0,0 0 1,42 9-1,16-2-5924</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50.397"/>
    </inkml:context>
    <inkml:brush xml:id="br0">
      <inkml:brushProperty name="width" value="0.05" units="cm"/>
      <inkml:brushProperty name="height" value="0.05" units="cm"/>
      <inkml:brushProperty name="color" value="#004F8B"/>
    </inkml:brush>
  </inkml:definitions>
  <inkml:trace contextRef="#ctx0" brushRef="#br0">305 77 8244,'0'0'10717,"-14"-13"-10445,2 1-245,8 8-22,0-1-1,0 1 1,0 0 0,0 0-1,-1 1 1,0-1-1,0 1 1,0 0 0,0 0-1,0 1 1,0-1-1,-1 1 1,1 0 0,-1 1-1,0-1 1,1 1-1,-1 0 1,-8 0 0,0 1 32,-1 1 0,1 0 1,0 1-1,0 1 0,0 0 1,-14 5-1,25-7-23,-1 0 0,1 0 0,-1 1-1,1-1 1,0 1 0,0 0 0,0 0-1,0 0 1,0 0 0,0 1 0,1-1 0,-1 1-1,1-1 1,-1 1 0,1 0 0,0 0 0,0 0-1,1 0 1,-1 1 0,0-1 0,1 0 0,0 1-1,0-1 1,0 1 0,0-1 0,1 1 0,-1-1-1,1 8 1,1-8-10,0 0 0,0 0 0,0 0 0,0 0 0,1 0 0,-1 0 0,1 0 0,0-1 0,0 1 0,0-1 0,0 1 0,0-1 0,0 0 0,1 0 0,-1 0 0,1 0 0,0 0 0,-1-1 0,1 1 0,0-1 0,0 1 0,0-1 0,0 0 0,4 1 0,7 2 8,0 0-1,1-1 1,-1 0-1,16 1 1,-18-3-103,-1 0 0,0-1-1,1-1 1,-1 1 0,0-2 0,1 0 0,20-6 0,-27 6 36,-1 0 0,1 0-1,-1-1 1,1 0-1,-1 0 1,0 0 0,0 0-1,0-1 1,0 1 0,-1-1-1,1 0 1,-1 0 0,0 0-1,0-1 1,-1 1 0,1-1-1,-1 0 1,0 0-1,2-6 1,-4 9 131,0 0 1,1 0-1,-1 0 1,1 1-1,-1-1 0,1 0 1,0 0-1,0 1 1,0-1-1,0 0 0,0 1 1,0-1-1,0 1 0,1-1 1,-1 1-1,0 0 1,1-1-1,-1 1 0,1 0 1,0 0-1,-1 0 1,1 0-1,0 0 0,1 0 1,2 1-3,0 1 1,0-1 0,0 1 0,-1 0 0,1 0-1,0 1 1,-1-1 0,1 1 0,5 3-1,1 0-211,104 39 63,-101-40-1425,0-1 0,0 0-1,23 1 1,-16-4-4813</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50.759"/>
    </inkml:context>
    <inkml:brush xml:id="br0">
      <inkml:brushProperty name="width" value="0.05" units="cm"/>
      <inkml:brushProperty name="height" value="0.05" units="cm"/>
      <inkml:brushProperty name="color" value="#004F8B"/>
    </inkml:brush>
  </inkml:definitions>
  <inkml:trace contextRef="#ctx0" brushRef="#br0">0 0 16840,'0'0'800,"127"37"-800,-40-9-240,2-5-4850</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1.798"/>
    </inkml:context>
    <inkml:brush xml:id="br0">
      <inkml:brushProperty name="width" value="0.05" units="cm"/>
      <inkml:brushProperty name="height" value="0.05" units="cm"/>
      <inkml:brushProperty name="color" value="#004F8B"/>
    </inkml:brush>
  </inkml:definitions>
  <inkml:trace contextRef="#ctx0" brushRef="#br0">1 61 8020,'0'0'2526,"7"16"-560,-1-2-1615,0-1 0,1 0 0,0 0 0,1-1 0,1 0 0,0 0 0,0-1 0,1 0 0,1-1 0,21 17 0,-16-18-203,1-1 0,-1 0 0,2-2 1,-1 0-1,1-1 0,0-1 0,0 0 0,0-1 1,0-2-1,33 1 0,-48-2-132,0-1-1,-1 1 1,1 0 0,0-1 0,0 1 0,-1-1-1,1 0 1,0 0 0,-1 0 0,1 0-1,-1-1 1,0 1 0,1 0 0,-1-1 0,0 0-1,0 0 1,0 1 0,0-1 0,0-1 0,0 1-1,0 0 1,-1 0 0,1-1 0,-1 1-1,0 0 1,0-1 0,0 0 0,0 1 0,0-1-1,0 1 1,0-7 0,2-8-94,-1 0 0,-1-1-1,0 1 1,-3-20 0,1 5-367,1 31 398,0-42-1292,0 15-3080,0 16-917</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2.126"/>
    </inkml:context>
    <inkml:brush xml:id="br0">
      <inkml:brushProperty name="width" value="0.05" units="cm"/>
      <inkml:brushProperty name="height" value="0.05" units="cm"/>
      <inkml:brushProperty name="color" value="#004F8B"/>
    </inkml:brush>
  </inkml:definitions>
  <inkml:trace contextRef="#ctx0" brushRef="#br0">0 257 7235,'0'0'8596,"4"-1"-7382,97-44-475,-67 38-762,0 2 0,0 2 1,0 1-1,1 2 0,34 4 0,27-1 1377,-96-44 516,5-49-2492,2 32-3436,-6 47-87</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2.473"/>
    </inkml:context>
    <inkml:brush xml:id="br0">
      <inkml:brushProperty name="width" value="0.05" units="cm"/>
      <inkml:brushProperty name="height" value="0.05" units="cm"/>
      <inkml:brushProperty name="color" value="#004F8B"/>
    </inkml:brush>
  </inkml:definitions>
  <inkml:trace contextRef="#ctx0" brushRef="#br0">0 175 7043,'0'0'2412,"21"1"-107,69 3-77,-79-3-2043,0 0 1,0-2-1,0 1 1,0-1 0,0 0-1,0-1 1,0-1-1,0 0 1,-1 0 0,1-1-1,-1 0 1,0-1-1,0 0 1,-1-1 0,14-9-1,-21 13-175,0 0 0,0 1-1,-1-1 1,1 0 0,-1 0 0,0 0 0,1 0-1,-1 0 1,0 0 0,0 0 0,0-1-1,0 1 1,-1 0 0,1 0 0,-1-1 0,1 1-1,-1-1 1,0 1 0,0 0 0,0-1-1,0 1 1,0-1 0,0 1 0,-1 0 0,1-1-1,-1 1 1,0 0 0,0 0 0,-1-3 0,0 0-19,0 1 0,-1 0 1,0 1-1,1-1 1,-1 0-1,0 1 1,-1 0-1,1 0 0,-1 0 1,1 0-1,-1 0 1,0 1-1,-8-5 1,9 6 16,-1-1 1,0 1-1,0-1 1,1 1 0,-1 0-1,0 0 1,0 1 0,0-1-1,0 1 1,0 0 0,0 0-1,0 0 1,0 1 0,0-1-1,0 1 1,-6 2 0,7-2 28,1 1 0,-1 0 0,1-1 0,-1 1 1,1 0-1,0 0 0,0 0 0,0 0 1,0 1-1,0-1 0,0 1 0,1-1 0,-1 1 1,1-1-1,0 1 0,-1 0 0,1 0 1,1 0-1,-1-1 0,0 1 0,1 0 0,-1 4 1,0-1 13,0 0-1,1 1 1,-1-1 0,2 0 0,-1 1 0,1-1 0,-1 0 0,2 0 0,-1 1 0,1-1 0,0 0 0,0-1 0,0 1-1,1 0 1,0 0 0,0-1 0,1 0 0,-1 0 0,7 7 0,0-3-135,0 0 1,0-1-1,1 0 1,0-1-1,0 0 1,1-1-1,0 0 1,16 5-1,52 13-2290,2-14-2143</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3.326"/>
    </inkml:context>
    <inkml:brush xml:id="br0">
      <inkml:brushProperty name="width" value="0.05" units="cm"/>
      <inkml:brushProperty name="height" value="0.05" units="cm"/>
      <inkml:brushProperty name="color" value="#004F8B"/>
    </inkml:brush>
  </inkml:definitions>
  <inkml:trace contextRef="#ctx0" brushRef="#br0">210 108 9396,'0'0'2169,"-7"-17"-1083,-26-50 614,32 65-1649,0 0 1,0 0-1,-1 1 1,1-1-1,0 1 1,-1-1-1,0 1 1,1 0 0,-1 0-1,0-1 1,1 1-1,-1 0 1,0 1-1,0-1 1,0 0-1,0 0 1,0 1 0,0-1-1,0 1 1,0 0-1,0-1 1,0 1-1,0 0 1,0 0 0,0 0-1,0 1 1,0-1-1,0 0 1,-4 2-1,3-1-38,-1 0-1,0 1 0,1-1 0,-1 1 1,1 0-1,0 0 0,-1 0 1,1 1-1,0-1 0,1 1 0,-5 4 1,4-3-10,1 1 1,-1-1-1,1 1 1,0-1-1,1 1 0,-1 0 1,1 0-1,0 0 1,0 0-1,1 0 1,-1 0-1,1 0 1,0 0-1,1 0 1,-1 0-1,1 0 0,0 0 1,2 6-1,0-1 88,0-1 1,1 1-1,0-1 0,1 1 0,0-1 0,0-1 1,11 14-1,1-3 137,-12-13-185,1-1 0,-1 1 0,0 1 0,0-1 0,0 0 0,-1 1 0,0 0 0,0 0 0,-1 1 0,0-1 0,4 15 0,-7-21-66,-1 0 1,1 0-1,0 0 0,0 0 1,0 0-1,-1 0 0,1 1 1,-1-1-1,1-1 0,-1 1 1,1 0-1,-1 0 0,1 0 1,-1 0-1,0 0 0,0 0 0,1-1 1,-1 1-1,0 0 0,0 0 1,0-1-1,0 1 0,0-1 1,0 1-1,0-1 0,0 1 1,0-1-1,0 0 0,0 1 1,0-1-1,0 0 0,0 0 1,0 0-1,-1 0 0,-47 2-484,37-3 389,7 1 29,0 0 1,-1 0-1,1 0 1,-1-1 0,1 0-1,0 0 1,0-1-1,0 0 1,-1 1 0,-4-4-1,8 3 49,0 1-1,0 0 0,0-1 1,1 0-1,-1 1 0,1-1 1,-1 0-1,1 0 0,0 0 1,-1 0-1,1 0 0,0 0 1,0 0-1,0 0 0,1 0 1,-1-1-1,1 1 0,-1 0 1,1 0-1,0-1 0,-1 1 1,1 0-1,0-1 0,1 1 1,-1 0-1,1-4 0,0 2 9,1 1 0,-1-1 0,1 1-1,0-1 1,0 1 0,0 0 0,0 0-1,0 0 1,1 0 0,-1 0-1,1 1 1,0-1 0,0 1 0,0-1-1,0 1 1,0 0 0,1 0-1,-1 1 1,1-1 0,-1 1 0,1-1-1,0 1 1,-1 0 0,1 0 0,4 0-1,14-3 38,-1 1-1,0 0 0,25 1 1,-35 1 108,1 1-1,-1 0 1,0 1 0,1 0 0,-1 0 0,0 1 0,0 1 0,0 0 0,0 1-1,-1 0 1,1 0 0,-1 1 0,0 0 0,0 1 0,-1 0 0,0 1-1,0 0 1,0 0 0,-1 1 0,0 0 0,-1 1 0,10 12 0,-1 3 330,-1 1 0,-1 0 0,-1 1 0,17 52 0,23 116 261,-39-133-1009,-65-176-7146,39 79 6560,1-1-1,1-1 1,-6-57 0,12 44 1334,1 0 0,5-57 0,-2 101-245,1-1-1,0 1 1,0 0 0,0 0 0,1 0-1,0 0 1,1 1 0,0-1 0,0 0-1,0 1 1,1 0 0,0 0-1,0 0 1,0 0 0,1 1 0,9-10-1,-7 10 82,1-1-1,0 1 1,0 1-1,0-1 1,1 1-1,-1 1 1,1 0-1,0 0 1,0 0-1,0 1 1,0 1-1,16-2 1,-16 2-55,1 0 0,0 1 1,0 0-1,0 1 0,-1 0 0,1 0 0,13 4 1,-20-3-207,0-1 0,0 0 0,-1 1-1,1-1 1,0 1 0,-1 0 0,1 0 0,-1 0 0,0 0 0,0 1 0,0-1 0,0 0 0,0 1 0,0 0 0,-1-1 0,1 1 0,-1 0 0,1 0 0,-1 0 0,0 0 0,-1 0 0,1 0-1,0 0 1,-1 0 0,1 0 0,-1 6 0,0-4-29,0-1 0,0 0-1,0 1 1,0-1 0,-1 1-1,0-1 1,0 0 0,0 0-1,0 0 1,-1 1 0,1-1-1,-1 0 1,0-1 0,0 1-1,-1 0 1,1-1 0,-1 1-1,0-1 1,0 1 0,0-1-1,0 0 1,0-1 0,-1 1-1,1 0 1,-1-1 0,0 0-1,0 0 1,-4 2 0,-5 1-288,-1-1 1,1 0-1,-1-1 1,0-1 0,0 0-1,0 0 1,-20-2-1,24-4-515,21-5 609,13 4 157,1 0 0,0 1-1,0 2 1,0 0 0,0 2 0,33 3-1,6-1 75,166-2 1055,-228-1-1004,1 1 1,-1-1-1,1 0 1,-1 1-1,1-1 1,-1 0-1,0-1 1,1 1-1,-1 0 1,0-1-1,0 1 1,0-1-1,0 0 1,0 1-1,0-1 1,0 0-1,-1 0 1,1-1-1,-1 1 1,1 0-1,-1 0 1,0-1-1,0 1 1,0 0-1,0-1 1,0 1-1,-1-1 1,1 0-1,-1 1 1,1-1-1,-1 1 1,0-5-1,0 2-49,0 1 0,1 0 1,-1 0-1,-1-1 0,1 1 0,-1 0 0,1 0 0,-1-1 0,-1 1 0,1 0 0,0 0 0,-1 0 0,0 0 0,0 1 0,0-1 0,0 0 0,-1 1 0,0-1 0,-4-3 0,5 5-17,0 0 0,0 0 0,-1 1 0,1-1 0,-1 1 0,1-1 0,-1 1 0,1 0 0,-1 0 0,0 0 0,0 0 0,0 1 0,1-1 0,-1 1 0,0-1-1,0 1 1,0 0 0,0 0 0,0 1 0,0-1 0,1 1 0,-1-1 0,0 1 0,0 0 0,0 0 0,1 0 0,-1 0 0,1 1 0,-5 1 0,4 1 32,0-1 0,0 1 0,0-1 0,0 1 0,0 0 1,1 0-1,-1 1 0,1-1 0,0 0 0,1 1 0,-1-1 0,1 1 1,0-1-1,0 1 0,0 0 0,0 9 0,1-7-6,0 0 0,0 0 0,1 0-1,-1 0 1,2 0 0,-1 0 0,1 0-1,0-1 1,0 1 0,1 0 0,0-1 0,0 0-1,0 0 1,1 0 0,7 10 0,-3-8-143,1 0 0,-1 0 0,1-1 0,0 0 0,1-1 0,0 0 0,0 0 0,20 8 0,-18-10-716,0 0 1,0-1 0,0 0-1,0-1 1,1 0 0,20 0-1,13-2-5802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3.752"/>
    </inkml:context>
    <inkml:brush xml:id="br0">
      <inkml:brushProperty name="width" value="0.05" units="cm"/>
      <inkml:brushProperty name="height" value="0.05" units="cm"/>
      <inkml:brushProperty name="color" value="#004F8B"/>
    </inkml:brush>
  </inkml:definitions>
  <inkml:trace contextRef="#ctx0" brushRef="#br0">32 278 0,'0'-24'2668,"0"-112"143,0 19 3238,-7 157-562,-10 74-5251,16-105-195,-3 30 160,2 0-1,1 0 1,2 0 0,7 41-1,-6-69-176,0 0 0,1-1 0,0 1 0,1-1-1,0 0 1,0 0 0,1 0 0,1-1 0,-1 0-1,2 0 1,-1 0 0,1-1 0,0 1 0,1-2-1,0 1 1,0-1 0,1 0 0,0-1-1,16 9 1,-3-6 5,1-1 0,0 0 0,0-2 0,1-1-1,0-1 1,0-1 0,0-1 0,0-1 0,38-3-1,-58 2-31,0 0-1,0 0 1,0-1-1,0 1 1,0-1 0,0 0-1,0 0 1,0-1-1,0 1 1,0-1-1,-1 0 1,1 0-1,-1 0 1,1 0-1,-1-1 1,0 1-1,0-1 1,0 0-1,0 0 1,0 0-1,-1 0 1,1 0-1,-1-1 1,0 1-1,0-1 1,0 0-1,0 1 1,-1-1-1,0 0 1,2-4-1,0-9-74,-1 1 0,0-1-1,-1 1 1,0-1 0,-1 0-1,-4-18 1,-7-10-102,10 43 199,0 0 1,1 0-1,-1 0 1,0 0-1,0 0 1,-1 0-1,1 0 1,0 1-1,-1-1 0,1 0 1,-1 1-1,1-1 1,-1 1-1,0 0 1,0-1-1,1 1 1,-1 0-1,-3-1 1,4 2-1,0 0 1,0 0-1,0 0 1,0 0 0,0 1-1,1-1 1,-1 0 0,0 0-1,0 1 1,0-1-1,0 1 1,0-1 0,1 1-1,-1-1 1,0 1 0,0-1-1,1 1 1,-1 0-1,0-1 1,1 1 0,-1 0-1,1 0 1,-1-1 0,1 1-1,-1 1 1,-12 25 3,11-23 30,-2 6 11,1-1 0,-1 1 0,2 0 0,-1 0 0,1 0-1,1 1 1,0-1 0,0 0 0,1 1 0,2 15 0,-1-20-76,1 0 1,-1 0 0,1 0 0,0 0 0,1 0 0,-1 0 0,1-1 0,0 1 0,1-1-1,-1 0 1,1 1 0,0-2 0,0 1 0,1 0 0,0-1 0,-1 0 0,1 0-1,7 3 1,34 18-1045,-14-15-2490,-26-10-813</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3.701"/>
    </inkml:context>
    <inkml:brush xml:id="br0">
      <inkml:brushProperty name="width" value="0.05" units="cm"/>
      <inkml:brushProperty name="height" value="0.05" units="cm"/>
      <inkml:brushProperty name="color" value="#004F8B"/>
    </inkml:brush>
  </inkml:definitions>
  <inkml:trace contextRef="#ctx0" brushRef="#br0">113 1 10165,'0'0'1760,"-108"44"-1856,104-1-992,4 6-2978</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4.030"/>
    </inkml:context>
    <inkml:brush xml:id="br0">
      <inkml:brushProperty name="width" value="0.05" units="cm"/>
      <inkml:brushProperty name="height" value="0.05" units="cm"/>
      <inkml:brushProperty name="color" value="#004F8B"/>
    </inkml:brush>
  </inkml:definitions>
  <inkml:trace contextRef="#ctx0" brushRef="#br0">233 101 8644,'0'0'8268,"-4"-15"-7599,-15-48-156,18 61-489,0 0 0,-1 1 1,1-1-1,0 1 0,0-1 1,-1 1-1,1 0 0,-1 0 1,1-1-1,-1 1 0,1 0 0,-1 0 1,0 1-1,0-1 0,1 0 1,-1 0-1,0 1 0,0-1 1,0 1-1,0 0 0,-2-1 1,-41 3 183,32-1-172,8 0-13,-1 0 1,1 0-1,-1 0 1,1 1-1,-1 0 1,1 0 0,0 0-1,0 1 1,0 0-1,1 0 1,-1 0-1,1 0 1,-1 1-1,1 0 1,0 0 0,0 0-1,1 0 1,-1 1-1,1-1 1,0 1-1,0 0 1,1 0-1,-1 0 1,1 0 0,0 0-1,0 1 1,1-1-1,0 1 1,0-1-1,0 1 1,1-1-1,-1 1 1,1-1 0,1 1-1,-1 0 1,1-1-1,0 1 1,0-1-1,0 1 1,1-1-1,0 0 1,0 0 0,0 1-1,1-1 1,0-1-1,3 6 1,2-1 3,0 0 1,0-1-1,1 0 1,0-1-1,1 0 1,-1 0-1,1-1 1,1 0-1,-1-1 1,1 0-1,0-1 1,13 4-1,-6-3-25,0-1 0,0 0 0,1-2 0,0 0 0,-1-1 0,38-2 0,-50 0-54,-1 0 0,1 0 1,-1 0-1,0-1 0,1 0 1,-1 0-1,0 0 0,0 0 1,-1-1-1,1 0 1,0 0-1,-1 0 0,0 0 1,0-1-1,0 0 0,0 0 1,0 0-1,-1 0 0,0-1 1,1 1-1,-2-1 0,1 0 1,-1 0-1,1 0 0,1-8 1,2-6 19,-2 0-1,0 0 1,-1-1 0,-1 1-1,-1-36 1452,0 75-1232,1-14-215,1 1-1,-1-1 1,1 0 0,0 0-1,1 0 1,0-1 0,0 1-1,0-1 1,0 0-1,1 0 1,0 0 0,0-1-1,0 1 1,0-1 0,8 4-1,-8-4-683,1-1 0,-1 0 0,1 0 0,0-1 0,0 1 0,0-1 0,0-1 0,1 1 0,8 0 0,0-1-7060</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4.356"/>
    </inkml:context>
    <inkml:brush xml:id="br0">
      <inkml:brushProperty name="width" value="0.05" units="cm"/>
      <inkml:brushProperty name="height" value="0.05" units="cm"/>
      <inkml:brushProperty name="color" value="#004F8B"/>
    </inkml:brush>
  </inkml:definitions>
  <inkml:trace contextRef="#ctx0" brushRef="#br0">0 0 9893,'0'0'864</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4.698"/>
    </inkml:context>
    <inkml:brush xml:id="br0">
      <inkml:brushProperty name="width" value="0.05" units="cm"/>
      <inkml:brushProperty name="height" value="0.05" units="cm"/>
      <inkml:brushProperty name="color" value="#004F8B"/>
    </inkml:brush>
  </inkml:definitions>
  <inkml:trace contextRef="#ctx0" brushRef="#br0">127 418 7860,'0'0'608,"25"-4"1179,80-17 382,-98 20-1925,1-1-1,-1 0 0,0-1 1,1 1-1,-1-1 0,-1-1 1,1 0-1,0 1 1,-1-2-1,1 1 0,-1-1 1,-1 0-1,1 0 0,-1-1 1,0 0-1,0 0 0,0 0 1,-1 0-1,5-10 0,-7 11-199,0-1-1,0 0 0,-1 0 1,1 0-1,-1 1 1,-1-1-1,1 0 0,-1 0 1,0 0-1,-1 0 0,1 0 1,-1 0-1,0 0 0,-1 0 1,1 0-1,-1 1 0,0-1 1,-1 1-1,1-1 0,-1 1 1,0 0-1,-5-6 0,-5-8-73,-1 1-1,-1 0 0,-1 1 1,0 1-1,-29-23 1,39 35-13,1 0 0,0 1 0,-1-1 0,0 1 1,0 0-1,0 1 0,0-1 0,-1 1 0,1 0 1,0 1-1,-1-1 0,0 1 0,1 1 0,-1-1 0,1 1 1,-1 0-1,0 1 0,1 0 0,-1 0 0,1 0 1,-1 1-1,1 0 0,-1 0 0,-6 4 0,7-3 32,1 1-1,0 0 1,0 0-1,0 0 1,0 1-1,1 0 1,-1 0-1,1 0 1,0 1-1,1-1 1,0 1-1,0 0 1,0 0-1,0 0 1,1 0-1,0 0 0,0 1 1,-1 9-1,-2 13 80,2 1 0,1 52 0,2-77-55,4 77 617,4 0 0,34 143 0,-6-42-103,-31-147-585,0-1 0,-2 1 0,-3 56 0,0-91 19,0 0 1,0 0-1,0 0 0,0 0 1,0 0-1,0 0 0,-1 0 1,1 0-1,0 0 0,0-1 1,-1 1-1,1 0 1,0 0-1,-1 0 0,1 0 1,-1 0-1,1-1 0,-1 1 1,0 0-1,1 0 0,-1-1 1,0 1-1,1 0 0,-1-1 1,0 1-1,0-1 1,0 1-1,0-1 0,1 1 1,-1-1-1,0 0 0,0 1 1,0-1-1,0 0 0,0 0 1,0 0-1,0 0 1,0 0-1,0 0 0,0 0 1,0 0-1,0 0 0,-1 0 1,0-1-8,0 0 0,0 1 0,1-1 0,-1 0 1,0 0-1,0 0 0,1 0 0,-1 0 0,1 0 0,-1-1 1,1 1-1,0-1 0,0 1 0,-1 0 0,1-1 0,0 0 1,0 1-1,0-1 0,0 0 0,0-3 0,-2-7-58,1-1 0,1 1 0,1-1 0,-1 0 0,2 0 0,0 1 0,0-1-1,1 1 1,1-1 0,0 1 0,1 0 0,0 0 0,1 0 0,0 0 0,1 1 0,0 0-1,12-16 1,-12 19 245,0 0 0,0 0 0,0 1 0,1 0 0,1 0 0,-1 1 0,1 0 0,0 0 0,0 1 0,1-1 0,-1 2 0,1 0 0,0 0 0,1 0 0,-1 1 0,1 1 0,-1-1 0,1 2 0,0-1 0,0 1 0,-1 1 0,1 0 0,11 1 0,-14 1-116,-1 0 0,0 0 0,0 0 0,-1 1 0,1 0 0,0 1 0,-1-1 0,0 1 0,0 0 0,0 0 0,0 0 0,-1 1-1,6 7 1,-3-5-881,-1 0 0,1-1-1,0 1 1,1-2 0,8 7-1,6-3-5455</inkml:trace>
  <inkml:trace contextRef="#ctx0" brushRef="#br0" timeOffset="1">558 437 10997,'0'0'4402,"74"41"-18104</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5.105"/>
    </inkml:context>
    <inkml:brush xml:id="br0">
      <inkml:brushProperty name="width" value="0.05" units="cm"/>
      <inkml:brushProperty name="height" value="0.05" units="cm"/>
      <inkml:brushProperty name="color" value="#004F8B"/>
    </inkml:brush>
  </inkml:definitions>
  <inkml:trace contextRef="#ctx0" brushRef="#br0">237 119 11685,'0'0'7190,"-4"-17"-6461,-15-56-300,18 71-415,0 1-1,0-1 1,0 0-1,0 0 1,-1 1-1,1-1 1,0 1 0,-1-1-1,1 1 1,-1-1-1,1 1 1,-1 0-1,0 0 1,1 0-1,-1 0 1,0 0-1,0 0 1,0 0-1,0 1 1,0-1 0,-3 0-1,-40 1 127,30 1-114,10-1-23,0 0-1,0 1 0,0 0 0,1 0 0,-1 0 1,0 0-1,1 1 0,-1 0 0,0 0 0,1 0 1,0 0-1,0 1 0,-1 0 0,2-1 1,-1 2-1,0-1 0,0 0 0,1 1 0,0-1 1,0 1-1,0 0 0,0 0 0,1 1 0,-1-1 1,-2 6-1,3-4-2,0 0 0,0 0 0,1 0 1,-1 0-1,1 0 0,1 0 0,-1 0 0,1 1 1,0-1-1,0 0 0,1 0 0,-1 0 0,2 0 0,-1 0 1,1 0-1,-1 0 0,2 0 0,-1 0 0,1-1 1,4 8-1,0-3 0,0-1-1,1-1 1,0 1 0,0-1 0,1-1 0,0 0 0,1 0-1,-1-1 1,1 0 0,0 0 0,1-1 0,19 7-1,-14-7-92,0-1-1,0 0 0,0-1 1,1 0-1,0-2 0,-1 0 0,1-1 1,23-2-1,-34 1 45,0-1 1,0 1-1,0-1 0,0 0 0,0-1 1,-1 1-1,1-1 0,-1 0 0,1-1 1,-1 1-1,0-1 0,0 0 0,-1 0 1,1-1-1,-1 1 0,0-1 0,0 0 1,-1 0-1,1 0 0,-1-1 0,0 1 1,0-1-1,-1 0 0,2-7 0,3-7 478,-2 0 0,-1-1-1,0 1 1,-1-1-1,-1-41 1,0 71-443,1 0 1,0 0-1,0 0 0,0-1 1,1 1-1,1-1 1,-1 0-1,1 0 1,1 0-1,0-1 0,11 12 1,-13-14-402,0-1 0,1 1 0,-1-1 0,1 0 1,0 0-1,0-1 0,1 0 0,-1 1 0,7 1 0,17 1-3933</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5.432"/>
    </inkml:context>
    <inkml:brush xml:id="br0">
      <inkml:brushProperty name="width" value="0.05" units="cm"/>
      <inkml:brushProperty name="height" value="0.05" units="cm"/>
      <inkml:brushProperty name="color" value="#004F8B"/>
    </inkml:brush>
  </inkml:definitions>
  <inkml:trace contextRef="#ctx0" brushRef="#br0">1 131 8308,'0'0'1553,"58"-110"-1553,-25 97-465,0 5-1840,-4 8-4114</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5.780"/>
    </inkml:context>
    <inkml:brush xml:id="br0">
      <inkml:brushProperty name="width" value="0.05" units="cm"/>
      <inkml:brushProperty name="height" value="0.05" units="cm"/>
      <inkml:brushProperty name="color" value="#004F8B"/>
    </inkml:brush>
  </inkml:definitions>
  <inkml:trace contextRef="#ctx0" brushRef="#br0">0 1 4946,'0'0'12766,"2"22"-11579,0 26-485,14 154 1543,-13-182-2179,0 0 0,2 0 0,0-1 0,1 0 0,1 0 0,0 0 0,2-1 0,14 24 0,-19-37-92,1 1 1,-1-1-1,1 0 1,0-1-1,0 1 0,0-1 1,1 0-1,-1 0 1,1-1-1,0 0 1,0 0-1,1 0 1,-1-1-1,0 1 1,1-2-1,0 1 1,-1-1-1,1 0 1,0 0-1,0-1 1,-1 0-1,1 0 1,0 0-1,0-1 1,-1 0-1,11-3 1,-8 1-64,1 0 1,-1 0 0,0-1-1,-1 0 1,1-1 0,-1 0 0,1 0-1,-2-1 1,1 0 0,-1-1-1,1 1 1,-2-1 0,1-1-1,-1 1 1,0-1 0,-1 0 0,9-16-1,-9 11 119,-1 0 1,0-1-1,-1 1 0,-1-1 0,0 1 1,0-1-1,-2 0 0,0-18 0,-1 32 4,0-1 0,1 1 0,-1 0 0,0 0 0,0 0 0,0-1 0,1 1 0,-1 0 0,0 0 0,0 0 0,0 0 0,1 0 0,-1 1 0,0-1 0,0 0 0,0 0 0,1 0 0,-1 1 0,0-1 0,0 0 0,1 1 0,-1-1 0,0 1 0,1-1 0,-1 1 0,0 0 0,-6 5 42,1 0 0,0 0 0,0 1-1,1 0 1,-1 0 0,2 0 0,-1 1 0,1-1-1,0 1 1,1 0 0,-1 0 0,2 1 0,-4 15-1,5-20-149,0-1 0,0 0-1,0 1 1,1-1-1,0 1 1,0-1 0,0 1-1,0-1 1,0 1-1,1-1 1,-1 1 0,1-1-1,0 0 1,0 1-1,0-1 1,0 0 0,1 0-1,0 1 1,-1-1-1,1 0 1,0-1 0,0 1-1,1 0 1,-1-1-1,0 1 1,1-1 0,0 0-1,0 1 1,-1-1-1,1-1 1,0 1 0,0 0-1,1-1 1,-1 1-1,0-1 1,6 1 0,7 1-1213,1-2-1,-1 1 1,22-3 0,-35 1 1004,47-1-5237</inkml:trace>
  <inkml:trace contextRef="#ctx0" brushRef="#br0" timeOffset="1">769 251 8964,'0'0'7315,"-145"-79"-7379,76 79-3185,-9 0-4947</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6.121"/>
    </inkml:context>
    <inkml:brush xml:id="br0">
      <inkml:brushProperty name="width" value="0.05" units="cm"/>
      <inkml:brushProperty name="height" value="0.05" units="cm"/>
      <inkml:brushProperty name="color" value="#004F8B"/>
    </inkml:brush>
  </inkml:definitions>
  <inkml:trace contextRef="#ctx0" brushRef="#br0">1 1 13382,'0'0'3842,"132"0"-2818,-63 0-1024,-5 0-784,-10 0-3730</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7.103"/>
    </inkml:context>
    <inkml:brush xml:id="br0">
      <inkml:brushProperty name="width" value="0.05" units="cm"/>
      <inkml:brushProperty name="height" value="0.05" units="cm"/>
      <inkml:brushProperty name="color" value="#004F8B"/>
    </inkml:brush>
  </inkml:definitions>
  <inkml:trace contextRef="#ctx0" brushRef="#br0">1 68 9092,'0'0'9426,"10"-6"-8799,11-1-362,0 1 0,0 1-1,1 1 1,0 1 0,-1 1 0,40 1 0,23 0-85,71-2-3073,-155 3 2720,1 0 1,-1 0 0,1 0 0,-1 1-1,1-1 1,-1 0 0,1 0-1,-1-1 1,1 1 0,-1 0-1,1 0 1,-1 0 0,1 0 0,-1 0-1,1 0 1,-1-1 0,1 1-1,-1 0 1,1 0 0,-1-1-1,1 1 1,-1 0 0,0-1 0,1 1-1,-1 0 1,0-1 0,1 1-1,-1-1 1,0 1 0,1-1 0,-1 1-1,0-1 1,0 1 0,0 0-1,1-1 1,-1 1 0,0-1-1,0 0 1,0 1 0,0-1 0,0 1-1,0-1 1,0-16-5871</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7.466"/>
    </inkml:context>
    <inkml:brush xml:id="br0">
      <inkml:brushProperty name="width" value="0.05" units="cm"/>
      <inkml:brushProperty name="height" value="0.05" units="cm"/>
      <inkml:brushProperty name="color" value="#004F8B"/>
    </inkml:brush>
  </inkml:definitions>
  <inkml:trace contextRef="#ctx0" brushRef="#br0">0 1 12005,'0'0'209,"0"111"1231,0-58 689,0 1-880,6-6-737,7-3-352,-1-6-160,3-5-144,-7-8-1473,-2-13-2321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4.082"/>
    </inkml:context>
    <inkml:brush xml:id="br0">
      <inkml:brushProperty name="width" value="0.05" units="cm"/>
      <inkml:brushProperty name="height" value="0.05" units="cm"/>
      <inkml:brushProperty name="color" value="#004F8B"/>
    </inkml:brush>
  </inkml:definitions>
  <inkml:trace contextRef="#ctx0" brushRef="#br0">1 27 14359,'0'0'2497,"126"-19"-2497,-43 17-1137,-6-3-3665</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7.813"/>
    </inkml:context>
    <inkml:brush xml:id="br0">
      <inkml:brushProperty name="width" value="0.05" units="cm"/>
      <inkml:brushProperty name="height" value="0.05" units="cm"/>
      <inkml:brushProperty name="color" value="#004F8B"/>
    </inkml:brush>
  </inkml:definitions>
  <inkml:trace contextRef="#ctx0" brushRef="#br0">0 223 12502,'19'1'440,"329"3"4538,-342-4-4958,0-1-1,1 1 0,-1-1 1,0 0-1,0-1 0,0 0 1,12-4-1,-16 4-7,-1 1 0,1 0 0,0 0 0,0-1 0,-1 1 0,1-1 0,0 0-1,-1 0 1,0 1 0,1-1 0,-1 0 0,0 0 0,0 0 0,0 0 0,0 0 0,0 0 0,-1-1 0,1 1 0,-1 0 0,1 0 0,-1 0 0,0-1 0,0 1 0,0-3 0,-1-2-43,0 1 1,0 0 0,-1-1-1,1 1 1,-1 0-1,-1 0 1,1 0 0,-1 0-1,0 0 1,-1 0-1,1 1 1,-1 0 0,0 0-1,-1 0 1,1 0-1,-1 0 1,0 1-1,0 0 1,0 0 0,-1 0-1,1 1 1,-1 0-1,-6-3 1,-1 0-28,0 0 0,-1 0 0,0 1 0,1 1 0,-1 1 0,-1 0 0,1 0 0,0 2 0,-26-1 0,36 3 75,1 0 0,-1 0 0,1 0 0,-1 0 0,1 0 0,-1 1 0,1 0 0,0 0 0,0 0 0,0 0 0,0 0 0,0 0 0,0 1 0,0-1 0,1 1 0,0 0 0,-1 0 0,1 0 0,0 0 0,0 0 0,1 1 0,-1-1 0,1 1 0,-1-1 0,1 1 0,0-1 0,-1 8 0,1-5 51,-1 0-1,1 0 1,1 1-1,-1-1 1,1 0 0,0 1-1,1-1 1,-1 0-1,1 0 1,0 1-1,1-1 1,0 0-1,0 0 1,0 0-1,0-1 1,5 9 0,0-6-15,1-1 1,-1 1 0,2-1 0,-1-1 0,1 1 0,0-1-1,0-1 1,0 0 0,1 0 0,0-1 0,0 0 0,0-1-1,0 0 1,15 3 0,10 0-758,1-1 0,69 0 0,-102-5 593,3 0-551,1 0 1,-1 0-1,0 0 0,1 0 0,-1-1 1,0-1-1,0 1 0,0-1 0,0 0 1,0 0-1,8-4 0,14-19-7966</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8.376"/>
    </inkml:context>
    <inkml:brush xml:id="br0">
      <inkml:brushProperty name="width" value="0.05" units="cm"/>
      <inkml:brushProperty name="height" value="0.05" units="cm"/>
      <inkml:brushProperty name="color" value="#004F8B"/>
    </inkml:brush>
  </inkml:definitions>
  <inkml:trace contextRef="#ctx0" brushRef="#br0">1 0 10261,'0'0'4028,"0"19"-3225,-1 30 160,3 0 0,2-1 1,19 96-1,-19-130-916,1 0-1,1 0 1,0 0 0,1-1 0,0 0 0,1 0-1,1-1 1,0 0 0,0 0 0,1-1 0,1 0 0,0-1-1,0 0 1,1-1 0,0 0 0,1-1 0,0-1 0,0 1-1,1-2 1,-1 0 0,1-1 0,1 0 0,-1-1 0,1-1-1,0 0 1,-1-1 0,1-1 0,20 0 0,-26-1-80,1 0 0,-1-1 0,0 0 0,0 0 0,0-1 0,0 0 0,0-1 0,0 0 0,0 0 0,-1-1 0,10-6 0,-13 7 3,0-1-1,-1 0 1,1 0 0,-1 0 0,0 0-1,0-1 1,0 0 0,-1 0-1,0 0 1,0 0 0,0 0 0,0-1-1,-1 1 1,0-1 0,0 0-1,0 1 1,-1-1 0,1-9 0,-1 10 14,1-6-62,-1 0 0,-1-1 0,1 1 0,-3-15 0,2 24 80,0 1 0,0-1-1,0 1 1,0 0 0,0-1 0,-1 1 0,1-1-1,-1 1 1,1 0 0,-1-1 0,0 1 0,1 0-1,-1-1 1,0 1 0,0 0 0,0 0 0,0 0-1,0 0 1,0 0 0,0 0 0,0 0 0,0 0-1,0 0 1,-1 1 0,1-1 0,0 0 0,-1 1-1,1-1 1,0 1 0,-1-1 0,1 1 0,-1 0-1,1-1 1,0 1 0,-1 0 0,1 0 0,-1 0-1,1 0 1,-1 1 0,1-1 0,-1 0 0,-1 1-1,1 0-2,-1 0 0,0 1 0,1-1 0,-1 1 0,1-1 0,0 1 0,0 0 0,-1 0 0,1 0 0,0 0 0,1 1 0,-1-1 0,0 1 0,1-1 0,-1 1 0,1-1 0,0 1 0,0 0 0,0-1 0,0 1 0,0 0 0,0 5 0,-2 6 10,1 0 0,0-1 0,1 20 1,1-28-2,0-1 1,1 1-1,-1 0 1,1-1 0,0 1-1,1-1 1,-1 1-1,1-1 1,0 0 0,0 1-1,0-1 1,0 0-1,1 0 1,0 0-1,0-1 1,0 1 0,0-1-1,1 0 1,-1 0-1,1 0 1,0 0 0,-1 0-1,1-1 1,1 1-1,-1-1 1,0 0-1,0-1 1,8 3 0,4 0-23,0 0-1,0-1 1,0-1 0,0 0 0,0-1 0,1-1 0,17-2 0,-29 1-141,1 1 1,-1-1-1,1-1 1,-1 1-1,0-1 1,0 0-1,0 0 1,0 0-1,0-1 1,0 0-1,0 0 1,-1 0-1,1 0 1,-1-1-1,0 0 1,0 0-1,-1 0 0,1 0 1,-1-1-1,0 1 1,0-1-1,0 0 1,-1 0-1,1 0 1,-1 0-1,0 0 1,1-7-1,2-11-225,0 0-1,-2 0 0,0-1 1,-2-44 1563,0 69-1095,1 0 0,-1 0 1,0 0-1,0 1 0,0-1 1,0 1-1,0-1 1,0 0-1,0 1 0,-1-1 1,1 1-1,0 0 0,-1-1 1,1 3-1,3 6 27,5 6 62,0 0 0,1-1-1,1 0 1,1 0 0,0-2-1,24 22 1,-31-29-156,1-1-1,0-1 1,1 1 0,-1-1 0,1 0-1,0-1 1,0 1 0,0-1-1,0-1 1,1 0 0,-1 0-1,1 0 1,0-1 0,-1 0 0,1 0-1,0-1 1,0 0 0,13-2-1,-18 1-25,0 0-1,-1 0 1,1-1-1,0 0 1,-1 1-1,1-1 1,-1 0-1,0 0 1,0-1-1,0 1 1,0 0-1,0-1 1,0 1-1,-1-1 1,1 1-1,-1-1 1,1 0-1,-1 0 0,0 0 1,0 1-1,-1-1 1,2-4-1,1-9-106,0 1 0,2-32-1,-4-15-110,1-26-120,11 33-4392,-9 48-110</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8.886"/>
    </inkml:context>
    <inkml:brush xml:id="br0">
      <inkml:brushProperty name="width" value="0.05" units="cm"/>
      <inkml:brushProperty name="height" value="0.05" units="cm"/>
      <inkml:brushProperty name="color" value="#004F8B"/>
    </inkml:brush>
  </inkml:definitions>
  <inkml:trace contextRef="#ctx0" brushRef="#br0">0 215 5795,'0'0'3815,"23"1"-1470,74-1-126,-91 0-2016,1 0-1,-1-1 0,1 0 1,-1 0-1,0 0 0,0-1 1,1 1-1,-1-2 0,0 1 1,0-1-1,-1 0 0,1 0 1,-1 0-1,1-1 0,-1 0 1,7-6-1,-9 7-124,-1-1-1,1 1 1,-1 0-1,0 0 1,0-1-1,0 0 1,-1 1-1,1-1 1,-1 0 0,0 0-1,0 1 1,0-1-1,-1 0 1,1 0-1,-1 0 1,0 0 0,0 0-1,0 0 1,-1 0-1,1 0 1,-1 0-1,0 0 1,-2-4 0,1 3-83,0 1 1,-1 0-1,0 0 1,0 0-1,0 0 1,0 1 0,0-1-1,-1 1 1,0 0-1,0 0 1,0 0-1,0 0 1,0 1 0,0-1-1,-1 1 1,1 0-1,-1 1 1,0-1-1,-5 0 1,2-1 12,0 1-1,-1 1 1,1-1-1,-1 1 1,0 1-1,1-1 1,-1 2 0,1-1-1,-1 1 1,-9 2-1,16-2 1,0 0 0,0 1 0,0-1 0,0 0 0,0 1 0,0 0 0,0-1 0,0 1 0,1 0-1,-1 0 1,1 0 0,-1 0 0,1 0 0,0 0 0,0 0 0,0 0 0,0 0 0,0 1 0,0-1 0,1 0 0,-1 1-1,1-1 1,-1 1 0,1-1 0,0 1 0,0-1 0,1 4 0,-1 0 5,0 0 0,0 0 0,1 0 0,0-1 0,0 1 0,1 0 0,0 0 1,0-1-1,0 1 0,5 8 0,2-4 25,0 1 0,0-2 0,2 1 0,-1-1 1,1-1-1,0 0 0,0 0 0,1-1 0,0-1 0,1 0 1,-1 0-1,16 3 0,3 1 7,1-1 1,0-2-1,0-1 0,34 1 1,-38-5-30,0-1 1,0-1-1,0-1 1,0-2-1,46-10 1,-67 11-19,0 1-1,0-2 1,0 1 0,0-1 0,-1 0 0,1 0-1,-1-1 1,0 0 0,0 0 0,0-1 0,0 0-1,-1 1 1,0-2 0,0 1 0,0-1 0,-1 0 0,1 0-1,-1 0 1,-1 0 0,1-1 0,-1 1 0,-1-1-1,1 0 1,-1 0 0,0 0 0,2-14 0,-3 14-21,-1-1 1,1 0 0,-1 1 0,-1-1-1,1 0 1,-1 0 0,-1 1-1,1-1 1,-4-9 0,3 14 36,1 1 0,0-1 0,0 0 0,-1 1 0,0-1 0,1 1 0,-1 0 0,0 0 0,0 0 0,0-1-1,0 2 1,-1-1 0,1 0 0,-1 0 0,1 1 0,-1-1 0,1 1 0,-1 0 0,0 0 0,1 0 0,-1 0 0,0 0 0,0 1 0,0-1 0,0 1 0,0 0 0,-3 0 0,4 0 1,0 1-1,0 0 1,0-1 0,0 1 0,0 0 0,0 0-1,0 0 1,0 0 0,0 0 0,1 1-1,-1-1 1,0 0 0,1 1 0,-1-1 0,1 1-1,0 0 1,-1 0 0,1-1 0,0 1-1,0 0 1,0 0 0,0 0 0,1 0 0,-1 0-1,0 0 1,1 0 0,-1 0 0,1 0 0,0 1-1,0 1 1,-2 8 125,1 0 0,0 0 0,1 0 0,1 14 0,1-19-97,0 0 0,0-1 1,0 1-1,1-1 0,0 0 1,0 1-1,0-1 1,1-1-1,0 1 0,0 0 1,1-1-1,-1 0 0,1 0 1,0 0-1,1-1 0,-1 0 1,1 0-1,9 5 0,6 3-223,2 0-1,-1-2 1,43 14-1,-15-15-4370,-42-9-326</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9.246"/>
    </inkml:context>
    <inkml:brush xml:id="br0">
      <inkml:brushProperty name="width" value="0.05" units="cm"/>
      <inkml:brushProperty name="height" value="0.05" units="cm"/>
      <inkml:brushProperty name="color" value="#004F8B"/>
    </inkml:brush>
  </inkml:definitions>
  <inkml:trace contextRef="#ctx0" brushRef="#br0">309 0 176,'0'0'11605,"-124"12"-11557,70 19 32,10 12-80,7 6-96,8 5-576,8 0-3186</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9.579"/>
    </inkml:context>
    <inkml:brush xml:id="br0">
      <inkml:brushProperty name="width" value="0.05" units="cm"/>
      <inkml:brushProperty name="height" value="0.05" units="cm"/>
      <inkml:brushProperty name="color" value="#004F8B"/>
    </inkml:brush>
  </inkml:definitions>
  <inkml:trace contextRef="#ctx0" brushRef="#br0">0 1 9300,'0'0'9807,"7"11"-9462,6 10-177,-2 0 0,0 1 0,-2 1 0,0 0 0,-2 0 0,6 26 0,22 164 1083,-15-80-1085,-11-88 188,-1-11-1870,-7-21-5547,-1-41 3045,0-12-5560</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39.917"/>
    </inkml:context>
    <inkml:brush xml:id="br0">
      <inkml:brushProperty name="width" value="0.05" units="cm"/>
      <inkml:brushProperty name="height" value="0.05" units="cm"/>
      <inkml:brushProperty name="color" value="#004F8B"/>
    </inkml:brush>
  </inkml:definitions>
  <inkml:trace contextRef="#ctx0" brushRef="#br0">0 37 8612,'0'0'1838,"20"-6"-763,-8 2-837,62-18 1707,-67 20-1584,0 1 0,0 0 0,0 0-1,0 1 1,0 0 0,0 0 0,0 1 0,0 0 0,0 0 0,11 3-1,-12-1-271,-1 0-1,0 0 0,-1 1 0,1-1 1,0 1-1,-1 0 0,0 0 0,0 1 1,0-1-1,-1 1 0,1 0 0,-1 0 1,0 0-1,0 0 0,-1 1 0,0-1 1,0 1-1,0-1 0,0 1 0,-1 0 1,0-1-1,0 10 0,0-8-89,0-1-1,-1 1 1,0 0-1,0-1 1,-1 1 0,1 0-1,-1-1 1,-1 1-1,0-1 1,0 1-1,0-1 1,0 0-1,-1 0 1,0 0 0,0 0-1,-1 0 1,0-1-1,0 1 1,-7 7-1,2-7-243,0 1-1,0-1 1,0 0-1,-1-1 0,0-1 1,0 1-1,0-1 1,-1-1-1,-12 3 0,13-4-584,0 0 0,0-1-1,-1-1 1,1 0 0,-19-1-1,28 0 546,-1 1 0,1 0-1,-1 0 1,1-1 0,-1 1 0,1-1-1,-1 1 1,1-1 0,0 1-1,-1-1 1,1 0 0,0 0 0,-1 0-1,0-1 1,-9-21-7228</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40.279"/>
    </inkml:context>
    <inkml:brush xml:id="br0">
      <inkml:brushProperty name="width" value="0.05" units="cm"/>
      <inkml:brushProperty name="height" value="0.05" units="cm"/>
      <inkml:brushProperty name="color" value="#004F8B"/>
    </inkml:brush>
  </inkml:definitions>
  <inkml:trace contextRef="#ctx0" brushRef="#br0">0 170 8628,'0'0'1865,"19"13"128,1 1-1443,0 0-63,0-1 0,1-1 0,1 0 0,27 10 0,-22-13-169,-1-1 0,1-1 0,1-1 0,-1-1-1,1-1 1,32-1 0,-59-3-302,0-1 1,0 1-1,0 0 0,0-1 0,-1 1 1,1-1-1,0 1 0,0-1 0,0 1 1,0-1-1,-1 0 0,1 1 0,0-1 1,-1 0-1,1 0 0,0 1 0,-1-1 1,1 0-1,-1 0 0,0 0 0,1 0 1,-1 0-1,1 0 0,-1 0 0,0 0 1,0 0-1,0 0 0,0 0 0,0 0 1,0 0-1,0 0 0,0-1 0,-1-41 14,0 38-44,-1-3-69,0 0-1,-1-1 0,0 1 0,0 0 0,0 1 1,-1-1-1,-1 1 0,1-1 0,-1 1 1,-1 1-1,1-1 0,-1 1 0,0 0 0,0 0 1,-12-8-1,4 3 45,0 1 0,-1 1 1,0 0-1,-1 0 0,0 2 1,-27-10-1,42 17 51,1-1 1,-1 1 0,0 0-1,1-1 1,-1 1-1,1 0 1,-1 0-1,0-1 1,1 1-1,-1 0 1,0 0 0,1 0-1,-1 0 1,0 0-1,0 0 1,1 0-1,-1 0 1,0 0-1,1 0 1,-1 0-1,0 0 1,1 1 0,-1-1-1,0 0 1,1 0-1,-1 1 1,1-1-1,-1 0 1,0 1-1,1-1 1,-1 1 0,1-1-1,-1 1 1,1-1-1,-1 1 1,1-1-1,0 1 1,-1-1-1,1 1 1,0 0-1,-1-1 1,1 1 0,0-1-1,0 1 1,-1 0-1,1-1 1,0 1-1,0 0 1,0 1-1,0 1 21,1 0 0,-1 1 0,1-1 1,0 0-1,0 0 0,0 0 0,1 0 0,-1 0 0,4 5 0,2 1 70,0 0 1,1-1 0,0 0-1,0-1 1,1 1 0,0-2-1,0 1 1,1-1 0,-1-1-1,1 0 1,12 5 0,-4-3-29,1 0 0,1-1 0,-1-1 0,1-1 0,29 3 0,-42-6-38,1-1 0,-1 1 0,1-2 1,-1 1-1,1-1 0,-1 0 0,1 0 0,-1-1 1,0 0-1,0-1 0,8-3 0,-10 3 12,-1 0 0,0 0 0,0 0 0,0-1 0,0 0 1,-1 0-1,0 0 0,1 0 0,-2 0 0,1-1 0,0 1 0,-1-1 0,0 0 0,0 1 0,0-1 0,2-10 0,1-32 146,-6 41-348,1-1 1,1 1 0,-1 0-1,1 0 1,0 0 0,0 0 0,1 0-1,0 0 1,5-11 0,-2 15-2311,0 2-2101</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40.620"/>
    </inkml:context>
    <inkml:brush xml:id="br0">
      <inkml:brushProperty name="width" value="0.05" units="cm"/>
      <inkml:brushProperty name="height" value="0.05" units="cm"/>
      <inkml:brushProperty name="color" value="#004F8B"/>
    </inkml:brush>
  </inkml:definitions>
  <inkml:trace contextRef="#ctx0" brushRef="#br0">1 166 10757,'0'0'4210,"39"-97"-945,-8 69-992,13 10-1056,7 3-865,11 7-352,-1 8-80,-6 0-944,-11 0-2034,-17 0-4769</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41.089"/>
    </inkml:context>
    <inkml:brush xml:id="br0">
      <inkml:brushProperty name="width" value="0.05" units="cm"/>
      <inkml:brushProperty name="height" value="0.05" units="cm"/>
      <inkml:brushProperty name="color" value="#004F8B"/>
    </inkml:brush>
  </inkml:definitions>
  <inkml:trace contextRef="#ctx0" brushRef="#br0">297 238 8020,'0'0'2585,"3"-17"-1334,0 4-1015,1-3 563,-1 0 1,0 0-1,-1 0 0,-1 0 0,0 0 0,-1 0 1,-4-28-1,3 41-750,-1-1 1,1 1 0,-1 0-1,0 0 1,0 1 0,0-1-1,0 0 1,0 1 0,-1-1-1,1 1 1,-1 0 0,0 0-1,0 0 1,0 0-1,0 0 1,0 0 0,0 1-1,0 0 1,0-1 0,0 1-1,-1 0 1,1 1 0,-1-1-1,1 1 1,0-1 0,-5 1-1,0 0-37,0-1 0,1 1 0,-1 1 0,0 0 0,1 0 0,-1 0 0,0 1 0,1 0 0,0 0 0,-15 7 0,13-3 27,0 1 0,0 0 0,0 1-1,1-1 1,0 1 0,1 1-1,-1 0 1,2 0 0,-1 0-1,1 1 1,1 0 0,0 0-1,0 0 1,-4 16 0,2-3-9,0 2 1,2-1-1,1 0 1,1 1-1,0 38 0,4-55-27,-1-1 0,1 0 0,0 1 0,1-1-1,0 0 1,0 0 0,0 0 0,1 0-1,0 0 1,0 0 0,1-1 0,0 0-1,0 1 1,1-1 0,-1-1 0,1 1-1,0-1 1,1 0 0,0 0 0,-1 0-1,1-1 1,1 0 0,-1 0 0,1-1-1,-1 1 1,12 2 0,-9-2-6,1-1 0,0 0 0,0-1 0,0 0 0,0-1 0,0 0 0,0 0-1,0-1 1,0-1 0,0 0 0,0 0 0,0-1 0,0 0 0,0 0 0,0-1 0,-1-1 0,1 0 0,-1 0 0,11-7 0,-6 1-41,0-2 0,23-24 0,-25 23 54,0 1 0,25-19 0,-35 30 13,-1 1 0,1-1 0,-1 0-1,1 1 1,-1-1 0,1 1 0,0-1-1,-1 1 1,1 0 0,0 0-1,-1 0 1,1 0 0,0 0 0,-1 0-1,1 0 1,0 1 0,-1-1 0,1 0-1,-1 1 1,1-1 0,-1 1-1,1 0 1,-1 0 0,4 1 0,34 30-284,-24-18 324,-3-5-40,0-1 0,1 0 1,0 0-1,0-2 0,1 0 0,0 0 0,0-1 0,0-1 0,1 0 0,-1-1 0,1-1 0,25 2 0,-30-4 25,0 0 0,0-1-1,-1 0 1,1 0-1,0-1 1,-1 0-1,0-1 1,1 0 0,-1 0-1,0-1 1,0 0-1,-1-1 1,1 0 0,-1 0-1,0-1 1,0 0-1,-1 0 1,0-1-1,0 0 1,8-11 0,-11 13-63,-1-1 1,0 0 0,0 0 0,0 0 0,0 0 0,-1-1 0,0 1 0,-1-1 0,1 1 0,-1-1 0,0 0 0,-1 1 0,0-1 0,0 0 0,0 0 0,-1 1 0,0-1 0,0 0-1,-1 1 1,0-1 0,0 1 0,0 0 0,-1-1 0,0 1 0,-4-6 0,3 5-31,0 0 1,-1 1-1,0-1 1,0 1-1,-1 0 1,0 1-1,0-1 0,0 1 1,0 0-1,-1 0 1,0 1-1,0 0 0,0 0 1,-1 1-1,1 0 1,-1 0-1,1 1 0,-1 0 1,0 0-1,-13-1 1,14 3 45,0-1 0,0 1 1,0 0-1,-1 1 0,1 0 1,0 0-1,0 0 0,1 1 1,-1 0-1,0 1 0,1-1 1,-1 1-1,1 1 0,0-1 1,0 1-1,0 0 0,0 0 1,1 1-1,-1-1 0,1 1 1,0 0-1,1 1 0,-1-1 1,1 1-1,0 0 0,1 0 1,-1 1-1,1-1 0,1 1 1,-1-1-1,-3 14 0,5-13-69,-1 0-1,1-1 1,0 1-1,1 0 1,0 0-1,0 0 1,0-1-1,1 1 0,0 0 1,2 7-1,-2-10-181,0 0 0,1 0 0,0 0 0,0-1 0,0 1 0,0 0 0,0-1 0,1 1 0,0-1 0,0 0 0,0 1 0,0-2 0,0 1 0,1 0-1,-1-1 1,5 3 0,33 13-4424</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41.420"/>
    </inkml:context>
    <inkml:brush xml:id="br0">
      <inkml:brushProperty name="width" value="0.05" units="cm"/>
      <inkml:brushProperty name="height" value="0.05" units="cm"/>
      <inkml:brushProperty name="color" value="#004F8B"/>
    </inkml:brush>
  </inkml:definitions>
  <inkml:trace contextRef="#ctx0" brushRef="#br0">0 50 1121,'0'0'7616,"20"-8"-5172,-13 6-2284,14-6 993,0 0-1,0 2 1,0 1-1,1 0 1,39-2-1,-45 7-558,-10-1-370,1 1 0,-1 0 0,1 1 0,-1-1 0,0 1 0,8 2 0,-13-2-211,1-1 0,0 1 0,-1 0 0,1 0 0,-1 0 0,1 0 0,-1 0-1,1 0 1,-1 1 0,0-1 0,1 0 0,-1 1 0,0-1 0,0 1 0,0-1 0,0 1 0,0-1 0,-1 1 0,1 0-1,0-1 1,-1 1 0,1 0 0,-1 0 0,0-1 0,1 1 0,-1 3 0,0 1-18,0-1 0,0 1 0,0 0 0,-1-1 0,1 1 0,-1-1 0,-1 1 0,1-1 0,-1 0 1,0 1-1,0-1 0,-1 0 0,-3 5 0,-2 3 9,-2-1 0,0 0 0,-15 14 0,12-14 7,1 2 1,-18 23-1,28-36-7,1 1-1,0-1 1,0 0 0,0 1-1,0-1 1,1 1 0,-1-1-1,0 1 1,1-1 0,-1 1-1,0 0 1,1-1 0,0 1-1,-1 0 1,1-1 0,0 1-1,0 0 1,0 0 0,0-1-1,0 1 1,1 0 0,-1-1-1,0 1 1,1 0 0,-1-1-1,1 1 1,0-1 0,-1 1-1,1-1 1,0 1 0,0-1-1,0 1 1,0-1-1,0 0 1,1 1 0,-1-1-1,0 0 1,0 0 0,1 0-1,2 2 1,5 1 62,0 0 0,1 0 0,-1-1 0,1 0 0,16 3 0,-20-5-6,64 11-270,126 3 0,-178-14-317,-5-1-2173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4.413"/>
    </inkml:context>
    <inkml:brush xml:id="br0">
      <inkml:brushProperty name="width" value="0.05" units="cm"/>
      <inkml:brushProperty name="height" value="0.05" units="cm"/>
      <inkml:brushProperty name="color" value="#004F8B"/>
    </inkml:brush>
  </inkml:definitions>
  <inkml:trace contextRef="#ctx0" brushRef="#br0">238 1 8468,'0'0'1152,"-107"43"1217,63 14 97,3 25-465,12 8-657,12 3-463,17-9-129,0-13-544,33-13-160,11-12-48,8-10-240,2-14-865,-1-13-1104,-3-9-2017,-4-9-2513</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42.204"/>
    </inkml:context>
    <inkml:brush xml:id="br0">
      <inkml:brushProperty name="width" value="0.05" units="cm"/>
      <inkml:brushProperty name="height" value="0.05" units="cm"/>
      <inkml:brushProperty name="color" value="#004F8B"/>
    </inkml:brush>
  </inkml:definitions>
  <inkml:trace contextRef="#ctx0" brushRef="#br0">0 156 11093,'0'0'1307,"24"6"1001,4 3-1560,130 33 1970,-106-30-2354,0-2 1,1-3-1,1-2 1,-1-2 0,77-6-1,-126 2-377,1 0 1,-1 0-1,1 0 0,-1-1 0,0 0 0,0 0 0,1 0 0,-1-1 1,-1 1-1,1-1 0,0 0 0,-1 0 0,1 0 0,-1 0 0,0-1 0,0 1 1,0-1-1,-1 0 0,1 0 0,-1 0 0,0 0 0,0 0 0,0-1 1,1-5-1,-1 5-113,-1 0 0,0 0 0,0 1 0,0-1 1,0 0-1,-1 0 0,0 0 0,0 0 1,0 0-1,-1 0 0,0 0 0,1 1 0,-2-1 1,1 0-1,-1 0 0,1 1 0,-1-1 0,-1 1 1,1-1-1,0 1 0,-1 0 0,-5-6 1,2 4 10,-1 1 0,1 0 1,-1 0-1,-1 0 1,1 1-1,0 0 1,-1 0-1,0 1 1,0 0-1,0 1 1,0-1-1,-13-1 1,15 3 107,1 1 1,-1-1-1,1 1 0,-1 0 1,1 1-1,-1-1 1,1 1-1,-1 0 0,1 0 1,-1 1-1,1 0 1,0 0-1,0 0 0,0 0 1,0 1-1,0 0 1,1 0-1,-1 0 0,1 1 1,-5 4-1,-4 7 109,1 2 0,1 0 0,0 0 0,1 1 0,1 1 0,0-1 0,2 1 0,0 1-1,1 0 1,-3 21 0,-1 15 556,2 1 0,0 77 0,7-111-590,0 12 153,6 63 0,-4-88-268,1-1-1,0 1 0,0 0 1,1-1-1,0 1 1,1-1-1,0 0 0,1 0 1,0 0-1,11 15 1,-15-22-132,1-1 1,-1 1-1,0-1 1,0 0 0,1 1-1,-1-1 1,1 0 0,-1 0-1,1 0 1,-1 0 0,1 0-1,0 0 1,-1 0 0,1-1-1,0 1 1,0-1-1,0 1 1,0-1 0,-1 0-1,1 1 1,0-1 0,0 0-1,0 0 1,0-1 0,0 1-1,0 0 1,-1 0 0,1-1-1,0 1 1,0-1-1,0 0 1,-1 0 0,3-1-1,19-26-4225</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42.982"/>
    </inkml:context>
    <inkml:brush xml:id="br0">
      <inkml:brushProperty name="width" value="0.05" units="cm"/>
      <inkml:brushProperty name="height" value="0.05" units="cm"/>
      <inkml:brushProperty name="color" value="#004F8B"/>
    </inkml:brush>
  </inkml:definitions>
  <inkml:trace contextRef="#ctx0" brushRef="#br0">3 78 5795,'0'0'5354,"-1"17"-4511,-1 60 206,3-71-989,0-1 1,0 0 0,1 1 0,-1-1-1,1 1 1,0-1 0,0 0-1,1 0 1,0 0 0,0-1 0,0 1-1,0-1 1,1 1 0,-1-1-1,1 0 1,0 0 0,0-1 0,1 1-1,6 3 1,2 1-13,0 0-1,0-2 1,1 0-1,0 0 0,19 5 1,-22-8-101,1 0 0,-1-1 0,0 0 0,1-1 0,-1 0 0,1 0 0,20-3 0,-28 1 2,0 0 1,-1 0 0,1 0 0,0 0-1,-1 0 1,1-1 0,-1 0-1,1 0 1,-1 0 0,0 0 0,0 0-1,0-1 1,0 1 0,0-1-1,-1 0 1,1 1 0,-1-1-1,0-1 1,0 1 0,0 0 0,0-1-1,0 1 1,-1-1 0,1 1-1,-1-1 1,1-5 0,1-6-314,0 0 1,-1 1-1,-1-30 0,-1 39 554,0 0 0,0 0-1,0 0 1,-1 0-1,0 0 1,0 0 0,0 0-1,-1 0 1,0 0 0,0 1-1,0-1 1,0 1-1,-1-1 1,1 1 0,-5-5 973,14 41-74,-3-24-1036,1 0 0,0-1 1,0 0-1,1 0 0,0 0 1,0-1-1,0 0 0,1 0 1,0 0-1,0-1 0,0 0 1,1 0-1,0-1 0,0 0 1,0-1-1,0 1 0,14 2 1,-1 0 0,1-2 0,0 0 1,1-1-1,-1-2 0,42-1 0,-60 0-69,0 0 0,0-1 0,0 0 0,0 1 0,0-1 0,-1-1 0,1 1 0,0 0 0,0-1 0,-1 0 0,1 0 0,-1 0 0,0 0 0,1-1 0,-1 1 0,0-1 0,0 0 0,-1 0 0,1 0 0,-1 0 0,1 0 0,-1-1 0,0 1 0,0-1 0,2-6 0,0-2 95,0-1 0,-1 0-1,-1 1 1,0-1 0,-1 0 0,0-22 0,17 54 253,-11-8-313,1 0 1,0 0-1,0-1 0,1-1 1,1 1-1,0-2 0,0 1 1,1-1-1,-1-1 0,2 0 1,-1 0-1,1-1 0,0-1 1,17 6-1,-9-5 17,0-1 1,0-1-1,0-1 0,1-1 0,-1-1 1,1 0-1,-1-1 0,35-6 0,-49 5-38,0 0-1,0 0 1,0 0-1,0-1 1,-1 0-1,1 0 0,-1-1 1,0 1-1,1-1 1,-1 0-1,0-1 1,-1 1-1,1-1 1,0 0-1,-1 0 1,0-1-1,0 1 0,-1-1 1,1 0-1,-1 0 1,0 0-1,0 0 1,0 0-1,-1-1 1,0 1-1,0-1 0,0 0 1,-1 0-1,0 1 1,1-13-1,-2 9-44,0 0 0,0 0 0,-1 0 0,-1 0 0,-3-14 0,4 21 54,1 0 1,-1 0-1,0 1 1,0-1-1,0 0 1,0 1-1,0-1 0,0 0 1,0 1-1,-1-1 1,1 1-1,0 0 1,-1-1-1,1 1 1,-1 0-1,0 0 0,1 0 1,-1 0-1,0 0 1,0 1-1,1-1 1,-1 0-1,0 1 1,0-1-1,0 1 0,0 0 1,0-1-1,0 1 1,0 0-1,0 0 1,0 1-1,0-1 1,-2 1-1,2-1 7,0 1 1,1 0-1,-1 0 1,0 0-1,1 0 1,-1 1-1,1-1 1,-1 0-1,1 1 1,-1-1-1,1 0 1,0 1-1,0 0 1,0-1-1,0 1 1,0 0-1,0-1 1,0 1-1,1 0 1,-1 0-1,1 0 1,-1 0-1,1 0 1,0 0-1,-1 2 1,-3 51 400,4-46-397,1-1 0,0 0 0,0 0 0,1 0 1,0 0-1,1 0 0,0 0 0,0-1 0,0 1 0,1-1 0,0 0 0,1 0 1,-1 0-1,1-1 0,1 1 0,-1-1 0,1 0 0,0-1 0,1 0 0,13 9 1,-4-3-638,1-2 1,0 0 0,1-1-1,0-1 1,0-1 0,0 0-1,1-2 1,20 4 0,42-2-6987</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43.414"/>
    </inkml:context>
    <inkml:brush xml:id="br0">
      <inkml:brushProperty name="width" value="0.05" units="cm"/>
      <inkml:brushProperty name="height" value="0.05" units="cm"/>
      <inkml:brushProperty name="color" value="#004F8B"/>
    </inkml:brush>
  </inkml:definitions>
  <inkml:trace contextRef="#ctx0" brushRef="#br0">13 275 14807,'0'0'1891,"15"22"-978,49 71-417,-56-83-382,0 0 1,1-1-1,0 0 1,0 0-1,1-1 1,0 0-1,1 0 0,0-2 1,0 1-1,0-1 1,1-1-1,0 0 1,17 5-1,-3-5 150,1 0 1,-1-2-1,1-1 1,44-2-1,-61 0-247,0-1 1,0 0-1,-1-1 1,1 0-1,0 0 0,-1-1 1,0-1-1,1 1 1,-1-2-1,-1 1 0,1-1 1,-1 0-1,0-1 1,0 0-1,0 0 0,-1-1 1,0 0-1,0 0 1,-1-1-1,0 1 0,0-2 1,0 1-1,4-10 1,-6 10-60,-1 0 0,0-1 0,0 1 0,0-1 0,-1 0 0,-1 0 0,1 0 0,-1 0 0,-1 0 0,0 0 0,0 0 1,-1 0-1,0 0 0,0 0 0,-1 1 0,0-1 0,-1 0 0,0 1 0,0-1 0,-1 1 0,0 0 0,0 0 0,-1 0 1,0 1-1,-9-11 0,0 2-39,0 2 0,-1 0 0,-1 1-1,0 0 1,-1 1 0,0 1 0,-1 1 0,0 1 0,0 0 0,-1 1 0,-26-7 0,33 11 67,0 1-1,0 1 0,0 0 1,-1 1-1,1 0 1,-1 1-1,1 0 0,0 1 1,-1 1-1,1 0 0,0 0 1,0 1-1,0 1 1,0 0-1,1 0 0,0 2 1,0-1-1,0 1 1,-18 13-1,17-9 84,1 0-1,0 1 1,1 0 0,0 0 0,1 1-1,0 1 1,0-1 0,-9 22-1,15-29-59,1 1 1,0-1-1,-1 1 0,2-1 0,-1 1 0,1 0 0,0-1 0,0 1 0,1 0 0,-1 0 0,1 0 1,1 0-1,-1 0 0,1-1 0,0 1 0,0 0 0,1 0 0,-1-1 0,1 1 0,1-1 0,-1 0 1,1 1-1,0-1 0,6 9 0,1-5-318,-1 0 0,1 0 1,1-1-1,0 0 1,0 0-1,0-2 0,1 1 1,0-1-1,0-1 0,1 0 1,-1-1-1,16 3 0,34 3-5693</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43.787"/>
    </inkml:context>
    <inkml:brush xml:id="br0">
      <inkml:brushProperty name="width" value="0.05" units="cm"/>
      <inkml:brushProperty name="height" value="0.05" units="cm"/>
      <inkml:brushProperty name="color" value="#004F8B"/>
    </inkml:brush>
  </inkml:definitions>
  <inkml:trace contextRef="#ctx0" brushRef="#br0">1 2 8420,'0'0'3874,"20"-1"-2554,-19 1-1321,20 0 900,1 0 0,41 6 0,-54-5-641,1 1 0,-1 1 0,0 0 0,0 0 0,0 1 0,-1 0 0,1 0 0,-1 1 0,0 0 0,0 0 0,13 13 0,-16-13-231,0-1 0,-1 1-1,0 0 1,0 1 0,-1-1-1,1 1 1,-1 0 0,0-1-1,-1 1 1,0 0 0,0 1-1,0-1 1,0 0 0,-1 1-1,0-1 1,0 1 0,-1-1-1,0 1 1,0-1 0,-1 1-1,1-1 1,-1 1 0,-1-1-1,-3 12 1,0-5-9,-1 0 0,0-1 1,-1 0-1,0 0 0,-1 0 0,0-1 0,-1 0 1,0-1-1,-1 0 0,-16 14 0,-1-5 20,-21 17 14,46-34-52,-1 0 0,1 0 1,0 0-1,0 1 0,0-1 0,0 1 0,1-1 0,-1 1 0,0 0 0,1 0 0,0-1 0,0 1 0,0 0 0,-1 5 0,2-7 1,0 0 0,0 0 0,0 0 1,0 0-1,0 0 0,0 0 0,1 0 0,-1 0 1,0 0-1,1 0 0,-1 0 0,1 0 0,-1 0 0,1-1 1,-1 1-1,1 0 0,0 0 0,-1 0 0,1-1 0,0 1 1,0 0-1,-1-1 0,1 1 0,0-1 0,0 1 1,1 0-1,29 9 145,-24-8-105,51 10 125,1-3 0,1-2 0,83-2 0</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51.118"/>
    </inkml:context>
    <inkml:brush xml:id="br0">
      <inkml:brushProperty name="width" value="0.05" units="cm"/>
      <inkml:brushProperty name="height" value="0.05" units="cm"/>
      <inkml:brushProperty name="color" value="#004F8B"/>
    </inkml:brush>
  </inkml:definitions>
  <inkml:trace contextRef="#ctx0" brushRef="#br0">1 445 13126,'0'0'787,"26"3"448,6 0-764,12 2 390,78-2 0,-102-3-803,1-2 0,-1-1-1,0 0 1,0-2 0,0 0-1,0-1 1,-1-1 0,0-1 0,19-10-1,-30 14-88,-1-1-1,1 0 0,-1 0 0,0-1 1,0 1-1,-1-2 0,1 1 1,-1-1-1,-1 0 0,1 0 1,-1 0-1,-1-1 0,1 0 0,-1 0 1,-1 0-1,1 0 0,-1-1 1,-1 1-1,0-1 0,0 0 1,0 1-1,0-19 0,-3 14 4,-1 0-1,1 0 1,-2 0-1,0 0 1,-1 0-1,0 1 1,0-1-1,-2 1 1,1 0-1,-2 1 1,1-1-1,-1 1 1,-1 1-1,0-1 1,-18-16-1,26 26 32,-1 1 0,1-1 0,-1 0 0,0 0 0,0 0 0,1 1 0,-1-1 0,0 0 0,0 1-1,0-1 1,0 0 0,0 1 0,1-1 0,-1 1 0,0 0 0,0-1 0,0 1 0,0 0 0,-1 0 0,1-1 0,0 1 0,0 0 0,0 0 0,0 0 0,0 0 0,0 0 0,0 1-1,0-1 1,0 0 0,0 0 0,0 1 0,0-1 0,0 1 0,0-1 0,0 1 0,0-1 0,0 1 0,0-1 0,1 1 0,-1 0 0,0-1 0,0 2 0,-3 3 1,0 1 1,1-1-1,0 1 1,0-1 0,-3 12-1,4-14-6,-14 45 210,2 0 1,2 0-1,2 1 0,-4 60 1,2 201 947,15-257-1442,2 0 0,3-1 0,25 94 0,-31-141 150,6 35-2016,-7-17-2355</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51.448"/>
    </inkml:context>
    <inkml:brush xml:id="br0">
      <inkml:brushProperty name="width" value="0.05" units="cm"/>
      <inkml:brushProperty name="height" value="0.05" units="cm"/>
      <inkml:brushProperty name="color" value="#004F8B"/>
    </inkml:brush>
  </inkml:definitions>
  <inkml:trace contextRef="#ctx0" brushRef="#br0">0 26 4946,'0'0'10149,"158"-24"-8532,-86 22-1249,11 2-368,6 0-192,2 0-1425,2 0-1985,-8 0-1456</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51.918"/>
    </inkml:context>
    <inkml:brush xml:id="br0">
      <inkml:brushProperty name="width" value="0.05" units="cm"/>
      <inkml:brushProperty name="height" value="0.05" units="cm"/>
      <inkml:brushProperty name="color" value="#004F8B"/>
    </inkml:brush>
  </inkml:definitions>
  <inkml:trace contextRef="#ctx0" brushRef="#br0">386 349 2497,'0'0'6979,"-3"-16"-5039,-11-56-97,12 68-1682,1-1-1,-1 0 0,0 1 0,0-1 1,-1 1-1,1 0 0,-1 0 0,0 0 1,0 0-1,0 0 0,-1 0 0,1 1 1,-1 0-1,0-1 0,0 1 0,0 1 1,0-1-1,-1 1 0,1 0 0,-1-1 1,-6-1-1,-3 1-14,0 0 0,0 0 0,0 1 0,-1 1 0,-19 1 0,20-1-111,1 2 0,0 0 0,0 0-1,0 1 1,0 1 0,0 0-1,-19 7 1,28-8-37,0 0 0,1 0 0,-1 0 0,0 1 0,1-1 0,-1 1 0,1 0 0,0 0 0,0 0 0,0 0 0,0 1 0,0-1 0,1 1 0,0 0 0,-1 0 0,2 0 0,-1 0 0,0 0 0,1 0 0,0 0 0,-1 1 0,2-1 0,-1 0 0,0 1 1,1-1-1,0 6 0,1-5 9,0-1 1,0 1-1,0 0 1,1-1-1,0 0 1,-1 1-1,2-1 1,-1 0-1,0 0 1,1 0-1,0 0 1,0-1-1,0 1 1,0-1-1,0 0 1,1 1-1,0-2 1,-1 1-1,1 0 1,0-1-1,0 1 1,8 2-1,7 4 56,0-1 0,1-1 0,36 9 0,-37-11-68,2-1 0,-1 0 0,0-2 0,1-1 0,-1 0 0,1-1 0,34-5 0,-52 4-30,1-1 1,-1 1-1,0-1 1,1 0 0,-1 0-1,0 0 1,0 0-1,0 0 1,0-1 0,0 1-1,-1-1 1,1 0-1,-1 0 1,0 0 0,0 0-1,0 0 1,0-1-1,0 1 1,-1 0 0,1-1-1,-1 1 1,0-1-1,0 0 1,-1 1 0,1-5-1,2-13-25,-1 1 0,-1-1 0,-3-30 0,0 14 2110,2 45-1927,0-2-135,0 6-10,0 1-1,0-1 1,1 0-1,1 1 1,0-1-1,5 15 1,-6-24-68,1 1 0,0-1-1,0 0 1,0 0 0,0 0 0,0 0 0,0 0 0,1 0 0,0 0 0,-1-1 0,1 1 0,0-1 0,0 0-1,0 0 1,1 0 0,-1-1 0,0 1 0,1-1 0,-1 1 0,1-1 0,-1 0 0,1 0 0,0-1 0,-1 1-1,1-1 1,4 0 0,-4 1-188,1-1-1,-1 0 1,1 0-1,-1 0 1,1 0-1,-1-1 1,1 1-1,-1-1 1,0-1 0,1 1-1,-1 0 1,0-1-1,0 0 1,0 0-1,7-5 1,-8 4 137,1-1 1,-1 0 0,0 0-1,0 0 1,0 0 0,-1-1-1,1 1 1,-1-1 0,0 1 0,-1-1-1,1 0 1,-1 0 0,0 0-1,1-5 1,3-64 456,-3 16 3143,-2 57-3388,0 1-1,0 0 1,0 0-1,0-1 1,0 1 0,0 0-1,0 0 1,0-1-1,1 1 1,-1 0-1,0 0 1,0 0 0,0-1-1,0 1 1,0 0-1,0 0 1,1 0-1,-1-1 1,0 1 0,0 0-1,0 0 1,1 0-1,-1 0 1,0 0 0,0-1-1,0 1 1,1 0-1,-1 0 1,0 0-1,0 0 1,1 0 0,-1 0-1,0 0 1,0 0-1,1 0 1,-1 0-1,0 0 1,0 0 0,1 0-1,-1 0 1,0 0-1,0 0 1,1 0 0,-1 0-1,0 0 1,0 0-1,0 0 1,1 1-1,-1-1 1,0 0 0,0 0-1,0 0 1,1 0-1,-1 1 1,0-1-1,0 0 1,0 0 0,0 0-1,1 1 1,-1-1-1,12 13-240,3 9 284,2-1 1,0-1-1,1 0 0,1-2 0,27 23 0,-38-35-130,0-1-1,0 0 1,0 0 0,0-1-1,1 0 1,-1 0-1,1-1 1,0 0 0,0 0-1,1-1 1,-1 0-1,0-1 1,1 0 0,-1-1-1,1 1 1,-1-2 0,1 0-1,15-3 1,-23 4-5,0-1 0,0-1 0,1 1 0,-1 0 0,0 0 0,0-1 0,0 1 1,0-1-1,-1 1 0,1-1 0,0 0 0,-1 0 0,1 0 0,-1 0 0,0 0 0,0 0 1,1 0-1,-1-1 0,-1 1 0,1 0 0,0-1 0,0 1 0,-1 0 0,0-1 0,1-2 0,1-10-243,-1 0 0,-2-31-1,1 25 41,-4-70 201,-1 3-5039,5 70-1696</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52.527"/>
    </inkml:context>
    <inkml:brush xml:id="br0">
      <inkml:brushProperty name="width" value="0.05" units="cm"/>
      <inkml:brushProperty name="height" value="0.05" units="cm"/>
      <inkml:brushProperty name="color" value="#004F8B"/>
    </inkml:brush>
  </inkml:definitions>
  <inkml:trace contextRef="#ctx0" brushRef="#br0">91 289 4130,'0'0'7625,"19"2"-5358,152 11 3141,-162-14-5321,0 0-1,-1 0 1,1-1-1,-1 0 1,1 0-1,-1-1 1,0 0-1,0-1 0,0 0 1,0 0-1,-1 0 1,1-1-1,-1-1 1,12-11-1,-15 14-118,-1 0 0,-1 0 0,1 0 0,0 0 0,-1-1 0,1 1 0,-1-1 0,0 0 0,-1 0 0,1 0 0,0 0 0,-1 0 0,0 0 0,0 0 0,0 0 0,-1 0 0,1-1 0,-1 1 0,0 0 0,0-1 0,-1 1 0,1 0 0,-1 0 0,0 0 0,0 0 0,0-1 0,-1 1-1,1 1 1,-1-1 0,0 0 0,0 0 0,-1 1 0,-2-5 0,-3-1-147,-1 0-1,1 0 0,-2 1 1,1 1-1,-1-1 1,0 2-1,-1-1 0,1 1 1,-1 1-1,0 0 0,-1 1 1,1 0-1,-1 0 1,-22-3-1,3 2 60,0 2 0,-1 0 0,1 3 0,-52 4-1,81-4 129,0 0-1,0 0 1,1 0-1,-1 0 0,0 0 1,0 1-1,0-1 1,1 1-1,-1 0 0,0-1 1,0 1-1,1 0 1,-1 0-1,1 0 0,-1 0 1,1 0-1,-1 0 1,1 0-1,0 1 0,-1-1 1,1 0-1,0 1 1,0-1-1,0 1 0,0-1 1,-1 3-1,2-2 5,0-1 1,1 1-1,-1-1 0,0 1 0,1-1 0,-1 0 0,1 1 0,-1-1 1,1 1-1,0-1 0,0 0 0,-1 1 0,1-1 0,0 0 0,0 0 1,0 0-1,0 0 0,1 0 0,-1 0 0,0 0 0,0 0 0,1 0 1,-1 0-1,0-1 0,1 1 0,-1 0 0,0-1 0,1 0 0,-1 1 1,4 0-1,30 8 269,1-2 0,-1-1 1,1-1-1,40-1 0,-42-3-174,-1 1 0,0 2 0,1 1 0,-2 2 1,43 13-1,-67-15-27,0-1-1,0 1 1,-1 0 0,1 1 0,-1 0 0,0 0 0,-1 0 0,0 1 0,0 0-1,0 0 1,4 9 0,-2-5-89,0-1-1,1 0 1,15 14-1,-20-20-58,0-2-1,0 1 0,0 0 1,0-1-1,1 0 1,-1 0-1,1 0 0,0 0 1,-1-1-1,1 0 0,0 0 1,0 0-1,7 0 1,-6-1-22,0 0-1,0 0 1,0 0 0,0-1 0,0 0 0,-1 0 0,1 0 0,0-1-1,-1 0 1,1 0 0,-1 0 0,0-1 0,0 0 0,0 0 0,0 0-1,0-1 1,0 1 0,-1-1 0,0 0 0,0 0 0,0-1 0,0 1 0,-1-1-1,0 0 1,0 0 0,0 0 0,2-7 0,9-19-52,-13 25 271,1 0 1,1 1-1,-1-1 1,1 0-1,0 1 1,0 0-1,7-8 1,3 61 2164,-10-36-2199,1 0 0,0 0 0,1 0-1,1 0 1,-1-1 0,2 0 0,0 0 0,10 13 0,-11-19-272,-1 1 0,0-1 0,1 0 1,0 0-1,0-1 0,10 7 0,-10-9-280,-1 1 1,0-1-1,1 0 0,-1-1 0,1 1 1,0-1-1,-1 0 0,1 0 0,8-1 0,10 0-4916</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52.874"/>
    </inkml:context>
    <inkml:brush xml:id="br0">
      <inkml:brushProperty name="width" value="0.05" units="cm"/>
      <inkml:brushProperty name="height" value="0.05" units="cm"/>
      <inkml:brushProperty name="color" value="#004F8B"/>
    </inkml:brush>
  </inkml:definitions>
  <inkml:trace contextRef="#ctx0" brushRef="#br0">0 1 10981,'0'0'1553,"2"110"-2033,11-75-3570</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53.512"/>
    </inkml:context>
    <inkml:brush xml:id="br0">
      <inkml:brushProperty name="width" value="0.05" units="cm"/>
      <inkml:brushProperty name="height" value="0.05" units="cm"/>
      <inkml:brushProperty name="color" value="#004F8B"/>
    </inkml:brush>
  </inkml:definitions>
  <inkml:trace contextRef="#ctx0" brushRef="#br0">23 30 3330,'0'0'13206,"-11"-9"-8340,9 12-4886,0 0-1,1 1 1,0-1 0,-1 1 0,1-1-1,1 1 1,-1-1 0,0 1 0,1 0-1,0-1 1,-1 1 0,2 0 0,-1-1-1,0 1 1,1 0 0,-1-1 0,3 7-1,-1-4 29,0 0-1,1 1 0,-1-1 1,1-1-1,1 1 1,-1 0-1,1-1 0,0 0 1,5 6-1,37 31 210,24 24 478,-64-59-653,0-1-1,-1 1 0,0 0 0,0 1 0,-1-1 1,1 1-1,-2 0 0,5 11 0,-8-18-75,1 0 0,0 0-1,-1 0 1,0 1 0,1-1 0,-1 0-1,0 0 1,1 0 0,-1 0-1,0 0 1,0 1 0,0-1 0,0 0-1,0 0 1,0 0 0,-1 0-1,1 0 1,0 1 0,0-1 0,-1 0-1,1 0 1,-1 0 0,1 0-1,-1 0 1,1 0 0,-1 0 0,0 0-1,1 0 1,-1 0 0,0-1-1,0 1 1,0 0 0,0 0 0,0-1-1,0 1 1,-1 0 0,-3 0-145,0 0 1,0 0-1,0-1 1,0 0-1,0 0 1,0 0-1,-6-1 1,7 0 182,3 1-24,-1 0 0,0 0 0,0-1 0,1 1 0,-1-1 0,0 0 0,1 1 0,-1-1 0,1 0 0,-1 0 0,0 0 0,1 0 0,0 0 0,-1 0 0,1 0 0,0-1 0,0 1 0,-1 0 0,1-1 0,0 1 0,0-1 0,1 0 0,-1 1 0,0-1 0,0 1 0,1-1 0,-1 0 0,1 0 0,0 1 0,-1-1 0,1 0 0,0 0 0,0 1 0,0-1 0,1-3 0,-1 1 22,0 0-1,1 0 0,-1 1 0,1-1 0,0 0 0,0 1 0,0-1 0,1 1 0,-1 0 0,1-1 0,0 1 0,0 0 0,0 0 0,0 0 1,0 0-1,5-4 0,3 0 2,1 0 1,-1 1-1,1 1 1,0-1-1,0 2 1,1 0-1,-1 0 1,14-2-1,10 0-28,51-1-1,-53 5-94,0-1 1,34-9-1,-61 12 160,-1-2-1,0 1 1,0-1 0,1 1 0,-1-1 0,-1-1-1,1 1 1,0-1 0,0 0 0,-1 0 0,0 0-1,1-1 1,-1 1 0,-1-1 0,1 0 0,0 0-1,-1-1 1,0 1 0,0-1 0,0 1-1,-1-1 1,1 0 0,-1 0 0,-1 0 0,1 0-1,0 0 1,-1-1 0,0 1 0,-1 0 0,1-1-1,-1 1 1,0-1 0,0 1 0,-2-9-1,2 11-36,0 1-1,-1 0 0,0 0 0,1 0 0,-1 0 0,0 0 0,0-1 0,0 1 0,0 1 0,0-1 0,-1 0 1,1 0-1,-1 0 0,1 1 0,-1-1 0,0 1 0,1-1 0,-1 1 0,0 0 0,0-1 0,0 1 0,0 0 1,0 0-1,0 0 0,0 1 0,0-1 0,-1 1 0,1-1 0,0 1 0,0-1 0,0 1 0,-1 0 0,-3 1 1,2-2 4,0 1 0,-1 0 0,1 1 0,0-1 0,0 1 1,-1 0-1,1 0 0,0 0 0,0 0 0,0 1 0,0-1 1,1 1-1,-1 0 0,0 1 0,1-1 0,-1 1 0,-4 4 1,3-1 26,1 0 1,0 0 0,1 1-1,-1-1 1,1 1 0,0 0-1,1-1 1,0 1 0,0 1-1,0-1 1,1 0 0,0 0-1,1 1 1,0-1 0,0 0 0,0 1-1,1-1 1,0 0 0,0 0-1,1 1 1,0-1 0,0 0-1,0 0 1,1-1 0,0 1-1,1-1 1,0 1 0,0-1-1,0 0 1,0 0 0,1-1-1,0 1 1,0-1 0,1 0-1,0-1 1,9 7 0,-6-6-37,0-1 1,0 0-1,1 0 0,0-1 1,0-1-1,0 1 0,11 0 1,-16-2-17,-1-1 0,1 0 0,-1 1-1,1-1 1,-1-1 0,1 1 0,-1-1 0,1 0 0,-1 0 0,1 0 0,-1 0 0,0-1 0,1 0-1,-1 0 1,0 0 0,0 0 0,6-6 0,2-6-76,0 0 0,-1-1 1,0 0-1,7-17 0,30-40-16,-47 71 138,0 0 0,0 1 1,0-1-1,0 0 0,0 0 0,0 1 0,1-1 0,-1 0 1,0 1-1,0-1 0,0 1 0,1 0 0,-1-1 0,0 1 1,1 0-1,-1 0 0,0 0 0,1 0 0,-1 0 0,0 0 1,1 0-1,-1 0 0,0 0 0,1 1 0,-1-1 0,0 0 1,0 1-1,1 0 0,-1-1 0,0 1 0,2 1 0,41 30 240,-26-17-183,1-1-839,2-1-1,-1-1 1,36 14 0,-20-15-3929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5.026"/>
    </inkml:context>
    <inkml:brush xml:id="br0">
      <inkml:brushProperty name="width" value="0.05" units="cm"/>
      <inkml:brushProperty name="height" value="0.05" units="cm"/>
      <inkml:brushProperty name="color" value="#004F8B"/>
    </inkml:brush>
  </inkml:definitions>
  <inkml:trace contextRef="#ctx0" brushRef="#br0">2 169 6883,'0'0'2364,"1"20"-1729,6 470 3521,-11-612-4332,0 69 20,3-1-1,7-71 1,0 83 109,19-66 0,-20 91 74,1 1 0,0 0 0,1 0 1,0 1-1,2 0 0,18-27 0,-24 39 63,-1 0 0,1 0 0,0 0 0,0 1 0,0-1 0,0 1 0,0-1 1,1 1-1,-1 0 0,1 0 0,-1 1 0,1-1 0,0 1 0,0-1 0,-1 1 0,1 1 0,0-1 0,0 0 0,0 1 1,0 0-1,0 0 0,0 0 0,0 0 0,0 1 0,0 0 0,0-1 0,0 1 0,0 1 0,0-1 0,-1 1 0,1-1 1,-1 1-1,1 0 0,-1 0 0,1 1 0,-1-1 0,0 1 0,0-1 0,0 1 0,-1 0 0,1 0 0,-1 0 0,1 1 1,-1-1-1,0 0 0,2 7 0,4 12-49,0 0 1,-2 0 0,-1 0 0,-1 1-1,-1 0 1,-1 0 0,0 0 0,-2 0-1,-1 1 1,-4 22 0,5-41-105,-1 0 0,0 0 0,-1 0 0,1 0 0,-1 0 0,0-1 0,0 1 0,0-1 0,-1 1 0,0-1 0,0 0 0,0 0 0,0 0 0,0 0 0,-1-1 0,0 1 0,0-1 0,0 0 0,0 0 0,0-1 0,0 1 0,-1-1 1,1 0-1,-1 0 0,0 0 0,0-1 0,1 1 0,-1-1 0,0 0 0,0-1 0,0 1 0,0-1 0,0 0 0,-6-1 0,9 0-14,-1 1 0,1-1 0,-1 0 0,1-1-1,-1 1 1,1 0 0,0-1 0,0 1 0,0-1 0,0 0 0,0 0 0,0 0 0,0 0-1,1 0 1,-1 0 0,1 0 0,-1 0 0,1-1 0,0 1 0,0-1 0,0 1 0,0-1-1,0 1 1,1-1 0,-1 1 0,1-1 0,-1 0 0,1 1 0,0-1 0,0 0 0,1 1-1,-1-4 1,0 0-24,0-1 0,1 1 0,0 0 0,0 0 0,0 0 0,0 0 0,1-1 0,0 2 0,1-1 0,-1 0 0,1 0 0,6-9 0,-4 10 93,0 0 1,0 1-1,0 0 0,1 0 0,0 1 0,-1-1 0,1 1 0,0 0 1,0 1-1,1-1 0,-1 1 0,9-1 0,2 0 282,0 1-1,1 1 1,26 1 0,-42 0-230,1 0 0,0 1 1,0-1-1,0 1 0,-1-1 1,1 1-1,0 0 0,-1 0 1,1 0-1,-1 1 0,1-1 1,-1 0-1,1 1 0,-1 0 1,0 0-1,0-1 0,0 1 1,0 1-1,0-1 0,0 0 1,-1 0-1,1 1 0,-1-1 1,1 0-1,-1 1 0,0 0 1,0-1-1,0 1 0,0 0 1,0 2-1,1 8 110,0 0 0,0 0-1,-2 0 1,1 0 0,-3 16 0,1-24-134,0-1 0,0 1-1,-1-1 1,1 1 0,-1-1 0,0 0 0,0 1 0,-1-1 0,1 0 0,-1 0 0,0-1 0,0 1 0,0-1 0,0 1-1,-1-1 1,0 0 0,1 0 0,-1-1 0,0 1 0,0-1 0,-1 0 0,1 0 0,-8 3 0,-5 1-46,1 0 0,-1-2 0,0 0 0,-1 0 0,-19 0 1,-85-3-1056,122-1 1254,3-2-143,0 1-1,1-1 0,-1 1 0,1 0 0,0 0 0,-1 0 0,1 0 0,0 1 0,0 0 1,5-1-1,-3 1-72,0-1 1,1 1-1,-1 0 0,0 1 1,0 0-1,1 0 1,-1 0-1,0 0 1,0 1-1,0 0 1,0 0-1,0 1 1,-1 0-1,1 0 0,-1 0 1,0 1-1,0-1 1,7 7-1,-8 4-5060</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55.645"/>
    </inkml:context>
    <inkml:brush xml:id="br0">
      <inkml:brushProperty name="width" value="0.05" units="cm"/>
      <inkml:brushProperty name="height" value="0.05" units="cm"/>
      <inkml:brushProperty name="color" value="#004F8B"/>
    </inkml:brush>
  </inkml:definitions>
  <inkml:trace contextRef="#ctx0" brushRef="#br0">97 203 176,'0'0'3479,"-14"1"-2703,-42 3-7,55-4-516,-1 0 1,1 0 0,-1 0-1,1 1 1,-1-1 0,1 0-1,0 1 1,-1-1 0,1 1 0,0-1-1,-1 1 1,1 0 0,0-1-1,0 1 1,0 0 0,-2 1-1,3-1-128,-1-1-1,1 1 0,0-1 1,0 1-1,-1 0 0,1-1 1,0 1-1,0-1 1,0 1-1,0 0 0,0-1 1,0 1-1,0 0 0,0-1 1,0 1-1,0 0 0,0-1 1,0 1-1,0-1 1,0 1-1,1 0 0,-1-1 1,1 2-1,0 0 72,0 0 0,0-1-1,0 1 1,0 0 0,1-1 0,-1 1-1,1-1 1,-1 1 0,1-1 0,-1 0 0,1 1-1,0-1 1,0 0 0,3 1 0,17 1 25,-1-1 1,0 0-1,1-2 0,-1-1 1,1-1-1,-1 0 1,0-2-1,0 0 1,0-2-1,-1 0 1,1-1-1,-1-1 0,32-18 1,-47 22-252,0 1 0,0-1 0,0-1 0,0 1-1,-1-1 1,1 0 0,-1 0 0,0 0 0,-1 0 0,1-1 0,-1 0 0,0 1 0,-1-1 0,1 0 0,-1-1 0,-1 1 0,1 0-1,-1 0 1,0-1 0,0 1 0,-1-1 0,1 1 0,-2-1 0,1 1 0,-1-1 0,0 1 0,0 0 0,-1-1 0,1 1 0,-1 0-1,-1 0 1,-3-8 0,57 86-260,-29-44 382,-1 2 1,25 45-1,-42-68-130,-1 1 0,1-1 1,-2 1-1,1 0 0,-1 0 0,0 0 1,0 0-1,-1 0 0,0 0 0,-1 0 1,0 1-1,-1 14 0,-1-21-6,1 0 0,-1 0 0,1 0 0,-1 0 0,0-1 0,1 1 0,-1 0 0,0-1 0,0 0-1,0 1 1,-1-1 0,1 0 0,0 0 0,0 0 0,-1 0 0,1 0 0,0-1 0,-1 1 0,1-1 0,-1 1 0,1-1 0,0 0 0,-1 0 0,1 0-1,-1 0 1,1-1 0,-1 1 0,-3-2 0,5 1 39,1 0 0,0 0 1,0 0-1,-1 0 0,1 0 0,0 0 0,0 0 0,0 0 0,0 0 0,0 0 1,1 0-1,-1 0 0,0 0 0,0 1 0,1-1 0,-1 0 0,0 0 1,1 0-1,-1 0 0,1 0 0,-1 0 0,1 0 0,5-6-160,0 1 0,1 0 0,-1 0 0,1 0 0,0 1 0,1 0 0,-1 1 0,13-6 0,72-28-393,-80 33 608,13-3 91,0 1 0,1 1 0,0 1 0,0 1 0,1 2 0,38 0 0,-62 2-68,0 0 1,-1 1-1,1-1 0,0 1 0,-1 0 0,1-1 0,-1 1 0,1 0 0,-1 1 0,1-1 0,-1 0 0,1 1 1,-1-1-1,0 1 0,0 0 0,0 0 0,3 3 0,25 40 884,-29-43-949,-1-1 0,-6-12-101,1 3 34,2-1 0,-1 0 0,1 0 0,1-1 0,-1 1-1,2 0 1,-1-1 0,0-17 0,2 24 65,0 0 0,0-1 1,0 1-1,0 0 0,0 0 0,1 0 0,-1 0 0,1 0 1,0 0-1,0 0 0,0 0 0,0 0 0,1 0 1,-1 0-1,1 1 0,-1-1 0,1 1 0,0-1 0,0 1 1,0 0-1,1-1 0,-1 1 0,0 0 0,1 0 0,0 1 1,-1-1-1,1 0 0,0 1 0,5-2 0,-3 1 71,1 1 0,-1 0-1,1 1 1,0-1 0,-1 1 0,1 0 0,-1 0-1,1 1 1,0-1 0,-1 1 0,1 1-1,-1-1 1,1 1 0,-1 0 0,0 0-1,0 0 1,0 1 0,0 0 0,8 5-1,0 4 116,0 1 0,0 0 0,-2 1 1,19 27-1,27 30-116,-56-70-133,0-1-1,0 1 1,0-1-1,0 1 1,0-1-1,0 1 1,1-1-1,-1 1 1,0-1-1,0 0 1,0 0-1,1 0 1,-1 0-1,0 0 1,0 0 0,1 0-1,-1 0 1,0 0-1,0-1 1,0 1-1,1 0 1,-1-1-1,0 1 1,0-1-1,0 1 1,0-1-1,0 1 1,2-2-1,34-26-438,-23 17 122,22-14 63,39-20-1,-64 39 387,0 1 0,0 0 0,1 1 0,-1 0-1,1 0 1,0 2 0,0-1 0,20 0 0,-29 3-16,0 0-1,1 1 1,-1 0 0,0 0 0,0 0 0,0 0 0,0 0 0,0 1 0,0-1 0,0 1 0,0 0 0,0 0 0,-1 0 0,4 3 0,36 40 62,-12-12-145,-17-21-556,0-1 0,1 0 0,0-1 0,25 13 0,14-2-4521</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56.081"/>
    </inkml:context>
    <inkml:brush xml:id="br0">
      <inkml:brushProperty name="width" value="0.05" units="cm"/>
      <inkml:brushProperty name="height" value="0.05" units="cm"/>
      <inkml:brushProperty name="color" value="#004F8B"/>
    </inkml:brush>
  </inkml:definitions>
  <inkml:trace contextRef="#ctx0" brushRef="#br0">364 154 6163,'0'0'8540,"-6"-18"-6806,-22-57-915,27 72-802,-1-1 0,-1 1 0,1-1 0,0 1 0,-1 0 0,0 0 0,1 0 0,-1 1 0,0-1 0,-1 1 0,1-1 0,0 1 0,-1 0 0,1 0 0,-1 1 0,0-1 0,-6-1 0,-1 0-9,0 1 0,-1 0-1,1 1 1,-13 0 0,15 1 28,-10-1-31,2-1 93,1 2 0,0 0-1,-1 0 1,-21 5 0,34-4-67,1-1 1,0 1-1,-1 0 1,1 0 0,0 1-1,0-1 1,0 1-1,0-1 1,0 1-1,0 0 1,0 0-1,1 0 1,-1 0-1,1 1 1,-1-1 0,1 1-1,0-1 1,0 1-1,0 0 1,0 0-1,1 0 1,-1 0-1,1 0 1,0 0-1,0 1 1,0-1 0,-1 4-1,1-2-25,0 1 0,1-1 1,0 0-1,0 1 0,0-1 0,0 1 0,1-1 0,0 0 1,0 1-1,0-1 0,1 0 0,0 0 0,0 0 0,0 0 1,0 0-1,6 7 0,-3-6 11,0 1 1,1-1-1,0-1 1,0 1-1,0-1 1,1 0-1,0 0 0,0-1 1,15 7-1,-2-3-129,1 0-1,0-2 0,1 0 1,0-2-1,0 0 1,0-2-1,29 1 0,-44-3 21,-1 0-1,1-1 0,0 0 0,-1 0 1,1 0-1,-1-1 0,0 1 0,1-2 0,-1 1 1,0-1-1,0 0 0,-1 0 0,1 0 1,0-1-1,-1 0 0,0 0 0,0-1 1,0 1-1,-1-1 0,8-10 0,-6 6 65,-1-1 1,0 0-1,0 0 0,-1 0 1,-1 0-1,1-1 0,-2 0 0,1 1 1,-2-1-1,1 0 0,-1-21 0,-1 26-349,1-22 2449,3 24-701,4 17-1211,-4-4-465,1 1 0,1-1-1,0 0 1,0-1 0,1 1 0,-1-1 0,2 0 0,-1-1-1,1 0 1,1 0 0,-1-1 0,16 9 0,20 5-4452</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56.463"/>
    </inkml:context>
    <inkml:brush xml:id="br0">
      <inkml:brushProperty name="width" value="0.05" units="cm"/>
      <inkml:brushProperty name="height" value="0.05" units="cm"/>
      <inkml:brushProperty name="color" value="#004F8B"/>
    </inkml:brush>
  </inkml:definitions>
  <inkml:trace contextRef="#ctx0" brushRef="#br0">339 142 816,'0'0'10659,"-16"-17"-8757,-54-56 371,65 68-2113,0 0 1,-1 1-1,1-1 0,-1 1 1,0 0-1,0 1 1,0-1-1,-1 1 0,1 1 1,-1-1-1,1 1 1,-1 0-1,0 0 0,0 1 1,0 0-1,0 0 0,0 1 1,0 0-1,0 0 1,0 0-1,0 1 0,0 0 1,0 1-1,0-1 1,-9 5-1,11-4-149,0 1 1,0-1-1,1 1 0,0 0 1,-1 0-1,1 1 0,0-1 1,0 1-1,1 0 0,-1 0 1,1 0-1,0 0 1,0 1-1,0-1 0,1 1 1,-1 0-1,1 0 0,0 0 1,1 0-1,-1 0 0,1 0 1,0 0-1,0 1 0,1-1 1,-1 0-1,1 1 1,0-1-1,1 0 0,-1 1 1,3 6-1,-2-8-9,1 1 0,0 0 1,0 0-1,1-1 0,-1 0 0,1 1 0,0-1 1,0 0-1,1 0 0,-1-1 0,1 1 0,0-1 1,0 1-1,0-1 0,0-1 0,0 1 0,1 0 1,-1-1-1,7 2 0,8 4-156,0-1-1,1-1 1,28 6-1,-19-7-966,-1-1-1,39 0 1,14-9-4396,-24-7-1646</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56.813"/>
    </inkml:context>
    <inkml:brush xml:id="br0">
      <inkml:brushProperty name="width" value="0.05" units="cm"/>
      <inkml:brushProperty name="height" value="0.05" units="cm"/>
      <inkml:brushProperty name="color" value="#004F8B"/>
    </inkml:brush>
  </inkml:definitions>
  <inkml:trace contextRef="#ctx0" brushRef="#br0">1 0 10229,'0'0'3214,"0"24"-2264,3 42-441,3-2-1,2 1 1,3-1-1,24 76 1,-30-127-531,-1-1-261,0-1 0,1 1 1,0-1-1,10 15 0,-15-26 217,0 1 0,1-1 0,-1 1 0,1-1 0,-1 1 0,1-1 0,-1 0 0,0 1 0,1-1 0,0 0 0,-1 1 0,1-1-1,-1 0 1,1 0 0,-1 1 0,1-1 0,-1 0 0,1 0 0,0 0 0,-1 0 0,1 0 0,0 0 0,-1 0 0,1 0 0,-1 0-1,1 0 1,0 0 0,-1 0 0,1 0 0,-1-1 0,1 1 0,-1 0 0,1 0 0,-1-1 0,1 1 0,-1 0 0,1-1 0,-1 1-1,1 0 1,-1-1 0,1 1 0,-1-1 0,1 0 0,21-27-363,-14 18-423,3-4 545,1 2 1,1 0-1,-1 0 0,2 1 1,0 1-1,0 0 1,1 1-1,22-10 1,-25 14 977,0 1 0,0 0 1,0 0-1,1 2 1,-1-1-1,1 2 0,18-1 1,-29 2-524,0 1 0,0-1 0,0 1 0,0-1 0,-1 1 0,1 0-1,0 0 1,0 0 0,0 0 0,-1 0 0,1 0 0,-1 1 0,1-1 0,-1 0 0,1 1 0,-1-1 0,0 1 0,0-1 0,1 1 0,-1 0 0,1 3 0,21 46 561,-15-30-546,-7-19-194,19 38-496,0-20-2986,-11-16-1151</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57.153"/>
    </inkml:context>
    <inkml:brush xml:id="br0">
      <inkml:brushProperty name="width" value="0.05" units="cm"/>
      <inkml:brushProperty name="height" value="0.05" units="cm"/>
      <inkml:brushProperty name="color" value="#004F8B"/>
    </inkml:brush>
  </inkml:definitions>
  <inkml:trace contextRef="#ctx0" brushRef="#br0">0 1 8932,'0'0'5403,"19"6"-5620,1-1 7,-11-3 76,0 0 1,0 1 0,-1-1-1,0 2 1,1-1-1,-1 1 1,0 1 0,-1 0-1,1 0 1,-1 0-1,7 7 1,46 47-364,-41-39 884,1 0 0,1-1 0,0-1 0,28 17 0,-44-33-231,0 0 0,0 0 0,0 0-1,0-1 1,0 0 0,1 0 0,-1 0 0,0 0 0,1-1-1,-1 0 1,1 0 0,-1-1 0,0 1 0,1-1 0,6-2 0,3-2-659,-1 1 1,0-2-1,-1 0 1,17-9-1,-19 9 520,40-19-118,-48 24 457,1 0 0,0 0-1,-1 1 1,1-1 0,-1 1 0,1 0 0,0 0 0,4 1 0,-5 0-296,-1 0 0,1 1 0,-1 0-1,1-1 1,-1 1 0,0 0 0,0 0 0,0 1 0,0-1 0,0 0 0,0 1-1,0-1 1,-1 1 0,0-1 0,3 6 0,17 21-3974</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57.497"/>
    </inkml:context>
    <inkml:brush xml:id="br0">
      <inkml:brushProperty name="width" value="0.05" units="cm"/>
      <inkml:brushProperty name="height" value="0.05" units="cm"/>
      <inkml:brushProperty name="color" value="#004F8B"/>
    </inkml:brush>
  </inkml:definitions>
  <inkml:trace contextRef="#ctx0" brushRef="#br0">0 62 11253,'0'0'288,"110"-61"-8115</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57.825"/>
    </inkml:context>
    <inkml:brush xml:id="br0">
      <inkml:brushProperty name="width" value="0.05" units="cm"/>
      <inkml:brushProperty name="height" value="0.05" units="cm"/>
      <inkml:brushProperty name="color" value="#004F8B"/>
    </inkml:brush>
  </inkml:definitions>
  <inkml:trace contextRef="#ctx0" brushRef="#br0">1 1 5699,'0'0'11002,"1"15"-9975,1 38-58,-1-19-546,1 1 0,1 0 0,2 0 0,12 44-1,-14-71-412,-1 1-1,1-1 1,1 0-1,0 0 1,0 0-1,0-1 1,1 1-1,0-1 1,0 0-1,1-1 1,0 1-1,0-1 1,1 0-1,0-1 1,0 1-1,0-1 1,0-1-1,1 1 1,0-1-1,0-1 1,0 1-1,0-1 1,11 2-1,-6-2-104,0-1 1,0-1-1,0 0 1,0 0-1,0-1 0,0-1 1,0 0-1,0-1 0,0 0 1,0-1-1,-1-1 1,1 0-1,20-10 0,-25 10 51,-1-1 0,1 1-1,-1-2 1,0 1-1,0-1 1,-1 0 0,1 0-1,-1-1 1,-1 0-1,1 0 1,-1-1 0,-1 1-1,1-1 1,-1 0-1,-1 0 1,1 0 0,-2-1-1,1 1 1,-1-1-1,3-17 1,-4 18 107,0 2 69,0 0 0,0-1 1,-1 1-1,0 0 0,0-1 1,0 1-1,-1 0 0,-1-9 1,1 15-106,0 0 0,1-1 0,-1 1 0,0 0-1,1 0 1,-1-1 0,0 1 0,1 0 0,-1 0 0,0 0 0,1 0 0,-1 0 0,0 0 0,1 0 0,-1 0 0,0 0-1,1 0 1,-1 0 0,0 1 0,1-1 0,-1 0 0,0 0 0,1 1 0,-1-1 0,0 0 0,1 1 0,-1-1 0,1 1 0,-1-1-1,1 1 1,-1-1 0,1 1 0,-1 0 0,-19 16 301,12-7-112,-1 0 1,2 1-1,0 0 0,0 0 0,-7 18 0,11-24-227,1 0 0,0 1-1,0-1 1,1 1-1,-1 0 1,1 0 0,1-1-1,-1 1 1,1 0 0,0 0-1,0 0 1,0-1-1,1 1 1,0 0 0,2 5-1,-2-8-132,0-1-1,1 0 0,-1 1 1,1-1-1,0 0 1,-1 0-1,1 0 0,0 0 1,0-1-1,0 1 0,0 0 1,1-1-1,-1 1 1,0-1-1,1 0 0,-1 0 1,1 0-1,-1 0 0,1 0 1,-1-1-1,4 1 1,60 4-7206,-62-5 6524,35 0-10211</inkml:trace>
  <inkml:trace contextRef="#ctx0" brushRef="#br0" timeOffset="1">819 129 10213,'0'0'7043,"-23"-110"-5442,-6 99-1601,-16 9-16,-15 2-2049,-13 0-3010,-8 0-6626</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58.191"/>
    </inkml:context>
    <inkml:brush xml:id="br0">
      <inkml:brushProperty name="width" value="0.05" units="cm"/>
      <inkml:brushProperty name="height" value="0.05" units="cm"/>
      <inkml:brushProperty name="color" value="#004F8B"/>
    </inkml:brush>
  </inkml:definitions>
  <inkml:trace contextRef="#ctx0" brushRef="#br0">0 55 11669,'0'0'3874,"160"-4"-929,-73-9-1728,-2 2-1073,-13 3-144,-22 1-2433,-29-4-5683</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8:59.987"/>
    </inkml:context>
    <inkml:brush xml:id="br0">
      <inkml:brushProperty name="width" value="0.05" units="cm"/>
      <inkml:brushProperty name="height" value="0.05" units="cm"/>
      <inkml:brushProperty name="color" value="#004F8B"/>
    </inkml:brush>
  </inkml:definitions>
  <inkml:trace contextRef="#ctx0" brushRef="#br0">190 133 2593,'0'0'10440,"13"-15"-9117,35-46-104,-36 37 257,-18 10-1059,3 12-445,1 1 0,-1 0 0,0 0 0,1 0 0,-1 0 0,0 0 0,0 0 0,0 1 0,-4-1 0,0 0 136,-18-2-40,0 0 0,-1 1 0,-36 3 0,58-1-18,1 1-1,-1 0 1,0 0-1,1 0 1,-1 1-1,1-1 1,-1 1 0,1 0-1,0 0 1,0 0-1,0 0 1,0 0-1,0 1 1,0-1 0,0 1-1,1 0 1,0 0-1,-1 0 1,1 0-1,0 0 1,0 0 0,1 1-1,-1-1 1,1 1-1,0-1 1,-1 1 0,2 0-1,-1-1 1,0 7-1,-1-3 25,1 0 0,0 0 1,1 0-1,-1 0 0,1 1 0,1-1 0,-1 0 0,1 0 0,1 0 1,-1 0-1,1 0 0,0-1 0,1 1 0,0 0 0,5 9 0,1-7-62,-1 1 0,2-1 0,0-1 0,0 1 0,0-2 0,1 1 0,0-2 0,0 1 0,1-2 0,0 1 0,15 4-1,4 0-894,0-2-1,0-1 1,46 5-1,58-7-7658,-72-5 234</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00.614"/>
    </inkml:context>
    <inkml:brush xml:id="br0">
      <inkml:brushProperty name="width" value="0.05" units="cm"/>
      <inkml:brushProperty name="height" value="0.05" units="cm"/>
      <inkml:brushProperty name="color" value="#004F8B"/>
    </inkml:brush>
  </inkml:definitions>
  <inkml:trace contextRef="#ctx0" brushRef="#br0">347 228 4002,'0'0'5213,"-11"-18"-3751,-37-56-403,44 70-989,0 0-1,0 1 1,0-1 0,-1 1 0,1 0-1,-1 0 1,0 1 0,0-1 0,0 1-1,0 0 1,0 1 0,0-1-1,-1 1 1,1 0 0,-1 0 0,1 1-1,0-1 1,-1 1 0,1 1-1,-1-1 1,1 1 0,-7 1 0,-13-1 410,20-1-413,-1 0 0,0 0 0,0 1 0,1-1 0,-1 1 1,0 0-1,1 1 0,-1-1 0,1 1 0,-1 0 0,1 1 0,0-1 1,0 1-1,0 0 0,0 1 0,1-1 0,-1 1 0,1-1 1,0 1-1,0 1 0,0-1 0,1 1 0,-1-1 0,1 1 0,0 0 1,0 0-1,1 0 0,0 0 0,0 1 0,0-1 0,0 1 1,1-1-1,0 1 0,0 0 0,0 0 0,1-1 0,0 1 0,0 0 1,1 0-1,0 6 0,1-8-40,-1 1 0,1-1 0,0 0 0,0 0 0,1 0 0,-1 0 0,1 0 0,0-1 0,0 1 0,0-1 0,0 1 0,0-1 0,1 0 0,0-1 0,-1 1 0,1 0 0,0-1 0,0 0 0,1 0 0,-1 0 0,5 1 0,8 3 29,0-1-1,-1-1 1,2-1 0,20 3-1,-17-4-69,0 0-1,0-1 0,0-1 0,0-1 0,40-7 1,-56 6-49,0 1 1,0-1-1,-1 1 1,1-1-1,0-1 1,-1 1-1,1 0 1,-1-1-1,0 0 1,0 0-1,0-1 1,0 1-1,0-1 1,-1 0-1,1 0 1,-1 0-1,0 0 1,-1 0-1,1-1 1,-1 1-1,0-1 1,0 0-1,0 0 1,0 0-1,-1 0 1,0 0-1,0 0 1,0 0-1,-1-8 1,1-1-110,0 1 1,-1-1-1,-1 0 1,0 1-1,-6-23 1,5 28 321,-1 1 0,0 0 0,0 0 0,-1 0 0,0 0 0,0 0 0,0 1 0,-1 0 0,0 0 0,0 0 0,-9-7 0,15 44 301,2-22-416,0 0 0,1 1-1,-1-1 1,2-1 0,-1 1 0,1-1 0,0 1 0,1-1 0,0-1 0,0 1 0,1-1 0,0 0 0,0-1 0,1 0 0,0 0 0,0 0 0,0-1 0,1 0 0,-1-1-1,1 0 1,0 0 0,0-1 0,1 0 0,-1-1 0,1 0 0,-1 0 0,1-1 0,0 0 0,0-1 0,18-1 0,-22-1-69,0-1 1,0 1-1,0-1 1,-1 0-1,1 0 1,-1-1 0,0 1-1,0-1 1,0 0-1,-1-1 1,1 1-1,-1-1 1,0 0-1,3-5 1,4-5-285,-2 0 1,0 0 0,13-30-1,-17 30 232,0 0-1,-1-1 0,3-28 1,8 95 1793,-10-27-1514,0 0 0,2-1 0,0 1 0,2-1 0,13 26 0,-17-41-379,0 1-1,0-1 1,1-1 0,0 1 0,1-1-1,-1 0 1,10 7 0,-12-11-334,1 1 0,-1-1 1,1-1-1,0 1 1,0-1-1,0 0 1,0 0-1,0 0 1,1-1-1,-1 0 0,0 0 1,1 0-1,8 0 1,9-1-4753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5.478"/>
    </inkml:context>
    <inkml:brush xml:id="br0">
      <inkml:brushProperty name="width" value="0.05" units="cm"/>
      <inkml:brushProperty name="height" value="0.05" units="cm"/>
      <inkml:brushProperty name="color" value="#004F8B"/>
    </inkml:brush>
  </inkml:definitions>
  <inkml:trace contextRef="#ctx0" brushRef="#br0">1 35 2097,'0'0'9092,"17"-7"-8129,56-18-106,-69 24-771,-1 0 0,1 1 0,0-1 1,-1 1-1,1 0 0,0 0 1,0 0-1,-1 1 0,1 0 0,0-1 1,-1 1-1,1 0 0,-1 1 0,1-1 1,-1 1-1,0-1 0,1 1 1,-1 0-1,0 0 0,0 1 0,0-1 1,3 4-1,4 4 175,0 1-1,-1 1 1,0-1-1,7 15 1,-7-13-16,34 58 709,-29-46-789,1 0 0,1-1 0,1-1 0,39 41 0</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01.020"/>
    </inkml:context>
    <inkml:brush xml:id="br0">
      <inkml:brushProperty name="width" value="0.05" units="cm"/>
      <inkml:brushProperty name="height" value="0.05" units="cm"/>
      <inkml:brushProperty name="color" value="#004F8B"/>
    </inkml:brush>
  </inkml:definitions>
  <inkml:trace contextRef="#ctx0" brushRef="#br0">1 1 8452,'0'0'6293,"0"22"-5575,-1 34-109,2 123 1159,0-146-1630,1-1 0,3 0 0,12 50 0,-17-81-172,0 0-1,0 0 0,1 0 0,-1 1 0,0-1 0,1 0 0,-1 0 1,1 0-1,0 0 0,-1 0 0,1 0 0,0 0 0,-1 0 1,1 0-1,0 0 0,0 0 0,0-1 0,0 1 0,0 0 0,0-1 1,0 1-1,0 0 0,0-1 0,0 1 0,0-1 0,1 0 0,-1 1 1,0-1-1,0 0 0,0 0 0,1 0 0,-1 0 0,0 0 1,0 0-1,1 0 0,-1 0 0,0 0 0,2-1 0,5-2-33,-1 0 0,0-1 0,0 1-1,0-2 1,8-5 0,12-7-186,-6 8 234,0 2-1,0 0 0,1 1 1,0 0-1,0 2 0,0 1 1,0 1-1,1 1 1,-1 1-1,33 3 0,-52-2 75,0 0 0,0 0 1,0 0-1,0 1 0,0-1 0,0 1 0,0-1 0,-1 1 0,1 0 0,-1 0 0,1 0 0,-1 1 0,0-1 0,0 0 0,0 1 0,0 0 0,0-1 0,0 1 0,-1 0 0,1 0 1,-1 0-1,0 0 0,0 0 0,0 0 0,0 0 0,-1 0 0,1 0 0,-1 1 0,0-1 0,0 0 0,0 0 0,0 1 0,-1-1 0,1 0 0,-1 0 0,1 0 0,-1 0 0,0 0 0,-1 0 1,1 0-1,0 0 0,-1 0 0,0 0 0,0-1 0,-2 4 0,-3 1-22,-1 0 1,0 0 0,0-1-1,0-1 1,-1 1 0,1-1-1,-1 0 1,-1-1-1,1 0 1,-1-1 0,-11 3-1,-5 1-83,1-2 0,0-1 0,-35 1 0,50-5-39,2 1-157,0 0-1,-1-1 1,1-1 0,0 1 0,0-1 0,-16-4 0,22 4 47,0 0 0,0 0-1,0-1 1,0 1 0,0 0 0,0-1-1,0 0 1,1 1 0,-1-1-1,1 0 1,-1 0 0,1 0 0,-1 0-1,1 0 1,0 0 0,0 0-1,0 0 1,0 0 0,1-1 0,-1 1-1,0 0 1,1-1 0,0 1 0,-1 0-1,1-1 1,0 1 0,0 0-1,1-4 1,-1-28-5434</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01.368"/>
    </inkml:context>
    <inkml:brush xml:id="br0">
      <inkml:brushProperty name="width" value="0.05" units="cm"/>
      <inkml:brushProperty name="height" value="0.05" units="cm"/>
      <inkml:brushProperty name="color" value="#004F8B"/>
    </inkml:brush>
  </inkml:definitions>
  <inkml:trace contextRef="#ctx0" brushRef="#br0">9 275 11925,'0'0'1124,"23"0"1071,16 1-1019,15 1 599,52-6 1,-93 4-1679,0-2-1,0 0 1,0 0 0,0-1-1,0-1 1,-1 0-1,1 0 1,-1-2-1,-1 1 1,16-11 0,-23 13-125,-1-1 1,0 1 0,0-1-1,0 0 1,0 0 0,0 0-1,-1-1 1,0 1 0,0-1-1,0 1 1,0-1-1,-1 1 1,0-1 0,0 0-1,0 0 1,-1 0 0,1 0-1,-1 0 1,0 1 0,-1-1-1,1 0 1,-1 0 0,0 0-1,0 0 1,0 1 0,-1-1-1,0 0 1,0 1 0,0 0-1,0-1 1,-1 1 0,1 0-1,-1 0 1,0 0 0,-7-6-1,-1 3-208,0 0-1,0 1 0,-1 0 1,1 1-1,-1 0 0,-1 1 1,1 0-1,0 1 1,-17-2-1,-11 1-545,-65 0 0,100 4 772,0 0 0,-1 0 0,1 1-1,-1-1 1,1 1 0,0 1 0,0-1 0,0 1-1,-1 0 1,1 0 0,1 0 0,-1 0-1,-5 4 1,8-3 24,-1-1-1,1 1 1,-1 0-1,1-1 1,0 1-1,0 0 1,0 0 0,0 0-1,1 1 1,-1-1-1,1 0 1,0 1-1,0-1 1,0 1-1,0-1 1,1 1 0,-1-1-1,1 1 1,0-1-1,1 7 1,-1-6-6,1 0 0,0-1 0,1 1 0,-1 0 0,0 0 0,1 0 0,0-1 0,0 1 0,0-1 0,1 1 0,-1-1 0,1 0 0,-1 0 0,1 0 0,0 0 0,0-1 0,1 1 0,-1-1 0,0 0 0,1 0 0,5 3 0,5 1-361,-1 1 0,1-2 1,0 0-1,26 5 0,20-2-3595</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01.747"/>
    </inkml:context>
    <inkml:brush xml:id="br0">
      <inkml:brushProperty name="width" value="0.05" units="cm"/>
      <inkml:brushProperty name="height" value="0.05" units="cm"/>
      <inkml:brushProperty name="color" value="#004F8B"/>
    </inkml:brush>
  </inkml:definitions>
  <inkml:trace contextRef="#ctx0" brushRef="#br0">0 8 12374,'0'0'9220,"139"52"-8308,-99-30-544,-1 2-320,-4 1-48,-8-3-352,-2-3-1585,-9-6-544,-1-10-1809,-5-3-2273</inkml:trace>
  <inkml:trace contextRef="#ctx0" brushRef="#br0" timeOffset="1">282 0 11877,'0'0'2482,"-126"95"-289,97-59-1057,4 5-912,6 0-224,3 0-912,3-10-2290,1-12-2688</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02.560"/>
    </inkml:context>
    <inkml:brush xml:id="br0">
      <inkml:brushProperty name="width" value="0.05" units="cm"/>
      <inkml:brushProperty name="height" value="0.05" units="cm"/>
      <inkml:brushProperty name="color" value="#004F8B"/>
    </inkml:brush>
  </inkml:definitions>
  <inkml:trace contextRef="#ctx0" brushRef="#br0">1 235 12422,'0'0'2099,"13"18"-1312,43 59-320,-50-71-423,-1 0 0,1-1 0,0 1 0,0-2 0,1 1 0,-1 0 0,1-1 0,0 0 0,0-1 0,1 0 0,-1 0 0,1 0 0,-1-1 0,1 0 0,0-1 0,0 0 0,0 0 0,0 0 0,0-1 0,0 0 0,8-2 0,-6 2-35,-7 0-40,1 0 0,-1-1 1,1 1-1,-1-1 0,1 0 1,-1 0-1,0 0 0,1 0 1,-1-1-1,0 1 0,0-1 1,0 0-1,0 0 0,0 0 0,-1 0 1,1-1-1,0 1 0,-1-1 1,0 0-1,1 1 0,-1-1 1,-1 0-1,1 0 0,0 0 1,-1-1-1,1 1 0,-1 0 1,0 0-1,0-1 0,0 1 1,0-5-1,3-13 32,-1-1 0,-1 1 0,-1-1 0,-2-21 0,0 17 949,9 29-350,-2 6-607,0-1-1,0 1 1,-1 0 0,0 0-1,0 0 1,-1 1-1,4 12 1,19 80 395,-20-70-245,6 27 26,-3 1-1,-2 0 0,-2 1 0,-4 0 0,-5 66 0,2-120-183,1 0 1,-2 0-1,1 0 1,-1 0-1,0 0 1,0 0-1,0-1 1,-1 1-1,-1-1 0,1 1 1,-1-1-1,0 0 1,0 0-1,0-1 1,-11 10-1,10-11-19,0 0-1,0-1 1,0 0 0,0 0-1,-1 0 1,1-1 0,-1 0-1,0 0 1,0 0-1,0-1 1,0 0 0,0 0-1,0 0 1,0-1 0,0 0-1,0 0 1,0-1 0,-11-1-1,13 0 22,-1 1 0,1-1 0,0 1 0,0-1 0,0 0 0,0-1 0,0 1 0,0-1 0,1 0 0,-1 1 0,1-2 0,0 1 0,0 0 0,0-1 0,0 1 0,1-1 0,-1 0 0,1 0 0,0 0 0,0 0 0,0 0 0,1 0 0,0-1 0,-1 1 1,1-1-1,1 1 0,-1 0 0,1-5 0,-2-2 6,2 1 1,-1 0 0,2 0-1,-1 0 1,1 0 0,1 0-1,0 0 1,0 0 0,1 1-1,0-1 1,1 1 0,4-10-1,5 0 6,0 0 0,1 1 0,1 1-1,1 0 1,23-18 0,98-71 61,-89 71-49,50-35-9,-49 38 4,-3-2-1,66-61 1,-106 89-3,1-1 1,-1 0-1,0-1 0,0 1 1,-1-1-1,0 0 0,0 0 1,-1-1-1,0 0 0,-1 1 1,0-1-1,0 0 0,-1-1 1,0 1-1,-1 0 0,0-1 1,0 1-1,-1 0 0,-1-16 1,0 22-6,0 1 0,0 0 0,0-1 0,-1 1 0,1 0 0,0 0 0,-1 0 0,0 0 0,1 0 0,-1 0 0,0 1 0,0-1 0,0 1 0,0-1 0,0 1 0,0 0 0,-1-1 0,1 1 0,0 0-1,-1 1 1,1-1 0,0 0 0,-1 1 0,1-1 0,-1 1 0,1 0 0,-1 0 0,1 0 0,-1 0 0,-2 0 0,-3 0 44,-1 0 0,1 1 0,0 0 0,0 0 0,0 1 0,0 0 0,0 0 0,-12 5 0,10 0 71,1-1 0,0 1 1,0 1-1,0-1 0,1 2 1,0-1-1,0 1 1,1 0-1,0 1 0,1-1 1,0 1-1,0 1 1,1-1-1,1 1 0,0 0 1,0 0-1,-3 20 0,5-20-72,0 0 0,0 0 0,1 0-1,1 0 1,0 0 0,1 0 0,0 0-1,0 0 1,1 0 0,1-1-1,0 1 1,0 0 0,1-1 0,0 0-1,1 0 1,0 0 0,1-1-1,12 17 1,-6-13-308,1 0 0,1-1 0,0 0-1,0-1 1,1-1 0,1-1 0,0 0 0,20 9-1,-18-11-1090,0-1-1,0 0 0,0-2 0,30 5 0,23-5-6917</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02.969"/>
    </inkml:context>
    <inkml:brush xml:id="br0">
      <inkml:brushProperty name="width" value="0.05" units="cm"/>
      <inkml:brushProperty name="height" value="0.05" units="cm"/>
      <inkml:brushProperty name="color" value="#004F8B"/>
    </inkml:brush>
  </inkml:definitions>
  <inkml:trace contextRef="#ctx0" brushRef="#br0">324 193 10453,'0'0'1307,"0"-17"435,-1-55 502,1 68-2111,-1-1 0,0 1 0,0-1 1,0 1-1,0 0 0,-1 0 0,0 0 0,0 0 1,0 0-1,0 0 0,-1 0 0,1 0 1,-1 1-1,0-1 0,0 1 0,-1 0 0,1 0 1,0 0-1,-1 1 0,0-1 0,0 1 0,0 0 1,0 0-1,0 0 0,0 0 0,0 1 0,-8-2 1,-2 0-105,0 0-1,0 2 1,0-1 0,0 2 0,0 0 0,-26 4 0,35-3-37,-1 0 0,1 0 0,0 1 0,0 0 0,0 0-1,0 0 1,0 1 0,0 0 0,0-1 0,1 2 0,0-1 0,-1 1-1,1-1 1,1 1 0,-1 0 0,0 0 0,1 1 0,0-1 0,0 1-1,0 0 1,-3 9 0,2-5 2,1-1 0,0 1 0,1 0 0,0 0 0,0 1-1,1-1 1,0 0 0,1 1 0,0-1 0,0 0 0,1 1 0,2 9 0,-1-14 8,0 0 0,1-1 1,-1 0-1,1 0 0,-1 1 1,1-1-1,0-1 0,1 1 1,-1 0-1,1-1 1,-1 0-1,1 0 0,0 0 1,0 0-1,1-1 0,-1 1 1,0-1-1,1 0 1,0 0-1,-1-1 0,1 1 1,0-1-1,0 0 0,5 0 1,-2 1-27,0-1 1,-1 0-1,1-1 1,0 1-1,-1-1 0,1-1 1,0 1-1,-1-1 1,1-1-1,-1 0 1,1 0-1,-1 0 1,0-1-1,0 0 1,7-4-1,-7 2-73,0-1-1,0 0 1,-1 0-1,0-1 1,-1 1-1,1-1 1,-1-1 0,0 1-1,-1-1 1,0 0-1,0 0 1,-1 0-1,0 0 1,4-17 0,-3-2 288,0-1 0,-2 0 1,-1-35-1,-1 62-165,0 23-222,-1-7 0,0 1 0,2-1 0,0 1 0,1 0 1,4 16-1,-5-30-30,0 1 0,0 0 0,0 0 0,0 0 0,1 0 0,-1-1 0,1 1 0,0-1 0,0 1 0,0-1 0,0 0 0,0 1 0,4 2 0,-3-4-145,-1 0 0,1 1 1,-1-1-1,1 0 1,0-1-1,0 1 1,-1 0-1,1-1 1,0 0-1,0 1 1,0-1-1,0 0 1,-1-1-1,1 1 1,0 0-1,0-1 1,3 0-1,15-7-3671</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03.480"/>
    </inkml:context>
    <inkml:brush xml:id="br0">
      <inkml:brushProperty name="width" value="0.05" units="cm"/>
      <inkml:brushProperty name="height" value="0.05" units="cm"/>
      <inkml:brushProperty name="color" value="#004F8B"/>
    </inkml:brush>
  </inkml:definitions>
  <inkml:trace contextRef="#ctx0" brushRef="#br0">0 125 2289,'0'0'6347,"9"-17"-4250,27-51 11,-34 65-1853,-1 1 0,0-1 0,1 1 0,0-1 0,-1 1 0,1-1 0,0 1 1,0 0-1,0 0 0,1 0 0,-1 0 0,0 1 0,1-1 0,-1 0 1,1 1-1,0 0 0,-1-1 0,1 1 0,4-1 0,-4 2-174,0 0 0,-1 0 0,1 1-1,-1-1 1,1 1 0,-1-1 0,1 1-1,-1 0 1,1 0 0,-1 0 0,0 0 0,1 0-1,-1 1 1,0-1 0,0 1 0,0-1-1,3 3 1,2 4-18,0 0 0,0 0 0,-1 1 0,0-1 0,0 2 0,-1-1 0,0 0 0,4 12 0,-2 2-23,-1 0 0,-1 0 1,-1 1-1,-1 0 0,-1-1 1,-2 1-1,0 0 0,-5 36 1,5-58-78,0 0 0,-1 0 0,1 1 0,-1-1 0,1 0 1,-1 0-1,0 0 0,0 0 0,0 0 0,0 0 0,0 0 1,0 0-1,-1 0 0,1-1 0,-1 1 0,1 0 0,-1-1 1,0 1-1,1-1 0,-1 0 0,0 1 0,0-1 0,0 0 1,0 0-1,0 0 0,0 0 0,0-1 0,0 1 0,-1-1 1,-1 1-1,3-4 41,0-1 0,1 1 0,-1 0 0,1-1 0,0 1 0,0-1 0,0 1 0,0-1 0,2-5 0,0 2-19,1 1 1,0-1-1,0 1 0,1 0 1,-1 0-1,1 0 1,1 1-1,-1-1 1,1 1-1,0 0 0,0 0 1,1 1-1,-1-1 1,1 1-1,8-4 0,11-7 18,1 1-1,34-13 0,-26 15 61,0 2 0,54-9 0,-56 13 263,0-1 0,-1-1 1,41-17-1,-69 24-274,0 0 0,1 0 0,-1-1 0,0 1 1,0-1-1,0 0 0,-1 0 0,1 0 0,0 0 0,-1 0 0,1-1 0,-1 1 0,0-1 0,0 0 1,0 1-1,0-1 0,0 0 0,-1 0 0,1 0 0,-1-1 0,0 1 0,0 0 0,0 0 0,0-1 1,-1 1-1,1 0 0,-1-1 0,0 1 0,0-1 0,0 1 0,0 0 0,-1-1 0,0-3 1,0 5-56,0 1 0,1 0 1,-1 0-1,0 0 1,0-1-1,0 1 0,0 0 1,0 0-1,0 0 1,0 0-1,-1 1 1,1-1-1,0 0 0,0 0 1,-1 1-1,1-1 1,0 1-1,-1-1 1,1 1-1,-1 0 0,1-1 1,0 1-1,-1 0 1,-2 0-1,-44-1 55,38 1 9,7 1-24,0-1 1,0 1-1,0-1 1,0 1-1,0 0 1,0 0-1,0 0 1,0 1-1,1-1 1,-1 1-1,1-1 1,-1 1-1,1 0 1,-1 0-1,1 0 1,0 0-1,0 1 1,0-1-1,0 0 1,0 1-1,1-1 1,-1 1-1,1 0 1,0 0-1,0-1 1,0 1-1,0 0 1,0 0-1,0 0 1,1 0 0,-1 0-1,1 0 1,0 0-1,0 0 1,0 0-1,0 0 1,1 0-1,-1 0 1,1 0-1,0 0 1,0 0-1,0 0 1,0 0-1,0 0 1,1-1-1,-1 1 1,1-1-1,3 5 1,2 0-66,0 0 1,1-1-1,0 0 1,0 0-1,0-1 1,1 0-1,0 0 1,0-1-1,0 0 1,10 2-1,7 2-1289,0-1-1,40 5 0,3-7-3497</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03.835"/>
    </inkml:context>
    <inkml:brush xml:id="br0">
      <inkml:brushProperty name="width" value="0.05" units="cm"/>
      <inkml:brushProperty name="height" value="0.05" units="cm"/>
      <inkml:brushProperty name="color" value="#004F8B"/>
    </inkml:brush>
  </inkml:definitions>
  <inkml:trace contextRef="#ctx0" brushRef="#br0">36 1 13286,'0'0'10949,"-35"0"-21946</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10.481"/>
    </inkml:context>
    <inkml:brush xml:id="br0">
      <inkml:brushProperty name="width" value="0.05" units="cm"/>
      <inkml:brushProperty name="height" value="0.05" units="cm"/>
      <inkml:brushProperty name="color" value="#004F8B"/>
    </inkml:brush>
  </inkml:definitions>
  <inkml:trace contextRef="#ctx0" brushRef="#br0">9 143 7491,'0'0'3735,"-1"-10"-3494,-5-23-66,4 25 74,5 31-52,14 78 1675,58 190-1,-67-265-1730,1 1-1,2-1 1,1-1-1,0 0 1,23 31 0,-30-48-122,0-1 1,1 0-1,-1-1 1,2 1-1,-1-1 1,1 0-1,0-1 1,0 1 0,1-1-1,-1-1 1,1 1-1,0-2 1,0 1-1,1-1 1,-1 0-1,1 0 1,-1-1 0,1-1-1,0 1 1,11-1-1,-15-1 2,0-1 1,-1 0-1,1 0 0,-1 0 0,1 0 0,-1-1 1,0 0-1,1 0 0,-1 0 0,0 0 0,0-1 1,-1 1-1,1-1 0,0 0 0,-1-1 0,0 1 1,0 0-1,0-1 0,0 0 0,0 1 0,-1-1 1,1 0-1,2-9 0,5-8 36,-1-1 0,-2-1-1,8-31 1,-15 54-57,10-48 56,-2 1 0,2-79 0,-10-101 3,-2 96-53,1 130-43,1 0 1,0 0 0,0 0 0,0 1-1,1-1 1,-1 0 0,0 0 0,0 0 0,0 1-1,1-1 1,-1 0 0,0 1 0,1-1-1,-1 0 1,0 0 0,1 1 0,-1-1 0,1 1-1,-1-1 1,1 0 0,-1 1 0,2-1-1,-1 0-138,-1 1 0,1 0 1,0 0-1,-1 0 0,1 0 0,0 0 0,-1 0 0,1 0 0,-1 0 0,1 0 0,0 0 0,-1 0 0,1 0 0,0 1 0,-1-1 0,1 0 0,-1 0 0,1 1 0,0-1 0,-1 0 0,1 1 1,-1-1-1,1 0 0,-1 1 0,1-1 0,-1 1 0,0-1 0,1 2 0,10 14-3680</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11.378"/>
    </inkml:context>
    <inkml:brush xml:id="br0">
      <inkml:brushProperty name="width" value="0.05" units="cm"/>
      <inkml:brushProperty name="height" value="0.05" units="cm"/>
      <inkml:brushProperty name="color" value="#004F8B"/>
    </inkml:brush>
  </inkml:definitions>
  <inkml:trace contextRef="#ctx0" brushRef="#br0">355 94 10405,'0'0'2630,"-10"-11"-2579,6 7-49,-1-3 1,-1 1 1,0 0 0,0 0 0,-1 0 0,0 1-1,0 0 1,0 0 0,-1 1 0,1 0 0,-1 0-1,0 1 1,0 0 0,0 0 0,-11-1 0,7 2 17,-1 1 1,1 0-1,-1 1 1,0 0-1,1 1 0,-1 1 1,1 0-1,-21 6 1,28-6-6,0 0-1,-1 0 1,1 1 0,1 0-1,-1 0 1,0 0 0,1 1 0,-1 0-1,1 0 1,0 0 0,1 0-1,-1 0 1,1 1 0,-1-1 0,1 1-1,1 0 1,-1 0 0,1 1-1,0-1 1,0 0 0,-2 10 0,2-8 8,0 0 1,1 0 0,0 0 0,1 0 0,-1 1-1,1-1 1,0 0 0,1 0 0,0 0 0,0 1 0,1-1-1,-1 0 1,2 0 0,-1 0 0,1-1 0,0 1-1,0-1 1,1 1 0,4 5 0,-3-6-8,0-1 0,1 1 0,-1-1 0,1 0 0,0-1 0,1 1 0,-1-1 0,1-1 0,0 1 0,0-1 0,0 0 0,0-1 0,1 1 0,-1-2 0,1 1 0,-1-1 0,1 0 0,8 0 0,-10 0-4,1-1 0,-1 0 0,1-1 0,-1 1 0,1-1 0,-1 0 0,0-1 1,1 1-1,-1-1 0,0-1 0,0 1 0,0-1 0,7-4 0,-9 3-52,0 1 0,0-1-1,-1 1 1,1-1 0,-1 0 0,0-1-1,0 1 1,0 0 0,-1-1 0,0 0-1,1 1 1,-2-1 0,1 0 0,0 0-1,-1 0 1,0 0 0,0-9 0,2-1-6,-2 1 1,0-1-1,-1 0 1,0 1-1,-1-1 1,-1 1-1,0-1 0,-1 1 1,-1 0-1,0 0 1,-1 0-1,-12-25 1,13 38 531,2 11-499,1 12-154,1-6 169,0 0-1,1 0 0,1-1 1,0 1-1,1 0 1,7 21-1,-8-33 8,0 1-1,0-1 1,0 0 0,1 0-1,-1 0 1,1 0 0,0 0-1,0-1 1,0 1 0,0-1-1,1 0 1,0 0 0,-1 0-1,1-1 1,0 1-1,0-1 1,1 0 0,-1 0-1,0 0 1,1-1 0,-1 1-1,1-1 1,-1 0 0,1 0-1,0-1 1,7 1 0,-7-1-8,0 0 0,0 0 0,-1 0 0,1-1 0,0 1 1,0-1-1,0-1 0,-1 1 0,1 0 0,-1-1 0,1 0 0,-1 0 1,0-1-1,0 1 0,0-1 0,0 0 0,0 0 0,0 0 1,-1 0-1,1-1 0,-1 1 0,0-1 0,3-4 0,-2-1-46,1 1-1,-2-1 0,1 0 0,-1 0 1,0 0-1,-1 0 0,0-1 1,-1 1-1,0-1 0,0-17 1,-1 26 481,0 7-15,0 4-381,1 1 1,0-1-1,0 0 1,1 0-1,0-1 1,1 1-1,0 0 1,1-1-1,0 1 1,0-1-1,1 0 1,0-1-1,1 1 1,0-1 0,0 0-1,1 0 1,0-1-1,11 10 1,-9-10 6,1 0 1,0-1-1,0 0 1,0-1-1,1 0 1,0 0-1,0-1 1,0-1-1,0 0 1,0 0-1,1-1 1,-1 0 0,1-1-1,0-1 1,-1 0-1,14-2 1,-21 2-79,-1-1 1,1-1-1,0 1 1,-1 0-1,1-1 0,-1 0 1,1 0-1,-1 0 1,0 0-1,0 0 1,0-1-1,0 0 1,0 1-1,0-1 1,-1 0-1,0 0 1,1 0-1,-1-1 0,0 1 1,-1 0-1,1-1 1,0 0-1,-1 1 1,0-1-1,0 0 1,0 0-1,0-5 1,3-12-171,-1 0 1,-1-1-1,0-30 1,-3 7 587,0 40 393,1 29-691,-1-17-108,2 0-1,-1 1 1,1-1-1,0 0 1,1 0-1,-1 0 1,1 0-1,1 0 1,-1 0-1,1 0 1,1-1-1,-1 1 1,1-1-1,0 0 1,1 0-1,-1 0 1,1-1-1,0 1 1,6 4-1,-5-6-547,0 0-1,-1-1 0,1 0 0,0 0 1,1 0-1,-1 0 0,13 2 1,5-2-5816</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11.734"/>
    </inkml:context>
    <inkml:brush xml:id="br0">
      <inkml:brushProperty name="width" value="0.05" units="cm"/>
      <inkml:brushProperty name="height" value="0.05" units="cm"/>
      <inkml:brushProperty name="color" value="#004F8B"/>
    </inkml:brush>
  </inkml:definitions>
  <inkml:trace contextRef="#ctx0" brushRef="#br0">0 0 2689,'0'0'8148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2:54.732"/>
    </inkml:context>
    <inkml:brush xml:id="br0">
      <inkml:brushProperty name="width" value="0.05" units="cm"/>
      <inkml:brushProperty name="height" value="0.05" units="cm"/>
      <inkml:brushProperty name="color" value="#004F8B"/>
    </inkml:brush>
  </inkml:definitions>
  <inkml:trace contextRef="#ctx0" brushRef="#br0">0 120 7059,'0'0'5139,"21"2"-3728,186 11 750,-190-12-2038,-11-1-32,0 1 0,0-1 0,0-1 0,1 1 1,11-3-1,-17 2-81,0 1 1,1-1 0,-1 0 0,0 1-1,1-1 1,-1 0 0,0 0 0,0 0-1,0 0 1,0 0 0,0 0 0,0 0-1,0 0 1,0 0 0,0-1 0,0 1 0,-1 0-1,1 0 1,0-1 0,-1 1 0,1-1-1,-1 1 1,1 0 0,-1-1 0,0 1-1,0-1 1,0 1 0,0-1 0,0-2-1,1 0-91,-1-1 0,0 1 1,-1 0-1,1-1 0,0 1 0,-1 0 0,0-1 0,0 1 0,-1 0 0,1 0 0,-1 0 0,0 0 0,-3-6 0,2 7 45,-1 0 0,1 1 0,0-1 0,-1 1 0,1 0-1,-1 0 1,0 0 0,0 0 0,0 1 0,1 0 0,-2-1-1,1 1 1,0 1 0,-7-1 0,6-1 32,0 2 1,0-1-1,0 0 1,1 1-1,-1 0 0,0 0 1,0 1-1,0-1 1,-7 3-1,10-2 34,0 0-1,0 0 0,0 1 1,0-1-1,1 0 1,-1 1-1,0-1 0,1 1 1,-1 0-1,1 0 1,0 0-1,0-1 0,-1 1 1,1 0-1,0 0 0,1 1 1,-1-1-1,0 0 1,1 0-1,-1 0 0,0 5 1,-1 3 208,0 1-1,0 0 1,1-1 0,0 1-1,1 0 1,0 0 0,1-1 0,0 1-1,1 0 1,4 13 0,-4-18-136,1 1 1,0-1-1,0 0 1,0 0-1,1 0 1,0-1 0,1 0-1,-1 1 1,1-1-1,0-1 1,0 1-1,0-1 1,1 0-1,-1 0 1,1 0-1,0-1 1,7 3 0,2 1-55,1-1 1,0-1 0,0-1 0,0 0 0,0-1 0,19 1 0,56 0-2827,-90-4 2651,1 0-115,-1 0 0,1 0 0,-1 0-1,1 0 1,-1 0 0,1 0 0,-1 0 0,1-1-1,-1 1 1,1 0 0,-1-1 0,0 1-1,1-1 1,-1 0 0,1 1 0,-1-1 0,0 0-1,0 0 1,1 0 0,1-2 0,6-12-4280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07.877"/>
    </inkml:context>
    <inkml:brush xml:id="br0">
      <inkml:brushProperty name="width" value="0.05" units="cm"/>
      <inkml:brushProperty name="height" value="0.05" units="cm"/>
      <inkml:brushProperty name="color" value="#004F8B"/>
    </inkml:brush>
  </inkml:definitions>
  <inkml:trace contextRef="#ctx0" brushRef="#br0">1 165 9620,'0'0'5902,"22"12"-4638,71 38-442,-80-44-677,0-1 0,0 0 0,0-1 0,0-1 0,1 0 0,0 0 0,-1-1 0,1-1 0,0-1 0,0 0 0,21-2 0,-17 1 33,-16 0-196,-1 1-1,1 0 0,0-1 1,0 1-1,0-1 1,-1 0-1,1 0 0,0 0 1,-1 0-1,1 0 0,-1 0 1,1 0-1,-1 0 1,1 0-1,-1-1 0,0 1 1,0-1-1,1 1 1,-1-1-1,0 1 0,0-1 1,-1 0-1,1 1 0,0-1 1,0 0-1,-1 0 1,1 1-1,-1-1 0,0 0 1,1-2-1,0-9-412,1-1 0,-2 1-1,0-18 1,-1 14 41,0 11 349,1 0-1,-2 0 1,1 0-1,-1 0 1,0 1-1,0-1 0,0 1 1,-1-1-1,0 1 1,0 0-1,0 0 1,-1 0-1,0 0 0,0 0 1,0 1-1,0 0 1,-1 0-1,0 0 1,0 1-1,0-1 0,0 1 1,0 0-1,-1 0 1,1 1-1,-1 0 1,1 0-1,-1 0 1,0 1-1,0 0 0,-12-1 1,15 2 53,0 1 0,0-1 1,0 1-1,0 0 0,1 0 0,-1 1 1,0-1-1,1 0 0,-1 1 0,1 0 1,-1-1-1,1 1 0,0 0 0,0 0 1,0 0-1,0 1 0,0-1 0,0 0 1,0 1-1,1-1 0,-1 1 0,-1 4 1,-4 8 277,1 0 0,-9 29 0,4 1 431,2 0 0,2 0 1,-2 49-1,8 139 754,1-226-1515,0-2-23,-1 1 0,1-1 1,1 1-1,-1-1 0,1 0 0,0 1 1,1-1-1,-1 0 0,1 0 1,0 1-1,4 7 0,-5-13-63,-1 1-1,1-1 1,-1 1-1,1-1 0,-1 1 1,1-1-1,-1 1 1,1-1-1,-1 0 0,1 1 1,0-1-1,-1 0 1,1 0-1,0 0 1,-1 1-1,1-1 0,0 0 1,-1 0-1,1 0 1,0 0-1,-1 0 0,1 0 1,0 0-1,-1 0 1,1 0-1,0-1 1,-1 1-1,1 0 0,-1 0 1,1 0-1,0-1 1,-1 1-1,1 0 0,-1-1 1,1 1-1,-1-1 1,1 1-1,-1-1 1,1 1-1,0-2 0,18-20-3149,-19 21 2989,19-28-5078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5.851"/>
    </inkml:context>
    <inkml:brush xml:id="br0">
      <inkml:brushProperty name="width" value="0.05" units="cm"/>
      <inkml:brushProperty name="height" value="0.05" units="cm"/>
      <inkml:brushProperty name="color" value="#004F8B"/>
    </inkml:brush>
  </inkml:definitions>
  <inkml:trace contextRef="#ctx0" brushRef="#br0">0 312 4386,'0'0'6867,"10"17"-4682,-2-1-1732,-5-8-300,1 0-1,1 0 1,-1 0-1,1-1 1,0 1-1,1-1 1,0-1-1,0 1 1,0-1-1,1 0 1,0 0-1,13 8 1,-2-4-31,0-1-1,1-1 1,0 0 0,1-2-1,0 0 1,0-1 0,0-1-1,1-1 1,38 1-1,-56-4-117,-1 0-1,0 0 0,0 0 0,1-1 1,-1 1-1,0-1 0,0 1 1,1-1-1,-1 0 0,0 0 0,0 0 1,0 0-1,0 0 0,0-1 0,0 1 1,-1 0-1,1-1 0,0 0 0,-1 1 1,1-1-1,-1 0 0,1 0 0,-1 0 1,0 0-1,0 0 0,0 0 0,0 0 1,0 0-1,0 0 0,-1-1 0,1 1 1,0-4-1,1-8 16,-1 0 1,0 0 0,-1 0-1,-2-19 1,0 11 44,-1-18 151,-12-49 0,8 52-199,-4-63 0,10 81-201,0-13-561,4 11-2603,2 11-1853</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12.219"/>
    </inkml:context>
    <inkml:brush xml:id="br0">
      <inkml:brushProperty name="width" value="0.05" units="cm"/>
      <inkml:brushProperty name="height" value="0.05" units="cm"/>
      <inkml:brushProperty name="color" value="#004F8B"/>
    </inkml:brush>
  </inkml:definitions>
  <inkml:trace contextRef="#ctx0" brushRef="#br0">343 385 11349,'0'0'3757,"-19"-14"-3373,-60-41-304,74 52-79,1 0 0,-1 1-1,1-1 1,-1 1 0,0 1 0,0-1 0,0 0 0,0 1 0,0 0 0,0 1 0,-1-1 0,1 1-1,0 0 1,0 0 0,0 0 0,-6 2 0,-12 0-11,16-2 19,1 0-1,-1 0 1,1 1-1,-1 0 0,1 1 1,0-1-1,-1 1 1,1 0-1,0 1 1,0 0-1,0 0 1,-10 6-1,13-6-3,0 0 0,0 0-1,-1 0 1,2 1-1,-1-1 1,0 1 0,1 0-1,-1-1 1,1 1 0,0 0-1,1 0 1,-1 0-1,1 1 1,-1-1 0,1 0-1,0 1 1,1-1 0,-1 0-1,1 9 1,0-9 3,-1 0 0,1 0 1,0 0-1,0 0 0,1 0 0,-1 0 0,1 0 1,0 0-1,0 0 0,0 0 0,1 0 1,0 0-1,-1-1 0,1 1 0,0 0 0,1-1 1,-1 0-1,1 1 0,-1-1 0,1 0 1,0 0-1,0-1 0,0 1 0,0-1 0,1 1 1,-1-1-1,1 0 0,0 0 0,-1-1 1,1 1-1,0-1 0,0 0 0,0 0 0,0 0 1,0 0-1,6 0 0,-5 0 11,0-1 0,-1 1 0,1-1 0,0 0 0,0 0 0,0-1 0,0 1 0,0-1 0,0 0 1,-1-1-1,1 1 0,0-1 0,-1 0 0,1 0 0,5-4 0,-6 3-1,-1-1 1,0 1-1,0-1 1,0 0-1,0 0 1,0 0-1,-1-1 1,0 1-1,0 0 0,0-1 1,0 0-1,-1 1 1,1-1-1,-1 0 1,0-9-1,3-103 1532,-3 122-1559,-1 0-1,1 0 0,0 0 0,0 0 0,1 0 1,-1 0-1,1 0 0,0 0 0,1-1 1,-1 1-1,1-1 0,0 0 0,0 1 0,0-1 1,0-1-1,1 1 0,-1 0 0,1-1 1,0 0-1,0 0 0,1 0 0,-1 0 1,1-1-1,-1 0 0,8 3 0,0 0-151,0-1 0,1 0 0,0 0 0,0-2 0,0 0 0,0 0 0,0-1 0,0 0 0,14-2-1,-23 0 57,0 1 0,0-1 0,0 0 0,0 0 0,0 0 0,0-1 0,0 1 0,0-1 0,0 0-1,-1 0 1,1 0 0,-1 0 0,1-1 0,-1 0 0,0 1 0,5-7 0,-4 3 18,0 0 0,0 0 1,-1 0-1,0 0 0,0 0 0,-1-1 1,1 0-1,-1 1 0,1-11 1,0-1 157,-2 0-1,0 0 1,-1-1 0,-1 1 0,0 0 0,-2 0 0,-4-19 0,-5-11 1579,-26-69 0,35 163-1119,3-20-497,1 0-1,2-1 0,0 1 0,1-1 1,2 0-1,1 0 0,0-1 0,13 26 1,-16-41-111,0-1 0,0 0 1,1 0-1,0 0 1,1 0-1,0-1 1,0 0-1,1 0 1,-1-1-1,2 0 0,-1 0 1,0 0-1,1-1 1,0 0-1,1-1 1,-1 0-1,1 0 0,-1-1 1,1 0-1,0 0 1,0-1-1,1 0 1,-1-1-1,0 0 0,12 0 1,-1-4-3531,-8-11-1523</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12.579"/>
    </inkml:context>
    <inkml:brush xml:id="br0">
      <inkml:brushProperty name="width" value="0.05" units="cm"/>
      <inkml:brushProperty name="height" value="0.05" units="cm"/>
      <inkml:brushProperty name="color" value="#004F8B"/>
    </inkml:brush>
  </inkml:definitions>
  <inkml:trace contextRef="#ctx0" brushRef="#br0">1 1 9412,'0'0'6307,"85"0"-7379,-50 0-2674,-6 0-5090</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12.913"/>
    </inkml:context>
    <inkml:brush xml:id="br0">
      <inkml:brushProperty name="width" value="0.05" units="cm"/>
      <inkml:brushProperty name="height" value="0.05" units="cm"/>
      <inkml:brushProperty name="color" value="#004F8B"/>
    </inkml:brush>
  </inkml:definitions>
  <inkml:trace contextRef="#ctx0" brushRef="#br0">22 232 7059,'0'0'7145,"19"-2"-5016,60-6-1091,-76 8-946,0-1 1,1 1 0,-1-1 0,0 1 0,0-1-1,1 0 1,-1 0 0,0-1 0,0 1 0,0-1 0,0 1-1,0-1 1,-1 0 0,1 0 0,0 0 0,-1 0-1,1-1 1,2-4 0,-4 5-62,1 0-1,-1-1 1,-1 1-1,1 0 1,0-1-1,-1 1 1,1-1-1,-1 0 1,0 1-1,0-1 1,0 1-1,0-1 1,0 1-1,0-1 1,-1 1-1,1-1 1,-1 1-1,-1-5 1,0 3-35,0-1-1,0 1 1,0-1 0,-1 1 0,1 0-1,-1 0 1,0 0 0,0 0 0,-1 0 0,1 1-1,-1-1 1,1 1 0,-1 0 0,0 0-1,-1 1 1,1-1 0,0 1 0,-1 0-1,1 0 1,-10-2 0,9 3-19,0 1 0,0-1 0,0 1 0,0 1 0,0-1 0,0 1-1,0 0 1,0 0 0,0 0 0,0 1 0,1 0 0,-7 3 0,8-4 15,1 1-1,0 0 1,-1 0 0,1 0-1,0 0 1,0 0 0,0 1 0,1-1-1,-1 0 1,1 1 0,-1-1-1,1 1 1,0 0 0,0-1 0,0 1-1,0 0 1,0 0 0,1 0-1,-1 0 1,1 0 0,0 0-1,0 5 1,0-7-60,0 0-1,0 1 1,0-1-1,1 0 1,-1 1-1,0-1 1,1 0 0,-1 0-1,1 1 1,0-1-1,-1 0 1,1 0-1,0 0 1,0 0-1,-1 0 1,1 0-1,0 0 1,0 0 0,0 0-1,0 0 1,1 0-1,-1 0 1,0-1-1,0 1 1,2 0-1,35 8-5496,-5-7-4111</inkml:trace>
  <inkml:trace contextRef="#ctx0" brushRef="#br0" timeOffset="1">411 1 48,'0'0'0</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13.503"/>
    </inkml:context>
    <inkml:brush xml:id="br0">
      <inkml:brushProperty name="width" value="0.05" units="cm"/>
      <inkml:brushProperty name="height" value="0.05" units="cm"/>
      <inkml:brushProperty name="color" value="#004F8B"/>
    </inkml:brush>
  </inkml:definitions>
  <inkml:trace contextRef="#ctx0" brushRef="#br0">445 48 9732,'0'0'3007,"-18"-8"-2727,-59-23-216,73 29-58,1 1 0,-1 0 0,0 0 0,0 0 1,0 0-1,0 0 0,0 1 0,0 0 0,0 0 0,0 0 0,0 0 0,0 1 0,-7 1 0,9-1-7,1-1 1,-1 1-1,0 0 0,1 0 1,-1 0-1,1 0 1,-1 0-1,1 1 0,0-1 1,-1 0-1,1 1 1,0-1-1,0 1 0,0-1 1,0 1-1,0-1 1,0 1-1,1 0 0,-1-1 1,0 4-1,0 0 20,0-1-1,1 1 1,0-1-1,0 1 1,0 0-1,0-1 1,1 1-1,0-1 1,0 1 0,0-1-1,1 1 1,-1-1-1,1 0 1,0 0-1,0 0 1,0 0-1,6 7 1,30 27 1164,15 15 321,-50-49-1417,0 0 1,0-1 0,0 1-1,-1 0 1,0 1-1,0-1 1,0 0 0,0 1-1,-1-1 1,1 1-1,-1-1 1,1 6 0,-3-7-77,0 0 0,1-1 0,-1 1 0,0-1 1,0 1-1,0-1 0,0 0 0,-1 1 0,1-1 1,-1 0-1,1 0 0,-1 0 0,0 0 0,0 0 1,0 0-1,0 0 0,0-1 0,0 1 0,-1-1 1,1 0-1,0 1 0,-1-1 0,1 0 0,-1 0 1,-2 0-1,-74 23 286,71-22-272,-29 6-128,-67 6 0,9-13-6662,63-5-1071</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14.129"/>
    </inkml:context>
    <inkml:brush xml:id="br0">
      <inkml:brushProperty name="width" value="0.05" units="cm"/>
      <inkml:brushProperty name="height" value="0.05" units="cm"/>
      <inkml:brushProperty name="color" value="#004F8B"/>
    </inkml:brush>
  </inkml:definitions>
  <inkml:trace contextRef="#ctx0" brushRef="#br0">1 107 4738,'0'0'10325,"5"0"-9797,565-22 2657,446-36-1725,-900 41-1404,-115 16-744,-6 0-1264,1 0-384,-13-5-3424</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14.663"/>
    </inkml:context>
    <inkml:brush xml:id="br0">
      <inkml:brushProperty name="width" value="0.05" units="cm"/>
      <inkml:brushProperty name="height" value="0.05" units="cm"/>
      <inkml:brushProperty name="color" value="#004F8B"/>
    </inkml:brush>
  </inkml:definitions>
  <inkml:trace contextRef="#ctx0" brushRef="#br0">1 0 12486,'0'0'1552</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15.027"/>
    </inkml:context>
    <inkml:brush xml:id="br0">
      <inkml:brushProperty name="width" value="0.05" units="cm"/>
      <inkml:brushProperty name="height" value="0.05" units="cm"/>
      <inkml:brushProperty name="color" value="#004F8B"/>
    </inkml:brush>
  </inkml:definitions>
  <inkml:trace contextRef="#ctx0" brushRef="#br0">0 1 15335,'0'0'2385</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17.910"/>
    </inkml:context>
    <inkml:brush xml:id="br0">
      <inkml:brushProperty name="width" value="0.05" units="cm"/>
      <inkml:brushProperty name="height" value="0.05" units="cm"/>
      <inkml:brushProperty name="color" value="#004F8B"/>
    </inkml:brush>
  </inkml:definitions>
  <inkml:trace contextRef="#ctx0" brushRef="#br0">257 72 496,'0'0'6953,"-18"-10"-5710,-56-32-424,69 39-688,0 0-1,0 1 1,0 0-1,0 0 1,0 0-1,-1 1 1,1 0-1,0 0 1,-1 0-1,1 0 1,-1 1-1,1 0 1,-9 1-1,-7 0 740,21 2-846,1 0 1,-1 0-1,0 0 0,1 0 0,-1-1 1,1 1-1,0 0 0,0 0 0,0 0 1,0-1-1,2 4 0,11 11 403,1 0 0,1-1 0,0-1 0,1 0-1,22 14 1,-22-17-200,-1 1 1,0 0-1,0 1 0,-1 1 0,-1 0 0,22 32 0,-34-44-225,0-1-1,-1 0 0,0 1 1,1-1-1,-1 1 0,0-1 0,0 1 1,0 0-1,-1-1 0,1 1 1,-1 0-1,1-1 0,-1 1 1,0 0-1,0 0 0,0 0 0,-1-1 1,1 1-1,-1 0 0,0 2 1,0-2 6,-1-1 1,1 0 0,-1 0-1,0 1 1,0-1 0,0-1-1,0 1 1,0 0 0,0 0-1,0-1 1,0 1 0,-1-1-1,1 0 1,-1 1 0,1-1-1,-5 1 1,-11 2 56,0 0 1,0-1-1,0-1 1,-32-1-1,41-1-49,-21 2 20,-35 0 47,61-2-72,1 0-1,-1 0 1,0-1-1,1 1 1,-1-1-1,0 0 1,1 0-1,-1 0 1,1 0-1,-1-1 1,1 1-1,-5-4 1,7 4-33,0-1 1,-1 1-1,1-1 0,0 1 1,0-1-1,0 1 0,0-1 1,0 1-1,1-1 0,-1 0 0,0 0 1,1 1-1,0-1 0,-1 0 1,1 0-1,0 0 0,0 0 1,0 1-1,0-1 0,0 0 1,0 0-1,0 0 0,1 1 1,-1-1-1,1 0 0,-1 0 1,1 0-1,0 1 0,-1-1 0,1 1 1,0-1-1,0 0 0,0 1 1,1 0-1,-1-1 0,2-1 1,6-7-1227,0 0 0,1 1 0,19-15 0,-18 16-684,30-25-6053</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19.083"/>
    </inkml:context>
    <inkml:brush xml:id="br0">
      <inkml:brushProperty name="width" value="0.05" units="cm"/>
      <inkml:brushProperty name="height" value="0.05" units="cm"/>
      <inkml:brushProperty name="color" value="#004F8B"/>
    </inkml:brush>
  </inkml:definitions>
  <inkml:trace contextRef="#ctx0" brushRef="#br0">1 1 9012,'0'0'2409,"12"19"-2107,23 43 639,-2 1-1,41 114 1,-64-149-863,-2 1-1,0 0 0,-2 0 1,-1 0-1,1 35 1,-6-64-4,0-25 516,0 22-607,0-1 1,0 0 0,1 1-1,-1-1 1,1 1-1,0-1 1,0 1 0,0-1-1,1 1 1,-1-1-1,1 1 1,0 0-1,0 0 1,0 0 0,0 0-1,0 0 1,1 0-1,0 1 1,-1-1 0,1 1-1,0 0 1,0 0-1,6-4 1,-3 4-1,0-1-1,1 1 1,-1 0 0,1 0-1,-1 0 1,1 1 0,-1 0-1,1 0 1,0 1 0,0 0 0,-1 0-1,10 2 1,-13-1 42,0-1 0,0 1-1,0 0 1,-1 0 0,1 1 0,0-1 0,0 1-1,-1-1 1,1 1 0,-1 0 0,1 0 0,-1 0 0,0 0-1,0 0 1,0 0 0,0 1 0,0-1 0,0 1 0,-1-1-1,1 1 1,0 3 0,1 0 10,0 1 1,-1 0-1,0 0 1,-1 0-1,1 0 1,-1 0-1,0 14 1,-1-20 457,3-38 254,-2 30-758,1 0-1,0 0 1,0 0-1,0 1 0,1-1 1,0 0-1,1 1 1,0 0-1,0 0 1,0 0-1,0 0 1,1 1-1,0-1 0,0 1 1,1 0-1,-1 1 1,1-1-1,0 1 1,0 0-1,1 1 1,-1 0-1,1 0 1,-1 0-1,9-2 0,16-3-49,1 2-1,-1 1 0,1 1 0,44 1 1,30-5 207,-105 8-106,0 0-1,-1 0 1,1 0-1,0-1 1,-1 1-1,1 0 1,-1-1-1,1 1 1,0 0-1,-1-1 1,1 1-1,-1-1 1,1 1-1,-1-1 1,0 1-1,1-1 1,-1 1-1,1-1 1,-1 1-1,0-1 1,1 0-1,-1 1 1,0-1-1,0 0 1,0 1-1,1-1 1,-1 0-1,0 1 1,0-1-1,0 0 1,0 1-1,0-1 1,0 0-1,0 1 1,0-1-1,-1 0 1,1 1-1,0-1 1,0 0-1,0 1 1,-1-1-1,1 1 1,0-1-1,-1 0 0,0-2-11,0 1-1,0-1 1,-1 1-1,1 0 0,0-1 1,-1 1-1,0 0 0,1 0 1,-1 0-1,-3-2 1,-3 0-53,0 0 0,-1 1 0,0 0 0,1 1 0,-1 0 0,0 0 0,0 1 1,0 0-1,0 1 0,-17 0 0,20 1 15,1-1-1,0 1 1,0 0 0,0 1 0,0-1-1,0 1 1,0 0 0,0 0-1,-4 3 1,7-3 3,0-1 0,0 1 0,0 0 1,0-1-1,0 1 0,0 0 0,1 0 0,-1 0 0,1 0 0,-1 1 1,1-1-1,0 0 0,0 0 0,0 1 0,0-1 0,0 1 0,1-1 1,-1 5-1,0-1 1,0 0 0,1-1 1,0 1-1,0 0 0,1 0 1,-1-1-1,1 1 1,0 0-1,1-1 0,0 1 1,0-1-1,0 0 0,0 1 1,1-1-1,0 0 0,0 0 1,3 4-1,0-3 23,1 1 1,0-1-1,0-1 0,0 1 0,0-1 1,1 0-1,0-1 0,0 0 0,0 0 0,12 3 1,-7-2 18,1-1 1,0 0-1,0-1 0,0 0 1,15 0-1,-25-3-16,1 1-1,-1-2 1,0 1-1,0 0 0,1-1 1,-1 1-1,0-1 1,0-1-1,0 1 1,0 0-1,0-1 1,0 0-1,-1 0 1,1 0-1,0 0 0,-1-1 1,0 1-1,1-1 1,-1 0-1,5-6 1,11-18-37,-8 10 5,1 0 0,1 1 0,0 1 0,25-23 0,-35 35 6,0 1 0,0-1 1,0 1-1,1 0 0,-1 0 0,1 0 0,-1 0 0,1 1 0,-1 0 0,1-1 0,0 1 1,0 1-1,0-1 0,0 0 0,0 1 0,0 0 0,-1 0 0,1 0 0,0 0 1,0 1-1,0-1 0,0 1 0,0 0 0,0 0 0,-1 1 0,1-1 0,-1 1 1,1 0-1,-1 0 0,4 2 0,8 7 41,-1 1 0,0 0 1,-1 1-1,0 1 0,-1-1 1,-1 2-1,0 0 0,11 22 0,-22-55-175,0 1 0,1-1 0,1 1-1,0 0 1,2 0 0,9-31 0,-9 43 124,-1 0 0,1 1 0,-1 0 0,1 0 0,0 0 1,1 0-1,-1 0 0,1 1 0,-1 0 0,1 0 1,0 0-1,0 0 0,1 1 0,-1 0 0,0 0 0,1 0 1,-1 1-1,11-2 0,-10 2 47,0 0 0,0 1 0,1-1 0,-1 1 0,0 1 0,0-1 1,0 1-1,0 0 0,1 0 0,-1 1 0,-1-1 0,1 1 0,0 1 0,0-1 0,-1 1 0,1 0 0,5 4 0,-3 0 0,0 1 0,-1-1 0,0 1 0,0 0 0,-1 1 0,0 0 0,0 0 0,-1 0-1,0 1 1,-1 0 0,0-1 0,0 2 0,-1-1 0,0 0 0,-1 1 0,0-1 0,-1 1-1,0 13 1,-1-23-32,0 0-1,0 1 1,0-1-1,0 0 1,0 0-1,-1 0 1,1 0-1,0 0 1,-1 0-1,1 0 1,0 0-1,-1 0 1,1 0-1,-1-1 1,0 1-1,1 0 1,-1 0-1,0 0 1,1-1-1,-1 1 1,0 0-1,0-1 1,0 1-1,0 0 1,0-1-1,0 1 1,0-1-1,1 1 1,-3-1-1,-32 4-1144,35-4 1145,-1-1-108,1 1 1,-1-1-1,1 1 1,0-1-1,-1 1 0,1-1 1,0 0-1,0 1 1,-1-1-1,1 0 1,0 1-1,0-1 1,0 0-1,0 1 1,0-1-1,0 0 0,0 1 1,0-1-1,0 0 1,0 1-1,0-1 1,1 0-1,-1 1 1,0-1-1,0 0 1,1 1-1,0-2 0,6-21-4375,7 0-5059</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30.982"/>
    </inkml:context>
    <inkml:brush xml:id="br0">
      <inkml:brushProperty name="width" value="0.05" units="cm"/>
      <inkml:brushProperty name="height" value="0.05" units="cm"/>
      <inkml:brushProperty name="color" value="#004F8B"/>
    </inkml:brush>
  </inkml:definitions>
  <inkml:trace contextRef="#ctx0" brushRef="#br0">0 112 8708,'0'0'5933,"25"0"-5340,20 1-452,366-6 3060,-376 3-3461,-1 0 689,0-2 0,36-7 0,-60 8-664,0 0 0,-1 0 0,1-1 0,14-8 0,-20 10-187,0-1-1,0 0 1,0 0-1,0 0 0,0-1 1,-1 1-1,0-1 0,1 0 1,-1 0-1,3-5 1,3-13-4426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6.397"/>
    </inkml:context>
    <inkml:brush xml:id="br0">
      <inkml:brushProperty name="width" value="0.05" units="cm"/>
      <inkml:brushProperty name="height" value="0.05" units="cm"/>
      <inkml:brushProperty name="color" value="#004F8B"/>
    </inkml:brush>
  </inkml:definitions>
  <inkml:trace contextRef="#ctx0" brushRef="#br0">1 130 8564,'0'0'475,"2"19"1147,1 7-887,45 303 4466,-56-373-5978,3 0 0,1 0 0,2-56 1,3 77 939,2 0 1,0 0-1,12-42 1,-11 54 15,-1 0 0,2 1 0,0 0 0,0 0 0,1 0 1,0 0-1,0 1 0,1 0 0,10-10 0,-14 16 24,0 0 0,1 1 0,-1-1 0,1 1 0,-1 0 0,1 0 0,0 0 0,0 0-1,0 0 1,0 1 0,0 0 0,0 0 0,0 0 0,0 1 0,1-1 0,-1 1 0,5 0 0,-8 0-195,-1 0 1,1 0 0,0 1 0,-1-1 0,1 0-1,-1 1 1,1-1 0,-1 0 0,1 1-1,0-1 1,-1 0 0,1 1 0,-1-1 0,0 1-1,1-1 1,-1 1 0,1-1 0,-1 1-1,0 0 1,1-1 0,-1 1 0,0-1 0,0 1-1,1 0 1,-1-1 0,0 1 0,0 0-1,0-1 1,0 1 0,0-1 0,0 2 0,1 27-49,-1-22 60,0 6-121,-1 1-1,0-1 1,-1 0-1,0 0 0,-1 0 1,-1-1-1,0 1 1,0-1-1,-1 0 1,-1 0-1,0 0 1,-1-1-1,0 0 1,-1 0-1,0 0 1,0-1-1,-1-1 1,-17 15-1,25-23-37,-1-1 0,1 1 0,0 0 0,0-1 1,0 1-1,1 0 0,-1-1 0,0 1 0,0 0 0,0 0 0,0 0 0,1 0 0,-1 0 0,0 0 0,1 0 0,-1 0 0,1 0 0,-1 2 0,21-3-2423,8-1 2394,-18 1 22,22-1 305,-1 2-1,1 1 0,39 8 1,-63-8 42,1 0-1,0 1 1,-1 0 0,1 0-1,-1 1 1,0 0 0,0 1 0,0-1-1,-1 1 1,0 1 0,0 0 0,0 0-1,-1 0 1,1 1 0,-2-1-1,8 12 1,-11-16-157,0 1-1,0-1 1,-1 1-1,0-1 1,1 1-1,-1-1 1,0 1-1,0 0 1,0 0-1,-1-1 1,1 1-1,-1 0 1,1 0-1,-1 0 1,0 0-1,0 0 1,0 0-1,-1-1 1,1 1-1,-1 0 1,1 0-1,-1 0 1,-2 4-1,1-4-10,-1 1-1,0-1 1,0 0 0,0 0-1,0 0 1,0 0-1,-1-1 1,1 1-1,-1-1 1,0 0-1,0 0 1,0 0-1,-8 2 1,-11 3 7,0-2 1,-1 0-1,1-2 1,-34 1-1,26-2-104,13 0-179,0-1 0,0 0 0,1-2 0,-1 0-1,0 0 1,1-2 0,-22-6 0,37 9 101,0-1-1,0 0 0,0 1 0,1-1 1,-1 0-1,0 0 0,0 0 0,1 0 0,-1-1 1,1 1-1,-1 0 0,1-1 0,-1 1 1,1-1-1,0 0 0,0 1 0,0-1 0,0 0 1,0 1-1,0-1 0,0 0 0,0 0 1,1 0-1,-1 0 0,1 0 0,0 0 0,-1 0 1,1 0-1,0 0 0,0-2 0,0-18-3442</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31.503"/>
    </inkml:context>
    <inkml:brush xml:id="br0">
      <inkml:brushProperty name="width" value="0.05" units="cm"/>
      <inkml:brushProperty name="height" value="0.05" units="cm"/>
      <inkml:brushProperty name="color" value="#004F8B"/>
    </inkml:brush>
  </inkml:definitions>
  <inkml:trace contextRef="#ctx0" brushRef="#br0">1 105 7363,'0'0'3071,"0"21"-2319,0-7-752,0 12 603,0 1 0,3-1 0,0 0 0,10 40 0,33 37 448,-48-118-1101,1-1-1,0 0 0,2-30 1,1 7-383,-4-26-341,0 36 605,2-1-1,1 0 1,1 1-1,7-39 0,-8 67 186,-1-1 0,1 0 0,-1 0 1,1 0-1,0 0 0,0 0 0,0 0 0,0 1 0,0-1 0,0 0 0,0 1 0,0-1 0,1 1 0,1-2 0,-2 2 25,0 1 0,0-1 0,0 1 0,0-1 0,0 1 0,0 0 0,0 0 0,0-1 0,0 1 0,0 0 0,0 0 0,0 0 0,0 0 0,0 0 0,0 0 0,0 0-1,0 1 1,0-1 0,2 1 0,4 2 154,-1 1 0,0 0 0,0 0 0,0 0-1,-1 1 1,7 6 0,1 0-335,29 23 573,2-1-1,2-3 1,0-2 0,2-2-1,76 30 1,-115-52-430,-6-4-6,-1 1 0,0-1 0,0 1 0,0 0 0,1 0 0,-1 0 0,0 0 0,0 0 0,0 0 0,0 0 0,-1 1 0,1-1 0,0 1 0,-1-1 0,1 1 0,-1 0 0,3 2 0,-5-3-21,1 0 0,-1-1 0,1 1 0,0-1 0,-1 1 0,0 0 0,1-1 0,-1 1 0,1-1 0,-1 1 0,0-1 0,1 0 0,-1 1 0,0-1 0,1 0 0,-1 1 0,0-1 0,0 0 0,1 0 0,-1 0 0,0 0 0,0 1 0,1-1-1,-1 0 1,0 0 0,-1-1 0,0 2-26,-199 24-41,20-4-42,160-12-183,41-6-8922</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32.068"/>
    </inkml:context>
    <inkml:brush xml:id="br0">
      <inkml:brushProperty name="width" value="0.05" units="cm"/>
      <inkml:brushProperty name="height" value="0.05" units="cm"/>
      <inkml:brushProperty name="color" value="#004F8B"/>
    </inkml:brush>
  </inkml:definitions>
  <inkml:trace contextRef="#ctx0" brushRef="#br0">342 1 11365,'0'0'3138,"4"11"-3013,8 31 442,-2 1-1,-1 0 1,3 72 0,-1-20-14,-1 22-510,-10-116-123,-1 0 0,1 0 1,-1 0-1,0 0 1,1 0-1,-1 0 0,0-1 1,0 1-1,1 0 0,-1 0 1,0-1-1,0 1 0,0 0 1,0-1-1,0 1 1,0-1-1,0 0 0,0 1 1,0-1-1,0 0 0,0 1 1,0-1-1,0 0 0,0 0 1,0 0-1,0 0 1,-1 0-1,1 0 0,0 0 1,0 0-1,-1-1 0,-40-3-1707,21-3 1085,0-1 0,0 0 0,1-2 0,1 0 0,0-2-1,-18-13 1,-10-4-15,29 18 663,-15-8 488,-38-30 0,60 39 1315,16 11 447,20 18-1035,1 6-335,15 17 326,3-2-1,49 36 1,-79-66-1025,0-1 0,0 0 0,1-1 0,0-1 0,0 0 0,1-1 0,0-1-1,0 0 1,0-1 0,0-1 0,1-1 0,18 1 0,-33-3-100,1-1 0,-1 0 0,1 0 0,-1 1 0,1-1 0,-1-1-1,1 1 1,-1 0 0,0-1 0,0 1 0,0-1 0,0 1 0,0-1 0,0 0-1,0 0 1,0 0 0,-1 0 0,1 0 0,-1-1 0,0 1 0,1 0 0,-1-1 0,0 1-1,1-5 1,5-11-22,-1 0 0,4-25 0,-5 22-57,1-3-401,25-75-416,-7 54-1765,11 5-3703,-13 22-2387</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32.780"/>
    </inkml:context>
    <inkml:brush xml:id="br0">
      <inkml:brushProperty name="width" value="0.05" units="cm"/>
      <inkml:brushProperty name="height" value="0.05" units="cm"/>
      <inkml:brushProperty name="color" value="#004F8B"/>
    </inkml:brush>
  </inkml:definitions>
  <inkml:trace contextRef="#ctx0" brushRef="#br0">252 103 11701,'0'0'3261,"0"-17"-2378,-4-48-619,3 63-263,1 1-1,-1 0 1,0-1 0,0 1 0,0 0 0,0 0 0,0 0-1,0 0 1,0 0 0,0 0 0,0 0 0,0 0 0,0 0-1,-1 1 1,1-1 0,0 0 0,-1 1 0,1-1 0,-1 1 0,1 0-1,0-1 1,-1 1 0,1 0 0,-1 0 0,1 0 0,-1 0-1,1 0 1,-1 0 0,1 0 0,-1 0 0,1 1 0,0-1-1,-1 1 1,-1 0 0,-5 0-4,0 0 7,0 0-1,0 1 0,0 0 0,0 0 1,1 1-1,-1 0 0,1 1 0,0-1 1,0 1-1,0 1 0,0-1 0,1 1 1,0 0-1,0 1 0,0-1 0,1 1 1,-1 1-1,1-1 0,-4 8 0,1-2 43,1-1-1,1 1 1,0 1-1,1-1 1,0 1-1,1 0 1,0 0-1,1 0 1,0 1-1,-1 22 1,4-27 1,0 0-1,0 0 1,1-1-1,0 1 1,0-1-1,1 1 1,0-1 0,1 1-1,0-1 1,0 0-1,8 14 1,-8-18-27,0 0 1,1 0-1,0 0 0,-1-1 0,1 1 1,0-1-1,1 0 0,-1 0 0,0 0 1,1-1-1,0 0 0,0 0 0,-1 0 1,1 0-1,0-1 0,0 1 0,1-1 1,-1 0-1,0-1 0,11 0 0,-7 1-2,1 0 0,0-1-1,0-1 1,-1 0 0,1 0-1,0-1 1,-1 0 0,1 0 0,-1-1-1,0-1 1,0 0 0,0 0-1,0 0 1,-1-1 0,0 0-1,0-1 1,0 0 0,-1 0-1,1-1 1,-2 0 0,1 0-1,-1 0 1,7-10 0,-11 12 21,1 1 1,0-1 0,0 1-1,0 0 1,0 0-1,1 1 1,0-1 0,6-4-1,-8 7-27,0 0-1,0 1 0,-1 0 0,1-1 0,0 1 0,0 0 1,-1 0-1,1 0 0,0 0 0,0 0 0,0 0 1,-1 1-1,1-1 0,0 0 0,0 1 0,-1 0 0,1-1 1,0 1-1,-1 0 0,1 0 0,-1 0 0,1 0 0,-1 0 1,1 0-1,-1 0 0,0 0 0,2 3 0,14 11-11,1-1 0,1-1 0,38 22-1,-50-32 61,1 1 0,-1-1 0,1-1-1,-1 0 1,1 0 0,0 0 0,0-1-1,0 0 1,0 0 0,0-1 0,0 0-1,0-1 1,0 1 0,0-2 0,7-1-1,-10 1-34,0-1-1,-1 1 0,1-1 0,-1 0 0,0 0 1,0 0-1,0-1 0,0 1 0,0-1 0,-1 0 0,0 0 1,0 0-1,0-1 0,0 1 0,-1-1 0,0 1 1,0-1-1,0 0 0,2-7 0,-2 5-46,0 0 1,0 0-1,0-1 0,-1 1 0,0 0 0,-1-1 1,1 1-1,-2 0 0,1-1 0,-1 1 0,0 0 1,0-1-1,-4-8 0,2 10 5,-1 0-1,0 0 0,0 0 1,0 0-1,-1 1 1,0 0-1,0 0 0,0 1 1,-1-1-1,1 1 1,-1 0-1,0 0 0,0 1 1,-1 0-1,-8-3 1,2 0-9,-1 2 0,0 0 0,0 0 1,0 2-1,0 0 0,-24-1 1,35 3 21,0 0 0,0 1 0,0-1 0,0 1 1,1 0-1,-1 0 0,0 0 0,0 0 0,1 0 1,-1 1-1,1-1 0,-1 1 0,1-1 0,0 1 1,0 0-1,-1 0 0,1 0 0,1 0 1,-1 1-1,0-1 0,0 0 0,1 1 0,-1-1 1,1 1-1,0 0 0,0-1 0,0 1 0,0 0 1,0 0-1,0 5 0,0-3-7,0 0 0,1 0 0,-1 0 0,1 1 0,0-1 0,0 0 0,1 0 0,0 1 0,0-1 0,0 0 0,0 0 0,1 0 0,0 0 0,0-1 0,0 1 0,6 9 0,-1-7-284,-1-1 0,1 1 0,1-1 0,-1 0 0,1-1 0,0 0 0,0 0 0,1-1-1,-1 0 1,1 0 0,0-1 0,15 4 0,23 0-4835</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33.135"/>
    </inkml:context>
    <inkml:brush xml:id="br0">
      <inkml:brushProperty name="width" value="0.05" units="cm"/>
      <inkml:brushProperty name="height" value="0.05" units="cm"/>
      <inkml:brushProperty name="color" value="#004F8B"/>
    </inkml:brush>
  </inkml:definitions>
  <inkml:trace contextRef="#ctx0" brushRef="#br0">1 0 12550,'0'0'6387,"16"8"-6065,51 26-180,-64-32-141,-1 0 1,0 0-1,0 1 1,0-1 0,0 1-1,-1-1 1,1 1-1,-1 0 1,1 0-1,-1-1 1,0 1-1,0 0 1,0 0-1,-1 0 1,1 0-1,-1 0 1,1 1 0,-1-1-1,0 0 1,0 0-1,0 0 1,-1 0-1,1 0 1,-2 5-1,0 8-15,1 1 4,0-1 0,-7 28 0,4-28 61,2 1 0,-2 27 0,4-42-41,0 0 1,1 0-1,0 1 1,-1-1-1,1 0 1,0 0 0,0 0-1,0 0 1,0-1-1,0 1 1,1 0 0,-1 0-1,0-1 1,1 1-1,-1-1 1,1 1-1,0-1 1,-1 0 0,1 1-1,0-1 1,0 0-1,0 0 1,0 0-1,0-1 1,0 1 0,0 0-1,0-1 1,0 1-1,3-1 1,10 3 82,0 0 0,0-2 0,15 1 0,-25-2-81,298-3 455</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36.925"/>
    </inkml:context>
    <inkml:brush xml:id="br0">
      <inkml:brushProperty name="width" value="0.05" units="cm"/>
      <inkml:brushProperty name="height" value="0.05" units="cm"/>
      <inkml:brushProperty name="color" value="#004F8B"/>
    </inkml:brush>
  </inkml:definitions>
  <inkml:trace contextRef="#ctx0" brushRef="#br0">1 1 80,'0'0'15962,"6"0"-15199,211 22 485,202 10-311,-402-32-721</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37.362"/>
    </inkml:context>
    <inkml:brush xml:id="br0">
      <inkml:brushProperty name="width" value="0.05" units="cm"/>
      <inkml:brushProperty name="height" value="0.05" units="cm"/>
      <inkml:brushProperty name="color" value="#004F8B"/>
    </inkml:brush>
  </inkml:definitions>
  <inkml:trace contextRef="#ctx0" brushRef="#br0">23 1 9316,'0'0'897,"20"6"-38,160 55 1512,-144-49-1766,-22-8-357,0 0 0,0 1 0,-1 1 0,1 0 0,-2 1-1,22 14 1,-31-18-216,-3-2-67,-1 0-1,1-1 0,0 1 1,0 0-1,0-1 0,-1 1 0,1 0 1,0-1-1,-1 1 0,1-1 1,-1 1-1,1 0 0,-1-1 1,1 1-1,-1-1 0,1 1 1,-1-1-1,1 1 0,-1-1 1,1 0-1,-1 1 0,0-1 1,1 0-1,-1 1 0,-1-1 1,-23 12 132,22-11-139,-163 59 615,-1 1-316,166-60-212,-1-26-13766</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37.840"/>
    </inkml:context>
    <inkml:brush xml:id="br0">
      <inkml:brushProperty name="width" value="0.05" units="cm"/>
      <inkml:brushProperty name="height" value="0.05" units="cm"/>
      <inkml:brushProperty name="color" value="#004F8B"/>
    </inkml:brush>
  </inkml:definitions>
  <inkml:trace contextRef="#ctx0" brushRef="#br0">1 1 9828,'0'0'3122,"4"95"-2562,13-58-416,5 0-144,1-3-752,-8-12-4947</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40.529"/>
    </inkml:context>
    <inkml:brush xml:id="br0">
      <inkml:brushProperty name="width" value="0.05" units="cm"/>
      <inkml:brushProperty name="height" value="0.05" units="cm"/>
      <inkml:brushProperty name="color" value="#004F8B"/>
    </inkml:brush>
  </inkml:definitions>
  <inkml:trace contextRef="#ctx0" brushRef="#br0">11 80 1713,'0'0'7902,"0"-16"-6312,0-36 98,0 41-99,0 45-1133,-1 51 571,3 103 1400,9-152-2087,0-2-517,-22-38-4107,-12-14-767</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40.860"/>
    </inkml:context>
    <inkml:brush xml:id="br0">
      <inkml:brushProperty name="width" value="0.05" units="cm"/>
      <inkml:brushProperty name="height" value="0.05" units="cm"/>
      <inkml:brushProperty name="color" value="#004F8B"/>
    </inkml:brush>
  </inkml:definitions>
  <inkml:trace contextRef="#ctx0" brushRef="#br0">0 200 10165,'0'0'2774,"10"-16"-1643,-1 0-887,-6 9-166,1-1 0,0 1 1,0 0-1,1 1 1,0-1-1,0 1 0,1 0 1,0 0-1,0 1 0,0-1 1,1 1-1,7-4 0,5-3 10,-1 1-1,2 1 0,0 1 1,0 1-1,0 1 0,1 0 1,0 2-1,1 0 0,-1 1 0,25 0 1,-45 4-94,1 1-1,-1-1 1,1 1 0,-1 0-1,1-1 1,-1 1 0,0 0-1,1 0 1,-1 0 0,0 0 0,0 0-1,0 0 1,0 0 0,0 1-1,0-1 1,0 0 0,0 1 0,0-1-1,-1 0 1,2 3 0,16 37-23,-13-28 43,8 16-87,1 0 0,26 38 0,-3-20-7624,-28-37-533</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41.219"/>
    </inkml:context>
    <inkml:brush xml:id="br0">
      <inkml:brushProperty name="width" value="0.05" units="cm"/>
      <inkml:brushProperty name="height" value="0.05" units="cm"/>
      <inkml:brushProperty name="color" value="#004F8B"/>
    </inkml:brush>
  </inkml:definitions>
  <inkml:trace contextRef="#ctx0" brushRef="#br0">1 0 7379,'0'0'1836,"2"23"-1092,-1-10-695,45 405 7444,-39-374-7178,2 1-1,2-1 0,2 0 0,30 66 1,-53-141-9613,-9-10 1988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6.896"/>
    </inkml:context>
    <inkml:brush xml:id="br0">
      <inkml:brushProperty name="width" value="0.05" units="cm"/>
      <inkml:brushProperty name="height" value="0.05" units="cm"/>
      <inkml:brushProperty name="color" value="#004F8B"/>
    </inkml:brush>
  </inkml:definitions>
  <inkml:trace contextRef="#ctx0" brushRef="#br0">1 70 4178,'0'0'8577,"7"18"-6797,8 25-765,-2 2 1,14 87-1,-16-57-422,-3-30-689,2 72 0,-10-116-379,-11-47-1793,2 0 0,2 0 1,-1-87-1,6 74 1286,0 39 947,1 0 0,1-1 0,1 1 0,0-1 0,2 1 0,6-27 0,-8 44 224,0 1 0,0-1 0,0 0 0,1 1 0,-1 0 0,1-1 1,-1 1-1,1 0 0,0 0 0,0 0 0,0 0 0,0 0 0,0 0 0,1 0 0,-1 1 1,0-1-1,1 1 0,-1 0 0,4-2 0,-1 2 70,0 0 0,0 0 1,0 0-1,0 1 0,0 0 0,0-1 0,0 2 0,0-1 1,0 1-1,5 1 0,2 1 52,0 0 1,-1 1-1,0 0 1,0 1-1,0 1 1,0-1-1,-1 2 1,12 8-1,-18-11-280,1 0-1,-1 0 1,-1 0 0,1 1-1,0-1 1,-1 1 0,0 0-1,0 0 1,-1 0 0,1 0-1,-1 0 1,0 1 0,-1-1-1,1 1 1,-1-1 0,0 1 0,0 0-1,-1-1 1,0 12 0,0-13-50,-1-1 1,0 1 0,0-1-1,0 1 1,0-1 0,0 1-1,-1-1 1,0 1-1,0-1 1,1 0 0,-2 0-1,1 0 1,0 0 0,-1 0-1,1-1 1,-1 1 0,0-1-1,0 0 1,0 1 0,0-1-1,0-1 1,0 1 0,-1 0-1,1-1 1,0 0 0,-1 1-1,0-1 1,1-1 0,-1 1-1,1 0 1,-6-1 0,6 0-209,-26 2-809,28-2 746,0 0 0,0 0 0,0 0 0,0 0 0,0 0 0,0 0 1,1 0-1,-1 0 0,0-1 0,0 1 0,0 0 0,0-1 0,0 1 1,0 0-1,0-1 0,0 0 0,1 1 0,-1-1 0,0 1 0,0-1 0,1 0 1,-1 1-1,0-2 0,-1-14-6753</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41.549"/>
    </inkml:context>
    <inkml:brush xml:id="br0">
      <inkml:brushProperty name="width" value="0.05" units="cm"/>
      <inkml:brushProperty name="height" value="0.05" units="cm"/>
      <inkml:brushProperty name="color" value="#004F8B"/>
    </inkml:brush>
  </inkml:definitions>
  <inkml:trace contextRef="#ctx0" brushRef="#br0">92 11 2897,'0'0'11712,"18"-3"-10580,-6 1-930,-5 0-115,0 1 0,0 0 0,-1 0 0,1 0-1,0 1 1,0 0 0,0 1 0,0-1-1,0 1 1,-1 1 0,1-1 0,0 1 0,-1 0-1,1 1 1,-1-1 0,7 5 0,-5-1 5,1 0 1,-1 1-1,0 0 1,-1 0-1,0 0 1,0 1-1,0 1 1,-1-1-1,0 1 1,9 18-1,-14-24-94,1 1-1,-1-1 0,0 1 1,0-1-1,0 1 0,-1 0 0,1-1 1,-1 1-1,0 0 0,1-1 1,-2 1-1,1 0 0,0-1 0,-1 1 1,0 0-1,0-1 0,0 1 1,0-1-1,-1 1 0,1-1 1,-1 0-1,0 0 0,0 1 0,0-1 1,0 0-1,0-1 0,-1 1 1,1 0-1,-1-1 0,0 1 1,0-1-1,0 0 0,-6 3 0,-4 3-164,-1-2-1,0 1 1,0-2-1,-1 0 1,0 0-1,1-2 1,-1 0-1,-1 0 1,1-2-1,0 0 1,-1 0-1,1-2 1,-23-2-1,35 2-53,0 1-1,0-1 1,0 0 0,0 0-1,0 0 1,0 0-1,0 0 1,1-1-1,-1 1 1,0-1 0,1 0-1,0 0 1,-1 0-1,1 0 1,0 0-1,0 0 1,0-1 0,0 1-1,0-1 1,0 1-1,-1-4 1,-4-29-3544</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42.066"/>
    </inkml:context>
    <inkml:brush xml:id="br0">
      <inkml:brushProperty name="width" value="0.05" units="cm"/>
      <inkml:brushProperty name="height" value="0.05" units="cm"/>
      <inkml:brushProperty name="color" value="#004F8B"/>
    </inkml:brush>
  </inkml:definitions>
  <inkml:trace contextRef="#ctx0" brushRef="#br0">3 1 11477,'0'0'3330,"-1"16"-3077,-1 26 173,3 1 0,1-1 0,12 63 0,-10-80-316,2-1 0,0 0 0,2 0-1,0-1 1,2 0 0,1 0 0,0-1-1,17 22 1,-26-40-81,1 0 0,0 0-1,0 0 1,0-1 0,0 0 0,1 1-1,-1-1 1,1-1 0,0 1 0,0 0-1,0-1 1,0 0 0,0 0 0,1 0-1,-1 0 1,0-1 0,1 0 0,0 0-1,-1 0 1,1 0 0,0-1 0,-1 0-1,1 0 1,0 0 0,-1 0 0,9-2-1,-9-1-61,0 0-1,1 0 1,-2-1-1,1 1 1,0-1-1,-1 0 1,0 0-1,1 0 1,-2 0-1,1-1 1,0 1-1,-1-1 1,0 1-1,0-1 1,1-6-1,-2 11 48,-1 0 0,0-1 0,1 1 0,-1 0 0,0 0 0,1 0 0,-1 0 0,1-1 0,-1 1 0,0 0 0,1 0 0,-1 0 0,1 0 0,-1 0 0,0 0 1,1 0-1,-1 0 0,1 0 0,-1 0 0,0 0 0,1 0 0,-1 0 0,1 0 0,-1 0 0,0 0 0,1 1 0,-1-1 0,1 0 0,-1 0 0,0 0 0,1 1 0,-1-1 0,0 0 0,1 1 0,-1-1 0,0 0 0,1 1 0,15 9-117,-6-1 122,0 0-1,1-1 1,1 0 0,-1-1 0,1-1 0,0 1 0,1-2-1,-1 0 1,1 0 0,0-1 0,0-1 0,1 0-1,-1-1 1,0 0 0,1-1 0,0-1 0,21-2 0,-33 2-19,1-1 0,0 0 1,0 0-1,0-1 0,-1 1 1,1 0-1,-1-1 0,1 0 1,-1 1-1,1-1 1,-1 0-1,0 0 0,0-1 1,0 1-1,0 0 0,-1-1 1,1 1-1,0-1 0,-1 1 1,0-1-1,0 0 1,0 0-1,0 1 0,0-1 1,0 0-1,-1 0 0,1-4 1,1-1-52,-1-1 1,0-1-1,0 1 0,-1 0 1,0 0-1,-1 0 0,-3-17 1,3 23 44,0 1 0,-1-1 0,1 0 0,-1 1 0,0-1 1,1 1-1,-1 0 0,0-1 0,0 1 0,-1 0 0,1 0 1,0 0-1,-1 1 0,1-1 0,-1 0 0,0 1 0,1 0 0,-1-1 1,0 1-1,0 1 0,0-1 0,0 0 0,0 0 0,0 1 0,0 0 1,0 0-1,0 0 0,0 0 0,0 0 0,0 0 0,0 1 0,0 0 1,0-1-1,1 1 0,-1 0 0,0 0 0,0 1 0,1-1 1,-1 0-1,0 1 0,1 0 0,-1 0 0,1-1 0,0 2 0,0-1 1,0 0-1,0 0 0,0 1 0,0-1 0,1 1 0,-1-1 0,1 1 1,-1 0-1,1-1 0,0 1 0,-1 4 0,1-4-17,1 0 0,-1 0 1,1 0-1,0 0 0,-1 0 0,2 0 0,-1 1 0,0-1 0,0 0 0,1 0 1,0 0-1,0 0 0,0 0 0,0 0 0,0 0 0,0-1 0,1 1 0,-1 0 0,1-1 1,0 1-1,4 4 0,-2-4-93,1 0 1,-1-1-1,1 0 0,0 0 1,0 0-1,0 0 1,0-1-1,0 1 0,0-1 1,0-1-1,0 1 1,10-1-1,-6 1-405,1 0-952,0-1-1,0 0 0,0-1 1,18-2-1,6-13-6663</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42.601"/>
    </inkml:context>
    <inkml:brush xml:id="br0">
      <inkml:brushProperty name="width" value="0.05" units="cm"/>
      <inkml:brushProperty name="height" value="0.05" units="cm"/>
      <inkml:brushProperty name="color" value="#004F8B"/>
    </inkml:brush>
  </inkml:definitions>
  <inkml:trace contextRef="#ctx0" brushRef="#br0">6 0 5827,'0'0'6712,"-2"22"-5858,-1 30-331,2 1 0,2-1 0,14 92-1,6-84-424,-16-49-457,-1 0 1,0 0 0,-1 0 0,0 0 0,3 23 0,-6-32-944,1-16-603,1 8 1865,0 0 0,0-1 0,1 1 0,0 0 0,0 0 0,0 1-1,1-1 1,0 1 0,0-1 0,7-5 0,-9 9 187,0 0 0,0 1-1,0-1 1,0 1 0,0-1 0,0 1-1,0 0 1,0 0 0,1 0 0,-1 0-1,0 1 1,1-1 0,-1 1 0,1-1-1,-1 1 1,1 0 0,-1 0 0,1 0-1,-1 0 1,1 0 0,-1 1 0,1-1 0,-1 1-1,0-1 1,1 1 0,-1 0 0,0 0-1,1 0 1,-1 0 0,2 2 0,20 12 607,1-2 0,40 16 1,-55-25-600,0 0 0,0-1 1,1-1-1,-1 0 1,1 0-1,-1-1 0,1 0 1,0-1-1,0 0 1,10-2-1,-19 0-142,-1 1 1,0 0-1,0 0 0,1-1 0,-1 1 1,0 0-1,0-1 0,0 0 1,0 1-1,-1-1 0,1 1 0,0-1 1,-1 0-1,1 1 0,-1-1 0,0 0 1,1 0-1,-1 1 0,0-1 1,0 0-1,0 0 0,0 0 0,-1-2 1,-3-47-277,2 44 110,-1-1 0,0 1 0,0-1 0,-1 1 0,0 0-1,0 0 1,-1 1 0,0-1 0,0 1 0,0 0 0,-1 1 0,-10-9 0,12 10 103,-1 1 1,1-1 0,-1 1-1,0 0 1,0 0-1,0 1 1,0 0-1,-1-1 1,1 2 0,-1-1-1,1 1 1,-1-1-1,0 2 1,1-1-1,-1 1 1,0-1 0,0 2-1,-7 0 1,10 0 39,1-1 1,0 1-1,0 0 1,0 1-1,0-1 1,0 0-1,0 1 1,0-1-1,0 1 1,0-1-1,1 1 1,-1 0-1,1 0 1,-1-1-1,1 1 1,0 0-1,0 0 1,0 1-1,0-1 1,0 0 0,0 0-1,-1 5 1,1-1-123,-1 0 1,2 1-1,-1-1 1,0 1-1,1-1 1,0 0-1,2 10 1,-2-15-128,0 0 0,1 1 0,-1-1 0,1 0 0,-1 0 0,1 1 0,-1-1 0,1 0 0,0 0 0,0 0 0,-1 0 0,1 0 0,0 0 0,0 0 0,0 0 0,0 0 0,0 0 0,0-1 1,0 1-1,0 0 0,1-1 0,-1 1 0,0-1 0,0 1 0,1-1 0,-1 0 0,0 1 0,0-1 0,2 0 0,22 2-6136</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43.633"/>
    </inkml:context>
    <inkml:brush xml:id="br0">
      <inkml:brushProperty name="width" value="0.05" units="cm"/>
      <inkml:brushProperty name="height" value="0.05" units="cm"/>
      <inkml:brushProperty name="color" value="#004F8B"/>
    </inkml:brush>
  </inkml:definitions>
  <inkml:trace contextRef="#ctx0" brushRef="#br0">1 47 1745,'0'0'13966,"5"-6"-12752,15-15-582,-5 54-271,-11-24-315,1 0 0,0-1 0,1 1 0,0-1 0,1 0 1,-1 0-1,2-1 0,-1 0 0,1 0 0,0-1 1,0 0-1,0 0 0,1-1 0,0 0 0,0-1 1,18 7-1,-9-6 3,0 0 0,0-1 0,0-1 0,0 0 0,1-2 0,-1 0 1,0-1-1,28-3 0,-44 2-45,1 1-1,-1 0 1,1-1 0,-1 0 0,1 0 0,-1 0-1,0 0 1,1 0 0,-1 0 0,0-1-1,0 1 1,0 0 0,0-1 0,0 0 0,0 0-1,-1 1 1,1-1 0,-1 0 0,1 0 0,-1-1-1,1 1 1,-1 0 0,0 0 0,0-1-1,0 1 1,1-5 0,0-3-122,0-1 0,-1-1 0,0 1 0,-1-18 0,0 20-3,0 6 107,-1 0 0,0-1-1,0 1 1,0 0-1,0-1 1,-1 1 0,1 0-1,-1 0 1,0 0-1,0 0 1,0 1 0,0-1-1,-1 0 1,1 1-1,-1 0 1,1-1 0,-1 1-1,-3-2 1,5 3 4,-1 0 0,1 0 0,0 0 0,0 0 0,-1 1-1,1-1 1,-1 0 0,1 0 0,0 1 0,-1-1 0,1 1 0,-1 0 0,0-1 0,1 1 0,-1 0 0,1 0 0,-1 0 0,1 0 0,-1 0 0,1 0 0,-1 1 0,0-1 0,1 0 0,-1 1 0,1-1 0,-1 1-1,1-1 1,0 1 0,-1 0 0,1 0 0,0 0 0,-1 0 0,1 0 0,0 0 0,0 0 0,0 0 0,0 0 0,0 0 0,0 1 0,-1 1 0,-1 2 1,1-1 1,-1 1 0,1 0-1,1 0 1,-1 0-1,1 0 1,0 0-1,0 0 1,0 0 0,1 1-1,-1-1 1,1 0-1,1 0 1,-1 1-1,1-1 1,0 0 0,0 0-1,0 0 1,1 0-1,0 0 1,0 0 0,0 0-1,0-1 1,1 1-1,3 4 1,-1-3 13,0-1 0,0 0 0,0 0 0,0-1 0,1 0 0,0 0 0,0 0 0,0 0 0,0-1 1,1 0-1,-1-1 0,1 1 0,0-1 0,0 0 0,0-1 0,0 0 0,0 0 0,8 0 0,-9-1-155,1 0 0,0 0 0,-1 0 0,1-1 0,-1 0 0,1-1 0,-1 1 0,1-1-1,-1-1 1,0 1 0,11-7 0,-9 4-19,-1-1 0,1 0 0,-1-1 0,-1 0 0,1 0 0,-1 0 0,9-15 0,-10 14 209,1 1 1,-1-1 0,2 1-1,-1 0 1,1 0 0,0 1 0,0 0-1,1 0 1,9-5 0,-11 8 120,0 1-1,0-1 1,0 1 0,0 1 0,0-1 0,1 1 0,-1 0 0,1 0-1,-1 1 1,1 0 0,-1 0 0,0 0 0,1 1 0,10 2 0,-14-2-108,1 0 0,-1 0 0,0 1 1,1-1-1,-1 1 0,0 0 1,0 0-1,0 0 0,0 0 0,-1 1 1,1-1-1,0 1 0,-1-1 0,0 1 1,0 0-1,1 0 0,-2 0 1,1 0-1,0 0 0,-1 1 0,1-1 1,-1 0-1,0 1 0,0-1 1,0 1-1,0 6 0,-1-6-65,1 0-1,-1 0 1,0 0-1,0 0 1,0 0-1,-1 0 1,1 0-1,-1-1 1,0 1-1,0 0 1,-1 0-1,1 0 1,-1-1 0,1 1-1,-1 0 1,0-1-1,-1 0 1,1 0-1,-1 1 1,1-1-1,-1-1 1,0 1-1,-6 4 1,-41 16-420,47-22 153,0 1-1,-1-1 1,1-1 0,-1 1 0,1 0 0,-1-1-1,1 0 1,-1 0 0,1 0 0,-1 0 0,1 0 0,-1-1-1,-4-1 1,7 1 122,1 0 1,-1 0-1,1 0 0,-1 0 1,1 0-1,0 0 0,0-1 1,-1 1-1,1 0 0,0 0 1,0 0-1,0 0 0,0 0 1,1 0-1,-1-1 0,0 1 1,0 0-1,1 0 0,-1 0 1,0 0-1,1 0 0,-1 0 1,1 0-1,0 0 0,-1 0 1,1 0-1,0 0 0,-1 0 1,1 0-1,0 1 0,0-1 0,1-1 1,5-2 29,-1 0 0,1 0 0,0 0 0,0 1 0,0 0 0,0 1 0,0-1 1,1 1-1,10-1 0,73-4 222,-86 8 11,-1 0-1,1 0 1,0 0-1,0 1 1,-1-1 0,1 1-1,-1 0 1,1 1 0,-1-1-1,0 1 1,0 0-1,0 0 1,0 0 0,-1 0-1,1 1 1,-1-1 0,0 1-1,0 0 1,0 0-1,0 0 1,-1 0 0,4 7-1,4 9 755,-1 1-1,-1 0 0,9 34 1,-5 2 24,-2 1 0,-3 0 1,-2 115-1,-9-318-80,1 57-1160,9-108-1,-5 182 326,1 0 1,1 0-1,1 0 0,0 0 1,0 0-1,2 1 0,-1 0 0,2 0 1,0 0-1,10-13 0,-12 19 53,0 0-1,1 1 0,0 0 0,0 0 1,0 1-1,1-1 0,0 1 1,0 1-1,0 0 0,0 0 0,1 0 1,0 1-1,0 0 0,0 0 1,0 1-1,0 0 0,0 0 0,13 0 1,-14 1 61,0 1 0,1 0 1,-1 0-1,0 1 0,0 0 1,0 0-1,1 0 0,-1 1 1,-1 1-1,1-1 0,0 1 1,0 0-1,7 5 0,-9-4-42,0 0-1,-1 0 1,0 0-1,0 0 0,0 1 1,0 0-1,-1 0 1,0 0-1,0 0 1,0 0-1,-1 1 1,0-1-1,0 1 0,0 0 1,0-1-1,0 11 1,0-9-36,-1 0 0,-1 0 1,1 0-1,-1 0 0,0 0 1,-1 1-1,1-1 0,-1 0 1,-1 0-1,0 0 0,0 0 0,0-1 1,0 1-1,-1 0 0,0-1 1,-1 0-1,0 0 0,-7 10 1,5-9-3,-1-1 1,0 1 0,-1-1 0,0-1 0,0 1 0,0-1 0,0-1-1,-1 1 1,0-1 0,0-1 0,0 0 0,0 0 0,-14 2 0,-36 1-1207,57-6 950,0 0 0,0-1 0,0 1 0,0 0-1,0-1 1,0 1 0,0-1 0,0 1 0,0-1 0,0 0-1,0 0 1,1 0 0,-1 0 0,0 0 0,0-1 0,1 1-1,-1 0 1,1-1 0,-1 1 0,1-1 0,0 1 0,0-1-1,-1 0 1,0-2 0,-8-28-5696</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44.012"/>
    </inkml:context>
    <inkml:brush xml:id="br0">
      <inkml:brushProperty name="width" value="0.05" units="cm"/>
      <inkml:brushProperty name="height" value="0.05" units="cm"/>
      <inkml:brushProperty name="color" value="#004F8B"/>
    </inkml:brush>
  </inkml:definitions>
  <inkml:trace contextRef="#ctx0" brushRef="#br0">0 1 17144,'0'0'736</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51.161"/>
    </inkml:context>
    <inkml:brush xml:id="br0">
      <inkml:brushProperty name="width" value="0.05" units="cm"/>
      <inkml:brushProperty name="height" value="0.05" units="cm"/>
      <inkml:brushProperty name="color" value="#004F8B"/>
    </inkml:brush>
  </inkml:definitions>
  <inkml:trace contextRef="#ctx0" brushRef="#br0">9 1 8260,'0'0'229,"-2"16"-29,-5 132 2102,7-119-1393,2 1 0,0 0 1,11 47-1,2-23 704,35 83 0,-47-130-1528,-3-6-189,-11-5-4904,-11-9-328</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51.598"/>
    </inkml:context>
    <inkml:brush xml:id="br0">
      <inkml:brushProperty name="width" value="0.05" units="cm"/>
      <inkml:brushProperty name="height" value="0.05" units="cm"/>
      <inkml:brushProperty name="color" value="#004F8B"/>
    </inkml:brush>
  </inkml:definitions>
  <inkml:trace contextRef="#ctx0" brushRef="#br0">0 239 7027,'0'0'4093,"19"-18"-3357,-4 3-586,126-111 837,-130 117-712,0 0 0,0 1 0,1 1 0,0-1 1,1 2-1,0 0 0,0 0 0,0 1 0,1 1 1,-1 0-1,1 1 0,18-2 0,-30 6-248,0-1-1,0 1 1,1 0-1,-1 0 1,0 0-1,0 0 1,0 1-1,0-1 1,0 0-1,0 1 0,0-1 1,-1 1-1,1 0 1,0 0-1,-1 0 1,0-1-1,1 1 1,-1 0-1,0 1 1,0-1-1,1 3 1,24 57 399,-21-46-314,3 6-404,22 53 1137,-27-70-1348,-1 1 1,2 0-1,-1-1 0,0 0 0,1 0 1,0 0-1,0 0 0,1-1 0,5 6 1,1-5-4887</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51.978"/>
    </inkml:context>
    <inkml:brush xml:id="br0">
      <inkml:brushProperty name="width" value="0.05" units="cm"/>
      <inkml:brushProperty name="height" value="0.05" units="cm"/>
      <inkml:brushProperty name="color" value="#004F8B"/>
    </inkml:brush>
  </inkml:definitions>
  <inkml:trace contextRef="#ctx0" brushRef="#br0">0 1 10805,'0'0'2913,"1"8"-2408,4 73 1019,10 90 1098,-12-147-2472,2 0 1,1-1-1,0 1 0,2-2 0,11 25 0,-17-39-281</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52.329"/>
    </inkml:context>
    <inkml:brush xml:id="br0">
      <inkml:brushProperty name="width" value="0.05" units="cm"/>
      <inkml:brushProperty name="height" value="0.05" units="cm"/>
      <inkml:brushProperty name="color" value="#004F8B"/>
    </inkml:brush>
  </inkml:definitions>
  <inkml:trace contextRef="#ctx0" brushRef="#br0">1 27 9812,'0'0'7780,"143"0"-6755,-71 0-497,5 0-256,-9-2 16,-3-4-160,-16 1-80,-16 1-48,-10 0-112,-8 0-928,-7 3-1073</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52.679"/>
    </inkml:context>
    <inkml:brush xml:id="br0">
      <inkml:brushProperty name="width" value="0.05" units="cm"/>
      <inkml:brushProperty name="height" value="0.05" units="cm"/>
      <inkml:brushProperty name="color" value="#004F8B"/>
    </inkml:brush>
  </inkml:definitions>
  <inkml:trace contextRef="#ctx0" brushRef="#br0">42 132 10197,'0'0'4655,"18"1"-2489,217 6 356,-234-7-2512,1 0 0,-1 0 1,0 0-1,1 0 0,-1-1 0,0 1 1,1 0-1,-1-1 0,0 1 1,0 0-1,1-1 0,-1 0 0,0 1 1,0-1-1,0 0 0,0 1 1,1-1-1,-1 0 0,0 0 1,-1 0-1,1 0 0,0 0 0,0 0 1,0 0-1,-1 0 0,1-1 1,0 1-1,-1 0 0,1 0 1,-1-1-1,1 1 0,-1 0 0,0 0 1,0-1-1,1 1 0,-1 0 1,0-1-1,0 1 0,0 0 1,0-1-1,-1 1 0,1 0 0,0-1 1,-1 1-1,0-2 0,1-1-25,-1 0 0,-1 0 0,1 1-1,0-1 1,-1 0 0,0 0 0,0 1 0,0-1-1,0 1 1,-1 0 0,1 0 0,-1 0-1,0 0 1,-4-4 0,-4 1-53,0 1 1,0 0-1,-1 0 0,0 1 0,0 0 1,0 1-1,-23-2 0,10 2-69,-1 2 0,-46 4 1,70-3 130,-1 0 1,1 1-1,0-1 1,-1 1-1,1 0 1,0-1 0,-1 1-1,1 0 1,0 1-1,0-1 1,0 0-1,0 0 1,0 1 0,0 0-1,0-1 1,0 1-1,0 0 1,1 0-1,-1 0 1,1 0-1,0 0 1,-1 0 0,1 0-1,0 0 1,0 1-1,0-1 1,1 0-1,-1 1 1,1-1 0,-1 4-1,0-2-157,1 0 1,0 1-1,0-1 0,0 0 1,0 0-1,1 0 0,0 0 0,-1 0 1,1 0-1,1 0 0,-1 0 1,1 0-1,0 0 0,-1-1 0,2 1 1,-1-1-1,4 6 0,22 16-4588,-2-9-5353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7.257"/>
    </inkml:context>
    <inkml:brush xml:id="br0">
      <inkml:brushProperty name="width" value="0.05" units="cm"/>
      <inkml:brushProperty name="height" value="0.05" units="cm"/>
      <inkml:brushProperty name="color" value="#004F8B"/>
    </inkml:brush>
  </inkml:definitions>
  <inkml:trace contextRef="#ctx0" brushRef="#br0">0 0 8180,'0'0'1731,"16"16"-581,-10-10-938,16 15 708,-2 0 0,0 2 1,-1 0-1,23 39 0,-19-19-412,-2 2 0,-1 1 0,-3 0 0,-2 1 0,-2 1 0,-1 0 0,-3 1 0,-3 0 0,-1 0 0,-2 0 0,-9 99 0,5-136-667,-1 0 0,0 0 0,-1 0 0,-1 0 0,0 0 0,0-1 0,-1 0-1,0 0 1,-1 0 0,-1-1 0,0 1 0,0-1 0,-1-1 0,0 0 0,-18 16 0,24-23-372,0-1 0,0 0 0,0 0 0,0 1-1,-1-2 1,1 1 0,-1 0 0,1 0 0,0-1 0,-1 1 0,1-1 0,-1 0 0,1 0 0,-5 0 0,-10-1-7823</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20.179"/>
    </inkml:context>
    <inkml:brush xml:id="br0">
      <inkml:brushProperty name="width" value="0.05" units="cm"/>
      <inkml:brushProperty name="height" value="0.05" units="cm"/>
      <inkml:brushProperty name="color" value="#004F8B"/>
    </inkml:brush>
  </inkml:definitions>
  <inkml:trace contextRef="#ctx0" brushRef="#br0">0 604 11845,'0'0'2271,"29"-6"-1666,0 0-492,159-38 1103,-171 39-1070,26-8 76,48-20 0,-81 29-193,0-1 0,0 0 1,0-1-1,0 0 0,-1 0 1,0-1-1,0-1 0,-1 1 1,0-1-1,7-10 0,-11 13 0,-1-1 0,0 0 0,0 0-1,0 0 1,-1 0 0,0 0-1,-1-1 1,1 1 0,-1 0-1,0-1 1,-1 1 0,1-1-1,-1 0 1,-1 1 0,1-1 0,-1 1-1,-2-7 1,0 0-33,0 0 0,-2 1 0,1-1 0,-2 1 1,0 0-1,0 1 0,-11-15 0,8 12 3,-12-15-10,-45-51 0,61 74-1,-1 1-1,0-1 0,0 1 0,-1 0 1,1 0-1,-1 1 0,0-1 1,0 2-1,-1-1 0,1 1 0,-1 0 1,1 0-1,-1 1 0,-11-2 1,17 4-2,-1 0 0,1 1 0,0-1 0,0 0 0,0 0 0,0 1 0,0 0 0,0-1 0,0 1 0,0 0 0,0 0 0,0 0 0,0 0 0,0 0 0,0 0 0,0 1 0,1-1 0,-1 1 0,-1 2 0,-1 0-3,0 1 1,1 0-1,0 0 1,0 1-1,0-1 1,1 1-1,-2 5 0,-2 11 4,1-1 1,-5 44-1,7-40 84,2 0 0,0 1 1,2-1-1,0 0 0,2 0 1,1-1-1,1 1 0,13 38 1,-13-50-29,1-1 0,0 1 1,0-1-1,2 0 0,-1-1 1,1 0-1,1 0 0,0 0 1,1-1-1,0-1 0,0 0 1,1 0-1,0-1 0,0 0 1,1-1-1,0 0 0,17 6 1,-23-10-29,1-1 1,-1 1 0,1-1-1,0-1 1,-1 1 0,1-1 0,0 0-1,0 0 1,0-1 0,0 0-1,0-1 1,9-1 0,-12 1-26,0 0 1,0-1 0,-1 1-1,1-1 1,-1 0 0,0 0-1,1 0 1,-1-1 0,0 1-1,0-1 1,0 1 0,-1-1-1,1 0 1,-1 0 0,1-1-1,-1 1 1,0 0 0,0-1-1,-1 1 1,1-1 0,-1 1-1,2-7 1,1-8-73,0 0 0,-2 0 0,0 0 0,-1 0 0,-2-29 0,1 11 208,1 45-184,2 1 0,-1-1-1,1-1 1,1 1 0,-1 0-1,2-1 1,-1 1-1,7 7 1,-6-8 59,0 1 1,1-2-1,0 1 1,0-1-1,1 0 1,0 0-1,0-1 1,1 1-1,-1-2 1,1 1-1,1-1 1,10 5-1,-6-5 38,0-1 0,1 0 0,-1 0 0,1-2 0,0 1 0,0-2 0,24 0 0,-36-1-39,-1 0 0,1-1 0,-1 1 0,1 0 0,-1-1-1,1 1 1,-1-1 0,1 0 0,-1 0 0,1 1 0,-1-1 0,0 0 0,1 0 0,-1 0 0,0 0 0,0 0 0,0-1 0,0 1 0,0 0 0,0 0 0,0-1 0,0 1 0,-1-1 0,1 1 0,0-1 0,-1 1 0,0-1 0,1 1-1,-1-1 1,0 1 0,1-1 0,-1-1 0,2-62-1092,-3 49 409,1-33-899,0 48 1585,1 1 0,-1 0 0,0-1 1,0 1-1,0 0 0,0 0 0,1-1 0,-1 1 1,0 0-1,0 0 0,0-1 0,1 1 0,-1 0 0,0 0 1,0 0-1,1-1 0,-1 1 0,0 0 0,1 0 1,-1 0-1,0 0 0,0 0 0,1 0 0,-1 0 1,0-1-1,1 1 0,-1 0 0,0 0 0,1 0 0,-1 0 1,0 0-1,1 1 0,-1-1 0,0 0 0,1 0 1,-1 0-1,0 0 0,1 0 0,-1 0 0,0 0 0,0 1 1,1-1-1,-1 0 0,0 0 0,0 0 0,1 1 1,-1-1-1,0 0 0,0 0 0,0 1 0,1-1 1,-1 0-1,0 0 0,0 1 0,0-1 0,0 1 0,14 13 43,-6-1 145,0-2-1,1 1 1,1-2 0,0 1 0,0-1 0,1 0 0,0-1 0,16 9 0,-23-15-170,-1-1-1,0 0 1,1-1 0,0 1 0,-1-1 0,1 1-1,0-1 1,0 0 0,0-1 0,0 1 0,0-1-1,0 1 1,0-1 0,0-1 0,-1 1 0,1 0-1,0-1 1,0 0 0,0 0 0,0 0 0,0 0 0,-1-1-1,1 1 1,-1-1 0,1 0 0,-1 0 0,1 0-1,-1-1 1,0 1 0,0-1 0,0 1 0,-1-1-1,1 0 1,3-6 0,-1 3-31,-2-1-1,1 0 1,-1 0-1,0 0 0,0 0 1,-1 0-1,1-1 1,-2 1-1,1-1 1,0-8-1,-1 7 16,0-1 0,1 1 1,1 0-1,-1 0 0,5-9 0,-7 18-6,0 0 0,0-1 0,1 1-1,-1 0 1,0 0 0,0-1 0,0 1 0,0 0 0,0 0 0,1-1 0,-1 1 0,0 0 0,0 0 0,0 0 0,1-1 0,-1 1 0,0 0-1,0 0 1,1 0 0,-1 0 0,0 0 0,0-1 0,1 1 0,-1 0 0,0 0 0,0 0 0,1 0 0,-1 0 0,0 0 0,0 0 0,1 0-1,-1 0 1,0 0 0,1 0 0,-1 0 0,0 0 0,0 0 0,1 0 0,-1 1 0,0-1 0,0 0 0,1 0 0,-1 0 0,0 0 0,1 1-1,11 13-149,5 21-48,7 35 274,-3 0 0,-3 1 0,-3 1 0,-3 0 0,-3 1 0,-1 127 0,-8-194-80,0-1-1,0 0 1,-1 1 0,1-1-1,-1 0 1,0 0-1,-1 0 1,1 1 0,-1-1-1,0 0 1,0-1-1,-1 1 1,-5 9 0,5-11 6,-1 0 0,1 0 1,-1 0-1,1-1 1,-1 1-1,0-1 1,0 0-1,0 0 1,-1 0-1,1 0 1,0-1-1,-1 0 1,1 0-1,0 0 1,-1 0-1,-7 0 0,0-1 32,0 1-1,0-1 0,0-1 1,1 0-1,-1-1 0,0 0 0,1-1 1,-1-1-1,1 1 0,0-2 1,0 1-1,0-2 0,1 1 0,0-1 1,-11-8-1,14 7 1,-1 1 0,1-1 0,0 0 0,1-1 0,0 0 0,0 0 0,1 0 0,0-1 0,0 1 1,1-1-1,0 0 0,0-1 0,1 1 0,0-1 0,1 1 0,0-1 0,1 0 0,-1-16 0,2 15-28,0 0 0,1 1 0,1-1 0,0 0 0,0 0-1,1 1 1,0-1 0,1 1 0,0 0 0,1 0 0,10-17 0,4 0-1190,1 2 0,39-39 0,-58 63 1146,45-48-5289</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21.004"/>
    </inkml:context>
    <inkml:brush xml:id="br0">
      <inkml:brushProperty name="width" value="0.05" units="cm"/>
      <inkml:brushProperty name="height" value="0.05" units="cm"/>
      <inkml:brushProperty name="color" value="#004F8B"/>
    </inkml:brush>
  </inkml:definitions>
  <inkml:trace contextRef="#ctx0" brushRef="#br0">249 0 9204,'0'0'3394,"3"17"-2746,18 139 105,44 282 1514,-65-437-2254,0 0 0,1 0 0,-1 0 0,0 0 0,0 0 0,0 0 0,0 1 0,0-1 0,0 0 0,0 0 0,0 0 0,0 0 0,-1 0 0,1 0 0,0 0 0,-1 0 0,1 0 0,0 0 0,-1 0 0,0 1 0,0-2-7,0 1-1,0-1 0,1 0 0,-1 1 0,0-1 1,0 0-1,0 0 0,1 0 0,-1 1 0,0-1 1,0 0-1,0 0 0,1 0 0,-1 0 0,0 0 1,0-1-1,0 1 0,0 0 0,1 0 0,-2-1 1,-52-28-143,32 16-48,-202-110-2341,224 122 2533,0 1 0,-1 0 0,1-1 0,-1 1 0,1 0 1,0-1-1,-1 1 0,1 0 0,-1 0 0,1-1 0,-1 1 0,1 0 0,-1 0 0,1 0 0,-1 0 1,1 0-1,-1 0 0,1 0 0,-1 0 0,1 0 0,-1 0 0,1 0 0,-1 0 0,1 0 0,-1 0 1,1 0-1,-1 1 0,1-1 0,-1 0 0,1 0 0,-1 1 0,0-1 0,1 18 56,15 21 5,-4-24 10,1-1 0,0 0 0,1 0 0,0-1-1,1-1 1,1 0 0,0-1 0,0 0-1,1-2 1,1 0 0,-1 0 0,2-2 0,-1 0-1,1-1 1,0 0 0,0-2 0,0 0 0,1-1-1,-1-1 1,1-1 0,-1 0 0,1-2-1,0 0 1,-1-1 0,24-5 0,-36 5-75,-1 1 1,0-1 0,1 0-1,-1 0 1,0-1 0,0 1-1,0-1 1,0 0 0,-1 0-1,1-1 1,-1 0-1,0 0 1,0 0 0,0 0-1,0 0 1,-1-1 0,0 1-1,0-1 1,0 0 0,0 0-1,2-7 1,-1-5 192,0 1 1,-1-1-1,-1 0 1,-1 1-1,0-32 1,-2 55-228,1 1-1,1-1 1,-1 0-1,1 1 1,1-1-1,-1 0 1,1 0-1,1 0 1,-1 0 0,6 11-1,-5-15 48,-1 0 1,1 0-1,0 0 0,0 0 1,0 0-1,0 0 0,0-1 1,0 0-1,1 1 0,-1-1 1,1 0-1,0-1 0,0 1 1,-1-1-1,1 0 0,0 0 1,0 0-1,0 0 0,0 0 1,1-1-1,4 0 0,-3 0 4,1 1-1,-1-1 0,0-1 0,0 1 1,0-1-1,0 0 0,0-1 0,-1 1 1,1-1-1,0 0 0,0-1 0,-1 0 1,8-4-1,-9 4-135,0-1-1,-1 1 1,1-1-1,-1 0 1,0 0-1,0 0 1,0 0-1,0-1 1,-1 1-1,0-1 1,0 0-1,0 0 1,0 1 0,-1-1-1,0 0 1,1-9-1,-1 2-471,2-20 786,0 28 257,2 18 54,-3-1-451,2 0 0,-1-1 1,2 0-1,9 21 0,14 2-1206,-26-33 671,1 0-1,-1 0 1,1-1-1,0 1 1,-1-1-1,1 1 1,0-1-1,0 0 0,0 0 1,0 0-1,5 1 1,11-2-9117</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21.354"/>
    </inkml:context>
    <inkml:brush xml:id="br0">
      <inkml:brushProperty name="width" value="0.05" units="cm"/>
      <inkml:brushProperty name="height" value="0.05" units="cm"/>
      <inkml:brushProperty name="color" value="#004F8B"/>
    </inkml:brush>
  </inkml:definitions>
  <inkml:trace contextRef="#ctx0" brushRef="#br0">0 1 8324,'0'0'896</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21.684"/>
    </inkml:context>
    <inkml:brush xml:id="br0">
      <inkml:brushProperty name="width" value="0.05" units="cm"/>
      <inkml:brushProperty name="height" value="0.05" units="cm"/>
      <inkml:brushProperty name="color" value="#004F8B"/>
    </inkml:brush>
  </inkml:definitions>
  <inkml:trace contextRef="#ctx0" brushRef="#br0">1 261 16,'0'0'10218,"23"1"-8564,77 1 507,-85-1-1943,1-2 0,0 0 1,-1-1-1,0-1 0,1 0 0,-1-1 0,0-1 0,0 0 0,-1-1 1,0 0-1,0-1 0,17-12 0,-26 15-224,-1 0-1,0 0 0,0 0 1,0-1-1,0 0 1,-1 1-1,0-1 1,0 0-1,0-1 1,0 1-1,-1 0 0,0-1 1,0 1-1,0-1 1,-1 0-1,1-9 1,-1 11-1,0-1-1,-1 1 1,0 0 0,0-1 0,0 1 0,-1-1 0,1 1 0,-1 0 0,0-1 0,0 1 0,0 0-1,-1 0 1,0 0 0,1 0 0,-1 0 0,-1 0 0,1 0 0,-1 1 0,1-1 0,-1 1-1,0-1 1,-4-2 0,5 4 5,0 1 0,0 0 0,1-1 0,-1 1 0,0 0 0,0 0 0,0 1 0,0-1 0,0 0 0,-1 1 0,1-1 0,0 1 0,0-1 0,0 1 0,0 0 0,-1 0 0,1 0 0,0 1 0,0-1 0,0 0 0,-4 2 0,3-1-6,-1 1 1,1 0 0,0 0 0,0 0-1,0 1 1,0-1 0,0 1-1,0-1 1,1 1 0,-1 0 0,-2 5-1,-4 7 3,0 0-1,2 1 0,0 0 1,-6 20-1,3-2 257,1 0 0,2 1 0,1 0-1,2 1 1,1-1 0,2 1 0,5 55-1,-3-83-208,1-1 0,0 1 0,0-1 0,0 1 0,1-1-1,0 0 1,1 0 0,0 0 0,0 0 0,6 8 0,-7-12-234,-1 0 1,1 0-1,-1 0 1,1-1-1,0 1 1,0-1-1,1 1 1,-1-1 0,0 0-1,1 0 1,-1 0-1,1-1 1,0 1-1,-1-1 1,1 0-1,0 0 1,0 0 0,0-1-1,0 0 1,0 1-1,0-1 1,4-1-1,13-3-3420</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22.247"/>
    </inkml:context>
    <inkml:brush xml:id="br0">
      <inkml:brushProperty name="width" value="0.05" units="cm"/>
      <inkml:brushProperty name="height" value="0.05" units="cm"/>
      <inkml:brushProperty name="color" value="#004F8B"/>
    </inkml:brush>
  </inkml:definitions>
  <inkml:trace contextRef="#ctx0" brushRef="#br0">0 167 11157,'0'0'2062,"7"14"-1491,27 43-34,-31-53-475,0 0 1,0-1 0,0 1-1,1-1 1,-1 0 0,1 0 0,0 0-1,0 0 1,0-1 0,1 0-1,-1 1 1,1-1 0,-1-1-1,1 1 1,8 1 0,0-1 85,-1-1 0,1 0 0,25-2 0,-35 0-149,0 1-1,0-1 1,0 0 0,0-1-1,-1 1 1,1 0 0,0-1-1,-1 1 1,1-1 0,-1 0-1,0 0 1,1 0 0,-1 0-1,0 0 1,0-1 0,0 1-1,-1-1 1,1 1 0,-1-1-1,1 1 1,-1-1 0,0 0-1,0 0 1,0 0 0,0 0-1,0 0 1,0-5 0,2-9-211,0 0-1,-2 0 1,1-24 0,-2 27 988,1 26-542,7 51-46,-5-57-142,0 0 1,1 0-1,0 0 1,0-1-1,0 0 0,0 0 1,1 0-1,0 0 1,0-1-1,0 1 0,1-1 1,-1-1-1,1 1 1,0-1-1,0 0 0,0 0 1,1-1-1,-1 1 0,0-2 1,1 1-1,0-1 1,-1 0-1,1 0 0,0 0 1,0-1-1,-1 0 1,1-1-1,0 0 0,-1 0 1,14-3-1,-16 3-33,0-1 1,0 1-1,0-1 0,0 0 0,0 0 1,0 0-1,-1-1 0,1 1 1,-1-1-1,0 0 0,1 0 0,-1 0 1,0 0-1,-1-1 0,1 1 0,3-8 1,1-2-17,0-1 0,-2 0-1,6-22 1,-5 18 44,-6 17-37,1 1 1,-1-1-1,1 1 1,-1-1 0,1 1-1,-1-1 1,1 1-1,0-1 1,-1 1 0,1-1-1,0 1 1,-1 0-1,1-1 1,0 1 0,-1 0-1,1 0 1,0-1-1,-1 1 1,1 0 0,0 0-1,0 0 1,-1 0-1,1 0 1,0 0 0,0 0-1,-1 0 1,1 0-1,0 1 1,0-1 0,-1 0-1,1 0 1,0 1-1,-1-1 1,1 0 0,0 1-1,0 0 1,29 14 114,-28-14-118,11 7-10,0-2 0,1 0 0,0 0-1,0-2 1,1 1 0,-1-2-1,1 0 1,0-1 0,0 0 0,25-1-1,-33-1 6,0 0 0,0 0-1,-1-1 1,1 0-1,0 0 1,0-1 0,-1 0-1,1 0 1,-1 0-1,1-1 1,-1 0 0,0 0-1,0-1 1,-1 0-1,1 0 1,-1 0 0,1 0-1,-1-1 1,-1 0 0,1 0-1,-1-1 1,0 1-1,0-1 1,0 0 0,3-8-1,-5 10-13,0 0 0,-1 0 0,0 0 0,0-1-1,0 1 1,0 0 0,-1 0 0,1-1 0,-1 1 0,0 0 0,-1-1-1,1 1 1,-2-6 0,1 8 25,1 1 0,-1-1-1,0 0 1,0 0 0,0 1-1,-1-1 1,1 0 0,0 1-1,0-1 1,-1 1 0,1 0-1,-1-1 1,1 1 0,-1 0 0,0 0-1,0 0 1,1 0 0,-1 0-1,0 1 1,0-1 0,0 0-1,0 1 1,0 0 0,0-1-1,0 1 1,0 0 0,0 0 0,0 0-1,-2 0 1,2 1 1,0-1 0,0 1 1,0-1-1,0 1 0,0 0 0,1 0 1,-1 0-1,0 0 0,0 0 0,1 1 1,-1-1-1,1 0 0,-1 1 0,1-1 1,-1 1-1,1-1 0,0 1 1,0 0-1,0 0 0,0-1 0,0 1 1,0 0-1,1 0 0,-1 0 0,0 0 1,1 0-1,0 0 0,-1 0 0,1 4 1,-1-2 38,1 0 0,-1 0 0,1 0 0,0 0 0,0 0 0,0 1 0,0-1 0,1 0 0,0 0 0,0 0 0,0 0 0,0 0 0,1 0 0,-1 0 0,3 3 0,2-1 65,0-1 0,0 0 0,1 0 0,-1 0 0,1-1 1,0 0-1,0 0 0,0-1 0,1 0 0,-1 0 0,1-1 0,9 2 0,45 7-1251,-7-7-6782</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22.670"/>
    </inkml:context>
    <inkml:brush xml:id="br0">
      <inkml:brushProperty name="width" value="0.05" units="cm"/>
      <inkml:brushProperty name="height" value="0.05" units="cm"/>
      <inkml:brushProperty name="color" value="#004F8B"/>
    </inkml:brush>
  </inkml:definitions>
  <inkml:trace contextRef="#ctx0" brushRef="#br0">0 1 17048,'0'0'3009,"36"9"-3553,-26 2-2129,-4 2-3666</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23.043"/>
    </inkml:context>
    <inkml:brush xml:id="br0">
      <inkml:brushProperty name="width" value="0.05" units="cm"/>
      <inkml:brushProperty name="height" value="0.05" units="cm"/>
      <inkml:brushProperty name="color" value="#004F8B"/>
    </inkml:brush>
  </inkml:definitions>
  <inkml:trace contextRef="#ctx0" brushRef="#br0">1 0 12582,'0'0'6003,"39"8"-6484</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23.813"/>
    </inkml:context>
    <inkml:brush xml:id="br0">
      <inkml:brushProperty name="width" value="0.05" units="cm"/>
      <inkml:brushProperty name="height" value="0.05" units="cm"/>
      <inkml:brushProperty name="color" value="#004F8B"/>
    </inkml:brush>
  </inkml:definitions>
  <inkml:trace contextRef="#ctx0" brushRef="#br0">331 82 8516,'-19'-9'152,"14"7"-161,-18-10 460,-1 1-1,0 2 1,-1 0-1,0 2 1,-34-6 0,43 11-342,5 0 202,0 1 1,-1 0-1,-20 1 0,30 1-267,0-1 0,0 0-1,1 0 1,-1 0 0,0 1-1,0-1 1,1 1 0,-1-1-1,0 1 1,1 0 0,-1 0-1,0 0 1,1 0-1,-1 0 1,1 0 0,0 0-1,-1 0 1,1 1 0,0-1-1,0 0 1,0 1 0,0-1-1,0 1 1,0-1 0,0 1-1,0 0 1,0-1 0,1 1-1,-1 0 1,0 2-1,0 4 34,0 0-1,1 1 1,0-1-1,0 0 1,1 0-1,0 0 1,0 0-1,1 0 1,0 0-1,0 0 0,1-1 1,0 1-1,1-1 1,7 13-1,2-2 362,1 0 0,1-1-1,31 28 1,-28-29-175,-1 1 1,-1 1-1,25 34 1,-39-50-271,-1 1 1,1-1 0,-1 1-1,1 0 1,-1-1 0,0 1-1,0 0 1,0 0 0,-1 0 0,1 0-1,-1 0 1,1 0 0,-1 0-1,0 0 1,0 0 0,-1 3-1,1-4 7,-1 0-1,0 0 1,0 0-1,0 0 0,0 0 1,0 0-1,0 0 0,0 0 1,-1-1-1,1 1 1,-1-1-1,1 1 0,-1-1 1,0 1-1,1-1 0,-1 0 1,-2 2-1,-5 0-19,1 1 0,-1-1 0,1-1 0,-1 1 0,0-2 0,0 1 0,0-1 0,-18 0 0,25-1-21,0 0 0,0-1 0,0 1 0,0-1 0,0 1 0,0-1 0,0 0 0,0 0 0,0 0 0,0 0 0,0 0 0,1 0 0,-1 0 0,0 0 1,1-1-1,-1 1 0,1-1 0,-1 1 0,1-1 0,0 0 0,-1 0 0,1 1 0,0-1 0,0 0 0,0 0 0,1 0 0,-1 0 0,0 0 0,1 0 0,-1 0 0,1-4 0,-1 0-91,0-1-1,0 1 1,1-1-1,0 0 1,0 1-1,1-1 1,0 0-1,0 1 0,4-11 1,-1 6 20,1 1 1,1 0-1,0 0 1,0 0-1,1 1 1,10-12-1,57-54 53,-42 43 24,-8 7 89,4-4-157,37-30 0,-58 53 180,0 0 0,0 1 0,1 0 0,-1 1 0,1 0 1,0 0-1,1 0 0,-1 1 0,1 0 0,-1 1 0,13-2 1,-20 4-57,0 0 0,0 0 0,0 1 0,0-1 0,0 0 0,0 1 0,0-1 0,-1 0 0,1 1 0,0-1 0,0 1 0,0 0 0,-1-1 0,1 1 0,0 0 0,-1-1 0,1 1 0,0 0 1,-1 0-1,1 0 0,-1-1 0,1 1 0,-1 0 0,0 0 0,1 0 0,-1 0 0,0 0 0,1 1 0,6 35 57,-6-26 31,10 51 526,-2-4-255,2-2-1,3 0 1,39 105-1,-50-156-923,1 4-258,-4-3-3742</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24.564"/>
    </inkml:context>
    <inkml:brush xml:id="br0">
      <inkml:brushProperty name="width" value="0.05" units="cm"/>
      <inkml:brushProperty name="height" value="0.05" units="cm"/>
      <inkml:brushProperty name="color" value="#004F8B"/>
    </inkml:brush>
  </inkml:definitions>
  <inkml:trace contextRef="#ctx0" brushRef="#br0">0 116 9716,'0'0'3776,"19"6"-2453,17 7-1068,-1 1-1,-1 1 1,35 22 0,-49-24-233,0-2 0,1 0 1,0 0-1,1-2 0,1-1 0,-1-1 1,1-1-1,0 0 0,0-2 0,1-1 0,43 1 1,-63-4-25,3 0 53,0 0 1,0 0-1,0-1 1,0 0-1,0 0 0,12-3 1,-18 3-16,1 0-1,0 0 1,0-1 0,-1 1-1,1 0 1,-1 0 0,1-1 0,-1 1-1,1-1 1,-1 0 0,0 1-1,0-1 1,0 0 0,0 1-1,0-1 1,0 0 0,0 0 0,-1 0-1,1 0 1,-1 0 0,1 0-1,-1 0 1,0 0 0,0 0 0,0 0-1,0 0 1,0-3 0,0-1-23,0 0 1,-1 0 0,0 0-1,0-1 1,0 1 0,0 0 0,-1 0-1,0 1 1,-1-1 0,1 0-1,-7-9 1,2 5-13,-1 1-1,0 0 1,-1 0 0,0 1-1,-11-9 1,8 7-20,0 0 1,0 1 0,-1 0 0,-1 1-1,1 0 1,-1 1 0,-1 1-1,1 0 1,-1 1 0,0 1-1,0 0 1,-1 1 0,-15-1 0,33 27-300,1-17 314,0 1-1,1-1 0,0 0 1,1 0-1,-1 0 1,1-1-1,0 0 1,11 9-1,52 36 576,-52-39-426,32 21 97,-19-13-55,0 1 0,-1 1 0,36 36 0,-64-61-283,-1 1 0,1-1 0,0 1 1,0-1-1,0 1 0,1 0 0,-1-1 0,1 1 1,0-1-1,0 1 0,0 0 0,0-1 0,0 1 0,4-5 1,28-56-1475,-29 58 1596,0 0 0,0 0 0,1 1 0,0 0 0,0 0 0,0 0 0,1 1 0,0 0 0,0 0 0,10-5 0,-13 7 53,-1 1 0,1 1 0,0-1 0,0 0-1,0 0 1,0 1 0,0 0 0,-1 0 0,1 0-1,0 0 1,0 0 0,0 0 0,0 1 0,0-1 0,0 1-1,0 0 1,-1 0 0,1 0 0,0 0 0,-1 0-1,1 1 1,-1-1 0,1 1 0,-1 0 0,1 0 0,-1 0-1,0 0 1,2 2 0,12 14 178,1-2-1,1 0 1,0-1 0,25 16-1,-33-25-253,1 0 0,-1-1 0,1-1 0,0 0 0,0 0 0,0-1 0,1-1 0,-1 0 0,1 0-1,20-1 1,-27-1-90,-1-1 0,1 0 0,0-1 0,-1 1 0,1-1 0,-1 0 0,1 0 0,-1 0 0,0-1 0,0 1 0,0-1 0,0 0 0,-1 0 0,1-1 0,-1 1 0,0-1 0,0 1 0,0-1 0,0 0 0,-1 0 0,1 0 0,-1-1 0,0 1 0,1-5 0,3-4 85,-1 0 0,-1 0-1,0-1 1,-1 0 0,0 1 0,-1-1 0,0-17-1,1 37-17,-1 0 0,1-1-1,-1 1 1,2 0 0,-1-1-1,0 0 1,9 9 0,-11-12 1,9 9-1310,0 0 1,0 0-1,23 17 0,4-3-4321</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24.979"/>
    </inkml:context>
    <inkml:brush xml:id="br0">
      <inkml:brushProperty name="width" value="0.05" units="cm"/>
      <inkml:brushProperty name="height" value="0.05" units="cm"/>
      <inkml:brushProperty name="color" value="#004F8B"/>
    </inkml:brush>
  </inkml:definitions>
  <inkml:trace contextRef="#ctx0" brushRef="#br0">383 169 8660,'0'0'6211,"-1"-17"-4781,-9-58-734,9 71-683,0 1 0,-1-1 0,1 1 0,-1-1 1,0 1-1,0 0 0,0 0 0,-1-1 0,1 2 0,-1-1 0,0 0 0,0 0 0,0 1 0,0 0 1,0-1-1,0 1 0,-1 1 0,1-1 0,-1 0 0,-5-1 0,-3-1-17,0 1 1,0 0-1,-1 1 0,-16-1 0,14 2-5,0 0-1,-1 1 1,1 1 0,0 0-1,0 1 1,-1 1 0,2 1-1,-19 6 1,28-9 11,0 1 0,0 0-1,1 1 1,-1-1 0,1 1 0,0 0 0,0 0 0,0 0 0,0 1 0,0-1 0,1 1 0,0 0-1,0 0 1,0 0 0,0 0 0,0 1 0,1-1 0,0 1 0,0-1 0,0 1 0,0 0 0,1 0-1,0 0 1,0 0 0,0 0 0,1 0 0,-1 0 0,2 7 0,-1-9 19,1 0-1,0 0 1,0 0 0,0 0 0,0 0-1,0-1 1,1 1 0,-1 0 0,1-1-1,0 1 1,0-1 0,0 0 0,0 1-1,0-1 1,0 0 0,1 0 0,-1 0-1,1-1 1,-1 1 0,1-1 0,0 1-1,-1-1 1,1 0 0,0 0 0,0 0-1,0 0 1,0 0 0,6 0 0,10 2 80,-1 0 0,2-2 0,23 0 0,-39 0-102,1-1 0,0-1 1,-1 1-1,1-1 1,0 1-1,-1-1 1,1-1-1,-1 1 0,1-1 1,-1 1-1,0-1 1,0-1-1,0 1 0,0 0 1,0-1-1,0 0 1,-1 0-1,1 0 1,-1 0-1,0-1 0,0 1 1,0-1-1,0 0 1,2-5-1,2-6-56,-1 0 1,-1 0-1,0 0 0,-2 0 1,5-29-1,-8 44 68,0 0-1,0 1 1,0-1 0,0 0-1,1 1 1,-1-1 0,0 0-1,0 1 1,1-1 0,-1 0 0,0 0-1,1 1 1,-1-1 0,0 0-1,0 0 1,1 1 0,-1-1-1,1 0 1,-1 0 0,0 0 0,1 0-1,-1 0 1,0 0 0,1 0-1,-1 1 1,1-1 0,-1 0-1,0 0 1,1 0 0,-1 0 0,1-1-1,-1 1 1,0 0 0,1 0-1,-1 0 1,0 0 0,1 0-1,-1 0 1,0-1 0,1 1 0,-1 0-1,0 0 1,1 0 0,-1-1-1,0 1 1,1 0 0,-1-1-1,0 1 1,0 0 0,1 0 0,-1-1-1,0 1 1,0 0 0,0-1-1,1 1 1,-1-1 0,0 1 0,0 0-1,0-1 1,0 1 0,0-1-1,0 1 1,0 0 0,0-1-1,0 1 1,0 0 0,0-1 0,0 1-1,0-1 1,24 36-310,-12-18 369,-4-8-140,0 0 0,1-2 0,0 1 0,1-1 0,0 0 0,0-1 0,0 0 0,1 0 0,16 5 0,-14-7-916,0 0-1,1 0 1,-1-1 0,22 1-1,6-3-3468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8.579"/>
    </inkml:context>
    <inkml:brush xml:id="br0">
      <inkml:brushProperty name="width" value="0.05" units="cm"/>
      <inkml:brushProperty name="height" value="0.05" units="cm"/>
      <inkml:brushProperty name="color" value="#004F8B"/>
    </inkml:brush>
  </inkml:definitions>
  <inkml:trace contextRef="#ctx0" brushRef="#br0">0 345 2801,'0'0'9743,"4"0"-8505,27 0-982,-4 1 254,-1-1 0,1-2 0,46-8-1,-67 9-442,1-1 0,0 0 0,-1 0 0,1-1 0,-1 0 0,0 0 0,0 0 0,0-1 0,0 0 0,0 0 0,-1 0 0,0-1-1,0 0 1,0 0 0,0 0 0,-1 0 0,0-1 0,0 0 0,5-11 0,-7 14-85,-1 0 0,1 0 0,-1 0 0,1 0-1,-1-1 1,0 1 0,0 0 0,-1-1 0,1 1 0,-1-1 0,0 1 0,0-1 0,0 1 0,0-1 0,0 1-1,-1-1 1,1 1 0,-1-1 0,0 1 0,0 0 0,-1-1 0,1 1 0,-1 0 0,1 0 0,-1 0-1,0 0 1,0 0 0,0 0 0,-1 1 0,1-1 0,-1 1 0,1-1 0,-1 1 0,0 0 0,0 0-1,-4-2 1,-3-1-50,0 1-1,-1 0 1,0 0-1,0 1 1,0 1-1,0 0 0,0 0 1,-1 1-1,-21 1 1,30 0 59,1 0 0,-1 1 0,1 0 1,0 0-1,-1 0 0,1 0 0,0 0 1,0 0-1,0 0 0,0 1 0,0-1 1,0 1-1,0-1 0,0 1 0,0 0 1,1 0-1,-1 0 0,1 0 0,-1 0 1,1 0-1,0 0 0,0 0 0,0 0 1,0 1-1,0-1 0,1 0 0,-1 1 1,1-1-1,-1 1 0,1-1 0,0 5 1,-2 10-10,1 0 1,1 1 0,2 21 0,-1-35 24,0 6 3,1 1 0,0-1-1,1 1 1,0-1 0,0 0 0,1 0-1,1-1 1,0 1 0,0-1-1,0 0 1,2 0 0,-1-1 0,1 1-1,0-2 1,0 1 0,14 10 0,-11-10 4,1 0 1,0-1 0,0-1-1,0 1 1,1-2 0,0 0-1,0 0 1,0-1 0,1-1-1,-1 0 1,1 0 0,0-1-1,18 0 1,-25-3-17,-1-1 0,1 1 0,-1-1 0,0 0 0,1-1 0,-1 1 0,0-1 0,0 0 0,-1 0 0,1-1 0,-1 1 0,5-6-1,20-12-39,-15 12 35,1 1 0,0 0 0,0 2 1,1 0-1,0 0 0,0 2 0,0 0 0,0 0 1,1 2-1,23-1 0,-39 3 2,0 0 0,0 0-1,-1 0 1,1 0 0,0 0 0,0 1 0,0-1 0,-1 0-1,1 1 1,0-1 0,0 0 0,0 1 0,-1-1 0,1 1-1,0-1 1,-1 1 0,1 0 0,-1-1 0,1 1-1,0 0 1,-1-1 0,0 1 0,1 0 0,-1-1 0,1 1-1,-1 0 1,0 0 0,1 0 0,-1-1 0,0 1 0,0 0-1,0 0 1,0 0 0,0 0 0,0 0 0,0-1 0,0 1-1,0 0 1,0 0 0,0 0 0,0 0 0,-1 0-1,1-1 1,0 1 0,-1 0 0,1 0 0,-2 4-15,1-1 0,0 0 1,-1 0-1,0 0 0,0 0 1,0 0-1,0-1 0,-1 1 0,-3 3 1,-2 0-148,0 0 1,0-1-1,-1 0 1,0 0-1,-1-1 1,1 0-1,-1-1 1,0 0-1,0 0 1,-1-1-1,1-1 1,0 0-1,-1 0 1,0-1-1,1 0 1,-19-1-1,27-1 121,0 1-1,1-1 1,-1 1 0,1-1-1,-1 0 1,1 0 0,-1 0-1,1 0 1,-1 0 0,1 0-1,0 0 1,0 0 0,0 0-1,-1-1 1,1 1 0,0-1-1,0 1 1,1 0 0,-1-1-1,0 0 1,0 1 0,1-1-1,-1 1 1,1-1 0,-1 0-1,1 1 1,0-1 0,0 0-1,0 0 1,0 1 0,0-3-1,0-3-17,0 0-1,0 0 0,0 1 0,1-1 0,0 0 1,1 1-1,3-11 0,7-5 49,1 1-1,2 0 1,0 1 0,1 0-1,1 1 1,36-30-1,-13 9 255,2-4 26,-8 9 436,1 1 0,42-32 0,-75 64-617,-1 1 1,1 0 0,-1 0 0,1 0-1,0 0 1,-1 0 0,1 1-1,0-1 1,0 0 0,0 1 0,-1-1-1,4 1 1,-4 0-52,-1 0 1,1 0-1,0 0 1,-1 0-1,1 1 1,-1-1-1,1 0 1,0 0-1,-1 1 1,1-1-1,-1 0 1,1 1-1,-1-1 1,1 0-1,-1 1 1,1-1-1,-1 1 1,0-1-1,1 1 1,-1-1-1,0 1 1,1-1-1,-1 1 0,0-1 1,1 2-1,0 3 119,1 1-1,-2 0 1,1 0-1,0 1 1,-1-1-1,-1 8 0,1 8 82,2 23 490,14 158 1264,-11-167-3148,18 61 0,-18-81-1029,-4-5-2816</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25.587"/>
    </inkml:context>
    <inkml:brush xml:id="br0">
      <inkml:brushProperty name="width" value="0.05" units="cm"/>
      <inkml:brushProperty name="height" value="0.05" units="cm"/>
      <inkml:brushProperty name="color" value="#004F8B"/>
    </inkml:brush>
  </inkml:definitions>
  <inkml:trace contextRef="#ctx0" brushRef="#br0">41 119 6819,'0'0'1745,"-5"-18"-267,-2-5-793,3 6 617,-1 0 0,-13-27 1721,18 92-2940,-2-13 1,2-1-1,2 1 0,1-1 1,12 55-1,-13-80-50,1 0 0,1 1 1,0-1-1,0-1 0,0 1 0,1-1 0,1 1 1,-1-2-1,1 1 0,0 0 0,1-1 0,0 0 0,0-1 1,1 0-1,-1 0 0,2 0 0,-1-1 0,0 0 1,1-1-1,0 0 0,10 4 0,-11-5 13,1-1 0,-1 0 0,0 0 0,1 0 0,-1-1 0,1 0 0,-1-1 0,1 0 0,-1 0 0,1-1 0,-1 0 0,16-4-1,-20 3-39,0 1 0,-1-1-1,1 0 1,0 0 0,-1 0-1,1 0 1,-1-1-1,0 1 1,0-1 0,0 0-1,0 0 1,0 0 0,0-1-1,-1 1 1,0-1 0,1 1-1,-2-1 1,1 0-1,0 1 1,-1-1 0,1 0-1,-1 0 1,0 0 0,0 0-1,-1-1 1,1 1-1,-1-6 1,1 0-24,0-32 10,-1 41 7,1-1-1,-1 1 1,-1-1-1,1 0 1,0 1-1,0-1 1,0 1-1,-1-1 1,1 1 0,-1-1-1,1 1 1,-1-1-1,0 1 1,0-1-1,1 1 1,-1 0 0,0 0-1,-2-2 1,3 3-11,-1 0 0,0 0 1,1 1-1,-1-1 0,0 0 0,1 0 1,-1 1-1,1-1 0,-1 0 0,1 1 1,-1-1-1,1 1 0,-1-1 0,1 1 1,-1-1-1,1 1 0,-1-1 1,1 1-1,0-1 0,-1 1 0,1 0 1,0-1-1,-1 1 0,1 0 0,0-1 1,0 1-1,0 0 0,0-1 1,0 1-1,-1 0 0,1-1 0,0 1 1,1 0-1,-1-1 0,0 2 0,-4 29-32,4-31 44,-1 7-9,1 1 1,0 0 0,0 0-1,0-1 1,1 1 0,0 0-1,1-1 1,0 1-1,0-1 1,0 0 0,1 0-1,4 8 1,-4-11 19,0 0 1,0-1 0,0 1-1,1-1 1,-1 1 0,1-1-1,0 0 1,0 0 0,0-1 0,0 1-1,1-1 1,-1 0 0,1 0-1,0 0 1,-1-1 0,1 1-1,0-1 1,0 0 0,0-1-1,5 1 1,-2-1-34,0 1 1,0-2-1,-1 1 1,1-1-1,0 0 1,-1 0-1,1-1 1,-1 0-1,1-1 1,-1 1-1,0-2 0,0 1 1,12-8-1,2-4-380,-2-1 0,0 0 0,16-20 0,43-36-682,-70 66 1105,0 1 1,0 0-1,0 0 0,1 0 1,-1 1-1,1 1 1,0-1-1,16-3 1,-18 6 199,0-1 0,0 1 1,0 1-1,-1-1 0,1 1 1,0 0-1,0 0 0,0 1 1,0 0-1,0 1 0,9 2 1,-12-2-122,-1 0 0,0 0 0,1 1 0,-1-1 0,0 1 0,-1-1 0,1 1 0,0 0 0,-1 0 0,1 1 0,-1-1 0,0 0 0,0 1 0,-1-1 0,1 1 0,-1-1 0,1 1 0,-1 0 0,0 0 0,1 7 0,0-1-69,0 0-1,-1 0 1,0 0-1,0 0 1,-1 0-1,0 0 1,-1-1-1,-2 14 1,2-20-103,0 0 0,0 0 1,-1 1-1,1-1 0,-1 0 1,0-1-1,0 1 1,0 0-1,0 0 0,0-1 1,0 1-1,-1-1 0,1 0 1,-1 0-1,0 0 1,0 0-1,1 0 0,-1-1 1,0 1-1,0-1 0,-1 1 1,1-1-1,0 0 1,0-1-1,-1 1 0,1-1 1,-5 1-1,-39 2-2684,-8-3-1462</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25.932"/>
    </inkml:context>
    <inkml:brush xml:id="br0">
      <inkml:brushProperty name="width" value="0.05" units="cm"/>
      <inkml:brushProperty name="height" value="0.05" units="cm"/>
      <inkml:brushProperty name="color" value="#004F8B"/>
    </inkml:brush>
  </inkml:definitions>
  <inkml:trace contextRef="#ctx0" brushRef="#br0">1 12 16071,'0'0'833,"134"-6"-321,-34 5-272,9 1-240,-9 0-1793,-23-4-9492</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28.195"/>
    </inkml:context>
    <inkml:brush xml:id="br0">
      <inkml:brushProperty name="width" value="0.05" units="cm"/>
      <inkml:brushProperty name="height" value="0.05" units="cm"/>
      <inkml:brushProperty name="color" value="#004F8B"/>
    </inkml:brush>
  </inkml:definitions>
  <inkml:trace contextRef="#ctx0" brushRef="#br0">1 440 9444,'0'0'3327,"25"1"-2502,-6 1-691,9 0-10,0-2 0,1 0 0,-1-2 0,42-7 1,-47 3-101,1 0 0,-2-2 1,1 0-1,-1-1 0,0-2 1,-1 0-1,38-27 0,-52 33-28,0 0 0,-1-1 0,1 1 0,-1-1 0,-1 0 0,1-1 0,-1 1 0,0-1 0,-1 0 0,1 0 0,-1-1 0,-1 0 0,0 1 0,0-1 0,0 0 0,-1 0 0,0-1 0,0 1 0,-1 0 0,0-1 0,-1 1 0,0 0 0,0-1 0,-1 1 0,-3-16 0,2 18 9,-1 0 1,0 1-1,0-1 0,0 1 0,0 0 0,-1 0 0,0 0 1,0 0-1,0 1 0,-1-1 0,1 1 0,-1 0 0,0 1 0,-1-1 1,-7-3-1,-3-2 53,0 1 0,0 1 0,-1 1 1,-20-6-1,26 9-28,0 1 0,0 0 0,0 0 0,0 1 0,0 0-1,0 1 1,0 1 0,0 0 0,-11 2 0,18-2-26,0 0-1,1 0 1,-1 1-1,1-1 1,0 1-1,-1 0 1,1 0 0,0 0-1,0 0 1,0 1-1,0-1 1,1 1-1,-1 0 1,1 0-1,-1-1 1,1 2-1,0-1 1,0 0-1,0 0 1,1 1-1,-1-1 1,1 1 0,0-1-1,0 1 1,0 0-1,0-1 1,1 1-1,-1 0 1,1 6-1,0 7 26,0-1-1,1 1 1,1 0-1,1 0 1,0-1-1,1 0 0,1 0 1,0 0-1,1 0 1,11 19-1,9 11 309,63 82 0,-62-92-134,-1 1 1,-1 1 0,25 53-1,-48-86-209,1 0-1,-1 0 1,-1 0-1,1 0 1,-1 0 0,0 0-1,0 1 1,0-1-1,-1 0 1,0 1-1,0-1 1,0 0 0,0 1-1,-1-1 1,-2 8-1,1-10 7,1 1 0,-1-1-1,0 0 1,-1 0-1,1 0 1,0 0-1,-1-1 1,0 1 0,1-1-1,-1 1 1,0-1-1,-1 0 1,1 0-1,0 0 1,0-1 0,-1 1-1,1-1 1,-1 0-1,1 0 1,-1 0-1,-7 1 1,-14 2 60,0-1-1,0 0 1,-34-3-1,46 0-45,1-1 0,-1 0 1,0-1-1,1-1 0,-1 0 0,1-1 0,0 0 0,-17-8 1,27 11-5,-1 0 0,1 0 1,-1-1-1,1 1 0,-1-1 0,1 0 1,0 0-1,0 1 0,0-1 1,0-1-1,0 1 0,0 0 1,0 0-1,1-1 0,-1 1 1,1-1-1,0 1 0,0-1 1,0 0-1,0 1 0,0-1 1,0 0-1,1 0 0,-1 0 1,1 0-1,0 1 0,0-1 1,0-5-1,2 4-13,-1 0 1,1 0-1,0 1 1,0-1-1,0 0 1,0 1-1,1-1 0,-1 1 1,1 0-1,0 0 1,0 0-1,0 0 1,1 0-1,-1 1 1,0 0-1,1-1 0,0 1 1,6-2-1,33-13-13,1 2-1,0 3 0,1 1 1,0 2-1,53-4 0,-37 6 76,-1-3-1,64-20 0,-119 29-24,1-1 1,-1 0-1,0 0 0,1 0 1,-1-1-1,0 0 0,-1 0 1,1 0-1,0 0 0,-1-1 1,0 1-1,0-1 0,0 0 0,0-1 1,-1 1-1,1-1 0,3-6 1,-4 2 21,-1 1 1,1-1 0,-1 0-1,-1 0 1,1 0 0,-2 0 0,1 0-1,-1 0 1,-2-18 0,1 22-61,0 0 0,0 1 0,-1-1 0,1 0 0,-1 1 0,0-1 0,0 1 0,-1 0 0,1-1 0,-1 1 0,0 0 0,0 1 0,0-1 0,0 0 0,-1 1 0,0 0 0,1 0 0,-1 0 0,-1 0 0,1 1 0,0-1 0,0 1 1,-1 0-1,1 0 0,-1 1 0,0 0 0,0-1 0,1 1 0,-1 1 0,0-1 0,0 1 0,-9 0 0,11 1-3,0 0 0,0 0 1,1 0-1,-1 0 0,1 1 0,-1-1 0,1 1 1,-1-1-1,1 1 0,0 0 0,0 0 0,0 0 1,0 0-1,0 0 0,1 0 0,-1 1 1,0-1-1,1 1 0,0-1 0,0 1 0,-1 0 1,2-1-1,-1 1 0,0 0 0,0-1 0,1 1 1,-1 4-1,-2 10-24,0-1 1,2 1-1,-1 21 1,3-33 26,0 1 0,0-1 0,0 1 0,0-1 0,1 1 0,0-1 0,0 0 0,1 0 0,-1 0 0,1 0 0,0-1 0,0 1 0,1-1 0,0 1 0,-1-1 0,1 0 0,0-1-1,1 1 1,-1-1 0,1 0 0,8 5 0,-6-4 34,1 0 0,-1-1 0,1 1-1,-1-2 1,1 1 0,0-1-1,0 0 1,0-1 0,0 0 0,0 0-1,0-1 1,0 0 0,0 0-1,17-3 1,-23 2-12,0 0-1,1 0 1,-1-1-1,0 1 1,0-1 0,0 0-1,0 1 1,0-1-1,0 0 1,0 0-1,-1 0 1,1 0-1,-1 0 1,1-1 0,-1 1-1,0 0 1,0-1-1,1-4 1,15-53-50,-14 46 34,-2 13-15,2-16 46,2 0-1,0 1 0,1-1 0,9-18 1,-13 31-252,1 1 1,-1-1 0,1 0 0,-1 1-1,1-1 1,0 1 0,0 0 0,1 0 0,-1 0-1,1 0 1,0 0 0,-1 1 0,1 0-1,0 0 1,0 0 0,0 0 0,1 1-1,-1-1 1,0 1 0,1 0 0,5 0 0,19 0-4609</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29.278"/>
    </inkml:context>
    <inkml:brush xml:id="br0">
      <inkml:brushProperty name="width" value="0.05" units="cm"/>
      <inkml:brushProperty name="height" value="0.05" units="cm"/>
      <inkml:brushProperty name="color" value="#004F8B"/>
    </inkml:brush>
  </inkml:definitions>
  <inkml:trace contextRef="#ctx0" brushRef="#br0">20 358 7972,'0'0'8585,"-2"-8"-8019,-5-26-475,2 1 1,2-1-1,1 0 1,1 0-1,5-35 1,-4 68-99,0 0 0,0 0 0,0 0 0,0 0-1,0 1 1,1-1 0,-1 0 0,0 0 0,0 0 0,1 0 0,-1 1 0,1-1 0,-1 0-1,1 0 1,-1 1 0,1-1 0,-1 0 0,1 0 0,0 1 0,-1-1 0,1 1-1,0-1 1,-1 1 0,1-1 0,0 1 0,0-1 0,0 1 0,0 0 0,-1-1-1,1 1 1,0 0 0,0 0 0,0 0 0,0 0 0,0 0 0,0 0 0,-1 0-1,1 0 1,0 0 0,0 0 0,0 0 0,0 0 0,0 1 0,0-1 0,-1 0 0,1 1-1,0-1 1,1 1 0,2 1-3,0 0 0,0 0 1,0 0-1,0 1 0,0 0 0,0-1 0,-1 1 0,4 4 1,3 5 5,2 5 9,2-1 0,0-1 0,0 0 0,1-1 1,1 0-1,0-1 0,21 11 0,-37-24-6,0 0 0,1 0 1,-1 0-1,0 1 0,1-1 0,-1 0 1,0 0-1,1 0 0,-1 0 0,0-1 0,1 1 1,-1 0-1,0 0 0,1 0 0,-1 0 1,0 0-1,1 0 0,-1 0 0,0-1 1,1 1-1,-1 0 0,0 0 0,0 0 0,1-1 1,-1 1-1,0 0 0,0 0 0,1-1 1,-1 1-1,0 0 0,0 0 0,0-1 1,1 1-1,-1 0 0,0-1 0,0 1 0,0 0 1,0-1-1,7-22-83,-3-23-210,-4-75-264,0 120 1052,3 4-473,-1 1 1,0-1-1,0 0 1,0 0-1,0 1 1,-1-1-1,1 1 1,-1 0-1,1 3 1,3 6 0,1-1-17,0-1-1,0 0 1,1-1-1,0 0 1,1 0-1,0 0 1,1-1-1,0 0 1,1-1-1,-1 0 1,22 13-1,-17-14 16,-1-1 1,1 0-1,0-1 0,0-1 0,1 0 0,-1-1 1,1-1-1,-1 0 0,30-1 0,-28 0 7,-1-2-1,1 0 1,-1-1 0,0 0-1,0-1 1,0-1-1,0 0 1,15-8 0,-24 10-30,-1-1 0,0 0 1,0 0-1,-1 0 0,1-1 1,0 0-1,-1 0 1,0 0-1,0 0 0,0-1 1,-1 0-1,1 1 0,-1-1 1,0 0-1,-1-1 0,1 1 1,-1 0-1,0-1 1,0 0-1,-1 1 0,0-1 1,0 0-1,0 0 0,0-8 1,-1 7 3,0 0 1,0 0-1,-1 1 1,1-1 0,-1 0-1,-1 1 1,1-1-1,-1 0 1,-1 1 0,1 0-1,-1 0 1,-3-7-1,3 10 30,1 0 0,-1 0 0,0 0 0,1 0 0,-1 0 0,-1 1 0,1-1 0,0 1 0,-1 0 0,1 0 0,-1 0 0,0 0 0,1 1 0,-1 0 0,0-1 0,0 1 0,0 0 0,0 1-1,0-1 1,0 1 0,-7 0 0,8 0-32,1 1-1,0 0 1,-1-1-1,1 1 0,0 0 1,0 0-1,-1 0 1,1 0-1,0 0 0,0 1 1,0-1-1,0 1 1,1-1-1,-1 1 1,0 0-1,1 0 0,-1 0 1,1 0-1,-1 0 1,1 0-1,0 0 0,0 0 1,0 0-1,0 0 1,0 1-1,1-1 1,-1 0-1,0 4 0,-2 5-14,1 2 1,0-1-1,1 0 0,-1 16 0,2-23 12,1 1 0,-1-1 1,1 1-1,0-1 0,0 1 0,0-1 1,1 0-1,0 1 0,0-1 0,0 0 1,1 0-1,0-1 0,0 1 0,0 0 1,0-1-1,1 0 0,4 5 0,0-2 25,0-1-1,0 0 1,1-1-1,-1 0 1,1 0 0,0-1-1,1 0 1,18 5-1,0-3 38,1 0 0,-1-3 0,1 0-1,0-2 1,54-4 0,-73 2-51,0 0-1,0-1 0,0-1 1,0 1-1,0-2 0,-1 1 1,1-2-1,-1 1 1,0-1-1,0 0 0,-1-1 1,1 0-1,8-9 1,-12 10-42,0 0 0,0 0 0,-1-1 0,1 0 0,-2 0 0,1 0 0,0 0 1,-1 0-1,0-1 0,-1 0 0,0 1 0,0-1 0,0 0 0,-1 0 0,1 0 0,-2 0 1,1 0-1,-1-1 0,-1-10 0,1 17 35,-1-1-1,1 0 1,0 1 0,-1-1 0,1 1 0,-1-1 0,1 0-1,-1 1 1,0-1 0,0 1 0,1-1 0,-1 1-1,0 0 1,-1-1 0,1 1 0,0 0 0,0 0 0,0 0-1,-1 0 1,1 0 0,0 0 0,-1 0 0,1 0-1,-1 0 1,1 1 0,-3-1 0,3 0-5,-1 1-1,1 0 1,0 0 0,0 0 0,-1 0 0,1 0-1,0 1 1,0-1 0,0 0 0,-1 0 0,1 1-1,0-1 1,0 1 0,0-1 0,0 1 0,0-1 0,0 1-1,0 0 1,0 0 0,0-1 0,0 1 0,0 0-1,0 0 1,0 0 0,1 0 0,-1 0 0,0 0-1,1 0 1,-1 0 0,1 0 0,-1 1 0,1-1-1,0 0 1,-1 0 0,1 2 0,-3 8-19,0 0 1,1-1 0,1 1-1,0 0 1,0 0 0,1 0-1,1 0 1,-1 0 0,2-1-1,4 19 1,-4-23 23,0 0 1,1 0-1,-1-1 1,1 1-1,1-1 0,-1 0 1,1 0-1,0 0 1,0 0-1,0-1 1,1 1-1,0-1 0,0 0 1,0-1-1,0 1 1,0-1-1,1 0 0,-1 0 1,1-1-1,7 3 1,-7-3 6,1 0 0,-1-1 1,1 0-1,0 0 0,0 0 1,-1 0-1,1-1 0,0-1 1,0 1-1,0-1 0,-1 0 0,1 0 1,0-1-1,-1 0 0,10-4 1,4-4-143,0-1-1,0-1 1,23-19 0,39-22-418,-58 41 452,1 2 0,49-16 0,-61 23 333,-1 0 1,1 1 0,-1 0-1,1 1 1,0 1-1,-1 0 1,1 0 0,17 4-1,-29-4-189,1 1-1,-1 0 0,0-1 0,0 1 1,1 0-1,-1 0 0,0 0 1,0 0-1,0 0 0,0 0 0,0 0 1,0 0-1,0 0 0,-1 1 0,1-1 1,0 0-1,-1 1 0,1-1 0,-1 0 1,1 1-1,-1-1 0,1 0 1,-1 1-1,0-1 0,0 1 0,0 2 1,0 46 11,-1-34 60,1-13-132,0 0-1,-1 1 1,1-1-1,-1 0 1,0 0-1,0 0 1,0 0-1,0 0 0,-1 0 1,1 0-1,-1 0 1,0-1-1,1 1 1,-1 0-1,-1-1 1,1 0-1,0 1 1,-1-1-1,1 0 0,-1 0 1,1 0-1,-1-1 1,0 1-1,0-1 1,0 1-1,0-1 1,0 0-1,0 0 1,-3 0-1,-9 3-1113,1-1-1,-1-1 1,1 0 0,-1-1 0,-17-1-1,-22-1-7129</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29.618"/>
    </inkml:context>
    <inkml:brush xml:id="br0">
      <inkml:brushProperty name="width" value="0.05" units="cm"/>
      <inkml:brushProperty name="height" value="0.05" units="cm"/>
      <inkml:brushProperty name="color" value="#004F8B"/>
    </inkml:brush>
  </inkml:definitions>
  <inkml:trace contextRef="#ctx0" brushRef="#br0">371 0 12998,'0'0'1152,"-106"23"-911,65 20-97,-7 9-144,-8 7-32,-4-5-2674,0-7-8931</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56.185"/>
    </inkml:context>
    <inkml:brush xml:id="br0">
      <inkml:brushProperty name="width" value="0.05" units="cm"/>
      <inkml:brushProperty name="height" value="0.05" units="cm"/>
      <inkml:brushProperty name="color" value="#004F8B"/>
    </inkml:brush>
  </inkml:definitions>
  <inkml:trace contextRef="#ctx0" brushRef="#br0">53 51 4418,'0'0'4869,"0"-9"-4271,3-24 125,-2 24 1021,-2 13-1648,-41 164 1252,36-139-1028,2 0 1,2 0 0,0 0-1,5 49 1,-2-73-306,0 0-1,0 0 1,1 0 0,0-1-1,0 1 1,0-1 0,0 0-1,1 1 1,0-1-1,0 0 1,0-1 0,0 1-1,1 0 1,-1-1 0,1 0-1,6 4 1,-3-2-342,-1-1 0,1 0-1,1-1 1,-1 1 0,0-1 0,1-1 0,-1 0 0,1 0-1,11 1 1,26-1-3901</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56.516"/>
    </inkml:context>
    <inkml:brush xml:id="br0">
      <inkml:brushProperty name="width" value="0.05" units="cm"/>
      <inkml:brushProperty name="height" value="0.05" units="cm"/>
      <inkml:brushProperty name="color" value="#004F8B"/>
    </inkml:brush>
  </inkml:definitions>
  <inkml:trace contextRef="#ctx0" brushRef="#br0">266 73 9204,'0'0'1436,"-18"-10"-775,-5-4-523,8 4-63,-1 1 0,-33-13 0,46 20-54,0 1 0,0 0 1,0 0-1,-1 0 0,1 0 0,0 1 0,-1-1 1,1 1-1,0 0 0,-1 0 0,1 0 1,-1 1-1,1-1 0,0 1 0,-1 0 0,1 0 1,0 0-1,0 0 0,-4 2 0,3 0 9,-1 0-1,1 0 1,0 0-1,0 1 1,0 0-1,0 0 1,1 0 0,-1 0-1,1 1 1,0-1-1,-2 6 1,0-1 44,1 0 0,0 1 1,1-1-1,0 1 0,0-1 1,1 1-1,0 0 0,1 0 1,0 0-1,1 0 0,0 0 0,2 16 1,-1-22-76,1 0 0,0-1-1,0 1 1,0-1 0,0 1 0,0-1 0,1 0 0,-1 0 0,1 0 0,0 0 0,0-1 0,0 1-1,0-1 1,1 1 0,-1-1 0,1 0 0,-1-1 0,1 1 0,0 0 0,-1-1 0,1 0-1,0 0 1,0 0 0,5 0 0,12 3 2,0-2 0,0 0 0,23-1 0,-33-1-357,-1 0 1,1-1-1,0-1 1,15-3 0,-20 3-156,0 0 0,0 0 0,-1-1 0,1 0 0,-1 0 0,1 0 1,-1-1-1,0 1 0,5-6 0,19-25-5524</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56.889"/>
    </inkml:context>
    <inkml:brush xml:id="br0">
      <inkml:brushProperty name="width" value="0.05" units="cm"/>
      <inkml:brushProperty name="height" value="0.05" units="cm"/>
      <inkml:brushProperty name="color" value="#004F8B"/>
    </inkml:brush>
  </inkml:definitions>
  <inkml:trace contextRef="#ctx0" brushRef="#br0">24 1 7235,'0'0'4216,"-5"15"-4048,4-11-143,-3 8 114,0 0-1,1 0 1,1 1 0,0-1-1,0 1 1,1 0-1,1-1 1,0 1-1,3 16 1,4 2 137,1-2-1,2 1 1,14 31-1,-17-46-260,1 1 0,0-1 0,2 0 0,-1-1 0,2 0 0,0-1 0,14 14 0,-24-26-17,0 1 0,1-1-1,-1 0 1,1 0 0,-1 0 0,1 0 0,-1 0 0,1 0 0,0-1 0,0 1 0,-1 0-1,1-1 1,0 1 0,0-1 0,0 0 0,0 0 0,0 0 0,-1 0 0,1 0-1,0 0 1,0 0 0,0 0 0,0-1 0,0 1 0,-1-1 0,1 1 0,0-1 0,0 0-1,-1 0 1,1 1 0,-1-1 0,1-1 0,-1 1 0,1 0 0,-1 0 0,1 0-1,-1-1 1,0 1 0,0-1 0,0 1 0,0-1 0,1-1 0,7-10-145,0-1 0,-2 0 0,0 0 1,6-17-1,-5 11-61,19-31-144,-5 95 2100,-17-37-1662,0 0 1,0 0-1,1-1 1,0 1-1,0-1 1,0 0-1,1-1 1,0 1-1,12 6 1,-12-8-714,-1-1 0,1 0 1,-1-1-1,1 1 0,0-1 1,0-1-1,10 2 0,12-2-5037</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57.389"/>
    </inkml:context>
    <inkml:brush xml:id="br0">
      <inkml:brushProperty name="width" value="0.05" units="cm"/>
      <inkml:brushProperty name="height" value="0.05" units="cm"/>
      <inkml:brushProperty name="color" value="#004F8B"/>
    </inkml:brush>
  </inkml:definitions>
  <inkml:trace contextRef="#ctx0" brushRef="#br0">360 144 10453,'0'0'3828,"-6"-15"-3692,-25-48-48,29 59-84,-2 0 0,1 0-1,0 0 1,-1 1 0,1-1-1,-1 1 1,0 0 0,0 0-1,-1 0 1,1 1 0,-1 0-1,1 0 1,-1 0 0,0 0-1,1 0 1,-1 1 0,0 0-1,-8-1 1,1 0 1,-2-2-9,-1 1 0,0 1 0,0 0 0,1 1 0,-1 1-1,0 0 1,-23 4 0,34-4 6,0 1 0,0 0 0,0 0 0,0 1-1,0-1 1,0 1 0,1 0 0,-1 0 0,1 0 0,-1 1-1,1-1 1,0 1 0,0 0 0,0-1 0,0 2 0,0-1-1,1 0 1,-1 0 0,1 1 0,0-1 0,0 1 0,0 0-1,0 0 1,1 0 0,0 0 0,0 0 0,0 0 0,0 0-1,0 0 1,1 8 0,-1-7 32,0 0 0,1 0 0,0 1-1,0-1 1,0 0 0,1 1 0,0-1 0,0 0 0,0 0 0,0 0-1,1 0 1,0 0 0,0 0 0,0 0 0,1-1 0,-1 1 0,1-1 0,1 1-1,-1-1 1,0 0 0,1 0 0,0-1 0,0 1 0,0-1 0,0 0-1,0 0 1,1 0 0,0-1 0,-1 1 0,1-1 0,0 0 0,0 0-1,0-1 1,0 0 0,0 0 0,1 0 0,-1 0 0,8-1 0,-8 1-56,0 0 0,0 0 0,0-1 0,0 0 1,0 0-1,0 0 0,0 0 0,0-1 1,0 0-1,0 0 0,0-1 0,0 1 0,-1-1 1,1 0-1,-1 0 0,1 0 0,-1-1 0,0 0 1,1 0-1,-1 0 0,-1 0 0,1-1 1,0 1-1,-1-1 0,0 0 0,0 0 0,0 0 1,0 0-1,-1-1 0,0 1 0,1-1 0,-2 1 1,1-1-1,0 0 0,0-6 0,1-3-171,0 0 0,-1 0 0,-1 0 0,-1-27 0,0 34 1124,0 10-897,1 0 0,-1 0 0,1 1 0,-1-1 0,1 0 0,0 0 0,0 0 0,0 0 0,0 0 0,1 0 0,-1 0 0,4 4 0,-4-6-23,3 7 3,2 0 0,-1-1 0,1 1-1,0-1 1,1 0 0,0-1 0,0 0 0,0 0 0,1 0-1,0-1 1,0 0 0,10 5 0,-9-7-897,-1 1 0,1-2 0,-1 1 0,1-1 1,0 0-1,0-1 0,17 1 0,-8-2-3935</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58.382"/>
    </inkml:context>
    <inkml:brush xml:id="br0">
      <inkml:brushProperty name="width" value="0.05" units="cm"/>
      <inkml:brushProperty name="height" value="0.05" units="cm"/>
      <inkml:brushProperty name="color" value="#004F8B"/>
    </inkml:brush>
  </inkml:definitions>
  <inkml:trace contextRef="#ctx0" brushRef="#br0">39 71 6195,'0'0'9033,"-6"-15"-8288,0-1-678,-12-22-54,18 38-13,0 0-1,0 0 1,0-1 0,0 1 0,0 0 0,0 0-1,-1 0 1,1 0 0,0 0 0,0 0 0,0 0-1,0 0 1,-1 0 0,1 0 0,0 0-1,0 0 1,0 0 0,0 0 0,-1 0 0,1 0-1,0 0 1,0 0 0,0 0 0,0 0 0,-1 0-1,1 0 1,0 0 0,0 0 0,0 0-1,0 0 1,-1 0 0,1 0 0,0 0 0,0 0-1,0 0 1,0 1 0,0-1 0,0 0-1,-1 0 1,1 0 0,0 0 0,0 0 0,0 0-1,0 1 1,0-1 0,0 0 0,0 0 0,0 0-1,0 0 1,0 1 0,0-1 0,0 0-1,0 0 1,0 0 0,0 0 0,0 1 0,0-1-1,0 0 1,0 0 0,0 0 0,0 1-1,-3 34 15,4-11 54,0-1 1,2 1 0,0-1 0,2 0-1,11 37 1,-12-50-58,-1 0 1,1 0-1,1-1 0,0 0 0,0 0 1,1 0-1,0 0 0,0-1 0,1 0 0,0 0 1,0-1-1,1 0 0,0 0 0,1-1 1,11 7-1,-13-9 24,1-1 0,0 0 0,-1 0 0,1-1-1,0 0 1,0-1 0,0 1 0,0-2 0,0 1 0,0-1 0,0 0 0,0-1 0,0 0-1,0 0 1,0 0 0,0-1 0,0-1 0,0 1 0,12-7 0,-14 5-10,0 1 0,0-1 0,-1 0 0,0 0 0,1-1 0,-1 1 0,-1-1 0,1 0 0,-1-1 0,0 1 0,0-1 1,0 0-1,-1 0 0,0 0 0,0 0 0,-1 0 0,0-1 0,0 1 0,0-1 0,-1 0 0,0 1 0,0-1 0,0-11 0,-1 14-11,0-1 1,-1 0-1,1 0 0,-1 1 0,0-1 0,0 0 1,0 1-1,-1-1 0,1 1 0,-1 0 0,-4-8 1,5 11-16,-1-1 0,1 1 0,-1-1 0,1 1 0,-1-1 0,0 1 0,1 0 0,-1 0 0,0 0 1,0 0-1,0 0 0,0 0 0,0 0 0,0 1 0,0-1 0,0 1 0,0 0 0,0-1 0,0 1 0,0 0 1,0 0-1,0 0 0,-1 0 0,1 1 0,0-1 0,0 1 0,0-1 0,-4 2 0,4 0-7,-1-1-1,1 0 0,-1 1 1,1 0-1,-1-1 0,1 1 1,0 0-1,0 0 1,0 0-1,0 1 0,0-1 1,1 0-1,-1 1 0,1-1 1,-1 1-1,1 0 0,0-1 1,0 1-1,0 0 0,0 0 1,1 0-1,-1 2 1,-2 9-20,2 0 0,-1 0 0,1 15 1,2-23 27,-1 0 1,1 1-1,0-1 0,0 0 1,1 0-1,0 0 0,0-1 1,0 1-1,0 0 0,1-1 1,0 0-1,1 1 0,-1-1 1,1 0-1,0-1 0,0 1 1,0-1-1,1 1 0,-1-1 1,1-1-1,0 1 0,0-1 1,11 6-1,-7-5 44,0 0 0,0-1-1,1 1 1,-1-2 0,1 0 0,0 0-1,-1 0 1,1-1 0,0-1-1,0 0 1,0 0 0,0-1 0,0 0-1,14-4 1,-20 4-35,0-1 1,0 0-1,0 0 0,0-1 0,0 1 0,0-1 1,-1 0-1,1 0 0,-1 0 0,0 0 0,0-1 1,0 1-1,0-1 0,0 0 0,-1 0 0,0 0 1,0 0-1,0 0 0,0-1 0,-1 1 0,0 0 1,1-1-1,0-7 0,1-8-216,-1 0-1,0 0 1,-3-38 0,1 56 214,0 0 1,0 0-1,0 0 1,-1 0-1,1 0 1,0 1-1,-1-1 1,1 0-1,-1 0 1,0 0-1,0 1 0,0-1 1,0 0-1,0 1 1,0-1-1,0 1 1,0-1-1,-1 1 1,1-1-1,0 1 1,-1 0-1,0 0 1,1 0-1,-3-2 1,4 28-462,0-18 435,2 0 1,-1 0-1,1 0 0,0 0 1,0 0-1,1 0 0,0-1 1,0 1-1,1-1 0,0 0 1,0 0-1,0 0 0,0-1 1,1 1-1,0-1 0,1 0 1,6 5-1,-8-6 40,1-1 0,-1 1 0,1-1 0,0 0 0,0 0 0,0 0 0,0-1 0,1 0 0,-1 0 0,1 0 0,-1-1 0,1 0 0,-1 0 0,1 0 0,0-1 0,0 1 0,-1-1 0,1-1 0,0 1 0,0-1 0,-1 0 0,11-3 0,-12 1-109,0 1 0,0-1 1,0 0-1,0 0 0,-1 0 1,1 0-1,-1-1 0,0 1 1,0-1-1,0 0 0,-1 0 1,1 0-1,-1 0 0,0-1 1,0 1-1,0 0 0,-1-1 1,1 0-1,-1 1 1,0-6-1,3-13-828,-1 1 1,-1-43-1,-2 60 934,25 36 561,-21-25-528,0 1 0,1-1 1,0 0-1,0 0 0,0 0 1,1 0-1,0-1 0,0 0 1,0-1-1,1 1 0,-1-1 1,1 0-1,0-1 0,1 1 0,-1-2 1,0 1-1,1-1 0,-1 0 1,1 0-1,13 0 0,-19-3-6,1-1 0,-1 0 0,1 0 0,-1 0 0,0-1 0,0 1 0,0 0 0,0-1 0,0 0 0,0 1 0,-1-1 0,1 0 0,-1 0 0,0 0 0,0 1 0,1-7 0,3-2 52,5-12-193,-3 8 221,0 0 0,1 0 0,14-20 0,-18 30-435,0 0 0,1 1 0,-1 0 1,1 0-1,-1 0 0,1 0 0,0 1 0,6-3 0,10-4-3908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8.913"/>
    </inkml:context>
    <inkml:brush xml:id="br0">
      <inkml:brushProperty name="width" value="0.05" units="cm"/>
      <inkml:brushProperty name="height" value="0.05" units="cm"/>
      <inkml:brushProperty name="color" value="#004F8B"/>
    </inkml:brush>
  </inkml:definitions>
  <inkml:trace contextRef="#ctx0" brushRef="#br0">0 17 7764,'0'0'6995,"131"-17"-6099,-75 17-896,0 2-112,-2 9-1889,-7 1-3297</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58.752"/>
    </inkml:context>
    <inkml:brush xml:id="br0">
      <inkml:brushProperty name="width" value="0.05" units="cm"/>
      <inkml:brushProperty name="height" value="0.05" units="cm"/>
      <inkml:brushProperty name="color" value="#004F8B"/>
    </inkml:brush>
  </inkml:definitions>
  <inkml:trace contextRef="#ctx0" brushRef="#br0">49 61 12166,'0'0'4655,"-7"-12"-4273,-21-37-201,28 49-184,0 1 0,-1-1 0,1 0 0,0 0 1,0 1-1,0-1 0,0 0 0,0 0 0,0 0 0,-1 1 0,1-1 0,0 0 1,0 0-1,0 0 0,-1 1 0,1-1 0,0 0 0,0 0 0,0 0 0,-1 0 1,1 0-1,0 0 0,0 1 0,-1-1 0,1 0 0,0 0 0,0 0 1,-1 0-1,1 0 0,0 0 0,0 0 0,-1 0 0,1 0 0,0 0 0,0 0 1,-1 0-1,1 0 0,0-1 0,0 1 0,-1 0 0,1 0 0,0 0 0,0 0 1,-1 0-1,1 0 0,0-1 0,0 1 0,0 0 0,-1 0 0,1 0 0,0-1 1,0 1-1,0 0 0,0 0 0,-1 0 0,1-1 0,0 1 0,-1 22-95,1-21 88,1 8-9,-1 0 0,2-1 0,0 1 0,0-1-1,0 1 1,1-1 0,0 0 0,1 0 0,0 0 0,0-1 0,0 1 0,9 9-1,11 21 221,-21-33-192,0 1 0,0 0 0,-1 0 1,1 0-1,-1 0 0,0 0 0,-1 1 0,0-1 0,0 0 0,0 1 0,-1-1 0,0 1 1,0-1-1,0 1 0,-2 7 0,1-10-3,-1-1 0,1 1 0,-1 0-1,1 0 1,-1-1 0,-1 1 0,1-1 0,0 0 0,-1 0 0,1 0 0,-1 0 0,0 0 0,0 0 0,0-1-1,0 1 1,-1-1 0,1 0 0,-1 0 0,1 0 0,-1 0 0,0-1 0,0 0 0,0 0 0,-6 2 0,9-4-18,1 1 1,-1-1 0,1 1 0,-1-1 0,1 1 0,-1-1-1,1 1 1,0-1 0,-1 1 0,1-1 0,0 0 0,-1 1-1,1-1 1,0 0 0,0 1 0,0-1 0,0 0 0,0 1-1,0-1 1,0 0 0,0 1 0,0-1 0,0 0-1,0 1 1,0-1 0,0 0 0,0 1 0,0-1 0,1 0-1,-1 0 1,1 1-48,8-31-2251,13-5-2661</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59.180"/>
    </inkml:context>
    <inkml:brush xml:id="br0">
      <inkml:brushProperty name="width" value="0.05" units="cm"/>
      <inkml:brushProperty name="height" value="0.05" units="cm"/>
      <inkml:brushProperty name="color" value="#004F8B"/>
    </inkml:brush>
  </inkml:definitions>
  <inkml:trace contextRef="#ctx0" brushRef="#br0">1 202 848,'0'0'11880,"19"-5"-10135,15-5-678,-1 0-1,-1-2 1,40-20-1,-69 30-1036,8-4 56,-1 0 0,0 0 0,15-13 0,-23 17-83,0 0 1,0 0-1,0-1 1,0 1-1,0 0 1,-1-1-1,1 1 0,-1-1 1,1 1-1,-1-1 1,0 0-1,0 0 0,0 1 1,-1-1-1,1 0 1,0 0-1,-1 0 1,0 0-1,0 0 0,0-4 1,-1 6-40,0-1 1,0 0-1,-1 1 0,1-1 1,0 1-1,-1-1 1,1 1-1,-1 0 1,1 0-1,-1-1 0,0 1 1,0 0-1,1 0 1,-1 1-1,0-1 1,0 0-1,0 1 0,0-1 1,0 1-1,0-1 1,0 1-1,0 0 0,0 0 1,0 0-1,-2 0 1,1 0-3,0-1 0,0 1 1,0 0-1,0 0 0,0 0 1,0 1-1,0-1 0,0 1 1,0-1-1,1 1 0,-1 0 1,0 0-1,0 0 0,1 1 0,-1-1 1,1 1-1,-5 2 0,5 1 22,0-1 0,0 1 0,0 0 0,1 0 0,0 0 0,0 0 0,0 0 0,0 0 0,1 0 0,0 0 0,0 0 0,0 0 0,1 0 0,-1 0 0,1 0 0,1 0 0,-1 0 0,1 0 0,-1 0 0,1-1 0,1 1 0,-1-1 0,1 1 0,-1-1 0,1 0 0,1 0 0,-1 0 0,0 0 0,1-1 0,5 5 0,-4-4-12,-1-1-1,1 1 0,-1-1 1,1-1-1,0 1 0,0-1 1,0 1-1,0-1 0,1-1 1,-1 1-1,0-1 0,1 0 1,-1 0-1,1-1 1,0 1-1,-1-1 0,1-1 1,-1 1-1,1-1 0,-1 0 1,1 0-1,-1 0 0,0-1 1,1 0-1,-1 0 1,0 0-1,0 0 0,0-1 1,-1 0-1,1 0 0,0-1 1,-1 1-1,7-8 0,9-12-112,0 1-1,2 1 1,34-26-1,-47 41 315,1-1-1,0 2 0,0-1 0,0 1 1,0 1-1,1 0 0,0 0 0,0 1 0,0 1 1,0 0-1,0 0 0,16 0 0,-26 3-151,0-1 0,0 1 0,0-1 0,-1 1 0,1 0 0,0-1 0,-1 1 0,1 0 0,0 0 0,-1 0-1,1-1 1,-1 1 0,1 0 0,-1 0 0,0 0 0,1 0 0,-1 0 0,0 0 0,0 0 0,0 0 0,1 0 0,-1 0 0,0 0 0,0 0 0,0 0 0,0 0-1,-1 0 1,1 1 0,-3 34-65,2-30 68,-1 0 0,1 0-1,-1 0 1,-1 0 0,1 0-1,-1 0 1,0-1 0,-1 1 0,-4 5-1,6-8-201,0-1 0,0 1-1,0 0 1,-1-1 0,1 0-1,-1 1 1,1-1 0,-1 0-1,0-1 1,0 1 0,0 0 0,0-1-1,0 1 1,-1-1 0,1 0-1,0 0 1,0-1 0,-6 2-1,9-2 87,-1 0-1,1 0 1,0-1-1,-1 1 1,1 0-1,-1 0 1,1 0 0,-1 0-1,1 0 1,0 0-1,-1-1 1,1 1-1,0 0 1,-1 0-1,1-1 1,-1 1-1,1 0 1,0 0-1,0-1 1,-1 1-1,1 0 1,0-1 0,0 1-1,-1 0 1,1-1-1,0 1 1,0-1-1,0 1 1,-1 0-1,1-1 1,0 1-1,0-1 1,0 1-1,0-1 1,0 1 0,0 0-1,0-1 1,0 1-1,0-1 1,0 1-1,0-1 1,0 1-1,1 0 1,-1-1-1,0 0 1,0-3-702,0-24-3977</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59.551"/>
    </inkml:context>
    <inkml:brush xml:id="br0">
      <inkml:brushProperty name="width" value="0.05" units="cm"/>
      <inkml:brushProperty name="height" value="0.05" units="cm"/>
      <inkml:brushProperty name="color" value="#004F8B"/>
    </inkml:brush>
  </inkml:definitions>
  <inkml:trace contextRef="#ctx0" brushRef="#br0">1 1 10101,'0'0'1107,"5"19"-192,32 138 2219,24 94-1615,-52-230-1624,-2-17-875,6-30-1671,5-14 2374,-15 35 385,0 1 1,1-1-1,-1 1 0,1 0 0,0 0 0,0 0 0,1 1 0,-1-1 1,1 1-1,0 0 0,-1 1 0,1-1 0,1 1 0,-1 0 1,0 0-1,0 0 0,1 1 0,-1 0 0,1 0 0,-1 0 1,1 1-1,0 0 0,9 1 0,-11 1-71,-1 0 1,0 1-1,0 0 1,0 0-1,0 0 1,-1 0-1,1 0 1,-1 1-1,1-1 0,-1 1 1,0-1-1,-1 1 1,1 0-1,1 7 1,14 21-1120,-3-19-3224,-1-8-4418</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39:59.896"/>
    </inkml:context>
    <inkml:brush xml:id="br0">
      <inkml:brushProperty name="width" value="0.05" units="cm"/>
      <inkml:brushProperty name="height" value="0.05" units="cm"/>
      <inkml:brushProperty name="color" value="#004F8B"/>
    </inkml:brush>
  </inkml:definitions>
  <inkml:trace contextRef="#ctx0" brushRef="#br0">0 103 2785,'0'0'13374,"15"15"-12544,-6-6-728,13 15 103,2-2 1,0-1-1,35 24 0,-52-41-190,1 1-1,-1-1 0,1 0 0,0 0 1,0-1-1,0 0 0,0-1 1,1 0-1,-1 0 0,17 1 1,-24-4-20,0 1 0,0 0 0,0-1 0,0 0 0,0 1 0,-1-1 0,1 0 1,0 1-1,0-1 0,0 0 0,0 0 0,-1 0 0,1 1 0,0-1 0,-1 0 1,1 0-1,-1 0 0,1 0 0,-1 0 0,0 0 0,1-1 0,-1 1 0,0 0 0,1-2 1,6-34-21,-6 31 6,6-61-2,-5 44-512,0 0 0,2 0 0,10-36 0,-13 55-268,3-5-679</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00.242"/>
    </inkml:context>
    <inkml:brush xml:id="br0">
      <inkml:brushProperty name="width" value="0.05" units="cm"/>
      <inkml:brushProperty name="height" value="0.05" units="cm"/>
      <inkml:brushProperty name="color" value="#004F8B"/>
    </inkml:brush>
  </inkml:definitions>
  <inkml:trace contextRef="#ctx0" brushRef="#br0">97 0 2177,'0'0'12075,"10"6"-10576,30 17-565,-40-23-920,1 0-1,-1 1 1,0-1-1,1 0 1,-1 1 0,0-1-1,0 0 1,1 1 0,-1-1-1,0 0 1,0 1-1,1-1 1,-1 1 0,0-1-1,0 0 1,0 1 0,0-1-1,0 1 1,0-1-1,0 1 1,0-1 0,0 0-1,0 1 1,0-1 0,0 1-1,0-1 1,0 1-1,0-1 1,0 0 0,0 1-1,0-1 1,-1 1 0,1-1-1,0 0 1,0 1-1,-1-1 1,1 1 0,0-1-1,0 0 1,-1 1 0,1-1-1,0 0 1,-1 0-1,1 1 1,0-1 0,-1 0-1,1 0 1,-1 1-1,1-1 1,-1 0 0,-23 14 31,21-12 50,-1 0-57,-11 7 60,0 1 0,0 0-1,-24 23 1,37-30-97,-1-1-1,1 0 1,0 1-1,-1 0 1,1-1-1,0 1 1,0 0-1,1 0 1,-1 0-1,1 0 1,-1 0-1,1 1 1,0-1-1,0 0 1,1 1-1,-1-1 1,1 0-1,-1 1 0,1-1 1,0 1-1,0-1 1,1 0-1,-1 1 1,1-1-1,-1 1 1,1-1-1,3 6 1,-2-6 16,0 0 1,0-1 0,1 1-1,-1-1 1,1 0-1,-1 1 1,1-1 0,0 0-1,0-1 1,0 1-1,0 0 1,0-1-1,0 0 1,1 0 0,-1 0-1,0 0 1,1 0-1,-1-1 1,6 1-1,77 1 157,-69-3-288,-4 1-629,0-2 1,0 1 0,-1-2 0,1 0-1,-1 0 1,0-1 0,0 0 0,16-9-1,10-7-3427</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00.635"/>
    </inkml:context>
    <inkml:brush xml:id="br0">
      <inkml:brushProperty name="width" value="0.05" units="cm"/>
      <inkml:brushProperty name="height" value="0.05" units="cm"/>
      <inkml:brushProperty name="color" value="#004F8B"/>
    </inkml:brush>
  </inkml:definitions>
  <inkml:trace contextRef="#ctx0" brushRef="#br0">13 1 6259,'0'0'9089,"0"3"-8865,-3 24 268,-1-2-169,1 1 0,1-1 0,2 1 0,4 40 0,-4-62-316,0 0 1,1 0-1,0 1 1,0-1 0,0 0-1,1 0 1,-1 0-1,1 0 1,0 0 0,0 0-1,0 0 1,0-1-1,1 1 1,0-1-1,0 0 1,0 0 0,0 0-1,0 0 1,0 0-1,1 0 1,-1-1 0,1 0-1,0 0 1,0 0-1,0 0 1,0 0 0,0-1-1,0 0 1,0 0-1,1 0 1,-1 0-1,0-1 1,0 0 0,5 0-1,-6 0-109,0 0 0,0 0 0,0 0 0,0-1 0,0 0 0,0 1 0,0-1 0,0 0-1,0-1 1,0 1 0,0 0 0,-1-1 0,1 1 0,-1-1 0,1 0 0,-1 0 0,0 0 0,0 0 0,1-1-1,-2 1 1,1 0 0,3-5 0,-2 1-39,0 0-1,-1 0 1,0 0 0,0 0-1,0 0 1,-1 0 0,1 0-1,-2-1 1,1 1-1,-1-8 1,20 59 1384,-17-38-1191,0-1-1,0 1 0,1-1 0,0 0 1,1 0-1,-1-1 0,1 1 0,0-1 1,0 0-1,1 0 0,0-1 0,-1 1 1,13 5-1,-14-8-29,0 0 0,0 0 0,1-1 1,-1 1-1,1-1 0,-1 0 0,1 0 0,-1-1 0,1 0 1,0 1-1,-1-1 0,1-1 0,0 1 0,-1-1 0,1 0 0,-1 0 1,1 0-1,-1 0 0,1-1 0,-1 0 0,0 0 0,6-4 1,48-34-44,36-21-66,-86 56 212,1 1 1,-1 0 0,1 1 0,0 0-1,0 0 1,1 1 0,-1 0 0,1 1 0,10-1-1,-19 2-64,0 0 0,-1 0 0,1 1 0,0-1-1,0 0 1,-1 0 0,1 1 0,0-1-1,0 0 1,-1 1 0,1-1 0,0 1-1,-1-1 1,1 1 0,-1-1 0,1 1 0,-1-1-1,1 1 1,-1 0 0,1-1 0,-1 1-1,1 0 1,-1-1 0,0 1 0,1 0 0,-1 1-1,6 29 476,-10 30-330,2-55-257,1 0 0,-2-1 0,1 1 0,-1 0 0,1-1 0,-2 0 1,1 0-1,0 0 0,-1 0 0,0 0 0,0-1 0,-1 1 0,1-1 0,-1 0 0,-9 5 0,9-5-599,0-1-1,-1 0 1,1-1-1,-1 1 0,1-1 1,-1 0-1,0 0 0,0-1 1,-10 2-1,-15-3-3812</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01.864"/>
    </inkml:context>
    <inkml:brush xml:id="br0">
      <inkml:brushProperty name="width" value="0.05" units="cm"/>
      <inkml:brushProperty name="height" value="0.05" units="cm"/>
      <inkml:brushProperty name="color" value="#004F8B"/>
    </inkml:brush>
  </inkml:definitions>
  <inkml:trace contextRef="#ctx0" brushRef="#br0">1 1 7363,'0'0'7510,"10"8"-7008,16 13-228,0 2 0,-2 0 1,-1 2-1,-1 0 0,-2 2 0,0 0 0,-2 1 0,-1 1 1,-1 1-1,-1 1 0,-2-1 0,-1 2 0,-2 0 0,-1 0 1,-1 1-1,6 65 0,-13-86-262,0 19 34,0 0 0,-5 39 0,2-61-51,1 0-1,-1 0 1,0 0-1,-1-1 1,0 1 0,0-1-1,-1 0 1,0 0-1,0 0 1,-1-1 0,0 1-1,-9 9 1,13-16-258,0-1-1,0 1 1,0-1 0,0 1-1,0-1 1,1 1 0,-1-1 0,0 0-1,0 1 1,0-1 0,0 0-1,0 0 1,0 0 0,0 0-1,0 0 1,0 0 0,0 0 0,0 0-1,0 0 1,0 0 0,0 0-1,0-1 1,0 1 0,0-1 0,0 1-1,0 0 1,0-1 0,-1-1-1,-14-12-6453</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03.254"/>
    </inkml:context>
    <inkml:brush xml:id="br0">
      <inkml:brushProperty name="width" value="0.05" units="cm"/>
      <inkml:brushProperty name="height" value="0.05" units="cm"/>
      <inkml:brushProperty name="color" value="#004F8B"/>
    </inkml:brush>
  </inkml:definitions>
  <inkml:trace contextRef="#ctx0" brushRef="#br0">0 85 8100,'0'0'7875,"114"-39"-7827,-39 27 80,-1 1-64,-9 2 32,-8 1-96,-13 5 0,-13 1-16,-10 2-1344</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05.951"/>
    </inkml:context>
    <inkml:brush xml:id="br0">
      <inkml:brushProperty name="width" value="0.05" units="cm"/>
      <inkml:brushProperty name="height" value="0.05" units="cm"/>
      <inkml:brushProperty name="color" value="#004F8B"/>
    </inkml:brush>
  </inkml:definitions>
  <inkml:trace contextRef="#ctx0" brushRef="#br0">0 177 2753,'3'0'13767,"21"0"-13375,701-24 1654,-724 23-2077,0 0-1,-1 0 1,1 0-1,0 0 1,-1 0-1,1 0 1,-1 0-1,1 0 1,-1 0-1,1 0 1,-1 0-1,0 0 1,0-1-1,1 1 1,-1 0-1,0 0 1,0 0-1,0 0 1,0-1-1,-1-1 1,0-31-524,1 31 488,-2-83-728,6 85 813,-1 0 0,1 0 0,-1 0 0,1 1 0,0-1 0,0 1 0,-1 0 0,1 0 0,7 1 0,-5-1-4,32 3 142,-1 1-1,0 2 1,0 1-1,0 2 1,-1 2-1,64 28 1,-96-37-171,1 0-1,-1 0 1,0 1 0,0-1-1,0 1 1,0 0 0,0 0-1,0 1 1,-1-1 0,5 6-1,-8-8 9,1 0 0,0 0 1,-1 0-1,1 0 0,-1 0 0,1 1 0,-1-1 0,0 0 0,0 0 0,1 0 0,-1 1 1,0-1-1,0 0 0,0 0 0,0 0 0,0 1 0,0-1 0,-1 0 0,1 0 1,0 0-1,-1 1 0,1-1 0,-1 0 0,1 0 0,-1 0 0,1 0 0,-1 0 0,0 0 1,1 0-1,-1 0 0,0 0 0,0 0 0,0 0 0,0-1 0,0 1 0,0 0 0,0-1 1,0 1-1,0 0 0,0-1 0,0 1 0,0-1 0,0 0 0,-1 1 0,0-1 0,-22 9 65,-1-1-1,1-1 0,-47 6 1,37-7-477,-41 13 0,74-19 324,-13 5-771,6 0-2919</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06.779"/>
    </inkml:context>
    <inkml:brush xml:id="br0">
      <inkml:brushProperty name="width" value="0.05" units="cm"/>
      <inkml:brushProperty name="height" value="0.05" units="cm"/>
      <inkml:brushProperty name="color" value="#004F8B"/>
    </inkml:brush>
  </inkml:definitions>
  <inkml:trace contextRef="#ctx0" brushRef="#br0">328 31 7379,'0'0'6171,"0"-7"-5234,0-17-434,0 45-275,0 52 215,0-42 23,-1-7-142,1 1 1,1-1 0,1 0 0,2 0-1,9 38 1,-7-35-624,-15-27-1985,-1-1 1639,1 0 1,-1-1-1,1 0 0,-1-1 0,1 1 0,0-2 0,0 1 0,-10-7 0,-76-46-3313,44 25 2307,21 13 1503,-14-8 664,14 14 2659,39 18 360,10 12-3039,-6-5 102,24 21 522,1-3 0,2-1-1,43 25 1,-65-45-991,0-1-1,1 0 1,0-2 0,1 0-1,0-1 1,0-1-1,0 0 1,0-2 0,41 2-1,-58-6-115,-1 1 0,0-1-1,0 0 1,0 1 0,1-1 0,-1 0-1,0 0 1,0 0 0,0-1-1,0 1 1,-1 0 0,1-1 0,0 1-1,-1-1 1,1 0 0,0 1-1,-1-1 1,0 0 0,1 0 0,-1 0-1,0 0 1,0 0 0,0 0-1,-1 0 1,1 0 0,0-1 0,0-3-1,3-11-64,0 1 1,1-30-1,-3 29 43,0-1 89,1 1-1,8-30 1,7 10-1174,12 6-3715,-16 19-868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9.266"/>
    </inkml:context>
    <inkml:brush xml:id="br0">
      <inkml:brushProperty name="width" value="0.05" units="cm"/>
      <inkml:brushProperty name="height" value="0.05" units="cm"/>
      <inkml:brushProperty name="color" value="#004F8B"/>
    </inkml:brush>
  </inkml:definitions>
  <inkml:trace contextRef="#ctx0" brushRef="#br0">0 612 8500,'0'0'2188,"19"-3"-788,6-2-427,0-1 0,0-1 0,-1-1 0,0-1 0,34-19 0,-33 14-873,0-1 1,-2-1-1,25-21 1,-41 31-93,0-1 1,-1 0 0,1 0-1,-2-1 1,1 0-1,-1 0 1,0-1 0,0 1-1,-1-1 1,-1 0 0,1 0-1,-1 0 1,2-12-1,-1-5-24,0-1 1,-2 1-1,-1-1 0,-3-29 0,1 46-10,0-1 1,0 1-1,-1-1 1,-1 1-1,0 0 0,0 0 1,-1 0-1,0 0 1,0 1-1,-2-1 1,1 1-1,-1 0 0,-7-8 1,11 15 15,-1-1 0,1 1 0,0 0-1,-1 0 1,1 0 0,-1 0 0,0 1 0,0-1 0,1 1 0,-1 0 0,0-1-1,0 1 1,0 1 0,-1-1 0,1 0 0,0 1 0,0-1 0,0 1 0,0 0-1,-1 0 1,1 1 0,0-1 0,0 0 0,0 1 0,0 0 0,0 0-1,-4 1 1,1 1 15,0 0 0,0 1 0,0-1 0,0 1 0,1 1 0,0-1 0,-1 1 0,2 0 0,-1 0 0,0 0 0,-4 9 0,-3 6 136,1 0 0,1 1 0,2 0 1,0 0-1,1 1 0,1 0 0,1 1 0,0-1 0,2 1 1,1 0-1,1 30 0,1-46-146,0-1 0,0 1 0,0 0 1,1-1-1,0 1 0,0-1 0,0 1 0,1-1 1,0 0-1,1 0 0,-1 0 0,1 0 0,0 0 0,1 0 1,-1-1-1,1 1 0,0-1 0,0 0 0,1 0 0,0-1 1,0 1-1,0-1 0,0 0 0,1 0 0,8 4 1,2 0-629,-1-1 1,2 0 0,-1-2-1,1 1 1,0-2 0,0 0-1,0-1 1,0-1 0,32 0 0,14-2-5550</inkml:trace>
  <inkml:trace contextRef="#ctx0" brushRef="#br0" timeOffset="1">655 1 7908,'0'0'7667,"16"37"-12837,-1 13-33</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08.402"/>
    </inkml:context>
    <inkml:brush xml:id="br0">
      <inkml:brushProperty name="width" value="0.05" units="cm"/>
      <inkml:brushProperty name="height" value="0.05" units="cm"/>
      <inkml:brushProperty name="color" value="#004F8B"/>
    </inkml:brush>
  </inkml:definitions>
  <inkml:trace contextRef="#ctx0" brushRef="#br0">1 4 1521,'0'0'6090,"0"-4"-5508,0 108 4233,0 130-2600,9-184-2323,0-16-2345,-9-20-941</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13.282"/>
    </inkml:context>
    <inkml:brush xml:id="br0">
      <inkml:brushProperty name="width" value="0.05" units="cm"/>
      <inkml:brushProperty name="height" value="0.05" units="cm"/>
      <inkml:brushProperty name="color" value="#004F8B"/>
    </inkml:brush>
  </inkml:definitions>
  <inkml:trace contextRef="#ctx0" brushRef="#br0">197 104 7828,'0'0'4132,"0"-12"-3638,0-35 159,0 45-613,0 0 0,-1 1 0,1-1 0,0 1 0,-1-1 0,1 0 0,-1 1-1,1-1 1,-1 1 0,0-1 0,1 1 0,-1-1 0,0 1 0,0 0 0,0-1 0,0 1-1,0 0 1,0 0 0,-1 0 0,1 0 0,0 0 0,-1 0 0,1 0 0,-1 0-1,1 0 1,-1 1 0,1-1 0,-1 1 0,-2-1 0,-46-5-69,43 6 73,-11-1-20,-59 2 0,76-1-22,0 1 0,0-1 0,0 1-1,0 0 1,1-1 0,-1 1 0,0 0 0,0-1 0,1 1 0,-1 0 0,0 0 0,1-1 0,-1 1 0,1 0 0,-1 0 0,1 0 0,0 0 0,-1 0 0,1 0 0,0 0 0,0 0 0,-1 0 0,1 0 0,0 0 0,0 0 0,0 0 0,0 0 0,1 2 0,-1 0 5,0 0 0,0 1 0,0-1 0,1 1 0,-1-1 0,1 0 0,0 1 0,2 3 0,7 6 187,1-1 0,0 0 1,0-1-1,1 0 0,1-1 1,0 0-1,0-1 1,20 10-1,12 10 426,-29-18-471,-1 0 0,0 1 0,-1 1 0,14 15 1,-25-24-163,1 0 0,-1 0 0,0 1 0,-1-1 1,1 1-1,-1-1 0,0 1 0,0 0 1,0 0-1,-1 0 0,1 0 0,-1 0 0,0 0 1,-1 0-1,1 1 0,-1-1 0,0 0 1,-1 0-1,1 0 0,-2 6 0,1-8-9,-1 1 1,0-1-1,0 1 0,0-1 0,0 0 0,-1 0 0,1 0 0,-1 0 0,1 0 1,-1-1-1,0 1 0,0-1 0,-1 0 0,1 0 0,0 0 0,-1 0 0,1 0 1,-1-1-1,1 0 0,-1 0 0,0 0 0,-4 1 0,-8 2-223,0-1 0,-1-1 0,-31 1 0,46-3 231,-3 0-44,0 0 1,0 0-1,-1 0 1,1-1-1,0 0 1,0 0-1,-6-2 1,10 2 46,-1 1-1,1-1 1,0 0 0,0 0-1,0 0 1,-1 0-1,1 0 1,0 0 0,0-1-1,1 1 1,-1 0 0,0 0-1,0-1 1,1 1 0,-1-1-1,1 1 1,-1 0 0,1-1-1,-1 1 1,1-1 0,0 1-1,0-1 1,0 1 0,0-1-1,0 1 1,0-1 0,0 1-1,1-4 1,0 1-30,0 0 0,1 0 0,0 0 0,0 0-1,0 0 1,0 0 0,0 1 0,1-1 0,0 1 0,0-1 0,0 1 0,0 0 0,0 0 0,1 0 0,-1 1 0,1-1 0,0 1-1,0 0 1,-1 0 0,1 0 0,6-1 0,9-5 32,0 0-1,1 2 1,25-5-1,-14 7 346,0 2 1,1 0-1,-1 2 0,1 2 1,-1 1-1,0 1 0,38 10 0,-60-13-241,14 3 200,0-2-1,1 0 1,0-2 0,23-3-1,-45 3-283,0 0-1,-1-1 1,1 1-1,0-1 1,-1 1-1,1-1 1,0 0-1,-1 1 1,1-1 0,-1 0-1,0 0 1,1 0-1,-1-1 1,1 1-1,-1 0 1,0 0-1,0-1 1,0 1-1,0-1 1,0 1 0,0-1-1,0 1 1,-1-1-1,1 1 1,0-1-1,-1 0 1,1 0-1,-1 1 1,0-1-1,1-2 1,-1 2-23,0-1-1,0 0 1,0 0-1,0 0 1,0 1-1,0-1 1,-1 0-1,1 0 1,-1 0 0,0 1-1,0-1 1,0 1-1,0-1 1,0 0-1,-1 1 1,1 0 0,-1-1-1,-3-3 1,-5-2-69,-1 0 1,1 1 0,-1 1 0,0 0-1,-1 0 1,1 1 0,-1 0-1,0 1 1,-1 1 0,1 0-1,-17-2 1,-3 1-20,1 1 0,-1 2 0,-44 3 0,72-1 95,0-1-1,0 1 1,0 1-1,0-1 1,0 0-1,0 1 1,1 0-1,-1 0 1,0 0-1,1 0 1,0 1-1,-1-1 1,1 1-1,0 0 1,0 0-1,0 0 1,1 0-1,-1 0 1,1 1-1,-3 4 1,4-6 5,0 1 0,0-1 0,0 0 0,0 0 0,0 0 0,1 1 0,-1-1 1,1 0-1,-1 1 0,1-1 0,0 1 0,0-1 0,0 0 0,1 1 0,-1-1 0,0 0 0,1 1 1,-1-1-1,1 0 0,0 0 0,0 1 0,0-1 0,0 0 0,0 0 0,1 0 0,-1 0 1,0 0-1,1 0 0,-1-1 0,1 1 0,0 0 0,0-1 0,0 1 0,0-1 0,4 2 0,3 1-172,0 0 0,0-1-1,0 0 1,0 0-1,1-1 1,-1-1 0,17 2-1,24-2-3997</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14.046"/>
    </inkml:context>
    <inkml:brush xml:id="br0">
      <inkml:brushProperty name="width" value="0.05" units="cm"/>
      <inkml:brushProperty name="height" value="0.05" units="cm"/>
      <inkml:brushProperty name="color" value="#004F8B"/>
    </inkml:brush>
  </inkml:definitions>
  <inkml:trace contextRef="#ctx0" brushRef="#br0">61 360 3249,'0'0'11491,"20"-9"-9847,13-5-963,107-49 670,-137 62-1342,0-1-1,-1 0 0,1-1 1,-1 1-1,1 0 1,-1-1-1,0 1 0,0-1 1,0 1-1,0-1 0,-1 0 1,1 0-1,-1 0 0,0 0 1,0 0-1,0 0 0,0-1 1,0 1-1,-1 0 0,1 0 1,-1-1-1,0 1 0,0 0 1,0-1-1,0 1 1,-1 0-1,1 0 0,-1-1 1,0 1-1,0 0 0,-2-3 1,0-6-75,-2 0 0,1 1 0,-2 0 1,1 0-1,-2 0 0,1 1 0,-9-10 1,7 10-61,-1 1 1,0-1 0,0 2-1,-1 0 1,-19-13-1,26 19 110,0 0-1,1 1 0,-1-1 0,0 1 0,0 0 0,-1 0 1,1 0-1,0 0 0,0 0 0,0 1 0,-1-1 0,1 1 0,0 0 1,-1 0-1,1 0 0,0 1 0,-1-1 0,1 1 0,0-1 1,0 1-1,0 0 0,0 1 0,0-1 0,0 0 0,0 1 1,0 0-1,0-1 0,-3 4 0,0 1 21,0 0 0,1 1 0,0-1 0,0 1-1,1 0 1,0 0 0,0 1 0,1-1 0,-1 1 0,2 0 0,-1 0-1,1 0 1,-2 14 0,0 11 217,1 0-1,2 35 0,2-53-79,-1-6-76,0 0-1,1 1 1,0-1-1,1 0 1,0 0-1,1 1 1,0-2-1,0 1 1,1 0-1,0-1 1,0 1-1,1-1 1,0-1-1,1 1 1,-1-1-1,2 1 0,-1-2 1,1 1-1,0-1 1,10 7-1,-5-4-12,1-2-1,0 0 1,1 0-1,-1-1 0,1-1 1,0 0-1,1-1 1,-1 0-1,1-2 1,0 1-1,-1-2 0,19 0 1,-24-1-62,0 1 35,-1-1-1,1 0 0,0-1 1,0 0-1,0-1 0,13-3 1,-19 4-51,-1-1 0,1 1 1,-1-1-1,1 0 1,-1 1-1,0-1 0,1 0 1,-1-1-1,0 1 1,0 0-1,0 0 0,-1-1 1,1 1-1,-1-1 1,1 0-1,-1 1 0,0-1 1,0 0-1,0 0 1,0 0-1,-1 0 0,1 0 1,-1-4-1,2-2-247,-1-1 0,0 1 0,0 0 0,-1-1 0,-2-17 0,2 38 164,0-9 91,0-1-1,0 1 1,0 0 0,1 0 0,-1 0-1,0-1 1,1 1 0,-1 0-1,1 0 1,-1-1 0,1 1 0,0 0-1,0-1 1,0 1 0,0-1-1,0 1 1,0-1 0,0 0-1,2 2 1,3 3 111,1-1 0,0 1 1,0-2-1,1 1 0,-1-1 0,1 0 0,0 0 0,0-1 0,0 0 0,1-1 0,-1 0 1,1 0-1,-1-1 0,1 0 0,0 0 0,-1-1 0,1 0 0,16-2 0,-19 1-175,-1 0-1,0-1 1,1 1-1,-1-1 0,0 0 1,1-1-1,-1 1 0,0-1 1,-1 0-1,1 0 0,-1 0 1,1-1-1,-1 0 1,0 0-1,0 0 0,0 0 1,-1 0-1,0-1 0,1 0 1,-2 0-1,1 1 1,0-2-1,-1 1 0,0 0 1,0 0-1,-1-1 0,0 1 1,0-1-1,1-8 1,-1-76-1807,-1 112 2412,0-15-396,1 1 1,0-1-1,1 0 1,-1 0 0,1 1-1,1-1 1,-1 0-1,1-1 1,1 1-1,-1 0 1,1-1 0,0 0-1,0 0 1,1 0-1,0 0 1,0-1 0,0 0-1,1 0 1,0 0-1,0-1 1,11 7 0,-5-4-234,0 0 0,0-2 0,0 1 0,24 5 1,-23-7-670,0-2 1,1 0 0,-1 0 0,21-1 0,-4-2-3151</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14.392"/>
    </inkml:context>
    <inkml:brush xml:id="br0">
      <inkml:brushProperty name="width" value="0.05" units="cm"/>
      <inkml:brushProperty name="height" value="0.05" units="cm"/>
      <inkml:brushProperty name="color" value="#004F8B"/>
    </inkml:brush>
  </inkml:definitions>
  <inkml:trace contextRef="#ctx0" brushRef="#br0">1 1 8180,'0'0'6637,"0"21"-4721,1 23-1406,2 0 0,2 0 1,21 85-1,-11-86-688,9 35 532,-17-25-4281</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14.768"/>
    </inkml:context>
    <inkml:brush xml:id="br0">
      <inkml:brushProperty name="width" value="0.05" units="cm"/>
      <inkml:brushProperty name="height" value="0.05" units="cm"/>
      <inkml:brushProperty name="color" value="#004F8B"/>
    </inkml:brush>
  </inkml:definitions>
  <inkml:trace contextRef="#ctx0" brushRef="#br0">0 0 9524,'0'0'7158,"22"15"-5666,72 52-612,-81-58-764,0 2 1,-1-1-1,0 2 1,-1 0-1,-1 0 0,11 15 1,-18-22-143,1 1 0,-1 0 0,0 0 0,0 0 1,-1 0-1,0 1 0,0-1 0,-1 1 0,0-1 0,0 1 0,0 0 1,-1-1-1,0 1 0,0 8 0,-1-13 12,0 0-1,0 0 1,0 1-1,-1-1 1,1 0 0,0 0-1,-1 0 1,1-1-1,-1 1 1,0 0 0,1-1-1,-1 1 1,0-1-1,0 1 1,0-1-1,0 0 1,0 0 0,-1 0-1,1 0 1,0 0-1,0 0 1,-1-1 0,1 1-1,0-1 1,-1 1-1,1-1 1,-5 0 0,-5 1-337,0 0 1,0-1-1,0 0 1,-15-3-1,25 3 319,1-1 1,-1 1-1,0-1 0,1 0 0,-1 1 0,1-1 1,-1 0-1,1 0 0,-1 0 0,1 0 0,-1 0 0,1 0 1,0-1-1,0 1 0,-1 0 0,1 0 0,0-1 0,0 1 1,1-1-1,-1 1 0,0-1 0,0 0 0,1 1 1,-1-1-1,1 0 0,-1 1 0,1-1 0,0 0 0,0 1 1,-1-1-1,1 0 0,0 0 0,1 1 0,-1-3 1,0 0 10,1 0 1,-1-1 0,1 1 0,0 0 0,0 0 0,1 0 0,-1 0 0,1 0 0,0 0-1,0 1 1,0-1 0,0 1 0,4-5 0,2 1 21,0 0 0,1 1 0,-1 0-1,1 0 1,1 1 0,-1 0 0,1 1 0,-1 0 0,1 0 0,0 1-1,14-2 1,6 0 696,-1 1-1,53 1 1,-77 4-634,-1-1 0,0 1 0,0 0 0,1 0 0,-1 0 0,0 0 0,0 1 0,0-1 0,0 1 0,0 0 0,-1 1 0,1-1 0,0 1 0,-1-1 0,0 1 0,0 0 0,0 0 0,0 1 0,0-1 0,3 6 0,-1-3-506,-1-1 0,1 1-1,0-1 1,0-1 0,1 1-1,11 7 1</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15.128"/>
    </inkml:context>
    <inkml:brush xml:id="br0">
      <inkml:brushProperty name="width" value="0.05" units="cm"/>
      <inkml:brushProperty name="height" value="0.05" units="cm"/>
      <inkml:brushProperty name="color" value="#004F8B"/>
    </inkml:brush>
  </inkml:definitions>
  <inkml:trace contextRef="#ctx0" brushRef="#br0">1 1 6531,'0'0'2897</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15.460"/>
    </inkml:context>
    <inkml:brush xml:id="br0">
      <inkml:brushProperty name="width" value="0.05" units="cm"/>
      <inkml:brushProperty name="height" value="0.05" units="cm"/>
      <inkml:brushProperty name="color" value="#004F8B"/>
    </inkml:brush>
  </inkml:definitions>
  <inkml:trace contextRef="#ctx0" brushRef="#br0">0 1 8740,'0'0'7270,"4"17"-6774,4 18-16,35 118 1190,-38-139-1583,1 1 0,0-1 1,1 0-1,0-1 0,1 0 0,1 0 0,0-1 1,20 21-1,-23-28-89,0 1 1,0-1-1,0 0 1,1 0-1,0-1 1,0 0-1,0 0 1,1-1-1,-1 0 1,1 0-1,0-1 1,0 0-1,0 0 1,0-1-1,0 0 0,0 0 1,0-1-1,0 0 1,0 0-1,15-3 1,-20 1-155,0 1 0,0-1 0,0 0-1,0 0 1,0 0 0,0 0 0,0 0 0,0-1 0,-1 1 0,1-1 0,-1 0-1,0 1 1,0-1 0,0 0 0,0-1 0,-1 1 0,1 0 0,-1 0 0,1-1-1,0-5 1,7-34-746,-8 25 3485,-1 24-2538,1-1-1,0 0 1,0 0 0,0 0-1,1 0 1,-1 0 0,1 0-1,1 0 1,-1-1 0,0 1 0,1-1-1,0 1 1,0-1 0,1 0-1,-1 0 1,1 0 0,0-1-1,4 4 1,39 22-1220,-41-27 200,1 1 1,0-1-1,0 0 0,0-1 1,9 1-1,5-1-7637</inkml:trace>
  <inkml:trace contextRef="#ctx0" brushRef="#br0" timeOffset="1">470 25 13686,'0'0'1745</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15.824"/>
    </inkml:context>
    <inkml:brush xml:id="br0">
      <inkml:brushProperty name="width" value="0.05" units="cm"/>
      <inkml:brushProperty name="height" value="0.05" units="cm"/>
      <inkml:brushProperty name="color" value="#004F8B"/>
    </inkml:brush>
  </inkml:definitions>
  <inkml:trace contextRef="#ctx0" brushRef="#br0">1 0 1521,'0'0'17477,"3"17"-17309,19 193-21,-21-194-138,0 0-1,1-1 1,1 1 0,0 0-1,1-1 1,1 0 0,0 0 0,1 0-1,10 16 1,-12-23-7,2 0 0,-1-1 0,1 0 0,0-1 0,0 1 0,1-1 0,0 0 0,0-1 0,0 1 0,1-2 0,0 1 0,0-1 0,0 0 0,0 0 0,0-1 0,1 0 0,14 2 0,6 0 46,0-1 0,31 0 1,-48-3-123,0-1 1,0-1-1,0 0 1,0-1-1,0 0 1,0-1-1,19-6 1,-26 6 7,0 0 1,0 1 0,0-2-1,-1 1 1,1 0 0,-1-1 0,0 0-1,0 0 1,-1 0 0,1 0-1,-1-1 1,0 0 0,0 1-1,0-1 1,-1 0 0,3-8-1,-2 4 48,0 0 0,-1-1 0,-1 1 0,0 0 0,0-1 0,0 1 0,-1-1 0,-3-17 0,3 26 30,0 0 0,0 0 0,0 1 0,0-1 0,0 0 0,0 0 0,0 0 1,0 1-1,0-1 0,-1 0 0,1 0 0,0 0 0,-1 1 0,1-1 0,0 0 0,-1 1 0,1-1 0,-1 0 0,1 1 0,-1-1 0,1 1 0,-1-1 0,0 0 0,1 1 0,-1-1 0,0 1 0,1 0 1,-1-1-1,0 1 0,0 0 0,1-1 0,-1 1 0,0 0 0,0 0 0,0 0 0,1-1 0,-1 1 0,0 0 0,0 0 0,0 0 0,1 0 0,-1 1 0,0-1 0,0 0 0,0 0 0,1 0 0,-1 1 1,0-1-1,0 0 0,1 1 0,-1-1 0,0 0 0,1 1 0,-1-1 0,0 2 0,-3 0 47,0 1-1,1-1 1,-1 1 0,1 0 0,0 0-1,0 1 1,0-1 0,-3 6-1,3-5-61,1-1 0,0 0 0,1 1-1,-1 0 1,1-1 0,0 1-1,-1 0 1,2 0 0,-1 0 0,0 0-1,1-1 1,0 1 0,0 0 0,0 0-1,0 0 1,0 0 0,1 0 0,0 0-1,0 0 1,0 0 0,0-1 0,1 1-1,-1 0 1,1-1 0,0 1 0,0-1-1,0 0 1,1 0 0,-1 0-1,1 0 1,0 0 0,0 0 0,0 0-1,0-1 1,0 0 0,0 0 0,1 0-1,-1 0 1,1 0 0,-1 0 0,1-1-1,0 0 1,-1 0 0,7 1 0,39 3-2664,-16-7-1968,7-6-5191</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16.184"/>
    </inkml:context>
    <inkml:brush xml:id="br0">
      <inkml:brushProperty name="width" value="0.05" units="cm"/>
      <inkml:brushProperty name="height" value="0.05" units="cm"/>
      <inkml:brushProperty name="color" value="#004F8B"/>
    </inkml:brush>
  </inkml:definitions>
  <inkml:trace contextRef="#ctx0" brushRef="#br0">956 4 12998,'0'0'1905,"-133"-4"-1777,79 8-128,-4 11-1377,-6 0-4097</inkml:trace>
  <inkml:trace contextRef="#ctx0" brushRef="#br0" timeOffset="1">1 170 9588,'0'0'6323,"178"6"-4114,-76-6-2001,3-4-208,-16-13-3025</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16.934"/>
    </inkml:context>
    <inkml:brush xml:id="br0">
      <inkml:brushProperty name="width" value="0.05" units="cm"/>
      <inkml:brushProperty name="height" value="0.05" units="cm"/>
      <inkml:brushProperty name="color" value="#004F8B"/>
    </inkml:brush>
  </inkml:definitions>
  <inkml:trace contextRef="#ctx0" brushRef="#br0">209 1 9748,'0'0'1310,"-19"2"-696,5 0-489,8-3-83,0 1 0,0 1 1,0-1-1,1 1 1,-1 0-1,0 1 1,1-1-1,-1 1 1,1 0-1,-1 1 1,1-1-1,0 1 0,0 0 1,0 0-1,1 1 1,-1-1-1,1 1 1,-8 8-1,4-1 217,0 0 0,0 1 1,2 1-1,-1-1 0,1 1 0,1 0 0,1 0 0,0 0 0,0 1 1,1 0-1,1 0 0,0-1 0,1 1 0,1 24 0,0-34-217,1 1-1,-1-1 0,1 0 0,0 1 1,0-1-1,0 0 0,1 0 1,-1 0-1,1 0 0,0 0 1,0 0-1,1 0 0,-1-1 0,1 1 1,0-1-1,3 4 0,0-2 8,0 0-1,1 0 1,-1 0 0,1-1-1,0 0 1,1-1-1,-1 1 1,10 2-1,6 0 40,1 0 0,-1-2 0,1-1 1,0-1-1,24 0 0,-36-2-178,0 0 1,0 0 0,-1-1-1,1-1 1,0 0 0,13-4-1,-21 4-1,0 0 0,0 0 0,0 0-1,-1-1 1,1 0 0,-1 1 0,1-1 0,-1 0 0,0 0-1,0-1 1,0 1 0,-1-1 0,1 1 0,-1-1-1,0 0 1,0 0 0,0 0 0,-1 0 0,3-8 0,-4 11 134,0 0 0,1 0 1,-1 1-1,1-1 0,-1 0 1,1 0-1,-1 0 0,1 0 1,0 1-1,-1-1 0,1 0 1,0 1-1,-1-1 0,1 0 1,0 1-1,0-1 0,0 1 1,0 0-1,-1-1 0,1 1 1,0-1-1,0 1 0,0 0 1,0 0-1,0 0 0,0-1 1,0 1-1,0 0 0,0 0 1,0 0-1,0 0 0,0 1 1,0-1-1,0 0 1,0 0-1,0 1 0,0-1 1,1 1-1,46 23 44,-22-10 262,7-4-246,1-2 0,0-1 0,0-1 0,1-2 0,-1-2 0,1-1 0,66-6 0,-94 5-108,0-1 0,0 0 0,-1 0 1,1 0-1,-1 0 0,1-1 0,-1 0 0,1-1 0,-1 1 0,0-1 0,0 0 0,0-1 0,-1 0 0,1 0 1,-1 0-1,0 0 0,0-1 0,0 0 0,-1 0 0,0 0 0,0 0 0,0-1 0,0 0 0,-1 1 0,0-1 0,0-1 1,-1 1-1,0 0 0,0-1 0,0 1 0,-1-1 0,0 1 0,0-1 0,0 0 0,-1 0 0,0 1 0,-2-12 0,1 11-19,-1 0 0,0 1 0,-1-1-1,1 1 1,-1 0 0,-1-1-1,1 1 1,-1 0 0,0 1 0,0-1-1,-1 1 1,1 0 0,-1 0-1,0 0 1,-1 1 0,1-1 0,-1 2-1,-11-7 1,2 1 3,0 1-1,-1 0 1,-1 1 0,1 1-1,-1 1 1,-24-5 0,26 8 0,0 0 1,0 2-1,-1-1 1,1 2-1,0 0 1,0 1 0,0 0-1,0 2 1,0-1-1,-20 10 1,26-10 72,1 1 0,-1 0 0,1 0 0,0 1 0,1 0 0,-1 1 0,1-1 0,0 1 0,1 1 0,-1 0 0,1-1 0,0 2 0,1-1 0,0 1 0,0 0 0,1 0 0,0 0 0,-5 13 0,8-18-33,0 0 0,0 0 0,0 1 0,0-1 0,0 0 1,1 1-1,0-1 0,-1 1 0,1-1 0,0 1 0,1-1 1,-1 1-1,1-1 0,-1 0 0,1 1 0,0-1 1,1 0-1,-1 0 0,0 1 0,1-1 0,0 0 0,-1 0 1,1-1-1,0 1 0,1 0 0,-1-1 0,0 1 1,1-1-1,0 1 0,4 2 0,2 0-217,-1-1 0,1-1 0,0 1 1,0-1-1,0-1 0,1 0 0,-1 0 0,0-1 0,1 0 0,11 0 0,26-1-4614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19:59.644"/>
    </inkml:context>
    <inkml:brush xml:id="br0">
      <inkml:brushProperty name="width" value="0.05" units="cm"/>
      <inkml:brushProperty name="height" value="0.05" units="cm"/>
      <inkml:brushProperty name="color" value="#004F8B"/>
    </inkml:brush>
  </inkml:definitions>
  <inkml:trace contextRef="#ctx0" brushRef="#br0">297 259 9268,'0'0'4400,"8"-15"-2269,24-53-1141,-31 66-960,0-1-1,0 1 1,-1-1-1,1 0 1,0 0-1,-1 1 1,0-1-1,0 0 1,0 1-1,0-1 1,0 0-1,0 0 1,-1 1-1,1-1 1,-1 0-1,0 1 1,1-1-1,-1 1 1,-1-1-1,1 1 1,0-1-1,-1 1 1,1 0 0,-1-1-1,1 1 1,-1 0-1,-3-3 1,-2 0-46,0-1 0,-1 1 0,1 0 0,-1 1 0,-15-7 0,10 6-14,0 0 0,0 1 0,0 1-1,0 0 1,-1 1 0,1 0 0,-1 1 0,-25 1 0,35 0 21,-1 0 0,0 1 0,0-1 0,0 1 0,0 0 0,1 1 0,-1-1 1,1 1-1,-1 0 0,1 0 0,-1 0 0,1 1 0,0 0 0,0-1 0,0 1 0,1 1 1,-1-1-1,1 0 0,0 1 0,0 0 0,0 0 0,0 0 0,0 0 0,1 0 0,0 1 1,0-1-1,-3 8 0,3-4 16,0-1-1,1 0 1,0 1 0,0 0 0,0-1 0,1 1 0,0-1-1,1 1 1,0 0 0,0-1 0,0 1 0,1-1 0,0 0-1,0 1 1,1-1 0,0 0 0,1 0 0,-1-1-1,1 1 1,9 10 0,-7-10-37,1 0 0,0-1-1,1 0 1,-1 0 0,1-1 0,0 0-1,0-1 1,1 0 0,-1 0 0,1 0-1,0-1 1,0-1 0,0 1 0,1-2-1,-1 1 1,17 0 0,-18-1-113,0-1-1,0 0 1,0 0 0,-1 0-1,1-1 1,0 0 0,0-1-1,-1 1 1,1-2 0,-1 1-1,1-1 1,-1 0 0,0 0-1,0-1 1,-1 0 0,1-1-1,-1 1 1,0-1 0,0 0-1,0-1 1,0 1 0,-1-1-1,0 0 1,-1 0 0,1-1-1,-1 0 1,0 1 0,5-14-1,-3 5-87,-1-1 0,0 0-1,-1 0 1,-1 0 0,-1 0 0,0 0-1,0-20 1,-2-30 1833,0 37 3168,0 33-4276,0 8-489,1 0 0,0 0 1,0 0-1,1-1 0,1 1 0,0-1 1,1 1-1,0-1 0,10 20 0,-9-24-287,-1 0 0,1 0 0,0-1 0,1 1 0,-1-1 0,10 7 1,-8-8-535,0 0 1,0 0 0,0-1 0,0 0 0,1-1 0,15 6 0,28 2-6485</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17.313"/>
    </inkml:context>
    <inkml:brush xml:id="br0">
      <inkml:brushProperty name="width" value="0.05" units="cm"/>
      <inkml:brushProperty name="height" value="0.05" units="cm"/>
      <inkml:brushProperty name="color" value="#004F8B"/>
    </inkml:brush>
  </inkml:definitions>
  <inkml:trace contextRef="#ctx0" brushRef="#br0">1 11 11925,'0'0'4242,"20"-2"-2604,1 0-1296,4-1 9,0 0 1,1 2 0,-1 1-1,28 3 1,-50-2-353,0-1 1,0 1-1,0 0 0,0 0 1,0 0-1,0 0 0,0 0 1,-1 1-1,1-1 0,0 1 1,-1 0-1,0 0 0,1 0 1,-1 0-1,0 0 0,0 0 1,0 1-1,0-1 0,0 1 1,0-1-1,-1 1 0,0 0 1,1 0-1,-1-1 0,0 1 1,0 0-1,0 0 0,-1 0 1,1 0-1,-1 0 0,0 0 1,1 0-1,-2 5 0,1 0-11,-1-1-1,0 1 1,-1 0-1,1 0 1,-2-1-1,1 1 0,-1-1 1,0 0-1,0 1 1,-1-2-1,-9 14 1,-8 5 48,16-21-25,0 1 0,1 0 0,-1 0 0,1 0 0,1 1 0,-1-1 1,1 1-1,-1 0 0,2 0 0,-1 0 0,1 0 0,0 1 0,0-1 0,-1 11 0,3-16-5,1 0 0,-1 0-1,0 0 1,1 0-1,0-1 1,-1 1-1,1 0 1,-1 0-1,1 0 1,0-1-1,0 1 1,-1 0-1,1-1 1,0 1-1,0 0 1,0-1 0,0 1-1,0-1 1,0 1-1,0-1 1,0 0-1,0 1 1,0-1-1,1 0 1,33 8 205,-27-6-147,56 7 173,-1-3 1,107-2-1,-131-5-282,-38 1-689,-6 0-1862,-19 0-3452</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22.055"/>
    </inkml:context>
    <inkml:brush xml:id="br0">
      <inkml:brushProperty name="width" value="0.05" units="cm"/>
      <inkml:brushProperty name="height" value="0.05" units="cm"/>
      <inkml:brushProperty name="color" value="#004F8B"/>
    </inkml:brush>
  </inkml:definitions>
  <inkml:trace contextRef="#ctx0" brushRef="#br0">0 62 48,'0'0'5210,"19"-6"8017,-9 3-13877,95-8 1198,149 5 1,-41 3-51,4-7 28,-216 10-393,20-2-1043,10-8-7371,-19 0-24</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22.703"/>
    </inkml:context>
    <inkml:brush xml:id="br0">
      <inkml:brushProperty name="width" value="0.05" units="cm"/>
      <inkml:brushProperty name="height" value="0.05" units="cm"/>
      <inkml:brushProperty name="color" value="#004F8B"/>
    </inkml:brush>
  </inkml:definitions>
  <inkml:trace contextRef="#ctx0" brushRef="#br0">1 60 11269,'0'0'446,"0"17"832,0 7-742,0 1 1,2-1-1,1 0 1,0 0 0,2 0-1,11 33 1,-16-69 845,4-117-3412,-6-8 2296,2 136-113,37 3-1,-13 6 187,0 1 0,0 1 1,41 24-1,-11-5 123,24 7-203,-37-19-127,-1 2-1,38 26 1,-78-45-136,1 0 0,-1 0 0,1 0-1,-1 1 1,0-1 0,1 0 0,-1 0 0,0 1 0,1-1 0,-1 0 0,0 1 0,1-1 0,-1 0 0,0 1 0,0-1 0,1 1-1,-1-1 1,0 0 0,0 1 0,0-1 0,0 1 0,1-1 0,-1 1 0,0-1 0,0 1 0,0-1 0,0 0 0,0 1 0,0-1-1,0 1 1,0-1 0,-1 1 0,1-1 0,0 1 0,0-1 0,0 0 0,0 1 0,-1-1 0,1 1 0,0-1 0,0 0-1,-1 1 1,1-1 0,0 0 0,0 1 0,-1-1 0,1 0 0,-1 1 0,-19 11-237,19-11 239,-48 18 82,-87 24 1,28-11 14,92-21-42</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24.213"/>
    </inkml:context>
    <inkml:brush xml:id="br0">
      <inkml:brushProperty name="width" value="0.05" units="cm"/>
      <inkml:brushProperty name="height" value="0.05" units="cm"/>
      <inkml:brushProperty name="color" value="#004F8B"/>
    </inkml:brush>
  </inkml:definitions>
  <inkml:trace contextRef="#ctx0" brushRef="#br0">1 0 7892,'0'0'3895,"1"5"-3628,7 53 1526,1 83 1,2 17 565,-8-134-2152,-3-13-112,1 0-1,1 0 1,-1 0 0,2 0-1,0 0 1,0-1 0,1 1 0,9 16-1,-13-27-168,0 0-1,0 0 1,0 0-1,0 0 1,0 0-1,0-1 0,0 1 1,0 0-1,0 0 1,0 0-1,0 0 1,1 0-1,-1 0 0,0 0 1,0 0-1,0-1 1,0 1-1,0 0 1,0 0-1,0 0 1,1 0-1,-1 0 0,0 0 1,0 0-1,0 0 1,0 0-1,0 0 1,0 0-1,1 0 0,-1 0 1,0 0-1,0 0 1,0 0-1,0 0 1,0 0-1,1 0 0,-1 0 1,0 0-1,0 0 1,0 0-1,0 0 1,0 0-1,0 0 0,1 0 1,-1 0-1,0 0 1,0 1-1,0-1 1,0 0-1,0 0 1,0 0-1,0 0 0,0 0 1,1 0-1,-1 0 1,0 1-1,0-1 1,0 0-1,0-14-2873,0 14 2753,-4-31-7816</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24.545"/>
    </inkml:context>
    <inkml:brush xml:id="br0">
      <inkml:brushProperty name="width" value="0.05" units="cm"/>
      <inkml:brushProperty name="height" value="0.05" units="cm"/>
      <inkml:brushProperty name="color" value="#004F8B"/>
    </inkml:brush>
  </inkml:definitions>
  <inkml:trace contextRef="#ctx0" brushRef="#br0">1 345 11637,'0'0'3100,"9"-16"-2176,-1-2-778,-5 10-121,1-1 1,1 1-1,-1 0 1,2 0-1,-1 0 1,1 1-1,0-1 1,0 1-1,1 1 1,10-8-1,5-4 38,123-92 90,-119 93-123,1 1 0,0 1 0,53-20 1,-76 33 14,0 1 1,1-1-1,-1 1 1,0 0 0,1 1-1,-1-1 1,9 1 0,-11 0-35,-1 0 0,0 0 0,1 1 1,-1-1-1,1 1 0,-1-1 1,0 1-1,1 0 0,-1-1 0,0 1 1,0 0-1,0 0 0,1 0 1,-1 0-1,0 0 0,0 0 0,0 0 1,-1 0-1,1 0 0,0 0 0,0 1 1,-1-1-1,1 0 0,0 1 1,-1-1-1,1 2 0,13 40 110,10 58 0,-15-40-2374,-9-36-2840</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24.961"/>
    </inkml:context>
    <inkml:brush xml:id="br0">
      <inkml:brushProperty name="width" value="0.05" units="cm"/>
      <inkml:brushProperty name="height" value="0.05" units="cm"/>
      <inkml:brushProperty name="color" value="#004F8B"/>
    </inkml:brush>
  </inkml:definitions>
  <inkml:trace contextRef="#ctx0" brushRef="#br0">0 4 6515,'0'0'7836,"1"0"-7826,-1 0 1,0-1 0,0 1 0,0 0 0,0 0 0,1-1-1,-1 1 1,0 0 0,0 0 0,0 0 0,1-1 0,-1 1-1,0 0 1,1 0 0,-1 0 0,0 0 0,0 0-1,1-1 1,-1 1 0,0 0 0,1 0 0,-1 0 0,0 0-1,0 0 1,1 0 0,-1 0 0,0 0 0,1 0 0,-1 0-1,0 0 1,1 0 0,-1 0 0,0 1 0,0-1 0,1 0-1,-1 0 1,0 0 0,1 0 0,-1 0 0,0 1 0,0-1-1,0 0 1,1 0 0,-1 0 0,0 1 0,0-1 0,1 0-1,-1 0 1,0 1 0,0-1 0,3 8 99,-1-1-1,-1 0 1,1 1 0,-1 0 0,-1-1 0,0 15 0,1 1 316,6 90 896,31 290-350,-33-380-2599,-6-41-2747,0-15 2068,0-18-1467,-2-10-170</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25.307"/>
    </inkml:context>
    <inkml:brush xml:id="br0">
      <inkml:brushProperty name="width" value="0.05" units="cm"/>
      <inkml:brushProperty name="height" value="0.05" units="cm"/>
      <inkml:brushProperty name="color" value="#004F8B"/>
    </inkml:brush>
  </inkml:definitions>
  <inkml:trace contextRef="#ctx0" brushRef="#br0">0 114 3330,'0'0'6016,"4"-17"-4533,11-54 465,-14 69-1890,-1 1 1,1 0 0,-1-1 0,1 1 0,-1 0 0,1-1 0,0 1 0,0 0-1,0 0 1,0 0 0,-1 0 0,1 0 0,1 0 0,-1 0 0,0 0 0,0 0-1,0 0 1,0 0 0,1 1 0,-1-1 0,0 1 0,1-1 0,-1 1 0,0-1 0,1 1-1,-1 0 1,1-1 0,-1 1 0,1 0 0,-1 0 0,0 0 0,1 0 0,-1 0-1,1 1 1,1 0 0,6-1 81,0 0-30,1 0 0,0 0 0,-1 1 0,1 1 0,-1-1 0,1 1-1,-1 1 1,0 0 0,0 0 0,0 1 0,0 0 0,-1 1 0,0 0 0,1 0 0,-2 0-1,1 1 1,-1 0 0,0 1 0,0 0 0,8 10 0,-10-11-88,0 1 1,0 0-1,-1-1 0,0 1 1,0 1-1,-1-1 0,0 1 1,0-1-1,-1 1 0,0 0 1,0 0-1,-1 0 0,0 0 1,0 0-1,-1 9 0,0-14-24,-1-1-1,1 1 0,-1 0 1,0 0-1,0-1 0,0 1 1,0-1-1,0 1 0,0-1 1,-1 1-1,1-1 0,-1 0 1,0 0-1,1 0 0,-1 0 0,0 0 1,0 0-1,0 0 0,-1 0 1,1-1-1,0 1 0,-1-1 1,1 0-1,-1 0 0,1 0 1,-1 0-1,0 0 0,1 0 1,-1-1-1,-4 1 0,-11 2-313,-1 0 0,1-2 0,-26 0-1,35-1-61,6 0 142,0 0-1,0 0 0,0 0 0,1-1 1,-1 1-1,0-1 0,0 1 0,0-1 1,0 0-1,1 0 0,-1 0 1,0-1-1,1 1 0,-1 0 0,1-1 1,0 0-1,-1 0 0,1 0 0,0 0 1,0 0-1,0 0 0,0 0 1,1-1-1,-1 1 0,1 0 0,-1-1 1,1 0-1,0 1 0,-2-5 0,-5-27-4138</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25.899"/>
    </inkml:context>
    <inkml:brush xml:id="br0">
      <inkml:brushProperty name="width" value="0.05" units="cm"/>
      <inkml:brushProperty name="height" value="0.05" units="cm"/>
      <inkml:brushProperty name="color" value="#004F8B"/>
    </inkml:brush>
  </inkml:definitions>
  <inkml:trace contextRef="#ctx0" brushRef="#br0">0 0 8548,'0'0'6360,"4"16"-6066,10 61 606,31 122 519,-39-176-1343,2-1 1,1 0-1,0 0 1,2-1-1,0-1 1,25 34-1,-35-53-65,0 1-1,1-1 1,-1 0-1,1 0 1,-1 0-1,1 0 1,0 0-1,-1 0 1,1 0-1,0 0 1,0-1-1,0 1 0,-1-1 1,1 1-1,0-1 1,0 0-1,0 0 1,0 0-1,0 0 1,0 0-1,0 0 1,-1 0-1,1 0 1,0-1-1,0 1 1,0-1-1,0 0 1,-1 1-1,1-1 1,0 0-1,-1 0 1,1 0-1,0 0 0,1-2 1,7-4-225,-1 0-1,0-1 1,15-16-1,-22 21 199,0 1-1,0-1 0,0 0 0,1 1 0,0 0 0,-1 0 1,1 0-1,0 0 0,0 0 0,0 0 0,0 1 0,5-3 1,-5 4 26,1 1 0,-1-1 0,0 0 0,0 1 0,0 0 0,0 0 0,0 0 0,0 0 0,0 0 1,0 0-1,0 1 0,-1 0 0,6 3 0,9 5 52,1-1 0,1-1 1,-1 0-1,1-1 0,1-1 0,-1-1 0,1-1 0,0-1 1,0 0-1,0-2 0,0 0 0,35-4 0,-50 2-44,0 0-1,0 0 0,-1-1 0,1 0 0,0 0 0,-1 0 1,1-1-1,-1 0 0,1 1 0,-1-2 0,0 1 0,-1 0 1,1-1-1,5-6 0,-7 9-24,-1-1 1,0 1-1,1-1 0,-1 0 1,0 1-1,0-1 1,0 0-1,0 0 0,0 0 1,0 0-1,0 0 1,-1 0-1,1 0 0,-1 0 1,0 0-1,1 0 1,-1 0-1,0 0 0,0 0 1,0 0-1,0 0 1,-1-1-1,1 1 0,-1 0 1,1 0-1,-1 0 1,0 0-1,1 1 0,-1-1 1,0 0-1,0 0 1,-1 0-1,1 1 0,0-1 1,0 0-1,-1 1 1,1-1-1,-3 0 0,-6-6-52,0 2 0,0 0 0,-1 0 0,0 1 0,0 0 0,-1 1 0,1 0 0,-25-4 0,10 4-43,-1 0 0,-54 2 0,78 3 94,-1-1 0,1 1 0,0-1 0,-1 1 0,1 0 0,0 0 0,0 0 0,0 1 0,0-1 0,0 1 0,0 0 0,0 0 0,0 0 0,0 0 0,1 0 0,-1 0 0,1 1 1,0 0-1,0-1 0,0 1 0,0 0 0,0 0 0,0 0 0,1 0 0,-1 0 0,1 0 0,0 0 0,0 1 0,0-1 0,1 0 0,-1 1 0,1-1 0,0 1 0,0-1 0,0 0 0,0 1 0,0-1 0,1 1 1,0-1-1,-1 0 0,1 1 0,0-1 0,1 0 0,-1 0 0,1 0 0,-1 0 0,1 0 0,0 0 0,0 0 0,0-1 0,0 1 0,4 2 0,1 1-39,0-2 1,0 1-1,1-1 0,0 0 0,-1 0 0,1-1 1,1 0-1,-1-1 0,0 0 0,14 2 0,50 1-4021,-28-5-767</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26.468"/>
    </inkml:context>
    <inkml:brush xml:id="br0">
      <inkml:brushProperty name="width" value="0.05" units="cm"/>
      <inkml:brushProperty name="height" value="0.05" units="cm"/>
      <inkml:brushProperty name="color" value="#004F8B"/>
    </inkml:brush>
  </inkml:definitions>
  <inkml:trace contextRef="#ctx0" brushRef="#br0">2 1 8948,'0'0'3359,"0"17"-2852,-2 76 514,3 166-180,6-198-3624,-5-66 2763,0 1-1,0 0 1,1 0-1,-1 0 1,1 0-1,0 0 1,0 1-1,6-6 1,-4 3-12,3-3 285,1 0 1,0 0-1,0 1 0,0 0 0,1 0 0,13-6 0,-18 11-2,0 1-1,-1 0 1,1 0-1,0 0 0,0 1 1,0-1-1,0 1 1,0 0-1,1 1 1,-1 0-1,0-1 1,0 1-1,0 1 1,1-1-1,-1 1 1,0 0-1,8 3 1,12 6-164,0-2 0,1-1-1,0-1 1,0 0 0,0-2 0,0-2 0,1 0 0,-1-2 0,34-3 0,-56 2-99,0 0 0,0 0-1,0-1 1,0 1-1,0-1 1,0 0 0,0 0-1,-1-1 1,1 1 0,-1-1-1,1 0 1,-1 0-1,0 0 1,0 0 0,-1 0-1,1-1 1,-1 1 0,1-1-1,-1 0 1,0 0 0,0 0-1,-1 0 1,2-4-1,-2 5-42,0 0-1,0 0 0,-1-1 1,1 1-1,-1 0 0,0-1 0,0 1 1,0 0-1,0 0 0,0-1 0,-1 1 1,1 0-1,-1 0 0,0 0 0,0-1 1,0 1-1,-1 0 0,1 0 0,-1 1 1,1-1-1,-1 0 0,0 0 1,0 1-1,-1-1 0,1 1 0,0 0 1,-1-1-1,1 1 0,-6-3 0,2 2 63,0 1-1,0-1 0,0 1 0,0 1 1,0-1-1,-1 1 0,1 0 0,0 0 0,-1 1 1,1 0-1,0 0 0,-1 1 0,1-1 1,0 1-1,0 1 0,-1-1 0,1 1 0,0 0 1,0 0-1,1 1 0,-1 0 0,0 0 1,1 0-1,0 1 0,-1 0 0,1 0 0,1 0 1,-1 0-1,1 1 0,0 0 0,0 0 1,0 0-1,0 0 0,1 1 0,0-1 0,0 1 1,1 0-1,0 0 0,0 0 0,0 0 1,0 0-1,1 0 0,0 1 0,0-1 0,1 0 1,0 1-1,1 9 0,-1-14-31,1 0-1,-1 0 1,1 0 0,0 0-1,0 0 1,0 0-1,0 0 1,0 0-1,0 0 1,0-1 0,0 1-1,1-1 1,-1 1-1,0-1 1,1 1 0,0-1-1,-1 0 1,1 1-1,0-1 1,0 0-1,1 1 1,3 0-513,0 0 1,-1 0-1,1-1 0,0 1 0,12 0 0,18-1-5278</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27.083"/>
    </inkml:context>
    <inkml:brush xml:id="br0">
      <inkml:brushProperty name="width" value="0.05" units="cm"/>
      <inkml:brushProperty name="height" value="0.05" units="cm"/>
      <inkml:brushProperty name="color" value="#004F8B"/>
    </inkml:brush>
  </inkml:definitions>
  <inkml:trace contextRef="#ctx0" brushRef="#br0">0 0 10565,'0'0'8150,"5"4"-8056,0 1-64,-1 0 0,0 0 0,0 0 0,0 1 0,-1-1-1,0 1 1,0 0 0,0 0 0,-1 0 0,2 9 0,-1-7-9,-1 0-1,1 0 0,1-1 0,-1 1 1,1-1-1,0 0 0,1 0 0,0 0 0,0 0 1,11 10-1,-6-10 13,0 0 0,0-1 0,1-1 1,0 0-1,0 0 0,0-1 0,0 0 0,1-1 1,0-1-1,13 2 0,2-1-11,0-1 0,1-2 0,34-3 0,-55 2-15,0 0 0,0 0-1,0-1 1,-1 0 0,1 0 0,0-1-1,-1 0 1,0 0 0,0 0-1,0-1 1,0 0 0,6-5-1,-9 6-50,-1 1 0,1-1 0,-1 1 0,0-1-1,1 0 1,-1 0 0,-1 0 0,1 0 0,0 0 0,-1 0-1,1 0 1,-1-1 0,0 1 0,0-1 0,0 1-1,-1-1 1,1 1 0,-1-1 0,0 1 0,0-1-1,0 1 1,-1-1 0,1 1 0,-1-1 0,-1-5 0,1 7 30,0 1 0,0-1 1,-1 1-1,1-1 0,0 1 1,0-1-1,-1 1 0,1 0 1,-1-1-1,0 1 0,1 0 1,-1 0-1,0 0 0,1 0 1,-1 1-1,0-1 0,0 0 1,0 1-1,0-1 0,0 1 1,0 0-1,1 0 0,-1-1 1,0 1-1,0 0 0,0 1 1,0-1-1,0 0 0,-3 1 1,1 0 3,1-1 1,0 1 0,0-1 0,-1 1-1,1 0 1,0 0 0,0 1 0,0-1-1,0 0 1,0 1 0,1 0 0,-1 0-1,0 0 1,1 0 0,-1 0 0,1 0 0,-3 5-1,3-3 4,0 1 1,0 1-1,1-1 0,0 0 0,0 0 0,0 1 0,0-1 0,1 0 0,0 1 1,0-1-1,1 0 0,-1 1 0,1-1 0,0 0 0,1 0 0,-1 0 1,1 0-1,0 0 0,0 0 0,1 0 0,-1 0 0,1-1 0,0 1 0,0-1 1,1 0-1,-1 0 0,1 0 0,0-1 0,0 1 0,0-1 0,1 0 1,-1 0-1,1 0 0,0-1 0,-1 1 0,1-1 0,0 0 0,0-1 0,1 1 1,-1-1-1,0 0 0,0 0 0,1-1 0,7 0 0,3-1-302,0-2 0,0 0 0,-1-1 0,1 0 0,-1-2 0,0 1 0,0-2 0,0 0-1,14-10 1,-7 5 223,1 1-1,41-14 1,-51 21 523,0 0 0,1 2 0,0-1 0,24 0 0,-40 16 296,-3-4-637,-1 0-1,0 0 1,0-1 0,-1 0 0,-1-1 0,1 1 0,-1-1-1,-11 7 1,-77 50-416,82-55 57,5-4-3817,21-11 53,19-12-2328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00.003"/>
    </inkml:context>
    <inkml:brush xml:id="br0">
      <inkml:brushProperty name="width" value="0.05" units="cm"/>
      <inkml:brushProperty name="height" value="0.05" units="cm"/>
      <inkml:brushProperty name="color" value="#004F8B"/>
    </inkml:brush>
  </inkml:definitions>
  <inkml:trace contextRef="#ctx0" brushRef="#br0">364 119 3874,'0'0'7358,"-14"-16"-4720,-50-50-199,61 63-2275,-1-1 1,0 1 0,0 0 0,0 0-1,-1 0 1,1 0 0,-1 1-1,1 0 1,-1 0 0,0 0-1,0 0 1,0 1 0,0 0-1,0 0 1,0 0 0,0 1 0,0-1-1,-1 1 1,1 0 0,0 1-1,0 0 1,0-1 0,-6 3-1,2 0-79,0 0 0,0 1 0,0 1 0,1-1 0,-1 1 0,1 1 0,1-1 0,-1 1 0,-10 10 0,11-7-20,-1-1 0,1 1 0,0 0 0,1 1 0,0-1 0,1 1 0,0 1 0,0-1 0,1 1 0,-4 19 0,6-26-74,1 1 1,0 0-1,1 1 0,-1-1 0,1 0 0,0 0 0,1 0 1,-1 0-1,1 0 0,0 0 0,0 0 0,0 0 0,1 0 1,0-1-1,0 1 0,0 0 0,0-1 0,1 1 0,0-1 1,0 0-1,0 0 0,0 0 0,0 0 0,1-1 0,7 6 1,3 0-411,0 0 1,0-2 0,1 0 0,-1-1-1,2 0 1,-1-1 0,1-1 0,16 3-1,-4-3-3378,52 2-1,-7-6-4726</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27.503"/>
    </inkml:context>
    <inkml:brush xml:id="br0">
      <inkml:brushProperty name="width" value="0.05" units="cm"/>
      <inkml:brushProperty name="height" value="0.05" units="cm"/>
      <inkml:brushProperty name="color" value="#004F8B"/>
    </inkml:brush>
  </inkml:definitions>
  <inkml:trace contextRef="#ctx0" brushRef="#br0">39 205 2193,'0'0'5677,"0"20"-3292,-10 142 1303,-4 68-1229,12-221-2041,-2-21-129,-3-26-46,6 6-250,0 1 0,2-1-1,2 0 1,0 1 0,3 0 0,0 0 0,2 0-1,1 1 1,26-58 0,-25 69 11,0 1-1,1-1 1,1 2 0,0-1-1,30-29 1,-34 40 80,-1 0 1,2 1-1,-1 0 1,1 0-1,0 1 1,0 0-1,0 1 0,1 0 1,-1 0-1,1 1 1,0 0-1,0 1 1,0 0-1,13-1 1,-14 2 51,-1 1 1,1 0 0,-1 0 0,1 1-1,0-1 1,-1 2 0,12 2 0,-18-3-121,1 1 0,-1-1 0,1 0 1,-1 1-1,1-1 0,-1 1 1,0 0-1,0 0 0,0 0 1,0 0-1,0 0 0,0 0 1,0 0-1,-1 1 0,1-1 0,-1 1 1,0-1-1,0 1 0,0 0 1,0-1-1,0 1 0,0 0 1,-1 0-1,1-1 0,-1 6 1,1-4-17,-1 1 0,1 0 0,-1-1 0,-1 1 0,1-1 0,0 1 0,-1-1 1,0 1-1,0-1 0,-1 1 0,1-1 0,-1 0 0,0 1 0,0-1 1,0 0-1,-1 0 0,-5 7 0,0-4 2,0 0 1,0 0-1,-1 0 0,0-1 1,0-1-1,-17 8 0,11-5-337,0-2 0,-1 0-1,0-1 1,0 0 0,0-1 0,0-1-1,-1-1 1,-30 1 0,47-3 182,-1 1 0,0-1 0,1 0 0,-1 0 0,0 0 0,0 0 0,1 0 0,-1 0 0,0 0 0,1 0 0,-1 0 0,0 0 0,0-1 0,1 1 0,-1 0 0,0 0 1,1-1-1,-1 1 0,0 0 0,1-1 0,-1 1 0,1-1 0,-1 1 0,1 0 0,-1-1 0,1 0 0,-1 1 0,1-1 0,-1 1 0,1-1 0,0 1 0,-1-1 0,1 0 0,0 1 0,-1-1 0,1 0 0,0 0 0,0 1 0,0-1 0,0 0 0,0 1 1,0-1-1,0 0 0,0 0 0,-1-21-6738</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27.850"/>
    </inkml:context>
    <inkml:brush xml:id="br0">
      <inkml:brushProperty name="width" value="0.05" units="cm"/>
      <inkml:brushProperty name="height" value="0.05" units="cm"/>
      <inkml:brushProperty name="color" value="#004F8B"/>
    </inkml:brush>
  </inkml:definitions>
  <inkml:trace contextRef="#ctx0" brushRef="#br0">1 1 13366,'0'0'4674</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35.617"/>
    </inkml:context>
    <inkml:brush xml:id="br0">
      <inkml:brushProperty name="width" value="0.05" units="cm"/>
      <inkml:brushProperty name="height" value="0.05" units="cm"/>
      <inkml:brushProperty name="color" value="#004F8B"/>
    </inkml:brush>
  </inkml:definitions>
  <inkml:trace contextRef="#ctx0" brushRef="#br0">1 0 11781,'12'19'-306,"-10"-16"327,7 12 266,1 0 0,1-1 1,0-1-1,0 0 0,1 0 1,1-1-1,0-1 1,1 0-1,18 11 0,33 13 396,2-4 0,2-2 0,0-3 0,109 25-1,301 33 1280,-253-58-1513,1-10 0,297-16 0,-435-8-387,-1-3-1,0-5 1,-1-4-1,84-30 1,321-152 935,-479 196-1011,-10 4-53,1 0-1,-1 0 1,0 1-1,1-1 1,-1 1-1,1 0 0,-1 0 1,7 0-1</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36.794"/>
    </inkml:context>
    <inkml:brush xml:id="br0">
      <inkml:brushProperty name="width" value="0.05" units="cm"/>
      <inkml:brushProperty name="height" value="0.05" units="cm"/>
      <inkml:brushProperty name="color" value="#004F8B"/>
    </inkml:brush>
  </inkml:definitions>
  <inkml:trace contextRef="#ctx0" brushRef="#br0">759 21 6419,'0'0'4631,"3"-4"-4196,3-5-451,-5 8 111,-1 1-1,0-1 1,0 1 0,1-1-1,-1 1 1,0 0 0,1-1-1,-1 1 1,0-1 0,1 1-1,-1 0 1,1-1 0,-1 1-1,0 0 1,1 0 0,-1-1-1,1 1 1,-1 0 0,1 0-1,-1 0 1,1-1 0,-1 1-1,1 0 1,-1 0 0,1 0-1,0 0 1,-1 30 689,-9 78 1111,-1 33 140,10 61-522,-43-200-1961,-46 3-56,-67 4 86,-309 56 0,465-64 378,0-1 0,0 0 0,0 0-1,-1 0 1,1 0 0,0 0 0,0 1-1,0-1 1,0 0 0,0 0-1,0 0 1,0 0 0,-1 0 0,1 0-1,0 0 1,0 0 0,0 0-1,0 0 1,0 1 0,-1-1 0,1 0-1,0 0 1,0 0 0,0 0-1,0 0 1,0 0 0,-1 0 0,1 0-1,0 0 1,0 0 0,0 0 0,0 0-1,-1 0 1,1-1 0,0 1-1,0 0 1,0 0 0,0 0 0,0 0-1,0 0 1,-1 0 0,1 0-1,0 0 1,0 0 0,0 0 0,0-1-1,0 1 1,0 0 0,0 0-1,-1 0 1,1 0 0,0 0 0,0 0-1,0-1 1,0 1 0,0 0-1,0 0 1,0 0 0,0 0 0,0-1-1,0 1 1,0 0 0,0 0 0,0 0-1,0 0 1,0 0 0,0-1-1,0 1 1,0 0 0,10-12-2738,-1 3 158,3-10-1928</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37.312"/>
    </inkml:context>
    <inkml:brush xml:id="br0">
      <inkml:brushProperty name="width" value="0.05" units="cm"/>
      <inkml:brushProperty name="height" value="0.05" units="cm"/>
      <inkml:brushProperty name="color" value="#004F8B"/>
    </inkml:brush>
  </inkml:definitions>
  <inkml:trace contextRef="#ctx0" brushRef="#br0">256 0 6947,'0'0'1881,"-3"17"272,-19 347 6299,25-340-8344,-3-24-110,0 0 0,0 0-1,0 0 1,0 1-1,0-1 1,1 0-1,-1 0 1,0 0-1,0 0 1,0 0-1,0 0 1,1 0-1,-1 0 1,0 0 0,0 0-1,0 0 1,0 0-1,1 0 1,-1 0-1,0 0 1,0 0-1,0 0 1,1 0-1,-1 0 1,0 0-1,0 0 1,0 0 0,0 0-1,0 0 1,1-1-1,-1 1 1,0 0-1,0 0 1,0 0-1,0 0 1,0 0-1,0 0 1,1-1-1,-1 1 1,0 0-1,0 0 1,0 0 0,0 0-1,0 0 1,0-1-1,0 1 1,0 0-1,0 0 1,0 0-1,0 0 1,0-1-1,0 1 1,0 0-1,17-42-669,-14 32 467,5-10-266,-1-1-1,-2-1 0,1 1 1,-2-1-1,-1 0 0,-1 0 1,-1 0-1,-3-37 1,2 58 475,0 0 0,-1 0 0,1 0 1,-1 0-1,1 0 0,-1 0 0,1 0 1,-1 0-1,0 0 0,1 1 0,-1-1 1,0 0-1,0 0 0,1 1 0,-1-1 1,0 1-1,0-1 0,0 1 0,0-1 1,0 1-1,0-1 0,0 1 0,0 0 1,0 0-1,0-1 0,0 1 0,0 0 1,-1 0-1,-37 0 185,29 0-139,0 2 28,0-1 0,0 1-1,1 1 1,-1 0 0,1 0-1,-1 1 1,1 0 0,0 0-1,1 1 1,-13 9 0,10-6 70,0 0 0,1 1 1,0 0-1,0 0 0,1 2 1,0-1-1,-9 15 0,16-23-130,0 1 1,0 0-1,0 0 0,1-1 0,-1 1 0,1 0 1,0 1-1,0-1 0,0 0 0,0 0 0,0 0 0,1 1 1,-1-1-1,1 0 0,0 1 0,0-1 0,0 0 0,1 0 1,-1 1-1,1-1 0,-1 0 0,1 0 0,0 1 1,1-1-1,-1 0 0,0 0 0,1 0 0,0-1 0,-1 1 1,1 0-1,0 0 0,1-1 0,-1 0 0,0 1 0,1-1 1,-1 0-1,1 0 0,0 0 0,0 0 0,0-1 0,-1 1 1,2-1-1,-1 0 0,0 0 0,0 0 0,0 0 1,7 1-1,88 12-571,-27-5-5209,-50-6 1877</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39.110"/>
    </inkml:context>
    <inkml:brush xml:id="br0">
      <inkml:brushProperty name="width" value="0.05" units="cm"/>
      <inkml:brushProperty name="height" value="0.05" units="cm"/>
      <inkml:brushProperty name="color" value="#004F8B"/>
    </inkml:brush>
  </inkml:definitions>
  <inkml:trace contextRef="#ctx0" brushRef="#br0">328 8 6163,'0'0'4959,"-3"-7"-4190,3 7-768,0 0 0,0 0-1,0 0 1,0 1 0,0-1-1,0 0 1,0 0-1,0 0 1,0 0 0,0 0-1,0 0 1,0 0 0,0 1-1,-1-1 1,1 0-1,0 0 1,0 0 0,0 0-1,0 0 1,0 0 0,0 0-1,0 1 1,0-1-1,0 0 1,0 0 0,-1 0-1,1 0 1,0 0 0,0 0-1,0 0 1,0 0 0,0 0-1,0 0 1,0 0-1,-1 0 1,1 0 0,0 0-1,0 0 1,0 0 0,0 0-1,0 0 1,-1 0-1,1 0 1,0 0 0,0 0-1,0 0 1,0 0 0,0 0-1,0 0 1,0 0-1,-1 0 1,1 0 0,0 0-1,0 0 1,0 0 0,0-1-1,0 1 1,0 0-1,0 0 1,0 0 0,0 0-1,-1 0 1,1 0 0,0 0-1,0 0 1,0-1-1,-3 20 510,1 1 0,1-1 0,0 0 0,4 31 0,-1 10 910,-2-6-445,-2-1-515,3 0 1,1 0-1,3-1 1,3 1-1,15 57 1,-23-107-157,6 15 260,-5 1-4553,-10-14-430,-15-11 2243,4-3 775,0-1 0,1-1 0,0 0 0,-28-23 0,-68-66 1357,85 72 1095,-27-22 6070,58 53-5721,12 17-483,0 0 1,1-1-1,1 0 0,30 28 0,-19-23-451,2-1 0,0-1 0,2-2 0,60 32 0,-81-47-370,-1-1 1,1 0-1,1-1 1,-1 0 0,0-1-1,1 0 1,-1 0 0,16 0-1,-22-5-19,-1 0-1,0 0 0,-1 0 1,1-1-1,-1 1 0,1-1 1,-1 1-1,0-1 0,0 1 1,0-1-1,0-7 0,0 4-55,16-88-341,-12 56-84,16-56-1,-18 84-345,0 1 1,1-1-1,1 1 0,0 0 1,0 0-1,1 1 0,0 0 1,1 0-1,13-15 0,-5 11-5071</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39.701"/>
    </inkml:context>
    <inkml:brush xml:id="br0">
      <inkml:brushProperty name="width" value="0.05" units="cm"/>
      <inkml:brushProperty name="height" value="0.05" units="cm"/>
      <inkml:brushProperty name="color" value="#004F8B"/>
    </inkml:brush>
  </inkml:definitions>
  <inkml:trace contextRef="#ctx0" brushRef="#br0">230 274 5394,'0'0'4218,"13"-17"-2830,41-58 469,-50 71-1708,-1 0 0,0 0 0,-1 0 0,1-1 0,-1 1 1,0-1-1,0 1 0,0-1 0,0 0 0,-1 0 0,0 0 1,0 1-1,0-1 0,-1 0 0,1 0 0,-1-1 0,0 1 1,-1 0-1,1 0 0,-1 0 0,0 1 0,0-1 0,-3-6 1,1 7-139,0 0 1,0 0-1,0 0 1,0 0-1,-1 0 1,0 1-1,0-1 1,0 1-1,0 0 1,0 0-1,-1 1 1,1 0-1,-1-1 1,0 1-1,0 1 1,0-1 0,1 1-1,-10-2 1,2 1-20,-1 0 1,1 0-1,0 1 1,-1 1-1,0 0 0,1 1 1,0 0-1,-25 7 1,32-7 36,0 1 0,0 0 1,0 0-1,0 1 0,0-1 1,0 1-1,1 0 0,-1 0 0,1 1 1,0 0-1,0-1 0,0 1 1,1 0-1,-1 1 0,1-1 0,0 1 1,0-1-1,1 1 0,-1 0 0,1 0 1,0 0-1,-2 10 0,2-6 64,0 0 0,1 0 1,0-1-1,0 1 0,1 0 0,0 0 0,0 0 0,1 0 0,1 0 0,-1-1 1,4 11-1,-3-15-75,-1-1 0,1 1 0,0 0 0,0-1 1,0 1-1,0-1 0,1 0 0,-1 1 0,1-1 1,0 0-1,0-1 0,0 1 0,0-1 0,1 1 1,-1-1-1,0 0 0,1 0 0,0 0 0,0-1 1,-1 1-1,1-1 0,0 0 0,0 0 0,0 0 1,0-1-1,6 1 0,-2-1-70,1 1 0,-1-2-1,0 1 1,1-1 0,-1-1 0,0 1 0,0-2 0,0 1-1,0-1 1,0 0 0,0 0 0,-1-1 0,0 0 0,0-1-1,0 0 1,0 0 0,0 0 0,-1-1 0,0 1 0,0-2-1,-1 1 1,0 0 0,0-1 0,0 0 0,-1-1-1,5-10 1,-2 2-295,-2 0-1,1 0 1,-2-1 0,0 0-1,2-31 1,-4 20 1810,-2 48-1284,1 0 1,0 0-1,2 0 0,0 0 1,12 36-1,-12-48-270,0 0-1,0 0 1,1-1-1,0 0 1,1 1-1,-1-1 1,1-1-1,1 1 0,-1-1 1,1 0-1,0 0 1,1-1-1,-1 0 1,1 0-1,0 0 1,0-1-1,10 4 1,-12-6-318,0 0 0,0 0 0,0-1-1,0 0 1,1 0 0,-1-1 0,0 0 0,7 0 0,-9 0-61,1 0 1,-1 0-1,0-1 0,0 0 0,0 1 1,0-1-1,0 0 0,0-1 1,0 1-1,0 0 0,0-1 0,0 0 1,-1 1-1,4-4 0,14-21-5071</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40.094"/>
    </inkml:context>
    <inkml:brush xml:id="br0">
      <inkml:brushProperty name="width" value="0.05" units="cm"/>
      <inkml:brushProperty name="height" value="0.05" units="cm"/>
      <inkml:brushProperty name="color" value="#004F8B"/>
    </inkml:brush>
  </inkml:definitions>
  <inkml:trace contextRef="#ctx0" brushRef="#br0">0 56 5747,'0'0'11039,"1"-12"-9841,-1 3-1077,2-23 297,-2 32-415,0 0-1,0 0 1,1 0 0,-1 0 0,0-1 0,0 1 0,0 0-1,0 0 1,0 0 0,0 0 0,0 0 0,0 0 0,0 0 0,0 0-1,0-1 1,0 1 0,0 0 0,1 0 0,-1 0 0,0 0-1,0 0 1,0 0 0,0 0 0,0 0 0,0 0 0,0 0-1,1 0 1,-1 0 0,0 0 0,0 0 0,0 0 0,0 0 0,0 0-1,0 0 1,1 0 0,-1 0 0,0 0 0,0 0 0,0 0-1,0 0 1,0 0 0,0 0 0,0 0 0,1 0 0,-1 0 0,0 0-1,0 0 1,0 0 0,0 1 0,0-1 0,0 0 0,0 0-1,0 0 1,0 0 0,0 0 0,1 0 0,-1 0 0,0 0-1,0 0 1,0 1 0,0-1 0,0 0 0,0 0 0,0 0 0,10 24 148,0 7 158,-1 1 0,-2 1-1,5 50 1,-6 40-3611,3-139-4555,5-9 3559,4-8-67</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40.437"/>
    </inkml:context>
    <inkml:brush xml:id="br0">
      <inkml:brushProperty name="width" value="0.05" units="cm"/>
      <inkml:brushProperty name="height" value="0.05" units="cm"/>
      <inkml:brushProperty name="color" value="#004F8B"/>
    </inkml:brush>
  </inkml:definitions>
  <inkml:trace contextRef="#ctx0" brushRef="#br0">0 88 624,'121'34'3180,"-120"-34"-3078,0 0-1,0 0 1,0 0-1,0 0 1,0 0-1,0 0 0,0 0 1,0 0-1,0 0 1,0-1-1,0 1 1,0 0-1,0 0 0,0-1 1,-1 1-1,1-1 1,0 1-1,0-1 1,0 1-1,0-1 0,-1 0 1,1 1-1,0-1 1,-1 0-1,1 1 1,0-1-1,-1 0 0,1 0 1,-1 0-1,1 0 1,-1 1-1,0-1 1,1 0-1,-1 0 0,0 0 1,0 0-1,1 0 1,-1 0-1,0 0 1,0 0-1,0 0 0,0 0 1,0 0-1,-1-1 1,1-1 306,0 1 1,0-1-1,0 1 1,0-1 0,-1 1-1,0-1 1,1 1-1,-1 0 1,0-1 0,0 1-1,0 0 1,0-1 0,-2-1-1,2 11 2626,7 30-2845,27 49 1134,-17-48-824,11 44-1,-23-69-539,-2 0 0,1-1 0,-2 1 1,0 0-1,0 0 0,-1 0 0,-3 24 0,3-37 21,0 1 1,0-1 0,-1 1-1,1 0 1,0-1 0,0 1-1,0-1 1,0 1 0,0-1-1,-1 1 1,1-1 0,0 1-1,-1-1 1,1 1 0,0-1-1,-1 1 1,1-1 0,0 1-1,-1-1 1,1 0 0,-1 1-1,1-1 1,-1 0 0,1 1-1,-1-1 1,1 0 0,-1 1-1,1-1 1,-1 0 0,1 0-1,-1 0 1,0 0 0,1 0-1,-1 0 1,1 1 0,-1-1-1,1 0 1,-1-1 0,0 1-1,1 0 1,-1 0 0,1 0-1,-1 0 1,1 0 0,-1-1-1,0 1 1,0-1 0,0 1 15,0-1 0,-1 0 1,1 1-1,0-1 1,0 0-1,0 0 1,0 0-1,0 0 1,0 0-1,0 0 0,1 0 1,-1 0-1,0-1 1,0 1-1,1 0 1,-1 0-1,1-1 0,-1 1 1,1 0-1,-1-3 1,1-1-8,0 0 1,0 1-1,0-1 1,0 1-1,1-1 1,0 1-1,0-1 1,0 1 0,1-1-1,-1 1 1,1 0-1,0 0 1,0-1-1,0 1 1,1 1-1,0-1 1,-1 0-1,1 1 1,0-1-1,1 1 1,-1 0-1,1 0 1,-1 0 0,1 1-1,0-1 1,0 1-1,0 0 1,0 0-1,1 0 1,-1 1-1,0-1 1,1 1-1,-1 0 1,1 0-1,-1 1 1,1 0-1,0-1 1,4 2 0,-7-1 25,0 1 1,-1-1-1,1 1 1,0 0-1,-1 0 1,1 0-1,-1 0 1,1 0-1,-1 0 1,0 0-1,1 1 1,-1-1-1,0 0 1,0 1-1,0-1 1,0 1-1,0-1 1,1 3-1,18 38 12,-10-17-204,9 4-1657,-3-12-2506,1-5-3522</inkml:trace>
  <inkml:trace contextRef="#ctx0" brushRef="#br0" timeOffset="1">440 0 9108,'0'0'0</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40.879"/>
    </inkml:context>
    <inkml:brush xml:id="br0">
      <inkml:brushProperty name="width" value="0.05" units="cm"/>
      <inkml:brushProperty name="height" value="0.05" units="cm"/>
      <inkml:brushProperty name="color" value="#004F8B"/>
    </inkml:brush>
  </inkml:definitions>
  <inkml:trace contextRef="#ctx0" brushRef="#br0">18 301 10005,'0'0'8454,"-3"-17"-7533,-11-54-535,14 61-351,0 1-1,0-1 0,1 0 0,0 0 0,1 1 1,0-1-1,1 1 0,0-1 0,0 1 1,1 0-1,0 0 0,0 0 0,1 1 0,1-1 1,-1 1-1,14-14 0,-19 22-25,1-1 1,-1 1-1,0-1 0,1 1 0,-1 0 1,0-1-1,1 1 0,-1-1 1,0 1-1,1 0 0,-1 0 0,1-1 1,-1 1-1,1 0 0,-1 0 1,1-1-1,-1 1 0,1 0 1,-1 0-1,1 0 0,-1 0 0,1 0 1,-1 0-1,1 0 0,-1 0 1,1 0-1,-1 0 0,1 0 0,-1 0 1,1 0-1,-1 0 0,1 1 1,-1-1-1,1 0 0,-1 0 1,1 0-1,-1 1 0,1-1 0,-1 0 1,0 1-1,1-1 0,-1 0 1,1 1-1,13 21 34,-11-18-1,1 4 28,15 24 326,29 41-1,-42-66-396,0 0 0,0 1 0,0-2-1,1 1 1,0-1 0,1 0 0,-1-1 0,1 0-1,0 0 1,17 8 0,-22-13-30,-1 1 0,1-1 1,-1 0-1,0 1 0,1-1 1,-1 0-1,1-1 0,-1 1 0,1 0 1,-1-1-1,0 1 0,1-1 1,-1 0-1,0 1 0,1-1 0,-1 0 1,0-1-1,0 1 0,0 0 0,0-1 1,0 1-1,0-1 0,0 1 1,0-1-1,-1 0 0,1 0 0,-1 0 1,1 0-1,1-3 0,5-9-151,0-1-1,-1 1 1,8-24 0,-6 17-61,8-31-18,-15 41 311,2-1 0,0 1 0,0 0 0,9-16 0,-11 29 107,0 0 0,-1 1 0,1-1 0,-1 0 0,0 1 0,0-1 0,0 0 0,0 1 0,0 0 0,0-1 0,0 6 0,1-2 213,2 3-269,-1 0 0,1 0-1,1-1 1,0 0 0,0 1-1,0-2 1,10 11 0,20 8-2621,-32-24 1643,1 0 1,0-1 0,0 0-1,0 0 1,0 0 0,0 0-1,0 0 1,7-1 0,7 0-7496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00.599"/>
    </inkml:context>
    <inkml:brush xml:id="br0">
      <inkml:brushProperty name="width" value="0.05" units="cm"/>
      <inkml:brushProperty name="height" value="0.05" units="cm"/>
      <inkml:brushProperty name="color" value="#004F8B"/>
    </inkml:brush>
  </inkml:definitions>
  <inkml:trace contextRef="#ctx0" brushRef="#br0">322 148 5635,'0'0'3668,"-5"-16"-2041,-19-52 1105,22 64-2417,0 0 0,0 0-1,-1 0 1,1 0-1,-1 0 1,0 1 0,0-1-1,0 1 1,0 0 0,0 0-1,-1 0 1,0 0-1,-7-3 1,7 4-227,-1 0 1,1 0-1,-1 1 1,0 0-1,1 0 0,-1 0 1,0 0-1,0 1 1,1 0-1,-1 0 0,-6 1 1,3 0-109,0 1 0,-1 0 1,1 0-1,0 1 1,1 0-1,-1 0 0,0 1 1,1 0-1,0 0 1,0 1-1,0 0 0,-11 11 1,10-7 34,0 0 1,1 1-1,0 0 0,1 0 1,0 1-1,0 0 1,1 0-1,1 0 1,0 1-1,-3 14 0,6-21-11,0 0-1,0-1 1,0 1-1,1 0 0,-1 0 1,1 0-1,1 0 0,-1 0 1,1 0-1,-1 0 1,1 0-1,1 0 0,-1-1 1,1 1-1,0 0 0,0-1 1,0 1-1,0-1 0,1 0 1,0 0-1,0 0 1,0 0-1,0 0 0,1-1 1,-1 1-1,1-1 0,5 3 1,5 2 13,-1-2 1,1 1 0,0-2 0,0 0-1,1-1 1,0 0 0,-1-1-1,19 1 1,18 0-364,54-4-1,-73-1-24,-17 1 198,-1-1-1,1 0 1,-1-1-1,0-1 1,0 0-1,0-1 1,0-1-1,23-11 1,-32 14 182,1-1 1,-1 0-1,-1-1 1,1 1-1,0-1 1,-1 0-1,0 0 1,0 0-1,0-1 1,0 0-1,-1 1 1,0-1-1,0 0 1,0-1-1,-1 1 1,1 0-1,-1-1 1,0 1-1,-1-1 0,0 0 1,1 0-1,-2 1 1,1-12-1,-1 11 22,0 1 0,0 0 0,0-1-1,-1 1 1,0 0 0,0 0-1,0-1 1,-1 1 0,0 0 0,0 0-1,0 0 1,0 1 0,-6-8-1,6 9-17,-1 0-1,-1 0 1,1 1-1,0-1 1,-1 1-1,1 0 1,-1 0-1,0 0 1,1 0-1,-1 1 1,0-1-1,0 1 1,0 0-1,0 0 0,0 0 1,-1 1-1,1 0 1,-5 0-1,7-1-7,0 1-1,0 0 1,0 0-1,0 0 1,1 0 0,-1 0-1,0 0 1,0 0-1,0 1 1,0-1-1,0 1 1,0-1-1,0 1 1,0 0-1,1-1 1,-1 1-1,0 0 1,1 0-1,-1 1 1,1-1-1,-1 0 1,1 0-1,-1 1 1,-1 2-1,2 0-23,0-1 1,0 1-1,0 0 0,0-1 0,1 1 0,0 0 0,0 0 0,0 0 0,0 0 0,1-1 0,-1 1 0,2 5 0,2 3-42,1 0-1,0 0 1,1 0-1,0-1 1,1 0 0,0 0-1,1-1 1,0 0 0,1 0-1,17 15 1,8 12-131,-5-2 176,-2 2-1,-2 1 1,-1 1 0,-1 1-1,-3 1 1,-1 0 0,14 49-1,-4-4 177,-31-191-1381,0 40 729,2 1 0,11-89 0,-7 133 601,0 1 0,1 0 0,1 0 0,1 1 0,18-36 0,-21 47 7,0 1-1,0-1 1,1 1 0,-1 0-1,1 0 1,1 0 0,-1 1-1,1 0 1,0 0 0,0 0-1,0 1 1,1 0 0,-1 0 0,1 0-1,0 1 1,1 0 0,-1 0-1,9-1 1,-8 2-3,-1 1-1,1 0 1,-1 1-1,1 0 1,-1 0-1,1 0 1,-1 1 0,1 0-1,-1 1 1,1-1-1,-1 2 1,0-1-1,10 5 1,-12-4-61,-1 0-1,1 0 1,-1 1-1,1 0 1,-1 0-1,0 0 1,0 0 0,-1 0-1,0 1 1,1 0-1,-1 0 1,-1 0-1,1 0 1,-1 0 0,0 0-1,0 1 1,0-1-1,1 9 1,-1-6-28,-1 1 0,1-1 0,-2 1 0,1 0 1,-1-1-1,0 1 0,-1 0 0,0-1 0,0 1 0,-1-1 0,-4 13 1,4-15-26,-1-1 0,0 1-1,0-1 1,-1 0 0,0 1 0,0-2 0,0 1 0,0 0 0,-1-1 0,0 0 0,1 0 0,-2-1 0,1 1 0,0-1 0,-1 0 0,-8 3 0,3-1-138,-1-1-1,0 0 1,0-1 0,0 0-1,0-1 1,0-1 0,-19 1-1,28-2-10,-1 0-1,1 0 0,-1 0 1,1 0-1,0-1 0,-1 1 1,1-1-1,0 0 0,0 0 1,0 0-1,-1 0 0,1-1 1,0 1-1,0-1 0,1 0 1,-1 0-1,0 0 0,1 0 1,-1 0-1,1-1 0,-1 1 1,1-1-1,0 1 0,0-1 1,0 0-1,1 0 0,-1 0 1,1 0-1,-1 0 0,1 0 1,-1-4-1,0-36-3475,2-8-1459</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41.224"/>
    </inkml:context>
    <inkml:brush xml:id="br0">
      <inkml:brushProperty name="width" value="0.05" units="cm"/>
      <inkml:brushProperty name="height" value="0.05" units="cm"/>
      <inkml:brushProperty name="color" value="#004F8B"/>
    </inkml:brush>
  </inkml:definitions>
  <inkml:trace contextRef="#ctx0" brushRef="#br0">1 167 13286,'0'0'3642,"17"2"-1879,0 0-1437,15 1 125,-1-1 0,53-3-1,-81 1-467,1-1 0,0 1-1,-1-1 1,1 0 0,0-1 0,-1 1-1,0 0 1,1-1 0,-1 0-1,0 0 1,0 0 0,0 0-1,0-1 1,0 1 0,0-1 0,-1 1-1,1-1 1,-1 0 0,0 0-1,0 0 1,0 0 0,0-1-1,0 1 1,-1-1 0,1 1 0,-1-1-1,0 1 1,0-1 0,-1 1-1,1-1 1,-1 0 0,0 0-1,1 1 1,-2-1 0,1 0 0,0 1-1,-1-1 1,0 0 0,1 1-1,-2-1 1,1 0 0,0 1 0,-1 0-1,1-1 1,-1 1 0,0 0-1,0 0 1,0 0 0,-1 0-1,1 0 1,-1 0 0,1 1 0,-1-1-1,0 1 1,0 0 0,0 0-1,-1 0 1,1 0 0,0 0-1,-1 1 1,-3-2 0,2 1 12,0 1 1,0 0-1,0 0 1,0 0-1,0 0 1,0 1 0,0 0-1,0 0 1,0 0-1,0 0 1,0 1-1,0 0 1,0 0-1,0 0 1,0 1-1,0 0 1,0 0-1,1 0 1,-1 0-1,1 1 1,0 0 0,-1 0-1,1 0 1,0 0-1,1 1 1,-1-1-1,1 1 1,-1 0-1,1 0 1,0 0-1,1 1 1,-1-1-1,1 1 1,0-1-1,0 1 1,0 0 0,1 0-1,-1 0 1,1 0-1,0 0 1,1 0-1,-1 10 1,1-6-209,2 36-3758,10-27-1586</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41.725"/>
    </inkml:context>
    <inkml:brush xml:id="br0">
      <inkml:brushProperty name="width" value="0.05" units="cm"/>
      <inkml:brushProperty name="height" value="0.05" units="cm"/>
      <inkml:brushProperty name="color" value="#004F8B"/>
    </inkml:brush>
  </inkml:definitions>
  <inkml:trace contextRef="#ctx0" brushRef="#br0">1 351 9893,'0'0'6539,"8"9"-4680,-5-15-1626,1-1 0,-1 1-1,0-1 1,0 0 0,3-13-1,-2 6-206,10-28 42,-10 29-26,0-1-1,0 2 0,1-1 0,1 0 0,0 1 0,1 0 0,12-16 1,-18 27-16,0 1 0,0-1 0,0 0 0,0 1 0,0-1 0,0 1 0,0-1 0,0 1 0,0-1 0,0 1 0,0 0 0,0 0 0,1-1 0,-1 1 0,0 0 0,0 0 0,0 0 0,1 0 0,-1 0 0,0 1 0,0-1 0,0 0 0,0 1 0,0-1 0,1 0 0,-1 1 0,0-1 0,0 1 0,0 0 0,1 1 0,37 28 141,-21-15 57,-12-11-189,1 1 0,1-1 0,-1-1 0,0 1 0,1-1 0,0 0 0,10 2 0,-15-5-19,-1 0 0,0 1 0,1-1 0,-1 0 0,0 0 0,1 0 1,-1 0-1,0-1 0,1 1 0,-1-1 0,0 1 0,0-1 0,1 0 0,-1 0 1,0 0-1,0 0 0,0 0 0,0 0 0,0-1 0,0 1 0,-1 0 0,1-1 1,0 0-1,-1 1 0,1-1 0,-1 0 0,1 0 0,-1 0 0,1-2 0,8-15-676,-1 0 0,11-38-1,-7-9-6642,-11 46 1335</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42.245"/>
    </inkml:context>
    <inkml:brush xml:id="br0">
      <inkml:brushProperty name="width" value="0.05" units="cm"/>
      <inkml:brushProperty name="height" value="0.05" units="cm"/>
      <inkml:brushProperty name="color" value="#004F8B"/>
    </inkml:brush>
  </inkml:definitions>
  <inkml:trace contextRef="#ctx0" brushRef="#br0">0 192 6755,'0'0'8084,"22"1"-5726,72 7-978,-81-8-1191,0 0 0,0-1 1,1 0-1,-1-1 0,0 0 1,24-8-1,-31 8-166,-1 0-1,0 0 0,0 0 1,0-1-1,0 0 0,0 0 1,0 0-1,-1 0 0,1-1 1,-1 0-1,0 0 1,0 0-1,-1 0 0,1-1 1,4-8-1,-7 10-26,1 1 0,-1-1-1,0 0 1,0 0 0,0 0 0,-1 0 0,1 0 0,-1 0-1,1 0 1,-1 0 0,0 0 0,0 0 0,0 0 0,-1 0-1,1 0 1,-1 0 0,0 0 0,0 0 0,0 0 0,-2-5-1,0 4-12,1 1 0,-1-1-1,0 1 1,0 0 0,0 0-1,0 0 1,-1 1 0,1-1-1,-1 1 1,1-1 0,-1 1-1,0 0 1,-6-2 0,5 2 17,0 0 1,-1 0 0,1 1 0,0 0-1,-1 0 1,1 0 0,0 0 0,-1 1-1,1 0 1,-1 0 0,1 1 0,-1-1 0,1 1-1,-1 0 1,1 1 0,0-1 0,0 1-1,0 0 1,0 0 0,0 1 0,0 0-1,0-1 1,-5 6 0,6-3 70,-1 1-1,1-1 1,0 1 0,1 0 0,-1 0-1,1 1 1,1-1 0,-1 1 0,1-1 0,0 1-1,0 0 1,1 0 0,0-1 0,0 1-1,1 0 1,0 0 0,0 0 0,1 0 0,-1 0-1,2 0 1,-1 0 0,1 0 0,0 0-1,0-1 1,1 1 0,0-1 0,0 0 0,0 0-1,1 0 1,0 0 0,0 0 0,0-1-1,11 10 1,-4-6-56,1-1 0,0-1 0,1 0 0,-1-1 0,1 0 0,1 0 0,-1-2 0,23 6 0,-6-5-735,0-1 0,61 0 0,-85-4 422,1 0 0,-1-1-1,1 1 1,-1-1 0,0-1 0,1 1-1,-1-1 1,0 0 0,0-1 0,0 1-1,0-1 1,-1-1 0,1 1-1,-1-1 1,0 0 0,0 0 0,0 0-1,0-1 1,-1 1 0,7-10 0,-5 4-114,0 0 1,-1-1-1,0 1 1,0-1 0,-1 0-1,-1 0 1,0-1 0,-1 1-1,0-1 1,1-22-1,-2-61 569,-1 61 8731,-1 74-8481,-1-19 9,2 0 0,0-1 1,1 1-1,2 0 0,5 24 0,-7-41-606,1 1 0,0 0 0,0-1-1,0 0 1,0 1 0,1-1 0,-1 0 0,1 0 0,0 0-1,1 0 1,4 4 0,-4-5-326,0-1 0,0 1 0,0-1 1,0 0-1,1 0 0,-1 0 0,0-1 0,1 1 0,-1-1 0,1 0 1,0-1-1,-1 1 0,1-1 0,5 0 0,14 0-4678</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42.634"/>
    </inkml:context>
    <inkml:brush xml:id="br0">
      <inkml:brushProperty name="width" value="0.05" units="cm"/>
      <inkml:brushProperty name="height" value="0.05" units="cm"/>
      <inkml:brushProperty name="color" value="#004F8B"/>
    </inkml:brush>
  </inkml:definitions>
  <inkml:trace contextRef="#ctx0" brushRef="#br0">1 0 7411,'0'0'10696,"0"16"-9965,0 30-80,-1-11-213,2-1 0,10 66 0,-9-89-444,1-1-1,0 1 0,0-1 1,1 0-1,0 0 0,1 0 0,0 0 1,1-1-1,0 0 0,0 0 1,1-1-1,0 1 0,0-1 1,12 9-1,-9-10-111,0 0-1,1 0 1,0-1 0,0 0 0,1-1-1,-1-1 1,1 0 0,0 0 0,0-1-1,1-1 1,-1 0 0,0 0 0,20-1-1,-24-1-1,1-1-1,-1 0 0,1 0 1,-1 0-1,0-1 1,0-1-1,1 1 0,-2-1 1,1-1-1,0 0 0,-1 0 1,1 0-1,-1-1 1,0 0-1,0 0 0,-1-1 1,0 1-1,0-2 0,0 1 1,7-11-1,-7 7 32,0-1-1,-1 1 1,0-1-1,0 0 1,-1-1-1,-1 1 1,4-21-1,-3 2 1526,-1-57 0,-22 153 981,18-54-2345,0 1 0,1-1 1,0 1-1,1-1 0,1 0 0,0 1 0,1-1 0,0 0 1,0 0-1,1 0 0,1-1 0,6 13 0,-3-11-671,0-1 0,1 1 0,0-1-1,0-1 1,22 20 0,-13-20-2683,-7-9-1669</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43.013"/>
    </inkml:context>
    <inkml:brush xml:id="br0">
      <inkml:brushProperty name="width" value="0.05" units="cm"/>
      <inkml:brushProperty name="height" value="0.05" units="cm"/>
      <inkml:brushProperty name="color" value="#004F8B"/>
    </inkml:brush>
  </inkml:definitions>
  <inkml:trace contextRef="#ctx0" brushRef="#br0">1 0 15271,'0'0'4594,"126"2"-2289,-47 5-1024,6-1-753,0-4-160,-2 0-96,-7-2-272,-14 0-32,-20 0-832,-19 0-1217,-19 0-1361</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44.330"/>
    </inkml:context>
    <inkml:brush xml:id="br0">
      <inkml:brushProperty name="width" value="0.05" units="cm"/>
      <inkml:brushProperty name="height" value="0.05" units="cm"/>
      <inkml:brushProperty name="color" value="#004F8B"/>
    </inkml:brush>
  </inkml:definitions>
  <inkml:trace contextRef="#ctx0" brushRef="#br0">160 38 7123,'0'0'8604,"2"-6"-7715,3-19-206,-3 19-86,-1 28-231,2 1 1,1-1-1,1 0 0,1 0 1,0-1-1,18 38 0,-23-56-363,0-1 2,0 1 1,0-1 0,0 1 0,0-1-1,0 1 1,1-1 0,-1 0-1,1 0 1,0 0 0,-1 0-1,1 0 1,0 0 0,0 0-1,4 2 1,-6-4-107,0-5-222,-1 0 134,1 0-1,-1 0 1,0 0 0,-1 0-1,1 0 1,-1 0 0,0 1-1,0-1 1,-1 0 0,1 1-1,-1 0 1,0 0 0,0 0-1,-1 0 1,1 0 0,-1 0 0,1 1-1,-1 0 1,0 0 0,-1 0-1,1 0 1,-9-3 0,3 1 147,-1 0 0,0 1 1,0 0-1,0 1 1,0 1-1,0-1 0,-1 2 1,1 0-1,-20 0 1,29 2 95,0-1 1,0 1 0,-1-1-1,1 1 1,0 0-1,0 0 1,0 0 0,1 0-1,-1 0 1,0 1-1,0-1 1,1 0 0,-1 1-1,0 0 1,1-1 0,0 1-1,-1 0 1,1 0-1,0-1 1,0 1 0,0 0-1,0 0 1,0 0-1,0 0 1,1 1 0,-1-1-1,1 0 1,-1 2 0,0 0 54,1-1 1,-1 0-1,1 0 1,0 1-1,-1-1 1,1 0 0,1 1-1,-1-1 1,0 0-1,1 1 1,0-1-1,0 0 1,0 0 0,0 1-1,0-1 1,1 0-1,-1 0 1,4 4-1,2-1-23,-1-1 0,1 0 0,0 0 0,0-1 0,1 1 0,-1-2 0,1 1-1,0-1 1,0 0 0,0-1 0,0 0 0,0 0 0,13 0 0,16 2-15,65-4 0,-59 0-50,-30 0-131,1-1 1,-1 0-1,1-1 0,-1 0 0,1-1 0,-1 0 0,17-7 0,-26 8 3,0 0 0,-1 0 0,1 0 0,0 0-1,0 0 1,-1-1 0,1 0 0,-1 0 0,0 0 0,0 0-1,0 0 1,0-1 0,-1 1 0,1-1 0,-1 1 0,0-1 0,0 0-1,0 0 1,-1 0 0,1 0 0,-1-1 0,0 1 0,0 0-1,-1 0 1,1-1 0,-1-4 0,0 2 5,1 5 106,-1 1 0,0 0 0,0-1 0,0 1-1,0-1 1,0 1 0,0-1 0,0 1 0,0-1-1,-1 1 1,1 0 0,-1-1 0,1 1-1,-1-1 1,1 1 0,-1 0 0,0 0 0,1-1-1,-1 1 1,0 0 0,0 0 0,0 0-1,-3-3 1183,4 9-1122,1 0 1,-1-1-1,1 1 0,0 0 0,1-1 0,-1 1 1,1-1-1,0 0 0,0 0 0,0 1 0,0-1 1,1 0-1,0-1 0,0 1 0,0 0 1,0-1-1,0 0 0,1 1 0,0-2 0,-1 1 1,1 0-1,0-1 0,0 1 0,1-1 0,-1 0 1,0-1-1,10 3 0,0 1-60,1-1-1,0-1 1,0-1 0,1 0 0,-1-1-1,0-1 1,23-1 0,-33 0-152,-1 0 1,0 0 0,0-1-1,0 1 1,0-1 0,0 0-1,0 0 1,0 0 0,-1-1-1,1 1 1,-1-1 0,1 0-1,-1 0 1,0 0 0,0 0-1,0-1 1,-1 1 0,1-1-1,-1 0 1,3-5 0,12-39-692,-17 28 3208,2 27-2531,1 0-1,0 0 1,0-1-1,1 1 0,0 0 1,0-1-1,1 0 1,-1 0-1,1-1 1,0 1-1,1-1 1,-1 0-1,1 0 0,12 7 1,19 5-4643</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44.993"/>
    </inkml:context>
    <inkml:brush xml:id="br0">
      <inkml:brushProperty name="width" value="0.05" units="cm"/>
      <inkml:brushProperty name="height" value="0.05" units="cm"/>
      <inkml:brushProperty name="color" value="#004F8B"/>
    </inkml:brush>
  </inkml:definitions>
  <inkml:trace contextRef="#ctx0" brushRef="#br0">177 87 10869,'0'0'8046,"-5"-11"-7731,3 4-290,1 5-24,1 0-1,-1 0 1,1 0 0,-1-1 0,0 1 0,0 0 0,0 0 0,0 0 0,0 0 0,0 0 0,-1 1 0,1-1 0,-1 0 0,1 1 0,-1-1 0,0 0 0,0 1-1,1 0 1,-1-1 0,0 1 0,0 0 0,0 0 0,-1 0 0,1 1 0,0-1 0,0 0 0,-5 0 0,-1 1 6,0 0 1,0 0-1,0 1 1,0 0-1,0 1 1,0 0-1,0 0 1,-11 5-1,16-6 23,0 1 0,0 0 0,1 0 0,-1 0 0,1 0 0,0 0 0,-1 0 0,1 1 1,0-1-1,0 1 0,1-1 0,-1 1 0,0 0 0,1 0 0,0 0 0,-1-1 0,1 2 0,0-1 0,1 0 0,-1 0 0,1 0 0,-1 0 0,1 0 0,0 0 0,0 4 0,0-3-19,-1 0-1,1 0 1,0 0-1,1 0 1,-1 0-1,1 0 1,-1 0-1,1 0 1,1 0-1,-1 0 1,0-1-1,1 1 1,0 0-1,0-1 1,0 1-1,0-1 1,0 0-1,1 0 0,-1 0 1,1 0-1,0 0 1,0 0-1,0-1 1,0 0-1,1 1 1,-1-1-1,1 0 1,4 2-1,2 1-77,0 0 0,0-1 1,1 0-1,-1-1 0,1 0 0,0 0 0,0-1 0,0-1 0,0 0 0,0 0 0,0-1 0,19-2 0,-21 0-156,-1 1 1,1-1 0,-1 0-1,0-1 1,0 0-1,0 0 1,0-1-1,0 0 1,-1 0-1,1 0 1,-1-1-1,0-1 1,-1 1-1,1-1 1,-1 0-1,9-12 1,-5 2-627,10-11 2384,-19 26-1478,0 0 0,0 1-1,0-1 1,0 1 0,0-1-1,0 1 1,0-1-1,0 1 1,0 0 0,0 0-1,0-1 1,0 1 0,0 0-1,0 0 1,0 0-1,1 0 1,-1 0 0,0 0-1,0 1 1,0-1 0,0 0-1,0 1 1,0-1-1,0 0 1,0 1 0,0-1-1,0 1 1,1 1 0,14 8 8,-1-1 0,1 0 0,0 0 0,1-2 0,0 0 0,1-1 1,-1-1-1,1-1 0,0 0 0,0-1 0,27 1 0,-41-4-93,0 0 0,0 0 0,1-1-1,-1 1 1,0-1 0,0 0-1,0 0 1,1 0 0,-1-1 0,0 0-1,-1 1 1,6-4 0,-7 3-7,0 0 1,0 0-1,0 0 1,0 0-1,-1 0 0,1 0 1,-1 0-1,1-1 1,-1 1-1,0-1 0,0 1 1,0-1-1,0 1 1,0-1-1,-1 0 0,1 1 1,-1-1-1,0 0 1,0 1-1,0-5 0,0 1 36,0 1-1,-1 0 0,1 0 0,-1 0 0,-1 0 1,1 0-1,0 0 0,-1 0 0,0 0 0,-1 0 0,1 1 1,-1-1-1,1 1 0,-2-1 0,1 1 0,0 0 0,-1 0 1,1 1-1,-1-1 0,0 1 0,0 0 0,-1 0 0,1 0 1,-1 0-1,1 1 0,-1 0 0,0 0 0,0 0 0,0 1 1,-7-2-1,3 1 159,1 1 1,-1 0-1,1 0 1,-1 1-1,0 0 1,0 0-1,1 1 1,-1 1-1,1-1 1,-1 1-1,1 1 1,-11 3-1,15-4-100,0-1 1,0 1-1,0 0 0,0 0 0,1 0 0,-1 1 1,1-1-1,-1 1 0,1 0 0,0 0 0,0 0 0,0 1 1,0-1-1,1 1 0,-1-1 0,1 1 0,0 0 1,0 0-1,0 0 0,1 0 0,-1 0 0,1 0 1,0 0-1,0 1 0,0 7 0,1-10-127,0 0-1,1 0 1,-1-1-1,1 1 1,-1 0-1,1 0 1,-1-1-1,1 1 1,0 0-1,0-1 1,0 1-1,0 0 1,0-1-1,0 1 1,0-1-1,1 0 1,-1 1-1,0-1 1,1 0-1,-1 0 1,1 0-1,0 0 1,-1 0-1,1 0 1,2 0-1,3 2-626,0-1-1,0 1 0,0-2 1,0 1-1,10 0 0,20-1-4455</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40:45.400"/>
    </inkml:context>
    <inkml:brush xml:id="br0">
      <inkml:brushProperty name="width" value="0.05" units="cm"/>
      <inkml:brushProperty name="height" value="0.05" units="cm"/>
      <inkml:brushProperty name="color" value="#004F8B"/>
    </inkml:brush>
  </inkml:definitions>
  <inkml:trace contextRef="#ctx0" brushRef="#br0">0 37 5539,'0'0'14614,"23"-6"-13755,72-20-370,-90 24-441,1 1 1,-1 0 0,0 1 0,0-1 0,1 1 0,-1 0 0,1 0 0,-1 1 0,0 0 0,0 0 0,10 3 0,-12-3-37,0 0 0,0 0 0,-1 1 0,1 0-1,-1-1 1,1 1 0,-1 0 0,0 0 0,1 0 0,-1 1-1,0-1 1,-1 0 0,1 1 0,0-1 0,2 6 0,-3-4 1,1 1 1,-1-1 0,0 1-1,0-1 1,0 1 0,-1 0-1,0-1 1,0 1 0,0 0-1,0-1 1,-1 1 0,0 0-1,0-1 1,0 1 0,0-1-1,-1 1 1,0-1 0,0 0-1,0 0 1,0 0 0,-5 7-1,-34 31 167,33-35-152,-1 1 0,1 0 1,1 1-1,-1 0 0,-5 10 1,13-19-29,0 1 0,0-1-1,0 1 1,0-1 0,0 0 0,0 1 0,0-1 0,0 1-1,0-1 1,0 0 0,0 1 0,0-1 0,1 1 0,-1-1 0,0 0-1,0 1 1,0-1 0,1 0 0,-1 1 0,0-1 0,1 0-1,-1 1 1,0-1 0,0 0 0,1 1 0,-1-1 0,0 0 0,1 0-1,-1 0 1,1 1 0,-1-1 0,0 0 0,1 0 0,-1 0 0,1 0-1,-1 0 1,0 0 0,1 0 0,-1 0 0,1 0 0,-1 0-1,1 0 1,0 0 0,26 3 49,-22-2-6,309 7 583,-215-9-121,-120 7-11411</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27.514"/>
    </inkml:context>
    <inkml:brush xml:id="br0">
      <inkml:brushProperty name="width" value="0.05" units="cm"/>
      <inkml:brushProperty name="height" value="0.05" units="cm"/>
      <inkml:brushProperty name="color" value="#004F8B"/>
    </inkml:brush>
  </inkml:definitions>
  <inkml:trace contextRef="#ctx0" brushRef="#br0">381 140 512,'0'0'5798,"4"-5"-5286,-2 2-325,1 0 1,-1 0 0,0 0-1,0-1 1,-1 0 0,1 1-1,-1-1 1,1 0-1,-1 0 1,0 1 0,0-1-1,-1 0 1,1 0 0,-1 0-1,1-7 1,-2 8-89,1 1 0,-1-1 0,1 0 1,-1 1-1,0-1 0,0 0 0,0 1 0,0-1 0,-1 1 1,1 0-1,-1-1 0,1 1 0,-1 0 0,0 0 1,1 0-1,-1 0 0,0 0 0,0 1 0,0-1 0,-1 0 1,1 1-1,0 0 0,0 0 0,-1 0 0,1 0 1,-3-1-1,-7-2-122,-1 1 1,1 0 0,-1 1-1,1 1 1,-1 0 0,1 1 0,-1 0-1,0 1 1,1 0 0,-1 2-1,1-1 1,0 2 0,0-1-1,0 2 1,0 0 0,0 0-1,1 2 1,0-1 0,0 1-1,1 1 1,-13 11 0,16-11 42,-1 0-1,1 1 1,0 0 0,1 1-1,0 0 1,0 0 0,1 0 0,0 1-1,1-1 1,0 1 0,1 0-1,0 1 1,-3 15 0,3-1 143,0 2 1,1-1 0,2 0-1,4 44 1,-3-62-147,0 0-1,1-1 1,0 1 0,0-1 0,1 0 0,0 1 0,0-1 0,1-1 0,0 1 0,0-1 0,0 1-1,1-1 1,0-1 0,0 1 0,1-1 0,0 0 0,0 0 0,0-1 0,1 1 0,0-2 0,0 1-1,0-1 1,0 0 0,0-1 0,12 5 0,9 0 55,0 0-1,1-2 1,-1-2 0,1 0 0,50-2-1,-72-3-72,-1 1-1,0-1 1,1 0-1,-1 0 0,0-1 1,0 0-1,0 0 0,0-1 1,-1 1-1,1-2 1,0 1-1,-1 0 0,0-1 1,0 0-1,0-1 1,0 1-1,-1-1 0,1 0 1,-1 0-1,0-1 0,5-9 1,2-5-51,-1 0 0,-1-1 0,-1 0 0,-1-1 0,5-25 1,-11 47 45,-1 0 0,0 0 1,1 0-1,-1-1 0,0 1 1,1 0-1,-1 0 0,1 0 1,-1 0-1,0 0 0,1 0 1,-1 0-1,1 0 0,-1 0 1,0 0-1,1 0 0,-1 0 1,1 0-1,-1 0 0,0 0 1,1 1-1,-1-1 0,0 0 1,1 0-1,-1 0 0,0 1 1,1-1-1,-1 0 0,0 0 1,1 1-1,-1-1 0,0 0 1,0 1-1,1-1 0,-1 0 0,0 1 1,0-1-1,0 0 0,1 1 1,-1-1-1,0 1 0,0-1 1,0 0-1,0 1 0,17 23-195,-15-21 196,6 7 23,-1 0 0,2 0 0,-1-1 0,1 0 0,0-1 0,1 0 0,0 0 0,0-1 0,1 0 0,-1-1 0,1-1 0,0 0 0,1 0 0,-1-1 0,1-1 0,0 0 0,0-1 0,0 0 0,0-1 0,0 0 0,0-1 0,0-1 0,14-2 0,-23 2-8,0-1 1,-1 0-1,1 0 0,0 0 0,0 0 0,-1 0 0,1-1 0,-1 1 1,0-1-1,0 0 0,0 0 0,0 0 0,0 0 0,0 0 0,-1 0 1,1 0-1,-1 0 0,0-1 0,0 1 0,0-1 0,0 1 0,-1-1 1,1 1-1,-1-1 0,0 0 0,0-4 0,1-10-108,0-1-1,-1 1 1,-5-32-1,3 40 8,-1 0 0,0 0 1,0 1-1,-1 0 0,0-1 0,-1 1 0,0 1 0,0-1 1,0 1-1,-1 0 0,-1 0 0,1 1 0,-1 0 0,0 0 0,0 1 1,-1 0-1,0 0 0,0 1 0,-11-6 0,9 5 14,-1 1 0,0 0 0,0 1-1,0 0 1,-1 1 0,1 0 0,-1 1 0,0 0-1,0 1 1,1 0 0,-1 1 0,0 1 0,0 0 0,0 1-1,-14 4 1,21-4 87,0 0 1,0 1-1,1 0 1,-1 0-1,0 0 0,1 1 1,0-1-1,0 1 1,0 1-1,0-1 0,1 0 1,-1 1-1,1 0 1,0 0-1,0 0 0,1 0 1,-1 0-1,1 1 0,-3 9 1,4-11 9,0 1-1,0-1 1,0 0 0,0 1-1,1-1 1,-1 1 0,1-1-1,0 1 1,1-1 0,-1 0-1,1 1 1,-1-1 0,1 1-1,0-1 1,1 0 0,-1 0-1,1 0 1,0 0 0,0 0-1,0 0 1,0 0 0,0-1-1,1 1 1,0-1 0,-1 0-1,6 5 1,3 0 29,0-1 0,1 0 0,0-1 0,-1-1 0,2 0 0,-1 0 0,0-2 0,1 1 0,0-2 0,16 2-1,22-1-97,67-5-1,-41 0-237,-66 3 320,0 2 0,-1-1 0,1 1 0,-1 1 0,0 0 0,17 10 0,27 9 120,-40-19-80,0 1-1,0-2 0,1 0 1,0-1-1,-1-1 0,1 0 0,0-1 1,-1-1-1,17-3 0,-29 3-44,0 0 0,0-1 0,0 1 0,0 0 0,0-1 0,0 1 0,0-1 0,-1 0 0,1 0 0,0 0 0,-1 0 0,0 0 0,1 0 0,-1 0 0,0 0 0,0-1 0,0 1 0,0 0 0,-1-1 0,1 1 0,0-1 0,-1 1 0,1-6 0,1-66 237,-2 54-271,-1 13-36,1 0 0,-1 0-1,-1 0 1,1 0 0,-1 1-1,0-1 1,0 1 0,-1-1-1,1 1 1,-1 0-1,-1 0 1,1 0 0,-1 0-1,0 1 1,0-1 0,0 1-1,-1 0 1,0 1-1,0-1 1,0 1 0,0 0-1,-1 1 1,1-1 0,-1 1-1,0 0 1,-12-4 0,2 1-118,-1 1 1,1 0 0,-1 1 0,-1 1-1,1 1 1,0 1 0,-1 0 0,-33 5-1,45-3 165,0 1 0,1 1 0,-1-1 0,0 1 0,1 0-1,0 0 1,0 1 0,0-1 0,0 1 0,0 0 0,1 1-1,-1-1 1,1 1 0,0 0 0,1 0 0,-1 1 0,1-1 0,0 1-1,0 0 1,0 0 0,-2 8 0,1-4 2,1 0 0,-1 0 1,2 0-1,-1 1 0,2-1 0,-1 1 0,1 0 0,1-1 1,-1 1-1,2 0 0,-1 0 0,4 15 0,-3-23-29,0 0-1,1-1 1,-1 0 0,1 1-1,0-1 1,-1 0-1,1 1 1,0-1-1,0 0 1,0-1-1,0 1 1,1 0 0,-1-1-1,0 1 1,1-1-1,-1 0 1,1 0-1,-1 0 1,1 0-1,-1 0 1,1 0 0,0-1-1,-1 0 1,1 1-1,3-1 1,6 1-766,0-1 0,1 0 1,-1-1-1,14-2 0,11-8-4195</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27.869"/>
    </inkml:context>
    <inkml:brush xml:id="br0">
      <inkml:brushProperty name="width" value="0.05" units="cm"/>
      <inkml:brushProperty name="height" value="0.05" units="cm"/>
      <inkml:brushProperty name="color" value="#004F8B"/>
    </inkml:brush>
  </inkml:definitions>
  <inkml:trace contextRef="#ctx0" brushRef="#br0">1 0 5170,'0'0'2393,"1"10"-2326,8 331 1756,-10-264-7352,1-101 1605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09.080"/>
    </inkml:context>
    <inkml:brush xml:id="br0">
      <inkml:brushProperty name="width" value="0.05" units="cm"/>
      <inkml:brushProperty name="height" value="0.05" units="cm"/>
      <inkml:brushProperty name="color" value="#004F8B"/>
    </inkml:brush>
  </inkml:definitions>
  <inkml:trace contextRef="#ctx0" brushRef="#br0">1 1 6963,'0'0'7313,"0"19"-6427,2 64-297,-2-77-566,1 0-1,-1-1 0,1 1 1,1-1-1,-1 1 0,1-1 1,0 0-1,0 0 0,1 0 1,-1 0-1,1 0 0,0 0 1,1 0-1,-1-1 1,1 0-1,0 0 0,0 0 1,0 0-1,0 0 0,1-1 1,-1 0-1,1 0 0,0 0 1,0-1-1,6 3 0,1-1-195,-1-1 0,1 0-1,0 0 1,0-1 0,0-1-1,0 0 1,0-1-1,0 0 1,18-2 0,-27 1 104,0 0 0,0 1 0,0-1 0,-1 0 0,1-1 0,0 1 0,0 0 0,-1-1 0,1 1 0,-1-1 0,1 0 0,-1 0 0,0 0 0,0 0-1,0 0 1,0-1 0,0 1 0,0-1 0,-1 1 0,1-1 0,-1 0 0,0 1 0,0-1 0,0 0 0,0 0 0,0 0 0,0-4 0,2-9 277,-1 0-1,-1 0 1,-1-31-1,0 25 3641,0 37-3637,0-6-183,0 0 0,0 0 0,2 1 1,-1-1-1,1 0 0,0 0 0,1-1 0,0 1 1,0 0-1,5 8 0,-4-11-70,0-1-1,0 1 1,0-1-1,0-1 1,1 1 0,0-1-1,0 1 1,0-1-1,1-1 1,-1 1 0,1-1-1,0 0 1,0 0-1,0 0 1,9 2 0,-5-3 7,0 1 0,-1-2 1,1 1-1,0-1 0,0-1 1,0 0-1,0 0 1,0-1-1,0 0 0,0 0 1,-1-1-1,1-1 1,0 0-1,16-7 0,-21 7 13,1 0 1,-1 0-1,0 0 0,1-1 0,-2 1 0,1-1 0,0-1 0,-1 1 0,0 0 0,0-1 0,0 0 0,-1 0 0,1 0 0,-1-1 1,0 1-1,-1-1 0,1 1 0,-1-1 0,0 0 0,-1 0 0,1 0 0,-1 0 0,-1 0 0,1-11 0,-1 15 129,0-1-1,0 0 1,0 0-1,0 0 1,-1 0 0,1 1-1,-1-1 1,0 0-1,0 1 1,-2-5-1,3 6-88,-1 1 0,0-1 0,0 0 0,1 1 0,-1-1 0,0 0 0,0 1 0,0-1 0,0 1 0,1-1 0,-1 1 0,0 0 0,0-1-1,0 1 1,0 0 0,0 0 0,0-1 0,0 1 0,0 0 0,0 0 0,0 0 0,0 0 0,0 1 0,0-1 0,0 0 0,0 0 0,0 0 0,0 1 0,0-1 0,0 1 0,0-1 0,0 1 0,-1 0 0,0 0-34,1 0 0,0 1 0,-1-1 1,1 0-1,0 1 0,0-1 0,0 1 0,0-1 1,0 1-1,0-1 0,1 1 0,-1 0 1,0 0-1,1-1 0,-1 1 0,1 0 1,0 0-1,-1-1 0,1 4 0,-2 39-81,2-38 80,0-1 22,0-1-1,0 0 1,1 1-1,-1-1 1,1 1 0,0-1-1,0 0 1,1 0-1,-1 0 1,1 0 0,0 0-1,0 0 1,0 0-1,1 0 1,-1-1 0,1 1-1,0-1 1,0 0-1,0 0 1,5 4 0,-2-3 19,0-1 0,0 0 0,0 0 0,1 0-1,-1-1 1,1 0 0,0 0 0,-1 0 0,1-1 0,0 0 0,0-1 0,10 0 0,-2 1 0,1-2-1,-1 0 1,0-1-1,0 0 1,0-2 0,0 1-1,15-8 1,-25 10-18,-1-1-1,1 0 1,-1-1 0,0 1 0,0-1-1,0 0 1,0 0 0,-1 0 0,1 0-1,-1-1 1,0 0 0,0 1 0,0-1-1,0 0 1,-1 0 0,1-1 0,-1 1-1,0 0 1,0-1 0,-1 1 0,0-1 0,1 0-1,-2 0 1,1 1 0,0-1 0,-1-8-1,1 1 30,-2-28 105,1 39-131,0 0 0,0 0 0,-1 0 0,1 0 0,0 0 0,0 0 0,0 0 0,-1 0 0,1 0 0,-1 0 0,1 1 0,-1-1 0,1 0 0,-1 0 0,1 0 0,-1 1 0,0-1 0,1 0 0,-1 1 0,0-1 0,0 0 0,1 1 0,-1-1 0,0 1 0,0 0 0,0-1 0,0 1 1,0-1-1,0 1 0,1 0 0,-1 0 0,-2-1 0,1 4-52,1 0 0,-1 0 0,1 0 0,-1 0 0,1 0 0,0 0 0,0 0 0,1 0 1,-1 0-1,0 0 0,1 1 0,0 3 0,-2 7 38,1 0 1,0 0-1,2 0 1,-1 0-1,1 0 0,6 25 1,-6-35 17,1-1 1,-1 1 0,0-1-1,1 1 1,0-1 0,0 0 0,0 0-1,0 1 1,0-1 0,1-1-1,-1 1 1,1 0 0,0-1-1,0 1 1,0-1 0,0 0-1,0 0 1,0 0 0,1-1 0,-1 1-1,1-1 1,-1 1 0,1-1-1,0 0 1,-1-1 0,1 1-1,0-1 1,-1 1 0,1-1-1,4 0 1,0-1-25,-1 1 0,0-1 0,1 0 0,-1-1 0,0 1 0,0-2 0,0 1 0,0-1 0,0 0 0,-1 0 0,1-1 0,-1 1 0,9-8 0,3-5-330,0-1 0,28-34-1,-29 30 119,0 2 1,29-24-1,-40 37 287,1 1-1,0 1 1,0-1 0,0 1 0,0 1 0,1-1-1,0 1 1,-1 1 0,1-1 0,0 1 0,15-1 0,-10 1 212,0 1 0,0 1-1,0 0 1,0 1 0,0 0 0,20 5 0,-28-5-179,0 1-1,-1 0 1,1 1-1,0-1 1,-1 1-1,1 0 1,-1 0-1,0 0 0,0 1 1,0-1-1,0 1 1,-1 0-1,0 0 1,1 0-1,-2 1 1,1-1-1,0 1 1,3 8-1,-4-9-78,0 0 0,0 0 0,-1 1 0,1-1 0,-1 0 0,0 0 0,0 1 0,-1-1 0,1 1 0,-1-1 0,0 1 0,0-1 0,0 0-1,-1 1 1,1-1 0,-1 1 0,0-1 0,-1 0 0,-2 7 0,1-7 34,0 0-1,0 0 0,0 0 0,-1 0 1,1 0-1,-1-1 0,0 0 1,0 0-1,-1 0 0,1 0 0,-1-1 1,1 1-1,-1-1 0,-6 2 1,-6 1-232,1 0 0,-1-1 0,-30 3 0,-43-3-3927,46-7-3496,24-3 650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01.491"/>
    </inkml:context>
    <inkml:brush xml:id="br0">
      <inkml:brushProperty name="width" value="0.05" units="cm"/>
      <inkml:brushProperty name="height" value="0.05" units="cm"/>
      <inkml:brushProperty name="color" value="#004F8B"/>
    </inkml:brush>
  </inkml:definitions>
  <inkml:trace contextRef="#ctx0" brushRef="#br0">0 1 1105,'0'0'12080,"1"16"-10661,7 246 2218,-8-74-4171,-1-92-1272,2-99 1833,0 0 0,0-1 1,0 1-1,0 0 1,1 0-1,-1 0 0,1 0 1,-1 1-1,1-1 1,0 0-1,0 1 0,0-1 1,1 1-1,-1 0 1,1-1-1,-1 1 0,1 0 1,0 1-1,-1-1 1,1 0-1,0 1 0,0 0 1,5-2-1,7-3-4,0 0-1,0 1 0,21-4 1,-8 5-7,1 2 1,38 0 0,21-2 490,-86 4-455,0-1 0,0 1 0,0-1 0,0 0 0,0 0 0,0 0 1,-1 0-1,1 0 0,0 0 0,-1 0 0,1-1 0,0 1 0,-1 0 0,0-1 0,1 0 0,-1 1 0,0-1 0,0 0 0,0 1 0,0-1 0,0 0 0,0 0 0,-1 0 0,1 0 0,-1 0 0,1 0 0,-1 0 1,0 0-1,1 0 0,-1 0 0,0 0 0,0 0 0,-1 0 0,1 0 0,-1-4 0,0 1-49,1 0 0,-1-1 0,0 1 0,0 0 0,-1 0 0,0 0 0,0 0 0,0 0 0,0 0 0,-1 1 0,0-1 0,0 1 0,-3-5 0,2 5-11,0 1 1,0-1-1,0 1 1,-1 0 0,1 0-1,-1 1 1,0 0-1,1-1 1,-1 2 0,0-1-1,0 0 1,0 1-1,0 0 1,-1 0-1,1 1 1,0-1 0,0 1-1,0 0 1,-1 1-1,1-1 1,0 1-1,0 0 1,0 0 0,0 1-1,0-1 1,0 1-1,0 0 1,0 1-1,1-1 1,-1 1 0,1 0-1,0 0 1,-1 0-1,1 0 1,1 1-1,-1 0 1,1 0 0,-1 0-1,1 0 1,0 0-1,0 1 1,1-1 0,0 1-1,-1 0 1,0 5-1,0-3 29,1 0-1,1 0 0,-1 0 0,1 0 1,1 1-1,-1-1 0,1 0 1,0 0-1,1 1 0,0-1 1,0 0-1,0 0 0,1 0 1,0 0-1,1 0 0,-1 0 0,1-1 1,0 1-1,1-1 0,0 0 1,0 0-1,0 0 0,1 0 1,0-1-1,10 9 0,-4-5-49,0-1 0,1-1 0,0 0 1,1 0-1,-1-1 0,1-1 0,1 0 0,-1-1 0,1 0 0,-1-1 0,1-1 0,23 2 0,-26-3-33,0-1 0,0 0 0,0 0 0,0-1-1,15-3 1,-22 3 69,0-1 0,0 1 0,0-1-1,0 0 1,-1 0 0,1 0 0,-1 0 0,1-1-1,-1 0 1,0 1 0,0-1 0,0 0 0,0-1-1,-1 1 1,1 0 0,-1-1 0,2-4 0,2-4 13,-1 0 0,-1-1 1,0 1-1,0-1 0,-1 0 1,-1 0-1,0 0 0,-1 0 1,-1-23-1,5-44 30,-5 80-51,1 1 0,-1-1 0,0 0 0,0 0-1,0 0 1,0 0 0,0 0 0,0 1 0,0-1 0,0 0 0,0 0 0,1 0-1,-1 0 1,0 0 0,0 0 0,0 0 0,0 0 0,0 0 0,1 1 0,-1-1-1,0 0 1,0 0 0,0 0 0,0 0 0,1 0 0,-1 0 0,0 0 0,0 0-1,0 0 1,0 0 0,1 0 0,-1 0 0,0 0 0,0 0 0,0 0 0,0-1-1,0 1 1,1 0 0,-1 0 0,0 0 0,0 0 0,0 0 0,0 0 0,0 0-1,1 0 1,-1 0 0,0-1 0,0 1 0,0 0 0,0 0 0,0 0 0,0 0-1,0-1 1,6 16-210,-1 2 198,1 0 0,1-1 0,0 1 0,2-2 0,-1 1-1,16 19 1,-20-30-21,0 1-1,0-1 0,1 0 0,0 0 1,0 0-1,0-1 0,1 0 0,-1 0 0,1 0 1,0-1-1,0 1 0,0-2 0,1 1 1,-1-1-1,1 0 0,-1 0 0,1 0 0,0-1 1,7 0-1,-12-1 31,0 0 0,-1-1 0,1 0 0,0 1 0,-1-1 0,1 0 1,-1 0-1,1 0 0,-1 0 0,0 0 0,1 0 0,-1 0 0,0 0 0,0-1 0,0 1 0,0 0 1,0-1-1,0 1 0,0-1 0,0 1 0,0-1 0,-1 0 0,1 1 0,-1-1 0,1 0 0,-1 1 1,0-1-1,1 0 0,-1-1 0,6-58-82,-6 57 78,0-37-204,0 19 420,1-1 1,0 0-1,8-33 1,-7 48-147,0 1 0,1-1 1,0 1-1,0 0 0,1 0 0,0 0 1,0 0-1,0 0 0,1 1 0,0 0 1,1 0-1,-1 0 0,1 1 0,7-5 0,-3 2-176,0 2-1,0-1 1,1 1-1,0 1 1,0 0-1,1 0 0,-1 1 1,1 1-1,15-3 1,33 1-8225</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28.244"/>
    </inkml:context>
    <inkml:brush xml:id="br0">
      <inkml:brushProperty name="width" value="0.05" units="cm"/>
      <inkml:brushProperty name="height" value="0.05" units="cm"/>
      <inkml:brushProperty name="color" value="#004F8B"/>
    </inkml:brush>
  </inkml:definitions>
  <inkml:trace contextRef="#ctx0" brushRef="#br0">0 360 2081,'0'0'3412,"21"0"-2990,220 2 1002,-234-3-1360,-1 0 0,0 0-1,1-1 1,-1 1 0,0-2-1,0 1 1,0-1 0,-1 0 0,1 0-1,-1-1 1,1 1 0,-1-2-1,0 1 1,0 0 0,-1-1-1,1 0 1,-1 0 0,0-1-1,0 1 1,0-1 0,-1 0 0,0 0-1,0 0 1,0 0 0,-1-1-1,2-7 1,3-9-168,-1-1-1,-1 0 1,0 0 0,-2 0 0,-1 0-1,0-27 1,-2 50 120,0-1 1,1 0-1,-1 0 0,0 0 0,0 0 0,0 0 0,0 0 1,-1 1-1,1-1 0,0 0 0,-1 0 0,1 0 0,-1 1 1,0-1-1,1 0 0,-1 0 0,0 1 0,0-1 0,0 1 1,0-1-1,0 1 0,0-1 0,-1 1 0,1 0 1,0 0-1,-1-1 0,1 1 0,-1 0 0,1 0 0,-1 1 1,-2-2-1,2 9 97,0-1 0,0 1 1,1 0-1,-1 0 1,1 1-1,0 13 0,1-19-37,-4 57 747,3 1 0,2-1 0,2 0 0,20 111-1,-13-110-2122,-8-21-4128,-2-22-1082</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28.695"/>
    </inkml:context>
    <inkml:brush xml:id="br0">
      <inkml:brushProperty name="width" value="0.05" units="cm"/>
      <inkml:brushProperty name="height" value="0.05" units="cm"/>
      <inkml:brushProperty name="color" value="#004F8B"/>
    </inkml:brush>
  </inkml:definitions>
  <inkml:trace contextRef="#ctx0" brushRef="#br0">1 0 3265,'0'0'4130,"0"65"-3201,0-22 15,0-2-335,0-1-257,0-4-16,0-7-304,0 0-32,0-4-720,0-3-1233,0-6-993</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30.737"/>
    </inkml:context>
    <inkml:brush xml:id="br0">
      <inkml:brushProperty name="width" value="0.05" units="cm"/>
      <inkml:brushProperty name="height" value="0.05" units="cm"/>
      <inkml:brushProperty name="color" value="#004F8B"/>
    </inkml:brush>
  </inkml:definitions>
  <inkml:trace contextRef="#ctx0" brushRef="#br0">535 166 1569,'0'0'4204,"0"-8"-3566,0 3-717,1 1 233,-1 0 1,0 0 0,0 0-1,0 0 1,-1 0-1,1 0 1,-1 1-1,0-1 1,0 0 0,0 0-1,0 1 1,0-1-1,-1 0 1,0 1-1,1 0 1,-1-1 0,-1 1-1,1 0 1,0 0-1,-1 0 1,-2-3-1,-9-3-95,0 0 0,-1 0-1,0 2 1,0 0-1,-1 0 1,1 2 0,-1 0-1,0 1 1,-1 1-1,1 0 1,0 2 0,-1 0-1,1 1 1,-1 0-1,1 2 1,-1 0-1,1 1 1,0 0 0,0 2-1,0 0 1,0 1-1,1 1 1,0 0 0,-18 13-1,26-14-44,0 0-1,0 1 1,0 0-1,1 0 1,0 0-1,0 1 1,1 0-1,0 1 1,0-1-1,1 1 1,0 0-1,0 0 1,-3 14-1,2-3 28,1 1-1,1-1 1,1 1-1,1-1 1,1 30-1,0-44-19,1-1-1,-1 1 0,1 0 0,0 0 0,1 0 1,-1-1-1,1 1 0,0-1 0,0 1 1,1-1-1,-1 0 0,1 0 0,0 0 1,1 0-1,-1-1 0,6 6 0,-1-3 25,-1 0 1,1-1-1,0 0 0,1-1 0,-1 0 0,1 0 1,0-1-1,15 4 0,7 0 82,0-1 0,1-2-1,-1-1 1,50-1 0,-51-2-363,30-2 631,-57 1-714,0-1 0,0 0 0,-1 1 0,1-1 0,0-1 0,-1 1-1,1 0 1,-1 0 0,0-1 0,1 0 0,-1 1 0,0-1 0,0 0 0,0 0-1,0-1 1,0 1 0,0 0 0,2-4 0,3-10-4678</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31.095"/>
    </inkml:context>
    <inkml:brush xml:id="br0">
      <inkml:brushProperty name="width" value="0.05" units="cm"/>
      <inkml:brushProperty name="height" value="0.05" units="cm"/>
      <inkml:brushProperty name="color" value="#004F8B"/>
    </inkml:brush>
  </inkml:definitions>
  <inkml:trace contextRef="#ctx0" brushRef="#br0">0 0 4946,'0'0'4765,"6"1"-3836,19 0-919,97 9 1664,-41 0-5002,-76-9 428</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31.456"/>
    </inkml:context>
    <inkml:brush xml:id="br0">
      <inkml:brushProperty name="width" value="0.05" units="cm"/>
      <inkml:brushProperty name="height" value="0.05" units="cm"/>
      <inkml:brushProperty name="color" value="#004F8B"/>
    </inkml:brush>
  </inkml:definitions>
  <inkml:trace contextRef="#ctx0" brushRef="#br0">1 1 3730,'0'0'8836,"103"0"-8340,-77 0-224,-5 0-240,4 0-64,-7 0-480,1 0-1409,-1 0-1473,-4 0-1792</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31.804"/>
    </inkml:context>
    <inkml:brush xml:id="br0">
      <inkml:brushProperty name="width" value="0.05" units="cm"/>
      <inkml:brushProperty name="height" value="0.05" units="cm"/>
      <inkml:brushProperty name="color" value="#004F8B"/>
    </inkml:brush>
  </inkml:definitions>
  <inkml:trace contextRef="#ctx0" brushRef="#br0">114 350 5523,'0'0'3398,"22"3"-2178,301 25 2499,-318-27-3633,1-1 1,-1 0 0,1-1 0,0 1-1,-1-1 1,1 0 0,-1 0-1,1-1 1,-1 0 0,0 0-1,1-1 1,-1 1 0,0-1 0,-1 0-1,1-1 1,0 1 0,-1-1-1,0 0 1,1 0 0,-1 0 0,-1-1-1,1 0 1,-1 1 0,0-1-1,0-1 1,0 1 0,0 0-1,-1-1 1,0 0 0,0 1 0,1-8-1,0 4-91,0-1 0,-1 0 0,0-1 0,-1 1 0,0 0 0,0 0 0,-1-1 0,0 1 0,-1 0 0,-3-15 0,2 18-22,0 0-1,0 0 1,-1 1 0,0 0 0,0-1 0,-1 1-1,0 1 1,0-1 0,0 0 0,0 1-1,-1 0 1,0 0 0,0 1 0,0-1 0,-11-6-1,6 4-2,0 1-1,0 0 1,-1 1-1,1 0 1,-1 1-1,0 0 1,-1 0-1,1 2 1,-1-1-1,1 2 1,-1 0-1,1 0 1,-1 1-1,0 1 1,1 0-1,-1 0 1,1 1-1,-1 1 1,1 0-1,0 1 1,0 1-1,0-1 1,1 2-1,-15 8 1,6 0-502,0 1 0,0 1 0,2 0 1,0 1-1,1 2 0,0-1 0,2 2 0,0 0 0,1 1 0,1 0 1,-15 34-1,7-5-2438,1-4-914</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32.197"/>
    </inkml:context>
    <inkml:brush xml:id="br0">
      <inkml:brushProperty name="width" value="0.05" units="cm"/>
      <inkml:brushProperty name="height" value="0.05" units="cm"/>
      <inkml:brushProperty name="color" value="#004F8B"/>
    </inkml:brush>
  </inkml:definitions>
  <inkml:trace contextRef="#ctx0" brushRef="#br0">40 5 16,'0'0'6835,"0"-5"-6659,0 30-128,0 11 256,0 6 337,0 3-369,-3 2-128,1-2 32,-3 0-176,1-2-752,-8-5-1393,-2-9-2161</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32.823"/>
    </inkml:context>
    <inkml:brush xml:id="br0">
      <inkml:brushProperty name="width" value="0.05" units="cm"/>
      <inkml:brushProperty name="height" value="0.05" units="cm"/>
      <inkml:brushProperty name="color" value="#004F8B"/>
    </inkml:brush>
  </inkml:definitions>
  <inkml:trace contextRef="#ctx0" brushRef="#br0">365 110 2753,'0'0'4685,"-1"-9"-4570,0 5-90,0-1 1,0 1 0,0-1 0,-1 1-1,1 0 1,-1 0 0,0 0-1,0 0 1,-1 0 0,1 0-1,-1 1 1,1-1 0,-1 1-1,0 0 1,0-1 0,0 2 0,-1-1-1,1 0 1,-1 1 0,1-1-1,-1 1 1,0 0 0,0 1-1,0-1 1,0 1 0,-7-2-1,0-1-33,-1 1-1,1 1 1,-1 0-1,1 1 0,-1 0 1,0 0-1,0 2 1,1 0-1,-1 0 0,0 1 1,1 0-1,-1 1 1,-10 5-1,15-4 40,0-1 0,1 1 0,-1 0 0,1 1 0,0 0 0,0 0 0,1 0 0,0 1-1,-1 0 1,2 0 0,-1 1 0,1-1 0,0 1 0,0 0 0,0 0 0,1 0 0,0 1 0,1-1 0,-1 1 0,1 0 0,-1 12 0,0-7 124,1 0 0,1 0 1,-1 0-1,2 0 0,0 1 0,1-1 1,0 0-1,0 0 0,2 0 0,6 24 1,-7-31-90,1 1 1,0-1 0,1 0 0,-1 0 0,1 0-1,0 0 1,1-1 0,-1 0 0,1 1 0,0-2-1,0 1 1,0-1 0,1 0 0,-1 0 0,1 0-1,0-1 1,0 0 0,0-1 0,0 1 0,1-1-1,11 2 1,2 0-124,-1-1 0,1-1 0,0-1 0,0 0 1,0-2-1,0-1 0,29-6 0,-37 5-661,0 0 0,1-1 1,-1-1-1,-1 0 0,1-1 0,-1-1 0,19-13 1,-5-4-2909</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33.165"/>
    </inkml:context>
    <inkml:brush xml:id="br0">
      <inkml:brushProperty name="width" value="0.05" units="cm"/>
      <inkml:brushProperty name="height" value="0.05" units="cm"/>
      <inkml:brushProperty name="color" value="#004F8B"/>
    </inkml:brush>
  </inkml:definitions>
  <inkml:trace contextRef="#ctx0" brushRef="#br0">1 0 1489,'0'0'5456,"0"19"-4862,14 140 2106,0 2-2478,-14-53-6220</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33.512"/>
    </inkml:context>
    <inkml:brush xml:id="br0">
      <inkml:brushProperty name="width" value="0.05" units="cm"/>
      <inkml:brushProperty name="height" value="0.05" units="cm"/>
      <inkml:brushProperty name="color" value="#004F8B"/>
    </inkml:brush>
  </inkml:definitions>
  <inkml:trace contextRef="#ctx0" brushRef="#br0">0 366 2961,'0'0'3487,"24"-4"-3393,166-24 330,-182 27-367,1-1-1,-1 0 1,0 0 0,0-1 0,0 0 0,0 0 0,0-1-1,0-1 1,-1 1 0,0-1 0,0-1 0,0 1 0,6-8-1,-8 7-75,-1 0-1,0-1 0,0 1 1,0-1-1,-1 0 0,0-1 0,-1 1 1,1 0-1,-1-1 0,-1 0 1,1 1-1,-1-1 0,0 0 0,-1 0 1,0-12-1,1-7-155,-2-39-608,1 63 863,-1-1 1,1 0-1,-1 0 1,0 1-1,0-1 0,0 1 1,-1-1-1,1 1 1,-1 0-1,0-1 0,1 1 1,-1 0-1,-1 0 1,-2-4 912,5 36-684,3 51 2080,25 160 0,-24-199-1947,-3-31-403,-1-1 1,2 1-1,-1 0 1,1 0-1,0-1 1,1 1-1,4 10 1,4-31-8569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02.863"/>
    </inkml:context>
    <inkml:brush xml:id="br0">
      <inkml:brushProperty name="width" value="0.05" units="cm"/>
      <inkml:brushProperty name="height" value="0.05" units="cm"/>
      <inkml:brushProperty name="color" value="#004F8B"/>
    </inkml:brush>
  </inkml:definitions>
  <inkml:trace contextRef="#ctx0" brushRef="#br0">469 0 7587,'0'0'3098,"-1"17"-2597,6 492 2095,-5-508-2595,0-1 0,0 0 0,0 1-1,0-1 1,0 1 0,0-1 0,0 0 0,0 1-1,0-1 1,0 1 0,0-1 0,0 0 0,-1 1-1,1-1 1,0 0 0,0 1 0,0-1 0,0 0-1,-1 1 1,1-1 0,0 0 0,0 1 0,-1-1-1,1 0 1,0 0 0,-1 1 0,1-1 0,0 0-1,-1 0 1,1 0 0,0 1 0,-1-1 0,1 0-1,-1 0 1,1 0 0,-1 0 0,-19-2 53,-23-17-68,39 17-21,-29-15-184,-130-59-988,143 69 1164,-1 0-1,0 1 1,1 1 0,-2 0 0,1 2-1,-27-1 1,46 5 56,1-1-1,0 0 1,-1 1 0,1-1-1,-1 1 1,1 0-1,0-1 1,0 1 0,-1 0-1,1 0 1,0 0 0,0 0-1,0 0 1,0 0-1,0 0 1,0 0 0,0 0-1,0 0 1,0 1-1,1-1 1,-1 0 0,0 1-1,1-1 1,-1 0 0,1 1-1,0-1 1,-1 1-1,1-1 1,0 1 0,0-1-1,0 0 1,0 1-1,0 2 1,0 4 32,0 0 0,0 0 0,1 0 0,0 0 0,4 12 0,-2-11 10,1-1 0,0 0-1,0 0 1,1 0 0,0-1-1,0 0 1,1 0 0,0 0-1,0 0 1,1-1 0,0 0-1,13 9 1,2-1 12,1-1 0,-1 0 0,31 11 0,-20-12-21,1-2-1,0-1 0,1-2 1,0-1-1,0-2 0,0-1 1,44-3-1,-73 0-23,1 0 0,-1 0 1,1-1-1,-1 0 0,1 0 0,-1-1 0,0 1 0,0-1 0,0-1 1,0 1-1,0-1 0,7-5 0,-9 5-25,-1 1 0,0-1 0,0 0 0,0-1 0,0 1 0,-1 0 0,1-1 0,-1 0 0,0 1-1,0-1 1,0 0 0,-1 0 0,1 0 0,-1 0 0,0-1 0,0 1 0,-1 0 0,1 0 0,-1-7 0,1 5-9,0-1 0,-1 1-1,0 0 1,0-1 0,-1 1 0,0 0 0,0 0 0,0 0-1,-1 0 1,0 0 0,0 0 0,0 0 0,-1 0-1,0 1 1,-6-10 0,26 37 1349,-10-11-1330,2-1-1,0 0 0,0 0 1,13 10-1,-6-8-8,0-1 0,1 0-1,0-1 1,1-2 0,0 1 0,0-2 0,1-1 0,-1 0 0,2-1 0,-1-1 0,0-1 0,1 0 0,38-1-1,-55-3-20,-1 1 0,1 0 0,-1-1 0,1 0 0,-1 1 0,1-1 0,-1 0 0,0 0 0,1-1 0,-1 1-1,0 0 1,0-1 0,0 0 0,0 1 0,0-1 0,0 0 0,3-3 0,-2 0-63,0-1 1,0 1 0,0 0-1,-1-1 1,0 1-1,0-1 1,2-8-1,0-6-224,-1-1-1,-1 0 0,-1-26 0,-1-40 1376,0 101-986,1-1 0,1 0 1,0 0-1,1 0 1,0 0-1,1-1 1,7 17-1,-7-20-650,1 0-1,0 0 1,0-1-1,1 0 1,13 16-1,21 9-4134</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34.066"/>
    </inkml:context>
    <inkml:brush xml:id="br0">
      <inkml:brushProperty name="width" value="0.05" units="cm"/>
      <inkml:brushProperty name="height" value="0.05" units="cm"/>
      <inkml:brushProperty name="color" value="#004F8B"/>
    </inkml:brush>
  </inkml:definitions>
  <inkml:trace contextRef="#ctx0" brushRef="#br0">1 22 4370,'0'0'4349,"19"-4"-3701,62-12-176,-80 16-453,1-1-1,-1 1 0,1 0 1,-1 0-1,1 0 1,-1 0-1,1 0 1,-1 1-1,0-1 0,1 0 1,-1 1-1,1-1 1,-1 1-1,0 0 1,1-1-1,-1 1 0,0 0 1,0 0-1,1 0 1,-1 0-1,0 0 0,0 0 1,0 0-1,0 0 1,0 1-1,0-1 1,0 0-1,-1 1 0,2 2 1,4 38 570,-6-34-368,1 0-109,0 14 123,0 0 1,-3 34 0,1-52-298,1 0 1,0 0-1,-1 1 1,0-1-1,0 0 1,0 0-1,0 0 1,-1 0 0,0 0-1,1-1 1,-1 1-1,0 0 1,-1-1-1,1 1 1,-1-1-1,1 0 1,-1 0 0,0 0-1,0 0 1,-4 2-1,7-5 19,0 0 0,0 1 0,0-1-1,0 0 1,0 0 0,-1 0 0,1 0 0,0 1 0,0-1-1,0 0 1,-1 0 0,1 0 0,0 0 0,0 0-1,-1 0 1,1 1 0,0-1 0,0 0 0,-1 0-1,1 0 1,0 0 0,0 0 0,-1 0 0,1 0-1,0 0 1,0 0 0,-1 0 0,1-1 0,0 1 0,0 0-1,-1 0 1,1 0 0,0 0 0,0 0 0,0 0-1,-1 0 1,1-1 0,0 1 0,0 0 0,0 0-1,-1 0 1,1-1 0,0 1 0,0 0 0,0 0 0,0 0-1,0-1 1,0 1 0,-1 0 0,1 0 0,0-1-1,0 1 1,0 0 0,0 0 0,0-1 0,0 1-1,0 0 1,0-1 0,0 1 0,0 0 0,0-1-1,7-15-410,-2 12 534,1-1 0,-1 2 0,1-1 0,-1 1 0,1 0 0,0 0 0,0 1 0,1-1 0,-1 1 0,0 1 0,1 0 0,-1 0 0,1 0 0,11 1 0,-13 0-2,-1 0-1,1 0 0,-1 1 1,1 0-1,-1 0 1,0 0-1,1 0 0,-1 1 1,0 0-1,0 0 1,0 0-1,0 0 0,0 1 1,0 0-1,-1 0 0,1 0 1,-1 0-1,0 0 1,0 1-1,0 0 0,0-1 1,2 6-1,1 4 104,-1 0-1,0 1 1,-1 0-1,-1 0 1,0 0-1,0 0 1,-2 1-1,1-1 1,-2 1-1,0-1 1,0 1-1,-1-1 1,-1 1-1,-3 14 1,3-21-158,0-1 1,0 0 0,0 1 0,0-1 0,-1 0 0,0 0 0,-1-1 0,1 1 0,-1-1 0,-1 0 0,1 0 0,-1 0 0,1-1 0,-2 1 0,1-1 0,0-1-1,-1 1 1,0-1 0,0 0 0,0 0 0,0-1 0,-1 0 0,0 0 0,1-1 0,-1 0 0,0 0 0,0 0 0,-9 0 0,-1-1-340,0 0 1,0-1-1,0-1 0,0-1 1,0-1-1,-18-5 1,24 7-1005,6 1-1479,-1 0-1443</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36.688"/>
    </inkml:context>
    <inkml:brush xml:id="br0">
      <inkml:brushProperty name="width" value="0.05" units="cm"/>
      <inkml:brushProperty name="height" value="0.05" units="cm"/>
      <inkml:brushProperty name="color" value="#004F8B"/>
    </inkml:brush>
  </inkml:definitions>
  <inkml:trace contextRef="#ctx0" brushRef="#br0">1 1 1072,'0'0'4042,"0"26"-3012,0 461 4639,0-343-5105,0-84-7088,0-70 3856</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37.142"/>
    </inkml:context>
    <inkml:brush xml:id="br0">
      <inkml:brushProperty name="width" value="0.05" units="cm"/>
      <inkml:brushProperty name="height" value="0.05" units="cm"/>
      <inkml:brushProperty name="color" value="#004F8B"/>
    </inkml:brush>
  </inkml:definitions>
  <inkml:trace contextRef="#ctx0" brushRef="#br0">0 21 1985,'0'0'3311,"19"-4"-3114,-7 2-216,83-11 829,-85 12-621,1 1-1,-1 0 1,1 1 0,-1 0-1,0 1 1,0 0 0,0 1 0,16 6-1,-8 0 16,-1 1 0,0 0 0,0 1 0,-1 1 1,-1 1-1,0 1 0,15 17 0,-25-27-190,-1 1 0,-1 0 0,1 0 0,-1 0 0,0 1 0,0-1 0,0 1 0,-1 0 0,1 0 1,-1 0-1,-1 0 0,1 0 0,-1 0 0,0 1 0,0-1 0,-1 0 0,1 1 0,-1-1 0,-1 0 0,1 1 1,-1-1-1,0 0 0,0 1 0,-1-1 0,0 0 0,0 0 0,0 0 0,-4 5 0,2-3-12,-1 0 0,0-1 0,-1 1 0,0-1 0,0-1 0,0 1 0,-1-1 0,1-1 0,-1 1 0,-1-1-1,1 0 1,-1-1 0,0 0 0,0 0 0,0-1 0,0 0 0,0-1 0,-11 2 0,-11 2-129,0-3-1,0 0 1,-56-4 0,85 1 127,0 0 0,0 0 0,-1 0 0,1 0-1,0-1 1,0 1 0,0 0 0,-1 0 0,1-1 0,0 1 0,0-1 0,0 1 0,0-1-1,0 0 1,0 1 0,0-1 0,0 0 0,0 0 0,0 0 0,0 1 0,1-1 0,-1 0-1,0 0 1,0 0 0,1-1 0,-1 1 0,1 0 0,-1 0 0,1 0 0,-1 0-1,1-1 1,0 1 0,-1 0 0,1 0 0,0-1 0,0 1 0,0-2 0,0 0-158,0 0-1,1 1 1,-1-1 0,1 0 0,-1 1-1,1-1 1,0 1 0,0 0 0,0-1 0,0 1-1,1 0 1,-1-1 0,1 1 0,-1 0 0,1 0-1,-1 0 1,4-2 0,21-14-3035</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38.237"/>
    </inkml:context>
    <inkml:brush xml:id="br0">
      <inkml:brushProperty name="width" value="0.05" units="cm"/>
      <inkml:brushProperty name="height" value="0.05" units="cm"/>
      <inkml:brushProperty name="color" value="#004F8B"/>
    </inkml:brush>
  </inkml:definitions>
  <inkml:trace contextRef="#ctx0" brushRef="#br0">1 153 2801,'0'0'3669,"0"4"-3397,0 1-241,1 0 0,0 1 0,0-1 0,0 0 0,0 0 0,1 0 0,0 0 0,0 0 0,0 0 0,1 0 0,-1-1 0,1 1 0,0-1 1,0 0-1,1 0 0,-1 0 0,1 0 0,-1-1 0,1 0 0,0 0 0,1 0 0,-1 0 0,0 0 0,1-1 0,-1 0 0,10 3 0,-4-1 6,1-1-1,-1 0 1,0-1 0,1 0-1,0-1 1,-1 0 0,1-1-1,0 0 1,0-1-1,-1 0 1,21-5 0,-28 4-37,1 1 1,-1-1-1,0 0 1,1-1-1,-1 1 0,0 0 1,0-1-1,0 0 1,0 0-1,-1 0 1,1 0-1,-1 0 1,0-1-1,1 1 1,-2-1-1,1 0 1,0 0-1,-1 1 1,1-1-1,-1 0 1,0 0-1,0 0 0,0-1 1,0-4-1,1-15-161,0 0-1,-2 0 1,-1-28-1,-1 13-137,-4 15 552,2 18 190,0 18-219,1 23-57,1 1 0,2 0 0,7 69 0,30 105 1528,-22-139-1115,-3 0 0,5 107 1,-16-152-575,0-9 22,-1 0 0,0 0 0,-1 0 0,-1 0 0,-5 26 1,6-40-31,0 1 0,0 0 0,-1-1 0,1 1 0,-1-1 1,0 1-1,0-1 0,0 0 0,0 0 0,-1 0 0,1 0 1,-1 0-1,0 0 0,1-1 0,-1 0 0,0 1 0,-1-1 1,1 0-1,0-1 0,0 1 0,-1-1 0,1 1 0,-1-1 1,1 0-1,-1-1 0,0 1 0,1-1 0,-1 1 0,-4-1 1,-1-1-137,0 0 1,0 0-1,0-1 1,0 0 0,0-1-1,0 0 1,1-1-1,-1 0 1,1 0 0,0-1-1,0 0 1,1 0 0,-1-1-1,1 0 1,0 0-1,0-1 1,1 0 0,0-1-1,0 1 1,-6-11-1,6 9 125,0-1-1,1 0 1,0 0-1,0 0 1,0-1-1,2 0 0,-1 0 1,1 0-1,1 0 1,0-1-1,0 1 1,1-1-1,0 1 0,1-1 1,0 1-1,1-1 1,3-17-1,-2 23 15,0 0 1,0 0-1,1 0 0,0 0 0,0 0 1,1 1-1,-1-1 0,1 1 0,0 0 1,1 0-1,-1 1 0,1-1 1,-1 1-1,1 0 0,6-3 0,13-8-10,1 0 0,29-11 1,13-7-5,-37 13 263,-1 0 0,53-50 0,-68 97 118,-5 9-218,-8-23-431,-9-26-1026,1-10 1112,1 0-1,1 0 0,0-1 1,2 0-1,1 0 1,0 0-1,2 0 0,2-28 1,-1 7-438,-1 41 681,0 0 1,0 1-1,0-1 0,1 0 0,-1 0 0,1 1 0,0-1 0,0 1 1,0-1-1,1 1 0,-1-1 0,1 1 0,-1 0 0,1-1 0,0 1 1,0 0-1,1 1 0,-1-1 0,1 0 0,-1 1 0,1-1 1,0 1-1,-1 0 0,1 0 0,0 0 0,0 0 0,4-1 0,7-2 41,-1 1 1,1 1-1,0 0 0,0 0 0,18 1 0,-19 0-811,-3 1-2101</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38.577"/>
    </inkml:context>
    <inkml:brush xml:id="br0">
      <inkml:brushProperty name="width" value="0.05" units="cm"/>
      <inkml:brushProperty name="height" value="0.05" units="cm"/>
      <inkml:brushProperty name="color" value="#004F8B"/>
    </inkml:brush>
  </inkml:definitions>
  <inkml:trace contextRef="#ctx0" brushRef="#br0">1 77 304,'0'0'5616,"5"25"-4439,-2-12-1057,-1 6 119,2 0 0,0 0 0,1-1-1,1 0 1,0 0 0,2-1-1,-1 0 1,2 0 0,13 20-1,-19-33-202,0 0 0,0-1 0,0 1 1,1-1-1,-1 0 0,1 0 0,0 0 0,0 0 0,0-1 0,0 0 0,0 0 0,0 0 0,1 0 0,-1-1 0,0 1 0,1-1 0,-1-1 0,1 1 0,0-1 0,-1 1 0,1-1 0,-1-1 0,1 1 0,0-1 0,-1 0 0,1 0 0,7-3 0,-7 1-73,0 0-1,0 0 1,-1-1 0,1 1-1,-1-1 1,1 0 0,-1-1-1,0 1 1,0-1 0,-1 0-1,0 0 1,1 0-1,-1 0 1,-1 0 0,1-1-1,-1 0 1,0 1 0,0-1-1,-1 0 1,1 0 0,0-9-1,1-1 40,-1 0-1,-1 0 1,0 0-1,-1 0 1,-1 0-1,0 0 1,-1 0-1,0 1 1,-1-1-1,-1 0 1,0 1-1,-1 0 1,-9-18-1,14 33-470</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39.002"/>
    </inkml:context>
    <inkml:brush xml:id="br0">
      <inkml:brushProperty name="width" value="0.05" units="cm"/>
      <inkml:brushProperty name="height" value="0.05" units="cm"/>
      <inkml:brushProperty name="color" value="#004F8B"/>
    </inkml:brush>
  </inkml:definitions>
  <inkml:trace contextRef="#ctx0" brushRef="#br0">1 14 3986,'0'0'3252,"3"23"-2302,-1-10-842,1 10 206,1 0 1,0 0 0,2 0-1,0-1 1,1 0-1,14 27 1,-15-38-121,0-1 0,1 0 0,0 0 0,17 17 0,-21-24-121,1 0 0,0 1 1,-1-2-1,1 1 0,1 0 0,-1-1 0,0 0 0,1 0 1,-1 0-1,1 0 0,-1-1 0,1 0 0,-1 0 1,9 0-1,-12-1-58,0-1 0,-1 1 0,1 0-1,0-1 1,0 0 0,0 1 0,-1-1 0,1 1 0,0-1 0,-1 0 0,1 0 0,0 1 0,-1-1 0,1 0 0,-1 0 0,1 0-1,-1 0 1,0 1 0,1-1 0,-1 0 0,0 0 0,0 0 0,1 0 0,-1 0 0,0 0 0,0 0 0,0-1 0,4-35-80,-4 31 61,2-177-1117,-3 97-111</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39.425"/>
    </inkml:context>
    <inkml:brush xml:id="br0">
      <inkml:brushProperty name="width" value="0.05" units="cm"/>
      <inkml:brushProperty name="height" value="0.05" units="cm"/>
      <inkml:brushProperty name="color" value="#004F8B"/>
    </inkml:brush>
  </inkml:definitions>
  <inkml:trace contextRef="#ctx0" brushRef="#br0">1 1 1217,'0'0'6808,"20"0"-5557,63 0-160,-80 0-1014,0 0 0,1 0 1,-1 0-1,0 0 0,0 1 0,1-1 0,-1 1 0,0 0 0,0 0 0,0 0 0,0 0 0,0 1 0,0-1 0,0 1 0,-1 0 0,1 0 0,0 0 0,-1 0 0,1 1 0,-1-1 0,0 1 0,0-1 0,0 1 0,3 4 0,-4-2-52,1 0-1,-1 0 1,0 0-1,0 0 1,0 0-1,0 1 0,-1-1 1,0 0-1,0 0 1,0 1-1,-1-1 1,-1 6-1,1-9-15,1 1-1,-1-1 0,0 0 1,-1 1-1,1-1 1,0 0-1,-1 0 1,1 0-1,-1 0 1,1 0-1,-1 0 1,0-1-1,0 1 1,0-1-1,0 1 0,0-1 1,-4 2-1,-48 21-140,25-12 8,27-11 154,0 0-1,0 0 0,0 0 1,1 0-1,-1 0 1,0 0-1,0 1 1,1-1-1,-1 1 1,1-1-1,-1 1 1,1 0-1,-1 0 1,1-1-1,0 1 1,0 0-1,0 0 1,0 0-1,0 1 1,1-1-1,-1 0 0,0 0 1,1 0-1,-1 1 1,1-1-1,0 0 1,0 0-1,0 1 1,0-1-1,0 0 1,0 0-1,1 4 1,0-3 15,0-1 0,0 1 0,1 0 0,-1-1 1,1 1-1,-1-1 0,1 0 0,0 0 0,0 1 1,0-1-1,0 0 0,0-1 0,0 1 0,0 0 0,0-1 1,1 1-1,-1-1 0,1 0 0,-1 0 0,1 0 1,-1 0-1,1 0 0,0-1 0,4 1 0,8 1-153,0-1-1,0-1 0,0 0 1,-1-1-1,28-7 0,-32 6-845,0-2-1,0 0 1,0 0-1,-1-1 1,14-8-1,1-6-2713</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40.066"/>
    </inkml:context>
    <inkml:brush xml:id="br0">
      <inkml:brushProperty name="width" value="0.05" units="cm"/>
      <inkml:brushProperty name="height" value="0.05" units="cm"/>
      <inkml:brushProperty name="color" value="#004F8B"/>
    </inkml:brush>
  </inkml:definitions>
  <inkml:trace contextRef="#ctx0" brushRef="#br0">1 15 96,'0'0'8804,"0"-5"-7705,0-5 201,0 24-432,9 129 1201,-4-115-1796,1 0 0,1-1 0,1 0 0,1-1 0,2 0 0,16 31 0,-23-48-247,1-1 0,0 0-1,0-1 1,1 1 0,-1-1-1,2-1 1,-1 1 0,1-1 0,0 0-1,0-1 1,0 1 0,1-2-1,-1 1 1,1-1 0,0 0-1,1-1 1,-1 0 0,1 0 0,-1-1-1,1-1 1,-1 1 0,12-1-1,-9-1-55,0 0-1,0-1 0,0 0 0,-1-1 0,1 0 0,-1-1 1,1-1-1,17-8 0,-24 10 19,0-1 0,0 1 1,0-1-1,-1 0 0,1 0 0,-1-1 1,0 1-1,0-1 0,0 1 0,0-1 1,-1 0-1,1 0 0,-1-1 1,0 1-1,0 0 0,-1-1 0,1 1 1,-1-1-1,0 0 0,0 1 0,0-1 1,0 0-1,-1 0 0,0-7 0,0-6 6,1 11-9,-1 0 0,0 0-1,0 0 1,-1-1 0,0 1 0,0 0-1,-4-12 1,4 16 11,-1 1 1,1 0-1,-1 0 0,1 0 0,-1 0 0,0 0 1,0 1-1,1-1 0,-1 0 0,0 1 1,0-1-1,-1 1 0,1 0 0,0 0 0,0 0 1,-1 0-1,1 0 0,0 1 0,-1-1 0,1 1 1,0 0-1,-1-1 0,1 1 0,-1 0 0,-4 1 1,6 0 9,0-1 0,-1 1 0,1-1 0,0 1 0,-1 0 0,1-1 0,0 1 0,0 0 0,0 0 0,-1 0 0,1 0 0,0 0 1,0 0-1,0 0 0,1 1 0,-1-1 0,0 0 0,0 1 0,0-1 0,1 0 0,-1 1 0,1-1 0,-1 1 0,1-1 0,0 1 0,-1-1 1,1 1-1,0-1 0,0 1 0,0 2 0,-2 58 453,2-51-381,1-3-23,0-1 0,1 1-1,0 0 1,0-1-1,1 1 1,0-1 0,0 0-1,0 0 1,1 0-1,0 0 1,0-1 0,1 1-1,0-1 1,0-1 0,0 1-1,0-1 1,1 0-1,0 0 1,11 7 0,-2-2-345,0 0 0,32 14 0,26-1-4337,-63-22 1129</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40.427"/>
    </inkml:context>
    <inkml:brush xml:id="br0">
      <inkml:brushProperty name="width" value="0.05" units="cm"/>
      <inkml:brushProperty name="height" value="0.05" units="cm"/>
      <inkml:brushProperty name="color" value="#004F8B"/>
    </inkml:brush>
  </inkml:definitions>
  <inkml:trace contextRef="#ctx0" brushRef="#br0">1 0 1825,'0'0'10885,"115"0"-9541,-71 0-319,-3 0-497,10 0-208,-5 7-320,-5 0 16,-1-1-96,-13 1-224,-8 0-896,-10-1-865</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41.786"/>
    </inkml:context>
    <inkml:brush xml:id="br0">
      <inkml:brushProperty name="width" value="0.05" units="cm"/>
      <inkml:brushProperty name="height" value="0.05" units="cm"/>
      <inkml:brushProperty name="color" value="#004F8B"/>
    </inkml:brush>
  </inkml:definitions>
  <inkml:trace contextRef="#ctx0" brushRef="#br0">517 73 1313,'0'0'4999,"0"-6"-4294,0 4-588,0 0 0,-1 0 0,1 1 1,0-1-1,0 0 0,-1 0 1,1 0-1,-1 0 0,0 0 1,1 0-1,-1 0 0,0 1 0,0-1 1,0 0-1,0 1 0,0-1 1,0 1-1,-1-1 0,-1-1 0,0 1 16,-1-1-1,0 1 0,0 0 0,0 0 1,0 0-1,0 0 0,0 1 0,0 0 1,-7-1-1,-10-3-81,-1 2 0,1 1 0,-1 1-1,0 1 1,0 1 0,1 1 0,-1 1 0,-35 11 0,43-10 8,0 1 0,1 1 0,0 0 0,0 1 0,1 1 1,0 0-1,0 1 0,0 0 0,1 1 0,1 0 0,0 1 0,0 0 0,0 1 0,-10 18 1,13-16 107,2 0 0,-1 0 0,1 1 0,1-1 0,1 1 0,0 0 0,0 1 0,2-1 0,0 0 0,0 1 0,1-1 0,4 28 0,-3-37-102,-1 0-1,1 0 1,1-1-1,-1 1 0,1 0 1,0 0-1,0-1 1,1 1-1,-1-1 1,1 0-1,0 0 1,0 0-1,1 0 1,6 7-1,-2-5 37,0 1-1,1-2 1,-1 1-1,1-1 1,0-1 0,1 0-1,13 5 1,4 0 61,0-2 0,1-1 0,0-2 0,52 4 1,-45-7-148,-11 0-342,1-1 1,-1-1-1,42-5 0,-46-6-5401,-12 2 590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03.490"/>
    </inkml:context>
    <inkml:brush xml:id="br0">
      <inkml:brushProperty name="width" value="0.05" units="cm"/>
      <inkml:brushProperty name="height" value="0.05" units="cm"/>
      <inkml:brushProperty name="color" value="#004F8B"/>
    </inkml:brush>
  </inkml:definitions>
  <inkml:trace contextRef="#ctx0" brushRef="#br0">322 141 8580,'0'0'1913,"-10"-15"-945,-4-10-345,4 9 342,0-1 1,-24-27-1,32 42-907,0 0 0,0 0 0,0 0 0,0 0 0,-1 0 0,1 1 0,0-1 0,-1 1 0,1 0 0,-1 0 0,0 0 0,1 0 0,-1 0 0,0 0 0,0 1 0,0-1 0,1 1 0,-1 0 0,0 0 0,0 0 0,0 0 0,0 0 0,0 1 0,1-1 0,-1 1 0,0 0 0,0-1 0,1 2 0,-1-1 0,1 0 0,-3 2 0,-5 2-42,1 1-1,-1 0 0,2 1 1,-1-1-1,1 2 0,-12 12 1,10-8 16,1 1 0,0 1 0,1 0 0,0 0 1,1 0-1,1 1 0,0 0 0,1 0 0,0 1 0,2-1 1,-1 1-1,2 0 0,0 0 0,1 0 0,1 0 0,1 0 1,2 22-1,-1-31-34,-1 0 0,1-1 1,0 1-1,1 0 0,-1-1 1,1 0-1,0 0 0,1 0 1,0 0-1,0 0 0,0-1 0,0 1 1,8 6-1,-3-5 1,0 0-1,0-1 1,0 0 0,0-1-1,1 0 1,0 0 0,19 6-1,-2-4-56,0-1 1,1-1-1,-1-2 0,1 0 0,52-3 0,-76-1 58,1 1 0,-1 0 0,0-1 0,1 0 0,-1 0 0,1 0 0,-1-1 0,0 1 0,0-1 0,0 0 0,0 0 0,0-1 0,0 1 0,-1-1 0,1 0 0,-1 0 0,6-6 0,-2-1 17,0 0-1,0-1 1,-2 0 0,10-22-1,3-9 147,-17 42-148,-1-1 0,1 0 1,0 1-1,-1-1 0,1 0 1,0 1-1,-1-1 0,1 1 1,0-1-1,0 1 1,-1-1-1,1 1 0,0 0 1,0-1-1,0 1 0,0 0 1,0 0-1,0-1 0,-1 1 1,1 0-1,0 0 0,0 0 1,0 0-1,0 0 0,0 1 1,0-1-1,0 0 1,0 0-1,-1 0 0,1 1 1,0-1-1,0 0 0,0 1 1,0-1-1,-1 1 0,1-1 1,0 1-1,0 0 0,0 0 1,39 30-354,-27-20 438,0-2-88,-1-1 1,2-1-1,-1 0 1,1-1-1,0 0 1,0-1-1,0-1 1,28 5-1,0-4 174,76-2 0,-117-3-185,2 0 15,1 0 0,0 0-1,-1-1 1,1 0 0,0 1-1,-1-2 1,1 1 0,-1 0-1,0-1 1,1 1 0,-1-1 0,0 0-1,0 0 1,0 0 0,0 0-1,0-1 1,0 1 0,-1-1-1,1 0 1,-1 0 0,0 0-1,0 0 1,0 0 0,0 0-1,0-1 1,-1 1 0,0 0-1,1-1 1,-1 0 0,0 1-1,-1-1 1,1 1 0,-1-1-1,0 0 1,0-4 0,1 0-27,-1-1-1,0 1 1,0 0 0,-1-1-1,-1 1 1,1 0 0,-1 0 0,0 0-1,-1 0 1,0 0 0,0 0 0,-1 1-1,0 0 1,0-1 0,-6-5 0,2 5 27,-1 0 1,1 1-1,-2 0 1,1 1-1,-1 0 1,0 0-1,0 1 1,0 1-1,-1-1 1,0 2-1,0-1 1,0 2-1,0-1 1,0 2-1,0-1 1,-1 1-1,1 1 1,-1 0-1,1 1 1,0 0-1,-1 1 1,-21 6-1,23-6 38,1 1 0,-1 0 0,1 1 0,-1 0 0,1 0 0,1 1 0,-1 0 0,0 1 0,1 0 0,0 0 0,1 0 0,-1 1 1,1 1-1,1-1 0,-1 1 0,1 0 0,1 0 0,-1 1 0,2 0 0,-1 0 0,1 0 0,0 0 0,1 1 0,0 0 0,1-1 0,-2 12 0,4-18-241,-1 1 1,1 0 0,0-1 0,0 1 0,1 0-1,-1 0 1,1-1 0,0 1 0,0-1-1,0 1 1,1 0 0,-1-1 0,1 0-1,0 1 1,0-1 0,0 0 0,0 0-1,0 0 1,1 0 0,-1-1 0,1 1 0,0-1-1,0 1 1,0-1 0,0 0 0,0 0-1,0 0 1,1-1 0,-1 1 0,7 1-1,40 12-6202</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42.425"/>
    </inkml:context>
    <inkml:brush xml:id="br0">
      <inkml:brushProperty name="width" value="0.05" units="cm"/>
      <inkml:brushProperty name="height" value="0.05" units="cm"/>
      <inkml:brushProperty name="color" value="#004F8B"/>
    </inkml:brush>
  </inkml:definitions>
  <inkml:trace contextRef="#ctx0" brushRef="#br0">0 32 1056,'0'0'7364,"16"-5"-6769,3-3-352,-12 4-104,-1 1 1,1 1-1,0-1 0,1 2 0,-1-1 0,0 1 1,0 0-1,1 0 0,10 1 0,-17 0-121,1 1-1,-1 0 1,0-1 0,0 1-1,1 0 1,-1 0-1,0 0 1,0 0 0,0 0-1,0 0 1,0 0-1,0 0 1,0 0 0,0 1-1,0-1 1,-1 0-1,1 1 1,0-1 0,-1 1-1,1-1 1,-1 1-1,1-1 1,-1 1 0,0-1-1,1 1 1,-1-1-1,0 1 1,0-1 0,0 1-1,0-1 1,-1 1-1,1-1 1,-1 3 0,1 1-26,0 0 1,0 0 0,-1 0-1,0 0 1,0 0 0,0 0-1,0 0 1,-1 0-1,1 0 1,-4 4 0,1-4-207,-1 0 1,0 0-1,-1-1 0,1 0 1,-1 0-1,0 0 0,1-1 1,-1 1-1,-1-2 0,1 1 1,0-1-1,-10 2 1,30-5 260,0-1 222,-1 0-1,1 1 0,0 1 1,-1 1-1,25 3 1,-35-3-217,0 0 1,0 0-1,0 0 1,0 0-1,0 1 1,0 0-1,0-1 1,-1 1-1,1 0 1,0 0 0,-1 1-1,0-1 1,1 1-1,-1-1 1,0 1-1,0 0 1,0 0-1,-1-1 1,1 2-1,0-1 1,-1 0-1,0 0 1,0 0 0,0 1-1,0-1 1,0 1-1,-1-1 1,1 1-1,-1-1 1,0 5-1,1-3-18,-1-1 0,0 1 0,0-1 0,0 0 0,-1 1 0,1-1 0,-1 1-1,0-1 1,0 0 0,0 1 0,-1-1 0,1 0 0,-1 0 0,0 0 0,0 0-1,0 0 1,-4 4 0,2-4-17,0-1-1,0 0 1,0 0-1,0 0 0,-1-1 1,1 0-1,-1 0 1,0 0-1,1 0 1,-1-1-1,0 1 0,0-1 1,0-1-1,-7 1 1,-59 0-268,70-3-28,0 1 1,1-1-1,0 0 0,-1 0 0,1 1 1,0-1-1,0 0 0,-1 0 1,1 1-1,1-1 0,-1 0 0,0 0 1,0 1-1,1-3 0,5-11-3517</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42.778"/>
    </inkml:context>
    <inkml:brush xml:id="br0">
      <inkml:brushProperty name="width" value="0.05" units="cm"/>
      <inkml:brushProperty name="height" value="0.05" units="cm"/>
      <inkml:brushProperty name="color" value="#004F8B"/>
    </inkml:brush>
  </inkml:definitions>
  <inkml:trace contextRef="#ctx0" brushRef="#br0">187 0 7235,'0'0'2732,"20"25"-1969,1-2-524,-11-13-114,0 1 0,0 0 0,-1 1 1,-1 0-1,0 1 0,0 0 1,-1 0-1,-1 1 0,0 0 1,0 0-1,5 25 0,-4-4 152,-1 0-1,-2 1 0,-1 0 0,-1 0 1,-2 0-1,-1 0 0,-2 0 1,-11 54-1,11-78-335,-1 0 0,0 0 1,-1-1-1,0 0 0,-1 0 1,0 0-1,-1-1 0,1 0 1,-2 0-1,1-1 0,-1 0 0,-17 14 1,15-15-357,-1 0 1,0-1 0,-1 0-1,0-1 1,0 0-1,0-1 1,0-1-1,-1 0 1,1-1 0,-1 0-1,-14 0 1,-52 0-3367</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43.232"/>
    </inkml:context>
    <inkml:brush xml:id="br0">
      <inkml:brushProperty name="width" value="0.05" units="cm"/>
      <inkml:brushProperty name="height" value="0.05" units="cm"/>
      <inkml:brushProperty name="color" value="#004F8B"/>
    </inkml:brush>
  </inkml:definitions>
  <inkml:trace contextRef="#ctx0" brushRef="#br0">265 0 2385,'0'0'3164,"-22"15"-2684,0 0-306,8-7-28,1 0 1,0 2-1,0 0 1,1 0-1,0 1 0,0 1 1,1 0-1,-14 21 1,13-12 122,0 0 0,2 0-1,0 2 1,1-1 0,1 1 0,1 0 0,1 1 0,-3 28 0,2 0 148,3 1 0,2 89 0,3-130-410,0-1 0,1 0 1,0 0-1,0 1 0,1-1 1,0-1-1,1 1 0,0 0 1,1-1-1,0 0 0,0 0 1,1-1-1,0 0 0,1 0 1,0 0-1,0-1 0,0 0 1,1 0-1,0-1 0,1 0 1,14 8-1,-3-2-616,1-2 1,1-1 0,-1-1-1,2-1 1,-1-1 0,1-1-1,0-1 1,41 3-1,-9-6-4051</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46.356"/>
    </inkml:context>
    <inkml:brush xml:id="br0">
      <inkml:brushProperty name="width" value="0.05" units="cm"/>
      <inkml:brushProperty name="height" value="0.05" units="cm"/>
      <inkml:brushProperty name="color" value="#004F8B"/>
    </inkml:brush>
  </inkml:definitions>
  <inkml:trace contextRef="#ctx0" brushRef="#br0">0 24 800,'0'0'4544,"8"0"-462,13 0-3354,55 4 7,89 17 1,-88-9-250,92 1 1,177-7-348,318-10 10,-440-8-144,141-14 65,-195 17 10,-108 7 670,0-2 1,83-17-1,-142 20-140</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47.072"/>
    </inkml:context>
    <inkml:brush xml:id="br0">
      <inkml:brushProperty name="width" value="0.05" units="cm"/>
      <inkml:brushProperty name="height" value="0.05" units="cm"/>
      <inkml:brushProperty name="color" value="#004F8B"/>
    </inkml:brush>
  </inkml:definitions>
  <inkml:trace contextRef="#ctx0" brushRef="#br0">67 162 4722,'0'0'4002,"0"19"-2439,0 236 3264,0-255-4891,0-14-593,-5-194-8245,0 80 5839,4 42 8596,19 87-5119,-1 1 0,1 1 0,0 1-1,-1 0 1,0 1 0,0 1 0,0 1 0,29 17 0,-9-1 269,0 2 1,51 44 0,-87-68-675,1 0 1,-1 0-1,1 0 1,-1 0-1,0 0 1,1 0-1,-1 1 1,0-1-1,0 0 1,0 1-1,0-1 1,0 1-1,0-1 1,0 1-1,0 0 1,0-1-1,-1 1 1,1 0-1,-1 0 1,1 0-1,-1-1 1,0 1-1,1 0 1,-1 0-1,0 0 1,-1 3-1,0-2-3,-1-1 0,0 1 0,0-1 0,0 0 0,0 0 0,0 0 0,0 0 0,-1 0 0,1-1 0,0 1 0,-1-1 0,1 1 0,-1-1 0,0 0 0,1 0-1,-5 0 1,-39 15-154,-1-3-1,-62 9 0,63-17-2673,-47 0 0,51-5-1484</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47.854"/>
    </inkml:context>
    <inkml:brush xml:id="br0">
      <inkml:brushProperty name="width" value="0.05" units="cm"/>
      <inkml:brushProperty name="height" value="0.05" units="cm"/>
      <inkml:brushProperty name="color" value="#004F8B"/>
    </inkml:brush>
  </inkml:definitions>
  <inkml:trace contextRef="#ctx0" brushRef="#br0">1 0 1088,'0'0'4429,"1"15"-1337,2 59-1640,-3-44-1088,2 0 0,0 0 1,2 0-1,1 0 0,16 52 1,-15-63-201,2 0 1,0-1 0,0 0 0,2 0-1,0-1 1,1 0 0,1-1 0,0-1 0,21 22-1,-5-8-4395</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48.919"/>
    </inkml:context>
    <inkml:brush xml:id="br0">
      <inkml:brushProperty name="width" value="0.05" units="cm"/>
      <inkml:brushProperty name="height" value="0.05" units="cm"/>
      <inkml:brushProperty name="color" value="#004F8B"/>
    </inkml:brush>
  </inkml:definitions>
  <inkml:trace contextRef="#ctx0" brushRef="#br0">5 422 2673,'0'0'5605,"-1"5"-4887,-2 15 480,2-16 1481,2-13-2483,0-1 0,0 1 0,1-1 1,0 1-1,1 0 0,0-1 1,0 1-1,0 0 0,6-8 1,49-80-967,-28 50 446,5-18-391,-25 44 541,0 1 1,2 0 0,0 1-1,1 0 1,18-20 0,-30 39 203,-1-1 1,1 1 0,-1 0-1,1-1 1,0 1-1,-1 0 1,1 0 0,-1 0-1,1 0 1,0-1-1,-1 1 1,1 0 0,0 0-1,-1 0 1,1 0-1,-1 1 1,1-1 0,0 0-1,-1 0 1,1 0-1,-1 0 1,1 1 0,0-1-1,-1 0 1,1 1-1,-1-1 1,1 0-1,-1 1 1,1-1 0,-1 1-1,1-1 1,-1 1-1,0-1 1,1 1 0,-1-1-1,1 1 1,-1-1-1,0 1 1,0-1 0,1 2-1,16 33-149,-13-26 302,15 31 331,-2 0 1,-2 2-1,-1-1 0,12 64 1,-21-79-1053,-2 0 0,1 41 0,-33-67-7533,-6 0 2503</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49.275"/>
    </inkml:context>
    <inkml:brush xml:id="br0">
      <inkml:brushProperty name="width" value="0.05" units="cm"/>
      <inkml:brushProperty name="height" value="0.05" units="cm"/>
      <inkml:brushProperty name="color" value="#004F8B"/>
    </inkml:brush>
  </inkml:definitions>
  <inkml:trace contextRef="#ctx0" brushRef="#br0">0 56 1489,'0'0'7923,"76"-9"-7138,-37 5-273,-2-1-240,7-1-176,0 1-96,2-4-544,2 3-1441,-4-6-1569</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49.620"/>
    </inkml:context>
    <inkml:brush xml:id="br0">
      <inkml:brushProperty name="width" value="0.05" units="cm"/>
      <inkml:brushProperty name="height" value="0.05" units="cm"/>
      <inkml:brushProperty name="color" value="#004F8B"/>
    </inkml:brush>
  </inkml:definitions>
  <inkml:trace contextRef="#ctx0" brushRef="#br0">0 1 2801,'0'0'4213,"2"14"-3189,19 299 5238,-21-334-15648</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50.201"/>
    </inkml:context>
    <inkml:brush xml:id="br0">
      <inkml:brushProperty name="width" value="0.05" units="cm"/>
      <inkml:brushProperty name="height" value="0.05" units="cm"/>
      <inkml:brushProperty name="color" value="#004F8B"/>
    </inkml:brush>
  </inkml:definitions>
  <inkml:trace contextRef="#ctx0" brushRef="#br0">1 100 16,'0'0'6921,"23"-4"-6759,166-28-92,-123 22-288,77 0 1,-141 10 272,-1 1 0,0 0 0,1 0 0,-1-1 0,0 1 0,1 0 0,-1 0 0,0 0 0,0 1 0,0-1 0,0 0 0,0 0 0,0 1 0,0-1 0,0 1 0,0-1 0,-1 1 0,1-1 0,0 1 0,-1-1 0,1 1 0,-1 0 0,0-1 0,1 1 0,-1 1 0,10 57 1179,-9-46-830,32 329 4297,-31-335-5196,-2-11-24,-2-24-541,-6-43-810,1 34 1367,2 0-1,1-1 1,0-55-1,4 81 505,0 1-1,1 0 1,0 0-1,0 0 1,1 0 0,0 0-1,1 0 1,0 0 0,0 1-1,1 0 1,0-1-1,0 1 1,1 1 0,0-1-1,1 1 1,0 0-1,11-12 1,-12 17 32,1 0 0,0 0 0,0 1 0,0 0 0,0 0 0,0 0 0,0 1 0,0 0 0,1 0-1,11 1 1,-6-1 308,1 2 0,0 0 0,-1 0 1,21 6-1,-26-5-261,-1 1 1,0 0 0,0 0-1,0 0 1,0 1 0,0 0 0,0 1-1,-1-1 1,0 1 0,0 0 0,0 0-1,-1 1 1,1 0 0,-1 0-1,0 0 1,-1 0 0,1 0 0,-1 1-1,-1 0 1,1 0 0,-1 0-1,0 0 1,0 0 0,-1 0 0,0 1-1,0-1 1,0 0 0,-1 1 0,0-1-1,-2 11 1,1-14-73,0-1-1,-1 1 1,1-1 0,-1 0-1,0 1 1,1-1 0,-1 0 0,-1 0-1,1-1 1,0 1 0,-1 0-1,1-1 1,-1 1 0,0-1-1,0 0 1,0 0 0,0 0 0,0-1-1,-6 3 1,-72 25-218,63-24 18,-9 2-477,0-2 0,-30 2 0,-16 3-3105,63-7 1287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03.860"/>
    </inkml:context>
    <inkml:brush xml:id="br0">
      <inkml:brushProperty name="width" value="0.05" units="cm"/>
      <inkml:brushProperty name="height" value="0.05" units="cm"/>
      <inkml:brushProperty name="color" value="#004F8B"/>
    </inkml:brush>
  </inkml:definitions>
  <inkml:trace contextRef="#ctx0" brushRef="#br0">0 1 10165,'0'0'9844,"18"6"-9529,-7-3-270,-4-2-32,-1 1 0,1 0 0,-1 1 0,0-1 0,9 6 0,-13-7-3,0 1 1,0-1 0,0 1-1,0-1 1,0 1-1,0 0 1,-1 0-1,1 0 1,-1 0-1,1 0 1,-1 0-1,0 0 1,0 0 0,0 1-1,0-1 1,0 0-1,-1 1 1,1-1-1,-1 1 1,1-1-1,-1 1 1,0 2-1,1 12 36,-2-1-1,1 1 1,-2-1-1,0 0 0,-1 1 1,-1-1-1,-1-1 0,0 1 1,-7 16-1,4-16-30,3-7 0,0 0-1,1 0 1,0 0 0,1 0-1,0 1 1,1-1-1,0 1 1,-2 13 0,5-21-11,-1 0 0,0 0 0,1-1 0,-1 1 0,1 0 0,-1 0 0,1-1 0,0 1 0,0 0 0,0-1 0,0 1 0,0-1 0,0 1 0,0-1 0,0 0 0,1 1 0,-1-1 0,1 0 0,-1 0 0,1 0 0,-1 0 0,1 0 0,-1 0 0,4 1 0,47 14 192,-45-15-148,85 15 134,0-5 0,0-4 1,113-5-1,-203-2-191,-38-5-4150,-4-6-1022</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53.435"/>
    </inkml:context>
    <inkml:brush xml:id="br0">
      <inkml:brushProperty name="width" value="0.05" units="cm"/>
      <inkml:brushProperty name="height" value="0.05" units="cm"/>
      <inkml:brushProperty name="color" value="#004F8B"/>
    </inkml:brush>
  </inkml:definitions>
  <inkml:trace contextRef="#ctx0" brushRef="#br0">229 142 224,'0'0'5757,"5"-7"-4831,-1 2-534,0 0-1,0-1 1,-1 1-1,1-1 1,-1 0-1,0 0 1,-1 0-1,1-1 1,-1 1-1,-1-1 1,1 1-1,-1-1 1,0 0-1,0 0 1,-1-11-1,0 17-388,0 0 1,-1 0-1,1 0 0,-1 0 0,0 1 0,1-1 0,-1 0 0,0 0 0,1 1 0,-1-1 0,0 0 1,0 1-1,1-1 0,-1 1 0,0-1 0,0 1 0,0-1 0,0 1 0,0 0 0,0-1 0,0 1 1,0 0-1,0 0 0,1 0 0,-1 0 0,-2 0 0,-31-2-102,32 2 90,-9 0-12,-1 1 0,1 0 0,0 1 0,-1 0 0,1 1 0,0 0 0,0 1 0,1 1 0,-1-1 0,-16 12 0,22-13 46,-1 2 0,1-1-1,0 1 1,0 0 0,0 0 0,0 0-1,1 1 1,0-1 0,0 1 0,0 0 0,1 1-1,0-1 1,0 1 0,0-1 0,1 1-1,0 0 1,0 0 0,0 0 0,0 12-1,1-9 8,0-1-1,1 1 0,0 0 1,1 0-1,0-1 0,0 1 1,1 0-1,0-1 0,1 1 1,0-1-1,0 0 0,1 0 1,0 0-1,0-1 0,9 13 1,-5-11-5,0-1 1,0-1-1,0 1 1,1-1-1,0-1 1,0 0-1,1 0 1,0-1-1,0-1 1,1 0-1,-1 0 1,13 3 0,-6-3-4,1 0 1,0-1-1,0-2 1,1 0-1,-1 0 1,0-2-1,1-1 1,-1 0-1,34-8 1,-46 6-36,-1 1 1,1-2-1,-1 1 0,1-1 1,-1 1-1,0-2 1,-1 1-1,1 0 0,0-1 1,-1 0-1,0 0 0,6-11 1,1-2-140,-2 0 1,14-35-1,-20 55 125,0-1 1,0 1-1,0-1 1,-1 1-1,1 0 1,0 1-1,-1-1 0,1 0 1,-1 1-1,0-1 1,1 1-1,-1 0 0,0 0 1,1 3-1,34 34 34,-25-31 24,1-1 0,0-1 1,0 0-1,0 0 0,1-1 1,0-1-1,0-1 0,1 0 0,-1-1 1,1-1-1,-1 0 0,1-1 0,0-1 1,0 0-1,-1-1 0,19-4 0,-30 4-39,0-1 1,0 1-1,0-1 0,0 0 0,-1 0 0,1 0 0,0 0 0,-1 0 0,0 0 0,1-1 0,-1 0 0,0 1 0,0-1 0,0 0 0,0 0 0,-1 0 0,1 0 0,-1 0 0,0-1 0,0 1 0,0 0 0,0-1 0,0 1 0,-1-1 0,1-3 0,1-10-195,0 0 0,-2 0-1,-1-31 1,-1 41 56,1 0 0,-2 0 0,1 1 0,0-1 0,-1 1 0,0-1 0,-1 1 0,1 0 0,-1 0 0,0 1 0,0-1 0,-1 1 1,0 0-1,0 0 0,0 1 0,0 0 0,0 0 0,-1 0 0,0 0 0,1 1 0,-8-3 0,-4-3-4,-1 1 0,0 1 0,0 1 0,0 1 0,-1 0 1,-23-2-1,34 6 193,0 0 1,0 0-1,0 1 1,0 1 0,0 0-1,0 0 1,0 0-1,0 1 1,-11 4 0,16-4 35,0 0 0,0 0 0,1 0 0,-1 0 0,0 1 0,1-1 0,0 1 0,-1 0 0,1 0 0,0 0 0,1 0 0,-1 0 0,0 0 0,1 1 0,-1-1 0,1 0 0,0 1 0,0-1 0,0 1 0,1 0 0,-1-1 0,1 1 0,0 0 0,0 6 0,-1-4-24,1-1-1,0 1 0,0 0 0,0 0 1,0-1-1,1 1 0,0 0 1,0-1-1,1 1 0,-1-1 0,1 1 1,0-1-1,0 0 0,1 1 1,-1-1-1,1-1 0,0 1 1,1 0-1,-1-1 0,1 0 0,-1 1 1,1-2-1,1 1 0,-1 0 1,0-1-1,1 0 0,-1 0 1,1 0-1,0-1 0,0 0 0,0 0 1,8 2-1,8 1-262,1 0 0,0-2 0,0-1 0,0-1 0,0-1 0,1-1 0,-1-1 0,0-1 0,26-8 0,-35 7 289,-1 1 0,1 0 0,-1 1 0,1 0 0,0 2 0,-1-1 0,1 1 0,0 1 1,0 1-1,-1 0 0,1 1 0,12 4 0,-5-2 136,-1 0 0,1-2 0,0 0 0,0-1 0,1-2 1,-1 0-1,20-3 0,-33 1-199,-1 0 0,0-1 1,0 0-1,0 0 0,0 0 1,0-1-1,0 1 0,-1-2 1,1 1-1,-1-1 0,0 1 1,-1-1-1,1-1 0,-1 1 0,0-1 1,0 0-1,0 0 0,3-9 1,-2 5-130,0-1 0,0 1 0,-1-1 1,0-1-1,-1 1 0,0-1 0,-1 1 1,0-1-1,-1 0 0,1-17 0,-3 25 49,-1-1-1,1 1 1,-1 0-1,0 0 0,0-1 1,0 1-1,0 1 0,-1-1 1,1 0-1,-1 0 1,0 1-1,0 0 0,0 0 1,0 0-1,-1 0 1,1 0-1,-1 1 0,0-1 1,1 1-1,-9-3 1,-1-2-19,0 1 1,-1 1 0,0 0 0,0 1 0,-16-3 0,16 6 48,1 0 0,-1 0 0,0 1 0,0 1 1,0 1-1,0 0 0,0 1 0,1 0 1,-1 2-1,1-1 0,0 2 0,-18 9 0,24-10 104,0-1 0,0 1 0,1 0 0,0 1 0,0 0 0,0 0 0,1 0 0,0 1 0,0-1 0,0 1 0,1 1-1,0-1 1,0 1 0,0 0 0,1-1 0,0 2 0,1-1 0,0 0 0,0 1 0,1-1 0,-1 1 0,2-1 0,-1 11-1,1-16-72,0 1-1,0-1 0,1 0 0,-1 0 1,1 1-1,0-1 0,-1 0 0,1 0 1,0 0-1,1 0 0,-1 0 0,0 0 0,1-1 1,0 1-1,0 0 0,-1-1 0,1 1 1,0-1-1,1 0 0,-1 0 0,0 0 0,1 0 1,-1 0-1,1 0 0,-1-1 0,1 1 1,0-1-1,0 0 0,0 0 0,4 1 0,8 2-484,0-1 0,1-1 0,-1-1 0,27-1 0,-24 0-515,31 0-2420</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53.779"/>
    </inkml:context>
    <inkml:brush xml:id="br0">
      <inkml:brushProperty name="width" value="0.05" units="cm"/>
      <inkml:brushProperty name="height" value="0.05" units="cm"/>
      <inkml:brushProperty name="color" value="#004F8B"/>
    </inkml:brush>
  </inkml:definitions>
  <inkml:trace contextRef="#ctx0" brushRef="#br0">25 1 5763,'0'0'3041,"3"20"-1832,11 317 2045,-23-318-4529,9-18 1130,-1 0 1,1-1-1,-1 0 0,1 1 1,-1-1-1,1 1 1,-1-1-1,0 0 0,1 1 1,-1-1-1,1 0 0,-1 0 1,0 1-1,1-1 0,-1 0 1,0 0-1,0 0 1,1 0-1,-1 0 0,0 0 1,1 0-1,-1 0 0,0 0 1,1-1-1,-1 1 1,0 0-1,1 0 0,-1-1 1,0 1-1,1 0 0,-1-1 1,1 1-1,-1-1 0,1 1 1,-1-1-1,1 1 1,-1-1-1,1 1 0,-1-1 1,1 1-1,-1-2 0,-7-21-4171</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54.121"/>
    </inkml:context>
    <inkml:brush xml:id="br0">
      <inkml:brushProperty name="width" value="0.05" units="cm"/>
      <inkml:brushProperty name="height" value="0.05" units="cm"/>
      <inkml:brushProperty name="color" value="#004F8B"/>
    </inkml:brush>
  </inkml:definitions>
  <inkml:trace contextRef="#ctx0" brushRef="#br0">1 243 2721,'0'0'6086,"23"0"-5406,193 0 841,-209 0-1561,1-1 0,-1 0 1,1 0-1,-1-1 1,0 0-1,0 0 0,0-1 1,0 0-1,0 0 0,0-1 1,-1 1-1,1-2 0,-1 1 1,0-1-1,0 0 1,0-1-1,-1 1 0,0-1 1,0 0-1,0-1 0,-1 1 1,0-1-1,0 0 0,0 0 1,-1 0-1,0-1 0,0 1 1,-1-1-1,0 0 1,0 0-1,-1 0 0,0 0 1,0 0-1,0-11 0,-1-33-194,-15 59 2029,10 4-1558,0 0-1,0 1 1,1-1 0,0 1 0,1 0-1,0 1 1,1-1 0,-2 22-1,2 111 1312,3-89-1259,-1 19-398,0-26-4448,0-38 318</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54.904"/>
    </inkml:context>
    <inkml:brush xml:id="br0">
      <inkml:brushProperty name="width" value="0.05" units="cm"/>
      <inkml:brushProperty name="height" value="0.05" units="cm"/>
      <inkml:brushProperty name="color" value="#004F8B"/>
    </inkml:brush>
  </inkml:definitions>
  <inkml:trace contextRef="#ctx0" brushRef="#br0">47 12 2913,'0'0'6851,"-2"-11"-4626,-1 11-2128,-1 15-97,-3 17 48,0 13 240,-2 6-288,2 5-465,2 5-831,5 0-1665,-2-12-1474</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0:57.230"/>
    </inkml:context>
    <inkml:brush xml:id="br0">
      <inkml:brushProperty name="width" value="0.05" units="cm"/>
      <inkml:brushProperty name="height" value="0.05" units="cm"/>
      <inkml:brushProperty name="color" value="#004F8B"/>
    </inkml:brush>
  </inkml:definitions>
  <inkml:trace contextRef="#ctx0" brushRef="#br0">436 56 2113,'0'0'4946,"-15"-23"-1523,2 17-3375,-1 0-1,0 1 1,0 1-1,0 1 1,-1 0-1,0 1 1,1 0-1,-1 1 1,0 1-1,1 1 1,-1 0-1,0 1 1,1 0-1,0 2 1,-1 0-1,1 0 1,0 2-1,1 0 1,-1 0-1,1 2 1,0-1-1,1 2 1,0 0-1,0 1 1,-20 21-1,27-25 18,1 0 0,0 0 0,0 1-1,0 0 1,1-1 0,0 1 0,0 1 0,1-1-1,0 0 1,0 1 0,0 0 0,1-1 0,0 1-1,0 0 1,1-1 0,0 1 0,0 0-1,1 0 1,0 0 0,0-1 0,3 12 0,-1-9 20,1-1 0,-1 1 0,2-1 0,-1 0 0,1 0 1,0-1-1,1 1 0,0-1 0,0 0 0,0-1 0,1 0 1,0 0-1,1-1 0,-1 1 0,14 7 0,-3-5 22,-1-1 1,1 0-1,0-2 0,1 0 0,-1-1 0,1-1 0,25 2 0,2-4 64,89-6-1,-107-4-174</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01.176"/>
    </inkml:context>
    <inkml:brush xml:id="br0">
      <inkml:brushProperty name="width" value="0.05" units="cm"/>
      <inkml:brushProperty name="height" value="0.05" units="cm"/>
      <inkml:brushProperty name="color" value="#004F8B"/>
    </inkml:brush>
  </inkml:definitions>
  <inkml:trace contextRef="#ctx0" brushRef="#br0">0 3 96,'0'0'9156,"27"0"-8195,34 2-286,20 0-286,-29-6-4719,-47 2 969</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01.864"/>
    </inkml:context>
    <inkml:brush xml:id="br0">
      <inkml:brushProperty name="width" value="0.05" units="cm"/>
      <inkml:brushProperty name="height" value="0.05" units="cm"/>
      <inkml:brushProperty name="color" value="#004F8B"/>
    </inkml:brush>
  </inkml:definitions>
  <inkml:trace contextRef="#ctx0" brushRef="#br0">40 239 2977,'0'0'3639,"14"9"-2876,3 1-298,0-1 0,1 0 0,0-1 0,0-1-1,1-1 1,0-1 0,0 0 0,29 1 0,-39-5-354,1-1 1,-1-1-1,0 0 1,0 0-1,0-1 1,0 0-1,0-1 1,0 0-1,12-7 1,-16 7-105,-1 0 1,1-1 0,-1 1 0,0-1 0,0 0 0,0-1 0,-1 1 0,1-1-1,-1 0 1,0 0 0,0 0 0,-1 0 0,1 0 0,-1 0 0,0-1-1,-1 0 1,3-9 0,-2 9-30,-1 0 0,0 0-1,0-1 1,0 1 0,0 0-1,-1 0 1,0-1 0,0 1-1,-1 0 1,0 0 0,0-1 0,0 1-1,0 0 1,-1 0 0,0 0-1,0 0 1,-1 1 0,1-1-1,-1 1 1,-1-1 0,1 1 0,0 0-1,-7-6 1,3 5-74,0 0-1,0 1 1,0 0-1,-1 1 1,0 0-1,0 0 1,0 1-1,0 0 1,-1 0 0,1 1-1,-1 0 1,1 1-1,-1 0 1,0 0-1,-9 1 1,0 0 13,0 1-1,1 0 1,-1 1 0,0 2 0,-27 8-1,39-10 151,0 0-1,0 1 0,0 0 1,0 0-1,1 1 0,-1 0 1,1 0-1,0 0 0,0 1 1,0 0-1,1 0 0,-1 0 1,1 1-1,0-1 0,1 1 1,-1 0-1,1 0 0,0 0 1,-2 7-1,3-8-17,1-1 0,-1 0-1,1 1 1,0-1 0,0 1 0,1-1 0,-1 1 0,1 0-1,0-1 1,0 1 0,0 0 0,1-1 0,-1 1 0,1-1-1,0 1 1,0-1 0,1 1 0,-1-1 0,1 0 0,0 0-1,4 7 1,-4-7-238,1-1 1,0 0-1,1 0 0,-1 0 0,0 0 0,1-1 0,-1 1 1,1-1-1,0 0 0,0 0 0,-1-1 0,1 1 0,0-1 1,7 1-1,17 2-2084,1-3-798</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02.206"/>
    </inkml:context>
    <inkml:brush xml:id="br0">
      <inkml:brushProperty name="width" value="0.05" units="cm"/>
      <inkml:brushProperty name="height" value="0.05" units="cm"/>
      <inkml:brushProperty name="color" value="#004F8B"/>
    </inkml:brush>
  </inkml:definitions>
  <inkml:trace contextRef="#ctx0" brushRef="#br0">1 1 592,'0'0'7980,"11"0"-6830,225 4 2155,-200-4-5068,-27 0-681,-4-2-1126</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02.643"/>
    </inkml:context>
    <inkml:brush xml:id="br0">
      <inkml:brushProperty name="width" value="0.05" units="cm"/>
      <inkml:brushProperty name="height" value="0.05" units="cm"/>
      <inkml:brushProperty name="color" value="#004F8B"/>
    </inkml:brush>
  </inkml:definitions>
  <inkml:trace contextRef="#ctx0" brushRef="#br0">0 6 320,'0'0'4736,"0"0"-4680,0-1 0,1 1 0,-1 0 0,0-1 0,0 1 0,0 0 0,0 0 0,1-1 0,-1 1 0,0 0 0,0 0 0,0-1 0,1 1 0,-1 0 0,0 0 0,0 0 0,1 0 0,-1-1 0,0 1 0,0 0 0,1 0 0,-1 0 0,0 0 0,1 0 0,-1 0 0,0 0 0,0 0 0,1 0 0,-1 0 0,0 0 0,1 0 0,-1 0 0,0 0 1,1 0-1,-1 0 0,0 0 0,0 0 0,1 1 0,-1-1 0,1 0 0,7 33 1727,-1 0-1,-1 0 1,2 42 0,-4 44-4075,-4-134-8779</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03.182"/>
    </inkml:context>
    <inkml:brush xml:id="br0">
      <inkml:brushProperty name="width" value="0.05" units="cm"/>
      <inkml:brushProperty name="height" value="0.05" units="cm"/>
      <inkml:brushProperty name="color" value="#004F8B"/>
    </inkml:brush>
  </inkml:definitions>
  <inkml:trace contextRef="#ctx0" brushRef="#br0">51 92 1569,'0'0'6149,"4"-7"-5845,1 1-185,-1 1-1,1 0 0,0 0 0,0 0 0,1 1 1,-1 0-1,1 0 0,0 0 0,0 1 1,0 0-1,0 0 0,1 1 0,-1 0 0,1 0 1,12-1-1,46-8 1118,0 3 1,1 3 0,94 6-1,-156-1-1195,0 1 0,0-1-1,0 1 1,0 0 0,0 0 0,0 1-1,0-1 1,0 1 0,0 0 0,-1 0-1,1 0 1,-1 1 0,1-1-1,-1 1 1,0 0 0,0 0 0,0 0-1,0 0 1,-1 1 0,1-1 0,-1 1-1,0 0 1,1 0 0,0 4 0,1 3 53,0 0 0,-1 0 0,0 0 0,-1 1 0,0-1 0,0 1 0,-2 0 0,1 12 0,-2-20-81,0-1 0,0 1 1,-1-1-1,1 0 0,-1 0 0,1 0 1,-1 0-1,0 0 0,0 0 0,0 0 1,0 0-1,-1-1 0,1 1 0,-1-1 1,1 0-1,-1 0 0,0 0 0,0 0 0,0 0 1,0-1-1,0 0 0,0 1 0,0-1 1,-4 0-1,-84 26 99,-58 1-1714,-125 31-10971,228-47 9676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05.935"/>
    </inkml:context>
    <inkml:brush xml:id="br0">
      <inkml:brushProperty name="width" value="0.05" units="cm"/>
      <inkml:brushProperty name="height" value="0.05" units="cm"/>
      <inkml:brushProperty name="color" value="#004F8B"/>
    </inkml:brush>
  </inkml:definitions>
  <inkml:trace contextRef="#ctx0" brushRef="#br0">0 661 7860,'0'0'240,"25"-1"581,-2 0-437,-8 2-52,0-1 0,1-1 0,-1-1 0,0 0 0,0-1 0,0 0 0,-1-1 1,28-12-1,-9 1-20,-1-2 1,-1-1-1,-1-1 1,48-40-1,-69 51-302,-1-1 0,0 0 0,0 0-1,-1 0 1,0-1 0,-1 0 0,0 0-1,5-12 1,-9 15 39,1 0 0,-1 0 0,-1 0 0,1 0 0,-1 0 0,-1 0 0,1 0 0,-1 0 0,0 0 0,-1 0 0,0-1 0,0 1 0,0 0 0,-4-10 0,-16-14 398,19 29-286,-1-1 1,1 0 0,0 1 0,0-1-1,0 0 1,0-1 0,1 1-1,-3-5 1,26 19 366,11 11-541,-1 2-1,51 49 1,-68-58 4,-1 0 1,-1 1-1,-1 0 0,0 1 1,-1 0-1,-1 1 0,12 27 1,-18-34-75,-1 0 1,0 0-1,-1 0 1,0 0-1,-1 1 1,0-1-1,-2 20 0,1-29 65,0 1 0,0 0 0,0 0 0,0 0 0,-1-1 0,0 1 0,1 0 0,-1-1-1,0 1 1,0 0 0,0-1 0,-1 1 0,1-1 0,-1 0 0,1 1 0,-1-1-1,0 0 1,0 0 0,0 0 0,0 0 0,0 0 0,0-1 0,-1 1 0,1-1 0,-1 1-1,1-1 1,-1 0 0,1 0 0,-1 0 0,1 0 0,-1 0 0,0-1 0,0 1-1,1-1 1,-5 0 0,6 0 27,1 0 1,-1 0-1,0 0 0,1 0 0,-1 0 0,0 0 1,1 0-1,-1 0 0,1 0 0,-1 0 0,0-1 1,1 1-1,-1 0 0,1-1 0,-1 1 0,0 0 1,1-1-1,-1 1 0,1 0 0,-1-1 1,1 1-1,-1-1 0,1 1 0,0-1 0,-1 1 1,1-1-1,0 0 0,-1 1 0,1-1 0,0 1 1,0-1-1,-1-1 0,5-25 144,-2 20-145,1 1 0,0 0 0,1 0 0,-1 0-1,1 0 1,6-7 0,14-7-17,0 2-1,2 1 1,0 1-1,0 1 1,2 2-1,32-12 1,-18 6 109,61-34 0,-101 52-44,-1 0 1,1 0-1,0 0 1,0 0-1,-1-1 0,1 1 1,-1-1-1,1 1 1,-1-1-1,0 1 1,1-1-1,-1 0 1,0 1-1,0-1 0,0 0 1,0 0-1,0 0 1,-1 0-1,1 0 1,-1 0-1,1 0 0,-1 0 1,0 0-1,0 0 1,1 0-1,-2-1 1,1 1-1,0 0 1,0 0-1,-1 0 0,1 0 1,-1 0-1,1 0 1,-1 0-1,0 0 1,0 0-1,0 1 1,0-1-1,0 0 0,-3-3 1,1 1-49,-1 0 0,1 0 0,-1 0 0,0 0 0,-1 0 1,1 1-1,-1 0 0,1 0 0,-1 0 0,0 1 0,0-1 0,0 1 0,0 0 0,-8-1 1,9 2-16,0 0 0,0 0-1,-1 1 1,1-1 0,0 1 0,0 0 0,-1 0 0,1 1 0,0-1 0,0 1 0,0 0 0,0 0 0,0 0 0,0 1 0,0 0 0,0-1 0,0 1 0,-5 4 0,6-3 23,0 1 0,1 0 0,-1-1 0,1 1 1,0 0-1,0 0 0,0 1 0,0-1 0,1 0 1,0 0-1,0 1 0,0-1 0,0 1 0,1-1 0,-1 1 1,1-1-1,1 7 0,-1-4-18,0 0-1,0-1 1,1 1-1,0-1 1,0 1-1,1-1 1,0 1-1,0-1 1,0 0-1,1 0 1,0 0-1,0 0 1,0 0-1,1-1 1,0 1-1,0-1 1,1 0 0,-1 0-1,1-1 1,0 1-1,0-1 1,0 0-1,1-1 1,0 1-1,-1-1 1,9 3-1,0 1-295,0 0 1,0-1-1,1-1 0,-1 0 0,1-2 0,1 1 0,-1-2 0,0 0 1,1 0-1,-1-2 0,1 0 0,-1-1 0,1 0 0,17-5 0,-22 4-274,-1-1-1,0-1 1,0 1-1,0-2 0,0 0 1,-1 0-1,1 0 0,-1-1 1,-1-1-1,1 1 1,-1-1-1,0-1 0,-1 0 1,1 0-1,-2 0 1,1-1-1,-1 0 0,0 0 1,-1-1-1,8-19 0,-8 13 651,0-1 0,-1 1-1,-1-1 1,2-23 0,-3 1 1777,-2 1 1,-6-50-1,3 63-167,-2 0-1,-1 0 0,-12-34 1,20 77 1318,-3 25-2843,-1-8-64,2-3 28,1 0 1,2 0-1,1 0 0,11 43 0,-10-59-122,0 0 1,1 0-1,1-1 0,1 1 0,0-2 1,1 1-1,1-1 0,0 0 0,1-1 0,14 14 1,-13-16-72,0-1 1,1 0-1,0-1 1,0-1-1,1 0 1,0 0 0,19 6-1,-25-11 23,0 0 0,0 0-1,0-1 1,0-1 0,0 1-1,1-1 1,-1 0 0,1-1-1,-1 0 1,0 0 0,1-1-1,-1 0 1,0-1 0,1 0-1,10-4 1,-15 4 23,0 0 0,-1 0 0,1 0 1,0-1-1,-1 0 0,0 0 0,0 0 0,0 0 0,0 0 0,0-1 0,-1 1 0,1-1 0,-1 0 1,0 1-1,0-1 0,0 0 0,-1 0 0,0-1 0,1 1 0,0-6 0,1-8 69,-1-1 0,-1 1 0,-1-28-1,0 24 498,2 22-548,1 1 1,-1-1-1,0 0 1,1 1-1,-1-1 1,0 1-1,0 0 1,0-1-1,1 1 0,-1 0 1,3 2-1,17 11-11,17 13 46,1-2 0,59 26 0,-91-48-28,-6-3-10,0 1 0,0-1 0,0 1-1,0 0 1,0 0 0,0 0 0,-1 0 0,1 0 0,0 0 0,-1 1-1,1-1 1,0 1 0,1 1 0,-23-1-473,14-2 388,1 0 0,0 0-1,0-1 1,0 1-1,-1-1 1,1 0-1,0-1 1,0 1-1,0-1 1,1 0-1,-1 0 1,0-1 0,1 1-1,-1-1 1,-7-6-1,10 5 37,-1 1-1,1 0 0,-1-1 1,1 1-1,0-1 1,0 0-1,0 0 1,1 0-1,0 0 0,-1 0 1,1 0-1,1 0 1,-1 0-1,1 0 1,-1 0-1,1-1 0,0 1 1,1 0-1,-1 0 1,2-6-1,-1 7 58,0 0-1,0 0 0,1 0 1,-1 0-1,1 0 1,-1 0-1,1 0 0,0 0 1,0 1-1,1-1 0,-1 1 1,0-1-1,1 1 1,0 0-1,-1 0 0,1 0 1,0 1-1,0-1 1,0 0-1,0 1 0,0 0 1,1 0-1,-1 0 1,0 0-1,0 0 0,5 1 1,12-4 466,1 2 1,-1 0-1,22 2 1,-33 0-193,24 1-35,0 1 1,-1 1-1,1 2 1,-1 1-1,0 2 0,31 11 1,-62-18-275,0-1 1,0 0 0,0 0-1,0 0 1,0 0 0,0 0-1,0 0 1,0 0 0,-1-1 0,1 1-1,0 0 1,0 0 0,0-1-1,0 1 1,0-1 0,0 1-1,-1-1 1,1 1 0,0-1-1,0 1 1,-1-1 0,1 0-1,0 1 1,-1-1 0,2-1-1,17-26-22,-9 11-32,-3 8 116,1 0 0,1 0 0,0 0 1,0 1-1,0 1 0,1-1 0,0 1 0,21-9 1,-27 13 115,0 1 0,1 0 0,0 1 0,-1-1 0,1 1 0,0 0 0,-1 0 0,1 1 1,0-1-1,0 1 0,0 0 0,0 0 0,0 1 0,-1-1 0,1 1 0,0 0 0,0 1 0,-1-1 0,1 1 1,-1 0-1,1 0 0,-1 0 0,0 1 0,7 4 0,1 3-1,92 71-665,-30-36-5102,-34-28-1371</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03.882"/>
    </inkml:context>
    <inkml:brush xml:id="br0">
      <inkml:brushProperty name="width" value="0.05" units="cm"/>
      <inkml:brushProperty name="height" value="0.05" units="cm"/>
      <inkml:brushProperty name="color" value="#004F8B"/>
    </inkml:brush>
  </inkml:definitions>
  <inkml:trace contextRef="#ctx0" brushRef="#br0">10 1 304,'1'4'8683,"2"32"-8482,-10 120 3229,1 38-3762</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06.824"/>
    </inkml:context>
    <inkml:brush xml:id="br0">
      <inkml:brushProperty name="width" value="0.05" units="cm"/>
      <inkml:brushProperty name="height" value="0.05" units="cm"/>
      <inkml:brushProperty name="color" value="#004F8B"/>
    </inkml:brush>
  </inkml:definitions>
  <inkml:trace contextRef="#ctx0" brushRef="#br0">6 3 880,'0'-3'8709,"0"12"-7690,-3 195 3067,2-96-3768,0 3-4530</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07.747"/>
    </inkml:context>
    <inkml:brush xml:id="br0">
      <inkml:brushProperty name="width" value="0.05" units="cm"/>
      <inkml:brushProperty name="height" value="0.05" units="cm"/>
      <inkml:brushProperty name="color" value="#004F8B"/>
    </inkml:brush>
  </inkml:definitions>
  <inkml:trace contextRef="#ctx0" brushRef="#br0">278 76 1409,'0'0'3700,"2"-5"-3217,-1 3-434,0 1 1,0 0-1,-1-1 0,1 1 1,0-1-1,-1 1 1,1-1-1,-1 1 0,0-1 1,1 0-1,-1 1 0,0-1 1,0 0-1,0 1 1,0-1-1,0 1 0,0-1 1,-1 0-1,1 1 1,0-1-1,-1 1 0,1-1 1,-1 1-1,1-1 0,-1 1 1,0-1-1,0 1 1,0-1-1,1 1 0,-1 0 1,0 0-1,0 0 1,-1-1-1,1 1 0,0 0 1,0 0-1,0 0 0,-1 1 1,1-1-1,0 0 1,-1 1-1,1-1 0,-1 0 1,1 1-1,-1 0 1,1-1-1,-1 1 0,-2 0 1,-9-3-28,0 0 1,0 1-1,0 1 1,0 0-1,0 1 1,0 1-1,0 0 1,0 0-1,0 2 1,-13 3-1,21-4 41,0 0-1,0-1 1,0 2 0,0-1-1,0 1 1,1 0-1,-1 0 1,1 0-1,0 0 1,-1 1 0,2 0-1,-1 0 1,0 0-1,1 1 1,-1-1-1,1 1 1,0 0-1,1 0 1,-1 0 0,1 0-1,0 1 1,0-1-1,0 1 1,1-1-1,0 1 1,-1 10 0,1-6 169,0-1 0,1 1 0,0-1 1,0 1-1,1 0 0,1-1 1,-1 0-1,1 1 0,1-1 0,0 0 1,0 0-1,0 0 0,10 16 1,-9-19-179,1 0 1,0 0 0,1 0 0,-1-1 0,1 0 0,0 0 0,0-1-1,0 0 1,1 0 0,-1 0 0,1-1 0,0 0 0,0-1-1,0 1 1,0-1 0,0-1 0,12 2 0,-5-1-118,0 0 1,1-1-1,-1-1 1,1-1 0,-1 0-1,1-1 1,-1 0-1,0-1 1,21-8-1,-27 8-239,-1-1 0,-1 0 0,1 0-1,0 0 1,-1-1 0,0 0 0,0-1-1,0 1 1,-1-1 0,0-1-1,0 1 1,0-1 0,0 0 0,-1 0-1,0 0 1,-1 0 0,0-1 0,0 0-1,3-12 1,-1-2-20,-1 0-1,-1 0 1,-1-1-1,-1 1 1,-1-1 0,-4-38-1,2 54 3846,1 25-2779,5 34-182,9 1 488,7 27-346,-15-28-4275</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08.248"/>
    </inkml:context>
    <inkml:brush xml:id="br0">
      <inkml:brushProperty name="width" value="0.05" units="cm"/>
      <inkml:brushProperty name="height" value="0.05" units="cm"/>
      <inkml:brushProperty name="color" value="#004F8B"/>
    </inkml:brush>
  </inkml:definitions>
  <inkml:trace contextRef="#ctx0" brushRef="#br0">1 283 3810,'0'0'5338,"24"-4"-5034,-3 2-258,11-1 71,-1-1-1,0-2 1,59-20 0,-84 24-224,0-1 1,0 0-1,0-1 1,0 1-1,-1-1 1,0 0-1,0 0 1,0-1-1,0 0 1,0 0-1,-1 0 0,0-1 1,0 1-1,0-1 1,-1 0-1,4-8 1,-4 5-128,0 0 1,-1 0-1,0 0 1,-1 0-1,0-1 1,0 1-1,-1 0 1,0-1-1,0 1 1,-1-1-1,-3-15 1,-4-2 922,1 40 2237,1 46-90,7 23-869,18 135 1,-18-211-2514,4 26 1621</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08.968"/>
    </inkml:context>
    <inkml:brush xml:id="br0">
      <inkml:brushProperty name="width" value="0.05" units="cm"/>
      <inkml:brushProperty name="height" value="0.05" units="cm"/>
      <inkml:brushProperty name="color" value="#004F8B"/>
    </inkml:brush>
  </inkml:definitions>
  <inkml:trace contextRef="#ctx0" brushRef="#br0">228 43 3554,'0'0'3108,"3"-31"-2980,-1 29 2,1 1 1,0-1 0,-1 1-1,1 0 1,0 0-1,0 0 1,-1 0 0,1 0-1,0 1 1,0-1-1,0 1 1,0 0 0,0 0-1,0 0 1,0 0 0,-1 1-1,1-1 1,0 1-1,0 0 1,0 0 0,0 0-1,-1 0 1,1 1-1,-1-1 1,1 1 0,-1-1-1,1 1 1,-1 0-1,0 0 1,1 0 0,-1 1-1,0-1 1,-1 0-1,1 1 1,0-1 0,-1 1-1,1 0 1,-1 0-1,0 0 1,1 0 0,-1 0-1,-1 0 1,1 0 0,1 6-1,0-1-19,-1 0 1,0 0-1,0 1 1,-1-1-1,1 1 0,-2-1 1,1 1-1,-1-1 0,0 1 1,-1-1-1,0 0 0,0 0 1,0 0-1,-1 0 0,-7 13 1,4-9-57,-1-2 1,-1 1-1,1-1 0,-2-1 1,1 1-1,-1-2 1,0 1-1,-1-1 1,-12 7-1,4-3-288,0-1-1,-1-1 1,0-1 0,-1-1-1,0-1 1,0-1 0,0 0-1,-1-2 1,-26 2 0,58-7 407,0 1 0,0-1 1,-1 2-1,1 0 0,0 0 0,0 1 1,-1 1-1,1-1 0,-1 2 0,0 0 1,0 0-1,0 1 0,0 0 0,-1 1 1,10 8-1,1 3-62,-9-7 134,0 0 0,1-1 0,0-1 0,0 0 0,1-1 0,15 7 0,-25-13-233,-1 0 0,1 0 1,0-1-1,0 0 0,0 1 1,0-1-1,0 0 0,0 0 0,-1-1 1,1 1-1,0-1 0,0 0 1,0 1-1,-1-1 0,1-1 1,0 1-1,-1 0 0,1-1 1,-1 1-1,1-1 0,-1 0 0,0 0 1,1 0-1,-1 0 0,0 0 1,0-1-1,-1 1 0,1 0 1,0-1-1,-1 0 0,1 1 1,-1-1-1,0 0 0,0 0 1,0 0-1,1-6 0,14-52-2568,-13 17-4046,-3 29 1463</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14.141"/>
    </inkml:context>
    <inkml:brush xml:id="br0">
      <inkml:brushProperty name="width" value="0.05" units="cm"/>
      <inkml:brushProperty name="height" value="0.05" units="cm"/>
      <inkml:brushProperty name="color" value="#004F8B"/>
    </inkml:brush>
  </inkml:definitions>
  <inkml:trace contextRef="#ctx0" brushRef="#br0">5 0 384,'0'0'3138,"0"45"-671,-2 50 16,0-52-1783,1 0-1,2 0 1,2 0 0,1 0-1,14 60 1,-12-75-700,-5-16-6881,-1-16 4374</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14.594"/>
    </inkml:context>
    <inkml:brush xml:id="br0">
      <inkml:brushProperty name="width" value="0.05" units="cm"/>
      <inkml:brushProperty name="height" value="0.05" units="cm"/>
      <inkml:brushProperty name="color" value="#004F8B"/>
    </inkml:brush>
  </inkml:definitions>
  <inkml:trace contextRef="#ctx0" brushRef="#br0">1 134 1873,'0'0'2676,"4"-18"-2265,14-55-137,-17 70-230,0 1 0,0-1 0,0 1 0,0 0 0,0 0 0,1 0 0,-1-1 0,1 1 0,0 1 0,-1-1 0,1 0 0,0 0 0,0 1 0,0-1 0,0 1 0,0 0 0,0-1 0,0 1 0,1 0 0,-1 0 0,0 1 0,4-2 0,49 0 917,-39 3-570,19-1 30,0 2 0,1 2-1,-1 1 1,-1 2 0,1 1 0,-1 2-1,0 2 1,-1 2 0,57 31-1,-86-43-417,0 0-1,-1 1 0,1-1 0,-1 1 0,0 0 0,0-1 0,0 2 1,0-1-1,0 0 0,0 1 0,-1-1 0,0 1 0,1 0 1,-1 0-1,-1 0 0,1 0 0,0 0 0,-1 0 0,0 0 0,0 1 1,0-1-1,0 1 0,-1-1 0,1 1 0,-1-1 0,-1 8 1,0-5 2,-1 0 0,0-1 0,0 1 0,0-1 1,0 0-1,-1 1 0,0-1 0,-1-1 0,1 1 1,-1-1-1,0 1 0,0-1 0,0 0 1,-1 0-1,0-1 0,-8 7 0,-5 1-103,-1 0 0,0-1 0,0-2 0,-1 0 0,0-1-1,-1-1 1,-29 6 0,21-7-1638,-1-2 1,-44 0-1</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15.207"/>
    </inkml:context>
    <inkml:brush xml:id="br0">
      <inkml:brushProperty name="width" value="0.05" units="cm"/>
      <inkml:brushProperty name="height" value="0.05" units="cm"/>
      <inkml:brushProperty name="color" value="#004F8B"/>
    </inkml:brush>
  </inkml:definitions>
  <inkml:trace contextRef="#ctx0" brushRef="#br0">6 3 1953,'0'0'3818,"0"-3"-3199,0 10-619,-1 300 3663,0-54-4232,-1-298-249,1 28 348,0 0-1,1 0 1,1 0 0,4-22 0,-4 34 423,0 1 0,0-1 0,1 1 0,-1-1-1,1 1 1,0 0 0,0 0 0,1 0 0,-1 0 0,1 0 0,-1 1-1,1-1 1,0 1 0,1 0 0,-1 0 0,0 0 0,1 0 0,0 1-1,-1-1 1,6-1 0,5-2 283,-1 1-1,1 0 0,-1 2 1,27-4-1,-36 6-77,0 0-1,0 0 1,0 1-1,0 0 1,1 0-1,-1 0 1,0 1-1,0-1 1,0 1-1,0 0 1,0 0-1,0 1 1,0-1-1,0 1 1,-1 0-1,1 0 1,0 0-1,-1 1 1,1-1-1,3 5 1,0 4 123,-1 1 0,-1 0 0,0-1 0,0 2 0,-1-1 0,-1 1 0,0-1 0,0 1 0,-1 0 0,1 21 0,-1 36-6995,-2-75 3937</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15.628"/>
    </inkml:context>
    <inkml:brush xml:id="br0">
      <inkml:brushProperty name="width" value="0.05" units="cm"/>
      <inkml:brushProperty name="height" value="0.05" units="cm"/>
      <inkml:brushProperty name="color" value="#004F8B"/>
    </inkml:brush>
  </inkml:definitions>
  <inkml:trace contextRef="#ctx0" brushRef="#br0">0 162 5507,'0'0'4364,"19"12"-3673,61 37 134,-74-46-718,1 0 0,0 0 1,1-1-1,-1 1 0,0-2 1,0 1-1,1-1 0,-1-1 1,1 1-1,-1-1 0,1-1 1,-1 1-1,1-1 0,10-3 1,-18 3-107,3 0-44,0 0 1,0-1-1,0 1 1,-1-1-1,1 0 0,-1 0 1,1 0-1,-1 0 1,0-1-1,1 1 1,-1-1-1,0 1 0,0-1 1,-1 0-1,1 0 1,-1 0-1,1 0 0,-1 0 1,0 0-1,0 0 1,0-1-1,0 1 0,-1 0 1,1-1-1,-1 1 1,0-4-1,1 2-123,0 0-1,-1 0 1,0 0 0,0 0-1,0 0 1,0-1 0,-1 1-1,0 0 1,0 0 0,0 0-1,0 0 1,-1 1 0,0-1-1,0 0 1,0 1-1,-5-8 1,0 5 149,0 0 0,0 0 0,-1 1 0,0 0 0,0 1 0,0 0 0,-1 0 0,1 1 0,-1 0 0,0 1 0,0 0 0,-1 0 0,1 1 0,0 1 0,-1 0 0,1 0 0,-1 1 0,-11 1 0,17 0 89,0 1 0,1-1 0,-1 1 0,1 1-1,-1-1 1,1 0 0,0 1 0,0 0 0,0 0 0,0 0-1,1 0 1,-1 0 0,1 1 0,-1-1 0,1 1 0,0-1-1,0 1 1,1 0 0,-1 0 0,1 0 0,-2 8-1,2-9-61,-1 0-1,1 0 1,1 0-1,-1 0 0,0 0 1,0 0-1,1 0 1,0 0-1,-1 0 0,1 0 1,0 0-1,1 0 1,-1 0-1,0 0 0,1 0 1,0 0-1,-1 0 1,1 0-1,0 0 0,0 0 1,1 0-1,-1-1 1,0 1-1,1 0 0,0-1 1,-1 0-1,1 1 1,0-1-1,4 4 1,1-4-343,0 1 0,0-1 0,0-1 0,1 1 0,-1-1 1,0-1-1,8 1 0,24-1-2682</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16.070"/>
    </inkml:context>
    <inkml:brush xml:id="br0">
      <inkml:brushProperty name="width" value="0.05" units="cm"/>
      <inkml:brushProperty name="height" value="0.05" units="cm"/>
      <inkml:brushProperty name="color" value="#004F8B"/>
    </inkml:brush>
  </inkml:definitions>
  <inkml:trace contextRef="#ctx0" brushRef="#br0">220 120 4578,'0'0'2639,"1"-17"-2538,1-56 19,-2 71-121,0 1 0,0 0 1,0 0-1,0 0 0,0 0 0,0-1 0,-1 1 0,1 0 1,0 0-1,-1 0 0,1 0 0,-1 0 0,1 0 0,-1 0 0,1 0 1,-1 0-1,0 0 0,1 0 0,-1 1 0,0-1 0,0 0 1,0 0-1,1 1 0,-1-1 0,0 0 0,0 1 0,0-1 1,0 1-1,0-1 0,0 1 0,0 0 0,0-1 0,0 1 1,0 0-1,-2 0 0,-33 3-169,32-2 149,-2 1 24,1 0 0,-1 0 0,0 0 1,0 1-1,1-1 0,0 2 0,-1-1 0,1 1 1,0-1-1,1 2 0,-1-1 0,0 0 1,1 1-1,-6 8 0,8-10 58,0-1 0,1 1 1,-1 0-1,1 0 0,-1-1 0,1 1 0,0 0 0,0 0 1,0 1-1,0-1 0,1 0 0,-1 0 0,1 0 1,0 0-1,0 1 0,0-1 0,0 0 0,0 0 0,1 1 1,-1-1-1,1 0 0,0 0 0,0 0 0,0 0 0,0 0 1,0 0-1,1 0 0,-1 0 0,1-1 0,3 6 1,7 6 470,-1 1 1,0 1-1,-1 0 1,10 19-1,-17-28-521,-1 0 0,0-1 0,0 1 0,0 0 0,0 1-1,-1-1 1,0 0 0,-1 0 0,1 0 0,-1 1 0,-1-1-1,1 0 1,-1 1 0,-3 9 0,3-13-14,-1 0 1,0 0-1,1 0 1,-2 0-1,1 0 1,0-1-1,-1 1 0,1-1 1,-1 0-1,0 0 1,0 0-1,0 0 1,0 0-1,-1-1 1,1 0-1,-1 0 1,1 0-1,-1 0 1,-4 1-1,-2 1-104,1 0 0,-1-1 0,0-1 0,0 1 0,0-2 0,-16 1-1,25-3-137,0-1 0,0 1-1,0-1 1,1 0 0,-1 1-1,1-1 1,-1 0 0,1 1-1,0-1 1,-1 0 0,1 0 0,0 1-1,0-1 1,0 0 0,0 0-1,1 1 1,-1-1 0,0 0-1,1 1 1,-1-1 0,1 0-1,0-2 1,15-18-4275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06.356"/>
    </inkml:context>
    <inkml:brush xml:id="br0">
      <inkml:brushProperty name="width" value="0.05" units="cm"/>
      <inkml:brushProperty name="height" value="0.05" units="cm"/>
      <inkml:brushProperty name="color" value="#004F8B"/>
    </inkml:brush>
  </inkml:definitions>
  <inkml:trace contextRef="#ctx0" brushRef="#br0">1 539 9364,'25'0'2508,"22"2"-1435,0-4 0,0-1 0,-1-2 0,54-13 0,-63 8-699,-1-2 1,-1-1-1,44-23 0,-72 32-282,1 0 0,0 0 0,-1-1 0,0 0 0,0 0 0,-1-1 0,1 0 0,-1 0 0,0-1 0,-1 1 0,1-1 0,-2 0 0,1-1 0,-1 1 0,0-1 0,0 0 0,-1 0 0,0 0 0,0 0-1,2-15 1,-5 9-70,0 0-1,-1 0 0,0 0 0,-1 0 0,-1 0 0,0 0 0,-1 0 0,0 1 1,-1 0-1,0 0 0,-2 0 0,-7-14 0,9 20-74,1 0 0,-1 0 1,0 0-1,0 1 0,-1 0 0,0 0 0,0 0 0,0 0 0,-1 1 0,0 0 1,0 1-1,0-1 0,-1 1 0,1 1 0,-1 0 0,0 0 0,0 0 1,0 1-1,0 0 0,-1 0 0,-12 0 0,17 3 56,0-1 0,0 1 0,0 0 0,0 0 0,0 1 0,0-1 0,1 1 0,-1 0 0,0 0 0,1 0-1,0 0 1,-1 1 0,1 0 0,0-1 0,0 1 0,0 0 0,1 0 0,-1 1 0,1-1 0,-1 0 0,1 1 0,0 0 0,1-1 0,-1 1 0,-1 6 0,-4 7 145,2 0 0,0 0 0,1 0-1,-2 29 1,4-29-101,1-1 0,0 0 0,2 1 0,0-1 0,1 1 0,0-1 0,6 18 0,-5-24-173,1 0-1,0-1 1,0 0 0,1 0-1,1 0 1,-1-1-1,1 1 1,1-2 0,0 1-1,0 0 1,0-1 0,14 10-1,-2-4-1246,0-1-1,1-1 0,0 0 1,0-2-1,1 0 0,1-1 1,29 6-1,19-1-4946</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16.424"/>
    </inkml:context>
    <inkml:brush xml:id="br0">
      <inkml:brushProperty name="width" value="0.05" units="cm"/>
      <inkml:brushProperty name="height" value="0.05" units="cm"/>
      <inkml:brushProperty name="color" value="#004F8B"/>
    </inkml:brush>
  </inkml:definitions>
  <inkml:trace contextRef="#ctx0" brushRef="#br0">1 1 4770,'0'0'5472,"1"28"-4432,10 490 3923,-11-413-5206,2-209-9772,-2 55 5149</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16.768"/>
    </inkml:context>
    <inkml:brush xml:id="br0">
      <inkml:brushProperty name="width" value="0.05" units="cm"/>
      <inkml:brushProperty name="height" value="0.05" units="cm"/>
      <inkml:brushProperty name="color" value="#004F8B"/>
    </inkml:brush>
  </inkml:definitions>
  <inkml:trace contextRef="#ctx0" brushRef="#br0">8 44 1121,'0'0'5455,"13"-9"-4686,-5 3-523,-6 3-170,1 1 0,-1-1 1,1 1-1,0-1 0,0 1 0,0 0 0,0 0 1,0 1-1,0-1 0,1 1 0,-1-1 0,0 1 1,1 0-1,-1 1 0,1-1 0,-1 1 1,1-1-1,0 1 0,-1 0 0,1 0 0,-1 1 1,1-1-1,-1 1 0,1 0 0,5 3 0,4 4 247,0 2 1,0 0-1,-1 0 0,0 1 0,-1 1 0,0 0 0,15 24 0,-20-28-261,-1 2 1,1-1-1,-2 0 1,1 1-1,-1 0 0,-1 0 1,1 0-1,-2 1 0,1-1 1,-1 1-1,-1-1 0,0 1 1,0 13-1,-2-21-59,0 1 0,0-1 1,0 1-1,-1-1 0,1 1 0,-1-1 1,1 0-1,-1 0 0,0 0 0,-1 0 0,1 0 1,0 0-1,-1 0 0,1-1 0,-1 1 1,0-1-1,0 0 0,0 0 0,0 0 0,0-1 1,0 1-1,0-1 0,-1 0 0,-3 2 1,-13 4-156,0-1 0,-33 6 0,52-12 129,-28 4-1471,-52 0 0,80-5 1413,0 1 0,0-1 0,0 0 0,1 0 0,-1 1-1,0-1 1,1 0 0,-1 0 0,1 0 0,-1 0 0,1 1 0,-1-1-1,1 0 1,-1 0 0,1 0 0,0 0 0,-1 0 0,1 0-1,0 0 1,0-1 0,0 1 0,0 0 0,0 0 0,0 0-1,0 0 1,0 0 0,0 0 0,0 0 0,1 0 0,-1 0 0,1-1-1,-1-6-759,0-16-1971</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17.225"/>
    </inkml:context>
    <inkml:brush xml:id="br0">
      <inkml:brushProperty name="width" value="0.05" units="cm"/>
      <inkml:brushProperty name="height" value="0.05" units="cm"/>
      <inkml:brushProperty name="color" value="#004F8B"/>
    </inkml:brush>
  </inkml:definitions>
  <inkml:trace contextRef="#ctx0" brushRef="#br0">1 1 3698,'0'0'3369,"1"4"-2491,7 25-244,-1 1 1,-1-1-1,-1 1 0,1 48 0,0-2 261,1-19-355,11 160-160,-18-217-892,0-53-2503,0 47 2922,1 0 0,0-1 0,0 1 0,0-1 0,0 1 0,1 0 0,0 0 0,0 0 0,0 0 0,1 0 0,0 1 0,0-1 0,0 1 0,1 0-1,0-1 1,0 2 0,0-1 0,0 1 0,1-1 0,-1 1 0,8-4 0,-8 5 329,0 1 0,0 0 0,1 0 0,-1 1 0,1-1 1,-1 1-1,1 0 0,-1 0 0,1 1 0,0-1 0,-1 1 0,1 0 0,0 1 0,-1-1 0,1 1 0,0 0 1,-1 0-1,8 3 0,-8-1-31,-1-1 0,1 1 0,0-1 0,-1 1 0,0 0 0,0 1 0,0-1 0,0 1-1,0-1 1,0 1 0,-1 0 0,3 6 0,27 58 1371,-24-48-1350,-5-12-470,5 9 427,-1-12-5071</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17.615"/>
    </inkml:context>
    <inkml:brush xml:id="br0">
      <inkml:brushProperty name="width" value="0.05" units="cm"/>
      <inkml:brushProperty name="height" value="0.05" units="cm"/>
      <inkml:brushProperty name="color" value="#004F8B"/>
    </inkml:brush>
  </inkml:definitions>
  <inkml:trace contextRef="#ctx0" brushRef="#br0">42 196 5955,'0'0'4810,"24"15"-3716,79 45-345,-93-55-544,1 0 0,0 0-1,0-1 1,0 0 0,0-1-1,0-1 1,1 0 0,-1 0-1,1-1 1,0-1 0,13-1-1,5 0 163,-28 1-347,1 0 0,-1-1 0,0 1 0,0 0 0,0-1 1,1 0-1,-1 0 0,0 1 0,0-1 0,0 0 0,0-1 0,0 1 0,-1 0 0,1-1 0,0 1 0,0-1 1,-1 1-1,1-1 0,2-3 0,-1 0-86,0 0 0,-1-1 0,1 1 0,-1 0-1,0-1 1,0 0 0,2-11 0,-1 4-327,-2 0 0,1-1 0,-1 0 0,-1 1 0,-1-1 0,-2-22-1,1 30 299,0 0 0,-1 1 0,1-1 0,-1 1 0,0-1 0,0 1 0,-1 0 0,1 0-1,-1 1 1,0-1 0,0 1 0,-1 0 0,1 0 0,-1 1 0,1-1 0,-1 1-1,0 0 1,-1 0 0,1 1 0,0 0 0,-1 0 0,1 0 0,-12-1 0,6 0 84,0 1 1,-1 0-1,0 0 1,1 2-1,-1 0 0,0 0 1,1 1-1,-1 1 1,1 0-1,-1 0 1,-11 5-1,11 0-254,-1 1 0,1 0-1,0 1 1,0 1 0,1 0-1,1 0 1,-1 1 0,2 1-1,-1 0 1,-10 18 0,-2 9-3150</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19.907"/>
    </inkml:context>
    <inkml:brush xml:id="br0">
      <inkml:brushProperty name="width" value="0.05" units="cm"/>
      <inkml:brushProperty name="height" value="0.05" units="cm"/>
      <inkml:brushProperty name="color" value="#004F8B"/>
    </inkml:brush>
  </inkml:definitions>
  <inkml:trace contextRef="#ctx0" brushRef="#br0">0 41 4882,'0'0'3911,"14"-2"-3823,303-34 2474,-311 35-2246,-5 0-1643</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20.268"/>
    </inkml:context>
    <inkml:brush xml:id="br0">
      <inkml:brushProperty name="width" value="0.05" units="cm"/>
      <inkml:brushProperty name="height" value="0.05" units="cm"/>
      <inkml:brushProperty name="color" value="#004F8B"/>
    </inkml:brush>
  </inkml:definitions>
  <inkml:trace contextRef="#ctx0" brushRef="#br0">53 1 2305,'0'0'3780,"-3"9"-3502,-10 37 872,2 1 0,2 0-1,2 1 1,2 0 0,0 94 0,5-136-1089,1-1 0,-1 1-1,1-1 1,-1 1 0,1-1 0,1 0-1,-1 1 1,1-1 0,0 0 0,0 0-1,0 0 1,1 0 0,-1-1 0,1 1 0,0-1-1,0 0 1,1 0 0,-1 0 0,1 0-1,0 0 1,0-1 0,0 0 0,0 0-1,1 0 1,-1 0 0,1-1 0,-1 0-1,1 0 1,0 0 0,0-1 0,6 2-1,13 1-262,0 0 0,1-1 0,-1-2 0,1-1-1,26-3 1,-51 3 58,1 0 0,0 0 1,0 0-1,0 0 0,-1 0 0,1 0 0,0 0 1,0-1-1,-1 1 0,1 0 0,0 0 0,0-1 0,-1 1 1,1-1-1,0 1 0,0 0 0,-1-1 0,1 1 1,-1-1-1,1 0 0,0 1 0,-1-1 0,1 0 0,-1 1 1,1-1-1,-1 0 0,0 1 0,1-1 0,-1 0 1,0 0-1,1 0 0,0-16-3212</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20.612"/>
    </inkml:context>
    <inkml:brush xml:id="br0">
      <inkml:brushProperty name="width" value="0.05" units="cm"/>
      <inkml:brushProperty name="height" value="0.05" units="cm"/>
      <inkml:brushProperty name="color" value="#004F8B"/>
    </inkml:brush>
  </inkml:definitions>
  <inkml:trace contextRef="#ctx0" brushRef="#br0">1 62 2401,'0'0'10149,"120"-27"-10117,-86 20-32,6-2-176,-1 4-1217,7-1-1440,-9-1-3058</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20.954"/>
    </inkml:context>
    <inkml:brush xml:id="br0">
      <inkml:brushProperty name="width" value="0.05" units="cm"/>
      <inkml:brushProperty name="height" value="0.05" units="cm"/>
      <inkml:brushProperty name="color" value="#004F8B"/>
    </inkml:brush>
  </inkml:definitions>
  <inkml:trace contextRef="#ctx0" brushRef="#br0">0 208 3105,'0'0'5990,"0"6"-5859,1-4-100,0 14 228,1-19-304,-2 1 32,1 0-1,-1 0 0,1 0 1,0 1-1,-1-1 1,1 0-1,0 1 0,0-1 1,0 1-1,0-1 0,0 1 1,0-1-1,0 1 0,1 0 1,-1-1-1,0 1 1,1 0-1,-1 0 0,1 0 1,-1 0-1,1 1 0,-1-1 1,1 0-1,0 1 0,-1-1 1,1 1-1,2-1 0,4 3 282,0 0-1,1 0 0,-1 1 1,0 0-1,0 0 0,-1 1 0,1 0 1,-1 1-1,0 0 0,0 0 0,9 8 1,36 23 889,-44-32-1030,1 1 0,0-1 1,-1-1-1,2 0 0,-1 0 0,0-1 0,0 0 1,1-1-1,-1 0 0,1-1 0,14-1 0,-22-4 19,-1 0-1,1 0 1,-1 0-1,0-1 0,0 1 1,0 0-1,-1-1 1,1 1-1,-2-11 1,2 5-13,-1-75-73,-1 64-348,1-1 0,0 0 0,7-42 0,-2 51-1286</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21.317"/>
    </inkml:context>
    <inkml:brush xml:id="br0">
      <inkml:brushProperty name="width" value="0.05" units="cm"/>
      <inkml:brushProperty name="height" value="0.05" units="cm"/>
      <inkml:brushProperty name="color" value="#004F8B"/>
    </inkml:brush>
  </inkml:definitions>
  <inkml:trace contextRef="#ctx0" brushRef="#br0">1 121 5763,'0'0'6307,"25"9"-4952,-15-6-1194,19 7 330,0-1-1,1-1 1,0-2 0,49 3-1,-74-9-454,-1 1 0,0-2 0,1 1 0,-1 0-1,0-1 1,1 0 0,-1 0 0,0 0 0,0-1 0,0 0-1,0 0 1,6-4 0,-7 4-92,-1 0 0,0-1 0,0 0 0,0 1 0,0-1 0,-1 0 0,1 0 0,-1 0 0,1 0 0,-1 0 0,0-1 1,0 1-1,0 0 0,-1-1 0,1 1 0,-1 0 0,1-1 0,-1-4 0,0 4-89,0 0 1,1 1-1,-1-1 0,0 1 1,0-1-1,-1 1 1,1-1-1,-1 1 0,0-1 1,0 1-1,0-1 1,0 1-1,0 0 0,-1-1 1,1 1-1,-1 0 1,0 0-1,0 0 0,-3-3 1,1 3 18,0 0 1,-1 0-1,1 1 0,-1-1 1,0 1-1,0 1 1,1-1-1,-1 1 0,0 0 1,-1 0-1,1 0 1,-6 1-1,-6-2-11,0 1 1,0 1-1,0 1 1,-30 5-1,42-5 357,-1 0 0,1 1 0,0-1 0,0 1 1,0 0-1,0 1 0,1-1 0,-1 1 0,1 0 0,-1 0 0,1 1 0,0 0 0,0-1 0,0 1 1,0 1-1,1-1 0,0 0 0,0 1 0,-5 8 0,8-12-226,-1 0 0,0 0 1,1 0-1,-1 0 0,1 0 0,0 0 0,-1 0 0,1 0 0,0 0 1,-1 0-1,1 0 0,0 0 0,0 0 0,0 0 0,0 0 1,0 0-1,0 0 0,0 0 0,0 0 0,0 0 0,1 0 1,-1 0-1,0 0 0,1 0 0,-1 0 0,0 0 0,1 0 0,-1 0 1,1 0-1,-1 0 0,1 0 0,0 0 0,-1-1 0,1 1 1,0 0-1,0 0 0,-1-1 0,1 1 0,0-1 0,0 1 1,0-1-1,0 1 0,0-1 0,0 0 0,1 1 0,49 2-3844,-38-3 2204,27 0-4776</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21.782"/>
    </inkml:context>
    <inkml:brush xml:id="br0">
      <inkml:brushProperty name="width" value="0.05" units="cm"/>
      <inkml:brushProperty name="height" value="0.05" units="cm"/>
      <inkml:brushProperty name="color" value="#004F8B"/>
    </inkml:brush>
  </inkml:definitions>
  <inkml:trace contextRef="#ctx0" brushRef="#br0">0 421 9732,'0'0'4584,"23"-4"-3544,11-1-952,5-1 127,-1-1 1,0-2-1,46-17 0,-72 21-203,-1-1 0,1 0-1,-1 0 1,0-1 0,0-1 0,12-12 0,-18 15-62,0 0 0,0 0 0,-1-1 0,0 0 0,0 0 0,0 0 0,-1-1 0,1 1 0,-2-1 0,1 0 0,-1 1 0,4-16 0,-4 9-265,0-1 1,-1 0 0,0 0-1,-1 0 1,0 0-1,-1 0 1,-4-23-1,4 33 302,0 0-1,0 0 1,0 1-1,0-1 1,0 0-1,-1 1 1,1-1-1,-1 1 1,0-1-1,0 1 1,-1 0-1,1 0 1,0 0-1,-1 0 1,0 1-1,1-1 1,-1 1-1,0 0 1,0-1-1,0 1 1,-1 1-1,1-1 1,0 0-1,-1 1 0,1 0 1,-1 0-1,1 0 1,-1 0-1,0 1 1,1-1-1,-5 1 1,1 0 139,-1 0 0,1 0 0,-1 1 0,1 0-1,-1 0 1,1 1 0,0 0 0,0 1 0,-1-1 0,2 1 0,-1 1 0,0 0 0,0 0 0,1 0 0,0 1 0,0 0 0,0 0-1,1 0 1,-1 1 0,1 0 0,0 0 0,1 1 0,-1 0 0,-4 11 0,0-4 90,2 2 1,0-1-1,0 1 1,2 0-1,0 1 1,0-1-1,2 1 0,-4 23 1,6-31-89,0 0 1,1 1-1,0-1 1,0 0-1,1 0 1,0 0-1,0 1 1,1-1-1,0 0 1,0-1-1,1 1 1,0 0-1,1-1 1,-1 0-1,2 0 1,-1 0-1,7 9 1,1-4 24,0-1 1,0-1-1,1 0 1,0-1-1,0-1 1,1 0-1,1 0 1,-1-2-1,23 8 1,12 2-1062,82 14 0,-56-16-3462,-52-8-1237</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06.686"/>
    </inkml:context>
    <inkml:brush xml:id="br0">
      <inkml:brushProperty name="width" value="0.05" units="cm"/>
      <inkml:brushProperty name="height" value="0.05" units="cm"/>
      <inkml:brushProperty name="color" value="#004F8B"/>
    </inkml:brush>
  </inkml:definitions>
  <inkml:trace contextRef="#ctx0" brushRef="#br0">161 113 4914,'0'0'10514,"-3"-16"-9326,-14-50-727,16 64-445,-1 0-1,1 0 1,-1 0-1,1 0 1,-1 0-1,0 0 1,0 0-1,0 1 1,0-1-1,0 1 1,0-1-1,-1 1 1,1 0-1,0 0 1,-1 0-1,1 0 1,0 0 0,-1 1-1,1-1 1,-1 1-1,0 0 1,-2-1-1,0 1 7,-1-1 0,1 1 0,-1 1 0,1-1 0,-1 1 0,1-1 0,-1 2 0,-5 1 0,9-2 3,0 0-1,-1 1 1,1 0 0,0-1-1,0 1 1,0 0 0,0 0-1,0 0 1,0 1-1,0-1 1,1 0 0,-1 1-1,1-1 1,0 1 0,0-1-1,0 1 1,0-1 0,0 1-1,0 0 1,1 0 0,-1-1-1,1 5 1,-1-4-15,1 1-1,0-1 1,0 1 0,0-1 0,1 1-1,-1-1 1,1 1 0,0-1 0,-1 1 0,2-1-1,-1 0 1,0 0 0,1 1 0,-1-1-1,1 0 1,0 0 0,0 0 0,3 3-1,2-1-12,1 1-1,-1-1 1,1 0-1,0-1 0,0 0 1,0 0-1,1-1 1,-1 0-1,1 0 0,0-1 1,13 2-1,12-1-547,57 0 1,-91-3 542,2 1-7,-1-1-1,1 0 1,-1 0-1,1 0 1,-1 0 0,0-1-1,1 1 1,-1 0 0,1 0-1,-1-1 1,0 1-1,1-1 1,-1 0 0,0 1-1,1-1 1,-1 0 0,0 1-1,0-1 1,0 0-1,0 0 1,0 0 0,0 0-1,0 0 1,0-1 0,0 1-1,0 0 1,0 0-1,-1-1 1,2-1 0,-1-2-10,0 0 1,-1 0 0,1-1 0,-1 1-1,0 0 1,-1-10 0,0 10 303,1 0-1,0 0 1,0 0 0,0-1 0,0 1 0,3-10-1,-1 14-143,1 0 0,-1 0-1,1 1 1,-1-1-1,1 0 1,-1 1-1,1 0 1,-1 0 0,1 0-1,-1 0 1,1 0-1,4 1 1,-1-1-46,130 1-3109,-92 2-1801</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23.766"/>
    </inkml:context>
    <inkml:brush xml:id="br0">
      <inkml:brushProperty name="width" value="0.05" units="cm"/>
      <inkml:brushProperty name="height" value="0.05" units="cm"/>
      <inkml:brushProperty name="color" value="#004F8B"/>
    </inkml:brush>
  </inkml:definitions>
  <inkml:trace contextRef="#ctx0" brushRef="#br0">69 222 784,'0'19'2684,"5"669"9015,-5-688-11646,-1-18-384,-39-160-1886,15-213-1920,20 241 3918,5 135 191,-2 0 168,2 0-1,-1 0 1,2 0-1,0 0 1,5-24-1,-5 35-98,0 1-1,0 0 1,1-1-1,-1 1 1,1 0-1,-1 0 0,1 0 1,0 0-1,0 0 1,0 0-1,1 0 1,-1 1-1,1-1 1,-1 1-1,1 0 0,0 0 1,0 0-1,0 0 1,0 1-1,0-1 1,0 1-1,0-1 0,0 1 1,1 1-1,-1-1 1,0 0-1,1 1 1,3-1-1,-1 1 44,-1 0 1,0 0-1,0 1 1,0-1-1,1 1 1,-1 0-1,0 0 0,0 1 1,0 0-1,0 0 1,-1 0-1,1 1 0,0-1 1,-1 1-1,8 7 1,-5-3 7,-1 0-1,1 0 1,-1 1 0,0 0 0,-1 0 0,0 0 0,0 1 0,5 13 0,-3-4-29,-1 0-1,0 1 1,-2-1-1,0 1 1,-1 0 0,0 1-1,-1-1 1,-2 0-1,0 22 1,-1-36-83,0 0 1,0 0-1,0 0 0,-1 0 1,1 0-1,-1 0 0,0 0 1,0-1-1,-1 1 0,1-1 1,-1 0-1,0 0 0,0 0 1,0 0-1,-1 0 0,1-1 0,-1 1 1,0-1-1,0 0 0,0-1 1,0 1-1,-5 2 0,-1 0-195,0-1-1,-1 0 1,0 0-1,0-1 0,0-1 1,0 0-1,0-1 1,-15 1-1,25-2 171,0 0 0,-1 0 1,1 0-1,0-1 0,0 1 0,0 0 0,0 0 0,0-1 1,0 1-1,0-1 0,0 1 0,0-1 0,0 1 1,0-1-1,0 0 0,0 1 0,0-1 0,0 0 1,0 0-1,1 0 0,-1 0 0,0 0 0,0 0 1,1 0-1,-1 0 0,1 0 0,-1 0 0,1 0 1,-1 0-1,1 0 0,0-1 0,-1 1 0,1 0 1,0 0-1,0-1 0,0 1 0,0 0 0,0 0 1,0 0-1,0-1 0,0 1 0,1 0 0,-1 0 1,0 0-1,1-1 0,-1 1 0,1 0 0,0-2 1,1-3-58,0 0-1,0 0 1,1 0 0,-1 0 0,1 0 0,1 1 0,6-11 0,2 4 18,1 0 0,0 1 0,0 0-1,1 1 1,20-11 0,-27 17 190,1 1 0,-1-1 0,0 1 0,1 1 0,0 0 0,-1 0 0,1 0 0,0 1 0,0 0 0,0 1 0,0 0 0,0 0 0,12 3 0,-15-1-18,0 1 1,0 0-1,-1 0 0,1 1 1,-1-1-1,0 1 0,0 0 0,0 0 1,4 6-1,20 18 392,-19-21-393,0-1-1,0 0 1,0 0-1,1-1 1,0-1-1,0 0 1,0 0 0,0-1-1,1-1 1,-1 1-1,1-2 1,0 0-1,-1 0 1,1-1-1,13-2 1,-20 1-96,-1 0 1,1-1-1,-1 1 1,0-1-1,1 0 0,-1 0 1,0-1-1,0 1 1,-1-1-1,1 1 0,0-1 1,-1 0-1,1 0 1,-1 0-1,0 0 0,0-1 1,0 1-1,0-1 1,-1 1-1,3-7 0,0-1-173,0 0 0,-1 0 1,0 0-1,-1 0 0,0 0 0,1-13 0,-2 0-98,0-1 46,-1 0 0,-2-29 0,5 120 666,-4-45-319,2 1 0,1 0 0,0 0 1,6 23-1,17 49 608,43 178 1208,-57-216-1552,-3 1 0,3 112-1,-11-162-397,-1 0-1,0 0 0,0-1 0,0 1 0,-1 0 1,0 0-1,0-1 0,-1 1 0,0-1 0,0 0 1,0 0-1,0 0 0,-1 0 0,0-1 0,0 1 1,-1-1-1,1 0 0,-1-1 0,0 1 1,0-1-1,-1 0 0,1 0 0,-1-1 0,0 0 1,1 0-1,-1 0 0,-1-1 0,1 0 0,0 0 1,0-1-1,-1 0 0,1 0 0,-1 0 1,1-1-1,0 0 0,-1 0 0,1-1 0,-1 0 1,1 0-1,0-1 0,-9-3 0,9 2-98,0 0 0,1 0 0,0 0 0,-1-1 0,1 0 0,0 0 0,1-1 0,-1 1 0,1-1 0,0 0 0,0 0 0,0-1 0,1 1 1,-1-1-1,1 0 0,1 0 0,-1 0 0,1 0 0,0-1 0,0 1 0,-2-13 0,-1-11-41,1-1 1,2 1 0,1-43 0,1 70 153,1-13-5,0 0 0,2 0 0,0 0 0,0 0 0,1 0 0,1 1 0,1 0 0,0 0 0,0 0 0,2 1 0,0 0 0,0 1 0,13-16 0,-3 5 7,2 1-1,0 1 1,2 1 0,0 1 0,1 1-1,27-17 1,-40 30 8,0 0-1,0 1 1,1 0 0,-1 1 0,19-5 0,-26 8 37,0 1 0,0-1 0,1 0-1,-1 1 1,0 0 0,1 0 0,-1 0 0,0 0 0,1 0 0,-1 1 0,0 0 0,0 0 0,1 0 0,-1 0 0,0 0 0,0 1 0,0-1 0,0 1 0,-1 0 0,1 0 0,0 0 0,4 5 0,13 19 401,-1 2-1,20 40 0,-38-67-515,-3-58-1327,1 39 1269,0-1 0,1 1 1,1-1-1,1 1 0,4-23 0,-5 35 187,1 1-1,0-1 1,1 1-1,-1 0 1,1-1-1,0 1 1,0 0-1,0 1 1,1-1-1,-1 1 1,1-1-1,0 1 1,0 0-1,1 1 1,-1-1-1,1 1 1,-1 0 0,1 0-1,0 1 1,8-4-1,-8 4 78,0 0 0,0 0 1,0 0-1,0 1 0,0-1 0,0 1 0,0 1 1,1-1-1,9 1 0,-13 1-124,0 0-1,0-1 1,0 1 0,0 0 0,0 0-1,0 1 1,0-1 0,0 0 0,0 1-1,-1-1 1,1 1 0,0-1 0,-1 1-1,0 0 1,1 0 0,-1 0 0,0 0 0,0 0-1,0 0 1,0 0 0,0 0 0,0 0-1,0 1 1,0 3 0,4 14 26,-1-7 123,-1 0 0,2 0-1,0 0 1,8 16 0,-11-26-102,0 0 1,-1 0-1,1 0 1,1-1-1,-1 1 1,0-1-1,0 1 0,1-1 1,-1 0-1,1 0 1,0 0-1,0-1 1,-1 1-1,1-1 1,0 1-1,0-1 1,0 0-1,1 0 1,-1-1-1,0 1 1,0-1-1,5 0 1,-1 1 11,0-1 1,-1 0 0,1-1-1,0 0 1,0 0 0,-1-1-1,1 0 1,0 0 0,-1 0-1,10-6 1,-13 5-68,0 1-1,0-1 1,0 0-1,0 0 1,-1 0 0,0 0-1,1-1 1,-1 1 0,0-1-1,0 1 1,0-1-1,-1 0 1,0 0 0,1 0-1,-1 0 1,0 0 0,-1 0-1,1 0 1,0 0-1,-1-8 1,1-41-341,-6-61-1,0-4-5506,5 110 2981</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24.136"/>
    </inkml:context>
    <inkml:brush xml:id="br0">
      <inkml:brushProperty name="width" value="0.05" units="cm"/>
      <inkml:brushProperty name="height" value="0.05" units="cm"/>
      <inkml:brushProperty name="color" value="#004F8B"/>
    </inkml:brush>
  </inkml:definitions>
  <inkml:trace contextRef="#ctx0" brushRef="#br0">1 56 2049,'0'0'5120,"6"23"-2831,-2-10-2008,1 9 275,1 0 0,0 0 0,2-1 0,1 0 1,0 0-1,1-1 0,17 24 0,-24-40-497,0 1 1,0-1 0,1 1-1,0-1 1,0 0-1,0-1 1,0 1-1,0-1 1,1 0 0,0 0-1,-1 0 1,1-1-1,0 1 1,0-1 0,0-1-1,1 1 1,-1-1-1,0 0 1,0 0-1,8-1 1,-11 0-64,-1-1 0,0 0 0,1 0 0,-1 1 0,0-1 1,0 0-1,0-1 0,0 1 0,0 0 0,0 0 0,0 0 0,0-1 0,0 1 0,0 0 0,-1-1 0,1 1 0,0-1 0,-1 1 0,1-1 1,-1 1-1,0-1 0,1 0 0,-1 1 0,0-4 0,4-42-269,-4 47 273,1-178-1337,-1 95-3115,18 82-4827</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24.462"/>
    </inkml:context>
    <inkml:brush xml:id="br0">
      <inkml:brushProperty name="width" value="0.05" units="cm"/>
      <inkml:brushProperty name="height" value="0.05" units="cm"/>
      <inkml:brushProperty name="color" value="#004F8B"/>
    </inkml:brush>
  </inkml:definitions>
  <inkml:trace contextRef="#ctx0" brushRef="#br0">1 0 64,'0'0'1788,"21"1"709,-16-1-2365,49 0 2409,-1 3 1,0 3-1,59 14 1,-110-20-2501,1 1 0,-1-1-1,1 1 1,-1 0 0,0 0 0,1 0 0,-1 0 0,0 1 0,0-1 0,1 1 0,-1-1 0,0 1 0,-1 0 0,1 0-1,0 0 1,0 0 0,-1 0 0,1 0 0,-1 1 0,0-1 0,1 0 0,-1 1 0,0-1 0,0 1 0,-1-1 0,1 1-1,0 0 1,-1-1 0,1 1 0,-1 0 0,0 0 0,0-1 0,0 1 0,0 0 0,-1 0 0,1-1 0,0 1 0,-1 0-1,0-1 1,0 1 0,-1 4 0,-2 3-34,-1-1 0,1 1 0,-1-1 0,0 0 0,-1-1 0,0 0 0,0 1-1,-1-2 1,-10 10 0,-74 54 15,90-71-17,0 1 0,1-1 1,-1 1-1,0-1 1,1 1-1,-1-1 1,1 1-1,-1-1 0,1 1 1,-1 0-1,1-1 1,-1 1-1,1 0 1,0 0-1,-1-1 0,1 1 1,0 0-1,0 0 1,-1 0-1,1 0 1,0-1-1,0 1 0,0 0 1,0 0-1,0 0 1,0 0-1,0-1 1,0 1-1,0 0 0,1 0 1,-1 1-1,22 12 395,34-6 350,-35-7-701,5 1-254,0-2-1,1-1 1,49-9-1,-68 8-237,1-1 0,0 0 0,-1 0 0,0-1 0,0-1 0,11-6 0,-13 6-274,0 0 1,0-1 0,0 0-1,0 0 1,-1 0-1,0-1 1,0 0-1,5-9 1,6-17-3588</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24.916"/>
    </inkml:context>
    <inkml:brush xml:id="br0">
      <inkml:brushProperty name="width" value="0.05" units="cm"/>
      <inkml:brushProperty name="height" value="0.05" units="cm"/>
      <inkml:brushProperty name="color" value="#004F8B"/>
    </inkml:brush>
  </inkml:definitions>
  <inkml:trace contextRef="#ctx0" brushRef="#br0">4 0 4818,'0'0'6374,"0"7"-5630,-2 74 332,0-36-398,2-1 0,7 66 1,-5-101-614,-1 1 1,2-1-1,-1 1 1,1-1 0,1 0-1,-1 0 1,1 0-1,1 0 1,0-1-1,0 0 1,0 0-1,1 0 1,0-1-1,0 0 1,1 0-1,0-1 1,0 0-1,0 0 1,1-1-1,0 0 1,0 0-1,0-1 1,11 5 0,8 0-63,0-2 0,0-1 0,0-1 1,0-1-1,1-1 0,35-3 0,-59 0-53,0 0 1,0 0-1,0 0 0,0-1 0,1 0 0,-1 0 1,0 0-1,0-1 0,0 1 0,-1-1 0,1 0 0,0 0 1,0-1-1,-1 1 0,0-1 0,1 0 0,-1 0 0,0 0 1,0 0-1,0-1 0,-1 1 0,1-1 0,-1 0 0,0 0 1,0 0-1,0 0 0,3-7 0,-2-1-72,-1 1-1,1 0 1,-1-1-1,-1 1 1,0-1-1,-1 0 1,0 1-1,0-1 1,-4-21-1,3 31 117,1-1 0,-1 1 0,1 0-1,-1 0 1,0 0 0,0-1-1,1 1 1,-2 0 0,1 0-1,0 1 1,0-1 0,0 0 0,-1 0-1,1 0 1,-1 1 0,1-1-1,-1 1 1,0 0 0,1-1-1,-1 1 1,0 0 0,0 0 0,0 0-1,0 0 1,0 1 0,0-1-1,0 0 1,0 1 0,0 0-1,0-1 1,0 1 0,-1 0 0,1 0-1,0 0 1,-2 1 0,1-1 54,0 1-1,-1-1 1,1 1 0,0 0 0,1 0 0,-1 1 0,0-1 0,0 0 0,0 1 0,1 0 0,-1 0 0,0 0-1,1 0 1,0 0 0,-1 0 0,1 1 0,0-1 0,0 1 0,0 0 0,1-1 0,-1 1 0,1 0 0,-3 6 0,2-2 7,-1-1 1,2 1-1,-1 0 1,1 0 0,0 0-1,0 0 1,0 0-1,1 0 1,0 0 0,1 0-1,-1 0 1,1 0-1,0-1 1,1 1 0,-1 0-1,1 0 1,1-1-1,-1 1 1,1-1 0,0 0-1,0 0 1,1 0-1,0 0 1,0 0 0,0-1-1,0 0 1,1 0-1,0 0 1,0-1 0,0 0-1,0 0 1,1 0-1,0-1 1,-1 1 0,1-1-1,0-1 1,12 4-1,-10-4-793,0 0 0,0 0 0,0-1 0,0 0 0,15-1 0,-17 0-348,4 0-3511</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25.244"/>
    </inkml:context>
    <inkml:brush xml:id="br0">
      <inkml:brushProperty name="width" value="0.05" units="cm"/>
      <inkml:brushProperty name="height" value="0.05" units="cm"/>
      <inkml:brushProperty name="color" value="#004F8B"/>
    </inkml:brush>
  </inkml:definitions>
  <inkml:trace contextRef="#ctx0" brushRef="#br0">1 0 7684,'0'0'7347,"152"0"-6851,-88 0-496,-2 0-32,-9 0-64,-9 0-512,-14 3-1169,-11-1-1633</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30.386"/>
    </inkml:context>
    <inkml:brush xml:id="br0">
      <inkml:brushProperty name="width" value="0.05" units="cm"/>
      <inkml:brushProperty name="height" value="0.05" units="cm"/>
      <inkml:brushProperty name="color" value="#004F8B"/>
    </inkml:brush>
  </inkml:definitions>
  <inkml:trace contextRef="#ctx0" brushRef="#br0">404 63 2769,'0'0'5565,"5"-45"-816,-6 44-4731,-1-1 0,1 1-1,-1-1 1,0 1 0,1-1 0,-1 1-1,0 0 1,0 0 0,0 0 0,0 0-1,0 0 1,0 1 0,0-1-1,0 1 1,0-1 0,0 1 0,-1 0-1,-2 0 1,-51 1-109,36 0 77,4 0 1,0 1 0,0 0 0,0 2 0,0 0-1,0 1 1,0 0 0,1 2 0,0 0 0,-17 11 0,24-14 80,-1 1 1,2 1 0,-1 0 0,0 0 0,1 0 0,0 1 0,1 0 0,-1 0 0,1 1 0,0 0 0,1 0 0,0 1 0,0 0 0,1 0 0,0 0 0,0 0 0,-3 16 0,4-15 28,2 1 0,-1-1 1,2 0-1,-1 1 1,1-1-1,1 1 1,-1-1-1,2 1 0,-1-1 1,1 0-1,1 1 1,0-1-1,0-1 1,1 1-1,0 0 0,0-1 1,1 0-1,0 0 1,1 0-1,0-1 1,0 0-1,1 0 0,-1-1 1,2 0-1,-1 0 1,1-1-1,0 0 0,0 0 1,0-1-1,1 0 1,0 0-1,0-1 1,0-1-1,16 5 0,2 0 22,0-2 0,0-1 0,1-1-1,-1-1 1,1-2 0,0-1-1,-1-1 1,31-7 0,-48 6-52,-1-2 0,1 1 0,-1-1 1,0-1-1,11-7 0,10-14-2202,-28 24 1494,-1 0-1,1 0 1,-1 0-1,0 0 1,0 0 0,1 0-1,-2-1 1,1 1-1,0 0 1,0-1 0,-1 1-1,2-4 1,-2-12-6412</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30.980"/>
    </inkml:context>
    <inkml:brush xml:id="br0">
      <inkml:brushProperty name="width" value="0.05" units="cm"/>
      <inkml:brushProperty name="height" value="0.05" units="cm"/>
      <inkml:brushProperty name="color" value="#004F8B"/>
    </inkml:brush>
  </inkml:definitions>
  <inkml:trace contextRef="#ctx0" brushRef="#br0">1 30 2257,'0'0'8924,"20"-5"-7731,64-15-678,-83 20-490,1-1 1,0 0-1,-1 1 1,1-1-1,0 1 1,-1-1-1,1 1 1,0 0-1,-1 0 1,1 0 0,0 0-1,0 0 1,-1 0-1,1 1 1,0-1-1,-1 1 1,1-1-1,0 1 1,-1-1-1,1 1 1,-1 0-1,1 0 1,-1 0 0,1 0-1,-1 0 1,0 0-1,0 1 1,1-1-1,-1 0 1,0 1-1,0-1 1,0 1-1,0-1 1,0 1-1,0-1 1,-1 1 0,1 0-1,0 0 1,-1-1-1,1 1 1,-1 0-1,0 0 1,1 0-1,-1 0 1,0-1-1,0 1 1,0 0-1,0 0 1,-1 2 0,0 2-50,1-1 1,-1 1 0,0-1 0,0 0 0,-1 1-1,0-1 1,0 0 0,0 0 0,0 0 0,-1-1 0,1 1-1,-1 0 1,-4 4 0,3-6-233,1 0 0,-1-1 0,1 1 0,-1-1 0,0 0 0,0 0 0,0 0 0,0-1 1,0 0-1,0 1 0,0-1 0,0-1 0,0 1 0,-8-1 0,11 0 552,52-10 769,-44 9-889,1 0 0,-1 0 0,1 1 0,-1 1 0,1-1 0,-1 1 0,1 0 1,-1 1-1,0 0 0,1 0 0,-1 1 0,11 6 0,-15-6-111,1 0 1,-1 0-1,1 1 0,-1 0 0,0 0 0,0 0 1,0 0-1,-1 0 0,1 0 0,-1 1 1,0 0-1,0-1 0,0 1 0,-1 0 0,0 0 1,0 0-1,0 0 0,0 0 0,0 0 0,-1 0 1,0 7-1,0-7-31,1 1 1,-1-1-1,1 1 1,-1 0-1,-1-1 1,1 1-1,-1-1 0,0 1 1,0-1-1,0 1 1,-1-1-1,0 0 1,0 0-1,0 1 1,-1-2-1,1 1 0,-1 0 1,0 0-1,0-1 1,-1 0-1,1 0 1,-1 0-1,0 0 0,0 0 1,0-1-1,0 0 1,-1 0-1,1 0 1,-1-1-1,0 1 1,1-1-1,-11 3 0,-1 0-118,1-1-1,-1 0 1,0-1-1,0 0 0,0-2 1,-17 0-1,36-29-4653,5 7 152</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31.323"/>
    </inkml:context>
    <inkml:brush xml:id="br0">
      <inkml:brushProperty name="width" value="0.05" units="cm"/>
      <inkml:brushProperty name="height" value="0.05" units="cm"/>
      <inkml:brushProperty name="color" value="#004F8B"/>
    </inkml:brush>
  </inkml:definitions>
  <inkml:trace contextRef="#ctx0" brushRef="#br0">173 1 7764,'0'0'3919,"23"15"-2521,-4-2-1109,-7-7-194,-1 1 1,0 1-1,0 0 1,0 0-1,-1 1 1,0 1-1,-1 0 1,0 0-1,-1 1 1,0 0-1,12 21 1,-8-1 164,0 2 0,-2 0 0,-1 0 0,-2 1 0,-1 0 0,-1 1 0,-1-1 0,-2 1 0,-2 0 0,-6 63 0,5-82-274,-1 0 0,-1 0 0,0-1-1,-1 1 1,0-1 0,-1 0 0,-1 0 0,0-1 0,-1 1 0,0-2 0,-1 1 0,-1-1-1,0 0 1,0-1 0,-1 0 0,-1-1 0,1 0 0,-15 10 0,13-12-649,-1-1 0,0 0 1,0-1-1,-1-1 1,0 0-1,0-1 0,0-1 1,-1 0-1,1-1 0,-1-1 1,-22 1-1,-41-2-5532</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31.727"/>
    </inkml:context>
    <inkml:brush xml:id="br0">
      <inkml:brushProperty name="width" value="0.05" units="cm"/>
      <inkml:brushProperty name="height" value="0.05" units="cm"/>
      <inkml:brushProperty name="color" value="#004F8B"/>
    </inkml:brush>
  </inkml:definitions>
  <inkml:trace contextRef="#ctx0" brushRef="#br0">253 1 2769,'0'0'5768,"-13"7"-5440,-1 1-39,1 1-1,0 0 0,1 1 0,0 1 0,0 0 0,1 1 0,1 0 0,0 1 1,0 0-1,1 1 0,-8 15 0,2 2-21,1 0-1,1 0 1,2 2-1,0-1 1,3 1 0,0 1-1,2 0 1,1 0-1,2 0 1,1 1 0,1-1-1,2 1 1,6 45-1,-4-69-246,0 1 0,1-1-1,0 0 1,1-1-1,0 1 1,1-1 0,0 0-1,0-1 1,1 1 0,0-1-1,0-1 1,1 0-1,0 0 1,1 0 0,-1-1-1,1 0 1,16 8 0,8 4-1101,1-2 1,0-1 0,63 18 0,-42-19-3533</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33.889"/>
    </inkml:context>
    <inkml:brush xml:id="br0">
      <inkml:brushProperty name="width" value="0.05" units="cm"/>
      <inkml:brushProperty name="height" value="0.05" units="cm"/>
      <inkml:brushProperty name="color" value="#004F8B"/>
    </inkml:brush>
  </inkml:definitions>
  <inkml:trace contextRef="#ctx0" brushRef="#br0">0 38 64,'0'0'3527,"18"-8"3931,-9 5-7435,125-13 1482,267 6-1,-258 11-922,546 8 1982,-689-9-2503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07.415"/>
    </inkml:context>
    <inkml:brush xml:id="br0">
      <inkml:brushProperty name="width" value="0.05" units="cm"/>
      <inkml:brushProperty name="height" value="0.05" units="cm"/>
      <inkml:brushProperty name="color" value="#004F8B"/>
    </inkml:brush>
  </inkml:definitions>
  <inkml:trace contextRef="#ctx0" brushRef="#br0">0 102 1825,'0'0'8153,"2"19"-6873,56 453 5313,-60-801-9605,3 309 2962,2 0 1,0 1 0,1-1-1,1 1 1,1-1-1,11-24 1,-15 38 113,1 0 1,1 0-1,-1 0 1,1 0-1,0 0 1,0 1-1,0-1 1,1 1-1,0 0 1,0 1-1,0-1 1,1 1-1,-1 0 1,1 0-1,0 1 0,0 0 1,1 0-1,-1 0 1,1 1-1,-1 0 1,14-3-1,-14 4 12,1 0-1,-1 0 1,0 1-1,1 0 1,-1 0-1,0 1 1,1 0-1,-1 0 1,0 0-1,1 1 1,-1-1-1,0 2 1,0-1-1,-1 1 1,1-1-1,0 2 1,-1-1-1,0 1 1,0-1-1,0 1 1,0 1-1,0-1 1,-1 1 0,0 0-1,0 0 1,0 0-1,-1 0 1,0 1-1,0-1 1,0 1-1,0 0 1,1 7-1,1-3-43,-1 1 1,-1-1-1,0 0 0,0 1 0,-1 0 0,0 0 1,-1-1-1,0 1 0,-1 0 0,0 0 0,-1 0 1,0 0-1,-5 19 0,4-22-72,-1-1-1,0 1 1,-1-1-1,0 0 1,0 0-1,0-1 1,-1 1 0,0-1-1,0 0 1,-1 0-1,1 0 1,-1-1 0,-1 0-1,1 0 1,-1-1-1,1 0 1,-2 0-1,1 0 1,-10 3 0,4-2-287,-1-1 1,0 0 0,0-1 0,0 0 0,0-1-1,0-1 1,0 0 0,0-1 0,0-1-1,-24-3 1,36 3 245,-1 0-1,0-1 0,0 1 0,0-1 0,1 0 1,-1 1-1,1-1 0,-1 0 0,1-1 1,0 1-1,0 0 0,0-1 0,0 1 0,0-1 1,0 1-1,1-1 0,-1 0 0,1 0 1,0 0-1,0 0 0,0 0 0,0 0 1,0 0-1,0-4 0,1 4 83,-1 0 0,1 0 0,0 0-1,-1 0 1,1 0 0,0 0 0,1 0 0,-1 0 0,0 0 0,1 0 0,0 0 0,0 0-1,0 0 1,0 1 0,0-1 0,0 0 0,1 0 0,-1 1 0,1-1 0,0 1-1,0 0 1,0-1 0,0 1 0,5-3 0,0 0 215,1 2 0,-1-1 0,1 1 0,0 1-1,0-1 1,1 2 0,-1-1 0,0 1 0,1 0 0,-1 0 0,0 1 0,1 0 0,-1 1-1,1 0 1,-1 0 0,0 1 0,0 0 0,0 1 0,0-1 0,0 1 0,13 8 0,10 7 786,-1 1 0,-1 1 1,50 45-1,-44-34-375,-11-12-473,5 5-543,49 52-1,-70-70-2323,1-7-3519,-1-5 240</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39.683"/>
    </inkml:context>
    <inkml:brush xml:id="br0">
      <inkml:brushProperty name="width" value="0.05" units="cm"/>
      <inkml:brushProperty name="height" value="0.05" units="cm"/>
      <inkml:brushProperty name="color" value="#004F8B"/>
    </inkml:brush>
  </inkml:definitions>
  <inkml:trace contextRef="#ctx0" brushRef="#br0">1 0 416,'0'0'7638,"37"0"-6442,763 14 1624,-43-14 2401,-775 0-13516</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40.974"/>
    </inkml:context>
    <inkml:brush xml:id="br0">
      <inkml:brushProperty name="width" value="0.05" units="cm"/>
      <inkml:brushProperty name="height" value="0.05" units="cm"/>
      <inkml:brushProperty name="color" value="#004F8B"/>
    </inkml:brush>
  </inkml:definitions>
  <inkml:trace contextRef="#ctx0" brushRef="#br0">26 174 112,'0'4'8261,"-3"25"-7515,-12 128 3405,19-351-12216,-4 189 7931,6-91-4054,9 33 4639,-14 62-159,1 0 0,-1 1-1,0-1 1,1 1 0,-1-1 0,0 1 0,1-1-1,-1 1 1,1 0 0,-1 0 0,0 0 0,1-1 0,-1 2-1,1-1 1,-1 0 0,1 0 0,-1 0 0,0 1-1,3 0 1,30 7 856,23 13 528,8 1-760,-1 3 0,100 56 0,-162-79-892,0-1 0,0 1 0,0 0 0,0 0 0,0 0 0,0 0 0,0 0 0,0 1 0,-1-1 0,1 0 0,-1 1 0,0 0 0,0-1 0,1 1 0,-2 0 0,1-1 0,0 1 0,0 0 0,-1 0 0,1 0 0,-1 0 0,0 0 0,0-1 0,0 1 0,0 0 0,-1 0 0,0 3 0,1 7 104,-2-11-121,0 0-1,0 0 1,-1 0 0,1 0-1,-1 0 1,1 0 0,-1-1-1,0 0 1,1 1-1,-1-1 1,0 0 0,0 0-1,0 0 1,-3 0-1,-1 1 31,-119 40-3,-49 20 7,141-47-4468,-45 27-1,68-35 1419</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43.406"/>
    </inkml:context>
    <inkml:brush xml:id="br0">
      <inkml:brushProperty name="width" value="0.05" units="cm"/>
      <inkml:brushProperty name="height" value="0.05" units="cm"/>
      <inkml:brushProperty name="color" value="#004F8B"/>
    </inkml:brush>
  </inkml:definitions>
  <inkml:trace contextRef="#ctx0" brushRef="#br0">0 61 1088,'2'-1'7590,"8"8"-7114,27 95 1573,-24-60-1400,2-1 1,2-1-1,40 70 1,-32-70-227,1-2 0,2-2 0,2 0-1,1-2 1,66 56 0,-77-75-353,0-1 0,1-1 1,1-1-1,0-1 0,0-1 0,1-1 0,0-1 1,0-2-1,0 0 0,1-2 0,0 0 0,36-1 1,-31-3-46,1-1 0,-1-2 0,0-1 0,0-1 1,0-2-1,-1-1 0,1-1 0,-2-2 1,0-1-1,45-28 0,-42 21-147,-1-2 0,-1-1 0,-1-2 1,-1-1-1,-1-1 0,-1-1 0,36-53 0,-31 34-80,-2-1-1,-2-1 1,-2-1-1,27-83 0,-39 102 207,-6 20 59,-1-1 0,-1 0 0,1 0 1,-2 0-1,1 0 0,0-18 0,-3 28 126,2 1 551</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44.217"/>
    </inkml:context>
    <inkml:brush xml:id="br0">
      <inkml:brushProperty name="width" value="0.05" units="cm"/>
      <inkml:brushProperty name="height" value="0.05" units="cm"/>
      <inkml:brushProperty name="color" value="#004F8B"/>
    </inkml:brush>
  </inkml:definitions>
  <inkml:trace contextRef="#ctx0" brushRef="#br0">1 128 4914,'0'0'6691,"11"-2"-6469,87-23 150,168-69 0,-265 93-316,0 0-1,0 0 1,0 1-1,1-1 1,-1 1-1,0-1 1,1 1-1,-1 0 1,0-1-1,1 1 1,-1 0-1,0 0 1,1 0 0,-1 0-1,0 0 1,1 1-1,1-1 1,3 22 1163,-4 0-1176,4 45 1130,-3 1 0,-8 116 0,5-182-1164,0-1-1,0 1 0,0-1 1,0 1-1,0-1 1,-1 1-1,1-1 0,0 1 1,-1-1-1,1 0 0,-1 1 1,1-1-1,-1 1 1,0-1-1,1 0 0,-1 0 1,0 1-1,0-1 0,0 0 1,0 0-1,0 0 0,0 0 1,0 0-1,0 0 1,-3 1-1,-35-1-290,38-1 264,-14-2-131,1-1 1,-1-1 0,1 0 0,0-1-1,1-1 1,-1 0 0,-14-10 0,-91-66-198,74 49 146,40 30-267,-6-5 1120</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48.407"/>
    </inkml:context>
    <inkml:brush xml:id="br0">
      <inkml:brushProperty name="width" value="0.05" units="cm"/>
      <inkml:brushProperty name="height" value="0.05" units="cm"/>
      <inkml:brushProperty name="color" value="#004F8B"/>
    </inkml:brush>
  </inkml:definitions>
  <inkml:trace contextRef="#ctx0" brushRef="#br0">185 34 448,'0'0'6272,"1"-16"-917,-5 0-4035,-3 16-1291,1-1 0,-1 1-1,1 0 1,-1 1-1,1-1 1,0 2-1,-1-1 1,1 1-1,0 0 1,0 0-1,0 0 1,0 1-1,0 0 1,1 1-1,-1-1 1,1 1-1,-1 1 1,1-1-1,1 1 1,-1-1-1,1 2 1,-1-1-1,1 0 1,1 1-1,-1 0 1,1 0-1,0 0 1,-4 11 0,2-4 107,0 1 1,1 0 0,1 1 0,0-1 0,1 0-1,1 1 1,0 0 0,0-1 0,2 1 0,-1 0 0,2-1-1,0 1 1,0-1 0,10 28 0,-10-33-122,1-1 0,1 0 1,0-1-1,0 1 0,0-1 1,1 1-1,0-1 0,0-1 0,0 1 1,1-1-1,0 0 0,0 0 1,1-1-1,-1 0 0,1 0 0,0-1 1,0 0-1,1 0 0,-1-1 1,1 0-1,0 0 0,-1-1 0,1 0 1,0-1-1,0 1 0,10-1 1,-12 0-195,1-1 0,0 0 0,-1 0 1,1 0-1,0-1 0,-1 0 0,1 0 1,-1-1-1,1 0 0,-1 0 0,0-1 1,1 0-1,-1 0 0,0-1 0,-1 1 1,1-1-1,-1-1 0,1 1 0,-1-1 1,-1 0-1,1 0 0,0 0 0,-1-1 1,0 0-1,-1 0 0,1 0 0,-1 0 1,4-10-1,-7 16 223,1 0 0,-1 0 0,1-1 1,-1 1-1,1 0 0,-1 0 0,0 0 0,1 0 1,-1 0-1,1 0 0,-1 0 0,1 0 0,-1 0 1,1 0-1,-1 0 0,1 0 0,-1 1 0,1-1 0,-1 0 1,0 0-1,1 0 0,-1 1 0,1-1 0,-1 0 1,0 1-1,1-1 0,-1 0 0,0 1 0,1-1 1,-1 0-1,0 1 0,1-1 0,-1 1 0,0-1 0,1 1 1,18 20 5,-16-17 219,9 7 27,0 0-1,0-1 0,0 0 1,1-1-1,1-1 1,18 9-1,-24-14-212,1 1-1,-1-1 1,1-1-1,0 1 1,0-2-1,-1 1 0,1-1 1,0-1-1,0 0 1,0 0-1,0-1 1,11-2-1,-16 1-102,0 0-1,0 0 1,0 0 0,-1-1-1,1 1 1,-1-1-1,0 0 1,0 0 0,0 0-1,0 0 1,0-1-1,0 1 1,-1-1 0,0 0-1,1 0 1,-1 0-1,-1 0 1,1 0 0,2-9-1,0 0-269,-1 0-1,0 0 1,0 0 0,-2 0-1,2-22 1,-3 27 168,0 0-1,-1-1 1,0 1 0,0 0-1,-1 0 1,0 0-1,0 0 1,-1 0 0,1 0-1,-2 1 1,-5-11 0,6 13 107,0 1 0,0 0 1,0 0-1,-1 0 1,0 0-1,1 1 0,-1 0 1,-1 0-1,1 0 0,0 0 1,-1 1-1,1-1 1,-1 1-1,1 1 0,-1-1 1,0 1-1,0 0 0,0 0 1,-6-1-1,4 2 123,-1-1 0,1 1-1,0 1 1,-1-1 0,1 1-1,0 1 1,-1-1 0,1 1 0,0 1-1,0-1 1,0 1 0,1 1-1,-1-1 1,-8 7 0,5-1 123,1-1-1,0 1 1,1 1 0,0-1 0,0 2-1,1-1 1,0 1 0,-6 13-1,10-19-219,-1 1 0,2-1 0,-1 1 0,0 0 0,1 0-1,0 0 1,1 0 0,-1 1 0,1-1 0,0 0 0,0 1-1,1-1 1,0 1 0,0-1 0,0 1 0,2 7 0,1-12-219,-1 0 0,1-1 0,0 1 0,0-1 0,0 0 0,0 1 0,0-2 0,0 1 0,1 0 0,-1-1 0,0 1 0,0-1 0,0 0 1,1 0-1,-1-1 0,5 0 0,1 1-654,26 0-3199,3 0-2512</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48.881"/>
    </inkml:context>
    <inkml:brush xml:id="br0">
      <inkml:brushProperty name="width" value="0.05" units="cm"/>
      <inkml:brushProperty name="height" value="0.05" units="cm"/>
      <inkml:brushProperty name="color" value="#004F8B"/>
    </inkml:brush>
  </inkml:definitions>
  <inkml:trace contextRef="#ctx0" brushRef="#br0">0 46 3698,'0'0'2374,"22"-7"-690,11-3-859,0 1 0,1 2 1,0 1-1,35 0 1,-68 6-806,0 1 0,0-1-1,0 1 1,0 0 0,0-1 0,0 1 0,0 0 0,-1 0 0,1 0 0,0 0 0,-1 0 0,1-1 0,0 1-1,-1 1 1,1-1 0,-1 0 0,1 0 0,-1 0 0,0 0 0,0 0 0,1 0 0,-1 0 0,0 1 0,0-1-1,0 0 1,0 0 0,0 0 0,0 2 0,0 44 176,0-38-116,0 2-38,-1 0-1,-1 0 1,1 0-1,-2 0 1,1 0-1,-1-1 1,-1 1-1,0-1 1,0 0-1,-1 0 1,0 0-1,-7 9 0,-8 19 101,19-36-120,0 0 0,0-1 1,0 1-1,0 0 0,0 0 1,1 0-1,-1-1 0,1 1 1,0 0-1,-1 0 0,1 0 1,0 0-1,0 0 0,0 0 1,0 0-1,0 0 0,0 0 1,1 0-1,-1 0 0,1 0 1,-1 0-1,1 0 0,0 0 1,1 2-1,0-1 18,0 0 0,1-1-1,-1 1 1,1-1 0,0 1 0,-1-1 0,1 0 0,0 0-1,0 0 1,1 0 0,5 2 0,7 1 137,0 0 0,1-2 0,-1 0 0,21 1 0,61-2 449,-56-3-5358,-48 1 671</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49.269"/>
    </inkml:context>
    <inkml:brush xml:id="br0">
      <inkml:brushProperty name="width" value="0.05" units="cm"/>
      <inkml:brushProperty name="height" value="0.05" units="cm"/>
      <inkml:brushProperty name="color" value="#004F8B"/>
    </inkml:brush>
  </inkml:definitions>
  <inkml:trace contextRef="#ctx0" brushRef="#br0">0 1 1889,'0'0'10197,"23"0"-9061,204 0 1927,-186 1-2469,-3 0-5003</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49.644"/>
    </inkml:context>
    <inkml:brush xml:id="br0">
      <inkml:brushProperty name="width" value="0.05" units="cm"/>
      <inkml:brushProperty name="height" value="0.05" units="cm"/>
      <inkml:brushProperty name="color" value="#004F8B"/>
    </inkml:brush>
  </inkml:definitions>
  <inkml:trace contextRef="#ctx0" brushRef="#br0">53 0 2769,'0'0'6643,"0"75"-5570,0-51-129,0 1-496,0 2-448,0 2-16,0 3-800,-2-1-721,-10 0-624,-4-1-304,-7-1-1345</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49.974"/>
    </inkml:context>
    <inkml:brush xml:id="br0">
      <inkml:brushProperty name="width" value="0.05" units="cm"/>
      <inkml:brushProperty name="height" value="0.05" units="cm"/>
      <inkml:brushProperty name="color" value="#004F8B"/>
    </inkml:brush>
  </inkml:definitions>
  <inkml:trace contextRef="#ctx0" brushRef="#br0">14 1 4002,'0'0'4917,"0"7"-4245,0 141 3690,0 6-3892,-2-147-2149,-10-17-6695</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50.365"/>
    </inkml:context>
    <inkml:brush xml:id="br0">
      <inkml:brushProperty name="width" value="0.05" units="cm"/>
      <inkml:brushProperty name="height" value="0.05" units="cm"/>
      <inkml:brushProperty name="color" value="#004F8B"/>
    </inkml:brush>
  </inkml:definitions>
  <inkml:trace contextRef="#ctx0" brushRef="#br0">1 210 2193,'0'0'5384,"14"0"-4835,16-1-129,0-2 0,43-9 0,-64 11-393,1-2 1,-1 0-1,0 0 0,0 0 0,0-1 0,0-1 1,0 0-1,-1 0 0,0-1 0,0 0 0,0 0 1,-1-1-1,13-15 0,-16 17-238,-1-1 0,0 0-1,-1 0 1,0 0 0,1-1-1,-2 1 1,1 0 0,-1-1 0,0 1-1,0-1 1,0 0 0,-1 1-1,0-1 1,-1-8 0,1 4 3188,-3 24-1219,-4 38-261,2 1 0,2 0-1,6 88 1,0-23-1118,-3-114 204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07.789"/>
    </inkml:context>
    <inkml:brush xml:id="br0">
      <inkml:brushProperty name="width" value="0.05" units="cm"/>
      <inkml:brushProperty name="height" value="0.05" units="cm"/>
      <inkml:brushProperty name="color" value="#004F8B"/>
    </inkml:brush>
  </inkml:definitions>
  <inkml:trace contextRef="#ctx0" brushRef="#br0">13 210 11749,'0'0'441,"18"1"1503,10 1-1030,111 5 2663,-121-7-3219,0-1 0,0 0 0,0-1-1,-1-1 1,34-10 0,-48 12-316,0 0 0,-1 0 0,1 0 0,0 0 0,-1-1 0,1 1 0,0-1 0,-1 0 0,0 1 0,1-1 0,-1 0 0,0-1 0,0 1 0,0 0 0,0-1 0,-1 1 0,1-1 0,-1 1 0,1-1 0,-1 0 0,0 0 0,0 1 0,0-1 0,-1 0 0,1 0 0,-1 0 0,1 0 0,-1 0 0,0 0-1,0 0 1,0 0 0,0 0 0,-2-4 0,1 1-41,-1 1-1,0-1 0,0 1 0,-1 0 0,0 0 0,0 0 1,0 0-1,0 0 0,-1 0 0,0 1 0,0 0 0,0 0 1,0 0-1,-1 0 0,0 0 0,-6-3 0,-2 1-64,1 1 0,-1 0-1,-1 0 1,1 1 0,-1 1 0,0 0-1,1 1 1,-1 1 0,0 0 0,-22 2-1,29-1-41,0 0-1,0 0 1,0 1-1,0 0 0,1 1 1,-1 0-1,0 0 1,1 0-1,0 1 0,-1-1 1,1 2-1,0-1 0,0 1 1,1 0-1,-1 0 1,1 0-1,0 1 0,0 0 1,0 0-1,1 0 1,-1 0-1,1 1 0,-4 7 1,6-7-492,0-1 0,1 0 1,0 1-1,0-1 1,0 1-1,0-1 0,1 1 1,0-1-1,0 1 1,0 0-1,1-1 0,0 1 1,1 5-1,14 10-4866</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50.789"/>
    </inkml:context>
    <inkml:brush xml:id="br0">
      <inkml:brushProperty name="width" value="0.05" units="cm"/>
      <inkml:brushProperty name="height" value="0.05" units="cm"/>
      <inkml:brushProperty name="color" value="#004F8B"/>
    </inkml:brush>
  </inkml:definitions>
  <inkml:trace contextRef="#ctx0" brushRef="#br0">1 21 2961,'0'0'5830,"20"-3"-4833,4-3-731,-13 3-62,2 0 0,-1 1 0,0 0 0,22 1 0,-33 8-146,0 0 0,0-1 0,-1 1 1,0 0-1,0 0 0,0 0 0,-2 8 0,-1-7-41,0-1 1,-1 1-1,0-1 1,0 0-1,0 0 1,-1-1-1,0 1 1,0-1-1,-10 10 1,9-11 87,0 1 1,1 0-1,0 0 1,0 0 0,1 0-1,0 1 1,0 0-1,0 0 1,1 0 0,-5 12-1,8-18-26,0 1 0,0-1 0,0 0 0,0 0 0,0 0 0,0 0 0,0 0 0,0 0-1,0 1 1,0-1 0,1 0 0,-1 0 0,0 0 0,1 0 0,-1 0 0,1 0 0,-1 0 0,1 0 0,0 0 0,-1 0-1,1 0 1,0-1 0,-1 1 0,1 0 0,1 0 0,31 17 1052,39-3 366,72-14-1932,-142-1 65,-1 0-1,0 0 1,1 0 0,-1-1 0,0 1 0,0-1 0,0 1-1,1-1 1,-1 1 0,0-1 0,0 0 0,0 1 0,0-1-1,0 0 1,0 0 0,0 0 0,0 0 0,0 0 0,0-1-1,5-7-4351</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51.300"/>
    </inkml:context>
    <inkml:brush xml:id="br0">
      <inkml:brushProperty name="width" value="0.05" units="cm"/>
      <inkml:brushProperty name="height" value="0.05" units="cm"/>
      <inkml:brushProperty name="color" value="#004F8B"/>
    </inkml:brush>
  </inkml:definitions>
  <inkml:trace contextRef="#ctx0" brushRef="#br0">0 389 3057,'0'0'9618,"20"2"-8524,-12-1-1006,263 14 3599,-265-16-3675,1 1 0,0-1 0,-1-1 0,1 1 0,-1-1 0,1-1 0,-1 1-1,0-1 1,0 0 0,0-1 0,0 0 0,0 0 0,-1 0 0,0 0 0,1-1 0,-2 0 0,1 0 0,0-1 0,-1 1 0,0-1 0,0 0 0,-1-1-1,1 1 1,3-12 0,-1 3-136,-2 1-1,0-1 1,0 0-1,-1 0 0,-1-1 1,0 1-1,-1-1 0,0 1 1,-2-1-1,-2-25 1,2 36 100,-1 0 0,1 0 0,-1 0 0,0 1 0,0-1 0,-1 1 0,1-1 0,-1 1 0,0 0 1,0 0-1,0 0 0,0 0 0,-1 1 0,0-1 0,1 1 0,-1 0 0,0 0 0,0 1 0,-1-1 1,1 1-1,0 0 0,-1 0 0,1 1 0,-10-3 0,-6-1-165,0 1 0,0 1 0,-1 0 0,-27 2 1,37 1 147,0 0 1,0 1 0,0 0-1,0 1 1,1 1 0,-1 0-1,1 0 1,-1 1 0,1 1-1,0-1 1,1 2 0,-14 9 0,17-10 89,0 1 1,0-1 0,0 2 0,1-1 0,0 1 0,0-1 0,0 2-1,1-1 1,0 0 0,1 1 0,-1 0 0,1 0 0,0 0 0,1 0-1,0 1 1,0-1 0,0 15 0,-1-3 77,1 1 1,1-1-1,1 0 1,1 1-1,3 20 1,-3-36-219,0 0 1,0 0-1,1 0 0,-1 0 1,1-1-1,0 1 0,0 0 0,0-1 1,1 0-1,0 0 0,0 1 1,0-2-1,0 1 0,0 0 1,1-1-1,-1 1 0,1-1 1,0 0-1,0-1 0,0 1 1,0-1-1,0 0 0,1 0 1,-1 0-1,6 1 0,20 4-2966,-6-6-1737</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53.250"/>
    </inkml:context>
    <inkml:brush xml:id="br0">
      <inkml:brushProperty name="width" value="0.05" units="cm"/>
      <inkml:brushProperty name="height" value="0.05" units="cm"/>
      <inkml:brushProperty name="color" value="#004F8B"/>
    </inkml:brush>
  </inkml:definitions>
  <inkml:trace contextRef="#ctx0" brushRef="#br0">0 10 192,'0'0'6937,"3"-10"-4416,2 163 2010,-6-111-4042,2 1 0,1-1 1,11 57-1,-12-96 458,1 8-4197,0-43-7768</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53.686"/>
    </inkml:context>
    <inkml:brush xml:id="br0">
      <inkml:brushProperty name="width" value="0.05" units="cm"/>
      <inkml:brushProperty name="height" value="0.05" units="cm"/>
      <inkml:brushProperty name="color" value="#004F8B"/>
    </inkml:brush>
  </inkml:definitions>
  <inkml:trace contextRef="#ctx0" brushRef="#br0">1 47 2097,'0'0'2588,"13"-7"-2420,-3 1 50,1 0 0,0 1 0,0 0 0,1 1 0,-1 0 0,1 1 0,0 0 0,0 2 0,14-2 0,-13 3 190,0 0 0,0 2 0,0-1 0,0 1 0,0 1 0,-1 1 0,1 0 0,-1 1 0,14 7 0,-17-7-271,-2 0-1,1 1 1,-1 0 0,1 1-1,-2-1 1,1 2-1,-1-1 1,0 1-1,0 0 1,-1 0-1,0 0 1,0 1-1,7 18 1,-8-18-80,-1 0-1,0 0 1,-1 0 0,1 1 0,-2-1 0,1 1 0,-1-1 0,0 1 0,-1-1 0,-1 17 0,0-21-58,0 0 0,0 0 0,-1 0 0,1 0 0,-1 0 0,0 0 0,-1-1 0,1 1 0,-1-1 0,1 1 0,-1-1 0,0 0 0,-1 0 0,1-1 0,-1 1 0,1-1 0,-1 0 0,0 0 0,0 0 0,-7 4 0,-8 2-158,-1 0 0,0-1 0,0-1 0,-1-2 0,-38 7 0,4-7-1157,-56-1 1,110-4 1195,11 0-3421,3 0 743</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54.246"/>
    </inkml:context>
    <inkml:brush xml:id="br0">
      <inkml:brushProperty name="width" value="0.05" units="cm"/>
      <inkml:brushProperty name="height" value="0.05" units="cm"/>
      <inkml:brushProperty name="color" value="#004F8B"/>
    </inkml:brush>
  </inkml:definitions>
  <inkml:trace contextRef="#ctx0" brushRef="#br0">1 214 4434,'0'0'6432,"16"1"-5885,1 1-391,1 1 12,0 0 0,0-2 0,0-1 0,1 0-1,31-5 1,-45 3-244,-1 0 0,0 0-1,0 0 1,0 0 0,0-1-1,0 0 1,-1 0 0,1 0-1,-1 0 1,1 0 0,-1-1-1,0 0 1,0 0 0,-1 0-1,1 0 1,-1 0 0,0 0 0,0-1-1,0 1 1,0-1 0,-1 1-1,2-11 1,1-5-812,-1-2 1,-1 1 0,-1-39-1,-1 54 2989,0 15-962,1 6-457,-1-1-1,1 1 0,1 0 0,1-1 0,0 0 1,8 24-1,-9-33-683,0 0 0,0 0 0,1 0-1,0 0 1,0 0 0,0 0 0,1-1 0,7 8 0,-8-9-303,0-1 0,0 0 0,0 0 0,1 0 0,-1 0 0,0 0-1,1-1 1,-1 0 0,1 0 0,0 0 0,-1 0 0,1 0 0,0-1 0,4 0 0,-1 0-3438</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54.605"/>
    </inkml:context>
    <inkml:brush xml:id="br0">
      <inkml:brushProperty name="width" value="0.05" units="cm"/>
      <inkml:brushProperty name="height" value="0.05" units="cm"/>
      <inkml:brushProperty name="color" value="#004F8B"/>
    </inkml:brush>
  </inkml:definitions>
  <inkml:trace contextRef="#ctx0" brushRef="#br0">1 1 8836,'0'0'5218</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58.928"/>
    </inkml:context>
    <inkml:brush xml:id="br0">
      <inkml:brushProperty name="width" value="0.05" units="cm"/>
      <inkml:brushProperty name="height" value="0.05" units="cm"/>
      <inkml:brushProperty name="color" value="#004F8B"/>
    </inkml:brush>
  </inkml:definitions>
  <inkml:trace contextRef="#ctx0" brushRef="#br0">144 10 448,'8'2'12753,"-15"-2"-12772,-1 0 0,0 0 0,1 1 0,0 0 0,-1 1 0,1 0 0,0 0 0,-1 0 0,1 1 0,-6 4 0,8-4 58,1 1 0,0-1 0,0 1 1,0 0-1,0 0 0,0 0 0,1 1 0,0-1 0,0 1 0,0 0 0,0 0 0,1 0 0,0 0 0,0 1 0,-2 7 0,1-5 23,1-1 0,1 0 1,-1 1-1,1-1 0,0 1 0,0-1 1,1 1-1,0-1 0,0 1 1,1-1-1,0 1 0,0-1 0,1 1 1,0-1-1,0 0 0,0 0 0,1 0 1,0 0-1,0 0 0,1-1 0,-1 1 1,6 5-1,-3-5-21,0-1 0,1 1-1,0-1 1,0-1 0,1 1 0,-1-2-1,1 1 1,0-1 0,0 0 0,1-1 0,-1 0-1,1 0 1,-1-1 0,1 0 0,0-1 0,0 0-1,10 0 1,-5 0-93,0-1-1,0 0 1,1-2-1,-1 1 1,25-8-1,-33 6-92,1 0 0,-1 0 0,0 0 0,0-1-1,0 0 1,0 0 0,0-1 0,-1 0 0,0 0-1,0 0 1,0-1 0,-1 0 0,8-11-1,13-35-779,-24 52 966,-1 0 0,1-1 1,0 1-1,-1 0 0,1 0 0,0 0 1,-1 0-1,1 0 0,-1 0 1,1 0-1,0 0 0,-1 0 1,1 0-1,0 1 0,-1-1 0,1 0 1,-1 0-1,1 0 0,0 1 1,-1-1-1,1 1 0,-1-1 0,1 0 1,-1 1-1,1-1 0,-1 1 1,1-1-1,-1 1 0,0-1 0,1 1 1,0 1-1,19 19 207,-19-19-35,8 7-27,0-1 0,0 1 0,1-2-1,0 0 1,0 0 0,0-1 0,1 0 0,0-1 0,0 0 0,14 3 0,-5-3-35,0-1 0,1-1 0,0-1 0,0-1 0,20-2 0,-36 1-161,0-1 0,0 0 1,0 0-1,0-1 0,0 1 1,0-1-1,-1 0 1,1-1-1,-1 1 0,1-1 1,-1 0-1,0 0 1,0-1-1,0 1 0,-1-1 1,1 0-1,-1 0 0,1 0 1,-1-1-1,-1 1 1,1-1-1,0 0 0,2-6 1,-1 1-152,-1 0 0,1 1 1,-2-2-1,1 1 1,-1 0-1,-1 0 0,1-1 1,-2 1-1,1-1 0,-1 1 1,-2-16-1,0 21 88,1 0-1,-1 1 1,0-1-1,0 0 1,-1 1-1,1-1 1,-1 1-1,0 0 1,0 0-1,0 0 1,0 0-1,-1 0 1,1 1-1,-1 0 1,0 0-1,0 0 1,0 0-1,0 1 1,-1 0-1,1 0 1,-1 0-1,-8-2 1,-3-2 2,0 2 0,-1 0 0,1 1 0,-1 1 0,-21 0 1,28 2 102,0 0 1,0 1-1,1 0 1,-1 1-1,0 0 1,0 1-1,1 0 0,-1 0 1,-9 6-1,15-6 64,0-1 0,0 1-1,0 0 1,0 1-1,1-1 1,-1 1-1,1-1 1,0 1 0,0 0-1,0 0 1,0 1-1,1-1 1,-1 1-1,1-1 1,0 1 0,0 0-1,1 0 1,0 0-1,-1 0 1,0 10-1,1-8 14,0 1-1,1-1 1,-1 1-1,1-1 0,1 1 1,-1-1-1,1 0 1,1 1-1,-1-1 0,5 13 1,-4-16-89,0-1 1,0 1-1,0-1 1,0 0-1,1 0 1,0 0-1,-1 0 1,1 0-1,0-1 1,0 1-1,0-1 1,1 0-1,-1 0 1,0 0-1,1 0 1,-1-1-1,1 1 1,0-1-1,-1 0 1,1-1-1,4 2 1,36 3-715,1-3 1,-1-1-1,78-9 0,-56 2-853,-39 6 2008,0 1 1,-1 2 0,0 1-1,47 12 1,-44-8-33,0-2 1,1-1-1,36 1 1,-61-6-424,1-2 0,-1 1 1,1 0-1,-1-1 0,1 0 0,-1-1 1,0 1-1,0-1 0,0 0 1,0-1-1,-1 1 0,1-1 1,-1 0-1,0 0 0,0 0 0,0-1 1,0 1-1,-1-1 0,0 0 1,0 0-1,0-1 0,4-9 0,-3 7-111,-1-1 0,1 0 0,-1 1 0,0-1 0,-1 0-1,0-1 1,-1 1 0,1 0 0,-2-1 0,1 1 0,-1-1-1,0 1 1,-1-1 0,-3-13 0,2 18 85,0 0 0,-1 0 0,0 0 0,0 0 0,-1 0 0,1 1 1,-1-1-1,0 1 0,0 0 0,0 0 0,-1 1 0,1-1 0,-1 1 0,0 0 0,0 1 0,0-1 0,0 1 0,0 0 0,0 0 1,-1 1-1,1-1 0,-7 1 0,-4-3-30,0 2 0,0 0 0,-1 1 0,1 1 0,0 1 0,-23 4 0,24-2 115,1 2-1,0 0 1,0 0 0,1 1 0,-1 1 0,1 1 0,0 0 0,-15 14 0,22-18-34,0 1-1,1 0 1,-1 0 0,1 1 0,0-1-1,0 1 1,1 1 0,0-1 0,0 1-1,0-1 1,1 1 0,0 0 0,0 1-1,0-1 1,1 0 0,0 1 0,1 0-1,-2 13 1,3-19-89,1 1 1,-1 0-1,1-1 0,-1 1 1,1 0-1,0-1 0,0 1 1,0-1-1,0 0 0,1 1 1,-1-1-1,1 0 0,-1 0 1,1 1-1,0-2 0,-1 1 1,1 0-1,0 0 0,0 0 1,0-1-1,1 0 0,-1 1 1,0-1-1,0 0 0,1 0 1,-1 0-1,1 0 0,-1-1 1,5 2-1,8 1-856,1 0 1,-1-1-1,24-1 0,-36 0 705,46-1-4378</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59.284"/>
    </inkml:context>
    <inkml:brush xml:id="br0">
      <inkml:brushProperty name="width" value="0.05" units="cm"/>
      <inkml:brushProperty name="height" value="0.05" units="cm"/>
      <inkml:brushProperty name="color" value="#004F8B"/>
    </inkml:brush>
  </inkml:definitions>
  <inkml:trace contextRef="#ctx0" brushRef="#br0">1 1 144,'0'0'8436,"2"15"-7612,11 218 2914,-12-127-5301</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59.616"/>
    </inkml:context>
    <inkml:brush xml:id="br0">
      <inkml:brushProperty name="width" value="0.05" units="cm"/>
      <inkml:brushProperty name="height" value="0.05" units="cm"/>
      <inkml:brushProperty name="color" value="#004F8B"/>
    </inkml:brush>
  </inkml:definitions>
  <inkml:trace contextRef="#ctx0" brushRef="#br0">0 326 272,'0'0'6763,"20"0"-5624,156 0 945,-160 0-1957,1-1 0,-1 0-1,0-1 1,0-1 0,0-1-1,-1 0 1,1-1 0,16-8 0,-25 9-246,-1 0 1,1 0 0,0-1 0,-1 0-1,0 0 1,0-1 0,0 1 0,-1-2-1,0 1 1,0 0 0,0-1 0,-1 0-1,0 0 1,0-1 0,0 1 0,-1-1-1,0 0 1,-1 0 0,2-9-1,0-4-29,-1 1-1,-1-1 0,-1 0 0,-3-38 0,-3 43 1709,-4 23 165,-5 25-354,4 14-515,2 1 1,2 0 0,-1 65 0,10 146 776,-2-222-1654,3 5-345,-2-20-1382,-1-2-3651</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06.051"/>
    </inkml:context>
    <inkml:brush xml:id="br0">
      <inkml:brushProperty name="width" value="0.05" units="cm"/>
      <inkml:brushProperty name="height" value="0.05" units="cm"/>
      <inkml:brushProperty name="color" value="#004F8B"/>
    </inkml:brush>
  </inkml:definitions>
  <inkml:trace contextRef="#ctx0" brushRef="#br0">6 0 1072,'0'0'4274,"0"9"-3132,-2 102 3441,0-31-2836,1-29-4718,0-43-879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10.012"/>
    </inkml:context>
    <inkml:brush xml:id="br0">
      <inkml:brushProperty name="width" value="0.05" units="cm"/>
      <inkml:brushProperty name="height" value="0.05" units="cm"/>
      <inkml:brushProperty name="color" value="#004F8B"/>
    </inkml:brush>
  </inkml:definitions>
  <inkml:trace contextRef="#ctx0" brushRef="#br0">350 228 6755,'0'0'1940,"5"-19"-481,2-4-896,-4 12-225,0 1 0,0 0 0,-1-1 0,0 1 0,-1-1 0,0-20 0,-1 27-245,-1 0 0,0 0 0,0 0 0,0 1 0,0-1 0,0 0 0,-1 1 0,1-1 0,-1 1 0,0-1-1,0 1 1,-1 0 0,1 0 0,0 0 0,-1 0 0,0 0 0,0 1 0,0-1 0,0 1 0,0 0 0,0 0 0,-1 0 0,1 0-1,-1 0 1,0 1 0,1 0 0,-1-1 0,0 1 0,-5 0 0,-3-2-37,-1 1 1,1 0-1,0 0 0,-1 2 1,1 0-1,-1 0 0,1 1 1,-16 3-1,19-1-9,1 0-1,0 0 1,0 1-1,0 0 1,0 0 0,0 1-1,1 0 1,0 0-1,0 1 1,0 0-1,1 0 1,0 1-1,0-1 1,0 1 0,1 1-1,0-1 1,1 1-1,-1 0 1,2 0-1,-1 0 1,-3 12 0,0 2 124,1 1 0,1 0 1,0 0-1,2 0 1,1 0-1,1 0 0,1 25 1,2-37-138,-1 1 0,1-1 0,1 0 1,0-1-1,0 1 0,1 0 0,1-1 0,0 0 0,0 0 0,1 0 1,0-1-1,0 0 0,1 0 0,1 0 0,0-1 0,0 0 1,0-1-1,1 1 0,0-2 0,0 1 0,1-1 0,-1-1 0,18 7 1,-4-2-12,1-1 0,0-1 1,0-2-1,1 0 1,0-1-1,0-2 1,0-1-1,0 0 0,42-4 1,-63 1-45,1 1 0,-1 0 0,1-1 1,-1 0-1,1 0 0,-1-1 0,0 1 0,1-1 1,-1 0-1,0 0 0,0 0 0,0-1 1,0 1-1,-1-1 0,1 0 0,-1 0 0,0 0 1,1 0-1,-1-1 0,-1 0 0,1 1 0,0-1 1,-1 0-1,0 0 0,0 0 0,2-6 1,0-5 34,0-2 1,-2 1 0,1 0 0,-2 0 0,-1-32 0,3 49-39,-1-1 0,1 1-1,-1 0 1,0-1 0,0 1 0,1 0 0,-1 0 0,0 1 0,0-1 0,0 0 0,2 3 0,20 14 43,1-1 0,0-1 0,1-1 1,0-1-1,1-2 0,1 0 0,0-2 0,0-1 0,1-2 0,0 0 0,0-2 0,1-1 0,-1-2 0,36-1 0,-60-1-11,0 0 1,-1 0-1,1-1 1,0 0-1,0 0 1,-1 0-1,1-1 1,-1 1-1,1-1 1,-1 0-1,0-1 1,0 1-1,0-1 1,0 1-1,0-1 1,-1 0-1,1-1 0,-1 1 1,1 0-1,-1-1 1,-1 0-1,1 0 1,0 0-1,2-6 1,-3 5-23,0 0 0,0 0 0,-1-1 0,0 1 0,0-1 0,0 1 0,-1-1 0,0 1 0,0-1 0,0 1 0,0-1 0,-1 1 0,0-1 0,0 1 0,-1-1 0,1 1 0,-1 0 0,-1 0 0,1 0 0,0 0 0,-5-5 0,-2-3-26,-1 1-1,-1 0 1,0 0 0,-1 1 0,0 1 0,0 0-1,-25-14 1,6 6 3,0 2 0,-49-19 1,68 31 28,0 0 1,0 0 0,0 1 0,-1 0-1,1 1 1,-1 1 0,0 0 0,1 1-1,-1 0 1,-21 3 0,27-1 35,0 0 0,-1 0 1,1 1-1,0 0 0,0 1 0,0-1 0,1 1 1,-1 0-1,1 1 0,0 0 0,0 0 0,1 0 1,-1 1-1,1-1 0,0 1 0,1 0 0,0 1 1,-5 8-1,6-9 1,0 0 0,0-1 0,1 1 0,0 1 0,0-1 1,0 0-1,1 0 0,0 1 0,0-1 0,1 1 0,0 11 0,0-14-45,1-1 0,-1 0 0,1 0 0,0 1 0,0-1 0,0 0 0,0 0 0,0 0 0,1 0 0,0 0 0,-1-1 0,1 1 0,0 0 0,0-1 0,1 1 0,-1-1 0,0 0 0,1 0 0,-1 0 0,1 0 0,0 0 0,0 0 0,5 2 0,6 1-470,0-1 0,0 0 0,1-1 0,25 2-1,26-2-4085,-11-3-2052</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06.652"/>
    </inkml:context>
    <inkml:brush xml:id="br0">
      <inkml:brushProperty name="width" value="0.05" units="cm"/>
      <inkml:brushProperty name="height" value="0.05" units="cm"/>
      <inkml:brushProperty name="color" value="#004F8B"/>
    </inkml:brush>
  </inkml:definitions>
  <inkml:trace contextRef="#ctx0" brushRef="#br0">379 54 1153,'0'0'6952,"0"-5"-6592,0 4-292,0-1 0,0 0 0,0 0 0,0 0 0,0 1 0,0-1 0,-1 0 0,1 0 0,-1 1 0,1-1 0,-1 0 0,0 1 0,0-1 0,1 1 0,-1-1 0,0 1 0,0-1 0,0 1 0,0 0 0,-1-1 0,-1-1 0,0 2-29,0-1 1,-1 0 0,1 1 0,-1 0 0,0-1 0,1 2 0,-1-1 0,0 0 0,0 1 0,-6 0-1,-10-1 9,-1 1-1,1 2 0,-1 0 1,1 1-1,-1 1 0,-26 10 1,38-11 106,1 1 1,-1 0 0,1 0-1,-1 1 1,1 0 0,0 0 0,1 1-1,-1 1 1,1-1 0,0 1-1,1 0 1,-1 1 0,2 0 0,-1 0-1,1 0 1,-7 15 0,9-19-52,1 1-1,0-1 1,0 1 0,0 0 0,0 0 0,1 0 0,0 0-1,0 0 1,0 0 0,0 1 0,1-1 0,0 0 0,0 0-1,0 1 1,1-1 0,0 0 0,0 0 0,0 0 0,0 0-1,1 0 1,-1 0 0,1 0 0,0 0 0,1-1 0,-1 1-1,1-1 1,0 1 0,0-1 0,0 0 0,0-1 0,1 1-1,0-1 1,-1 1 0,1-1 0,0 0 0,0 0 0,1-1 0,-1 0-1,0 1 1,1-2 0,0 1 0,-1 0 0,10 1 0,9 2 113,0-2 1,0 0 0,0-1 0,0-2 0,1-1-1,27-4 1,-1-4-369,86-27 0,-131 33-57</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07.007"/>
    </inkml:context>
    <inkml:brush xml:id="br0">
      <inkml:brushProperty name="width" value="0.05" units="cm"/>
      <inkml:brushProperty name="height" value="0.05" units="cm"/>
      <inkml:brushProperty name="color" value="#004F8B"/>
    </inkml:brush>
  </inkml:definitions>
  <inkml:trace contextRef="#ctx0" brushRef="#br0">0 1 6259,'0'0'8028,"18"0"-7068,190 0 1964,-114 0-8305</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07.364"/>
    </inkml:context>
    <inkml:brush xml:id="br0">
      <inkml:brushProperty name="width" value="0.05" units="cm"/>
      <inkml:brushProperty name="height" value="0.05" units="cm"/>
      <inkml:brushProperty name="color" value="#004F8B"/>
    </inkml:brush>
  </inkml:definitions>
  <inkml:trace contextRef="#ctx0" brushRef="#br0">1 3 1889,'0'0'13142,"71"13"-11814,-41-13-159,3 0-497,-1 0-400,2 0-272,1 0 0,0 0-864,1-2-1153,-1-2-1488,-1-5-2338</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07.707"/>
    </inkml:context>
    <inkml:brush xml:id="br0">
      <inkml:brushProperty name="width" value="0.05" units="cm"/>
      <inkml:brushProperty name="height" value="0.05" units="cm"/>
      <inkml:brushProperty name="color" value="#004F8B"/>
    </inkml:brush>
  </inkml:definitions>
  <inkml:trace contextRef="#ctx0" brushRef="#br0">76 392 4018,'0'0'10023,"25"3"-8940,185 12 1172,-184-14-2079,-2 0 17,0 0 1,0-2-1,-1 0 1,1-2-1,29-8 0,-48 10-202,0-1 0,0 1 0,-1-1-1,1-1 1,0 1 0,-1-1 0,0 0 0,1 0-1,-1 0 1,0-1 0,0 0 0,-1 0 0,1 0-1,-1 0 1,0 0 0,0-1 0,0 1 0,0-1-1,-1 0 1,0 0 0,0 0 0,0 0-1,0-1 1,-1 1 0,0-1 0,0 1 0,0-1-1,-1 1 1,1-1 0,-2-7 0,2 4-111,-1 0 0,-1 0 0,1 0 0,-1 0-1,-1 1 1,0-1 0,0 0 0,0 1 0,-1-1 0,0 1 0,-1 0 0,0 0 0,0 0 0,0 1 0,-1-1 0,0 1 0,0 0 0,-1 1 0,0 0 0,0 0 0,0 0 0,-1 0 0,-9-5-1,-1 0 37,-1 1-1,0 1 0,0 0 1,-1 2-1,0 0 0,0 1 1,-1 1-1,1 2 1,-1 0-1,0 1 0,0 0 1,0 2-1,0 1 0,-22 4 1,33-3 109,0-1 0,0 2 0,1 0 0,-1 0 0,1 0 1,0 1-1,0 1 0,0-1 0,1 2 0,-1-1 1,1 1-1,0 0 0,0 0 0,1 1 0,0 0 1,0 0-1,1 1 0,-7 10 0,5-5 43,0 0 1,1 0-1,1 1 1,0 0-1,0 0 0,1 1 1,1 0-1,0-1 1,1 1-1,1 0 0,-1 15 1,2-25-224,1-1 0,-1 0 1,1 0-1,0 0 0,0 0 0,0 0 1,0 0-1,0 0 0,1 0 0,0 0 1,0-1-1,0 1 0,0-1 0,0 1 1,1-1-1,-1 0 0,1 0 1,0 0-1,0 0 0,6 4 0,14 12-4249</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09.523"/>
    </inkml:context>
    <inkml:brush xml:id="br0">
      <inkml:brushProperty name="width" value="0.05" units="cm"/>
      <inkml:brushProperty name="height" value="0.05" units="cm"/>
      <inkml:brushProperty name="color" value="#004F8B"/>
    </inkml:brush>
  </inkml:definitions>
  <inkml:trace contextRef="#ctx0" brushRef="#br0">53 30 1745,'0'0'4829,"0"-5"-4282,-2-14-41,2 14 1479,-1 23-1248,-1 1-1,-1-1 0,-6 22 0,-2 13 340,4-6-704,0-6-444,2 0 1,-1 43-1</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10.024"/>
    </inkml:context>
    <inkml:brush xml:id="br0">
      <inkml:brushProperty name="width" value="0.05" units="cm"/>
      <inkml:brushProperty name="height" value="0.05" units="cm"/>
      <inkml:brushProperty name="color" value="#004F8B"/>
    </inkml:brush>
  </inkml:definitions>
  <inkml:trace contextRef="#ctx0" brushRef="#br0">409 67 3554,'0'0'4564,"-1"-8"-4211,0 5-320,1 0 1,-1 1-1,0-1 1,0 0-1,0 1 1,0-1-1,0 1 1,0-1 0,-1 1-1,1 0 1,-1-1-1,0 1 1,1 0-1,-5-3 1,2 2-21,0 1 0,0 0 0,0 0 0,0 1 0,0-1 0,-1 1-1,1 0 1,-1 0 0,1 1 0,-7-1 0,-8-1 51,0 2-1,1 0 0,-1 1 1,0 1-1,1 1 1,-1 0-1,1 2 0,0 0 1,-30 14-1,40-14 95,1-1 0,-1 1 0,1 0 1,0 1-1,0 0 0,1 0 0,-1 0 0,1 1 0,1 0 0,-1 1 0,1-1 0,0 1 1,1 0-1,-1 0 0,2 1 0,-1-1 0,1 1 0,0 0 0,1 0 0,-1 0 1,2 0-1,-1 1 0,1 10 0,0-10 15,0 0-1,1 0 1,0 1 0,0-1 0,1 0-1,1 0 1,-1 0 0,1 0 0,1 0-1,0 0 1,5 10 0,-5-14-90,1 1 1,0-1-1,1-1 0,-1 1 1,1-1-1,0 0 0,0 0 1,1 0-1,-1-1 0,1 0 1,0 0-1,0-1 0,0 0 0,1 0 1,-1 0-1,8 1 0,5 2-40,1-1 0,0-1 0,0-1 0,0-1 0,0-1 0,0 0 0,0-2 0,0-1 0,31-6 0,-33 3-433,0 0 0,-1-1 0,0 0 0,0-2 0,0 0 1,20-15-1,-29 18-519,-1 0 0,0-1 0,0 0 0,0 0 0,-1-1 1,0 0-1,0 0 0,10-16 0,-2-6-2989</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10.355"/>
    </inkml:context>
    <inkml:brush xml:id="br0">
      <inkml:brushProperty name="width" value="0.05" units="cm"/>
      <inkml:brushProperty name="height" value="0.05" units="cm"/>
      <inkml:brushProperty name="color" value="#004F8B"/>
    </inkml:brush>
  </inkml:definitions>
  <inkml:trace contextRef="#ctx0" brushRef="#br0">4 0 3121,'0'0'6355,"-1"18"-4554,1 5-1371,-2 36 825,2-1 1,14 109 0,-7-115-5085</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10.684"/>
    </inkml:context>
    <inkml:brush xml:id="br0">
      <inkml:brushProperty name="width" value="0.05" units="cm"/>
      <inkml:brushProperty name="height" value="0.05" units="cm"/>
      <inkml:brushProperty name="color" value="#004F8B"/>
    </inkml:brush>
  </inkml:definitions>
  <inkml:trace contextRef="#ctx0" brushRef="#br0">1 384 3698,'0'0'4973,"22"-1"-4021,-10 1-825,24-1 506,0-2-1,67-14 1,-91 14-543,0-1 1,0-1-1,-1 0 0,1 0 1,-1-1-1,0-1 0,-1 0 1,0-1-1,17-16 0,-21 19-250,-1-2 0,0 1 0,0-1 0,-1 1 0,1-2 0,-1 1 0,-1 0 0,1-1 0,-1 0 0,0 1 0,-1-1 0,0-1 0,0 1 0,-1 0 0,0 0 0,1-16 0,-1-9-361,0 23 534,0 1-1,-1-1 1,0 0 0,-1 1-1,1-1 1,-2 0-1,1 1 1,-1 0 0,-6-19-1,0 34 1333,3 9-741,0 0 0,0 1 1,2 0-1,0 0 0,1 0 0,-1 24 0,4 110 1624,1-66-1530,-2-78-1039,4 35 1090,5-26-2975,9-9-5203,-5-6 1813</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11.187"/>
    </inkml:context>
    <inkml:brush xml:id="br0">
      <inkml:brushProperty name="width" value="0.05" units="cm"/>
      <inkml:brushProperty name="height" value="0.05" units="cm"/>
      <inkml:brushProperty name="color" value="#004F8B"/>
    </inkml:brush>
  </inkml:definitions>
  <inkml:trace contextRef="#ctx0" brushRef="#br0">5 43 4130,'0'0'4023,"24"-7"-2553,75-23-48,-95 29-1254,0 0 1,0 0-1,0 0 1,1 0-1,-1 1 1,0 0-1,0 0 0,0 0 1,1 1-1,-1-1 1,0 1-1,6 2 1,-7-1-102,-1-1 1,0 0-1,0 1 1,0-1-1,0 1 1,0-1-1,0 1 1,0 0-1,-1 0 1,1 0-1,-1 0 1,1 0-1,-1 1 1,1-1-1,1 5 1,-1 3 47,1 1 1,-1-1 0,0 1-1,-1 0 1,0-1 0,-1 1-1,-1 16 1,1-8 184,0-12-284,-1-1 0,0 1 0,0 0 1,0-1-1,-1 1 0,0-1 0,0 1 0,0-1 0,-1 0 0,0 0 0,0 0 0,-1 0 0,1-1 0,-1 1 0,0-1 0,0 0 0,-1 0 0,1-1 0,-1 1 0,0-1 0,0 0 0,-8 4 0,1-1-330,1-1 1,-1 0-1,-1-1 0,1-1 1,-1 0-1,1 0 1,-1-1-1,0-1 0,0-1 1,-14 1 373,34 0 673,65 17 1215,115 23 699,-157-37-2304,-1-2 0,1-1 0,1-2 0,38-4 0,-68 4-421,0-1 0,0 1 0,0-1 0,0 1 0,0-1 0,0 1 0,0-1 0,-1 1 0,1-1 0,0 0-1,0 1 1,-1-1 0,1 0 0,-1 0 0,1 1 0,0-1 0,-1 0 0,1 0 0,-1 0 0,0 0 0,1 0 0,-1 0 0,0 0 0,1 0 0,-1 0 0,0 0 0,0 0 0,0 0 0,0-1 0,-2-33-6092,-8 11-1225</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11.688"/>
    </inkml:context>
    <inkml:brush xml:id="br0">
      <inkml:brushProperty name="width" value="0.05" units="cm"/>
      <inkml:brushProperty name="height" value="0.05" units="cm"/>
      <inkml:brushProperty name="color" value="#004F8B"/>
    </inkml:brush>
  </inkml:definitions>
  <inkml:trace contextRef="#ctx0" brushRef="#br0">1 1 16,'0'0'6496,"0"0"-6464,0 0 0,0 0 0,1-1 0,-1 1 0,0 0 0,0 0 0,1 0 0,-1 0-1,0 0 1,0 0 0,0 0 0,1 0 0,-1 0 0,0 0 0,0 0 0,1 1 0,-1-1 0,0 0 0,0 0-1,1 0 1,-1 0 0,0 0 0,0 0 0,0 0 0,1 1 0,-1-1 0,0 0 0,0 0 0,0 0 0,0 1-1,1-1 1,-1 0 0,0 0 0,0 0 0,0 1 0,0-1 0,0 0 0,0 0 0,0 1 0,0-1 0,0 0-1,0 0 1,0 1 0,1-1 0,-1 0 0,0 0 0,-1 1 0,1-1 0,0 1 0,3 13 886,-2 2 0,0-1 1,0 0-1,-1 0 0,-2 16 1,0 15 473,2 83 1041,0-74-9666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11.200"/>
    </inkml:context>
    <inkml:brush xml:id="br0">
      <inkml:brushProperty name="width" value="0.05" units="cm"/>
      <inkml:brushProperty name="height" value="0.05" units="cm"/>
      <inkml:brushProperty name="color" value="#004F8B"/>
    </inkml:brush>
  </inkml:definitions>
  <inkml:trace contextRef="#ctx0" brushRef="#br0">1 1 3105,'0'0'6697,"15"3"-6190,496 72 4203,24-36-2666,-246-20-1235,987 46 2083,-1248-64-2886,133 9-49,-153-6-3772,-18 1 1460,-20 2-3062,3-6-2378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10.354"/>
    </inkml:context>
    <inkml:brush xml:id="br0">
      <inkml:brushProperty name="width" value="0.05" units="cm"/>
      <inkml:brushProperty name="height" value="0.05" units="cm"/>
      <inkml:brushProperty name="color" value="#004F8B"/>
    </inkml:brush>
  </inkml:definitions>
  <inkml:trace contextRef="#ctx0" brushRef="#br0">0 36 12054,'0'0'1662,"20"-5"56,-9 2-1488,12-4 191,1 1 1,0 1-1,0 1 0,36-1 0,-54 5-363,1 0 0,0 1 0,0-1 0,0 2 0,-1-1 0,1 1 0,-1 0 0,1 0 0,-1 1 0,7 3 0,-9-4-61,-1 1 0,0-1-1,1 1 1,-1 0 0,0 0-1,-1 0 1,1 1-1,0-1 1,-1 0 0,0 1-1,0 0 1,0-1 0,0 1-1,-1 0 1,1 0 0,-1 0-1,0 0 1,1 6-1,-1-2 1,0 1-1,0 0 1,-1-1-1,0 1 1,0 0-1,-1-1 1,0 1-1,-1-1 1,0 1-1,0-1 1,-5 12-1,-3 0 41,0 0-1,-2-1 1,-14 19 0,14-21 13,11-16-42,1-1 1,-1 1-1,1 0 0,-1-1 0,1 1 0,-1-1 0,1 1 1,0 0-1,-1-1 0,1 1 0,0 0 0,0 0 1,0-1-1,-1 1 0,1 0 0,0-1 0,0 1 0,0 0 1,0 0-1,0-1 0,0 1 0,0 0 0,1 0 1,-1-1-1,0 1 0,0 0 0,0-1 0,1 1 0,0 1 1,0-1 9,0 0 0,1 0 0,-1 0 0,1 0 0,-1 0 0,1-1 0,-1 1 0,1 0 0,-1-1 0,1 1 0,0-1 0,-1 0 0,3 1 0,66-1 243,-54-1-326,5 2-148,39-2-1742,-2-7-3753,-17-4-2520</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14.273"/>
    </inkml:context>
    <inkml:brush xml:id="br0">
      <inkml:brushProperty name="width" value="0.05" units="cm"/>
      <inkml:brushProperty name="height" value="0.05" units="cm"/>
      <inkml:brushProperty name="color" value="#004F8B"/>
    </inkml:brush>
  </inkml:definitions>
  <inkml:trace contextRef="#ctx0" brushRef="#br0">265 78 3778,'0'0'3054,"0"-11"-2629,-1-32 204,1 42-607,0 0 0,0 0 0,0 0 0,-1 0 0,1 0 0,-1 0 0,1 0 0,0 0 0,-1 0 0,0 0 0,1 0 0,-1 0 0,1 0 0,-1 0 0,0 0 0,0 1 0,1-1 0,-1 0 0,0 1 0,0-1 0,0 1 0,0-1 0,0 1 0,0-1 0,0 1 0,0-1 0,0 1 0,0 0 0,0 0 0,-1-1 0,-33 1 517,28 0-490,-6 0 168,1 0 0,-1 1 0,0 0 1,1 1-1,-1 1 0,1 0 0,-22 9 0,29-9-118,0 0-1,0 0 1,1 0-1,-1 1 1,1-1 0,0 1-1,0 0 1,0 1-1,0-1 1,1 1-1,0-1 1,0 1 0,0 0-1,0 1 1,1-1-1,0 0 1,0 1 0,0 0-1,0-1 1,1 1-1,-1 7 1,0-3 54,1-1-1,0 0 1,0 1 0,1-1 0,0 1-1,0-1 1,1 1 0,0-1 0,1 0-1,0 1 1,0-1 0,1 0 0,0 0-1,5 10 1,-5-13-120,1-1-1,0 0 1,0 0 0,0-1-1,0 1 1,1-1 0,0 0-1,0 0 1,0 0 0,0-1-1,0 0 1,1 0 0,-1 0-1,1-1 1,0 0-1,0 0 1,-1-1 0,1 1-1,0-1 1,0-1 0,9 1-1,1 0-110,1 0 0,-1-2 0,1 0-1,-1 0 1,30-9 0,-38 8-94,-1-1-1,0 0 1,0-1 0,0 0 0,-1 0 0,1-1 0,-1 0-1,0 0 1,0 0 0,0-1 0,-1 0 0,0 0 0,0-1-1,6-10 1,15-42-231,-23 59 497,-1 1 0,1 0 0,-1 0-1,0 0 1,0 0 0,1 1 0,-1-1-1,0 0 1,0 1 0,0 0-1,0-1 1,0 1 0,2 4 0,4 1 320,8 3-214,1 0 1,1-2 0,-1 0-1,1-1 1,1-1 0,-1-1 0,1-1-1,-1 0 1,1-2 0,0 0-1,0-2 1,21-1 0,-38 1-226,1-1 0,0 0 0,0 1 0,-1-1 0,1 0 0,0 0-1,-1-1 1,1 1 0,-1-1 0,1 1 0,-1-1 0,0 0 0,0 0 0,1 0 0,-1 0 0,0 0 0,-1-1 0,1 1 0,0-1 0,-1 1 0,1-1 0,-1 0 0,0 1 0,0-1 0,0 0 0,0 0 0,0 0 0,0 0 0,-1 0 0,0 0-1,1 0 1,-1-4 0,1 2-92,-1 0-1,1-1 1,-1 1-1,0 0 1,-1 0-1,1 0 0,-1 0 1,0 0-1,0 0 1,0 0-1,-1 0 1,1 0-1,-1 0 1,0 0-1,0 1 0,-1-1 1,1 1-1,-7-8 1,-5 1 34,-1 1 0,0 0 1,-1 1-1,0 0 0,0 2 0,-1 0 1,1 1-1,-1 1 0,-1 0 1,1 2-1,-1 0 0,1 1 1,-1 1-1,-30 2 0,44-1 165,0 1 0,0 0-1,0 1 1,0-1 0,0 1 0,0-1 0,1 1-1,-1 0 1,1 1 0,-1-1 0,1 1-1,-1 0 1,1-1 0,0 2 0,0-1-1,1 0 1,-1 1 0,1-1 0,-1 1 0,1 0-1,0 0 1,0 0 0,0 0 0,1 0-1,0 0 1,-1 0 0,1 1 0,1-1-1,-1 1 1,0-1 0,1 0 0,0 1 0,0-1-1,0 1 1,1-1 0,-1 1 0,1-1-1,0 1 1,2 5 0,-1-6-48,0-1 1,0 0-1,0 0 0,0 0 0,0 0 1,1 0-1,-1-1 0,1 1 0,-1-1 1,1 1-1,0-1 0,0 0 1,0 0-1,0-1 0,1 1 0,-1-1 1,0 0-1,1 0 0,-1 0 0,0 0 1,5 0-1,9 2 48,0 0 0,32-1 0,49-4-242,113 4-485,-186 2 846,0 2 0,32 10 0,-37-9-72,1-1-1,0-1 1,0-1-1,32 2 1,-48-6-143,0 0 0,-1-1 0,1 1 1,-1-1-1,1 0 0,-1 0 1,0 0-1,1-1 0,-1 1 1,0-1-1,0 0 0,0-1 0,0 1 1,0-1-1,0 0 0,-1 0 1,1 0-1,-1 0 0,0-1 0,0 0 1,0 1-1,0-1 0,0 0 1,-1-1-1,0 1 0,0 0 0,0-1 1,0 1-1,-1-1 0,1 0 1,-1 0-1,0 1 0,0-1 0,-1 0 1,1-8-1,-1 9-58,0-1-1,0 0 0,-1 1 1,1-1-1,-1 0 1,0 1-1,0-1 1,0 1-1,-1-1 0,0 1 1,1 0-1,-1-1 1,-1 1-1,1 0 1,0 1-1,-1-1 1,0 0-1,0 1 0,0 0 1,0-1-1,0 1 1,-1 0-1,1 1 1,-1-1-1,0 1 1,0 0-1,0 0 0,0 0 1,0 0-1,0 1 1,0 0-1,-6-1 1,-16-4-18,1 2 1,-1 1-1,0 1 0,-32 2 1,39 0 26,11 0 90,1 1 0,-1 0 1,1 0-1,0 1 0,-1 0 0,1 0 1,0 1-1,0 0 0,0 1 0,1-1 1,-1 1-1,1 1 0,0-1 1,-6 6-1,8-6 16,0 0 0,1 0 1,-1 0-1,1 0 0,0 0 0,0 1 1,0-1-1,1 1 0,-1 0 0,1 0 1,0 0-1,1 0 0,-1 0 0,1 0 1,0 1-1,0-1 0,0 1 0,1-1 1,0 1-1,0-1 0,1 8 0,-1-11-105,1 0 1,0 0-1,0 0 0,0-1 0,0 1 0,0 0 0,1-1 1,-1 1-1,0-1 0,1 1 0,-1-1 0,1 0 0,-1 1 0,1-1 1,0 0-1,-1 0 0,1 0 0,0-1 0,0 1 0,0 0 0,-1-1 1,1 1-1,0-1 0,0 0 0,0 1 0,2-1 0,60 3-3880,-56-3 2778,36 0-4471</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14.610"/>
    </inkml:context>
    <inkml:brush xml:id="br0">
      <inkml:brushProperty name="width" value="0.05" units="cm"/>
      <inkml:brushProperty name="height" value="0.05" units="cm"/>
      <inkml:brushProperty name="color" value="#004F8B"/>
    </inkml:brush>
  </inkml:definitions>
  <inkml:trace contextRef="#ctx0" brushRef="#br0">1 1 6611,'0'0'4938,"6"16"-3977,2 7-555,-1 0 1,-1 1-1,-1 0 0,0 0 1,1 40-1,6 139 333,-10-216-7272,-2-11 2773</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14.987"/>
    </inkml:context>
    <inkml:brush xml:id="br0">
      <inkml:brushProperty name="width" value="0.05" units="cm"/>
      <inkml:brushProperty name="height" value="0.05" units="cm"/>
      <inkml:brushProperty name="color" value="#004F8B"/>
    </inkml:brush>
  </inkml:definitions>
  <inkml:trace contextRef="#ctx0" brushRef="#br0">1 314 3602,'0'0'5058,"23"0"-4428,189 0 1547,-207 0-2191,1 0 0,-1 0 0,0-1 0,1 1 0,-1-1 0,0-1 0,0 1 0,0-1 0,0 0 0,0 0 0,0-1 0,0 0 0,0 1 0,-1-2 0,0 1 0,1-1 0,-1 1 0,0-1 0,-1 0 0,1-1 1,-1 1-1,4-7 0,-2 2-391,0-1 0,-1 0 0,-1-1 0,0 1 0,0-1 0,0 1 0,-2-1 0,1 0 0,-1 0 0,0-20 0,-1-7-478,0-42 2857,-15 92-237,10-1-1241,1 0 1,0 1-1,0-1 0,1 1 0,0 0 1,1 0-1,0 0 0,0 16 0,2 108 1734,2-67-1640,6 2-83,-2-37-1319,-4 0-3819</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17.345"/>
    </inkml:context>
    <inkml:brush xml:id="br0">
      <inkml:brushProperty name="width" value="0.05" units="cm"/>
      <inkml:brushProperty name="height" value="0.05" units="cm"/>
      <inkml:brushProperty name="color" value="#004F8B"/>
    </inkml:brush>
  </inkml:definitions>
  <inkml:trace contextRef="#ctx0" brushRef="#br0">7 305 4226,'0'0'7310,"18"5"-6515,31 7-146,0-3 0,0-1 0,81 0 0,-125-9-634,0 0 1,-1 0-1,1 0 1,0-1-1,-1 0 1,1 0 0,-1 0-1,0 0 1,0-1-1,0 0 1,0 0-1,0 0 1,0 0-1,-1-1 1,1 0-1,-1 0 1,0 0-1,0 0 1,0 0-1,-1 0 1,0-1-1,1 0 1,-1 1-1,-1-1 1,1 0-1,-1 0 1,1 0 0,0-7-1,-1 5-39,1-1 0,-1 1-1,0-1 1,0 1 0,-1-1 0,0 1-1,0-1 1,-1 1 0,0-1 0,0 1-1,-1 0 1,0-1 0,0 1 0,0 0-1,-1 0 1,0 1 0,0-1 0,0 0-1,-7-8 1,1 6-41,0 1-1,0-1 0,-1 1 1,0 1-1,0 0 1,0 1-1,-1 0 1,0 0-1,-1 1 1,1 1-1,-1 0 1,1 1-1,-1 0 0,0 1 1,0 1-1,0 0 1,0 0-1,0 1 1,0 1-1,-18 3 1,24-2 81,0 0 1,0 1 0,0-1 0,0 1 0,0 1 0,1-1 0,-1 1-1,1 0 1,0 1 0,0-1 0,0 1 0,1 0 0,0 0 0,0 1 0,0-1-1,0 1 1,1 0 0,0 0 0,0 0 0,0 1 0,-2 7 0,1-2 72,0 0 1,1 1-1,1-1 1,-1 0-1,2 1 0,0 0 1,0-1-1,1 1 1,0 0-1,5 23 1,-4-32-80,0 0 0,0-1 0,1 0 0,0 1 0,-1-1 0,1 0 0,0 0 0,1 0-1,-1 0 1,0 0 0,1-1 0,-1 1 0,1-1 0,0 0 0,0 0 0,0 0 0,0 0 0,0 0 0,0-1 0,0 1 0,1-1 0,-1 0 0,0 0 0,1-1 0,3 1 0,14 3-502,-1-2 0,0-1 0,23-1 0,-23 0-990,27 0-2723</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17.691"/>
    </inkml:context>
    <inkml:brush xml:id="br0">
      <inkml:brushProperty name="width" value="0.05" units="cm"/>
      <inkml:brushProperty name="height" value="0.05" units="cm"/>
      <inkml:brushProperty name="color" value="#004F8B"/>
    </inkml:brush>
  </inkml:definitions>
  <inkml:trace contextRef="#ctx0" brushRef="#br0">1 1 7203,'0'0'4456,"17"11"-3365,29 21 91,56 51 0,-66-46-852,-25-25-448,0-1 0,0 0-1,1-1 1,0 0 0,25 15 0,-22-22-6675</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18.066"/>
    </inkml:context>
    <inkml:brush xml:id="br0">
      <inkml:brushProperty name="width" value="0.05" units="cm"/>
      <inkml:brushProperty name="height" value="0.05" units="cm"/>
      <inkml:brushProperty name="color" value="#004F8B"/>
    </inkml:brush>
  </inkml:definitions>
  <inkml:trace contextRef="#ctx0" brushRef="#br0">328 1 5635,'0'0'4242,"-138"124"-2930,94-77-303,2 0-337,6-2-160,3-7-480,13-9 128,8-11-160,10-9-208,2-4-432,0-1-1121,18-4-4770</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18.566"/>
    </inkml:context>
    <inkml:brush xml:id="br0">
      <inkml:brushProperty name="width" value="0.05" units="cm"/>
      <inkml:brushProperty name="height" value="0.05" units="cm"/>
      <inkml:brushProperty name="color" value="#004F8B"/>
    </inkml:brush>
  </inkml:definitions>
  <inkml:trace contextRef="#ctx0" brushRef="#br0">239 133 6931,'0'0'4456,"4"-13"-4339,2-2-24,-3 11-19,-1-1 0,0 0 0,0 0 0,-1 0 0,0 0 0,1 0 0,-1 0 0,-1-1 0,1 1 0,-1-9 0,0 12-45,-1 1-1,1 0 1,-1 0-1,1-1 1,-1 1 0,1 0-1,-1 0 1,0 0-1,0 0 1,0 0 0,1 0-1,-1 0 1,0 0-1,0 0 1,0 1 0,0-1-1,0 0 1,0 1-1,-1-1 1,1 1 0,0-1-1,0 1 1,0-1-1,0 1 1,-1 0 0,1 0-1,0 0 1,-2 0-1,-43-5-251,41 5 260,-7-1-68,-1 1-1,1 1 1,-1 0 0,1 0-1,0 1 1,-1 1 0,-20 8-1,29-10 79,0 1 0,1 1-1,-1-1 1,0 1 0,0-1-1,1 1 1,0 0 0,-1 1-1,1-1 1,0 1 0,1-1 0,-1 1-1,0 0 1,1 0 0,0 0-1,0 1 1,0-1 0,0 0-1,1 1 1,0-1 0,0 1-1,0 0 1,0-1 0,0 1-1,1 8 1,-1-6 94,1 0 0,0 0 0,0 0 0,0 0 0,1 0 1,0 0-1,0 0 0,0 0 0,5 11 0,-4-15-119,-1-1 1,1 1 0,0-1-1,0 0 1,0 1-1,1-1 1,-1 0 0,1 0-1,-1-1 1,1 1-1,-1 0 1,1-1 0,0 0-1,-1 0 1,1 0-1,0 0 1,0 0-1,0 0 1,0-1 0,0 0-1,0 1 1,0-1-1,4-1 1,0 2-159,1 0 0,-1-1 0,0 0 0,1 0 0,-1-1 0,0 0 0,1 0-1,-1-1 1,0 0 0,0 0 0,0-1 0,0 0 0,-1 0 0,1-1 0,-1 0 0,0 0 0,0-1 0,0 1 0,0-2 0,-1 1 0,1-1 0,-1 1 0,-1-1-1,1-1 1,-1 1 0,0-1 0,0 0 0,-1 0 0,3-8 0,-2 6-170,-1-1 1,0 0-1,0 1 1,-1-1-1,0 0 0,0-11 1,0-35 5304,-3 64-4797,0-1 0,1 0 0,-1 1 0,1-1-1,1 1 1,-1-1 0,1 0 0,0 1 0,1-1 0,0 0 0,2 8 0,-1-10-209,0 0 0,0 0 0,0 0 0,0 0 0,1-1 0,0 1 0,-1-1 0,1 0 1,1 0-1,-1-1 0,1 1 0,-1-1 0,1 0 0,0 0 0,0-1 0,0 0 1,0 1-1,1-2 0,-1 1 0,6 0 0,53 6-2787,-5-12-4269,-31-1 1255</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19.384"/>
    </inkml:context>
    <inkml:brush xml:id="br0">
      <inkml:brushProperty name="width" value="0.05" units="cm"/>
      <inkml:brushProperty name="height" value="0.05" units="cm"/>
      <inkml:brushProperty name="color" value="#004F8B"/>
    </inkml:brush>
  </inkml:definitions>
  <inkml:trace contextRef="#ctx0" brushRef="#br0">27 6 3762,'0'0'5976,"0"-5"-4690,-1 7-809,-9 59 468,3 0-1,2 1 1,2 0-1,8 92 0,-4-137-866,2 1-1,0-1 0,0-1 0,2 1 0,0-1 1,8 18-1,-11-27-59,1 0 0,1 0 1,-1-1-1,1 1 0,0-1 0,1 0 1,-1 0-1,1-1 0,0 1 1,1-1-1,-1 0 0,1-1 0,0 1 1,0-1-1,0 0 0,7 2 0,-10-5-68,1 1 0,0-1-1,-1-1 1,1 1 0,0 0-1,0-1 1,0 0 0,-1 0-1,1 0 1,0-1 0,0 1-1,-1-1 1,1 0 0,0 0-1,-1 0 1,1-1 0,-1 0-1,1 1 1,-1-1 0,0 0-1,1-1 1,-1 1 0,0-1-1,-1 1 1,5-5 0,2-5-75,0 0 1,0 0 0,-1-1 0,-1 0-1,8-20 1,-14 33 132,-1 0-1,0-1 1,1 1 0,-1 0-1,0 0 1,1 0-1,-1 0 1,0 0-1,1-1 1,-1 1 0,1 0-1,-1 0 1,0 0-1,1 0 1,-1 0-1,0 0 1,1 0 0,-1 0-1,1 1 1,-1-1-1,0 0 1,1 0-1,-1 0 1,0 0 0,1 1-1,-1-1 1,0 0-1,1 0 1,-1 0 0,0 1-1,0-1 1,1 0-1,-1 1 1,0-1-1,0 0 1,1 1 0,-1-1-1,0 1 1,11 11-45,-4-3 169,0-1-1,0 0 1,1 0-1,0-1 1,1-1-1,-1 1 1,1-1-1,0-1 1,0 0-1,1 0 1,0-1-1,-1 0 1,13 2-1,-3-1 99,1-2 1,0 0-1,0-2 0,0 0 1,39-4-1,-56 2-233,1 0 0,0 0 0,0-1 0,-1 1 0,1-1 0,-1 0 0,1 0 1,-1 0-1,0 0 0,1-1 0,-1 1 0,0-1 0,-1 0 0,1 0 0,0 0 0,-1 0 0,1-1 0,-1 1 0,0-1 1,0 0-1,-1 1 0,1-1 0,-1 0 0,1 0 0,1-8 0,-1 1-85,0 1 0,0-1 0,-1 1 0,0-1 0,-1 1 0,0-1 1,0 0-1,-1 1 0,-3-16 0,2 20 64,0 0 0,0 0 0,-1 0 0,1 0 0,-1 1 0,-1-1 1,1 1-1,-1 0 0,0 0 0,0 0 0,0 1 0,0 0 0,-1-1 1,0 2-1,1-1 0,-1 1 0,-10-5 0,5 2-57,0 2 1,-1 0-1,1 0 1,-1 1-1,0 0 0,0 1 1,0 0-1,-17 0 1,20 2 93,-1 0 1,1 1-1,-1-1 1,1 2-1,-1-1 1,1 1-1,0 1 1,0 0 0,0 0-1,0 0 1,0 1-1,1 1 1,0-1-1,-1 1 1,1 1 0,1-1-1,-1 1 1,1 0-1,0 1 1,0 0-1,1 0 1,0 0 0,0 1-1,0 0 1,1 0-1,0 0 1,1 0-1,-1 1 1,2-1 0,-1 1-1,1 0 1,0 0-1,1 0 1,-1 18-1,7 39-371,-4-63-11,0 1 0,0 0 1,0-1-1,1 1 0,-1-1 0,1 0 0,0 1 0,0-1 1,0 0-1,1 0 0,-1-1 0,1 1 0,-1 0 1,6 4-1,7 1-4540</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22.932"/>
    </inkml:context>
    <inkml:brush xml:id="br0">
      <inkml:brushProperty name="width" value="0.05" units="cm"/>
      <inkml:brushProperty name="height" value="0.05" units="cm"/>
      <inkml:brushProperty name="color" value="#004F8B"/>
    </inkml:brush>
  </inkml:definitions>
  <inkml:trace contextRef="#ctx0" brushRef="#br0">297 167 2161,'0'0'4053,"5"-6"-3688,-1 2-80,0-1-1,-1 0 1,1 0-1,-1 0 1,-1 0 0,1 0-1,0-1 1,-1 1 0,0-1-1,-1 0 1,1 0-1,-1 0 1,0 0 0,0 0-1,0 0 1,-1 0 0,0 0-1,-1-8 1,0 12-276,0 0 0,0 0 0,-1 0 0,1 0 0,0 0 1,-1 1-1,0-1 0,1 0 0,-1 1 0,0-1 0,0 1 0,0 0 0,1 0 1,-1 0-1,0 0 0,-1 0 0,1 0 0,0 0 0,0 1 0,0-1 0,-3 1 1,-48-11-16,40 10 15,-16-3-77,-53 2-1,76 2 74,0 0 0,0 1 0,0 0 0,-1 0 0,1 1 0,0-1 0,0 1 0,1 1 0,-1-1-1,0 1 1,1 0 0,0 1 0,-1-1 0,-8 10 0,11-10 48,1 1 1,-1 0-1,1-1 0,0 1 0,0 0 0,0 0 1,1 1-1,-1-1 0,1 0 0,0 1 0,0-1 1,1 0-1,-1 1 0,1-1 0,0 1 0,0-1 1,0 1-1,1-1 0,-1 1 0,1-1 0,0 1 1,2 6-1,0-4 64,-1 0 0,1 0 0,0-1 0,0 1 0,0-1 0,1 0 0,0 0 0,0-1 0,1 1 1,-1-1-1,1 0 0,0 0 0,7 5 0,0-4-27,0 0 1,1-2-1,-1 1 1,1-2-1,0 1 1,0-2-1,0 0 1,0-1-1,0 0 1,0-1-1,0-1 1,26-4-1,-34 4-164,0 0-1,0 0 1,0-1-1,0 0 1,0 0-1,0 0 0,0-1 1,-1 1-1,1-1 1,-1 0-1,0-1 0,0 1 1,0-1-1,0 0 1,0 0-1,-1 0 1,1 0-1,-1-1 0,0 0 1,-1 1-1,3-7 1,0 0-93,-2-1 1,1 0 0,-1-1-1,-1 1 1,0-1 0,-1 1 0,0-1-1,-1-14 1487,1 61-960,1-27-270,1 1-1,-1-1 1,1 0 0,1-1-1,-1 1 1,1 0 0,0-1-1,0 0 1,1 0-1,0 0 1,0-1 0,0 0-1,0 0 1,12 8 0,39 21-1031,-2-15-3566,-31-18 169</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24.214"/>
    </inkml:context>
    <inkml:brush xml:id="br0">
      <inkml:brushProperty name="width" value="0.05" units="cm"/>
      <inkml:brushProperty name="height" value="0.05" units="cm"/>
      <inkml:brushProperty name="color" value="#004F8B"/>
    </inkml:brush>
  </inkml:definitions>
  <inkml:trace contextRef="#ctx0" brushRef="#br0">257 378 2865,'0'0'3268,"-10"-8"-2966,10 8-300,-5-5 74,1 0 0,-2 1-1,1-1 1,0 2 0,-1-1 0,1 1-1,-1-1 1,0 2 0,0-1 0,0 1-1,-1 0 1,1 0 0,0 1-1,-1 0 1,-10-1 0,11 2 83,0 0 0,0 1 0,0-1 0,0 1 0,0 1 0,0-1 0,1 1 0,-1 0 0,0 0 0,1 1 1,-1 0-1,1 0 0,0 0 0,0 1 0,0 0 0,1 0 0,-1 0 0,1 0 0,0 1 0,0 0 0,0 0 0,0 0 0,1 1 0,0-1 0,0 1 0,0 0 1,1 0-1,0 0 0,0 0 0,0 0 0,1 0 0,0 1 0,0-1 0,0 0 0,1 1 0,0 11 0,-1-11-110,1 0 0,0-1-1,0 1 1,1 0 0,0 0-1,0-1 1,0 1 0,1-1-1,-1 1 1,2-1 0,-1 0-1,0 1 1,1-1 0,0-1 0,1 1-1,-1 0 1,1-1 0,0 0-1,0 0 1,1 0 0,-1 0-1,1-1 1,0 0 0,0 0-1,0 0 1,1-1 0,9 5-1,6 0 5,1-1 0,0-1-1,0-1 1,0-1 0,0-1-1,0-1 1,1-1-1,38-4 1,-6 2 55,-48 1-91,1 0 0,-1-1 0,0 0-1,1 0 1,-1-1 0,0 0 0,0 0 0,0-1 0,0 0-1,0 0 1,0-1 0,-1 0 0,1 0 0,-1-1 0,0 1-1,-1-2 1,1 1 0,-1-1 0,0 1 0,0-2 0,5-7 0,-4 4-70,-1-1 0,0 0 1,0 0-1,-1-1 1,-1 1-1,1-1 1,-2 0-1,1 0 0,-2 0 1,1-1-1,-2 1 1,0 0-1,-1-15 1,1 24 25,-1 0 1,1 0-1,-1 0 1,0 0 0,0 0-1,0 0 1,0 1-1,0-1 1,0 0 0,-1 1-1,1-1 1,-1 1-1,0 0 1,0-1 0,0 1-1,0 0 1,0 0-1,0 0 1,0 1 0,0-1-1,-1 0 1,1 1-1,-1 0 1,1 0 0,-1 0-1,0 0 1,1 0-1,-4 0 1,-7-3-135,-1 2 0,1 0 0,-1 1 0,-15 1 0,28 0 150,-1 0 3,1 1 1,-1-1 0,0 1 0,1 0-1,-1 0 1,1 0 0,-1-1 0,1 2 0,0-1-1,-1 0 1,1 0 0,0 0 0,0 1 0,0-1-1,0 0 1,0 1 0,0-1 0,0 1 0,0 0-1,0-1 1,1 1 0,-1 0 0,0-1-1,1 1 1,0 0 0,-1 0 0,1 0 0,0 0-1,0-1 1,0 4 0,-3 67 156,3-60-163,0-7 32,-1 1 0,1-1 0,0 0 0,0 0-1,1 0 1,0 1 0,-1-1 0,2 0-1,-1 0 1,0 0 0,1 0 0,0-1-1,0 1 1,0 0 0,1-1 0,-1 1-1,1-1 1,0 0 0,0 0 0,1 0-1,-1-1 1,1 1 0,-1-1 0,1 0-1,0 0 1,0 0 0,0 0 0,1-1 0,-1 0-1,1 0 1,-1 0 0,1-1 0,-1 1-1,10 0 1,17 3-141,1-1 1,0-1-1,0-2 1,36-4-1,-64 2 45,2 0-53,0 0 0,-1 0 0,1-1 1,0 0-1,-1-1 0,1 1 0,-1-1 0,0 0 0,0-1 0,0 1 0,0-1 1,0 0-1,-1 0 0,0-1 0,0 1 0,0-1 0,0 0 0,-1 0 0,1-1 0,-1 1 1,0-1-1,3-9 0,2-3-133,-1 0 1,-1-1-1,-1 0 0,0 0 1,-1 0-1,1-23 1,7-215-1668,-11 144 5358,-4 148-3152,-3 23 603,2 1 1,2 0-1,9 82 1,-6-121-724,2 0 1,0-1 0,2 0-1,0 1 1,0-1 0,2-1-1,0 0 1,16 30 0,-19-41-228,0 0 0,1 0 0,0 0 0,0 0 0,0-1 0,1 0 0,0 0 0,0-1 0,1 0 0,-1 0 0,1 0 0,0-1 1,0 0-1,0 0 0,1-1 0,-1 0 0,1-1 0,-1 0 0,1 0 0,0 0 0,15 0 0,-13-2-652,-7 1 382,-1-1 0,1 0 0,-1 0-1,1 0 1,-1 0 0,1 0-1,-1-1 1,1 1 0,-1-1 0,1 1-1,-1-1 1,1 0 0,-1 0 0,0 0-1,3-3 1,5-10-3606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10.686"/>
    </inkml:context>
    <inkml:brush xml:id="br0">
      <inkml:brushProperty name="width" value="0.05" units="cm"/>
      <inkml:brushProperty name="height" value="0.05" units="cm"/>
      <inkml:brushProperty name="color" value="#004F8B"/>
    </inkml:brush>
  </inkml:definitions>
  <inkml:trace contextRef="#ctx0" brushRef="#br0">0 66 5122,'0'0'7828,"137"-20"-5107,-83 14-816,6 2-896,-4-1-817,-6 1-176,-9 0-16,-12 1-497,-8 1-1023,-13-2-913,-6-9-6692</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24.551"/>
    </inkml:context>
    <inkml:brush xml:id="br0">
      <inkml:brushProperty name="width" value="0.05" units="cm"/>
      <inkml:brushProperty name="height" value="0.05" units="cm"/>
      <inkml:brushProperty name="color" value="#004F8B"/>
    </inkml:brush>
  </inkml:definitions>
  <inkml:trace contextRef="#ctx0" brushRef="#br0">0 19 5218,'0'0'8884,"37"-7"-8403,-12 2 287,3 3-768,2 0 0,4 0-16,3 2-384,-2 0-929,-3 0-1568,-7 0-1601</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25.956"/>
    </inkml:context>
    <inkml:brush xml:id="br0">
      <inkml:brushProperty name="width" value="0.05" units="cm"/>
      <inkml:brushProperty name="height" value="0.05" units="cm"/>
      <inkml:brushProperty name="color" value="#004F8B"/>
    </inkml:brush>
  </inkml:definitions>
  <inkml:trace contextRef="#ctx0" brushRef="#br0">361 386 2497,'0'0'5536,"-5"-36"-3231,0 31-2312,0 0 1,-1 1-1,0 0 0,1 0 1,-1 0-1,0 1 0,-1 0 1,1 0-1,0 0 0,-1 1 1,0 0-1,1 1 0,-1-1 1,-13 1-1,-3-1-9,0 1 1,0 2-1,-25 4 0,40-4 84,1 1-1,-1 0 1,1 1-1,0 0 1,0 0-1,0 0 1,1 1-1,-1 1 1,1-1-1,0 1 1,0 0-1,0 0 1,0 1-1,-7 10 1,10-12 13,0 0 0,0 0 0,1 0 0,0 0 0,-1 0 0,1 1 0,1-1 0,-1 1-1,1-1 1,-1 1 0,1 0 0,1-1 0,-1 1 0,1 0 0,-1 0 0,1 0 0,0 0 0,1-1 0,-1 1 0,1 0 0,0 0 0,0 0 0,0-1 0,1 1 0,-1-1 0,4 7 0,-2-7-44,-1 0 1,1 0-1,0 0 0,0-1 0,1 1 0,-1-1 1,1 0-1,0 0 0,-1 0 0,1 0 0,0-1 1,1 0-1,-1 0 0,0 0 0,1 0 1,-1-1-1,0 0 0,7 1 0,9 1 111,0 0 1,38-3-1,-37 0-158,-17 0-64,1 0 1,-1 0-1,1-1 0,-1 1 1,1-1-1,-1 0 1,0-1-1,0 1 0,1-1 1,-1 0-1,0 0 0,0 0 1,-1-1-1,1 1 0,0-1 1,-1 0-1,1 0 0,-1-1 1,0 1-1,0-1 1,0 1-1,-1-1 0,1 0 1,-1 0-1,0-1 0,0 1 1,0 0-1,2-9 0,1-6-156,-1 0-1,-1 0 1,0-1-1,-2 1 1,0-34 1285,-3 96-583,1-35-382,1 1-1,1-1 1,0 1 0,0-1-1,0 1 1,1-1 0,0 0-1,0 0 1,6 13 0,-5-16-52,0 0 1,0-1 0,1 0-1,-1 1 1,1-1 0,0-1-1,0 1 1,0-1 0,0 1-1,1-1 1,-1-1 0,1 1-1,0-1 1,-1 1 0,9 1 0,0 0-43,-1 0 0,1 0 0,0-2 1,0 0-1,0 0 0,0-1 1,0-1-1,22-3 0,-31 3-139,0-1 1,0 0-1,0 0 0,0 0 1,0-1-1,0 1 0,0-1 1,0 0-1,-1 0 0,1-1 1,-1 1-1,1-1 0,-1 0 1,0 0-1,0 0 0,0 0 0,0 0 1,-1-1-1,1 0 0,-1 1 1,0-1-1,0 0 0,0 0 1,0 0-1,-1-1 0,1 1 1,-1 0-1,0-1 0,0-7 1,22-320-3889,-17 213 8416,-8 144-3793,-7 57 904,4 0 0,4 100 0,2-174-1443,-1-1 0,1 0-1,0 0 1,1 1 0,-1-1 0,1 0-1,0 0 1,1 0 0,0-1 0,0 1-1,0-1 1,1 1 0,0-1 0,0 0-1,0-1 1,1 1 0,-1-1 0,1 0-1,1 0 1,-1-1 0,0 1 0,7 2-1,1 0-6,1-1-1,-1-1 1,1-1-1,0 0 0,0-1 1,0 0-1,1-1 1,-1-1-1,20-1 0,-15 1-30,0-2-1,0 0 0,-1-1 1,1-1-1,-1-1 0,27-10 1,-40 12-76,0 0-1,0 0 1,0-1 0,-1 0 0,1 0 0,-1-1 0,0 1 0,0-1 0,0 0-1,0 0 1,0 0 0,-1-1 0,1 1 0,-1-1 0,-1 0 0,1 0-1,0 0 1,-1-1 0,0 1 0,0 0 0,-1-1 0,1 0 0,-1 1 0,0-1-1,-1 0 1,1 0 0,-1-9 0,0 5-129,0 0-1,-1 1 1,0-1-1,0 1 1,-1-1-1,0 1 1,-4-14-1,4 21 171,1-1 1,0 0-1,-1 0 0,0 0 0,1 1 1,-1-1-1,0 1 0,0 0 0,-1-1 1,1 1-1,0 0 0,-1 0 0,1 0 1,-1 1-1,1-1 0,-1 1 0,0 0 1,1-1-1,-1 1 0,0 1 1,0-1-1,0 0 0,0 1 0,0-1 1,0 1-1,-4 0 0,4 0 54,0 0 0,0-1 0,0 1 0,0 0 0,1 1 0,-1-1 1,0 1-1,0-1 0,0 1 0,1 0 0,-1 0 0,0 0 0,1 0 0,-1 1 0,1-1 0,-1 1 0,1 0 0,-1 0 0,-2 3 0,3 0 58,0-1 0,0 1 0,1 0 0,-1 0 0,1-1 0,0 1 0,0 0 0,1 0 0,-1 0 0,1 0 0,1 10 0,-1-6-4,1 0 0,0 0-1,0-1 1,1 1 0,-1 0 0,2-1 0,-1 1 0,1-1 0,1 0-1,-1 0 1,1 0 0,1 0 0,-1-1 0,1 0 0,0 0-1,1 0 1,-1-1 0,1 1 0,0-2 0,1 1 0,0-1-1,-1 0 1,1 0 0,1-1 0,-1 0 0,9 3 0,0 0 37,0-1 0,1 0 0,26 4 0,13 4-6593</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26.375"/>
    </inkml:context>
    <inkml:brush xml:id="br0">
      <inkml:brushProperty name="width" value="0.05" units="cm"/>
      <inkml:brushProperty name="height" value="0.05" units="cm"/>
      <inkml:brushProperty name="color" value="#004F8B"/>
    </inkml:brush>
  </inkml:definitions>
  <inkml:trace contextRef="#ctx0" brushRef="#br0">1 1 1217,'0'0'10965,"94"15"-9349,-39-6-623,8-2-289,3 2-32,-1 0-351,-8-2-193,-10-3-128,-13-1-112,-13 1-513,-14 3-1632,-7 0-2193</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30.244"/>
    </inkml:context>
    <inkml:brush xml:id="br0">
      <inkml:brushProperty name="width" value="0.05" units="cm"/>
      <inkml:brushProperty name="height" value="0.05" units="cm"/>
      <inkml:brushProperty name="color" value="#004F8B"/>
    </inkml:brush>
  </inkml:definitions>
  <inkml:trace contextRef="#ctx0" brushRef="#br0">1 250 1072,'0'0'7908,"32"14"-4917,-15 2-2738,0-2 1,1 0-1,0 0 1,1-2-1,0-1 1,1 0-1,0-2 0,0 0 1,1-2-1,0 0 1,1-2-1,-1 0 1,1-2-1,0 0 1,36-2-1,-55-1-261,1-1 0,-1 0 0,1 0 0,-1 0 0,1 0 0,-1-1 0,0 1 1,0-1-1,1 0 0,-1 0 0,0 0 0,-1-1 0,1 1 0,0-1 0,-1 1 0,1-1 0,-1 0 0,0 0 0,0 0 0,0-1 0,0 1 1,0 0-1,-1-1 0,1 0 0,-1 1 0,0-1 0,0 0 0,1-5 0,2-10-386,0 0 1,-1 1-1,-1-1 0,-1-28 1,-1 37 227,0-1 0,-1 1 0,0 0 0,-1-1 0,0 1 0,0 0 0,-1 0 0,0 0 0,-1 1 0,-7-16 0,7 19 141,1 0 0,-1 1-1,0 0 1,-1 0 0,1 0 0,-1 0-1,0 1 1,0 0 0,0 0-1,0 1 1,-1-1 0,0 1-1,1 0 1,-1 1 0,0 0-1,0 0 1,-11-2 0,3 1 27,-1 0 0,1 2 0,-1 0 0,0 0 0,0 2 0,1 0 0,-1 1 0,0 0 1,1 1-1,-1 1 0,1 1 0,-16 7 0,22-8 86,0 1 1,0 0-1,1 1 0,-1 0 1,1 0-1,0 0 1,1 1-1,-1 0 0,1 1 1,1 0-1,-1 0 1,1 0-1,1 0 0,-1 1 1,1 0-1,1 0 1,-1 0-1,1 0 0,1 1 1,-3 19-1,2-12 112,0 0 1,1 0-1,1 1 0,1-1 0,2 25 1,-2-37-199,1-1 1,0 1 0,0-1 0,1 1-1,-1-1 1,1 0 0,0 1 0,0-1-1,0 0 1,1-1 0,-1 1-1,1 0 1,0-1 0,0 1 0,0-1-1,0 0 1,1 0 0,-1 0 0,1-1-1,-1 1 1,1-1 0,0 0 0,0 0-1,7 2 1,66 16-5536,-57-17 1280</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31.373"/>
    </inkml:context>
    <inkml:brush xml:id="br0">
      <inkml:brushProperty name="width" value="0.05" units="cm"/>
      <inkml:brushProperty name="height" value="0.05" units="cm"/>
      <inkml:brushProperty name="color" value="#004F8B"/>
    </inkml:brush>
  </inkml:definitions>
  <inkml:trace contextRef="#ctx0" brushRef="#br0">13 392 816,'0'0'7657,"-3"6"-6675,-6 14 1312,22-37 1117,26-35-3313,29-24-2442,69-100 0,-119 151 2313,1 2 0,23-24 0,-41 47 131,0-1 1,0 1 0,0 0-1,0 0 1,0 0 0,0 0-1,0 0 1,0 0 0,0 0-1,0 1 1,0-1-1,0 0 1,0 1 0,0-1-1,0 0 1,0 1 0,0-1-1,0 1 1,0 0 0,0-1-1,-1 1 1,1 0 0,0-1-1,0 1 1,-1 0-1,1 0 1,0 0 0,-1 0-1,1 0 1,-1 0 0,1 0-1,-1 0 1,1 1 0,23 41 318,-23-42-288,23 55 578,-1 1-1,-3 1 1,-3 1 0,16 87-1,-32-143-1274,0 2 1152,-21-4-12995</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31.717"/>
    </inkml:context>
    <inkml:brush xml:id="br0">
      <inkml:brushProperty name="width" value="0.05" units="cm"/>
      <inkml:brushProperty name="height" value="0.05" units="cm"/>
      <inkml:brushProperty name="color" value="#004F8B"/>
    </inkml:brush>
  </inkml:definitions>
  <inkml:trace contextRef="#ctx0" brushRef="#br0">0 7 1425,'0'0'9612,"12"-1"-8454,104-5 1396,172 17 1,-257-5-3459,-13 4-4112</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32.566"/>
    </inkml:context>
    <inkml:brush xml:id="br0">
      <inkml:brushProperty name="width" value="0.05" units="cm"/>
      <inkml:brushProperty name="height" value="0.05" units="cm"/>
      <inkml:brushProperty name="color" value="#004F8B"/>
    </inkml:brush>
  </inkml:definitions>
  <inkml:trace contextRef="#ctx0" brushRef="#br0">1 461 4066,'0'0'7782,"5"0"-4271,10-6-3137,7-16-563,4-2-568,0-1 1,-1-1-1,-2-2 1,0-1-1,35-60 1,-30 28 158,-20 42 616,0 1 0,1 0 0,1 0 0,0 1 0,1 0 0,20-23 0,-31 39 18,1 1 0,0 0 0,-1-1 0,1 1 1,0 0-1,-1-1 0,1 1 0,0 0 0,-1 0 0,1 0 0,0 0 0,-1-1 1,1 1-1,0 0 0,-1 0 0,1 0 0,0 1 0,-1-1 0,1 0 1,0 0-1,-1 0 0,1 0 0,0 1 0,-1-1 0,1 0 0,0 1 1,-1-1-1,1 1 0,-1-1 0,1 1 0,-1-1 0,1 1 0,-1-1 0,1 1 1,-1-1-1,1 1 0,-1 0 0,1-1 0,-1 1 0,0-1 0,0 1 1,1 0-1,-1 0 0,0-1 0,0 1 0,0 1 0,16 44 685,-12-34-339,31 96 1118,-14-38-504,3-2 0,33 69-1,-56-135-921</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32.912"/>
    </inkml:context>
    <inkml:brush xml:id="br0">
      <inkml:brushProperty name="width" value="0.05" units="cm"/>
      <inkml:brushProperty name="height" value="0.05" units="cm"/>
      <inkml:brushProperty name="color" value="#004F8B"/>
    </inkml:brush>
  </inkml:definitions>
  <inkml:trace contextRef="#ctx0" brushRef="#br0">0 19 4834,'0'0'8100,"76"-7"-6243,-41 5-769,6-3-271,1 3-385,-1 0-368,-4 2 48,0 0-112,-5 0-480,-4 0-913,0 0-1216,-10 0-1281,-2 0-2241</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33.242"/>
    </inkml:context>
    <inkml:brush xml:id="br0">
      <inkml:brushProperty name="width" value="0.05" units="cm"/>
      <inkml:brushProperty name="height" value="0.05" units="cm"/>
      <inkml:brushProperty name="color" value="#004F8B"/>
    </inkml:brush>
  </inkml:definitions>
  <inkml:trace contextRef="#ctx0" brushRef="#br0">198 1 8356,'0'0'5266,"139"159"-3953,-114-91-513,-9 4-79,-7-1-65,-9-5-416,0-6 192,-4-8-400,-22 0-32,-10-5 0,-13-7-624,-6-6-673,-12-7-688,-4-9-1136,-8-7-1105</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33.744"/>
    </inkml:context>
    <inkml:brush xml:id="br0">
      <inkml:brushProperty name="width" value="0.05" units="cm"/>
      <inkml:brushProperty name="height" value="0.05" units="cm"/>
      <inkml:brushProperty name="color" value="#004F8B"/>
    </inkml:brush>
  </inkml:definitions>
  <inkml:trace contextRef="#ctx0" brushRef="#br0">346 1 4370,'0'0'1102,"-18"-1"-779,-58 1 253,71 1-439,0 0-1,0 0 1,0 0 0,0 1 0,0 0 0,0 0-1,0 0 1,0 0 0,1 1 0,-1 0-1,1 0 1,0 1 0,-1-1 0,1 1 0,1 0-1,-5 5 1,-5 5 454,-1 1-126,0 2 1,0 0-1,2 0 0,0 1 1,1 1-1,0 0 0,2 1 1,0 0-1,1 1 0,-7 28 1,7-20-299,1 1 1,2 0-1,1 1 0,2-1 1,0 1-1,5 61 1,-1-82-165,0 0 0,1 0 0,1 0 0,-1-1 1,1 1-1,1-1 0,0 0 0,0 0 0,0-1 0,1 0 0,0 0 1,1 0-1,0-1 0,0 0 0,0 0 0,1-1 0,9 7 1,8 4-1251,0 0 1,2-2 0,0-1 0,34 13 0,-11-11-4092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11.059"/>
    </inkml:context>
    <inkml:brush xml:id="br0">
      <inkml:brushProperty name="width" value="0.05" units="cm"/>
      <inkml:brushProperty name="height" value="0.05" units="cm"/>
      <inkml:brushProperty name="color" value="#004F8B"/>
    </inkml:brush>
  </inkml:definitions>
  <inkml:trace contextRef="#ctx0" brushRef="#br0">25 0 3265,'0'0'11574,"-25"138"-9477,25-82-1121,0-2-768,11-5-208,9-5-80,3-6-1264,2-12-1570,-4-10-1760,-3-10-3121</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26.995"/>
    </inkml:context>
    <inkml:brush xml:id="br0">
      <inkml:brushProperty name="width" value="0.05" units="cm"/>
      <inkml:brushProperty name="height" value="0.05" units="cm"/>
      <inkml:brushProperty name="color" value="#004F8B"/>
    </inkml:brush>
  </inkml:definitions>
  <inkml:trace contextRef="#ctx0" brushRef="#br0">10 0 288,'0'0'2833,"-9"159"49,9-87-1105,0-2-177,0-9-255,0-5-193,0-11-191,4-7-513,3-11-224,-4-12-32,-3-8-176,0-5-16,0-8-3761,0-21 63</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27.385"/>
    </inkml:context>
    <inkml:brush xml:id="br0">
      <inkml:brushProperty name="width" value="0.05" units="cm"/>
      <inkml:brushProperty name="height" value="0.05" units="cm"/>
      <inkml:brushProperty name="color" value="#004F8B"/>
    </inkml:brush>
  </inkml:definitions>
  <inkml:trace contextRef="#ctx0" brushRef="#br0">1 105 2945,'0'0'5360,"0"-16"-4720,3-51-13,-3 66-599,0 0 1,1 0-1,-1 0 0,1 0 0,-1 0 0,1-1 0,0 1 0,-1 0 0,1 0 0,0 0 0,0 1 0,-1-1 1,1 0-1,0 0 0,0 0 0,0 1 0,0-1 0,0 0 0,0 1 0,0-1 0,0 1 0,0-1 0,0 1 1,0 0-1,1-1 0,-1 1 0,0 0 0,2 0 0,34 0 192,-28 1-30,15-1 155,1 2 0,-1 0 1,0 2-1,0 1 0,0 1 0,-1 1 0,27 11 1,-41-13-286,1-1 1,-1 1 0,0 1 0,0 0 0,0 0-1,-1 1 1,0 0 0,0 1 0,-1 0 0,1 0 0,-2 0-1,1 1 1,-1 0 0,0 1 0,-1 0 0,0 0-1,0 0 1,-1 0 0,4 15 0,-7-19-52,1-1-1,-1 1 1,0 0 0,0 0 0,-1 0-1,1 0 1,-1 0 0,0 0 0,-1 0 0,1 0-1,-1 0 1,-1 0 0,1 0 0,-1 0 0,1 0-1,-2-1 1,1 1 0,0-1 0,-1 0-1,0 1 1,0-1 0,-1-1 0,1 1 0,-5 5-1,-3-1-6,1-1 0,-1 0 0,-1-1-1,0 0 1,1 0 0,-2-2 0,1 0 0,-1 0-1,-15 3 1,6-2-257,0-2 0,0 0 0,-1-1 0,1-2 0,-1 0 0,-26-4 0,47 3 210,1 0-1,0-1 1,0 1-1,0 0 1,0-1-1,-1 1 0,1-1 1,0 0-1,0 1 1,0-1-1,0 0 1,0 0-1,0 0 0,0 0 1,0 0-1,1 0 1,-1 0-1,0 0 0,0 0 1,1 0-1,-1 0 1,1 0-1,-1 0 1,1-1-1,-1 1 0,1 0 1,0-1-1,-1 1 1,1 0-1,0-3 1,0 2-204,0-1 1,0 1 0,0 0-1,0-1 1,0 1 0,1-1-1,-1 1 1,1 0 0,-1-1-1,1 1 1,0 0 0,0 0-1,0 0 1,0-1 0,0 1-1,1 0 1,1-2 0,19-14-4376</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27.712"/>
    </inkml:context>
    <inkml:brush xml:id="br0">
      <inkml:brushProperty name="width" value="0.05" units="cm"/>
      <inkml:brushProperty name="height" value="0.05" units="cm"/>
      <inkml:brushProperty name="color" value="#004F8B"/>
    </inkml:brush>
  </inkml:definitions>
  <inkml:trace contextRef="#ctx0" brushRef="#br0">1 50 6131,'0'0'2193,"138"-33"1056,-94 26-1680,-7 3-993,-7 1-512,-7 1-64,-12 2-16,1 0-608,-10 0-593</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28.039"/>
    </inkml:context>
    <inkml:brush xml:id="br0">
      <inkml:brushProperty name="width" value="0.05" units="cm"/>
      <inkml:brushProperty name="height" value="0.05" units="cm"/>
      <inkml:brushProperty name="color" value="#004F8B"/>
    </inkml:brush>
  </inkml:definitions>
  <inkml:trace contextRef="#ctx0" brushRef="#br0">50 0 288,'0'0'5114,"-6"21"-3972,-6 23 197,2 1-1,-5 55 1,14-96-1267,-2 29 844,1 1 1,1 0-1,6 53 0,-3-82-833,-1 0 0,1 0 0,0 0 0,1 0 1,-1 0-1,1 0 0,0-1 0,0 1 0,0-1 0,1 0 0,-1 0 0,1 0 0,0-1 0,0 1 0,0-1 0,1 0 0,-1 0 0,1-1 1,-1 0-1,1 1 0,0-2 0,9 4 0,6 1 123,1-1 1,0 0-1,0-2 0,22 1 1,-11-2 102,-7 0-308,0-1 0,1-1-1,38-5 1,-63 4-274,1 0 0,-1 0-1,0 0 1,0 1 0,0-1-1,0 0 1,0 0 0,0-1 0,0 1-1,0 0 1,-1 0 0,1 0 0,0-1-1,-1 1 1,1 0 0,0-1-1,-1 1 1,0-1 0,1 1 0,-1-1-1,0 1 1,0-1 0,1 1 0,-1-1-1,0 1 1,0-1 0,-1 1 0,1 0-1,0-1 1,0 1 0,-1-1-1,1 1 1,-1-1 0,0-1 0,-5-17-4642</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28.413"/>
    </inkml:context>
    <inkml:brush xml:id="br0">
      <inkml:brushProperty name="width" value="0.05" units="cm"/>
      <inkml:brushProperty name="height" value="0.05" units="cm"/>
      <inkml:brushProperty name="color" value="#004F8B"/>
    </inkml:brush>
  </inkml:definitions>
  <inkml:trace contextRef="#ctx0" brushRef="#br0">1 19 3330,'0'0'11125,"141"-9"-10325,-95 5 0,0 1-800,-2 1 0,-1 2-128,3 0-1745,-6 0-1888,1 0-1442</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1:28.866"/>
    </inkml:context>
    <inkml:brush xml:id="br0">
      <inkml:brushProperty name="width" value="0.05" units="cm"/>
      <inkml:brushProperty name="height" value="0.05" units="cm"/>
      <inkml:brushProperty name="color" value="#004F8B"/>
    </inkml:brush>
  </inkml:definitions>
  <inkml:trace contextRef="#ctx0" brushRef="#br0">1 343 4402,'0'0'7563,"8"17"-6205,10 24-292,-2 0 0,-1 1-1,-2 1 1,13 70-1,-36-332-6267,5 134 4784,8-126 1,-3 204 470,1 0 1,0 0-1,0 1 1,1-1-1,0 0 1,0 0 0,0 1-1,1-1 1,0 1-1,7-12 1,-7 15-23,-1 0 0,1 0 0,-1 0 1,1 0-1,0 0 0,0 1 0,0-1 1,0 1-1,1 0 0,-1 0 0,1 0 1,-1 1-1,1-1 0,-1 1 0,1 0 1,0 0-1,0 0 0,-1 1 0,8-1 1,11 1 207,1 1 1,-1 1-1,31 6 1,-42-5-135,1 1 1,-1 1-1,0 0 1,0 0-1,-1 1 1,1 1-1,-1 0 1,9 8-1,1 1 78,-1 1 0,-1 1 0,19 25 1,-32-36-146,0-1 1,0 1 0,-1 1 0,0-1-1,0 1 1,0 0 0,-1 0 0,0 0 0,-1 0-1,1 0 1,-1 1 0,-1-1 0,2 16-1,-4-20-31,0 0 1,0 0-1,0 0 0,0 0 0,0 0 0,-1 0 0,0-1 0,0 1 0,0 0 0,0-1 0,0 1 0,0-1 0,-1 0 0,0 0 0,1 0 0,-1 0 0,0-1 0,0 1 0,-1-1 0,1 0 0,0 0 0,-7 3 0,-9 5-171,0-1 0,-36 10 0,30-12-197,1-2 1,-1-1 0,0-1-1,-28-1 1,-13-1-2827,33-2 60,17 1-443</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34.910"/>
    </inkml:context>
    <inkml:brush xml:id="br0">
      <inkml:brushProperty name="width" value="0.05" units="cm"/>
      <inkml:brushProperty name="height" value="0.05" units="cm"/>
      <inkml:brushProperty name="color" value="#004F8B"/>
    </inkml:brush>
  </inkml:definitions>
  <inkml:trace contextRef="#ctx0" brushRef="#br0">265 1 3890,'0'0'4850,"10"6"-3770,-2-1-827,-1 1-1,0 0 0,0 0 0,0 1 0,0 0 0,-1 0 0,0 1 0,-1 0 1,1 0-1,-1 0 0,-1 1 0,0 0 0,6 17 0,4 21 183,-2 1 0,-2 0 0,-3 1 0,-1 0-1,-2 0 1,-2 0 0,-4 57 0,0-91-438,1-1 1,-2 1-1,0-1 0,0 0 0,-1 0 1,-1 0-1,0-1 0,-1 1 0,0-2 0,-1 1 1,0-1-1,-1 0 0,0 0 0,0-1 1,-2 0-1,1-1 0,-12 10 0,-6 3-1154,0-1-1,-2-2 1,0-1-1,-1-1 0,-51 21 1,3-7-3235</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35.850"/>
    </inkml:context>
    <inkml:brush xml:id="br0">
      <inkml:brushProperty name="width" value="0.05" units="cm"/>
      <inkml:brushProperty name="height" value="0.05" units="cm"/>
      <inkml:brushProperty name="color" value="#004F8B"/>
    </inkml:brush>
  </inkml:definitions>
  <inkml:trace contextRef="#ctx0" brushRef="#br0">153 0 1105,'0'0'3676,"-8"5"-2948,1 1-448,0 1 0,0-1 0,0 1 0,1 1 0,0-1 0,0 1 0,1 0-1,0 1 1,0-1 0,1 1 0,-5 13 0,-5 16 468,1 1 1,2 1-1,1 0 0,3 0 1,0 1-1,3 0 0,-1 72 1,6-102-715,-1 0 0,1 0-1,1-1 1,0 1 0,0-1 0,1 1 0,0-1 0,0 0 0,1 0 0,1 0-1,-1-1 1,2 0 0,-1 0 0,1 0 0,0-1 0,1 1 0,-1-2 0,2 1 0,-1-1-1,1 0 1,12 8 0,-3-4-267,-1 0-1,1-2 1,1 0-1,21 7 1,-11-7-2090,58 11 1,-28-12-2696</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38.432"/>
    </inkml:context>
    <inkml:brush xml:id="br0">
      <inkml:brushProperty name="width" value="0.05" units="cm"/>
      <inkml:brushProperty name="height" value="0.05" units="cm"/>
      <inkml:brushProperty name="color" value="#004F8B"/>
    </inkml:brush>
  </inkml:definitions>
  <inkml:trace contextRef="#ctx0" brushRef="#br0">470 65 2145,'0'0'6117,"1"-7"-5364,0 0-418,0 4-164,0 1 1,0 0-1,-1-1 0,0 1 0,1 0 0,-1-1 1,0 1-1,0-1 0,0 1 0,0-1 1,-1 1-1,0-4 0,-1 4-108,0 1 1,0 0-1,-1 0 0,1 0 0,0 0 1,-1 0-1,1 0 0,0 1 1,-1-1-1,1 1 0,-1-1 1,1 1-1,-5 1 0,3-2-18,-38-2-67,0 1 1,0 2-1,-44 7 1,74-5 98,0 0 0,0 1 0,1 0-1,-1 1 1,1 0 0,0 1 0,0 0 0,0 1 0,1 0 0,-1 1 0,1 0 0,1 1 0,0 0 0,0 1 0,-13 16 0,18-20 14,-1 2 0,2-1 0,-1 0 0,1 1 0,-1 0 0,2 0 0,-1 0 0,1 0 0,0 0 0,0 1 0,1-1 0,0 1 0,0-1 0,1 1 0,0-1 1,0 1-1,0-1 0,1 1 0,0-1 0,4 15 0,-2-13 13,0 0 0,1-1 0,0 0 0,0 0-1,1 0 1,0 0 0,0-1 0,1 1 0,0-2 0,0 1 0,0-1 0,1 0 0,0 0 0,0-1 0,0 0 0,12 6 0,5-1-61,1-1 1,1-1 0,0-1-1,-1-1 1,2-2 0,-1-1-1,0-1 1,1-1 0,-1-2-1,32-5 1,-39 2-2460,-1-1-3679,-11-1 221</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38.982"/>
    </inkml:context>
    <inkml:brush xml:id="br0">
      <inkml:brushProperty name="width" value="0.05" units="cm"/>
      <inkml:brushProperty name="height" value="0.05" units="cm"/>
      <inkml:brushProperty name="color" value="#004F8B"/>
    </inkml:brush>
  </inkml:definitions>
  <inkml:trace contextRef="#ctx0" brushRef="#br0">5 0 2561,'0'0'7043,"3"10"-6578,-10 281 2552,46-286-2644,198-5 241,-237 0-710,0 0 0,0 0-1,1 0 1,-1-1 0,0 1-1,0 0 1,1 0 0,-1 0 0,0 0-1,0 0 1,0 0 0,1 0 0,-1 0-1,0-1 1,0 1 0,0 0-1,1 0 1,-1 0 0,0-1 0,0 1-1,0 0 1,0 0 0,0 0-1,1-1 1,-1 1 0,0 0 0,0 0-1,0-1 1,0 1 0,0 0 0,0 0-1,0-1 1,0 1 0,0 0-1,0 0 1,0-1 0,0 1 0,0 0-1,0 0 1,0-1 0,0 1 0,0 0-1,0-2-370,0-6-3172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11.437"/>
    </inkml:context>
    <inkml:brush xml:id="br0">
      <inkml:brushProperty name="width" value="0.05" units="cm"/>
      <inkml:brushProperty name="height" value="0.05" units="cm"/>
      <inkml:brushProperty name="color" value="#004F8B"/>
    </inkml:brush>
  </inkml:definitions>
  <inkml:trace contextRef="#ctx0" brushRef="#br0">568 211 9877,'0'0'1157,"-2"-20"610,-12-66-612,13 81-1129,-1-1 1,0 1-1,0 0 1,0 0-1,-1 1 1,0-1-1,1 0 1,-2 1-1,1 0 1,0-1 0,-1 1-1,0 1 1,0-1-1,0 0 1,0 1-1,-1 0 1,0 0-1,1 0 1,-1 1-1,0 0 1,-7-3-1,-2 1 8,0 1 0,0 0 0,0 0 0,-1 2 0,-27-1 0,28 3 78,0-1 1,0 2-1,0 0 0,0 1 1,0 0-1,1 1 1,-1 0-1,1 1 0,0 1 1,0 0-1,1 1 1,0 0-1,0 1 1,1 0-1,0 1 0,0 0 1,1 1-1,0 0 1,0 0-1,1 1 0,-10 17 1,8-11 278,1 0 0,1 1 1,0 0-1,1 0 0,1 1 0,1 0 1,1 0-1,-4 27 0,7-38-327,1 1 0,0 0-1,0 0 1,1 0 0,1-1-1,-1 1 1,1 0 0,1 0-1,0-1 1,0 1 0,0-1-1,1 1 1,0-1-1,1 0 1,0 0 0,0 0-1,1-1 1,0 0 0,0 0-1,13 13 1,-9-12-50,2-1 0,-1 1 0,1-2 0,0 0 0,1 0 0,0-1 0,0 0 0,0-1 0,0 0 0,0-1 0,14 1 0,11 0-1486,0-1 1,57-4-1,-84 1 406,-1-1 0,0 0 0,1-1 1,-1 0-1,0 0 0,0-1 0,15-7 0,14-11-6409</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39.324"/>
    </inkml:context>
    <inkml:brush xml:id="br0">
      <inkml:brushProperty name="width" value="0.05" units="cm"/>
      <inkml:brushProperty name="height" value="0.05" units="cm"/>
      <inkml:brushProperty name="color" value="#004F8B"/>
    </inkml:brush>
  </inkml:definitions>
  <inkml:trace contextRef="#ctx0" brushRef="#br0">37 0 3298,'0'0'3697,"-2"17"-2350,-5 41-118,-14 130 4126,14-68-4615,7-86-1375,0-14-4101</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39.668"/>
    </inkml:context>
    <inkml:brush xml:id="br0">
      <inkml:brushProperty name="width" value="0.05" units="cm"/>
      <inkml:brushProperty name="height" value="0.05" units="cm"/>
      <inkml:brushProperty name="color" value="#004F8B"/>
    </inkml:brush>
  </inkml:definitions>
  <inkml:trace contextRef="#ctx0" brushRef="#br0">260 1 6323,'0'0'1526,"14"23"862,-2-3-1851,7 11 158,-1 0 1,-1 2-1,16 43 1,-21-42-359,0 0 1,-2 1 0,-2 0 0,-1 1-1,-1-1 1,-2 1 0,-1 1 0,-2-1-1,-4 56 1,1-83-372,-1 1 0,0-1 0,0 1 0,-1-1 0,0-1 0,0 1 0,-1-1 1,0 1-1,-1-1 0,1-1 0,-1 1 0,-1-1 0,1 0 0,-1-1 0,0 0 0,-1 0 0,0 0 0,1-1 0,-1-1 0,-1 1 0,-9 3 0,-6 2-838,-1 0 0,0-2 0,0-1 0,0-1 0,-1-1 0,-34 2 0,-28-6-2967</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40.104"/>
    </inkml:context>
    <inkml:brush xml:id="br0">
      <inkml:brushProperty name="width" value="0.05" units="cm"/>
      <inkml:brushProperty name="height" value="0.05" units="cm"/>
      <inkml:brushProperty name="color" value="#004F8B"/>
    </inkml:brush>
  </inkml:definitions>
  <inkml:trace contextRef="#ctx0" brushRef="#br0">216 0 1857,'0'0'3916,"-22"23"-2344,-70 79-374,81-88-940,2 0 0,0 1-1,0 0 1,1 0 0,1 1 0,0 0 0,1 0 0,1 0 0,0 1 0,2 0 0,-1 0 0,-1 24 0,4-31-146,-4 24 367,1 1 1,2-1-1,1 1 0,6 68 1,-3-87-423,1-1 1,0 1 0,1-1 0,1 0-1,0 0 1,0-1 0,2 0-1,0 0 1,0 0 0,1-1-1,1 0 1,0-1 0,12 14-1,-1-7-226,0-1-1,1-1 1,0-1-1,43 24 0,-35-25-2152,52 18-1,-33-19-2882</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43.856"/>
    </inkml:context>
    <inkml:brush xml:id="br0">
      <inkml:brushProperty name="width" value="0.05" units="cm"/>
      <inkml:brushProperty name="height" value="0.05" units="cm"/>
      <inkml:brushProperty name="color" value="#004F8B"/>
    </inkml:brush>
  </inkml:definitions>
  <inkml:trace contextRef="#ctx0" brushRef="#br0">0 39 272,'0'0'9751,"27"0"-7475,1035 0-777,-730 20-1499,-304-19 13,867-5-250,-361-15 179,-262 5 607,-166 7 478,-99-8-9652</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44.917"/>
    </inkml:context>
    <inkml:brush xml:id="br0">
      <inkml:brushProperty name="width" value="0.05" units="cm"/>
      <inkml:brushProperty name="height" value="0.05" units="cm"/>
      <inkml:brushProperty name="color" value="#004F8B"/>
    </inkml:brush>
  </inkml:definitions>
  <inkml:trace contextRef="#ctx0" brushRef="#br0">15 131 1969,'0'0'3871,"0"9"-3252,0 225 7329,0-234-8028,0-9-491,-5-234-6768,-4 138 6871,9 105 660,0-1 0,0 0-1,0 1 1,0-1-1,0 1 1,0-1-1,0 0 1,0 1 0,0-1-1,0 0 1,0 1-1,0-1 1,0 1-1,1-1 1,-1 1 0,0-1-1,0 0 1,1 1-1,-1-1 1,0 1-1,1-1 1,-1 1 0,0-1-1,1 1 1,-1 0-1,1-1 1,-1 1-1,0-1 1,1 1 0,-1 0-1,2-1 1,20 2 1166,27 19-1500,-47-19 452,168 76 1188,39 20-907,-209-97-596,0 0 1,1 0-1,-1 0 0,0 0 0,1 0 1,-1 0-1,1 0 0,-1 1 0,0-1 0,1 0 1,-1 0-1,0 0 0,1 0 0,-1 1 1,0-1-1,1 0 0,-1 0 0,0 1 0,0-1 1,1 0-1,-1 1 0,0-1 0,0 0 1,1 1-1,-1-1 0,0 0 0,0 1 0,0-1 1,0 0-1,0 1 0,1-1 0,-1 1 1,0-1-1,0 0 0,0 1 0,0-1 0,0 1 1,0-1-1,0 0 0,0 1 0,0-1 0,0 1 1,0-1-1,-1 0 0,1 1 0,0-1 1,0 1-1,0-1 0,0 0 0,-1 1 0,1-1 1,0 0-1,0 1 0,-1-1 0,1 0 1,0 0-1,0 1 0,-1-1 0,1 0 0,0 0 1,-1 1-1,1-1 0,0 0 0,-1 0 1,1 0-1,0 0 0,-1 1 0,-28 9-47,25-9 64,-97 25 113,-39 13-252,124-33-914,-1 1-1,1 1 1,-19 13-1,23-15-2012,1-3-956</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46.372"/>
    </inkml:context>
    <inkml:brush xml:id="br0">
      <inkml:brushProperty name="width" value="0.05" units="cm"/>
      <inkml:brushProperty name="height" value="0.05" units="cm"/>
      <inkml:brushProperty name="color" value="#004F8B"/>
    </inkml:brush>
  </inkml:definitions>
  <inkml:trace contextRef="#ctx0" brushRef="#br0">1 199 2609,'0'0'2711,"0"6"-2535,1 5 239,1 0 1,0 0-1,0-1 0,1 1 1,1-1-1,-1 1 1,2-1-1,-1-1 0,1 1 1,1-1-1,-1 1 0,14 14 1,12 14 980,51 49 1,-56-60-1124,2-1 0,1-2 0,1-1 0,0-1 1,2-2-1,0-1 0,1-2 0,1-2 0,0-1 0,1-2 0,0-1 0,1-2 1,0-2-1,0-1 0,41 0 0,-38-5-252,1-2-1,-1-2 1,1-1-1,-1-3 1,-1-1 0,1-2-1,-1-2 1,-1-2-1,0-1 1,68-41 0,-42 15-200,-1-2-1,-2-4 1,-1-2 0,-3-3 0,-2-3 0,70-91 0,-116 134 207,-1-1 0,0 1 0,-1-2 0,0 1 1,-1 0-1,4-17 0,6-14 42,-15 43-210,10-19 398</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47.065"/>
    </inkml:context>
    <inkml:brush xml:id="br0">
      <inkml:brushProperty name="width" value="0.05" units="cm"/>
      <inkml:brushProperty name="height" value="0.05" units="cm"/>
      <inkml:brushProperty name="color" value="#004F8B"/>
    </inkml:brush>
  </inkml:definitions>
  <inkml:trace contextRef="#ctx0" brushRef="#br0">0 149 3554,'0'0'4442,"11"-5"-4184,289-99 1262,-176 65 354,-123 39-1844,0 0-1,0 0 1,0 0 0,-1 0-1,1 0 1,0 1-1,0-1 1,0 0 0,-1 0-1,1 1 1,0-1 0,-1 1-1,1-1 1,0 0 0,0 1-1,-1-1 1,1 1-1,-1 0 1,1-1 0,-1 1-1,1-1 1,-1 1 0,1 0-1,-1 0 1,1-1 0,-1 1-1,1 0 1,-1 0-1,0 0 1,0-1 0,1 1-1,-1 0 1,0 0 0,0 1-1,7 37 377,-6-31-168,6 44 539,-3 0 1,-3 68 0,-1-78-606,0-42-148,-4-1-292,-1 0 195,1 0 1,0 1-1,0 0 0,-1-1 0,1 2 0,0-1 0,-7 2 0,-8-1-167,-11-3-221,1-2 0,-1-2 0,1 0 1,0-2-1,1-2 0,-37-17 0,19 9 649,-55-15 0,99 32 48</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48.613"/>
    </inkml:context>
    <inkml:brush xml:id="br0">
      <inkml:brushProperty name="width" value="0.05" units="cm"/>
      <inkml:brushProperty name="height" value="0.05" units="cm"/>
      <inkml:brushProperty name="color" value="#004F8B"/>
    </inkml:brush>
  </inkml:definitions>
  <inkml:trace contextRef="#ctx0" brushRef="#br0">71 126 1072,'0'0'6470,"-7"20"-4645,7-18-1815,-55 200 5567,48-182-5059,6-47-1088,6-50-1227,4 16 53,-8 46 1497,0 0 0,1 1 0,1-1 0,0 1 0,1-1 0,0 1 0,1 0 0,13-25 0,-17 38 264,-1 1 0,1 0 0,-1 0 0,0-1 0,1 1 0,-1 0 0,1 0 0,-1 0 0,1 0 0,-1 0 0,1 0 0,-1 0 0,1 0 0,-1 0 0,1 0 1,-1 0-1,1 0 0,-1 0 0,1 0 0,-1 1 0,1-1 0,-1 0 0,1 0 0,-1 1 0,1-1 0,-1 0 0,1 0 0,-1 1 0,0-1 0,1 1 1,-1-1-1,0 0 0,1 1 0,-1-1 0,0 1 0,0-1 0,1 1 0,-1-1 0,0 1 0,0-1 0,1 2 0,15 26-31,-13-24 152,12 24 220,2-1-1,1-1 1,1 0 0,0-2 0,2-1-1,1 0 1,1-2 0,0 0 0,28 17 0,-50-37-331,1 0 1,0 0 0,0 0-1,0 0 1,0 0 0,0 0 0,0 0-1,0-1 1,0 1 0,1-1 0,-1 0-1,0 1 1,0-1 0,0 0 0,0 0-1,0-1 1,1 1 0,-1 0 0,0-1-1,0 0 1,0 1 0,0-1 0,0 0-1,0 0 1,3-2 0,-2 0-28,0-1 0,0 1 1,0-1-1,-1 1 0,1-1 0,-1 0 1,0 0-1,0 0 0,0 0 1,0-1-1,2-8 0,1-10-105,-1 1 0,0-1 0,0-45 0,-5 18-125,1-15-579,6 24-5300</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49.045"/>
    </inkml:context>
    <inkml:brush xml:id="br0">
      <inkml:brushProperty name="width" value="0.05" units="cm"/>
      <inkml:brushProperty name="height" value="0.05" units="cm"/>
      <inkml:brushProperty name="color" value="#004F8B"/>
    </inkml:brush>
  </inkml:definitions>
  <inkml:trace contextRef="#ctx0" brushRef="#br0">1 303 4290,'0'0'5368,"1"6"-4757,-1-6-563,0 1 1,0 0-1,0 0 1,1 0 0,-1 0-1,0-1 1,0 1-1,0 0 1,1 0 0,-1-1-1,0 1 1,1 0-1,-1 0 1,0-1 0,1 1-1,-1 0 1,1-1-1,-1 1 1,1-1-1,-1 1 1,1-1 0,0 1-1,-1-1 1,1 1-1,0-1 1,-1 1 0,1-1-1,0 0 1,-1 0-1,1 1 1,0-1-1,0 0 1,-1 0 0,1 0-1,0 0 1,0 0-1,-1 0 1,1 0 0,0 0-1,0 0 1,-1 0-1,3-1 1,0-1-7,1-1 1,0 0-1,0-1 0,-1 1 1,0-1-1,0 1 0,6-9 0,6-12-478,-1 0 0,-1-2 0,18-45 0,-21 44 136,1 1 0,2 0-1,22-34 1,-35 59 321,0 1 0,1-1-1,-1 1 1,0-1 0,1 1-1,-1-1 1,0 1 0,1-1-1,-1 1 1,1-1 0,-1 1 0,1 0-1,-1-1 1,1 1 0,-1 0-1,1-1 1,-1 1 0,1 0-1,-1 0 1,1 0 0,-1-1 0,1 1-1,-1 0 1,1 0 0,0 0-1,-1 0 1,1 0 0,-1 0-1,1 0 1,0 0 0,-1 0 0,1 1-1,-1-1 1,1 0 0,-1 0-1,1 0 1,-1 1 0,1-1-1,-1 0 1,1 1 0,-1-1 0,1 1-1,-1-1 1,1 0 0,-1 1-1,0-1 1,1 1 0,-1-1 0,0 1-1,1-1 1,-1 1 0,0 0-1,0-1 1,1 1 0,-1-1-1,0 1 1,0 0 0,0 0-1,15 49 1020,-11-33-649,79 237 3101,-81-239-3369</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49.470"/>
    </inkml:context>
    <inkml:brush xml:id="br0">
      <inkml:brushProperty name="width" value="0.05" units="cm"/>
      <inkml:brushProperty name="height" value="0.05" units="cm"/>
      <inkml:brushProperty name="color" value="#004F8B"/>
    </inkml:brush>
  </inkml:definitions>
  <inkml:trace contextRef="#ctx0" brushRef="#br0">0 115 6883,'0'0'4405,"20"-2"-3837,177-31-801,25-24-4558,-201 47 4568,15-2 2567,-37 90 1718,-1-34-3109,2 1 0,2-1-1,10 67 1,-12-138-7585,0 20 5367,0-30-4158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11.783"/>
    </inkml:context>
    <inkml:brush xml:id="br0">
      <inkml:brushProperty name="width" value="0.05" units="cm"/>
      <inkml:brushProperty name="height" value="0.05" units="cm"/>
      <inkml:brushProperty name="color" value="#004F8B"/>
    </inkml:brush>
  </inkml:definitions>
  <inkml:trace contextRef="#ctx0" brushRef="#br0">82 61 8004,'0'0'5279,"22"-4"-3288,168-33 986,-179 33-2485,-10 1-292,-23-3-411,-36 1-820,36 4 628,1 1 121,0 0 0,-29 5 0,45-4 288,0 0 0,0 0 1,0 0-1,0 1 0,0-1 0,0 1 0,0 1 1,1-1-1,-1 1 0,1 0 0,-1 0 1,1 0-1,0 0 0,0 1 0,-3 4 1,6-7 15,0 1 0,0-1 0,0 1 0,0-1 0,0 1 1,1 0-1,-1-1 0,0 1 0,1 0 0,0 0 0,-1 0 0,1-1 1,0 1-1,0 0 0,0 0 0,0 0 0,0 0 0,0-1 1,1 1-1,-1 0 0,1 0 0,-1 0 0,1-1 0,-1 1 0,1 0 1,0-1-1,0 1 0,0-1 0,0 1 0,0-1 0,3 3 1,3 3 99,0 0 1,0 0-1,1-1 1,12 9 0,-18-15-106,115 70 960,10 6-137,-125-74-843,0-1 0,0 0 1,0 1-1,0-1 1,0 1-1,0-1 1,0 1-1,0 0 0,-1 0 1,1 0-1,-1 0 1,1 0-1,-1 0 0,0 0 1,0 0-1,0 1 1,0-1-1,0 0 0,-1 1 1,1 3-1,-1-4-12,-1 0-1,0 0 1,0-1-1,0 1 1,0 0-1,0 0 0,0-1 1,0 1-1,-1-1 1,1 1-1,-1-1 1,1 0-1,-1 1 1,1-1-1,-1 0 1,0 0-1,0 0 1,1 0-1,-1 0 1,0-1-1,0 1 0,0-1 1,0 1-1,-3 0 1,-40 9-140,0-1 0,-1-2 1,0-2-1,-79-2 0,124-4 71,0 1-1,0 0 1,0 0-1,0-1 0,1 1 1,-1 0-1,0-1 1,0 1-1,0 0 1,1-1-1,-1 0 1,0 1-1,1-1 1,-1 1-1,0-1 0,1 0 1,-1 1-1,1-1 1,-1 0-1,1 1 1,-1-1-1,1 0 1,0 0-1,-1 0 1,1 0-1,0 1 0,-1-1 1,1 0-1,0 0 1,0 0-1,0 0 1,0 0-1,0 0 1,0 1-1,0-1 1,0 0-1,0 0 0,1 0 1,-1 0-1,1-1 1,-1-4-1060,0-21-5005</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49.832"/>
    </inkml:context>
    <inkml:brush xml:id="br0">
      <inkml:brushProperty name="width" value="0.05" units="cm"/>
      <inkml:brushProperty name="height" value="0.05" units="cm"/>
      <inkml:brushProperty name="color" value="#004F8B"/>
    </inkml:brush>
  </inkml:definitions>
  <inkml:trace contextRef="#ctx0" brushRef="#br0">0 5 4386,'0'0'4239,"6"-1"-3967,16-1 321,-1 1-1,1 1 1,0 1 0,-1 1-1,1 1 1,30 8-1,-40-8-453,1 1 1,-1 1-1,0 0 0,0 1 0,-1 0 0,1 1 1,-1 0-1,-1 1 0,1 1 0,-1-1 0,-1 2 1,15 16-1,-21-22-125,0 0 0,-1-1 0,1 1 0,-1 0 0,0 0 1,0 1-1,0-1 0,-1 0 0,1 1 0,-1-1 0,0 1 0,0 0 0,0-1 1,-1 1-1,0 0 0,0-1 0,0 1 0,0 0 0,0-1 0,-1 1 0,0 0 1,-2 7-1,1-7-3,-1 1-1,0-1 1,0 1 0,0-1 0,-1 0 0,0 0 0,0 0 0,0-1 0,0 1-1,-1-1 1,1 0 0,-1-1 0,0 1 0,0-1 0,-11 5 0,-1 0-190,-1 0 0,-1-1-1,1-1 1,-1-1 0,0-1 0,0-1 0,-31 1 0,55-20-4436,9 1 832</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50.473"/>
    </inkml:context>
    <inkml:brush xml:id="br0">
      <inkml:brushProperty name="width" value="0.05" units="cm"/>
      <inkml:brushProperty name="height" value="0.05" units="cm"/>
      <inkml:brushProperty name="color" value="#004F8B"/>
    </inkml:brush>
  </inkml:definitions>
  <inkml:trace contextRef="#ctx0" brushRef="#br0">96 171 5635,'0'0'5389,"5"15"-3914,12 62 453,11 108-1,-43-354-7271,-11 66 2904,16 71 2877,2-1-1,-6-41 0,14 73-389,0-1 1,0 1-1,0 0 0,0 0 0,0 0 1,0-1-1,0 1 0,1 0 1,-1 0-1,0 0 0,1 0 0,-1 0 1,0-1-1,1 1 0,-1 0 0,1 0 1,0 0-1,-1 0 0,1 0 0,0 1 1,0-1-1,-1 0 0,1 0 0,0 0 1,0 1-1,0-1 0,0 0 0,0 1 1,0-1-1,1 0 0,2 0 23,1 0-1,-1 0 0,0 0 0,1 0 1,-1 1-1,0 0 0,1 0 1,6 1-1,-2 0 86,-1 0 1,0 1-1,1 0 0,-1 0 0,0 1 1,0 0-1,0 1 0,0 0 1,9 7-1,-12-6-99,1 0-1,-1 1 1,-1 0 0,1 0 0,-1 1-1,0-1 1,0 1 0,-1 0 0,1 0 0,-2 0-1,1 1 1,-1-1 0,0 1 0,0-1-1,-1 1 1,0 0 0,0 0 0,0 0 0,-1 0-1,-1 11 1,0-15-53,0 0 0,0-1 0,-1 1 0,1-1 0,-1 1 0,1-1-1,-1 0 1,0 0 0,0 0 0,-1 0 0,1 0 0,0 0 0,-1-1 0,0 1 0,1-1 0,-1 1 0,0-1 0,0 0 0,0-1-1,0 1 1,0 0 0,-1-1 0,1 0 0,-6 2 0,-11 3-158,-1 0 0,-35 5 0,35-8-911,0 0 0,-1-2 0,-28-2 1,49 1 976,1 0 0,-1 0 0,1 0 1,-1 0-1,1 0 0,0 0 0,-1-1 1,1 1-1,-1 0 0,1 0 0,0-1 1,-1 1-1,1 0 0,0-1 0,-1 1 1,1 0-1,0-1 0,0 1 0,-1 0 1,1-1-1,0 1 0,0-1 0,0 1 1,-1 0-1,1-1 0,0 1 0,0-1 1,0 1-1,0-1 0,0 1 0,0-1 1,0 1-1,0-1 0,0 1 0,0-1 1,0 1-1,0 0 0,0-1 0,0 1 1,0-1-1,1-3-720,-1-18-4332</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50.815"/>
    </inkml:context>
    <inkml:brush xml:id="br0">
      <inkml:brushProperty name="width" value="0.05" units="cm"/>
      <inkml:brushProperty name="height" value="0.05" units="cm"/>
      <inkml:brushProperty name="color" value="#004F8B"/>
    </inkml:brush>
  </inkml:definitions>
  <inkml:trace contextRef="#ctx0" brushRef="#br0">28 0 4818,'0'0'4762,"0"14"-3268,0 171 1966,0-50-4470,0-134 720,-1 0 0,1-1 1,-1 1-1,0 0 0,1-1 1,-1 1-1,1-1 0,-1 1 1,0-1-1,0 1 0,1-1 1,-1 0-1,0 1 1,0-1-1,1 0 0,-1 0 1,0 0-1,0 1 0,0-1 1,1 0-1,-1 0 0,0 0 1,0 0-1,0 0 0,1-1 1,-1 1-1,0 0 1,0 0-1,-1-1 0,-3-1-3343</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51.142"/>
    </inkml:context>
    <inkml:brush xml:id="br0">
      <inkml:brushProperty name="width" value="0.05" units="cm"/>
      <inkml:brushProperty name="height" value="0.05" units="cm"/>
      <inkml:brushProperty name="color" value="#004F8B"/>
    </inkml:brush>
  </inkml:definitions>
  <inkml:trace contextRef="#ctx0" brushRef="#br0">0 231 2113,'0'0'5285,"13"-3"-4453,75-11 624,-62 12-1491,0-2 0,1-1 0,-1-1 0,42-17 0,-61 21-297,-1-2 0,1 1 1,-1-1-1,0 0 0,0-1 0,0 0 1,0 0-1,-1 0 0,0 0 1,0-1-1,0 0 0,-1 0 0,1-1 1,-1 1-1,-1-1 0,1 0 0,-1 0 1,0 0-1,-1-1 0,0 1 0,0-1 1,2-11-1,-1-12-1549</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51.488"/>
    </inkml:context>
    <inkml:brush xml:id="br0">
      <inkml:brushProperty name="width" value="0.05" units="cm"/>
      <inkml:brushProperty name="height" value="0.05" units="cm"/>
      <inkml:brushProperty name="color" value="#004F8B"/>
    </inkml:brush>
  </inkml:definitions>
  <inkml:trace contextRef="#ctx0" brushRef="#br0">38 1 416,'0'0'8244,"-35"119"-6867,33-61-97,2 3-191,0-5-193,0-7-288,0-6-512,2-5-96,3-9-16,0-6-1312,-5-10-1746</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53.798"/>
    </inkml:context>
    <inkml:brush xml:id="br0">
      <inkml:brushProperty name="width" value="0.05" units="cm"/>
      <inkml:brushProperty name="height" value="0.05" units="cm"/>
      <inkml:brushProperty name="color" value="#004F8B"/>
    </inkml:brush>
  </inkml:definitions>
  <inkml:trace contextRef="#ctx0" brushRef="#br0">32 198 848,'0'0'4037,"0"9"-3325,-27 182 6032,23-169-6215,5-25-980,22-81-2275,-13 53 1734,-2 0 1,7-47-1,-13 57 737,12-64-389,-14 84 660,0 1 0,0 0 0,0 0 0,0 0 0,0-1 1,0 1-1,0 0 0,0 0 0,0 0 0,0-1 0,0 1 1,0 0-1,0 0 0,1 0 0,-1 0 0,0-1 0,0 1 0,0 0 1,0 0-1,0 0 0,0 0 0,1-1 0,-1 1 0,0 0 0,0 0 1,0 0-1,0 0 0,1 0 0,-1 0 0,0 0 0,0 0 1,0 0-1,0 0 0,1 0 0,-1 0 0,0 0 0,0 0 0,0 0 1,1 0-1,-1 0 0,0 0 0,0 0 0,0 0 0,1 0 1,-1 0-1,0 0 0,0 0 0,0 0 0,0 0 0,1 0 0,-1 0 1,0 1-1,10 12 234,4 18 194,-3 2 422,3-2 0,0 0 0,25 41 0,-32-62-777,-1 0 1,1-1-1,1 0 1,-1 0-1,2 0 1,-1-1-1,1 0 1,0-1-1,0 0 1,1-1-1,0 0 1,0 0-1,13 4 1,-20-9-94,0 1 0,0-1 0,0 0 0,1 0 1,-1 0-1,1-1 0,-1 1 0,0-1 0,1 0 1,-1 0-1,1 0 0,-1-1 0,0 1 0,1-1 1,-1 0-1,0 0 0,1 0 0,-1 0 0,0-1 1,0 1-1,0-1 0,0 0 0,0 0 0,0 0 1,-1 0-1,1-1 0,0 1 0,-1-1 0,0 0 1,0 0-1,0 0 0,0 0 0,0 0 0,0 0 1,-1-1-1,1 1 0,-1 0 0,0-1 0,0 1 1,1-6-1,3-16-207,-2 0 1,0-1 0,-2 1-1,-2-49 1,0 33 225,-2-24 137,1 2-3391</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54.238"/>
    </inkml:context>
    <inkml:brush xml:id="br0">
      <inkml:brushProperty name="width" value="0.05" units="cm"/>
      <inkml:brushProperty name="height" value="0.05" units="cm"/>
      <inkml:brushProperty name="color" value="#004F8B"/>
    </inkml:brush>
  </inkml:definitions>
  <inkml:trace contextRef="#ctx0" brushRef="#br0">1 390 3282,'0'0'7288,"0"0"-7230,0 0-1,0 0 1,1 1-1,-1-1 1,0 0 0,0 0-1,1 0 1,-1 0-1,0 1 1,1-1-1,-1 0 1,0 0-1,1 0 1,-1 0 0,0 0-1,1 0 1,-1 0-1,0 0 1,1 0-1,-1 0 1,0 0-1,1 0 1,-1 0 0,0-1-1,1 1 1,-1 0-1,0 0 1,1 0-1,-1 0 1,0 0 0,0-1-1,1 1 1,-1 0-1,0 0 1,0-1-1,1 1 1,-1 0-1,0 0 1,0-1 0,20-33-333,-2-1 1,21-55-1,-30 64 49,2 1 0,0 0-1,1 1 1,1 1 0,1 0 0,0 1 0,32-35-1,-46 57 242,1-1-1,-1 1 0,1 0 0,-1-1 1,1 1-1,-1 0 0,1-1 1,-1 1-1,1 0 0,-1 0 0,1 0 1,-1 0-1,1-1 0,0 1 0,-1 0 1,1 0-1,-1 0 0,1 0 1,0 0-1,-1 1 0,1-1 0,-1 0 1,1 0-1,-1 0 0,1 1 0,0-1 1,-1 0-1,1 0 0,-1 1 1,1-1-1,-1 0 0,1 1 0,-1-1 1,0 1-1,1-1 0,-1 1 0,1-1 1,-1 1-1,0-1 0,1 1 1,-1-1-1,0 1 0,0-1 0,1 1 1,-1 0-1,0 1 0,14 38 1122,-10-28-851,28 81 1380,25 80-449,-74-170-9138,14-3 6821,-25 0-3903</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54.648"/>
    </inkml:context>
    <inkml:brush xml:id="br0">
      <inkml:brushProperty name="width" value="0.05" units="cm"/>
      <inkml:brushProperty name="height" value="0.05" units="cm"/>
      <inkml:brushProperty name="color" value="#004F8B"/>
    </inkml:brush>
  </inkml:definitions>
  <inkml:trace contextRef="#ctx0" brushRef="#br0">1 146 7251,'0'0'5173,"24"-1"-4484,188-22-49,-85-6-1774,-103 21-457,1 0 0,36-21 0,-22-2-398,-23 17 2319,-10 11 4112,-6 91-1040,-1 12-2170,2-56-6112,-4-73 1690,-3-10-1282</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54.992"/>
    </inkml:context>
    <inkml:brush xml:id="br0">
      <inkml:brushProperty name="width" value="0.05" units="cm"/>
      <inkml:brushProperty name="height" value="0.05" units="cm"/>
      <inkml:brushProperty name="color" value="#004F8B"/>
    </inkml:brush>
  </inkml:definitions>
  <inkml:trace contextRef="#ctx0" brushRef="#br0">1 21 1249,'0'0'6285,"2"-5"-6037,-2 4-226,0 0 0,1 0 0,-1 1 0,0-1 0,1 0 0,-1 0 0,1 0 0,-1 0 1,1 1-1,0-1 0,-1 0 0,1 1 0,0-1 0,-1 1 0,1-1 0,0 0 0,0 1 0,-1 0 0,1-1 0,0 1 0,0-1 0,0 1 0,0 0 0,0 0 0,-1 0 0,1-1 0,2 1 0,31 9 1045,47 39 1083,-57-32-1752,7 2 179,8 5 40,43 34 0,-74-51-573,0 1 1,0 0 0,-1 0 0,0 0-1,0 1 1,0 1 0,-1-1-1,0 1 1,-1 0 0,0 1 0,5 11-1,-8-17-44,-1-1-1,0 1 1,0 0 0,0 0-1,0 0 1,-1 0 0,1 0-1,-1 0 1,0 0-1,0 0 1,0 0 0,-1 0-1,1 0 1,-1 0-1,0 0 1,0 0 0,0 0-1,-1 0 1,1-1 0,-3 6-1,0-4 7,1-1-1,-1 0 1,0 0-1,0 0 1,0-1-1,0 0 1,-1 1 0,1-2-1,-1 1 1,0 0-1,1-1 1,-11 3-1,-10 1-134,-1 0 0,1-2 0,-1-2 0,-43 0 0,0-2-941,83-19-1217,11 1-711,2-3-2058</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55.602"/>
    </inkml:context>
    <inkml:brush xml:id="br0">
      <inkml:brushProperty name="width" value="0.05" units="cm"/>
      <inkml:brushProperty name="height" value="0.05" units="cm"/>
      <inkml:brushProperty name="color" value="#004F8B"/>
    </inkml:brush>
  </inkml:definitions>
  <inkml:trace contextRef="#ctx0" brushRef="#br0">29 226 4786,'0'0'4373,"3"19"-2954,15 255 2919,-18-273-4295,1-26-957,-1 0 168,-1-1 0,0 1 1,-2 0-1,-8-32 0,5 23 81,-5-63-1,9 55 628,0 22 153,1 0 1,1 0-1,1 0 1,5-37-1,-5 55-32,0 0 0,0 1 0,0-1 0,0 0 0,0 1-1,0 0 1,0-1 0,0 1 0,1 0 0,-1-1 0,0 1 0,1 0-1,-1 0 1,1 0 0,-1 0 0,1 1 0,-1-1 0,1 0 0,0 1-1,-1-1 1,1 1 0,0 0 0,-1-1 0,1 1 0,3 0-1,51 2 102,-42-1 168,-4 0-171,0 1 1,0 0-1,-1 1 0,0 0 1,1 0-1,-1 1 1,0 0-1,0 1 1,-1 0-1,1 1 1,-1 0-1,9 9 1,-12-11-156,0 0 1,-1 1-1,1 0 1,-1 0-1,0 0 1,0 1-1,-1 0 1,0-1-1,0 1 1,0 0-1,-1 1 1,1-1-1,-1 0 1,-1 1-1,1 0 1,-1-1 0,0 1-1,0 0 1,-1-1-1,0 11 1,-1-13-35,-1-1 0,1 1 0,-1-1 0,0 0 0,0 0 0,0 0 0,0 0 0,0 0 0,0 0 0,-1-1 0,1 1 0,-1-1 0,0 1 0,0-1 0,0 0 0,0-1 0,0 1 0,0 0 0,0-1 0,-1 0 0,1 0 0,-6 1 0,-10 4-199,-2 0-1,-28 2 1,25-4-1000,0-2-1,-1-1 1,-45-4 0,70 3 1093,-1 0 1,0 0-1,0 0 1,1 0-1,-1-1 1,0 1-1,1 0 0,-1-1 1,0 1-1,1 0 1,-1-1-1,0 1 0,1-1 1,-1 1-1,0-1 1,1 1-1,-1-1 0,1 1 1,-1-1-1,1 0 1,0 1-1,-1-1 1,1 0-1,0 1 0,-1-1 1,1 0-1,0 0 1,-1 1-1,1-1 0,0 0 1,0 0-1,0 0 1,0 1-1,0-1 1,0 0-1,0 0 0,0 0 1,0 0-1,1-1 1,-1-18-4247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12.162"/>
    </inkml:context>
    <inkml:brush xml:id="br0">
      <inkml:brushProperty name="width" value="0.05" units="cm"/>
      <inkml:brushProperty name="height" value="0.05" units="cm"/>
      <inkml:brushProperty name="color" value="#004F8B"/>
    </inkml:brush>
  </inkml:definitions>
  <inkml:trace contextRef="#ctx0" brushRef="#br0">1 17 4194,'0'0'11021,"5"1"-9620,156 18 1564,197-3 0,-250-13-2423,605 2 1277,-702-5-1941,36-5-2774,-45 5 2723,0-1 1,-1 1 0,1-1-1,0 0 1,-1 0-1,1 0 1,-1 0-1,0 0 1,1 0-1,-1-1 1,0 1 0,1 0-1,-1-1 1,0 1-1,0-1 1,0 1-1,0-1 1,-1 0 0,1 1-1,0-1 1,-1 0-1,1-1 1,4-10-4481,0 0-2374</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55.934"/>
    </inkml:context>
    <inkml:brush xml:id="br0">
      <inkml:brushProperty name="width" value="0.05" units="cm"/>
      <inkml:brushProperty name="height" value="0.05" units="cm"/>
      <inkml:brushProperty name="color" value="#004F8B"/>
    </inkml:brush>
  </inkml:definitions>
  <inkml:trace contextRef="#ctx0" brushRef="#br0">1 26 5074,'0'0'6019,"152"0"-3810,-97 0-1072,0 0 15,-6 0-480,-10-3-511,-9 1-161,-9 0-97,-10 2-31,-4 0-928,-2-2-465,-1 2-352,1-7-832,-3-2-688</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2:56.312"/>
    </inkml:context>
    <inkml:brush xml:id="br0">
      <inkml:brushProperty name="width" value="0.05" units="cm"/>
      <inkml:brushProperty name="height" value="0.05" units="cm"/>
      <inkml:brushProperty name="color" value="#004F8B"/>
    </inkml:brush>
  </inkml:definitions>
  <inkml:trace contextRef="#ctx0" brushRef="#br0">31 1 2177,'0'0'7924,"-30"155"-6164,30-108-607,0-2-497,0 2-208,0-7-384,0-4-64,0-4-464,0-10-1793,0-6-2017</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00.582"/>
    </inkml:context>
    <inkml:brush xml:id="br0">
      <inkml:brushProperty name="width" value="0.05" units="cm"/>
      <inkml:brushProperty name="height" value="0.05" units="cm"/>
      <inkml:brushProperty name="color" value="#004F8B"/>
    </inkml:brush>
  </inkml:definitions>
  <inkml:trace contextRef="#ctx0" brushRef="#br0">177 71 3249,'0'0'4744,"-1"-5"-4080,1 4-626,0-1 1,0 1-1,0 0 0,0 0 0,0 0 0,-1 0 0,1 0 0,0 0 0,-1 0 0,1 0 0,-1 0 1,1 0-1,-1 0 0,1 0 0,-1 0 0,0 0 0,1 0 0,-1 0 0,0 1 0,0-1 1,0 0-1,1 1 0,-1-1 0,0 1 0,0-1 0,0 1 0,0-1 0,0 1 0,0-1 1,0 1-1,-1 0 0,-1 0 5,0 0 1,0 1-1,0-1 0,1 1 1,-1 0-1,0 0 1,0 0-1,1 0 1,-1 0-1,1 1 0,-5 3 1,-3 2 232,1 1 1,0 0-1,0 1 0,0 0 1,-11 17-1,13-14-29,0 1 0,1 0 0,0 0 0,1 1 0,0 0 0,1-1 0,1 2 0,0-1 0,1 0 0,0 1 0,1-1 0,0 1 0,2 17 0,-1-27-209,0-1 0,0 1 1,1-1-1,0 1 0,-1-1 1,1 0-1,1 1 0,-1-1 1,1 0-1,-1 0 0,1 0 0,0 0 1,0 0-1,1 0 0,-1-1 1,1 1-1,0-1 0,0 0 1,5 5-1,-2-3 13,1-1 1,0 0 0,0 0-1,0 0 1,0-1-1,0 0 1,1-1-1,-1 0 1,1 0-1,8 0 1,-3 0-122,0-1 1,0 0-1,1-2 1,-1 1-1,0-2 1,0 0-1,0 0 1,0-2-1,-1 0 1,1 0-1,-1-1 1,17-10-1,-17 5-176,1-1 0,-2-1 0,1 0 0,-2-1 0,0 0 0,0-1 0,-1 0-1,0 0 1,11-29 0,-18 40 240,-1 2 27,-1 1 0,1-1 0,-1 1 0,1-1 0,0 1 0,-1 0 0,1-1 0,-1 1 0,1 0 0,0-1 0,0 1 0,-1 0 0,1 0 0,0 0 0,-1 0 0,1 0 0,0 0 0,-1 0 0,1 0 0,0 0 0,0 0 0,-1 0 0,1 0 0,0 1 1,-1-1-1,1 0 0,0 0 0,-1 1 0,1-1 0,-1 1 0,1-1 0,0 1 0,-1-1 0,1 1 0,-1-1 0,2 2 0,27 25-103,-20-19 266,5 2-100,0-1 1,0 0 0,1-1-1,0-1 1,0-1-1,0 0 1,1-1 0,0-1-1,0 0 1,0-1-1,1-1 1,-1-1 0,0-1-1,1 0 1,-1-1-1,23-5 1,-32 4-149,0-1-1,0-1 1,-1 1-1,1-1 1,-1 0 0,0-1-1,0 1 1,-1-1 0,1-1-1,-1 1 1,0-1 0,0 0-1,0 0 1,-1 0 0,0-1-1,0 0 1,4-11 0,-5 12-44,-1 1 1,0-1 0,0 1 0,0-1 0,-1 0 0,1 0 0,-1 0-1,-1 0 1,1 0 0,-1 0 0,0 0 0,0 0 0,0 0 0,-1 0-1,0 0 1,0 0 0,-1 0 0,1 0 0,-1 0 0,0 1 0,-1-1-1,1 1 1,-6-9 0,0 4-3,-1 1 0,0 0 0,-1 0 0,0 1 0,0 1 0,0-1 0,-1 2 0,0 0 1,0 0-1,0 1 0,-1 0 0,0 1 0,-12-2 0,1 1 191,0 1 0,1 1 0,-1 1 0,0 1 1,0 2-1,-28 3 0,44-2 51,-1 0-1,1 0 1,0 1 0,0 0-1,0 0 1,0 1-1,1-1 1,-1 2 0,1-1-1,0 1 1,0 0 0,1 0-1,-1 1 1,1 0-1,0 0 1,0 0 0,-4 9-1,5-9-39,1 0-1,0-1 0,1 1 1,-1 0-1,1 0 0,0 1 1,0-1-1,1 0 0,-1 1 0,1-1 1,1 1-1,-1-1 0,1 1 1,0 0-1,1-1 0,-1 1 1,1-1-1,0 1 0,1-1 0,0 1 1,4 11-1,-2-11-31,1 0 0,-1-1 0,1 0 1,0 1-1,1-2 0,0 1 0,-1-1 0,2 0 0,-1 0 0,0-1 0,1 1 0,0-2 1,0 1-1,0-1 0,12 3 0,3 2 22,0-2 1,1-1-1,46 3 0,212-8-2303,-115-3 2513,-151 4-157,1 1 1,0 1-1,-1 0 0,23 9 0,-22-6 3,1-2 1,-1 0 0,31 3-1,-27-6-9,-7 0-1,0 0 0,1-2 0,-1 0 0,25-4 0,-34 3-114,1 0 1,0 0-1,-1 0 1,1 0 0,-1-1-1,0 0 1,1 0-1,-1 0 1,-1-1 0,1 1-1,0-1 1,-1 0-1,1 0 1,-1-1 0,0 1-1,3-7 1,-2 3-116,1-1 0,-1 0 0,-1 1 0,0-2 0,0 1 0,0 0 0,-1 0 0,-1-1 0,1 1 0,-2-1 0,1 0 0,-1 1 0,0-1 0,-1 1 0,0-1 0,0 0 0,-1 1 0,0 0 0,-1-1 0,-3-8 0,2 10 36,1 1 1,-1 0 0,0 0 0,-1 0 0,1 0 0,-1 1 0,0 0 0,-1 0-1,1 0 1,-1 1 0,0 0 0,-1 0 0,1 1 0,-1 0 0,0 0-1,0 0 1,0 1 0,0 0 0,0 1 0,-1 0 0,1 0 0,-1 1 0,-11-1-1,-3 0 64,0 2-1,0 0 0,0 2 1,0 1-1,1 0 0,-1 2 1,-38 14-1,53-17 45,0 1 0,0 0 1,1 1-1,-1 0 0,1 0 0,0 0 1,0 1-1,0 0 0,1 0 0,-1 0 1,1 1-1,1 0 0,-1 0 1,1 1-1,-1-1 0,2 1 0,-1 0 1,1 0-1,0 0 0,0 1 0,1-1 1,0 1-1,0-1 0,1 1 1,-1 0-1,2 0 0,-1 10 0,1-15-79,0 0-1,1 0 0,-1 0 1,1 0-1,0 0 0,0 0 0,0 0 1,0 0-1,0 0 0,1-1 1,-1 1-1,1 0 0,0-1 1,-1 1-1,1-1 0,0 0 0,0 0 1,1 0-1,-1 0 0,0 0 1,1 0-1,-1-1 0,1 1 1,-1-1-1,1 0 0,-1 1 0,1-1 1,0-1-1,0 1 0,4 0 1,11 3-1079,0-1 1,-1-1-1,32-1 1,-40-1 333,42 0-3794</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00.940"/>
    </inkml:context>
    <inkml:brush xml:id="br0">
      <inkml:brushProperty name="width" value="0.05" units="cm"/>
      <inkml:brushProperty name="height" value="0.05" units="cm"/>
      <inkml:brushProperty name="color" value="#004F8B"/>
    </inkml:brush>
  </inkml:definitions>
  <inkml:trace contextRef="#ctx0" brushRef="#br0">1 1 5587,'0'0'3535,"3"2"-3394,0 1-12,-1 0 1,1 0-1,-1 1 1,1-1-1,-1 1 1,0 0-1,0-1 1,-1 1-1,1 0 1,-1 0-1,0 0 1,0 1-1,0-1 1,0 0-1,0 6 1,4 77 1193,-5-72-1159,1 126 436,-1-78-5154</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01.286"/>
    </inkml:context>
    <inkml:brush xml:id="br0">
      <inkml:brushProperty name="width" value="0.05" units="cm"/>
      <inkml:brushProperty name="height" value="0.05" units="cm"/>
      <inkml:brushProperty name="color" value="#004F8B"/>
    </inkml:brush>
  </inkml:definitions>
  <inkml:trace contextRef="#ctx0" brushRef="#br0">1 284 3650,'0'0'5279,"22"0"-4678,280 2 967,-297-3-1640,0 1 0,0-1 0,-1 0 0,1-1-1,0 1 1,-1-1 0,1 0 0,-1 0-1,0-1 1,0 1 0,1-1 0,-2 0-1,1 0 1,0 0 0,0-1 0,-1 0 0,0 1-1,0-1 1,0-1 0,0 1 0,0 0-1,-1-1 1,0 1 0,0-1 0,0 0 0,0 0-1,-1 0 1,2-7 0,0 1-35,-1 0 0,0 0 0,0 0-1,-1-1 1,0 1 0,-1-1 0,0 1 0,-1-1 0,0 1 0,-1 0 0,0 0 0,-4-13-1,6 22 195,0 1-1,-1-1 1,0 0-1,1 0 0,-1 1 1,0-1-1,0 1 1,1-1-1,-1 1 0,0-1 1,-1 1-1,1 0 0,0-1 1,0 1-1,0 0 1,-1 0-1,1 0 0,-3-1 1,4 2-41,-1 0 1,0 0 0,0 0-1,0 0 1,0 0 0,0 0-1,0 0 1,1 1 0,-1-1 0,0 0-1,0 1 1,0-1 0,1 0-1,-1 1 1,0-1 0,1 1-1,-1 0 1,0-1 0,1 1-1,-1 0 1,0-1 0,1 1-1,-1 0 1,0 1 0,-3 4 135,0 1 0,1 1 0,0-1 0,0 0-1,0 1 1,-2 11 0,-1 13 204,1 1-1,2 0 1,1 0-1,1 0 1,5 60-1,1-56-1808,1-1 1,16 57-1,-14-62-2120</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02.192"/>
    </inkml:context>
    <inkml:brush xml:id="br0">
      <inkml:brushProperty name="width" value="0.05" units="cm"/>
      <inkml:brushProperty name="height" value="0.05" units="cm"/>
      <inkml:brushProperty name="color" value="#004F8B"/>
    </inkml:brush>
  </inkml:definitions>
  <inkml:trace contextRef="#ctx0" brushRef="#br0">14 11 4498,'0'0'5619,"0"-11"-5011,0 25-352,-4 12 560,-1 8 289,1 7-721,4-1-112,0 3-272,0-5-528,0-2-1265,0-3-1841,0-6-1392</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04.412"/>
    </inkml:context>
    <inkml:brush xml:id="br0">
      <inkml:brushProperty name="width" value="0.05" units="cm"/>
      <inkml:brushProperty name="height" value="0.05" units="cm"/>
      <inkml:brushProperty name="color" value="#004F8B"/>
    </inkml:brush>
  </inkml:definitions>
  <inkml:trace contextRef="#ctx0" brushRef="#br0">493 123 4402,'0'0'4495,"-2"-7"-3950,1 2-368,0 0-1,-1-1 1,0 1 0,0 0 0,-1 0 0,1 0 0,-1 0 0,0 0-1,0 1 1,0-1 0,-1 1 0,0 0 0,1 0 0,-1 1 0,0-1 0,-1 1-1,-6-4 1,2 2-147,-1 0-1,0 1 1,-1 0 0,1 1-1,-1 0 1,1 1-1,-1 1 1,-14-1-1,6 0-20,1 2-1,-1 0 1,1 2-1,-1 0 1,1 1-1,-1 1 1,1 1 0,-21 9-1,30-10 78,1 0 1,0 1-1,0 0 1,0 0-1,1 1 0,-1 1 1,1-1-1,1 1 1,-1 0-1,1 1 0,0-1 1,1 1-1,-1 1 0,1-1 1,1 1-1,0 0 1,0 0-1,-4 17 0,5-17-7,0 0 0,1 1 0,1-1 0,-1 1 0,1-1 0,1 1-1,0 0 1,0-1 0,1 1 0,0 0 0,4 17 0,-3-22-28,0 1 0,0 0 1,1-1-1,-1 1 0,1-1 0,1 0 1,-1 0-1,1 0 0,0 0 0,0-1 1,0 0-1,0 0 0,1 0 0,-1 0 1,1-1-1,0 1 0,0-2 0,0 1 1,8 3-1,11 2-158,1-1 0,-1-2 1,1 0-1,0-2 0,0 0 1,0-2-1,0-2 0,1 0 0,-1-1 1,40-11-1,-50 9-902,0-2 0,-1 1 0,0-2 0,0 0 0,0-1 0,-1 0 0,0-1 0,-1-1 0,13-12 0,-1-7-3107</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04.743"/>
    </inkml:context>
    <inkml:brush xml:id="br0">
      <inkml:brushProperty name="width" value="0.05" units="cm"/>
      <inkml:brushProperty name="height" value="0.05" units="cm"/>
      <inkml:brushProperty name="color" value="#004F8B"/>
    </inkml:brush>
  </inkml:definitions>
  <inkml:trace contextRef="#ctx0" brushRef="#br0">0 75 2689,'114'-62'440,"-92"50"3458,-22 22-3290,0 208 5362,0-143-7194,0-1-3722</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05.104"/>
    </inkml:context>
    <inkml:brush xml:id="br0">
      <inkml:brushProperty name="width" value="0.05" units="cm"/>
      <inkml:brushProperty name="height" value="0.05" units="cm"/>
      <inkml:brushProperty name="color" value="#004F8B"/>
    </inkml:brush>
  </inkml:definitions>
  <inkml:trace contextRef="#ctx0" brushRef="#br0">0 299 5234,'0'0'3930,"24"0"-3618,153-1 150,-172 1-497,0 0 0,1 0 0,-1-1 0,1 0 0,-1 0 0,0-1 0,1 1 0,-1-1 0,0 0 0,0-1 0,0 0 0,-1 1 0,1-2 0,-1 1 0,1 0 0,-1-1 0,0 0 0,0 0 0,0-1 0,-1 1 0,1-1 0,-1 0 0,0 1 0,0-2 0,-1 1 0,1 0 0,-1-1 0,2-6 0,1-11-128,-1-1 1,0 0-1,-2 0 1,0 0-1,-2-35 1,-1 38 426,1 19 384,-3 6-101,-6 19 262,0 0 1,2 0-1,0 1 1,1-1-1,-5 50 1,4 129 1947,6-201-2827,1 0 0,0 1-1,0-1 1,0 1 0,0-1 0,1 0-1,-1 1 1,0-1 0,0 0 0,1 1-1,-1-1 1,1 0 0,-1 1 0,1-1-1,0 0 1,-1 0 0,1 0 0,0 1-1,0-1 1,0 0 0,0 0 0,-1 0-1,1-1 1,2 2 0,21 3-7287,-11-5 1450</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05.433"/>
    </inkml:context>
    <inkml:brush xml:id="br0">
      <inkml:brushProperty name="width" value="0.05" units="cm"/>
      <inkml:brushProperty name="height" value="0.05" units="cm"/>
      <inkml:brushProperty name="color" value="#004F8B"/>
    </inkml:brush>
  </inkml:definitions>
  <inkml:trace contextRef="#ctx0" brushRef="#br0">0 25 8148,'0'0'7347,"138"-6"-7347,-112 1-320,-1 1-1105,0 1-1840,-2-3-1745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12.678"/>
    </inkml:context>
    <inkml:brush xml:id="br0">
      <inkml:brushProperty name="width" value="0.05" units="cm"/>
      <inkml:brushProperty name="height" value="0.05" units="cm"/>
      <inkml:brushProperty name="color" value="#004F8B"/>
    </inkml:brush>
  </inkml:definitions>
  <inkml:trace contextRef="#ctx0" brushRef="#br0">27 89 6915,'0'0'3324,"0"19"-851,-2 177 3074,2-194-5506,0 0-14,-1 0 0,1 1 0,0-1 0,0 0 0,1 0 0,-1 0 1,0 0-1,1 1 0,-1-1 0,1 0 0,0 0 0,0 0 0,0 0 0,0 0 0,0 0 0,2 3 390,-3-21 295,-2-29-1267,-15-85 0,4 49 297,10 14 1370,6 66-1078,0 0-1,-1 0 0,1 0 1,0 0-1,0 1 0,0 0 0,0-1 1,0 1-1,0 0 0,0 0 1,0 1-1,3-1 0,1 1-15,20 0 54,0 1 0,0 2 0,-1 0 0,43 14 0,103 44 549,-93-31-433,-39-16-23,136 58 366,-175-73-531,1 0 0,-1 1-1,0-1 1,0 1 0,0 0 0,0-1 0,1 1-1,-1 0 1,0 0 0,0-1 0,-1 1 0,1 0-1,0 0 1,0 0 0,0 0 0,0 0 0,-1 0 0,1 1-1,-1-1 1,1 0 0,-1 0 0,1 0 0,-1 1-1,1-1 1,-1 2 0,0-2-4,-1 0 0,0 1 0,1-1 0,-1 0 0,0 1 1,0-1-1,0 0 0,1 0 0,-1 1 0,0-1 0,-1 0 0,1 0 0,0 0 0,0 0 0,0-1 0,-1 1 1,-2 1-1,-10 5-26,-1 0 0,-1-2 1,-16 5-1,21-7 40,-86 23-187,64-19-258,0 1 0,1 2 1,0 2-1,-38 18 1,67-28 62,-9 6-577,9-1-4552</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05.762"/>
    </inkml:context>
    <inkml:brush xml:id="br0">
      <inkml:brushProperty name="width" value="0.05" units="cm"/>
      <inkml:brushProperty name="height" value="0.05" units="cm"/>
      <inkml:brushProperty name="color" value="#004F8B"/>
    </inkml:brush>
  </inkml:definitions>
  <inkml:trace contextRef="#ctx0" brushRef="#br0">110 326 6963,'0'0'5709,"21"1"-4788,178 4 1821,-191-5-2699,0 0 0,0-1 0,0 0 0,0 0-1,-1-1 1,1 0 0,-1-1 0,1 0 0,-1 0-1,0-1 1,14-8 0,-17 9-99,0-1-1,0 0 1,-1 1-1,1-2 1,-1 1 0,1 0-1,-1-1 1,0 1 0,-1-1-1,1 0 1,-1 0 0,0 0-1,0 0 1,0-1 0,-1 1-1,0-1 1,0 1 0,0-1-1,0-8 1,-1 7-43,0 0-1,-1 0 1,0 0 0,0 0 0,0 0 0,-1 0-1,0 0 1,0 0 0,0 0 0,-1 1 0,0 0-1,0-1 1,-1 1 0,0 0 0,0 1 0,0-1-1,0 1 1,-1 0 0,0 0 0,0 0 0,0 1 0,0 0-1,-1 0 1,0 0 0,0 1 0,0 0 0,0 0-1,-8-2 1,-7-3-48,-1 1 1,-1 1-1,1 1 1,-1 1-1,0 1 0,-45 1 1,60 3 247,0 0 0,0 1-1,0 0 1,0 1 0,0-1 0,1 2 0,-1-1 0,1 1 0,0 0 0,0 1 0,0-1-1,0 2 1,1-1 0,0 1 0,0 0 0,0 0 0,1 1 0,0 0 0,0 0 0,0 0 0,1 1-1,0-1 1,0 1 0,1 0 0,0 0 0,0 1 0,1-1 0,0 1 0,1-1 0,-1 1-1,1 0 1,1 10 0,-1-13-58,1 1 1,0-1-1,1 0 0,-1 1 0,1-1 0,0 0 0,1 1 0,-1-1 1,1 0-1,5 11 0,-4-13-55,0-1 1,0 0 0,-1 0-1,2 0 1,-1 0-1,0 0 1,1-1-1,-1 1 1,1-1-1,-1 0 1,1 0 0,0-1-1,0 1 1,0-1-1,0 0 1,6 1-1,15 3-1374,1-2 0,0-1 0,26-2-1,-46 0 855,40 0-4529</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06.136"/>
    </inkml:context>
    <inkml:brush xml:id="br0">
      <inkml:brushProperty name="width" value="0.05" units="cm"/>
      <inkml:brushProperty name="height" value="0.05" units="cm"/>
      <inkml:brushProperty name="color" value="#004F8B"/>
    </inkml:brush>
  </inkml:definitions>
  <inkml:trace contextRef="#ctx0" brushRef="#br0">0 1 4562,'0'0'5912,"1"10"-5426,10 194 4497,-9-131-5920,1-1-3622,-17-72-846</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06.482"/>
    </inkml:context>
    <inkml:brush xml:id="br0">
      <inkml:brushProperty name="width" value="0.05" units="cm"/>
      <inkml:brushProperty name="height" value="0.05" units="cm"/>
      <inkml:brushProperty name="color" value="#004F8B"/>
    </inkml:brush>
  </inkml:definitions>
  <inkml:trace contextRef="#ctx0" brushRef="#br0">1 319 2257,'0'0'7382,"18"0"-6470,246 0 452,-259 0-1529,0-1-1,0 0 1,0 0 0,0 0 0,0 0 0,0-1-1,0 0 1,-1 0 0,1 0 0,-1-1 0,1 0-1,-1 0 1,0 0 0,0 0 0,0-1 0,-1 1 0,1-1-1,-1 0 1,0-1 0,0 1 0,0 0 0,0-1-1,-1 0 1,1 0 0,-1 0 0,0 0 0,-1 0-1,1 0 1,1-8 0,1-7-413,-1 0 0,0 1 1,0-33-1,-3-19 1974,-1 38 1716,-1 44-1877,-7 35-524,1-1 0,1 1 0,3 0 0,2 1 0,4 64 0,-2-36-841,1-68-271,-1 1 1,0 0-1,-1 0 1,1-1-1,-1 1 1,-1 0-1,1-1 1,-1 1-1,-1-1 0,1 0 1,-1 0-1,0 0 1,-1 0-1,1 0 1,-9 11-1,-18 8-3763</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06.953"/>
    </inkml:context>
    <inkml:brush xml:id="br0">
      <inkml:brushProperty name="width" value="0.05" units="cm"/>
      <inkml:brushProperty name="height" value="0.05" units="cm"/>
      <inkml:brushProperty name="color" value="#004F8B"/>
    </inkml:brush>
  </inkml:definitions>
  <inkml:trace contextRef="#ctx0" brushRef="#br0">0 9 1809,'0'0'5885,"0"-1"-5790,0 1 0,0-1 0,1 1 0,-1 0 0,0-1 0,0 1 0,0 0 1,0-1-1,1 1 0,-1 0 0,0-1 0,0 1 0,1 0 0,-1-1 0,0 1 0,0 0 0,1 0 0,-1-1 0,0 1 0,1 0 0,-1 0 0,0 0 0,1 0 0,-1 0 0,1-1 0,-1 1 0,0 0 0,1 0 0,-1 0 1,0 0-1,1 0 0,-2 186 5769,0-89-6126,1 0-5138</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08.908"/>
    </inkml:context>
    <inkml:brush xml:id="br0">
      <inkml:brushProperty name="width" value="0.05" units="cm"/>
      <inkml:brushProperty name="height" value="0.05" units="cm"/>
      <inkml:brushProperty name="color" value="#004F8B"/>
    </inkml:brush>
  </inkml:definitions>
  <inkml:trace contextRef="#ctx0" brushRef="#br0">394 97 1121,'0'0'5573,"1"-6"-4920,0 0-671,-1 4 86,1 0 0,-1 0 1,1 0-1,-1 0 1,0 0-1,0 0 0,1 0 1,-1 0-1,0 0 1,-1 0-1,1 0 1,0 0-1,0 0 0,-1 0 1,1 1-1,-1-1 1,0 0-1,1 0 0,-1 0 1,0 0-1,0 1 1,0-1-1,0 1 0,0-1 1,-1 0-1,1 1 1,0 0-1,-1-1 0,1 1 1,-1 0-1,1 0 1,-1 0-1,1 0 1,-1 0-1,0 0 0,1 1 1,-1-1-1,-2 0 1,-12-5 31,1 2 0,-1 0 1,0 1-1,0 0 1,0 2-1,-1 0 0,1 1 1,0 1-1,0 0 1,0 1-1,0 1 0,-23 8 1,32-9-3,-1 1-1,1-1 1,0 2 0,0-1 0,0 1 0,1 0 0,-1 1-1,1 0 1,0 0 0,0 0 0,0 1 0,1 0 0,0 0-1,0 1 1,0 0 0,1-1 0,-1 2 0,2-1 0,-1 0-1,1 1 1,0 0 0,0 0 0,1 0 0,0 0 0,1 0-1,-1 0 1,0 16 0,2-18-32,0 0-1,0-1 0,1 1 1,-1 0-1,1 0 1,0 0-1,1 0 1,-1-1-1,1 1 1,0 0-1,0-1 0,1 0 1,-1 1-1,1-1 1,0-1-1,1 1 1,-1 0-1,5 4 1,1-1 9,-1-2 0,1 1 0,0-1 1,0-1-1,1 1 0,-1-2 0,1 0 1,19 6-1,0-3-248,1-1 0,1-1 1,-1-2-1,0-2 0,1 0 0,-1-3 1,54-9-1,-73 9-420,0-1-1,0 0 1,0-1 0,-1-1-1,1 0 1,-1 0 0,0-1 0,0 0-1,-1-1 1,0 0 0,0-1-1,0 0 1,-1 0 0,0-1-1,-1-1 1,0 1 0,11-20-1,-3-7-3210</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09.284"/>
    </inkml:context>
    <inkml:brush xml:id="br0">
      <inkml:brushProperty name="width" value="0.05" units="cm"/>
      <inkml:brushProperty name="height" value="0.05" units="cm"/>
      <inkml:brushProperty name="color" value="#004F8B"/>
    </inkml:brush>
  </inkml:definitions>
  <inkml:trace contextRef="#ctx0" brushRef="#br0">5 0 288,'0'0'7270,"0"5"-6816,-4 160 4234,17 4-4435,-13-162-1000</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09.611"/>
    </inkml:context>
    <inkml:brush xml:id="br0">
      <inkml:brushProperty name="width" value="0.05" units="cm"/>
      <inkml:brushProperty name="height" value="0.05" units="cm"/>
      <inkml:brushProperty name="color" value="#004F8B"/>
    </inkml:brush>
  </inkml:definitions>
  <inkml:trace contextRef="#ctx0" brushRef="#br0">1 333 3570,'0'0'8067,"21"0"-7282,173-1 482,-184 1-1369,-1 0 0,0-1-1,0-1 1,0 0 0,0 0 0,0-1 0,0 0 0,0 0-1,-1-1 1,1-1 0,-1 1 0,0-1 0,14-13 0,-16 13-191,-1-1 1,0 0 0,0-1 0,-1 0 0,1 1 0,-1-1 0,-1-1 0,1 1 0,-1-1-1,0 1 1,-1-1 0,0 0 0,0 0 0,0 0 0,-1 0 0,0-1 0,0-9 0,-1-121 2260,-1 141-1837,-1-1-1,1 1 1,0 0-1,0 0 1,0 0-1,0 0 1,0 0-1,0 0 1,0 0-1,1 0 1,-1 0-1,1 0 1,-1 5-1,0-3 183,-8 47 721,1 1 1,3 0-1,1 0 0,3 0 0,6 60 1,-6-109-1069,1-1 0,0 0 0,0 0 0,0 0 1,1 0-1,-1 1 0,0-1 0,1 0 0,-1 0 1,1 0-1,0 0 0,0 0 0,0 0 0,0 0 1,0 0-1,0 0 0,0-1 0,0 1 0,1 0 1,1 1-1,28 4-5222,-11-7 1110</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09.940"/>
    </inkml:context>
    <inkml:brush xml:id="br0">
      <inkml:brushProperty name="width" value="0.05" units="cm"/>
      <inkml:brushProperty name="height" value="0.05" units="cm"/>
      <inkml:brushProperty name="color" value="#004F8B"/>
    </inkml:brush>
  </inkml:definitions>
  <inkml:trace contextRef="#ctx0" brushRef="#br0">1 5 8020,'0'0'701,"25"0"1468,158-4 1198,-182 4-3351,1-1 0,-1 1 0,1 0 0,-1 0 0,0 0 0,1 1 0,-1-1 0,0 0 0,1 1 0,-1-1 0,0 0 0,0 1 0,1 0-1,-1-1 1,0 1 0,0 0 0,0 0 0,0 0 0,1-1 0,-1 1 0,-1 0 0,1 1 0,0-1 0,0 0 0,0 0 0,0 0 0,0 3 0,0-1-9,0 0-1,-1 0 1,0 0 0,0 0 0,0 0 0,0 0 0,0 0-1,0 0 1,-1 0 0,1 0 0,-1 0 0,-1 5 0,-2 3 6,-1 0 1,0 0 0,0-1 0,-1 0 0,0 0 0,-7 9-1,-28 23 27,32-34 41,0 0 0,0 1 0,1 0 0,0 0 0,1 1 0,0 0 0,0 0 0,-9 19 0,16-28-40,-1 1-1,1 0 1,-1 0 0,1 0 0,0-1-1,-1 1 1,1 0 0,0 0 0,0 0 0,0 0-1,0-1 1,0 1 0,1 0 0,-1 0-1,1 0 1,-1 0 0,1-1 0,-1 1-1,1 0 1,0-1 0,0 1 0,-1 0 0,1-1-1,0 1 1,1-1 0,-1 0 0,0 1-1,0-1 1,1 0 0,-1 0 0,0 0-1,1 0 1,-1 0 0,1 0 0,-1 0 0,1 0-1,-1-1 1,1 1 0,0-1 0,-1 1-1,1-1 1,0 0 0,-1 1 0,4-1-1,12 2 107,-1 0 0,1-1 0,29-2-1,-26 0-123,25 1-370,-15 0-3308</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10.300"/>
    </inkml:context>
    <inkml:brush xml:id="br0">
      <inkml:brushProperty name="width" value="0.05" units="cm"/>
      <inkml:brushProperty name="height" value="0.05" units="cm"/>
      <inkml:brushProperty name="color" value="#004F8B"/>
    </inkml:brush>
  </inkml:definitions>
  <inkml:trace contextRef="#ctx0" brushRef="#br0">1 0 1409,'0'0'10773,"37"61"-9253,-26-23-287,-2 5-289,1 2-720,-4 0-208,-1-5-16,-5-4-352,0-7-720,0-4-849,-2-7-1729,-19-7-800</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11.444"/>
    </inkml:context>
    <inkml:brush xml:id="br0">
      <inkml:brushProperty name="width" value="0.05" units="cm"/>
      <inkml:brushProperty name="height" value="0.05" units="cm"/>
      <inkml:brushProperty name="color" value="#004F8B"/>
    </inkml:brush>
  </inkml:definitions>
  <inkml:trace contextRef="#ctx0" brushRef="#br0">396 78 1201,'0'0'2329,"-22"-6"-1409,-75-20-560,86 25-61,0 0 0,0 1-1,0 0 1,0 0 0,-1 1-1,1 1 1,0 0 0,0 1-1,1 0 1,-1 1 0,0 0-1,1 1 1,0 0 0,0 1-1,1 0 1,-1 1 0,1 0-1,0 0 1,1 1 0,-15 17-1,18-19-23,0 0 0,1 1 0,0 0 0,-1 0-1,2 0 1,-1 1 0,1-1 0,0 1 0,1 0-1,0 0 1,0 0 0,0 0 0,-1 16 0,3-20-199,0 1 0,0-1 0,0 1 0,1 0 0,-1-1 0,1 1 0,0-1 0,0 0 0,1 1 0,-1-1 0,1 0 0,0 1 0,0-1 0,0 0 0,0-1 0,1 1 0,-1 0 0,1-1 0,0 0 0,0 1 0,0-1 0,0 0 0,1-1 0,-1 1 0,8 3 0,4 1 69,1 0 0,0-1 0,0-2 0,0 1 0,1-2 0,25 2 0,105-4 81,-113-2-279,32-6-568,-63 7 493,1-1 0,-1 0 0,0 0 0,1 0 0,-1 0 0,0 0 0,0-1 0,0 0 0,1 1 0,-2-1 0,1-1 1,0 1-1,0 0 0,-1-1 0,1 1 0,3-5 0,-6 6-112,22 2 546,37 17 1125,-38-11-1164,1 0 0,-1-2-1,1 0 1,32 1-1,-30-5-161,-4 0-7,0 0 0,0-2-1,0 0 1,0-1-1,29-8 1,-43 8-150,-1 0 0,0-1 0,0 1 0,0-1 0,0 0 0,0 0 0,-1-1 0,1 0-1,-1 0 1,0 0 0,0 0 0,0-1 0,-1 1 0,1-1 0,-1 0 0,0 0 0,0 0 0,-1-1 0,1 1 0,-1-1 0,0 0 0,-1 0-1,1 1 1,0-11 0,0 8-85,-1 0 0,-1 0-1,1 0 1,-1 0-1,-1 1 1,1-1 0,-1 0-1,-1 0 1,1 0-1,-1 1 1,0-1-1,-1 1 1,0-1 0,0 1-1,0 0 1,-1 0-1,0 0 1,-8-10 0,5 9 31,0 0 0,0 1 0,-1 0 0,0 0 0,0 1 1,0 0-1,0 1 0,-1 0 0,0 0 0,0 1 0,-1 0 0,1 1 1,-17-3-1,11 3 121,0 0 0,0 2 0,0 0 0,0 1-1,-1 1 1,1 0 0,0 1 0,0 1 0,0 1 0,1 0 0,-22 9 0,29-9 99,1-1-1,-1 1 1,1 0 0,0 0-1,0 1 1,1-1 0,-1 1-1,1 1 1,0-1 0,0 1-1,1 0 1,0 1 0,0-1-1,0 1 1,0-1 0,1 1-1,0 0 1,1 1 0,-1-1 0,1 1-1,1-1 1,-1 1 0,1-1-1,0 1 1,1 15 0,0-21-90,0 1 0,1 0 1,-1 0-1,1-1 0,-1 1 0,1 0 1,0-1-1,0 1 0,1-1 1,-1 1-1,0-1 0,1 0 1,-1 0-1,1 1 0,0-1 1,-1 0-1,1 0 0,0-1 0,0 1 1,0 0-1,1-1 0,-1 1 1,0-1-1,0 0 0,1 0 1,-1 0-1,1 0 0,4 1 1,8 2 40,1 0 0,0-2 1,24 2-1,-20-2-106,505 16-1584,-477-18 2269,-42-1-609,0 1 1,0-1 0,0 0 0,0-1 0,0 1 0,0-1 0,0-1 0,-1 1-1,1-1 1,0 0 0,-1 0 0,0-1 0,0 0 0,0 0 0,0 0 0,-1-1-1,1 1 1,-1-1 0,0 0 0,6-11 0,-4 6-151,-1 0 0,0 0 0,-1 0 0,0-1 0,0 0 0,-1 0 0,0 0 0,-1 0 0,0 0 0,-1-1 0,1-13 0,-3 21 90,0 0 0,0 0 0,0 0 1,0 0-1,-1 0 0,1 0 0,-1 0 1,0 1-1,0-1 0,0 1 0,-1-1 1,1 1-1,-1 0 0,1 0 0,-1 0 1,0 0-1,0 1 0,0-1 0,-1 1 1,1 0-1,0 0 0,-1 0 0,1 0 1,-7-1-1,-5-4-9,0 1 1,-1 1-1,0 1 0,-26-4 1,25 6 84,-1 1 1,1 0 0,-1 1 0,1 2 0,-1 0 0,1 0 0,0 2-1,0 0 1,-22 10 0,33-12 27,0 1 1,-1 0-1,2 1 1,-1 0-1,0 0 1,1 0-1,-1 1 0,1 0 1,0 0-1,1 0 1,-1 0-1,1 1 0,0 0 1,0 0-1,1 0 1,0 1-1,0-1 0,0 1 1,0 0-1,1 0 1,0 0-1,1 0 0,-1 0 1,1 0-1,1 1 1,-1 12-1,2-17-88,-1-1-1,1 1 1,-1-1 0,1 0-1,0 1 1,0-1 0,0 0-1,0 0 1,0 0-1,1 0 1,-1 0 0,0 0-1,1 0 1,0 0 0,-1 0-1,1-1 1,0 1 0,0-1-1,0 1 1,0-1-1,0 0 1,0 0 0,0 0-1,0 0 1,0 0 0,0-1-1,0 1 1,1-1-1,-1 1 1,4-1 0,13 3-739,-1-1-1,33-1 1,-38-1-86,36 0-3086,-2 0-1821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15.097"/>
    </inkml:context>
    <inkml:brush xml:id="br0">
      <inkml:brushProperty name="width" value="0.05" units="cm"/>
      <inkml:brushProperty name="height" value="0.05" units="cm"/>
      <inkml:brushProperty name="color" value="#004F8B"/>
    </inkml:brush>
  </inkml:definitions>
  <inkml:trace contextRef="#ctx0" brushRef="#br0">1 121 1569,'20'-17'5914,"69"-51"-3563,-80 63-2097,0 0 1,0 1-1,0 0 1,0 0-1,1 1 1,0 0-1,-1 1 0,1 0 1,0 1-1,0 0 1,0 0-1,0 1 1,16 1-1,1 0 172,-21-1-372,-1 0 0,1 0 0,0 1 0,0-1 0,0 1-1,-1 1 1,1-1 0,-1 1 0,1 0 0,-1 0 0,9 5 0,-11-5-40,0 1 0,-1-1 1,1 1-1,-1 0 1,1 0-1,-1 0 1,0 0-1,0 0 0,0 0 1,0 1-1,-1-1 1,1 0-1,-1 1 1,0-1-1,0 1 0,0 0 1,-1-1-1,1 8 1,0 0-4,-1-1 0,-1 0 0,0 1-1,0-1 1,-1 0 0,-1 1 0,1-1 0,-2 0 0,1-1 0,-1 1 0,-1-1 0,0 1 0,0-1 0,-1-1 0,-7 11 0,-13 12 95,-2-1 0,-49 42 0,39-37-28,-8 3 171,33-28-75,0 0 0,1 1 0,0 1 0,0-1 0,2 2 0,-12 15 0,22-27-160,-1-1 1,1 1-1,-1 0 0,1 0 1,0-1-1,-1 1 0,1 0 0,0 0 1,0 0-1,-1 0 0,1-1 1,0 1-1,0 0 0,0 0 1,0 0-1,0 0 0,0-1 0,1 1 1,-1 0-1,0 0 0,0 0 1,0 0-1,1-1 0,-1 1 1,1 0-1,-1 0 0,0-1 1,1 1-1,-1 0 0,1-1 0,-1 1 1,1 0-1,0-1 0,-1 1 1,1-1-1,0 1 0,-1-1 1,1 1-1,0-1 0,0 0 0,-1 1 1,2-1-1,39 10 262,-32-8-135,209 21 1541,-21-4-941,-158-11-5212,-25-8-297</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11.803"/>
    </inkml:context>
    <inkml:brush xml:id="br0">
      <inkml:brushProperty name="width" value="0.05" units="cm"/>
      <inkml:brushProperty name="height" value="0.05" units="cm"/>
      <inkml:brushProperty name="color" value="#004F8B"/>
    </inkml:brush>
  </inkml:definitions>
  <inkml:trace contextRef="#ctx0" brushRef="#br0">1 0 5170,'0'0'6222,"1"24"-4731,5 418 3229,-5-432-4199,0-8-1886,-1-20-10688</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12.146"/>
    </inkml:context>
    <inkml:brush xml:id="br0">
      <inkml:brushProperty name="width" value="0.05" units="cm"/>
      <inkml:brushProperty name="height" value="0.05" units="cm"/>
      <inkml:brushProperty name="color" value="#004F8B"/>
    </inkml:brush>
  </inkml:definitions>
  <inkml:trace contextRef="#ctx0" brushRef="#br0">0 189 144,'0'0'10832,"23"0"-9912,174 0 1014,-170 1-1973,1-1-1,-1-2 1,0-1-1,46-12 1,-65 12-283,-1 0 1,1 0 0,-1-1 0,0 0-1,0 0 1,-1 0 0,1-1 0,-1 0-1,6-7 1,-7 7-268,-1 0-1,0-1 1,0 1 0,-1-1-1,0 0 1,0 0 0,0-1-1,0 1 1,-1 0 0,0-1-1,0 0 1,1-11 0,0-14-1882</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12.474"/>
    </inkml:context>
    <inkml:brush xml:id="br0">
      <inkml:brushProperty name="width" value="0.05" units="cm"/>
      <inkml:brushProperty name="height" value="0.05" units="cm"/>
      <inkml:brushProperty name="color" value="#004F8B"/>
    </inkml:brush>
  </inkml:definitions>
  <inkml:trace contextRef="#ctx0" brushRef="#br0">26 1 1473,'0'0'8644,"-23"155"-6467,21-83-529,2-3-79,0-6-865,0-9-463,0-9-65,0-9-176,0-11-144,0-7-1265,0-7-1120</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14.418"/>
    </inkml:context>
    <inkml:brush xml:id="br0">
      <inkml:brushProperty name="width" value="0.05" units="cm"/>
      <inkml:brushProperty name="height" value="0.05" units="cm"/>
      <inkml:brushProperty name="color" value="#004F8B"/>
    </inkml:brush>
  </inkml:definitions>
  <inkml:trace contextRef="#ctx0" brushRef="#br0">1 349 4098,'0'0'5189,"0"6"-4674,-1 10 3250,1-51-2998,3-60-1447,-1 76 387,1 1-1,1 0 1,1 0 0,0 1-1,1-1 1,16-30-1,-19 42 331,0 0 1,0 1-1,1-1 0,-1 1 0,1 0 1,0 0-1,1 1 0,-1-1 0,1 1 0,0 0 1,0 0-1,0 1 0,0-1 0,0 1 1,1 0-1,0 1 0,-1 0 0,1 0 0,0 0 1,0 1-1,0-1 0,9 1 0,-11 2 70,1 0-1,-1 0 0,0 0 1,0 1-1,0 0 1,0 0-1,0 0 0,0 0 1,-1 1-1,1 0 0,0 0 1,-1 0-1,0 0 1,0 0-1,0 1 0,0-1 1,0 1-1,-1 0 0,3 5 1,9 15 487,20 49 0,-31-66-511,6 13 37,5 11 119,-1 1 0,-1 1 0,14 60-1,-29-132-3579,4-76-1,1 37 957,-2 76 2381,0 0-1,0 0 0,0 0 1,0 0-1,0 0 0,0 0 1,1 0-1,-1 0 1,1 0-1,-1 0 0,1 0 1,0 0-1,0 0 0,1-2 1,-2 4 51,1-1 0,-1 1-1,1-1 1,-1 1 0,1 0 0,-1 0 0,1-1 0,-1 1 0,1 0-1,0 0 1,-1-1 0,1 1 0,-1 0 0,1 0 0,-1 0 0,1 0-1,0 0 1,-1 0 0,1 0 0,-1 0 0,1 0 0,-1 1 0,1-1-1,0 0 1,-1 0 0,1 0 0,-1 1 0,2 0 0,1 1 213,0 0 0,0 1 0,0 0 0,0 0 1,0 0-1,0 0 0,-1 1 0,1-1 0,-1 1 0,4 6 1,22 71 1766,-24-66-1908,0 0-1,1-1 0,0 0 1,1 0-1,1-1 0,0 0 1,16 24-1,-22-36-160,0 0 0,0-1-1,-1 1 1,1-1 0,0 1-1,0-1 1,0 1 0,0-1 0,-1 0-1,1 1 1,0-1 0,0 0-1,0 0 1,0 0 0,0 0-1,0 0 1,0 0 0,0 0 0,0 0-1,0 0 1,-1 0 0,1 0-1,0-1 1,0 1 0,0 0-1,0-1 1,0 1 0,0-1 0,-1 1-1,1-1 1,0 1 0,0-1-1,-1 0 1,1 1 0,1-3-1,26-31-476,-23 26 197,72-107-2597,-56 78 3008,3 2-1,39-48 0,-62 82 11,-1 1 1,0 0-1,0-1 0,0 1 1,1 0-1,-1 0 1,0-1-1,1 1 0,-1 0 1,0 0-1,0-1 0,1 1 1,-1 0-1,0 0 1,1 0-1,-1-1 0,0 1 1,1 0-1,-1 0 1,1 0-1,-1 0 0,0 0 1,1 0-1,-1 0 0,0 0 1,1 0-1,-1 0 1,1 0-1,-1 0 0,0 0 1,1 1-1,-1-1 0,0 0 1,1 0-1,-1 0 1,0 0-1,1 1 0,-1-1 1,0 0-1,1 0 1,-1 1-1,0-1 0,0 0 1,1 1-1,-1-1 0,0 0 1,0 1-1,1-1 1,6 22-179,-5-15 541,4 12-232,1 0 0,0-1-1,2 0 1,0 0 0,1-1 0,12 18 0,-16-28-568,0 1 1,1-1 0,0 0 0,0-1 0,15 11 0,-15-13-421,0 0 1,-1-1 0,1 0-1,0 0 1,0-1 0,1 0 0,-1 0-1,10 0 1,20-1-6820</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15.697"/>
    </inkml:context>
    <inkml:brush xml:id="br0">
      <inkml:brushProperty name="width" value="0.05" units="cm"/>
      <inkml:brushProperty name="height" value="0.05" units="cm"/>
      <inkml:brushProperty name="color" value="#004F8B"/>
    </inkml:brush>
  </inkml:definitions>
  <inkml:trace contextRef="#ctx0" brushRef="#br0">316 644 6099,'0'0'5963,"1"-19"-5166,2-60-677,-4 77-132,1-1-1,-1 0 0,1 1 0,-1-1 1,0 1-1,0 0 0,0-1 1,0 1-1,0 0 0,0 0 1,-1-1-1,1 1 0,-1 0 0,0 1 1,1-1-1,-1 0 0,0 0 1,0 1-1,0-1 0,0 1 0,0 0 1,0-1-1,0 1 0,-1 0 1,1 1-1,0-1 0,-1 0 1,1 1-1,0-1 0,-1 1 0,1 0 1,-4 0-1,-4-2-125,-10-3-103,-1 1-1,1 1 1,-1 1 0,-23 1 0,38 1 245,0 0-1,0 0 1,0 1-1,0-1 1,0 1-1,0 1 1,0-1-1,0 1 1,0 0-1,1 1 1,-1 0-1,1 0 1,-1 0-1,1 0 0,0 1 1,1 0-1,-1 0 1,-6 7-1,9-6 122,0-1 0,0 0 0,0 0 0,1 1 0,0-1 0,0 0 0,0 1 0,0 0 0,1-1 0,-1 1 0,1-1-1,0 1 1,1 0 0,-1-1 0,1 1 0,-1-1 0,4 9 0,-3-6-9,1-1 0,1 0 0,-1 0-1,1 0 1,0-1 0,0 1 0,0-1 0,1 1 0,0-1 0,0 0 0,8 7-1,-5-7-88,0 0-1,1-1 0,0 0 0,0 0 0,0 0 0,0-1 0,1-1 0,-1 0 0,1 0 0,0-1 0,-1 0 1,1 0-1,0-1 0,-1 0 0,1-1 0,0 0 0,12-3 0,-17 1-157,0 0 0,-1 0-1,1 0 1,0 0 0,-1-1 0,0 1-1,1-1 1,-1 0 0,-1 0 0,1 0 0,0-1-1,-1 1 1,0-1 0,0 1 0,0-1-1,2-9 1,1-3-654,-1 0 0,0 0 0,2-29 1,-5 15-750,-2-7 3827,0 33 755,4 43-1944,-3-30-1067,1-1 0,1 0-1,-1 0 1,1 0 0,0 0 0,1 0-1,0 0 1,0-1 0,0 1 0,0-1-1,1 0 1,0 0 0,1-1 0,-1 1-1,1-1 1,0 0 0,0 0 0,0-1-1,0 1 1,1-1 0,0-1 0,0 1-1,0-1 1,8 3 0,0 0-103,-1-1 0,1-1 1,0-1-1,0 0 0,1-1 0,-1-1 0,0 0 0,1-1 1,-1 0-1,24-5 0,-30 3-105,0-1-1,0 0 1,0 0 0,0-1-1,0 0 1,-1 0 0,1-1-1,-1 0 1,0-1 0,-1 0-1,1 0 1,-1 0 0,0-1-1,-1 0 1,1 0 0,-1-1-1,0 1 1,6-15 0,-4 6-163,0 0 0,-1 0 0,-1-1 0,0 0 0,-1 0 0,-1 0 0,0 0 0,-1 0 0,0-20 0,-1 7 229,-2-1 0,0 0 0,-2 1-1,-1 0 1,-1 0 0,-1 0 0,-2 0 0,-1 1 0,-17-40 0,26 67 206,-1 0 0,0 1 1,0-1-1,0 0 0,0 0 1,0 0-1,0 1 0,0-1 1,0 0-1,-1 1 0,1-1 0,-1 1 1,1 0-1,-1-1 0,1 1 1,-1 0-1,0 0 0,0 0 1,1 0-1,-1 1 0,0-1 0,0 0 1,0 1-1,-3-1 0,2 2-20,1-1-1,-1 1 0,1 0 0,-1 0 0,1 0 0,-1 1 0,1-1 0,0 0 0,0 1 1,-1 0-1,1-1 0,0 1 0,1 0 0,-1 0 0,-3 4 0,-4 7 212,1 1 0,0 0 0,0 0-1,1 0 1,-5 17 0,3 1 157,2 1-1,1-1 1,1 1-1,2 1 1,1-1-1,4 61 1,-2-86-412,0 0-1,1 0 1,0 0 0,1 0 0,0 0-1,0 0 1,0 0 0,1-1-1,0 1 1,0-1 0,1 0-1,0 0 1,0 0 0,0-1-1,1 1 1,0-1 0,0 0 0,1-1-1,-1 1 1,1-1 0,0 0-1,1-1 1,-1 0 0,1 0-1,-1 0 1,1-1 0,0 0 0,0 0-1,13 2 1,17 4-1666,1-3-1,-1-1 1,1-1-1,61-4 1,-65 0-905,-17-1 2027,0 0-1,0-1 1,0-1 0,0 0 0,18-8 0,-26 8 872,-1-1 1,1 0 0,-1 0 0,14-11-1,-18 12 225,0-1-1,0 1 1,0-1-1,-1 0 0,1 0 1,-1 0-1,0-1 0,-1 1 1,5-9-1,-6 11-448,0-1-1,0 1 1,0 0-1,0-1 1,0 1 0,0 0-1,-1-1 1,1 1-1,-1-1 1,0 1-1,0-1 1,0 0 0,0 1-1,0-1 1,0 1-1,0-1 1,-1 1-1,0-1 1,1 1 0,-1-1-1,0 1 1,0 0-1,-2-4 1,1 3-113,-1 0 1,1 1 0,-1-1-1,0 1 1,0-1-1,0 1 1,0 0 0,-1 0-1,1 1 1,0-1-1,-1 1 1,1-1 0,-6 0-1,-12-2-317,-1 1 0,1 1 0,-43 2 0,59 0 368,1 0-74,-1 0-1,1 1 0,0 0 1,-1-1-1,1 1 0,0 1 0,-1-1 1,1 1-1,0 0 0,0 0 1,0 0-1,0 1 0,0-1 1,1 1-1,-1 0 0,1 0 0,0 0 1,-1 1-1,2-1 0,-1 1 1,0 0-1,0 0 0,1 0 0,0 0 1,0 0-1,0 1 0,-1 4 1,-1 4 143,1 1 1,0-1 0,1 1 0,0 0 0,1 0-1,1-1 1,0 1 0,3 20 0,-3-32-135,0-1-1,1 1 1,-1 0 0,1 0 0,-1 0 0,1-1-1,0 1 1,0 0 0,0-1 0,0 1 0,0 0 0,0-1-1,0 0 1,0 1 0,0-1 0,1 0 0,-1 1-1,0-1 1,1 0 0,-1 0 0,3 1 0,0 0-10,1 0 0,0 0 0,0 0 0,0-1 0,0 0 0,0 0 1,8 1-1,-5-2-103,0 1 0,0-2 0,0 1-1,0-1 1,0 0 0,0-1 0,0 0 0,0 0 0,12-7 0,-13 5-281,-1 0 0,0-1 0,0 0 0,0-1 0,0 1 0,-1-1 0,0 0 0,0-1 0,0 0 1,-1 1-1,0-1 0,0-1 0,-1 1 0,1-1 0,-2 1 0,1-1 0,2-11 0,2-51 5592,-7 85-4727,0-7-456,1-1 0,0 1-1,0 0 1,1-1 0,0 1-1,0-1 1,0 0 0,1 0 0,0 0-1,0 0 1,1 0 0,0-1-1,0 1 1,0-1 0,1 0-1,0-1 1,0 1 0,0-1 0,1 0-1,0-1 1,8 6 0,-6-4-329,0-2 1,0 1 0,1-1-1,0-1 1,0 0 0,0 0-1,11 2 1,-12-4-429,0 0 0,1-1 1,-1 0-1,0 0 0,1-1 0,-1 0 1,0 0-1,12-5 0,8-10-3837</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16.227"/>
    </inkml:context>
    <inkml:brush xml:id="br0">
      <inkml:brushProperty name="width" value="0.05" units="cm"/>
      <inkml:brushProperty name="height" value="0.05" units="cm"/>
      <inkml:brushProperty name="color" value="#004F8B"/>
    </inkml:brush>
  </inkml:definitions>
  <inkml:trace contextRef="#ctx0" brushRef="#br0">15 1 4594,'0'0'5312,"-1"15"-4736,-5 72 1588,1-32-1310,2 0 0,5 72 0,-1-114-787,0 1 1,1-1 0,0 0-1,1 1 1,1-1 0,0 0 0,0-1-1,1 1 1,1-1 0,0 0 0,0-1-1,1 1 1,1-1 0,13 16-1,-15-22-56,0 1-1,1-2 0,-1 1 1,1-1-1,0 0 0,0-1 1,0 1-1,1-1 0,-1-1 0,1 0 1,-1 0-1,12 1 0,8-1-405,-1-1 0,35-3 0,-55 1 318,0 0 0,1-1 0,-1 1 1,0-1-1,0 0 0,0-1 0,0 0 0,0 0 0,-1 0 0,1-1 0,-1 1 0,0-1 0,0-1 0,0 1 0,0-1 0,-1 0 0,0 0 1,0-1-1,0 1 0,0-1 0,-1 0 0,0 0 0,0 0 0,2-8 0,1-2 153,-1 0 0,-1-1 1,0 1-1,-1-1 0,0 1 0,-2-1 0,0 0 0,-1-30 0,0 46-67,0 0-1,0-1 1,0 1-1,0 0 1,0 0-1,-1-1 1,1 1-1,0 0 1,-1 0-1,1 0 1,0-1-1,-1 1 1,1 0-1,-1 0 1,0 0-1,1 0 1,-1 0-1,0 0 1,0 0-1,1 0 1,-1 0-1,0 1 1,0-1-1,0 0 1,0 0-1,0 1 1,0-1-1,0 1 1,0-1-1,0 1 1,0-1-1,-1 1 1,1 0-1,0 0 1,0-1-1,0 1 1,0 0-1,0 0 1,-1 0-1,1 1 1,0-1-1,0 0 1,0 0-1,0 1 1,0-1-1,0 0 1,-1 1-1,0 0 1,-1 0 47,1 0 1,-1 1 0,0-1 0,1 1-1,-1 0 1,1 0 0,-1 0-1,1 0 1,0 0 0,0 0 0,0 1-1,0-1 1,0 1 0,0-1 0,1 1-1,-1 0 1,1 0 0,-2 5-1,1-2-1,1 0-1,0 1 0,0-1 1,0 0-1,1 1 0,0-1 1,0 1-1,1-1 1,-1 0-1,1 1 0,1-1 1,-1 0-1,1 0 0,0 1 1,0-1-1,0-1 0,1 1 1,0 0-1,0-1 0,1 1 1,-1-1-1,1 0 0,0-1 1,0 1-1,0-1 0,1 1 1,0-1-1,-1-1 1,1 1-1,0-1 0,1 0 1,-1 0-1,1-1 0,5 3 1,6 2-258,1-1 0,-1-1 0,1-1 0,21 3 0,67-1-5137,-86-6 1023</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16.572"/>
    </inkml:context>
    <inkml:brush xml:id="br0">
      <inkml:brushProperty name="width" value="0.05" units="cm"/>
      <inkml:brushProperty name="height" value="0.05" units="cm"/>
      <inkml:brushProperty name="color" value="#004F8B"/>
    </inkml:brush>
  </inkml:definitions>
  <inkml:trace contextRef="#ctx0" brushRef="#br0">1 3 4066,'0'0'12181,"104"-3"-11348,-47 3-65,3 0-544,-2 0-224,-3 0-288,-4 0-1233,-7 3-1168,-10 1-2369,-11-2-2578</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18.010"/>
    </inkml:context>
    <inkml:brush xml:id="br0">
      <inkml:brushProperty name="width" value="0.05" units="cm"/>
      <inkml:brushProperty name="height" value="0.05" units="cm"/>
      <inkml:brushProperty name="color" value="#004F8B"/>
    </inkml:brush>
  </inkml:definitions>
  <inkml:trace contextRef="#ctx0" brushRef="#br0">197 9 2849,'0'0'2676,"0"-1"-2644,-1 1 0,1-1 0,-1 0-1,1 1 1,-1-1 0,0 1 0,1-1 0,-1 1 0,1 0-1,-1-1 1,0 1 0,1-1 0,-1 1 0,0 0 0,1 0-1,-1 0 1,0-1 0,0 1 0,1 0 0,-1 0 0,0 0-1,0 0 1,1 0 0,-1 0 0,0 0 0,1 1-1,-2-1 1,-5 4 234,0-1-1,1 2 0,0-1 0,0 1 0,0 0 1,0 0-1,0 1 0,1-1 0,0 1 1,-7 11-1,-40 72 2356,43-68-2350,0 0 1,2 0-1,0 1 0,1 0 1,1 0-1,1 1 1,1-1-1,1 1 0,1 0 1,1 27-1,0-44-285,1 0 0,-1 1 0,1-1 0,0 0 0,0 0 0,1 0 0,0-1-1,0 1 1,0 0 0,0-1 0,1 1 0,0-1 0,0 0 0,0 0 0,1 0 0,0 0 0,-1-1 0,8 6 0,-4-3-390,1-1 0,0-1 0,1 1 0,-1-2 0,1 1 0,0-1 0,0-1 0,0 1 0,0-2 0,12 3 0,28 1-3358</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18.483"/>
    </inkml:context>
    <inkml:brush xml:id="br0">
      <inkml:brushProperty name="width" value="0.05" units="cm"/>
      <inkml:brushProperty name="height" value="0.05" units="cm"/>
      <inkml:brushProperty name="color" value="#004F8B"/>
    </inkml:brush>
  </inkml:definitions>
  <inkml:trace contextRef="#ctx0" brushRef="#br0">352 24 3586,'0'0'3759,"-15"-5"-3661,13 5-101,-8-4 100,0 0-1,-1 1 1,1 1 0,-1 0 0,0 0 0,1 1-1,-1 1 1,0 0 0,0 0 0,1 1-1,-1 0 1,1 1 0,-1 1 0,1 0-1,-19 8 1,17-4 304,1 1 1,1 0-1,-1 1 0,1 0 0,1 1 1,0 0-1,0 0 0,1 1 0,0 0 1,0 1-1,-7 16 0,11-19-197,0 1 0,0-1 0,1 1-1,0 1 1,0-1 0,1 0 0,0 1-1,1-1 1,0 1 0,1-1 0,0 1 0,0 0-1,1-1 1,1 1 0,3 18 0,-3-25-183,0 0 1,-1 0-1,2 0 0,-1 0 1,0-1-1,0 1 1,1-1-1,0 1 0,0-1 1,0 0-1,0 0 0,0 0 1,0-1-1,1 1 1,-1-1-1,1 0 0,0 0 1,0 0-1,-1-1 1,1 1-1,0-1 0,0 0 1,6 0-1,11 3-190,1-1 0,0-2 0,26-1 0,-26-1-359,4 2-303,-15 0-278,0-1 0,1 0 1,-1-1-1,0 0 0,15-5 0,0-6-3394</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18.859"/>
    </inkml:context>
    <inkml:brush xml:id="br0">
      <inkml:brushProperty name="width" value="0.05" units="cm"/>
      <inkml:brushProperty name="height" value="0.05" units="cm"/>
      <inkml:brushProperty name="color" value="#004F8B"/>
    </inkml:brush>
  </inkml:definitions>
  <inkml:trace contextRef="#ctx0" brushRef="#br0">19 1 3057,'0'0'5550,"0"5"-5126,-9 61 2314,0 101 1,10-165-2716,0 1 0,0 0 0,0-1 0,0 0-1,0 1 1,1-1 0,-1 0 0,1 1 0,0-1 0,-1 0 0,1 0 0,0-1-1,0 1 1,0 0 0,0-1 0,1 1 0,-1-1 0,0 0 0,1 1 0,-1-1 0,0 0-1,1-1 1,4 2 0,62 14 82,-60-15-121,48 1-1727,-55-2 1443,1 0-1,-1-1 0,0 1 0,1 0 0,-1-1 0,0 0 0,1 1 0,-1-1 0,0 0 0,0 0 0,1-1 1,-1 1-1,0 0 0,0-1 0,0 1 0,-1-1 0,1 0 0,3-3 0,3-13-2919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15.629"/>
    </inkml:context>
    <inkml:brush xml:id="br0">
      <inkml:brushProperty name="width" value="0.05" units="cm"/>
      <inkml:brushProperty name="height" value="0.05" units="cm"/>
      <inkml:brushProperty name="color" value="#004F8B"/>
    </inkml:brush>
  </inkml:definitions>
  <inkml:trace contextRef="#ctx0" brushRef="#br0">431 178 7716,'0'0'4127,"2"-17"-2028,2-55-986,-4 69-1084,-1 0 0,1-1 1,-1 1-1,0 0 0,-1 0 0,1 0 0,0-1 1,-1 1-1,0 1 0,1-1 0,-1 0 0,0 0 1,-1 1-1,1-1 0,0 1 0,-1-1 0,1 1 1,-1 0-1,0 0 0,0 0 0,0 1 0,0-1 1,0 1-1,0-1 0,0 1 0,0 0 0,-1 0 1,-5 0-1,3-1-6,-8-3-34,0 2 0,0-1 0,0 2 0,0 0 0,-1 0 0,1 2 0,-1 0 1,1 0-1,-1 1 0,1 1 0,-21 5 0,26-4 92,0 0-1,0 0 1,1 1-1,-1 0 1,1 1 0,0 0-1,0 0 1,0 0-1,1 1 1,0 1 0,0-1-1,1 1 1,-1 0-1,2 0 1,-1 1 0,1 0-1,0 0 1,-6 13-1,6-11 71,1 1-1,-1 0 1,2 1-1,0-1 1,0 0-1,1 1 0,0 0 1,1 0-1,1-1 1,-1 1-1,2 0 1,0 0-1,0 0 1,1-1-1,1 1 1,0-1-1,0 1 0,1-1 1,1 0-1,0 0 1,0-1-1,1 0 1,0 0-1,1 0 1,0 0-1,1-1 0,0 0 1,0-1-1,1 0 1,0 0-1,0-1 1,18 11-1,-10-10-147,0 0-1,0-1 1,0-1-1,1-1 1,0 0 0,0-1-1,0-1 1,30 1-1,-29-4-999,0-1-1,26-3 1,-37 2 114,-1 0 1,1 0-1,-1-1 0,0 0 1,12-7-1,8-6-4034</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19.201"/>
    </inkml:context>
    <inkml:brush xml:id="br0">
      <inkml:brushProperty name="width" value="0.05" units="cm"/>
      <inkml:brushProperty name="height" value="0.05" units="cm"/>
      <inkml:brushProperty name="color" value="#004F8B"/>
    </inkml:brush>
  </inkml:definitions>
  <inkml:trace contextRef="#ctx0" brushRef="#br0">26 1 2977,'0'0'7060,"-23"76"-5428,20-40-239,3 2-801,0-2-528,0-2 112,0-3-176,5-6-528,4-7-1457,-2-9-1104,2-9-1041</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19.545"/>
    </inkml:context>
    <inkml:brush xml:id="br0">
      <inkml:brushProperty name="width" value="0.05" units="cm"/>
      <inkml:brushProperty name="height" value="0.05" units="cm"/>
      <inkml:brushProperty name="color" value="#004F8B"/>
    </inkml:brush>
  </inkml:definitions>
  <inkml:trace contextRef="#ctx0" brushRef="#br0">1 0 1553,'0'0'6878,"20"31"-4384,-2-5-1880,17 25 597,-1 2 0,31 69 0,-43-69-721,-2 2 0,-2 0 1,-2 1-1,-3 1 0,-2 0 0,-2 1 0,-3 0 0,-2 1 0,-3 62 0,-1-111-547,0 0-1,-1 0 0,0 0 1,0 0-1,-1 0 1,-1-1-1,1 1 1,-1-1-1,-1 1 0,0-1 1,0 0-1,-1 0 1,1-1-1,-2 0 1,1 0-1,-1 0 0,-1 0 1,-7 6-1,5-6-594,0 0 1,-1-1-1,0 0 0,-1-1 0,1 0 0,-1-1 0,0 0 1,-19 5-1,-12-2-4745</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33.249"/>
    </inkml:context>
    <inkml:brush xml:id="br0">
      <inkml:brushProperty name="width" value="0.05" units="cm"/>
      <inkml:brushProperty name="height" value="0.05" units="cm"/>
      <inkml:brushProperty name="color" value="#FF0066"/>
    </inkml:brush>
  </inkml:definitions>
  <inkml:trace contextRef="#ctx0" brushRef="#br0">8 62 96,'0'3'8582,"0"25"-7992,0 504 7699,-4-830-12679,1-3 2764,3 300 1644,0 0 0,1-1 0,-1 1-1,1 0 1,-1-1 0,1 1-1,0 0 1,-1 0 0,1 0 0,0 0-1,0-1 1,0 1 0,0 0 0,0 1-1,0-1 1,0 0 0,0 0 0,0 0-1,0 1 1,0-1 0,0 0 0,1 1-1,-1-1 1,0 1 0,0 0 0,1-1-1,-1 1 1,0 0 0,0 0 0,1 0-1,2 0 1,53 0-13,-42 0 76,13 0 190,0 2-1,38 6 1,-57-6-197,0 0-1,-1 1 1,1-1 0,-1 2 0,1-1-1,-1 1 1,0 1 0,0 0 0,-1 0-1,1 0 1,11 13 0,-16-15-49,0 0 1,-1 0-1,0 1 0,1-1 1,-1 1-1,0-1 1,-1 1-1,1 0 1,0 0-1,-1 0 0,0 0 1,0 0-1,0 0 1,-1 0-1,1 0 0,-1 0 1,0 0-1,0 1 1,0-1-1,0 0 1,-1 0-1,1 0 0,-1 0 1,0 0-1,0 0 1,-2 4-1,0-1 2,0-1 0,-1 1 0,1-1-1,-1 0 1,0 0 0,-1-1 0,1 1 0,-1-1-1,0 0 1,0-1 0,0 1 0,-1-1 0,-9 6 0,-4-2-140,0-1 0,-1 0 1,0-2-1,1 0 1,-2-2-1,1 0 1,0-1-1,0-2 0,-23-1 1,41 1 88,1 0-72,0 0 0,0 0 0,1 0 0,-1 0 0,0-1 0,0 1 0,0 0 0,0 0 0,0-1 0,1 1 0,-1-1 0,0 1 0,0-1 0,0 1 0,1-1 0,-1 1 0,0-1 0,1 0 0,-1 1 0,0-1 0,1 0 0,-1 0 0,1 1 0,-1-1 0,1 0 0,-1 0 0,1 0 0,0 0 0,-1 0 0,1 0 0,0 0 0,0 1 0,0-1 0,0 0 0,0 0 0,-1 0 0,2 0 0,-1 0 0,0 0 0,0 0 0,0 0 0,0 0 0,0 0 0,1 0 0,-1 0 0,0 0 0,1 0 0,0-1 0,5-13-4058</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33.590"/>
    </inkml:context>
    <inkml:brush xml:id="br0">
      <inkml:brushProperty name="width" value="0.05" units="cm"/>
      <inkml:brushProperty name="height" value="0.05" units="cm"/>
      <inkml:brushProperty name="color" value="#FF0066"/>
    </inkml:brush>
  </inkml:definitions>
  <inkml:trace contextRef="#ctx0" brushRef="#br0">0 1 5539,'0'0'5002,"26"0"-3892,212 0 2118,-197 0-2872,-26 0-7646,-31 0 3907</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33.951"/>
    </inkml:context>
    <inkml:brush xml:id="br0">
      <inkml:brushProperty name="width" value="0.05" units="cm"/>
      <inkml:brushProperty name="height" value="0.05" units="cm"/>
      <inkml:brushProperty name="color" value="#FF0066"/>
    </inkml:brush>
  </inkml:definitions>
  <inkml:trace contextRef="#ctx0" brushRef="#br0">44 1 2145,'0'0'4583,"-1"24"-3523,-11 177 1965,-1-109-1893,6-37-237,-3 82-1,10-134-859,1 1-1,0-1 0,0 0 1,0 0-1,0-1 0,0 1 1,0 0-1,1 0 0,-1-1 1,1 1-1,0-1 1,0 1-1,0-1 0,0 0 1,0 0-1,0 0 0,1 0 1,-1 0-1,1 0 0,-1-1 1,1 0-1,-1 1 0,1-1 1,0 0-1,0 0 0,2 0 1,11 5 147,0-2 0,0 0 1,21 2-1,105-3 30,-89-3-1496,-52 0 1150,-1 0 0,0 0-1,1 0 1,-1 0 0,0 0 0,1 0 0,-1 0 0,0 0 0,1 0 0,-1 0 0,0 0 0,1 0 0,-1-1 0,0 1 0,1 0 0,-1 0 0,0 0 0,1 0 0,-1-1 0,0 1 0,1 0 0,-1 0 0,0-1 0,0 1 0,1 0 0,-1 0 0,0-1 0,0 1 0,0 0 0,1-1 0,-1 1 0,0 0 0,0-1 0,0 1 0,0 0 0,0-1 0,1 1 0,-1-1 0,0 1 0,0 0 0,0-1 0,0 1 0,0 0 0,0-1 0,0 1 0,-1-1 0,1 1-1,0 0 1,0-1 0,0 0 0,0-9-3395</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34.313"/>
    </inkml:context>
    <inkml:brush xml:id="br0">
      <inkml:brushProperty name="width" value="0.05" units="cm"/>
      <inkml:brushProperty name="height" value="0.05" units="cm"/>
      <inkml:brushProperty name="color" value="#FF0066"/>
    </inkml:brush>
  </inkml:definitions>
  <inkml:trace contextRef="#ctx0" brushRef="#br0">1 52 4498,'0'0'7972,"57"-15"-6948,-24 8 145,3 2-609,6 3-256,-3 0-272,0 0 0,3-1-32,-5 1-880,-3 0-1281,1-3-1233,-5-1-3073</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34.692"/>
    </inkml:context>
    <inkml:brush xml:id="br0">
      <inkml:brushProperty name="width" value="0.05" units="cm"/>
      <inkml:brushProperty name="height" value="0.05" units="cm"/>
      <inkml:brushProperty name="color" value="#FF0066"/>
    </inkml:brush>
  </inkml:definitions>
  <inkml:trace contextRef="#ctx0" brushRef="#br0">1 0 5987,'0'0'4226,"1"12"-3901,4 102 2232,-2-22-211,18 110 0,-21-223-12247,-2-5 2783</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35.022"/>
    </inkml:context>
    <inkml:brush xml:id="br0">
      <inkml:brushProperty name="width" value="0.05" units="cm"/>
      <inkml:brushProperty name="height" value="0.05" units="cm"/>
      <inkml:brushProperty name="color" value="#FF0066"/>
    </inkml:brush>
  </inkml:definitions>
  <inkml:trace contextRef="#ctx0" brushRef="#br0">1 140 1169,'0'0'5922,"7"-19"-5311,26-59 147,-30 75-637,-1-1-1,1 1 1,0 0 0,0 0 0,0 0-1,0 0 1,1 0 0,-1 1-1,1 0 1,-1 0 0,1 0 0,0 0-1,0 0 1,0 1 0,-1 0 0,1 0-1,1 0 1,-1 0 0,0 1 0,0-1-1,0 1 1,0 0 0,0 1 0,0-1-1,0 1 1,6 1 0,8 0 381,14-2 175,0 3 1,-1 0-1,57 16 1,-68-13-456,-1 0-1,0 2 1,-1 0 0,1 1 0,-1 1 0,-1 1-1,20 16 1,-34-25-222,-1 0 0,0 0 0,1 1 0,-1-1 0,0 1 0,0 0 0,0 0 0,0 0 0,0 0 0,-1 0 0,0 0 0,1 0 0,-1 0 0,0 1 0,0-1 0,0 1 0,-1-1 0,1 1 0,-1-1 0,0 1 0,0-1 0,0 1 0,0-1 0,-1 1 0,1-1 0,-1 1 0,-1 4 0,0-2 5,0 0 0,-1 0 0,0 0 0,0 0 0,0-1 0,0 1 0,-1-1 0,0 0 0,0 0 0,0-1 0,-1 1 0,0-1 0,-7 5 0,-9 3-286,0-1 1,-1-1-1,-1-1 1,0-1-1,0-1 0,0-1 1,0-2-1,-1 0 1,-39 0-1,-47 9-6128,91-11 3378</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38.582"/>
    </inkml:context>
    <inkml:brush xml:id="br0">
      <inkml:brushProperty name="width" value="0.05" units="cm"/>
      <inkml:brushProperty name="height" value="0.05" units="cm"/>
      <inkml:brushProperty name="color" value="#FF0066"/>
    </inkml:brush>
  </inkml:definitions>
  <inkml:trace contextRef="#ctx0" brushRef="#br0">345 107 1505,'0'0'6880,"0"-9"-6013,1 3-838,-1 4 63,1-1 1,-1 1-1,0-1 0,0 1 1,0-1-1,0 1 0,0-1 1,0 1-1,-1-1 0,1 1 0,-1-1 1,0 1-1,1-1 0,-1 1 1,0 0-1,0 0 0,0-1 1,-1 1-1,1 0 0,0 0 1,-1 0-1,1 0 0,-1 0 0,0 1 1,0-1-1,1 1 0,-1-1 1,0 1-1,0-1 0,0 1 1,-4-1-1,-5-3-55,-1 0 0,1 2 0,-1 0 0,0 0 0,0 1 0,0 0 0,0 1 0,0 1 1,0 0-1,0 1 0,0 0 0,0 1 0,0 1 0,-13 4 0,18-5 2,1 0 0,-1 1 1,1 0-1,0 0 0,0 0 1,0 1-1,0 0 0,0 1 0,1-1 1,0 1-1,0 0 0,0 1 0,0-1 1,1 1-1,-1 0 0,2 0 0,-1 1 1,1-1-1,-1 1 0,2 0 0,-1 0 1,1 0-1,0 0 0,0 0 0,-1 13 1,2-12 91,0 1 1,0 0-1,1-1 1,1 1-1,-1-1 1,1 1-1,1-1 1,-1 1-1,1-1 1,0 0 0,1 0-1,0 0 1,0 0-1,1-1 1,4 9-1,-2-9-33,-1-1 0,1 0 0,0 0 0,0 0-1,1-1 1,0 0 0,0 0 0,0-1 0,0 0 0,0 0 0,1-1-1,0 0 1,-1 0 0,16 2 0,10 1-459,0-2 0,0-2 0,0-1 0,0-1 0,52-9 0,-45-2-2430,-1-6-1344</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39.131"/>
    </inkml:context>
    <inkml:brush xml:id="br0">
      <inkml:brushProperty name="width" value="0.05" units="cm"/>
      <inkml:brushProperty name="height" value="0.05" units="cm"/>
      <inkml:brushProperty name="color" value="#FF0066"/>
    </inkml:brush>
  </inkml:definitions>
  <inkml:trace contextRef="#ctx0" brushRef="#br0">320 100 5426,'0'0'2418,"-7"-13"-2232,-24-42 124,29 52-282,0 0 0,-1 1 0,1-1-1,-1 1 1,0 0 0,1-1 0,-1 1 0,0 1 0,0-1 0,0 0 0,0 1 0,0 0 0,-1-1-1,1 2 1,0-1 0,-5-1 0,-52 2 107,38 2 22,16-2-87,-1 0 1,1 1 0,0 0 0,0 1 0,0-1 0,0 1 0,0 1 0,0-1 0,0 1 0,1 0 0,-1 0 0,1 1 0,0 0-1,0 0 1,0 0 0,0 1 0,1-1 0,-1 1 0,1 0 0,0 1 0,1-1 0,-1 1 0,1 0 0,0 0 0,1 0 0,-1 0-1,-2 9 1,3-8 45,0 1-1,0 0 0,1 0 0,0 0 1,0 0-1,0 0 0,1 0 0,0 0 1,1 0-1,0 0 0,0 0 0,0 0 1,1 0-1,0 0 0,0-1 0,1 1 1,0-1-1,0 1 0,1-1 1,0 0-1,0-1 0,9 12 0,-5-10-96,0 0 0,0 0-1,1-1 1,0-1 0,0 0-1,0 0 1,1-1 0,0 0-1,0-1 1,0 0 0,0-1-1,1 0 1,-1-1 0,1 0-1,-1 0 1,1-1 0,0-1-1,0 0 1,19-4 0,-25 3-148,0-1 0,0 0 0,-1 0-1,1-1 1,-1 0 0,0 0 0,0 0 0,0 0 0,0 0 0,0-1 0,0 0 0,-1 0 0,0 0 0,0 0-1,0-1 1,0 0 0,0 1 0,-1-1 0,0 0 0,0 0 0,0 0 0,-1 0 0,2-8 0,2-7-1013,0 0 0,-1-1 1,-1 0-1,0-38 0,-2 42 703,-2-29-762,-10 22 3271,6 27 1089,1 25-1834,3-14-702,0 0-1,1-1 0,0 1 0,1 0 0,1-1 0,0 1 1,4 14-1,-4-24-632,0-1 0,-1 1 0,1 0 0,0-1 0,0 1 0,1-1 0,-1 0 1,1 0-1,-1 0 0,1 0 0,0-1 0,0 1 0,0-1 0,0 1 0,1-1 0,-1-1 0,1 1 0,-1 0 1,1-1-1,-1 0 0,1 1 0,0-2 0,-1 1 0,1 0 0,0-1 0,0 0 0,0 0 0,4 0 0,-3 0-215,-2 0-193,1 0 1,-1 0-1,1 0 0,-1-1 1,1 1-1,-1-1 0,0 0 1,1 0-1,4-3 0,15-13-3866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16.579"/>
    </inkml:context>
    <inkml:brush xml:id="br0">
      <inkml:brushProperty name="width" value="0.05" units="cm"/>
      <inkml:brushProperty name="height" value="0.05" units="cm"/>
      <inkml:brushProperty name="color" value="#004F8B"/>
    </inkml:brush>
  </inkml:definitions>
  <inkml:trace contextRef="#ctx0" brushRef="#br0">21 59 7443,'0'0'6878,"21"-10"-6021,-2 0-641,-9 5-110,0-1 1,0 2 0,0-1 0,0 1 0,1 1 0,0 0 0,0 0 0,0 1 0,0 1 0,17-1 0,-27 2-94,11 0 256,1 0-1,0 0 1,-1 2 0,1-1 0,15 6 0,-25-6-242,0 0 0,0 0 1,0 1-1,0-1 0,0 1 1,0 0-1,0 0 0,0 0 0,-1 0 1,1 1-1,-1-1 0,0 1 1,1-1-1,-1 1 0,-1 0 0,1 0 1,0 0-1,-1 0 0,1 0 1,-1 0-1,0 0 0,0 0 0,0 1 1,1 4-1,-2-2-18,1 0 0,-1 0 0,0 1 0,0-1 0,-1 0 0,0 0 0,0 0 1,0 0-1,-1 0 0,0 0 0,0 0 0,0-1 0,-1 1 0,0-1 0,0 1 0,0-1 0,0 0 0,-1 0 0,0-1 0,0 1 0,-1-1 0,1 0 1,-8 6-1,3-4-187,0 0 1,0 0-1,-1 0 1,0-2-1,0 1 1,0-1 0,0 0-1,-1-1 1,0-1-1,1 1 1,-1-2-1,-20 2 1,31-3 105,11 0 64,17-2-84,-2 0 151,1 0 0,-1 2 0,49 7 0,-66-5-12,0 0 0,-1 0 1,1 1-1,-1 1 0,0-1 0,1 1 0,-1 1 0,-1-1 1,1 1-1,-1 1 0,0 0 0,0 0 0,-1 0 1,1 0-1,6 11 0,-10-14-21,0 0-1,-1 0 0,0 1 1,1-1-1,-1 1 1,0-1-1,-1 1 1,1 0-1,-1 0 1,1 0-1,-1 0 1,0 0-1,-1 0 0,1 0 1,-1 0-1,0 0 1,0 0-1,0 0 1,0 0-1,-1 0 1,-1 6-1,0-5-4,0 0-1,-1-1 1,0 1 0,0-1-1,0 0 1,-1 1 0,1-1-1,-1-1 1,0 1 0,0 0-1,0-1 1,-1 0 0,1 0-1,-7 3 1,-9 4-8,-2-1 0,1-1 0,-1 0 0,-1-2 0,1-1 0,-31 4-1,-128-3-3680,155-6 1603,-1 0-1822</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39.509"/>
    </inkml:context>
    <inkml:brush xml:id="br0">
      <inkml:brushProperty name="width" value="0.05" units="cm"/>
      <inkml:brushProperty name="height" value="0.05" units="cm"/>
      <inkml:brushProperty name="color" value="#FF0066"/>
    </inkml:brush>
  </inkml:definitions>
  <inkml:trace contextRef="#ctx0" brushRef="#br0">0 115 5699,'0'0'3884,"9"22"-2313,72 177 1041,-93-276-3529,5 55 737,1-1 1,1 1 0,1-1 0,1-1 0,-2-42-1,6 65 219,0-1-1,-1 0 0,1 0 0,0 1 1,0-1-1,0 1 0,0-1 0,0 1 0,0-1 1,1 1-1,-1 0 0,0-1 0,1 1 1,-1 0-1,1 0 0,-1 0 0,1 0 0,-1 1 1,1-1-1,0 0 0,-1 1 0,1-1 1,2 0-1,47-12 564,-49 12-572,52-8 185,7-2-1682,-23 1-3865,-21 4-286</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40.041"/>
    </inkml:context>
    <inkml:brush xml:id="br0">
      <inkml:brushProperty name="width" value="0.05" units="cm"/>
      <inkml:brushProperty name="height" value="0.05" units="cm"/>
      <inkml:brushProperty name="color" value="#FF0066"/>
    </inkml:brush>
  </inkml:definitions>
  <inkml:trace contextRef="#ctx0" brushRef="#br0">19 9 2369,'0'0'8025,"3"-8"-6407,-3 8-1601,0 0 0,0 0 0,0 0 0,0 0 0,0 0 0,0 0 0,0 0 0,0 0 0,0 0 0,0 0 0,0 0-1,0 1 1,0-1 0,0 0 0,1 0 0,-1 0 0,0 0 0,0 0 0,0 0 0,0 0 0,0 0 0,0 0 0,0 0 0,0 0 0,0 0 0,0 0 0,1 0 0,-1 0-1,0 0 1,0 35 460,-2 24 318,3-1 0,2 1-1,3 0 1,20 97-1,-22-154-1664,1-11 27,9-29-711,-9 22 1133,1 1 0,0-1-1,1 1 1,1 1 0,13-22 0,-18 33 508,1 0 1,-1 1-1,0-1 0,1 1 1,-1 0-1,1-1 0,0 2 1,0-1-1,-1 0 1,1 1-1,0 0 0,0 0 1,0 0-1,1 1 0,-1-1 1,0 1-1,0 0 1,0 0-1,0 1 0,0-1 1,0 1-1,0 0 0,0 0 1,5 2-1,-3 0 119,0-1-1,-1 1 1,1 1-1,-1-1 1,0 1-1,0 0 0,0 0 1,0 1-1,0-1 1,-1 1-1,0 0 1,0 1-1,0-1 1,5 11-1,-7-12-169,0 0-1,0 1 1,0-1-1,0 0 1,-1 1 0,0-1-1,0 1 1,0 0-1,0-1 1,0 1-1,-1 0 1,0-1-1,0 1 1,0 0 0,-1 0-1,1-1 1,-1 1-1,0 0 1,0-1-1,-3 7 1,1-6-32,0 0 1,0-1 0,-1 1-1,1-1 1,-1 0-1,0 0 1,0 0 0,-1-1-1,1 1 1,0-1-1,-1 0 1,0-1-1,0 1 1,-7 2 0,-5 1-313,-1-1 0,0-1 0,0 0 0,-1-1 0,1-2 0,-1 0 0,1-1 1,-30-4-1,45 4 196,1 0 1,-1-1-1,1 0 0,-1 0 1,0 0-1,1 0 1,0 0-1,-1 0 1,1-1-1,0 1 1,-1-1-1,1 1 1,0-1-1,0 0 1,0 0-1,1 0 0,-1 0 1,0-1-1,1 1 1,-3-4-1,2 0-425,0 1 0,0 0 0,1-1 0,0 0 0,0 1 0,0-1 0,0 0 0,1 0 0,0-5 0,0-23-4492</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40.448"/>
    </inkml:context>
    <inkml:brush xml:id="br0">
      <inkml:brushProperty name="width" value="0.05" units="cm"/>
      <inkml:brushProperty name="height" value="0.05" units="cm"/>
      <inkml:brushProperty name="color" value="#FF0066"/>
    </inkml:brush>
  </inkml:definitions>
  <inkml:trace contextRef="#ctx0" brushRef="#br0">4 331 6643,'0'0'5029,"24"3"-2929,181 12 965,-200-15-2990,7 1 100,0-1 0,0-1 1,0 0-1,-1 0 0,1-1 1,18-7-1,-26 8-182,-1-1 1,0 0-1,0 0 1,0 0-1,0-1 1,-1 1-1,1-1 1,0 0-1,-1 0 1,0 0-1,1 0 1,-1 0-1,0 0 1,-1-1-1,1 1 1,-1-1-1,1 1 1,-1-1-1,0 0 1,0 1-1,0-1 0,-1 0 1,1 0-1,-1 0 1,0 0-1,0-4 1,0-1-160,0 1 1,0 0-1,0-1 1,-1 1-1,-1 0 0,1 0 1,-1 0-1,0 0 1,-1 0-1,0 1 0,0-1 1,-7-12-1,3 9 5,-1 1 0,0 1 0,0-1 0,-1 1 0,0 1 0,0 0-1,-16-11 1,15 13 61,0 0 0,0 0 0,0 1 0,0 0 0,-1 1 0,0 0-1,0 1 1,0 1 0,-16-3 0,22 5 105,0 0 0,0 0-1,0 0 1,0 0 0,0 1 0,0 0 0,0 0-1,0 0 1,0 1 0,0 0 0,0 0-1,1 0 1,-1 1 0,1 0 0,-1-1 0,1 2-1,0-1 1,0 0 0,0 1 0,1 0 0,-1 0-1,-4 7 1,1 1 178,1 1 0,0 0 0,1 0 0,0 1 0,1-1-1,0 1 1,1 0 0,0 0 0,1 1 0,1-1 0,0 0-1,1 23 1,1-34-180,-1 0 1,0 0-1,1 1 0,0-1 0,0 0 0,0 0 0,0 0 1,0-1-1,0 1 0,1 0 0,-1 0 0,1-1 0,-1 1 1,1-1-1,0 1 0,0-1 0,0 0 0,1 0 0,-1 0 1,0 0-1,1 0 0,-1-1 0,1 1 0,0-1 0,-1 1 1,1-1-1,0 0 0,0 0 0,-1-1 0,7 2 0,10 1-730,0 0 0,0-1 0,31-2 0,-35 0-617,23 0-2745</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40.791"/>
    </inkml:context>
    <inkml:brush xml:id="br0">
      <inkml:brushProperty name="width" value="0.05" units="cm"/>
      <inkml:brushProperty name="height" value="0.05" units="cm"/>
      <inkml:brushProperty name="color" value="#FF0066"/>
    </inkml:brush>
  </inkml:definitions>
  <inkml:trace contextRef="#ctx0" brushRef="#br0">0 0 2449,'0'0'11307,"19"19"-9685,142 141 1753,-93-108-2253,7 7-3992,-75-84-11558</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41.135"/>
    </inkml:context>
    <inkml:brush xml:id="br0">
      <inkml:brushProperty name="width" value="0.05" units="cm"/>
      <inkml:brushProperty name="height" value="0.05" units="cm"/>
      <inkml:brushProperty name="color" value="#FF0066"/>
    </inkml:brush>
  </inkml:definitions>
  <inkml:trace contextRef="#ctx0" brushRef="#br0">238 0 3057,'0'0'8436,"-113"99"-7491,79-54-97,4 0-224,5-7-352,6-6-272,10-8 0,2-6-96,7-7-224,0-2-752,0-4-1105,19-5-576,8 0-1281</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43.107"/>
    </inkml:context>
    <inkml:brush xml:id="br0">
      <inkml:brushProperty name="width" value="0.05" units="cm"/>
      <inkml:brushProperty name="height" value="0.05" units="cm"/>
      <inkml:brushProperty name="color" value="#FF0066"/>
    </inkml:brush>
  </inkml:definitions>
  <inkml:trace contextRef="#ctx0" brushRef="#br0">0 579 4338,'0'0'4346,"4"9"-3941,2 5-181,0 0-1,1-1 1,17 24-1,-21-33-187,0 0 0,0 0-1,1-1 1,-1 1 0,1-1 0,0 0 0,-1 0 0,1 0-1,0 0 1,1-1 0,-1 0 0,0 0 0,1 0-1,-1-1 1,1 1 0,-1-1 0,1 0 0,6 0 0,-6-1-100,0 0 1,0-1 0,0 1 0,0-1 0,0 0 0,0-1 0,-1 1 0,1-1-1,0 0 1,0 0 0,-1-1 0,0 0 0,1 1 0,-1-2 0,0 1 0,0 0 0,0-1-1,-1 0 1,1 0 0,-1 0 0,0 0 0,0-1 0,0 1 0,-1-1 0,1 0 0,-1 0-1,0 0 1,-1 0 0,1 0 0,1-8 0,2-15-704,0 1-1,-2-2 1,-1 1 0,-2-46 0,-1 44 994,-1 160 3324,5 192 1035,8-213-3735,-1-23-464,-4 1 0,-2 0 0,-9 91 0,5-176-388,0 0 0,0 0 0,-1 1 0,1-1 0,-1 0 1,1 0-1,-1 0 0,0 0 0,1 0 0,-1 0 0,0 0 0,0 0 1,-1 0-1,1 0 0,0 0 0,0-1 0,-1 1 0,1 0 0,-1-1 0,1 0 1,-1 1-1,0-1 0,0 0 0,1 0 0,-1 0 0,0 0 0,0 0 0,0 0 1,0-1-1,0 1 0,0-1 0,0 1 0,0-1 0,0 0 0,-4 0 1,2 0-34,-1-1 1,1 0 0,0 0-1,0 0 1,0 0 0,0-1-1,0 1 1,0-1 0,0 0-1,0-1 1,1 1 0,-1-1-1,1 0 1,-1 0 0,1 0 0,-3-4-1,-3-5-109,1 0 1,0-1-1,1-1 0,1 0 0,-1 0 0,2 0 0,0 0 0,1-1 1,0 0-1,-2-17 0,2-1-235,1-1 1,2 1-1,4-56 1,-2 76 362,0 1 0,1 0 0,0 0 0,1 0 0,1 0 1,-1 0-1,2 1 0,-1 0 0,2 0 0,-1 0 0,1 1 0,1 0 0,0 0 1,0 0-1,1 1 0,0 0 0,15-12 0,7-2 87,2 1-1,1 2 1,0 2-1,38-16 1,-41 22 107,-1-2 1,-1-1 0,0-1-1,-1-2 1,-1 0-1,25-24 1,-43 33-119,-1 0 0,-1-1 0,1 1 0,-1-1 0,-1-1 0,0 1 1,0-1-1,-1 0 0,0 0 0,0 0 0,-2-1 0,4-17 0,-2-12-168,-1 0 0,-2-51 0,-1 61 2,0 17 86,0 1 0,-1-1 0,-1 0 0,0 1-1,-1-1 1,-1 1 0,1 0 0,-2 0 0,0 0 0,0 1-1,-1 0 1,0 0 0,-1 0 0,0 1 0,-12-13-1,18 22 26,0 1-1,-1-1 0,1 1 0,0 0 0,-1 0 0,1 0 0,-1 0 0,1 0 0,-1 0 0,0 0 0,1 1 0,-1-1 0,0 0 0,1 1 0,-1 0 0,0-1 0,0 1 0,1 0 0,-1 0 1,0 0-1,0 0 0,1 0 0,-1 1 0,-2 0 0,1 0 4,-1 1-1,1 0 1,0 0 0,0 0 0,0 0 0,0 0 0,0 1 0,1 0-1,-1-1 1,1 1 0,-3 4 0,-5 8 79,2 0 0,-1 0 0,2 1 0,-7 18 0,4 1 393,2 1 0,1 0 0,1 0 0,2 1 0,1-1 0,4 70 0,-1-79-249,0-20-186,0-1 0,0 1 1,1-1-1,0 0 0,0 0 1,0 1-1,1-1 0,0 0 1,0 0-1,0 0 0,1-1 1,-1 1-1,2-1 0,-1 1 1,0-1-1,6 6 0,-3-5-63,0-1 1,1 1-1,0-1 0,0 0 0,0-1 0,0 0 1,1 0-1,-1-1 0,1 0 0,11 3 1,16 1-469,0-2 0,0-2 1,0-1-1,50-5 1,-56 1-73,-23 3 627,0-2-1,0 1 1,0-1 0,0 0 0,0 0 0,0-1 0,-1 1-1,1-2 1,-1 1 0,1 0 0,-1-1 0,0 0 0,8-7 0,-10 7 95,0-1 0,0 0 0,0 1 0,0-1 0,-1-1 0,0 1 0,0 0 0,0-1 0,0 1 0,-1-1 0,1 1 0,-1-1 0,0 0 0,0 0 0,-1 1 0,0-1 0,1 0 0,-2-6 1,1 8-180,0 0 1,0 1 0,-1-1 0,1 0 0,-1 1 0,0-1 0,1 1 0,-1-1-1,0 1 1,-1-1 0,1 1 0,0 0 0,-1-1 0,1 1 0,-1 0 0,1 0 0,-1 0-1,0 0 1,0 1 0,0-1 0,0 0 0,0 1 0,0-1 0,0 1 0,0 0-1,-1 0 1,1 0 0,0 0 0,-1 0 0,1 1 0,-1-1 0,1 1 0,-1 0 0,1 0-1,-1 0 1,1 0 0,-1 0 0,1 0 0,-4 2 0,1-2-4,0 0 0,0 1 0,1 0 1,-1 0-1,0 1 0,1-1 0,-1 1 0,1 0 1,-1 0-1,1 1 0,0-1 0,0 1 0,0 0 0,0 1 1,0-1-1,1 1 0,-1-1 0,1 1 0,0 0 1,-5 8-1,6-5 17,0-1 0,0 1 0,0-1 0,0 1 0,1 0 0,0 0 0,0 0 0,1 0 0,0 0 0,0 0 0,0 0 0,1-1 0,0 1 0,2 9 1,-1-12-2,-1-1 0,0 1 0,1-1 1,-1 1-1,1-1 0,0 0 1,0 0-1,0 0 0,0 0 1,1-1-1,-1 1 0,1-1 1,-1 1-1,1-1 0,0 0 0,0 0 1,0 0-1,0 0 0,0-1 1,0 1-1,0-1 0,1 0 1,-1 0-1,0 0 0,1-1 1,-1 1-1,5-1 0,-3 1-70,-1-1 0,1 1 1,-1-1-1,0 0 0,1-1 0,-1 1 0,0-1 0,1 0 1,-1 0-1,0 0 0,0-1 0,0 0 0,0 0 0,0 0 0,0 0 1,0 0-1,-1-1 0,1 0 0,-1 0 0,1 0 0,-1 0 0,0-1 1,0 1-1,0-1 0,-1 0 0,1 0 0,-1 0 0,0 0 1,0 0-1,0-1 0,-1 1 0,1 0 0,-1-1 0,0 0 0,1-5 1,0-4-360,0 0 1,0 0-1,-1 0 1,-1-21 0,0 27 1407,-1 9-978,0 0 0,0 0 0,0 0 0,0 0 0,0 0 0,0 0 1,0 0-1,0 1 0,1-1 0,-1 0 0,0 0 0,1 1 0,-1-1 0,1 0 0,-1 1 0,1-1 0,0 1 0,-1-1 0,1 1 0,0-1 0,0 1 1,0-1-1,0 3 0,-2 38 302,2-34-200,-1-1 0,2 1 0,-1 0 0,1 0 0,0 0 0,0-1-1,1 1 1,4 12 0,-4-17-88,0-1 1,-1 1-1,1-1 0,1 0 0,-1 0 1,0 1-1,0-2 0,1 1 0,-1 0 0,1 0 1,0-1-1,-1 1 0,1-1 0,0 0 1,0 0-1,-1 0 0,1-1 0,0 1 0,0-1 1,0 1-1,0-1 0,0 0 0,0 0 1,4-1-1,0 1-54,1 0-1,-1 0 1,0-1 0,1 0 0,-1 0 0,0-1 0,0 0-1,1 0 1,11-7 0,-14 6-40,-1-1 0,0 1 0,0-1 0,0 0 0,-1 0 0,1 0 0,-1-1 1,0 1-1,0-1 0,0 0 0,-1 0 0,1 0 0,-1 0 0,0-1 0,1-5 0,1-5-231,-1 1 1,-1-1-1,0 0 1,0-18-1,-2 21 195,1-1 0,0 0 0,1 1-1,1-1 1,0 1 0,5-14 0,-8 27 130,1-1 1,-1 0 0,1 1-1,0-1 1,-1 1 0,1-1-1,0 1 1,0 0 0,-1-1-1,1 1 1,0 0 0,0-1-1,-1 1 1,1 0 0,0 0-1,0 0 1,0 0 0,-1 0-1,1 0 1,0 0 0,0 0-1,0 0 1,-1 0 0,1 1-1,0-1 1,0 0-1,-1 1 1,1-1 0,0 0-1,0 1 1,-1-1 0,1 1-1,0-1 1,-1 1 0,1-1-1,-1 1 1,1 0 0,-1-1-1,1 1 1,-1 0 0,1 0-1,25 26 427,-15-15-222,-2 1-1,1 0 0,-2 1 1,0 0-1,0 0 1,-1 0-1,-1 1 1,0 1-1,-1-1 0,0 1 1,-1 0-1,-1 0 1,0 0-1,-1 1 1,0 30-1,-3-44-220,1-1 0,0 1-1,-1 0 1,0 0 0,0-1-1,0 1 1,0-1 0,0 1 0,0-1-1,0 1 1,-1-1 0,1 0 0,-1 1-1,1-1 1,-1 0 0,0 0 0,0 0-1,0-1 1,0 1 0,0 0-1,-1-1 1,1 1 0,0-1 0,0 0-1,-1 0 1,-3 1 0,0 0-131,-1 0 1,1 0-1,0 0 0,-1-1 0,1 0 1,0-1-1,-1 0 0,1 0 1,-1 0-1,-6-2 0,11 1 105,1 0 1,-1 0-1,1 0 0,-1-1 0,1 1 0,-1-1 0,1 1 0,0-1 1,-1 1-1,1-1 0,0 0 0,0 1 0,0-1 0,0 0 0,1 0 1,-1 0-1,0 0 0,1 0 0,-1 0 0,1 0 0,0 0 0,-1 0 1,1 0-1,0 0 0,0 0 0,0 0 0,1 0 0,-1 0 0,0 0 1,1 0-1,0-3 0,-1 0-42,1 1 0,0-1 1,0 0-1,0 1 0,0-1 1,1 1-1,-1 0 0,1-1 0,0 1 1,0 0-1,1 0 0,-1 0 1,5-4-1,2 2 110,0 0 1,0 0-1,1 2 0,0-1 1,0 1-1,0 1 1,1 0-1,11-2 1,92-6 728,-22 3-141,-71 5-354,0-2 1,0 0-1,-1-1 1,0-1 0,23-11-1,-38 15-251,0 1 0,0-1-1,-1 0 1,1-1 0,-1 1-1,1-1 1,-1 0 0,0 0-1,-1-1 1,1 1 0,0-1-1,-1 0 1,0 0 0,0 0-1,-1 0 1,1-1 0,-1 1-1,0-1 1,0 0 0,-1 1-1,0-1 1,0 0 0,0 0-1,0-11 1,-1 13-95,0-1-1,0 1 1,0 0 0,0-1-1,-1 1 1,0 0-1,0-1 1,0 1 0,0 0-1,0 0 1,-1 0 0,0 0-1,0 0 1,-3-5 0,2 7 0,1-1 0,-1 1 0,1 1 0,-1-1 0,0 0 0,1 1 0,-1-1 0,0 1 0,0 0 0,0 0 0,0 0 1,0 1-1,0-1 0,0 1 0,-1-1 0,1 1 0,0 0 0,0 1 0,-6 0 0,4 0 107,0 1-1,0 0 1,1-1-1,-1 2 1,0-1 0,1 1-1,0-1 1,-1 1-1,1 0 1,0 1-1,0-1 1,1 1 0,-1 0-1,1 0 1,-1 0-1,1 1 1,0-1 0,1 1-1,-1 0 1,-3 9-1,0-1 194,1 1 0,1-1 0,-1 1 0,2 0 0,0 0-1,-2 27 1,4-32-73,0 1 0,1-1 0,0 0 0,1 0 0,0 1-1,0-1 1,1 0 0,0 0 0,1 0 0,-1-1 0,1 1 0,5 8 0,-4-10-75,1-1 1,0 0-1,0 0 0,1 0 1,0-1-1,0 0 1,0 0-1,0 0 1,1-1-1,-1 0 1,1 0-1,0-1 1,13 5-1,9 1-18,-1-2-1,2-1 0,50 4 0,-26-4-655,-35 0-301,-19-6 806,1 0 0,-1 0 0,0 0 0,1 0 0,-1 0 0,0 0 0,1 0 0,-1 1 0,0-1 1,0 0-1,1 0 0,-1 0 0,0 1 0,0-1 0,1 0 0,-1 0 0,0 1 0,0-1 0,0 0 0,1 1 0,-1-1 0,0 0 1,0 0-1,0 1 0,0-1 0,0 0 0,1 1 0,-1-1 0,0 0 0,0 1 0,0-1 0,0 1 0,0-1 0,0 0 0,0 1 1,0-1-1,0 0 0,0 1 0,-1-1 0,1 0 0,0 1 0,0-1 0,0 0 0,0 1 0,0-1 0,-1 0 0,1 0 0,0 1 1,0-1-1,0 0 0,-1 1 0,1-1 0,0 0 0,0 0 0,-1 1 0,-14 8-5388</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45.832"/>
    </inkml:context>
    <inkml:brush xml:id="br0">
      <inkml:brushProperty name="width" value="0.05" units="cm"/>
      <inkml:brushProperty name="height" value="0.05" units="cm"/>
      <inkml:brushProperty name="color" value="#FF0066"/>
    </inkml:brush>
  </inkml:definitions>
  <inkml:trace contextRef="#ctx0" brushRef="#br0">354 173 368,'0'0'7918,"0"-9"-6904,0 6-943,0 0 0,0 0-1,0-1 1,0 1 0,-1 0-1,1 0 1,-1-1 0,0 1 0,1 0-1,-1 0 1,-1 0 0,1 0-1,0 0 1,-1 0 0,1 1-1,-1-1 1,0 0 0,0 1 0,0-1-1,0 1 1,0 0 0,0 0-1,-1 0 1,1 0 0,-1 0-1,1 0 1,-1 1 0,0 0 0,1-1-1,-1 1 1,0 0 0,0 0-1,0 1 1,0-1 0,0 0-1,0 1 1,0 0 0,0 0 0,-5 1-1,-9-3-84,0 1-1,1 1 1,-1 1 0,0 1-1,0 0 1,1 1-1,-1 1 1,-26 10 0,37-11 76,0 1 1,0-1 0,0 1 0,0 0 0,1 0 0,0 1-1,-1 0 1,1 0 0,1 0 0,-1 1 0,1 0-1,0 0 1,0 0 0,0 0 0,1 1 0,0-1-1,0 1 1,1 0 0,0 0 0,0 0 0,0 0-1,1 1 1,0-1 0,-1 9 0,1-10 7,1 0 0,0 0 0,0 0 0,0 0 1,0 0-1,1 0 0,0 0 0,0 0 0,0 0 0,1 0 1,0 0-1,0-1 0,0 1 0,1-1 0,0 0 0,0 1 0,0-1 1,6 7-1,-2-6-43,-1 0 0,1-1 0,0 1 0,1-2 0,-1 1 0,1-1 0,0 0 0,0-1 0,0 0 0,0-1 0,16 4 0,2-2-466,1 0 0,29-1 1,-36-3-865,0 0 0,-1-2 0,1-1 0,-1-1 0,1 0 0,32-19 8017,-46 1-4483,-1 2-1968,26-41-867,2 3-1,2 1 1,2 1-1,45-49 1,-82 103 608,1 1-1,0-1 1,0 1 0,0 0 0,0-1 0,0 1 0,0 0 0,0 0 0,1 0-1,-1 0 1,0 0 0,0 0 0,1 0 0,-1 1 0,1-1 0,-1 0 0,1 1 0,-1-1-1,1 1 1,-1 0 0,1-1 0,-1 1 0,1 0 0,-1 0 0,1 0 0,-1 0-1,1 0 1,2 1 0,-2 2 75,1 0-1,-1 0 0,0 0 0,0 0 1,-1 0-1,1 0 0,0 0 1,-1 1-1,0-1 0,2 7 1,4 11 11,25 60 1832,82 149 1,-114-230-1974,0 0 0,0 0 0,1 0 0,-1 0 0,0 0 1,0 0-1,0 1 0,0-1 0,0 0 0,0 0 1,0 0-1,0 0 0,1 0 0,-1 0 0,0 1 0,0-1 1,0 0-1,0 0 0,0 0 0,0 0 0,0 1 1,0-1-1,0 0 0,0 0 0,0 0 0,0 0 0,0 1 1,0-1-1,0 0 0,0 0 0,0 0 0,0 0 1,0 1-1,0-1 0,0 0 0,-1 0 0,1 0 0,0 0 1,0 0-1,0 1 0,0-1 0,0 0 0,0 0 1,0 0-1,0 0 0,-1 0 0,1 0 0,0 0 0,0 1 1,0-1-1,0 0 0,0 0 0,0 0 0,-1 0 1,1 0-1,0 0 0,0 0 0,-13-1-3596,11 0 3841,-27-6-3889</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46.172"/>
    </inkml:context>
    <inkml:brush xml:id="br0">
      <inkml:brushProperty name="width" value="0.05" units="cm"/>
      <inkml:brushProperty name="height" value="0.05" units="cm"/>
      <inkml:brushProperty name="color" value="#FF0066"/>
    </inkml:brush>
  </inkml:definitions>
  <inkml:trace contextRef="#ctx0" brushRef="#br0">0 1 9444,'0'0'4258,"122"9"-4130,-78-9-128,2 0-448,-2 0-1089,2 0-1216,-2 0-1025</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46.596"/>
    </inkml:context>
    <inkml:brush xml:id="br0">
      <inkml:brushProperty name="width" value="0.05" units="cm"/>
      <inkml:brushProperty name="height" value="0.05" units="cm"/>
      <inkml:brushProperty name="color" value="#FF0066"/>
    </inkml:brush>
  </inkml:definitions>
  <inkml:trace contextRef="#ctx0" brushRef="#br0">1 182 3089,'0'0'4280,"2"21"-2031,21 189 2510,-19-509-9097,-4 294 4254,0 0 0,1-1-1,0 1 1,0 0-1,0 0 1,1 0 0,0 0-1,0 1 1,0-1-1,0 0 1,1 1 0,-1 0-1,1-1 1,0 1 0,0 0-1,1 1 1,-1-1-1,1 1 1,4-5 0,-3 5 242,0 1 0,-1-1 0,1 1 0,0 0 1,0 0-1,0 1 0,0-1 0,0 1 0,0 1 1,1-1-1,6 1 0,-11 0-76,1 1 0,0 0 0,0 0-1,-1 0 1,1 0 0,-1 0 0,1 1 0,-1-1-1,1 0 1,-1 1 0,0-1 0,1 1 0,-1-1 0,0 1-1,0 0 1,0 0 0,0-1 0,0 1 0,-1 0 0,1 0-1,-1 0 1,2 3 0,11 49 1037,-11-44-1023,0 0-1,-1 0 0,-1 0 1,0 1-1,0-1 0,0 0 0,-1 0 1,-1 0-1,1 0 0,-2 0 1,-5 17-1,6-22-164,-1 0-1,0-1 1,0 1 0,0-1-1,0 0 1,0 0 0,-1 0-1,0 0 1,0-1 0,0 1-1,0-1 1,0 0 0,0-1-1,-1 1 1,1-1 0,-1 0-1,0 0 1,0 0 0,1-1-1,-1 0 1,0 0 0,0 0-1,-7 0 1,9-1-113,0 1-1,1-1 1,-1 0-1,0 0 1,0 0-1,1 0 0,-1-1 1,0 1-1,1-1 1,-1 1-1,0-1 1,1 0-1,-1 0 1,0 0-1,1-1 1,0 1-1,-1-1 1,-3-3-1,4 2 93,1 1 1,0-1-1,0 1 1,0-1-1,0 0 1,0 0-1,0 1 0,1-1 1,-1 0-1,1 0 1,0 0-1,0 0 1,0 0-1,0 0 0,0 0 1,0 1-1,1-1 1,0 0-1,-1 0 1,2-3-1,0 4 154,-1 0 1,0 1-1,1-1 1,-1 1-1,0-1 1,1 1-1,0 0 0,-1 0 1,1-1-1,0 1 1,-1 0-1,1 1 1,0-1-1,0 0 0,0 1 1,0-1-1,0 1 1,0-1-1,0 1 1,0 0-1,0 0 0,0 0 1,0 0-1,0 0 1,3 2-1,2-2 469,1 0-1,-1 1 1,0 1-1,-1-1 1,1 1-1,10 4 1,-1 6 428,0 0 0,-1 0 1,0 2-1,18 21 1,-16-16-1348,1-1 0,24 18 0,-40-35-163,-1-1-1,1 1 0,-1-1 1,0 1-1,1-1 1,-1 0-1,1 0 1,-1 0-1,1 0 0,0 0 1,-1 0-1,1 0 1,-1 0-1,3-1 0,6-5-4791</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47.326"/>
    </inkml:context>
    <inkml:brush xml:id="br0">
      <inkml:brushProperty name="width" value="0.05" units="cm"/>
      <inkml:brushProperty name="height" value="0.05" units="cm"/>
      <inkml:brushProperty name="color" value="#FF0066"/>
    </inkml:brush>
  </inkml:definitions>
  <inkml:trace contextRef="#ctx0" brushRef="#br0">56 160 7091,'0'0'4963,"0"23"-4011,0 181 1025,-1-226-2699,-1 0 0,-2 1 0,0-1 0,-12-35 0,9 34 8,1 0 1,1-1-1,-4-47 1,8 60 623,1 4 93,-1 0 0,1 0 0,0 1 0,1-1 0,0 0 0,0 0 0,1-6 0,-1 11 11,0 0 1,0 0 0,0 0 0,1 0 0,-1 1-1,0-1 1,0 0 0,1 1 0,-1-1 0,1 1-1,-1 0 1,1 0 0,0-1 0,0 1 0,-1 0-1,1 0 1,0 1 0,0-1 0,0 0-1,0 1 1,0-1 0,0 1 0,0 0 0,0 0-1,0-1 1,2 2 0,1-1 93,-1 0 0,0 0 0,0 1 0,0-1 0,0 1 0,-1 0 0,1 1 0,0-1 0,0 1 0,0-1 1,-1 1-1,1 1 0,-1-1 0,0 0 0,1 1 0,-1 0 0,0 0 0,0 0 0,-1 0 0,1 0 0,0 1 0,-1-1 0,0 1 0,0 0 0,0-1 0,0 1 0,1 5 0,1 1 26,-1 0 0,0 1 0,0 0 0,-1 0 0,-1 0 0,1 0 0,-1 0 0,-1 0 0,-2 21 0,2-30-162,0 0 0,-1 0 0,0 0 0,1 0 0,-1 0 1,0 0-1,0 0 0,0-1 0,0 1 0,0 0 0,0 0 1,-1-1-1,1 1 0,0-1 0,-1 1 0,1-1 0,-1 0 1,1 0-1,-1 1 0,0-1 0,0-1 0,1 1 0,-1 0 0,0 0 1,0-1-1,-3 2 0,-50 4-3894,55-7 3895,-1-1 0,1 1 1,0 0-1,0-1 1,0 1-1,0 0 1,0-1-1,0 1 1,0 0-1,0-1 0,0 1 1,1 0-1,-1-1 1,1 1-1,-1 0 1,1 0-1,-1 0 1,1-1-1,-1 1 0,1 0 1,1-1-1,4-1 179,-1 1 0,1-1 0,0 1 0,0 1 0,0 0 0,0-1 0,0 2 0,0-1-1,0 1 1,0 0 0,11 2 0,-7-1 283,-1 0 0,0 1 0,0 0-1,0 1 1,0 0 0,0 0 0,10 7-1,-12-5-213,0 0 0,0 1 0,0 0 0,-1 1 0,0 0 0,0 0 0,0 0-1,-1 0 1,0 1 0,6 14 0,-9-19-199,-1-1 0,0 1 0,0 0 0,0 0 0,0 0 0,0 0 0,-1 0 0,1 0 0,-1 0 0,1 0 0,-1 0 0,0 0-1,0 0 1,-1 0 0,1 0 0,0 0 0,-1 0 0,0 0 0,0 0 0,0 0 0,0 0 0,0 0 0,0-1 0,-1 1 0,1 0 0,-1-1 0,0 1 0,1-1 0,-1 0 0,0 1 0,0-1 0,-1 0 0,1-1 0,0 1 0,-5 2 0,-5 3-199,0-2 1,-1 0-1,1-1 1,-1 0-1,0-1 1,-1 0-1,1-1 1,0-1-1,-1 0 1,1-1-1,0-1 1,-23-4-1,35 5 115,0-1-1,-1 0 0,1 0 1,0 1-1,0-1 0,-1 0 1,1 0-1,0 0 1,0-1-1,0 1 0,0 0 1,0 0-1,0-1 1,1 1-1,-1 0 0,0-1 1,1 1-1,-1-1 0,0 1 1,1-1-1,0 1 1,-1-1-1,1 0 0,0 1 1,0-1-1,0 1 1,0-1-1,0 0 0,0 1 1,0-1-1,1-1 1,-1-1-391,0 0 1,1 0-1,0 0 1,-1 0-1,2 0 1,-1 0 0,0 0-1,1 0 1,-1 0-1,1 1 1,3-6-1,17-13-4842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11.948"/>
    </inkml:context>
    <inkml:brush xml:id="br0">
      <inkml:brushProperty name="width" value="0.05" units="cm"/>
      <inkml:brushProperty name="height" value="0.05" units="cm"/>
      <inkml:brushProperty name="color" value="#004F8B"/>
    </inkml:brush>
  </inkml:definitions>
  <inkml:trace contextRef="#ctx0" brushRef="#br0">119 1 448,'0'0'7630,"0"15"-7285,-19 347 7464,4-155-6540,16-206-1346,-1 0 0,0 0 0,0 0 0,-1 0 0,1 0 0,0 0 0,0 0 0,0 0 0,-1 0 0,1 0 0,0 0 0,-1 0 0,1 0 0,-1 0 0,1 0 0,-1 0 0,0-1 0,1 1 0,-1 0 0,0 0 0,0-1 0,1 1 0,-1 0 0,0-1 0,-1 2 0,-26 0-4740,15-2 3457,-18 0-1703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17.832"/>
    </inkml:context>
    <inkml:brush xml:id="br0">
      <inkml:brushProperty name="width" value="0.05" units="cm"/>
      <inkml:brushProperty name="height" value="0.05" units="cm"/>
      <inkml:brushProperty name="color" value="#004F8B"/>
    </inkml:brush>
  </inkml:definitions>
  <inkml:trace contextRef="#ctx0" brushRef="#br0">104 13 944,'0'0'11152,"0"-3"-10021,2-7-388,-3 32-318,-6 38 584,-66 180 1597,53-180-2632,16-52-405,4-25-9454</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47.710"/>
    </inkml:context>
    <inkml:brush xml:id="br0">
      <inkml:brushProperty name="width" value="0.05" units="cm"/>
      <inkml:brushProperty name="height" value="0.05" units="cm"/>
      <inkml:brushProperty name="color" value="#FF0066"/>
    </inkml:brush>
  </inkml:definitions>
  <inkml:trace contextRef="#ctx0" brushRef="#br0">42 275 5747,'0'0'6693,"24"9"-5316,78 32-443,-87-36-751,1-1-1,0 0 1,0-1 0,0 0 0,0-2 0,0 0-1,0-1 1,21-2 0,-8 0 2,-26 1-174,1 0-1,-1 0 1,1 0 0,-1 0 0,0-1-1,0 0 1,0 1 0,0-1 0,0 0-1,0-1 1,0 1 0,0-1 0,-1 1-1,1-1 1,-1 0 0,0 0 0,0 0-1,0 0 1,0 0 0,0-1-1,0 1 1,-1 0 0,0-1 0,0 0-1,0 1 1,0-1 0,0 0 0,0 1-1,-1-6 1,2 0-81,-1 0 0,0 0 0,0 0-1,-1 0 1,0 0 0,-1 0 0,0 0-1,0 0 1,-1 0 0,0 0 0,-5-13 0,3 13-16,-1 1 0,0 0 0,-1 0 0,0 0 0,0 0 0,0 1-1,-1 0 1,0 1 0,0 0 0,-1 0 0,1 0 0,-1 1 0,0 0 0,-18-6 0,9 4-29,-1 1 0,0 1 0,0 1-1,0 1 1,-1 1 0,-27 0 0,41 2 126,-1 0 1,0 1-1,1 0 1,0 0-1,-1 0 1,1 1-1,0 0 1,-1 0-1,1 0 1,0 1-1,0 0 1,1 0-1,-1 0 1,1 1 0,-1 0-1,1 0 1,0 0-1,0 0 1,1 1-1,-1-1 1,1 1-1,0 0 1,0 0-1,0 0 1,-3 9-1,0 2 143,1 0-1,0 1 0,1-1 0,1 1 1,1 0-1,0 0 0,0 30 1,2-44-151,0 0 0,0 0 0,1-1 1,-1 1-1,1 0 0,-1-1 0,1 1 0,0 0 1,0-1-1,0 1 0,1-1 0,-1 1 0,0-1 0,1 0 1,-1 0-1,1 0 0,0 0 0,0 0 0,0 0 1,0 0-1,0 0 0,0-1 0,0 1 0,0-1 1,0 0-1,1 0 0,-1 0 0,1 0 0,-1 0 1,6 1-1,6 1-643,1-1 0,0 0 0,0-1 0,18-2 0,-15 1-1168,21 0-3907</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48.039"/>
    </inkml:context>
    <inkml:brush xml:id="br0">
      <inkml:brushProperty name="width" value="0.05" units="cm"/>
      <inkml:brushProperty name="height" value="0.05" units="cm"/>
      <inkml:brushProperty name="color" value="#FF0066"/>
    </inkml:brush>
  </inkml:definitions>
  <inkml:trace contextRef="#ctx0" brushRef="#br0">0 0 5795,'0'0'7971,"134"101"-6610,-95-67-513,0-5-127,-2-2-289,-2-2-304,-10-5-112,-7-4-16,-1-7-304,-8-3-176,-5-3-1137</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48.381"/>
    </inkml:context>
    <inkml:brush xml:id="br0">
      <inkml:brushProperty name="width" value="0.05" units="cm"/>
      <inkml:brushProperty name="height" value="0.05" units="cm"/>
      <inkml:brushProperty name="color" value="#FF0066"/>
    </inkml:brush>
  </inkml:definitions>
  <inkml:trace contextRef="#ctx0" brushRef="#br0">226 1 6195,'0'0'4066,"-90"132"-1777,63-80-1025,-6 2-79,8-5-609,2-6-304,7-12-224,7-10-48,6-10-160,3-4-848</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48.726"/>
    </inkml:context>
    <inkml:brush xml:id="br0">
      <inkml:brushProperty name="width" value="0.05" units="cm"/>
      <inkml:brushProperty name="height" value="0.05" units="cm"/>
      <inkml:brushProperty name="color" value="#FF0066"/>
    </inkml:brush>
  </inkml:definitions>
  <inkml:trace contextRef="#ctx0" brushRef="#br0">1 91 4978,'0'0'3196,"13"10"-2387,-13-10-805,12 11 101,0-1 1,0-1-1,1 0 0,0-1 0,1 0 1,-1-1-1,1-1 0,1-1 0,-1 0 1,1 0-1,29 3 0,-39-8-177,-1 0 0,1-1-1,-1 1 1,1-1 0,-1 0 0,0 0 0,1 0 0,-1-1-1,0 0 1,0 0 0,0 0 0,0 0 0,0-1-1,0 1 1,-1-1 0,1 0 0,-1-1 0,0 1 0,0 0-1,0-1 1,3-4 0,2-6-564,-1-1 0,0 1 1,-1-1-1,8-30 0,-2 5 2890,-12 55-739,-4 13-496,-1-1 1,-1 0-1,-2 0 0,0-1 0,-21 47 1,-11 33 686,31-79-1653,5-14-311,-1-1 0,2 1 1,0 0-1,0 1 0,-1 16 0</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49.361"/>
    </inkml:context>
    <inkml:brush xml:id="br0">
      <inkml:brushProperty name="width" value="0.05" units="cm"/>
      <inkml:brushProperty name="height" value="0.05" units="cm"/>
      <inkml:brushProperty name="color" value="#FF0066"/>
    </inkml:brush>
  </inkml:definitions>
  <inkml:trace contextRef="#ctx0" brushRef="#br0">44 27 5298,'0'0'6667,"-2"9"-6474,-14 65 1060,9-47-792,1-1-1,2 1 1,0 1 0,1-1 0,1 46-1,3-70-432,-1-1-1,1 0 0,0 0 1,0 0-1,0 0 0,0 0 1,0 0-1,0 0 0,0 0 0,1-1 1,-1 1-1,0 0 0,1-1 1,-1 1-1,1-1 0,0 1 1,0-1-1,-1 0 0,1 0 1,0 0-1,0 0 0,0 0 0,0-1 1,0 1-1,0 0 0,0-1 1,0 0-1,0 0 0,3 1 1,72 0-864,-57-1-455,77-5 2960,-92-20-1062,19-29-735,42-69 1,-26 50-395,-33 59 419,-4 8 132,0-1-1,0 1 1,1 0-1,0 0 1,0 0-1,0 0 1,0 1-1,1 0 0,7-7 1,-11 12-19,-1 0 0,1 0 0,0 0 0,-1 0 0,1 0 0,0 0-1,-1 0 1,1 0 0,0 1 0,-1-1 0,1 0 0,0 1 0,-1-1 0,1 0 0,-1 1 0,1-1 0,-1 1 0,1-1 0,-1 1 0,1-1 0,-1 1 0,1-1 0,-1 1-1,1 0 1,-1-1 0,0 1 0,1 0 0,-1 0 0,13 26-82,-10-21 141,19 41 180,6 14 1584,62 97-1,-86-150-2601,-23-17-11060,13 5 12112,-29-19-8700</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49.708"/>
    </inkml:context>
    <inkml:brush xml:id="br0">
      <inkml:brushProperty name="width" value="0.05" units="cm"/>
      <inkml:brushProperty name="height" value="0.05" units="cm"/>
      <inkml:brushProperty name="color" value="#FF0066"/>
    </inkml:brush>
  </inkml:definitions>
  <inkml:trace contextRef="#ctx0" brushRef="#br0">1 49 6307,'0'0'12598,"53"-20"-12438,-16 14-64,7-1-192,-1 2-80,3 3-1025,3 0-768,-5 0-1905,-3-3-992</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50.036"/>
    </inkml:context>
    <inkml:brush xml:id="br0">
      <inkml:brushProperty name="width" value="0.05" units="cm"/>
      <inkml:brushProperty name="height" value="0.05" units="cm"/>
      <inkml:brushProperty name="color" value="#FF0066"/>
    </inkml:brush>
  </inkml:definitions>
  <inkml:trace contextRef="#ctx0" brushRef="#br0">6 1 5891,'0'0'7566,"0"8"-7086,3 159 4261,-2-99-5504,0-35-8095,-11-66 1610</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50.365"/>
    </inkml:context>
    <inkml:brush xml:id="br0">
      <inkml:brushProperty name="width" value="0.05" units="cm"/>
      <inkml:brushProperty name="height" value="0.05" units="cm"/>
      <inkml:brushProperty name="color" value="#FF0066"/>
    </inkml:brush>
  </inkml:definitions>
  <inkml:trace contextRef="#ctx0" brushRef="#br0">0 26 5234,'0'0'3357,"23"-3"-2859,184-14 772,-154 15-662,-36 0-314,1 1-1,-1 0 1,0 2-1,32 5 1,-40-1-74,-3-1-1233</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3:50.727"/>
    </inkml:context>
    <inkml:brush xml:id="br0">
      <inkml:brushProperty name="width" value="0.05" units="cm"/>
      <inkml:brushProperty name="height" value="0.05" units="cm"/>
      <inkml:brushProperty name="color" value="#FF0066"/>
    </inkml:brush>
  </inkml:definitions>
  <inkml:trace contextRef="#ctx0" brushRef="#br0">62 114 5907,'0'0'6739,"25"8"-6019,77 23-26,-90-27-510,1-1 1,0-1-1,0 0 0,0-1 1,-1 0-1,1-2 1,19-1-1,-13 0-56,-17 1-123,-1 0 0,1 0 0,-1 0-1,1 0 1,-1 0 0,0 0 0,1 0 0,-1-1 0,0 1-1,0 0 1,0-1 0,0 1 0,0-1 0,0 1-1,0-1 1,0 0 0,-1 0 0,1 1 0,0-1 0,-1 0-1,0 0 1,1 1 0,-1-1 0,0 0 0,0 0-1,0 0 1,0 0 0,0 0 0,0-2 0,0-1-168,0 0 1,0 0 0,-1-1-1,1 1 1,-1 0 0,0 0 0,0 0-1,-1 0 1,1 0 0,-3-6-1,-1 7 110,1-1-1,-1 1 0,0-1 0,0 2 0,0-1 1,-1 0-1,1 1 0,-1 0 0,0 1 1,0-1-1,0 1 0,0 0 0,0 1 0,0 0 1,0 0-1,-11 0 0,0-1 31,0 2 0,0 0 0,0 2 0,-34 6 0,42-4-319,0 0 0,0 0 0,0 1 0,0 0-1,0 1 1,1 0 0,0 0 0,0 1 0,-10 12 0,-4 4-3723</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02.359"/>
    </inkml:context>
    <inkml:brush xml:id="br0">
      <inkml:brushProperty name="width" value="0.05" units="cm"/>
      <inkml:brushProperty name="height" value="0.05" units="cm"/>
      <inkml:brushProperty name="color" value="#008C3A"/>
    </inkml:brush>
  </inkml:definitions>
  <inkml:trace contextRef="#ctx0" brushRef="#br0">43 185 2209,'0'0'5200,"2"-25"944,-7 511 96,3-534-7716,-15-88 1,9 88 453,-4-93 1,12 5 541,0 135 957,0 3-492,0 1-1,0-1 1,0 0-1,0 1 1,0-1-1,1 0 1,-1 1 0,1-1-1,0 0 1,-1 0-1,1 0 1,0 0-1,0 0 1,1 2-1,0 0 8,3 8 68,1-1 1,0 1-1,1-1 0,0-1 1,0 1-1,1-1 0,0-1 0,1 1 1,0-2-1,0 1 0,12 6 1,-14-10-35,0 0 0,0-1 0,0 0 1,1 0-1,-1-1 0,1 0 0,0-1 0,0 1 0,0-2 1,0 1-1,1-1 0,-1-1 0,0 0 0,0 0 1,1 0-1,-1-1 0,12-4 0,-16 3-46,0 0 0,0 0 0,0-1 0,0 1 0,-1-1 0,1 0 0,-1-1 0,0 1 0,0-1 0,0 1 0,-1-1-1,1 0 1,-1 0 0,3-4 0,27-64-314,-8-14-198,-20 68 428,0 1 0,1-1 0,0 1 1,2 0-1,10-20 0,-11 55 320,72 544 5416,-69-529-5403,0 12-52,-9-45-215,19-39-5879,-10 11 1149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18.391"/>
    </inkml:context>
    <inkml:brush xml:id="br0">
      <inkml:brushProperty name="width" value="0.05" units="cm"/>
      <inkml:brushProperty name="height" value="0.05" units="cm"/>
      <inkml:brushProperty name="color" value="#004F8B"/>
    </inkml:brush>
  </inkml:definitions>
  <inkml:trace contextRef="#ctx0" brushRef="#br0">312 32 2321,'0'0'3164,"-21"1"-2417,11 0-741,-4-1 235,-1 0 0,1 2 0,0 0 0,0 0 0,0 1 0,0 1 0,1 0 0,-1 1 0,1 1 0,-23 13 0,22-7 95,0 0-1,0 2 1,2 0-1,-15 20 0,2-4 675,73-60 625,-6 2-2030,2 2 0,86-38 0,-101 53 664,58-14 1,-61 20 1056,0 2 0,46-2 1,-67 6-1177,1 0 0,-1 0 0,0 0 0,0 0 0,0 1 1,-1 0-1,1 0 0,0 0 0,-1 1 0,1-1 0,-1 1 0,0 0 1,0 1-1,0-1 0,0 1 0,-1-1 0,1 1 0,4 7 1,-3-3-260,0-1 1,0 1-1,-1-1 1,5 13 0,-7-14-482,0 0 1,0 0 0,-1 0-1,0 1 1,0-1 0,0 8-1,-1 14-3342,0 3-1038</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03.423"/>
    </inkml:context>
    <inkml:brush xml:id="br0">
      <inkml:brushProperty name="width" value="0.05" units="cm"/>
      <inkml:brushProperty name="height" value="0.05" units="cm"/>
      <inkml:brushProperty name="color" value="#008C3A"/>
    </inkml:brush>
  </inkml:definitions>
  <inkml:trace contextRef="#ctx0" brushRef="#br0">279 526 5635,'0'0'5877,"4"-7"-5482,-1 4-322,-1 1-1,0-2 1,0 1 0,-1 0 0,1 0-1,0-1 1,-1 1 0,0-1 0,0 1-1,0-1 1,0 0 0,0 1 0,-1-1-1,1 0 1,-1 0 0,0 1 0,0-1-1,0 0 1,-1 0 0,1 1 0,-1-1-1,0 0 1,0 1 0,0-1 0,0 0-1,-1 1 1,1 0 0,-1-1 0,0 1-1,0 0 1,0 0 0,0 0 0,0 0-1,-1 0 1,1 1 0,-5-4 0,-6-2-87,-1 1 1,0 1 0,0 0-1,-1 1 1,1 1 0,-1 0-1,0 1 1,0 1 0,0 0-1,0 2 1,0 0 0,-28 3-1,40-2 16,1-1-1,0 1 0,0 0 1,0-1-1,0 1 0,0 0 1,0 1-1,0-1 0,0 0 1,0 1-1,0-1 0,0 1 1,1-1-1,-1 1 0,1 0 1,-1 0-1,1 0 0,0 0 1,-3 4-1,2 0 22,0-1 1,0 1-1,0 0 1,1-1 0,-1 1-1,1 0 1,1 0-1,-1 9 1,0-9 9,1-1 1,0 1-1,0 0 1,1-1-1,-1 1 1,1-1 0,0 1-1,1-1 1,-1 1-1,1-1 1,0 0-1,0 1 1,0-1 0,1 0-1,0-1 1,0 1-1,0-1 1,0 1-1,5 3 1,2-3 14,0 0-1,0-1 1,0 0-1,1-1 1,-1 0 0,1-1-1,0-1 1,-1 1 0,1-2-1,0 0 1,0 0-1,20-4 1,-26 3-98,-1-1 1,0 1-1,0-1 1,0 0-1,-1 0 0,1 0 1,0-1-1,-1 0 1,1 1-1,-1-1 1,0-1-1,1 1 0,-1 0 1,-1-1-1,1 1 1,-1-1-1,1 0 0,-1 0 1,0 0-1,0-1 1,2-5-1,-1 0 155,1 1-1,-2-1 1,1 0-1,2-20 1,-5 36-78,0 0 1,1-1-1,0 1 1,0 0-1,0-1 1,0 1-1,1-1 1,0 1-1,0-1 1,1 0-1,-1 0 1,1 0 0,0 0-1,0-1 1,0 1-1,1-1 1,0 0-1,-1 0 1,1 0-1,1 0 1,-1-1-1,0 0 1,1 0-1,0 0 1,-1 0-1,1-1 1,0 0-1,0 0 1,0-1-1,8 2 1,17 4 131,-1-2 0,1-2 0,-1 0 0,37-3 0,-45 0-132,-16-1-15,-1 1-1,1 0 1,-1-1 0,0 0-1,1 0 1,-1-1 0,1 1-1,-1-1 1,0 0-1,0 0 1,0-1 0,0 1-1,0-1 1,-1 0-1,1 0 1,-1 0 0,0-1-1,0 1 1,0-1 0,0 0-1,0 0 1,-1 0-1,1 0 1,-1-1 0,0 1-1,0-1 1,-1 1 0,1-1-1,-1 0 1,1-7-1,3-16-91,-1 0 0,-1-1 0,-1 1 0,-2-33 0,0 39-112,0-21-261,-7-59 0,5 90 414,0 0 0,0 0 0,-1 1 0,0-1 0,-1 1 0,0 0 1,-1 0-1,0 1 0,0-1 0,-8-9 0,12 19 51,1 0 0,-1 1 0,0-1 0,1 0 0,-1 1 0,0-1 0,0 1 1,1-1-1,-1 1 0,0-1 0,0 1 0,0 0 0,0-1 0,0 1 0,1 0 0,-1 0 0,0 0 0,0 0 0,0 0 0,0 0 0,0 0 0,0 0 0,0 0 0,0 0 0,0 0 1,1 1-1,-1-1 0,0 0 0,0 1 0,0-1 0,0 0 0,0 1 0,1 0 0,-1-1 0,0 1 0,1-1 0,-1 1 0,0 0 0,1 0 0,-1-1 0,0 1 0,1 0 0,-1 0 0,1 0 1,0 0-1,-1-1 0,1 1 0,-1 2 0,-24 52-58,22-48 117,-6 17 149,2 0 0,0 1-1,1 0 1,1 1 0,2-1-1,0 1 1,1 0 0,3 40-1,-1-60-180,1-1-1,0 1 0,1-1 1,-1 1-1,1-1 0,0 0 1,0 0-1,1 0 0,-1 0 1,1 0-1,0-1 0,0 1 1,1-1-1,-1 0 0,1 0 0,0 0 1,0 0-1,0-1 0,0 0 1,1 0-1,-1 0 0,1 0 1,-1-1-1,1 0 0,9 3 1,8 3-457,1-1 0,-1-2 0,1 0 0,33 2-1,48-1-6074,-50-5 1803</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03.903"/>
    </inkml:context>
    <inkml:brush xml:id="br0">
      <inkml:brushProperty name="width" value="0.05" units="cm"/>
      <inkml:brushProperty name="height" value="0.05" units="cm"/>
      <inkml:brushProperty name="color" value="#008C3A"/>
    </inkml:brush>
  </inkml:definitions>
  <inkml:trace contextRef="#ctx0" brushRef="#br0">275 193 4818,'0'0'10485,"7"-17"-9602,20-55-179,-26 71-688,0-1-1,-1 0 0,1 0 0,-1 0 0,1 0 0,-1 0 1,0 0-1,1 0 0,-1 0 0,0-1 0,0 1 1,-1 0-1,1 0 0,0 0 0,-1 0 0,1 0 1,-1 0-1,1 0 0,-1 0 0,0 0 0,0 1 0,0-1 1,0 0-1,0 0 0,0 1 0,0-1 0,0 1 1,-1-1-1,1 1 0,-1-1 0,1 1 0,-3-2 0,-3-1-52,-1 0-1,1 1 0,0-1 1,-1 2-1,-13-4 0,10 3 44,-1-1-58,0 1 1,0 0-1,0 1 1,0 0-1,0 1 1,-1 1-1,1 0 1,0 1-1,-24 4 1,31-4 50,1 1 1,0-1 0,0 1-1,0 0 1,0 0 0,0 1-1,1-1 1,-1 1 0,0 0-1,1 0 1,0 0 0,0 0-1,0 0 1,0 1-1,0 0 1,1 0 0,-1 0-1,1 0 1,0 0 0,0 0-1,0 0 1,1 1 0,-1-1-1,1 1 1,0-1 0,0 1-1,1 0 1,-1-1 0,1 1-1,0 9 1,0-8 30,0 0-1,1 0 1,-1 1 0,1-1-1,0 0 1,0 0-1,0-1 1,1 1 0,0 0-1,4 9 1,-4-12-11,0 0 0,1 0 0,-1-1 0,0 1 0,1-1-1,0 1 1,-1-1 0,1 0 0,0 0 0,0 0 0,0-1 0,0 1 0,0-1 0,1 0 0,-1 0 0,0 0 0,0 0-1,1 0 1,4-1 0,1 2-84,-1-2 1,1 1-1,0-1 0,-1-1 0,1 1 0,0-2 0,-1 1 1,1-1-1,-1-1 0,1 1 0,-1-2 0,0 1 0,0-1 0,9-7 1,-12 8-187,0-2 1,-1 1 0,1-1-1,-1 1 1,0-1 0,0 0-1,-1-1 1,1 1-1,-1-1 1,0 0 0,0 0-1,-1 0 1,0 0 0,0 0-1,0 0 1,-1-1 0,0 1-1,0-1 1,0 1 0,-1-1-1,0-7 1,0-6 3932,0 35-3074,1 1-1,1-1 1,5 25-1,-3-33-597,0 0 0,0-1 0,1 1 0,0-1 0,0 0 0,1-1 0,-1 1 0,1-1 0,0-1 0,1 1 0,-1-1-1,1 0 1,-1-1 0,1 1 0,14 3 0,47 8-1787,-2-11-3619,-30-4 135</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04.546"/>
    </inkml:context>
    <inkml:brush xml:id="br0">
      <inkml:brushProperty name="width" value="0.05" units="cm"/>
      <inkml:brushProperty name="height" value="0.05" units="cm"/>
      <inkml:brushProperty name="color" value="#008C3A"/>
    </inkml:brush>
  </inkml:definitions>
  <inkml:trace contextRef="#ctx0" brushRef="#br0">38 8 304,'0'0'12259,"-2"-4"-11266,-1 1 237,-2 14-449,-5 37-120,-4 64 188,13-98-744,-1 13 154,1 0 0,2 1 0,0-1 0,6 32 0,-6-51-204,1 0 0,1 0-1,-1 0 1,1 0 0,0 0 0,1-1-1,0 0 1,0 1 0,1-1-1,-1-1 1,1 1 0,0-1 0,1 0-1,0 0 1,0-1 0,0 0 0,13 8-1,0-3-84,1-1 0,0-1 0,1-1-1,-1-1 1,1-2 0,0 0 0,1-1-1,-1-1 1,0-1 0,1-1 0,33-5-1,-46 4-5,0-1-1,0 0 1,-1 0-1,1-1 1,-1 0-1,1-1 0,-1 0 1,0 0-1,0-1 1,-1 0-1,1-1 1,-1 0-1,0 0 0,0-1 1,-1 1-1,0-2 1,0 1-1,0-1 1,-1 0-1,0 0 1,-1 0-1,1-1 0,-2 0 1,1 0-1,-1 0 1,0 0-1,-1 0 1,0-1-1,0 1 0,-1-1 1,0 0-1,-1 0 1,0-10-1,0 18 27,1-1 0,-1 1 0,0 0 0,-1 0 0,1 0 0,0-1 0,0 1 0,-1 0 0,0 0 0,1 0 0,-1 0 0,0 0 0,0 0 0,0 0 0,0 0 0,0 0 0,0 0 0,0 0 0,-1 1-1,1-1 1,-1 1 0,1-1 0,-1 1 0,1-1 0,-1 1 0,-2-2 0,-2 1-28,-1 0 0,1 1 0,0 0 0,-1 0-1,1 0 1,-1 1 0,-8 0 0,12 1 55,-1 0 1,1 0 0,0 0-1,0 0 1,-1 1-1,1 0 1,0-1-1,1 1 1,-1 0-1,0 1 1,0-1-1,1 0 1,-1 1-1,1 0 1,0 0 0,0-1-1,0 2 1,0-1-1,0 0 1,1 0-1,-1 0 1,1 1-1,0-1 1,0 1-1,0-1 1,0 1-1,0 0 1,0 5 0,0-3 37,0 0 1,0 0 0,0 0 0,1 0 0,-1 0 0,1 0 0,1 0 0,-1 0 0,1 0 0,0 0 0,0 0 0,1-1 0,-1 1 0,1 0-1,0-1 1,1 1 0,4 8 0,-1-8-14,1 0-1,0 0 1,0-1-1,0 1 1,1-2-1,-1 1 1,1-1-1,0-1 1,1 1-1,-1-1 1,0-1-1,1 0 1,9 1-1,51 5-1052,-3-8-4181,-52 0 3187,-3-1-2635,-7-9-1776</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04.907"/>
    </inkml:context>
    <inkml:brush xml:id="br0">
      <inkml:brushProperty name="width" value="0.05" units="cm"/>
      <inkml:brushProperty name="height" value="0.05" units="cm"/>
      <inkml:brushProperty name="color" value="#008C3A"/>
    </inkml:brush>
  </inkml:definitions>
  <inkml:trace contextRef="#ctx0" brushRef="#br0">1 14 6611,'0'0'8452,"71"-3"-7204,-23 1-303,15 2-481,8-2-464,7 2-192,1 0-1441,-17-2-3745,-18-3-1761</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06.943"/>
    </inkml:context>
    <inkml:brush xml:id="br0">
      <inkml:brushProperty name="width" value="0.05" units="cm"/>
      <inkml:brushProperty name="height" value="0.05" units="cm"/>
      <inkml:brushProperty name="color" value="#008C3A"/>
    </inkml:brush>
  </inkml:definitions>
  <inkml:trace contextRef="#ctx0" brushRef="#br0">430 1 5555,'0'0'5389,"0"24"-4773,-1 88 858,3 125 1270,-2-235-2736,1-1 1,-1 1 0,0-1-1,0 1 1,0-1 0,0 0-1,1 1 1,-2-1-1,1 1 1,0-1 0,0 1-1,0-1 1,-1 1-1,1-1 1,0 0 0,-1 1-1,0-1 1,1 0-1,-1 1 1,-1 1 0,0-4-28,0 1 1,0 0 0,0-1 0,0 1-1,0-1 1,0 0 0,0 0 0,0 0-1,0 0 1,0 0 0,0 0 0,0 0-1,-1-2 1,-17-10-169,0 2 1,0 1-1,-1 0 0,0 2 0,0 0 1,-1 2-1,0 0 0,0 2 0,-1 1 1,1 0-1,0 2 0,-26 2 0,43 0 188,1 0 0,0 0 1,-1 1-1,1 0 0,0 0 0,0 0 0,0 0 0,0 0 0,0 1 0,1 0 0,-1 0 0,1 0 0,-1 0 0,1 1 0,0-1 0,0 1 0,1 0 0,-1 0 0,1 0 0,-1 0 0,1 1 0,1-1 0,-1 1 0,0-1 0,1 1 0,-2 9 0,2-8 49,-1 0-1,1-1 0,0 1 0,1 0 0,-1 1 0,1-1 0,0 0 0,0 0 0,1 0 0,0 0 0,0 0 0,0 0 0,1-1 0,0 1 0,0 0 0,0-1 0,0 1 0,1-1 0,0 1 0,0-1 1,4 5-1,2-2 60,1 0 1,0 0 0,0-1-1,1-1 1,0 0 0,0 0 0,0-2-1,0 1 1,1-1 0,0-1 0,21 3-1,12-1 198,82-2-1,-84-3-232,-29 0-107,-1-1-1,0 0 1,0-1-1,0-1 0,0 0 1,0-1-1,0-1 1,-1 0-1,1 0 1,-1-2-1,-1 1 1,1-2-1,20-16 0,-25 16-38,1 1 0,-1-1 0,0-1 0,-1 1 0,1-1-1,-2-1 1,1 1 0,-1-1 0,-1 0 0,1 0 0,-2-1-1,1 1 1,-1-1 0,-1 0 0,0 0 0,0 0 0,-1 0-1,0-15 1,-1 23 52,-1 0 0,1 0-1,-1 0 1,0 0-1,0 0 1,0 0 0,0 0-1,-1 0 1,1 1 0,-1-1-1,0 1 1,1-1 0,-1 1-1,0-1 1,0 1-1,0 0 1,-1 0 0,1 0-1,0 1 1,-1-1 0,1 0-1,-1 1 1,1 0-1,-1-1 1,0 1 0,0 1-1,1-1 1,-1 0 0,0 1-1,0-1 1,0 1-1,-3 0 1,1-1-10,1 1 0,0-1 0,-1 1 0,1 0 0,-1 0 0,1 1 0,0-1 0,-1 1 0,1 0 0,0 1 0,0-1 0,-1 1 0,1 0 0,0 0 0,0 0 0,1 0 0,-1 1 0,0 0 0,1 0 0,-7 6 0,7-4 18,1 0-1,-1 0 1,1 0-1,0 0 1,0 1-1,0-1 1,0 1-1,1-1 1,0 1-1,0 0 1,1 0-1,-1-1 1,1 1-1,0 0 1,1 0-1,-1-1 1,1 1-1,0 0 1,0-1-1,4 10 1,-2-7 40,0-1 1,1 1 0,0-1 0,0 0 0,1 0 0,-1-1 0,1 1 0,1-1-1,-1-1 1,1 1 0,0-1 0,0 0 0,11 7 0,-5-5 11,0-1 0,0 0 1,1-1-1,-1 0 1,1-1-1,0-1 0,0 0 1,0-1-1,19 1 0,-25-3-99,0 0 1,-1 0-1,1-1 0,0 0 0,-1-1 0,1 1 0,-1-1 0,1-1 1,-1 1-1,0-1 0,0 0 0,0-1 0,0 0 0,-1 0 1,1 0-1,-1 0 0,0-1 0,0 0 0,-1 0 0,6-9 0,-1-1-595,-1 0-1,-1-1 0,0 0 0,-1 0 0,7-30 1,19-48 36,-31 92 689,1-1 0,0 1 0,-1 0 0,1-1 0,0 1 0,0 0 1,0 0-1,1 0 0,-1 1 0,0-1 0,0 0 0,1 1 0,-1 0 0,1 0 0,0 0 0,-1 0 0,1 0 0,0 0 0,-1 1 0,1-1 0,0 1 0,0 0 0,-1 0 0,1 0 0,0 0 0,0 0 0,-1 1 0,1 0 0,0-1 0,3 2 0,3 1 128,0 1-1,1-1 1,-1 1 0,0 1-1,-1 0 1,1 0 0,9 9-1,-1 1 245,0 0-1,0 2 0,-2 0 1,20 28-1,-29-37-364,-1 1-1,0 0 1,0 1 0,-1-1 0,0 1 0,0 0-1,-1 0 1,-1 0 0,1 0 0,-1 1 0,-1-1-1,1 17 1,-3-24-87,1 0 0,-1 0 0,0 0-1,0-1 1,0 1 0,0 0 0,0 0 0,0-1-1,-1 1 1,1-1 0,-1 0 0,0 1 0,0-1-1,0 0 1,0 0 0,0 0 0,0 0 0,0-1-1,0 1 1,-1 0 0,1-1 0,-1 0 0,1 0-1,-1 0 1,1 0 0,-1 0 0,0 0 0,1-1-1,-1 1 1,-4-1 0,-13 4-404,-1-2 0,-38 0 1,49-2 172,5 0 78,-1 0 0,1 0 0,-1 0 0,1-1 0,-1 1 0,1-2 0,-1 1 0,1 0 0,0-1 0,-7-3 0,10 3-19,1 0 0,-1 0 0,0 0 0,0 0 0,1-1 0,-1 1 0,1-1 0,0 1 0,-1-1 0,1 1 0,0-1 0,1 0 0,-1 1 0,0-1 0,1 0 0,-1 0 0,1 0 0,0 1 0,0-1 0,0 0 0,0 0 0,0 0 0,1-3 0,1-18-2564</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08.234"/>
    </inkml:context>
    <inkml:brush xml:id="br0">
      <inkml:brushProperty name="width" value="0.05" units="cm"/>
      <inkml:brushProperty name="height" value="0.05" units="cm"/>
      <inkml:brushProperty name="color" value="#008C3A"/>
    </inkml:brush>
  </inkml:definitions>
  <inkml:trace contextRef="#ctx0" brushRef="#br0">1 1 3410,'0'0'5602,"0"7"-5114,0 514 3554,0-521-4047,0 0 1,0 0-1,1-1 0,-1 1 0,0 0 1,0 0-1,0-1 0,1 1 1,-1 0-1,0 0 0,0 0 0,1 0 1,-1-1-1,0 1 0,1 0 0,-1 0 1,0 0-1,0 0 0,1 0 0,-1 0 1,0 0-1,1 0 0,-1 0 0,0 0 1,1 0-1,-1 0 0,0 0 0,0 0 1,1 0-1,-1 0 0,0 0 0,1 0 1,-1 1-1,0-1 0,0 0 0,1 0 1,-1 0-1,0 0 0,0 1 0,1-1 1,-1 0-1,0 0 0,0 1 0,0-1 1,1 0-1,-1 1 0,0-1 0,0 0 1,0 0-1,0 1 0,0-1 1,1 0-1,-1 1 0,0-1 0,0 0 1,0 1-1,0-1 0,0 0 0,0 1 1,0-1-1,0 0 0,0 1 0,0-1 1,15-24-50,3-23-168,37-72 1,-55 118 677,3 14-329,0-1-1,1 0 1,0 0 0,1-1 0,0 1-1,1-1 1,0 0 0,15 19 0,-17-24-92,1-1 1,0 0-1,0-1 1,0 1 0,1-1-1,-1 0 1,1 0 0,0-1-1,0 0 1,0 0 0,0 0-1,1-1 1,-1 0 0,1-1-1,-1 1 1,1-1 0,6 0-1,-3-1-20,0 1-1,-1-1 1,1-1-1,0 0 0,0 0 1,-1-1-1,1-1 1,-1 1-1,15-8 1,-20 8-64,-1-1 0,0 1 1,1-1-1,-1 0 1,0 0-1,0-1 1,0 1-1,-1 0 0,1-1 1,-1 0-1,1 0 1,-1 0-1,0 0 1,-1 0-1,1 0 1,-1-1-1,0 1 0,0 0 1,0-1-1,0 1 1,-1-1-1,1 0 1,-1 1-1,-1-8 0,-11-25-147,12 36 188,-1 1-1,1-1 0,0 0 1,-1 1-1,1-1 0,0 0 1,-1 1-1,1-1 1,-1 1-1,1-1 0,-1 1 1,1-1-1,-1 1 1,1-1-1,-1 1 0,1 0 1,-1-1-1,1 1 0,-1 0 1,0-1-1,1 1 1,-1 0-1,0 0 0,1 0 1,-1 0-1,0 0 0,1 0 1,-1-1-1,0 2 1,1-1-1,-1 0 0,1 0 1,-1 0-1,0 0 0,1 0 1,-1 1-1,0-1 1,1 0-1,-1 0 0,1 1 1,-1-1-1,0 1 1,1-1-1,-1 0 0,1 1 1,-1-1-1,1 1 0,0-1 1,-1 1-1,1 0 1,-1-1-1,1 1 0,-1 1 1,-1 3 30,0 1 0,0 1 0,0-1 0,1 0 0,0 0 0,0 1 0,1-1 0,-1 0 1,1 1-1,1-1 0,-1 0 0,1 1 0,0-1 0,0 0 0,0 1 0,1-1 0,0 0 0,0 0 0,1-1 1,-1 1-1,1 0 0,1-1 0,-1 0 0,6 8 0,2-7-40,1 0 1,-1-1-1,1 0 0,0-1 0,0 0 1,1-1-1,-1-1 0,1 0 0,-1-1 1,1 0-1,-1-1 0,1 0 1,22-5-1,-31 4-31,-1 0 0,0-1 0,0 1 1,0-1-1,0 1 0,0-1 0,0 0 1,0 0-1,0-1 0,-1 1 0,1-1 0,-1 1 1,0-1-1,0 0 0,0 0 0,0 0 0,0 0 1,0 0-1,-1-1 0,1 1 0,-1 0 0,0-1 1,0 1-1,0-1 0,0 0 0,-1 1 1,1-5-1,2-14-292,0-1 0,-1-43 1,-2 63 329,0-53 313,0 55 141,0 37-208,4 22 336,2 0 1,3 0-1,2-1 1,30 98-1,-23-99-359,-3 0 0,-3 2 0,-1 0-1,5 104 1,-15-153-205,-1-1 1,0 1-1,-1-1 0,0 1 0,0 0 1,-1-1-1,0 1 0,0-1 0,-5 12 1,5-17-43,-1 1 0,1-1 0,-1 0 0,0 0 1,0 0-1,0 0 0,0-1 0,0 1 0,0-1 0,-1 0 1,1 0-1,-1 0 0,1-1 0,-1 1 0,0-1 0,0 0 1,0 0-1,1 0 0,-1-1 0,0 0 0,-5 1 0,-6 0-145,1-1-1,0 0 1,-1 0-1,1-2 1,-1 0-1,1-1 1,0 0 0,0-1-1,1-1 1,-22-10-1,29 11 155,0 1 0,0-1 0,0 0 0,1-1-1,0 0 1,-1 1 0,2-2 0,-1 1 0,0-1 0,1 0 0,0 0 0,0 0-1,1 0 1,0-1 0,0 1 0,0-1 0,1 0 0,-1 0 0,2 0-1,-1-1 1,1 1 0,0 0 0,0-1 0,1-10 0,0 13 82,1 1 0,0-1 1,0 0-1,0 0 1,0 1-1,1-1 0,-1 1 1,1 0-1,0-1 0,1 1 1,-1 0-1,1 0 0,-1 0 1,1 1-1,0-1 0,1 1 1,-1-1-1,5-3 0,11-8-55,1 1-1,29-16 1,-3 1-193,-38 23-483,-1 0 0,1 0 0,-1-1 0,0 0 0,11-14 0,3-14-4167</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08.750"/>
    </inkml:context>
    <inkml:brush xml:id="br0">
      <inkml:brushProperty name="width" value="0.05" units="cm"/>
      <inkml:brushProperty name="height" value="0.05" units="cm"/>
      <inkml:brushProperty name="color" value="#008C3A"/>
    </inkml:brush>
  </inkml:definitions>
  <inkml:trace contextRef="#ctx0" brushRef="#br0">334 273 4978,'0'0'4706,"5"-22"-4060,2-5-419,-3 16-106,-1 0 0,0 0 0,-1-1 1,-1 1-1,1-1 0,-1-22 0,-2 29-72,0 1 0,0 0-1,0-1 1,-1 1 0,0 0 0,1 0-1,-1 0 1,-1 0 0,1 1 0,0-1-1,-1 0 1,0 1 0,1 0 0,-1 0-1,0 0 1,-1 0 0,1 0 0,0 1-1,-1-1 1,0 1 0,1 0 0,-7-2-1,-4-3-33,-1 0-1,0 1 0,0 1 0,-28-5 1,31 7-20,-1 2 0,0-1 0,1 2 0,-1 0 0,0 0 0,0 2 0,-15 2-1,23-2 31,1-1-1,0 1 0,0 0 0,1-1 0,-1 2 0,0-1 0,0 1 0,1-1 0,0 1 0,-1 0 0,1 0 0,0 0 0,0 1 0,1 0 0,-1-1 0,1 1 0,-1 0 0,1 0 0,0 0 0,0 0 0,1 1 0,-1-1 0,1 0 0,0 1 0,-1 5 0,0 2 96,0-1-1,1 1 1,1-1-1,-1 1 1,1-1 0,1 1-1,0-1 1,1 1-1,0-1 1,0 1 0,1-1-1,6 14 1,-6-19-80,0 0 0,0 0 0,1 0 0,-1 0 1,1-1-1,0 1 0,1-1 0,-1-1 0,1 1 0,0-1 1,0 1-1,1-1 0,-1-1 0,1 1 0,-1-1 0,1 0 1,0-1-1,0 0 0,0 0 0,0 0 0,13 2 0,-7-3-200,1 0 0,-1 0 0,0-1 0,1-1 0,-1 0 0,0-1 0,0 0 0,1-1 0,-2-1 0,1 0 0,17-8 0,-18 5-721,-1 1 1,1-1-1,-1-1 1,0 0 0,-1-1-1,0 0 1,10-11-1,9-20-4799</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09.107"/>
    </inkml:context>
    <inkml:brush xml:id="br0">
      <inkml:brushProperty name="width" value="0.05" units="cm"/>
      <inkml:brushProperty name="height" value="0.05" units="cm"/>
      <inkml:brushProperty name="color" value="#008C3A"/>
    </inkml:brush>
  </inkml:definitions>
  <inkml:trace contextRef="#ctx0" brushRef="#br0">62 1 1953,'0'0'7603,"-7"1"-7392,4 0-141,0 1 1,0-1-1,0 1 0,0 0 0,1 0 0,-1 0 1,0 0-1,1 1 0,-1-1 0,1 1 0,0-1 0,0 1 1,0 0-1,0 0 0,0 0 0,1 0 0,-1 0 1,1 1-1,0-1 0,0 0 0,0 1 0,0-1 1,0 1-1,1-1 0,-1 8 0,-2 17 597,2 1-1,1 39 1,1-31-245,-1-21-191,1 0 0,0 0-1,1 0 1,1-1-1,0 1 1,1-1-1,1 0 1,0 0-1,1 0 1,12 23 0,-14-31-249,1 0 0,-1 0 0,1-1 0,0 1 1,1-1-1,0-1 0,-1 1 0,2-1 1,-1 0-1,0-1 0,1 1 0,0-1 0,0-1 1,0 1-1,0-2 0,1 1 0,-1-1 1,1 0-1,-1 0 0,1-1 0,14 0 0,-14-1-314,-4 1-70,0-1-1,0 0 1,0 0 0,0 0 0,0-1 0,0 1-1,0-1 1,-1 0 0,1 0 0,0-1 0,0 1-1,-1-1 1,1 0 0,6-5 0,13-14-3485</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09.653"/>
    </inkml:context>
    <inkml:brush xml:id="br0">
      <inkml:brushProperty name="width" value="0.05" units="cm"/>
      <inkml:brushProperty name="height" value="0.05" units="cm"/>
      <inkml:brushProperty name="color" value="#008C3A"/>
    </inkml:brush>
  </inkml:definitions>
  <inkml:trace contextRef="#ctx0" brushRef="#br0">1 165 4386,'0'0'6470,"2"15"-5990,6 47-184,-6-47-64,11-43 1035,-7-12-1834,-1-1-1,-2 0 0,-3-44 0,0 67 870,7 17 70,-1 0 0,1 0 0,0 0 0,-1 1 0,1 0 0,7 2 0,109 17 1979,-72-8-11542,-44-8 3482</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10.011"/>
    </inkml:context>
    <inkml:brush xml:id="br0">
      <inkml:brushProperty name="width" value="0.05" units="cm"/>
      <inkml:brushProperty name="height" value="0.05" units="cm"/>
      <inkml:brushProperty name="color" value="#008C3A"/>
    </inkml:brush>
  </inkml:definitions>
  <inkml:trace contextRef="#ctx0" brushRef="#br0">0 169 992,'0'0'10541,"14"16"-9185,46 46-215,-54-57-1012,1-1 0,-1-1 1,1 1-1,0-1 0,0-1 0,0 1 0,0-1 0,0 0 0,0-1 0,0 0 0,1 0 0,-1-1 0,0 0 0,0 0 0,1-1 0,10-2 0,5 1 119,-16 1-291,-1 0 1,0 0 0,0-1 0,0 0 0,-1 0-1,1-1 1,0 0 0,-1 0 0,1 0 0,-1-1 0,0 1-1,0-2 1,0 1 0,-1 0 0,0-1 0,1 0 0,-1 0-1,-1 0 1,1-1 0,-1 0 0,4-8 0,-4 10-71,-1 0 1,-1 0 0,1 0 0,0-1 0,-1 1 0,0-1 0,0 1-1,0-1 1,0 1 0,-1-1 0,0 1 0,0-1 0,0 0 0,0 1-1,-1-1 1,1 0 0,-1 1 0,0-1 0,-1 1 0,1 0-1,-1-1 1,1 1 0,-1 0 0,0 0 0,-1 0 0,1 0 0,-1 0-1,1 1 1,-1-1 0,0 1 0,-4-3 0,-2-1 101,0 2 1,0-1-1,0 1 1,-1 1-1,0 0 1,1 0-1,-2 1 1,1 0-1,0 1 1,0 1-1,-1 0 1,1 0-1,-1 1 1,1 0-1,-1 1 1,1 0-1,-15 4 1,19-3 95,0-1 1,0 1 0,1-1-1,-1 2 1,0-1 0,0 1 0,1 0-1,0 0 1,-1 1 0,1-1-1,0 1 1,1 1 0,-1-1 0,1 1-1,0 0 1,0 0 0,0 0-1,0 0 1,1 1 0,0 0-1,0-1 1,0 1 0,1 0 0,0 1-1,0-1 1,0 0 0,1 1-1,0-1 1,0 1 0,0 9 0,1-14-97,0-1 1,0 0 0,0 1 0,0-1-1,1 0 1,-1 1 0,0-1 0,1 0 0,-1 0-1,1 1 1,-1-1 0,1 0 0,0 0-1,0 0 1,-1 0 0,1 0 0,0 0-1,0 0 1,0 0 0,0 0 0,0 0 0,0-1-1,0 1 1,0 0 0,0-1 0,0 1-1,2 0 1,33 7-1657,-34-8 1489,43 1-3869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19.178"/>
    </inkml:context>
    <inkml:brush xml:id="br0">
      <inkml:brushProperty name="width" value="0.05" units="cm"/>
      <inkml:brushProperty name="height" value="0.05" units="cm"/>
      <inkml:brushProperty name="color" value="#004F8B"/>
    </inkml:brush>
  </inkml:definitions>
  <inkml:trace contextRef="#ctx0" brushRef="#br0">94 205 8148,'0'0'1777,"-2"24"424,-10 351 2699,12-343-4869,0-38-443,0-57-931,0 44 925,-17-426-5035,17 441 5543,0 0 0,1 0 0,-1 0 1,1 0-1,0 0 0,0 0 0,0 0 0,1 1 0,-1-1 1,1 0-1,0 1 0,0-1 0,0 1 0,1-1 0,-1 1 1,1 0-1,0 0 0,0 0 0,0 0 0,0 1 0,0-1 0,1 1 1,-1 0-1,1 0 0,-1 0 0,1 0 0,0 1 0,0 0 1,6-2-1,4 0 321,-1 0 0,0 1 0,0 1 1,1 0-1,-1 1 0,1 0 0,-1 1 0,14 3 1,-22-3-384,1 1 1,-1 0 0,0 1 0,0-1 0,0 1 0,0 0 0,-1 0-1,1 0 1,-1 1 0,0 0 0,0 0 0,0 0 0,0 0 0,-1 0 0,0 1-1,0 0 1,0-1 0,0 1 0,-1 0 0,1 1 0,-1-1 0,-1 0-1,1 1 1,0 6 0,2 1-26,-1 1 0,-1 0 1,0 0-1,-1 1 0,-1-1 0,0 0 0,-1 0 0,-4 24 0,2-28-70,-1-1-1,0 1 0,0-1 1,-1 0-1,0 0 0,0-1 1,-1 1-1,0-1 0,-1-1 1,0 1-1,0-1 0,0 0 1,-1-1-1,0 1 0,0-2 1,-1 1-1,-17 8 0,8-6-171,1-1 0,-1 0-1,-1-1 1,0-1-1,1 0 1,-1-2 0,-1 0-1,-27 0 1,45-3 178,0 0 1,0 0-1,1 0 0,-1 0 0,0-1 0,0 1 1,0 0-1,1-1 0,-1 1 0,0-1 1,1 0-1,-1 0 0,0 0 0,1 1 0,-1-1 1,1-1-1,-1 1 0,1 0 0,0 0 1,-1 0-1,1-1 0,0 1 0,0-1 1,-2-2-1,2 1 33,0 1 0,0-1 0,1 0 0,-1 0 0,1 0 0,0 0 0,-1 1 0,1-1 0,1 0 0,-1 0 0,0 0 0,1 0 0,-1 0 0,1 1 0,0-1-1,1-3 1,0 3 56,0-1 0,0 1-1,0-1 1,1 1-1,-1 0 1,1 0-1,0 0 1,0 0-1,0 0 1,0 0 0,0 1-1,1 0 1,-1 0-1,1 0 1,0 0-1,0 0 1,0 1-1,-1-1 1,1 1 0,0 0-1,0 1 1,5-2-1,-3 1 61,0 1 0,0-1 0,1 1-1,-1 0 1,0 0 0,0 1 0,0 0-1,0 0 1,0 0 0,0 0 0,-1 1-1,1 0 1,0 1 0,7 4 0,0 2-186,7 5 34,0-1 0,25 13 0,-37-23-647,-1 0-1,0 0 1,1-1 0,0 0-1,-1 0 1,11 0 0,5-1-3699</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11.251"/>
    </inkml:context>
    <inkml:brush xml:id="br0">
      <inkml:brushProperty name="width" value="0.05" units="cm"/>
      <inkml:brushProperty name="height" value="0.05" units="cm"/>
      <inkml:brushProperty name="color" value="#008C3A"/>
    </inkml:brush>
  </inkml:definitions>
  <inkml:trace contextRef="#ctx0" brushRef="#br0">272 161 7603,'0'0'3973,"2"-21"-3463,1-5-407,3-66 703,-6 91-809,-1 0 0,1-1 0,-1 1-1,0 0 1,0 0 0,0-1 0,0 1 0,0 0-1,0 0 1,0 0 0,0 0 0,0 0-1,0 0 1,0 0 0,0 1 0,-1-1 0,1 0-1,0 1 1,-1-1 0,1 1 0,0 0-1,-1-1 1,1 1 0,-1 0 0,1 0 0,0 0-1,-1 0 1,1 0 0,-3 0 0,-55 1-311,48-1 247,1 1 52,0 0 1,-1 1-1,1 0 1,0 1 0,1 0-1,-1 0 1,0 1-1,1 1 1,-18 11 0,23-14 38,-1 1 1,1 1-1,0-1 1,0 1-1,0-1 1,1 1-1,-1 1 1,1-1-1,0 0 1,0 1-1,0 0 1,0 0-1,1 0 1,0 0-1,0 0 1,0 0-1,1 0 1,-1 1-1,1-1 1,0 1-1,0 7 1,1-5 95,1 0 0,0 0 1,0 0-1,1 0 1,0 0-1,0-1 0,1 1 1,0-1-1,0 1 1,0-1-1,7 10 1,5 6 680,37 41 1,8 12 167,-50-62-924,-1 0 0,-1 1 0,0 0 0,-1 0 0,0 1 0,-1 0-1,-1 0 1,0 1 0,-1-1 0,0 1 0,-2 0 0,0 0 0,0 1-1,-2-1 1,-2 31 0,2-44-51,-1 0 0,0 0 0,-1 0 0,1 0 0,-1-1 0,1 1 0,-1-1 0,0 1 0,0-1 0,-1 0 0,1 0 0,-1 0 0,1 0 0,-1 0 0,0 0 0,0-1 0,0 0 0,0 1 0,0-1 0,-1-1 0,-3 3 0,1-1-78,-1-1 1,0 0-1,0 0 0,0 0 0,0-1 0,0 0 1,-1 0-1,1-1 0,0 0 0,-8-2 0,12 1 50,0 0 0,-1-1-1,1 1 1,0-1 0,0 0 0,0 0-1,0 0 1,0 0 0,1-1-1,-1 1 1,1-1 0,-1 0 0,1 0-1,0 0 1,0 0 0,0 0 0,0 0-1,1-1 1,-1 1 0,1-1-1,0 1 1,0-1 0,0 0 0,0 1-1,0-1 1,1 0 0,-1 1 0,1-5-1,-2-13-60,1 0-1,0 0 0,4-36 1,-1 47 134,0 0 1,1 0-1,0 0 1,0 0 0,1 1-1,0-1 1,1 1-1,0 0 1,0 1-1,0-1 1,1 1 0,0 0-1,1 1 1,0-1-1,0 1 1,0 1 0,1 0-1,0 0 1,13-8-1,18-7 69,0 0 0,1 3 0,42-13 0,-45 17-190,-15 7 118,-1-2-1,0 0 0,0-2 0,25-17 0,-41 24-30,0 0-1,0 0 1,-1-1 0,1 1 0,-1-1-1,0 0 1,0 0 0,-1 0 0,1-1-1,-1 0 1,-1 1 0,1-1 0,-1 0-1,1 0 1,-1-1 0,-1 1 0,1 0 0,-1-1-1,0 1 1,-1-1 0,1-7 0,-1 10-25,0 1-1,0-1 1,0 0 0,-1 1 0,1-1 0,-1 0 0,0 1 0,0-1 0,0 1 0,0-1 0,0 1 0,-1-1 0,0 1 0,1 0-1,-1 0 1,0 0 0,0 0 0,-1 0 0,1 0 0,-1 1 0,1-1 0,-1 1 0,0 0 0,1 0 0,-1 0 0,0 0 0,0 0 0,-1 1-1,1-1 1,0 1 0,0 0 0,-1 0 0,1 0 0,-1 1 0,1-1 0,0 1 0,-1 0 0,1 0 0,-6 1 0,6-1 21,0 0 1,1 0 0,-1 0 0,0 0 0,1 0 0,-1 1 0,0-1 0,1 1-1,-1 0 1,1 0 0,-1 0 0,1 0 0,-1 0 0,1 1 0,-1-1 0,1 1-1,0 0 1,0 0 0,-3 2 0,3 0 56,0 0 0,1 0 0,-1 0-1,1 0 1,-1 1 0,1-1 0,0 0 0,1 0 0,-1 1 0,1-1 0,-1 1-1,2 7 1,-2-7-15,1 0 0,0 0 0,0 0 0,0 0 0,0 0 0,1 0 0,0 0 0,0 0 0,0 0 0,0 0 0,1 0 0,0-1 0,0 1 0,0-1 0,0 1 0,0-1 0,1 0 0,0 0 0,0 0 0,0 0 0,0-1 0,1 1 0,-1-1 0,1 0 0,0 0 0,0 0 0,0-1 0,0 0 0,0 0 0,0 0 0,1 0 0,-1 0 0,1-1 0,6 1 0,-7 0-83,0 0-1,1-1 1,-1 0-1,0 1 1,0-2-1,1 1 1,-1-1-1,1 1 1,-1-1 0,0-1-1,1 1 1,-1-1-1,0 1 1,1-1-1,-1-1 1,0 1 0,0-1-1,0 1 1,0-1-1,0-1 1,0 1-1,0-1 1,-1 1 0,1-1-1,-1 0 1,0 0-1,0-1 1,0 1-1,0-1 1,0 0-1,3-6 1,29-51-304,-23 40 235,0 0 0,1 1 1,25-30-1,-38 49 124,0 1 0,1-1 0,-1 1 1,1-1-1,-1 1 0,0-1 0,1 1 0,-1-1 0,1 1 0,0 0 0,-1-1 1,1 1-1,-1 0 0,1-1 0,-1 1 0,1 0 0,0 0 0,-1 0 1,1 0-1,0-1 0,-1 1 0,1 0 0,-1 0 0,1 0 0,0 1 1,-1-1-1,1 0 0,0 0 0,-1 0 0,1 1 0,10 18 277,-1 46 232,-9-48-182,7 35 292,14 81-94,-21-133-623,0 0-1,0 0 0,-1 0 1,1-1-1,0 1 0,-1 0 0,1 0 1,0-1-1,-1 1 0,1 0 1,0-1-1,-1 1 0,1-1 1,-1 1-1,1-1 0,-1 1 1,1-1-1,-1 0 0,1 1 1,-1-1-1,1 1 0,-1-1 0,0 0 1,1 0-1,-1 1 0,0-1 1,0 0-1,1 0 0,-1 1 1,0-3-1,17-29-1030,6-22-172,-18 38 1056,1 1 0,1 0 0,0 0 0,1 0 0,0 1 0,1 1 0,1-1 0,17-18 0,-26 31 306,0 0 1,0 0-1,0 0 1,0 0-1,0 0 1,0 0-1,0 0 1,0 0-1,1 1 1,-1-1-1,0 1 1,0-1-1,1 1 1,-1-1-1,0 1 1,1 0-1,-1 0 1,0-1 0,1 1-1,-1 0 1,0 0-1,1 1 1,-1-1-1,0 0 1,0 0-1,1 1 1,-1-1-1,0 1 1,1-1-1,-1 1 1,0-1-1,0 1 1,0 0-1,0 0 1,0 0-1,0 0 1,0 0-1,0 0 1,0 0-1,0 0 1,0 0-1,0 0 1,-1 0-1,1 1 1,0-1-1,-1 0 1,2 3-1,2 9 472,1 0 0,-2 0-1,1 1 1,1 17-1,1 0 139,-5-26-694,0 0-1,0 0 0,1 0 0,0 1 0,0-2 1,0 1-1,1 0 0,0 0 0,0-1 0,0 0 1,0 1-1,0-1 0,1-1 0,0 1 1,-1 0-1,1-1 0,0 0 0,1 0 0,6 4 1,1-3-958,-1-1 1,1 0 0,0 0 0,0-1 0,0-1 0,0 0 0,14-2-1,17 1-3660,1 0-1246</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11.753"/>
    </inkml:context>
    <inkml:brush xml:id="br0">
      <inkml:brushProperty name="width" value="0.05" units="cm"/>
      <inkml:brushProperty name="height" value="0.05" units="cm"/>
      <inkml:brushProperty name="color" value="#008C3A"/>
    </inkml:brush>
  </inkml:definitions>
  <inkml:trace contextRef="#ctx0" brushRef="#br0">188 218 1889,'0'0'12077,"14"-14"-11015,41-46-179,-53 58-858,0 0-1,0 0 0,-1-1 0,1 1 1,0-1-1,-1 1 0,0-1 1,0 0-1,0 1 0,0-1 0,0 0 1,0 0-1,-1 0 0,1 0 1,-1 0-1,0 0 0,1 0 0,-1 0 1,-1 0-1,1 0 0,0 0 1,-1 1-1,1-1 0,-1 0 0,0 0 1,0 0-1,0 0 0,0 1 1,0-1-1,-1 0 0,1 1 0,-1-1 1,1 1-1,-1 0 0,0 0 1,0 0-1,0 0 0,-4-4 0,-6 0-96,1 1 0,-1 0 0,0 0-1,0 1 1,-1 1 0,1 0 0,-1 1 0,1 0-1,-1 2 1,0-1 0,1 1 0,-1 1-1,-23 5 1,33-5 94,1-1-1,0 1 1,-1 0-1,1 0 1,-1 0 0,1 1-1,0-1 1,0 0-1,0 1 1,0 0-1,0-1 1,0 1-1,0 0 1,0 0 0,0 0-1,1 1 1,-1-1-1,1 0 1,0 1-1,0-1 1,-1 0-1,1 1 1,-1 3-1,0 4 112,1 0-1,-1 0 0,1 0 0,1 0 0,0 10 0,0-14-94,0-3-21,1 0 0,-1 0 0,1 0 0,0-1 0,0 1 0,0 0 0,0-1 0,0 1 0,0-1 1,0 1-1,1-1 0,0 1 0,-1-1 0,1 0 0,0 0 0,0 0 0,0 0 0,0 0 0,0-1 1,0 1-1,0-1 0,1 1 0,-1-1 0,0 0 0,1 0 0,-1 0 0,1 0 0,0 0 0,-1-1 1,6 1-1,10 2-145,0 0 0,1-2 0,23 0 0,-31-1-88,-7 0 86,0-1-1,0 1 1,0-1 0,-1 0-1,1 0 1,0 0 0,0 0-1,-1-1 1,1 1 0,-1-1-1,1 0 1,-1 0 0,0-1-1,0 1 1,0-1 0,0 0-1,0 0 1,0 0 0,0 0-1,-1 0 1,0-1 0,0 1-1,0-1 1,0 1 0,0-1-1,0 0 1,1-6-1,1-6-135,0 1-1,-1 0 0,0-1 0,-1 0 1,-1 1-1,0-20 1590,-2 83 931,-2-20-1621,1-18-498,1 0-1,1 0 0,-1-1 0,1 1 1,1 0-1,1 14 0,-1-22-170,0 1 0,0-1 0,0 1 0,0-1-1,0 1 1,1-1 0,-1 0 0,1 1 0,-1-1 0,1 0-1,0 0 1,0 0 0,0 0 0,0-1 0,0 1 0,0 0-1,0-1 1,0 0 0,1 0 0,-1 1 0,0-1 0,1-1-1,-1 1 1,1 0 0,-1-1 0,1 1 0,4-1 0,3 2-624,0 0 0,1-1 0,-1-1 1,1 0-1,-1-1 0,1 0 0,-1 0 1,1-1-1,-1-1 0,0 0 0,0 0 1,0-1-1,0 0 0,-1-1 0,0-1 1,13-8-1,9-16-3449</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12.349"/>
    </inkml:context>
    <inkml:brush xml:id="br0">
      <inkml:brushProperty name="width" value="0.05" units="cm"/>
      <inkml:brushProperty name="height" value="0.05" units="cm"/>
      <inkml:brushProperty name="color" value="#008C3A"/>
    </inkml:brush>
  </inkml:definitions>
  <inkml:trace contextRef="#ctx0" brushRef="#br0">32 5 560,'0'0'9317,"0"0"-9253,0-1 1,-1 1 0,1 0 0,0-1 0,-1 1 0,1 0 0,0 0 0,-1-1 0,1 1 0,-1 0 0,1 0 0,-1 0-1,1 0 1,0 0 0,-1-1 0,1 1 0,-1 0 0,1 0 0,-1 0 0,1 0 0,-1 0 0,1 1 0,-1-1 0,1 0-1,0 0 1,-1 0 0,1 0 0,-1 0 0,1 1 0,0-1 0,-1 0 0,1 0 0,-1 1 0,1-1 0,-1 1 0,0 2 76,0-1 0,1 1 0,-1-1 0,0 1 0,1-1 0,0 1 0,0 0 0,-1 0 0,2-1 0,-1 1 0,0 0 1,0-1-1,1 1 0,-1-1 0,2 5 0,15 49 1547,-13-46-1341,4 13 8,-1 0-1,-1 0 1,-1 0-1,-1 1 0,-1 0 1,1 29-1,-4-52-410,-1 0 0,1 1 0,-1-1 0,0 0 0,1 1 0,-1-1 0,0 0 0,1 0 0,-1 0 0,0 1-1,0-1 1,0 0 0,0-1 0,0 1 0,0 0 0,0 0 0,0 0 0,-1-1 0,1 1 0,0 0 0,0-1 0,-1 1 0,1-1-1,0 0 1,0 1 0,-1-1 0,1 0 0,0 0 0,-1 0 0,1 0 0,0 0 0,-1 0 0,-1-1 0,2 1-3,-1 0 1,1 0-1,-1 0 1,1 0-1,-1 0 1,1-1-1,-1 1 1,1 0-1,-1-1 1,1 1-1,0-1 1,-1 0-1,1 0 1,0 1-1,0-1 1,-1 0-1,1 0 1,0 0-1,0 0 1,0-1-1,0 1 1,0 0-1,0 0 1,0-1-1,1 1 1,-1-1-1,0 1 1,1 0 0,-1-1-1,1 1 1,-1-1-1,1 0 1,0 1-1,-1-3 1,2 2 67,-1 1 0,0-1 0,1 0 1,0 1-1,-1-1 0,1 0 1,0 1-1,0-1 0,0 1 0,0-1 1,0 1-1,0-1 0,0 1 1,0 0-1,0 0 0,1 0 1,-1-1-1,1 1 0,-1 1 0,0-1 1,1 0-1,-1 0 0,1 1 1,0-1-1,-1 0 0,1 1 1,-1 0-1,1-1 0,2 1 0,60-8 661,-47 7-423,43-3 143,-11 1-235,59-12 1,-96 13-32,0-1 0,0-1 1,0 0-1,-1 0 0,0-1 0,1-1 0,-2 0 1,1-1-1,-1 0 0,11-10 0,-17 12-155,0-1 1,0 1-1,-1-1 0,0 0 0,0 1 0,-1-2 0,1 1 0,-1 0 0,0-1 0,-1 1 0,1-1 0,-1 1 0,-1-1 0,1 0 1,-1 1-1,0-1 0,0 0 0,-1 1 0,0-1 0,0 0 0,-2-6 0,2 11 22,0 0 1,-1 1-1,1-1 1,-1 0-1,1 1 1,-1-1-1,1 1 0,-1-1 1,0 1-1,0 0 1,0 0-1,0 0 0,0 0 1,0 0-1,0 1 1,0-1-1,0 1 1,0-1-1,0 1 0,0 0 1,0-1-1,0 1 1,0 1-1,-1-1 0,1 0 1,0 0-1,0 1 1,-3 1-1,-1-1 75,1 0 1,-1 0-1,1 1 0,0 0 0,0 0 1,0 1-1,0 0 0,0 0 0,-8 6 1,9-3 114,-1 0 1,0 0 0,1 0 0,0 1 0,1-1 0,-1 1-1,1 0 1,0 1 0,1-1 0,-1 0 0,2 1 0,-1 0-1,1-1 1,0 1 0,-1 11 0,2-13-60,0-1 0,1 0 1,-1 1-1,1-1 0,0 1 0,0-1 0,0 0 1,1 0-1,0 0 0,-1 0 0,2 0 0,-1 0 1,1 0-1,-1-1 0,1 1 0,0-1 0,1 0 1,-1 0-1,1 0 0,-1-1 0,1 1 0,7 4 1,5 1-20,-1-1 0,2-1 0,-1 0 0,1-2 0,-1 0 0,2-1 0,25 3 0,127-2-2284,-116-5-1145,-74-5-4792</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13.503"/>
    </inkml:context>
    <inkml:brush xml:id="br0">
      <inkml:brushProperty name="width" value="0.05" units="cm"/>
      <inkml:brushProperty name="height" value="0.05" units="cm"/>
      <inkml:brushProperty name="color" value="#008C3A"/>
    </inkml:brush>
  </inkml:definitions>
  <inkml:trace contextRef="#ctx0" brushRef="#br0">413 0 10341,'0'0'2481,"-180"85"-2481,95-17-96,4 10-1329,15-4-2497</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16.859"/>
    </inkml:context>
    <inkml:brush xml:id="br0">
      <inkml:brushProperty name="width" value="0.05" units="cm"/>
      <inkml:brushProperty name="height" value="0.05" units="cm"/>
      <inkml:brushProperty name="color" value="#008C3A"/>
    </inkml:brush>
  </inkml:definitions>
  <inkml:trace contextRef="#ctx0" brushRef="#br0">83 1 5955,'0'0'3553,"-2"17"-3321,-35 320 5638,33-269-5220,-8 84 458,2-166-6214,1-20 1917,0-7-746</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17.357"/>
    </inkml:context>
    <inkml:brush xml:id="br0">
      <inkml:brushProperty name="width" value="0.05" units="cm"/>
      <inkml:brushProperty name="height" value="0.05" units="cm"/>
      <inkml:brushProperty name="color" value="#008C3A"/>
    </inkml:brush>
  </inkml:definitions>
  <inkml:trace contextRef="#ctx0" brushRef="#br0">24 80 3394,'0'0'3393,"17"-13"-2867,59-39 255,-73 49-655,1 2 0,-1-1 0,1 0-1,-1 1 1,1 0 0,0 0-1,-1 0 1,1 0 0,0 1 0,0-1-1,0 1 1,-1 0 0,1 0-1,0 1 1,0-1 0,0 1 0,-1 0-1,1 0 1,0 0 0,-1 1 0,1-1-1,-1 1 1,1 0 0,-1 0-1,4 4 1,2 2 185,0 1 1,0 0-1,-1 0 0,-1 1 0,12 19 0,-16-26-252,4 10 87,0 1 1,-1-1-1,0 1 1,-1 0-1,0 1 1,-1 0-1,0-1 1,-2 1 0,1 0-1,-2 1 1,0-1-1,-1 25 1,0-36-142,0 1 0,0-1 0,-1 0 0,0 1 1,0-1-1,0 0 0,0 1 0,-1-1 0,1 0 1,-1 0-1,0 0 0,0 0 0,0 0 0,-1-1 1,1 1-1,-7 5 0,3-3 5,0 0 0,-1-1 0,1 0 0,-1-1 0,-1 0 0,1 0 0,-1 0 0,-8 2 0,-7 1-256,-1-1-1,0-1 1,0-2-1,-46 1 1,66-4 165,0 1 0,0-2 1,0 1-1,0 0 0,1-1 0,-1 0 0,0 0 1,0 0-1,0 0 0,1 0 0,-5-3 1,7 2 64,-1 1 0,1-1 1,0 1-1,0-1 1,0 1-1,0-1 0,0 0 1,0 0-1,1 1 1,-1-1-1,0 0 0,1 0 1,-1 0-1,1 0 1,0 0-1,0 0 0,0 0 1,0 0-1,0 0 1,0 0-1,0 0 0,0 0 1,1 1-1,-1-1 1,1 0-1,-1 0 0,2-2 1,-1 0-15,1 1 1,-1-1-1,1 1 0,0-1 1,0 1-1,0 0 1,1 0-1,-1 0 1,1 0-1,-1 0 0,1 1 1,0-1-1,0 1 1,0 0-1,0 0 0,1 0 1,-1 0-1,0 1 1,1-1-1,-1 1 0,1 0 1,4-1-1,7-1 38,0 0-1,0 0 0,31 1 1,-39 1 148,1 2 1,0-1-1,-1 1 1,1 1-1,-1-1 0,1 1 1,-1 1-1,0-1 1,1 1-1,6 5 0,-2 0 170,0 1-1,-1 1 1,0 0 0,15 18-1,14 22 720,-29-35-1153,0-1 1,1 0-1,1 0 0,0-1 0,21 15 0,-26-28-5418</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17.750"/>
    </inkml:context>
    <inkml:brush xml:id="br0">
      <inkml:brushProperty name="width" value="0.05" units="cm"/>
      <inkml:brushProperty name="height" value="0.05" units="cm"/>
      <inkml:brushProperty name="color" value="#008C3A"/>
    </inkml:brush>
  </inkml:definitions>
  <inkml:trace contextRef="#ctx0" brushRef="#br0">0 1 5587,'0'0'6048,"5"13"-5432,14 59 539,9 40 693,-25-102-1657,1 1 0,0-1 0,0 0 0,1 0-1,0-1 1,0 0 0,11 14 0,-12-19-119,2 1 0,-1 0 0,0-1 0,1 0 0,0 0 0,-1-1 0,2 0 0,-1 0 0,0 0 0,0-1 0,1 0 0,7 1 0,8 1-661,0-2 0,29-1-1,-45-1 229,-5 0 208,0 0 0,-1 0 0,1 0-1,0 0 1,0 0 0,-1 0 0,1 0-1,0 0 1,0 0 0,-1 0 0,1 0-1,0-1 1,-1 1 0,1 0 0,0-1-1,-1 1 1,1 0 0,0-1-1,-1 1 1,1-1 0,-1 1 0,1-1-1,-1 1 1,1-1 0,-1 0 0,1 1-1,-1-1 1,1 0 0,-1 1 0,0-1-1,1 0 1,-1 1 0,0-1 0,0 0-1,1 0 1,-1 1 0,0-2-1,1-16-4472</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18.079"/>
    </inkml:context>
    <inkml:brush xml:id="br0">
      <inkml:brushProperty name="width" value="0.05" units="cm"/>
      <inkml:brushProperty name="height" value="0.05" units="cm"/>
      <inkml:brushProperty name="color" value="#008C3A"/>
    </inkml:brush>
  </inkml:definitions>
  <inkml:trace contextRef="#ctx0" brushRef="#br0">1 64 5715,'0'0'8996,"129"0"-7972,-87 0-704,-8 0-208,-6-2-112,-5-3-112,-14-4-1024,-4-2-1057,-5-5-1825,-3-4-3441</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18.408"/>
    </inkml:context>
    <inkml:brush xml:id="br0">
      <inkml:brushProperty name="width" value="0.05" units="cm"/>
      <inkml:brushProperty name="height" value="0.05" units="cm"/>
      <inkml:brushProperty name="color" value="#008C3A"/>
    </inkml:brush>
  </inkml:definitions>
  <inkml:trace contextRef="#ctx0" brushRef="#br0">1 25 2049,'0'0'13027,"19"-2"-12512,212-16-120,-63 13-5918,-93 5 4352,-75 38 3973,-1 50 98,0-14-973,10 116 1,-11-206-9881,-8-16 3156</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18.740"/>
    </inkml:context>
    <inkml:brush xml:id="br0">
      <inkml:brushProperty name="width" value="0.05" units="cm"/>
      <inkml:brushProperty name="height" value="0.05" units="cm"/>
      <inkml:brushProperty name="color" value="#008C3A"/>
    </inkml:brush>
  </inkml:definitions>
  <inkml:trace contextRef="#ctx0" brushRef="#br0">1 6 1105,'0'0'9129,"7"-2"-8681,2 1-217,1 0 0,-1 0 0,1 1 0,0 0 1,0 1-1,-1 0 0,1 0 0,-1 1 0,1 1 0,-1 0 0,0 0 0,0 1 0,0 0 0,0 1 0,-1 0 0,1 0 0,7 7 0,14 11 409,-1 2 0,-2 1-1,35 40 1,-52-54-549,0 1 0,0 0 0,-2 1 1,1 0-1,-1 0 0,-1 1 0,-1 0 0,8 24 0,-12-34-74,-1 0-1,1 0 1,-1 0-1,-1 0 0,1 1 1,-1-1-1,0 0 0,0 0 1,0 1-1,0-1 1,-1 0-1,0 0 0,0 0 1,0 0-1,-1 0 1,0 0-1,0 0 0,0 0 1,0-1-1,-1 1 1,1-1-1,-1 1 0,0-1 1,0 0-1,0-1 1,-1 1-1,0 0 0,1-1 1,-1 0-1,-6 4 1,-7 1-103,-1 0 0,0-1 1,0-1-1,-1-1 1,1-1-1,-1-1 0,0 0 1,0-2-1,0 0 1,0-1-1,-33-6 0,48 6 37,1-1-1,0 0 1,-1 0-1,1 0 0,0 0 1,0 0-1,-1-1 0,1 0 1,0 1-1,1-1 1,-1 0-1,0-1 0,0 1 1,1-1-1,-1 1 0,1-1 1,0 0-1,0 0 1,0 0-1,0 0 0,0 0 1,0 0-1,1-1 0,0 1 1,-1 0-1,1-1 1,-1-7-1,2 7-327,-1 0 1,1 0-1,0 0 0,0 0 0,0 0 1,1 0-1,-1 0 0,1 0 1,0 1-1,2-7 0,10-12-4091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19.533"/>
    </inkml:context>
    <inkml:brush xml:id="br0">
      <inkml:brushProperty name="width" value="0.05" units="cm"/>
      <inkml:brushProperty name="height" value="0.05" units="cm"/>
      <inkml:brushProperty name="color" value="#004F8B"/>
    </inkml:brush>
  </inkml:definitions>
  <inkml:trace contextRef="#ctx0" brushRef="#br0">1 203 4786,'0'0'5683,"7"18"-3322,-1-2-1867,-4-9-363,1 1-1,0-1 1,0 0 0,0 0 0,1-1-1,0 1 1,0-1 0,1 1-1,0-1 1,0-1 0,0 1-1,1-1 1,11 9 0,-3-5-25,0-2 0,1 1 1,0-2-1,0 0 0,1-1 1,-1 0-1,1-1 0,0-1 1,0-1-1,1 0 0,-1-1 1,0-1-1,30-3 0,-44 3-96,-1 0-1,1-1 1,0 1-1,-1-1 1,1 0-1,0 1 1,-1-1-1,1 0 1,-1 0-1,1 0 1,-1 0 0,0 0-1,1 0 1,-1-1-1,0 1 1,0 0-1,0-1 1,0 1-1,0-1 1,1-1-1,0-1 4,0-1-1,0 1 1,-1-1-1,0 0 1,0 0-1,0 0 0,0-5 1,0-5 38,-1 0 0,-1 1 0,0-1 0,-4-14 0,-17-53 260,-2-3-538,18 26-2936,6 48-886</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19.086"/>
    </inkml:context>
    <inkml:brush xml:id="br0">
      <inkml:brushProperty name="width" value="0.05" units="cm"/>
      <inkml:brushProperty name="height" value="0.05" units="cm"/>
      <inkml:brushProperty name="color" value="#008C3A"/>
    </inkml:brush>
  </inkml:definitions>
  <inkml:trace contextRef="#ctx0" brushRef="#br0">1 118 2353,'0'0'7033,"1"3"-6724,23 85 2080,-19-67-1663,0-1 0,1 0 0,15 38 0,-14-46-526,0 0 1,1 0-1,0-1 0,1 0 0,0 0 1,0-1-1,1 0 0,0-1 1,12 9-1,-16-14-170,-1 0 0,1-1 0,0 1 0,0-1 0,0-1 0,0 1 0,1-1 0,-1 0 0,0-1 0,1 1 0,0-1 0,-1-1 0,1 0 0,-1 0 0,1 0 0,0-1 0,-1 1 0,1-2 0,-1 1 0,7-4 0,-9 3-70,0 0 0,0 0 0,0-1 0,-1 0 0,1 0 0,-1 0 0,0 0 0,1-1 0,-1 1 0,-1-1 0,1 0 0,-1 0 0,1 0 0,-1 0 0,0-1 0,0 1 0,-1 0 0,1-1 0,-1 0 0,0 1 0,1-7 0,1-11-235,0-1 1,-2 0-1,-1-27 1,0 30 150,-2-13 57,-1 0 1,-13-59-1,2 12 387,13 76-133</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19.427"/>
    </inkml:context>
    <inkml:brush xml:id="br0">
      <inkml:brushProperty name="width" value="0.05" units="cm"/>
      <inkml:brushProperty name="height" value="0.05" units="cm"/>
      <inkml:brushProperty name="color" value="#008C3A"/>
    </inkml:brush>
  </inkml:definitions>
  <inkml:trace contextRef="#ctx0" brushRef="#br0">240 65 4978,'0'0'6955,"0"-7"-6304,1 5-620,-1 1-1,0-1 1,0 0-1,0 0 0,0 0 1,0 1-1,0-1 0,0 0 1,0 0-1,-1 1 1,1-1-1,-1 0 0,1 1 1,-1-1-1,0 0 0,1 1 1,-1-1-1,0 1 0,0-1 1,0 1-1,0-1 1,0 1-1,-2-1 0,0-1-28,-1 1 0,1 1 0,-1-1 0,1 0 0,-1 1 0,0 0 0,1 0 0,-1 0 0,0 1 0,0-1 0,-4 1 0,-3-1 0,0 0 1,0 1-1,1 0 1,-1 1-1,0 1 0,1 0 1,-1 0-1,-14 6 1,21-6 69,0 0 0,0 0 0,0 1 0,1-1 0,-1 1 0,0 0 0,1 1 0,0-1 0,0 0 0,0 1 0,0 0 0,0 0 0,1 0 0,-1 0 0,1 0 0,0 1 0,0-1 0,1 1 0,-1-1 0,1 1 0,0 0 0,-1 8 0,0-2 101,1 0 0,0 0 1,0-1-1,1 1 0,0 0 1,1 0-1,0 0 0,1-1 0,0 1 1,1 0-1,-1-1 0,10 20 1,-9-24-142,1 0 0,0 0 0,0 0 0,0-1 0,1 1 0,0-1 0,0-1 0,0 1 0,0-1 1,1 0-1,-1 0 0,1 0 0,0-1 0,0 0 0,1 0 0,-1-1 0,0 0 0,1 0 0,-1-1 0,11 1 1,-1 1-427,1-2 0,0 0 1,-1-2-1,21-2 1,-27 1-525,0 0 0,0 0 0,0-1 0,0-1 0,-1 0 0,1 0 1,-1-1-1,9-6 0,13-14-4634</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19.758"/>
    </inkml:context>
    <inkml:brush xml:id="br0">
      <inkml:brushProperty name="width" value="0.05" units="cm"/>
      <inkml:brushProperty name="height" value="0.05" units="cm"/>
      <inkml:brushProperty name="color" value="#008C3A"/>
    </inkml:brush>
  </inkml:definitions>
  <inkml:trace contextRef="#ctx0" brushRef="#br0">5 1 4706,'0'0'6883,"0"4"-6488,-2 92 2216,0-31-1336,10 124-1,-5-180-995,-1-4-1877</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20.088"/>
    </inkml:context>
    <inkml:brush xml:id="br0">
      <inkml:brushProperty name="width" value="0.05" units="cm"/>
      <inkml:brushProperty name="height" value="0.05" units="cm"/>
      <inkml:brushProperty name="color" value="#008C3A"/>
    </inkml:brush>
  </inkml:definitions>
  <inkml:trace contextRef="#ctx0" brushRef="#br0">1 2 5955,'0'0'3513,"20"0"-2923,493-2-294,-510 2-204,1 1 0,-1-1 0,0 1 0,0 0 0,0 0 0,0 0 0,0 0 0,0 0 0,0 1 0,0-1 0,0 1 0,0 0 0,-1 0 0,1 0 0,-1 1-1,1-1 1,-1 1 0,0-1 0,0 1 0,0 0 0,0 0 0,0 0 0,-1 0 0,1 0 0,-1 0 0,0 0 0,0 1 0,0-1 0,1 4 0,3 14 543,-1 0 0,-1 0 1,1 38-1,-2-27 54,2 35 165,-3-38-946,1 1 0,1-1 0,8 31 0,-11-60 89,0 0-124,0 1 0,0-1 0,0 0 0,0 1 0,0-1 1,0 0-1,0 1 0,0-1 0,0 0 0,0 0 0,0 1 0,0-1 0,1 0 0,-1 1 0,0-1 0,0 0 0,0 0 1,0 0-1,1 1 0,-1-1 0,0 0 0,0 0 0,1 0 0,-1 1 0,0-1 0,0 0 0,1 0 0,-1 0 0,0 0 1,0 0-1,1 0 0,-1 1 0,0-1 0,1 0 0,-1 0 0,0 0 0,0 0 0,1 0 0,-1 0 0,9 0-4163</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20.417"/>
    </inkml:context>
    <inkml:brush xml:id="br0">
      <inkml:brushProperty name="width" value="0.05" units="cm"/>
      <inkml:brushProperty name="height" value="0.05" units="cm"/>
      <inkml:brushProperty name="color" value="#008C3A"/>
    </inkml:brush>
  </inkml:definitions>
  <inkml:trace contextRef="#ctx0" brushRef="#br0">3 0 3922,'0'0'8308,"-3"21"-16760</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20.796"/>
    </inkml:context>
    <inkml:brush xml:id="br0">
      <inkml:brushProperty name="width" value="0.05" units="cm"/>
      <inkml:brushProperty name="height" value="0.05" units="cm"/>
      <inkml:brushProperty name="color" value="#008C3A"/>
    </inkml:brush>
  </inkml:definitions>
  <inkml:trace contextRef="#ctx0" brushRef="#br0">41 268 6435,'0'0'6595,"22"11"-5032,73 34-656,-79-40-783,-1 0-1,1-1 0,0-1 0,0 0 0,1-1 0,-1-1 0,0-1 0,1-1 0,20-3 0,-11 2-132,-22 1-7,0 0-1,0-1 0,0 1 1,0-1-1,0 1 0,0-1 0,0-1 1,0 1-1,-1-1 0,1 1 1,-1-1-1,1 0 0,-1 0 1,0-1-1,0 1 0,-1-1 0,1 1 1,-1-1-1,1 0 0,-1 0 1,0 0-1,0-1 0,-1 1 1,1 0-1,-1-1 0,0 1 1,0-1-1,0-7 0,1 3-61,-1 0 0,0 0 0,0 0 0,-1 0 0,0 0 0,0 0 0,-1 0 0,0 0 0,-1 0 0,0 0 0,0 0 0,-1 0 0,0 1 0,-4-9 0,1 9 74,1 0 1,-2 0-1,1 1 0,-1 0 0,0 0 0,0 1 0,0 0 0,-1 0 1,0 1-1,0 0 0,-1 1 0,1-1 0,-1 2 0,0-1 0,0 2 1,0-1-1,0 1 0,0 1 0,-1-1 0,1 2 0,0-1 0,-1 2 1,1-1-1,0 1 0,0 1 0,-1 0 0,-8 3 0,7-2 132,1 0-1,0 0 1,0 1-1,0 0 0,1 1 1,-1 0-1,1 1 1,0 0-1,1 1 1,-1 0-1,1 0 1,0 1-1,1 0 0,0 0 1,0 1-1,1 0 1,-1 1-1,2-1 1,0 1-1,0 0 1,0 1-1,1-1 0,-5 22 1,8-29-102,0-1 1,1 1-1,-1 0 1,1 0-1,-1 0 1,1 0-1,0 0 1,0-1-1,1 1 1,-1 0-1,0 0 1,1 0-1,-1 0 1,1 0-1,0-1 1,0 1-1,0 0 1,0-1-1,1 1 1,-1-1-1,1 1 1,-1-1-1,1 0 1,3 4-1,0-3-44,1 0-1,-1 0 1,0-1-1,1 0 1,0 0-1,-1 0 1,1-1-1,0 0 1,0 0-1,7 0 1,87 2-4179,-47-3-528</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4:21.141"/>
    </inkml:context>
    <inkml:brush xml:id="br0">
      <inkml:brushProperty name="width" value="0.05" units="cm"/>
      <inkml:brushProperty name="height" value="0.05" units="cm"/>
      <inkml:brushProperty name="color" value="#008C3A"/>
    </inkml:brush>
  </inkml:definitions>
  <inkml:trace contextRef="#ctx0" brushRef="#br0">2 587 7267,'0'0'6198,"0"12"-5977,0 28 221,0-84 472,0 23-929,-1 4-19,0 1 0,1-1 1,1 0-1,0 0 0,2 1 1,-1-1-1,2 1 0,0-1 1,1 1-1,0 1 0,8-17 1,-12 32 50,-1-1 1,0 1 0,0 0-1,1-1 1,-1 1-1,0 0 1,1-1 0,-1 1-1,0 0 1,1-1-1,-1 1 1,1 0 0,-1 0-1,0 0 1,1-1 0,-1 1-1,1 0 1,-1 0-1,1 0 1,-1 0 0,0 0-1,1 0 1,-1 0-1,1 0 1,-1 0 0,1 0-1,-1 0 1,0 0 0,1 0-1,-1 0 1,1 1-1,-1-1 1,1 0 0,-1 0-1,0 0 1,1 1-1,-1-1 1,0 0 0,1 1-1,-1-1 1,0 0 0,1 1-1,-1-1 1,0 0-1,0 1 1,1-1 0,-1 1-1,0-1 1,0 0-1,0 1 1,1-1 0,-1 1-1,0-1 1,0 1 0,0-1-1,0 1 1,0-1-1,0 1 1,0 0 0,14 38-130,-11-29 223,3 5 18,0 0-1,1 0 1,0-1-1,1 0 1,1-1 0,0 1-1,16 17 1,-20-26-20,1 1-1,0-1 1,0-1 0,0 1 0,0-1 0,0 0 0,1 0 0,0-1-1,-1 0 1,1-1 0,0 1 0,0-1 0,1-1 0,-1 1 0,0-1-1,1-1 1,10 0 0,-16-1-83,1 0 0,-1 0 0,1 0-1,-1 0 1,1 0 0,-1-1 0,0 1 0,0-1-1,0 0 1,0 0 0,0 0 0,0 0-1,0 0 1,0 0 0,-1-1 0,1 1 0,-1 0-1,1-1 1,-1 1 0,0-1 0,0 0 0,0 0-1,0 1 1,0-5 0,15-73 151,-3-34 185,-11 71-499,2 1 1,2 0 0,2 0-1,1 1 1,27-76 0,-34 113-337,8-14-563,0 13-5176</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5:06.080"/>
    </inkml:context>
    <inkml:brush xml:id="br0">
      <inkml:brushProperty name="width" value="0.05" units="cm"/>
      <inkml:brushProperty name="height" value="0.05" units="cm"/>
      <inkml:brushProperty name="color" value="#FF0066"/>
    </inkml:brush>
  </inkml:definitions>
  <inkml:trace contextRef="#ctx0" brushRef="#br0">130 678 544,'0'0'9063,"6"16"-6224,16 1-2348,1-2 0,1-1 0,1-1 1,44 17-1,107 25 432,-49-18-207,-100-29-536,0-2 0,1 0-1,0-2 1,28 0 0,116-4 295,-74-2-368,183-14 142,-190 8-138,-40 3 144,-2-2 0,1-2 0,-1-2 0,0-2 0,-2-2 1,1-2-1,-2-3 0,0-1 0,-2-3 0,61-41 0,-97 58-227,-1 0 0,1 0 0,-1-1 0,-1 1 0,1-2 0,-1 1 0,-1-1 0,0 1 0,0-2 0,0 1 1,-2 0-1,1-1 0,-1 0 0,0 0 0,-1 0 0,0 0 0,-1 0 0,0 0 0,0-1 0,-1 1 0,-1 0 0,1 0 0,-5-18 0,1 18-36,0 0 0,-1 0 0,0 0 0,-1 1 0,0 0 1,0 0-1,-13-14 0,-59-52-47,45 46 29,-1 2-1,-1 1 0,-2 2 1,0 2-1,-2 1 0,0 2 1,-53-17-1,42 20-14,-1 3 0,-1 1 0,0 3 0,0 3 0,-88-1 0,99 7-22,-295 7-102,262-1 100,1 3 0,-113 29-1,143-27 32,1 2 0,0 2 0,1 2 0,-58 33 0,82-40 14,1 1-1,1 0 1,0 1 0,1 1 0,0 1-1,1 0 1,0 0 0,1 1 0,1 1 0,0 0-1,1 1 1,1 0 0,-7 18 0,8-14-1,1 1 0,1 0-1,1 0 1,1 1 0,0-1 0,2 1 0,1 0 0,1-1 0,2 27 0,0-44 16,-1 1 0,1-1 0,0 1 0,0-1 0,0 0 0,1 0 0,-1 0 0,1 0 0,1 0 0,-1-1 0,1 1 0,0-1 0,0 0 0,0 0 0,0 0 0,1-1 0,-1 1 0,1-1 0,0 0 0,0-1 0,0 1 0,0-1 0,1 0 0,9 3 1,9 1-63,0 0 0,1-2 0,-1 0 0,34 0 0,161-1-4144,-161-4 1299,19 1-3507</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15:13.615"/>
    </inkml:context>
    <inkml:brush xml:id="br0">
      <inkml:brushProperty name="width" value="0.05" units="cm"/>
      <inkml:brushProperty name="height" value="0.05" units="cm"/>
      <inkml:brushProperty name="color" value="#008C3A"/>
    </inkml:brush>
  </inkml:definitions>
  <inkml:trace contextRef="#ctx0" brushRef="#br0">199 858 288,'0'0'3978,"6"2"1122,30 9-4792,16 11 449,1-3 1,1-2-1,107 18 0,-24-5-209,-35-8 84,183 16-1,107-25-127,-327-12-477,-12 0 27,-1-2 0,89-13 0,-26-5 20,101-24 145,-155 26-170,237-76 129,-260 78-36,-1-1 0,-1-2 0,0-2-1,-2-1 1,53-42 0,-74 51-82,-1 0 0,0-2 0,0 1 0,-2-1 0,1-1 0,-2 0 0,0 0 0,-1-1 0,-1 0 0,0-1 0,-1 0 0,-1 0 0,0 0 0,-1 0 0,-1-1 0,-1 1 0,-1-1 0,0 0 0,-1 1 0,-3-20-1,2 27-47,-1-1 0,-1 0 0,0 1 0,0 0 0,-1 0 0,-1 0 0,0 0 0,0 0 0,0 1 0,-1 0 0,-1 0 0,0 1 0,0-1 0,-16-13 0,3 5-26,0 0 0,-1 2 0,-1 0 0,0 2 0,-26-12 1,0 4 5,-1 3 0,0 1 0,-2 3 0,1 2 0,-89-9 0,-262 8-74,349 13 78,-45 4 3,-149 27-1,136-14-35,89-14 30,-329 53-62,271-39 28,0 3-1,-101 41 1,135-41 7,1 3 1,1 1-1,0 3 1,-53 43-1,26-11-265,-91 99 0,140-135 231,0 1-1,2 1 1,-17 28-1,30-43 30,1 0 0,0 1 1,0-1-1,1 1 0,0 0 1,1 0-1,0 0 0,1 1 0,1-1 1,-1 0-1,2 19 0,0-26-51,1 0 0,0-1 0,0 1 0,0-1 0,1 1 0,-1-1 0,1 0 0,0 1 0,-1-1-1,2 0 1,-1 0 0,0 0 0,1 0 0,-1-1 0,1 1 0,0-1 0,0 1 0,0-1 0,0 0 0,0 0-1,0 0 1,5 1 0,9 5-838,0-1-1,1-1 1,21 4-1,-28-7 278,57 13-4165</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24.715"/>
    </inkml:context>
    <inkml:brush xml:id="br0">
      <inkml:brushProperty name="width" value="0.05" units="cm"/>
      <inkml:brushProperty name="height" value="0.05" units="cm"/>
      <inkml:brushProperty name="color" value="#FF0066"/>
    </inkml:brush>
  </inkml:definitions>
  <inkml:trace contextRef="#ctx0" brushRef="#br0">119 0 592,'-2'2'8289,"-7"12"-8505,-8 61 424,2 1-1,-4 100 0,5 195 1182,-10 170 189,20-41-886,6-270-528,-2 467 1978,0-697-1803,-7-30-4261,-2 8-1472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20.112"/>
    </inkml:context>
    <inkml:brush xml:id="br0">
      <inkml:brushProperty name="width" value="0.05" units="cm"/>
      <inkml:brushProperty name="height" value="0.05" units="cm"/>
      <inkml:brushProperty name="color" value="#004F8B"/>
    </inkml:brush>
  </inkml:definitions>
  <inkml:trace contextRef="#ctx0" brushRef="#br0">1 72 1249,'0'0'7635,"5"22"-5589,18 67 1292,62 153-1,-91-261-4797,0 1-1,2-1 1,0 0-1,-2-31 0,2-1 347,2-54-1,2 99 1221,1 0 0,-1 0 0,1 0 0,0 0 1,0 0-1,1 0 0,0 1 0,0-1 0,0 0 0,1 1 0,0 0 0,0-1 1,0 1-1,1 0 0,-1 1 0,1-1 0,0 1 0,1 0 0,6-6 0,-4 6 343,0-1-1,1 2 1,-1-1-1,1 1 1,0 0-1,0 1 1,0 0-1,0 0 1,1 0-1,-1 1 1,0 1-1,1-1 1,12 2-1,-20 0-431,1-1-1,0 1 1,0 0 0,0-1-1,-1 1 1,1 0-1,0 0 1,-1 0 0,1 1-1,-1-1 1,1 0-1,-1 1 1,0-1-1,1 0 1,-1 1 0,0-1-1,0 1 1,0 0-1,0-1 1,0 1 0,-1 0-1,1 0 1,-1 0-1,1-1 1,-1 1 0,1 0-1,-1 0 1,0 3-1,5 58-100,-5-60 93,0 4-124,0 0 1,-1-1-1,0 1 1,0 0-1,-1-1 1,1 1-1,-1-1 1,-1 1-1,-2 5 1,3-10-148,1 1-1,-1-1 1,1 1 0,-1-1 0,0 0 0,0 0 0,0 0 0,0 0 0,0 0 0,0 0 0,0 0 0,-1-1 0,1 1 0,-1-1 0,1 0-1,-1 0 1,0 0 0,1 0 0,-1 0 0,0 0 0,0-1 0,1 1 0,-1-1 0,-3 0 0,10-3-366,1 1 630,0-1 0,0 1 1,0 0-1,0 1 0,1-1 0,-1 1 0,1 0 0,8 0 0,-4-1 132,5-1 393,0 1 1,0 1-1,1 1 1,-1 0-1,0 0 1,1 2-1,14 2 1,-25-3-446,-1 0 0,0 1 0,1-1 0,-1 1 0,0 0 1,0 0-1,0 0 0,0 0 0,0 1 0,-1 0 0,1-1 1,-1 1-1,1 1 0,-1-1 0,0 0 0,-1 1 0,1 0 1,0-1-1,-1 1 0,0 0 0,0 0 0,0 0 0,-1 1 1,1-1-1,-1 0 0,0 1 0,1 7 0,-1-7-68,-1-1 0,1 1 0,-1 0 0,0 0 0,-1 0 0,1 0 0,-1 0 0,0 0 0,0 0 0,0-1 0,-1 1 0,0 0 0,0-1 0,0 1 0,0-1 0,-1 0-1,0 0 1,0 0 0,-4 5 0,0-2 7,-1-1-1,1 0 1,-1-1 0,-1 1-1,1-2 1,-1 1-1,1-1 1,-19 6 0,19-7-70,0 0 1,-1-1-1,1 1 1,-1-2-1,1 1 1,-1-1-1,0 0 1,1-1-1,-1 0 1,0-1-1,-10-1 1,18 1-5,0 0 0,1 0-1,-1 0 1,1 0 0,-1 0 0,1 0 0,-1 0-1,1 0 1,-1 0 0,1 0 0,0 0-1,0 0 1,0 0 0,-1-1 0,1 1 0,0 0-1,1 0 1,-1 0 0,0 0 0,0 0 0,0 0-1,1 0 1,-1-1 0,1 0 0,9-27-3091,7 8-98</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25.543"/>
    </inkml:context>
    <inkml:brush xml:id="br0">
      <inkml:brushProperty name="width" value="0.05" units="cm"/>
      <inkml:brushProperty name="height" value="0.05" units="cm"/>
      <inkml:brushProperty name="color" value="#FF0066"/>
    </inkml:brush>
  </inkml:definitions>
  <inkml:trace contextRef="#ctx0" brushRef="#br0">123 81 1425,'0'0'5005,"-3"-5"-3991,3 7-59,22 48 413,1-2 0,39 60 0,-48-84-1070,-13-21-227,6 9 37,0 0 0,0-1 0,1 0 0,0-1 0,0 0 0,18 16 0,-25-26-97,-1 0 1,1 1 0,-1-1 0,1 0 0,-1 0-1,1 0 1,0 1 0,-1-1 0,1 0 0,-1 0 0,1 0-1,0 0 1,-1 0 0,1 0 0,-1 0 0,1 0-1,0 0 1,-1-1 0,1 1 0,-1 0 0,1 0 0,0 0-1,-1-1 1,1 1 0,-1 0 0,1-1 0,-1 1 0,1 0-1,-1-1 1,1 1 0,-1-1 0,0 1 0,1-1-1,-1 1 1,0-1 0,1 1 0,-1-1 0,0 1 0,1-2-1,13-26 96,-11 19-105,22-46-298,-16 32 171,2 0 0,0 0 0,1 1 0,2 1 0,0 0 0,29-32 0,-11 14 508,-32 38-370,1 0 1,0 1 0,0-1-1,-1 0 1,1 0 0,-1 0-1,1 0 1,-1 0-1,1 0 1,-1 0 0,1 0-1,-1 0 1,0 0-1,0 0 1,0 0 0,1 0-1,-1 0 1,0 0 0,0 0-1,0 0 1,0 0-1,-1 0 1,1 0 0,0 0-1,0 0 1,-1 0 0,1 0-1,0 0 1,-1 0-1,1 0 1,-1 0 0,0 0-1,1 0 1,-1 0-1,1 1 1,-1-1 0,0 0-1,0 0 1,0 1 0,1-1-1,-1 0 1,-2 0-1,-27-8-52,-1 1-1,0 2 1,0 1-1,0 2 1,-59 0 0,45 1 49,-130 1-711,124 1-4412</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30.598"/>
    </inkml:context>
    <inkml:brush xml:id="br0">
      <inkml:brushProperty name="width" value="0.05" units="cm"/>
      <inkml:brushProperty name="height" value="0.05" units="cm"/>
      <inkml:brushProperty name="color" value="#FF0066"/>
    </inkml:brush>
  </inkml:definitions>
  <inkml:trace contextRef="#ctx0" brushRef="#br0">143 58 784,'0'0'4258,"0"19"-3279,-2 347 5099,0-328-5776,1-27-231,0-1-1,0 0 0,1 0 1,1 1-1,0-1 1,4 19-1,-5-28 55,0-9-178,-3-63-3853,-24-125 0,14 114 2706,8 32 2673,1-76-1,4 115-1392,0 10-32,0 0-1,0 0 0,0 0 1,1 0-1,-1 0 0,0 0 1,0 0-1,1-1 0,-1 1 1,0 0-1,1 1 0,-1-1 1,1 0-1,0 0 0,-1 0 1,1 0-1,0 0 0,-1 0 1,1 1-1,0-1 0,0 0 1,0 1-1,-1-1 0,1 0 1,0 1-1,2-1 0,0 0 1,1 0-1,-1 0 0,0 0 1,1 1-1,-1-1 0,1 1 1,-1 0-1,7 1 0,0 0 39,0 0 0,0 1 0,0 1 0,-1 0 0,13 5 0,12 9 498,45 29 0,-70-40-513,0 1 0,0 0 0,-1 0 0,1 0 0,-2 1 0,1 1 0,-1-1 0,0 1 0,9 17 0,-15-24-70,0 0 1,0 1-1,0-1 0,0 1 1,0-1-1,-1 1 0,1-1 1,-1 1-1,0-1 0,1 1 0,-1 0 1,0-1-1,-1 1 0,1-1 1,0 1-1,-1-1 0,1 1 1,-1-1-1,0 1 0,-2 3 1,1-3 2,0 1 1,-1-1 0,1 0 0,-1 0 0,0 0 0,0 0 0,0-1 0,-1 1 0,1-1 0,-1 0 0,-6 3 0,-7 3 8,-2-2 1,1 0 0,0-1 0,-25 3-1,41-8-13,-24 5-267,0-1 0,0-1 0,-1-1 1,0-1-1,1-2 0,-52-7 0,77 8 177,0 0 0,0 0 0,0-1 0,0 1 0,0 0 0,0-1 0,0 1 0,0-1 0,0 1 0,0-1-1,0 1 1,0-1 0,0 0 0,1 0 0,-1 1 0,0-1 0,0 0 0,1 0 0,-1 0 0,0 0 0,1 1 0,-1-1 0,1 0 0,-1 0-1,1 0 1,0 0 0,-1 0 0,1 0 0,0-1 0,0 1 0,0 0 0,0 0 0,0 0 0,0 0 0,0 0 0,0 0 0,0 0 0,0 0-1,1 0 1,-1 0 0,1-2 0,13-11-4082</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30.941"/>
    </inkml:context>
    <inkml:brush xml:id="br0">
      <inkml:brushProperty name="width" value="0.05" units="cm"/>
      <inkml:brushProperty name="height" value="0.05" units="cm"/>
      <inkml:brushProperty name="color" value="#FF0066"/>
    </inkml:brush>
  </inkml:definitions>
  <inkml:trace contextRef="#ctx0" brushRef="#br0">1 13 4258,'0'0'3602,"143"-4"-1201,-95 2-1441,-3 1-640,-3 1-272,-13 0 64,-7 0-112,-7 0 0,-11 0-352,-2 0-656,-31-6-8245</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31.287"/>
    </inkml:context>
    <inkml:brush xml:id="br0">
      <inkml:brushProperty name="width" value="0.05" units="cm"/>
      <inkml:brushProperty name="height" value="0.05" units="cm"/>
      <inkml:brushProperty name="color" value="#FF0066"/>
    </inkml:brush>
  </inkml:definitions>
  <inkml:trace contextRef="#ctx0" brushRef="#br0">5 1 6227,'0'0'1310,"0"20"0,-2 164 744,1-142-1446,0-22-224,1 0 0,0 0 0,2 0 0,0-1 1,7 31-1,-7-45-314,0 1 0,1-1 0,-1 0 0,1 0 0,0 0 1,0 0-1,0 0 0,1 0 0,0-1 0,0 0 0,0 0 1,0 0-1,1 0 0,0-1 0,-1 1 0,1-1 1,1-1-1,-1 1 0,0-1 0,0 1 0,1-1 0,0-1 1,9 2-1,0 0 17,1-1-1,0-1 1,24-2 0,-15 1-370,-24 0 213,0 0 0,0 0 0,0 0 1,0 0-1,0 0 0,0 0 0,0 0 1,0 0-1,1-1 0,-1 1 0,0 0 1,0-1-1,0 1 0,0-1 0,0 1 1,-1-1-1,1 1 0,0-1 0,0 0 0,0 0 1,0 1-1,-1-1 0,1 0 0,0 0 1,-1 0-1,1 0 0,0-1 0,3-30-4618,-4 31 4527,0-19-3620</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31.836"/>
    </inkml:context>
    <inkml:brush xml:id="br0">
      <inkml:brushProperty name="width" value="0.05" units="cm"/>
      <inkml:brushProperty name="height" value="0.05" units="cm"/>
      <inkml:brushProperty name="color" value="#FF0066"/>
    </inkml:brush>
  </inkml:definitions>
  <inkml:trace contextRef="#ctx0" brushRef="#br0">0 219 4498,'0'0'5997,"24"-2"-5234,198-30-688,-124 18-2515,2 8-5663,-98 8 8566,-1 1 0,1-1 0,0 1 1,-1-1-1,1 1 0,-1 0 1,0-1-1,0 1 0,0 0 0,1 5 1,1 0 208,12 32 1271,-2 2-1,-2 0 1,9 66 0,-22-224-3149,-1 38-145,9-92 0,-5 167 1356,-1-1 0,1 1 0,-1 0 1,1 0-1,0 0 0,0 0 0,0 0 0,1 0 0,-1 0 1,1 0-1,0 0 0,0 1 0,0-1 0,0 0 1,0 1-1,0 0 0,1 0 0,3-4 0,-1 4 65,-1-1 0,1 1-1,0 0 1,0 0 0,0 1-1,0-1 1,0 1-1,0 0 1,0 0 0,10 1-1,-3 0 68,0 0 0,-1 1 0,1 1 0,0 0 0,0 1-1,-1 0 1,1 1 0,-1 0 0,17 9 0,-17-6-40,-1-1-1,0 1 1,0 1 0,-1 0-1,1 1 1,8 10 0,-15-16-85,0 1 0,-1 0 0,1-1 0,-1 1 0,0 0 0,0 0 0,0 0 0,0 0 0,-1 0 0,0 0 0,0 1 0,0-1-1,0 0 1,-1 1 0,1-1 0,-1 1 0,0-1 0,-1 0 0,1 1 0,-2 7 0,0-9-6,0 1 1,0-1-1,0 0 0,0 0 1,-1 0-1,1 0 0,-1 0 0,0 0 1,0 0-1,0-1 0,0 0 0,0 0 1,-1 1-1,1-2 0,-1 1 0,1 0 1,-8 1-1,-66 19-4,43-17-794,-1-1-1,1-2 1,-45-3-1,52-3-1522,12-7-695</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33.574"/>
    </inkml:context>
    <inkml:brush xml:id="br0">
      <inkml:brushProperty name="width" value="0.05" units="cm"/>
      <inkml:brushProperty name="height" value="0.05" units="cm"/>
      <inkml:brushProperty name="color" value="#FF0066"/>
    </inkml:brush>
  </inkml:definitions>
  <inkml:trace contextRef="#ctx0" brushRef="#br0">195 81 3698,'0'0'3420,"-1"-9"-3287,0 3-101,2 3-3,-1 0-1,0 1 1,-1-1 0,1 0-1,0 1 1,-1-1 0,1 0 0,-1 1-1,0-1 1,0 1 0,0-1-1,0 1 1,0 0 0,-1-1 0,-2-2-1,2 3 27,0 0 0,0 0 0,-1 0-1,1 0 1,-1 0 0,0 1 0,1-1 0,-1 1-1,0 0 1,0 0 0,0 0 0,0 0 0,0 1 0,0-1-1,0 1 1,0-1 0,0 1 0,0 0 0,0 0-1,0 1 1,0-1 0,-1 1 0,1-1 0,1 1-1,-7 2 1,4-1 2,0 1-1,-1-1 1,1 1 0,0 0-1,0 1 1,1-1 0,-1 1-1,1 0 1,0 0-1,0 0 1,0 0 0,-5 8-1,3-1 159,1 0-1,1 0 1,-1 1-1,2-1 0,-1 1 1,2 0-1,-1 0 1,2 0-1,0 0 1,0 0-1,1 0 1,2 18-1,-1-25-196,0 0 0,0-1 0,0 1 0,1-1 0,0 1 0,0-1 1,0 0-1,0 0 0,1 0 0,0 0 0,0 0 0,0 0 0,0-1 0,0 1 0,1-1 0,-1 0 0,1 0 0,0 0 0,0-1 0,0 1 0,0-1 0,1 0 0,4 2 1,9 3-149,0-1 1,0 0-1,0-1 1,28 3 0,-6-4-2757,54-1 1,-34-3-2077</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34.231"/>
    </inkml:context>
    <inkml:brush xml:id="br0">
      <inkml:brushProperty name="width" value="0.05" units="cm"/>
      <inkml:brushProperty name="height" value="0.05" units="cm"/>
      <inkml:brushProperty name="color" value="#FF0066"/>
    </inkml:brush>
  </inkml:definitions>
  <inkml:trace contextRef="#ctx0" brushRef="#br0">304 180 6131,'0'0'3431,"-11"-15"-2791,-37-47-459,46 60-186,-1-1-1,0 1 0,0 0 0,0 0 0,0 0 1,0 0-1,0 0 0,0 1 0,0-1 0,-1 1 1,1 0-1,0 0 0,-1 0 0,1 1 0,-1-1 1,0 1-1,1 0 0,-1 0 0,1 0 0,-1 0 1,-5 2-1,-8-1 5,7-1-23,0 0 0,1 1-1,-1 0 1,0 1 0,1 0-1,0 0 1,-1 1 0,-10 5-1,16-6 19,1-1 0,-1 1-1,1 1 1,0-1-1,0 0 1,0 1 0,0 0-1,0 0 1,0 0 0,1 0-1,-1 0 1,1 0 0,0 1-1,0-1 1,0 1-1,1-1 1,-1 1 0,1 0-1,0 0 1,0 0 0,0-1-1,0 9 1,0-7 26,1 0 1,0 0-1,0-1 1,1 1-1,-1 0 0,1 0 1,0-1-1,0 1 1,1 0-1,-1-1 1,1 1-1,0-1 0,1 0 1,-1 0-1,0 0 1,1 0-1,0 0 1,0 0-1,0-1 0,1 1 1,-1-1-1,1 0 1,0 0-1,0 0 1,0-1-1,0 1 0,0-1 1,1 0-1,-1 0 1,1 0-1,-1-1 1,1 0-1,-1 0 0,7 1 1,-2 0 2,-1 0 0,0-1 0,0 0 1,1 0-1,-1 0 0,1-1 0,-1-1 1,0 0-1,1 0 0,-1 0 0,11-4 0,-14 3-18,-1 0 0,0-1 0,1 1 0,-1-1 0,0 0 0,0 0 0,-1-1 0,1 1 0,-1-1-1,0 1 1,1-1 0,-2 0 0,1 0 0,0-1 0,-1 1 0,0-1 0,0 1 0,0-1 0,0 0-1,0-5 1,2-4-239,-1 1-1,0-1 0,-1 0 0,-1 0 0,0-1 1,-2-23-1,-7 25 214,8 13 15,-1 0 0,1 0 0,0 0 0,0 0 0,-1 0 0,1 0 0,0 0 0,-1 0 0,1 0 0,0 1 0,0-1 0,-1 0 0,1 0-1,0 0 1,0 0 0,-1 0 0,1 1 0,0-1 0,0 0 0,-1 0 0,1 0 0,0 1 0,0-1 0,0 0 0,0 0 0,-1 1 0,1-1 0,0 0 0,0 0 0,0 1-1,0-1 1,0 0 0,0 1 0,0-1 0,0 0 0,0 0 0,0 1 0,0-1 0,0 0 0,0 1 0,0-1 0,0 0 0,0 1 0,0-1 0,0 0 0,0 0 0,0 1 0,0-1-1,0 10 35,0 0-1,1 0 1,0-1-1,0 1 0,1 0 1,0-1-1,0 1 0,8 16 1,-7-21-7,0 0 1,0-1-1,1 1 1,0-1 0,0 0-1,0 0 1,0 0-1,0 0 1,1-1 0,-1 0-1,1 0 1,0 0-1,0 0 1,0-1 0,1 0-1,-1 0 1,8 1-1,-6 0 2,1-1-1,0-1 0,0 1 0,0-1 0,0 0 0,0-1 0,0 0 1,0 0-1,0-1 0,0 0 0,13-4 0,-16 3-97,0 0 0,0 0 0,-1 0 1,1-1-1,-1 0 0,0 0 0,0 0 0,0 0 0,0-1 0,0 1 0,-1-1 0,0 0 0,1 0 0,-1 0 0,-1-1 1,1 1-1,-1-1 0,0 0 0,2-5 0,2-8-376,-2 0 0,0-1 0,-1 1 0,-1-1 0,0 0 1,-2 0-1,0 0 0,-3-19 0,3 90 4893,-2-42-4406,2-1 1,-1 1-1,1 0 0,1-1 0,-1 1 0,2-1 1,-1 1-1,1-1 0,1 0 0,0 1 0,0-1 1,1 0-1,8 13 0,-8-15-296,1-1 1,0-1 0,0 1-1,0-1 1,1 0-1,0 0 1,6 4-1,11 1-2581</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34.669"/>
    </inkml:context>
    <inkml:brush xml:id="br0">
      <inkml:brushProperty name="width" value="0.05" units="cm"/>
      <inkml:brushProperty name="height" value="0.05" units="cm"/>
      <inkml:brushProperty name="color" value="#FF0066"/>
    </inkml:brush>
  </inkml:definitions>
  <inkml:trace contextRef="#ctx0" brushRef="#br0">1 0 7523,'0'0'1222,"1"26"-1099,46 415 1264,-47-441-1382,0 0-1,0 1 0,0-1 0,0 0 0,0 0 0,0 1 0,1-1 1,-1 0-1,0 0 0,0 0 0,0 1 0,0-1 0,1 0 1,-1 0-1,0 0 0,0 0 0,0 0 0,1 1 0,-1-1 1,0 0-1,0 0 0,1 0 0,-1 0 0,0 0 0,0 0 1,1 0-1,-1 0 0,0 0 0,0 0 0,1 0 0,-1 0 1,0 0-1,1 0 0,-1 0 0,0 0 0,0 0 0,1 0 0,-1 0 1,0-1-1,0 1 0,0 0 0,1 0 0,-1 0 0,0 0 1,0 0-1,0-1 0,1 1 0,-1 0 0,0 0 0,0 0 1,0-1-1,0 1 0,1 0 0,-1 0 0,0-1 0,0 1 1,0 0-1,0 0 0,0-1 0,12-13-188,-11 13 150,2-3 96,1-1 0,1 1 0,-1 0 0,0 0 0,1 1 0,0-1 0,0 1 0,0 0 0,0 1 0,0-1 0,1 1 0,-1 0 0,1 0 0,-1 0 0,1 1 0,0 0 0,0 0 0,-1 1 0,1 0 0,0 0 0,0 0 0,0 0 0,0 1 0,-1 0 0,9 3 0,-9-3-4,-1 0 0,1 1-1,-1 0 1,1 0 0,-1 0 0,0 0 0,0 1 0,0-1 0,0 1-1,-1 0 1,1 1 0,-1-1 0,1 0 0,-1 1 0,0 0 0,-1 0-1,1 0 1,-1 0 0,1 0 0,-1 1 0,-1-1 0,1 0 0,-1 1-1,1 0 1,-1-1 0,0 1 0,-1 0 0,1-1 0,-1 1 0,0 0-1,-1 5 1,0-7-56,0 0 0,0 0 0,0 0 0,0 0 0,-1 0 0,1-1 0,-1 1 0,0-1 0,0 1 0,0-1-1,0 0 1,0 1 0,0-1 0,-1 0 0,1-1 0,-1 1 0,0 0 0,1-1 0,-1 1 0,0-1 0,0 0 0,0 0 0,0 0-1,0 0 1,-3 0 0,-8 3-48,-1-1-1,0-1 1,-28 2-1,35-4-61,-1 1-199,-1-1 1,0 0 0,0-1-1,1 0 1,-11-3 0,18 4 142,0-1-1,-1 0 1,1 0 0,0 0 0,0 0 0,0 0 0,0 0 0,0-1 0,0 1 0,0-1 0,0 1 0,1-1 0,-1 0 0,1 1 0,-1-1 0,1 0 0,0 0 0,-1 0-1,1 0 1,0-1 0,0 1 0,0 0 0,1 0 0,-1-1 0,1 1 0,-1-3 0,0-16-2672</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35.057"/>
    </inkml:context>
    <inkml:brush xml:id="br0">
      <inkml:brushProperty name="width" value="0.05" units="cm"/>
      <inkml:brushProperty name="height" value="0.05" units="cm"/>
      <inkml:brushProperty name="color" value="#FF0066"/>
    </inkml:brush>
  </inkml:definitions>
  <inkml:trace contextRef="#ctx0" brushRef="#br0">0 187 9588,'0'0'2004,"22"6"-297,-12-3-1565,32 8 530,0-1-1,66 8 0,-93-17-548,-3 0 6,1 0 1,0-1-1,0 0 1,0-1-1,19-3 0,-29 3-115,0 0 0,0 0-1,1-1 1,-1 1-1,0-1 1,-1 1 0,1-1-1,0 0 1,0 0 0,-1 0-1,1 0 1,-1-1 0,0 1-1,0-1 1,1 1-1,-2-1 1,1 0 0,0 0-1,-1 0 1,1 0 0,-1 0-1,0 0 1,0 0-1,0 0 1,0-1 0,0-4-1,0 3-128,0 0 1,0-1-1,-1 1 0,0-1 0,0 1 0,0-1 0,0 1 1,-1-1-1,0 1 0,0-1 0,-1 1 0,1 0 0,-1 0 0,0-1 1,-1 1-1,1 1 0,-6-8 0,3 6-5,0 1 1,0 0-1,-1 1 0,1-1 1,-1 1-1,0 0 0,-1 0 0,1 1 1,0 0-1,-1 0 0,0 1 1,0 0-1,-8-2 0,7 2 79,-1 0-1,0 0 1,0 1-1,0 0 0,1 1 1,-1 0-1,0 0 1,0 1-1,0 0 1,0 1-1,1-1 0,-15 6 1,18-4 69,1-1 0,-1 0 0,1 1 0,0 0-1,-1 0 1,1 0 0,1 0 0,-1 1 0,0 0 0,1 0 0,0 0 0,0 0 0,0 0 0,0 0-1,1 1 1,0-1 0,0 1 0,0 0 0,0 0 0,1 0 0,0 0 0,-2 10 0,2-11-29,1-1 0,-1 1 0,1 0 1,0 0-1,0 0 0,0 0 1,0 0-1,1 0 0,-1 0 0,1 0 1,0 0-1,0-1 0,1 1 1,-1 0-1,1-1 0,0 1 0,-1-1 1,2 1-1,-1-1 0,0 0 0,1 0 1,3 3-1,-1-2-433,0-1 1,1 0-1,0 0 0,-1-1 1,1 1-1,0-1 0,0 0 1,1-1-1,-1 0 0,0 0 1,0 0-1,1-1 0,6 0 1,23 1-6080</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35.446"/>
    </inkml:context>
    <inkml:brush xml:id="br0">
      <inkml:brushProperty name="width" value="0.05" units="cm"/>
      <inkml:brushProperty name="height" value="0.05" units="cm"/>
      <inkml:brushProperty name="color" value="#FF0066"/>
    </inkml:brush>
  </inkml:definitions>
  <inkml:trace contextRef="#ctx0" brushRef="#br0">0 0 8884,'0'0'4962,"127"75"-4145,-90-51-81,0 0-496,-4 1-208,-4-7 96,-8-1-128,-4-8-160,-5-3-624,-4-6-1217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20.594"/>
    </inkml:context>
    <inkml:brush xml:id="br0">
      <inkml:brushProperty name="width" value="0.05" units="cm"/>
      <inkml:brushProperty name="height" value="0.05" units="cm"/>
      <inkml:brushProperty name="color" value="#004F8B"/>
    </inkml:brush>
  </inkml:definitions>
  <inkml:trace contextRef="#ctx0" brushRef="#br0">0 254 3890,'0'0'5541,"3"19"-3540,4 31-1208,3 0 0,1-1 0,3-1-1,22 53 1,-41-201-5565,-26-82 1498,26 129 4062,1-79 1,4 128-623,1 0 1,0 0 0,0 0 0,0 0-1,1 0 1,-1 0 0,1 1 0,0-1-1,0 0 1,0 1 0,0-1 0,1 1-1,0 0 1,-1 0 0,1 0 0,0 0-1,0 0 1,1 1 0,-1-1 0,1 1-1,-1 0 1,1 0 0,0 0 0,-1 1-1,1-1 1,0 1 0,7-2 0,10-2 370,-1 1 1,1 1 0,0 0 0,23 1 0,-27 1-102,6 0 189,-1 0-1,1 2 1,43 7-1,-61-8-580,1 2-1,-1-1 1,0 1 0,0-1-1,-1 1 1,1 1-1,0-1 1,-1 1 0,1 0-1,-1 0 1,0 0 0,0 0-1,0 1 1,0-1-1,0 1 1,-1 0 0,0 1-1,0-1 1,0 0 0,0 1-1,-1 0 1,4 8 0,-5-10-48,0 0 1,-1 0 0,1 1-1,0-1 1,-1 0 0,0 1-1,0-1 1,0 0 0,0 1-1,0-1 1,-1 0 0,0 1-1,1-1 1,-1 0 0,0 0-1,-1 1 1,1-1 0,0 0-1,-1 0 1,0 0 0,0-1-1,0 1 1,0 0 0,0-1-1,0 1 1,-1-1 0,1 0-1,-1 0 1,0 0 0,1 0-1,-1 0 1,0 0 0,0-1-1,-6 3 1,-9 3-285,1-1-1,-1 0 1,-1-1 0,-34 4 0,12-4-2176,-56-2 0,21-3-2869</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35.777"/>
    </inkml:context>
    <inkml:brush xml:id="br0">
      <inkml:brushProperty name="width" value="0.05" units="cm"/>
      <inkml:brushProperty name="height" value="0.05" units="cm"/>
      <inkml:brushProperty name="color" value="#FF0066"/>
    </inkml:brush>
  </inkml:definitions>
  <inkml:trace contextRef="#ctx0" brushRef="#br0">176 0 4722,'0'0'4914,"-109"73"-2801,86-41-2001,2 0-96,9-1 80,3-3-96,7-7-304,2-6-1617,0-12-704,15-3-1329</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36.290"/>
    </inkml:context>
    <inkml:brush xml:id="br0">
      <inkml:brushProperty name="width" value="0.05" units="cm"/>
      <inkml:brushProperty name="height" value="0.05" units="cm"/>
      <inkml:brushProperty name="color" value="#FF0066"/>
    </inkml:brush>
  </inkml:definitions>
  <inkml:trace contextRef="#ctx0" brushRef="#br0">0 427 7603,'0'0'2164,"12"10"-1950,-6-4-180,2 1 6,0 0-1,0 0 1,0-1 0,1 0 0,-1-1 0,2 0 0,-1 0 0,0-1-1,1 0 1,0 0 0,0-1 0,0-1 0,18 3 0,-25-5-45,0 0 0,0 0 0,0 0 0,0 0 0,-1-1 1,1 0-1,0 1 0,0-1 0,-1 0 0,1 0 0,0 0 0,-1-1 0,1 1 0,-1-1 1,0 1-1,1-1 0,-1 0 0,0 0 0,0 0 0,0 0 0,0 0 0,-1-1 0,1 1 1,2-5-1,0-3-239,0 0 1,0-1-1,-1 1 1,-1-1-1,2-13 1,11-36-263,-15 60 525,0-1 1,0 1-1,1 0 0,-1-1 1,0 1-1,1-1 1,-1 1-1,0 0 0,1 0 1,-1-1-1,1 1 1,-1 0-1,0 0 0,1-1 1,-1 1-1,1 0 1,-1 0-1,1 0 0,-1 0 1,0 0-1,1-1 1,-1 1-1,1 0 0,-1 0 1,1 0-1,-1 0 1,1 0-1,-1 1 0,1-1 1,-1 0-1,1 0 1,-1 0-1,0 0 0,1 0 1,-1 1-1,1-1 1,-1 0-1,0 0 0,1 1 1,-1-1-1,1 0 1,-1 1-1,0-1 0,0 0 1,1 1-1,-1-1 1,0 0-1,1 1 0,-1-1 1,0 1-1,0-1 1,0 0-1,0 1 0,1-1 1,-1 1-1,0 0 1,16 24 355,8 28 180,-1 1 1,-4 1 0,-1 1 0,-4 0 0,-1 1-1,-3 1 1,-3-1 0,0 106 0,-6-159-550,-1 1 0,0-1 0,0 1 0,-1-1 0,1 1 0,-1-1 0,0 0 0,0 1 0,-1-1 0,1 0-1,-1 0 1,0 0 0,0 0 0,0 0 0,-1 0 0,1 0 0,-4 3 0,2-5-1,1 1 0,-1-1 0,0 0 0,0 0 0,1-1-1,-2 1 1,1-1 0,0 0 0,0 0 0,0 0 0,0 0-1,-1-1 1,1 0 0,0 0 0,-1 0 0,1 0 0,-8-2 0,4 0-83,0 0 0,0 0 1,0-1-1,1 0 0,-1-1 1,1 1-1,0-1 1,0 0-1,0-1 0,1 0 1,0 0-1,0-1 0,0 1 1,0-1-1,1 0 1,0-1-1,0 1 0,1-1 1,0 0-1,0 0 0,-4-11 1,2 5-159,1 0 0,0-1 0,1 0 0,0 0-1,1 0 1,1 0 0,0-1 0,1 1 0,1 0 0,0-1 0,3-20 0,-1 27 231,1 0 0,0 1 0,0-1-1,1 0 1,0 1 0,0 0 0,1 0 0,0 0 0,0 1 0,0 0 0,1 0 0,0 0 0,0 0-1,8-5 1,16-11 10,60-33-1,-64 40-8,5-2-146,5-3 421,-1-1-1,-1-2 1,42-36 0,-67 50-204,0 1 1,0-2 0,-1 1 0,-1-1 0,0 0 0,0-1 0,-1 0 0,0 0 0,-1 0 0,0 0 0,-1-1 0,0 0 0,-1 0 0,0 0 0,1-19-1,-1-1-78,-3-55-1,-1 79-10,1 0 0,-1 0-1,-1 0 1,0 1-1,0-1 1,0 0-1,-1 1 1,0 0-1,0-1 1,-1 1 0,0 1-1,-8-13 1,11 18 17,1 1 0,-1-1 0,0 0 0,1 0 0,-1 1 0,0-1 0,0 0 0,0 1 0,1-1 0,-1 1 0,0-1 0,0 1 0,0-1 0,0 1 0,0 0 0,0-1 0,0 1 0,0 0 0,0 0 0,0 0 0,0 0 0,0 0 0,0 0 0,0 0 0,0 0 0,0 0 0,0 0 0,0 1 0,0-1 0,0 0 0,0 1 0,0-1 0,0 1 0,0-1 1,1 1-1,-1-1 0,0 1 0,0-1 0,0 1 0,1 0 0,-1 0 0,0-1 0,1 1 0,-1 0 0,1 0 0,-2 1 0,-21 46 140,22-46-116,-10 39 487,1 0 1,2 0 0,2 1 0,1 0 0,3 0 0,1 0 0,7 58 0,-6-90-476,1-1 0,0 0 0,1 0 0,0 0 0,1 0 0,0 0 0,0-1 0,0 1 0,1-1 0,1 0 0,-1 0 0,2 0 0,-1-1 0,1 1 0,0-1 0,0-1 0,1 1 0,10 8 0,-9-10-322,0-1-1,0 1 1,0-1-1,1-1 1,-1 1-1,1-2 1,0 1 0,0-1-1,0 0 1,0-1-1,16 1 1,-12-2-898,0 0 1,-1 0-1,1-2 1,-1 1-1,20-6 1,14-13-3353</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36.699"/>
    </inkml:context>
    <inkml:brush xml:id="br0">
      <inkml:brushProperty name="width" value="0.05" units="cm"/>
      <inkml:brushProperty name="height" value="0.05" units="cm"/>
      <inkml:brushProperty name="color" value="#FF0066"/>
    </inkml:brush>
  </inkml:definitions>
  <inkml:trace contextRef="#ctx0" brushRef="#br0">208 130 0,'0'0'12203,"-2"-16"-11563,-7-53-202,9 68-435,-1 0 1,1-1 0,-1 1-1,1 0 1,-1 0-1,0-1 1,0 1 0,1 0-1,-1 0 1,0 0-1,0 0 1,0 0 0,0 0-1,0 0 1,-1 0-1,1 0 1,0 1 0,0-1-1,-1 0 1,1 1-1,0-1 1,-1 1 0,1-1-1,0 1 1,-3-1-1,-33 1-19,26 1 21,5-1-20,1 0-1,-1 0 1,1 1-1,0 0 0,-1 0 1,1 0-1,0 1 0,-1-1 1,1 1-1,0 0 1,0 1-1,1-1 0,-1 1 1,0 0-1,1 0 0,-8 7 1,9-6 29,0 0 0,1 0 0,-1 0-1,1 0 1,0 0 0,0 0 0,0 0 0,0 1 0,1-1 0,0 1 0,0-1 0,0 1 0,0 0 0,1-1 0,0 1 0,0 0-1,0-1 1,1 1 0,-1 0 0,2 4 0,-1-5 15,1-1-1,0 1 1,-1-1 0,1 0-1,0 1 1,1-1 0,-1 0-1,1 0 1,-1 0 0,1-1-1,0 1 1,0 0-1,0-1 1,0 0 0,0 0-1,1 0 1,-1 0 0,1 0-1,-1-1 1,1 0 0,0 0-1,-1 0 1,1 0 0,7 1-1,1 0 8,1 0 0,-1-1-1,0 0 1,1-1 0,0 0-1,18-4 1,-27 3-135,-1 0 0,1 0 0,0-1 0,-1 0 0,1 0 0,-1 0 0,0 0 1,0 0-1,1 0 0,-2-1 0,1 0 0,0 1 0,0-1 0,-1 0 0,0-1 0,1 1 0,-1 0 0,0-1 0,-1 1 0,1-1 1,-1 1-1,1-1 0,-1 0 0,0 0 0,0-6 0,3-12-1466,-2 1-1,0-1 1,-2-30-1,0 30 395,-5 34 4806,-2 3-3329,4-2-69,1 0 1,1 0-1,0 0 0,1 0 1,0 0-1,1 0 1,3 14-1,-3-23-284,0-1 0,0 1 0,0-1-1,1 1 1,-1-1 0,1 0 0,0 1-1,0-1 1,0 0 0,0 0 0,1 0 0,-1-1-1,1 1 1,-1-1 0,1 1 0,0-1 0,0 0-1,0 0 1,1 0 0,-1 0 0,0-1-1,1 1 1,-1-1 0,1 0 0,-1 0 0,1 0-1,0-1 1,-1 1 0,6-1 0,25 1-2205,1-1-1486</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37.261"/>
    </inkml:context>
    <inkml:brush xml:id="br0">
      <inkml:brushProperty name="width" value="0.05" units="cm"/>
      <inkml:brushProperty name="height" value="0.05" units="cm"/>
      <inkml:brushProperty name="color" value="#FF0066"/>
    </inkml:brush>
  </inkml:definitions>
  <inkml:trace contextRef="#ctx0" brushRef="#br0">0 12 4802,'0'0'4330,"15"16"-3263,49 53-130,-58-63-858,-1 0 0,-1 0 1,1 0-1,-1 0 0,0 1 1,0 0-1,-1 0 0,0 0 1,0 0-1,-1 1 0,0-1 1,0 1-1,-1-1 0,0 1 1,0 0-1,0 0 0,-1-1 1,-1 9-1,1-12-68,0-2-14,-1-1 0,1 1 1,0 0-1,-1-1 0,1 1 1,-1-1-1,0 1 0,1-1 1,-1 1-1,0-1 0,0 1 1,0-1-1,0 0 0,0 1 1,0-1-1,-1 0 0,1 0 1,0 0-1,0 0 0,-1 0 1,1 0-1,-1 0 0,1 0 1,-1-1-1,1 1 1,-1-1-1,1 1 0,-4 0 1,1 0-43,-1 0 0,0 0 1,1 0-1,-1-1 1,0 0-1,0 0 1,1 0-1,-1 0 0,-6-2 1,10 2 27,0 0 1,1-1 0,-1 1-1,0 0 1,1-1-1,-1 1 1,0 0 0,1-1-1,-1 1 1,1-1-1,-1 1 1,1-1-1,-1 1 1,1-1 0,-1 1-1,1-1 1,-1 1-1,1-1 1,0 0 0,-1 1-1,1-1 1,0 0-1,0 1 1,-1-1-1,1 0 1,0 1 0,0-1-1,0 0 1,0 0-1,0 1 1,0-1 0,0 0-1,0 1 1,0-1-1,0 0 1,1 0-1,-1 1 1,0-1 0,0 0-1,1 1 1,-1-1-1,0 0 1,1 0 0,0-1-23,0 0 0,0 0 1,0 0-1,1 0 0,-1 0 1,0 0-1,1 1 0,-1-1 1,1 0-1,0 1 1,-1-1-1,5-1 0,18-5 273,0 1 0,1 2 0,0 0 0,45-1 0,-33 3 165,47-11 1,-78 13-401,23-6 519,43-16-1,-66 21-399,0 0-1,0-1 1,-1 0 0,1 0-1,-1 0 1,0-1 0,1 1-1,-2-1 1,1 0 0,0-1-1,-1 1 1,0-1 0,0 0-1,3-6 1,-5 9-128,-1 0 0,0 0 1,0-1-1,0 1 0,0 0 1,-1 0-1,1-1 0,-1 1 0,1 0 1,-1-1-1,0 1 0,0 0 1,0-1-1,0 1 0,0 0 1,-1-1-1,1 1 0,-1-1 0,1 1 1,-1 0-1,0 0 0,0 0 1,0-1-1,0 1 0,0 0 0,0 0 1,-1 0-1,1 0 0,-1 1 1,1-1-1,-1 0 0,0 1 1,0-1-1,0 1 0,0-1 0,0 1 1,0 0-1,0 0 0,0 0 1,0 0-1,-1 0 0,1 1 0,0-1 1,-4 0-1,2 0-11,-1 0 0,1 0 0,-1 0 0,1 1 1,-1-1-1,0 1 0,1 0 0,-1 1 0,0-1 0,1 1 0,-1 0 0,1 0 0,-1 0 0,1 1 0,0-1 0,-1 1 1,1 0-1,0 1 0,0-1 0,0 1 0,1-1 0,-5 5 0,4-1 124,-1 0 0,1 1 0,0 0-1,1 0 1,0 0 0,0 0 0,0 1 0,1-1-1,0 1 1,0 0 0,1-1 0,0 1 0,1 9 0,-1-12-44,2 0 1,-1 0 0,0 0 0,1 0 0,0 0 0,0 0-1,0-1 1,1 1 0,0 0 0,0-1 0,0 1 0,0-1-1,1 1 1,-1-1 0,1 0 0,0 0 0,1 0 0,-1-1-1,1 1 1,-1-1 0,6 4 0,3 0 79,0-1 1,0-1-1,0 0 1,0 0-1,1-1 1,0-1-1,0 0 0,0-1 1,16 1-1,32 1-3149,-22-2-2617,-64-4-3650</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48.803"/>
    </inkml:context>
    <inkml:brush xml:id="br0">
      <inkml:brushProperty name="width" value="0.05" units="cm"/>
      <inkml:brushProperty name="height" value="0.05" units="cm"/>
      <inkml:brushProperty name="color" value="#FF0066"/>
    </inkml:brush>
  </inkml:definitions>
  <inkml:trace contextRef="#ctx0" brushRef="#br0">3 185 2945,'0'0'3917,"0"6"-3210,0 18 0,0-18 845,-2-33-244,2-82-1500,0 108 189,0 1 0,0 0 0,0 0 0,0-1 0,0 1 0,0 0 0,0 0 0,0-1 0,0 1 0,0 0 0,0-1 0,0 1 0,0 0 0,0 0 0,0-1 0,0 1 0,0 0 0,0 0 0,1-1 0,-1 1 0,0 0 0,0 0 1,0-1-1,0 1 0,1 0 0,-1 0 0,0 0 0,0 0 0,0-1 0,1 1 0,-1 0 0,0 0 0,0 0 0,1 0 0,-1 0 0,0 0 0,1 0 0,-1-1 0,0 1 0,1 0 0,12 6-129,10 14 116,-8-3 257,58 60 622,-66-71-577,1 0 0,-1 0 0,1-1 0,0 0-1,1 0 1,-1 0 0,1-1 0,16 5 0,-18-33 3006,-2-5-3048,-1 0-1,1-50 1,-5 19-2922,0 40 652,0 15-2648</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49.165"/>
    </inkml:context>
    <inkml:brush xml:id="br0">
      <inkml:brushProperty name="width" value="0.05" units="cm"/>
      <inkml:brushProperty name="height" value="0.05" units="cm"/>
      <inkml:brushProperty name="color" value="#FF0066"/>
    </inkml:brush>
  </inkml:definitions>
  <inkml:trace contextRef="#ctx0" brushRef="#br0">50 0 6643,'0'0'1937,"2"28"-2433,-2 9 432,-10 10 64,-3 3-96,3-1-64,0-5-1409,1-6-4354</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49.620"/>
    </inkml:context>
    <inkml:brush xml:id="br0">
      <inkml:brushProperty name="width" value="0.05" units="cm"/>
      <inkml:brushProperty name="height" value="0.05" units="cm"/>
      <inkml:brushProperty name="color" value="#FF0066"/>
    </inkml:brush>
  </inkml:definitions>
  <inkml:trace contextRef="#ctx0" brushRef="#br0">223 142 5394,'0'0'4960,"14"-3"-4843,45-11-74,-58 14-35,1-1 0,0 1 1,-1-1-1,1 1 0,0-1 0,-1 0 0,1 1 0,0-1 0,-1 0 1,1 0-1,-1 0 0,0 0 0,1-1 0,-1 1 0,0 0 0,0-1 1,1 1-1,-1 0 0,0-1 0,-1 1 0,1-1 0,0 0 1,0 1-1,-1-1 0,1 0 0,-1 1 0,1-1 0,-1 0 0,0 0 1,1 1-1,-1-1 0,0 0 0,0 0 0,-1-1 0,1 0-17,-1 0 0,1 1 0,-1-1 0,0 1 0,0-1 0,0 1 0,0-1 0,-1 1 0,1 0 0,0 0 0,-1 0 0,0 0 0,1 0 0,-1 0 0,0 0 0,0 0 0,-4-2 0,-11-3-30,0 1 0,0 1 0,-1 1 0,0 1 0,1 0 0,-1 1 0,0 1 0,0 0 0,-24 3 0,37-1 68,0 0-1,0 0 0,0 1 0,0-1 0,0 1 1,1 0-1,-1 1 0,0-1 0,1 1 1,0 0-1,0 0 0,0 0 0,0 1 0,0-1 1,0 1-1,1 0 0,0 0 0,0 0 1,0 0-1,0 1 0,1-1 0,-1 1 1,1 0-1,1-1 0,-1 1 0,0 0 0,1 0 1,0 0-1,0 1 0,1-1 0,0 0 1,-1 0-1,2 0 0,-1 0 0,1 0 0,-1 1 1,4 7-1,-3-10 1,0-1-1,1 1 1,0 0 0,0-1-1,0 0 1,0 1 0,0-1 0,0 0-1,1 0 1,-1 0 0,1 0-1,-1-1 1,1 1 0,0-1-1,0 1 1,-1-1 0,1 0 0,0 0-1,0 0 1,0 0 0,0-1-1,4 1 1,11 1 213,-1 0 0,27 0 1,-41-2-216,7 0 13,-1 0-1,1-1 1,0 0 0,0 0-1,-1-1 1,1 0 0,-1-1-1,1 0 1,13-7 0,-18 7-116,0 0-1,-1-1 1,1 0 0,0 0 0,-1 0-1,0 0 1,0-1 0,0 1 0,-1-1-1,1 0 1,-1 0 0,0-1 0,-1 1-1,1-1 1,-1 1 0,3-12 0,-3 4-508,0 1 0,0 0-1,-1-1 1,-1-17 0,0 18 2526,4 20-1371,0-1-485,-1 0 1,2-1-1,-1 1 1,1-1 0,0 0-1,0 0 1,0-1 0,1 1-1,0-1 1,0-1-1,0 1 1,1-1 0,-1 0-1,15 6 1,-10-5-799,0-2-1,0 1 1,1-1 0,-1-1-1,20 2 1,5-3-3962</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49.983"/>
    </inkml:context>
    <inkml:brush xml:id="br0">
      <inkml:brushProperty name="width" value="0.05" units="cm"/>
      <inkml:brushProperty name="height" value="0.05" units="cm"/>
      <inkml:brushProperty name="color" value="#FF0066"/>
    </inkml:brush>
  </inkml:definitions>
  <inkml:trace contextRef="#ctx0" brushRef="#br0">1 0 4786,'0'0'1195,"4"23"-207,46 373 4371,-47-352-4920,-3-24-347,1-1-1,1 1 0,1-1 0,1 1 0,0-1 0,1 0 1,12 26-1,-17-45-108,0 1-1,0-1 1,0 0 0,0 0 0,0 0-1,0 0 1,0 1 0,0-1 0,1 0 0,-1 0-1,0 0 1,0 0 0,0 0 0,0 0-1,0 1 1,0-1 0,0 0 0,1 0-1,-1 0 1,0 0 0,0 0 0,0 0 0,0 0-1,1 0 1,-1 1 0,0-1 0,0 0-1,0 0 1,0 0 0,1 0 0,-1 0-1,0 0 1,0 0 0,0 0 0,0 0-1,1 0 1,-1 0 0,0 0 0,0 0 0,0-1-1,0 1 1,1 0 0,-1 0 0,0 0-1,0 0 1,0 0 0,0 0 0,0 0-1,1 0 1,5-12-840,1-16-972,-3-15-2232,-1-6-578</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50.325"/>
    </inkml:context>
    <inkml:brush xml:id="br0">
      <inkml:brushProperty name="width" value="0.05" units="cm"/>
      <inkml:brushProperty name="height" value="0.05" units="cm"/>
      <inkml:brushProperty name="color" value="#FF0066"/>
    </inkml:brush>
  </inkml:definitions>
  <inkml:trace contextRef="#ctx0" brushRef="#br0">1 28 5186,'0'0'4272,"22"-5"-3323,72-15-343,-85 19-490,0 0 0,0 0 0,0 1 0,1 0 0,-1 1 0,0 0 0,0 1 0,0 0 1,0 0-1,-1 0 0,1 1 0,-1 1 0,1 0 0,-1 0 0,0 0 0,0 1 0,-1 0 0,1 1 0,-1-1 0,-1 2 0,8 7 0,-12-13-114,0 1 0,0-1 0,-1 1 0,1 0 0,0-1 0,-1 1 0,0 0 0,1 0 0,-1 0 0,0 0 0,0 0 0,0 1 0,0-1 0,-1 0 0,1 0 0,0 1-1,-1-1 1,0 0 0,1 1 0,-1-1 0,0 0 0,0 1 0,-1-1 0,1 0 0,0 1 0,-1-1 0,1 0 0,-1 1 0,0-1 0,0 0 0,0 0 0,0 0 0,0 0 0,0 0 0,0 0 0,-1 0 0,1 0 0,-1 0 0,0 0 0,1-1-1,-1 1 1,0-1 0,0 1 0,0-1 0,0 0 0,0 0 0,0 0 0,-3 1 0,-9 5-16,0-1 1,-1-1-1,1 0 0,-1-1 1,0 0-1,-17 1 0,-70-2-3537,101-3 3432,0 0 0,1 1 0,-1-1 0,0 0 0,0 0 0,1 0 0,-1 0 0,0 0 0,0 0 0,1 0 0,-1 0 0,0 0 0,0 0 0,1-1 0,-1 1 0,0 0 0,0 0 0,1-1 0,-1 1 0,0 0 0,1-1 0,-1 1 0,1-1 0,-1 1 0,0-1 0,1 1-1,-1-1 1,1 1 0,-1-1 0,1 0 0,0 1 0,-1-1 0,1 1 0,0-1 0,-1 0 0,1 0 0,0 1 0,-1-2 0,1-11-4101</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51.039"/>
    </inkml:context>
    <inkml:brush xml:id="br0">
      <inkml:brushProperty name="width" value="0.05" units="cm"/>
      <inkml:brushProperty name="height" value="0.05" units="cm"/>
      <inkml:brushProperty name="color" value="#FF0066"/>
    </inkml:brush>
  </inkml:definitions>
  <inkml:trace contextRef="#ctx0" brushRef="#br0">233 176 9556,'0'0'3349,"-1"-13"-3037,-2-39-294,2 50-22,1 0-1,-1 0 0,1 0 0,-1 0 1,0 0-1,0 0 0,0 1 1,0-1-1,0 0 0,0 1 0,-1-1 1,1 1-1,0-1 0,-1 1 0,1 0 1,-1-1-1,0 1 0,1 0 1,-1 0-1,0 0 0,-2-1 0,-36-9-176,35 11 149,-6-3 9,1 2 0,-2-1 0,1 2 0,0-1 0,0 1 0,0 1 0,-15 2 0,23-2 23,0 0 0,1 0 0,-1 0 0,0 0 0,0 1 0,1-1 0,-1 1 0,1 0 0,0-1 0,-1 1 0,1 0 0,0 0 0,0 0 0,0 1 0,0-1 0,1 1 0,-1-1 0,1 1 0,-1-1 0,1 1 0,0 0 0,0-1 0,0 1 0,0 0 0,0 0 0,1 0 0,-1 0 0,1 0 0,0 0 0,0 0 0,1 4 0,-2-3 17,1 0 0,0 1 0,0-1 0,1 0 0,-1 0 0,1 0 0,0 0 0,0 0 0,0 0 0,1 0 0,-1 0 0,1 0 0,0-1 0,0 1-1,0-1 1,1 1 0,-1-1 0,1 0 0,0 0 0,0 0 0,0 0 0,0 0 0,0-1 0,1 0 0,-1 1 0,1-1 0,0 0 0,-1-1 0,1 1 0,0-1 0,0 1 0,4 0 0,-2 0 16,-1 0-1,1-1 1,0 1 0,0-1-1,0 0 1,0-1-1,-1 1 1,1-1 0,0 0-1,0-1 1,0 0-1,0 0 1,0 0 0,0 0-1,-1-1 1,1 0-1,-1 0 1,1 0 0,-1-1-1,0 0 1,0 0-1,0 0 1,0-1 0,7-6-1,-6 3-56,-1 0 1,1 0-1,-1 0 0,-1-1 0,1 0 1,-1 0-1,-1 0 0,1 0 0,-2 0 1,1-1-1,-1 0 0,0 1 0,-1-1 0,0 0 1,0-16-1,-1-1 311,0 41-23,1 43-60,0-53-195,0-1 0,0 0 1,0 0-1,1 0 0,-1 0 0,1 0 1,0-1-1,0 1 0,1 0 0,-1-1 1,1 0-1,0 1 0,-1-1 0,2 0 1,-1 0-1,0-1 0,0 1 0,1-1 1,0 0-1,-1 0 0,1 0 0,0 0 1,0 0-1,6 1 0,-5-1-13,-1-1-1,1 1 1,0-1 0,0 0-1,0-1 1,0 1-1,0-1 1,0 0 0,0 0-1,0-1 1,0 1-1,0-1 1,0 0-1,0 0 1,0-1 0,0 0-1,0 0 1,-1 0-1,1 0 1,5-4 0,-2-2-284,1-1-1,-1 0 1,-1 0 0,1-1 0,10-19 0,23-29-488,-35 53 859,-1 0 0,0 1 1,1 0-1,0 0 0,0 1 0,0 0 1,0 0-1,0 0 0,1 0 1,0 1-1,-1 1 0,1-1 1,11-1-1,10 1 432,0 1 0,30 2 0,-14 0-134,-33-1-277,1 0 1,-1 1-1,1 0 1,-1 1-1,0 1 1,0 0-1,0 0 1,15 7-1,-22-8-81,0 0 0,0 0 0,0 1 0,-1 0 0,1-1-1,0 1 1,-1 1 0,0-1 0,0 0 0,0 1 0,0 0-1,-1-1 1,1 1 0,-1 0 0,0 1 0,0-1 0,0 0-1,-1 0 1,1 1 0,-1-1 0,0 1 0,-1-1-1,1 9 1,0-8-9,-1-1 1,0 0-1,-1 0 0,1 1 0,-1-1 0,1 0 0,-1 0 0,-1 0 0,1 0 1,0 0-1,-1 0 0,0 0 0,0 0 0,0-1 0,-1 1 0,-4 5 0,2-4-28,-1 0-1,1-1 0,-1 1 1,0-1-1,0-1 0,-1 1 1,1-1-1,-1 0 0,-10 3 1,4-3-851,0 0 0,-1 0 0,1-1 0,0-1 0,-21 0 1,-4-1-3696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21.564"/>
    </inkml:context>
    <inkml:brush xml:id="br0">
      <inkml:brushProperty name="width" value="0.05" units="cm"/>
      <inkml:brushProperty name="height" value="0.05" units="cm"/>
      <inkml:brushProperty name="color" value="#004F8B"/>
    </inkml:brush>
  </inkml:definitions>
  <inkml:trace contextRef="#ctx0" brushRef="#br0">252 31 4914,'0'0'5565,"3"-5"-4836,10-15-132,-10 15-143,-5 6-408,-1-1 1,1 1-1,-1 0 1,1 0-1,0 0 0,-1 0 1,1 1-1,0-1 0,0 0 1,0 1-1,0 0 1,0-1-1,0 1 0,-1 2 1,-5 4 135,-220 173 1282,333-235-4198,-105 54 2731,40-22-441,45-19-1,-70 35 691,0 1 1,1 1-1,-1 0 0,1 1 1,0 0-1,28 0 0,-25 4 163,-1 1-1,0 1 1,0 0 0,0 1 0,0 1-1,-1 1 1,0 1 0,0 0-1,-1 1 1,19 12 0,-25-15-702,33 17 1702,-12-11-6733,-48-16 629</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52.344"/>
    </inkml:context>
    <inkml:brush xml:id="br0">
      <inkml:brushProperty name="width" value="0.05" units="cm"/>
      <inkml:brushProperty name="height" value="0.05" units="cm"/>
      <inkml:brushProperty name="color" value="#FF0066"/>
    </inkml:brush>
  </inkml:definitions>
  <inkml:trace contextRef="#ctx0" brushRef="#br0">325 1 6147,'0'0'2262,"0"17"-1752,0 354 3332,-16-373-3338,-2-6-461,1 0-1,-24-16 1,-17-8-281,46 26 183,0 0 0,0 2 0,0-1 1,-1 1-1,1 1 0,-1 0 0,0 1 0,0 1 0,-22-1 0,33 3 62,0 0 0,1-1 0,-1 1 0,0 0 1,1 0-1,-1 1 0,1-1 0,0 0 0,-1 0 0,1 1 0,0-1 1,0 1-1,0-1 0,0 1 0,0-1 0,0 1 0,0 0 0,1-1 1,-1 1-1,0 0 0,1 0 0,0 0 0,-1-1 0,1 1 0,0 0 1,0 0-1,0 0 0,0 3 0,0 4 115,-1 0 0,2 0-1,-1 0 1,4 17 0,-1-20-46,-1 0 1,1 0-1,1-1 0,-1 1 1,1-1-1,0 1 0,0-1 1,0 0-1,1-1 0,0 1 1,0-1-1,0 0 0,0 0 1,1 0-1,0-1 0,0 0 1,6 3-1,6 1 52,0 0 1,0 0 0,0-2-1,33 5 1,-13-4-206,0-3-1,41-1 1,-62-2-1133,1-2 0,-1 0 0,31-8 0,7-13-5395</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52.688"/>
    </inkml:context>
    <inkml:brush xml:id="br0">
      <inkml:brushProperty name="width" value="0.05" units="cm"/>
      <inkml:brushProperty name="height" value="0.05" units="cm"/>
      <inkml:brushProperty name="color" value="#FF0066"/>
    </inkml:brush>
  </inkml:definitions>
  <inkml:trace contextRef="#ctx0" brushRef="#br0">17 0 1681,'0'0'9796,"-17"97"-10740,17-60-3394</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53.031"/>
    </inkml:context>
    <inkml:brush xml:id="br0">
      <inkml:brushProperty name="width" value="0.05" units="cm"/>
      <inkml:brushProperty name="height" value="0.05" units="cm"/>
      <inkml:brushProperty name="color" value="#FF0066"/>
    </inkml:brush>
  </inkml:definitions>
  <inkml:trace contextRef="#ctx0" brushRef="#br0">251 179 10613,'0'0'3217,"7"-15"-3166,17-44-342,-23 57 192,0 0 1,0 0-1,-1 0 0,1 0 0,-1 0 0,0 0 1,1 0-1,-1 0 0,0 0 0,0 0 0,0 0 0,0 0 1,-1 0-1,1 0 0,-1 0 0,1 0 0,-1 0 1,0 0-1,1 0 0,-1 0 0,0 0 0,0 0 0,0 1 1,-1-1-1,1 0 0,0 1 0,-1-1 0,1 1 1,-4-3-1,-1 0-121,0 0 0,-1 1 0,1 0 1,-1 0-1,0 0 0,-8-1 0,7 1 36,-7-2 118,-1 1 1,0 1 0,1 0-1,-1 1 1,0 1 0,0 0-1,-28 3 1,42-1 105,0 0 1,-1-1-1,1 1 0,0 0 1,0 0-1,0 0 0,-1 0 1,1 0-1,0 1 1,1-1-1,-1 1 0,0-1 1,0 1-1,0 0 1,1-1-1,-1 1 0,1 0 1,0 0-1,-1 0 0,1 0 1,0 1-1,0-1 1,0 0-1,1 0 0,-1 1 1,0-1-1,0 3 0,-1 8 307,0 0-1,1 0 0,1 22 0,0-25-273,0-7-50,0 1 0,0 0 0,1 0 1,0 0-1,0-1 0,0 1 1,0 0-1,0-1 0,1 1 0,-1-1 1,1 0-1,0 1 0,0-1 0,0 0 1,1 0-1,-1 0 0,5 3 0,-2-1 18,0-1 0,1 0 0,0 0-1,0-1 1,0 0 0,1 0 0,-1 0 0,1-1-1,8 3 1,-6-3-101,1 0-1,0 0 0,0-1 1,0 0-1,0-1 1,0 0-1,0 0 1,0-1-1,0-1 1,0 1-1,-1-2 0,1 1 1,16-8-1,-17 5-504,0-1 0,0 0-1,0-1 1,-1 0-1,0 0 1,-1 0 0,0-1-1,0 0 1,0-1-1,-1 0 1,0 0 0,7-15-1,-2-8-2566</inkml:trace>
  <inkml:trace contextRef="#ctx0" brushRef="#br0" timeOffset="1">374 13 416,'0'0'11573,"0"-4"-11508,0 28-33,0 8 112,14 1-144,11-1-1425,8-8-2177</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53.378"/>
    </inkml:context>
    <inkml:brush xml:id="br0">
      <inkml:brushProperty name="width" value="0.05" units="cm"/>
      <inkml:brushProperty name="height" value="0.05" units="cm"/>
      <inkml:brushProperty name="color" value="#FF0066"/>
    </inkml:brush>
  </inkml:definitions>
  <inkml:trace contextRef="#ctx0" brushRef="#br0">299 118 7780,'0'0'4111,"-12"-16"-3922,-39-50-170,48 62-33,0 1-1,-1 0 1,1 0 0,-1 0 0,0 1-1,0-1 1,0 1 0,0 0-1,0 0 1,0 0 0,-1 1 0,1-1-1,-1 1 1,1 0 0,-1 1 0,1-1-1,-1 1 1,1 0 0,-1 0-1,0 0 1,1 0 0,-8 2 0,-10 0-106,17-2 140,0 0 0,1 0 0,-1 1-1,0 0 1,1-1 0,-1 2 0,1-1 0,-1 1 0,1-1 0,0 1 0,0 0 0,0 1 0,0-1 0,0 1 0,0-1 0,1 1 0,-1 1 0,1-1 0,0 0 0,-1 1 0,2-1-1,-1 1 1,0 0 0,1 0 0,0 0 0,0 0 0,0 1 0,0-1 0,1 0 0,0 1 0,-1 0 0,2-1 0,-1 1 0,0-1 0,1 1 0,0 0 0,0-1 0,1 1 0,-1 0 0,1-1-1,1 6 1,0-5 49,0-1-1,1 1 1,-1-1-1,1 0 0,-1 0 1,1 0-1,1 0 1,-1-1-1,0 1 0,1-1 1,0 1-1,0-1 1,0-1-1,0 1 1,0 0-1,1-1 0,7 3 1,2 1 0,0 0 1,1-1 0,-1-1-1,26 4 1,-21-5-599,0-1 0,0-1-1,1-1 1,-1 0 0,34-6 0,-12-13-3209</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53.708"/>
    </inkml:context>
    <inkml:brush xml:id="br0">
      <inkml:brushProperty name="width" value="0.05" units="cm"/>
      <inkml:brushProperty name="height" value="0.05" units="cm"/>
      <inkml:brushProperty name="color" value="#FF0066"/>
    </inkml:brush>
  </inkml:definitions>
  <inkml:trace contextRef="#ctx0" brushRef="#br0">4 0 10037,'0'0'3745,"-4"116"-3633,4-58 417,10 1-241,-1-5-176,3-3 112,-1-8-192,-1-6-64,-4-11-144,0-7-945,-4-10-832</inkml:trace>
  <inkml:trace contextRef="#ctx0" brushRef="#br0" timeOffset="1">50 354 2593,'0'0'11894,"31"-18"-11126,-15 33-416,5 7-112,4 4 128,-2-2-368,0 1 0,-3-5 0,-5-5-688,-3-4-1617,-6-5-1729</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54.049"/>
    </inkml:context>
    <inkml:brush xml:id="br0">
      <inkml:brushProperty name="width" value="0.05" units="cm"/>
      <inkml:brushProperty name="height" value="0.05" units="cm"/>
      <inkml:brushProperty name="color" value="#FF0066"/>
    </inkml:brush>
  </inkml:definitions>
  <inkml:trace contextRef="#ctx0" brushRef="#br0">1 1 5410,'0'0'0</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54.410"/>
    </inkml:context>
    <inkml:brush xml:id="br0">
      <inkml:brushProperty name="width" value="0.05" units="cm"/>
      <inkml:brushProperty name="height" value="0.05" units="cm"/>
      <inkml:brushProperty name="color" value="#FF0066"/>
    </inkml:brush>
  </inkml:definitions>
  <inkml:trace contextRef="#ctx0" brushRef="#br0">1 90 2353,'81'-34'5669,"-79"33"-5586,-1 1 0,1 0 0,-1 0-1,0 0 1,1 0 0,-1 0 0,1 0-1,-1 0 1,0 1 0,1-1 0,-1 0-1,0 1 1,1-1 0,-1 1 0,0 0-1,0-1 1,1 1 0,-1 0 0,0 0-1,0 0 1,0-1 0,0 1 0,0 0 0,0 1-1,0-1 1,0 0 0,-1 0 0,1 0-1,0 0 1,-1 1 0,1-1 0,-1 0-1,1 1 1,-1-1 0,1 0 0,-1 3-1,3 2 607,12 21 701,39 61 590,-50-82-1935,1 1 0,0-1 0,1-1-1,-1 1 1,1-1 0,0 0 0,0 0 0,1-1 0,-1 0 0,12 6-1,-16-10-99,1 1 0,-1 0 0,0-1-1,1 0 1,-1 0 0,1 1-1,-1-1 1,0-1 0,1 1 0,-1 0-1,0-1 1,1 1 0,-1-1-1,0 1 1,1-1 0,-1 0-1,0 0 1,0 0 0,0-1 0,0 1-1,0 0 1,0-1 0,0 1-1,0-1 1,1-2 0,7-6-638,-1-1 0,-1 0 0,11-16 0,5-7-847,-23 32 1581,1 0 0,0 0 0,0 0 0,0 0 0,1 0 0,-1 0 0,0 0 0,1 1 1,3-3-1,-5 4 27,0 0 1,0 0-1,-1 0 1,1 0 0,0 0-1,0 1 1,-1-1-1,1 0 1,0 0 0,0 1-1,-1-1 1,1 0-1,0 1 1,-1-1 0,1 1-1,-1-1 1,1 0-1,0 1 1,-1 0 0,1-1-1,-1 1 1,1-1-1,-1 1 1,0-1 0,1 1-1,-1 0 1,0 0 0,1-1-1,-1 1 1,0 0-1,0-1 1,1 1 0,-1 0-1,0 0 1,0-1-1,0 1 1,0 1 0,2 9 116,1 0 1,1 0-1,0 0 1,0 0-1,1-1 1,0 0 0,1 0-1,13 17 1,-3-20-4826,-10-7 244</inkml:trace>
  <inkml:trace contextRef="#ctx0" brushRef="#br0" timeOffset="1">529 1 7091,'0'0'1793</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54.756"/>
    </inkml:context>
    <inkml:brush xml:id="br0">
      <inkml:brushProperty name="width" value="0.05" units="cm"/>
      <inkml:brushProperty name="height" value="0.05" units="cm"/>
      <inkml:brushProperty name="color" value="#FF0066"/>
    </inkml:brush>
  </inkml:definitions>
  <inkml:trace contextRef="#ctx0" brushRef="#br0">1 1 8020,'0'0'6331,"0"13"-6182,2 277 894,-1-284-1021,-1 0-1,1 0 0,0-1 1,0 1-1,0 0 1,1-1-1,0 1 1,0-1-1,1 0 0,-1 0 1,1 1-1,0-2 1,1 1-1,-1 0 1,1-1-1,0 1 1,0-1-1,0 0 0,0-1 1,1 1-1,0-1 1,9 6-1,-3-4 35,0-1-1,0 0 1,1 0-1,0-1 1,0 0-1,0-1 1,0-1 0,0 0-1,22-1 1,-30 0-77,0-1 1,0 1 0,-1-1-1,1 0 1,0 0 0,-1 0-1,1 0 1,-1-1 0,1 1 0,-1-1-1,0 0 1,0 0 0,1 0-1,-2-1 1,1 1 0,0-1-1,0 1 1,-1-1 0,1 0 0,-1 0-1,0 0 1,0-1 0,0 1-1,0 0 1,-1-1 0,1 1-1,0-5 1,2-6-149,0 0-1,-1 0 1,-1-1 0,-1 1-1,0-26 1,-1 40 180,0 0-1,1-1 1,-1 1 0,0 0-1,-1-1 1,1 1 0,0 0 0,0-1-1,0 1 1,0 0 0,0-1-1,0 1 1,0 0 0,0-1 0,0 1-1,-1 0 1,1 0 0,0-1-1,0 1 1,0 0 0,-1 0-1,1-1 1,0 1 0,0 0 0,-1 0-1,1-1 1,0 1 0,-1 0-1,1 0 1,0 0 0,-1 0 0,1 0-1,0-1 1,-1 1 0,1 0-1,0 0 1,-1 0 0,1 0 0,0 0-1,-1 0 1,1 0 0,0 0-1,-1 0 1,1 0 0,0 0 0,-1 0-1,1 1 1,0-1 0,-1 0-1,1 0 1,0 0 0,-1 1-1,-16 12 775,13-5-653,-1 0 0,2 1 0,-1 0-1,2 0 1,-1 0 0,1 0-1,0 0 1,1 0 0,0 1-1,0-1 1,1 1 0,0-1-1,3 14 1,-2-20-150,0 0-1,0-1 1,0 1-1,0 0 1,1-1 0,0 1-1,-1-1 1,1 0-1,0 1 1,0-1 0,0 0-1,0 0 1,0 0 0,1-1-1,-1 1 1,1 0-1,-1-1 1,1 1 0,-1-1-1,1 0 1,0 0-1,0 0 1,-1-1 0,1 1-1,0 0 1,0-1-1,5 0 1,8 2-1390,1-1 0,-1-1 0,26-3 0,1-5-4293</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55.081"/>
    </inkml:context>
    <inkml:brush xml:id="br0">
      <inkml:brushProperty name="width" value="0.05" units="cm"/>
      <inkml:brushProperty name="height" value="0.05" units="cm"/>
      <inkml:brushProperty name="color" value="#FF0066"/>
    </inkml:brush>
  </inkml:definitions>
  <inkml:trace contextRef="#ctx0" brushRef="#br0">780 19 5539,'0'0'9732,"-125"-18"-9796,86 21-1281,-7 10-1888,-3-3-1377</inkml:trace>
  <inkml:trace contextRef="#ctx0" brushRef="#br0" timeOffset="1">1 49 9428,'0'0'7620,"155"4"-7620,-93-12-2449,-8-7-5427</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56.308"/>
    </inkml:context>
    <inkml:brush xml:id="br0">
      <inkml:brushProperty name="width" value="0.05" units="cm"/>
      <inkml:brushProperty name="height" value="0.05" units="cm"/>
      <inkml:brushProperty name="color" value="#FF0066"/>
    </inkml:brush>
  </inkml:definitions>
  <inkml:trace contextRef="#ctx0" brushRef="#br0">1 197 8724,'0'0'1491,"24"6"-776,14 5-276,1-2 0,0-2 0,65 3 0,-100-10-382,1 0 0,-1 0 0,1 0 0,-1-1 0,1 1 0,-1-1 1,1 0-1,-1-1 0,0 1 0,1-1 0,-1 0 0,0 0 0,0 0 0,5-4 0,-6 3-51,-1 0-1,1 0 1,-1 0-1,0-1 1,1 1-1,-1-1 1,-1 1-1,1-1 1,-1 0-1,1 0 1,-1 0-1,0 0 1,0 0-1,-1 0 1,1 0-1,-1-6 1,0 6-112,1-1 1,-1 0 0,0 0-1,-1 1 1,1-1-1,-1 0 1,0 1 0,0-1-1,0 1 1,-1-1 0,0 1-1,0 0 1,0-1 0,0 1-1,0 0 1,-5-4 0,2 2-4,-1 1 1,1 0 0,-1 0 0,-1 1-1,1-1 1,-1 2 0,0-1 0,1 1-1,-12-4 1,5 2 80,0 0 0,0 2 0,0-1 0,-1 2-1,1 0 1,-23-1 0,32 3 29,-1 0-1,1 0 0,-1 0 1,1 1-1,-1 0 1,0 0-1,1 0 1,0 0-1,-1 1 1,1 0-1,0 0 1,0 0-1,0 0 0,0 0 1,0 1-1,0 0 1,1 0-1,0 0 1,-1 0-1,1 1 1,0-1-1,-4 8 1,2-2 59,0 1 1,1 0-1,0 0 1,1 1 0,0-1-1,1 1 1,0-1-1,0 13 1,1-19-46,1 0 0,0 0 1,0 1-1,0-1 0,0 0 0,1 1 1,0-1-1,-1 0 0,2 0 1,-1 0-1,0 0 0,1 0 0,0 0 1,0 0-1,0 0 0,0-1 0,1 1 1,-1-1-1,1 1 0,0-1 0,0 0 1,5 4-1,3-2-212,0 0 1,0 0-1,1-1 0,-1-1 0,1 0 1,0-1-1,0 0 0,0 0 1,0-2-1,22 0 0,21 0-3492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21.893"/>
    </inkml:context>
    <inkml:brush xml:id="br0">
      <inkml:brushProperty name="width" value="0.05" units="cm"/>
      <inkml:brushProperty name="height" value="0.05" units="cm"/>
      <inkml:brushProperty name="color" value="#004F8B"/>
    </inkml:brush>
  </inkml:definitions>
  <inkml:trace contextRef="#ctx0" brushRef="#br0">27 1 3426,'0'0'8868,"-24"106"-6755,24-47-961,0 5-207,0-3-401,0-7-272,6-11-224,2-9-32,-2-12-16,-6-9-288,0-5-785,0-5-1376,-6-3-1521,-10 0-3953</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56.651"/>
    </inkml:context>
    <inkml:brush xml:id="br0">
      <inkml:brushProperty name="width" value="0.05" units="cm"/>
      <inkml:brushProperty name="height" value="0.05" units="cm"/>
      <inkml:brushProperty name="color" value="#FF0066"/>
    </inkml:brush>
  </inkml:definitions>
  <inkml:trace contextRef="#ctx0" brushRef="#br0">0 0 6611,'0'0'8548,"83"103"-8052,-48-68 369,1-1-673,-1-5-192,-4-2 96,-2-9-96,-2-3-160,-4-7-1073,-7-8-1328,-5 0-1553,-5-13-2945</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57.011"/>
    </inkml:context>
    <inkml:brush xml:id="br0">
      <inkml:brushProperty name="width" value="0.05" units="cm"/>
      <inkml:brushProperty name="height" value="0.05" units="cm"/>
      <inkml:brushProperty name="color" value="#FF0066"/>
    </inkml:brush>
  </inkml:definitions>
  <inkml:trace contextRef="#ctx0" brushRef="#br0">181 1 1873,'0'0'7907,"-118"80"-6882,95-47-225,4 3-800,5-1 0,8-7-128,6-5-1296,0-10-625,6-11-1281</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57.355"/>
    </inkml:context>
    <inkml:brush xml:id="br0">
      <inkml:brushProperty name="width" value="0.05" units="cm"/>
      <inkml:brushProperty name="height" value="0.05" units="cm"/>
      <inkml:brushProperty name="color" value="#FF0066"/>
    </inkml:brush>
  </inkml:definitions>
  <inkml:trace contextRef="#ctx0" brushRef="#br0">0 99 8244,'0'0'2614,"11"8"-2264,-2-1-294,6 5 221,1 0 0,0-2 0,32 17 0,-44-25-251,0 0-1,0 0 1,0-1 0,0 1-1,0-1 1,0 0 0,0 0-1,0 0 1,0-1 0,1 0-1,-1 1 1,0-1 0,0-1-1,0 1 1,1-1-1,-1 1 1,0-1 0,0-1-1,0 1 1,0 0 0,0-1-1,0 0 1,-1 0 0,1 0-1,-1 0 1,6-5 0,-2-1-513,0 1 0,-1-1 0,0-1 0,0 1 1,-1-1-1,0 0 0,0 0 0,-1 0 0,0-1 0,3-16 1,-5 20 501,-1-1 0,-1 1 1,1 0-1,-1-1 0,0 1 1,-1-8-1,76 349 5132,-18-106-3616,-54-217-1496,-1 0 1,0 1-1,-1-1 0,0 1 1,-1-1-1,-2 26 1,1-36-32,0 0 0,0-1 0,0 1 1,0 0-1,0-1 0,-1 1 0,1 0 1,0-1-1,-1 0 0,1 1 0,-1-1 1,1 0-1,-1 0 0,0 1 0,0-1 1,1-1-1,-1 1 0,0 0 0,0 0 1,0-1-1,0 1 0,0-1 0,0 1 1,0-1-1,0 0 0,0 0 0,-4 0 1,-58-3 71,64 3-76,-11-3-79,1 1 1,-1-1-1,1-1 1,0 0 0,0-1-1,0 1 1,1-2 0,0 1-1,0-2 1,0 1-1,1-1 1,0 0 0,-14-17-1,17 19 68,0 0-1,0-1 0,1 0 1,0 0-1,1 0 0,-1 0 0,1-1 1,0 1-1,1-1 0,-1 0 1,1 0-1,1 0 0,-1 0 1,1 0-1,0 0 0,1 0 1,0-1-1,0 1 0,1 0 1,-1 0-1,2 0 0,1-9 1,0 11 47,-1 1 0,1-1 1,0 1-1,0-1 0,0 1 1,1 0-1,-1 1 0,1-1 1,0 0-1,0 1 1,1 0-1,-1 0 0,0 0 1,7-2-1,76-32-935,-55 25-1159,-11 2-2795</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58.568"/>
    </inkml:context>
    <inkml:brush xml:id="br0">
      <inkml:brushProperty name="width" value="0.05" units="cm"/>
      <inkml:brushProperty name="height" value="0.05" units="cm"/>
      <inkml:brushProperty name="color" value="#FF0066"/>
    </inkml:brush>
  </inkml:definitions>
  <inkml:trace contextRef="#ctx0" brushRef="#br0">244 195 2049,'0'0'6384,"-2"-15"-5773,-7-48-69,8 59-517,0 0-1,-1 0 1,0 1 0,0-1 0,0 1 0,0-1 0,0 1 0,-1 0-1,1 0 1,-1 0 0,0 0 0,0 0 0,0 1 0,0-1 0,-1 1 0,1 0-1,-1 0 1,1 0 0,-1 1 0,0-1 0,1 1 0,-1-1 0,0 1-1,-5 0 1,2-1-33,-4-2-15,1 1 0,-1 1 1,0 0-1,0 1 0,0 0 0,-1 0 0,1 1 0,0 1 0,-11 1 0,20-1 31,0 0-1,1 0 1,-1 0 0,0 0 0,1 1 0,-1-1-1,1 0 1,-1 1 0,1-1 0,0 1-1,-1-1 1,1 1 0,0 0 0,0-1-1,0 1 1,0 0 0,1 0 0,-1 0 0,0 0-1,1 0 1,-1 0 0,1 0 0,0 0-1,0 0 1,-1 0 0,2 2 0,-2 2 85,1 1 1,0-1-1,0 0 1,1 0-1,0 1 1,0-1-1,4 10 1,-1-6 92,1-1 0,1-1 0,-1 1-1,2-1 1,-1 0 0,1 0 0,11 10 0,64 50 974,-48-42-673,-10-7-152,59 52 609,-75-63-899,-1-1 0,0 1 0,0 1 0,-1 0 0,0-1 0,-1 2 0,8 16 0,-12-25-48,0 1 0,-1 0 0,1-1 1,-1 1-1,1 0 0,-1 0 1,0-1-1,0 1 0,0 0 0,0 0 1,0 0-1,0-1 0,0 1 1,0 0-1,-1 0 0,1-1 0,-1 1 1,0 0-1,1-1 0,-1 1 1,0 0-1,0-1 0,0 1 1,0-1-1,0 1 0,0-1 0,0 0 1,0 1-1,-1-1 0,1 0 1,-1 0-1,1 0 0,-1 0 0,1 0 1,-1 0-1,1-1 0,-1 1 1,0 0-1,1-1 0,-1 1 0,0-1 1,-2 1-1,-10 1-124,0 1 0,0-2 0,0 0 1,-18-1-1,23 0-75,-2 1-132,0-1-1,0-1 1,0 0-1,1 0 1,-1-1-1,-20-6 1,28 6 256,0 1 0,0-1 0,1 1 0,-1-1 1,0 0-1,1 0 0,0 0 0,-1-1 1,1 1-1,0 0 0,0-1 0,0 0 1,1 1-1,-1-1 0,1 0 0,-1 0 0,1 0 1,0 0-1,0 0 0,0 0 0,1 0 1,-1 0-1,1 0 0,-1 0 0,1-1 1,0 1-1,0 0 0,1-4 0,0 3 51,0 0 0,0 0 0,0 0-1,1 0 1,-1 1 0,1-1 0,0 1-1,0-1 1,0 1 0,1-1-1,-1 1 1,1 0 0,0 0 0,0 0-1,0 1 1,0-1 0,0 1 0,0-1-1,1 1 1,5-2 0,10-7 85,1 2 0,30-11 0,-47 19-52,110-34 393,25-9 929,-120 37-1086,0-1 1,0-1 0,-1-1-1,0 0 1,17-14 0,-29 20-205,-1 0 1,0-1-1,0 1 1,-1-1-1,1 1 1,-1-1 0,0 0-1,0 0 1,0-1-1,-1 1 1,0 0-1,0-1 1,0 0-1,-1 1 1,0-1-1,0 0 1,0 0-1,-1 0 1,0 0-1,0 1 1,0-1-1,-2-10 1,1 14-44,1 0 1,-1-1-1,0 1 1,0 0-1,0 0 1,0 0 0,-1 0-1,1 0 1,0 0-1,-1 0 1,1 0-1,-1 0 1,0 0-1,0 1 1,1-1-1,-1 1 1,0-1 0,0 1-1,-1 0 1,1 0-1,0 0 1,0 0-1,0 0 1,-1 0-1,1 1 1,-1-1-1,1 1 1,-3-1 0,-9-1-49,-1 1 1,1 0 0,-21 2 0,25 0 56,8-1-9,-1 0 0,1 0 0,0 0 0,-1 1 0,1-1 0,-1 1 0,1-1 0,0 1 0,-1 0 0,1 0 0,0 0 0,0 0 0,0 1 0,0-1 0,0 0 0,0 1 0,0-1 0,0 1 0,1 0 0,-1 0 0,-2 3 0,3-2 0,-1 0 0,1 0 0,0 1 0,0-1 0,0 0 0,0 1 0,1-1 0,-1 1 1,1-1-1,0 0 0,0 1 0,0-1 0,1 1 0,1 5 0,-1-6 29,1 0 1,-1 0-1,1 0 0,0 0 0,0 0 1,0 0-1,1-1 0,-1 1 0,0-1 1,1 0-1,0 0 0,0 0 1,-1 0-1,1 0 0,0-1 0,0 1 1,1-1-1,2 2 0,62 19 358,-32-15-17,-1-3-1,1 0 0,66-3 1,-63-1-265,-37 0-110,1 0 0,-1 1 1,1-1-1,-1 1 0,0 0 0,0 0 0,1-1 0,-1 2 0,0-1 0,0 0 1,0 0-1,0 1 0,0-1 0,0 1 0,0 0 0,-1-1 0,1 1 0,-1 0 1,3 3-1,9 9-25,-11-13 38,0-3 6,0 1 0,0-1 1,0 0-1,-1 1 0,1-1 0,0 0 1,-1 0-1,0 0 0,1 0 0,-1 0 1,0 0-1,0-1 0,0 1 1,0 0-1,0-1 0,-1 1 0,2-4 1,0-2-39,47-102-1163,-49 110 1201,0 0 0,1-1 0,-1 1 0,0 0 0,0-1 0,0 1 0,1 0 0,-1 0 0,0-1 0,0 1 0,1 0 0,-1-1 0,0 1 0,1 0 0,-1 0 0,0 0 0,0-1 0,1 1 0,-1 0 0,1 0 0,-1 0 0,0 0 0,1 0 0,-1 0 0,0 0 0,1 0 0,-1 0 0,0 0 0,1 0 0,-1 0 0,1 0 0,-1 0 0,0 0 0,1 0 0,-1 0 0,0 0 0,1 0 0,-1 0 0,0 1 0,1-1 0,-1 0 0,0 0 0,1 0 0,-1 1 0,0-1 0,0 0 0,1 0 0,-1 1 0,0-1 0,0 0 0,1 1 0,11 17 73,-11-17-32,8 17 164,-1-2-53,2 0 0,0 0 1,20 24-1,-27-36-139,1 0-1,0-1 1,0 1 0,0-1 0,0 0 0,1 0-1,-1 0 1,1 0 0,0-1 0,0 0 0,0 0 0,0 0-1,0-1 1,0 0 0,0 0 0,1 0 0,8 0-1,-8-1-93,-1 0-1,1 0 0,0 0 0,-1-1 0,1 0 0,-1 0 1,1 0-1,-1-1 0,0 0 0,1 0 0,-1 0 0,0-1 0,0 1 1,0-1-1,-1-1 0,1 1 0,-1-1 0,0 1 0,0-1 0,0 0 1,0-1-1,-1 1 0,1-1 0,-1 1 0,0-1 0,-1 0 1,1 0-1,-1 0 0,0-1 0,0 1 0,-1 0 0,1-1 0,-1 1 1,-1-1-1,1-8 0,1 1-309,-1-47 261,-1 58-32,0-1-1,0 1 1,0-1 0,-1 1 0,1-1-1,-1 1 1,1-1 0,-1 1 0,0 0-1,0-1 1,0 1 0,0 0 0,-1 0-1,1 0 1,-1 0 0,1 0 0,-1 0-1,-3-3 1</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59.106"/>
    </inkml:context>
    <inkml:brush xml:id="br0">
      <inkml:brushProperty name="width" value="0.05" units="cm"/>
      <inkml:brushProperty name="height" value="0.05" units="cm"/>
      <inkml:brushProperty name="color" value="#FF0066"/>
    </inkml:brush>
  </inkml:definitions>
  <inkml:trace contextRef="#ctx0" brushRef="#br0">133 114 8036,'0'0'5728,"13"-7"-5013,40-23-310,-52 29-411,0 0-1,0 0 1,0 0-1,0 0 1,0 0-1,0 0 1,0 0-1,0 0 1,0 0-1,0-1 1,-1 1-1,1 0 1,0 0-1,-1-1 1,1 1-1,-1-1 1,0 1 0,1 0-1,-1-1 1,0 1-1,0-1 1,0 1-1,0-1 1,0 1-1,0-1 1,-1 1-1,1 0 1,0-1-1,-1 1 1,1-1-1,-1 1 1,1 0-1,-1-1 1,0 1-1,1 0 1,-1 0-1,0 0 1,0-1-1,0 1 1,0 0-1,0 0 1,0 0 0,0 0-1,0 1 1,0-1-1,-1 0 1,1 0-1,-2 0 1,-4-2-16,0 0-1,0 0 1,-1 1 0,1 0 0,0 1 0,-1 0 0,1 0 0,-1 0 0,1 1 0,-1 0 0,1 0-1,-1 1 1,1 0 0,0 1 0,-8 1 0,11-1 62,0 0 0,0 0 1,0 0-1,0 0 0,0 0 0,1 1 0,-1-1 0,1 1 1,0 0-1,0 0 0,0 0 0,0 1 0,1-1 0,-1 1 1,1 0-1,0-1 0,0 1 0,0 0 0,0 0 0,1 0 1,0 0-1,0 1 0,0-1 0,0 0 0,0 0 0,1 1 1,0 4-1,0-3 26,-1 0 1,1 0 0,1-1 0,-1 1-1,1 0 1,0 0 0,1 0-1,-1-1 1,1 1 0,0 0 0,0-1-1,1 0 1,3 6 0,-3-8-45,0 1 1,0-1-1,1 1 0,-1-1 1,1 0-1,0-1 0,0 1 1,0-1-1,0 1 0,0-1 1,1 0-1,-1-1 0,0 1 1,1-1-1,0 0 1,-1 0-1,6 0 0,-1 0-48,0 0 0,-1 0 0,1-1 1,0-1-1,0 1 0,-1-2 0,1 1 0,0-1 0,-1 0 0,0-1 0,1 0 0,-1 0 0,8-5 0,-9 4-202,0-1 0,-1 1 0,1-1-1,-1-1 1,0 1 0,0-1 0,-1-1-1,1 1 1,-2 0 0,1-1 0,-1 0 0,0 0-1,0-1 1,-1 1 0,1-1 0,-2 0 0,1 0-1,-1 0 1,-1 0 0,1 0 0,-1-14-1,0 13-443,0-11 2660,-4 18-711,-4 10-849,3-2-376,0 0 1,1 1-1,0 0 1,0 0-1,0 0 1,1 0-1,0 0 1,1 1-1,-1-1 1,1 0-1,1 1 1,0-1-1,0 1 1,0-1-1,3 15 1,-2-21-186,0 1 0,0-1 0,1 1 0,-1-1 0,1 1 0,-1-1 0,1 0 0,-1 0 0,1 1 0,0-1 0,-1 0 0,1-1 0,0 1 0,0 0 0,0 0 0,0-1 0,0 1 0,0-1 0,0 0 0,-1 1 0,1-1 0,0 0 0,0 0 0,0 0 0,0-1 0,0 1 0,3-1 0,2 1-581,-1-1 0,1 0 0,0-1 0,-1 1 0,1-1 0,-1 0 0,7-4 0,14-14-3032</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0:59.609"/>
    </inkml:context>
    <inkml:brush xml:id="br0">
      <inkml:brushProperty name="width" value="0.05" units="cm"/>
      <inkml:brushProperty name="height" value="0.05" units="cm"/>
      <inkml:brushProperty name="color" value="#FF0066"/>
    </inkml:brush>
  </inkml:definitions>
  <inkml:trace contextRef="#ctx0" brushRef="#br0">1 6 784,'0'0'9082,"0"7"-7796,13 87 1028,-4-42-1842,2 83-1,-7-170-3896,0 31 3378,0 0 1,0 0 0,0 1 0,1-1 0,-1 1-1,1 0 1,-1 1 0,1-1 0,0 1-1,0 0 1,0 0 0,1 0 0,-1 1-1,7-2 1,85-9 1465,-78 10-936,28-1 151,-12 1-193,47-8 1,-73 8-350,1 0 1,-1-1 0,-1 0 0,1 0 0,0-1-1,-1 0 1,0 0 0,0-1 0,0 0 0,8-7-1,-13 10-86,-1 0-1,1-1 0,-1 1 0,0-1 0,0 0 1,0 1-1,0-1 0,0 0 0,-1 0 0,1 0 0,-1 0 1,0 0-1,0-1 0,0 1 0,0 0 0,0-1 0,-1 1 1,1 0-1,-1-1 0,0 1 0,0-1 0,-1 1 1,1 0-1,0-1 0,-1 1 0,0 0 0,0-1 0,0 1 1,0 0-1,-1 0 0,1 0 0,-1 0 0,0 0 1,0 0-1,0 0 0,0 1 0,0-1 0,-1 1 0,1 0 1,-1-1-1,1 1 0,-1 0 0,0 0 0,0 1 1,0-1-1,0 1 0,0-1 0,0 1 0,0 0 0,-1 0 1,-4-1-1,4 2 74,-1-1 0,1 1 1,-1-1-1,1 1 0,0 1 1,-1-1-1,1 1 0,-1-1 1,1 1-1,0 0 0,0 1 1,-1-1-1,1 1 0,0 0 0,0 0 1,0 0-1,1 0 0,-1 1 1,1 0-1,-1 0 0,1 0 1,0 0-1,0 0 0,0 0 0,0 1 1,1-1-1,-1 1 0,1 0 1,0 0-1,0 0 0,0 0 1,1 0-1,0 0 0,-1 1 0,1-1 1,1 0-1,-1 1 0,1-1 1,-1 6-1,2-5-3,-1 1 1,1-1-1,0 0 0,1 1 1,-1-1-1,1 0 1,0 0-1,0 0 0,1 0 1,-1 0-1,1 0 0,0-1 1,1 1-1,-1-1 0,1 0 1,-1 0-1,1 0 1,1-1-1,-1 1 0,0-1 1,1 0-1,0 0 0,-1 0 1,9 2-1,13 7-78,1-1 1,-1-2-1,39 9 0,10-4-1837,-26-11-5369,-35-3-1769</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1:00.033"/>
    </inkml:context>
    <inkml:brush xml:id="br0">
      <inkml:brushProperty name="width" value="0.05" units="cm"/>
      <inkml:brushProperty name="height" value="0.05" units="cm"/>
      <inkml:brushProperty name="color" value="#FF0066"/>
    </inkml:brush>
  </inkml:definitions>
  <inkml:trace contextRef="#ctx0" brushRef="#br0">488 4 6051,'0'0'3729,"-125"-3"-2992,63 33-737,-6 11 96,2 5-224,1 4-304,9-3-2130,11-8 1266</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1:01.491"/>
    </inkml:context>
    <inkml:brush xml:id="br0">
      <inkml:brushProperty name="width" value="0.05" units="cm"/>
      <inkml:brushProperty name="height" value="0.05" units="cm"/>
      <inkml:brushProperty name="color" value="#FF0066"/>
    </inkml:brush>
  </inkml:definitions>
  <inkml:trace contextRef="#ctx0" brushRef="#br0">198 68 1649,'0'0'7158,"-2"-10"-6683,-7-31-193,8 40-264,-1-1 0,1 1 0,0 0 0,-1-1-1,1 1 1,-1 0 0,1 0 0,-1 0-1,0 0 1,0 1 0,1-1 0,-1 0 0,0 1-1,0-1 1,0 1 0,0-1 0,1 1 0,-1 0-1,0 0 1,0 0 0,0 0 0,0 0-1,0 0 1,0 1 0,0-1 0,-3 1 0,-3 0-5,3-1 58,0 0 1,1 1-1,-1-1 1,0 1 0,1 0-1,-1 0 1,1 0-1,-1 1 1,1-1-1,-1 1 1,1 0-1,0 1 1,0-1-1,0 1 1,0-1-1,0 1 1,1 1-1,0-1 1,-1 0-1,1 1 1,0-1-1,0 1 1,1 0-1,-1 0 1,1 0-1,-4 9 1,1 1 113,1 1 0,0 0-1,1 0 1,1 0 0,0 0 0,1 1 0,1 14 0,0-26-160,0 0 0,0 0 1,1 0-1,0 0 1,0 0-1,0 0 0,0 0 1,0 0-1,1-1 1,0 1-1,0 0 1,0-1-1,0 0 0,0 1 1,1-1-1,-1 0 1,1 0-1,3 3 1,0-2 35,0 1 1,0-1-1,1-1 1,-1 1 0,1-1-1,-1 0 1,1-1 0,0 0-1,12 3 1,-8-3-19,-1 0 1,0-1-1,1 0 0,-1-1 0,1 0 0,-1-1 0,0 0 1,1 0-1,-1-1 0,0-1 0,0 0 0,0 0 1,0-1-1,14-7 0,-13 4-104,1-2 1,-1 1 0,0-1-1,-1-1 1,0 1-1,-1-2 1,0 0-1,-1 0 1,0 0-1,0-1 1,7-17-1,13 68 443,-21-30-355,-1 0 0,1 0 0,1-1 0,-1 0 0,2-1 0,-1 0 0,1 0 0,0 0 0,0-1 0,1-1 0,-1 0 0,1 0 0,1-1 0,-1 0 0,0 0 0,1-1 0,0-1 0,0 0 0,0 0 0,0-1 0,0-1 0,0 0 0,0 0 0,19-4 0,-25 3-57,-1-1 0,1 0 0,-1 0 1,0-1-1,1 1 0,-1-1 0,-1 0 0,1 0 0,0 0 1,-1 0-1,1-1 0,-1 0 0,0 1 0,0-1 0,-1 0 1,1-1-1,-1 1 0,0 0 0,0-1 0,0 1 1,-1-1-1,2-6 0,-1 7-173,-1-1 0,0 0 0,0 0 0,0 0 0,-1 0 0,0 0 0,0 0 0,0 0 0,0 1 0,-1-1 0,1 0 0,-1 0 0,-1 0 0,1 0 0,-1 1 0,0-1 0,0 1 0,0-1 0,0 1 0,-1 0 0,-4-6 0,-1 3 77,1 1-1,-1 1 1,0 0-1,0 0 1,-1 0-1,1 1 1,-1 0 0,0 1-1,0 0 1,-1 0-1,-15-2 1,4 3 128,-1 0 1,1 1-1,-1 1 1,-24 3-1,43-3 36,0 0 0,0 0 0,0 0 0,0 1 0,0-1 0,0 1 0,-1 0-1,1 0 1,1 0 0,-1 0 0,0 0 0,0 1 0,0 0 0,1-1 0,-1 1 0,1 0-1,-1 0 1,1 0 0,0 0 0,0 1 0,0-1 0,0 1 0,0-1 0,0 1-1,1 0 1,-1 0 0,1-1 0,0 1 0,0 0 0,0 0 0,0 0 0,0 1 0,1-1-1,-1 4 1,2-6-3,-1 1-1,1-1 1,-1 0-1,1 0 1,0 1-1,0-1 1,0 0-1,0 0 1,0 0-1,0 0 0,0 0 1,0 0-1,0 0 1,0 0-1,0-1 1,0 1-1,1 0 1,-1-1-1,0 1 1,1-1-1,-1 1 1,0-1-1,1 0 1,-1 1-1,1-1 1,-1 0-1,0 0 0,3 0 1,48 3 629,-48-3-602,265-13 288,-260 13-349,0-1-8,0 0 0,0 1-1,0 0 1,0 0 0,0 1-1,12 2 1,-18-2 16,-1 1 1,1-1-1,0 0 0,-1 1 0,0-1 1,1 1-1,-1 0 0,0-1 1,0 1-1,0 0 0,0 1 1,0-1-1,0 0 0,-1 0 1,1 1-1,-1-1 0,1 1 1,-1-1-1,0 1 0,0 0 0,0 0 1,-1-1-1,2 5 0,3 38 686,-6-37-621,2-1-1,-1 0 0,1 0 0,0 0 0,1 0 1,-1 0-1,1 0 0,1 0 0,5 11 1,-7-17-145,0 0 1,0-1-1,0 1 1,0-1-1,0 1 1,0-1-1,0 1 1,0-1-1,0 0 1,0 1-1,0-1 1,0 0-1,1 0 1,-1 0-1,0 0 1,0 0 0,0 0-1,0-1 1,0 1-1,1 0 1,-1 0-1,0-1 1,0 1-1,0-1 1,0 1-1,0-1 1,0 1-1,0-1 1,0 0-1,0 1 1,0-1-1,1-1 1,34-28-2491,-32 26 2061,9-7-786,-1-1 0,0-1 1,-1 0-1,18-27 0,-25 33 1411,0-1 1,0 1-1,-1-1 0,0 0 1,-1 0-1,0 0 0,2-11 1,-1 64 9319,17 15-6157,-18-55-3328,1 1 0,-1-1 0,1 1 0,1-1 0,-1 0 1,1 0-1,0 0 0,0-1 0,1 1 0,-1-1 0,1 0 1,0-1-1,0 1 0,0-1 0,0 0 0,1 0 0,-1 0 0,1-1 1,0 0-1,10 3 0,12-3-3236,-2-1-2884</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1:02.306"/>
    </inkml:context>
    <inkml:brush xml:id="br0">
      <inkml:brushProperty name="width" value="0.05" units="cm"/>
      <inkml:brushProperty name="height" value="0.05" units="cm"/>
      <inkml:brushProperty name="color" value="#FF0066"/>
    </inkml:brush>
  </inkml:definitions>
  <inkml:trace contextRef="#ctx0" brushRef="#br0">6 256 8404,'0'0'3156,"-6"15"-2372,6-56-1614,0-81-2831,0 39 5340,3 118-243,0-28-1340,0 1 0,0-1 1,1 0-1,0 1 0,0-2 1,1 1-1,-1 0 1,2-1-1,-1 0 0,1 0 1,0-1-1,0 1 0,0-1 1,1 0-1,-1-1 0,1 0 1,0 0-1,1 0 0,-1-1 1,1 0-1,0-1 1,-1 0-1,1 0 0,0 0 1,0-1-1,0 0 0,0-1 1,0 0-1,1 0 0,-1 0 1,0-1-1,0-1 0,14-3 1,-18 3-148,-1 1 1,1-1-1,-1 0 0,1-1 1,-1 1-1,0 0 0,0-1 1,0 0-1,0 0 0,-1 0 1,1 0-1,-1 0 0,1 0 1,-1-1-1,2-4 0,20-60-1697,-8 18 871,-15 59 1322,0 0 1,1 0 0,0 0 0,0 0 0,1 0 0,0 0 0,7 11 0,-7-15-382,0 1 0,1 0 1,-1 0-1,1-1 0,1 0 0,-1 0 1,1 0-1,0-1 0,0 1 1,0-1-1,1 0 0,-1 0 1,1-1-1,0 0 0,0 0 1,0 0-1,0-1 0,1 0 1,-1 0-1,13 2 0,6-1 51,0-2-1,0 0 1,0-1 0,32-5-1,-47 4-104,-1-1-1,1 0 1,-1 0 0,0-1-1,1-1 1,-1 0-1,-1 0 1,1 0 0,-1-1-1,13-9 1,-18 11-36,1 1 1,-1-1-1,0 0 0,0 1 0,0-2 1,-1 1-1,1 0 0,-1 0 1,0-1-1,1 1 0,-2-1 1,1 0-1,0 0 0,-1 1 1,0-1-1,1 0 0,-2 0 0,1-1 1,0 1-1,-1 0 0,0 0 1,0 0-1,0 0 0,0 0 1,-1 0-1,1 0 0,-3-5 1,2 7 30,0 0 0,0 0 0,0 0 0,-1 0 0,1 0 1,-1 0-1,0 0 0,0 1 0,1-1 0,-1 0 0,0 1 1,0 0-1,0-1 0,-1 1 0,1 0 0,0 0 0,0 0 1,-1 1-1,1-1 0,0 0 0,-1 1 0,1-1 1,-1 1-1,1 0 0,0 0 0,-5 0 0,5 0 48,-1 0-1,0 0 1,1 0 0,-1 1-1,0-1 1,1 1-1,-1-1 1,0 1-1,1 0 1,-1 0 0,1 0-1,0 0 1,-1 0-1,1 1 1,0-1-1,0 1 1,0-1 0,0 1-1,0 0 1,0 0-1,0 0 1,0 0-1,1 0 1,-2 3 0,1 0-6,0 0 1,0 0-1,1 1 1,0-1-1,0 1 1,0-1-1,1 1 1,-1-1-1,2 0 1,-1 1 0,0-1-1,1 1 1,0-1-1,0 1 1,1-1-1,2 7 1,-1-5-5,1-1 1,0 1-1,1-1 1,-1 1 0,1-1-1,0-1 1,0 1-1,1-1 1,0 0-1,9 7 1,5-1 37,0 0 1,0 0-1,1-2 0,0-1 1,0 0-1,44 8 0,59-4 583,-90-11-7502,-63-2-5679</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1:03.428"/>
    </inkml:context>
    <inkml:brush xml:id="br0">
      <inkml:brushProperty name="width" value="0.05" units="cm"/>
      <inkml:brushProperty name="height" value="0.05" units="cm"/>
      <inkml:brushProperty name="color" value="#FF0066"/>
    </inkml:brush>
  </inkml:definitions>
  <inkml:trace contextRef="#ctx0" brushRef="#br0">0 514 7972,'0'0'2403,"17"2"-1760,12 1-216,-1-2 0,1 0 0,0-2 0,0-2 0,0 0 0,46-12-1,-49 6-319,-1-1 0,-1-1 0,0-1 0,0-1 0,-2-1 0,30-22 0,-44 29-154,0 0 0,0-1 0,0 1 0,-1-1 1,0-1-1,-1 0 0,0 0 0,0 0 0,-1 0 0,0-1 1,-1 0-1,0 0 0,0 0 0,-1 0 0,0-1 0,-1 0 1,-1 1-1,2-17 0,-3 18-1,0 0 0,0 0 0,-1 0 0,1 1 0,-2-1 0,0 0 0,0 1 0,0-1 0,-1 1 0,0 0 0,-1 0 0,0 0 0,0 0 0,-1 1 0,0-1 0,0 1 0,0 0 0,-1 1 0,0 0 0,-1-1 0,1 2 0,-1-1 0,0 1-1,-9-5 1,14 9 27,0 0 0,0 0-1,0-1 1,0 1 0,0 1-1,-1-1 1,1 0 0,0 0-1,-1 1 1,1 0 0,-1-1-1,1 1 1,0 0 0,-1 0-1,1 0 1,-1 0 0,1 1-1,0-1 1,-1 1 0,1 0-1,0-1 1,-1 1-1,-3 2 1,3 0 7,0-1 0,1 1-1,-1 0 1,1 0 0,-1 0-1,1 0 1,0 0 0,0 0 0,0 1-1,1-1 1,-1 1 0,1 0 0,-2 5-1,-1 11 114,0 0 0,1 1-1,1 0 1,2 24 0,-1-25 68,2-1 0,0 1 1,1-1-1,1 0 1,1 0-1,8 22 0,-9-32-137,1-1 0,0 0 0,0 0 0,1 0-1,0 0 1,0-1 0,1 0 0,0 0 0,0-1 0,1 1-1,0-1 1,0-1 0,0 1 0,1-1 0,12 6-1,-8-5-142,0-1 0,1-1-1,-1 0 1,1-1-1,0 0 1,22 2-1,81-3-5495,-69-3 1933,-5 1-339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22.489"/>
    </inkml:context>
    <inkml:brush xml:id="br0">
      <inkml:brushProperty name="width" value="0.05" units="cm"/>
      <inkml:brushProperty name="height" value="0.05" units="cm"/>
      <inkml:brushProperty name="color" value="#004F8B"/>
    </inkml:brush>
  </inkml:definitions>
  <inkml:trace contextRef="#ctx0" brushRef="#br0">0 0 8228,'0'0'4738,"17"116"-3105,-9-66-705,3-5-384,-1-6-175,-2-7-241,-2-8-96,1-9-64,-5-8-96,0-5-961,-2-21-6162,-13-14-289</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1:03.797"/>
    </inkml:context>
    <inkml:brush xml:id="br0">
      <inkml:brushProperty name="width" value="0.05" units="cm"/>
      <inkml:brushProperty name="height" value="0.05" units="cm"/>
      <inkml:brushProperty name="color" value="#FF0066"/>
    </inkml:brush>
  </inkml:definitions>
  <inkml:trace contextRef="#ctx0" brushRef="#br0">214 100 2561,'0'0'8175,"-1"-16"-7455,-6-47-456,7 62-260,0 0 0,-1 0 0,1 0 0,0 0 0,-1 0 0,1 0 0,-1 0 0,1 0 0,-1 0 0,1 0 0,-1 0 0,0 1 0,1-1-1,-1 0 1,0 0 0,0 1 0,0-1 0,0 0 0,0 1 0,0-1 0,1 1 0,-1-1 0,0 1 0,-1-1 0,1 1 0,0 0 0,0 0 0,0-1 0,0 1 0,0 0 0,0 0 0,0 0 0,0 0 0,0 0 0,0 1 0,0-1 0,0 0 0,-3 1 0,-2 0 14,-4-2-23,0 2 0,-1 0 0,1 0 0,0 0 0,0 1 0,1 1 0,-1 0 0,-16 7 0,22-8 26,0 0 0,0 1 0,1-1-1,-1 1 1,0 0 0,1 0-1,0 1 1,0-1 0,0 1 0,0-1-1,0 1 1,1 0 0,-1 0-1,1 0 1,0 0 0,1 0 0,-1 1-1,1-1 1,0 1 0,0-1 0,-1 9-1,1-8 12,1-1 1,-1 1-1,1 0 0,0 0 0,0-1 0,1 1 1,0 0-1,-1-1 0,1 1 0,1 0 0,-1-1 0,1 0 1,0 1-1,0-1 0,0 0 0,1 0 0,-1 0 0,1 0 1,0 0-1,5 5 0,-2-5-7,-1 0-1,1 0 1,1-1-1,-1 1 1,0-1-1,1-1 1,0 1-1,0-1 1,-1 0-1,1-1 1,0 0-1,0 0 1,9 0-1,-6 0-99,0-1 0,0 0 0,0 0 0,0-1-1,0 0 1,-1-1 0,1 0 0,0-1 0,-1 1-1,18-9 1,-23 8-196,1 0 1,-1 0-1,0 0 0,0-1 0,0 1 0,-1-1 0,1 0 1,-1 0-1,0 0 0,0 0 0,-1-1 0,1 1 0,-1-1 0,0 0 1,0 0-1,0 1 0,-1-1 0,1 0 0,-1-1 0,-1 1 1,1 0-1,-1-9 0,1 0-288,0 6 443,0 1 0,-1 0 0,0 0 0,-1 0 0,1 0 0,-3-10 995,3 38 855,1-15-1641,1-1 0,0 1 0,-1-1 0,2 1-1,-1-1 1,0 0 0,1 0 0,0 0 0,1 0 0,-1-1 0,1 1 0,-1-1 0,1 0 0,1 0 0,-1 0 0,0-1 0,1 0 0,0 1-1,0-1 1,6 2 0,4 3-255,0-1 0,1-1 0,0 0 0,0-2 0,28 6 0,17-4-2583</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1:04.954"/>
    </inkml:context>
    <inkml:brush xml:id="br0">
      <inkml:brushProperty name="width" value="0.05" units="cm"/>
      <inkml:brushProperty name="height" value="0.05" units="cm"/>
      <inkml:brushProperty name="color" value="#FF0066"/>
    </inkml:brush>
  </inkml:definitions>
  <inkml:trace contextRef="#ctx0" brushRef="#br0">0 228 8388,'0'0'2356,"6"16"-2111,8 25 395,-1 2 1,10 70-1,6 103 360,-32-259-1537,3-68-1,-1-36-1855,-9-107 1187,9 250 1241,2 0-1,-1 0 1,0 0 0,1 0-1,-1 0 1,1 0-1,0 0 1,1 0-1,-1 1 1,1-1 0,-1 0-1,1 1 1,0-1-1,0 1 1,1 0-1,-1 0 1,1-1 0,-1 2-1,1-1 1,0 0-1,0 0 1,1 1-1,-1 0 1,4-2 0,-1 1 33,0 0 0,0 1 1,1 0-1,-1 1 0,1-1 0,-1 1 1,1 1-1,-1-1 0,1 1 1,-1 0-1,1 0 0,0 1 0,-1 0 1,9 2-1,-9-1-9,0 1 1,-1 0-1,1 0 1,0 0-1,-1 1 0,0-1 1,0 2-1,0-1 0,0 0 1,0 1-1,-1 0 1,0 0-1,0 0 0,-1 0 1,1 1-1,3 7 1,-1-1 17,0 1 0,0-1 0,-1 1 0,-1 0 1,0 1-1,3 23 0,-6-29-42,-1-1 0,1 1 0,-1 0 0,-1 0 0,1 0 0,-1-1 0,-1 1 0,1 0 0,-1-1 0,-1 1 0,1-1 0,-1 0 0,-1 1 0,-5 9 0,3-10-28,-1 1-1,0-1 1,0 0 0,0-1 0,0 0-1,-1 0 1,0 0 0,-1-1 0,1 0-1,-1-1 1,-12 5 0,6-3-210,0-1 0,0-1 0,-1 0 1,0-1-1,0 0 0,0-1 0,0-1 1,0-1-1,-17-1 0,32 0 177,0 1 0,0 0 0,0-1 0,0 1-1,0-1 1,0 1 0,0-1 0,0 1 0,0-1 0,1 0-1,-1 1 1,0-1 0,0 0 0,1 0 0,-1 0 0,0 1-1,1-1 1,-1 0 0,0 0 0,1 0 0,0 0 0,-1 0-1,1 0 1,-1 0 0,1 0 0,0 0 0,0-1 0,0 1-1,0 0 1,0 0 0,0 0 0,0 0 0,0 0 0,0 0 0,0 0-1,0 0 1,1 0 0,-1 0 0,0 0 0,2-2 0,-1-1-24,0 0 1,0 0 0,1 1 0,-1-1-1,1 1 1,0-1 0,0 1 0,0-1 0,0 1-1,4-3 1,2 0 133,1 1-1,-1 0 1,1 1 0,0-1-1,1 2 1,-1 0 0,1 0-1,-1 0 1,1 1 0,0 1-1,0 0 1,0 0 0,17 1-1,-25 0-39,0 1 1,0 0-1,0-1 0,0 1 0,0 0 0,0 0 0,0 0 0,-1 0 0,1 0 1,0 0-1,0 1 0,-1-1 0,1 0 0,-1 1 0,1 0 0,-1-1 0,0 1 0,2 2 1,25 41 537,-15-23-295,-9-14-213,1 0 0,0-1-1,0 0 1,1 0 0,0 0 0,0-1 0,0 0 0,1 0 0,0 0 0,0-1 0,1 0 0,0-1 0,-1 0 0,1 0 0,1 0-1,-1-1 1,0 0 0,1-1 0,0 0 0,-1 0 0,1-1 0,0 0 0,13-1 0,-15 1-47,1-1-1,-1-1 1,0 1 0,1-1 0,-1-1-1,1 0 1,-1 0 0,0 0 0,0-1-1,0 1 1,9-7 0,-13 7-35,1-1 1,-1 0 0,0 0 0,0 0-1,0-1 1,-1 1 0,1-1-1,-1 1 1,0-1 0,1 0-1,-2 0 1,1 0 0,0 0-1,-1 0 1,0 0 0,0 0 0,0 0-1,-1-1 1,1 1 0,-1 0-1,0-7 1,1-7-91,0 15 80,-1 0 0,1 0 0,-1 0 1,0 0-1,0-1 0,0 1 0,0 0 0,-1 0 0,1 0 1,-1 0-1,0-1 0,1 1 0,-1 0 0,-1 0 1,1 1-1,0-1 0,-1 0 0,0 0 0,1 1 1,-5-5-1,7 49-788,1-34 827,0-1 0,1 0 0,0 0 0,0-1 0,0 1 0,1-1-1,0 1 1,0-1 0,1 0 0,0-1 0,0 1 0,0-1 0,1 0 0,0 0 0,0-1 0,0 0 0,0 0 0,12 6 0,-7-5 15,0 0 0,1-1 0,-1 0 0,1-1 0,0 0 0,-1 0 1,1-2-1,0 1 0,0-2 0,24-1 0,-32 1-118,0-1 0,-1 0 0,1-1-1,-1 1 1,0 0 0,1-1 0,-1 0 0,0 0 0,0 0 0,0 0-1,0 0 1,0-1 0,-1 1 0,1-1 0,-1 0 0,0 0 0,1 0-1,-1 0 1,-1 0 0,1 0 0,0 0 0,-1-1 0,1 1-1,-1-1 1,0 1 0,0-1 0,-1 1 0,1-5 0,3-14-608,-2-1 0,0 1 0,-3-34 0,0 30 747,1 42 777,1 1 0,1-1 0,0 0 0,1 0 0,0 0 0,10 25 0,-11-36-1009,0 1 1,0-1-1,1 0 0,0-1 1,0 1-1,0 0 1,0-1-1,1 0 0,-1 1 1,1-1-1,0-1 1,0 1-1,1-1 0,-1 1 1,1-1-1,0 0 1,0-1-1,0 1 0,0-1 1,0 0-1,0-1 1,1 1-1,-1-1 0,11 2 1,9-3-3764</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1:05.314"/>
    </inkml:context>
    <inkml:brush xml:id="br0">
      <inkml:brushProperty name="width" value="0.05" units="cm"/>
      <inkml:brushProperty name="height" value="0.05" units="cm"/>
      <inkml:brushProperty name="color" value="#FF0066"/>
    </inkml:brush>
  </inkml:definitions>
  <inkml:trace contextRef="#ctx0" brushRef="#br0">0 0 10325,'0'0'3681,"13"120"-3472,-5-68 191,0-2-400,-1-5 0,1-6 128,-2-5-112,-2-6-32,0-8-625,-4-5-1632,0-9-1200</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1:05.675"/>
    </inkml:context>
    <inkml:brush xml:id="br0">
      <inkml:brushProperty name="width" value="0.05" units="cm"/>
      <inkml:brushProperty name="height" value="0.05" units="cm"/>
      <inkml:brushProperty name="color" value="#FF0066"/>
    </inkml:brush>
  </inkml:definitions>
  <inkml:trace contextRef="#ctx0" brushRef="#br0">1 0 1425,'0'0'9535,"20"4"-7783,0-2-1412,-10-1-222,-1 0 1,0 0-1,0 1 0,0 0 1,-1 0-1,1 1 1,0 1-1,-1-1 0,0 1 1,0 1-1,0-1 0,10 9 1,-7-4 76,0 1 1,-1 1 0,0 0 0,-1 0 0,0 1-1,12 22 1,-17-28-198,-1 0 0,0 0 0,-1 1 0,1-1 0,-1 1 0,-1-1 0,1 1 0,-1 0 0,0 0 0,-1 0 0,1-1 0,-1 1 0,-1 0 0,1 0 0,-1 0 0,-3 10 0,2-14-90,0 0-1,-1 0 0,1 0 1,-1 0-1,1 0 0,-1 0 1,0 0-1,0-1 0,-1 0 1,1 1-1,0-1 0,-1 0 1,1-1-1,-1 1 0,0-1 1,0 0-1,1 1 0,-1-2 1,0 1-1,-5 0 0,6 0-73,0 0 0,0 0 0,0-1-1,0 1 1,0-1 0,0 0-1,0 0 1,0 0 0,0 0 0,0-1-1,0 1 1,0-1 0,0 0 0,0 0-1,0 0 1,0 0 0,1 0 0,-1-1-1,0 1 1,1-1 0,-1 0 0,1 0-1,-1 1 1,1-2 0,0 1 0,-2-3-1,2 2 118,0-1 0,1 0 0,-1 1 0,1-1 0,0 0 0,0 0 0,1 0 0,-1 0-1,1 0 1,0 0 0,0 0 0,0 0 0,0 0 0,1 0 0,0 0 0,-1 0 0,1 0 0,1 0 0,1-5-1,0 4 43,1 0-1,-1 0 1,1 0-1,0 1 1,0-1-1,0 1 0,1 0 1,-1 0-1,1 1 1,0-1-1,10-4 1,-1 1 489,0 1 1,0 0 0,1 1-1,0 1 1,0 0-1,0 1 1,0 1 0,1 0-1,19 1 1,-32 2-422,0-1-1,0 1 1,0 0 0,0 0-1,0 1 1,-1-1 0,1 0-1,0 1 1,-1 0 0,1-1-1,-1 1 1,0 0 0,1 0-1,-1 1 1,0-1 0,0 0 0,-1 1-1,1-1 1,0 1 0,1 5-1,29 67-1095,-22-48-1389,-5-15-1962</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1:06.051"/>
    </inkml:context>
    <inkml:brush xml:id="br0">
      <inkml:brushProperty name="width" value="0.05" units="cm"/>
      <inkml:brushProperty name="height" value="0.05" units="cm"/>
      <inkml:brushProperty name="color" value="#FF0066"/>
    </inkml:brush>
  </inkml:definitions>
  <inkml:trace contextRef="#ctx0" brushRef="#br0">0 1 11573,'0'0'2337</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1:06.395"/>
    </inkml:context>
    <inkml:brush xml:id="br0">
      <inkml:brushProperty name="width" value="0.05" units="cm"/>
      <inkml:brushProperty name="height" value="0.05" units="cm"/>
      <inkml:brushProperty name="color" value="#FF0066"/>
    </inkml:brush>
  </inkml:definitions>
  <inkml:trace contextRef="#ctx0" brushRef="#br0">209 133 5603,'0'0'7430,"8"-16"-6921,24-50-178,-31 65-331,0 0 0,-1 0 0,1-1 0,0 1 0,-1 0 0,1 0 0,-1 0 0,0 0 0,1-1 0,-1 1 1,0 0-1,0 0 0,1-1 0,-1 1 0,0 0 0,0 0 0,-1-1 0,1 1 0,0 0 0,0 0 0,0-1 0,-1 1 0,1 0 0,-1 0 0,1 0 0,-1 0 0,0-1 0,1 1 0,-1 0 0,0 0 0,1 0 0,-1 0 0,0 1 1,0-1-1,-2-1 0,0 0-74,0 1 1,0 0 0,-1 0 0,1 0-1,0 1 1,-1-1 0,1 1 0,-7 0-1,5 0-111,-10-2-218,-1 2-1,0 1 1,1 0-1,-1 0 1,1 2-1,-21 5 1,32-7 414,1 0 0,0 0-1,0 0 1,0 0 0,0 0 0,0 1 0,0 0 0,0 0 0,0-1-1,1 2 1,-1-1 0,0 0 0,1 0 0,0 1 0,0-1 0,0 1-1,0 0 1,0 0 0,0 0 0,1 0 0,-1 0 0,1 0 0,0 0-1,0 0 1,0 0 0,0 1 0,1-1 0,-1 0 0,1 1 0,0-1-1,0 0 1,0 1 0,0-1 0,1 0 0,-1 1 0,3 5 0,-1-4 98,0 0 0,0 0 0,0-1 0,1 1 0,0 0 0,0-1 0,0 0 0,1 0 0,-1 0 0,7 6 0,50 37 1175,-37-30-859,-6-4-132,32 26 298,-46-37-580,-1 0 0,0 0 0,0 0 0,0 1 0,0-1 0,0 1 0,0-1 1,0 1-1,-1 0 0,0-1 0,1 1 0,-1 0 0,0 0 0,0 0 0,0 4 0,-1-6-18,0-1-1,-1 1 0,1 0 1,0-1-1,-1 1 1,1 0-1,0-1 0,-1 1 1,1-1-1,-1 1 0,1-1 1,-1 1-1,1-1 0,-1 1 1,0-1-1,1 1 1,-1-1-1,1 0 0,-1 1 1,0-1-1,1 0 0,-1 1 1,0-1-1,0 0 0,1 0 1,-1 0-1,0 0 1,0 0-1,-26 3-17,24-3 2,-1 0-31,-16 2-90,1-2-1,-1 0 0,-28-5 1,45 5 27,0 0 0,0-1 1,0 1-1,-1-1 0,1 0 1,0 0-1,0 0 1,0 0-1,1 0 0,-1-1 1,0 1-1,0-1 1,1 0-1,-1 0 0,1 0 1,-1 0-1,1 0 1,0 0-1,0-1 0,0 1 1,0-1-1,0 1 1,1-1-1,-1 0 0,1 0 1,0 0-1,0 0 0,0 0 1,0 0-1,0-3 1,3-9-3091,10 2-2398</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1:06.741"/>
    </inkml:context>
    <inkml:brush xml:id="br0">
      <inkml:brushProperty name="width" value="0.05" units="cm"/>
      <inkml:brushProperty name="height" value="0.05" units="cm"/>
      <inkml:brushProperty name="color" value="#FF0066"/>
    </inkml:brush>
  </inkml:definitions>
  <inkml:trace contextRef="#ctx0" brushRef="#br0">152 49 9108,'0'0'5760,"-4"-8"-5314,4 6-443,-1 0 0,0-1-1,0 1 1,-1 0 0,1-1 0,0 1 0,-1 0 0,1 0 0,-1 0 0,0 1 0,0-1 0,0 0 0,0 0 0,0 1-1,0 0 1,0-1 0,0 1 0,0 0 0,-1 0 0,1 0 0,0 0 0,-1 0 0,1 1 0,-1-1 0,1 1-1,-1-1 1,1 1 0,-1 0 0,0 0 0,1 0 0,-1 1 0,1-1 0,-1 1 0,1-1 0,-1 1 0,1 0 0,0 0-1,-1 0 1,1 0 0,0 0 0,0 0 0,-5 4 0,3-2 58,0 0 0,0 1 0,0 0 0,0 0 0,0 0 0,1 0-1,0 1 1,0 0 0,0-1 0,0 1 0,1 0 0,0 0 0,0 0 0,0 1 0,0-1 0,1 0 0,-1 8-1,1-9-24,1 0-1,-1 1 0,1-1 0,0 1 0,0-1 0,0 1 1,1-1-1,0 0 0,-1 1 0,1-1 0,1 0 1,-1 0-1,1 0 0,0 0 0,0 0 0,0 0 0,0 0 1,0 0-1,1-1 0,0 1 0,5 4 0,2-1 3,1-1 0,0 0 1,0-1-1,0 0 0,1-1 0,-1 0 0,1 0 0,0-2 0,1 1 0,-1-2 0,0 1 0,1-2 0,-1 1 1,0-2-1,1 0 0,-1 0 0,14-4 0,-21 3-68,1 0 0,-1-1 0,0 1 1,0-1-1,0-1 0,0 1 0,0 0 0,5-6 1,18-12-327,-24 20 357,0 1 0,0-1 1,0 1-1,0 0 0,0 0 1,0 0-1,0 1 0,0-1 1,0 1-1,0 0 0,-1 0 1,1 0-1,0 1 0,0-1 1,6 5-1,73 27 49,-76-31-5,0 0 0,1-1-1,-1 0 1,0 0 0,0 0-1,1-1 1,-1 0 0,0-1-1,0 0 1,12-2 0,-16 2-41,0-1 1,0 1 0,0-1 0,0 0 0,0 0 0,0 0 0,0 0 0,-1-1 0,1 1 0,-1-1-1,0 1 1,0-1 0,0 0 0,0 0 0,0 0 0,0 0 0,-1 0 0,0 0 0,1-1 0,-1 1-1,0 0 1,-1-1 0,1 1 0,-1-1 0,1 1 0,-1-1 0,-1-5 0,2 3-48,-2 1 0,1-1 0,0 0 0,-1 1 0,0-1 0,-1 1 0,1-1 0,-1 1 1,0 0-1,0 0 0,-1 0 0,1 0 0,-1 0 0,0 0 0,-1 0 0,-5-5 0,1 3 16,-2 1 0,1 0 0,-1 0 0,0 1 0,0 0 0,0 0 0,-1 2-1,0-1 1,1 1 0,-1 1 0,0 0 0,-1 0 0,1 1 0,0 1 0,0 0 0,-1 0 0,1 1-1,-14 3 1,21-3 26,0 0 1,1 0-1,-1 0 0,0 1 0,1 0 0,-1 0 0,1 0 0,-1 0 0,1 0 0,0 1 0,0-1 0,0 1 1,0 0-1,1 0 0,-1 0 0,1 0 0,0 0 0,0 1 0,0-1 0,0 1 0,0-1 0,1 1 0,-2 7 1,-1 1-292,2 0 1,0 0 0,1 1 0,0-1 0,0 1 0,3 15 0,3-1-3559,10-8-1753</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1:10.199"/>
    </inkml:context>
    <inkml:brush xml:id="br0">
      <inkml:brushProperty name="width" value="0.05" units="cm"/>
      <inkml:brushProperty name="height" value="0.05" units="cm"/>
      <inkml:brushProperty name="color" value="#FF0066"/>
    </inkml:brush>
  </inkml:definitions>
  <inkml:trace contextRef="#ctx0" brushRef="#br0">17 0 1377,'0'0'16551,"-17"0"-22185</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1:13.882"/>
    </inkml:context>
    <inkml:brush xml:id="br0">
      <inkml:brushProperty name="width" value="0.05" units="cm"/>
      <inkml:brushProperty name="height" value="0.05" units="cm"/>
      <inkml:brushProperty name="color" value="#FF0066"/>
    </inkml:brush>
  </inkml:definitions>
  <inkml:trace contextRef="#ctx0" brushRef="#br0">0 796 3650,'0'0'5357,"8"-11"-4138,9-12-921,1 1 0,36-34 0,397-342 1260,-398 354-1519,-3-3 1,-2-3-1,64-84 0,-111 134-26,-1-1-1,1 0 1,-1 0 0,1 1-1,-1-1 1,1 0 0,-1 1-1,1-1 1,0 1 0,-1-1-1,1 1 1,0-1 0,0 1-1,-1-1 1,1 1 0,0 0-1,0 0 1,-1-1-1,1 1 1,0 0 0,0 0-1,0 0 1,0 0 0,0 0-1,-1 0 1,1 0 0,0 0-1,0 0 1,0 0 0,0 0-1,-1 0 1,1 1-1,0-1 1,0 0 0,0 1-1,-1-1 1,1 0 0,0 1-1,-1-1 1,1 1 0,0-1-1,-1 1 1,1 0 0,0-1-1,-1 1 1,1 0-1,-1-1 1,1 1 0,-1 0-1,0 0 1,1 1 0,28 54-198,-19-35 336,220 365 1362,-31-59-366,-191-314-1141,10 21 78,-17-33-87,0 1-1,0-1 1,-1 1-1,1-1 0,-1 1 1,1-1-1,-1 1 0,0-1 1,0 1-1,0 0 1,0-1-1,0 1 0,0-1 1,0 1-1,0 0 1,-1-1-1,1 1 0,-1 1 1,-2-1 14,0 0-1,0-1 1,0 1 0,0-1 0,0 1 0,-1-1 0,1 0-1,0-1 1,-1 1 0,1-1 0,-1 1 0,-5-1 0,0 1 26,-56 4 147,-114-4 0,78-3-162,-340-15-91,398 13 51,-232-16-39,275 20 38,15-7-8862,-1-3 2112</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1:14.269"/>
    </inkml:context>
    <inkml:brush xml:id="br0">
      <inkml:brushProperty name="width" value="0.05" units="cm"/>
      <inkml:brushProperty name="height" value="0.05" units="cm"/>
      <inkml:brushProperty name="color" value="#FF0066"/>
    </inkml:brush>
  </inkml:definitions>
  <inkml:trace contextRef="#ctx0" brushRef="#br0">3 4 4674,'0'0'4650,"1"-3"-3142,0 7-636,-2 118 387,-2-88-934,3 1 1,1-1 0,7 49-1,-4-70-123,-1-2-964,-2-5-3731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22.834"/>
    </inkml:context>
    <inkml:brush xml:id="br0">
      <inkml:brushProperty name="width" value="0.05" units="cm"/>
      <inkml:brushProperty name="height" value="0.05" units="cm"/>
      <inkml:brushProperty name="color" value="#004F8B"/>
    </inkml:brush>
  </inkml:definitions>
  <inkml:trace contextRef="#ctx0" brushRef="#br0">1 8 6131,'0'0'4471,"21"-2"-2529,-5 1-1572,2-1-66,1 0 0,-1 2 0,1 0 0,-1 1 0,1 1 0,21 6 0,-2 2 342,0 1 1,64 31-1,-89-36-594,0 0 1,-1 1-1,0 0 0,-1 1 0,0 1 1,0 0-1,-1 0 0,0 1 0,0 0 1,-1 1-1,12 18 0,-19-26-58,0 1-1,0-1 1,-1 1 0,1 0-1,-1-1 1,1 1 0,-1 0-1,0 0 1,-1 0-1,1 0 1,-1 0 0,0 0-1,0 0 1,0 0 0,0 0-1,-1 0 1,1 0 0,-1 0-1,-2 4 1,1-4-44,0 1 0,-1-1 0,1 0 0,-1 0 0,-1 0 0,1-1 0,0 1 0,-1-1 0,0 0 0,1 0 0,-1 0 0,0 0 0,-8 3 0,-6 2-250,0-1 1,0-1-1,-1 0 1,0-1-1,-1-1 1,-29 2-1,31-4 63,0 0-485,-1 0 0,1-1 0,-1 0 0,1-2 0,-1 0 0,1-1 0,-26-6 0,28-6-1511,13-2-1196</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1:14.597"/>
    </inkml:context>
    <inkml:brush xml:id="br0">
      <inkml:brushProperty name="width" value="0.05" units="cm"/>
      <inkml:brushProperty name="height" value="0.05" units="cm"/>
      <inkml:brushProperty name="color" value="#FF0066"/>
    </inkml:brush>
  </inkml:definitions>
  <inkml:trace contextRef="#ctx0" brushRef="#br0">1 0 3618,'0'0'11845,"6"0"-12037</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08.176"/>
    </inkml:context>
    <inkml:brush xml:id="br0">
      <inkml:brushProperty name="width" value="0.05" units="cm"/>
      <inkml:brushProperty name="height" value="0.05" units="cm"/>
    </inkml:brush>
  </inkml:definitions>
  <inkml:trace contextRef="#ctx0" brushRef="#br0">0 51 80,'0'0'12424,"38"0"-11903,895 0 1690,-751 1-2121,241-4 223,-267-1-195,105-7 167,246-21 2463,-507 32-2852,-19 0-10693,1-2 6430</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09.029"/>
    </inkml:context>
    <inkml:brush xml:id="br0">
      <inkml:brushProperty name="width" value="0.05" units="cm"/>
      <inkml:brushProperty name="height" value="0.05" units="cm"/>
    </inkml:brush>
  </inkml:definitions>
  <inkml:trace contextRef="#ctx0" brushRef="#br0">19 107 96,'0'0'5992,"0"-1"-5949,0 1 0,0 0-1,0 0 1,0 0 0,0-1 0,0 1-1,1 0 1,-1 0 0,0 0 0,0-1-1,0 1 1,0 0 0,1 0 0,-1 0-1,0 0 1,0 0 0,0-1 0,1 1-1,-1 0 1,0 0 0,0 0 0,0 0-1,1 0 1,-1 0 0,0 0 0,0 0-1,1 0 1,-1 0 0,0 0 0,0 0-1,1 0 1,-1 0 0,0 0 0,0 0-1,0 0 1,1 0 0,-1 0 0,0 0-1,0 1 1,1-1 0,11 286 7961,-12-286-7738,1-31-536,-3-1-1,-1 1 0,-12-57 1,8 52-718,1 0 1,-1-51 0,7 38 1963,8 51-950,0 0 0,0 0-1,0 1 1,0 0 0,0 0 0,-1 1-1,0 0 1,0 1 0,0-1 0,9 9-1,32 17 375,31 4 166,-55-26-294,0 2 1,-1 1-1,0 0 1,0 2 0,36 28-1,-58-40-281,0 0 0,0 0 0,-1-1 0,1 1 0,0 1 0,-1-1 0,1 0 0,0 0-1,-1 0 1,0 0 0,1 0 0,-1 0 0,1 1 0,-1-1 0,0 0 0,0 0 0,0 0 0,0 1 0,0-1-1,0 0 1,0 0 0,0 1 0,-1-1 0,1 0 0,0 0 0,-1 0 0,1 0 0,0 1 0,-1-1-1,0 0 1,1 0 0,-1 0 0,-1 2 0,-1 1 16,0 0 0,-1-1 0,1 1-1,-1-1 1,0 1 0,-6 3 0,-18 9 33,0-2 0,-1-1 0,0-2 0,-53 14 0,15-5-37,64-19-164,0 1 1,0-1-1,0 1 1,0 0 0,1 0-1,-1 0 1,0 0-1,1 0 1,0 0 0,-1 0-1,-1 4 1,-10 9-3755,3-7 49</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25.191"/>
    </inkml:context>
    <inkml:brush xml:id="br0">
      <inkml:brushProperty name="width" value="0.05" units="cm"/>
      <inkml:brushProperty name="height" value="0.05" units="cm"/>
    </inkml:brush>
  </inkml:definitions>
  <inkml:trace contextRef="#ctx0" brushRef="#br0">10 355 720,'0'0'3959,"-8"2"-973,8-22-820,-1 9-1977,0 0 0,2 1 0,-1-1 0,1 0 0,1 1 0,0-1-1,0 1 1,1-1 0,8-18 0,1 6-187,78-142 97,-89 163-70,-1 1-1,1 0 0,-1-1 0,1 1 0,-1 0 0,1 0 1,0 0-1,0 0 0,0 0 0,0 0 0,0 0 0,0 0 0,0 0 1,0 0-1,0 0 0,0 0 0,0 1 0,0-1 0,1 0 1,-1 1-1,0-1 0,0 1 0,1 0 0,-1-1 0,0 1 1,1 0-1,-1 0 0,0 0 0,1 0 0,-1 0 0,1 0 0,0 0 1,1 2 15,0 1 1,0-1 0,0 0 0,-1 1 0,1 0 0,-1 0 0,0-1-1,0 1 1,0 1 0,0-1 0,1 4 0,19 38 840,29 83 1,-35-81-124,39 76 0,-44-108-497,-5-14-1183,-6-2 748,0 0 0,0 0 0,0 0 0,0 0 0,0 0 1,-1 0-1,1 0 0,0 0 0,-1 0 0,1 0 0,-1 0 0,1 0 0,-1 0 0,1 0 0,-1 0 1,0 1-1,1-1 0,-1 0 0,0 0 0,0 1 0,1-1 0,-1 0 0,-1 0 0,-44-26-6729,18 16 1945</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25.536"/>
    </inkml:context>
    <inkml:brush xml:id="br0">
      <inkml:brushProperty name="width" value="0.05" units="cm"/>
      <inkml:brushProperty name="height" value="0.05" units="cm"/>
    </inkml:brush>
  </inkml:definitions>
  <inkml:trace contextRef="#ctx0" brushRef="#br0">0 47 544,'0'0'7070,"0"0"-6903,1-1 1,-1 1-1,0-1 0,0 1 0,1 0 0,-1-1 0,0 1 1,1-1-1,-1 1 0,0 0 0,1-1 0,-1 1 1,1 0-1,-1-1 0,0 1 0,1 0 0,-1 0 1,1 0-1,-1-1 0,1 1 0,-1 0 0,1 0 0,-1 0 1,1 0-1,-1 0 0,2 0 0,40-2 833,-1-2 0,77-18 0,-85 15-1033,-2 3-1128,-11 4-2822,-12 0 19</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26.112"/>
    </inkml:context>
    <inkml:brush xml:id="br0">
      <inkml:brushProperty name="width" value="0.05" units="cm"/>
      <inkml:brushProperty name="height" value="0.05" units="cm"/>
    </inkml:brush>
  </inkml:definitions>
  <inkml:trace contextRef="#ctx0" brushRef="#br0">27 295 3826,'0'0'4047,"17"6"-3356,11 5 119,0-2 1,1-1-1,41 6 0,-63-13-614,9 2 165,-1-2 1,1 0 0,-1 0 0,0-2-1,18-2 1,-29 3-320,-1-1 0,0 0 0,0 0 0,0 0 0,0 0 0,-1 0 0,1 0 0,0-1 0,0 1 0,-1-1 0,1 0 0,-1 0 0,1 0-1,-1 0 1,0 0 0,0-1 0,0 1 0,0-1 0,0 1 0,-1-1 0,1 0 0,-1 1 0,1-1 0,-1 0 0,0 0 0,0 0 0,-1 0 0,1 0 0,-1 0 0,1 0 0,-1-6 0,1-11-8,0 0 0,-5-34 0,2 46-59,1 0 0,-2 0-1,1 0 1,-1 0 0,0 1 0,-1-1 0,1 1 0,-2 0 0,-6-10-1,5 9-29,-1 1 0,0-1 0,0 1 0,0 0-1,-1 1 1,0 0 0,0 0 0,0 1 0,-1 0-1,0 0 1,0 1 0,0 0 0,0 1-1,-1 0 1,1 1 0,-1-1 0,0 2 0,0-1-1,0 2 1,0-1 0,0 1 0,0 1 0,0 0-1,1 0 1,-14 4 0,17-3 40,1 0 1,0 1-1,0 0 0,0 0 1,0 0-1,0 0 0,1 1 1,-1 0-1,1 0 0,0 0 1,0 1-1,1-1 0,-1 1 1,1 0-1,0 0 0,0 0 1,1 0-1,-1 1 0,-1 5 1,0 1 49,1 0 0,0 1 1,1-1-1,0 1 0,1-1 1,0 1-1,2 22 0,0-31 6,0 0 0,0 0 0,0 0 0,1 0 0,-1 0 0,1 0 0,0-1 0,0 1 0,1 0-1,-1-1 1,1 0 0,-1 1 0,1-1 0,0 0 0,0-1 0,1 1 0,-1 0 0,0-1 0,1 0 0,0 0-1,-1 0 1,1 0 0,0 0 0,0-1 0,0 0 0,8 2 0,53 8-1359,-8-8-4872,-33-3 164</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26.675"/>
    </inkml:context>
    <inkml:brush xml:id="br0">
      <inkml:brushProperty name="width" value="0.05" units="cm"/>
      <inkml:brushProperty name="height" value="0.05" units="cm"/>
    </inkml:brush>
  </inkml:definitions>
  <inkml:trace contextRef="#ctx0" brushRef="#br0">0 339 6963,'0'0'2108,"8"15"-1140,13-74-390,32-75-2597,-45 117 1841,0 2 0,2-1 0,0 1 0,1 1 0,0-1 1,14-12-1,-20 22 332,-1 1 1,1 0 0,0 0 0,0 0-1,0 1 1,0 0 0,0 0-1,1 0 1,0 1 0,8-3-1,-11 4-50,0 1-1,0 0 1,0-1 0,-1 1-1,1 1 1,0-1-1,0 0 1,0 1-1,0-1 1,-1 1-1,1 0 1,0 0-1,-1 0 1,1 1-1,0-1 1,-1 0-1,0 1 1,1 0-1,-1-1 1,0 1 0,0 0-1,0 0 1,0 0-1,3 4 1,18 25 1133,-1 2 1,35 68 0,16 25 102,-70-122-406,-8-28-15010</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27.068"/>
    </inkml:context>
    <inkml:brush xml:id="br0">
      <inkml:brushProperty name="width" value="0.05" units="cm"/>
      <inkml:brushProperty name="height" value="0.05" units="cm"/>
    </inkml:brush>
  </inkml:definitions>
  <inkml:trace contextRef="#ctx0" brushRef="#br0">1 23 1745,'0'0'7875,"-1"-2"-5774,13-1-1310,28 3 214,403-17 2961,-443 17-4081,0 0 0,0 0 0,0 0 0,0 0 0,1 0 1,-1 0-1,0 0 0,0 0 0,0 0 0,1 0 0,-1 0 1,0 0-1,0 0 0,0 0 0,0 0 0,1 0 0,-1 0 0,0 0 1,0 0-1,0 0 0,0 0 0,1 0 0,-1 1 0,0-1 1,0 0-1,0 0 0,0 0 0,0 0 0,1 0-229,-1 1 229,0-1 0,0 0 0,0 0 0,0 0 0,0 0 1,0 1-1,0-1 0,1 0 0,-1 0 0,0 0 0,0 0 1,0 1-1,0-1 0,0 0 0,0 0 0,0 0 0,0 0 1,0 1-1,0-1 0,0 0 0,0 0 0,-1 0 0,1 1 0,0 1-358,0 11-3638</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28.693"/>
    </inkml:context>
    <inkml:brush xml:id="br0">
      <inkml:brushProperty name="width" value="0.05" units="cm"/>
      <inkml:brushProperty name="height" value="0.05" units="cm"/>
    </inkml:brush>
  </inkml:definitions>
  <inkml:trace contextRef="#ctx0" brushRef="#br0">0 307 5138,'0'0'2271,"0"8"-1826,0 20 1167,0-61 415,0-174-2163,3 205 444,3 7-219,5 10 2,13 38 690,-19-37-618,2 0 0,0 0 0,0-1 0,2 0 1,0-1-1,1 0 0,0 0 0,23 23 0,-32-37-149,0 1-1,0 0 0,1 0 1,-1-1-1,0 1 0,0-1 1,1 1-1,-1-1 0,0 0 0,1 1 1,-1-1-1,1 0 0,-1 0 1,0 0-1,1 0 0,-1 0 0,0 0 1,1-1-1,-1 1 0,1 0 1,-1-1-1,0 1 0,0-1 1,1 1-1,-1-1 0,0 0 0,0 1 1,0-1-1,1 0 0,-1 0 1,0 0-1,0 0 0,0 0 1,-1 0-1,1 0 0,0 0 0,0 0 1,0 0-1,-1-1 0,1 1 1,-1 0-1,1-2 0,5-8-117,0-1 0,-1 1 1,5-17-1,-10 26 89,7-26-243,-1-1 0,-2 0 0,0-1 0,-3 1 0,-1-42 1,0 37 462,1 48 41,2 0 1,0 0-1,0-1 1,1 1-1,1-1 1,10 20-1,-4-5 289,-4-12-291,0 0 1,1 0-1,0-1 1,16 22 0,-20-32-515,-1 0 0,2-1 0,-1 0 0,0 1 0,1-1 0,0-1 0,0 1 0,0-1 0,0 1 0,1-2 0,-1 1 0,1 0 0,-1-1 0,1 0 0,0-1 0,9 2 0,17-2-4074</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29.430"/>
    </inkml:context>
    <inkml:brush xml:id="br0">
      <inkml:brushProperty name="width" value="0.05" units="cm"/>
      <inkml:brushProperty name="height" value="0.05" units="cm"/>
    </inkml:brush>
  </inkml:definitions>
  <inkml:trace contextRef="#ctx0" brushRef="#br0">301 509 6243,'0'0'2388,"-21"-7"-1812,-66-21-485,77 25-99,-1 0 1,1 1-1,0 1 1,-1-1 0,1 1-1,-1 1 1,1 0-1,-17 2 1,7 0-4,17-1 49,0-1 0,0 1 0,0 0 0,0 0 0,1 0 0,-1 1 0,0-1 0,0 1 0,1-1 0,-1 1 1,1 0-1,0 0 0,-1 0 0,1 0 0,0 0 0,0 1 0,0-1 0,0 0 0,1 1 0,-1 0 0,1-1 0,-1 1 0,1 0 0,0 0 0,0 0 0,0 0 0,1 0 0,-1 5 0,0-4 28,0 0 0,0 0 0,1 0 0,0 0-1,0 0 1,0 0 0,0 0 0,1 0 0,0 0 0,-1 0 0,1 0 0,1 0 0,-1 0-1,1 0 1,-1 0 0,1-1 0,0 1 0,0-1 0,1 1 0,4 4 0,0-2-20,1-1 1,-1-1 0,1 1 0,0-1 0,0-1-1,1 1 1,-1-2 0,1 1 0,-1-1-1,1 0 1,0-1 0,0 0 0,0 0-1,0-1 1,0 0 0,15-3 0,-20 2-61,-1 0 0,1 0 0,-1 0 1,0-1-1,0 0 0,1 0 1,-1 0-1,0 0 0,-1 0 0,1 0 1,0-1-1,-1 0 0,1 1 0,-1-1 1,0 0-1,0 0 0,0 0 0,0 0 1,-1-1-1,1 1 0,-1 0 0,0-1 1,0 1-1,0-1 0,0 1 0,0-7 1,2-10-237,-1 0 1,-1-1 0,-2-27-1,1 42 205,0 2 116,-1 0 1,1 0 0,-1 0 0,0 0-1,0 0 1,0 0 0,0 0 0,-1 0-1,1 0 1,-1 1 0,0-1 0,0 0-1,-1 1 1,1 0 0,-1-1 0,1 1-1,-6-4 1,9 49 496,-2-31-504,2-4-41,0 1 0,0-1-1,1 0 1,0 0 0,0 0-1,1 0 1,0 0 0,0 0 0,0 0-1,1-1 1,0 0 0,1 0-1,-1 0 1,1 0 0,0-1-1,1 1 1,-1-1 0,1-1 0,0 1-1,0-1 1,11 6 0,-10-6-12,0 0 0,0 0 0,1-1 0,-1 0 0,1-1 0,0 1 0,0-1 0,0-1 0,0 1 0,0-1 0,0-1 0,0 0 0,0 0 0,0 0 0,0-1 0,0 0 0,0-1 0,0 0 0,0 0 0,8-4 0,-10 3-51,0-1 0,0 1 0,-1-1-1,1 0 1,-1-1 0,0 1-1,0-1 1,-1 0 0,1 0 0,-1-1-1,0 1 1,-1-1 0,4-7 0,-2 3-81,-1-1-1,0 0 1,-1 0 0,0 0 0,-1 0 0,0-1 0,0-13 0,-2-1-81,-1 0-1,-1 1 1,-1-1 0,-1 1 0,-1 0-1,-11-31 1,8 33 114,-1-6 44,-1 0 0,-1 0 1,-2 1-1,-22-37 0,35 64 105,-1 0-1,0 0 0,1 0 0,-1 0 0,1 0 0,-1 0 1,0 0-1,0 1 0,1-1 0,-1 0 0,0 0 1,0 1-1,0-1 0,0 0 0,0 1 0,0-1 0,0 1 1,0-1-1,0 1 0,0 0 0,-1-1 0,1 1 0,0 0 1,0 0-1,0 0 0,0 0 0,-3 0 0,3 1-31,-1 0 1,1 0-1,-1 0 0,1 0 0,-1 0 0,1 0 0,0 1 1,-1-1-1,1 1 0,0-1 0,0 1 0,0-1 0,0 1 0,0-1 1,0 3-1,-5 9 49,1 1 1,1-1-1,-3 18 1,1 9 337,2 1 1,1-1 0,6 75 0,-3-106-351,1-1 1,1 1-1,0 0 1,0 0-1,1-1 0,0 1 1,0-1-1,1 0 1,0 0-1,0 0 0,1 0 1,0-1-1,0 0 1,1 0-1,0 0 1,9 7-1,-5-6-346,-1-1 1,1 0-1,0 0 1,20 8-1,-17-9-1173,1-1 1,0 0-1,24 4 0,10-2-4222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13.406"/>
    </inkml:context>
    <inkml:brush xml:id="br0">
      <inkml:brushProperty name="width" value="0.05" units="cm"/>
      <inkml:brushProperty name="height" value="0.05" units="cm"/>
      <inkml:brushProperty name="color" value="#004F8B"/>
    </inkml:brush>
  </inkml:definitions>
  <inkml:trace contextRef="#ctx0" brushRef="#br0">1 408 4322,'0'0'8182,"26"-6"-7341,5-3-624,-3 2-6,-1 0-1,1 2 1,46-2-1,0 4 105,71-6-131,-126 6-222,0 0 0,-1-1 0,1 0 1,-1-2-1,24-11 0,-38 15 2,1-1 0,-1 0 0,-1 0 0,1 0 1,0 0-1,-1 0 0,1-1 0,-1 0 0,0 0 0,0 0 0,-1 0 0,1 0 0,-1 0 0,0-1 0,0 1 1,0-1-1,-1 0 0,0 1 0,1-1 0,-2 0 0,1 0 0,0 0 0,-1 0 0,0 0 0,0 0 0,-2-8 0,1 3-3,-1-1-1,0 1 0,0-1 0,-1 1 0,-1 0 0,1 0 0,-2 1 0,1-1 0,-1 1 0,-1 0 0,-8-12 0,9 15 22,-37-37-27,39 41 35,1 0 0,0 0 0,-1 0 0,1 0 1,-1 1-1,0-1 0,1 1 0,-1 0 0,0 0 1,0 0-1,0 0 0,0 0 0,0 1 0,0 0 1,0-1-1,0 1 0,-3 0 0,4 1 1,1 0 0,-1 0 0,0 0 0,1 0 1,-1 0-1,1 0 0,-1 0 0,1 0 0,0 1 0,-1-1 0,1 1 0,0-1 0,0 1 0,0-1 0,0 1 0,0-1 0,1 1 0,-1 0 0,0 2 0,-13 38 29,13-37-18,-6 33 247,2 0 0,1 1 0,2 0 0,4 41 0,-2-23 165,0-49-401,-1-1-1,2 1 0,-1 0 1,1-1-1,0 1 0,0-1 1,1 0-1,0 1 0,0-1 1,1 0-1,0 0 0,0 0 0,1 0 1,0-1-1,0 1 0,0-1 1,1 0-1,0 0 0,0-1 1,10 9-1,-13-13-38,0 1 0,0-1 0,1 0 0,-1 0 0,0 0 0,0 0 0,1 0 1,-1-1-1,1 1 0,-1-1 0,0 0 0,1 1 0,-1-1 0,1 0 0,-1 0 0,1-1 0,-1 1 0,1 0 0,-1-1 0,4-1 0,-2 1-47,0-2 1,0 1-1,0 0 0,0-1 0,0 0 1,0 0-1,-1 0 0,1 0 0,-1-1 0,3-3 1,3-5-49,-1 0 1,0 0 0,-1-1-1,-1 0 1,10-27-1,45 120 1082,-51-71-955,0-1 0,1 0 1,0-1-1,0 0 0,0 0 1,1-1-1,0-1 0,0 0 0,1-1 1,-1 0-1,1-1 0,0 0 1,0-1-1,0 0 0,0-1 0,25-2 1,-36 1-40,0 0 0,0 0 0,0-1 1,0 1-1,0 0 0,0-1 0,0 0 0,0 0 1,0 1-1,0-1 0,0-1 0,0 1 0,0 0 1,-1 0-1,1 0 0,-1-1 0,1 1 1,-1-1-1,1 1 0,-1-1 0,0 0 0,0 0 1,0 1-1,0-1 0,0 0 0,0 0 1,0 0-1,0 0 0,-1 0 0,1 0 0,-1 0 1,1-3-1,0-9-400,1 0 0,-2 0 0,-1-26 0,0 26 176,1 11 220,0 1 0,0-1-1,-1 0 1,1 0 0,-1 0 0,1 0 0,-1 1-1,0-1 1,0 0 0,-1 1 0,1-1 0,0 1 0,-1-1-1,1 1 1,-5-4 0,6 43 93,0-31-14,1 0-1,0 0 1,1 0 0,0 0 0,0 0-1,0 0 1,0-1 0,1 1 0,0-1-1,0 0 1,0 0 0,1 0-1,0 0 1,0-1 0,0 1 0,0-1-1,1 0 1,0 0 0,0-1 0,0 1-1,0-1 1,0 0 0,1 0-1,-1-1 1,1 0 0,0 0 0,0 0-1,0-1 1,-1 1 0,1-2 0,1 1-1,-1 0 1,0-1 0,0 0-1,0-1 1,0 0 0,0 1 0,9-4-1,-13 3-66,1 0-1,-1-1 1,1 1-1,-1 0 1,0-1-1,1 0 1,-1 0-1,0 0 0,0 0 1,0 0-1,-1 0 1,1 0-1,0 0 1,-1-1-1,0 1 1,1-1-1,-1 1 1,0-1-1,0 1 0,0-4 1,2-6-85,-1 1-1,-1-1 1,0-19 0,4-22 612,9 70 1315,29 83-2,40 145-1,-69-194-1650,-3 1-1,-3-1 1,-1 2-1,-3-1 1,-3 54-1,-1-102-173,0 1 0,-1-1 0,0 1-1,0 0 1,0-1 0,0 0 0,-1 1-1,1-1 1,-1 0 0,0 0 0,-1 0-1,1 0 1,-1 0 0,0 0 0,1-1 0,-2 1-1,1-1 1,0 0 0,-1 0 0,1 0-1,-1 0 1,0-1 0,0 0 0,0 1-1,0-1 1,0-1 0,-1 1 0,1-1-1,-1 1 1,-5 0 0,1-1-57,0 1 0,0-2 1,0 1-1,0-1 0,0-1 1,1 1-1,-1-1 0,0-1 1,0 0-1,1 0 0,-1-1 1,1 0-1,-1 0 0,1-1 0,-8-5 1,7 2 26,-1 0-1,1-1 1,1-1 0,-1 1 0,1-2 0,1 1-1,0-1 1,0 0 0,1 0 0,0-1-1,1 1 1,0-2 0,1 1 0,0 0 0,0-1-1,2 1 1,-1-1 0,2 0 0,-1 0-1,2 0 1,-1 0 0,2 0 0,-1 0 0,2 0-1,0 0 1,3-14 0,-1 17 20,0 0 0,0-1 1,1 1-1,0 1 0,0-1 0,1 1 0,0 0 0,1 0 1,-1 1-1,2 0 0,-1 0 0,1 1 0,14-10 0,13-6 18,72-34-1,-106 55 1,52-24-98,-4 4 181,-2-2 1,-1-2-1,83-60 0,-118 75-48,0 1 0,0-1 0,-1-1 0,0 0 0,-1 0 0,-1-1-1,1 0 1,-2 0 0,0-1 0,0 0 0,-2-1 0,1 1 0,-2-1-1,1 0 1,-2 0 0,0-1 0,-1 1 0,0 0 0,-1-16 0,-1 15-24,0-1 0,-1 1 0,-1 0 0,0 0 1,-1 1-1,-1-1 0,0 1 0,-1-1 1,0 1-1,-12-21 0,16 34-5,1 0-1,0 1 1,-1-1-1,0 0 1,1 0-1,-1 1 1,1-1-1,-1 1 1,0-1-1,1 0 1,-1 1-1,0-1 1,0 1-1,1-1 1,-1 1 0,0 0-1,0-1 1,0 1-1,0 0 1,0 0-1,1-1 1,-1 1-1,0 0 1,0 0-1,0 0 1,0 0-1,0 0 1,0 0-1,0 1 1,0-1 0,1 0-1,-1 0 1,0 1-1,0-1 1,0 0-1,0 1 1,1-1-1,-1 1 1,0-1-1,0 1 1,1-1-1,-1 1 1,0-1-1,1 1 1,-2 1 0,-27 31-58,13-9 297,2 1-1,1 1 0,0 0 0,2 1 0,1 0 0,2 0 0,0 1 1,2 1-1,1-1 0,1 1 0,2-1 0,0 36 0,3-57-282,-1-1-1,1 1 0,0 0 0,0-1 0,1 1 0,-1-1 1,2 0-1,-1 1 0,1-1 0,0 0 0,0 0 1,0-1-1,1 1 0,0-1 0,0 1 0,1-1 0,-1-1 1,1 1-1,0 0 0,0-1 0,1 0 0,-1-1 0,1 1 1,0-1-1,0 0 0,8 3 0,7 2-1540,0-2-1,0 0 0,1-1 1,-1-1-1,1-1 0,39 0 1,-11-3-2584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23.279"/>
    </inkml:context>
    <inkml:brush xml:id="br0">
      <inkml:brushProperty name="width" value="0.05" units="cm"/>
      <inkml:brushProperty name="height" value="0.05" units="cm"/>
      <inkml:brushProperty name="color" value="#004F8B"/>
    </inkml:brush>
  </inkml:definitions>
  <inkml:trace contextRef="#ctx0" brushRef="#br0">289 85 8836,'0'0'5635,"-6"-12"-5411,-24-39-123,27 49-95,1 0 1,0 0-1,-1 0 1,1 0-1,-1 0 0,0 1 1,0-1-1,0 1 1,1 0-1,-1 0 0,0 0 1,0 0-1,-1 1 0,1-1 1,0 1-1,0-1 1,0 1-1,0 0 0,0 0 1,0 1-1,-1-1 1,-2 1-1,-8 0 58,7 0 5,0-1 0,0 1 0,0 0 0,0 1 0,0-1 1,0 2-1,0-1 0,0 1 0,1 0 0,-1 0 0,1 1 0,0-1 0,0 1 1,0 1-1,1-1 0,0 1 0,0 0 0,0 0 0,0 1 0,1 0 0,-1-1 0,2 1 1,-1 1-1,1-1 0,-1 0 0,2 1 0,-1 0 0,1 0 0,-2 11 0,1-8-13,1 0 0,0 0 0,1 0 0,0 0 0,1 0 0,0 0 0,1 1-1,-1-1 1,2 0 0,0 0 0,0 0 0,1 0 0,0-1 0,1 1-1,0-1 1,0 0 0,1 0 0,0 0 0,0 0 0,11 11 0,-6-10-90,1 0 0,0-1 0,1 0 0,0-1 0,0-1 0,1 0 0,0 0 0,0-1 0,1-1 0,-1 0 0,1-1 0,0 0 0,0-1 0,1-1 0,-1 0 0,1-1 0,-1-1 0,22-1 0,-34 0-74,0 1-1,0-1 1,0 0-1,0 1 1,0-1-1,0 0 1,0 0 0,0 0-1,0-1 1,0 1-1,-1 0 1,1-1-1,0 1 1,-1-1 0,1 1-1,-1-1 1,0 0-1,1 0 1,-1 0-1,0 1 1,0-1 0,0 0-1,-1 0 1,1-1-1,0 1 1,-1 0-1,1 0 1,-1 0-1,0 0 1,1 0 0,-1-1-1,0 1 1,-1 0-1,1-3 1,0-1-242,-1 0-1,1 0 1,-1 0 0,-1 0 0,1 0-1,-1 1 1,0-1 0,0 0 0,0 1-1,-1-1 1,-4-6 0,-40-34-589,9 21 6928,48 25-4508,111 0 224,-39 0-3915,-62 0 805,12 0-4390</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29.867"/>
    </inkml:context>
    <inkml:brush xml:id="br0">
      <inkml:brushProperty name="width" value="0.05" units="cm"/>
      <inkml:brushProperty name="height" value="0.05" units="cm"/>
    </inkml:brush>
  </inkml:definitions>
  <inkml:trace contextRef="#ctx0" brushRef="#br0">245 107 4434,'0'0'8977,"-4"-14"-8747,-15-43-123,17 55-109,1 0 0,-1 0 0,1 0 0,-1 0 0,0 0 0,0 0 0,0 1 0,1-1-1,-2 1 1,1-1 0,0 1 0,0 0 0,0 0 0,-1 0 0,1 0 0,0 0 0,-1 0 0,1 1 0,-1-1 0,1 1 0,-1 0 0,1 0 0,-1 0 0,1 0 0,-1 0 0,1 0 0,-5 2 0,-3-2-56,0 0 21,0 0 0,-1 1-1,1 0 1,0 0 0,0 1 0,0 1-1,-15 5 1,22-7 43,0 1-1,0-1 0,0 1 1,0 0-1,0 1 1,0-1-1,0 0 0,1 1 1,-1-1-1,1 1 1,0 0-1,0 0 0,0 0 1,0 0-1,0 0 1,1 0-1,-1 1 0,1-1 1,0 1-1,0-1 1,0 1-1,0-1 0,1 1 1,-1-1-1,1 5 0,0-4 63,0 1-1,0 0 1,0-1-1,0 1 1,1-1-1,0 1 1,0-1-1,0 1 0,0-1 1,1 0-1,-1 0 1,1 1-1,0-1 1,1 0-1,-1-1 1,1 1-1,-1 0 0,6 4 1,-4-4-20,1-1 0,0 0-1,-1 0 1,1 0 0,0-1 0,0 0 0,0 0-1,1 0 1,-1-1 0,0 0 0,1 0 0,-1 0-1,1 0 1,-1-1 0,7 0 0,-9-1-80,-1 1-1,1-1 1,-1 0 0,1 0-1,-1 0 1,0 0 0,1-1 0,-1 1-1,0-1 1,0 1 0,0-1 0,0 0-1,0 0 1,0 0 0,-1 0-1,1 0 1,-1 0 0,1 0 0,-1 0-1,0-1 1,0 1 0,0-1 0,0 1-1,1-4 1,3-7-435,-1 0-1,0-1 1,2-18 0,-4-66 808,10 128-170,-10-25-186,1 0 0,0 0 0,0-1 1,1 1-1,-1-1 0,1 0 0,0 0 0,0 0 0,1 0 0,-1-1 0,1 1 0,5 2 1,-5-3-521,1-1 1,-1 1-1,1-1 1,0 0-1,0-1 0,10 2 1,11 0-3591</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30.414"/>
    </inkml:context>
    <inkml:brush xml:id="br0">
      <inkml:brushProperty name="width" value="0.05" units="cm"/>
      <inkml:brushProperty name="height" value="0.05" units="cm"/>
    </inkml:brush>
  </inkml:definitions>
  <inkml:trace contextRef="#ctx0" brushRef="#br0">7 0 6419,'0'0'4405,"-1"22"-3818,-5 293 3446,7-307-3939,0 1 0,0-1 0,1 1 0,0-1 0,0 0 0,1 1 0,0-1-1,0-1 1,1 1 0,0 0 0,1-1 0,0 0 0,0 0 0,0 0 0,1-1-1,0 1 1,11 8 0,-7-8-34,0-1-1,0 0 1,1 0-1,-1-1 0,1-1 1,0 1-1,1-2 1,-1 0-1,1 0 1,0-1-1,-1 0 0,16-1 1,-11 0-75,0 0 0,0-1 1,0-1-1,0-1 0,26-5 0,-38 5 4,0 1 0,0-1-1,0 1 1,-1-1 0,1 0 0,0-1 0,-1 1-1,1-1 1,-1 1 0,0-1 0,0 0 0,0 0-1,-1 0 1,1-1 0,0 1 0,-1 0-1,0-1 1,0 0 0,0 0 0,-1 1 0,1-1-1,-1 0 1,0 0 0,0-1 0,0 1-1,0 0 1,-1-4 0,2-5-2,-1 1 0,-1 0 0,0-1 0,-3-17 0,3 28 0,0-1 0,-1 1 1,1 0-1,-1 0 0,1 0 0,-1 0 0,0 0 0,1 0 1,-1 0-1,0 0 0,-1 0 0,1 0 0,0 0 0,0 1 1,-1-1-1,1 0 0,-1 1 0,0-1 0,1 1 1,-1 0-1,0-1 0,0 1 0,0 0 0,0 0 0,0 0 1,0 1-1,0-1 0,0 0 0,0 1 0,0-1 0,0 1 1,-5-1-1,6 2 4,-1 0 0,0 0 1,0 0-1,0-1 0,1 2 1,-1-1-1,1 0 0,-1 0 0,1 0 1,-1 1-1,1-1 0,-1 1 1,1-1-1,0 1 0,0 0 0,0-1 1,0 1-1,0 0 0,0 0 1,1-1-1,-1 1 0,0 0 0,1 0 1,0 0-1,-1 0 0,1 0 1,0 4-1,-5 58 533,5-59-471,1 1-1,-1 0 1,1-1 0,1 1 0,-1-1 0,1 0-1,0 1 1,0-1 0,0 0 0,1 0-1,0 0 1,0 0 0,0-1 0,0 1-1,1-1 1,0 0 0,0 0 0,0 0 0,0 0-1,1-1 1,7 5 0,-5-4-196,0 0 0,0-1 1,1 1-1,-1-2 0,1 1 0,11 2 1,-12-4-528,1 0 0,-1-1 0,1 1 0,-1-1 0,1-1 1,-1 1-1,8-3 0,-1-3-4258</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30.743"/>
    </inkml:context>
    <inkml:brush xml:id="br0">
      <inkml:brushProperty name="width" value="0.05" units="cm"/>
      <inkml:brushProperty name="height" value="0.05" units="cm"/>
    </inkml:brush>
  </inkml:definitions>
  <inkml:trace contextRef="#ctx0" brushRef="#br0">1 9 6819,'0'0'9925,"128"-5"-9397,-74 1-528,-2 4-80,-7 0-2097,-13 0-2753,-20 0-2402</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31.897"/>
    </inkml:context>
    <inkml:brush xml:id="br0">
      <inkml:brushProperty name="width" value="0.05" units="cm"/>
      <inkml:brushProperty name="height" value="0.05" units="cm"/>
    </inkml:brush>
  </inkml:definitions>
  <inkml:trace contextRef="#ctx0" brushRef="#br0">4 1 2001,'0'0'3105,"-1"16"-1987,-2 44 440,3-1-1,2 0 0,16 90 1,-9-121-1416,1 16-1485,-10-58-3654,0-9 1622</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32.633"/>
    </inkml:context>
    <inkml:brush xml:id="br0">
      <inkml:brushProperty name="width" value="0.05" units="cm"/>
      <inkml:brushProperty name="height" value="0.05" units="cm"/>
    </inkml:brush>
  </inkml:definitions>
  <inkml:trace contextRef="#ctx0" brushRef="#br0">11 150 48,'0'0'1438,"-2"-17"248,-1-7-1140,-2-66 1688,5 89-2141,0 0 0,1 0 0,-1 0 0,1 0 0,-1 0 0,1 0 0,0 0 0,-1 0 0,1 0 0,0 0 1,0 1-1,-1-1 0,1 0 0,0 0 0,0 1 0,0-1 0,0 1 0,0-1 0,0 1 0,0-1 0,0 1 0,0-1 0,0 1 0,0 0 0,0 0 0,0 0 0,1 0 0,-1-1 0,0 1 0,0 1 0,1-1 0,46 0 390,-38 0-224,-1 1-125,0 1-1,0 0 1,0 0-1,0 0 1,0 1-1,-1 1 1,1-1-1,-1 1 1,0 1 0,0 0-1,0 0 1,-1 0-1,0 1 1,0 0-1,0 1 1,-1-1-1,0 1 1,0 0-1,6 10 1,-7-9-95,1 0 0,-1 1 0,-1-1-1,0 1 1,0 0 0,-1 0 0,0 1 0,0-1 0,-1 1 0,0-1 0,-1 1-1,0 0 1,0-1 0,-1 1 0,-1 0 0,0 0 0,0-1 0,-4 14 0,2-15-108,-1 0-1,0-1 1,0 0 0,-1 0 0,0 0 0,-1 0 0,1-1-1,-1 0 1,0 0 0,-1-1 0,1 0 0,-1 0 0,0 0 0,-1-1-1,-11 6 1,5-4-219,1 0 0,-1 0 0,0-1 1,-1-1-1,1-1 0,-1 0 0,1-1 0,-17 1 0,30-4 264,0 1 1,0-1-1,1 0 1,-1 1-1,0-1 1,1 0-1,-1 1 1,0-1-1,1 0 1,-1 0-1,1 0 1,-1 0-1,1 0 1,0 1-1,-1-1 1,1 0-1,0 0 1,0 0-1,-1 0 1,1 0-1,0 0 1,0 0-1,0 0 1,0 0-1,0 0 1,1 0-1,-1 0 0,0 0 1,0 0-1,1-1 1,8-35-662,-5 32 662,-1 1 0,1-1 0,-1 1 0,1 0-1,0 0 1,1 0 0,-1 0 0,1 1 0,0 0 0,0 0 0,0 0 0,0 1 0,6-3 0,-1 1 306,0 1 0,0 1 0,0-1 1,0 1-1,0 1 0,16 0 0,-24 1-250,0 1 0,0-1 0,0 1 0,0 0-1,0-1 1,0 1 0,0 0 0,0 0 0,-1 1-1,1-1 1,0 0 0,-1 1 0,1-1 0,-1 0-1,1 1 1,-1 0 0,0-1 0,2 3 0,25 43 415,-13-20-263,-10-21-151,-1 0-1,1 0 1,0-1 0,0 1-1,1-1 1,-1 0 0,1 0-1,0-1 1,1 0 0,-1 0-1,1 0 1,7 2 0,-2-2 43,0-1 0,0 0 1,1-1-1,-1 0 0,0-1 1,20 0-1,-27-2-50,0 0 0,0-1-1,0 1 1,0-1 0,0 0-1,-1 0 1,1-1 0,-1 1-1,1-1 1,-1 0 0,0 0 0,0 0-1,0-1 1,-1 1 0,1-1-1,-1 0 1,0 0 0,0 0 0,0-1-1,3-7 1,1 1-40,-1 0-1,-1-1 1,0 0-1,0 0 1,-1 0-1,-1 0 1,3-17 0,-5 27 6,-1 0 1,0-1 0,1 1 0,-1 0 0,0 0-1,0-1 1,-1 1 0,1 0 0,0 0 0,-1 0-1,1 0 1,-1-1 0,0 1 0,0 0-1,0 0 1,0 0 0,0 0 0,0 0 0,0 1-1,-1-1 1,1 0 0,0 0 0,-1 1 0,0-1-1,-1-1 1,-2 1-8,1 0 0,-1 1 0,0-1-1,0 1 1,1 0 0,-1 0 0,0 0 0,0 0 0,0 1-1,-8 0 1,11 0 21,-1 0 0,1-1 0,-1 1 0,1 0 0,-1 0 0,1 0 0,-1 1 0,1-1 0,-1 0 0,1 1-1,0 0 1,-1 0 0,1-1 0,-1 2 0,1-1 0,0 0 0,0 0 0,0 1 0,0-1 0,0 1 0,0-1 0,0 1 0,0 0 0,1 0 0,-1 0 0,1 0-1,-1 0 1,1 0 0,0 0 0,0 1 0,0-1 0,0 0 0,0 1 0,0-1 0,1 0 0,-1 1 0,1-1 0,-1 1 0,1 4 0,-1 1 138,0 0 1,0 1 0,1-1 0,0 0 0,0 1 0,1-1 0,0 0-1,0 1 1,1-1 0,3 10 0,-3-14-100,1 1 0,-1-1 1,1 1-1,0-1 0,0 0 0,0 0 0,1 0 1,-1-1-1,1 1 0,0-1 0,0 0 0,0 0 0,0 0 1,1-1-1,-1 1 0,1-1 0,9 3 0,-1 0-85,1-2 0,0 1 0,0-2-1,17 2 1,27-3-2979,-39-5-661,-11-14-2236</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32.992"/>
    </inkml:context>
    <inkml:brush xml:id="br0">
      <inkml:brushProperty name="width" value="0.05" units="cm"/>
      <inkml:brushProperty name="height" value="0.05" units="cm"/>
    </inkml:brush>
  </inkml:definitions>
  <inkml:trace contextRef="#ctx0" brushRef="#br0">1 16 4162,'0'0'7331,"126"-8"-9284,-86 6-1168,-3-3-3090</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33.562"/>
    </inkml:context>
    <inkml:brush xml:id="br0">
      <inkml:brushProperty name="width" value="0.05" units="cm"/>
      <inkml:brushProperty name="height" value="0.05" units="cm"/>
    </inkml:brush>
  </inkml:definitions>
  <inkml:trace contextRef="#ctx0" brushRef="#br0">65 1 4066,'0'0'9228,"3"7"-9095,16 37 713,22 78 0,-5-13-288,-26-85-480,-7-17-76,0 1 0,0-1 0,0 1 0,-1-1 1,0 1-1,1 9 0,-3-16 25,-10-12-46,3 4-81,-1 0 0,-1 1 0,1 0 0,-1 0 0,0 1 0,0 0 0,-1 0 0,0 1-1,1 1 1,-1-1 0,0 2 0,-1-1 0,1 1 0,0 1 0,-12 0 0,21 1 92,0 0 0,1 0 0,-1 0 0,0 0-1,0 0 1,1 1 0,-1-1 0,0 0 0,0 1 0,1-1 0,-1 0-1,0 1 1,1-1 0,-1 1 0,0-1 0,1 1 0,-1 0 0,1-1-1,-1 1 1,1-1 0,-1 1 0,1 0 0,0-1 0,-1 1-1,1 0 1,0 0 0,-1 1 0,-3 30-23,4-25 115,1-1-1,-1 1 0,1-1 1,0 0-1,1 1 1,0-1-1,4 10 0,-1-9-9,0-1-1,1 0 1,0 0-1,0-1 1,0 0-1,1 0 0,-1 0 1,1-1-1,0 1 1,1-2-1,-1 1 1,1-1-1,0 0 0,-1-1 1,1 0-1,11 2 1,2-1 61,1 0 1,0-1-1,0-2 1,43-3 0,-61 2-176,-1 0 0,1 0 1,-1 0-1,1 0 1,-1-1-1,1 1 0,-1-1 1,0 0-1,0 0 1,0 0-1,0-1 0,0 1 1,0-1-1,0 1 1,-1-1-1,0 0 0,1 0 1,-1 0-1,0 0 1,0 0-1,-1-1 1,1 1-1,-1-1 0,0 1 1,2-7-1,-1 1-248,0 1 0,-1 0 0,1 0 0,-2 0 1,1-1-1,-1 1 0,-1 0 0,0-1 0,0 1 0,-4-15 0,-4 5 937,5 32-62,8 32-129,-2-40-410,0-1-1,1 0 1,0 0 0,0 0-1,0-1 1,0 1 0,1-1-1,0 1 1,0-1 0,0-1-1,1 1 1,-1 0 0,1-1-1,-1 0 1,1 0 0,0 0-1,1-1 1,-1 0 0,0 0-1,1 0 1,-1-1-1,1 1 1,-1-1 0,1-1-1,0 1 1,-1-1 0,1 0-1,6-1 1,-10 0-46,0 1 0,-1-2 0,1 1 0,-1 0 0,0 0 0,1 0 1,-1-1-1,0 1 0,0 0 0,1-1 0,-1 0 0,0 1 0,-1-1 0,1 1 0,0-1 0,0 0 0,-1 0 0,1 1 0,-1-1 1,1 0-1,-1 0 0,0 0 0,0-2 0,2-52-218,-2 47 233,2-29-325,-1-25 579,-6 32-6237,11 45-1176</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34.142"/>
    </inkml:context>
    <inkml:brush xml:id="br0">
      <inkml:brushProperty name="width" value="0.05" units="cm"/>
      <inkml:brushProperty name="height" value="0.05" units="cm"/>
    </inkml:brush>
  </inkml:definitions>
  <inkml:trace contextRef="#ctx0" brushRef="#br0">133 364 5699,'0'0'7536,"4"-9"-7015,-3 7-532,13-39 687,-14 40-666,1-1 0,-1 1 0,1 0 0,-1-1 0,0 1 0,1-1 0,-1 1 0,0 0 0,0-1 0,0 1 0,0-1 0,0 1 0,-1-1 0,1 1 0,0 0 1,-1-1-1,1 1 0,-1 0 0,1-1 0,-1 1 0,0 0 0,1 0 0,-1-1 0,0 1 0,0 0 0,0 0 0,0 0 0,0 0 0,0 0 0,-1-1 0,-9-1-67,0 1-1,1 0 1,-1 0 0,0 1-1,0 0 1,0 1 0,-20 2-1,29-2 48,1 1-1,-1 0 1,0-1-1,0 1 1,1 0-1,-1 0 0,0 0 1,1 0-1,-1 0 1,1 0-1,-1 0 1,1 1-1,0-1 1,0 0-1,-1 1 1,1-1-1,0 1 1,0 0-1,0-1 1,0 1-1,1 0 1,-1-1-1,0 1 1,1 0-1,-1 0 0,1 0 1,0 0-1,0 0 1,-1-1-1,1 1 1,1 4-1,-2-2 36,1 0-1,0 1 1,0-1 0,1 0-1,-1 1 1,1-1-1,0 0 1,0 0 0,1 0-1,-1 0 1,1 0-1,0 0 1,0 0 0,2 3-1,1-2 10,0-1-1,0 0 0,0 0 1,1-1-1,0 1 0,-1-1 1,1 0-1,0-1 1,1 0-1,-1 0 0,0 0 1,0 0-1,10 0 1,3 0-49,0 0 0,0-2 0,26-2 0,-40 2-64,0-1-1,0 0 1,-1-1-1,1 1 0,0-1 1,-1 0-1,1 0 0,-1 0 1,0 0-1,0-1 1,0 0-1,0 0 0,0 0 1,0 0-1,-1-1 0,0 1 1,0-1-1,0 0 1,0 0-1,0 0 0,-1 0 1,0-1-1,1 1 1,-2-1-1,1 1 0,-1-1 1,1 0-1,0-6 0,3-16-378,-1 1-1,-2-1 1,-1-52 0,-1 54 441,0 8 675,0-1 0,-1 1 0,0-1 0,-2 1 1,-8-33-1,10 49-79,1 13-417,0 10-128,-1 6 319,2 0 0,0 0 0,2 0 0,12 52 0,-14-73-298,2 0 1,-1-1-1,1 0 0,0 1 0,0-1 0,0 0 0,1-1 0,0 1 0,0-1 0,1 1 0,-1-1 0,1-1 0,0 1 0,0-1 0,1 1 0,0-2 1,-1 1-1,1-1 0,0 1 0,1-2 0,-1 1 0,0-1 0,1 0 0,0 0 0,13 2 0,-11-3-167,40 3-1045,-48-4 890,0 0-1,0 0 0,0 0 1,1 0-1,-1 0 1,0 0-1,0 0 0,1 0 1,-1-1-1,0 1 1,0 0-1,0-1 0,0 1 1,0-1-1,0 0 1,1 1-1,-1-1 0,0 0 1,-1 0-1,1 1 1,0-1-1,0 0 0,0 0 1,0 0-1,-1 0 1,1 0-1,0 0 1,-1 0-1,1 0 0,0-2 1,0-15-6579</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34.485"/>
    </inkml:context>
    <inkml:brush xml:id="br0">
      <inkml:brushProperty name="width" value="0.05" units="cm"/>
      <inkml:brushProperty name="height" value="0.05" units="cm"/>
    </inkml:brush>
  </inkml:definitions>
  <inkml:trace contextRef="#ctx0" brushRef="#br0">0 12 6851,'0'0'12246,"27"-6"-11926,-2 4-304,4 2-16,0 0-1713,0 0-1008,-2 0-2466,-4-3-3777</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34.817"/>
    </inkml:context>
    <inkml:brush xml:id="br0">
      <inkml:brushProperty name="width" value="0.05" units="cm"/>
      <inkml:brushProperty name="height" value="0.05" units="cm"/>
    </inkml:brush>
  </inkml:definitions>
  <inkml:trace contextRef="#ctx0" brushRef="#br0">1 208 9989,'0'0'6290,"19"-4"-4876,-6 2-1306,23-5 337,-1 0-1,0-3 1,35-14 0,-66 22-465,-1 0 1,1 0-1,-1 0 1,0 0 0,0-1-1,0 1 1,0-1-1,0 0 1,-1 0 0,1 0-1,-1 0 1,0 0-1,1-1 1,-2 1 0,1-1-1,0 1 1,-1-1-1,0 0 1,1 1 0,-1-1-1,-1 0 1,1 0-1,-1 0 1,1 0 0,-1 0-1,0 0 1,-1 0-1,1 0 1,-1 0 0,1 1-1,-1-1 1,-3-6-1,2 7-19,0 0-1,0 0 1,0 0-1,-1 1 1,1-1 0,-1 1-1,0 0 1,0 0-1,0 0 1,0 0-1,0 0 1,0 1-1,0-1 1,-1 1-1,1 0 1,0 0-1,-1 0 1,1 1-1,-1-1 1,1 1-1,-6 0 1,0-1 5,1 0 0,0 1-1,-1 1 1,1-1 0,0 1 0,0 1-1,-1-1 1,-10 5 0,12-2 35,0 0 1,1 0-1,0 1 0,0 0 1,0 0-1,0 0 0,1 1 1,0-1-1,0 1 0,0 1 1,-4 8-1,7-11-114,-1 0 1,2 0-1,-1 1 0,0-1 0,1 0 0,0 0 0,0 1 1,0-1-1,0 7 0,1-8-154,0-1 0,1 1 0,-1-1 0,0 1-1,1-1 1,0 1 0,-1-1 0,1 0 0,0 1 0,0-1 0,0 0 0,1 0-1,-1 0 1,1 0 0,-1 0 0,1 0 0,3 3 0,15 9-5013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23.647"/>
    </inkml:context>
    <inkml:brush xml:id="br0">
      <inkml:brushProperty name="width" value="0.05" units="cm"/>
      <inkml:brushProperty name="height" value="0.05" units="cm"/>
      <inkml:brushProperty name="color" value="#004F8B"/>
    </inkml:brush>
  </inkml:definitions>
  <inkml:trace contextRef="#ctx0" brushRef="#br0">0 403 6915,'0'0'8060,"5"-10"-7022,104-202-1140,-69 139 100,-35 60 67,2 2 0,0-1 1,0 1-1,17-19 0,-21 27-2,0 0 0,1 0-1,0 1 1,-1-1 0,1 1-1,0 0 1,0 0 0,0 0 0,1 0-1,-1 1 1,0-1 0,1 1-1,-1 0 1,0 1 0,1-1 0,-1 1-1,1 0 1,4 0 0,-5 1-19,-1-1 0,0 1 0,0 0 0,0 1 0,0-1 0,0 1 0,0-1 1,0 1-1,0 0 0,-1 0 0,1 0 0,-1 0 0,1 0 0,-1 1 0,0-1 1,0 1-1,0-1 0,2 5 0,32 59 722,-30-53-540,112 245 1833,-117-255-1445,-1-3-737,0 0 0,0 0 0,0 0 1,1 1-1,-1-1 0,0 0 0,0 0 0,0 0 1,0 1-1,0-1 0,0 0 0,0 0 0,0 1 1,0-1-1,0 0 0,0 0 0,0 1 0,0-1 1,0 0-1,0 0 0,0 1 0,0-1 0,0 0 1,0 0-1,0 1 0,0-1 0,0 0 0,0 0 1,0 0-1,-1 1 0,1-1 0,0 0 1,0 0-1,0 0 0,0 1 0,0-1 0,-1 0 1,1 0-1,0 0 0,0 0 0,0 0 0,-1 1 1,1-1-1,0 0 0,0 0 0,-1 0 0,1 0 1,0 0-1,0 0 0,-1 0 0,1 0 0,0 0 1,0 0-1,0 0 0,-1 0 0,1 0 0,0 0 1,0 0-1,-1 0 0,1 0 0,0 0 0,0 0 1,-1 0-1,1-1 0,0 1 0,0 0 0,0 0 1,-1 0-1,1 0 0,-24 0-4439</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4:30.978"/>
    </inkml:context>
    <inkml:brush xml:id="br0">
      <inkml:brushProperty name="width" value="0.05" units="cm"/>
      <inkml:brushProperty name="height" value="0.05" units="cm"/>
      <inkml:brushProperty name="color" value="#004F8B"/>
    </inkml:brush>
  </inkml:definitions>
  <inkml:trace contextRef="#ctx0" brushRef="#br0">1 777 2673,'0'0'8260,"7"0"-7302,15 0-680,0-2 0,0 0-1,-1-2 1,1 0 0,-1-1 0,0-1 0,0-2 0,-1 0 0,0 0-1,0-2 1,-1-1 0,-1 0 0,23-18 0,-27 18-304,-2-1-1,1 0 1,-1 0-1,-1-1 1,0-1-1,-1 0 1,-1 0 0,0-1-1,-1 0 1,0 0-1,-1-1 1,-1 0 0,-1-1-1,0 1 1,-1-1-1,-1 0 1,2-32 0,-3 16-239,-1 0 1,-3 0-1,-9-65 0,8 88 195,1-1 0,-1 0-1,-1 1 1,0 0-1,-1 0 1,0 0-1,0 0 1,-1 1 0,0 0-1,-1 0 1,0 1-1,0-1 1,-1 2 0,0-1-1,-16-12 1,22 19 54,0-1 1,0 1 0,0-1-1,0 1 1,0 0 0,0 0-1,0 0 1,0 0-1,-1 0 1,1 0 0,0 0-1,-1 1 1,1-1 0,0 1-1,-1 0 1,1 0 0,-1 0-1,1 0 1,0 0-1,-1 0 1,1 1 0,-1-1-1,1 1 1,0 0 0,-1-1-1,1 1 1,0 0 0,0 0-1,0 1 1,0-1 0,0 0-1,0 1 1,0-1-1,0 1 1,0-1 0,1 1-1,-1 0 1,1 0 0,-1 0-1,1 0 1,0 0 0,-2 3-1,-3 8 26,0 1-1,1-1 1,0 1 0,1 1-1,-3 21 1,-3 39 600,4 0 1,3 96-1,3-129-366,0-30-195,1 0 0,0 0 0,0 0 0,1 0 0,1-1 0,0 1 0,1-1 0,0 1 0,0-1 0,2-1 0,-1 1 0,10 14 0,-10-19-108,0 0 1,0 0-1,1 0 1,0-1-1,0 0 1,0 0-1,1 0 1,-1-1-1,1 0 1,0 0-1,0-1 1,1 0-1,-1 0 1,1-1-1,-1 0 1,1 0-1,0-1 1,0 1-1,12-1 1,53-1-5390,-35 0 918</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4:31.496"/>
    </inkml:context>
    <inkml:brush xml:id="br0">
      <inkml:brushProperty name="width" value="0.05" units="cm"/>
      <inkml:brushProperty name="height" value="0.05" units="cm"/>
      <inkml:brushProperty name="color" value="#004F8B"/>
    </inkml:brush>
  </inkml:definitions>
  <inkml:trace contextRef="#ctx0" brushRef="#br0">148 130 5475,'0'0'4940,"8"-10"-4499,26-31 367,-33 40-765,0 0 0,0 0-1,0 0 1,0-1 0,0 1 0,0 0-1,0 0 1,0-1 0,-1 1 0,1-1 0,0 1-1,-1 0 1,1-1 0,-1 1 0,0-1-1,1 0 1,-1 1 0,0-1 0,0 1 0,0-1-1,0 1 1,0-1 0,0 0 0,0 1-1,-1-1 1,1 1 0,-1-1 0,1 1 0,-1-1-1,1 1 1,-1 0 0,0-1 0,0 1-1,0 0 1,0-1 0,0 1 0,0 0 0,0 0-1,0 0 1,0 0 0,0 0 0,-1 0-1,1 0 1,0 0 0,-1 0 0,1 1 0,-1-1-1,1 1 1,-3-2 0,-6-1-87,0 0-1,0 1 1,0 0 0,0 1-1,-13-1 1,18 1 46,1 1 1,-1 0-1,1 0 1,-1 0-1,1 0 1,-1 1-1,1 0 1,0 0-1,-1 0 1,1 0-1,0 1 1,0 0-1,-1 0 1,1 0-1,1 0 1,-5 3-1,5-1 13,0-1 0,1 1 0,-1-1 0,1 1 0,0 0 0,0 0 0,1 0 0,-1 0 0,1 0 0,0 0 0,0 1 0,0-1 0,1 0 0,-1 1 0,1-1 0,0 0 0,1 5 0,-1-5-7,0 0-1,1 0 1,-1 0 0,1-1-1,0 1 1,0 0 0,1-1 0,-1 1-1,1 0 1,0-1 0,0 0-1,0 1 1,0-1 0,0 0-1,1 0 1,-1 0 0,1-1-1,0 1 1,0-1 0,0 1-1,0-1 1,0 0 0,1 0 0,5 2-1,-3-1-18,1 0-1,0-1 1,-1 0-1,1 0 1,0-1 0,0 0-1,0 0 1,0 0-1,0-1 1,0 0-1,0-1 1,0 1-1,8-3 1,-12 2-69,1-1 0,-1 0 1,1 1-1,-1-1 0,0-1 0,1 1 1,-1 0-1,-1-1 0,1 0 0,0 0 0,-1 0 1,1 0-1,-1 0 0,0 0 0,0 0 0,0-1 1,0 1-1,-1-1 0,1 1 0,-1-1 1,0 0-1,0 0 0,0-6 0,3-8-666,-1-1 1,-2-1-1,0-22 0,-3 37 3010,-2 21-1176,-4 28 269,8-40-1294,-1 0 1,1 1 0,0-1 0,0 0 0,0 1 0,0-1 0,1 0 0,0 1 0,0-1-1,0 0 1,0 0 0,1 0 0,-1 0 0,1 0 0,0 0 0,0 0 0,1 0 0,-1-1-1,1 1 1,0-1 0,0 0 0,0 0 0,0 0 0,0 0 0,1 0 0,0-1 0,-1 1-1,1-1 1,0 0 0,0 0 0,0-1 0,0 1 0,0-1 0,0 0 0,1 0-1,4 0 1,59 7-1704,-23-8-3118,-34 0 2838,18 0-4857</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23.513"/>
    </inkml:context>
    <inkml:brush xml:id="br0">
      <inkml:brushProperty name="width" value="0.05" units="cm"/>
      <inkml:brushProperty name="height" value="0.05" units="cm"/>
      <inkml:brushProperty name="color" value="#004F8B"/>
    </inkml:brush>
  </inkml:definitions>
  <inkml:trace contextRef="#ctx0" brushRef="#br0">1 222 3570,'0'0'6749,"15"9"-5711,4-4-537,-1-1 0,0-1 0,1 0 0,-1-1 0,1-2 0,0 0-1,36-4 1,-48 3-489,0 0 0,0 0 0,-1-1-1,1 0 1,0 0 0,-1-1 0,0 0-1,1 0 1,-1 0 0,0-1 0,-1 0-1,1 0 1,-1 0 0,1-1 0,7-9-1,-10 10-20,1 0-1,-1-1 1,0 0-1,0 1 0,0-1 1,-1 0-1,0 0 1,0-1-1,0 1 0,-1 0 1,1-1-1,-1 1 1,-1-1-1,1 1 1,-1-1-1,0 1 0,0-1 1,0 0-1,-1 1 1,-1-7-1,0 8-7,0 1-1,0-1 1,0 0-1,-1 1 1,1-1-1,-1 1 1,0 0-1,0 0 1,0 0 0,0 0-1,0 0 1,-1 1-1,1-1 1,-1 1-1,0 0 1,0 0-1,0 1 1,0-1 0,0 1-1,0-1 1,-4 1-1,-8-3-5,1 0 0,-1 2 0,0 0 0,-20 0 0,23 1 18,-21 5-80,33-3 78,0 0 0,0-1 0,0 1 0,0 0 0,0 0 0,0 0 0,1 0 0,-1 0 0,0 1 0,0-1 0,1 0 0,-1 0 0,1 0 1,-1 1-1,1-1 0,0 0 0,-1 0 0,1 1 0,0-1 0,0 0 0,0 1 0,0-1 0,0 0 0,0 2 0,1 3 14,-1 0 0,1-1-1,0 1 1,0-1 0,1 1 0,-1-1-1,1 0 1,0 0 0,1 0-1,-1 0 1,1 0 0,0 0 0,5 6-1,0-2 13,-1-1 0,2 0 0,-1 0 0,1-1 0,1 0 0,11 7-1,-3-3 33,1-2 0,0 0 0,0-1-1,1-1 1,0-1 0,0-1 0,22 3-1,-31-6-12,-1-1-1,1 0 0,0-1 1,-1 0-1,1-1 0,11-2 1,-18 2-24,1 0 1,-2-1 0,1 1-1,0-1 1,0 0 0,0 0-1,-1-1 1,1 1 0,-1-1-1,0 1 1,0-1 0,0 0-1,0 0 1,0-1 0,-1 1 0,1-1-1,3-7 1,-2 3-56,-1-1-1,0 0 1,0-1 0,-1 1 0,0 0 0,-1-1-1,0 1 1,0-1 0,-1 1 0,-1-11-1,1 8 128,0 12 143,7 6-370,0 3 155,1-1 0,0 0 1,0 0-1,1 0 1,0-1-1,0-1 0,1 1 1,0-1-1,0-1 0,1 0 1,-1-1-1,1 0 0,0 0 1,0-1-1,0 0 0,0-1 1,1-1-1,-1 0 1,1 0-1,11-1 0,-20-1-19,0 0-1,0 0 1,0 0-1,0 0 0,-1-1 1,1 1-1,0-1 1,-1 1-1,1-1 1,-1 0-1,0 0 0,1 0 1,-1 0-1,0-1 1,0 1-1,-1 0 1,1-1-1,0 0 1,-1 1-1,0-1 0,1 0 1,-1 0-1,0 1 1,-1-1-1,1 0 1,0 0-1,0-4 1,2-10-116,-1 0 1,0 0-1,-1-23 1,19 72 282,-16-24-147,1 0-1,0-1 1,0 0-1,1 0 1,0 0-1,0-1 1,1 1-1,-1-1 1,1-1-1,1 0 1,-1 0-1,1 0 1,0-1-1,12 5 1,-7-3-386,2-2 0,-1 1-1,15 2 1,43-1-4503,-43-6 141</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24.561"/>
    </inkml:context>
    <inkml:brush xml:id="br0">
      <inkml:brushProperty name="width" value="0.05" units="cm"/>
      <inkml:brushProperty name="height" value="0.05" units="cm"/>
      <inkml:brushProperty name="color" value="#004F8B"/>
    </inkml:brush>
  </inkml:definitions>
  <inkml:trace contextRef="#ctx0" brushRef="#br0">40 0 5827,'0'0'4244,"0"22"-4081,1 43 168,-4 201 947,3-264-1293,-5 35-551,-2-22-561,6-15 1066,1 0 0,0 0 0,-1 1-1,1-1 1,0 0 0,-1 0 0,1 0-1,0 0 1,-1 0 0,1 0 0,0 0 0,-1 1-1,1-1 1,-1 0 0,1 0 0,0-1 0,-1 1-1,1 0 1,0 0 0,-1 0 0,1 0 0,0 0-1,-1 0 1,1 0 0,0 0 0,-1-1 0,1 1-1,0 0 1,-1 0 0,1 0 0,0-1 0,-1 1-1,1 0 1,-1-1 0,0-2-113,-1 0 0,1 0 1,-1 0-1,1 0 0,0 0 0,0 0 1,0 0-1,0 0 0,1 0 0,-1-1 1,1 1-1,0 0 0,0 0 0,0-1 0,0 1 1,1-5-1,0 4 207,-1 0 1,1 0-1,-1 0 1,1 0-1,0 0 1,1 0-1,-1 0 1,1 0-1,0 0 1,-1 1-1,2-1 1,2-5 0,0 6 178,-1 0 0,0 0 1,1 1-1,-1-1 1,1 1-1,0 0 1,-1 0-1,1 0 1,0 1-1,0-1 1,1 1-1,-1 1 1,0-1-1,0 1 1,0 0-1,1 0 1,-1 0-1,0 1 1,0-1-1,0 1 1,9 4-1,-5-2 10,0 0-1,0 1 1,-1 1 0,1-1-1,-1 1 1,0 1-1,-1-1 1,1 2 0,-1-1-1,0 1 1,6 7 0,-6-5-250,0-1 0,-1 1-1,0 0 1,0 1 0,-1-1 0,0 1 0,0 0 0,-2 1 0,1-1 0,-1 1 0,2 15 0,-5-32-2205,0-21 780,-1 16 945,1-1 0,0 0 0,1 0 0,0 1 0,1-1 0,4-17 0,-4 26 539,-1 0 1,1-1-1,0 1 1,0 0-1,0 0 0,0 1 1,0-1-1,1 0 1,-1 1-1,1-1 0,0 1 1,-1 0-1,1 0 0,0 0 1,0 0-1,1 0 1,-1 1-1,0-1 0,1 1 1,-1 0-1,0 0 1,1 0-1,-1 1 0,1-1 1,0 1-1,5 0 0,44-1 1220,80 8 0,5 1-1173,-137-8-52,1 0-1,-1 0 0,1 0 1,-1 0-1,1-1 1,-1 1-1,1-1 0,-1 1 1,0-1-1,1 1 1,-1-1-1,0 0 0,1 0 1,-1 0-1,0 0 0,0 0 1,0 0-1,0 0 1,0 0-1,0 0 0,0 0 1,0 0-1,-1-1 1,1 1-1,0 0 0,-1-1 1,1 1-1,-1 0 0,1-1 1,-1 1-1,1-3 1,0-2 234,0 0 1,-1 0-1,0 1 1,0-1 0,0 0-1,-1 0 1,-1-6 0,2 11-226,-1 0 1,0-1-1,1 1 1,-1 0 0,0 0-1,0 0 1,1 1-1,-1-1 1,0 0-1,0 0 1,0 0 0,0 1-1,0-1 1,0 0-1,-1 1 1,1-1-1,0 1 1,0-1 0,0 1-1,0 0 1,-1-1-1,1 1 1,0 0-1,0 0 1,-3 0 0,-39-1 219,32 2-168,8-1-47,-1 0 0,0 0 0,1 1 0,-1 0 0,0 0 0,1 0 0,-1 0 0,1 0 0,-1 1 0,1-1 0,0 1 0,0 0 0,0 0 0,0 0 0,0 1 0,0-1 0,0 1 0,1-1 0,-1 1 0,1 0 0,0 0 0,0 0 0,0 0 0,0 1 0,1-1 0,-1 0 0,1 1 0,-2 5 0,2-6-8,0 1 0,0 0 0,1 0 0,-1 0-1,1 0 1,0 0 0,0 0 0,0 0 0,1 0 0,-1 0 0,1 0 0,0 0 0,0 0 0,0 0 0,1 0 0,-1-1 0,1 1 0,0 0 0,0-1-1,0 0 1,1 1 0,-1-1 0,1 0 0,0 0 0,6 5 0,4 0 52,1 0 0,0 0 0,0-1 0,1-1 0,0 0-1,0-1 1,1-1 0,-1 0 0,22 1 0,-5-2-32,0-1 1,1-1-1,51-7 1,-70 4-62,-1 0 1,0-1 0,0-1 0,0 0 0,0-1 0,0 0-1,19-12 1,-28 15 7,1-1 1,-1 0-1,1 0 0,-1 0 0,0-1 0,0 1 1,-1-1-1,1 0 0,-1 0 0,1-1 1,-1 1-1,-1-1 0,1 1 0,-1-1 0,0 0 1,0 0-1,0 0 0,0 0 0,-1 0 0,0 0 1,1-10-1,-2 12-4,0 0 1,0 1-1,0-1 0,-1 1 1,1-1-1,-1 1 0,1-1 1,-1 1-1,0-1 0,0 1 1,0-1-1,0 1 0,0 0 1,-1 0-1,1 0 0,-1 0 1,1 0-1,-1 0 0,0 0 1,0 0-1,0 0 0,0 1 1,0-1-1,0 1 0,0 0 1,-1-1-1,-2 0 0,-2 0 20,-1-1-1,0 2 1,0-1-1,1 1 1,-1 0-1,0 1 1,0 0-1,-8 1 1,13 0 4,1-1 0,0 1 1,-1 0-1,1 0 0,0 0 1,0 0-1,0 1 0,0-1 0,0 1 1,0-1-1,0 1 0,0 0 1,1 0-1,-1-1 0,0 1 0,1 0 1,0 1-1,-1-1 0,1 0 0,0 0 1,0 0-1,0 1 0,1-1 1,-1 0-1,1 1 0,-1-1 0,1 1 1,-1 2-1,0 0 43,0 1 0,1-1 0,-1 1-1,1-1 1,0 1 0,1-1 0,-1 1 0,1-1 0,0 0 0,0 1-1,1-1 1,3 8 0,-1-7-3,1-1 0,-1 1 0,2-1 0,-1 0 0,1 0 0,-1-1 0,1 1 0,0-1 0,1 0 0,-1-1 0,1 0 0,11 5 0,5 0 20,0-1 0,39 7-1,-38-11-918,0 0 0,1-1-1,-1-2 1,35-3-1,-24-5-3593</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24.903"/>
    </inkml:context>
    <inkml:brush xml:id="br0">
      <inkml:brushProperty name="width" value="0.05" units="cm"/>
      <inkml:brushProperty name="height" value="0.05" units="cm"/>
      <inkml:brushProperty name="color" value="#004F8B"/>
    </inkml:brush>
  </inkml:definitions>
  <inkml:trace contextRef="#ctx0" brushRef="#br0">338 0 7091,'0'0'1681,"-129"30"-1681,82-11 832,-3 3-832,4 4-784,9-4-657,8 1-2352</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25.859"/>
    </inkml:context>
    <inkml:brush xml:id="br0">
      <inkml:brushProperty name="width" value="0.05" units="cm"/>
      <inkml:brushProperty name="height" value="0.05" units="cm"/>
      <inkml:brushProperty name="color" value="#004F8B"/>
    </inkml:brush>
  </inkml:definitions>
  <inkml:trace contextRef="#ctx0" brushRef="#br0">238 1 5202,'0'0'6558,"13"8"-6318,-8 0-20,-1 0 0,0 1 0,-1-1 0,0 1 1,-1 0-1,3 9 0,4 15 232,23 45 170,-31-75-558,-1-2 122,-29-6 108,6 0-319,-2-2-5,0 1-1,0 1 0,-1 1 1,1 1-1,-1 1 1,0 2-1,-28 3 0,52-3 42,0 0 0,1 1-1,-1-1 1,0 0-1,1 1 1,-1 0-1,1-1 1,-1 1-1,1 0 1,0 0 0,-1 0-1,1 0 1,0 0-1,-1 0 1,1 0-1,0 0 1,0 0-1,0 1 1,0-1-1,0 1 1,0-1 0,0 0-1,1 1 1,-1-1-1,0 1 1,1 0-1,0-1 1,-1 1-1,1-1 1,0 1 0,-1 0-1,1-1 1,0 1-1,0 0 1,1-1-1,-1 1 1,0 0-1,0-1 1,1 1-1,0 2 1,0 0 2,1 0 1,-1 1-1,1-1 0,0 0 1,0 0-1,0-1 0,0 1 1,1 0-1,-1-1 0,1 1 1,0-1-1,0 0 0,0 0 0,4 3 1,18 6 71,0-1 0,0-1 0,1-2 0,0 0 1,1-1-1,-1-2 0,1-1 0,0-1 0,0-1 0,1-1 1,-1-2-1,37-5 0,-59 6-76,1-1 1,-1 0-1,0 0 1,0-1-1,0 1 1,0-1-1,0 0 1,0 0-1,0-1 0,-1 1 1,1-1-1,-1 0 1,0 0-1,1-1 1,-2 1-1,1-1 1,0 0-1,-1 0 1,0 0-1,0-1 0,0 1 1,0-1-1,-1 1 1,1-1-1,-1 0 1,0 0-1,-1 0 1,1 0-1,-1 0 1,0-1-1,-1 1 0,1 0 1,-1 0-1,-1-11 1,2 20 1,1 1 0,-1-1 0,0 0 1,1 0-1,0 0 0,0 0 0,0 0 1,1 0-1,-1 0 0,1-1 0,0 1 1,0-1-1,0 0 0,0 1 0,1-2 1,-1 1-1,1 0 0,0-1 0,5 3 0,0 1-30,0-1-1,1-1 0,-1 1 0,1-1 0,0-1 1,0 0-1,0 0 0,1-1 0,18 1 0,-22-3-56,-1 0 0,1 0 0,0 0 0,0-1 0,-1 0-1,1-1 1,0 0 0,-1 0 0,1 0 0,-1-1-1,10-5 1,-12 6-88,0-1 0,0 0-1,-1-1 1,1 1 0,-1-1 0,0 1-1,0-1 1,0 0 0,0 0 0,-1 0-1,0-1 1,1 1 0,-2 0-1,1-1 1,0 0 0,-1 1 0,1-7-1,2-53-1648,-5 45 4736,1 59-2517,0-37-448,0 1 0,-1 0 0,1 0 0,1-1 0,-1 1 1,1 0-1,-1 0 0,1-1 0,0 1 0,0 0 0,1-1 0,-1 1 1,1-1-1,-1 0 0,1 1 0,0-1 0,1 0 0,-1 0 1,0 0-1,1-1 0,0 1 0,0-1 0,-1 1 0,1-1 0,1 0 1,-1 0-1,0 0 0,0 0 0,1-1 0,-1 1 0,8 1 0,31 6-3807,4-7-3112</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26.585"/>
    </inkml:context>
    <inkml:brush xml:id="br0">
      <inkml:brushProperty name="width" value="0.05" units="cm"/>
      <inkml:brushProperty name="height" value="0.05" units="cm"/>
      <inkml:brushProperty name="color" value="#004F8B"/>
    </inkml:brush>
  </inkml:definitions>
  <inkml:trace contextRef="#ctx0" brushRef="#br0">284 85 10741,'0'0'6630,"-5"-13"-6396,3 5-183,2 5-44,0 0 0,-1 1-1,1-1 1,-1 0 0,0 0-1,0 0 1,0 1 0,0-1-1,0 0 1,-1 1 0,1-1-1,-1 1 1,0-1 0,1 1-1,-1 0 1,0 0 0,0 0-1,-1 0 1,1 0 0,0 0-1,-1 1 1,1-1 0,-1 1-1,1 0 1,-1-1 0,0 1-1,-3-1 1,-5 1-8,1 1 0,-1-1-1,1 2 1,-1-1 0,1 2 0,0-1 0,-1 1-1,1 1 1,0 0 0,0 0 0,-13 7 0,17-6 0,0 0 1,0 0-1,1 0 1,-1 1-1,1 0 0,0 0 1,0 0-1,0 1 1,1 0-1,0 0 1,0 0-1,1 0 1,-1 1-1,1-1 0,1 1 1,-1 0-1,-1 11 1,1-10 17,1 0 0,1 1 1,-1 0-1,2-1 0,-1 1 1,1 0-1,0-1 0,1 1 1,0 0-1,0-1 0,1 1 1,0-1-1,4 9 0,-3-11 7,0 0 0,0 0 0,1-1 0,0 0 0,0 0 0,0 0 0,1 0 0,0 0 0,0-1 0,0 0 1,0 0-1,0 0 0,1-1 0,0 0 0,0 0 0,0 0 0,10 2 0,-7-2-71,-1 0 0,1-1 0,0 0-1,-1 0 1,1-1 0,0-1 0,0 1 0,0-1 0,0-1 0,0 0 0,0 0 0,-1-1 0,1 0 0,0 0-1,-1-1 1,0 0 0,1 0 0,-1-1 0,14-9 0,-19 10 44,0 1 0,0-1 1,1 1-1,-1 0 0,1 0 0,0 0 0,-1 0 1,1 1-1,0-1 0,0 1 0,0 0 0,0 0 1,0 1-1,1-1 0,-1 1 0,7 0 0,-3 1 32,1 1-1,-1 0 0,0 1 0,0-1 0,0 2 0,15 7 0,-11-5 7,1 0 0,0 0 0,0-1 0,0-1 0,0 0 0,1-1 0,-1 0 0,1-1 0,0-1-1,0 0 1,14-1 0,-26-1-34,0 0-1,0 1 0,0-1 1,0 0-1,0 0 0,0 0 1,0 0-1,0-1 0,0 1 1,0 0-1,-1-1 0,1 1 1,0-1-1,-1 0 0,0 1 1,1-1-1,-1 0 0,0 0 1,0 0-1,0 0 0,0 0 1,0 0-1,0 0 0,-1 0 1,1-1-1,-1 1 0,1 0 1,-1-3-1,6-67-514,-6 70 479,-1-2 15,1-1 0,-1 1-1,0 0 1,0 0 0,-1 0-1,1 0 1,-1 0 0,0 0-1,0 0 1,0 1 0,0-1-1,-1 1 1,0-1 0,1 1 0,-1 0-1,0 0 1,-1 0 0,1 1-1,0-1 1,-1 1 0,1-1-1,-1 1 1,0 0 0,0 1-1,0-1 1,-8-1 0,-4-3 5,0 2 1,0 0 0,0 1-1,-1 1 1,-28 0-1,35 2 88,0 0 0,0 1 0,0 1 0,0 0 0,0 0-1,0 1 1,0 0 0,1 0 0,0 1 0,0 1-1,-12 7 1,16-9-55,0 0 0,1 1-1,-1 0 1,1 0-1,0 0 1,0 0 0,1 1-1,-1 0 1,1-1 0,0 1-1,0 1 1,1-1 0,-1 0-1,1 1 1,0-1 0,1 1-1,-1-1 1,1 1-1,0 0 1,1 0 0,-1 6-1,1-9-57,1 0 0,-1 0 0,1 0 0,0 0 0,0 0 0,0-1-1,0 1 1,0 0 0,1-1 0,-1 1 0,1-1 0,-1 1 0,1-1-1,0 0 1,0 0 0,0 1 0,0-2 0,0 1 0,1 0 0,-1 0-1,1-1 1,-1 1 0,1-1 0,0 0 0,-1 1 0,1-2 0,0 1 0,0 0-1,0 0 1,3 0 0,11 2-1684,1 0 0,-1-2 0,29 1 0,-45-2 1655,50 0-9082</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27.016"/>
    </inkml:context>
    <inkml:brush xml:id="br0">
      <inkml:brushProperty name="width" value="0.05" units="cm"/>
      <inkml:brushProperty name="height" value="0.05" units="cm"/>
      <inkml:brushProperty name="color" value="#004F8B"/>
    </inkml:brush>
  </inkml:definitions>
  <inkml:trace contextRef="#ctx0" brushRef="#br0">1 25 3378,'0'0'8281,"19"-4"-6070,-11 2-1945,17-4 330,1 1 0,0 2 0,51-1 0,-75 4-569,1 0 0,-1 0 0,1 0 0,0 0 0,-1 1 0,1-1 0,-1 1 0,1-1 0,-1 1 0,1 0 0,-1 0 0,0 0 0,1 0 0,-1 1 0,0-1 0,0 1 0,0-1 0,0 1 0,0 0 0,0 0 0,0 0 0,-1 0 0,1 0 0,-1 0 0,1 0 0,-1 0 0,0 1 0,0-1 0,0 1 0,0-1 0,0 0 0,-1 1 0,1 0 0,-1-1 0,1 1 0,-1-1 0,0 1 0,0 0 1,0-1-1,0 1 0,-1-1 0,1 1 0,-2 3 0,0 5 1,-1-1 0,-1 0 0,0 0 0,0 0 0,-1 0 0,0 0 0,0-1 0,-1 0 0,-9 10 1,-5 2 100,-20 24-57,37-42-69,1 0 0,0 0 0,0 0 1,0 0-1,0 1 0,1-1 0,-1 1 0,1-1 1,0 1-1,0 0 0,1-1 0,-1 6 0,1-8 8,0 0 0,1-1 0,-1 1-1,1 0 1,0 0 0,-1 0 0,1-1-1,0 1 1,0 0 0,-1 0 0,1-1-1,0 1 1,0-1 0,0 1-1,0-1 1,0 1 0,0-1 0,0 0-1,-1 1 1,1-1 0,0 0 0,1 0-1,0 1 1,32 5 196,-29-5-173,98 11 453,159 0 0</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4:36.883"/>
    </inkml:context>
    <inkml:brush xml:id="br0">
      <inkml:brushProperty name="width" value="0.05" units="cm"/>
      <inkml:brushProperty name="height" value="0.05" units="cm"/>
      <inkml:brushProperty name="color" value="#004F8B"/>
    </inkml:brush>
  </inkml:definitions>
  <inkml:trace contextRef="#ctx0" brushRef="#br0">34 175 464,'0'0'10837,"-2"-3"-7908,-10-18-2550,9 15-303,0-1-1,0 0 0,0 0 0,1-1 1,0 1-1,1 0 0,0-1 0,0 1 1,0-1-1,1 1 0,1-13 0,-1 6 252,0 13-65,3 4-259,0 0 1,0-1 0,0 1-1,-1 0 1,1 0 0,-1 0-1,0 0 1,1 1 0,-2-1-1,3 5 1,1 1 22,20 28 101,36 41 0,-51-67-109,0-1 0,0 0 0,1 0 0,0-1 0,1-1 0,0 0 0,25 13 0,-36-20-6,0-1 1,-1 1-1,1-1 1,0 1-1,0-1 1,0 1-1,-1-1 0,1 0 1,0 1-1,0-1 1,0 0-1,0 0 1,0 1-1,0-1 1,0 0-1,0 0 0,0 0 1,-1 0-1,1 0 1,0-1-1,0 1 1,0 0-1,0 0 1,0-1-1,0 1 0,0 0 1,-1-1-1,1 1 1,0-1-1,0 1 1,0-1-1,-1 1 1,1-1-1,0 1 0,-1-1 1,1 0-1,0-1 1,0-1 95,0-1 1,0 0-1,-1 0 0,1 1 1,-1-1-1,0 0 1,-1-7-1,0-5 54,0-21 127,-3 1 0,-12-61 1,11 73-278,3 0-298,1 13-7826</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4:37.443"/>
    </inkml:context>
    <inkml:brush xml:id="br0">
      <inkml:brushProperty name="width" value="0.05" units="cm"/>
      <inkml:brushProperty name="height" value="0.05" units="cm"/>
      <inkml:brushProperty name="color" value="#004F8B"/>
    </inkml:brush>
  </inkml:definitions>
  <inkml:trace contextRef="#ctx0" brushRef="#br0">1 40 6979,'0'0'5592,"9"15"-5520,2 2 9,1 0 0,0-1 0,1 0 0,17 15 0,-26-26-45,1-1 1,0 0-1,0 0 0,0 0 0,0 0 1,1-1-1,-1 0 0,1 0 1,0-1-1,0 1 0,0-1 0,0-1 1,0 1-1,0-1 0,1 0 1,-1 0-1,0-1 0,1 0 0,-1 0 1,1 0-1,6-2 0,-10 1-22,-1 0 0,0-1-1,1 1 1,-1-1 0,0 1-1,0-1 1,0 0 0,-1 0 0,1 0-1,0 0 1,-1 0 0,1 0-1,-1 0 1,0 0 0,1-1-1,-1 1 1,0 0 0,0-1-1,-1 1 1,1-1 0,-1 0-1,1 1 1,-1-5 0,5-68 55,-5 67-58,-1-15-65,-1-10 724,3 28-1189,2 16-1235,-1-3 1602,0-1 1,1 1 0,0 0-1,1-1 1,0 1 0,0-1-1,0 0 1,1-1 0,0 1-1,0-1 1,1 0-1,7 7 1,-8-8 242,1-1-1,-1 1 1,1-1 0,0 0-1,0-1 1,1 0-1,-1 0 1,1 0 0,-1-1-1,1 0 1,0 0 0,0 0-1,0-1 1,9 1-1,41-15 2576,-15 17-2929,0 1-3543,-21-5-1225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23.990"/>
    </inkml:context>
    <inkml:brush xml:id="br0">
      <inkml:brushProperty name="width" value="0.05" units="cm"/>
      <inkml:brushProperty name="height" value="0.05" units="cm"/>
      <inkml:brushProperty name="color" value="#004F8B"/>
    </inkml:brush>
  </inkml:definitions>
  <inkml:trace contextRef="#ctx0" brushRef="#br0">1 15 1777,'0'0'13782,"120"0"-10388,-50 0-1489,11 0-801,2 0-832,-6 0-272,-7-4-640,-14 1-2834,-17-5-4241</inkml:trace>
  <inkml:trace contextRef="#ctx0" brushRef="#br0" timeOffset="1">1165 104 11253,'0'0'0</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4:37.770"/>
    </inkml:context>
    <inkml:brush xml:id="br0">
      <inkml:brushProperty name="width" value="0.05" units="cm"/>
      <inkml:brushProperty name="height" value="0.05" units="cm"/>
      <inkml:brushProperty name="color" value="#004F8B"/>
    </inkml:brush>
  </inkml:definitions>
  <inkml:trace contextRef="#ctx0" brushRef="#br0">1 0 4946,'0'0'4530</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4:38.172"/>
    </inkml:context>
    <inkml:brush xml:id="br0">
      <inkml:brushProperty name="width" value="0.05" units="cm"/>
      <inkml:brushProperty name="height" value="0.05" units="cm"/>
      <inkml:brushProperty name="color" value="#004F8B"/>
    </inkml:brush>
  </inkml:definitions>
  <inkml:trace contextRef="#ctx0" brushRef="#br0">19 0 5314,'0'0'6118,"-1"11"-5955,-16 246 5098,17-252-5199,0 1-1,1-1 1,0 0 0,0 1 0,0-1 0,1 0-1,0 0 1,0 0 0,0 0 0,1 0 0,0 0-1,0-1 1,0 1 0,0-1 0,0 0 0,1 0-1,0 0 1,0 0 0,0-1 0,1 1 0,-1-1 0,1 0-1,-1-1 1,7 3 0,-1 0-355,1 0 0,-1-1 0,1-1 0,0 0 0,1 0 0,-1-1 0,0-1 0,1 0 0,-1 0 0,19-2 0,-13-5-2944,-7-10-1789</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4:38.501"/>
    </inkml:context>
    <inkml:brush xml:id="br0">
      <inkml:brushProperty name="width" value="0.05" units="cm"/>
      <inkml:brushProperty name="height" value="0.05" units="cm"/>
      <inkml:brushProperty name="color" value="#004F8B"/>
    </inkml:brush>
  </inkml:definitions>
  <inkml:trace contextRef="#ctx0" brushRef="#br0">1 1 9732,'0'0'6483,"143"5"-5986,-95-3-369,-3 0-112,-1-2-16,-7 2-160,-4-2-144,0 2-1105,-2-2-432,4 0-1136,3 0-1169</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4:38.844"/>
    </inkml:context>
    <inkml:brush xml:id="br0">
      <inkml:brushProperty name="width" value="0.05" units="cm"/>
      <inkml:brushProperty name="height" value="0.05" units="cm"/>
      <inkml:brushProperty name="color" value="#004F8B"/>
    </inkml:brush>
  </inkml:definitions>
  <inkml:trace contextRef="#ctx0" brushRef="#br0">1 0 11381,'0'0'3314</inkml:trace>
  <inkml:trace contextRef="#ctx0" brushRef="#br0" timeOffset="1">61 181 13158,'0'0'5202,"4"15"-9428</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4:39.982"/>
    </inkml:context>
    <inkml:brush xml:id="br0">
      <inkml:brushProperty name="width" value="0.05" units="cm"/>
      <inkml:brushProperty name="height" value="0.05" units="cm"/>
      <inkml:brushProperty name="color" value="#004F8B"/>
    </inkml:brush>
  </inkml:definitions>
  <inkml:trace contextRef="#ctx0" brushRef="#br0">1 1 48,'0'-1'14377,"0"20"-14314,-1-8 348,1 1 1,0 0-1,4 21 0,-3-30-491,-1-1-1,1 1 1,0-1-1,0 1 0,0-1 1,0 1-1,0-1 0,0 0 1,1 0-1,-1 0 1,1 0-1,-1 0 0,1 0 1,0 0-1,0 0 0,0 0 1,0-1-1,0 1 1,0-1-1,0 0 0,1 1 1,-1-1-1,4 1 0,-2-2-2648</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4:40.404"/>
    </inkml:context>
    <inkml:brush xml:id="br0">
      <inkml:brushProperty name="width" value="0.05" units="cm"/>
      <inkml:brushProperty name="height" value="0.05" units="cm"/>
      <inkml:brushProperty name="color" value="#004F8B"/>
    </inkml:brush>
  </inkml:definitions>
  <inkml:trace contextRef="#ctx0" brushRef="#br0">29 0 8708,'0'0'8404,"0"12"-8452,-2-9-1505,-10-3-2929,-3 0-6355</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4:47.695"/>
    </inkml:context>
    <inkml:brush xml:id="br0">
      <inkml:brushProperty name="width" value="0.05" units="cm"/>
      <inkml:brushProperty name="height" value="0.05" units="cm"/>
      <inkml:brushProperty name="color" value="#004F8B"/>
    </inkml:brush>
  </inkml:definitions>
  <inkml:trace contextRef="#ctx0" brushRef="#br0">0 0 592,'1'2'18486,"0"-2"-18197,14 0-8563</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4:49.088"/>
    </inkml:context>
    <inkml:brush xml:id="br0">
      <inkml:brushProperty name="width" value="0.05" units="cm"/>
      <inkml:brushProperty name="height" value="0.05" units="cm"/>
      <inkml:brushProperty name="color" value="#004F8B"/>
    </inkml:brush>
  </inkml:definitions>
  <inkml:trace contextRef="#ctx0" brushRef="#br0">1 482 5555,'0'0'3236,"21"-5"-2468,70-15-507,-80 17-129,0-1 0,0-1-1,0 1 1,-1-1 0,0-1-1,0 0 1,-1-1 0,1 0-1,-2 0 1,1 0-1,-1-2 1,10-10 0,-6 3 118,-1-1 0,0 0 0,-1 0 0,-1-1 0,10-26 1,-12 23-171,-2-1 0,0-1 1,-1 1-1,-1-1 0,-1 0 1,-3-42-1,1 54-5,13 15-470,8 14 371,0 1 0,-2 0 0,0 2 0,-1 0 0,24 37 0,-35-49 25,-1-1 0,0 1 1,0 1-1,-1-1 0,0 1 0,-1 0 0,0 0 0,0 0 0,-1 1 0,-1-1 0,0 1 0,0-1 0,-1 1 0,0 22 0,-2-31-2,1 1 0,-1-1 1,0 0-1,0 1 0,0-1 0,0 0 0,0 0 0,-1 1 0,1-1 0,-1 0 0,1 0 0,-1 0 0,0-1 0,0 1 0,0 0 0,0-1 0,0 1 0,0-1 1,0 0-1,0 1 0,-1-1 0,1 0 0,0-1 0,-1 1 0,1 0 0,-1-1 0,1 1 0,-5-1 0,-7 3 23,0-2-1,0 0 1,-24-1-1,36-1-24,1 0-1,-1 1 1,0-1-1,0 0 1,1 0-1,-1 0 1,1 0-1,-1 0 1,1 0-1,-1 0 1,1 0-1,0-1 1,0 1-1,-1-1 1,1 1-1,0-1 1,0 1-1,0-1 1,1 0-1,-1 1 1,0-1-1,1 0 1,-1 1 0,1-1-1,-1 0 1,1 0-1,0 0 1,0 0-1,0 1 1,0-5-1,-1-2-92,1-1 0,0 0-1,1 0 1,0 0 0,2-12-1,6-1-134,1 1-1,1 0 0,1 0 1,0 1-1,2 1 0,26-30 1,-10 12-23,-20 23 351,29-34-444,-36 45 534,-1 1-1,0 0 0,1-1 1,-1 1-1,1 1 0,-1-1 1,1 0-1,0 1 0,0-1 1,0 1-1,0 0 0,0 0 1,0 0-1,0 0 0,5 0 1,-6 2-164,0 0 1,0 0 0,-1 0-1,1 0 1,0 0 0,0 0-1,-1 1 1,1-1 0,-1 1-1,1-1 1,-1 1 0,0 0-1,1-1 1,-1 1 0,0 0-1,0 0 1,0 0-1,-1 0 1,1 0 0,0 0-1,0 3 1,2 2 56,44 131 1378,-31-87-1169,25 58 0,-33-86-1413,-27-17-10948</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4:49.945"/>
    </inkml:context>
    <inkml:brush xml:id="br0">
      <inkml:brushProperty name="width" value="0.05" units="cm"/>
      <inkml:brushProperty name="height" value="0.05" units="cm"/>
      <inkml:brushProperty name="color" value="#004F8B"/>
    </inkml:brush>
  </inkml:definitions>
  <inkml:trace contextRef="#ctx0" brushRef="#br0">0 66 5683,'0'0'3879,"22"-1"-3188,-4 0-410,151-3 2620,-160 5-2833,1 1 0,-1 0 0,0 0 0,1 1 0,-1 1 0,0 0 0,-1 0-1,1 0 1,-1 1 0,0 0 0,0 1 0,0 0 0,8 9 0,-7-7-70,0-1 1,0 0 0,1-1 0,0 1-1,0-2 1,0 0 0,1 0 0,11 3 0,-21-7 7,0 0 0,0-1 1,1 0-1,-1 1 1,0-1-1,0 0 0,1 1 1,-1-1-1,0 0 0,1 0 1,-1 0-1,0 0 1,1 0-1,-1-1 0,0 1 1,1 0-1,-1-1 1,0 1-1,0-1 0,1 1 1,-1-1-1,0 1 0,0-1 1,0 0-1,0 0 1,0 1-1,0-1 0,0 0 1,0 0-1,0 0 1,0 0-1,0 0 0,0 0 1,-1-1-1,2-1 0,-1-3 28,1 0 0,-1 0-1,-1 0 1,1 0 0,-1 0-1,-1-10 1,1 0-83,0 13 41,0 0-1,0 0 1,-1 0 0,1 0 0,-1 0-1,0 0 1,0 0 0,0 0 0,0 0-1,0 0 1,-1 1 0,1-1 0,-1 0-1,0 1 1,0-1 0,0 1 0,0 0-1,-2-3 1,-1 1-15,0 1 0,0 0 0,0 0 0,0 0 0,-1 0 0,1 1 0,-1 0 0,-10-3 0,-6 1-54,-1 0 0,0 2 0,-39 0 0,62 2 76,-20-1-31,15 0 9,0 1 1,0-1-1,-1 1 1,1 0-1,0 0 1,0 1-1,0 0 1,0-1-1,0 2 1,-5 1-1,10-3 6,-1 0 0,1 0 0,0 1 0,0-1 0,-1 0 0,1 0 0,0 1 0,0-1 0,0 0 0,-1 1-1,1-1 1,0 0 0,0 1 0,0-1 0,0 0 0,0 1 0,0-1 0,0 0 0,0 1 0,0-1 0,0 0 0,0 1-1,0-1 1,0 0 0,0 1 0,0-1 0,0 0 0,0 1 0,0-1 0,0 0 0,0 1 0,0-1 0,1 0 0,-1 0-1,0 1 1,0-1 0,0 0 0,1 0 0,-1 1 0,0-1 0,0 0 0,1 0 0,-1 1 0,0-1 0,1 0 0,-1 0 0,0 0-1,0 0 1,1 0 0,-1 1 0,0-1 0,1 0 0,-1 0 0,0 0 0,1 0 0,-1 0 0,0 0 0,1 0 0,-1 0-1,1 0 1,23 6-82,-23-5 90,51 9 374,97 34 0,-131-36-164,1 0-1,-1 2 1,0 0-1,-1 0 1,0 2-1,-1 0 1,-1 1-1,19 19 1,-12-11 147,-15-15-329,-1 0-1,0 0 1,0 0-1,0 1 1,-1 0-1,7 12 1,-13-29-233,0 0 0,1 0 0,0 0 1,1 0-1,-1 0 0,2 1 1,0-1-1,0 0 0,0 0 1,5-9-1,-3 12 235,0 0-1,1 1 1,-1 0-1,1 0 1,0 0-1,1 0 1,-1 1-1,14-9 1,-18 13 9,1-1 1,-1 1 0,1 0-1,0 0 1,-1 0-1,1 1 1,0-1-1,0 0 1,0 1-1,0-1 1,0 1-1,-1-1 1,1 1-1,0 0 1,0 0-1,0 0 1,0 0-1,0 0 1,0 0 0,0 1-1,0-1 1,0 0-1,0 1 1,-1 0-1,1-1 1,0 1-1,0 0 1,-1 0-1,1 0 1,0 0-1,-1 0 1,1 1-1,-1-1 1,1 0-1,-1 1 1,0-1 0,0 1-1,0-1 1,2 4-1,3 7-22,0 0 1,0 0-1,-1 1 0,-1 0 0,0 0 1,-1 0-1,0 1 0,-1-1 0,-1 1 1,0 21-1,-1-34-472,10-36-310,-3 16 661,0 1 1,2 0-1,0 0 0,1 1 1,1 0-1,0 1 0,1 0 1,17-16-1,-28 31 194,0 1 0,0 0 0,0 0 0,-1 0-1,1 0 1,0 0 0,0 0 0,0 0 0,0 0 0,-1 0 0,1 0 0,0 0 0,0 0-1,0 1 1,-1-1 0,1 0 0,0 1 0,0-1 0,-1 0 0,1 1 0,0-1-1,-1 1 1,1-1 0,0 1 0,-1 0 0,1-1 0,-1 1 0,1 0 0,0 0-1,22 27-446,-18-23 584,40 39-1941,-39-40 1043,0-1-1,0 1 0,0-1 1,1 0-1,-1-1 0,1 0 1,7 2-1,24 4-2846</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4:50.381"/>
    </inkml:context>
    <inkml:brush xml:id="br0">
      <inkml:brushProperty name="width" value="0.05" units="cm"/>
      <inkml:brushProperty name="height" value="0.05" units="cm"/>
      <inkml:brushProperty name="color" value="#004F8B"/>
    </inkml:brush>
  </inkml:definitions>
  <inkml:trace contextRef="#ctx0" brushRef="#br0">186 181 1553,'0'0'13531,"10"-14"-11989,27-47-544,-36 60-964,0 0-1,-1 0 1,1 0-1,0 0 1,-1 0-1,1 0 0,-1 0 1,1 0-1,-1 0 1,1 0-1,-1 0 1,0-1-1,0 1 1,0 0-1,1 0 1,-1 0-1,0-1 1,-1 1-1,1 0 1,0 0-1,0-1 1,0 1-1,-1 0 1,1 0-1,0 0 1,-1 0-1,1 0 1,-1 0-1,0-1 1,1 1-1,-1 0 1,0 0-1,-1-1 1,-1 0-43,0 0 1,0 1-1,0 0 1,0-1-1,0 1 1,-1 0-1,1 0 0,-5 0 1,1-1 40,-9-1-112,1 0-1,-1 1 1,0 1-1,-21 0 1,33 1 66,0 0 0,0 0 0,0 0 0,0 0 0,0 1 0,0-1 0,0 1-1,0 0 1,1 0 0,-1 1 0,0-1 0,1 1 0,-1 0 0,1 0 0,-1 0 0,1 0 0,0 1 0,0-1 0,0 1-1,0 0 1,0 0 0,-2 4 0,4-5 7,0 0 0,0 0 0,0 1-1,0-1 1,0 1 0,1-1 0,-1 1 0,1-1-1,-1 1 1,1-1 0,0 1 0,0 0-1,0-1 1,1 1 0,-1-1 0,1 1 0,-1-1-1,1 1 1,0-1 0,0 0 0,0 1 0,1 1-1,1-1 1,-1 0 0,1 0 0,0 0 0,0-1 0,0 0 0,0 0 0,0 1 0,0-2 0,1 1 0,-1 0 0,1-1 1,-1 1-1,5 0 0,11 2-30,0 0 1,1-2-1,-1 0 1,27-1 0,-42 0 8,1-1-1,-1 0 1,0 0 0,1 0 0,-1-1 0,0 1 0,1-1 0,-1 0-1,0 0 1,0-1 0,0 1 0,0-1 0,0 0 0,0 0 0,0 0-1,-1-1 1,1 1 0,-1-1 0,1 0 0,-1 0 0,0 0-1,0 0 1,0 0 0,-1-1 0,1 1 0,-1-1 0,0 0 0,0 0-1,0 0 1,-1 0 0,1 0 0,-1 0 0,0 0 0,0-1 0,0 1-1,-1 0 1,0-1 0,1 1 0,-2-8 0,1 11 28,1-2 0,-1-1-1,0 1 0,0-1 1,0 0-1,0 1 0,-1-1 0,1 1 1,-1-1-1,0 1 0,0-1 1,0 1-1,0-1 0,-1 1 1,1 0-1,-1 0 0,0 0 1,0 0-1,0 0 0,-4-4 1,5 6 208,3 43-363,-1-39 74,0 0 0,0 0 0,1 1 0,-1-1 0,1 0 0,0-1 0,0 1 0,0 0 0,1 0 0,-1-1 0,0 1 0,1-1 1,0 0-1,-1 0 0,1 0 0,0 0 0,0 0 0,0-1 0,1 1 0,-1-1 0,0 0 0,0 0 0,7 1 0,5 1-1788,1 0-1,-1-1 1,30 0 0,-11-2-3715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28.126"/>
    </inkml:context>
    <inkml:brush xml:id="br0">
      <inkml:brushProperty name="width" value="0.05" units="cm"/>
      <inkml:brushProperty name="height" value="0.05" units="cm"/>
      <inkml:brushProperty name="color" value="#004F8B"/>
    </inkml:brush>
  </inkml:definitions>
  <inkml:trace contextRef="#ctx0" brushRef="#br0">286 0 6851,'0'0'4106,"-19"15"-3850,11-8-205,-11 8 104,0 1 0,1 1 1,1 0-1,1 1 0,-23 33 0,11-6 497,-39 86-1,60-116-497,1 0-1,1 1 1,0-1-1,1 1 0,1 0 1,0 0-1,2 0 0,0 1 1,0-1-1,3 20 1,-1-31-132,1 0 1,0 0 0,0 0 0,0 0 0,0 0-1,1-1 1,0 1 0,0-1 0,0 0 0,0 0-1,1 0 1,-1 0 0,1-1 0,0 1 0,0-1-1,1 0 1,-1 0 0,1-1 0,-1 1 0,9 2-1,8 4 49,0-1 1,1-1-1,30 5 0,-2-3 12,1-2 0,-1-3 0,1-2 1,100-9-1,-133 5-69,-1-1 1,1-1 0,-1 0-1,0-2 1,-1 0-1,1 0 1,-1-2 0,22-13-1,-32 17-20,0 1 0,0-2 0,-1 1-1,0-1 1,1 1 0,-2-1 0,1-1-1,0 1 1,-1-1 0,0 1-1,-1-1 1,1-1 0,-1 1 0,0 0-1,0-1 1,-1 1 0,0-1 0,0 0-1,-1 0 1,0 0 0,0 0 0,0 0-1,-2-11 1,0 12-12,0 0 0,-1 1 0,0 0 0,0-1 0,0 1 0,0 0 0,-1 0-1,0 0 1,0 1 0,-1-1 0,1 1 0,-1-1 0,0 1 0,0 0 0,0 1 0,-1-1 0,1 1 0,-1 0 0,0 0-1,0 0 1,0 0 0,-8-2 0,2 0 35,-1 1 1,0 0-1,0 1 0,0 0 1,0 1-1,0 0 0,0 1 1,-1 1-1,-19 1 0,29-1 6,0 1 1,0 0-1,0 1 0,0-1 0,0 0 0,0 1 0,0 0 0,0-1 0,1 1 0,-1 0 0,1 1 0,-1-1 1,1 0-1,0 1 0,0-1 0,0 1 0,0 0 0,0 0 0,1-1 0,-1 1 0,1 0 0,0 1 1,0-1-1,-2 6 0,2-5-9,0 0 1,0 0-1,0 1 1,1-1-1,0 0 1,0 1-1,0-1 1,0 0-1,0 1 1,1-1-1,0 0 1,0 0-1,0 1 1,0-1-1,1 0 0,-1 0 1,1 0-1,0-1 1,4 6-1,0-3 4,0 0 0,1-1 0,-1 0-1,1 0 1,0 0 0,1-1-1,-1 0 1,1-1 0,-1 0-1,14 4 1,12 2-138,43 6 0,19-5-1555,1-8-2242</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4:51.066"/>
    </inkml:context>
    <inkml:brush xml:id="br0">
      <inkml:brushProperty name="width" value="0.05" units="cm"/>
      <inkml:brushProperty name="height" value="0.05" units="cm"/>
      <inkml:brushProperty name="color" value="#004F8B"/>
    </inkml:brush>
  </inkml:definitions>
  <inkml:trace contextRef="#ctx0" brushRef="#br0">32 249 2945,'-3'-18'1422,"-14"-146"1016,10 97 5566,6 98-8001,-2 0 58,3 1 0,0-1 0,2 0 1,9 44-1,-9-66-52,1 0 0,0 0 0,0-1 0,1 1 0,0-1 0,1 1 0,-1-1 0,2-1 0,-1 1 0,1-1 0,0 0 0,1 0 0,-1 0 0,1-1 0,1 0 0,-1-1 0,1 1 0,0-2 0,12 7 0,-6-5-72,-1-1 1,1 0-1,1-1 1,-1 0-1,0-1 1,1 0-1,0-2 1,-1 0-1,1 0 1,0-1-1,23-4 1,-35 3 73,-1 0-1,1-1 1,0 1-1,-1-1 1,1 1 0,-1-1-1,1 0 1,-1 0-1,0 0 1,1-1 0,-1 1-1,-1-1 1,1 1 0,0-1-1,0 1 1,-1-1-1,0 0 1,1 0 0,-1 0-1,0 0 1,0 0-1,-1 0 1,1 0 0,0-4-1,1-11 226,1 0 0,-2-32-1,-1 46-183,0-2 45,-1 1 0,0-1-1,0 0 1,0 1-1,-1-1 1,-4-8-1,6 13-92,0 0-1,0 0 0,-1 0 0,1 0 0,-1 0 1,1 0-1,-1 0 0,1 0 0,-1 0 1,0 0-1,1 1 0,-1-1 0,0 0 1,0 0-1,1 1 0,-1-1 0,0 0 0,0 1 1,0-1-1,0 1 0,0-1 0,0 1 1,0-1-1,0 1 0,0 0 0,0 0 1,0-1-1,0 1 0,0 0 0,0 0 0,0 0 1,0 0-1,-1 0 0,1 0 0,0 1 1,0-1-1,0 0 0,0 1 0,0-1 0,0 0 1,0 1-1,0-1 0,0 1 0,0-1 1,-1 2-1,0 1-37,-1 0 0,0 1 0,1-1 1,0 1-1,0-1 0,0 1 0,0 0 0,1 0 1,0 0-1,-1 0 0,1 0 0,1 0 1,-1 0-1,0 0 0,1 6 0,-1 4-19,1 0-1,0-1 0,4 23 1,-3-32 15,0 1 1,0-1-1,1 1 0,0-1 1,0 1-1,0-1 0,0 0 1,1 0-1,-1 0 1,1 0-1,0-1 0,1 1 1,-1-1-1,1 1 0,-1-1 1,1 0-1,0-1 1,0 1-1,0-1 0,0 1 1,1-1-1,-1 0 0,8 2 1,4 0-182,1 0 1,-1-1-1,1-1 1,-1 0-1,24-2 0,-34 0 99,0-1-1,-1 1 1,1-1 0,-1-1-1,0 1 1,1-1-1,-1 0 1,0-1-1,0 1 1,0-1-1,-1 0 1,1 0-1,-1 0 1,1 0-1,-1-1 1,0 0-1,6-7 1,6-9-378,-1-1 0,22-39 1,12-15 186,-46 72 439,-1 0 0,1 0 0,0 1 0,0-1 0,0 1 0,0 0 1,0-1-1,0 1 0,1 1 0,-1-1 0,1 0 0,-1 1 0,1 0 0,0 0 0,0 0 0,-1 0 0,1 0 0,0 1 0,0 0 1,0 0-1,0 0 0,0 0 0,-1 0 0,1 1 0,0 0 0,0 0 0,-1 0 0,1 0 0,0 0 0,-1 1 0,7 3 0,-4-1 53,0 0-1,0 0 1,-1 0-1,0 1 1,1 0-1,-2 0 1,1 0-1,0 0 0,-1 1 1,0 0-1,-1 0 1,1 0-1,-1 0 1,0 1-1,-1-1 0,4 12 1,-5-13-108,1 1 0,-1-1-1,0 1 1,-1 0 0,1-1 0,-1 1-1,0 0 1,-1 0 0,1-1 0,-1 1 0,-1 0-1,-1 5 1,2-9-121,-1 1 1,1-1-1,-1 0 0,0 0 0,0 0 0,0 0 1,0 0-1,-1 0 0,1 0 0,0 0 1,-1-1-1,1 0 0,-1 1 0,0-1 0,1 0 1,-1 0-1,0 0 0,0-1 0,0 1 0,1-1 1,-1 1-1,0-1 0,0 0 0,0 0 1,-3-1-1,-4 2-492,-1-1-390,-1 1 0,1-2 0,0 1 1,-13-4-1,-26-15-3803</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16.095"/>
    </inkml:context>
    <inkml:brush xml:id="br0">
      <inkml:brushProperty name="width" value="0.05" units="cm"/>
      <inkml:brushProperty name="height" value="0.05" units="cm"/>
      <inkml:brushProperty name="color" value="#004F8B"/>
    </inkml:brush>
  </inkml:definitions>
  <inkml:trace contextRef="#ctx0" brushRef="#br0">1 5 368,'0'0'14618,"15"0"-13962,114-2 93,53 0 201,-62 9-4362,-113-6-1105</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17.154"/>
    </inkml:context>
    <inkml:brush xml:id="br0">
      <inkml:brushProperty name="width" value="0.05" units="cm"/>
      <inkml:brushProperty name="height" value="0.05" units="cm"/>
      <inkml:brushProperty name="color" value="#004F8B"/>
    </inkml:brush>
  </inkml:definitions>
  <inkml:trace contextRef="#ctx0" brushRef="#br0">2 248 1265,'-2'-2'11028,"4"7"-10094,3 2-864,-1-1-1,1 0 1,0-1 0,0 1-1,1-1 1,0 0-1,0 0 1,0 0-1,0-1 1,1 0-1,0-1 1,12 6-1,-6-4 36,0 0 0,1 0 0,0-1 0,0-1 0,0-1 0,16 2-1,-26-4-48,0 0 0,0 1 0,0-2 0,0 1 0,0 0-1,0-1 1,0 0 0,0 0 0,0 0 0,0 0-1,0-1 1,-1 1 0,1-1 0,-1 0 0,6-4-1,-5 3-26,-1-1 0,0 0 0,0 0 0,0-1-1,0 1 1,-1-1 0,1 1 0,-1-1 0,0 0-1,-1 0 1,1 0 0,0-7 0,1 4-57,-1 0 0,0 0 0,-1 0 0,0-1 0,0 1 0,-1-1 0,0 1 0,0 0 0,-1-1 0,0 1 0,0 0 0,-1-1 0,-1 1 0,1 0 0,-1 0 0,0 0 0,-1 1 0,0-1 0,0 1 0,-1 0 0,1 0 1,-2 0-1,1 1 0,-1 0 0,0 0 0,-9-8 0,3 6-45,-1-1 1,0 2 0,-14-8 0,23 13 50,1 1 0,-1-1 0,-1 0 0,1 1 0,0 0 0,0 0 0,0 0 0,-1 1 0,1-1 0,0 1 0,0 0 0,-1 0 0,1 1 0,0-1 0,-7 3 0,9-2 9,1 0 0,0 1 0,-1-1 0,1 1 0,0-1 0,0 1 0,0 0 0,0-1 0,1 1 0,-1 0 0,0 0 0,1-1 0,-1 1 0,1 0 0,-1 0 0,1 0 0,0 0 0,0 0 0,0 0 0,0 3 0,5 42-12,-2-40 47,0 0 0,1 0 1,0 0-1,0 0 0,1-1 0,0 0 1,0 0-1,0 0 0,1-1 1,0 1-1,0-1 0,0-1 1,1 1-1,-1-1 0,12 5 1,8 4 140,1 0 1,49 14 0,-51-20-53,-1-1-1,1-1 1,1-1 0,-1-1 0,0-2-1,1 0 1,33-4 0,-56 2-71,0 1 0,0-1 0,0 0 0,-1 0 0,1-1 0,0 1 0,-1 0 0,1-1 0,-1 0 0,1 1 0,-1-1 0,0 0 0,0 0 0,0-1 0,0 1 0,0 0 0,-1-1 0,1 1 0,0-1 0,-1 1 0,0-1 0,0 0 0,0 1 0,0-1 0,0 0 0,0 0 0,-1 0 0,1-4 0,1-12 56,0 0 0,-2 0 0,-2-28 0,1 14-472,0 27-8,1-3-2125,1 3-2711</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18.176"/>
    </inkml:context>
    <inkml:brush xml:id="br0">
      <inkml:brushProperty name="width" value="0.05" units="cm"/>
      <inkml:brushProperty name="height" value="0.05" units="cm"/>
      <inkml:brushProperty name="color" value="#004F8B"/>
    </inkml:brush>
  </inkml:definitions>
  <inkml:trace contextRef="#ctx0" brushRef="#br0">1 89 5539,'0'0'1974,"10"-2"3492,8 55-4910,-15-39-388,1 0 0,1 0 0,0 0 1,1 0-1,0-1 0,1 0 0,0 0 1,1-1-1,1 0 0,0 0 1,16 15-1,-23-26-154,-1 0-1,1 0 1,-1 0 0,1 0 0,-1 0-1,1 0 1,0 0 0,0-1-1,-1 1 1,1-1 0,0 0 0,0 1-1,0-1 1,-1 0 0,1 0 0,0 0-1,0 0 1,0 0 0,0 0 0,-1-1-1,1 1 1,0-1 0,0 1 0,0-1-1,-1 0 1,1 1 0,0-1 0,-1 0-1,1 0 1,-1 0 0,1 0 0,-1-1-1,0 1 1,1 0 0,-1-1 0,0 1-1,0-1 1,0 1 0,0-1 0,0 1-1,1-4 1,4-4-78,-1 0-1,-1-1 0,1 1 1,-2-1-1,1 0 1,1-10-1,-1-9-49,-1 1-1,-1-56 1,-2 56 695,1 28-602,1 0 1,0 0 0,-1 0-1,1 1 1,0-1 0,-1 0-1,1 1 1,0-1 0,-1 1-1,1 0 1,-1 0 0,1-1-1,-1 1 1,0 0-1,2 2 1,13 7-39,1 0 0,0-1 0,0 0 0,1-1 0,0-1 0,0-1 0,1-1 0,-1 0 0,1-2 0,0 0 0,1-1 0,-1-1 0,0 0-1,27-4 1,-44 3 62,0-1 0,0 1-1,0-1 1,0 1-1,0-1 1,0 0-1,0 0 1,-1 0 0,1 0-1,0 0 1,0 0-1,-1-1 1,1 1-1,-1-1 1,1 1 0,-1-1-1,0 1 1,1-1-1,-1 0 1,0 0-1,0 1 1,0-1 0,0 0-1,-1 0 1,1 0-1,-1 0 1,1 0-1,0-3 1,1-8 46,-1 1 0,0 0 0,-1-21 0,0 17 25,-1 16-72,0-1 1,1 0 0,-1 1 0,0-1 0,1 1 0,-1 0 0,0-1-1,1 1 1,-1-1 0,0 1 0,0 0 0,0 0 0,1-1 0,-1 1-1,0 0 1,0 0 0,0 0 0,0 0 0,1 0 0,-1 0-1,0 0 1,0 0 0,0 0 0,0 1 0,1-1 0,-1 0 0,0 0-1,0 1 1,-1 0 0,-27 11-209,24-5 207,1 0 0,1 0-1,-1 1 1,1-1 0,1 1-1,-1 0 1,1-1-1,1 1 1,-1 0 0,1 0-1,1 0 1,0 14-1,-1-14 5,2-1 0,-1 1 0,1-1 0,0 0 0,1 0 0,0 1 0,0-1 0,0 0 0,1 0 0,0-1 0,0 1 0,1 0 0,8 10 0,-5-9 7,1-1 0,0 0 0,0-1 0,1 0 0,0 0 0,0-1 0,0 0 0,1 0 0,-1-1 0,1 0 0,0-1 0,1 0 0,-1-1 0,0 0 0,1 0 0,-1-1 0,1-1 0,-1 0 0,1 0 0,-1-1 0,14-3 0,-18 2-51,0-1 0,0 0 0,0 0 0,0 0 0,-1-1 0,0 0 0,0 0 0,0 0 0,0-1-1,0 1 1,-1-1 0,0-1 0,0 1 0,0 0 0,-1-1 0,1 0 0,-2 0 0,5-11 0,-1 2-292,-1-1 0,-1 1 1,0-1-1,-1 0 0,-1 0 0,1-24 1,-3-19 3019,0 82-2228,-1-8-415,1 1-1,1 0 0,1 0 1,0-1-1,1 1 0,8 25 1,-9-36-98,1 0 0,-1-1 0,1 1 0,0 0 0,0-1 0,0 0 0,1 0 0,-1 0 0,1 0 0,0 0 0,0-1 0,0 0 0,1 1-1,-1-2 1,1 1 0,0 0 0,0-1 0,0 0 0,0 0 0,0-1 0,0 1 0,0-1 0,10 1 0,53 0-4390,-37-5 486</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18.879"/>
    </inkml:context>
    <inkml:brush xml:id="br0">
      <inkml:brushProperty name="width" value="0.05" units="cm"/>
      <inkml:brushProperty name="height" value="0.05" units="cm"/>
      <inkml:brushProperty name="color" value="#004F8B"/>
    </inkml:brush>
  </inkml:definitions>
  <inkml:trace contextRef="#ctx0" brushRef="#br0">38 4 6147,'0'0'8361,"0"0"-8354,0-1 0,0 1 0,0 0 0,-1 0 0,1 0 1,0-1-1,0 1 0,0 0 0,0 0 0,-1 0 0,1 0 0,0 0 0,0-1 0,0 1 0,-1 0 1,1 0-1,0 0 0,0 0 0,0 0 0,-1 0 0,1 0 0,0 0 0,0 0 0,-1 0 0,1 0 0,0 0 1,0 0-1,-1 0 0,1 0 0,0 0 0,0 0 0,0 0 0,-1 0 0,1 0 0,0 0 0,0 0 1,-1 0-1,1 1 0,0-1 0,0 0 0,0 0 0,0 0 0,-1 0 0,1 0 0,0 1 0,0-1 1,0 0-1,0 0 0,-1 1 0,-3 8 43,1 1 0,-1 0 0,1 0 0,1 0 0,0 0 0,0 0 0,1 11 0,0-14 17,-2 13 70,1-1 0,1 1 0,1-1 1,1 1-1,1-1 0,6 35 0,-5-46-120,-1 0-1,1-1 1,0 0-1,0 1 1,1-1-1,0-1 1,0 1 0,1 0-1,0-1 1,0 0-1,1 0 1,-1-1-1,1 1 1,0-1-1,1 0 1,-1-1-1,1 0 1,0 0-1,10 4 1,-3-3-13,1-1 1,0 0-1,-1-1 0,1-1 1,0 0-1,0-1 1,26-2-1,-26 1-12,-13-1 8,1 1 1,0-1-1,0 1 0,0-1 1,-1 0-1,1 0 1,0 0-1,-1-1 1,1 1-1,-1-1 0,0 1 1,1-1-1,-1 0 1,0 0-1,0 0 1,0 0-1,0 0 1,0 0-1,-1-1 0,1 1 1,-1-1-1,1 1 1,-1-1-1,0 1 1,0-1-1,0 0 1,-1 1-1,1-1 0,0 0 1,-1 0-1,0-3 1,3-10-7,-1 0 1,-1 0-1,-1 1 1,-2-21-1,-1 19-21,0 20-405,-1 28-267,4-18 657,0 0-1,1-1 0,1 1 1,0 0-1,1 0 0,0-1 1,10 24-1,-11-31 31,1 0 1,0 0-1,0 0 0,0-1 1,0 1-1,1-1 0,0 0 1,0 0-1,0 0 1,0-1-1,0 1 0,1-1 1,0 0-1,0 0 0,0-1 1,0 1-1,0-1 0,0 0 1,0 0-1,1-1 0,7 2 1,-8-3-5,-1 1 0,1 0 0,0-1 0,-1 0 0,1 0 0,0 0 0,0-1 0,-1 0 1,1 0-1,-1 0 0,1 0 0,-1-1 0,1 1 0,-1-1 0,0 0 0,1-1 0,-1 1 0,5-5 0,1-2-144,-1-1 0,0-1 0,-1 1 0,0-2 0,8-13 0,-13 20 105,6-10-83,1 0-1,1 1 1,0 0 0,1 0-1,17-15 1,-24 25 301,-1 1-1,1 0 1,0-1 0,0 1 0,0 1-1,0-1 1,1 1 0,-1 0 0,1 0-1,-1 1 1,1-1 0,0 1 0,-1 0-1,1 1 1,0 0 0,0 0 0,0 0-1,-1 0 1,1 1 0,8 2 0,-10-2-69,0 1 0,-1 0 0,1 0-1,-1 1 1,0-1 0,1 0 0,-1 1 0,-1 0 0,1 0 0,0 0 0,0 0 0,-1 0 0,0 1 0,0-1 0,0 1 0,0-1 0,0 1 0,-1 0-1,1-1 1,-1 1 0,1 8 0,0-3 52,0 1 0,0-1 0,-1 1 0,-1 0 0,1-1 0,-1 1 0,-1 0 0,-2 11 0,2-18-149,0 0 0,-1 0 0,1 0 0,-1 0 0,0 0 1,0 0-1,0 0 0,0-1 0,-1 1 0,1-1 0,-1 1 0,1-1 0,-1 0 0,0 0 1,0 0-1,0-1 0,0 1 0,0-1 0,0 1 0,0-1 0,0 0 0,-1 0 0,1-1 0,-5 2 1,-10 1-696,-1-1 1,0 0 0,-19-2-1,33 0 356,-3 0-378,0-1 1,-1 1-1,2-2 1,-1 1-1,0-1 1,0 0-1,0-1 1,1 0-1,-14-7 1,-34-20-3513</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19.224"/>
    </inkml:context>
    <inkml:brush xml:id="br0">
      <inkml:brushProperty name="width" value="0.05" units="cm"/>
      <inkml:brushProperty name="height" value="0.05" units="cm"/>
      <inkml:brushProperty name="color" value="#004F8B"/>
    </inkml:brush>
  </inkml:definitions>
  <inkml:trace contextRef="#ctx0" brushRef="#br0">0 19 7940,'0'0'8708,"129"0"-8052,-59 0-304,5-2-352,-7-2-160,-8 0-2577,-18-5-4370</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19.849"/>
    </inkml:context>
    <inkml:brush xml:id="br0">
      <inkml:brushProperty name="width" value="0.05" units="cm"/>
      <inkml:brushProperty name="height" value="0.05" units="cm"/>
      <inkml:brushProperty name="color" value="#004F8B"/>
    </inkml:brush>
  </inkml:definitions>
  <inkml:trace contextRef="#ctx0" brushRef="#br0">0 1 4130,'0'0'8380,"3"0"-7540,701 13 7412,-658-13-8288,11 0 103,-18 0-6808</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20.491"/>
    </inkml:context>
    <inkml:brush xml:id="br0">
      <inkml:brushProperty name="width" value="0.05" units="cm"/>
      <inkml:brushProperty name="height" value="0.05" units="cm"/>
      <inkml:brushProperty name="color" value="#004F8B"/>
    </inkml:brush>
  </inkml:definitions>
  <inkml:trace contextRef="#ctx0" brushRef="#br0">1 252 7171,'0'0'4333,"0"17"-3530,0 98 510,0-114-1071,0-6 431,14-243-2978,-14 117 5517,5 132-3201,0 0 0,0 0 0,-1 0 0,1 1 0,-1 0 0,1 0 0,-1 0-1,0 1 1,1-1 0,4 5 0,12 6 66,215 87 1515,-88-42-1218,-146-58-390,-1 1-1,1-1 1,-1 1-1,1 0 1,-1-1-1,1 1 1,-1 0-1,0 0 1,1 0-1,-1 0 1,0 0-1,0 0 1,0 1-1,0-1 1,0 0-1,0 0 1,0 1-1,0-1 1,0 1-1,-1-1 1,1 1-1,0-1 1,-1 1-1,0-1 1,1 1-1,-1-1 1,0 3-1,0-1-3,-1-1 0,1 1-1,-1-1 1,0 1 0,0-1-1,0 1 1,0-1 0,-1 0 0,1 1-1,0-1 1,-1 0 0,0 0-1,0 0 1,1 0 0,-5 2-1,-16 14 40,-1-2 0,0-1 0,-1-1 0,-1-1 0,0-1 0,-48 15 0,-8 5-98,79-31-40,-25 14-228,18 0-4857</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29.603"/>
    </inkml:context>
    <inkml:brush xml:id="br0">
      <inkml:brushProperty name="width" value="0.05" units="cm"/>
      <inkml:brushProperty name="height" value="0.05" units="cm"/>
      <inkml:brushProperty name="color" value="#004F8B"/>
    </inkml:brush>
  </inkml:definitions>
  <inkml:trace contextRef="#ctx0" brushRef="#br0">5 13 0,'0'0'2561,"-4"-13"-5122</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30.526"/>
    </inkml:context>
    <inkml:brush xml:id="br0">
      <inkml:brushProperty name="width" value="0.05" units="cm"/>
      <inkml:brushProperty name="height" value="0.05" units="cm"/>
      <inkml:brushProperty name="color" value="#004F8B"/>
    </inkml:brush>
  </inkml:definitions>
  <inkml:trace contextRef="#ctx0" brushRef="#br0">322 33 160,'-29'-30'11031,"16"27"-6096,-40 4-6444,32 0 2528,9-1-1013,0 1-1,1 0 0,-1 1 0,1 0 0,-1 1 0,1 0 0,0 1 0,0 0 0,1 1 0,-13 6 0,18-8 11,0 0 0,1 1-1,-1-1 1,1 1 0,-1 0 0,1 0 0,0 0 0,1 0 0,-1 1 0,1 0 0,0-1 0,0 1 0,0 1 0,0-1 0,1 0 0,0 1-1,0-1 1,1 1 0,0-1 0,0 1 0,0 0 0,0 7 0,1-8-1,0 0 0,0 0 0,1 0 0,-1 0 0,1 0 1,0 0-1,1-1 0,-1 1 0,1 0 0,0 0 0,0-1 0,1 1 0,-1-1 0,1 0 0,4 5 0,-1-3 21,0 0-1,1-1 1,0 0-1,0 0 1,0-1-1,0 0 0,1 0 1,12 5-1,3-2-13,0 0-1,1-1 1,0-1 0,0-1-1,0-2 1,0 0 0,1-1-1,-1-2 1,27-3-1,-47 3-43,0 0 0,1-1 0,-1 1 0,0-1-1,0 1 1,0-1 0,0-1 0,-1 1 0,1 0-1,-1-1 1,1 0 0,-1 0 0,0 0 0,0 0-1,0 0 1,0-1 0,-1 1 0,1-1 0,-1 0-1,0 0 1,0 0 0,0 0 0,-1 0 0,1 0-1,-1 0 1,0-1 0,0-6 0,-1 11 505,19 25-835,-17-22 356,0 1 0,1 0 1,-1-1-1,1 1 0,0-1 0,0 0 0,0 0 0,6 4 0,4 0 25,0 0 0,1-1 0,0-1 1,0 0-1,0-1 0,1-1 0,-1 0 0,1-1 0,0 0 1,0-2-1,0 1 0,0-2 0,0 0 0,21-4 0,-33 4-22,1 0-1,-1 0 0,1-1 0,-1 1 1,0-1-1,0 1 0,1-1 0,-1 0 1,0 0-1,0-1 0,-1 1 1,1-1-1,0 1 0,-1-1 0,0 0 1,0 0-1,1 0 0,-2 0 0,1 0 1,0 0-1,2-7 0,-2 2-66,1 0-1,-1 0 0,-1 0 1,1-1-1,-2 1 0,1-1 1,-1 1-1,-1-12 0,0 16 28,0 1 0,0-1-1,-1 0 1,1 1 0,-1-1-1,0 1 1,0 0 0,0 0-1,-1-1 1,1 1 0,-1 0-1,1 1 1,-1-1 0,0 1-1,0-1 1,0 1 0,-1 0 0,1 0-1,0 0 1,-7-2 0,-6-4-61,-1 1-1,-35-9 1,35 11 84,0 1-1,-1 1 0,1 1 0,-1 1 0,0 0 0,1 1 1,-1 1-1,0 0 0,-18 5 0,30-5 32,1 0 1,-1 1-1,0 0 0,1 0 0,-1 1 0,1 0 1,0 0-1,0 0 0,0 0 0,0 1 1,0-1-1,1 1 0,0 1 0,0-1 0,0 1 1,0-1-1,1 1 0,-1 0 0,1 0 1,0 1-1,1-1 0,-1 0 0,1 1 0,0 0 1,1-1-1,0 1 0,-1 0 0,2 0 1,-1 0-1,1 7 0,-1-10-13,1 0-1,0 0 1,0 0-1,0 0 1,1 0 0,-1 0-1,1 0 1,-1 0-1,1 0 1,0 0-1,0 0 1,0-1 0,1 1-1,-1 0 1,1-1-1,0 1 1,-1-1 0,1 1-1,4 3 1,-2-3-53,0-1 0,1 1 1,-1-1-1,1 0 0,0 0 1,-1 0-1,1-1 0,0 0 1,0 0-1,0 0 0,8 0 1,75 0-4281,-42-1-1566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28.895"/>
    </inkml:context>
    <inkml:brush xml:id="br0">
      <inkml:brushProperty name="width" value="0.05" units="cm"/>
      <inkml:brushProperty name="height" value="0.05" units="cm"/>
      <inkml:brushProperty name="color" value="#004F8B"/>
    </inkml:brush>
  </inkml:definitions>
  <inkml:trace contextRef="#ctx0" brushRef="#br0">518 186 2817,'0'0'4867,"-7"-19"-4366,-24-60 889,29 73-1204,-2 1 0,1 0 0,0 0 0,-1 0 0,0 0 0,0 0 0,-1 1 0,1 0 0,-1 0 0,0 0 0,0 0 0,0 1 0,-1 0 0,1 0 0,-1 1 0,-7-3 0,1 1-1,-1 0 1,-1 2-1,1-1 0,0 2 1,-19-1-1,20 3-101,0-1 0,0 2 1,0 0-1,0 0 0,0 1 0,1 0 0,-1 1 0,1 1 1,0-1-1,0 2 0,1 0 0,-1 0 0,1 1 0,1 0 1,-1 0-1,1 1 0,1 1 0,-1-1 0,1 1 0,1 1 1,0 0-1,-6 10 0,4-6 16,1 1 0,1 0 0,0 0 0,1 1 0,1 0 1,0 0-1,1 0 0,1 0 0,0 1 0,1 0 0,1-1 0,1 1 0,0 0 0,1-1 1,6 28-1,-4-36-89,0 0 0,0 0 0,1 0 0,0 0 0,1-1 0,-1 1 0,2-1 0,-1-1 0,1 1 0,0-1 1,0 0-1,1 0 0,-1 0 0,1-1 0,1 0 0,-1-1 0,1 1 0,0-2 0,0 1 0,10 3 0,10 3-223,0-2 0,1 0 0,0-2 1,50 5-1,-9-5-3289,107-5 0,-151-3 2695,0 0 1,0-2 0,0-1 0,-1-1 0,0-1-1,0-1 1,33-16 0,-53 21 1057,0 0 0,0 0 0,0-1-1,0 0 1,0 1 0,-1-2 0,0 1 0,0 0-1,0-1 1,0 0 0,-1 0 0,1 0 0,-1 0-1,-1 0 1,1-1 0,3-10 0,-5 12-36,0 0 1,-1 0 0,1 0-1,-1 0 1,0 1 0,0-1-1,0 0 1,-1 0-1,0 0 1,1 0 0,-1 1-1,0-1 1,-1 0-1,1 1 1,-1-1 0,1 1-1,-1-1 1,0 1 0,0 0-1,-1 0 1,1-1-1,-1 2 1,1-1 0,-1 0-1,0 1 1,0-1 0,-4-2-1,-5-1-62,0-1 0,0 1 0,-1 1 0,0 0 0,0 1 0,0 0 1,0 1-1,-1 1 0,1 0 0,-1 0 0,0 2 0,1-1 0,-1 2 0,-26 4 0,31-4-140,0 1 0,1 1 0,-1-1 0,1 1 0,0 1 0,-1-1 0,2 2 0,-1-1 0,0 1 0,-11 9 0,15-10 11,0 0 1,0 1 0,0 0 0,1-1 0,-1 1-1,1 0 1,0 1 0,1-1 0,-1 0-1,1 1 1,0 0 0,1-1 0,-1 1 0,1 0-1,0 0 1,0 11 0,1-13-16,0 0 1,0 0-1,0 0 0,1 0 1,0 0-1,0 0 0,0 0 1,0-1-1,1 1 0,-1 0 1,1-1-1,0 1 0,0-1 1,0 0-1,0 1 0,4 2 1,-1-1 5,0 0 1,1 0-1,0-1 1,0 1 0,0-1-1,1-1 1,-1 1-1,8 2 1,8 1 34,-1 0 0,1-1 1,0-2-1,39 4 0,-45-6-45,2 1 3,1-1 0,-1-1-1,1-1 1,-1 0-1,1-2 1,-1 0 0,32-8-1,-47 9-15,0-1 0,0 1 0,0-1 0,0 0 0,0-1 0,-1 1 0,1 0 0,-1-1 0,1 1-1,-1-1 1,0 0 0,0 0 0,0 0 0,0 0 0,-1 0 0,1 0 0,-1 0 0,0 0 0,0-1 0,0 1 0,0 0 0,-1-1 0,1 1-1,-1-1 1,0 1 0,0-1 0,0 1 0,-1-1 0,1 1 0,-1-1 0,0 1 0,1 0 0,-2-1 0,-1-3 0,1 0 23,0 0 1,-1 1-1,0-1 1,0 1-1,0-1 1,-1 1-1,0 0 0,-1 0 1,1 1-1,-1-1 1,0 1-1,0 0 1,-1 1-1,1-1 1,-11-5-1,16 48 43,1-32-59,1-1 0,0 1 0,0-1 0,0 0 1,1 1-1,0-1 0,0 0 0,0-1 0,1 1 0,-1-1 1,1 1-1,0-1 0,0 0 0,1-1 0,-1 1 0,1-1 1,0 1-1,0-1 0,0-1 0,8 4 0,-6-3-39,0 1-1,1-2 0,-1 1 0,1-1 1,0 0-1,0 0 0,0-1 1,0 0-1,0-1 0,0 0 0,0 0 1,0 0-1,0-1 0,11-3 1,-15 3-44,-1-1 0,1 0 1,0 0-1,-1 0 0,0 0 1,1 0-1,-1-1 0,0 0 1,0 1-1,0-1 0,0 0 1,-1-1-1,0 1 0,1 0 1,-1-1-1,0 1 0,0-1 1,-1 0-1,1 0 1,0-4-1,2-4 122,-1-1 0,-1 0 0,0 1 0,-1-1 0,0-15 0,0 31-15,1 1 1,0-1 0,0 1 0,0-1 0,0 0 0,0 0 0,1 0 0,5 5 0,-4-3 12,4 3-224,1 0 1,0-1-1,0 0 1,1 0-1,0-1 1,0 0-1,0-1 0,1 0 1,-1-1-1,1 0 1,0-1-1,1 0 1,18 2-1,16-1-3580</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30.977"/>
    </inkml:context>
    <inkml:brush xml:id="br0">
      <inkml:brushProperty name="width" value="0.05" units="cm"/>
      <inkml:brushProperty name="height" value="0.05" units="cm"/>
      <inkml:brushProperty name="color" value="#004F8B"/>
    </inkml:brush>
  </inkml:definitions>
  <inkml:trace contextRef="#ctx0" brushRef="#br0">0 30 7764,'0'0'3470,"18"-5"-1498,-5 1-1603,4-1 153,1 0 0,1 1 0,-1 1 1,34-1-1,-51 4-514,-1 1 0,1-1 0,0 1 0,0-1 0,0 1 0,0-1 1,0 1-1,-1 0 0,1-1 0,0 1 0,0 0 0,-1 0 0,1-1 0,0 1 0,-1 0 0,1 0 0,-1 0 0,0 0 0,1 0 0,-1 0 0,1 0 0,-1 0 1,0 0-1,0 0 0,0 0 0,0 0 0,0 0 0,0 0 0,0 0 0,0 1 0,0 41-3,0-33 36,-1-2-37,0 0 1,-1 0-1,0 0 0,-1 0 1,0 0-1,0-1 0,0 1 0,-1-1 1,0 0-1,-1 0 0,-7 10 0,6-10-7,1-1 0,1 1-1,0 0 1,0 0-1,0 1 1,1-1 0,0 1-1,0 0 1,1 0 0,0 0-1,-2 12 1,4-19 7,1 0 0,-1 0 0,0 0 0,1 0 0,-1 0 0,0 0 0,1 0 0,-1 0 0,1 0 0,0 0 0,-1 0 0,1-1 0,0 1 1,-1 0-1,1 0 0,0-1 0,0 1 0,0-1 0,0 1 0,-1 0 0,1-1 0,0 0 0,0 1 0,0-1 0,0 0 0,0 1 0,2-1 0,33 7 57,-29-6-19,31 4-54,0-2 0,1-1 0,58-4 0,-95 1-480,0 1 1,0-1-1,0 1 1,0-1-1,0 0 1,0 0-1,-1 0 0,1 0 1,0 0-1,-1 0 1,3-2-1,11-11-5372</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31.745"/>
    </inkml:context>
    <inkml:brush xml:id="br0">
      <inkml:brushProperty name="width" value="0.05" units="cm"/>
      <inkml:brushProperty name="height" value="0.05" units="cm"/>
      <inkml:brushProperty name="color" value="#004F8B"/>
    </inkml:brush>
  </inkml:definitions>
  <inkml:trace contextRef="#ctx0" brushRef="#br0">82 425 6819,'22'0'464,"-7"0"-262,5 2 84,-1-2-1,1-1 1,0 0 0,-1-1-1,0-1 1,1-1-1,-1-1 1,23-9-1,-37 10-141,1 1 0,-1-1 0,0 0 0,-1 0 0,1-1 0,-1 0-1,1 0 1,-1 0 0,-1 0 0,1 0 0,-1-1 0,0 0 0,0 1 0,-1-1 0,1 0 0,-1-1-1,-1 1 1,2-7 0,0-2 167,-1-1 0,0 1 0,-1-1 1,-1 1-1,0-1 0,-4-21 0,2 29-327,0 1 1,-1 0-1,0 0 0,0 0 1,0 0-1,-1 0 0,0 0 1,0 1-1,0 0 1,-1 0-1,0 0 0,-1 1 1,1-1-1,-1 1 0,0 1 1,0-1-1,0 1 1,-1 0-1,1 0 0,-1 1 1,0 0-1,-10-3 0,-4-2-47,-1 2 0,1 0-1,-1 2 1,0 0 0,-1 2-1,-29-1 1,49 3 51,0 0 0,0 0 1,-1 1-1,1-1 0,0 1 0,0 0 1,0 0-1,0 0 0,0 0 0,0 0 1,0 0-1,0 1 0,0 0 0,1-1 1,-1 1-1,1 0 0,-1 1 1,-3 3-1,3-2 15,0 0 0,0 1 0,1 0 0,-1-1 0,1 1 0,0 0 1,0 0-1,1 1 0,0-1 0,-2 8 0,2 1 63,0 0-1,1 0 1,0 0 0,1-1 0,0 1-1,2 0 1,-1 0 0,6 14 0,5 2 299,1-1 0,1 0 0,2-2 0,1 1 0,31 35 0,-27-35-58,-1 0 0,-1 1-1,-2 1 1,22 47 0,-37-68-292,0 0-1,0 0 0,-1 0 1,0 0-1,-1 1 1,0-1-1,0 0 1,-1 1-1,0-1 1,-3 17-1,2-23-16,1 0 0,-1 0 0,0 0 0,0 1 0,-1-1 0,1 0 0,-1-1 0,1 1 0,-1 0 0,0 0-1,0-1 1,0 1 0,0-1 0,0 1 0,-1-1 0,1 0 0,-1 0 0,0 0 0,1 0 0,-1-1 0,0 1 0,0-1 0,0 0-1,0 1 1,0-1 0,-1-1 0,1 1 0,0 0 0,0-1 0,-1 1 0,1-1 0,-4-1 0,5 1-5,1 0 1,-1 0 0,1-1 0,0 1-1,-1-1 1,1 1 0,0-1-1,-1 0 1,1 0 0,0 1-1,0-1 1,-1 0 0,1 0 0,0 0-1,0 0 1,0 0 0,0 0-1,1-1 1,-1 1 0,0 0-1,0 0 1,1-1 0,-1 1 0,1 0-1,-1-1 1,1 1 0,-1 0-1,1-1 1,0 1 0,0-1-1,0 1 1,0-3 0,0-58-365,0 50 291,2-2-66,1 1-1,0-1 1,0 1 0,1 0 0,1 0 0,1 0 0,-1 1-1,2-1 1,0 1 0,12-15 0,-3 4-104,2 1 0,1 1 0,1 0 0,25-19 0,-30 27 264,2 1 0,-1 1 0,25-12-1,-36 20 147,1 1 0,-1-1 0,1 1 0,0 0 0,0 0 0,0 1 0,0 0 0,0 0 0,0 0 0,0 1 0,0 0 0,1 0 0,-1 1 0,0-1 0,9 3 0,-11-1-74,0 1 0,1-1-1,-1 1 1,0 0 0,-1 0 0,1 0-1,-1 0 1,1 1 0,-1-1 0,0 1-1,4 6 1,-3-4-188,0-1 0,0 0 0,0-1 0,1 1 0,-1-1 0,8 6 1,-9-9-189,-1 1 1,1-1 0,0 0-1,-1 0 1,1 0 0,0 0-1,0-1 1,0 1 0,0-1-1,0 1 1,3-1 0,10-1-3289,-1-4-1533</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32.100"/>
    </inkml:context>
    <inkml:brush xml:id="br0">
      <inkml:brushProperty name="width" value="0.05" units="cm"/>
      <inkml:brushProperty name="height" value="0.05" units="cm"/>
      <inkml:brushProperty name="color" value="#004F8B"/>
    </inkml:brush>
  </inkml:definitions>
  <inkml:trace contextRef="#ctx0" brushRef="#br0">1 1 5555,'0'0'11519,"16"12"-9968,238 199 2621,-250-208-3999,21 13-2003,-25-16 1613,0 0-1,1 0 1,-1 1 0,1-1 0,-1 0 0,0 0 0,1 0-1,-1 0 1,1 1 0,-1-1 0,1 0 0,-1 0-1,1 0 1,-1 0 0,1 0 0,-1 0 0,1 0-1,-1 0 1,0 0 0,1-1 0,-1 1 0,1 0 0,-1 0-1,1 0 1,-1 0 0,1-1 0,-1 1 0,0 0-1,1 0 1,-1-1 0,0 1 0,1 0 0,-1-1-1,0 1 1,1 0 0,-1-1 0,0 1 0,0-1 0,1 1-1,-1-1 1,0 1 0,0 0 0,0-1 0,1 1-1,-1-1 1,0 1 0,0-1 0,0 1 0,0-1-1,0 0 1,1-22-7557</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32.458"/>
    </inkml:context>
    <inkml:brush xml:id="br0">
      <inkml:brushProperty name="width" value="0.05" units="cm"/>
      <inkml:brushProperty name="height" value="0.05" units="cm"/>
      <inkml:brushProperty name="color" value="#004F8B"/>
    </inkml:brush>
  </inkml:definitions>
  <inkml:trace contextRef="#ctx0" brushRef="#br0">278 1 6723,'0'0'4850,"-106"33"-2529,69-3-1632,0 0-209,4 0 336,6-4-656,8-2-128,7-5-32,5-6-160,7-6-144,13-7-4354,16 0 1585,6-22-4739</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32.806"/>
    </inkml:context>
    <inkml:brush xml:id="br0">
      <inkml:brushProperty name="width" value="0.05" units="cm"/>
      <inkml:brushProperty name="height" value="0.05" units="cm"/>
      <inkml:brushProperty name="color" value="#004F8B"/>
    </inkml:brush>
  </inkml:definitions>
  <inkml:trace contextRef="#ctx0" brushRef="#br0">0 111 3602,'0'0'5309,"20"0"-2919,24 2-1185,11 1 609,94-7-1,-146 4-1760,0-1 1,0 1-1,0-1 0,0 0 1,1 0-1,-1-1 1,0 1-1,-1 0 1,1-1-1,0 0 0,0 0 1,-1 1-1,1-2 1,-1 1-1,1 0 1,-1 0-1,0-1 0,0 1 1,0-1-1,0 0 1,-1 0-1,1 0 1,-1 1-1,1-1 0,-1-1 1,0 1-1,0 0 1,0 0-1,-1 0 1,1 0-1,-1-1 0,0 1 1,0 0-1,0 0 1,0-1-1,-2-4 1,2 6-59,-1 1 0,1 0 0,-1 0 0,1 0 0,-1 0 0,0 0 0,0 0 0,0 0 0,1 0 1,-1 0-1,0 0 0,0 0 0,0 0 0,-1 1 0,1-1 0,0 0 0,0 1 0,0-1 0,0 1 0,-1-1 0,1 1 1,0-1-1,0 1 0,-1 0 0,1 0 0,0 0 0,-3 0 0,-43-1-32,36 1 60,7 0 6,1 0 1,-1 0 0,0 0-1,1 1 1,-1-1 0,1 1 0,-1 0-1,1 0 1,-1 0 0,1 0-1,0 1 1,0 0 0,-1-1-1,1 1 1,0 0 0,1 0 0,-1 1-1,0-1 1,0 1 0,1-1-1,0 1 1,-1 0 0,-2 4 0,2 0 65,1-1 0,-1 0 1,1 1-1,1 0 0,-1-1 0,1 1 1,0 0-1,0 0 0,1 0 1,0 0-1,1 9 0,0-11-5,1-1-1,-1 1 1,1-1-1,0 0 0,0 1 1,1-1-1,-1 0 0,1-1 1,0 1-1,0 0 1,0-1-1,0 1 0,0-1 1,1 0-1,0 0 0,0-1 1,-1 1-1,2-1 1,-1 1-1,0-1 0,6 2 1,15 6 144,0-1 1,34 9 0,-58-18-227,25 7-108,0-2-1,33 4 1,-50-9-813,1 1-1,0-1 1,0-1-1,0 0 1,13-3 0,1-9-2118,-7-7 1420</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33.133"/>
    </inkml:context>
    <inkml:brush xml:id="br0">
      <inkml:brushProperty name="width" value="0.05" units="cm"/>
      <inkml:brushProperty name="height" value="0.05" units="cm"/>
      <inkml:brushProperty name="color" value="#004F8B"/>
    </inkml:brush>
  </inkml:definitions>
  <inkml:trace contextRef="#ctx0" brushRef="#br0">305 0 11669,'0'0'3410,"-110"15"-3410,75 6-48,-3 5-464,-1 0-1729,-2-2-1489,-1-5-1553</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33.463"/>
    </inkml:context>
    <inkml:brush xml:id="br0">
      <inkml:brushProperty name="width" value="0.05" units="cm"/>
      <inkml:brushProperty name="height" value="0.05" units="cm"/>
      <inkml:brushProperty name="color" value="#004F8B"/>
    </inkml:brush>
  </inkml:definitions>
  <inkml:trace contextRef="#ctx0" brushRef="#br0">2 1 8900,'0'0'9460,"-2"7"-9588</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35.183"/>
    </inkml:context>
    <inkml:brush xml:id="br0">
      <inkml:brushProperty name="width" value="0.05" units="cm"/>
      <inkml:brushProperty name="height" value="0.05" units="cm"/>
      <inkml:brushProperty name="color" value="#004F8B"/>
    </inkml:brush>
  </inkml:definitions>
  <inkml:trace contextRef="#ctx0" brushRef="#br0">0 46 1105,'0'0'7584,"3"-8"-6655,6-22 293,-4 22 1340,-1 12-1983,0 12-1075,-3-14 716,79 421 1450,-79-421-1712,0 7-198,1 0 1,1 0-1,0-1 0,0 1 0,4 8 0,-6-28-3457,1-2 2555,-2-21-3175</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35.524"/>
    </inkml:context>
    <inkml:brush xml:id="br0">
      <inkml:brushProperty name="width" value="0.05" units="cm"/>
      <inkml:brushProperty name="height" value="0.05" units="cm"/>
      <inkml:brushProperty name="color" value="#004F8B"/>
    </inkml:brush>
  </inkml:definitions>
  <inkml:trace contextRef="#ctx0" brushRef="#br0">0 52 7780,'0'0'4375,"23"-9"-4140,76-24 362,-90 30-488,1 1 0,0 0 1,0 1-1,0 0 0,-1 1 0,1 0 0,0 0 0,0 1 0,0 0 0,0 1 0,-1 0 0,1 0 0,-1 1 0,1 1 0,-1-1 0,0 2 1,0-1-1,-1 1 0,1 0 0,-1 1 0,0 0 0,-1 0 0,0 1 0,0 0 0,11 14 0,-16-19-105,0 0 1,0 0-1,-1 1 0,1-1 0,-1 1 0,1-1 1,-1 1-1,0-1 0,0 1 0,0 0 0,0-1 1,-1 1-1,1 0 0,-1 0 0,0 0 0,1 0 1,-1-1-1,-1 1 0,1 0 0,0 0 1,-1 0-1,1 0 0,-1-1 0,0 1 0,0 0 1,-2 4-1,0-3-9,0 0 1,0-1-1,-1 1 1,1-1-1,-1 1 1,0-1-1,0 0 1,0 0-1,-1-1 1,1 1-1,0-1 1,-1 0-1,-9 2 1,-5 2-277,-1-1 0,0-1 0,0-1 0,-21 1 1,28-4-650,1 0 1,-1-1 0,0 0-1,-15-3 1,7-8-2264,10-6-1052</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36.212"/>
    </inkml:context>
    <inkml:brush xml:id="br0">
      <inkml:brushProperty name="width" value="0.05" units="cm"/>
      <inkml:brushProperty name="height" value="0.05" units="cm"/>
      <inkml:brushProperty name="color" value="#004F8B"/>
    </inkml:brush>
  </inkml:definitions>
  <inkml:trace contextRef="#ctx0" brushRef="#br0">243 118 8196,'0'0'4474,"-3"-14"-4021,-15-42 36,17 55-474,0-1 0,0 1 1,0-1-1,0 1 1,0-1-1,-1 1 1,1 0-1,0-1 1,-1 1-1,1 0 1,-1 0-1,0 0 0,1 0 1,-1 0-1,0 0 1,1 1-1,-1-1 1,0 1-1,0-1 1,1 1-1,-1-1 1,0 1-1,0 0 0,0 0 1,0 0-1,0 0 1,0 0-1,1 1 1,-1-1-1,-3 1 1,-6 0-21,8-1 4,-11 0 2,0 0 0,0 1 0,0 0 0,0 1 0,-17 5 0,28-6 0,0 0 0,0 0 0,0 0 0,0 1 0,1-1 0,-1 1-1,0 0 1,1-1 0,-1 1 0,1 1 0,-1-1 0,1 0 0,0 0 0,0 1 0,0-1 0,0 1 0,1 0 0,-1 0-1,1-1 1,-1 1 0,1 0 0,0 0 0,0 0 0,1 0 0,-1 1 0,1-1 0,-1 0 0,1 0 0,0 5-1,0-5 17,0 1 0,0-1-1,0 1 1,1-1-1,-1 1 1,1-1-1,0 1 1,0-1-1,0 0 1,1 0 0,-1 1-1,1-1 1,-1 0-1,1 0 1,4 4-1,-2-3 12,0-1 0,0 0 0,0 0 1,1 0-1,-1-1 0,1 1 0,-1-1 0,1 0 0,0 0 0,7 1 0,1 1 33,1-1 1,-1-1-1,1 0 1,-1 0-1,1-1 0,-1-1 1,1-1-1,18-2 0,-29 2-48,-1 0 0,1-1-1,0 0 1,0 1-1,-1-1 1,1 0 0,-1 0-1,0-1 1,0 1 0,0 0-1,0-1 1,0 1 0,0-1-1,0 0 1,-1 1-1,1-1 1,-1 0 0,0 0-1,0 0 1,0 0 0,0 0-1,-1 0 1,1-1-1,-1 1 1,0 0 0,0-6-1,1 2 4,-1 1-1,0-1 0,-1 0 0,1 1 0,-1-1 0,-1 1 0,1-1 1,-1 1-1,0-1 0,0 1 0,-6-11 0,-9 0 582,16 17-582,1 1 1,0-1-1,0 0 1,-1 0-1,1 0 0,0 1 1,0-1-1,-1 0 1,1 1-1,0-1 0,0 0 1,0 0-1,0 1 1,-1-1-1,1 0 0,0 1 1,0-1-1,0 0 1,0 1-1,0-1 0,0 0 1,0 1-1,0-1 1,0 0-1,0 1 0,0-1 1,0 1-1,0-1 1,0 0-1,0 0 0,1 1 1,-1-1-1,0 0 1,0 1-1,1 4 0,1 0-1,-1 0 1,1 0 0,0 0 0,0 0 0,0 0-1,5 5 1,0-2 7,0 0 0,1-1-1,0 1 1,0-2 0,1 1 0,0-1-1,0 0 1,0-1 0,1 0 0,0-1 0,0 0-1,14 4 1,-4-3 12,0-1 0,0-1 1,0-1-1,1-1 0,34-2 0,-50 1-154,1-1 0,0 0 0,-1 0 0,1-1 0,-1 1 0,0-1 0,1 0 0,-1-1 0,0 1 0,0-1 0,0 0 0,-1 0 0,1-1 0,-1 1 0,0-1 0,0 0 0,0 0 0,0-1 0,-1 1 0,5-7 0,-3 2-293,-1 0 1,0 0-1,0 0 0,0 0 1,-1-1-1,-1 1 1,0-1-1,0 0 0,-1 1 1,1-19 2430,-2 34-474,-1 16-307,0-16-859,1 0-1,0 1 0,0-1 0,1 0 1,0 0-1,1 8 0,-1-12-357,0 0 1,0 0-1,0 0 0,0 0 0,0 0 0,1 0 1,-1 0-1,1 0 0,-1 0 0,1-1 0,0 1 0,-1-1 1,1 1-1,0-1 0,0 0 0,0 0 0,0 0 1,0 0-1,0 0 0,1 0 0,2 0 0,8 3-827,0-2 0,0 1 0,20 0 0,5-3-4547</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29.997"/>
    </inkml:context>
    <inkml:brush xml:id="br0">
      <inkml:brushProperty name="width" value="0.05" units="cm"/>
      <inkml:brushProperty name="height" value="0.05" units="cm"/>
      <inkml:brushProperty name="color" value="#004F8B"/>
    </inkml:brush>
  </inkml:definitions>
  <inkml:trace contextRef="#ctx0" brushRef="#br0">47 0 7587,'0'0'8258,"-7"3"-7522,5-2-741,0 0 1,0 0-1,0 0 1,0 0-1,0 0 0,0 0 1,0 1-1,1-1 1,-1 1-1,1-1 1,-1 1-1,1 0 0,-1 0 1,1 0-1,0-1 1,0 1-1,0 0 0,0 1 1,-1 3-1,0 2 6,0-1-1,1 1 0,0 0 1,0 0-1,1 16 1,3 14 50,14 66 0,-13-81-40,4 17-58,1 1 1,2-1-1,2-1 0,2 0 0,30 57 1,-45-96-325,2-10 207,1 0-1,0 1 1,0-1 0,1 1 0,0-1-1,1 1 1,0 0 0,0 0 0,1 1-1,0 0 1,1 0 0,-1 0-1,2 1 1,-1 0 0,1 0 0,0 1-1,10-6 1,-9 6 240,1 0-1,-1 0 1,1 1-1,0 0 1,1 1 0,-1 0-1,1 1 1,0 0-1,0 1 1,0 0 0,0 1-1,0 0 1,0 0-1,0 1 1,16 3 0,-25-3-23,0 1 1,0-1-1,0 1 1,0 0-1,0 0 1,0-1 0,0 2-1,-1-1 1,1 0-1,0 0 1,-1 0 0,1 1-1,-1-1 1,1 1-1,-1-1 1,0 1-1,0 0 1,1 0 0,0 2-1,0 1-4,0 0 0,-1-1 0,1 1 0,-1 0 0,0 0 0,0 0 0,-1 0 0,0 6 0,0-2-7,0-1 0,-1 0 0,0 1 0,0-1 0,-1 0 0,-1 0 0,1 0 0,-1 0 0,0 0 0,-5 8 0,-1-5-8,0 1 0,-1-2 0,0 1 0,-1-1 0,0-1 0,-18 12-1,22-15-64,-2-1-1,1 0 0,0-1 0,-1 0 1,0-1-1,0 1 0,0-2 0,0 1 0,0-1 1,-19 1-1,28-3-2,-1 0 1,0 0 0,1 1 0,-1-2-1,1 1 1,-1 0 0,1 0 0,-1 0-1,0 0 1,1 0 0,-1 0 0,1-1-1,-1 1 1,1 0 0,-1 0 0,1-1-1,-1 1 1,1 0 0,-1-1 0,1 1-1,0 0 1,-1-1 0,1 1 0,-1-1-1,1 1 1,0-1 0,-1 1 0,1-1-1,0 1 1,0-1 0,0 1 0,-1-1-1,5-22-787,-2 17 536,1 0 1,0 0-1,0 0 1,1 0-1,6-7 1,6-3-464,0 1 0,1 0 0,1 2 0,0 0 0,29-15 0,-36 22 853,2 0 0,-1 0-1,0 2 1,1-1 0,0 2 0,0-1 0,0 2 0,1 0-1,-1 0 1,20 1 0,-29 3 83,-1-1-1,0 1 1,1 0-1,-1 0 1,0 0-1,0 1 0,0-1 1,-1 1-1,1-1 1,0 1-1,-1 0 1,0 0-1,0 0 1,3 5-1,15 16 579,-11-16-676,1 0 0,0-1 1,0-1-1,0 0 0,1 0 1,0-1-1,0 0 0,1-1 0,-1 0 1,1-1-1,0 0 0,0-1 1,0 0-1,0-1 0,0 0 0,0-1 1,0-1-1,14-2 0,-24 3-81,1-1 0,-1 1-1,0-1 1,0 0 0,0 0-1,-1 0 1,1 0 0,0 0 0,0-1-1,0 1 1,-1-1 0,1 1-1,-1-1 1,1 1 0,-1-1-1,0 0 1,0 0 0,1 1 0,-1-1-1,0 0 1,-1 0 0,1 0-1,0 0 1,0 0 0,-1-1-1,0 1 1,1 0 0,-1 0 0,0 0-1,0 0 1,0 0 0,0-1-1,0 1 1,-1 0 0,1 0-1,-2-4 1,1 0-56,-1 0-1,0-1 1,0 1-1,0 0 1,-1 0-1,0 0 1,0 1 0,0-1-1,-1 1 1,-8-10-1,8 11 20,-7-7 66,0 1 1,-1 0 0,1 1 0,-2 0 0,0 1 0,0 0 0,-16-7 0,30 22 668,2 2-680,0-1 0,1 0 1,0 1-1,1-2 0,0 1 0,0 0 1,11 10-1,53 53 218,-28-31-271,-31-28 171,18 17-1552,-27-28 1268,0 0-1,0 0 1,1 0-1,-1-1 0,0 1 1,1-1-1,-1 1 1,0-1-1,1 1 1,-1-1-1,0 0 0,1 1 1,-1-1-1,1 0 1,-1 0-1,0 0 1,1 0-1,-1 0 0,1 0 1,-1-1-1,0 1 1,1 0-1,-1-1 1,2 0-1,24-14-637,42-31 1,-10 6 723,-28 21 113,-7 3 932,1 2 0,43-20 0,-68 34-874,1 0 0,0 0 1,-1-1-1,1 1 0,-1 0 0,1 0 0,-1 0 1,1 0-1,0-1 0,-1 1 0,1 0 0,-1 0 1,1 0-1,0 1 0,-1-1 0,1 0 0,-1 0 1,1 0-1,0 0 0,-1 0 0,1 1 0,-1-1 0,1 0 1,-1 0-1,1 1 0,-1-1 0,1 1 0,-1-1 1,1 0-1,-1 1 0,0-1 0,1 1 0,-1-1 1,0 1-1,1-1 0,-1 1 0,0-1 0,1 1 1,-1 0-1,5 31 311,-2-6 321,0-17-709,1-1 1,1 1-1,-1-1 1,1 0-1,1-1 1,-1 1-1,1-1 1,0 0-1,1-1 1,0 1-1,0-1 1,0-1-1,1 1 1,0-1 0,0-1-1,0 1 1,1-1-1,-1-1 1,1 1-1,0-2 1,13 4-1,4 0-108,1-2-1,0 0 0,0-2 1,0-1-1,0-1 0,34-4 1,-51 2 25,1 0 0,-1 0 0,0-1 0,0-1 0,0 0 0,0 0 0,-1-1 0,0 0 0,0-1 0,0 0 0,-1 0 0,1-1 0,-1 0 0,-1 0 0,9-11-1,-12 13 51,0 0-1,0 0 1,0-1-1,-1 1 1,0-1-1,0 0 0,-1 0 1,0 0-1,0 0 1,0 0-1,0 0 0,-1-1 1,0 1-1,-1-1 1,1 1-1,-1 0 1,-1-1-1,1 1 0,-1-1 1,0 1-1,0 0 1,-1-1-1,0 1 0,0 0 1,0 0-1,-5-7 1,5 9 46,-1 0 0,1 1 0,-1-1 0,0 0 0,0 1 1,-1 0-1,1 0 0,-1 0 0,1 0 0,-1 0 0,0 1 0,0 0 1,0 0-1,0 0 0,-1 0 0,1 0 0,-1 1 0,-4-1 0,6 1-8,0 1 0,0 0 0,1 0 0,-1 0 0,0 0 0,0 0 0,1 0 0,-1 1 0,0-1-1,1 1 1,-1 0 0,0 0 0,1 0 0,-1 0 0,1 1 0,-1-1 0,1 0 0,0 1 0,0 0-1,0 0 1,-1-1 0,2 1 0,-1 0 0,0 1 0,0-1 0,1 0 0,-1 0 0,1 1 0,0-1 0,-2 5-1,0-2-18,1 1 0,0-1-1,0 1 1,0-1 0,1 1 0,0 0-1,0-1 1,1 1 0,-1 0-1,1 0 1,0 0 0,1-1-1,-1 1 1,1 0 0,0 0-1,1-1 1,0 1 0,-1-1-1,2 1 1,-1-1 0,1 0-1,-1 0 1,2 0 0,-1 0-1,0 0 1,1-1 0,0 1-1,0-1 1,0 0 0,0 0-1,1-1 1,7 5 0,9 5-565,1-2 1,0 0 0,1-1-1,30 9 1,47 4-5484,-22-14-6241</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37"/>
    </inkml:context>
    <inkml:brush xml:id="br0">
      <inkml:brushProperty name="width" value="0.05" units="cm"/>
      <inkml:brushProperty name="height" value="0.05" units="cm"/>
      <inkml:brushProperty name="color" value="#004F8B"/>
    </inkml:brush>
  </inkml:definitions>
  <inkml:trace contextRef="#ctx0" brushRef="#br0">0 428 3666,'0'0'3761,"19"0"-2453,0 0-915,117-5 1624,-116 4-1683,-1-2 0,0 0 1,0-2-1,0 0 0,32-13 0,-43 14-309,0 0 0,0 0-1,-1-1 1,1 0 0,-1 0 0,0-1 0,-1 0-1,1 0 1,-1-1 0,0 0 0,-1 0-1,7-10 1,-7 7-77,-1 0 0,0 0 0,-1 0-1,0 0 1,0-1 0,-1 1 0,0-1-1,-1 0 1,0-20 0,-2 15-126,1 1-1,-2 0 1,0 0 0,-1 0 0,-6-21-1,8 32 183,0 0-1,0 1 1,-1-1 0,1 1-1,-1-1 1,0 1 0,0 0-1,0 0 1,0 0-1,-1 0 1,1 0 0,-1 0-1,1 0 1,-1 1-1,0 0 1,0-1 0,0 1-1,-1 0 1,1 0 0,0 1-1,-1-1 1,0 1-1,1 0 1,-1 0 0,1 0-1,-1 0 1,-7 0-1,7 1 86,-1 1 0,0 0-1,1 1 1,-1-1-1,1 1 1,0 0-1,-1 0 1,1 0-1,0 1 1,0-1-1,0 1 1,1 0-1,-1 0 1,1 0-1,0 1 1,-1-1-1,1 1 1,1 0-1,-4 5 1,-4 5 303,1 2-1,1-1 1,-12 30 0,15-31-161,1 0 0,0 1 1,1 0-1,0 0 0,0 21 0,2-31-199,1 0 0,0 0 0,0 0 0,0 0 0,1 0 0,0 0 0,0 0 0,0 0 0,1 0 0,-1-1 0,1 1 0,0 0 0,1-1 0,-1 1 0,1-1 0,0 0 1,0 0-1,0 0 0,6 5 0,3-1-127,1 0 0,0-1 0,0 0 0,1-1 0,-1-1 0,1 0 0,1-1 0,-1 0 0,27 2 0,14-1-2827,70-2 0,-100-3 1587,15 1-252,-16 1 139,45-5 0,-64 3 1529,1-1 0,0 0 1,0-1-1,-1 1 0,1-1 1,-1 0-1,0 0 0,1-1 1,-1 0-1,0 0 0,0 0 1,8-7-1,-11 8 193,-1 1-1,1 0 1,-1-1 0,0 1-1,1-1 1,-1 0 0,0 1-1,0-1 1,0 0 0,0 1 0,0-1-1,-1 0 1,1 0 0,-1 0-1,1 0 1,-1 0 0,1 0-1,-1 0 1,0 0 0,0 0-1,0 0 1,0 0 0,0 0 0,-1 0-1,1 0 1,-1 0 0,1 0-1,-1 0 1,0 1 0,1-1-1,-2-2 1,0 1-162,0 0 1,-1 1-1,1-1 0,-1 0 0,1 1 1,-1 0-1,0-1 0,0 1 0,0 0 1,0 1-1,0-1 0,0 0 0,-1 1 1,1 0-1,-7-2 0,3 1-110,0 1-1,0 0 1,0 0 0,-1 0-1,1 1 1,0 0 0,0 1-1,-9 1 1,14-2-8,0 1 0,0-1 1,0 1-1,0 0 0,0 0 0,1 0 0,-1 0 1,0 0-1,1 0 0,-1 0 0,0 1 0,1-1 1,-1 1-1,1-1 0,0 1 0,0-1 0,-1 1 1,1 0-1,0 0 0,0-1 0,1 1 0,-1 0 1,0 0-1,1 0 0,-1 0 0,1 0 0,-1 0 1,1 0-1,0 0 0,0 0 0,0 4 0,0-4 11,0 0 0,0 1 0,0-1 1,0 0-1,0 1 0,0-1 0,1 0 0,0 1 0,-1-1 0,1 0 0,0 0 0,0 0 0,0 0 0,0 1 0,0-1 0,1-1 0,-1 1 0,0 0 0,1 0 0,1 1 0,1-1 16,-1 0 0,0-1-1,1 1 1,-1-1 0,1 0 0,0 0 0,-1 0 0,1-1-1,0 1 1,-1-1 0,1 0 0,5 0 0,-1 0-140,0 0 1,0-1 0,0 0-1,0 0 1,-1 0-1,15-6 1,-20 6 43,0 0 1,1 0-1,-1 0 1,0 0-1,0 0 0,0-1 1,-1 1-1,1-1 0,0 1 1,0-1-1,-1 0 0,1 0 1,-1 0-1,0 0 0,1 0 1,-1 0-1,0 0 0,0 0 1,0-1-1,0 1 0,-1 0 1,1 0-1,-1-1 1,1 1-1,-1-1 0,0 1 1,0-3-1,14 8 2143,-3 5-1909,8 7-202,1 0 1,0-2-1,2 0 1,38 17-1,4-10-2846</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37.612"/>
    </inkml:context>
    <inkml:brush xml:id="br0">
      <inkml:brushProperty name="width" value="0.05" units="cm"/>
      <inkml:brushProperty name="height" value="0.05" units="cm"/>
      <inkml:brushProperty name="color" value="#004F8B"/>
    </inkml:brush>
  </inkml:definitions>
  <inkml:trace contextRef="#ctx0" brushRef="#br0">1 1 5426,'0'0'4515,"41"97"-3155,-33-54 177,1 2-193,-3-6-287,-2-4-337,0-9-528,-2-3-96,0-7-96,0-6-80,0-7-128,-2-18-9428</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37.959"/>
    </inkml:context>
    <inkml:brush xml:id="br0">
      <inkml:brushProperty name="width" value="0.05" units="cm"/>
      <inkml:brushProperty name="height" value="0.05" units="cm"/>
      <inkml:brushProperty name="color" value="#004F8B"/>
    </inkml:brush>
  </inkml:definitions>
  <inkml:trace contextRef="#ctx0" brushRef="#br0">1 8 8244,'0'0'5071,"22"-2"-4609,1 0-239,-11 0-56,0 1-1,0 0 1,1 1 0,-1 0 0,0 1 0,0 1 0,1 0 0,-1 0 0,18 7 0,-21-6 1,101 40 1024,-101-39-1149,0 1 1,-1-1-1,0 2 1,0-1-1,0 1 1,0 0-1,-1 1 1,0 0-1,11 14 1,-16-19-48,-1 0 0,1 1 0,-1-1 0,1 1 0,-1 0 0,0-1 0,0 1 0,0 0 0,0 0-1,-1 0 1,1-1 0,-1 1 0,0 0 0,0 0 0,0 0 0,0 0 0,0 0 0,-1 0 0,1 0 0,-2 3 0,0-2 1,1-1 1,-2 1-1,1-1 0,0 1 1,-1-1-1,1 0 1,-1 0-1,0 0 0,0 0 1,0-1-1,0 1 0,-7 3 1,-3 1-41,0-1 0,0 0-1,-1-1 1,1-1 0,-1 0 0,0-1 0,-15 2 0,-68 1-818,54-6-2742,42-15-3106</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38.289"/>
    </inkml:context>
    <inkml:brush xml:id="br0">
      <inkml:brushProperty name="width" value="0.05" units="cm"/>
      <inkml:brushProperty name="height" value="0.05" units="cm"/>
      <inkml:brushProperty name="color" value="#004F8B"/>
    </inkml:brush>
  </inkml:definitions>
  <inkml:trace contextRef="#ctx0" brushRef="#br0">0 23 7603,'0'0'2786,"106"-13"207,-63 9-1168,-1 1-1137,-5 1-672,-10 2-16,-9 0-80,-5 0-784,-9 0-1089</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38.633"/>
    </inkml:context>
    <inkml:brush xml:id="br0">
      <inkml:brushProperty name="width" value="0.05" units="cm"/>
      <inkml:brushProperty name="height" value="0.05" units="cm"/>
      <inkml:brushProperty name="color" value="#004F8B"/>
    </inkml:brush>
  </inkml:definitions>
  <inkml:trace contextRef="#ctx0" brushRef="#br0">30 1 3362,'0'0'4892,"-5"20"-2749,5-19-2125,-8 37 1307,1 0 0,-2 64 1,9-86-849,-1-5-75,1-1 0,1 1 1,0 0-1,0-1 0,4 17 0,-3-23-273,0 0-1,0 0 1,0 0 0,0-1-1,0 1 1,1 0-1,0-1 1,0 0 0,0 1-1,0-1 1,0-1-1,1 1 1,-1 0 0,1-1-1,0 1 1,7 2 0,4 2 101,0-2 0,0 1 1,0-2-1,1 0 1,-1-1-1,1-1 1,16 1-1,64 0-4240,-95-3 3866,0-1-34,-1 1-1,1 0 1,0 0 0,-1-1-1,1 1 1,-1 0 0,1-1-1,-1 1 1,1 0 0,-1-1-1,1 1 1,-1-1-1,1 1 1,-1-1 0,0 1-1,1-1 1,-1 1 0,0-1-1,1 0 1,-1 1-1,0-1 1,0 1 0,1-1-1,-1 0 1,0 1 0,0-1-1,0 0 1,0 1 0,0-1-1,0 1 1,0-1-1,0 0 1,0 1 0,0-1-1,-1 0 1,1 1 0,0-2-1,0-2-1508,0-12-3723</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39.290"/>
    </inkml:context>
    <inkml:brush xml:id="br0">
      <inkml:brushProperty name="width" value="0.05" units="cm"/>
      <inkml:brushProperty name="height" value="0.05" units="cm"/>
      <inkml:brushProperty name="color" value="#004F8B"/>
    </inkml:brush>
  </inkml:definitions>
  <inkml:trace contextRef="#ctx0" brushRef="#br0">0 235 4194,'0'0'10311,"21"0"-8806,217 4-169,-64-6-5265,-90-1 843,-28 2 5419,-54 1-2214,-1 1 0,0-1-1,0 1 1,0-1-1,0 1 1,0 0 0,0-1-1,0 1 1,0 0-1,0 0 1,0 0-1,0 0 1,0 0 0,0 0-1,-1 0 1,1 0-1,0 0 1,-1 0-1,1 0 1,-1 0 0,1 0-1,-1 2 1,13 35 928,-10-26-398,6 16 28,-7-18-535,1-1 0,0 0 0,0 0 0,1 0 0,9 15 0,-17-82-4726,-3 13 3590,3-1 1,2 1-1,3-53 0,-1 94 1043,0 0 0,0-1 0,0 1-1,1-1 1,0 1 0,0-1 0,0 1 0,0 0 0,1 0 0,0 0-1,-1 0 1,2 0 0,-1 0 0,0 0 0,1 0 0,-1 1 0,1-1-1,0 1 1,1 0 0,-1 0 0,0 0 0,1 0 0,-1 1 0,1-1 0,0 1-1,0 0 1,0 0 0,0 1 0,0-1 0,1 1 0,-1 0 0,0 0-1,6-1 1,1 1 155,-1 1-1,1 0 1,-1 1 0,1 0-1,-1 0 1,0 1-1,1 0 1,-1 1-1,0 0 1,0 1 0,-1 0-1,1 1 1,9 5-1,-1 1 98,-1 1 0,0 1 0,0 1 0,15 15 0,-29-25-268,1-1-1,-1 1 1,0-1-1,1 1 1,-2 0-1,1 0 0,0 1 1,-1-1-1,0 0 1,0 1-1,0 0 1,-1-1-1,1 1 1,-1 0-1,0 0 0,0-1 1,-1 1-1,0 0 1,0 0-1,0 0 1,0 0-1,-1 0 1,-1 8-1,0-10-29,0-1 0,0 1 0,0-1 0,0 1 0,0-1 0,0 0 0,-1 0 0,1 0 0,-1 0 0,1 0 0,-1 0 0,0-1 0,0 1 0,0-1 0,0 0 0,0 0 0,-6 1 0,-57 11-164,-6-8-1675,-78-3 0,80-3-2044,33 1 225</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39.875"/>
    </inkml:context>
    <inkml:brush xml:id="br0">
      <inkml:brushProperty name="width" value="0.05" units="cm"/>
      <inkml:brushProperty name="height" value="0.05" units="cm"/>
      <inkml:brushProperty name="color" value="#004F8B"/>
    </inkml:brush>
  </inkml:definitions>
  <inkml:trace contextRef="#ctx0" brushRef="#br0">222 55 1249,'0'0'8804,"7"-6"-8161,19-19 216,-25 25-820,-1 0 0,1 0 0,-1 0 0,0-1 0,1 1-1,-1 0 1,1-1 0,-1 1 0,0 0 0,1-1 0,-1 1 0,0 0 0,1-1 0,-1 1 0,0-1 0,0 1 0,1 0 0,-1-1 0,0 1 0,0-1 0,0 1 0,0-1 0,1 1 0,-1-1 0,0 1 0,0-1 0,0 1 0,0-1 0,0 1 0,0-1 0,0 1 0,-1-1 0,1 1 0,0-1 0,0 1 0,0-1 0,0 1 0,-1-1 0,1 1 0,0 0 0,0-1 0,-1 1 0,1-1 0,0 1 0,-1 0 0,1-1 0,0 1-1,-1 0 1,1-1 0,-1 1 0,1 0 0,0 0 0,-1-1 0,1 1 0,-1 0 0,1 0 0,-1 0 0,1 0 0,-1 0 0,1-1 0,-1 1 0,0 0 0,-33-1-138,30 1 240,-8 0-31,0 0 0,0 1 1,0 1-1,0 0 1,0 0-1,0 1 0,1 1 1,-17 7-1,21-8 9,2 0 0,-1 1 0,0 0 0,1 0 0,0 0-1,0 1 1,0 0 0,0 0 0,1 0 0,-1 0 0,2 1 0,-1-1 0,0 1 0,1 0 0,0 1 0,-3 10-1,4-13-79,1-1 0,0 1 0,0-1-1,0 1 1,0 0 0,1 0 0,-1-1-1,1 1 1,0 0 0,0 0 0,0 0-1,1-1 1,-1 1 0,1 0 0,0 0-1,0-1 1,0 1 0,1-1 0,-1 1-1,1-1 1,0 1 0,0-1 0,4 6-1,0-4-11,0 0 0,1 0 1,-1-1-1,1 0 0,0 0 0,0-1 0,0 1 0,0-2 0,1 1 0,12 2 0,12 2-416,0-1 1,1-2 0,34 1 0,103-6-5820,-128-1 3793,29-1-2277</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40.512"/>
    </inkml:context>
    <inkml:brush xml:id="br0">
      <inkml:brushProperty name="width" value="0.05" units="cm"/>
      <inkml:brushProperty name="height" value="0.05" units="cm"/>
      <inkml:brushProperty name="color" value="#004F8B"/>
    </inkml:brush>
  </inkml:definitions>
  <inkml:trace contextRef="#ctx0" brushRef="#br0">272 208 720,'0'0'12363,"4"-17"-10957,9-53-536,-12 68-826,-1 0 0,0 0 0,0 0 0,0 0 0,0 0 0,0 1 0,0-1 0,0 0 0,-1 0 0,1 0 0,0 0 0,-1 1 0,0-1 0,1 0 0,-1 1 0,0-1 0,0 0 0,0 1 0,0-1 0,0 1 0,0-1 0,-1 1 0,1 0 0,0-1 0,-1 1 0,1 0 0,-1 0 0,1 0 0,-1 0 0,0 0 0,-3-1 0,-1 0-21,-1 0-1,0 0 1,0 1-1,-1 0 1,-11-1-1,13 2-7,5 0-20,-19-2-30,-1 0 1,1 2-1,0 1 0,-34 5 0,50-5 30,0 0 0,0 0 0,1 0-1,-1 1 1,0-1 0,1 1 0,-1 0-1,1 0 1,-1 0 0,1 1-1,0-1 1,0 1 0,-4 4 0,6-5-4,-1 1 0,1-1 0,-1 1 0,1 0 0,0 0 0,0 0 0,0 0 0,1 0 0,-1 0 0,1 0 0,-1 0 0,1 0 0,0 0 0,0 0 1,0 0-1,1 0 0,-1 0 0,1 0 0,0 0 0,1 4 0,0-4 17,-1 0 1,1 1-1,1-1 1,-1 0-1,0 0 0,1 0 1,0 0-1,0 0 1,0-1-1,0 0 1,0 1-1,0-1 0,0 0 1,1 0-1,-1-1 1,1 1-1,0-1 0,-1 1 1,1-1-1,7 1 1,7 2 40,0-1 1,36 2-1,-39-3-50,1-2-1,-1 0 0,0-1 0,1 0 0,-1-2 1,21-4-1,-31 5-3,-1 0 0,1 0 0,-1 0 0,0 0 0,0-1-1,0 0 1,0 0 0,0 0 0,-1 0 0,1 0 0,-1-1 0,0 0 0,0 0 0,0 1 0,-1-2 0,1 1 0,-1 0 0,0 0 0,0-1 0,0 1 0,-1-1 0,0 0 0,0 1 0,1-8 0,2-37-433,-4 47 449,0 1 0,0 0 1,1-1-1,-1 1 0,0 0 1,0-1-1,-1 1 0,1 0 1,0-1-1,0 1 0,-1 0 1,1-1-1,0 1 0,-1 0 1,1 0-1,-1-1 0,0 1 1,1 0-1,-1 0 0,0 0 1,0 0-1,0 0 0,0 0 1,0 0-1,0 0 0,0 0 1,0 1-1,0-1 0,0 0 1,0 1-1,-1-1 0,0 0 1,1 3-40,0 1 0,0-1 0,0 0 0,1 1 0,-1-1 0,1 1 0,0-1 1,0 1-1,0-1 0,0 1 0,0-1 0,1 4 0,-1-1 1,-1-1 29,1 0 0,0 0 1,0 0-1,1 0 0,-1 0 0,1 0 0,0 0 0,0 0 1,0 0-1,1 0 0,-1 0 0,1 0 0,0-1 0,0 1 1,0 0-1,0-1 0,1 0 0,-1 0 0,1 0 0,0 0 1,0 0-1,0 0 0,1-1 0,-1 1 0,0-1 0,1 0 1,0 0-1,-1 0 0,1-1 0,0 1 0,6 1 0,1 0-128,-1 0-1,1-1 1,0 0-1,0-1 1,0 0-1,0-1 0,0 0 1,0 0-1,0-1 1,0-1-1,0 0 0,0 0 1,-1-1-1,1-1 1,19-8-1,-23 8 7,-1 1 0,0-1-1,0-1 1,0 1 0,0-1 0,0 0-1,-1 0 1,0-1 0,0 1 0,0-1-1,-1 0 1,0-1 0,0 1-1,-1-1 1,0 1 0,0-1 0,0 0-1,-1 0 1,0-1 0,0 1 0,-1 0-1,0-1 1,0-14 2417,-1 64-1713,1-37-555,-1-1 1,1 1-1,0-1 0,0 1 0,0 0 0,1-1 0,-1 0 0,1 1 1,0-1-1,0 0 0,1 0 0,-1 0 0,1 0 0,0-1 1,0 1-1,0-1 0,5 4 0,-2-1-331,1-1-1,0 0 1,1 0 0,-1 0 0,1-1-1,0 0 1,0-1 0,12 4 0,20 0-3532</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40.994"/>
    </inkml:context>
    <inkml:brush xml:id="br0">
      <inkml:brushProperty name="width" value="0.05" units="cm"/>
      <inkml:brushProperty name="height" value="0.05" units="cm"/>
      <inkml:brushProperty name="color" value="#004F8B"/>
    </inkml:brush>
  </inkml:definitions>
  <inkml:trace contextRef="#ctx0" brushRef="#br0">9 0 8052,'0'0'5007,"-1"18"-4767,-7 363 798,40-412-4778,-26 27 3435,0 0-1,-1 0 1,1 1 0,1 0-1,-1 0 1,0 0 0,1 1 0,8-2-1,-7 2 544,1 0 0,-1 1 0,1 1 0,0 0 0,-1 0 0,1 0 0,0 1 1,-1 0-1,1 1 0,11 3 0,-14-3 31,0 0 0,0 1 0,0-1 0,0 1 1,-1 0-1,1 0 0,-1 1 0,0 0 0,0 0 1,0 0-1,0 0 0,-1 1 0,1 0 0,-1 0 0,-1 0 1,1 0-1,-1 1 0,0 0 0,0-1 0,0 1 1,-1 0-1,0 0 0,0 0 0,0 1 0,0 8 1,-1-12-242,-1 0 0,0 1 0,1-1 0,-1 0 0,-1 0 0,1 1 0,0-1 0,-1 0 0,0 1 1,1-1-1,-1 0 0,-1 0 0,1 0 0,0 0 0,-1 0 0,0 0 0,1 0 0,-1-1 0,0 1 0,0 0 0,-5 3 1,2-3-21,0 0 0,-1 0 0,1 0 0,-1-1 0,0 0 0,0 0 0,0 0 0,0-1 0,0 0 0,0 0 1,-8-1-1,1 2-207,0-2 1,0 0-1,0 0 1,1-1-1,-21-5 1,30 6-19,1-1 1,-1 0 0,0 0 0,1 0-1,-1-1 1,0 1 0,1 0 0,0-1-1,-1 0 1,1 0 0,0 1 0,0-1-1,-3-4 1,4 4-138,0 0 0,0 0-1,0 0 1,0 0 0,0 0 0,1-1-1,-1 1 1,1 0 0,-1-1-1,1 1 1,0 0 0,0-1 0,0 1-1,0 0 1,1-1 0,-1 1 0,0 0-1,1 0 1,1-3 0,8-17-6124</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41.352"/>
    </inkml:context>
    <inkml:brush xml:id="br0">
      <inkml:brushProperty name="width" value="0.05" units="cm"/>
      <inkml:brushProperty name="height" value="0.05" units="cm"/>
      <inkml:brushProperty name="color" value="#004F8B"/>
    </inkml:brush>
  </inkml:definitions>
  <inkml:trace contextRef="#ctx0" brushRef="#br0">71 137 8852,'0'0'2129,"18"5"422,18 5-1762,1-2 0,1-2 0,66 4 0,-100-10-766,0 0 0,0-1 1,0 1-1,0-1 1,0 0-1,0 0 0,-1 0 1,1 0-1,0-1 1,-1 0-1,1 1 0,-1-1 1,1-1-1,4-3 1,-6 4-90,0 1 1,-1-1-1,1 0 1,-1 0 0,0 0-1,0 0 1,0 0-1,0 0 1,0 0-1,0 0 1,0 0 0,0-1-1,-1 1 1,0 0-1,1-1 1,-1 1 0,0 0-1,0 0 1,0-1-1,0 1 1,0 0-1,-1-1 1,1 1 0,-1 0-1,1 0 1,-1-1-1,-1-1 1,0 0-73,-1 0 0,0 0 1,0 1-1,0-1 0,0 1 1,0 0-1,0 0 0,-1 0 0,0 0 1,0 0-1,1 1 0,-2 0 0,1-1 1,-6-1-1,-67-23-1046,69 25 1104,-4-2 212,0 1 0,-1 0 0,1 1 0,-1 1 0,1 0 0,-1 1 0,1 0 0,-1 0 0,-23 6 0,31-5-83,1 0 0,0 0 0,-1 1 0,1 0 0,0 0 0,0 0 0,0 0 0,0 1 0,0-1 0,1 1 0,-1 0 0,1 0 0,-1 1 0,1-1 0,0 1 0,1-1 0,-1 1 1,1 0-1,-1 0 0,1 0 0,0 0 0,1 0 0,-1 1 0,1-1 0,0 1 0,0-1 0,0 1 0,0-1 0,1 9 0,-1-6-91,1-5-44,-1-1 0,1 1 0,0-1 0,0 1 0,-1 0 0,1-1 0,0 1 0,0-1 0,0 1-1,1-1 1,-1 1 0,0 0 0,1-1 0,-1 1 0,1-1 0,-1 0 0,1 1 0,0-1 0,-1 1 0,1-1-1,0 0 1,0 1 0,0-1 0,0 0 0,0 0 0,1 0 0,-1 0 0,0 0 0,0 0 0,3 1-1,28 5-3242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30.969"/>
    </inkml:context>
    <inkml:brush xml:id="br0">
      <inkml:brushProperty name="width" value="0.05" units="cm"/>
      <inkml:brushProperty name="height" value="0.05" units="cm"/>
      <inkml:brushProperty name="color" value="#004F8B"/>
    </inkml:brush>
  </inkml:definitions>
  <inkml:trace contextRef="#ctx0" brushRef="#br0">133 1 8052,'0'0'5333,"9"24"-4191,1 2-815,43 129 1018,-39-105-1051,1 0-1,3-2 1,39 78-1,-46-115 93,-19-27 405,-1 4-815,-1 1 0,-1-1 0,0 2 0,-1 0 0,0 0 0,0 1 0,-1 1 0,0 0 0,-1 0 0,0 2 0,0 0 0,0 0 0,-1 1 0,0 1 0,0 0 0,0 1 0,0 1 0,-16 0 0,28 2 19,1 1 1,0-1-1,0 1 1,-1 0-1,1 0 1,0 0 0,0 0-1,0 0 1,0 0-1,0 1 1,1-1-1,-1 1 1,0-1 0,0 1-1,1 0 1,-1 0-1,1-1 1,0 1-1,0 0 1,-1 0 0,1 1-1,0-1 1,1 0-1,-1 0 1,0 0 0,1 1-1,-1-1 1,1 0-1,0 0 1,-1 1-1,1 3 1,-1 11 5,1 1 1,0-1 0,2 18-1,-1-31 1,0 3 1,0 0 0,0 0 1,1 0-1,0 0 0,0 0 0,1 0 0,0-1 0,0 1 0,0-1 1,1 0-1,0 0 0,0 0 0,7 7 0,-3-5 4,0-1-1,1 1 1,0-2 0,0 1 0,1-1-1,0 0 1,20 8 0,-11-7 21,0-1 0,0-1 0,1-1 0,0 0 0,0-1 1,0-1-1,0-1 0,0-1 0,26-3 0,-41 2-34,1 0 0,-1-1 0,0 0 0,0 1 0,0-2 0,0 1 0,0 0 0,0-1 0,-1 0 0,1 0 0,-1-1 0,0 1 0,0-1 0,0 0 0,-1 0 0,1 0 0,-1 0 0,0-1 0,0 1 0,0-1 0,-1 0 0,1 0 0,-1 0 0,0 0 0,-1 0 0,1 0 0,-1-1 0,0 1 0,-1 0 0,1-1 0,-1 1 0,0-1 0,0 1 0,-1-1 0,1 1 0,-1 0 0,-1-1 0,1 1 0,-1 0 0,0 0 0,0 0 0,0 0 0,-4-6 0,1 2-115,-9-16 414,11 24-156,7 18-270,-1-9 128,0 0 0,1-1 0,0 1 0,0-1 0,1 1 0,0-2 0,0 1 0,1 0 0,0-1 0,0 0 0,0 0 0,1-1 0,0 0 0,0 0 0,12 6 0,-6-4 20,1 0 0,0-1-1,1 0 1,-1-1-1,1 0 1,0-2 0,30 4-1,-37-6-77,1 0 0,0-1 0,0-1 0,-1 1 0,1-2 0,-1 1 0,1-1-1,-1 0 1,0-1 0,1 0 0,-1 0 0,-1-1 0,1 0 0,0 0 0,-1-1 0,0 0 0,0 0-1,0 0 1,-1-1 0,0 0 0,0-1 0,0 1 0,-1-1 0,0 0 0,0-1 0,-1 1-1,0-1 1,3-8 0,-3 5 166,-1 1 0,-1-1 0,0 0 0,0 0 0,-1 0 0,-1 0 1,0-11-1,11 43 726,-7-12-864,-1 1-1,1-1 0,1 1 1,0-1-1,0 0 0,1-1 1,0 1-1,1-1 0,11 11 1,-9-10-1021,1-1 0,-1 0 1,1-1-1,15 8 1,12 2-6605</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41.730"/>
    </inkml:context>
    <inkml:brush xml:id="br0">
      <inkml:brushProperty name="width" value="0.05" units="cm"/>
      <inkml:brushProperty name="height" value="0.05" units="cm"/>
      <inkml:brushProperty name="color" value="#004F8B"/>
    </inkml:brush>
  </inkml:definitions>
  <inkml:trace contextRef="#ctx0" brushRef="#br0">0 1 9188,'0'0'6531,"112"106"-5506,-72-80-593,-1-3 16,-6-5-448,-6-5-32,-2-3-32,-6-7-720,3-3-897,-3 0-1168,0 0-2402</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42.060"/>
    </inkml:context>
    <inkml:brush xml:id="br0">
      <inkml:brushProperty name="width" value="0.05" units="cm"/>
      <inkml:brushProperty name="height" value="0.05" units="cm"/>
      <inkml:brushProperty name="color" value="#004F8B"/>
    </inkml:brush>
  </inkml:definitions>
  <inkml:trace contextRef="#ctx0" brushRef="#br0">202 1 6211,'0'0'6371,"-129"78"-4146,100-48-1457,7-4-320,7-4-368,9-3-80,6-4-128,0-6-1088,8-3-721,15-6-1601,4 0-3521</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42.641"/>
    </inkml:context>
    <inkml:brush xml:id="br0">
      <inkml:brushProperty name="width" value="0.05" units="cm"/>
      <inkml:brushProperty name="height" value="0.05" units="cm"/>
      <inkml:brushProperty name="color" value="#004F8B"/>
    </inkml:brush>
  </inkml:definitions>
  <inkml:trace contextRef="#ctx0" brushRef="#br0">0 341 6419,'0'0'5784,"11"12"-5082,-3-2-618,1-1 1,0 1 0,1-2-1,0 1 1,0-1 0,1-1 0,0 0-1,0 0 1,1-1 0,-1-1-1,1 0 1,0-1 0,1 0-1,-1 0 1,16 1 0,-22-4-216,0 0-1,1-1 1,-1 0 0,0-1 0,0 1 0,0-1-1,0 0 1,0 0 0,0-1 0,0 0 0,7-3-1,-10 3-47,0-1 0,-1 1 0,1 0 0,-1-1-1,0 1 1,0-1 0,0 0 0,0 0-1,0 1 1,-1-2 0,1 1 0,-1 0 0,1 0-1,-1 0 1,0 0 0,-1-1 0,1 1 0,-1-1-1,1 1 1,-1 0 0,0-6 0,0-5 108,-1 0 1,0 0-1,0 1 1,-2-1-1,0 0 1,-5-16-1,7 81 2564,9 69 0,5-10-824,-1 128 0,-12-235-1664,0 0-1,0 1 1,0-1 0,0 0-1,0 0 1,-1 0-1,0 0 1,1 0 0,-1 0-1,0 0 1,-1 0 0,1 0-1,0 0 1,-1-1 0,1 1-1,-1 0 1,0-1 0,0 1-1,0-1 1,0 0 0,-5 4-1,3-4-81,-1 0 0,0 0-1,1 0 1,-1-1 0,0 0 0,0 0 0,0 0-1,0 0 1,0-1 0,0 0 0,-1 0-1,-7-1 1,10 0-18,-1 1-1,0-1 0,0 0 1,1 0-1,-1-1 0,1 1 1,-1-1-1,1 1 0,0-1 1,0 0-1,0-1 0,0 1 1,0 0-1,0-1 0,0 0 1,1 1-1,-1-1 0,1 0 1,0 0-1,0-1 0,0 1 1,0 0-1,1-1 0,-1 1 1,1-1-1,0 1 0,0-1 1,-1-5-1,1 4 32,0 1-1,1-1 1,-1 0 0,1 0 0,0 0-1,0 0 1,0 0 0,1 0-1,0 0 1,0 1 0,0-1-1,0 0 1,1 1 0,0-1 0,0 1-1,0-1 1,0 1 0,1 0-1,0 0 1,0 0 0,5-6 0,18-9 38,0 1 1,1 1 0,49-23-1,36-22 82,-94 50 21,0-1 0,0 0 0,-1-2 0,-1 0 0,0-1 0,20-27 0,-28 31-16,-1 0 0,0 0 1,-1-1-1,0 0 1,-1 0-1,0-1 0,-1 1 1,-1-1-1,0 0 1,-1 0-1,1-20 0,-1 1 8,1-61 43,-3 86-58,-1-1 0,0 1 0,0 0 0,-1-1 0,0 1 0,0 0 0,-1 0 0,-4-9 0,7 16-23,-1 0 0,0 0-1,0 1 1,1-1 0,-1 0-1,0 1 1,0-1 0,0 0-1,1 1 1,-1-1-1,0 1 1,0-1 0,0 1-1,0 0 1,0-1 0,0 1-1,0 0 1,0 0-1,0 0 1,0 0 0,0 0-1,0 0 1,0 0 0,-1 0-1,1 0 1,0 0 0,0 0-1,0 1 1,0-1-1,-1 1 1,-28 16 73,21-9 39,1 0 1,1 1-1,-1 0 0,2 1 0,-1-1 0,1 1 0,1 1 0,0-1 0,0 1 0,1 0 1,0 0-1,-2 12 0,1 4 272,1 0 1,1 1-1,2-1 1,1 29-1,1-50-431,0 0 0,0 0 0,0-1 0,1 1 0,0-1 0,0 1 0,0-1 0,1 0 0,0 0 0,0 0 0,0 0 0,1 0 0,-1-1 0,1 1 0,0-1 0,0 0 0,1 0 0,-1-1-1,1 1 1,0-1 0,0 0 0,0-1 0,9 5 0,5 1-1284,0-1 0,0-1 0,0 0 0,1-2 0,32 4 0,-2-5-3411</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43.110"/>
    </inkml:context>
    <inkml:brush xml:id="br0">
      <inkml:brushProperty name="width" value="0.05" units="cm"/>
      <inkml:brushProperty name="height" value="0.05" units="cm"/>
      <inkml:brushProperty name="color" value="#004F8B"/>
    </inkml:brush>
  </inkml:definitions>
  <inkml:trace contextRef="#ctx0" brushRef="#br0">255 145 6563,'0'0'10522,"1"-17"-9818,-2-51-242,0 66-452,1-1-1,-1 1 1,1 0-1,-1-1 1,0 1-1,0 0 1,0-1 0,0 1-1,0 0 1,0 0-1,-1 0 1,1 0-1,-1 0 1,1 0-1,-1 1 1,0-1 0,0 0-1,0 1 1,0-1-1,0 1 1,0 0-1,0 0 1,-3-1 0,-1-1-32,0 1 1,-1 0-1,1 1 1,-1-1 0,-10 0-1,8 1 2,0 1-1,0-1 0,0 2 1,0-1-1,0 1 0,0 1 0,1-1 1,-1 1-1,0 1 0,1 0 1,-11 5-1,15-6 14,0 0 1,0 1-1,1 0 0,-1 0 1,1 0-1,0 0 0,0 1 1,0-1-1,0 1 0,0 0 1,1 0-1,0 0 0,0 0 1,0 0-1,0 0 0,1 1 1,-1-1-1,1 0 0,0 1 1,0 0-1,1-1 1,-1 1-1,2 8 0,-2-11 12,1 0 0,0-1 0,0 1 0,0-1 0,0 1 0,1 0 0,-1-1 0,0 1 0,1-1 0,-1 1 0,1-1 0,-1 1 0,1-1 0,0 1 0,-1-1 0,1 1 0,0-1 0,0 0 0,0 0 0,0 1 0,0-1 0,1 0 0,-1 0 0,0 0 0,0 0 0,1 0 0,2 1 0,1-1-14,0 0 1,1 0-1,-1 0 0,1-1 0,-1 1 0,11-2 1,2 1-111,-12-1-79,0 1 0,0-1 0,0 0 0,0 0 0,0 0 0,-1-1 0,1 0 0,0 0 0,-1-1 0,0 1 0,1-1 0,-1 0 0,0-1 0,-1 1 0,1-1 0,0 0 0,-1 0 0,0-1 0,0 1 0,0-1 0,-1 0 0,0 0 0,1 0 0,3-10 0,-4 8 331,-1 0 0,1 0 1,-1 0-1,-1 0 0,0 0 0,0 0 1,0-12-1,-1 26-18,0 0 0,1 0 1,-1 0-1,1 0 0,1 0 1,-1 0-1,1 0 0,0-1 1,4 9-1,-4-13-142,0 1 0,0 0 1,0 0-1,0-1 0,0 1 1,1-1-1,0 1 0,-1-1 1,1 0-1,0 0 0,0 0 0,0-1 1,0 1-1,0-1 0,0 0 1,1 1-1,-1-1 0,0-1 0,1 1 1,-1 0-1,6-1 0,3 2-436,0-2 0,0 1 0,0-2 0,1 1 0,-1-2 0,14-3 0,-19 3-116,0 0 0,0-1 0,0 0 0,-1 0 0,1 0 0,-1-1 0,0 0 0,0 0 0,-1-1 1,1 0-1,8-10 0,9-13-2521</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43.688"/>
    </inkml:context>
    <inkml:brush xml:id="br0">
      <inkml:brushProperty name="width" value="0.05" units="cm"/>
      <inkml:brushProperty name="height" value="0.05" units="cm"/>
      <inkml:brushProperty name="color" value="#004F8B"/>
    </inkml:brush>
  </inkml:definitions>
  <inkml:trace contextRef="#ctx0" brushRef="#br0">53 55 1809,'0'0'8823,"6"19"-6961,4 10-1275,-1 0 1,-1 0 0,-2 1 0,-1 1-1,-1-1 1,-1 34 0,-3-62-602,-1-1 0,0 1 0,1-1 0,-1 1 0,0-1 1,1 1-1,-1-1 0,0 0 0,0 0 0,0 1 0,0-1 1,0 0-1,-1 0 0,1 0 0,0 0 0,0 0 0,-1-1 1,1 1-1,-1 0 0,1 0 0,0-1 0,-1 1 1,1-1-1,-1 0 0,0 1 0,1-1 0,-1 0 0,1 0 1,-1 0-1,1 0 0,-1 0 0,0 0 0,-1-1 0,0 1-87,0 0-1,1 0 1,-1 0-1,0 0 1,1-1 0,-1 1-1,1-1 1,-1 0-1,0 0 1,1 0-1,0 0 1,-1 0-1,1 0 1,0-1-1,-1 1 1,1-1-1,0 0 1,0 1-1,-2-4 1,3 3 58,0 1 1,0-1 0,0 0-1,0 1 1,0-1-1,0 0 1,1 0 0,-1 1-1,1-1 1,-1 0-1,1 0 1,0 0 0,0 0-1,0 0 1,0 0-1,0 0 1,0 0 0,0 1-1,1-1 1,-1 0 0,1 0-1,-1 0 1,1 0-1,0 1 1,0-1 0,-1 0-1,1 1 1,1-1-1,-1 0 1,0 1 0,0 0-1,0-1 1,1 1-1,-1 0 1,1-1 0,-1 1-1,1 0 1,-1 0-1,1 0 1,0 0 0,0 1-1,-1-1 1,1 0-1,0 1 1,0-1 0,2 1-1,11-4 129,0 2 0,1 0 0,-1 0-1,25 2 1,-30 0-46,37 1 407,3-1 37,80-8-1,-115 6-304,1-1 0,-1 0 0,0-2-1,-1 1 1,1-2 0,-1 0 0,0-1-1,0 0 1,19-14 0,-28 16-86,0 1 0,0-1 1,-1 0-1,1 0 0,-1 0 1,0-1-1,-1 0 0,7-11 0,-9 13-89,1 1-1,-1-1 1,0 1-1,1-1 1,-2 0-1,1 1 1,0-1-1,-1 0 1,1 0-1,-1 1 0,0-1 1,-1 0-1,1 0 1,0 0-1,-1 1 1,0-1-1,-2-5 1,1 6-14,-1 0 1,0 0-1,1 0 1,-1 0-1,0 1 1,0 0-1,-1-1 1,1 1-1,-1 0 1,1 0-1,-1 1 1,1-1-1,-1 1 1,0 0-1,0 0 1,1 0-1,-1 0 1,0 1-1,-4-1 1,-4 0 28,0 0-1,0 0 1,0 2 0,0-1 0,-13 3-1,22-2 6,0 1 0,1-1-1,-1 0 1,0 1 0,1 0 0,-1-1-1,1 1 1,-1 0 0,1 1-1,0-1 1,0 0 0,0 0 0,0 1-1,0-1 1,1 1 0,-1 0-1,1 0 1,0-1 0,0 1 0,0 0-1,0 0 1,0 0 0,0 0-1,1 0 1,0 0 0,-1 5-1,0-2 53,1-1 0,0 1 0,0 0 0,0 0 0,0 0 0,1 0-1,0 0 1,0-1 0,1 1 0,0 0 0,0-1 0,0 1 0,4 6-1,1-4 12,0-1 0,1 0 0,0 0 0,0 0-1,1-1 1,-1 0 0,1-1 0,1 0 0,-1-1-1,1 1 1,-1-2 0,22 6 0,9 0-22,76 9 1,-29-12-907,-51-6-3638</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58.353"/>
    </inkml:context>
    <inkml:brush xml:id="br0">
      <inkml:brushProperty name="width" value="0.05" units="cm"/>
      <inkml:brushProperty name="height" value="0.05" units="cm"/>
      <inkml:brushProperty name="color" value="#004F8B"/>
    </inkml:brush>
  </inkml:definitions>
  <inkml:trace contextRef="#ctx0" brushRef="#br0">0 1 2193,'0'0'12563,"8"0"-8251,44 0-3790,273 0 1397,-325 0-1954</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47.376"/>
    </inkml:context>
    <inkml:brush xml:id="br0">
      <inkml:brushProperty name="width" value="0.05" units="cm"/>
      <inkml:brushProperty name="height" value="0.05" units="cm"/>
      <inkml:brushProperty name="color" value="#004F8B"/>
    </inkml:brush>
  </inkml:definitions>
  <inkml:trace contextRef="#ctx0" brushRef="#br0">1 1 4018,'0'0'4354,"1"3"-4119,3 8 264,0 0 1,-1 1-1,-1-1 1,0 1-1,0 0 1,-2 0-1,1-1 1,-1 1-1,-3 22 1,1 8 371,1-3-318,0-20-594,0 0 0,2 0 0,0-1 1,1 1-1,0-1 0,7 22 0,-9-38-168</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47.721"/>
    </inkml:context>
    <inkml:brush xml:id="br0">
      <inkml:brushProperty name="width" value="0.05" units="cm"/>
      <inkml:brushProperty name="height" value="0.05" units="cm"/>
      <inkml:brushProperty name="color" value="#004F8B"/>
    </inkml:brush>
  </inkml:definitions>
  <inkml:trace contextRef="#ctx0" brushRef="#br0">1 38 5619,'0'0'4063,"22"-6"-3474,72-20 249,-85 24-703,-1 1 1,1 0-1,0 0 0,0 1 0,0 0 1,-1 0-1,1 1 0,0 1 0,0-1 1,-1 1-1,1 1 0,-1 0 0,0 0 1,1 0-1,-1 1 0,-1 0 1,1 1-1,-1 0 0,0 0 0,0 0 1,0 1-1,-1 0 0,1 1 0,-1-1 1,-1 1-1,0 0 0,0 1 0,0-1 1,4 11-1,-7-15-123,0 0 0,-1 1 1,1-1-1,-1 1 0,0-1 1,0 1-1,0 0 0,-1-1 0,1 1 1,-1 0-1,0-1 0,0 1 0,0 0 1,-1 0-1,1-1 0,-1 1 1,0 0-1,0-1 0,0 1 0,-3 5 1,2-5-8,-1 0 0,0-1 1,0 1-1,0-1 1,-1 0-1,1 0 0,-1 0 1,0 0-1,0 0 1,0-1-1,0 0 0,0 0 1,0 0-1,-1 0 1,1-1-1,-5 1 0,-18 5-365,-1-3-1,0 0 1,1-1-1,-1-2 0,-52-4 1,80 3 285,-1-1 0,1 1 0,-1 0 0,1-1 1,-1 1-1,1 0 0,-1-1 0,1 1 0,-1 0 0,1-1 1,0 1-1,-1-1 0,1 1 0,0-1 0,-1 1 0,1-1 1,0 1-1,-1-1 0,1 1 0,0-1 0,0 1 1,0-1-1,0 0 0,0 1 0,-1-1 0,1 1 0,0-1 1,0 1-1,0-1 0,1 0 0,-1 1 0,0-1 0,0 1 1,0-1-1,0 0 0,0 1 0,1-1 0,-1 1 0,0-1 1,1 0-1,4-12-2927</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48.048"/>
    </inkml:context>
    <inkml:brush xml:id="br0">
      <inkml:brushProperty name="width" value="0.05" units="cm"/>
      <inkml:brushProperty name="height" value="0.05" units="cm"/>
      <inkml:brushProperty name="color" value="#004F8B"/>
    </inkml:brush>
  </inkml:definitions>
  <inkml:trace contextRef="#ctx0" brushRef="#br0">1 14 7347,'0'0'7556,"130"-11"-7060,-88 11 0,-9-2-112,-4 2-271,-7 0-113,-5 0-97,-7 0 49,-5 0-976</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48.425"/>
    </inkml:context>
    <inkml:brush xml:id="br0">
      <inkml:brushProperty name="width" value="0.05" units="cm"/>
      <inkml:brushProperty name="height" value="0.05" units="cm"/>
      <inkml:brushProperty name="color" value="#004F8B"/>
    </inkml:brush>
  </inkml:definitions>
  <inkml:trace contextRef="#ctx0" brushRef="#br0">30 0 1985,'0'0'7038,"-5"16"-5819,-1 8-493,0-1 0,1 1 1,2 1-1,-1 27 0,3-32-124,2-1-1,0 0 1,1 0 0,7 32-1,-7-45-504,0 0 0,1 0 1,-1 0-1,1-1 0,0 1 0,1-1 0,-1 0 0,1 0 0,0 0 0,0 0 0,1-1 0,-1 0 0,1 0 0,0 0 1,0 0-1,1-1 0,-1 0 0,10 4 0,2-1-85,0-1 0,1 0 0,0-2 0,-1 0 0,1-1 0,0-1 0,0-1 0,19-1 0,-5 0-990,-30 2 782,0-1 0,0 0 0,-1 0 0,1 0 0,0 0-1,0-1 1,0 1 0,0 0 0,-1-1 0,1 1 0,0-1 0,0 0-1,-1 0 1,1 1 0,0-1 0,-1 0 0,1 0 0,-1-1 0,1 1 0,-1 0-1,2-3 1,-2 2-433,1 0 1,-2 0-1,1 0 0,0-1 0,0 1 0,-1 0 0,1-1 0,-1 1 0,0 0 1,0-1-1,0-2 0,0-13-5302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31.688"/>
    </inkml:context>
    <inkml:brush xml:id="br0">
      <inkml:brushProperty name="width" value="0.05" units="cm"/>
      <inkml:brushProperty name="height" value="0.05" units="cm"/>
      <inkml:brushProperty name="color" value="#004F8B"/>
    </inkml:brush>
  </inkml:definitions>
  <inkml:trace contextRef="#ctx0" brushRef="#br0">393 172 10325,'0'0'2822,"-2"-19"-626,-11-64-606,12 80-1520,0-1 0,0 1 0,-1 0 0,0-1 0,1 1 0,-1 0 0,0 0 1,-1 0-1,1 0 0,-1 0 0,1 0 0,-1 1 0,0 0 0,0-1 0,0 1 0,0 0 0,0 0 0,0 0 0,-1 1 0,1-1 0,-7-1 0,-1 0 12,0 1 0,0 0 1,-1 1-1,-19-1 0,31 2-81,-10 0 58,1 0 0,-1 0 0,1 1 0,-1 0 0,1 1 0,0 0 0,-1 0 0,1 1 0,0 0 0,1 1 0,-1 0 0,1 0 0,-1 1 0,1 0 1,1 0-1,-1 1 0,1 0 0,0 0 0,0 1 0,0 0 0,1 0 0,0 1 0,1-1 0,0 1 0,0 1 0,1-1 0,0 1 0,0-1 0,1 1 0,-3 12 0,2-10-39,1 0 1,0 1-1,1-1 0,1 1 0,0-1 1,0 1-1,1 0 0,1-1 0,0 1 1,0 0-1,1-1 0,0 1 0,1-1 1,1 0-1,0 0 0,0 0 0,1 0 0,1-1 1,-1 0-1,2 0 0,-1 0 0,2-1 1,-1 0-1,1 0 0,0-1 0,1 0 1,0-1-1,12 9 0,-9-8-77,0 0 1,1 0-1,0-1 0,1-1 0,0 0 1,0-1-1,0 0 0,0-1 0,1-1 1,-1 0-1,1-1 0,0-1 1,0 0-1,29-3 0,-40 1 50,-1 0-1,0 0 1,0 0 0,0-1 0,0 1-1,0-1 1,0 0 0,0 0-1,0 0 1,-1 0 0,1-1 0,-1 1-1,1 0 1,-1-1 0,0 0 0,0 0-1,0 1 1,-1-1 0,1 0-1,-1-1 1,1 1 0,-1 0 0,0 0-1,0 0 1,0-6 0,1 4 20,-1 0 1,1 0-1,0 0 1,1 0 0,-1 0-1,1 0 1,0 1-1,0-1 1,5-4 0,-7 8-22,-1 1 1,1 0-1,0 0 1,-1 0 0,1 0-1,0 0 1,0-1-1,-1 1 1,1 0 0,0 1-1,-1-1 1,1 0-1,0 0 1,0 0-1,-1 0 1,1 0 0,0 1-1,-1-1 1,1 0-1,-1 1 1,1-1 0,0 0-1,-1 1 1,1-1-1,-1 1 1,1-1-1,0 2 1,19 16-72,-15-13 91,11 8 16,2 0-1,0-1 1,0-1-1,1-1 1,0 0 0,1-2-1,0 0 1,0-1-1,1-1 1,0-1 0,0-1-1,0 0 1,0-2 0,1 0-1,-1-2 1,39-4-1,-55 4-9,0 0 0,0-1-1,0 0 1,-1 0 0,1-1-1,0 1 1,0-1 0,-1 0-1,1-1 1,-1 1 0,1-1-1,-1 1 1,0-1 0,0-1-1,0 1 1,-1-1 0,1 1-1,-1-1 1,0 0 0,0 0-1,0 0 1,0-1 0,-1 1-1,0-1 1,0 1 0,0-1-1,0 0 1,-1 0 0,0 1-1,0-1 1,0 0 0,0 0-1,-1 0 1,0-1 0,0 1-1,0 0 1,-1 0 0,0 0-1,0 0 1,0 1 0,0-1-1,-1 0 1,0 0 0,0 1-1,0-1 1,0 1 0,-1-1-1,0 1 1,-4-5-1,-5-7-36,-2 0 0,0 1 0,-1 1 0,0 0 0,-1 1 0,-1 0 0,0 1 0,-22-11 0,24 16 9,0 0-1,0 1 0,0 1 1,0 0-1,-1 1 0,0 1 1,0 0-1,0 1 1,0 1-1,0 0 0,-19 2 1,28 1 42,-1 0 1,1 0-1,0 0 0,-1 1 1,1 0-1,0 0 1,0 1-1,1 0 0,-1 0 1,1 1-1,0 0 1,0 0-1,1 0 0,-1 0 1,1 1-1,0 0 1,1 0-1,-1 1 0,-3 7 1,5-10-79,1 0 0,0 0 0,0 1 0,0-1 0,0 1 0,0-1 0,1 1 0,0 0 0,0 0 0,0 0 0,1-1 0,0 1 0,0 0 1,0 0-1,0 0 0,1 0 0,0 0 0,0-1 0,0 1 0,0 0 0,1-1 0,0 1 0,0-1 0,0 1 0,0-1 0,1 0 0,0 0 0,0 0 0,0 0 0,6 6 0,1-3-679,-1 0 0,1 0-1,0-1 1,0-1 0,1 1-1,0-2 1,12 5 0,30 4-5246</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49.086"/>
    </inkml:context>
    <inkml:brush xml:id="br0">
      <inkml:brushProperty name="width" value="0.05" units="cm"/>
      <inkml:brushProperty name="height" value="0.05" units="cm"/>
      <inkml:brushProperty name="color" value="#004F8B"/>
    </inkml:brush>
  </inkml:definitions>
  <inkml:trace contextRef="#ctx0" brushRef="#br0">1 194 6499,'0'0'7905,"23"-2"-7014,182-15-328,-191 16-407,26-4-1669,0 1 0,0 3 0,65 5 0,-103-4 1604,0 1 1,-1 0-1,1 0 1,-1 0-1,0 0 1,1 0-1,-1 0 1,0 0 0,1 0-1,-1 0 1,0 1-1,0-1 1,0 0-1,0 1 1,0-1-1,0 1 1,-1-1-1,2 4 1,12 33 2224,-12-31-2036,9 47 1455,-11-44-1484,2 0-1,0-1 1,0 1 0,0-1-1,8 17 1,-8-63-51,-2-208-3772,0 242 3577,0 0 0,1 0 1,-1 0-1,0-1 0,1 1 1,0 0-1,0 1 0,0-1 1,0 0-1,0 0 0,0 0 1,1 0-1,-1 1 0,1-1 1,0 1-1,0-1 0,0 1 1,4-4-1,-2 3 35,1 0 0,-1 0-1,1 1 1,-1-1 0,1 1 0,0 0 0,0 1 0,0-1 0,0 1-1,8-1 1,4 1 201,0 0-1,1 1 1,-1 1-1,0 0 1,32 8-1,-32-5-57,-1 1-1,29 12 1,-39-15-155,0 1 1,0 0-1,-1 1 1,1-1 0,-1 1-1,0 0 1,0 1-1,0-1 1,0 1-1,5 7 1,-9-10-26,0 0 1,0 0 0,0 0-1,0 0 1,0 0-1,-1 0 1,1 0 0,-1 0-1,1 0 1,-1 0-1,0 0 1,0 1 0,0-1-1,0 0 1,0 0-1,0 0 1,0 0-1,-1 0 1,1 0 0,-1 1-1,0-1 1,0 0-1,1 0 1,-1-1 0,0 1-1,-1 0 1,1 0-1,0 0 1,-1-1 0,1 1-1,0-1 1,-1 1-1,0-1 1,1 1 0,-1-1-1,0 0 1,0 0-1,0 0 1,-2 1 0,-8 5 7,0-2 0,0 1 0,0-1 0,-1-1 0,-12 3 1,-43 6-161,43-10-979,1 2 0,-34 11 0,43-7-4525</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52.848"/>
    </inkml:context>
    <inkml:brush xml:id="br0">
      <inkml:brushProperty name="width" value="0.05" units="cm"/>
      <inkml:brushProperty name="height" value="0.05" units="cm"/>
      <inkml:brushProperty name="color" value="#004F8B"/>
    </inkml:brush>
  </inkml:definitions>
  <inkml:trace contextRef="#ctx0" brushRef="#br0">1 1 4994,'0'0'14023,"11"0"-12527,436 0-882,-440 1-405</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53.180"/>
    </inkml:context>
    <inkml:brush xml:id="br0">
      <inkml:brushProperty name="width" value="0.05" units="cm"/>
      <inkml:brushProperty name="height" value="0.05" units="cm"/>
      <inkml:brushProperty name="color" value="#004F8B"/>
    </inkml:brush>
  </inkml:definitions>
  <inkml:trace contextRef="#ctx0" brushRef="#br0">1 1 4770,'0'0'5075,"0"82"-3683,0-47-15,0 2-465,0-3-576,0-2-80,0-4-256,0-6-16,0-2-304,6-5-896,2-4-1057,2-3-1137,5-6-2961</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53.556"/>
    </inkml:context>
    <inkml:brush xml:id="br0">
      <inkml:brushProperty name="width" value="0.05" units="cm"/>
      <inkml:brushProperty name="height" value="0.05" units="cm"/>
      <inkml:brushProperty name="color" value="#004F8B"/>
    </inkml:brush>
  </inkml:definitions>
  <inkml:trace contextRef="#ctx0" brushRef="#br0">69 1 2321,'0'0'8217,"0"13"-7859,-14 236 2835,7-226-3805,6-22 364,0 1 1,0-1-1,0 0 1,0 0-1,-1-1 1,1 1 0,0 0-1,0 0 1,0 0-1,-1-1 1,1 1-1,0-1 1,-1 1 0,1-1-1,0 0 1,-1 1-1,1-1 1,-1 0-1,1 0 1,-1 0-1,-2 0 1,-12 0-2616</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53.930"/>
    </inkml:context>
    <inkml:brush xml:id="br0">
      <inkml:brushProperty name="width" value="0.05" units="cm"/>
      <inkml:brushProperty name="height" value="0.05" units="cm"/>
      <inkml:brushProperty name="color" value="#004F8B"/>
    </inkml:brush>
  </inkml:definitions>
  <inkml:trace contextRef="#ctx0" brushRef="#br0">1 232 3570,'0'0'6029,"23"-2"-5229,152-12-45,-166 14-729,0 0-1,0-1 0,0-1 1,0 1-1,0-1 0,0-1 0,-1 0 1,1 0-1,-1 0 0,0-1 0,0-1 1,0 1-1,-1-1 0,0 0 1,0-1-1,0 0 0,0 0 0,-1-1 1,0 1-1,0-1 0,-1 0 0,0-1 1,0 0-1,-1 1 0,0-2 0,0 1 1,-1 0-1,0-1 0,0 1 1,-1-1-1,0 0 0,-1 0 0,0 0 1,0 0-1,-1-10 1910,0 25-1844,1 0-1,-1 0 0,-1 0 0,1 0 1,-4 12-1,-2 15 454,0 1-1,3 0 1,-1 53-1,5-85-669,-1 0 0,0 1 0,0-1 0,1 0 0,0 0 0,-1 1 0,1-1 0,0 0 0,0 0 0,0 0 0,0 0 0,0 0 0,1 0 0,-1 0 0,1 0 0,-1-1 0,1 1 0,-1-1 0,1 1 0,0-1 0,0 1 0,0-1 0,0 0 0,0 0 0,0 0 0,0 0 0,0 0 0,1 0 0,-1-1 0,0 1 0,0-1 0,1 0 0,-1 1 0,3-1 0,23 1-3718</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54.684"/>
    </inkml:context>
    <inkml:brush xml:id="br0">
      <inkml:brushProperty name="width" value="0.05" units="cm"/>
      <inkml:brushProperty name="height" value="0.05" units="cm"/>
      <inkml:brushProperty name="color" value="#004F8B"/>
    </inkml:brush>
  </inkml:definitions>
  <inkml:trace contextRef="#ctx0" brushRef="#br0">192 70 1569,'0'0'9415,"-7"-11"-9023,-26-37-197,31 47-167,1 0 0,-1 0 0,0 0-1,1 0 1,-1 0 0,0 0 0,0 0 0,0 0 0,0 1 0,0-1 0,1 1 0,-1 0 0,0-1 0,0 1 0,0 0 0,0 0 0,0 0 0,0 0 0,0 1 0,0-1 0,0 0 0,0 1 0,0-1 0,0 1 0,0 0 0,0 0 0,1 0 0,-1 0 0,0 0 0,1 0-1,-1 0 1,-1 2 0,-4 2 200,0 0-1,0 1 0,1 0 0,-1 1 1,-5 7-1,6-5-81,1 1 1,-1-1-1,2 1 1,-1 0-1,2 0 0,-1 0 1,1 1-1,1-1 0,0 1 1,0-1-1,1 1 1,0 0-1,1 0 0,2 20 1,-1-26-110,0 0 0,0-1 1,1 1-1,-1-1 0,1 0 0,0 1 1,0-1-1,1 0 0,-1 0 1,1-1-1,0 1 0,0 0 0,0-1 1,0 0-1,1 1 0,-1-1 1,1-1-1,0 1 0,0 0 0,0-1 1,0 0-1,0 0 0,1 0 1,-1-1-1,1 1 0,6 0 0,2 2-22,-1-1-1,0-1 0,1-1 0,-1 1 0,1-2 0,-1 0 0,1 0 0,-1-1 0,15-3 0,-19 1-131,-1 1 0,1-2 1,-1 1-1,0-1 0,0 0 0,0 0 0,-1-1 1,7-6-1,38-22-267,-48 33 483,1 0 1,0 0-1,0 0 0,-1 0 1,1 0-1,0 1 1,0 0-1,-1-1 1,1 1-1,0 1 1,-1-1-1,1 0 1,-1 1-1,0 0 1,5 3-1,11 3 185,-1-1-33,0-1 1,1-1-1,0-1 0,-1-1 1,1 0-1,1-2 0,-1 0 1,0-1-1,24-3 0,-38 2-257,-1-1-1,0 0 1,0 0-1,1 0 1,-1 0-1,-1-1 1,1 0-1,0 0 1,-1 0-1,1 0 1,-1 0-1,0-1 0,0 1 1,0-1-1,-1 0 1,1 0-1,-1 0 1,0 0-1,0 0 1,0-1-1,-1 1 1,0 0-1,1-1 1,-1-4-1,1 3-88,-1 0 1,0 0-1,0 0 0,0 1 0,-1-1 1,0 0-1,0 0 0,0 0 0,-1 0 1,0 0-1,0 0 0,0 1 0,-1-1 1,0 0-1,0 1 0,-1-1 0,1 1 0,-6-7 1,1 4 43,-1 2 0,0-1 1,0 1-1,0 0 1,-1 1-1,0 0 0,0 0 1,0 1-1,-1 0 1,0 1-1,1 0 0,-1 0 1,0 1-1,-1 1 1,1 0-1,-11-1 0,6 2 154,0 0-1,0 1 1,0 0-1,0 1 1,0 1-1,1 1 1,-1 0-1,1 0 1,0 2-1,-18 8 0,26-10 22,1-1-1,-1 1 0,1 1 1,-1-1-1,1 1 0,1 0 1,-1 0-1,1 1 0,-6 8 0,8-11-117,0 0 0,0 0 0,1 0-1,0 0 1,-1 0 0,1 1-1,0-1 1,1 0 0,-1 1-1,0-1 1,1 0 0,0 1-1,0-1 1,0 0 0,0 1-1,0-1 1,1 0 0,0 1-1,-1-1 1,1 0 0,3 6-1,-2-7-39,0 1-1,0-1 0,0 0 0,1 0 1,-1 1-1,1-1 0,-1-1 0,1 1 1,0 0-1,0-1 0,0 1 0,0-1 1,0 0-1,0 0 0,0 0 0,0-1 1,6 1-1,57 5-3450,-65-6 3425,39 0-3859,2 0-2123</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5:55.246"/>
    </inkml:context>
    <inkml:brush xml:id="br0">
      <inkml:brushProperty name="width" value="0.05" units="cm"/>
      <inkml:brushProperty name="height" value="0.05" units="cm"/>
      <inkml:brushProperty name="color" value="#004F8B"/>
    </inkml:brush>
  </inkml:definitions>
  <inkml:trace contextRef="#ctx0" brushRef="#br0">35 17 3474,'0'0'12309,"20"-3"-11191,59-8-296,-78 11-811,0-1 0,1 1 0,-1-1 0,0 1 1,1 0-1,-1 0 0,0 0 0,1 0 0,-1 0 1,0 0-1,1 0 0,-1 0 0,0 0 0,1 1 0,-1-1 1,0 0-1,1 1 0,-1-1 0,0 1 0,0 0 1,0-1-1,1 1 0,-1 0 0,0 0 0,0 0 0,0 0 1,0 0-1,0 0 0,0 0 0,-1 0 0,1 0 0,0 0 1,0 0-1,-1 0 0,1 1 0,-1-1 0,1 0 1,-1 1-1,0-1 0,1 0 0,-1 1 0,0-1 0,0 0 1,0 1-1,0-1 0,0 2 0,0 0-26,-1 1 0,1-1-1,-1 1 1,0-1 0,0 0 0,0 1 0,0-1-1,-1 0 1,1 0 0,-1 0 0,0 0-1,0 0 1,-2 3 0,-3-1-118,0 0 1,-1-1-1,1 0 1,-1 0-1,0-1 0,0 0 1,0 0-1,0 0 1,-14 1-1,-44 1-4808,65-5 4431,35 0-82,-23-1 623,16-2 864,0 1 0,-1 2 0,49 5 0,-69-4-742,0 0 0,1 0 0,-1 1-1,0 0 1,0 0 0,0 0 0,0 1 0,-1 0 0,1 0 0,0 0 0,-1 1-1,0 0 1,0 0 0,0 0 0,-1 1 0,1-1 0,-1 1 0,0 0-1,-1 0 1,1 1 0,4 8 0,-7-11-132,0-1-1,0 0 1,0 1 0,0 0-1,0-1 1,0 1 0,-1 0-1,1-1 1,-1 1-1,0 0 1,0 0 0,0-1-1,0 1 1,0 0 0,0-1-1,-1 1 1,0 0 0,1 0-1,-1-1 1,0 1-1,-3 4 1,2-4 12,-1 0 0,1 0-1,-1-1 1,0 1 0,0-1-1,-1 1 1,1-1 0,0 0 0,-1 0-1,1-1 1,-1 1 0,1-1 0,-7 2-1,-12 2-54,1-2 0,-1 0 1,1-1-1,-29-2 0,43 0-87,6 0 48,0 0 0,1 1 0,-1-1-1,0 0 1,0-1 0,0 1 0,0 0 0,0 0 0,1 0 0,-1 0 0,0-1 0,0 1 0,0 0 0,1-1 0,-1 1 0,0 0 0,1-1 0,-1 1 0,0-1 0,1 0-1,-1 1 1,0-1 0,1 1 0,-1-1 0,1 0 0,-1 1 0,1-1 0,-1 0 0,1 0 0,-1-1 0,3-28-4316,5 12 29</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01.728"/>
    </inkml:context>
    <inkml:brush xml:id="br0">
      <inkml:brushProperty name="width" value="0.05" units="cm"/>
      <inkml:brushProperty name="height" value="0.05" units="cm"/>
      <inkml:brushProperty name="color" value="#004F8B"/>
    </inkml:brush>
  </inkml:definitions>
  <inkml:trace contextRef="#ctx0" brushRef="#br0">2 150 1569,'0'0'8105,"0"0"-8074,0 0 1,0 0-1,0 0 0,-1 0 1,1 0-1,0 0 1,0 0-1,0 1 0,0-1 1,0 0-1,0 0 1,0 0-1,0 0 0,0 0 1,0 0-1,0 1 1,0-1-1,0 0 0,0 0 1,0 0-1,0 0 0,0 0 1,0 1-1,0-1 1,0 0-1,0 0 0,0 0 1,0 0-1,0 0 1,0 0-1,0 0 0,0 1 1,0-1-1,1 0 1,-1 0-1,0 0 0,0 0 1,0 0-1,0 0 1,0 0-1,0 0 0,0 1 1,0-1-1,1 0 1,-1 0-1,0 0 0,0 0 1,0 0-1,0 0 1,0 0-1,0 0 0,1 0 1,-1 0-1,0 0 1,0 0-1,0 0 0,0 0 1,0 0-1,0 0 1,1 0-1,-1 0 0,0 0 1,0 0-1,0 0 1,0 0-1,0 0 0,0-1 1,1 1-1,19 3 388,0-1 0,0-1 0,0-1 0,24-2 0,13-1 37,495 3 381,-552-39-2827,0 31 1847,0 1-1,0-1 0,1 0 1,0 1-1,0-1 1,1 0-1,0 1 1,3-8-1,-4 12 148,1 1 1,-1-1-1,1 1 1,0 0-1,0-1 1,0 1-1,0 0 0,1 0 1,-1 0-1,0 1 1,1-1-1,-1 1 0,1-1 1,0 1-1,-1 0 1,1 0-1,0 0 0,0 0 1,0 0-1,0 1 1,-1-1-1,1 1 0,0 0 1,4 0-1,14-2 271,1 0-1,0 2 0,0 1 1,0 0-1,0 2 0,-1 0 1,1 1-1,-1 2 0,0 0 1,0 1-1,29 15 0,-45-19-175,7 3 118,0 1-1,0 0 1,12 11 0,-21-16-200,-1 0 0,1 1-1,-1-1 1,0 1 0,0 0 0,0-1 0,0 1 0,0 0 0,-1 0-1,1 0 1,-1 0 0,1 1 0,-1-1 0,0 0 0,-1 1 0,1-1 0,-1 0-1,1 4 1,-1-5-14,-1-1-1,0 1 1,1-1-1,-1 1 0,0-1 1,0 1-1,0-1 1,0 0-1,0 0 1,0 0-1,0 1 1,0-1-1,-1 0 0,1 0 1,0 0-1,-1-1 1,1 1-1,0 0 1,-1 0-1,1-1 1,-1 1-1,-2 0 0,-45 13 91,38-11-103,-155 29-274,86-19-102,140-13-8159,-20-9 3596</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02.273"/>
    </inkml:context>
    <inkml:brush xml:id="br0">
      <inkml:brushProperty name="width" value="0.05" units="cm"/>
      <inkml:brushProperty name="height" value="0.05" units="cm"/>
      <inkml:brushProperty name="color" value="#004F8B"/>
    </inkml:brush>
  </inkml:definitions>
  <inkml:trace contextRef="#ctx0" brushRef="#br0">0 400 7571,'0'0'5539,"1"0"-5492,-1 0-1,1 0 1,-1 0-1,1 0 1,-1 0-1,0-1 1,1 1-1,-1 0 1,1 0-1,-1 0 1,1 0-1,-1-1 1,0 1-1,1 0 1,-1-1-1,1 1 1,-1 0-1,0 0 1,0-1-1,1 1 1,-1-1-1,0 1 1,1 0-1,-1-1 1,0 1-1,0-1 1,0 1-1,1 0 1,-1-1-1,0 1 1,0-1-1,0 1 1,0-1-1,0 1 1,0-1-1,0 0 1,12-35-159,1 1 1,2 0 0,29-49 0,0-1-36,-36 66 163,-5 11 65,1-1 0,-1 1-1,2 0 1,-1 0 0,1 0 0,0 1 0,0-1-1,1 1 1,8-7 0,-12 13-25,1-1 0,-1 1-1,1 0 1,0 0 0,-1 1 0,1-1 0,0 1 0,-1-1-1,1 1 1,0 0 0,0 0 0,-1 0 0,1 0 0,0 0-1,0 1 1,-1-1 0,1 1 0,0 0 0,-1 0 0,1 0-1,-1 0 1,1 0 0,-1 1 0,0-1 0,1 1 0,-1-1 0,0 1-1,0 0 1,3 3 0,7 7 77,-1 0 0,-1 0-1,16 24 1,-21-29 38,11 15 93,-2 1 0,0 0 0,-1 1 0,-1 1 1,-1 0-1,-2 0 0,8 31 0,-17-54-803,-35-11-15017</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02.645"/>
    </inkml:context>
    <inkml:brush xml:id="br0">
      <inkml:brushProperty name="width" value="0.05" units="cm"/>
      <inkml:brushProperty name="height" value="0.05" units="cm"/>
      <inkml:brushProperty name="color" value="#004F8B"/>
    </inkml:brush>
  </inkml:definitions>
  <inkml:trace contextRef="#ctx0" brushRef="#br0">0 0 10661,'0'0'7363,"79"0"-6626,-27 0 239,2 0-976,-2 0-48,-1 0-384,-1 0-1649,0 0-1393,-7 2-1968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32.033"/>
    </inkml:context>
    <inkml:brush xml:id="br0">
      <inkml:brushProperty name="width" value="0.05" units="cm"/>
      <inkml:brushProperty name="height" value="0.05" units="cm"/>
      <inkml:brushProperty name="color" value="#004F8B"/>
    </inkml:brush>
  </inkml:definitions>
  <inkml:trace contextRef="#ctx0" brushRef="#br0">1 52 9636,'0'0'2906,"18"-8"-374,59-27-993,-71 33-1479,0 0-1,1 1 1,0 0 0,-1 0-1,1 0 1,0 1 0,0 0-1,-1 0 1,1 1 0,0 0-1,-1 0 1,1 0 0,-1 1-1,1 0 1,-1 0 0,0 1-1,0 0 1,0 0 0,0 0-1,0 1 1,-1 0 0,1 0-1,9 10 1,-8-8-10,0 2-1,-1-1 1,1 1-1,-1 0 1,-1 0-1,0 1 0,0-1 1,0 1-1,-1 1 1,-1-1-1,1 0 1,-2 1-1,1 0 1,1 12-1,-3-13 187,-1 1 0,0-1 0,0 0-1,-1 1 1,0-1 0,0 0 0,-1 1 0,0-1-1,-1 0 1,0 0 0,-1-1 0,-8 16 0,10-20-167,0 0 1,0 0-1,0 0 1,1 0-1,-1 0 1,1 0 0,0 1-1,0-1 1,0 0-1,1 1 1,0-1-1,0 5 1,0-6-59,1-1 0,0 0 0,-1 0-1,1 0 1,0 0 0,0 0 0,1 0 0,-1 0 0,0 0 0,1 0 0,-1-1 0,1 1-1,-1 0 1,1-1 0,0 1 0,0-1 0,0 0 0,0 1 0,0-1 0,0 0 0,0 0 0,0-1-1,0 1 1,3 0 0,17 6-6,1-1 0,0-1-1,0-1 1,33 2 0,98-5-3161,-90-2-435,9 1-4311</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03.007"/>
    </inkml:context>
    <inkml:brush xml:id="br0">
      <inkml:brushProperty name="width" value="0.05" units="cm"/>
      <inkml:brushProperty name="height" value="0.05" units="cm"/>
      <inkml:brushProperty name="color" value="#004F8B"/>
    </inkml:brush>
  </inkml:definitions>
  <inkml:trace contextRef="#ctx0" brushRef="#br0">61 225 448,'0'0'13468,"16"5"-12246,7 1-693,1 0 1,0-1 0,0-1 0,26 0 0,-30-4-237,-5 1-130,-1-1 1,1-1 0,-1 0-1,1-1 1,21-5 0,-32 6-176,-1-1 0,0 1 0,1-1 0,-1 1 0,0-1 0,0 0 0,0 0 0,0 0 0,0-1 0,-1 1 0,1-1 0,-1 1 0,1-1 0,-1 0 0,0 0 1,0 0-1,0 0 0,-1-1 0,1 1 0,-1 0 0,0-1 0,0 1 0,0-1 0,0 1 0,0-1 0,-1 1 0,0-1 0,0-3 0,0 1-57,-1 1-1,0 0 1,0-1-1,0 1 0,-1 0 1,0 0-1,0 0 1,0 0-1,0 0 1,-1 0-1,0 1 1,0-1-1,0 1 0,-1 0 1,1 0-1,-1 0 1,0 0-1,0 1 1,-1-1-1,1 1 1,-1 0-1,-8-4 0,-4-2 7,-1 0-1,1 1 0,-1 1 0,-1 1 1,-26-6-1,35 10 95,1 1-1,-1-1 1,0 2 0,0-1 0,0 1-1,0 1 1,1 0 0,-1 0-1,0 1 1,1 0 0,-1 1 0,-9 4-1,14-5 9,1 0 0,0 1 0,0-1 0,0 1 0,0 0 0,0 0 0,0 0 0,1 1 0,0 0 0,-1-1-1,1 1 1,1 0 0,-1 0 0,0 1 0,1-1 0,0 0 0,0 1 0,1-1 0,-1 1 0,1 0 0,0 0 0,0-1 0,0 1-1,1 0 1,0 9 0,-1-11-25,1 1 0,0-1 0,0 0 0,1 0 0,-1 0 0,1 0 0,-1 0-1,1 0 1,0 0 0,0 0 0,1 0 0,-1 0 0,0 0 0,1 0 0,2 2 0,-1-2-19,0-1 0,0 1 0,0-1 1,1 0-1,-1 0 0,1 0 0,-1-1 1,1 1-1,0-1 0,0 0 0,7 1 1,3 1-859,0-1 1,1-1 0,15-1-1,10 0-3928</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03.396"/>
    </inkml:context>
    <inkml:brush xml:id="br0">
      <inkml:brushProperty name="width" value="0.05" units="cm"/>
      <inkml:brushProperty name="height" value="0.05" units="cm"/>
      <inkml:brushProperty name="color" value="#004F8B"/>
    </inkml:brush>
  </inkml:definitions>
  <inkml:trace contextRef="#ctx0" brushRef="#br0">1 332 10261,'0'0'6821,"1"-6"-3551,9-29-3335,23-22-327,2 2 1,49-58 0,-55 75 199,-28 36 207,0 0 0,0 0 0,0 1 0,1-1 0,-1 0 0,0 1 0,1-1-1,-1 1 1,1-1 0,0 1 0,-1 0 0,1 0 0,0 0 0,0 0 0,0 0 0,0 0 0,0 0 0,0 1 0,0-1 0,0 1 0,0-1 0,0 1 0,4 0 0,-3 1 13,0 0-1,0 1 1,0-1 0,-1 1-1,1 0 1,0 0-1,-1 0 1,1 0 0,-1 0-1,1 1 1,-1-1 0,0 1-1,0 0 1,2 3-1,80 132 1114,3 5 213,-80-135-304</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03.738"/>
    </inkml:context>
    <inkml:brush xml:id="br0">
      <inkml:brushProperty name="width" value="0.05" units="cm"/>
      <inkml:brushProperty name="height" value="0.05" units="cm"/>
      <inkml:brushProperty name="color" value="#004F8B"/>
    </inkml:brush>
  </inkml:definitions>
  <inkml:trace contextRef="#ctx0" brushRef="#br0">1 13 864,'0'0'15904,"9"-1"-15187,274-10 2359,-220 12-5883,-2 0-3291</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32.522"/>
    </inkml:context>
    <inkml:brush xml:id="br0">
      <inkml:brushProperty name="width" value="0.05" units="cm"/>
      <inkml:brushProperty name="height" value="0.05" units="cm"/>
      <inkml:brushProperty name="color" value="#004F8B"/>
    </inkml:brush>
  </inkml:definitions>
  <inkml:trace contextRef="#ctx0" brushRef="#br0">0 170 7652,'0'0'1576,"0"9"940,0-19-2556,1-1 1,0 0-1,0 1 0,1-1 1,0 1-1,1-1 0,0 1 0,1 0 1,0 0-1,8-13 0,-10 19 124,1 0 0,-1 1 0,1-1 0,0 1-1,0-1 1,1 1 0,-1 0 0,1 1 0,-1-1 0,1 0-1,0 1 1,0 0 0,0 0 0,0 0 0,1 0-1,-1 1 1,0 0 0,1 0 0,-1 0 0,1 0 0,-1 1-1,1 0 1,-1-1 0,1 2 0,-1-1 0,1 0-1,7 3 1,-8-2 43,0 1 0,-1-1-1,0 1 1,1 0-1,-1-1 1,0 2 0,0-1-1,0 0 1,0 1 0,0-1-1,-1 1 1,1 0-1,-1 0 1,0 0 0,0 0-1,0 0 1,0 0 0,2 6-1,4 9 151,0 1 1,5 23-1,-6-20-204,-7-29-1056,0-1 1,0 0-1,0 1 0,1-1 1,0 1-1,1-1 0,2-7 1,-2 9 875,-1 0 0,1 0 0,0 0 0,0 0 0,1 1 0,0-1 0,0 1 0,0 0 0,1-1 0,0 1 0,0 1 0,7-8 0,-10 11 237,0 1 1,0-1-1,1 0 0,-1 0 1,0 1-1,0-1 0,1 1 1,-1 0-1,0-1 0,0 1 1,1 0-1,-1-1 0,1 1 1,-1 0-1,0 0 1,1 0-1,-1 0 0,0 1 1,1-1-1,-1 0 0,0 1 1,1-1-1,-1 0 0,0 1 1,0-1-1,1 1 0,-1 0 1,0 0-1,0-1 1,0 1-1,0 0 0,0 0 1,0 0-1,0 0 0,0 0 1,0 0-1,0 0 0,-1 0 1,1 0-1,0 2 0,4 6 363,0 1-1,0-1 0,-1 1 1,3 12-1,-3-8-20,3 4-90,-6-11-398,1-1-1,0 1 0,0-1 0,0 0 0,1 0 0,0 0 0,0 0 0,1 0 1,0-1-1,0 1 0,0-1 0,5 5 0,-6-10-172,-1 1 0,0 0 0,1-1 0,-1 1 0,1-1 0,-1 0 0,0 0 0,1 0 0,-1 0 0,1 0 0,-1 0 0,0-1 0,1 1 0,-1-1 0,0 0 0,1 1 0,-1-1 0,0 0 0,0 0 0,0-1 0,4-2 0,40-33-2294,-43 34 2334,41-43-883,15-14 3718,-47 57 2607,2 7-3390,13 17-2826,-12-9 1245,2-2-1417,0 0 1,0-2-1,1 0 0,33 10 0,-2-6-4593</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33.727"/>
    </inkml:context>
    <inkml:brush xml:id="br0">
      <inkml:brushProperty name="width" value="0.05" units="cm"/>
      <inkml:brushProperty name="height" value="0.05" units="cm"/>
      <inkml:brushProperty name="color" value="#004F8B"/>
    </inkml:brush>
  </inkml:definitions>
  <inkml:trace contextRef="#ctx0" brushRef="#br0">341 504 896,'0'0'14746,"-5"-15"-14245,-18-49-194,22 62-303,-1-1-1,0 1 1,1 0-1,-1 0 1,0 0-1,0 0 1,-1 0-1,1 1 1,0-1 0,-1 1-1,1-1 1,-1 1-1,1 0 1,-1 0-1,1 0 1,-1 0-1,0 0 1,0 1-1,1-1 1,-1 1-1,0 0 1,-3 0-1,-4-2-1,-95-7-103,95 9 91,-1 0 0,1 0 0,-1 1 0,1 1 0,0 0 0,-1 0 0,-17 7-1,25-8 14,1 0 0,0 0 0,0 0 0,0 0 0,0 0 0,0 0 0,0 1 0,0-1 0,0 1 0,0-1 0,1 1 0,-1 0 0,0 0 0,1-1 0,0 1 0,-1 0 0,1 0 0,0 1 0,0-1 0,0 0 0,0 0 0,1 0-1,-1 1 1,1-1 0,-1 0 0,1 1 0,0-1 0,0 1 0,0-1 0,0 0 0,0 1 0,0-1 0,1 0 0,-1 1 0,1-1 0,0 0 0,-1 1 0,1-1 0,0 0 0,0 0 0,1 0 0,-1 0 0,0 0 0,1 0-1,-1 0 1,1-1 0,0 1 0,-1 0 0,1-1 0,0 1 0,0-1 0,0 0 0,0 0 0,0 1 0,0-1 0,1-1 0,-1 1 0,0 0 0,0 0 0,1-1 0,-1 0 0,1 1 0,-1-1 0,3 0 0,2 1-32,1 0 1,-1-1 0,0 1 0,0-2 0,1 1 0,-1-1-1,0 0 1,0 0 0,0-1 0,0 0 0,0 0 0,0-1-1,-1 0 1,1 0 0,-1 0 0,1-1 0,-1 0 0,-1 0-1,1-1 1,0 0 0,-1 0 0,0 0 0,0 0-1,-1-1 1,1 0 0,-1 0 0,-1 0 0,1 0 0,-1-1-1,0 0 1,0 1 0,-1-1 0,2-9 0,-4 16 66,1 0-1,-1-1 1,0 1 0,0 0-1,1 0 1,-1-1 0,0 1-1,0 0 1,1 0 0,-1-1 0,0 1-1,1 0 1,-1 0 0,0 0-1,1-1 1,-1 1 0,1 0-1,-1 0 1,0 0 0,1 0 0,-1 0-1,0 0 1,1 0 0,-1 0-1,1 0 1,-1 0 0,0 0-1,1 0 1,-1 0 0,1 0 0,-1 0-1,0 1 1,1-1 0,-1 0-1,0 0 1,1 0 0,-1 0-1,0 1 1,1-1 0,-1 0 0,0 0-1,1 1 1,15 10-291,-5-3 287,0-1 0,0 0 0,1-1 0,0 0 0,0-1-1,0 0 1,1-1 0,0 0 0,0-1 0,21 3 0,-1-3-41,-1-1 1,1-1 0,40-5-1,-66 3-57,0 0 1,1-1-1,-1 0 0,0 0 0,0 0 0,0-1 1,0 0-1,-1-1 0,1 1 0,-1-1 0,0 0 1,0-1-1,0 0 0,-1 1 0,1-2 0,-1 1 1,0-1-1,-1 0 0,1 0 0,-1 0 0,-1 0 1,1-1-1,-1 0 0,3-7 0,-2 3-58,0-1 0,-1 0 0,0 0 0,-1 0 0,-1 0 0,0 0 0,0 0 0,-1 0 0,0 0 0,-2 0 0,1-1 0,-1 1 0,-7-23 0,3 19 188,0 0 0,-1 0 0,-1 0-1,0 1 1,-12-16 0,19 28-5,-1 1-1,0-1 1,0 1 0,0-1 0,-1 1 0,1 0-1,0 0 1,-1 0 0,1 0 0,-1 0 0,0 1-1,0-1 1,1 1 0,-1 0 0,0-1 0,0 2-1,0-1 1,-1 0 0,1 0 0,0 1 0,0 0-1,0-1 1,0 1 0,-1 1 0,1-1 0,0 0-1,0 1 1,0-1 0,0 1 0,0 0 0,0 0-1,0 0 1,0 1 0,0-1 0,0 1-1,-3 2 1,-2 2 34,0 1-1,0-1 1,1 1-1,0 0 1,0 1-1,1 0 1,0 0-1,0 1 1,1-1-1,0 1 1,0 0-1,1 0 1,-3 13-1,1-2 181,0 0-1,2 1 1,0 0-1,2 0 0,-1 31 1,3-47-240,1-1-1,-1 0 1,1 0 0,0 0 0,-1 1 0,2-1 0,-1 0 0,0 0 0,1 0-1,0-1 1,0 1 0,0 0 0,0-1 0,1 1 0,5 5 0,-3-4-8,2 1 0,-1-1 0,0 0 0,1-1 1,0 0-1,0 0 0,14 5 0,8 1-612,0-2 1,1-1-1,43 5 0,-62-11 166,274 19-10118,-161-19 13572,-122-1-2735,0 0 0,0 0 0,0-1 0,-1 1 0,1-1 0,0 1 0,0-1 0,-1 0 0,1 1 0,0-1 0,-1 0 0,1 0 0,-1 0 0,1 0 0,-1-1 0,0 1 0,1 0 0,-1 0 0,0-1 0,0 1-1,0-1 1,0 1 0,0-1 0,0 0 0,0 1 0,-1-1 0,1 0 0,-1 0 0,1 1 0,-1-1 0,1-3 0,-1 3-272,1-1-1,-1 1 1,0 0-1,0 0 1,0 0-1,0-1 1,0 1-1,-1 0 1,1 0-1,-1 0 1,1-1-1,-1 1 1,0 0-1,0 0 1,0 0-1,0 0 1,0 0-1,0 1 1,-1-1-1,1 0 1,-1 0-1,1 1 1,-1-1-1,1 1 1,-5-3-1,-8-3-156,0 1 1,-1 1-1,0 0 0,0 1 0,0 1 0,-1 0 0,1 1 0,-1 1 0,0 0 1,1 1-1,-1 1 0,-17 2 0,31-2 121,1 0-1,-1-1 1,1 1-1,0 0 1,0 0-1,0 0 1,-1 0 0,1 0-1,0 0 1,0 0-1,0 1 1,1-1 0,-1 0-1,0 0 1,0 1-1,1-1 1,-1 0 0,1 1-1,-1-1 1,1 1-1,-1-1 1,1 1 0,0-1-1,0 1 1,0-1-1,0 1 1,0-1 0,0 1-1,0-1 1,0 1-1,1 2 1,0-1 11,-1 0 0,0 0 0,1 0 0,0-1 0,0 1 0,0 0 0,0 0 0,0-1 0,0 1 0,1 0 0,-1-1 0,1 1 0,0-1 0,-1 0 0,5 4-1,3-2-77,1 0 0,1 0 0,-1-1 0,0-1 0,1 0-1,-1 0 1,1-1 0,0 0 0,0-1 0,14-1 0,-13 1-336,-10 0 230,1-1 1,-1 1 0,0-1 0,0 0-1,1 0 1,-1 0 0,0 0 0,0 0-1,0 0 1,0-1 0,0 1 0,-1-1 0,1 1-1,0-1 1,-1 0 0,1 0 0,-1 1-1,1-1 1,-1 0 0,0 0 0,0-1-1,0 1 1,0 0 0,0 0 0,0-5-1,2-1-225,0-1-1,-1 0 1,0 0-1,-1 0 0,1-14 4403,-2 62-3204,1-36-777,-1-1 1,1 1-1,0-1 0,0 0 1,0 1-1,1-1 0,-1 0 1,1 0-1,-1 0 0,1 0 1,-1 0-1,1 0 1,0-1-1,0 1 0,0-1 1,0 1-1,0-1 0,0 1 1,0-1-1,1 0 0,-1 0 1,0 0-1,1-1 0,-1 1 1,1 0-1,4 0 0,9 2-233,1-1 1,28 2-1,-42-4 134,8 0-211,6 2-835,-1-2 0,1 0 0,-1-1 0,1 0 0,24-6 0,-5-10-2381</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34.261"/>
    </inkml:context>
    <inkml:brush xml:id="br0">
      <inkml:brushProperty name="width" value="0.05" units="cm"/>
      <inkml:brushProperty name="height" value="0.05" units="cm"/>
      <inkml:brushProperty name="color" value="#004F8B"/>
    </inkml:brush>
  </inkml:definitions>
  <inkml:trace contextRef="#ctx0" brushRef="#br0">91 37 1409,'0'0'11522,"-2"-8"-10612,0 3-813,-8-16 107,10 20-197,-1 1-1,1 0 1,-1 0-1,1-1 1,-1 1-1,1 0 0,-1 0 1,1 0-1,-1 0 1,0 0-1,1 0 1,-1 0-1,1 0 1,-1 0-1,1 0 1,-1 0-1,1 0 1,-1 0-1,0 1 1,1-1-1,-1 0 0,1 0 1,-1 0-1,1 1 1,-1-1-1,1 0 1,0 1-1,-1-1 1,1 0-1,-1 1 1,1-1-1,0 1 1,-1-1-1,1 1 1,0-1-1,-1 1 1,1-1-1,0 1 0,0-1 1,-1 1-1,1-1 1,0 1-1,0-1 1,0 2-1,-9 12 161,1 1 0,1 0 0,1 1 0,0 0-1,1 0 1,0 0 0,1 0 0,1 1 0,1 0 0,0-1-1,2 1 1,0 0 0,0 0 0,6 29 0,-4-40-145,0 0 0,1 0 0,0 0 0,0 0-1,1 0 1,-1-1 0,1 0 0,1 0 0,-1 0 0,1 0 0,-1 0 0,1-1 0,0 0 0,1 0 0,-1-1 0,1 1 0,0-1 0,0 0 0,6 2 0,8 3-151,0-1 0,0-1 0,0 0 0,36 3 0,-37-6-494,0-1 0,1-1 0,-1-1-1,1-1 1,37-6 0,-52 6 665,0 0 1,1-1 0,-1 1-1,0-1 1,0 0 0,0-1-1,0 1 1,-1-1 0,1 0-1,0 0 1,-1 0 0,0-1-1,0 0 1,0 0 0,0 0-1,-1 0 1,0 0 0,1-1-1,-2 1 1,1-1 0,0 0-1,-1 0 1,0 0-1,0 0 1,2-10 0,-3 11 33,0 0 1,0 0-1,-1 0 1,1 0-1,-1 0 1,0 0-1,0 0 1,-1 0 0,1 0-1,-1-1 1,0 1-1,0 0 1,0 0-1,0 1 1,-1-1-1,0 0 1,-2-4-1,2 5-64,-1 0 1,0 1-1,1 0 0,-1-1 0,0 1 0,0 0 0,0 0 0,-1 1 0,1-1 0,0 1 0,-1 0 0,1-1 1,-1 2-1,1-1 0,-1 0 0,1 1 0,-1-1 0,1 1 0,-8 0 0,9 1 29,0-1-1,-1 0 1,1 1-1,0-1 1,0 1-1,0 0 0,0 0 1,0 0-1,0 0 1,0 0-1,0 0 1,1 0-1,-1 1 1,0-1-1,1 1 1,-1-1-1,1 1 1,-1-1-1,1 1 1,0 0-1,0 0 0,0 0 1,0 0-1,0 0 1,0 0-1,0 0 1,0 0-1,1 0 1,-1 0-1,1 0 1,0 1-1,0 3 1,-1-1 10,1 0 0,-1 0 0,1 0 0,1 1 0,-1-1 0,1 0 0,0 0 1,0 0-1,1 0 0,-1 0 0,1 0 0,0 0 0,0 0 0,4 5 0,1-2-45,1 0-1,0 0 1,0-1-1,1 0 0,0-1 1,0 0-1,0 0 0,1-1 1,0 0-1,0-1 1,21 7-1,-7-4-1255,1-1 0,1-1 1,-1-1-1,27 0 0,-9-3-4224</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34.634"/>
    </inkml:context>
    <inkml:brush xml:id="br0">
      <inkml:brushProperty name="width" value="0.05" units="cm"/>
      <inkml:brushProperty name="height" value="0.05" units="cm"/>
      <inkml:brushProperty name="color" value="#004F8B"/>
    </inkml:brush>
  </inkml:definitions>
  <inkml:trace contextRef="#ctx0" brushRef="#br0">1 6 6435,'0'0'11221,"54"-5"-10437,-11 5-591,5 0 159,1 0-176,3 0-160,0 0 144,-4 0-160,-9 0-128,-10 0-705,-10 0-1135,-13 0-1778</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08.468"/>
    </inkml:context>
    <inkml:brush xml:id="br0">
      <inkml:brushProperty name="width" value="0.05" units="cm"/>
      <inkml:brushProperty name="height" value="0.05" units="cm"/>
      <inkml:brushProperty name="color" value="#004F8B"/>
    </inkml:brush>
  </inkml:definitions>
  <inkml:trace contextRef="#ctx0" brushRef="#br0">1 4 2449,'0'0'4045,"0"-3"-3386,10 113 4809,-5-77-4791,1 1 0,16 52 0,-9-64-43,-6-13-1732,-4-27-9632</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09.164"/>
    </inkml:context>
    <inkml:brush xml:id="br0">
      <inkml:brushProperty name="width" value="0.05" units="cm"/>
      <inkml:brushProperty name="height" value="0.05" units="cm"/>
      <inkml:brushProperty name="color" value="#004F8B"/>
    </inkml:brush>
  </inkml:definitions>
  <inkml:trace contextRef="#ctx0" brushRef="#br0">0 85 6547,'0'0'3975,"24"-14"-3537,76-42 479,-94 53-824,0 1-1,0 0 1,0 0 0,1 0-1,-1 1 1,0 0-1,1 0 1,-1 0-1,0 1 1,1 0-1,-1 0 1,1 1-1,-1 0 1,0 0-1,1 0 1,-1 1-1,0 0 1,0 0-1,0 1 1,0 0-1,0 0 1,-1 0-1,1 0 1,-1 1-1,0 0 1,0 0-1,0 0 1,-1 1 0,0 0-1,1 0 1,-1 0-1,5 10 1,-5-9-81,1 1 1,-2-1 0,1 1 0,-1 0 0,0 1 0,-1-1 0,0 0 0,0 1-1,0-1 1,-1 1 0,0 0 0,0-1 0,-1 1 0,0 0 0,-1-1 0,0 1-1,0 0 1,0-1 0,-1 1 0,0-1 0,0 1 0,-1-1 0,0 0-1,-7 12 1,1-9-25,-1 0 1,1 0-1,-2-1 0,1-1 0,-1 0 0,0 0 0,-1-1 0,0 0 1,0-1-1,-24 8 0,14-7-569,0-1 0,0 0 1,0-2-1,-1-1 0,-40 1 0,63-4 560,0 0 0,-1 0 0,1-1 0,0 1-1,0 0 1,0-1 0,-1 1 0,1 0 0,0-1-1,0 1 1,0 0 0,0-1 0,0 1 0,0 0 0,0-1-1,0 1 1,0 0 0,0-1 0,0 1 0,0 0-1,0-1 1,0 1 0,0 0 0,0-1 0,0 1-1,0 0 1,0-1 0,0 1 0,1 0 0,-1 0 0,0-1-1,0 1 1,0 0 0,1-1 0,-1 1 0,0 0-1,0 0 1,1 0 0,-1-1 0,9-13-100,-3 11 195,0-1 0,0 1 0,1 0 0,-1 0 0,0 1 0,1 0 0,0 0 0,-1 0 0,1 1 0,0 0 0,0 0 0,0 1 0,8 0 0,-4 0 188,0 1-1,0 0 1,0 0 0,0 1-1,-1 1 1,1 0 0,18 8-1,-4 0 10,0-1-1,0 0 1,1-2 0,0-2-1,31 5 1,-2-4 52,84-1 1,-136-7-310,1 1 0,0 0 1,-1-1-1,1 0 0,-1 0 0,1 0 1,-1 0-1,0-1 0,1 1 0,-1-1 1,0 0-1,0 0 0,0 0 1,0 0-1,0 0 0,-1-1 0,1 1 1,-1-1-1,1 0 0,-1 0 1,0 0-1,0 0 0,0 0 0,-1 0 1,1-1-1,1-3 0,1-5-205,0 1 1,-1 0-1,-1-1 0,0 1 0,0-1 1,-1-21-1,-1 30 158,0 1 0,0 0 0,-1 0 0,1 0 0,-1 0 1,1 0-1,-1 0 0,0 0 0,0 0 0,0 0 0,0 0 0,0 0 0,0 0 0,-1 0 1,1 1-1,-1-1 0,1 1 0,-1-1 0,0 1 0,1-1 0,-1 1 0,0 0 0,0 0 1,0 0-1,0 0 0,0 0 0,0 0 0,0 1 0,-3-1 0,-5-2 17,0 1-1,0 0 0,-1 1 1,-18 0-1,26 2 48,1-1 0,0 1 0,0 0 0,0 0 0,0-1 1,-1 1-1,1 1 0,0-1 0,1 0 0,-1 0 0,0 1 0,0-1 0,1 1 0,-1 0 0,1-1 0,-1 1 0,1 0 0,-1 0 0,1 0 0,0 0 1,0 0-1,0 0 0,0 0 0,1 0 0,-1 1 0,1-1 0,-1 0 0,1 0 0,-1 3 0,0 4 144,-1 0 0,1 1 0,1-1-1,-1 0 1,2 0 0,1 13 0,-1-18-132,1 1 0,0-1 1,0 0-1,0 0 1,0 0-1,1 0 0,-1-1 1,1 1-1,0-1 0,0 1 1,1-1-1,-1 0 0,1 0 1,-1 0-1,1-1 0,0 1 1,0-1-1,0 0 0,0 0 1,6 1-1,6 3 8,2 0-1,-1-1 1,32 5-1,-25-7-1113,1-1-1,33-3 0,-41-3-2857,-12-12-2010</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09.507"/>
    </inkml:context>
    <inkml:brush xml:id="br0">
      <inkml:brushProperty name="width" value="0.05" units="cm"/>
      <inkml:brushProperty name="height" value="0.05" units="cm"/>
      <inkml:brushProperty name="color" value="#004F8B"/>
    </inkml:brush>
  </inkml:definitions>
  <inkml:trace contextRef="#ctx0" brushRef="#br0">1 60 1601,'0'0'16679,"141"-43"-16807,-87 36-480,-1 3-1457,3 2-528,-4 0-2353,-6 0-609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32.976"/>
    </inkml:context>
    <inkml:brush xml:id="br0">
      <inkml:brushProperty name="width" value="0.05" units="cm"/>
      <inkml:brushProperty name="height" value="0.05" units="cm"/>
      <inkml:brushProperty name="color" value="#004F8B"/>
    </inkml:brush>
  </inkml:definitions>
  <inkml:trace contextRef="#ctx0" brushRef="#br0">1 209 9012,'0'0'1518,"19"9"579,5 2-1566,0-1 1,1-1-1,0-1 1,0-1-1,52 7 0,-62-14-370,3 2-3,0-1 0,1-1-1,-1-1 1,0 0-1,20-5 1,-34 5-128,-1 0 0,1 0 0,0 0 1,-1-1-1,0 1 0,1-1 0,-1 0 0,0 0 0,0 0 0,0 0 0,0 0 0,0-1 0,-1 1 1,1-1-1,-1 0 0,1 0 0,-1 0 0,0 0 0,0 0 0,0 0 0,-1-1 0,1 1 1,-1-1-1,0 1 0,0-1 0,0 1 0,0-1 0,-1 0 0,1 1 0,-1-1 0,0-5 1,0 6-29,0 0 0,0 1 0,0-1 0,-1 0 1,1 0-1,-1 1 0,0-1 0,1 0 0,-1 0 1,0 1-1,0-1 0,-1 1 0,1-1 1,-1 1-1,1 0 0,-1-1 0,0 1 0,1 0 1,-1 0-1,-1 0 0,1 0 0,0 1 0,0-1 1,0 0-1,-4-1 0,-1 0-34,-1 1 0,0-1 0,0 1 1,0 1-1,0-1 0,0 1 0,-15 0 0,18 1 23,1 0 1,-1 0-1,0 0 0,0 1 0,1-1 1,-1 1-1,1 0 0,-1 1 0,0-1 1,1 1-1,0-1 0,-1 2 0,1-1 1,0 0-1,0 1 0,0-1 0,1 1 1,-1 0-1,1 1 0,-1-1 0,1 1 1,0-1-1,0 1 0,1 0 0,-1 0 1,1 0-1,0 0 0,0 1 0,0-1 1,0 0-1,1 1 0,0 0 0,0-1 1,0 1-1,0 8 0,-1-1 11,1 0-1,0 1 1,0-1-1,2 0 1,-1 1-1,2-1 0,-1 0 1,2 0-1,4 15 1,-4-20 2,0 0 0,0 0 0,1-1 0,0 0 0,0 1 0,1-1 0,-1-1 0,2 1 0,-1-1 0,0 0 0,1 0 0,0 0 0,0-1 0,0 0 0,1 0 0,9 4 0,-4-3-1,-1 0 1,1-1-1,0-1 0,0 0 1,23 3-1,-30-6-24,0 1 0,1-1 0,-1 0 0,1 0 0,-1-1 0,0 1 0,1-1 1,-1-1-1,0 1 0,0-1 0,0 1 0,0-1 0,0-1 0,0 1 0,6-5 0,1-2-156,0 1 0,0 0 0,0 1 0,1 0 0,1 1-1,-1 1 1,27-8 0,-30 11 218,0 0-1,1 0 1,-1 1-1,0 0 1,1 1-1,-1 0 1,1 0-1,-1 1 1,0 1-1,0 0 1,18 5-1,-24-5 2,0 0 0,-1 0 0,1 1-1,-1-1 1,1 1 0,-1 0 0,0 0 0,0 0 0,0 0 0,0 0-1,-1 1 1,1-1 0,-1 1 0,0 0 0,3 6 0,-4-7-46,0-1 0,0 0 0,0 1 0,-1-1 0,1 1 0,-1 0 0,1-1 0,-1 1 0,0-1 0,0 1 0,0 0 0,0-1 0,-1 1 0,1-1 0,-1 1 0,0-1 0,1 1 0,-1-1 0,0 1 0,0-1 0,-1 0 0,1 1 0,0-1 0,-1 0 0,1 0 0,-1 0 0,-3 3 0,-1 0-97,-1-1 0,0 1 0,0-2 1,0 1-1,0-1 0,-1 0 0,1 0 1,-1-1-1,-15 3 0,0-2-554,0-1 1,-26 0-1,46-2 581,0 0-1,0 0 1,0 0 0,0 0 0,0-1 0,0 1 0,0-1 0,0 0-1,0 0 1,0 0 0,0 0 0,0 0 0,1-1 0,-1 1 0,0-1-1,1 1 1,0-1 0,-1 0 0,1 0 0,-4-5 0,4 3 29,0 1 0,1-1 1,-1 0-1,1-1 0,-1 1 0,1 0 1,0 0-1,1 0 0,-1-1 1,1 1-1,0 0 0,0-1 0,0 1 1,2-7-1,0 1 23,0 0 1,1-1-1,1 1 1,-1 1-1,2-1 0,-1 1 1,1-1-1,12-16 1,62-69 77,-55 68-35,3-5 211,2 2 1,1 1 0,65-47 0,-83 67 146,1 1 0,0 0 1,1 1-1,0 0 0,0 1 0,0 1 0,1 0 1,0 1-1,-1 1 0,2 0 0,-1 1 0,0 0 1,30 2-1,-41 1-304,0 0-1,0 0 1,0 0 0,0 1 0,0 0 0,0 0 0,0 0-1,-1 0 1,1 0 0,-1 1 0,0-1 0,1 1 0,-1 0-1,-1 0 1,1 0 0,0 1 0,-1-1 0,1 1-1,-1-1 1,0 1 0,2 6 0,4 8 198,0 1 0,-2 1 0,5 21 0,-11-38-210,3 8 16,43 197 1674,-41-170-3456,2 64 0,-7-101 1544,0 0 0,0-1 0,0 1 0,0 0 0,0 0-1,0 0 1,-1 0 0,1-1 0,0 1 0,-1 0 0,1 0 0,0-1 0,-1 1 0,1 0 0,-1 0 0,1-1-1,-1 1 1,1-1 0,-1 1 0,0 0 0,1-1 0,-1 1 0,0-1 0,1 0 0,-1 1 0,0-1 0,0 1-1,1-1 1,-1 0 0,0 0 0,0 1 0,0-1 0,1 0 0,-2 0 0,-32-1-4727,31 1 4452,-37-8-5899</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10.140"/>
    </inkml:context>
    <inkml:brush xml:id="br0">
      <inkml:brushProperty name="width" value="0.05" units="cm"/>
      <inkml:brushProperty name="height" value="0.05" units="cm"/>
      <inkml:brushProperty name="color" value="#004F8B"/>
    </inkml:brush>
  </inkml:definitions>
  <inkml:trace contextRef="#ctx0" brushRef="#br0">220 0 6851,'0'0'7353,"1"6"-6862,2 35 127,2 0 1,2 0-1,2 0 1,2-1 0,1 0-1,20 41 1,-32-80-626,0-1-1,0 0 1,1 0 0,-1 1 0,0-1 0,0 0 0,0 0-1,0 1 1,0-1 0,0 0 0,0 0 0,1 1 0,-1-1-1,0 0 1,0 1 0,0-1 0,0 0 0,0 0 0,0 1-1,0-1 1,-1 0 0,1 1 0,0-1 0,0 0 0,0 0-1,0 1 1,0-1 0,0 0 0,0 0 0,-1 1 0,1-1-1,0 0 1,0 0 0,0 0 0,-1 1 0,1-1 0,0 0-1,0 0 1,0 0 0,-1 0 0,1 1 0,0-1-1,0 0 1,-1 0 0,-19-1-454,-34-14-507,40 10 689,-81-17-1272,84 20 1505,1 1 1,-1 0-1,1 1 1,-1 0-1,1 0 1,-1 1-1,-13 3 1,23-4 46,0 1 1,0 0 0,0 0-1,0-1 1,0 1-1,0 0 1,0 0-1,0 0 1,0 0-1,0 0 1,1 0 0,-1 0-1,0 1 1,1-1-1,-1 0 1,1 0-1,0 0 1,-1 1-1,1-1 1,0 0 0,-1 1-1,1-1 1,0 0-1,0 1 1,0-1-1,0 0 1,1 0-1,-1 3 1,0 0 19,1-1 0,-1 1 0,1-1 0,0 0 1,0 1-1,0-1 0,0 0 0,1 1 0,-1-1 0,3 4 0,3 0 62,1 0-1,0 0 0,0-1 0,0 0 0,1 0 0,-1-1 0,2 0 1,-1 0-1,0-1 0,1 0 0,0-1 0,0 0 0,0-1 0,12 2 1,20 1 95,0-1 0,47-3 0,-66-1-130,-17 0-84,0-1 1,0 1 0,-1-1 0,1 0 0,0-1 0,0 1 0,-1-1 0,1 0-1,-1-1 1,0 1 0,0-1 0,0 0 0,0 0 0,0-1 0,-1 0-1,1 1 1,-1-1 0,0-1 0,6-7 0,-5 4-156,0 1 0,-1-1-1,1 1 1,-2-1 0,1 0 0,-2-1 0,1 1-1,-1-1 1,0 1 0,0-1 0,-1 1 0,0-14 778,0 31-613,1-3 52,1 0 0,-1 1 0,1-1 0,1-1 0,-1 1 0,1 0 0,0-1 0,0 0 0,1 0 0,-1 0 0,1-1 0,0 1 0,1-1 0,-1 0 0,1 0 0,-1-1 0,1 0 0,0 0 0,11 3 0,-6-1 1,0-1 0,1-1 0,-1 0 0,1-1 0,0 0 0,0-1 0,0 0-1,0-1 1,0 0 0,16-3 0,-25 2-64,0 0 0,-1 0 0,1 0 0,-1-1 0,0 1 0,1-1 0,-1 0 1,0 1-1,0-1 0,0 0 0,0 0 0,0-1 0,0 1 0,-1 0 0,1-1 0,-1 1 0,0 0 0,1-1 0,-1 0 0,0 1 0,-1-1 0,1 0 0,0 1 0,-1-1 0,1 0 0,-1 0 0,0 0 0,0 1 1,0-1-1,-1-3 0,1-3-29,0 0 1,-1 0-1,0 0 1,0 0 0,-1 0-1,0 1 1,-1-1-1,-4-9 1,-46-66 716,52 82-586</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10.716"/>
    </inkml:context>
    <inkml:brush xml:id="br0">
      <inkml:brushProperty name="width" value="0.05" units="cm"/>
      <inkml:brushProperty name="height" value="0.05" units="cm"/>
      <inkml:brushProperty name="color" value="#004F8B"/>
    </inkml:brush>
  </inkml:definitions>
  <inkml:trace contextRef="#ctx0" brushRef="#br0">213 345 8628,'0'0'6563,"-2"-16"-6262,-7-49-210,9 63-97,-1 0 1,0 0-1,0 0 0,0 1 1,0-1-1,0 0 0,0 1 0,0-1 1,-1 0-1,1 1 0,-1-1 0,1 1 1,-1 0-1,1 0 0,-1-1 1,0 1-1,0 0 0,0 0 0,1 1 1,-1-1-1,0 0 0,0 1 1,0-1-1,0 1 0,-3-1 0,-50 1-194,44 1 184,7-1 18,0 1 1,0-1 0,0 1-1,0 0 1,1 0 0,-1 1-1,0-1 1,0 1 0,1-1 0,-1 1-1,1 0 1,-1 1 0,1-1-1,0 1 1,0-1 0,0 1-1,0 0 1,0 0 0,1 0-1,-1 0 1,-2 7 0,2-4 36,0-1 1,1 1-1,0 0 0,0 0 1,0 1-1,1-1 1,0 0-1,0 0 1,1 1-1,0-1 0,0 1 1,0-1-1,2 8 1,-1-10-23,0-1 0,1 1 0,0 0 0,0-1 0,0 1 0,0-1 0,0 0 0,0 0 0,1 0 0,0 0 1,0 0-1,0 0 0,0-1 0,0 1 0,0-1 0,0 0 0,1 0 0,-1 0 0,1 0 0,0-1 1,0 1-1,-1-1 0,1 0 0,7 1 0,8 2 3,0-1 1,1-1 0,32 0-1,-43-1-146,1-1 0,0-1 0,0 0-1,0-1 1,-1 1 0,1-2 0,-1 1 0,1-1 0,9-6-1,-13 6-2,0-1 0,0 0-1,-1 0 1,1-1-1,-1 0 1,0 0 0,-1 0-1,1 0 1,-1-1-1,0 0 1,0 0 0,-1 0-1,5-12 1,-1 1 21,-1 0 1,-1 0-1,-1-1 1,0 0-1,2-31 1,-5-95 1293,-2 76 2261,1 85-3231,-2 18-177,0-7 79,1 0 0,1 0-1,6 44 1,-5-64-87,1 1 0,1 0 0,-1-1 1,2 1-1,-1-1 0,1 0 0,0 0 0,0 0 1,1-1-1,0 0 0,1 0 0,0 0 0,0 0 0,0-1 1,12 9-1,-10-9-106,1 0 0,0 0 0,0-1 0,1 0 0,-1-1 0,1 0 0,19 5 0,14-7-5299</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11.059"/>
    </inkml:context>
    <inkml:brush xml:id="br0">
      <inkml:brushProperty name="width" value="0.05" units="cm"/>
      <inkml:brushProperty name="height" value="0.05" units="cm"/>
      <inkml:brushProperty name="color" value="#004F8B"/>
    </inkml:brush>
  </inkml:definitions>
  <inkml:trace contextRef="#ctx0" brushRef="#br0">1 0 9812,'0'0'4403,"126"8"-2371,-74 5-1359,2 5 111,-5 1 241,-9 1-353,-7 1-320,-8-4-352,-9-1 32,1-1-192,-5 0-688,-1-2-1714,-7-5-1648</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11.434"/>
    </inkml:context>
    <inkml:brush xml:id="br0">
      <inkml:brushProperty name="width" value="0.05" units="cm"/>
      <inkml:brushProperty name="height" value="0.05" units="cm"/>
      <inkml:brushProperty name="color" value="#004F8B"/>
    </inkml:brush>
  </inkml:definitions>
  <inkml:trace contextRef="#ctx0" brushRef="#br0">1 1 7091,'0'0'6963</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11.766"/>
    </inkml:context>
    <inkml:brush xml:id="br0">
      <inkml:brushProperty name="width" value="0.05" units="cm"/>
      <inkml:brushProperty name="height" value="0.05" units="cm"/>
      <inkml:brushProperty name="color" value="#004F8B"/>
    </inkml:brush>
  </inkml:definitions>
  <inkml:trace contextRef="#ctx0" brushRef="#br0">0 56 7507,'0'0'6900,"18"18"-6279,59 57-93,-72-69-420,1-1-1,0 1 0,1-1 0,-1-1 0,1 1 0,0-1 0,0 0 0,0 0 0,1-1 0,-1 0 1,1-1-1,0 1 0,0-2 0,-1 1 0,1-1 0,1 0 0,-1 0 0,0-1 0,0 0 0,14-3 0,-20 2-107,0 0 0,-1 0 0,1 0-1,0-1 1,0 1 0,0 0-1,-1-1 1,1 0 0,-1 1-1,1-1 1,-1 0 0,0 0-1,1 0 1,-1 0 0,0 0-1,0 0 1,-1 0 0,1 0-1,0 0 1,-1 0 0,1-1 0,-1 1-1,0 0 1,0 0 0,0-1-1,0-1 1,1-4-239,0 1 0,-1-1 0,-1 0 0,1 0 0,-1 1 1,-3-14-1,1 15 147,-1 0 0,1 0 0,-1 0 1,0 1-1,-1 0 0,1 0 0,-1 0 1,0 0-1,0 1 0,-1 0 0,1 0 1,-1 0-1,0 0 0,0 1 0,0 0 1,0 1-1,-1-1 0,1 1 0,-1 1 1,0-1-1,1 1 0,-13-1 0,18 2 509,2 6-268,0 1 1,0-1-1,1 0 0,0 0 1,0 0-1,0 0 1,1 0-1,0-1 1,0 1-1,0-1 1,1 0-1,-1 1 1,1-2-1,1 1 0,-1 0 1,1-1-1,-1 0 1,1 0-1,6 4 1,3 1-60,0 0-1,0-1 1,1 0 0,0-1 0,0-1-1,22 6 1,-34-11-161,0 0 1,-1-1-1,1 1 0,0-1 0,0 0 0,0 0 0,0 0 0,-1 0 0,1 0 1,0-1-1,0 1 0,0-1 0,-1 0 0,1 0 0,0 0 0,-1 0 0,1 0 1,2-2-1,2-2-370,-1-1 0,0 1 1,0-1-1,9-12 0,10-9-445,-10 13 677,-1 1 0,29-19 0,-37 29 627,0-1-1,0 0 1,1 1 0,-1 0 0,1 1 0,0 0 0,0 0 0,0 0 0,0 1 0,13-2-1,-18 4-251,-1-1-1,1 0 0,-1 1 1,1-1-1,-1 1 0,0-1 1,1 1-1,-1-1 0,0 1 1,1 0-1,-1 0 0,0 0 1,0 0-1,0 0 0,1 0 1,-1 0-1,0 0 0,0 0 1,1 2-1,16 30 1105,-10-18-730,0-1-315,1-1-1,0 0 1,1 0-1,0-1 1,19 17-1,12 0-5778</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27.692"/>
    </inkml:context>
    <inkml:brush xml:id="br0">
      <inkml:brushProperty name="width" value="0.05" units="cm"/>
      <inkml:brushProperty name="height" value="0.05" units="cm"/>
      <inkml:brushProperty name="color" value="#004F8B"/>
    </inkml:brush>
  </inkml:definitions>
  <inkml:trace contextRef="#ctx0" brushRef="#br0">276 13 5731,'0'0'4146,"0"-12"2000,1 52-5865,1-1 0,2 1-1,2-1 1,20 73 0,-23-94-583,-24-22-189,19 3 505,-38-9-416,-1 1 0,0 2 0,0 1 0,0 3 0,-47 2 0,88 3 402,-1-1 1,0 1 0,1 0-1,0 0 1,-1 1-1,1-1 1,0 0-1,0 0 1,0 0 0,1 0-1,-1 0 1,0 0-1,2 4 1,0-3 42,1 1 1,-1-1-1,1 0 1,0 0-1,0 0 1,0 0 0,1 0-1,-1 0 1,1-1-1,-1 0 1,1 0-1,0 0 1,7 3-1,58 16 332,-13-12-252,1-2 0,0-3 0,71-4 0,-66-1-89,-54 0-31,-1 0-1,1 0 1,0-1 0,0-1-1,-1 1 1,0-1 0,1 0-1,-1-1 1,0 0 0,-1 0-1,1 0 1,-1-1 0,1 0-1,-2 0 1,1-1 0,0 1-1,-1-1 1,0-1 0,-1 1-1,1-1 1,-1 1 0,0-1-1,-1 0 1,0-1 0,0 1-1,0-1 1,-1 1 0,0-1-1,-1 0 1,0 0 0,1-7-1,-2 12-14,0 0-1,0 1 1,0-1-1,0 0 1,-1 1-1,1-1 1,-1 1-1,1-1 1,-1 1-1,0-1 1,0 1-1,0-1 1,-1 1-1,1 0 1,0-1-1,-1 1 1,1 0-1,-1 0 1,0 0-1,0 0 1,0 1-1,0-1 1,0 0-1,0 1 1,0-1-1,-1 1 1,1 0-1,0 0 1,-1 0-1,1 0 1,-1 0-1,1 1 1,-1-1-1,0 1 1,1-1-1,-1 1 1,1 0-1,-1 0 1,0 0-1,1 0 1,-1 1-1,0-1 1,1 1-1,-1-1 1,1 1-1,-1 0 0,-3 2 1,3-1 59,0 0-1,1 0 1,-1 0 0,1 0 0,-1 0 0,1 1-1,0-1 1,0 1 0,0-1 0,0 1-1,0 0 1,1 0 0,-1 0 0,1 0-1,0 0 1,0 0 0,0 0 0,-1 5-1,-3 60 1113,5-67-1146,0 1 24,1 0 1,-1 1 0,0-1 0,1 0-1,-1 0 1,1 1 0,0-1-1,0 0 1,0 0 0,0 0 0,0 0-1,0 0 1,0 0 0,1 0 0,-1-1-1,1 1 1,-1 0 0,3 1-1,2 1 34,-1 0-1,0-1 1,0 0-1,1 0 1,0 0-1,10 3 0,0-1-22,1-1-1,1-1 0,-1 0 0,20 0 1,-17-3-411,18 2-1902,-13 2-2025,-8 0-382</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28.218"/>
    </inkml:context>
    <inkml:brush xml:id="br0">
      <inkml:brushProperty name="width" value="0.05" units="cm"/>
      <inkml:brushProperty name="height" value="0.05" units="cm"/>
      <inkml:brushProperty name="color" value="#004F8B"/>
    </inkml:brush>
  </inkml:definitions>
  <inkml:trace contextRef="#ctx0" brushRef="#br0">0 439 7379,'0'0'5371,"0"-9"-4998,3-16-341,1 0 0,1 0-1,1 0 1,12-33-1,47-104 106,-58 145-128,-2 5 191,-3 6 0,0-1 0,1 0 1,0 0-1,0 1 1,1 0-1,0-1 0,0 1 1,0 1-1,1-1 1,0 0-1,7-5 0,-11 11-149,-1-1-1,1 1 1,0 0-1,0 0 1,0 0-1,0 0 1,0 0-1,0 0 1,0 1-1,0-1 1,0 0-1,-1 0 1,1 1-1,0-1 1,0 0-1,0 1 1,0-1-1,-1 1 1,1-1 0,0 1-1,0-1 1,-1 1-1,1 0 1,0-1-1,0 2 1,18 22-85,-14-16 262,17 19 113,-1 2 0,-1 1 0,-2 0 0,-1 1 0,-1 1 0,12 35 0,-43-75-12808,-13-11 6273</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28.561"/>
    </inkml:context>
    <inkml:brush xml:id="br0">
      <inkml:brushProperty name="width" value="0.05" units="cm"/>
      <inkml:brushProperty name="height" value="0.05" units="cm"/>
      <inkml:brushProperty name="color" value="#004F8B"/>
    </inkml:brush>
  </inkml:definitions>
  <inkml:trace contextRef="#ctx0" brushRef="#br0">0 0 9124,'0'0'9461,"73"0"-8997,-17 0-192,4 0-208,0 0-128,0 0-1889,-2 0-1585,0 2-1536,-9 6-2722</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28.891"/>
    </inkml:context>
    <inkml:brush xml:id="br0">
      <inkml:brushProperty name="width" value="0.05" units="cm"/>
      <inkml:brushProperty name="height" value="0.05" units="cm"/>
      <inkml:brushProperty name="color" value="#004F8B"/>
    </inkml:brush>
  </inkml:definitions>
  <inkml:trace contextRef="#ctx0" brushRef="#br0">130 190 6659,'0'0'9111,"18"5"-7625,28 5-203,0-1 0,92 5 1,-135-14-1263,1 0 1,-1 0-1,0 0 0,1 0 1,-1 0-1,0 0 1,1-1-1,-1 0 0,0 0 1,0 0-1,1 0 1,-1 0-1,0 0 1,0-1-1,0 0 0,-1 1 1,4-4-1,-4 2-53,0 0 0,-1-1-1,1 1 1,-1-1 0,0 1 0,0-1-1,0 0 1,0 0 0,-1 0-1,1 1 1,-1-1 0,0 0 0,0 0-1,-2-7 1,1 6-34,0 1 1,-1-1-1,1 1 0,-1 0 0,0-1 1,0 1-1,-1 0 0,1 0 0,-1 1 1,0-1-1,0 0 0,0 1 1,0 0-1,-1-1 0,0 1 0,1 1 1,-6-4-1,-70-41-731,66 42 775,1 0-1,0 0 0,-1 1 1,0 1-1,0 0 0,0 1 0,-1 0 1,1 1-1,0 1 0,-1 0 1,1 0-1,0 2 0,-16 2 1,23-3 64,0 1 0,0 0 0,0-1 0,0 2 0,0-1 0,1 1 0,-1 0 0,1 0 0,0 0 0,-1 1 0,1 0 0,1 0 1,-1 0-1,1 0 0,-1 1 0,1 0 0,1 0 0,-1 0 0,1 0 0,0 1 0,0-1 0,0 1 0,1 0 0,0-1 0,0 1 1,0 0-1,1 1 0,0-1 0,-1 11 0,3-15-44,-1 1 0,0-1-1,1 0 1,0 0 0,-1 1 0,1-1 0,0 0 0,0 0 0,0 0 0,1 0 0,-1 0 0,0 0-1,1 0 1,-1 0 0,1-1 0,0 1 0,-1 0 0,1-1 0,0 0 0,0 1 0,0-1 0,0 0-1,0 0 1,0 0 0,1 0 0,-1 0 0,0-1 0,0 1 0,1-1 0,4 1 0,11 3-607,0-2 1,35 2-1,-40-4-123,50 1-3323,-2-1-1876</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29.286"/>
    </inkml:context>
    <inkml:brush xml:id="br0">
      <inkml:brushProperty name="width" value="0.05" units="cm"/>
      <inkml:brushProperty name="height" value="0.05" units="cm"/>
      <inkml:brushProperty name="color" value="#004F8B"/>
    </inkml:brush>
  </inkml:definitions>
  <inkml:trace contextRef="#ctx0" brushRef="#br0">0 334 10917,'0'0'5408,"6"-29"-3263,8 3-2585,1 0 0,2 2 0,0 0 1,41-43-1,-15 17-13,-23 23 406,-16 20 92,1 0-1,0 0 1,0 1-1,1-1 1,-1 1-1,2 1 1,10-10-1,-16 15-14,0 0 0,0 0 0,0 0 0,0 0 0,0 0 0,0 0-1,0 0 1,-1 0 0,1 0 0,0 1 0,0-1 0,0 0 0,0 1 0,-1-1-1,1 0 1,0 1 0,0-1 0,0 1 0,-1-1 0,1 1 0,0-1 0,-1 1-1,1 0 1,-1-1 0,1 1 0,-1 0 0,1 0 0,-1-1 0,1 1 0,-1 0-1,0 0 1,1 0 0,-1 0 0,0-1 0,0 1 0,1 0 0,-1 0 0,0 0-1,0 0 1,0 1 0,2 3 103,125 292 2935,-118-282-2222,-6-10-2404,-21-27-12264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13.823"/>
    </inkml:context>
    <inkml:brush xml:id="br0">
      <inkml:brushProperty name="width" value="0.05" units="cm"/>
      <inkml:brushProperty name="height" value="0.05" units="cm"/>
      <inkml:brushProperty name="color" value="#004F8B"/>
    </inkml:brush>
  </inkml:definitions>
  <inkml:trace contextRef="#ctx0" brushRef="#br0">203 175 2913,'0'0'10018,"2"-18"-8841,9-58-489,-11 73-667,0 0 1,0 1-1,0-1 0,0 1 0,0-1 1,-1 0-1,1 1 0,-1-1 1,0 1-1,0-1 0,0 1 0,0 0 1,0-1-1,0 1 0,0 0 1,-1 0-1,1 0 0,-1 0 0,0 0 1,0 0-1,0 0 0,1 1 0,-2-1 1,1 0-1,0 1 0,0 0 1,-3-2-1,-2 0-32,0 0 0,0 1 0,-1-1 1,1 2-1,0-1 0,-12 0 0,12 0-26,-1 2-1,0-1 1,0 1-1,0 1 1,0-1-1,0 1 0,-13 4 1,18-4 33,1 0 1,0 0-1,-1 0 0,1 0 1,0 1-1,0-1 1,-1 1-1,1 0 1,1 0-1,-1-1 0,0 1 1,0 0-1,1 1 1,-1-1-1,1 0 0,-1 0 1,1 1-1,0-1 1,0 1-1,0-1 0,1 1 1,-1-1-1,0 1 1,1-1-1,0 1 0,-1 5 1,0-2 33,1 0-1,-1-1 1,1 1 0,0 0-1,1 0 1,-1 0 0,1 0-1,0-1 1,1 1 0,-1 0 0,1-1-1,0 1 1,1-1 0,-1 1-1,1-1 1,0 0 0,1 0-1,-1-1 1,1 1 0,0-1-1,0 1 1,0-1 0,0 0 0,1-1-1,0 1 1,-1-1 0,2 0-1,-1 0 1,0 0 0,0-1-1,1 0 1,-1 0 0,1 0 0,0-1-1,-1 0 1,1 0 0,11 0-1,-12 0-91,0-1 0,0 1 0,0-1 0,1-1 0,-1 1 0,0-1 0,0 0 1,0 0-1,0 0 0,0-1 0,0 0 0,-1 0 0,1 0 0,-1 0 0,1-1 0,5-4 0,-5 3-174,-1-1 0,0 0 1,0 0-1,0 0 1,0 0-1,-1-1 0,0 1 1,0-1-1,0 0 1,-1 0-1,0 0 0,3-12 1,3-54-2505,-8 40 7174,1 39-4306,0 0 1,0 0-1,1 0 1,0 0-1,0 0 1,1 0-1,-1 0 0,1 0 1,1-1-1,0 0 1,0 0-1,0 0 1,0 0-1,8 7 1,-6-7-583,0 1 1,0-2 0,0 1 0,1-1 0,0 0 0,0 0-1,0-1 1,1 0 0,0-1 0,-1 1 0,1-1 0,9 2-1,19-2-4020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33.363"/>
    </inkml:context>
    <inkml:brush xml:id="br0">
      <inkml:brushProperty name="width" value="0.05" units="cm"/>
      <inkml:brushProperty name="height" value="0.05" units="cm"/>
      <inkml:brushProperty name="color" value="#004F8B"/>
    </inkml:brush>
  </inkml:definitions>
  <inkml:trace contextRef="#ctx0" brushRef="#br0">1 53 7251,'0'0'3170,"138"-32"399,-73 25-1039,5-1-962,7 4-959,3 3-609,-7 1-64,-9 0-2482,-14 0-5633</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29.613"/>
    </inkml:context>
    <inkml:brush xml:id="br0">
      <inkml:brushProperty name="width" value="0.05" units="cm"/>
      <inkml:brushProperty name="height" value="0.05" units="cm"/>
      <inkml:brushProperty name="color" value="#004F8B"/>
    </inkml:brush>
  </inkml:definitions>
  <inkml:trace contextRef="#ctx0" brushRef="#br0">1 8 6195,'0'0'11877,"75"-3"-10740,-24 3 159,11-2-735,5 0-177,-3 2-256,-2 0-16,-10 0-112,-11 0-720,-5 0-2082,-12 0-2416,-11 0-225</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31.740"/>
    </inkml:context>
    <inkml:brush xml:id="br0">
      <inkml:brushProperty name="width" value="0.05" units="cm"/>
      <inkml:brushProperty name="height" value="0.05" units="cm"/>
      <inkml:brushProperty name="color" value="#004F8B"/>
    </inkml:brush>
  </inkml:definitions>
  <inkml:trace contextRef="#ctx0" brushRef="#br0">0 154 5234,'0'0'5400,"10"0"-4733,64 1 433,127-2 1100,-194 1-2154,-1-1-1,0 0 0,1 0 0,-1 0 0,0-1 0,0 0 1,0 0-1,0-1 0,0 1 0,10-7 0,-14 7-28,0 0 1,0 0-1,0 1 0,0-1 0,-1 0 0,1-1 0,0 1 0,-1 0 0,0 0 0,1-1 0,-1 1 0,0-1 0,0 1 1,0-1-1,-1 1 0,1-1 0,0 1 0,-1-1 0,0 0 0,0 1 0,0-1 0,0 0 0,0 1 0,0-1 0,-1 0 1,1 1-1,-1-1 0,-1-3 0,1 3-27,-1 0 0,0 0-1,0 0 1,0 0 0,-1 1 0,1-1 0,0 1 0,-1-1 0,0 1-1,0 0 1,1 0 0,-1 0 0,-1 0 0,1 1 0,0-1 0,0 1-1,0 0 1,-1 0 0,1 0 0,-5-1 0,-8-1-16,0 0 0,1 0-1,-18 1 1,29 1 10,1 1-1,-1 0 1,0 0-1,1 0 0,-1 0 1,1 0-1,-1 1 1,1-1-1,-1 1 1,1 0-1,-1 0 0,1 1 1,0-1-1,-5 3 1,7-2 14,-1 1 1,0 0 0,1-1-1,-1 1 1,1 0-1,0 0 1,0 0 0,0 0-1,0 0 1,0 0 0,1 0-1,0 0 1,-1 0-1,1 0 1,0 0 0,1 6-1,0-5 20,-1-1 0,1 1 0,0-1 0,0 1 0,1-1 0,-1 1 0,1-1 0,-1 0 0,1 0 0,0 0 0,0 0 0,1 0 0,-1 0 0,1-1 0,-1 1 0,1-1 0,0 1 0,0-1 0,0 0 0,0 0 0,0 0 0,6 2 0,7 3 77,-1 0 0,1-1 1,25 6-1,-11-6-27,0-1-1,1-1 1,-1-1 0,1-2-1,42-3 1,-70 1-83,0 1 0,-1-1 0,1 0 0,0 0 0,-1 0 0,1 0 1,-1 0-1,1 0 0,-1-1 0,0 1 0,0-1 0,1 0 0,-1 1 0,0-1 1,0 0-1,-1 0 0,1-1 0,0 1 0,-1 0 0,1 0 0,-1-1 0,0 1 1,0-1-1,2-4 0,0-1-99,-1-1 0,0 0 0,0 0 1,-1 0-1,0 0 0,0-11 0,21 38 344,-15-10-182,2 0 1,-1 0 0,1-1 0,0 0 0,0-1-1,1 0 1,0 0 0,0-1 0,0 0-1,1-1 1,-1 0 0,1-1 0,13 3-1,4-1-105,0 0 0,1-2 0,-1-1 0,33-3 0,-58 1-71,1-1-1,-1 1 1,0-1-1,0 0 1,0 0 0,0 0-1,0 0 1,0-1-1,0 1 1,0-1-1,0 0 1,-1 0 0,1 0-1,-1 0 1,1 0-1,-1-1 1,0 1-1,0-1 1,0 1 0,0-1-1,0 0 1,-1 0-1,1 0 1,-1 0-1,0 0 1,0 0 0,0 0-1,1-4 1,1-7-230,0-1 1,0 0-1,-2 0 1,1-26 2374,-2 51-843,0-5-975,0 0 1,1 0 0,0 0 0,0 0 0,0 0-1,1 0 1,-1 0 0,1 0 0,1 0-1,-1-1 1,0 1 0,1-1 0,5 7 0,-3-7-186,0 0 0,0 0 0,0 0 0,1 0-1,0-1 1,-1 0 0,1 0 0,0 0 0,1-1 0,9 3 0,7 0-1033,-1 0 0,1-1 0,34 0 0,13-3-4704</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38.492"/>
    </inkml:context>
    <inkml:brush xml:id="br0">
      <inkml:brushProperty name="width" value="0.05" units="cm"/>
      <inkml:brushProperty name="height" value="0.05" units="cm"/>
      <inkml:brushProperty name="color" value="#004F8B"/>
    </inkml:brush>
  </inkml:definitions>
  <inkml:trace contextRef="#ctx0" brushRef="#br0">27 327 4594,'0'0'5419,"-4"9"-4752,-14 24 144,13-24 1985,10-28-860,7-3-2263,2 1 0,26-33 0,6-10-877,-29 37 942,98-138-545,-115 164 856,0 1 1,1-1-1,-1 1 1,1 0-1,-1-1 1,1 1-1,-1 0 1,1-1-1,-1 1 1,1 0 0,-1 0-1,1-1 1,-1 1-1,1 0 1,-1 0-1,1 0 1,-1 0-1,1 0 1,0 0-1,-1 0 1,1 0-1,-1 0 1,1 0-1,-1 0 1,1 0 0,-1 0-1,1 0 1,0 1-1,-1-1 1,1 0-1,-1 0 1,1 1-1,-1-1 1,1 0-1,-1 1 1,0-1-1,1 0 1,-1 1-1,1-1 1,-1 1 0,1 0-1,16 21-147,-15-19 330,31 51 1391,31 68-1,12 21-836,-74-134-5116,-13-8-828,9-2 5362,-26 0-4291</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38.850"/>
    </inkml:context>
    <inkml:brush xml:id="br0">
      <inkml:brushProperty name="width" value="0.05" units="cm"/>
      <inkml:brushProperty name="height" value="0.05" units="cm"/>
      <inkml:brushProperty name="color" value="#004F8B"/>
    </inkml:brush>
  </inkml:definitions>
  <inkml:trace contextRef="#ctx0" brushRef="#br0">0 12 7459,'0'0'11174,"73"0"-11014,-17 0 304,10-6-464,5 0-160,-1 6-1617,-6 0-1505,-8 0-447,-10 4-961,-13 7-769</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39.192"/>
    </inkml:context>
    <inkml:brush xml:id="br0">
      <inkml:brushProperty name="width" value="0.05" units="cm"/>
      <inkml:brushProperty name="height" value="0.05" units="cm"/>
      <inkml:brushProperty name="color" value="#004F8B"/>
    </inkml:brush>
  </inkml:definitions>
  <inkml:trace contextRef="#ctx0" brushRef="#br0">35 177 1088,'0'0'12046,"19"13"-10275,60 41-511,-68-49-1045,0 0 1,0 0-1,0-1 1,0 0-1,1-1 0,0-1 1,0 0-1,0 0 1,0-1-1,0-1 1,0 0-1,15-2 1,7 1 45,-30 1-244,4 1 46,1-1 0,-1 0 0,1-1 0,-1 0 0,0 0 0,16-5-1,-21 4-60,-1 1-1,1-1 0,-1 1 1,0-1-1,1 0 0,-1 0 1,0 0-1,0 0 0,0-1 0,0 1 1,-1 0-1,1-1 0,-1 1 1,1-1-1,-1 0 0,0 1 1,0-1-1,0 0 0,0 0 0,-1 0 1,1 1-1,-1-1 0,1-5 1,-1 3-74,1-1 0,-1 1 0,0 0 0,0 0 0,0-1 0,-1 1 0,0 0 0,0 0 0,0 0 0,-1 0 0,0 0 0,0 0 0,0 0 0,0 0 0,-1 1 0,0-1 0,0 1 0,0 0 0,-4-5 0,-2 1-39,0 0 0,-1 1 0,0 0 0,0 0-1,0 1 1,-1 1 0,-14-7 0,3 4 35,-1 0 0,1 1 1,-1 2-1,-1 0 0,1 1 0,0 1 1,-38 1-1,57 2 118,0 0 0,0 1 1,0-1-1,0 1 0,0 0 0,0 0 0,1 0 0,-1 0 1,0 1-1,0-1 0,1 1 0,-1 0 0,1 0 1,0 1-1,0-1 0,0 1 0,0-1 0,0 1 0,0 0 1,-3 4-1,3-1 22,0-1 1,0 0-1,0 1 1,0 0-1,1 0 0,0 0 1,1 0-1,-1 0 1,1 0-1,0 0 1,1 0-1,-1 9 0,2-13-77,-1 0-1,1 0 0,0 0 0,-1 0 0,1 0 0,0 0 1,0 0-1,0 0 0,1-1 0,-1 1 0,0 0 1,1-1-1,-1 1 0,1-1 0,0 1 0,-1-1 0,1 1 1,0-1-1,0 0 0,0 0 0,0 0 0,0 0 0,0-1 1,0 1-1,0 0 0,0-1 0,0 0 0,0 1 0,1-1 1,2 0-1,13 3-527,-1-2-1,29 0 1,-37-1 104,40 0-2743,-1-2 1150</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39.555"/>
    </inkml:context>
    <inkml:brush xml:id="br0">
      <inkml:brushProperty name="width" value="0.05" units="cm"/>
      <inkml:brushProperty name="height" value="0.05" units="cm"/>
      <inkml:brushProperty name="color" value="#004F8B"/>
    </inkml:brush>
  </inkml:definitions>
  <inkml:trace contextRef="#ctx0" brushRef="#br0">0 304 9300,'0'0'4610,"1"0"-4536,-1 0 0,0 1 0,1-1 0,-1 0 0,0 0 0,1 1 0,-1-1 0,1 0-1,-1 0 1,1 0 0,-1 0 0,0 1 0,1-1 0,-1 0 0,1 0 0,-1 0 0,1 0 0,-1 0-1,1 0 1,-1 0 0,1 0 0,-1 0 0,1 0 0,-1-1 0,0 1 0,1 0 0,-1 0 0,1 0-1,0-1 1,13-18-524,0-2 0,-2 1 0,0-2 0,10-26 0,-15 31 200,0 1 0,1 0 0,0 0 0,2 0 0,0 1-1,0 0 1,2 1 0,0 1 0,16-16 0,-27 28 361,1 0 0,-1 1 0,0-1 0,1 0 0,-1 1 0,0-1 0,1 1 0,-1-1 0,1 1 0,-1-1 0,1 1 0,-1 0 0,1 0 0,-1 0 0,1 0 0,-1 0 0,1 0 0,-1 0 0,1 1 0,-1-1 0,1 0 0,-1 1 0,0-1 0,1 1 0,-1 0 0,0-1 0,1 1 0,-1 0 0,0 0 0,0 0 0,1 0 0,-1 0 0,0 0 0,0 0 0,1 1 0,4 7 99,1-1 1,-1 1-1,-1 0 1,6 10-1,-2-2 440,53 98 1558,-41-72-1462,52 78 1,-71-119-2104,-17-22-9609</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39.883"/>
    </inkml:context>
    <inkml:brush xml:id="br0">
      <inkml:brushProperty name="width" value="0.05" units="cm"/>
      <inkml:brushProperty name="height" value="0.05" units="cm"/>
      <inkml:brushProperty name="color" value="#004F8B"/>
    </inkml:brush>
  </inkml:definitions>
  <inkml:trace contextRef="#ctx0" brushRef="#br0">0 1 7587,'0'0'6804,"39"6"-5796,-1-6 273,7 0-465,13 0-208,6 0-432,5 0-176,-3 0-720,-2 0-1489,-6 0-2385,-14 0-3346</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41.996"/>
    </inkml:context>
    <inkml:brush xml:id="br0">
      <inkml:brushProperty name="width" value="0.05" units="cm"/>
      <inkml:brushProperty name="height" value="0.05" units="cm"/>
      <inkml:brushProperty name="color" value="#004F8B"/>
    </inkml:brush>
  </inkml:definitions>
  <inkml:trace contextRef="#ctx0" brushRef="#br0">1 14 5298,'0'0'7913,"0"-1"-7810,0 1-1,0-1 1,0 1-1,0 0 1,0-1-1,0 1 1,0-1-1,0 1 1,0 0-1,0-1 0,0 1 1,0-1-1,1 1 1,-1 0-1,0-1 1,0 1-1,0 0 1,1-1-1,-1 1 1,0 0-1,0-1 0,1 1 1,-1 0-1,0 0 1,1-1-1,-1 1 1,0 0-1,1 0 1,-1-1-1,0 1 1,1 0-1,-1 0 1,1 0-1,-1 0 0,0 0 1,1 0-1,-1 0 1,1 0-1,-1 0 1,0 0-1,1 0 1,280-2 1523,-141 3-8231,-153-3-1513</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42.341"/>
    </inkml:context>
    <inkml:brush xml:id="br0">
      <inkml:brushProperty name="width" value="0.05" units="cm"/>
      <inkml:brushProperty name="height" value="0.05" units="cm"/>
      <inkml:brushProperty name="color" value="#004F8B"/>
    </inkml:brush>
  </inkml:definitions>
  <inkml:trace contextRef="#ctx0" brushRef="#br0">11 1 3602,'0'0'8980,"-11"123"-7732,11-86-575,0-3-369,9-4-208,9-8-96,3-3-208,4-8-1105,6-8-1456,2-3-1633</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42.716"/>
    </inkml:context>
    <inkml:brush xml:id="br0">
      <inkml:brushProperty name="width" value="0.05" units="cm"/>
      <inkml:brushProperty name="height" value="0.05" units="cm"/>
      <inkml:brushProperty name="color" value="#004F8B"/>
    </inkml:brush>
  </inkml:definitions>
  <inkml:trace contextRef="#ctx0" brushRef="#br0">4 375 5891,'0'0'5386,"1"4"-5244,-6-192 509,21 189 69,-6 5-452,1 0 1,-1 0-1,0 1 1,0 0-1,-1 1 1,11 10-1,30 24 916,-33-30-1023,1-2 0,0 0-1,1 0 1,0-2 0,0 0 0,1-2 0,0 0 0,0-1 0,0-1 0,1-1 0,32 1 0,-51-4-153,1-1 0,-1 1 0,1-1 0,-1 0 0,1 0 0,-1 0 0,0 0 0,1-1 0,-1 1 0,0 0 0,0-1 0,0 0 0,0 1 0,0-1 0,0 0 0,-1 0 0,1 0 0,-1-1 0,1 1-1,-1 0 1,0 0 0,1-1 0,-1 1 0,-1-1 0,1 1 0,0-1 0,-1 1 0,1-1 0,0-4 0,2-11-41,-1 1 0,-1-1 0,0-18 0,-1-161-2504,3 176-217,9 7-2146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33.713"/>
    </inkml:context>
    <inkml:brush xml:id="br0">
      <inkml:brushProperty name="width" value="0.05" units="cm"/>
      <inkml:brushProperty name="height" value="0.05" units="cm"/>
      <inkml:brushProperty name="color" value="#004F8B"/>
    </inkml:brush>
  </inkml:definitions>
  <inkml:trace contextRef="#ctx0" brushRef="#br0">0 442 6435,'23'0'3369,"149"-8"-1659,-144 5-1178,0 0 1,-1-2-1,0-2 0,0 0 1,30-13-1,-51 17-510,-1 0 1,0-1-1,0 1 0,0-1 0,0 0 1,-1 0-1,0 0 0,1-1 1,-2 0-1,1 0 0,0 0 0,-1 0 1,0 0-1,0-1 0,-1 1 0,0-1 1,1 0-1,-2 1 0,1-1 1,-1 0-1,0 0 0,0 0 0,-1 0 1,1-1-1,-1 1 0,-1 0 1,1 0-1,-1 0 0,0 0 0,-1 0 1,1 0-1,-1 0 0,0 1 0,-1-1 1,1 1-1,-1-1 0,0 1 1,-1 0-1,-4-7 0,-8-7 64,-1 1 0,0 0 0,-1 1 0,-31-21 0,38 29-26,-1 2 1,0-1-1,-1 2 1,0-1-1,0 2 1,0 0 0,0 0-1,-1 2 1,-17-4-1,28 7-55,1 0 0,0 0 0,0-1 0,0 2 0,-1-1 0,1 0 0,0 0 0,0 1 0,0-1 0,0 1 0,0 0 0,-1-1 0,1 1 0,0 0 0,1 0 0,-1 1 0,0-1 0,0 0 0,-3 3 0,3 0-2,-1-1 0,1 0 0,0 1 0,0-1 0,0 1-1,0 0 1,0 0 0,1-1 0,0 1 0,-1 5 0,-2 12 8,2 0 0,1 0 0,1 33 0,1-29 35,3 26 152,2-1 0,2 0 1,2 0-1,3-1 0,25 65 0,-20-65 22,-2 1 0,-2 0 0,-3 2 0,10 102 0,-21-144-250,0 0 1,0 0-1,-1 0 1,0 0-1,-1 0 0,0 0 1,-1-1-1,0 1 1,-6 12-1,7-18 9,-1 1 1,0-1-1,1-1 0,-2 1 0,1 0 0,0-1 0,-1 1 0,1-1 0,-1 0 0,0 0 1,0-1-1,0 1 0,-1-1 0,1 0 0,-1 0 0,1 0 0,-1-1 0,1 1 0,-1-1 1,0 0-1,-6 0 0,8 0-26,0-1 0,-1 1 1,1-1-1,0 0 0,-1 0 0,1 0 1,0 0-1,-1 0 0,1-1 0,-1 0 1,1 0-1,0 1 0,0-2 1,0 1-1,0 0 0,-1-1 0,2 1 1,-1-1-1,0 0 0,0 0 0,0 0 1,1 0-1,-4-5 0,3 3-25,1-1 1,0 0-1,0 0 0,1 1 0,-1-1 0,1 0 1,0 0-1,0-1 0,1 1 0,-1 0 0,1 0 1,0 0-1,1 0 0,-1 0 0,3-7 0,0 0 12,0 0-1,1 1 1,1-1-1,0 1 0,0 0 1,1 1-1,0-1 1,1 1-1,0 0 0,1 1 1,0 0-1,11-10 1,5-3 68,0 1 0,2 1 0,39-23 0,-48 33 346,1 1-1,0 1 0,1 1 0,0 0 0,0 1 0,0 1 0,0 1 0,1 1 1,0 1-1,36 0 0,-53 2-332,0 0-1,-1 0 1,1 0 0,-1 1 0,1-1 0,-1 1 0,1-1 0,-1 1-1,1 0 1,-1 0 0,0 1 0,0-1 0,1 0 0,-1 1-1,0-1 1,0 1 0,0 0 0,0-1 0,-1 1 0,1 0-1,0 0 1,1 4 0,2 3-111,-1 0 0,0 1-1,0-1 1,3 16 0,12 27-7016</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43.108"/>
    </inkml:context>
    <inkml:brush xml:id="br0">
      <inkml:brushProperty name="width" value="0.05" units="cm"/>
      <inkml:brushProperty name="height" value="0.05" units="cm"/>
      <inkml:brushProperty name="color" value="#004F8B"/>
    </inkml:brush>
  </inkml:definitions>
  <inkml:trace contextRef="#ctx0" brushRef="#br0">1 241 5635,'0'0'7120,"4"16"-3145,1-19-3851,0-1 0,-1 0 0,0 0 0,0 0 0,0 0 0,-1-1 0,1 1 0,2-6 0,7-8-218,34-43-969,-38 46 852,0 1 0,1 0 0,1 1 0,0 1 0,1-1 0,1 2 1,-1 0-1,29-19 0,-39 30 242,0-1 0,0 1 0,1-1 0,-1 1 0,0 0 0,0 0 0,1 0-1,-1 0 1,0 0 0,0 1 0,0-1 0,1 1 0,-1-1 0,0 1 0,0 0 0,0 0 0,0 0 0,0 0 0,0 0 0,0 0 0,-1 1 0,1-1 0,0 1 0,-1-1 0,1 1 0,-1-1 0,1 1 0,-1 0 0,2 2 0,8 10 332,-1 1 0,14 26 0,-14-23-95,84 137 1135,-93-150-1589</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43.513"/>
    </inkml:context>
    <inkml:brush xml:id="br0">
      <inkml:brushProperty name="width" value="0.05" units="cm"/>
      <inkml:brushProperty name="height" value="0.05" units="cm"/>
      <inkml:brushProperty name="color" value="#004F8B"/>
    </inkml:brush>
  </inkml:definitions>
  <inkml:trace contextRef="#ctx0" brushRef="#br0">1 23 5346,'0'0'9263,"18"0"-8633,58 2-650,152 1 14,-81-7-3244,-141 4 3209,0-1 0,0 1-1,0-1 1,0 0 0,0-1 0,0 0 0,0 0 0,-1 0 0,1 0 0,-1-1-1,8-5 1919,-2 24 36,2 26-1082,1 5-672,-10-33-5164,-15-59-2300,1 14 3581</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6:43.919"/>
    </inkml:context>
    <inkml:brush xml:id="br0">
      <inkml:brushProperty name="width" value="0.05" units="cm"/>
      <inkml:brushProperty name="height" value="0.05" units="cm"/>
      <inkml:brushProperty name="color" value="#004F8B"/>
    </inkml:brush>
  </inkml:definitions>
  <inkml:trace contextRef="#ctx0" brushRef="#br0">36 84 160,'0'0'9751,"0"-13"-7827,0-42-430,0 54-1455,0 1 1,0-1-1,0 0 0,0 0 1,0 1-1,1-1 0,-1 0 1,0 1-1,1-1 0,-1 0 1,1 1-1,-1-1 1,0 1-1,1-1 0,-1 1 1,1-1-1,-1 1 0,1-1 1,0 1-1,-1-1 0,1 1 1,0 0-1,-1-1 1,1 1-1,0 0 0,-1-1 1,1 1-1,0 0 0,-1 0 1,1 0-1,0 0 1,0 0-1,-1 0 0,2 0 1,24 2 279,-23-1-159,33 8 374,-2 1 0,1 2 0,-1 1 0,-1 2 0,58 34 0,-83-44-510,0 0 0,-1 0 0,1 1 0,-1 0 0,0 1 0,0-1 0,-1 1 0,10 13 0,-14-15-20,1-1 1,0 1-1,-1 0 0,0 0 1,0 0-1,-1 0 1,1 0-1,-1 0 0,0 0 1,-1 1-1,1-1 1,-1 0-1,0 1 0,0-1 1,-1 0-1,-1 10 1,0-13-3,1 1 1,0 0 0,-1-1-1,1 1 1,-1 0 0,0-1 0,0 0-1,0 1 1,0-1 0,0 0 0,-1 0-1,1 0 1,-1-1 0,1 1-1,-1 0 1,1-1 0,-1 0 0,0 0-1,-4 2 1,-60 15-57,65-18 51,-36 7-42,0-3 0,-58 0 1,21-4-2664,12-1-4802,53 1 577</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06.759"/>
    </inkml:context>
    <inkml:brush xml:id="br0">
      <inkml:brushProperty name="width" value="0.05" units="cm"/>
      <inkml:brushProperty name="height" value="0.05" units="cm"/>
      <inkml:brushProperty name="color" value="#004F8B"/>
    </inkml:brush>
  </inkml:definitions>
  <inkml:trace contextRef="#ctx0" brushRef="#br0">1 1 2273,'0'0'3978,"1"0"-3910,0 0 0,0 1 0,0-1 0,0 1-1,-1-1 1,1 1 0,0-1 0,0 1 0,0-1 0,0 1 0,-1 0 0,1 0 0,0-1 0,-1 1 0,1 0-1,-1 0 1,1 0 0,-1 0 0,1-1 0,-1 1 0,1 2 0,15 119 3929,-6-29-2690,-7-74-2084,1 0-1,11 31 1</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07.138"/>
    </inkml:context>
    <inkml:brush xml:id="br0">
      <inkml:brushProperty name="width" value="0.05" units="cm"/>
      <inkml:brushProperty name="height" value="0.05" units="cm"/>
      <inkml:brushProperty name="color" value="#004F8B"/>
    </inkml:brush>
  </inkml:definitions>
  <inkml:trace contextRef="#ctx0" brushRef="#br0">1 23 368,'0'0'1326,"23"-4"-731,-6 1-360,15-3 477,0 2-1,0 0 1,40 3-1,-66 1-562,-1 0-1,0 1 0,0 0 0,-1 0 0,1 0 0,0 1 0,0-1 0,0 1 0,-1 0 0,1 1 0,-1-1 0,0 1 1,1 0-1,-1 0 0,-1 0 0,1 0 0,0 1 0,-1 0 0,1 0 0,2 5 0,-2-2-51,0 0 0,-1 0 0,0 0 0,0 1 0,-1-1 0,0 1 0,0 0 0,-1-1 0,0 1 0,0 0 0,-1 0 0,0 9-1,-1-13-74,0 0 0,-1 0 0,1 0-1,-1 0 1,1 0 0,-1 0-1,-1 0 1,1-1 0,0 1-1,-1-1 1,0 0 0,1 1 0,-1-1-1,0-1 1,-1 1 0,1 0-1,-1-1 1,1 1 0,-1-1 0,0 0-1,1-1 1,-1 1 0,-5 1-1,-8 4 38,0-1-1,-1-1 1,-36 6-1,-4-8-1466,57-3 938,4-1-1069,10-4-625</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07.513"/>
    </inkml:context>
    <inkml:brush xml:id="br0">
      <inkml:brushProperty name="width" value="0.05" units="cm"/>
      <inkml:brushProperty name="height" value="0.05" units="cm"/>
      <inkml:brushProperty name="color" value="#004F8B"/>
    </inkml:brush>
  </inkml:definitions>
  <inkml:trace contextRef="#ctx0" brushRef="#br0">9 0 1761,'0'0'8076,"0"45"-5932,-3 37 101,-1 35-755,3-39-4139</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07.922"/>
    </inkml:context>
    <inkml:brush xml:id="br0">
      <inkml:brushProperty name="width" value="0.05" units="cm"/>
      <inkml:brushProperty name="height" value="0.05" units="cm"/>
      <inkml:brushProperty name="color" value="#004F8B"/>
    </inkml:brush>
  </inkml:definitions>
  <inkml:trace contextRef="#ctx0" brushRef="#br0">1 267 3249,'0'0'7724,"18"0"-7468,148 0 190,-164 0-447,13 0-9,0 0 1,1-1 0,-1 0-1,0-1 1,17-5-1,-28 5-41,0 1 0,0-1 0,0 0 0,-1 0-1,1 0 1,0 0 0,-1 0 0,1-1 0,-1 0-1,0 0 1,0 0 0,0 0 0,-1 0 0,1-1 0,-1 1-1,1-1 1,-1 1 0,0-1 0,-1 0 0,1 0-1,-1 0 1,1 0 0,0-6 0,2-10-178,-1 0 0,-1 0 1,-1 0-1,-1-1 0,0 1 1,-4-23-1,-3 28 1048,1 21 315,-3 24-347,3 6 28,2 1-1,2-1 1,1 1 0,7 63 0,-5-93-815,1 0 0,0 0 0,1-1 0,-1 1 0,1-1 0,0 1 0,1-1 0,4 6 0,11 5-3076,-12-15-1270</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08.360"/>
    </inkml:context>
    <inkml:brush xml:id="br0">
      <inkml:brushProperty name="width" value="0.05" units="cm"/>
      <inkml:brushProperty name="height" value="0.05" units="cm"/>
      <inkml:brushProperty name="color" value="#004F8B"/>
    </inkml:brush>
  </inkml:definitions>
  <inkml:trace contextRef="#ctx0" brushRef="#br0">1 47 5619,'0'0'8905,"21"0"-8403,399-28 1885,-353 20-2029,56-2 37,-123 10-505</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08.795"/>
    </inkml:context>
    <inkml:brush xml:id="br0">
      <inkml:brushProperty name="width" value="0.05" units="cm"/>
      <inkml:brushProperty name="height" value="0.05" units="cm"/>
      <inkml:brushProperty name="color" value="#004F8B"/>
    </inkml:brush>
  </inkml:definitions>
  <inkml:trace contextRef="#ctx0" brushRef="#br0">0 0 6035,'0'0'3105,"25"5"-1488,-13-3-1449,50 9 1211,81 25 1,-139-34-1301,11 2 122,-1 0-1,0 2 0,0-1 0,-1 2 0,1 0 0,-2 0 0,1 1 0,-1 1 0,14 12 1,-24-19-203,-1-1 1,0 1 0,1 0 0,-1-1 0,0 1 0,0 0 0,0 0 0,0 0 0,-1 0-1,1 0 1,0 0 0,-1 0 0,1 0 0,-1 0 0,0 0 0,1 0 0,-1 0 0,0 0-1,-1 0 1,1 0 0,0 0 0,0 0 0,-1 0 0,1 0 0,-1 0 0,0 0 0,0 0-1,1 0 1,-1 0 0,0-1 0,-1 1 0,1 0 0,0-1 0,0 1 0,-1 0 0,1-1-1,-1 0 1,1 1 0,-1-1 0,0 0 0,-3 2 0,-5 4 16,0-1 1,-1 1-1,0-2 0,-1 0 1,-16 6-1,-48 7 41,44-18-7206,24-1 2740</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09.140"/>
    </inkml:context>
    <inkml:brush xml:id="br0">
      <inkml:brushProperty name="width" value="0.05" units="cm"/>
      <inkml:brushProperty name="height" value="0.05" units="cm"/>
      <inkml:brushProperty name="color" value="#004F8B"/>
    </inkml:brush>
  </inkml:definitions>
  <inkml:trace contextRef="#ctx0" brushRef="#br0">2 1 4162,'0'0'7459,"-2"52"-6066,2-22-737,0 2-416,7-3-240,5 1-384,2-4-2001,-1-9-2609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34.100"/>
    </inkml:context>
    <inkml:brush xml:id="br0">
      <inkml:brushProperty name="width" value="0.05" units="cm"/>
      <inkml:brushProperty name="height" value="0.05" units="cm"/>
      <inkml:brushProperty name="color" value="#004F8B"/>
    </inkml:brush>
  </inkml:definitions>
  <inkml:trace contextRef="#ctx0" brushRef="#br0">1 58 11157,'0'0'8916,"157"104"-7907,-95-55-417,0-1-448,-6-3-144,-10-10-16,-13-7-112,-10-11-1185,-11-9-1152,-1-8-240,-3 0-881,-2-21-1872</inkml:trace>
  <inkml:trace contextRef="#ctx0" brushRef="#br0" timeOffset="1">481 9 6979,'0'0'2497,"-116"-9"-224,56 28-656,0 14-576,6 6-737,11 4-304,12 0-64,14-5-881,11-7-1760,6-10-2225</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10.473"/>
    </inkml:context>
    <inkml:brush xml:id="br0">
      <inkml:brushProperty name="width" value="0.05" units="cm"/>
      <inkml:brushProperty name="height" value="0.05" units="cm"/>
      <inkml:brushProperty name="color" value="#004F8B"/>
    </inkml:brush>
  </inkml:definitions>
  <inkml:trace contextRef="#ctx0" brushRef="#br0">7 237 5715,'0'0'2230,"-1"5"-1560,-4 9 2058,5-42-2272,9-49-1410,-1 50 787,-5 14 149,0 1 1,1 1-1,0-1 0,1 0 0,0 1 0,1 0 0,13-19 0,-18 29 71,0 0 0,0 0 0,0 0-1,0 1 1,0-1 0,0 0 0,0 0-1,0 0 1,0 1 0,0-1-1,1 1 1,-1-1 0,0 1 0,0-1-1,1 1 1,-1 0 0,0 0-1,1 0 1,-1-1 0,0 1 0,1 0-1,-1 1 1,0-1 0,1 0 0,-1 0-1,0 1 1,1-1 0,-1 0-1,0 1 1,0-1 0,1 1 0,-1 0-1,0-1 1,0 1 0,0 0-1,0 0 1,0 0 0,0-1 0,0 1-1,0 0 1,1 3 0,5 4 194,-1 0 1,0 1-1,0 0 1,5 13-1,-5-11 186,66 134 394,-72-144-1366,0-15-1841,-1-13 673,2 1 1,1-1-1,6-34 0,-8 60 1750,0 1-1,0 0 1,0 0 0,0-1-1,0 1 1,1 0-1,-1 0 1,0 0 0,0-1-1,0 1 1,0 0-1,0 0 1,0-1-1,0 1 1,0 0 0,0 0-1,1 0 1,-1 0-1,0-1 1,0 1 0,0 0-1,0 0 1,1 0-1,-1 0 1,0 0 0,0-1-1,0 1 1,1 0-1,-1 0 1,0 0 0,0 0-1,0 0 1,1 0-1,-1 0 1,0 0-1,0 0 1,1 0 0,-1 0-1,0 0 1,0 0-1,0 0 1,1 0 0,-1 0-1,0 0 1,0 0-1,1 0 1,-1 0 0,0 0-1,0 0 1,0 1-1,1-1 1,-1 0 0,0 0-1,0 0 1,0 0-1,0 0 1,1 1 0,-1-1-1,0 0 1,0 0-1,0 1 1,9 11 904,-7-8-584,4 11 507,2 0 0,0 0 0,0-1 0,15 18 0,-19-28-863,0 1 0,0-1 0,0-1 0,1 1 1,0-1-1,-1 0 0,1 0 0,0 0 0,1 0 0,-1-1 1,0 0-1,1 0 0,-1-1 0,1 1 0,-1-1 1,11 0-1,-9 0-168,0-1 0,-1 0 0,1 0 0,0-1 1,-1 0-1,1 0 0,0 0 0,-1-1 0,0 0 1,1 0-1,-1-1 0,0 0 0,0 0 0,0 0 0,-1-1 1,1 0-1,-1 0 0,0 0 0,0-1 0,0 1 1,8-11-1,-7 6 153,0-1 1,-1 0-1,0 1 0,-1-2 1,0 1-1,0 0 1,-1-1-1,0 1 1,-1-1-1,-1 0 1,1 0-1,-1-17 0,8 65 5485,-7-32-5523,0-1 1,1 1 0,-1 0 0,1-1-1,0 1 1,0-1 0,1 0-1,-1 0 1,1 0 0,0 0-1,0-1 1,0 1 0,1-1-1,-1 0 1,7 3 0,2-1-941,-1-1 0,1 0 0,0-1 0,23 3 0,14-3-4353</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11.181"/>
    </inkml:context>
    <inkml:brush xml:id="br0">
      <inkml:brushProperty name="width" value="0.05" units="cm"/>
      <inkml:brushProperty name="height" value="0.05" units="cm"/>
      <inkml:brushProperty name="color" value="#004F8B"/>
    </inkml:brush>
  </inkml:definitions>
  <inkml:trace contextRef="#ctx0" brushRef="#br0">281 350 4578,'0'0'8535,"-13"-13"-8167,-41-37 59,49 46-378,0 1 1,-1 0 0,1 1-1,-1-1 1,0 1-1,1 0 1,-1 0 0,0 1-1,0 0 1,0 0-1,0 0 1,0 1 0,0 0-1,0 0 1,0 0-1,-11 3 1,-4-2 134,18-1-149,0 0 0,-1 1 1,1-1-1,-1 1 0,1 0 0,0 0 1,0 0-1,-1 0 0,1 1 1,0-1-1,0 1 0,0-1 0,1 1 1,-1 0-1,0 1 0,1-1 0,-1 0 1,1 1-1,-1-1 0,1 1 0,-3 5 1,2-3-20,1 0 1,0 0 0,0 1-1,0-1 1,0 0 0,1 1-1,0-1 1,0 1 0,1 0-1,0-1 1,0 1 0,1 8-1,-1-11 1,1-1 0,0 1 0,0-1 0,0 0 0,1 1-1,-1-1 1,1 0 0,-1 0 0,1 0 0,0 0 0,-1 0-1,1-1 1,0 1 0,0 0 0,0-1 0,1 1 0,-1-1-1,0 0 1,1 0 0,-1 0 0,0 0 0,1 0 0,-1 0 0,1-1-1,-1 1 1,1-1 0,3 1 0,11 1 88,0 0 0,30 0 0,-43-2-78,-2 0-37,1 0 1,0 0-1,-1 0 0,1 0 0,-1-1 1,1 1-1,0-1 0,-1 0 1,1 1-1,-1-1 0,0 0 0,1 0 1,-1-1-1,0 1 0,1 0 1,-1-1-1,0 0 0,0 1 0,0-1 1,1-2-1,-1 1-54,0-1 0,0 1 1,0-1-1,-1 0 0,0 0 1,0 1-1,0-1 0,0 0 0,0 0 1,-1 0-1,0 0 0,0-7 1,1-3-65,0 10 144,-1-1-1,1 0 0,-1 0 1,0 0-1,0 0 1,-1 1-1,1-1 0,-1 0 1,-2-5-1,3 10 244,0 25-622,0-18 357,0-1 0,0 1 0,0 0 0,1-1-1,0 1 1,1-1 0,-1 1 0,6 11 0,-5-14 4,1-1-1,-1 1 1,1-1 0,0 1 0,0-1 0,0 0 0,1 0-1,-1-1 1,1 1 0,-1-1 0,1 1 0,0-1-1,0 0 1,6 2 0,0 0-145,0-1 1,0 1-1,0-2 0,1 1 0,0-1 1,-1-1-1,1 0 0,0 0 0,-1-1 1,1-1-1,14-2 0,-19 2 18,-1 0-1,1-1 1,-1 1 0,0-1-1,0 0 1,0-1-1,0 0 1,0 1 0,-1-1-1,1-1 1,-1 1-1,0-1 1,1 0 0,-2 0-1,1 0 1,0 0 0,-1 0-1,0-1 1,0 0-1,0 0 1,-1 0 0,0 0-1,3-7 1,-1-6 200,0 0-1,-1 0 1,-1-1 0,-1 1-1,0 0 1,-2-1 0,0 1-1,-1 0 1,0-1 0,-2 1 0,0 0-1,-1 1 1,-1-1 0,-1 1-1,0 0 1,-1 1 0,-19-30-1,26 46 27,1-1-1,-1 0 0,1 1 0,-1-1 1,1 0-1,-1 1 0,1-1 0,-1 1 0,0-1 1,1 1-1,-1-1 0,0 1 0,0-1 1,1 1-1,-1 0 0,0 0 0,0-1 0,1 1 1,-1 0-1,0 0 0,0 0 0,0 0 1,0 0-1,1 0 0,-1 0 0,0 0 0,0 0 1,-1 0-1,-21 17 498,-11 31-286,28-35-201,0 0 1,1 1-1,0-1 1,1 1 0,1 0-1,0 0 1,0 0-1,2 1 1,0-1-1,0 0 1,2 1-1,3 27 1,-2-37-140,0 1-1,1 0 1,-1 0 0,1-1-1,1 1 1,-1-1 0,1 0 0,0 0-1,0 0 1,0-1 0,1 0-1,-1 1 1,1-1 0,0-1 0,0 1-1,1-1 1,-1 0 0,1 0 0,-1-1-1,1 1 1,8 1 0,8 3-1375,1-1 0,0 0 0,1-2 0,30 1 0,-1-2-2149,1-3-934</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11.609"/>
    </inkml:context>
    <inkml:brush xml:id="br0">
      <inkml:brushProperty name="width" value="0.05" units="cm"/>
      <inkml:brushProperty name="height" value="0.05" units="cm"/>
      <inkml:brushProperty name="color" value="#004F8B"/>
    </inkml:brush>
  </inkml:definitions>
  <inkml:trace contextRef="#ctx0" brushRef="#br0">190 138 416,'0'0'13361,"4"-13"-12505,11-42-271,-15 53-570,0 1 0,0-1 0,0 1 0,0-1 0,0 1 0,-1-1 0,1 1 0,-1-1 0,1 1 0,-1-1 1,1 1-1,-1 0 0,0-1 0,1 1 0,-1 0 0,0 0 0,0-1 0,0 1 0,0 0 0,0 0 0,0 0 0,-1 0 0,1 0 1,0 0-1,0 1 0,-1-1 0,1 0 0,0 1 0,-1-1 0,1 1 0,-1-1 0,1 1 0,-1-1 0,1 1 0,-1 0 1,-1 0-1,-3-2 35,-6-1-76,-1 0 0,0 0 0,0 1 0,1 1-1,-1 0 1,0 1 0,0 0 0,-16 3 0,27-3 18,0 1-1,0 0 1,0 0-1,0 0 1,0 0-1,0 0 1,0 0-1,1 1 1,-1-1-1,0 0 1,1 1-1,-1-1 1,1 1-1,0 0 1,-1 0-1,1-1 1,0 1-1,0 0 1,0 0 0,0 0-1,1 0 1,-1 0-1,0 0 1,1 0-1,-1 0 1,1 0-1,0 1 1,0-1-1,0 0 1,0 4-1,0-3 5,0 0-1,0 0 1,0 0-1,1 0 1,-1 0-1,1 0 1,-1-1 0,1 1-1,0 0 1,0 0-1,1 0 1,-1-1-1,0 1 1,1-1-1,0 1 1,-1-1-1,1 1 1,0-1-1,0 0 1,0 0 0,1 0-1,2 2 1,2-1-55,0-1 1,1 1 0,-1-1 0,1-1 0,-1 0-1,1 0 1,-1 0 0,1-1 0,11-1 0,-16 1-78,-1 0 0,1 0 0,-1 0 0,1-1-1,-1 1 1,0-1 0,1 1 0,-1-1 0,0 0 0,0 0 0,0 0 0,1 0 0,-1 0 0,0-1 0,0 1 0,-1-1 0,1 1 0,0-1 0,0 0 0,-1 0 0,1 1 0,-1-1 0,0 0-1,1 0 1,-1-1 0,0 1 0,0 0 0,0 0 0,0-1 0,-1 1 0,1 0 0,0-5 0,-1-1-422,1-1 1,-1 1-1,-1 0 1,0-1-1,-3-12 1,3 18 734,0 0 0,0 0 0,0 0 1,-1 0-1,1 0 0,-1 0 1,0 1-1,0-1 0,0 0 0,-5-4 1167,-3 22 747,8-11-1952,1 0 0,0 1 0,0-1 0,1 1-1,-1-1 1,1 1 0,0 0 0,0-1 0,1 1 0,-1-1 0,1 1-1,0-1 1,2 5 0,-2-6-162,1 0 1,0-1-1,0 1 0,0-1 0,0 0 1,0 1-1,0-1 0,1 0 0,-1 0 0,1-1 1,0 1-1,-1 0 0,1-1 0,0 0 1,0 0-1,0 1 0,0-2 0,0 1 1,5 1-1,8 0-1254,0 1 1,0-2-1,26-1 0,-25 0-830,14 0-4184</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12.089"/>
    </inkml:context>
    <inkml:brush xml:id="br0">
      <inkml:brushProperty name="width" value="0.05" units="cm"/>
      <inkml:brushProperty name="height" value="0.05" units="cm"/>
      <inkml:brushProperty name="color" value="#004F8B"/>
    </inkml:brush>
  </inkml:definitions>
  <inkml:trace contextRef="#ctx0" brushRef="#br0">21 1 8468,'0'0'2828,"-4"21"-2110,2-4-681,-4 15 401,2 1 0,0 50 0,3-73-334,2 0 1,0 0-1,0 0 1,0-1-1,1 1 1,1 0-1,0-1 1,0 0-1,1 1 1,0-1-1,0-1 1,1 1-1,0-1 1,11 13-1,-5-11-164,0 0 0,1 0-1,1-1 1,0-1 0,0 0-1,0-1 1,1 0 0,0-1 0,0 0-1,1-2 1,-1 1 0,1-2-1,0 0 1,1-1 0,-1 0-1,0-1 1,0-1 0,1-1 0,23-3-1,-36 3-70,1 0 0,-1 0-1,0 0 1,0-1 0,0 1-1,0-1 1,0 0 0,0 0-1,0 0 1,0 0-1,-1-1 1,1 1 0,-1-1-1,0 1 1,0-1 0,0 0-1,0 0 1,0 0 0,0 0-1,-1 0 1,1-1 0,-1 1-1,0 0 1,1-7 0,1-4-229,-1 0 1,-1 0 0,0 0 0,-2-25 0,2 37 440,-1 1 0,0-1 1,-1 0-1,1 0 1,0 1-1,0-1 1,-1 0-1,1 0 0,-1 1 1,0-1-1,1 0 1,-1 1-1,0-1 0,0 1 1,0-1-1,0 1 1,0-1-1,0 1 0,-1 0 1,1-1-1,0 1 1,-1 0-1,1 0 1,-1 0-1,1 0 0,-1 0 1,1 1-1,-1-1 1,0 0-1,1 1 0,-1-1 1,0 1-1,0-1 1,1 1-1,-1 0 1,0 0-1,0 0 0,0 0 1,1 0-1,-1 0 1,0 0-1,0 1 0,1-1 1,-1 1-1,0-1 1,0 1-1,1 0 0,-1 0 1,1-1-1,-1 1 1,1 0-1,-1 0 1,1 1-1,-1-1 0,1 0 1,0 0-1,0 1 1,0-1-1,0 1 0,0-1 1,-2 4-1,1-1 26,-1 0 0,1 1-1,1-1 1,-1 1 0,1-1-1,-1 1 1,1 0 0,0 0-1,1-1 1,-1 1 0,1 0 0,0 0-1,1 0 1,-1 0 0,1-1-1,0 1 1,2 9 0,-1-10-95,0 0 0,1-1 0,-1 1 0,1 0 0,0-1 1,0 1-1,0-1 0,0 0 0,1 0 0,-1 0 0,1-1 1,0 1-1,0-1 0,-1 0 0,2 0 0,-1 0 0,0-1 1,0 1-1,6 0 0,45 6-1589,-18-7-2580,-34-1 3648,17 0-4880</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12.418"/>
    </inkml:context>
    <inkml:brush xml:id="br0">
      <inkml:brushProperty name="width" value="0.05" units="cm"/>
      <inkml:brushProperty name="height" value="0.05" units="cm"/>
      <inkml:brushProperty name="color" value="#004F8B"/>
    </inkml:brush>
  </inkml:definitions>
  <inkml:trace contextRef="#ctx0" brushRef="#br0">0 1 8324,'0'0'7331,"104"6"-7331,-67-6-336,2 0-704,3 1-1794,-3 3-2080,-1-4-1265</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12.763"/>
    </inkml:context>
    <inkml:brush xml:id="br0">
      <inkml:brushProperty name="width" value="0.05" units="cm"/>
      <inkml:brushProperty name="height" value="0.05" units="cm"/>
      <inkml:brushProperty name="color" value="#004F8B"/>
    </inkml:brush>
  </inkml:definitions>
  <inkml:trace contextRef="#ctx0" brushRef="#br0">0 0 9428,'0'0'4146,"119"0"-2913,-70 0-993,-1 0 80,-7 0 16,-8 0-336,-6 0-16,-8 0-304,-4 0-768,-3 0-433,-2 0-1601,-1 0-1007</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13.123"/>
    </inkml:context>
    <inkml:brush xml:id="br0">
      <inkml:brushProperty name="width" value="0.05" units="cm"/>
      <inkml:brushProperty name="height" value="0.05" units="cm"/>
      <inkml:brushProperty name="color" value="#004F8B"/>
    </inkml:brush>
  </inkml:definitions>
  <inkml:trace contextRef="#ctx0" brushRef="#br0">15 1 784,'0'0'10197,"-15"123"-8436,15-82-1249,0-2-224,5-2-144,7-3-144,5-8-1456,-5-6-2962</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13.672"/>
    </inkml:context>
    <inkml:brush xml:id="br0">
      <inkml:brushProperty name="width" value="0.05" units="cm"/>
      <inkml:brushProperty name="height" value="0.05" units="cm"/>
      <inkml:brushProperty name="color" value="#004F8B"/>
    </inkml:brush>
  </inkml:definitions>
  <inkml:trace contextRef="#ctx0" brushRef="#br0">40 220 4946,'0'0'3589,"-2"5"-3416,-9 17 297,11-22-443,0 0 0,0 0 1,0 0-1,0 1 0,0-1 1,-1 0-1,1 0 1,0 1-1,0-1 0,0 0 1,0 0-1,0 1 1,0-1-1,0 0 0,0 0 1,0 0-1,-1 1 0,1-1 1,0 0-1,0 0 1,0 0-1,0 0 0,-1 1 1,1-1-1,0 0 1,0 0-1,-1 0 0,1 0 1,0 0-1,0 0 0,0 0 1,-1 1-1,1-1 1,0 0-1,0 0 0,-1 0 1,1 0-1,0 0 1,0 0-1,-1 0 0,1 0 1,0 0-1,0 0 0,-1-1 1,1 1-1,0 0 1,0 0-1,0 0 0,-1 0 1,1 0-1,0 0 0,0 0 1,0-1-1,-1 1 1,1 0-1,0 0 0,0 0 1,0 0-1,0-1 1,-1 1-1,1 0 0,0 0 1,0 0-1,0-1 0,0 1 1,-5-13 1575,5 13-1593,-4-26-567,1-1 0,1 0 0,1 1 0,3-37 0,0-4 949,5 72 264,22 42 401,-16-24-644,1-1 0,0 0 0,2 0 0,0-2 1,2 0-1,0-1 0,23 19 0,-29-30-342,0 1 1,1-1-1,0-1 0,0 0 1,0-1-1,1-1 1,0 0-1,23 5 0,-34-9-107,1 0-1,0-1 1,0 0-1,-1 1 1,1-1 0,0-1-1,0 1 1,-1-1-1,1 1 1,0-1-1,-1 0 1,1 0-1,0-1 1,-1 1 0,0-1-1,1 0 1,-1 0-1,0 0 1,0 0-1,0 0 1,0-1-1,0 1 1,-1-1 0,1 0-1,-1 0 1,0 0-1,1 0 1,-1 0-1,-1 0 1,1-1-1,0 1 1,-1-1 0,0 1-1,0-1 1,0 1-1,0-1 1,0 0-1,-1-5 1,4-23-552,-1 0 0,-4-59 0,0 32-4222</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14.046"/>
    </inkml:context>
    <inkml:brush xml:id="br0">
      <inkml:brushProperty name="width" value="0.05" units="cm"/>
      <inkml:brushProperty name="height" value="0.05" units="cm"/>
      <inkml:brushProperty name="color" value="#004F8B"/>
    </inkml:brush>
  </inkml:definitions>
  <inkml:trace contextRef="#ctx0" brushRef="#br0">0 340 8196,'0'0'7942,"4"-5"-7312,193-281-3602,-193 279 2881,-2 3 96,0 0 1,1 1-1,-1-1 1,1 1 0,0-1-1,0 1 1,0 0-1,0 0 1,0 0-1,1 1 1,3-3 0,3 32 132,52 238 1930,-62-264-1488,-18-5-15729</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14.721"/>
    </inkml:context>
    <inkml:brush xml:id="br0">
      <inkml:brushProperty name="width" value="0.05" units="cm"/>
      <inkml:brushProperty name="height" value="0.05" units="cm"/>
      <inkml:brushProperty name="color" value="#004F8B"/>
    </inkml:brush>
  </inkml:definitions>
  <inkml:trace contextRef="#ctx0" brushRef="#br0">0 217 6867,'0'0'8495,"18"0"-8378,83 2-86,92-1-1190,-70-5-2440,-116 4 3283,0 0 1,0-1-1,1 0 1,-1-1-1,0 0 0,0 0 1,0 0-1,0-1 1,-1 0-1,1 0 1,-1-1-1,0 1 1,0-1-1,8-7 1,-15 20 7788,2 16-6991,0-9 145,-1 102 662,-4-157-10896,1 29 8833,0-1 0,0 1 1,-1-1-1,-9-14 0,-2-3 172,1 1-1,-18-54 0,21 33 4239,7-4 5147,42 60-7628,55 40-177,94 63-1,-175-103-829,8 4-3,-1 1-1,31 26 1,-46-35-147,0 0-1,0 0 1,-1 0-1,1 1 1,-1-1-1,0 1 1,0 0-1,0 0 1,0 0-1,-1 0 1,0 0-1,0 0 0,-1 1 1,1-1-1,-1 1 1,0 9-1,-1-12-1,-1 0 0,0 0 0,0-1 0,0 1 0,0 0 0,-1-1-1,1 1 1,0-1 0,-1 0 0,0 1 0,0-1 0,0 0 0,0 0 0,0 0-1,0 0 1,0 0 0,-1-1 0,1 1 0,-1-1 0,1 1 0,-1-1 0,1 0-1,-1 0 1,-4 1 0,-11 5-18,-1-2 1,-25 5-1,43-9 22,-68 9-550,-1-2-1,-117-3 1,186-6 500,1 1 0,-1-1 0,0 1 0,1-1 1,-1 1-1,1-1 0,-1 1 0,1-1 0,-1 1 0,1-1 1,-1 0-1,1 1 0,0-1 0,-1 0 0,1 0 0,0 1 0,-1-1 1,1 0-1,0 0 0,0 1 0,0-1 0,0 0 0,0 0 1,0 1-1,0-1 0,0 0 0,0 0 0,0 0 0,0 1 0,1-1 1,-1 0-1,0 1 0,0-1 0,1 0 0,-1 0 0,0 1 1,1-1-1,-1 0 0,1 1 0,0-2 0,22-16-3874,10-4-1762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34.445"/>
    </inkml:context>
    <inkml:brush xml:id="br0">
      <inkml:brushProperty name="width" value="0.05" units="cm"/>
      <inkml:brushProperty name="height" value="0.05" units="cm"/>
      <inkml:brushProperty name="color" value="#004F8B"/>
    </inkml:brush>
  </inkml:definitions>
  <inkml:trace contextRef="#ctx0" brushRef="#br0">0 279 8132,'0'0'2444,"23"-3"-393,-10 2-1695,179-30 4853,-174 27-5070,0-1-1,0 0 0,-1-1 0,32-17 0,-45 21-67,1-1 0,-1 1-1,0-1 1,0-1 0,0 1-1,-1 0 1,1-1 0,-1 0 0,0 0-1,0 0 1,0 0 0,0 0-1,-1 0 1,0-1 0,0 1-1,0-1 1,0 0 0,-1 0 0,0 0-1,0 1 1,0-1 0,0 0-1,-1-6 1,-5-43 269,5 52-346,-1-1 1,1 0 0,-1 1 0,0-1-1,0 0 1,-1 1 0,1-1 0,0 1-1,-1 0 1,0-1 0,1 1 0,-1 0 0,0 0-1,0 0 1,0 0 0,0 1 0,-1-1-1,-1-1 1,3 3 3,0 0 0,0-1 0,0 1 0,0 0 0,0 0 0,0 1 0,0-1 0,0 0 0,0 0 0,0 0 0,0 1 0,0-1 0,0 0 0,0 1 0,1-1 0,-1 1 0,0-1 0,0 1 0,0-1-1,1 1 1,-1 0 0,0-1 0,1 1 0,-1 0 0,0-1 0,1 1 0,-1 0 0,1 0 0,-1 0 0,1 0 0,0 0 0,-1-1 0,1 1 0,0 0 0,-1 0 0,1 0 0,0 1 0,-11 39 106,11-40-99,-4 15 139,2 0 1,0 1-1,1-1 0,0 0 1,2 1-1,3 27 0,-2-35-109,0 0-1,1 0 0,0 0 1,0-1-1,1 1 0,0-1 1,0 1-1,1-1 1,0-1-1,1 1 0,0-1 1,0 0-1,7 7 1,-3-5-83,0-1 0,1 0 0,0 0 1,0-1-1,1-1 0,-1 0 0,1 0 1,20 5-1,-23-9-561,-1 0 0,1 0-1,-1-1 1,1 0 0,-1-1 0,1 0 0,0 0 0,14-3 0,-20 3 111,0-1 0,-1 0 1,1 0-1,0 0 1,-1 0-1,1 0 1,-1-1-1,1 1 0,3-4 1,17-24-5356</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15.064"/>
    </inkml:context>
    <inkml:brush xml:id="br0">
      <inkml:brushProperty name="width" value="0.05" units="cm"/>
      <inkml:brushProperty name="height" value="0.05" units="cm"/>
      <inkml:brushProperty name="color" value="#004F8B"/>
    </inkml:brush>
  </inkml:definitions>
  <inkml:trace contextRef="#ctx0" brushRef="#br0">1 1 4626,'0'0'7793,"3"15"-7075,5 51 258,-1 84 1,-7-160-2141,0-135-8149,0 93 4780</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15.394"/>
    </inkml:context>
    <inkml:brush xml:id="br0">
      <inkml:brushProperty name="width" value="0.05" units="cm"/>
      <inkml:brushProperty name="height" value="0.05" units="cm"/>
      <inkml:brushProperty name="color" value="#004F8B"/>
    </inkml:brush>
  </inkml:definitions>
  <inkml:trace contextRef="#ctx0" brushRef="#br0">3 76 0,'2'-5'566,"0"0"0,0 0 0,0 1 0,1-1 0,0 1 0,0 0 0,1-1 0,-1 1 0,1 1 0,-1-1 0,1 0 0,1 1 0,-1 0 0,7-4 0,-7 5-382,0 0-1,0 1 1,1 0-1,-1-1 1,0 1-1,1 1 1,-1-1-1,1 1 1,-1 0-1,0 0 0,1 0 1,-1 0-1,1 1 1,-1 0-1,0 0 1,1 0-1,-1 0 1,6 3-1,0 1 97,0 1 0,0 0 1,-1 0-1,0 1 0,-1 0 0,1 0 0,-1 1 0,0 0 1,7 10-1,-10-11-166,0 0 1,0 0 0,0 0-1,-1 1 1,0 0 0,-1 0 0,0 0-1,0 0 1,0 0 0,-1 0-1,0 1 1,0 13 0,-2-19-115,0 1-1,0 0 1,0-1 0,-1 1 0,0-1-1,0 1 1,0 0 0,0-1 0,0 0-1,-1 1 1,0-1 0,1 0 0,-1 0-1,0 0 1,-1 0 0,1 0 0,-5 4-1,1-2 32,1-1 0,-1 0 0,0-1-1,0 0 1,0 1 0,-1-2 0,1 1-1,-13 2 1,-8 1-599,0-2-1,0-1 1,-47-1 0,73-2 538,-25-3-2498,25 2 2351,1 1-1,-1 0 1,0-1 0,1 0 0,-1 1 0,0-1 0,1 1 0,-1-1 0,0 0 0,1 1-1,-1-1 1,1 0 0,-1 1 0,1-1 0,0 0 0,-1 0 0,1 0 0,0 0-1,-1 1 1,1-1 0,0 0 0,0 0 0,0 0 0,0 0 0,0-1 0,0-16-4047</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15.741"/>
    </inkml:context>
    <inkml:brush xml:id="br0">
      <inkml:brushProperty name="width" value="0.05" units="cm"/>
      <inkml:brushProperty name="height" value="0.05" units="cm"/>
      <inkml:brushProperty name="color" value="#004F8B"/>
    </inkml:brush>
  </inkml:definitions>
  <inkml:trace contextRef="#ctx0" brushRef="#br0">0 248 9076,'0'0'7556,"147"-13"-7204,-97 10 320,-7-3-544,-7 4-80,-9 0-96,-7 1-240,-5 1-1089,-5 0-768,-4-2-848,-6-4-993</inkml:trace>
  <inkml:trace contextRef="#ctx0" brushRef="#br0" timeOffset="1">162 1 5523,'0'0'2993,"-21"110"-80,15-60-688,4 2-1264,2-9-577,0-2-384,0-4-144,0-9-1553,0-11-3938</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19.285"/>
    </inkml:context>
    <inkml:brush xml:id="br0">
      <inkml:brushProperty name="width" value="0.05" units="cm"/>
      <inkml:brushProperty name="height" value="0.05" units="cm"/>
      <inkml:brushProperty name="color" value="#004F8B"/>
    </inkml:brush>
  </inkml:definitions>
  <inkml:trace contextRef="#ctx0" brushRef="#br0">0 131 1377,'0'0'6627,"0"19"-4730,0 7-1236,1 42 204,-2-37 2888,7-62-4019,0 0 0,2 1 1,1 0-1,1 1 0,20-39 0,-27 61 321,0 1 1,0 0-1,1 0 1,0 0-1,8-9 1,-12 15-23,1-1 0,0 0 0,0 0 0,-1 1 0,1-1 0,0 0 0,0 1 0,0-1 0,0 0 0,0 1 0,0 0 0,0-1 0,0 1 0,0 0 1,0-1-1,1 1 0,-1 0 0,0 0 0,0 0 0,0 0 0,0 0 0,0 0 0,0 0 0,0 0 0,1 0 0,-1 1 0,0-1 0,0 0 0,0 1 0,0-1 0,0 1 0,0-1 0,0 1 0,0 0 1,-1-1-1,1 1 0,0 0 0,0 0 0,0-1 0,-1 1 0,1 0 0,0 0 0,-1 0 0,1 0 0,-1 0 0,2 2 0,19 34 975,-2 0 0,30 80 0,-28-62-790,2 4-176,-8-105-1674,-1-26-183,-10 48 1115,0 0 1,2 0-1,14-37 1,-20 61 709,0-1 0,0 1-1,0-1 1,0 1 0,0 0 0,0-1 0,0 1 0,0 0 0,1-1 0,-1 1 0,0-1 0,0 1 0,0 0 0,1-1 0,-1 1 0,0 0-1,0-1 1,1 1 0,-1 0 0,0 0 0,1-1 0,-1 1 0,0 0 0,1 0 0,-1 0 0,0-1 0,1 1 0,-1 0 0,1 0-1,-1 0 1,0 0 0,1 0 0,-1 0 0,1 0 0,-1 0 0,0 0 0,1 0 0,-1 0 0,1 0 0,-1 0 0,0 0 0,1 0 0,-1 0-1,0 0 1,1 1 0,-1-1 0,1 0 0,-1 0 0,0 0 0,1 1 0,-1-1 0,0 0 0,0 0 0,1 1 0,-1-1 0,0 0-1,1 1 1,-1-1 0,0 0 0,0 1 0,0-1 0,1 0 0,-1 1 0,0-1 0,0 1 0,15 32 741,-12-24-380,1 0-179,1 1 1,0 0 0,1-1 0,0 0 0,0 0 0,1-1 0,8 8 0,-11-12-178,0 0 0,0-1 0,1 0 1,-1 0-1,1 0 0,0 0 0,0-1 1,0 0-1,0 0 0,0 0 1,1-1-1,-1 1 0,0-1 0,1-1 1,9 1-1,-9 0-96,0-1 0,-1 0 0,1 0 0,0-1 0,0 1 0,-1-1 1,1-1-1,0 1 0,-1-1 0,1 0 0,-1 0 0,0 0 0,0-1 0,0 0 0,0 0 0,0 0 0,-1-1 0,1 0 0,-1 1 1,0-2-1,0 1 0,0 0 0,-1-1 0,1 1 0,-1-1 0,0 0 0,-1 0 0,1-1 0,-1 1 0,0 0 0,0-1 0,1-6 0,-1 5 223,0-1 0,-1 0 0,1 0 0,-1-15 478,0 63 516,0-34-1109,1 0-1,-1 0 1,1 1-1,1-2 1,-1 1-1,1 0 1,0 0-1,0-1 1,1 1-1,-1-1 1,1 0-1,0 0 1,1-1-1,-1 1 1,1-1-1,0 0 1,0 0 0,0 0-1,1-1 1,10 5-1,0 0-1018,0-2-1,0 0 1,0-1 0,0-1-1,1 0 1,29 2 0,10-3-4072</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20.393"/>
    </inkml:context>
    <inkml:brush xml:id="br0">
      <inkml:brushProperty name="width" value="0.05" units="cm"/>
      <inkml:brushProperty name="height" value="0.05" units="cm"/>
      <inkml:brushProperty name="color" value="#004F8B"/>
    </inkml:brush>
  </inkml:definitions>
  <inkml:trace contextRef="#ctx0" brushRef="#br0">319 447 6515,'0'0'8057,"-5"-17"-7121,-19-51-258,22 65-650,-1 0 1,0-1-1,0 1 0,0 0 0,0 1 1,0-1-1,-1 0 0,1 1 0,-1 0 1,0 0-1,0 0 0,0 0 0,0 1 1,0-1-1,0 1 0,0 0 0,0 0 0,0 1 1,-1-1-1,1 1 0,0 0 0,-7 1 1,3-2-9,-1 0-28,-8 0 51,-1 0 1,0 1-1,1 0 0,-27 5 1,41-4-17,-1-1 0,1 1 0,0 0 0,0 0 0,0 0 0,0 0 0,0 1 0,0-1 0,0 1 0,0 0 0,0 0 0,1 0 1,-1 0-1,1 0 0,0 0 0,-1 1 0,1-1 0,0 1 0,0-1 0,1 1 0,-1 0 0,0 0 0,1 0 0,0 0 0,0 0 0,0 0 1,0 0-1,0 1 0,1-1 0,-1 0 0,1 4 0,-1-3-10,1-1 1,0 1-1,0 0 0,0 0 1,1-1-1,0 1 0,-1 0 1,1 0-1,0-1 1,1 1-1,-1-1 0,1 1 1,-1-1-1,1 0 0,0 0 1,0 1-1,5 4 0,-3-5 25,1 1-1,0 0 1,1-1-1,-1 0 1,1 0-1,-1 0 0,1-1 1,0 0-1,0 0 1,8 1-1,-5 0-15,0-1 0,0-1-1,0 1 1,0-1 0,1-1-1,-1 0 1,0 0 0,14-3-1,-19 2-41,0 0 0,-1 0-1,1-1 1,0 1 0,-1-1-1,0 0 1,1 0 0,-1 0-1,0-1 1,0 1 0,0-1 0,0 0-1,0 1 1,-1-1 0,1 0-1,-1-1 1,0 1 0,0 0-1,0-1 1,-1 1 0,1-1-1,1-4 1,2-12-87,-1-1-1,-1 0 1,-1 0-1,-1 0 1,-1-24-1,0 34 280,0 19-165,0-1 1,1 1 0,0-1-1,0 1 1,1-1 0,0 0-1,0 1 1,1-1-1,0 0 1,0 0 0,1-1-1,-1 1 1,2-1 0,-1 0-1,1 0 1,0 0 0,0 0-1,0-1 1,1 0 0,0 0-1,0 0 1,0-1 0,0 0-1,1 0 1,0-1 0,0 0-1,0 0 1,0 0-1,11 2 1,-6-2-125,1 0 0,0-1-1,0 0 1,0-1 0,0-1-1,0 0 1,0-1 0,0 0 0,18-4-1,-24 3-19,-1 0-1,0 0 0,0 0 0,0-1 1,0 0-1,0-1 0,-1 1 1,1-1-1,-1 0 0,0 0 1,0-1-1,0 1 0,-1-1 1,0 0-1,0-1 0,0 1 0,0-1 1,-1 1-1,0-1 0,3-7 1,-1-2 124,-1-1 0,0 1 0,-1-1 0,-1 0 0,-1 0 0,0 0 0,-1 0 0,0 0 0,-1 0 0,-1 0 0,-1 1 0,0-1 0,-1 0 0,-1 1 0,0 0 0,-1 0 0,-1 0 0,0 1 0,-1 0 0,0 1 0,-15-19 0,22 31 68,0 0 0,0 0-1,0 0 1,0 0 0,0 1-1,0-1 1,0 0 0,0 0-1,0 1 1,-1-1 0,1 0-1,0 1 1,0-1 0,-1 1-1,1 0 1,0 0 0,-1-1-1,1 1 1,0 0 0,-1 0-1,1 0 1,0 0 0,-1 0-1,1 0 1,0 1 0,-1-1-1,1 0 1,0 1 0,0-1-1,-1 1 1,1-1 0,0 1-1,0 0 1,0-1 0,0 1-1,0 0 1,0 0 0,0 0-1,-2 2 1,-3 3-20,0 0-1,0 0 1,1 1-1,-8 13 1,4-6 150,2 1 1,0 0-1,1 1 0,1-1 0,0 1 0,1 0 1,-3 18-1,6-26-151,0 0 0,0 0 0,1 0 0,-1 0-1,2 0 1,-1 0 0,1 1 0,1-1 0,-1-1 0,1 1 0,1 0 0,-1 0 0,1-1 0,1 1 0,0-1-1,5 8 1,-1-5-114,1-1 0,0 0-1,1-1 1,-1 0 0,2 0-1,-1-1 1,1-1-1,0 0 1,1 0 0,-1-1-1,1 0 1,0-1 0,0-1-1,15 3 1,16 1-2227,0-3 0,78-1 1,-90-4 1002,-21 2 1217,0-2 1,0 1-1,0-1 0,0-1 1,0 0-1,0 0 1,17-8-1,-24 9 359,0-1 0,1 1-1,-2-1 1,1 0 0,0 0 0,0-1-1,-1 1 1,1-1 0,-1 1 0,1-1 0,-1 0-1,0 1 1,0-1 0,-1 0 0,1 0 0,-1-1-1,1 1 1,-1 0 0,0-1 0,0 1-1,0 0 1,-1-1 0,1 1 0,-1-1 0,0-6-1,1 6-222,-1 0-1,0 0 1,-1 0-1,1 0 1,-1 0-1,1 0 0,-1 0 1,0 0-1,-1 1 1,1-1-1,-1 0 1,1 0-1,-1 1 1,0-1-1,-1 1 0,1 0 1,-1-1-1,1 1 1,-1 0-1,0 1 1,0-1-1,0 0 1,0 1-1,-1 0 0,1 0 1,-1 0-1,1 0 1,-1 0-1,0 1 1,0-1-1,-6 0 1,2-1-84,0 0 1,-1 1 0,1 0-1,-1 1 1,1 0 0,-1 0-1,-16 1 1,23 0 24,-1 0-1,1 1 1,-1-1-1,1 1 1,0-1-1,-1 1 1,1 0-1,0-1 1,-1 1-1,1 0 1,0 1 0,0-1-1,0 0 1,0 1-1,0-1 1,0 1-1,0 0 1,1-1-1,-1 1 1,0 0-1,1 0 1,0 0-1,-1 0 1,1 0-1,0 0 1,0 1 0,0-1-1,0 0 1,1 1-1,-2 3 1,1 0 27,0 1 1,0-1 0,1 1-1,0-1 1,0 0-1,1 1 1,-1-1 0,1 1-1,1-1 1,-1 0 0,1 0-1,0 0 1,0 0-1,1 0 1,0 0 0,0 0-1,4 5 1,-3-7 13,1 1 1,-1-1 0,1 0-1,0 0 1,0-1-1,0 0 1,1 1-1,-1-2 1,1 1-1,-1-1 1,1 0-1,0 0 1,0 0-1,0-1 1,0 0 0,0 0-1,0 0 1,8-1-1,-9 0-40,0 0 0,0 0 0,0 0 0,0 0 0,0-1 0,0 0 0,0 0 0,0 0 0,0-1 0,-1 0 0,1 0 0,8-5 0,-10 5-69,0-1-1,0 0 1,0 1 0,-1-1-1,1-1 1,-1 1 0,0 0-1,0 0 1,0-1 0,-1 1-1,1-1 1,-1 0 0,0 0-1,0 1 1,0-1 0,0 0-1,0-5 1,1-1-195,-1 1 1,0 0-1,-1-1 1,1 1-1,-2-1 0,1 1 1,-2 0-1,-1-12 1,3 21 284,-1 0 1,1 0 0,0 0-1,0 1 1,0-1 0,0 0 0,0 0-1,0 0 1,0 0 0,0 0-1,0 0 1,0 0 0,0 0-1,0 0 1,0 1 0,0-1-1,0 0 1,0 0 0,-1 0 0,1 0-1,0 0 1,0 0 0,0 0-1,0 0 1,0 0 0,0 0-1,0 0 1,0 0 0,-1 0-1,1 0 1,0 0 0,0 0 0,0 0-1,0 0 1,0 0 0,0 0-1,0 0 1,0 0 0,-1 0-1,1 0 1,0 0 0,0 0-1,0 0 1,0 0 0,0 0 0,0 0-1,0 0 1,0 0 0,0 0-1,-1-1 1,1 1 0,0 0-1,0 0 1,0 0 0,0 0-1,0 0 1,0 0 0,0 0 0,0 0-1,0 0 1,0-1 0,0 1-1,0 0 1,0 0 0,0 0-1,-4 16 237,2 17 127,2-30-365,0 0 0,0-1 0,0 1 0,1 0 0,-1-1 0,1 1 0,-1-1 0,1 1 0,0-1 0,0 1 0,0-1 0,1 1 0,-1-1 0,1 0 0,-1 0 0,1 1 0,0-1 0,-1 0 0,1-1 0,0 1 0,0 0 0,1 0 0,-1-1 0,0 0 0,1 1 0,-1-1 0,0 0 0,1 0 0,-1 0 0,5 1 0,6 0-364,1 1 0,0-2-1,-1 1 1,26-3 0,-22 1-638,-11 0 348,-1 0 0,0 0 0,1 0 0,-1-1 0,0 0 0,0 0 0,0-1 0,1 0 1,-1 0-1,-1 0 0,9-4 0,15-14-5431</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20.876"/>
    </inkml:context>
    <inkml:brush xml:id="br0">
      <inkml:brushProperty name="width" value="0.05" units="cm"/>
      <inkml:brushProperty name="height" value="0.05" units="cm"/>
      <inkml:brushProperty name="color" value="#004F8B"/>
    </inkml:brush>
  </inkml:definitions>
  <inkml:trace contextRef="#ctx0" brushRef="#br0">44 229 1217,'-1'-19'1440,"-6"-78"538,-1-7 4480,5 96-1449,-1 17-4123,-2 19-1280,-1 19 824,2 0-1,3 1 1,5 84-1,-2-124-392,0 0-1,1 0 0,0 0 0,0 0 0,1-1 0,0 1 1,0-1-1,1 1 0,0-1 0,0 0 0,0-1 0,1 1 1,0-1-1,1 0 0,-1 0 0,1 0 0,0-1 0,1 0 0,-1 0 1,1-1-1,0 0 0,0 0 0,0 0 0,9 2 0,4 1-187,0-1-1,-1-1 0,2-1 1,-1-1-1,0-1 0,1 0 0,-1-2 1,29-2-1,-45 1 107,0 0 0,0 0 0,0 0 0,-1 0 0,1-1 0,0 1 0,-1-1 0,1 0 0,-1 0-1,0 0 1,0-1 0,0 1 0,0-1 0,0 0 0,0 0 0,0 0 0,-1 0 0,0 0 0,1 0 0,-1-1 0,-1 1 0,1-1 0,0 1 0,-1-1 0,0 0 0,0 0 0,1-6 0,1-4 86,0 0 0,-1 0 0,-1 0 0,-1-1 0,0 1 0,-3-21 0,3 34-25,0 0-1,0 0 1,0 0 0,0 0 0,0 0-1,0 0 1,-1 0 0,1 0-1,0 0 1,-1 0 0,1 0 0,-1 0-1,1 1 1,-1-1 0,1 0-1,-1 0 1,0 1 0,1-1 0,-1 0-1,0 0 1,0 1 0,1-1-1,-1 1 1,0-1 0,0 1 0,0-1-1,0 1 1,0 0 0,1-1-1,-1 1 1,0 0 0,0 0 0,0-1-1,0 1 1,0 0 0,0 0-1,0 0 1,0 0 0,0 0 0,0 1-1,-2-1 1,1 1-6,-1 0 1,1-1-1,0 1 0,0 1 0,0-1 1,-1 0-1,1 0 0,0 1 1,0-1-1,1 1 0,-1-1 0,0 1 1,0 0-1,1 0 0,-3 3 0,1 0 46,0 1-1,1-1 0,-1 1 0,1-1 0,0 1 1,1 0-1,-1 0 0,1 0 0,1 0 0,-1 0 0,1 0 1,0 0-1,0 0 0,0 0 0,1 0 0,2 8 0,-2-10-39,1 0-1,0 0 0,0 0 0,0 0 1,0 0-1,1-1 0,0 1 0,-1-1 1,1 1-1,0-1 0,1 0 0,-1 0 1,1-1-1,-1 1 0,1-1 0,0 0 1,0 1-1,0-2 0,0 1 0,0 0 1,0-1-1,7 2 0,5 0-418,0 0 0,31 0-1,5-4-4880,-36-3 135,-10-8-2038</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21.314"/>
    </inkml:context>
    <inkml:brush xml:id="br0">
      <inkml:brushProperty name="width" value="0.05" units="cm"/>
      <inkml:brushProperty name="height" value="0.05" units="cm"/>
      <inkml:brushProperty name="color" value="#004F8B"/>
    </inkml:brush>
  </inkml:definitions>
  <inkml:trace contextRef="#ctx0" brushRef="#br0">0 10 4786,'0'0'11125,"139"0"-10436,-91 0-545,-7 0-64,-10-6-80,-12 5-1137,-11-1-1344</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24.403"/>
    </inkml:context>
    <inkml:brush xml:id="br0">
      <inkml:brushProperty name="width" value="0.05" units="cm"/>
      <inkml:brushProperty name="height" value="0.05" units="cm"/>
      <inkml:brushProperty name="color" value="#004F8B"/>
    </inkml:brush>
  </inkml:definitions>
  <inkml:trace contextRef="#ctx0" brushRef="#br0">0 381 3458,'0'0'7955,"4"1"-6720,2-1-1051,0 1-1,1-1 0,-1 0 1,1-1-1,-1 1 0,0-1 0,1-1 1,-1 1-1,0-1 0,0 0 1,0-1-1,0 1 0,-1-1 0,1 0 1,0-1-1,-1 1 0,0-1 1,0 0-1,6-7 0,-1 3-225,0-1-1,0-1 1,-2 0 0,1 0-1,-1 0 1,0-1-1,-1-1 1,10-21 0,-14 24-7,0 0 1,-1 0-1,0 0 0,-1-1 1,0 1-1,0 0 1,-1-1-1,0 1 1,-1-1-1,0 1 1,0-1-1,-1 1 0,0 0 1,-7-17-1,9 26-28,5 6-342,82 66 373,8 7 623,-85-69-493,-1 0 1,0 0 0,-1 0-1,0 1 1,-1 1 0,12 22-1,-17-31-89,0 0 0,-1 0 0,0 1 0,1-1 0,-1 0-1,0 0 1,-1 1 0,1-1 0,0 0 0,-1 1 0,0-1-1,0 1 1,0-1 0,0 0 0,0 1 0,-1-1 0,0 0 0,0 1-1,1-1 1,-2 0 0,1 0 0,0 1 0,-1-1 0,1 0 0,-1 0-1,0-1 1,0 1 0,0 0 0,-1-1 0,1 1 0,-5 3 0,-1-1-72,0-1 1,1 0-1,-2-1 0,1 0 1,0 0-1,-1-1 1,1 1-1,-1-2 1,0 0-1,1 0 1,-14 0-1,15 0-132,-1-1 0,1 0-1,-1 0 1,0-1 0,1 0 0,-1-1-1,-14-3 1,20 3 105,0 1 0,-1-1 0,1 0 0,0 1 0,0-1-1,0 0 1,0 0 0,0 0 0,1 0 0,-1-1 0,1 1 0,-1 0 0,1-1 0,0 1 0,0-1-1,0 1 1,0-1 0,0 0 0,1 1 0,-1-1 0,1 0 0,-1 0 0,1 1 0,0-1 0,1-3-1,-1-5-31,1 1-1,1 0 0,-1 1 0,2-1 0,-1 0 0,1 0 0,1 1 0,0 0 0,0 0 0,1 0 0,0 0 1,0 0-1,13-14 0,10-9 88,1 2 0,33-28-1,-33 32 7,-6 4 253,33-29 650,-53 48-361,1 1 0,0-1 0,0 1-1,0 0 1,0 0 0,1 1 0,7-3 0,-10 5-442,-1-1 0,1 1 0,-1 0 1,1 0-1,-1 0 0,1 1 0,-1-1 1,0 0-1,0 0 0,0 1 0,0-1 1,0 1-1,0-1 0,0 1 0,0-1 0,0 1 1,-1-1-1,1 1 0,0 0 0,-1 0 1,0-1-1,1 3 0,1 2 107,125 306 1749,-125-309-1478,-2-3-608,0 1 1,1-1-1,-1 0 1,0 0 0,0 0-1,1 1 1,-1-1-1,0 0 1,0 0 0,0 1-1,0-1 1,1 0-1,-1 0 1,0 1 0,0-1-1,0 0 1,0 1-1,0-1 1,0 0 0,0 0-1,0 1 1,0-1 0,0 0-1,0 1 1,0-1-1,0 0 1,0 1 0,0-1-1,0 0 1,0 0-1,0 1 1,0-1 0,0 0-1,0 1 1,-1-1-1,1 0 1,0 0 0,0 1-1,0-1 1,-1 0-1,1 0 1,0 0 0,0 1-1,0-1 1,-1 0 0,1 0-1,0 0 1,0 0-1,-1 1 1,1-1 0,0 0-1,-1 0 1,1 0-1,0 0 1,-1 0 0,1 0-1,0 0 1,0 0-1,-1 0 1,1 0 0,0 0-1,-1 0 1,1 0-1,0 0 1,-1 0 0,-19 0-4046</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24.761"/>
    </inkml:context>
    <inkml:brush xml:id="br0">
      <inkml:brushProperty name="width" value="0.05" units="cm"/>
      <inkml:brushProperty name="height" value="0.05" units="cm"/>
      <inkml:brushProperty name="color" value="#004F8B"/>
    </inkml:brush>
  </inkml:definitions>
  <inkml:trace contextRef="#ctx0" brushRef="#br0">0 176 608,'0'0'12742,"20"-2"-11982,9-1-484,0 2-1,0 0 0,1 3 1,35 5-1,8 3-84,1-2 0,94-4 1,-166-4-161,0-1-1,0 1 1,0-1 0,0 1 0,0-1 0,0 0 0,0 0-1,-1 0 1,1 0 0,0 0 0,0 0 0,-1-1 0,1 1-1,-1 0 1,1-1 0,-1 1 0,0-1 0,0 0 0,1 1 0,-1-1-1,0 0 1,0 0 0,-1 0 0,1 0 0,0 0 0,-1 0-1,1 0 1,-1 0 0,1 0 0,-1 0 0,0 0 0,0 0 0,0-2-1,0-2 7,1 1 1,-1-1-1,0 1 0,-1 0 0,1-1 0,-1 1 0,0 0 0,-1-1 1,1 1-1,-1 0 0,0 0 0,-4-7 0,2 6-61,-1 1 0,0-1 1,-1 1-1,1 1 0,-1-1 0,0 1 0,0-1 1,0 2-1,0-1 0,-1 1 0,1 0 0,-14-4 0,7 3-2,1 1 0,-1 1 0,0 0-1,1 1 1,-1 0 0,-21 2-1,32-1-25,0 1-1,0-1 1,0 0-1,0 1 1,0-1-1,0 1 1,0 0-1,0-1 0,0 1 1,0 0-1,0 0 1,0 0-1,0 1 1,1-1-1,-1 0 0,0 1 1,1-1-1,0 1 1,-1 0-1,1-1 1,0 1-1,-1 0 0,1 0 1,0-1-1,0 1 1,1 0-1,-1 0 1,0 0-1,1 0 0,-1 1 1,1-1-1,0 0 1,-1 0-1,1 0 1,0 0-1,0 0 0,1 0 1,-1 1-1,0-1 1,1 0-1,-1 0 1,1 0-1,0 0 0,-1 0 1,1 0-1,0 0 1,0-1-1,0 1 1,1 0-1,-1 0 0,0-1 1,1 1-1,-1-1 1,1 1-1,-1-1 1,1 1-1,0-1 0,0 0 1,0 0-1,2 1 1,10 4-1165,-1-1 0,1-1 0,1 0 0,-1 0 0,18 0 0,28 1-4989</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25.394"/>
    </inkml:context>
    <inkml:brush xml:id="br0">
      <inkml:brushProperty name="width" value="0.05" units="cm"/>
      <inkml:brushProperty name="height" value="0.05" units="cm"/>
      <inkml:brushProperty name="color" value="#004F8B"/>
    </inkml:brush>
  </inkml:definitions>
  <inkml:trace contextRef="#ctx0" brushRef="#br0">253 317 576,'0'0'12489,"1"-17"-11617,1-56-149,-2 71-683,0 0 0,-1 0 0,1 0 0,0 0-1,-1 0 1,0 0 0,1 0 0,-1 0 0,0 0 0,0 1 0,0-1-1,0 0 1,-1 1 0,1-1 0,0 1 0,-1-1 0,1 1 0,-1 0 0,1-1-1,-1 1 1,0 0 0,1 0 0,-1 0 0,0 0 0,-3-1 0,-43-6 209,42 7-182,-7 0-73,1 0 0,-1 0 0,0 1 0,0 1 1,1 0-1,-19 5 0,27-5 6,1 0 0,-1 1 0,1-1 0,0 1 0,0 0 0,0-1-1,0 2 1,0-1 0,0 0 0,0 0 0,1 1 0,-1 0 0,1-1 0,-1 1 0,1 0 0,0 0 0,0 0 0,1 1 0,-1-1 0,1 0-1,-1 1 1,1-1 0,0 1 0,1-1 0,-1 1 0,0-1 0,1 6 0,-1-2 11,0-1 0,1 0 0,0 1 1,1-1-1,-1 1 0,1-1 0,0 0 0,1 1 0,-1-1 0,1 0 0,1 0 1,-1 0-1,1 0 0,5 9 0,-2-9 12,-1 0 1,1 0-1,0 0 1,0 0-1,1-1 0,-1 0 1,1-1-1,0 1 0,1-1 1,15 6-1,2-2-187,1-1 0,0 0 0,0-2 0,0-1 0,1-1 0,0-2 0,29-1 0,-50 0-37,1 0 1,0-1-1,-1 0 1,1 0-1,-1 0 1,1-1-1,-1 0 0,0 0 1,0 0-1,0-1 1,0 0-1,0 0 1,0-1-1,-1 0 1,1 0-1,-1 0 1,0 0-1,-1-1 1,1 0-1,-1 0 1,0 0-1,0-1 1,0 1-1,-1-1 1,0 0-1,0 0 1,0 0-1,-1 0 1,0 0-1,1-8 1,4-16 372,-1-1 0,-2 0 0,-2 0 0,0 0 0,-4-32 0,-6 5 1207,0-5 4181,7 75-5654,0 0-1,-1 0 1,-6 19 0,-1 6 60,1 11 89,-4 96 0,12-144-90,2 0-53,11-2 100,-1 0 0,-1-1-1,1 0 1,0-1 0,-1 0 0,16-9 0,6-1-7,313-125 2551,-333 136-2092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34.832"/>
    </inkml:context>
    <inkml:brush xml:id="br0">
      <inkml:brushProperty name="width" value="0.05" units="cm"/>
      <inkml:brushProperty name="height" value="0.05" units="cm"/>
      <inkml:brushProperty name="color" value="#004F8B"/>
    </inkml:brush>
  </inkml:definitions>
  <inkml:trace contextRef="#ctx0" brushRef="#br0">415 13 1713,'0'0'11861,"-123"-13"-9748,67 26-528,-8 23-1249,0 8-336,8 7-1745,4-3-4898</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25.717"/>
    </inkml:context>
    <inkml:brush xml:id="br0">
      <inkml:brushProperty name="width" value="0.05" units="cm"/>
      <inkml:brushProperty name="height" value="0.05" units="cm"/>
      <inkml:brushProperty name="color" value="#004F8B"/>
    </inkml:brush>
  </inkml:definitions>
  <inkml:trace contextRef="#ctx0" brushRef="#br0">1 1 2225,'0'0'12262,"2"106"-11094,6-82-528,2-1-175,3-7-321,-3-1-144,1-4-192,-1-5-593,4-2-1088,3-4-880,4 0-1041</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26.053"/>
    </inkml:context>
    <inkml:brush xml:id="br0">
      <inkml:brushProperty name="width" value="0.05" units="cm"/>
      <inkml:brushProperty name="height" value="0.05" units="cm"/>
      <inkml:brushProperty name="color" value="#004F8B"/>
    </inkml:brush>
  </inkml:definitions>
  <inkml:trace contextRef="#ctx0" brushRef="#br0">1 154 7203,'0'0'3495,"18"-2"-1256,22-1-1574,-6 1 251,1-2 1,-1-1-1,0-1 1,47-16-1,-77 20-887,-1 1 0,0-1-1,0 0 1,-1 0 0,1 0-1,0-1 1,-1 1 0,1-1-1,-1 1 1,0-1 0,0 0-1,0 0 1,0 0 0,0 0-1,-1 0 1,1 0 0,0-5-1,-1 6-39,-1 0 0,1 0 0,-1 0 0,0 1-1,0-1 1,1 0 0,-1 0 0,-1 0 0,1 0-1,0 0 1,0 1 0,-1-1 0,1 0 0,-1 0 0,1 0-1,-1 1 1,0-1 0,0 0 0,0 1 0,0-1 0,0 1-1,0-1 1,0 1 0,-1-1 0,1 1 0,0 0 0,-1 0-1,1 0 1,-1 0 0,1 0 0,-1 0 0,0 0 0,-1-1-1,1 1 3,0 0 0,0 0 0,0 1 0,0-1-1,0 1 1,0-1 0,0 1 0,-1-1 0,1 1-1,0 0 1,0 0 0,0 0 0,0 0 0,-1 1-1,1-1 1,0 0 0,0 1 0,0 0 0,0-1-1,0 1 1,0 0 0,0 0 0,0 0 0,1 0-1,-1 0 1,0 1 0,0-1 0,1 1 0,-1-1-1,1 1 1,-1-1 0,1 1 0,0 0-1,0 0 1,0-1 0,0 1 0,0 0 0,0 0-1,0 0 1,0 0 0,1 0 0,-1 1 0,1-1-1,-1 2 1,0 3 108,0-1 0,0 0 0,0 1-1,0-1 1,1 1 0,0 0 0,1-1-1,-1 1 1,1-1 0,1 0 0,-1 1-1,1-1 1,5 12 0,-3-12-49,0-1 0,1 0 1,-1-1-1,1 1 0,1-1 1,-1 0-1,0 0 0,1 0 1,0-1-1,0 0 0,0 0 1,0 0-1,0-1 0,1 0 1,-1 0-1,13 1 0,10 1-789,0-1-1,43 0 1,-38-5-2279,-7-6-1613</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26.398"/>
    </inkml:context>
    <inkml:brush xml:id="br0">
      <inkml:brushProperty name="width" value="0.05" units="cm"/>
      <inkml:brushProperty name="height" value="0.05" units="cm"/>
      <inkml:brushProperty name="color" value="#004F8B"/>
    </inkml:brush>
  </inkml:definitions>
  <inkml:trace contextRef="#ctx0" brushRef="#br0">550 6 7716,'0'0'1568,"-129"-6"1137,75 15-1472,-4 16-913,-8 3-192,0 7-128,4 4-160,10 4-1216,12-4-2418,18-5-1777</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27.104"/>
    </inkml:context>
    <inkml:brush xml:id="br0">
      <inkml:brushProperty name="width" value="0.05" units="cm"/>
      <inkml:brushProperty name="height" value="0.05" units="cm"/>
      <inkml:brushProperty name="color" value="#004F8B"/>
    </inkml:brush>
  </inkml:definitions>
  <inkml:trace contextRef="#ctx0" brushRef="#br0">185 0 6739,'0'0'3796,"4"22"-2491,-4-21-1298,53 197 2465,-43-167-2010,-5-14-331,1 0-1,13 26 0,-19-42-103,0-1 72,-11-5-91,-9-6-265,-87-45-1357,94 51 1572,1 0 0,-1 1-1,0 1 1,0 0 0,0 0-1,-1 2 1,-13-1 0,26 2 62,0 0 0,0 0 1,0 0-1,0 0 1,0 0-1,0 1 0,0-1 1,1 0-1,-1 1 0,0-1 1,0 1-1,0-1 1,0 1-1,1-1 0,-1 1 1,0-1-1,1 1 1,-1 0-1,0-1 0,1 1 1,-1 0-1,1 0 0,-1-1 1,1 1-1,-1 2 1,-5 30 342,6-27-258,1 0 0,-1 0-1,1 0 1,0 0 0,1 0-1,-1 0 1,1 0 0,5 10-1,-3-11-34,1 1 0,-1-1 0,1 0 1,0-1-1,1 1 0,-1-1 0,1 0 0,-1-1 0,1 1 0,1-1 0,-1 0 0,0 0 0,1-1 1,-1 0-1,14 2 0,6 0 196,0-1 0,47-1-1,-68-2-258,0 0-15,-1 0-1,1 0 0,0-1 1,-1 0-1,1 0 0,-1 0 1,1 0-1,-1-1 0,0 1 1,0-1-1,1 0 0,-1-1 1,-1 1-1,1-1 0,0 0 1,0 0-1,-1 0 0,0 0 1,0 0-1,4-5 0,2-6-390,-1 0-1,0 0 1,-1-1-1,8-23 1,-9 21-334,1 0 0,15-26 0,-20 40 805,1 0 0,-1 0 0,1 1 0,0-1 0,0 0 0,0 1-1,1 0 1,-1 0 0,1 0 0,-1 0 0,1 0 0,-1 1 0,1 0-1,0-1 1,0 1 0,0 1 0,0-1 0,0 0 0,0 1 0,0 0-1,0 0 1,-1 0 0,1 1 0,0-1 0,7 3 0,-2-1 213,1 0-1,-1 1 1,-1 0 0,1 0 0,0 1 0,-1 0 0,1 1 0,-1 0-1,12 10 1,-16-12-243,-1 0 0,0 1 0,0-1 0,0 1 0,0-1 0,0 1-1,-1 0 1,0 0 0,0 0 0,0 0 0,0 1 0,-1-1 0,1 0 0,-1 1 0,0-1-1,0 7 1,-1-8-39,0 0 1,0 0-1,-1-1 0,1 1 0,-1 0 0,0 0 1,0-1-1,0 1 0,0 0 0,0-1 0,0 1 0,-1-1 1,1 1-1,-1-1 0,0 0 0,0 0 0,0 0 0,0 0 1,0 0-1,0 0 0,0 0 0,-1-1 0,1 1 0,-1-1 1,1 1-1,-4 0 0,-6 3-153,0-1-1,0 0 1,-1-1 0,1 0 0,-19 1 0,-31-2-4821,61-17-1021</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28.085"/>
    </inkml:context>
    <inkml:brush xml:id="br0">
      <inkml:brushProperty name="width" value="0.05" units="cm"/>
      <inkml:brushProperty name="height" value="0.05" units="cm"/>
      <inkml:brushProperty name="color" value="#004F8B"/>
    </inkml:brush>
  </inkml:definitions>
  <inkml:trace contextRef="#ctx0" brushRef="#br0">1 566 5234,'0'0'6449,"18"-5"-4739,2-2-1535,14-3 267,-1-2 0,40-19 0,-64 27-349,-1-1 0,1 0 0,-1 0 0,0 0 0,-1-1 0,1 0 0,-1-1 0,0 1 0,-1-1 1,0-1-1,0 1 0,0-1 0,-1 0 0,7-16 0,-6 1-105,-1 0-1,-1-1 1,-1 0 0,-2 0-1,0 0 1,-1 0 0,-5-30-1,4 43-30,-1 1 0,0-1-1,0 1 1,-1 0-1,-1 0 1,0 0 0,0 0-1,-1 1 1,0-1-1,0 1 1,-1 0 0,0 1-1,-1-1 1,-14-13-1,20 21 43,-1 0 0,1 0 0,-1 0-1,0 0 1,1 0 0,-1 0 0,0 0-1,1 0 1,-1 1 0,0-1 0,0 1-1,0-1 1,1 1 0,-1 0 0,0 0-1,0 0 1,0 0 0,0 0 0,0 0-1,0 0 1,1 1 0,-1-1-1,0 0 1,0 1 0,-2 1 0,1 0 3,0 0 0,0 1 0,0-1 1,0 1-1,1 0 0,-1 0 0,1 0 1,0 0-1,0 0 0,0 0 0,0 1 1,-1 3-1,-4 11 58,1 0-1,1 1 1,-5 32-1,4-14 166,2 0 1,1 0-1,2 0 0,8 72 0,-6-102-199,1 0 0,0 0-1,0 1 1,0-1 0,1-1-1,-1 1 1,2 0 0,-1-1 0,1 1-1,0-1 1,0 0 0,1 0-1,0-1 1,0 1 0,0-1 0,1 0-1,0-1 1,-1 1 0,2-1-1,-1 0 1,0 0 0,1-1 0,0 0-1,0 0 1,12 3 0,11 0 52,1-1-1,-1-1 1,1-1 0,57-3 0,-50-1-189,-30 1 99,0 0-1,1-1 1,-1-1-1,0 1 1,-1-1-1,1 0 0,0-1 1,-1 0-1,1 0 1,-1-1-1,0 0 1,0 0-1,0 0 1,-1-1-1,1 0 1,-1-1-1,0 1 1,-1-1-1,1 0 1,-1 0-1,0-1 1,-1 0-1,0 0 1,0 0-1,0 0 1,-1 0-1,0-1 0,0 0 1,-1 1-1,0-1 1,-1 0-1,1 0 1,-2 0-1,1 0 1,-1-9-1,0 13 8,0 0 0,0 0 0,-1 0-1,0 0 1,1 0 0,-2 0-1,1 0 1,0 1 0,-1-1 0,1 0-1,-1 1 1,0-1 0,0 1 0,-1-1-1,1 1 1,-1 0 0,1 0 0,-1 0-1,0 0 1,0 1 0,-1-1-1,1 1 1,0 0 0,-1 0 0,1 0-1,-1 0 1,0 0 0,0 1 0,1 0-1,-1 0 1,0 0 0,0 0 0,0 1-1,0-1 1,0 1 0,-7 0 0,9 1-8,0-1 1,1 1 0,-1-1 0,0 1 0,1 0 0,-1 0-1,1-1 1,-1 1 0,1 0 0,-1 1 0,1-1 0,0 0 0,-1 0-1,1 1 1,0-1 0,0 0 0,0 1 0,0-1 0,0 1 0,0-1-1,0 1 1,1 0 0,-1-1 0,1 1 0,-1 0 0,1 0-1,-1-1 1,1 1 0,0 3 0,-5 57-93,5-60 105,1 4 5,-1 0 1,2 0-1,-1-1 1,0 1-1,1 0 0,0-1 1,0 1-1,1-1 1,-1 0-1,1 0 0,1 0 1,-1 0-1,1 0 1,-1-1-1,1 1 0,0-1 1,1 0-1,-1 0 0,1-1 1,0 1-1,0-1 1,0 0-1,6 2 0,-3 0-68,0-1-1,1-1 0,-1 0 0,1 0 0,0-1 0,0 0 0,0 0 0,0-1 0,0 0 0,0-1 0,0 0 0,1 0 0,-1-1 0,16-4 0,-20 4-100,-1-1-1,0 1 1,0-1-1,1-1 1,-1 1-1,-1 0 1,1-1-1,0 0 1,-1 0-1,1 0 0,-1-1 1,0 1-1,0-1 1,3-3-1,2-7-922,0 0 0,11-27 0,-14 28 730,0 0 0,2 1-1,11-19 1,-16 29 470,1-1-1,0 1 1,-1-1-1,1 1 1,0 0-1,0 0 1,1 0-1,-1 1 1,0-1-1,1 1 1,-1-1-1,0 1 1,1 0-1,0 1 1,-1-1-1,1 0 1,-1 1-1,1 0 1,0 0-1,-1 0 1,1 0-1,0 1 1,-1 0-1,1-1 1,4 3-1,2 0 294,0 0-1,0 1 0,-1 0 1,1 0-1,-1 1 1,0 0-1,14 12 0,-13-9-124,-1 1-1,0 0 0,-1 1 0,0 0 0,12 19 0,-17-25-251,0 1 0,-1 0 1,0 0-1,0 0 0,0 0 0,0 0 0,-1 0 1,0 1-1,0-1 0,0 0 0,-1 1 0,1-1 1,-1 0-1,-1 1 0,1-1 0,-2 7 0,1-9-35,-1 0 0,0-1 0,1 1 0,-1-1-1,0 1 1,0-1 0,-1 0 0,1 0 0,0 0 0,-1 0-1,1 0 1,-1 0 0,0 0 0,0-1 0,1 0-1,-1 1 1,0-1 0,0 0 0,-5 0 0,-65 14-695,67-14 557,-53 5-3569,-85-2 0,129-4 2527,-32 0-3779</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28.641"/>
    </inkml:context>
    <inkml:brush xml:id="br0">
      <inkml:brushProperty name="width" value="0.05" units="cm"/>
      <inkml:brushProperty name="height" value="0.05" units="cm"/>
      <inkml:brushProperty name="color" value="#004F8B"/>
    </inkml:brush>
  </inkml:definitions>
  <inkml:trace contextRef="#ctx0" brushRef="#br0">1 118 2353,'0'0'6643,"8"23"-4306,33 75-784,-36-86-1313,1 1 1,1-1-1,0 0 0,1-1 1,0 1-1,1-2 0,0 1 1,1-1-1,16 13 1,-20-18-194,0-1 1,0 0 0,0 0 0,1-1-1,0 0 1,-1 0 0,1 0-1,0-1 1,0 0 0,0-1 0,1 1-1,-1-1 1,0-1 0,1 1 0,-1-1-1,0-1 1,10 0 0,-15 0-66,0 0 1,0 0-1,0 0 0,0 0 1,0 0-1,0 0 1,0-1-1,-1 1 1,1-1-1,0 1 0,-1-1 1,1 0-1,-1 1 1,1-1-1,-1 0 1,0 0-1,0 0 1,0 0-1,0 0 0,0 0 1,-1 0-1,1-1 1,0 1-1,-1 0 1,0 0-1,1-3 0,3-67-676,-5 59 652,0-17-17,-2 1 1,-2-1-1,-13-50 1,3 19 169,15 58-391,-4-19 920,4 22-762,0 0-1,0-1 1,0 1-1,0-1 1,0 1-1,0-1 1,0 1-1,0 0 0,0-1 1,0 1-1,0-1 1,0 1-1,0-1 1,1 1-1,-1 0 1,0-1-1,0 1 1,0-1-1,1 1 1,-1 0-1,0-1 1,0 1-1,1 0 1,-1-1-1,0 1 1,1 0-1,-1 0 1,0-1-1,1 1 1,-1 0-1,1 0 1,-1 0-1,0-1 1,1 1-1,-1 0 1,1 0-1,0 0 0,14 0-5658</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29.127"/>
    </inkml:context>
    <inkml:brush xml:id="br0">
      <inkml:brushProperty name="width" value="0.05" units="cm"/>
      <inkml:brushProperty name="height" value="0.05" units="cm"/>
      <inkml:brushProperty name="color" value="#004F8B"/>
    </inkml:brush>
  </inkml:definitions>
  <inkml:trace contextRef="#ctx0" brushRef="#br0">236 178 9588,'0'0'7097,"3"-16"-6694,11-51-350,-14 66-66,0-1 0,0 0 0,0 0 0,0 0 0,0 1 0,0-1 1,0 0-1,-1 0 0,1 0 0,-1 1 0,1-1 0,-1 0 0,0 1 0,1-1 0,-1 0 0,0 1 0,0-1 0,0 1 0,0-1 0,-1 1 0,1 0 0,0-1 0,-1 1 0,1 0 1,-1 0-1,1 0 0,-1 0 0,1 0 0,-1 0 0,1 1 0,-1-1 0,0 1 0,0-1 0,1 1 0,-1-1 0,0 1 0,0 0 0,0 0 0,-2 0 0,-5-2-112,-4-2-8,0 1-1,-1 1 0,1 0 1,-1 0-1,1 2 1,-1-1-1,-14 3 1,25-2 123,-1 0 0,1 1 0,-1 0 0,1-1 0,0 1 0,0 0 0,-1 1 0,1-1 1,0 0-1,0 1 0,0 0 0,0 0 0,1-1 0,-1 2 0,0-1 0,1 0 0,-1 1 0,1-1 1,0 1-1,0-1 0,0 1 0,0 0 0,1 0 0,-1 0 0,1 0 0,-1 0 0,1 1 0,0-1 1,0 0-1,1 1 0,-1-1 0,0 7 0,1-8 26,-1 1-1,1 0 1,0-1 0,0 1-1,0-1 1,0 1 0,0 0-1,1-1 1,-1 1 0,1-1-1,-1 1 1,1 0 0,0-1-1,0 0 1,0 1 0,1-1-1,-1 0 1,0 1 0,1-1-1,0 0 1,-1 0 0,4 2-1,-1-2 31,0 0-1,1-1 1,-1 1 0,1-1-1,-1 0 1,1-1-1,-1 1 1,1-1-1,0 0 1,-1 0-1,1 0 1,7-2-1,-7 1-147,-1 0-1,1-1 0,-1 1 0,1-1 0,-1 0 1,0 0-1,1 0 0,-1-1 0,0 1 1,0-1-1,-1 0 0,1 0 0,-1-1 1,1 1-1,-1-1 0,0 0 0,0 1 0,-1-1 1,1-1-1,-1 1 0,3-6 0,-1 0 115,1 0-1,-1 0 1,-1-1-1,0 0 0,-1 1 1,0-1-1,0 0 1,0-13-1,-2 31 167,0-1 0,0 0-1,1 0 1,0 1 0,1-1-1,-1 0 1,1 0 0,0 0 0,1-1-1,-1 1 1,1 0 0,0-1 0,1 0-1,-1 0 1,1 0 0,0 0 0,6 5-1,-3-4-679,0-1 0,0 1 0,1-1-1,0-1 1,0 0 0,0 0-1,0 0 1,1-1 0,0 0 0,-1-1-1,15 3 1,23 0-5381</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31.080"/>
    </inkml:context>
    <inkml:brush xml:id="br0">
      <inkml:brushProperty name="width" value="0.05" units="cm"/>
      <inkml:brushProperty name="height" value="0.05" units="cm"/>
      <inkml:brushProperty name="color" value="#004F8B"/>
    </inkml:brush>
  </inkml:definitions>
  <inkml:trace contextRef="#ctx0" brushRef="#br0">286 462 6211,'0'0'7144,"-18"-17"-6775,-62-52-289,77 67-78,-1-1 0,1 1 1,-1-1-1,1 1 0,-1 0 1,0 0-1,0 1 0,0-1 1,0 1-1,0 0 0,0 0 1,-1 0-1,1 1 0,0-1 1,0 1-1,-1 0 0,1 0 1,0 1-1,-8 1 0,-3 0 10,12-2 22,-1 0-1,1 1 0,-1-1 0,1 1 0,0 0 1,-1 0-1,1 0 0,0 0 0,0 1 0,0 0 1,0-1-1,0 1 0,0 0 0,0 0 1,1 0-1,-1 1 0,1-1 0,-1 1 0,1-1 1,0 1-1,0 0 0,0 0 0,0 0 0,1 0 1,-1 0-1,1 0 0,-2 6 0,0 5 158,0 0-1,1 0 1,0 1-1,1-1 1,1 17-1,0-26-154,1 0 0,-1-1 0,1 1-1,-1 0 1,1 0 0,1-1-1,-1 1 1,1-1 0,-1 1 0,1-1-1,1 1 1,-1-1 0,1 0 0,-1 0-1,1 0 1,4 3 0,-2-2 1,1 0 1,0 0-1,0-1 0,1 1 1,-1-1-1,1-1 0,0 1 1,0-1-1,9 2 0,9 2-15,0-2 0,0-1 0,0-1 0,51 0 0,-69-3-75,0-1 0,0 1 0,0-1 0,0 0 0,1-1 0,-2 0 0,1 0 0,0-1 0,0 1 0,-1-1 0,1-1 0,-1 1 0,0-1 0,0 0 0,0-1-1,-1 0 1,0 1 0,9-12 0,-8 9 32,-1-1 0,1-1 0,-2 1 0,1-1 0,-1 1 0,-1-1 0,0-1 0,0 1 0,0 0 0,-2-1 0,1 1 0,-1-1 1,0-15-1,0 10 120,-3-36 356,2 49-407,0 0 1,-1-1 0,1 1 0,-1 0-1,0 0 1,0 0 0,0 0-1,0 0 1,0 0 0,0 0-1,0 1 1,-1-1 0,1 0-1,0 1 1,-1-1 0,0 1 0,1-1-1,-1 1 1,0 0 0,-3-2-1,2 46-531,3-37 493,1-1 0,0 0 0,0 1 0,0-1 0,1 0 0,0 1 0,0-1 0,0 0-1,0 0 1,1-1 0,0 1 0,0 0 0,0-1 0,0 0 0,1 1 0,0-1 0,0-1-1,0 1 1,0-1 0,1 1 0,-1-1 0,1-1 0,0 1 0,9 3 0,-4-1-23,0-1 1,0-1 0,0 0-1,1 0 1,0-1-1,-1-1 1,1 1 0,0-2-1,0 0 1,-1 0-1,22-3 1,-29 2-65,0 0 1,0 0-1,0 0 1,0 0-1,-1-1 0,1 1 1,-1-1-1,1 0 0,-1 0 1,1 0-1,-1 0 0,0 0 1,0 0-1,0 0 1,0-1-1,0 1 0,-1-1 1,1 1-1,-1-1 0,1 0 1,-1 0-1,0 0 1,1-5-1,1-4-553,-1 1 1,0-1 0,-1 0-1,0-19 1,-1 30 1290,0 41 1084,0-35-1690,0-1 0,0 1 0,0 0 0,1 0 0,0-1 0,-1 1 0,2 0 0,-1-1 0,1 1 0,-1-1 0,1 1 0,0-1 0,1 0 0,-1 0 0,1 0 0,0 0 0,0 0 0,0-1 0,0 1 0,1-1 0,0 0 0,-1 0 0,1 0 0,0-1 0,0 1 0,0-1 0,1 0 0,-1 0 0,1 0 0,-1-1 0,1 0 0,-1 1 0,1-2 0,0 1 0,5 0 0,-2 0-138,1-1 1,0 0 0,0 0 0,0 0-1,-1-1 1,1-1 0,0 0-1,10-3 1,-15 3-68,0 0 0,0 0 1,-1 0-1,1 0 0,-1-1 1,1 1-1,-1-1 0,0 0 0,0 0 1,0-1-1,0 1 0,-1 0 1,1-1-1,-1 0 0,0 1 0,0-1 1,0 0-1,2-8 0,-3 7 63,0 2 127,-1 1 0,0 0 0,1-1 1,0 1-1,0 0 0,0 0 0,0-1 0,0 1 0,0 0 0,0 0 1,1 0-1,-1 0 0,1 0 0,1-1 595,13 5 523,-10 2-1155,5 4 52,1 0 0,0-1 0,0-1 0,0 0 0,1-1-1,0 0 1,0 0 0,0-2 0,22 4 0,-25-6-74,3 1 27,0-1 0,0 0 0,0-1 0,0 0 0,20-4 0,-30 4-3,0-1 0,-1 0 0,1 0 0,0 0 0,-1 0 0,1 0 0,-1-1 0,1 1 0,-1-1 0,1 0 0,-1 0 0,0 0 0,0 0 0,0 0 0,0 0 0,-1 0 0,1-1 0,0 1 0,-1 0 0,0-1 0,1 0 0,-1 1 0,0-1 0,0 0 0,-1 1 0,1-1 0,0 0 0,-1 0 0,0 0 0,0-4 0,1 3-29,-1 0 1,-1 0-1,1 1 0,0-1 0,-1 0 0,0 1 0,0-1 0,0 1 1,0-1-1,0 1 0,-1-1 0,0 1 0,0 0 0,0-1 1,0 1-1,0 0 0,0 1 0,-4-4 0,1 1 0,-1 0 0,-1 1 0,1-1-1,-1 1 1,1 1 0,-1-1 0,0 1 0,-11-3-1,-5 0 74,-1 1 0,0 0 0,0 2 0,-42 0-1,65 3-47,0 0-1,0 0 0,0 0 1,1 0-1,-1 0 1,0 0-1,0 1 0,0-1 1,1 0-1,-1 0 1,0 1-1,1-1 0,-1 0 1,0 1-1,0-1 0,1 1 1,-1-1-1,1 1 1,-1-1-1,0 1 0,1-1 1,-1 1-1,1 0 1,-1-1-1,1 1 0,0 0 1,-1-1-1,1 1 0,0 0 1,-1 0-1,1-1 1,0 1-1,0 0 0,0 0 1,0-1-1,-1 1 0,1 0 1,1 1-1,-1 0 2,0 0-1,0 0 0,0 0 1,1-1-1,-1 1 1,1 0-1,0 0 0,-1 0 1,1 0-1,0-1 1,0 1-1,0 0 0,0-1 1,0 1-1,3 2 1,2 1 15,1 0 0,0 0 0,0-1 1,0 0-1,0 0 0,1-1 0,0 0 1,-1 0-1,1-1 0,0 0 0,15 2 1,10 0-52,54-2 1,-67-2-9,-3-1 3,0-1 0,-1-1-1,1 0 1,-1-1-1,0 0 1,0-2-1,0 0 1,16-9 0,1-2-18,0-2 0,45-35 0,-71 49 40,0-1 0,0 0 0,0-1 0,-1 1 0,0-1 0,-1 0-1,1-1 1,-2 1 0,1-1 0,-1 0 0,0 0 0,0-1 0,2-10 0,-2 1-13,-1 1-1,0-1 1,-2 0-1,0 0 1,-3-30-1,2 47 39,0 0-1,0 0 0,0-1 1,0 1-1,0 0 0,0 0 0,0 0 1,0-1-1,-1 1 0,1 0 1,-1 0-1,1 0 0,-1 0 1,1 0-1,-1 0 0,1 0 1,-1 0-1,0 0 0,0 0 1,0 0-1,1 0 0,-1 0 1,0 0-1,0 1 0,0-1 0,0 0 1,0 1-1,-1-1 0,1 1 1,0-1-1,0 1 0,0-1 1,0 1-1,-1 0 0,1 0 1,0 0-1,0-1 0,0 1 1,-1 0-1,1 0 0,0 1 0,0-1 1,-1 0-1,1 0 0,-2 1 1,-1 1 0,-1-1 0,1 1 0,0 0 0,0 0 0,-1 0 0,1 0 0,1 1 0,-1 0 0,0-1 0,-6 8 0,-3 6 101,1 1 1,1 1-1,1 0 1,0 0 0,1 1-1,1 0 1,1 1-1,1-1 1,-5 24 0,4-8 94,2 1-1,2 0 1,1 0 0,3 51 0,0-82-188,-1-1 0,1 0-1,0 0 1,0 0 0,0 0-1,1-1 1,-1 1 0,1 0-1,0 0 1,0-1 0,0 1 0,0-1-1,1 0 1,0 0 0,-1 0-1,1 0 1,0 0 0,0 0-1,1-1 1,-1 0 0,0 1 0,1-1-1,0 0 1,-1-1 0,1 1-1,0-1 1,0 0 0,0 1-1,8 0 1,10 1-23,1 0-1,0-2 1,0 0-1,27-3 1,-23 1-259,-21 0 234,1 1 0,0-1-1,-1 0 1,1-1 0,-1 0-1,1 0 1,-1 0 0,0-1-1,0 0 1,0 0 0,0 0 0,0-1-1,-1 0 1,0 0 0,1 0-1,-2-1 1,1 0 0,0 0-1,-1 0 1,7-10 0,-5 5 93,-1-1-1,1 1 1,-2-1 0,0 0-1,0 0 1,-1-1 0,0 1-1,-1-1 1,0 1 0,0-24 0,-2 33-72,0 0 1,1 0 0,-1 0 0,0 0 0,-1 1 0,1-1-1,0 0 1,-1 0 0,1 0 0,-1 1 0,1-1 0,-1 0-1,0 1 1,0-1 0,1 0 0,-1 1 0,0-1 0,-1 1-1,1-1 1,0 1 0,0 0 0,-1-1 0,-1-1 0,-1 2-18,1 0 1,0 0 0,-1 0 0,1 1 0,-1-1-1,1 1 1,0 0 0,-1 0 0,1 0 0,-1 0-1,1 1 1,-5 0 0,4 0 25,0 1 1,0-1-1,0 1 1,0 0-1,1 0 1,-1 1-1,1-1 0,-1 0 1,1 1-1,0 0 1,0 0-1,0 0 1,0 0-1,1 1 1,-1-1-1,1 1 0,0-1 1,0 1-1,0 0 1,0 0-1,1 0 1,0 0-1,-1 0 1,1 0-1,0 5 0,-2 2 19,1 1 0,1-1 0,0 1 0,0-1 0,1 1 0,1-1 0,0 1 0,3 13 0,-3-21-16,0-1 1,0 0-1,0 0 1,1 1-1,-1-1 1,1 0-1,0 0 0,0-1 1,0 1-1,0 0 1,1-1-1,-1 1 1,1-1-1,0 0 1,-1 0-1,6 3 0,-2-1-94,1-1 0,-1-1 0,1 1 0,0-1 0,-1 0 0,1-1-1,14 2 1,-9-2-319,0-1-1,0 0 1,0-1 0,0 0-1,0 0 1,0-2-1,0 1 1,-1-2 0,19-7-1,-13 1-534,0-1 0,0-1 0,-1-1-1,-1 0 1,0-1 0,26-31 0,-21 23 345,0 0 0,32-25 0,-44 42 903,1 0 0,-1 0-1,1 1 1,0 0 0,0 0-1,1 1 1,-1 0 0,1 1-1,0 0 1,-1 0 0,1 1 0,0 1-1,0-1 1,0 2 0,0-1-1,0 1 1,0 1 0,-1 0-1,1 0 1,-1 1 0,10 4-1,-7-3 19,0 1 0,0 1 0,-1-1-1,0 2 1,0 0 0,0 0-1,-1 1 1,-1 0 0,1 1 0,-1 0-1,0 0 1,-1 1 0,0 0-1,-1 1 1,11 21 0,-16-30-311,-1-1 0,0 1 0,0 0-1,0 0 1,0 0 0,-1 0 0,1 0 0,-1 0 0,1 0 0,-1 0 0,1 0 0,-1 0-1,0 0 1,0 0 0,0 0 0,0 0 0,-1 0 0,1 0 0,0 0 0,-1 0 0,1 0-1,-1 0 1,0 0 0,0 0 0,0 0 0,0 0 0,0-1 0,0 1 0,0 0 0,-1-1-1,1 1 1,0-1 0,-1 1 0,0-1 0,1 0 0,-1 0 0,0 1 0,1-1 0,-1 0-1,0 0 1,0-1 0,-3 2 0,-7 1 5,-1 0-1,0-1 0,-1 0 1,1-1-1,-19 0 1,22-1-30,-37 0-247,-60 3-2325,37 4-2655,28 0 10</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39.923"/>
    </inkml:context>
    <inkml:brush xml:id="br0">
      <inkml:brushProperty name="width" value="0.05" units="cm"/>
      <inkml:brushProperty name="height" value="0.05" units="cm"/>
      <inkml:brushProperty name="color" value="#004F8B"/>
    </inkml:brush>
  </inkml:definitions>
  <inkml:trace contextRef="#ctx0" brushRef="#br0">44 14 656,'0'0'5574,"6"-13"2451,-8 51-7806,-2-1 1,-14 64 0,9-63 122,2 1 0,-2 68 1,9-106-334,0-1 0,0 1 0,1 0 0,-1 0 0,0 0 0,1 0 0,-1 0 0,1-1 0,-1 1 0,1 0 0,-1 0 0,1-1 0,0 1 0,-1 0 0,1-1 0,0 1 0,0-1 0,0 1 0,-1-1 0,1 1 0,0-1 0,0 1 0,0-1 0,0 0 0,0 1 0,0-1 0,0 0 0,-1 0 0,3 0 0,31 3 283,-30-3-251,81-1 273,108-16 0,-88 6-27,-62 8-199,-9 2-6286,-21-1 2100</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40.755"/>
    </inkml:context>
    <inkml:brush xml:id="br0">
      <inkml:brushProperty name="width" value="0.05" units="cm"/>
      <inkml:brushProperty name="height" value="0.05" units="cm"/>
      <inkml:brushProperty name="color" value="#004F8B"/>
    </inkml:brush>
  </inkml:definitions>
  <inkml:trace contextRef="#ctx0" brushRef="#br0">21 127 6883,'0'0'4938,"1"6"-4727,6 43 1911,0 49 1,-7-98-2059,0-42-969,0 29 729,0-8-634,0 0 0,-1 0 0,-1 0-1,0 0 1,-2 0 0,-7-23-1,7 35 1165,-8-37 3382,32 50-3426,125 52 1778,-78-28-1498,-44-19-546,48 21 63,-67-28-114,-1 0-1,1 0 1,-1 0-1,0 0 1,0 1 0,0-1-1,0 1 1,0 0-1,0 0 1,-1 0-1,0 0 1,1 0 0,-1 1-1,0-1 1,2 7-1,-4-9 7,0 0-1,1 0 1,-1 0-1,0 0 1,0 0-1,0 0 1,0 0-1,0 0 1,0 1-1,0-1 1,-1 0-1,1 0 1,0 0-1,-1 0 1,1 0-1,0 0 1,-1 0-1,1 0 1,-1 0-1,0 0 1,1-1-1,-1 1 1,0 0-1,1 0 1,-1 0-1,0-1 1,0 1-1,0 0 1,0-1-1,0 1 1,-1 0-1,-35 11 40,25-8-38,-66 18 113,44-14-105,0 2-1,1 2 1,1 0 0,-35 20 0,63-29-78,3-2 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35.720"/>
    </inkml:context>
    <inkml:brush xml:id="br0">
      <inkml:brushProperty name="width" value="0.05" units="cm"/>
      <inkml:brushProperty name="height" value="0.05" units="cm"/>
      <inkml:brushProperty name="color" value="#004F8B"/>
    </inkml:brush>
  </inkml:definitions>
  <inkml:trace contextRef="#ctx0" brushRef="#br0">1 359 5747,'0'0'7238,"20"4"-5128,-5-1-1765,-2 0-185,0 0 0,0-1 0,0-1 0,0 0 0,0-1 0,0 0 0,0-1 0,0 0 0,17-5 0,-7 0-80,-1-1 0,0-2-1,0 0 1,-1-1 0,36-23 0,-50 28-79,0 0-1,0 0 1,-1-1-1,0 0 1,0 0 0,0-1-1,-1 1 1,1-1-1,-2 0 1,1-1-1,-1 1 1,0-1 0,0 0-1,-1 0 1,0 0-1,-1 0 1,0 0 0,0-1-1,0-9 1,-1 10-8,0 0 0,-1-1 0,0 1 0,-1-1 0,1 1 0,-2-1 0,1 1 0,-1 0 1,-1 0-1,1 0 0,-1 0 0,-1 0 0,1 0 0,-1 1 0,-1 0 0,-5-8 0,23 33-7,-1 1-1,-1 0 1,-1 1 0,0 0-1,-2 0 1,0 1-1,-1 0 1,5 31-1,-11-44 5,0 1 0,0-1 0,-1 1 0,0-1 0,-1 1 0,1-1 0,-2 1 0,1-1 0,-1 1 0,-6 13 0,6-16-18,-1-1 0,0 0 0,-1 0-1,1 0 1,-1 0 0,0-1 0,0 1-1,0-1 1,-1 0 0,1 0 0,-1 0-1,0-1 1,0 0 0,-1 0 0,1 0-1,-11 3 1,13-4-48,-1-1 1,1 1-1,-1-1 0,1 0 0,-1 0 1,0-1-1,1 1 0,-1-1 0,0 0 1,1 0-1,-1 0 0,0 0 0,1 0 1,-8-3-1,10 2 20,-1 0 1,0 0 0,1 0-1,0-1 1,-1 1-1,1-1 1,0 1-1,-1-1 1,1 1-1,0-1 1,0 0-1,0 0 1,1 1-1,-1-1 1,0 0-1,1 0 1,-1 0-1,1 0 1,-1 0 0,1 0-1,0 0 1,0 0-1,0 0 1,0 0-1,0 0 1,1 0-1,-1-2 1,2-2 17,-1 1-1,1-1 1,-1 0 0,2 1 0,-1-1 0,1 1 0,-1 0 0,1-1 0,1 1-1,-1 1 1,1-1 0,0 0 0,0 1 0,0 0 0,1 0 0,-1 0-1,1 1 1,0-1 0,0 1 0,0 0 0,1 0 0,8-2 0,2-3-42,1 2-1,0 0 1,1 1 0,-1 1 0,1 1 0,26-3 0,-1 6 707,-1 2 1,0 2 0,46 9-1,-70-10-515,-17-3 30,0 0-1,0 0 0,0 0 0,0 0 0,1 0 1,-1-1-1,0 1 0,0 0 0,0 0 1,0-1-1,0 1 0,0-1 0,0 1 1,0-1-1,0 1 0,0-1 0,0 1 0,-1-1 1,1 0-1,0 0 0,0 1 0,0-1 1,-1 0-1,1 0 0,0 0 0,-1 0 1,1 0-1,-1 0 0,1 0 0,-1 0 1,0 0-1,1 0 0,-1 0 0,0 0 0,0 0 1,0 0-1,0-2 0,2-56-238,-2 32 142,1 8-562,3-32-1670,7 26-4564</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45.369"/>
    </inkml:context>
    <inkml:brush xml:id="br0">
      <inkml:brushProperty name="width" value="0.05" units="cm"/>
      <inkml:brushProperty name="height" value="0.05" units="cm"/>
      <inkml:brushProperty name="color" value="#004F8B"/>
    </inkml:brush>
  </inkml:definitions>
  <inkml:trace contextRef="#ctx0" brushRef="#br0">411 139 5907,'0'0'4906,"3"-6"-4263,0 0-371,0 1 1,-1-1-1,1 0 1,-1 0-1,2-11 1,-4 15-253,0 1 1,1-1 0,-1 0 0,0 1-1,0-1 1,0 0 0,-1 1-1,1-1 1,0 1 0,0-1 0,-1 0-1,1 1 1,-1-1 0,0 1-1,1-1 1,-1 1 0,0-1 0,0 1-1,0 0 1,0-1 0,0 1-1,0 0 1,0 0 0,-1 0 0,1 0-1,0 0 1,-1 0 0,1 0-1,0 0 1,-1 0 0,1 1 0,-3-2-1,-22-4-208,-1 0 1,1 1-1,-1 2 0,0 1 0,0 1 0,-53 5 0,53-3 193,20-1 2,0 1-1,1 0 1,-1 0-1,1 0 1,-1 0-1,1 1 1,0 0-1,-1 1 1,1-1-1,0 1 1,0 1-1,1-1 1,-1 1-1,-8 7 0,10-7 51,1 0 0,-1 0 0,1 1 0,0-1 0,0 1-1,1 0 1,-1 0 0,1 0 0,0 0 0,1 0-1,-1 0 1,1 1 0,0-1 0,0 1 0,1-1-1,-1 0 1,1 1 0,1 5 0,-1-8-21,1-1 1,0 1-1,0-1 1,0 1-1,0-1 1,0 1-1,0-1 0,1 1 1,-1-1-1,1 0 1,0 0-1,-1 0 1,1 0-1,0 0 1,0 0-1,0 0 0,1-1 1,-1 1-1,0-1 1,1 0-1,-1 1 1,1-1-1,-1 0 0,1 0 1,-1-1-1,1 1 1,0 0-1,0-1 1,2 0-1,14 3 212,0 0 1,37-2-1,-48-1-200,0 1-87,1-1 0,-1-1 1,0 1-1,0-1 0,0-1 0,0 0 0,0 0 0,-1 0 1,1-1-1,-1 0 0,1 0 0,-1-1 0,0 0 0,0-1 0,-1 1 1,1-1-1,-1 0 0,0-1 0,0 0 0,-1 0 0,1 0 1,-2 0-1,1-1 0,5-10 0,-6 9-271,-1 0 0,0-1 0,0 0 0,0 1 0,-1-1 0,-1 0 1,0 0-1,0-1 0,-1 1 0,0 0 0,-2-16 0,2 39 2480,0-11-2102,-1-1 1,1 1-1,0 0 1,0 0 0,0 0-1,0 0 1,1 0-1,-1 0 1,1 0-1,-1 0 1,1-1 0,0 1-1,0 0 1,1 0-1,-1-1 1,0 1 0,1-1-1,0 1 1,-1-1-1,1 0 1,0 0-1,0 0 1,1 0 0,-1 0-1,0 0 1,0 0-1,6 2 1,5 2-145,-1-1-1,1 0 1,1-1 0,-1 0 0,1-1 0,23 3-1,43-2-3514,-25-4-1480</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45.868"/>
    </inkml:context>
    <inkml:brush xml:id="br0">
      <inkml:brushProperty name="width" value="0.05" units="cm"/>
      <inkml:brushProperty name="height" value="0.05" units="cm"/>
      <inkml:brushProperty name="color" value="#004F8B"/>
    </inkml:brush>
  </inkml:definitions>
  <inkml:trace contextRef="#ctx0" brushRef="#br0">323 66 6883,'0'0'6216,"-19"-10"-6010,-65-33 45,76 41-155,1-1 0,0 1 0,-1 1 0,1-1 0,-1 1 0,1 0 1,-1 1-1,1 0 0,-1 0 0,0 1 0,1 0 0,-1 0 1,1 0-1,-1 1 0,1 1 0,0-1 0,0 1 0,0 0 0,0 1 1,1-1-1,-1 1 0,1 1 0,-8 5 0,11-7-49,0 0 0,-1 1 0,1-1 0,0 1 0,1 0 0,-1-1 0,1 1 0,0 0 0,0 0 0,0 1 0,0-1 0,1 0 0,-1 1 0,1-1 0,0 1 0,0 7 0,0-9-23,1 1 0,0-1 0,0 1 0,0-1-1,0 1 1,1-1 0,-1 0 0,1 1 0,0-1 0,0 0 0,0 1-1,0-1 1,1 0 0,0 0 0,-1 0 0,1 0 0,0 0-1,0-1 1,0 1 0,1 0 0,-1-1 0,3 3 0,6 1 55,-1 0 1,1-1 0,0 0 0,1-1 0,-1 0 0,1-1 0,-1 0-1,23 2 1,-8-3-51,-1-1-1,0-1 1,32-4-1,-49 3-63,-1-1-1,1 0 1,-1 0-1,1-1 1,-1 0 0,0 0-1,0-1 1,0 0-1,0 0 1,-1 0 0,0-1-1,0 0 1,0 0-1,0-1 1,-1 1 0,0-1-1,0 0 1,0-1-1,-1 1 1,0-1 0,-1 0-1,1 0 1,-1 0-1,0-1 1,-1 1 0,0-1-1,0 1 1,-1-1 0,2-12 317,-1 22-272,-1-1 0,1 0 1,0 0-1,-1 1 0,1-1 1,-1 1-1,1 0 1,-1-1-1,0 1 0,1 0 1,-1 0-1,0 0 0,1 3 1,4 5 20,1-3 23,0 0 1,1 0 0,0-1 0,0 0 0,0-1 0,1 1-1,-1-2 1,1 1 0,0-1 0,1-1 0,16 5-1,44 6-1599,-5-10-4805,-46-4 451</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46.214"/>
    </inkml:context>
    <inkml:brush xml:id="br0">
      <inkml:brushProperty name="width" value="0.05" units="cm"/>
      <inkml:brushProperty name="height" value="0.05" units="cm"/>
      <inkml:brushProperty name="color" value="#004F8B"/>
    </inkml:brush>
  </inkml:definitions>
  <inkml:trace contextRef="#ctx0" brushRef="#br0">7 6 11397,'0'0'5251,"-7"-5"-7973,14 5-1712,1 9 48</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46.830"/>
    </inkml:context>
    <inkml:brush xml:id="br0">
      <inkml:brushProperty name="width" value="0.05" units="cm"/>
      <inkml:brushProperty name="height" value="0.05" units="cm"/>
      <inkml:brushProperty name="color" value="#004F8B"/>
    </inkml:brush>
  </inkml:definitions>
  <inkml:trace contextRef="#ctx0" brushRef="#br0">229 0 9716,'0'0'3693,"2"15"-2570,18 116 250,-17-114-1161,2-1-1,0 1 1,0-1 0,2-1-1,0 1 1,17 28 0,-76-59-378,31 8 0,0 0-1,0 1 0,0 1 1,-1 1-1,0 1 1,0 1-1,0 1 0,-39 4 1,59-3 172,1 1 0,-1 0-1,1 0 1,0 0 0,0 0 0,-1 0 0,1 0 0,0 0 0,0 0-1,0 0 1,0 1 0,0-1 0,0 0 0,1 1 0,-1-1 0,0 1 0,1-1-1,-1 1 1,1-1 0,-1 1 0,1-1 0,0 1 0,0-1 0,-1 1-1,1 0 1,1 2 0,1 43 439,-1-43-426,1-1 1,-1 1-1,1-1 1,0 1-1,0-1 1,1 0-1,-1 0 1,0 0-1,1 0 1,0 0-1,0-1 0,0 1 1,0-1-1,0 0 1,0 0-1,1 0 1,-1 0-1,0-1 1,1 1-1,0-1 1,5 2-1,10 3 100,0-1 0,35 4-1,-22-4-70,0-2 0,0-2 0,55-3 0,-79 1-173,0 1-1,-1-1 1,1-1-1,0 1 1,0-1-1,-1-1 1,0 1-1,1-1 1,-1-1-1,0 1 1,0-1-1,-1 0 0,1-1 1,-1 0-1,0 0 1,0 0-1,0-1 1,-1 1-1,0-1 1,8-13-1,-11 14 83,0 0-1,0 0 0,-1 0 0,0 0 0,0 0 0,0-1 0,-1 1 0,0-10 1657,4 27-1026,-3-7-564,1 0 0,-1 0 0,1 0 0,0 0 0,1 0 0,-1-1 0,1 1 0,0-1 0,0 0 1,0 0-1,1 0 0,-1 0 0,1-1 0,0 1 0,0-1 0,0 0 0,1 0 0,-1-1 0,1 1 0,0-1 0,5 2 0,3 2-784,1-1 0,0 0 0,1-1 0,-1-1-1,1 0 1,18 1 0,-2-4-4737</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47.202"/>
    </inkml:context>
    <inkml:brush xml:id="br0">
      <inkml:brushProperty name="width" value="0.05" units="cm"/>
      <inkml:brushProperty name="height" value="0.05" units="cm"/>
      <inkml:brushProperty name="color" value="#004F8B"/>
    </inkml:brush>
  </inkml:definitions>
  <inkml:trace contextRef="#ctx0" brushRef="#br0">0 1 11301,'0'0'3778</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47.606"/>
    </inkml:context>
    <inkml:brush xml:id="br0">
      <inkml:brushProperty name="width" value="0.05" units="cm"/>
      <inkml:brushProperty name="height" value="0.05" units="cm"/>
      <inkml:brushProperty name="color" value="#004F8B"/>
    </inkml:brush>
  </inkml:definitions>
  <inkml:trace contextRef="#ctx0" brushRef="#br0">1 385 9076,'0'0'3100,"25"0"-755,193 1 182,-209-1-2470,0-1 0,0 0 0,1-1 0,-2 1 0,1-2 0,0 1 0,0-1 0,-1-1 0,15-7-1,-19 9-98,0-1-1,-1 0 0,0 0 0,0 0 0,1 0 0,-2 0 0,1 0 1,0-1-1,-1 0 0,1 1 0,-1-1 0,0 0 0,0 0 0,-1 0 1,1 0-1,-1-1 0,0 1 0,0 0 0,-1 0 0,1-1 0,-1 1 0,0-6 1,0 0-159,0-1-1,-1 1 1,0 0 0,-1 0 0,0-1 0,-1 1 0,0 1 0,0-1 0,-1 0 0,0 1 0,-1 0 0,0 0 0,-1 0 0,0 0-1,0 1 1,-1 0 0,1 0 0,-13-9 0,10 8 139,-1-1 1,-1 1-1,0 1 0,0 0 0,-1 0 1,1 1-1,-18-6 0,26 11 100,0 1 0,0 0 0,0 0 0,-1 0 0,1 0 0,0 1-1,0-1 1,-1 1 0,1 0 0,-1 0 0,1 0 0,0 1 0,-1-1 0,1 1 0,0-1 0,0 1-1,-1 0 1,1 1 0,0-1 0,0 0 0,0 1 0,0 0 0,0-1 0,1 1 0,-1 1 0,1-1-1,-1 0 1,1 0 0,0 1 0,-1 0 0,1-1 0,0 1 0,1 0 0,-4 5 0,-2 9 191,0 0 0,1 1 0,1-1 1,0 1-1,2 0 0,0 0 1,-1 35-1,3 3 508,9 72 0,-3-92-377,2 0 0,1 0 0,20 54 0,51 100 763,13 35-773,-88-211-373,-1-1 1,0 0-1,-1 0 0,-1 1 1,0 19-1,-2-32-23,-1-1 0,0 1 0,0 0 0,0 0 0,1-1-1,-1 1 1,0-1 0,0 0 0,0 0 0,0 1 0,0-1 0,0 0 0,0-1 0,1 1 0,-1 0 0,0 0-1,-3-2 1,0 1-8,0-1 1,0 0-1,0 0 0,0 0 0,0-1 0,1 0 0,-1 0 1,1 0-1,0 0 0,-1-1 0,2 1 0,-1-1 0,0 0 1,1 0-1,0-1 0,0 1 0,0-1 0,0 0 0,1 1 0,0-1 1,0 0-1,-3-10 0,-1-4-53,1-1 1,1 0-1,1 0 0,-2-36 1,4 39 56,1 0 0,0 0 1,1 0-1,1 0 0,1 0 1,1 1-1,10-32 0,-10 39 67,1 0-1,-1 1 0,1 0 1,1 0-1,0 1 0,0-1 1,0 1-1,1 0 0,0 1 1,0 0-1,1 0 0,0 0 1,0 1-1,0 0 0,16-6 1,-11 6 242,1 0-1,0 1 1,0 0 0,0 1 0,0 1-1,0 1 1,1-1 0,-1 2 0,0 0 0,1 1-1,-1 1 1,0 0 0,25 7 0,8-4-4875,-26-5-18</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47.953"/>
    </inkml:context>
    <inkml:brush xml:id="br0">
      <inkml:brushProperty name="width" value="0.05" units="cm"/>
      <inkml:brushProperty name="height" value="0.05" units="cm"/>
      <inkml:brushProperty name="color" value="#004F8B"/>
    </inkml:brush>
  </inkml:definitions>
  <inkml:trace contextRef="#ctx0" brushRef="#br0">1 1 7267,'0'0'3282</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48.299"/>
    </inkml:context>
    <inkml:brush xml:id="br0">
      <inkml:brushProperty name="width" value="0.05" units="cm"/>
      <inkml:brushProperty name="height" value="0.05" units="cm"/>
      <inkml:brushProperty name="color" value="#004F8B"/>
    </inkml:brush>
  </inkml:definitions>
  <inkml:trace contextRef="#ctx0" brushRef="#br0">271 67 4498,'0'0'6347,"-17"-11"-5331,-56-31-50,68 40-812,0 0 0,1 0 1,-1 0-1,0 1 0,0-1 0,0 1 0,0 1 0,0-1 0,-1 1 0,1 0 1,0 0-1,0 0 0,0 1 0,0 0 0,0 0 0,0 0 0,0 0 0,0 1 1,0 0-1,0 0 0,1 0 0,-1 1 0,1-1 0,0 1 0,0 0 0,-5 5 1,4-4-34,1 0 1,0 1 0,0-1 0,1 1 0,-1 0 0,1 0 0,0 0 0,1 1 0,-1-1 0,1 1 0,0 0 0,0-1 0,1 1 0,0 0 0,0 0 0,0 0 0,1 0 0,-1 0 0,2 10 0,0-12-111,1 0-1,-1-1 1,1 1 0,-1-1 0,1 1 0,0-1 0,1 1 0,-1-1 0,1 0 0,-1 0 0,1-1 0,0 1 0,0 0 0,0-1 0,0 0 0,0 1 0,1-1 0,-1-1-1,6 3 1,8 4-189,-1-2-1,34 9 0,-17-8-2029,1-2-1,-1-2 1,57 0 0,-19-3-3379</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48.741"/>
    </inkml:context>
    <inkml:brush xml:id="br0">
      <inkml:brushProperty name="width" value="0.05" units="cm"/>
      <inkml:brushProperty name="height" value="0.05" units="cm"/>
      <inkml:brushProperty name="color" value="#004F8B"/>
    </inkml:brush>
  </inkml:definitions>
  <inkml:trace contextRef="#ctx0" brushRef="#br0">283 446 3826,'0'0'12766,"5"-18"-11865,10-55-335,-15 71-546,0 1 1,0-1-1,0 0 1,0 1-1,0-1 0,0 0 1,-1 1-1,1-1 1,0 1-1,-1-1 0,1 0 1,-1 1-1,0-1 1,0 1-1,1 0 1,-1-1-1,0 1 0,0 0 1,0-1-1,-1 1 1,1 0-1,0 0 0,0 0 1,-1 0-1,-1-1 1,-35-11 54,31 12-41,-13-4-41,0 1-1,0 1 0,-1 1 1,1 1-1,-1 1 0,1 1 1,-22 3-1,39-3-5,0 0 1,0 0 0,0 1-1,0-1 1,0 1 0,0 0-1,1 0 1,-1 0-1,1 0 1,-1 0 0,1 0-1,0 1 1,0-1-1,0 1 1,0 0 0,0-1-1,1 1 1,-1 0-1,1 0 1,0 0 0,0 0-1,-1 4 1,1-4 16,0-1 0,1 0 1,-1 1-1,1-1 0,-1 1 0,1-1 0,0 1 1,0-1-1,0 1 0,1-1 0,-1 1 1,0-1-1,1 0 0,-1 1 0,1-1 0,0 0 1,0 1-1,0-1 0,0 0 0,0 0 0,1 0 1,-1 0-1,1 0 0,-1 0 0,1 0 0,0 0 1,0-1-1,3 4 0,4-2 34,-1 0 0,1 0 0,-1-1 0,1 0 0,0 0 0,0-1 0,0 0 0,0-1 0,0 0 0,0 0 0,15-3 0,-21 2-99,-1 0 0,1 0 0,-1 0-1,1 0 1,-1 0 0,1-1 0,-1 1-1,0-1 1,0 0 0,0 0 0,0 1 0,0-1-1,0-1 1,-1 1 0,1 0 0,0 0-1,-1-1 1,0 1 0,0 0 0,0-1-1,0 0 1,0 1 0,0-1 0,0 1 0,0-4-1,0 0-60,0-1 0,0 1-1,0 0 1,-1 0 0,0 0 0,0-1-1,-1 1 1,0 0 0,0 0-1,-2-8 1,-1 18 1290,1 17-1024,2-18-134,1-1 0,0 1 0,0-1 0,0 1 0,1 0 0,-1-1 0,1 1 0,-1-1 0,1 1 0,0-1 0,0 1 0,0-1 0,0 1 0,0-1-1,1 0 1,-1 0 0,4 4 0,1-2-60,0 0-1,0-1 1,1 1-1,0-1 0,0-1 1,0 0-1,0 0 1,0 0-1,0 0 0,0-1 1,10 0-1,-3 0-471,0-1-1,0 0 0,-1-1 1,1-1-1,16-3 0,-24 3 306,1 0 0,-1-1-1,0 0 1,0 0 0,0 0-1,0-1 1,-1 0 0,1 0-1,-1-1 1,0 1 0,0-1-1,-1 0 1,1 0 0,-1-1 0,0 1-1,-1-1 1,1 0 0,-1 0-1,0 0 1,-1-1 0,1 1-1,1-11 1,3-13 640,-1-1 1,-2 0-1,1-52 1,-4 46-116,1-2 715,-2 10 3554,-1 44-4217,-8 26 51,2 0 0,1 1 0,3-1 0,1 59 0,3-94-355,0 0 0,0-1 1,0 1-1,1-1 1,-1 1-1,1-1 0,1 1 1,-1-1-1,1 0 0,0 0 1,0 0-1,0-1 1,1 1-1,-1-1 0,1 0 1,0 0-1,0 0 1,1 0-1,-1-1 0,1 1 1,0-1-1,0 0 1,0-1-1,0 1 0,1-1 1,6 2-1,2 0-353,0 0-1,0-1 1,26 3-1,40-5-6192,-64-3 1555</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49.069"/>
    </inkml:context>
    <inkml:brush xml:id="br0">
      <inkml:brushProperty name="width" value="0.05" units="cm"/>
      <inkml:brushProperty name="height" value="0.05" units="cm"/>
      <inkml:brushProperty name="color" value="#004F8B"/>
    </inkml:brush>
  </inkml:definitions>
  <inkml:trace contextRef="#ctx0" brushRef="#br0">1 17 6787,'0'0'11798,"37"-9"-11798,-4 7-129,4 0-831,3 2-2578,-7-3-2752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36.100"/>
    </inkml:context>
    <inkml:brush xml:id="br0">
      <inkml:brushProperty name="width" value="0.05" units="cm"/>
      <inkml:brushProperty name="height" value="0.05" units="cm"/>
      <inkml:brushProperty name="color" value="#004F8B"/>
    </inkml:brush>
  </inkml:definitions>
  <inkml:trace contextRef="#ctx0" brushRef="#br0">1 187 3330,'0'0'15367,"33"-65"-14983,-14 42-176,8 3-80,6-4-96,2 3-32,6 4-48,5 6-656,0 6-2386,-7 5-3905</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49.400"/>
    </inkml:context>
    <inkml:brush xml:id="br0">
      <inkml:brushProperty name="width" value="0.05" units="cm"/>
      <inkml:brushProperty name="height" value="0.05" units="cm"/>
      <inkml:brushProperty name="color" value="#004F8B"/>
    </inkml:brush>
  </inkml:definitions>
  <inkml:trace contextRef="#ctx0" brushRef="#br0">92 116 8436,'0'0'5797,"18"0"-4647,8 2-903,-11-1-24,-1 0 0,1-1 0,28-4 0,-39 3-204,-1 0 0,0 0 1,0 1-1,0-2 0,0 1 0,0 0 0,0-1 0,0 1 0,-1-1 0,1 0 0,0 0 0,-1 0 1,0 0-1,1 0 0,-1-1 0,0 1 0,0-1 0,0 1 0,0-1 0,2-4 0,-4 5-21,1 0-1,-1 1 1,1-1-1,-1 0 1,1 1-1,-1-1 0,0 0 1,0 1-1,0-1 1,0 0-1,0 0 1,0 1-1,-1-1 1,1 0-1,-1 0 0,1 1 1,-1-1-1,1 1 1,-1-1-1,0 0 1,0 1-1,0-1 1,0 1-1,0 0 0,0-1 1,0 1-1,0 0 1,0 0-1,-1-1 1,1 1-1,-1 0 1,1 0-1,0 0 0,-1 1 1,0-1-1,1 0 1,-1 1-1,-3-2 1,-12-3 80,-1 1 0,-1 1 0,1 1 0,0 0 0,-1 1-1,1 1 1,-1 1 0,-20 3 0,36-4-81,-1 1 0,1-1-1,0 1 1,0 0-1,0 0 1,1 0-1,-1 1 1,0-1 0,0 0-1,0 1 1,1 0-1,-1 0 1,1 0 0,0 0-1,-1 0 1,1 0-1,0 1 1,0-1-1,0 1 1,1-1 0,-1 1-1,-1 3 1,-4 26-5374,7-20-1170</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50.354"/>
    </inkml:context>
    <inkml:brush xml:id="br0">
      <inkml:brushProperty name="width" value="0.05" units="cm"/>
      <inkml:brushProperty name="height" value="0.05" units="cm"/>
      <inkml:brushProperty name="color" value="#004F8B"/>
    </inkml:brush>
  </inkml:definitions>
  <inkml:trace contextRef="#ctx0" brushRef="#br0">360 1 6099,'0'0'4132,"0"19"-3014,-1 23-701,0 86 1341,2-109-1518,1 0 0,0 0 0,1 0 0,10 32 0,-13-51 363,-10-5 45,-17-11-705,0 2 1,-2 0-1,0 2 0,0 1 0,-1 2 0,0 1 1,-1 1-1,0 1 0,-49-2 0,79 9 74,0-1-1,-1 1 0,1-1 1,0 0-1,-1 1 1,1 0-1,0-1 1,0 1-1,0 0 1,0 0-1,0 0 1,0 0-1,0-1 1,0 2-1,0-1 1,0 0-1,0 0 1,0 0-1,1 0 1,-1 0-1,0 1 1,1-1-1,-1 0 0,1 0 1,0 1-1,-1-1 1,1 0-1,0 1 1,0-1-1,0 1 1,0-1-1,0 0 1,0 2-1,0 2 10,-1 1-1,2-1 0,-1 0 1,0 1-1,1-1 0,0 0 1,4 10-1,-2-9 23,2 1 0,-1-1 0,1-1 0,0 1 0,0-1 0,0 1 0,1-1 1,0-1-1,0 1 0,0-1 0,0 0 0,1-1 0,-1 0 0,11 4 0,6 2 131,0-1-1,1-1 1,26 4-1,-9-5 356,80 3-1,-100-9-437,0-1 0,0-1 0,0 0 1,-1-2-1,36-10 0,-48 10-107,1 1 1,-1-1-1,0 0 1,0-1 0,0 0-1,-1 0 1,1-1-1,6-7 1,-12 11-19,0 0 1,0 0 0,0-1-1,0 1 1,0-1-1,0 0 1,-1 1-1,1-1 1,-1 0-1,0 0 1,0 0 0,0 0-1,0 0 1,0 0-1,-1 0 1,1 0-1,-1 0 1,0-1 0,0 1-1,0 0 1,0 0-1,-1 0 1,1 0-1,-1 0 1,0-1-1,-2-4 1,1 5 18,0 0-1,1 0 1,-2 0-1,1 0 0,0 1 1,0-1-1,-1 1 1,0 0-1,1 0 1,-1 0-1,0 0 1,0 0-1,0 1 1,0-1-1,0 1 1,-5-2-1,-1 1-43,1-1-1,-1 1 0,1 1 1,-1 0-1,-12 0 0,20 1 41,-1 1 0,1 0 0,0-1 0,-1 1 0,1 0 0,-1 0 0,1 0 0,0 0 0,0 0 0,0 0 0,-1 0 0,1 1 0,0-1 0,1 0 0,-1 0 0,0 1 0,0-1 0,0 1 0,1-1 0,-1 1 0,1-1 0,-1 1 0,1-1 0,0 1 0,-1 0 0,1-1 0,0 1 0,0-1 0,0 1 0,1 2 0,-2 3 11,1 0 1,0 0 0,0 0-1,1-1 1,0 1 0,2 9-1,0-11 17,0 0-1,0 0 0,0-1 1,0 1-1,1-1 0,-1 0 1,1 0-1,0 0 0,0-1 0,1 1 1,-1-1-1,1 0 0,0 0 1,-1-1-1,1 1 0,11 2 1,-4 0 32,1-1 1,-1-1-1,1 0 1,0-1-1,0 0 1,15-1 0,-14 0-12,-1-2 0,0 0 0,1 0 0,-1-2 0,0 1 0,24-9 0,-28 7-208,-1 0 0,1-1 0,-1 0 0,0 0-1,0-1 1,-1 0 0,1-1 0,-1 1 0,-1-1-1,9-11 1,5-10-787,-14 20 710,0-1 0,0 1 0,1 0 1,11-10-1,-14 16 333,0-1 1,-1 1-1,1-1 1,0 1-1,0 1 0,0-1 1,0 0-1,1 1 1,-1 0-1,0 0 1,0 0-1,1 1 0,-1-1 1,6 1-1,-2 0 233,0 1-1,0-1 1,0 1 0,0 1-1,0-1 1,-1 1-1,1 1 1,-1-1-1,11 6 1,-14-6-252,-1 1 0,1-1 0,-1 1 0,1-1 0,-1 1-1,0 0 1,0 0 0,0 1 0,-1-1 0,1 0 0,-1 1 0,0 0 0,0-1 0,0 1 0,0 0 0,-1 0 0,1 0 0,-1 0-1,1 8 1,-1-9-61,0 0-1,-1 1 0,0-1 1,1 0-1,-1 0 0,-1 1 0,1-1 1,0 0-1,-1 0 0,1 1 1,-1-1-1,0 0 0,0 0 0,0 0 1,-1 0-1,1 0 0,-1 0 1,0 0-1,0-1 0,1 1 0,-2 0 1,1-1-1,-4 4 0,0-2-157,1-1 0,-1 0-1,1 0 1,-1-1 0,0 0-1,0 0 1,-1 0 0,1-1 0,0 1-1,0-2 1,-12 1 0,-54 0-4418,37-1 168</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51.711"/>
    </inkml:context>
    <inkml:brush xml:id="br0">
      <inkml:brushProperty name="width" value="0.05" units="cm"/>
      <inkml:brushProperty name="height" value="0.05" units="cm"/>
      <inkml:brushProperty name="color" value="#004F8B"/>
    </inkml:brush>
  </inkml:definitions>
  <inkml:trace contextRef="#ctx0" brushRef="#br0">0 527 4418,'0'0'5512,"22"2"-2831,173 6 462,-186-9-3074,-1 1 0,1-1 0,-1 0-1,1-1 1,-1 0 0,0-1 0,0 1 0,0-2 0,0 1 0,0-1 0,0 0 0,-1-1-1,0 1 1,0-1 0,0-1 0,-1 0 0,0 0 0,0 0 0,0 0 0,-1-1 0,0 0 0,0 0-1,0-1 1,-1 1 0,-1-1 0,5-12 0,-3 8-127,-1 1 0,-1-2 0,0 1-1,-1 0 1,0-1 0,-1 1 0,0-1 0,-1 1 0,0-1 0,-1 1 0,-1-1-1,0 1 1,-1 0 0,0-1 0,0 1 0,-2 1 0,-7-18 0,2 12-140,0 1 0,0 0 0,-2 1 0,0 0 0,-24-22 0,31 32 166,-1 0 0,0 1 0,0-1 0,0 1 0,0 0 0,-1 1 0,1 0 0,-1 0 0,0 0 0,0 1 0,0 0 0,0 0 0,-1 1 0,1 0 0,0 0 0,-1 1 0,-12 0 0,15 2 38,1-1 0,-1 0 0,0 1-1,1 0 1,0 0 0,-1 1 0,1-1 0,0 1 0,0 0 0,0 0-1,0 0 1,1 1 0,-1-1 0,1 1 0,0 0 0,0 0-1,0 0 1,1 0 0,-1 0 0,1 1 0,0-1 0,-2 6-1,-3 8 59,1 1-1,1 0 0,1 0 1,-4 28-1,5-8 135,0 0 1,3 0-1,1 0 1,2 1-1,2-1 0,2-1 1,1 1-1,2-1 1,1-1-1,23 52 0,17 14 379,15 36-70,-60-123-498,0 1 0,-1 0 0,-1 0 0,-1 1 0,0-1 0,0 26 1,-3-43-9,0 1 0,-1-1 0,1 1 0,0-1 0,0 1 0,-1-1 0,1 1 0,0-1 0,0 0 0,-1 1 0,1-1 0,-1 0 0,1 1 0,0-1 0,-1 0 0,1 1 0,-1-1 0,1 0 0,-1 0 0,1 1 0,0-1 1,-1 0-1,1 0 0,-1 0 0,1 0 0,-1 0 0,1 0 0,-1 0 0,1 0 0,-1 0 0,1 0 0,-1 0 0,1 0 0,-1 0 0,1 0 0,-1 0 0,1-1 0,-1 1 0,1 0 0,-1 0 0,1 0 0,-1-1 1,1 1-1,0 0 0,-1-1 0,1 1 0,-1 0 0,1-1 0,0 1 0,-1-1 0,-2-5-10,0 1 0,0-1 0,1 0-1,-1 0 1,1-1 0,1 1 0,-1 0 0,1-1 0,0 1 0,0-9 0,2-76-369,0 61 280,-1 22 62,1 0 0,0 0 0,0 0 0,1 1 0,0-1 0,1 0 0,0 1 0,0 0 0,0-1 0,1 1 0,0 0 0,0 1 0,1-1 0,-1 1 0,2 0 0,-1 0 0,1 1 0,0-1 0,0 1 0,0 0 0,9-4 0,15-9 11,1 3-1,0 0 1,60-18 0,22-11 117,-105 41-32,-1 0-1,0-1 0,0 0 0,0-1 1,0 0-1,-1 0 0,0 0 1,0-1-1,0 0 0,-1 0 0,1 0 1,-2 0-1,1-1 0,-1 0 1,0 0-1,0 0 0,-1-1 0,0 1 1,0-1-1,-1 0 0,0 0 1,0 0-1,-1 0 0,0 0 0,0 0 1,-2-14-1,1 19-59,-1 0 1,0 0-1,0 1 1,0-1-1,0 1 1,-1-1-1,1 1 1,-1 0-1,0-1 1,1 1-1,-1 0 1,0 0-1,0 0 1,0 0-1,-1 1 0,1-1 1,0 0-1,-1 1 1,1 0-1,-1-1 1,1 1-1,-1 0 1,0 0-1,1 1 1,-1-1-1,-3 0 1,-7-2-41,0 0 0,0 1 0,-1 1 0,-13 0 0,24 1 34,0 0 0,1 0 1,-1 0-1,0 1 0,1-1 0,-1 1 0,1-1 0,-1 1 0,1 0 1,-1 0-1,1 1 0,-1-1 0,1 0 0,0 1 0,0-1 0,0 1 1,0 0-1,0 0 0,0 0 0,0 0 0,1 0 0,-1 0 0,0 0 1,1 1-1,0-1 0,0 0 0,0 1 0,0-1 0,0 1 0,0-1 1,0 1-1,1 0 0,0-1 0,-1 1 0,1 0 0,0-1 0,0 1 1,0 0-1,1 3 0,0 1 11,-1 0-1,1 0 1,1 0-1,-1-1 1,1 1-1,0 0 1,1-1 0,-1 0-1,1 1 1,1-1-1,-1 0 1,1-1 0,0 1-1,9 9 1,-4-7 41,1 0-1,1-1 1,0-1 0,0 1 0,0-2 0,0 1-1,1-2 1,0 1 0,0-2 0,1 0 0,-1 0-1,0-1 1,1 0 0,0-1 0,-1-1 0,1 0-1,24-4 1,-34 3-66,1 0-1,0-1 1,-1 1-1,1-1 1,-1 0-1,0 0 1,0-1-1,0 1 1,0-1-1,0 1 1,0-1-1,0 0 1,-1 0-1,0 0 1,1-1-1,-1 1 1,0 0-1,-1-1 1,1 1 0,-1-1-1,1 0 1,-1 1-1,1-8 1,2-6-124,-2 0 0,0 0 0,0-32 0,-2 47 339,5 20-366,-3-10 191,0-1 0,0 0 0,1 0 0,0 0-1,1 0 1,-1-1 0,1 1 0,0-1 0,1 0 0,0 0 0,0-1 0,0 1 0,0-1-1,1 0 1,0 0 0,12 7 0,-9-7 28,-1-1-1,1 1 1,0-2 0,0 1-1,1-1 1,-1-1 0,1 0-1,-1 0 1,1-1 0,0 0-1,0 0 1,17-2 0,-25 1-44,0-1 0,0 0 0,0 1 0,0-1 1,0 0-1,0 0 0,0 0 0,-1 0 0,1-1 0,0 1 1,0 0-1,-1-1 0,1 1 0,-1-1 0,1 1 0,-1-1 0,0 0 1,0 0-1,0 0 0,0 1 0,0-1 0,0 0 0,0 0 1,0 0-1,-1-1 0,1 1 0,-1 0 0,0 0 0,1-2 1,0-11-24,1 0 0,-2 0 0,-1-18 0,0 12-52,-1-6-109,-1-19-397,8 23-5815,1 16 77</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52.065"/>
    </inkml:context>
    <inkml:brush xml:id="br0">
      <inkml:brushProperty name="width" value="0.05" units="cm"/>
      <inkml:brushProperty name="height" value="0.05" units="cm"/>
      <inkml:brushProperty name="color" value="#004F8B"/>
    </inkml:brush>
  </inkml:definitions>
  <inkml:trace contextRef="#ctx0" brushRef="#br0">3 224 8516,'0'0'7251,"23"97"-6707,-17-82-447,2-2-97,-2 0-257,1-6-2064</inkml:trace>
  <inkml:trace contextRef="#ctx0" brushRef="#br0" timeOffset="0.98">1 129 5683,'0'0'6322,"4"-107"-6322,13 94-816,1 8-2930,1 1-3249</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52.393"/>
    </inkml:context>
    <inkml:brush xml:id="br0">
      <inkml:brushProperty name="width" value="0.05" units="cm"/>
      <inkml:brushProperty name="height" value="0.05" units="cm"/>
      <inkml:brushProperty name="color" value="#004F8B"/>
    </inkml:brush>
  </inkml:definitions>
  <inkml:trace contextRef="#ctx0" brushRef="#br0">0 1 7571,'0'0'11702,"4"30"-11542,-4 11 0,0 5 112,0 3 32,0-3-304,0-5-112,4-5 32,7-8-1072,1-8-801,5-10-977,1-10-831,-1 0-705</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52.897"/>
    </inkml:context>
    <inkml:brush xml:id="br0">
      <inkml:brushProperty name="width" value="0.05" units="cm"/>
      <inkml:brushProperty name="height" value="0.05" units="cm"/>
      <inkml:brushProperty name="color" value="#004F8B"/>
    </inkml:brush>
  </inkml:definitions>
  <inkml:trace contextRef="#ctx0" brushRef="#br0">2 1 4034,'0'0'11138,"0"12"-10978,-1 15-164,1 2 376,0 1 1,7 40-1,-5-59-252,0-1-1,1 0 1,0-1-1,0 1 1,1 0 0,0-1-1,1 0 1,0 0-1,1 0 1,-1-1 0,12 13-1,-7-12-47,-1 0 0,2-1 0,-1 0 0,1-1 0,0 0-1,1-1 1,0 0 0,0 0 0,0-1 0,0-1 0,1 0 0,0-1 0,-1-1 0,1 1-1,1-2 1,-1 0 0,15-1 0,-27 0-96,1 0-1,0-1 1,0 1 0,0 0-1,-1-1 1,1 1 0,0-1-1,-1 0 1,1 0 0,0 1-1,-1-1 1,1 0 0,-1 0 0,1-1-1,-1 1 1,0 0 0,1 0-1,-1-1 1,0 1 0,0-1-1,1-1 1,1-1-36,-1 0-1,0-1 1,0 1 0,0-1 0,-1 1-1,0-1 1,1 0 0,-1-6 0,0 5 22,-1 1 0,0-1 0,0 1 0,0-1 0,-1 1 0,1 0 0,-3-8 0,2 11 47,1 0 1,-1 0-1,0 0 1,0 0-1,0 0 1,0 1-1,0-1 1,0 0-1,0 1 1,0-1 0,0 1-1,-1-1 1,1 1-1,-1 0 1,1-1-1,-1 1 1,0 0-1,-3-2 1,4 2-11,0 1 0,0-1 1,-1 0-1,1 1 0,-1-1 1,1 0-1,0 1 0,-1 0 1,1-1-1,-1 1 0,1 0 1,-1 0-1,1-1 1,-1 1-1,1 1 0,-1-1 1,1 0-1,-1 0 0,1 0 1,-1 1-1,1-1 0,-1 1 1,1-1-1,-1 1 0,1 0 1,0-1-1,-1 1 0,1 0 1,0 0-1,0 0 1,0 0-1,0 0 0,0 0 1,0 0-1,0 1 0,0-1 1,-1 2-1,0 3-39,0 1 1,1-1-1,0 1 1,0-1-1,1 1 0,0 0 1,0 7-1,0-2 123,0-10-71,1 0 1,-1 1-1,0-1 0,0 0 1,1 0-1,-1 0 0,1 1 1,0-1-1,0 0 0,0 0 1,0 0-1,0 0 0,0 0 1,0 0-1,1-1 1,-1 1-1,1 0 0,-1-1 1,3 2-1,0 0 18,0 0 0,0-1 0,0 1 0,1-1 0,-1 0 0,1-1 0,-1 1 0,9 1 0,8 0 74,1 0 0,0-2 0,26-1 0,-30 0-66,-5 0-124,0-1 0,1-1 0,-1 0-1,0 0 1,0-2 0,0 1 0,-1-2 0,1 0 0,-1 0 0,0-1 0,0 0 0,-1-1 0,0-1-1,0 0 1,-1 0 0,0-1 0,0 0 0,-1-1 0,0 0 0,-1 0 0,12-19 0,-16 22 120,0 0 0,1 0 1,0 1-1,1-1 0,-1 1 0,1 0 1,0 1-1,10-7 0,-10 9 73,0 0 0,0 0 0,0 1 0,0 0 0,0 0 0,1 1 0,-1-1 0,1 2 0,-1-1 0,1 1 0,6 0 0,1-1 227,-1 1-1,1 1 1,-1 1-1,0-1 1,23 8-1,-32-8-306,-1 0-1,0 0 0,0 1 1,0-1-1,0 1 0,0 0 1,-1 0-1,1 0 0,-1 0 1,1 1-1,-1-1 0,0 1 0,1-1 1,-1 1-1,-1 0 0,1 0 1,0 0-1,-1 0 0,1 0 1,-1 0-1,0 0 0,0 0 0,0 1 1,-1-1-1,1 0 0,-1 1 1,1-1-1,-2 6 0,1-5-29,0-1 0,0 1 0,-1-1-1,1 1 1,-1-1 0,0 0 0,0 1-1,-1-1 1,1 0 0,0 0 0,-1 0 0,0 0-1,0 0 1,0 0 0,0 0 0,0-1-1,-4 4 1,0-1-34,1-1 0,-2 1 0,1-1 0,-1 0 0,1-1 0,-1 0 0,-12 5 0,-58 9-2766,8-11-4775,37-6-146</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55.708"/>
    </inkml:context>
    <inkml:brush xml:id="br0">
      <inkml:brushProperty name="width" value="0.05" units="cm"/>
      <inkml:brushProperty name="height" value="0.05" units="cm"/>
      <inkml:brushProperty name="color" value="#004F8B"/>
    </inkml:brush>
  </inkml:definitions>
  <inkml:trace contextRef="#ctx0" brushRef="#br0">1 1 3378,'0'0'8339,"7"0"-7114,168 0 3150,-114 0-6069,0 0-3842</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56.068"/>
    </inkml:context>
    <inkml:brush xml:id="br0">
      <inkml:brushProperty name="width" value="0.05" units="cm"/>
      <inkml:brushProperty name="height" value="0.05" units="cm"/>
      <inkml:brushProperty name="color" value="#004F8B"/>
    </inkml:brush>
  </inkml:definitions>
  <inkml:trace contextRef="#ctx0" brushRef="#br0">0 1 4594,'0'0'8612,"81"0"-7427,-46 0-481,2 0-448,1 0-144,-1 0-224,-4 0-528,0 0-1953,-4 0-1233,-10 0-1777</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56.414"/>
    </inkml:context>
    <inkml:brush xml:id="br0">
      <inkml:brushProperty name="width" value="0.05" units="cm"/>
      <inkml:brushProperty name="height" value="0.05" units="cm"/>
      <inkml:brushProperty name="color" value="#004F8B"/>
    </inkml:brush>
  </inkml:definitions>
  <inkml:trace contextRef="#ctx0" brushRef="#br0">1 0 10373,'0'0'2844,"21"6"-2065,161 49 1326,-135-38-1684,0 1 1,60 33-1,-97-45-432,0 0-1,-1 0 0,1 1 1,-2 1-1,15 14 1,-21-21-2,-1 1 1,1 0 0,-1-1-1,0 1 1,0 0 0,0 0 0,0 0-1,0-1 1,0 1 0,-1 0-1,1 0 1,-1 1 0,1-1-1,-1 0 1,0 0 0,1 0-1,-1 0 1,0 0 0,0 0 0,-1 0-1,1 0 1,0 1 0,-1-1-1,1 0 1,-1 0 0,0 0-1,0 0 1,0-1 0,0 1-1,0 0 1,0 0 0,0 0 0,0-1-1,-1 1 1,1-1 0,-1 1-1,1-1 1,-4 3 0,-17 11 26,0 0 1,-1-2-1,0-1 1,-1 0 0,0-2-1,-37 11 1,-41 18-1062,122-40-5166,9-5 1533</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56.852"/>
    </inkml:context>
    <inkml:brush xml:id="br0">
      <inkml:brushProperty name="width" value="0.05" units="cm"/>
      <inkml:brushProperty name="height" value="0.05" units="cm"/>
      <inkml:brushProperty name="color" value="#004F8B"/>
    </inkml:brush>
  </inkml:definitions>
  <inkml:trace contextRef="#ctx0" brushRef="#br0">7 250 7716,'0'0'1880,"0"-7"505,-6-98-1339,6 105-973,1-1 0,-1 0 0,1 0 0,0 1 0,-1-1 0,1 0 0,0 1 0,0-1-1,-1 0 1,1 1 0,0-1 0,0 1 0,0 0 0,0-1 0,0 1 0,0 0 0,0-1 0,0 1 0,0 0-1,0 0 1,0 0 0,0 0 0,0 0 0,0 0 0,0 0 0,0 0 0,0 0 0,-1 1 0,1-1-1,2 1 1,35 7 204,42 30 803,-64-29-932,0-1 0,1 0 1,-1-1-1,2 0 1,-1-2-1,0 0 0,1-1 1,36 4-1,-52-10-120,0 0 0,-1 1 1,1-1-1,0 0 0,-1 0 0,1 0 1,-1 0-1,1 0 0,-1-1 1,0 1-1,0 0 0,0-1 0,0 1 1,0 0-1,-1-1 0,1 1 0,-1-1 1,1-2-1,1-2-13,2-13-181,0 0 0,-2 0-1,0 0 1,-1-22 0,1 3-998,-2 38 888,0-1 1,0 1 0,0-1 0,0 1 0,0-1 0,0 1 0,1 0 0,-1-1 0,0 1 0,1 0-1,0-1 1,-1 1 0,1 0 0,0 0 0,-1-1 0,3-1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36.480"/>
    </inkml:context>
    <inkml:brush xml:id="br0">
      <inkml:brushProperty name="width" value="0.05" units="cm"/>
      <inkml:brushProperty name="height" value="0.05" units="cm"/>
      <inkml:brushProperty name="color" value="#004F8B"/>
    </inkml:brush>
  </inkml:definitions>
  <inkml:trace contextRef="#ctx0" brushRef="#br0">0 578 8644,'0'0'3951,"25"-11"-2235,22-9-645,15-5-319,0-3 1,-2-3 0,63-43-1,-117 69-746,0-1 0,0 0 0,0 0 0,-1-1 0,0 1 0,0-1 0,-1 0 0,0-1 0,0 1 0,-1-1 0,0 1 0,0-1 0,0 0 0,-1 0 0,-1-1-1,1 1 1,-1 0 0,-1 0 0,0-1 0,0 1 0,-2-16 0,0 11-5,0-1 1,-1 0-1,-1 0 0,0 1 0,-1 0 1,-1 0-1,1 0 0,-2 1 0,0-1 0,-1 2 1,0-1-1,-10-10 0,16 19-3,0 0-1,-1 0 1,0 1-1,1-1 1,-1 1 0,0 0-1,0 0 1,-1 0-1,1 0 1,0 0-1,0 1 1,-1 0-1,1-1 1,-1 1 0,0 0-1,-6 0 1,7 1-3,0 0 1,0 1-1,0-1 1,0 1-1,0 0 1,0 0-1,0 0 1,0 0-1,1 0 1,-1 1-1,1-1 1,-1 1-1,1 0 1,-1 0-1,1 0 1,-3 3-1,-3 4-2,1 0-1,0 1 1,1 0 0,0 0-1,1 0 1,0 1-1,1 0 1,0 0-1,-3 13 1,2-4 34,1 0 1,0 0-1,2 0 0,0 0 1,1 0-1,4 37 0,-2-48-6,1-1 0,0 1-1,0-1 1,1 0 0,0 0 0,0 0-1,1 0 1,0 0 0,0 0-1,1-1 1,0 0 0,0 0-1,1-1 1,-1 1 0,2-1-1,-1 0 1,1-1 0,9 7-1,-2-3 14,1-2 0,0 0 0,0 0 0,1-1 0,-1-1 0,1-1 0,33 5 0,-12-5 24,0-2 0,55-4 0,-80 1-55,0 0 0,0-1 0,-1-1 0,1 1 0,-1-2 0,1 0 0,-1 0 0,0-1 0,-1 0 0,1-1 0,17-12 0,-22 13-28,-1 0-1,1-1 1,-1 1-1,0-1 1,0 0-1,0 0 0,-1 0 1,0-1-1,0 1 1,-1-1-1,0 0 1,0 0-1,0-1 0,-1 1 1,0 0-1,-1-1 1,1 1-1,-2-1 1,1-9-1,0 10-5,-1 0 0,-1 1 0,1-1 0,-1 1 0,0-1 0,-1 1 0,1-1 0,-5-8 0,5 13 50,0 0 1,-1 0-1,1 0 0,-1 0 0,0 0 0,1 0 0,-1 0 0,0 1 0,0-1 0,0 1 0,0 0 0,0-1 0,-1 1 0,1 0 0,0 0 0,-1 0 0,1 0 0,0 1 0,-1-1 0,1 1 0,-1-1 0,1 1 0,-1 0 0,1 0 0,-4 1 0,4-1 14,0 1 0,-1-1 0,1 1 0,0 0 0,0 0 0,0 0 0,0 0 0,0 1-1,0-1 1,0 1 0,0-1 0,1 1 0,-1-1 0,0 1 0,1 0 0,-1 0 0,1 0 0,0 0 0,0 0 0,0 0 0,0 0 0,0 0 0,0 0-1,0 1 1,1-1 0,-1 0 0,1 1 0,-1-1 0,1 0 0,0 5 0,-1-1-15,1 0 0,-1 0 0,1 1-1,0-1 1,1 0 0,0 0 0,0 0 0,0 0 0,0 0 0,1 0-1,4 10 1,0-8-126,0-1 1,1 0-1,-1 0 0,1 0 0,0-1 0,1 0 0,0-1 0,16 10 0,39 14-3307,-20-16-2595</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57.258"/>
    </inkml:context>
    <inkml:brush xml:id="br0">
      <inkml:brushProperty name="width" value="0.05" units="cm"/>
      <inkml:brushProperty name="height" value="0.05" units="cm"/>
      <inkml:brushProperty name="color" value="#004F8B"/>
    </inkml:brush>
  </inkml:definitions>
  <inkml:trace contextRef="#ctx0" brushRef="#br0">51 181 8948,'0'0'4840,"21"2"-2495,-13-1-2208,50 4 1411,66-1 0,-120-4-1606,-1 0 0,1 0-1,0-1 1,-1 0 0,1 0-1,0 0 1,-1 0 0,1 0 0,-1-1-1,0 1 1,0-1 0,1 0-1,-1 0 1,0 0 0,0-1 0,-1 1-1,1-1 1,0 0 0,-1 1-1,0-1 1,1 0 0,-1 0-1,0-1 1,-1 1 0,1 0 0,-1-1-1,1 1 1,-1 0 0,0-1-1,0 0 1,0 1 0,-1-1 0,0 0-1,1 1 1,-1-1 0,0 0-1,-1 0 1,1 1 0,-2-7-1,1 7-43,-1 0 0,1 0-1,-1 0 1,0 0 0,1 1-1,-1-1 1,-1 1 0,1-1-1,0 1 1,-1 0 0,1-1-1,-1 1 1,0 0 0,1 1-1,-1-1 1,-5-2 0,-53-21-1035,55 23 1025,-5-1 77,0-1-1,0 1 0,-1 1 0,1 0 0,-1 1 0,1 0 0,-1 1 0,0 0 0,0 0 1,-17 4-1,24-2 151,0-1 1,1 0 0,-1 1 0,1 0-1,0 0 1,-1 0 0,1 0 0,0 1 0,0 0-1,0 0 1,1 0 0,-1 0 0,1 0-1,0 1 1,0-1 0,0 1 0,0 0-1,0 0 1,1 0 0,0 1 0,0-1-1,0 0 1,0 1 0,1-1 0,0 1 0,0 0-1,-1 9 1,1-11-40,0 0 0,1 1 0,0-1 0,0 1 0,0-1 0,0 1 0,0-1 0,1 0 0,-1 1 0,1-1-1,0 1 1,0-1 0,1 0 0,-1 0 0,0 0 0,1 0 0,0 0 0,0 0 0,0 0 0,0 0 0,3 2 0,0-1-27,0-1 0,1 1-1,-1-2 1,1 1 0,-1-1 0,1 1 0,0-1 0,0-1 0,0 1-1,0-1 1,8 0 0,8 2-745,1-1-1,41-2 1,-55-1-315,0 0 0,-1 0 1,1-1-1,-1 0 0,1-1 1,8-4-1,19-15-8975</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7:57.805"/>
    </inkml:context>
    <inkml:brush xml:id="br0">
      <inkml:brushProperty name="width" value="0.05" units="cm"/>
      <inkml:brushProperty name="height" value="0.05" units="cm"/>
      <inkml:brushProperty name="color" value="#004F8B"/>
    </inkml:brush>
  </inkml:definitions>
  <inkml:trace contextRef="#ctx0" brushRef="#br0">1 17 7203,'0'0'5235,"1"16"-3445,4 13-1356,-2-9-89,0 1 0,-1 32 1,2-65-890,-1 0 0,2 0 1,0 0-1,0 1 0,1 0 1,0 0-1,12-17 0,-17 28 535,0-2 64,1-1 0,-1 1 1,1-1-1,0 1 1,0 0-1,0-1 1,0 1-1,1 0 1,-1 0-1,0 1 1,1-1-1,-1 0 1,1 1-1,0 0 1,4-2-1,-5 3 82,-1 0-1,1 0 0,0 0 1,-1 0-1,1 1 0,0-1 1,-1 0-1,1 1 0,-1 0 1,1-1-1,-1 1 0,1 0 1,-1 0-1,1-1 1,-1 1-1,0 0 0,0 1 1,1-1-1,-1 0 0,0 0 1,0 0-1,0 1 0,0-1 1,0 1-1,0-1 0,-1 0 1,1 1-1,0 0 0,0 1 1,12 37 1083,-12-34-1141,1 0-1,0 0 0,0-1 0,0 1 1,0 0-1,1-1 0,0 1 1,0-1-1,7 9 0,-9-14-87,0 0 0,0 0-1,0 0 1,0 0-1,0 0 1,0 0 0,1-1-1,-1 1 1,0 0-1,0-1 1,-1 1 0,1 0-1,0-1 1,0 1-1,0-1 1,0 0 0,0 1-1,0-1 1,-1 0-1,1 1 1,0-1 0,0 0-1,-1 0 1,1 0-1,0-1 1,2-1-83,7-6-279,7-9-285,1 2-1,0-1 0,2 2 0,-1 1 1,42-23-1,-59 36 763,1 1 0,-1-1 0,0 0 0,0 1 0,0-1 0,1 1 0,-1 0 0,0-1 0,0 1 0,1 0 0,-1 1 0,0-1 0,0 0 0,1 1 0,-1-1 0,0 1 0,0 0 0,0-1 0,0 1 0,0 0 0,0 0 0,0 1 0,0-1 0,0 0 0,0 1 0,3 2 0,1 4 548,1 0 1,-1 1 0,0-1 0,8 18-1,9 13 724,-22-38-1415,3 5-286,0-1 1,1 1-1,0-1 1,0 0 0,10 8-1</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00.310"/>
    </inkml:context>
    <inkml:brush xml:id="br0">
      <inkml:brushProperty name="width" value="0.05" units="cm"/>
      <inkml:brushProperty name="height" value="0.05" units="cm"/>
      <inkml:brushProperty name="color" value="#004F8B"/>
    </inkml:brush>
  </inkml:definitions>
  <inkml:trace contextRef="#ctx0" brushRef="#br0">1 1 4866,'0'0'3076,"2"15"-2099,17 246 4198,-8-60-3947,-9-184-328,0-8-3307,-1-27-4904,-1-13 807</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01.822"/>
    </inkml:context>
    <inkml:brush xml:id="br0">
      <inkml:brushProperty name="width" value="0.05" units="cm"/>
      <inkml:brushProperty name="height" value="0.05" units="cm"/>
      <inkml:brushProperty name="color" value="#004F8B"/>
    </inkml:brush>
  </inkml:definitions>
  <inkml:trace contextRef="#ctx0" brushRef="#br0">0 321 5811,'19'-7'1262,"3"0"-756,1 0 1,-1 1 0,27-2 0,-39 6-250,0 1 0,0 1 0,1 0-1,-1 1 1,0-1 0,0 2 0,1 0-1,-1 0 1,0 0 0,0 2 0,18 7 0,-16-4-74,-1 1-1,1-1 1,-1 2 0,-1 0 0,0 0 0,0 1 0,10 12 0,-17-18-165,0 0 1,0 0-1,0 0 0,0 0 0,-1 1 1,0-1-1,0 1 0,0 0 1,0-1-1,-1 1 0,0 0 0,0 0 1,0 0-1,0 0 0,-1 0 1,0 0-1,0 0 0,0 0 0,-1 0 1,0 0-1,0 0 0,0 0 0,-2 5 1,0-5-15,0-1 0,-1 1 1,1-1-1,-1 0 0,0 0 1,1-1-1,-2 1 0,1-1 0,0 0 1,-1 0-1,1 0 0,-1-1 1,0 0-1,0 0 0,0 0 0,0 0 1,0-1-1,-1 0 0,-6 1 1,-14 2 33,0-1 0,-40-1 0,64-2-48,1 1 0,0-1 0,0 0 0,0 0 0,0 0 1,-1 0-1,1 0 0,0 0 0,0 0 0,0-1 0,0 1 0,-1 0 0,1-1 1,0 1-1,0-1 0,0 1 0,0-1 0,0 1 0,0-1 0,0 0 0,0 1 1,0-1-1,0 0 0,1 0 0,-1 0 0,0 0 0,0 0 0,1 0 0,-1 0 1,1 0-1,-1 0 0,1 0 0,-1 0 0,1 0 0,-1 0 0,1 0 0,0-1 1,0 1-1,0 0 0,0 0 0,0 0 0,0 0 0,0-1 0,0 1 0,0 0 1,1-2-1,0-1-39,0 1 1,0 0 0,0 0 0,1 0 0,-1 0 0,1 0-1,0 1 1,0-1 0,0 0 0,0 1 0,0-1 0,1 1-1,-1 0 1,1 0 0,-1 0 0,4-2 0,16-5 85,0 2 0,1 0 0,0 1 0,0 2 0,0 0 0,0 2 0,34-1 0,-33 3 79,0-1-1,0-1 1,-1-1 0,1-2-1,-1 0 1,0-2 0,26-10 0,-44 14-45,0 0 1,0 0-1,0-1 1,0 0-1,-1 0 1,0 0 0,0-1-1,0 1 1,0-1-1,0 0 1,-1 0 0,0 0-1,0 0 1,-1-1-1,1 0 1,-1 1 0,0-1-1,-1 0 1,2-11-1,0-5-204,-1-1 0,-1 1 0,-3-44 0,0 55-10,0-1 1,0 1 0,-1-1 0,-1 1-1,0 0 1,0 0 0,-1 1 0,-11-18-1,14 24 132,0 0 1,0 1-1,-1-1 0,1 1 0,-1 0 1,0-1-1,0 1 0,0 0 0,0 1 0,0-1 1,-1 1-1,1-1 0,-1 1 0,0 0 1,1 0-1,-1 1 0,0-1 0,0 1 1,0 0-1,-1 0 0,1 0 0,0 0 0,0 1 1,0 0-1,-1 0 0,1 0 0,-5 1 1,6 0 34,0 0 1,0 0-1,1 1 1,-1-1-1,0 1 1,1 0-1,-1 0 1,1 0-1,0 0 1,0 0 0,0 0-1,0 0 1,0 1-1,0-1 1,0 1-1,-1 4 1,-21 49 183,21-47-132,-6 19 262,2 1 0,0 0 0,2 0 0,1 0 0,2 1 1,1 49-1,1-73-284,1 1 0,-1 0-1,1-1 1,1 1 0,-1 0 0,1-1 0,1 0 0,-1 1 0,1-1 0,0 0 0,0 0 0,1-1 0,-1 1 0,1-1 0,9 10 0,-5-9-60,0 1 0,0-1 1,0 0-1,1-1 0,0 0 0,0 0 0,1-1 1,-1 0-1,15 3 0,15 1-1321,1-2 1,0-1-1,0-2 0,48-2 1,-71-1 158,17-1-1299,1 0 0,58-12 0,-76 10 2339,-2-1-1,1-1 1,0-1-1,22-12 1,-36 18 399,0-1 0,0 0 0,0 0 0,0-1 0,0 1 0,0 0 0,0-1 0,0 1 0,0-1 0,-1 1 0,1-1 0,-1 0 0,1 0 0,-1 0 0,0 0 1,0 0-1,1 0 0,-2 0 0,1 0 0,0 0 0,0-1 0,-1 1 0,1 0 0,-1-1 0,1 1 0,-1 0 0,0-1 0,0 1 0,0 0 0,-1-1 0,1 1 0,0 0 0,-2-4 0,1 3 66,-1 0 0,1 0 0,-1 0 0,0 0 0,0 0-1,0 0 1,0 0 0,0 1 0,-4-4 0,2 3-353,0 0 1,1 1 0,-1-1 0,0 1-1,0-1 1,-1 1 0,-4-1-1,-14-4 52,-1 2 0,1 0 0,-1 2 0,0 0 1,1 2-1,-1 1 0,-44 4 0,64-3-41,-1 0-1,0 0 1,1 1 0,-1-1 0,1 1 0,0 0 0,0 0 0,-1 1 0,1-1 0,1 1 0,-1 0 0,0 0 0,1 0 0,-1 1 0,1-1 0,0 1 0,0-1 0,1 1 0,-1 0 0,1 0 0,-1 1 0,1-1 0,-1 5 0,2-5 13,0-1 0,0 1 0,0 0 0,1-1-1,-1 1 1,1 0 0,0 0 0,0-1 0,0 1 0,1 0 0,-1-1 0,1 1 0,0 0 0,0-1 0,0 1 0,1-1 0,-1 1 0,1-1 0,0 0 0,0 0-1,0 0 1,0 0 0,1 0 0,-1 0 0,1 0 0,-1-1 0,1 1 0,0-1 0,5 3 0,8 4 83,1-1-1,0-1 1,0-1 0,1 0-1,-1-1 1,1-1 0,0 0 0,0-2-1,1 0 1,-1-1 0,27-2-1,-42 1-95,0 0-1,0-1 0,0 1 0,1 0 0,-1-1 0,0 0 0,0 0 0,0 0 0,0 0 0,0 0 0,0-1 1,-1 1-1,1-1 0,0 0 0,-1 0 0,1 0 0,-1 0 0,0 0 0,1-1 0,-1 1 0,0-1 1,-1 1-1,1-1 0,0 0 0,-1 1 0,1-1 0,-1 0 0,0 0 0,0 0 0,1-6 0,1-5-27,-1 0 0,0-1 0,-2 1 0,1 0 0,-4-23 0,3 36 42,1 0 11,-1 0-1,0 1 0,0-1 0,0 0 1,0 1-1,0-1 0,-1 0 1,1 1-1,0-1 0,0 0 0,0 1 1,0-1-1,-1 0 0,1 1 0,0-1 1,-1 1-1,1-1 0,0 0 0,-1 1 1,1-1-1,-1 1 0,1-1 0,-1 1 1,1 0-1,-1-1 0,1 1 0,-1-1 1,0 1-1,1 0 0,-1-1 0,1 1 1,-1 0-1,-1 0 0,3 41-470,0-37 461,-1 0 0,2 0 1,-1 0-1,0 0 0,1-1 0,0 1 0,0 0 0,0-1 0,0 0 0,0 1 0,1-1 0,0 0 0,-1 0 0,1 0 0,0-1 0,1 1 0,-1-1 0,0 1 0,1-1 0,-1 0 0,1-1 1,0 1-1,-1 0 0,1-1 0,0 0 0,6 1 0,8 3 37,-1-1 0,1-1 0,0-1 0,30 1 0,-39-3-121,1 0 0,-1 0 0,0-1 0,0 0 0,0-1 0,0 0-1,12-4 1,-18 5 26,0-1 0,-1 1-1,1-1 1,-1 0 0,0 0 0,1 0-1,-1 0 1,0 0 0,0 0-1,0-1 1,0 1 0,-1-1 0,1 1-1,-1-1 1,1 0 0,-1 1-1,0-1 1,0 0 0,0 0-1,-1 0 1,1 0 0,-1 0 0,1 0-1,-1 0 1,0 0 0,-1-5-1,2 3 23,-1 0 0,0 0 0,0 1 0,-1-1 0,0 0 0,0 0 0,0 0 0,0 1 0,-1-1 0,1 0 0,-1 1 0,0-1 0,-1 1 0,1 0 0,-1 0 0,0 0 0,0 0 0,0 0 0,-5-3 0,7 6 442,1 27-405,1-21 4,-1 0 0,1 0-1,0 0 1,1-1 0,-1 1 0,1 0 0,0-1-1,0 1 1,1-1 0,-1 0 0,1 0 0,0 0-1,0 0 1,0 0 0,0 0 0,1-1 0,0 0-1,0 0 1,-1 0 0,2 0 0,-1 0 0,0-1-1,1 0 1,-1 0 0,8 3 0,-3-2-68,1 1 1,0-1-1,-1-1 1,1 0-1,1 0 1,-1-1-1,0 0 1,0-1-1,0 0 1,0-1-1,19-3 1,-26 3-68,0 0 0,0 0 0,0 0 0,0-1 0,0 0 0,0 1 0,-1-1 0,1 0 0,0-1 0,-1 1 0,0 0 0,1-1 0,-1 1 0,0-1 0,0 0 0,-1 1 0,1-1 0,0 0 0,-1 0 0,0 0 0,0-1 0,0 1 0,0 0 0,1-5 0,0-8-394,0 0 0,-1 0 1,-1-29-1,0 24 369,-7 0 4947,7 43-4370,0-7-188,0-1 1,0 1-1,1-1 1,1 1-1,5 20 1,-5-30-267,0-1 1,-1 0-1,2 0 1,-1 0 0,0 0-1,1 0 1,0 0-1,-1-1 1,1 1-1,1-1 1,-1 0 0,1 0-1,-1 0 1,1 0-1,0-1 1,0 1 0,0-1-1,0 0 1,0 0-1,0-1 1,1 1-1,5 0 1,0 1-656,1-2 0,-1 1 0,1-1 0,12-1-1,11 0-3065</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02.442"/>
    </inkml:context>
    <inkml:brush xml:id="br0">
      <inkml:brushProperty name="width" value="0.05" units="cm"/>
      <inkml:brushProperty name="height" value="0.05" units="cm"/>
      <inkml:brushProperty name="color" value="#004F8B"/>
    </inkml:brush>
  </inkml:definitions>
  <inkml:trace contextRef="#ctx0" brushRef="#br0">13 0 8820,'0'0'4925,"-2"23"-4485,-1 8-306,-1 6 259,1 1 0,2 48-1,2-77-347,-1 1 0,1 0 0,1 0-1,0 0 1,0-1 0,1 1-1,0-1 1,1 0 0,0 0-1,0 0 1,1 0 0,0-1 0,0 1-1,1-1 1,7 7 0,-4-7-6,0-1 0,1 0 0,0-1 0,0 0 1,0 0-1,1-1 0,0-1 0,0 0 0,0 0 0,16 3 0,-6-3-36,1-1-1,0-2 1,0 0-1,36-3 1,-55 2-22,0 0-1,0-1 1,-1 1 0,1-1 0,0 0 0,0 0 0,-1 0 0,1 0 0,-1 0-1,1 0 1,-1-1 0,1 1 0,-1-1 0,0 0 0,0 0 0,0 0 0,0 0-1,0 0 1,0 0 0,-1 0 0,1-1 0,0 1 0,-1-1 0,0 1 0,0-1 0,0 0-1,0 1 1,1-4 0,0-5-51,0-1 0,-1 1-1,0-1 1,0 1 0,-3-20-1,3 30 69,-1 0 0,0 0-1,0-1 1,0 1 0,0 0-1,0 0 1,-1-1 0,1 1 0,0 0-1,0 0 1,-1-1 0,1 1 0,-1 0-1,1 0 1,-1 0 0,0 0-1,1 0 1,-1 0 0,0 0 0,0 0-1,0 0 1,0 0 0,0 0-1,0 0 1,0 1 0,0-1 0,0 0-1,0 1 1,0-1 0,0 0-1,0 1 1,-1 0 0,1-1 0,0 1-1,0 0 1,-1 0 0,1-1-1,0 1 1,0 0 0,-1 0 0,1 0-1,0 1 1,0-1 0,-1 0 0,1 0-1,0 1 1,0-1 0,0 1-1,-1-1 1,1 1 0,0-1 0,0 1-1,0 0 1,0-1 0,0 1-1,0 0 1,0 0 0,0 0 0,0 0-1,1 0 1,-1 0 0,0 0-1,0 0 1,1 0 0,-1 0 0,1 0-1,-1 1 1,0 0 0,-1 6-11,-1 0 0,1-1-1,0 1 1,1 0 0,0 0 0,0 1 0,1-1 0,0 0 0,0 0-1,3 15 1,-3-20 24,1 0 0,0 0-1,0-1 1,1 1 0,-1 0-1,1 0 1,-1 0 0,1-1-1,0 1 1,0-1 0,0 1 0,0-1-1,0 0 1,1 0 0,-1 0-1,0 0 1,1 0 0,0-1-1,0 1 1,-1-1 0,1 1-1,0-1 1,0 0 0,0 0-1,0-1 1,0 1 0,0 0-1,0-1 1,1 0 0,2 0 0,1 0-53,0 0 0,0 0 0,0 0 0,-1-1 0,1-1 0,0 1 1,-1-1-1,1 0 0,-1 0 0,0-1 0,1 0 0,-1 0 1,10-7-1,-2-1-511,-1-1 1,-1 0-1,0 0 1,13-19-1,-17 21 246,0 1-1,0 0 1,1 1-1,0 0 1,15-11-1,-20 16 568,1 1 0,-1-1 0,1 1 0,0 0 0,-1 1 0,1-1-1,0 1 1,0 0 0,0 0 0,0 0 0,0 1 0,1 0 0,-1 0 0,0 0-1,9 2 1,-11-1-140,-1 0-1,0 0 0,0 1 0,0-1 1,0 1-1,0-1 0,0 1 0,0-1 1,-1 1-1,1 0 0,-1 0 0,1 0 1,-1 0-1,1 0 0,-1 0 0,0 1 1,0-1-1,0 0 0,-1 0 0,2 4 1,13 54 999,-14-54-829,1 4-200,0-1-1,-1 1 1,0 0-1,-1 0 1,0-1 0,-2 19-1,1-27-180,0-1 1,1 1-1,-1 0 0,1 0 0,-1 0 0,0-1 0,0 1 1,1 0-1,-1-1 0,0 1 0,0 0 0,0-1 1,0 1-1,0-1 0,0 0 0,0 1 0,0-1 0,0 0 1,0 0-1,0 1 0,0-1 0,0 0 0,0 0 1,-1 0-1,-35 0-3342,26-1 1223,-21 1-3296</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02.780"/>
    </inkml:context>
    <inkml:brush xml:id="br0">
      <inkml:brushProperty name="width" value="0.05" units="cm"/>
      <inkml:brushProperty name="height" value="0.05" units="cm"/>
      <inkml:brushProperty name="color" value="#004F8B"/>
    </inkml:brush>
  </inkml:definitions>
  <inkml:trace contextRef="#ctx0" brushRef="#br0">0 14 12678,'0'0'4994,"120"-6"-4866,-41 4 16,6 2-144,-6-2-1456,-15-1-4851</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03.418"/>
    </inkml:context>
    <inkml:brush xml:id="br0">
      <inkml:brushProperty name="width" value="0.05" units="cm"/>
      <inkml:brushProperty name="height" value="0.05" units="cm"/>
      <inkml:brushProperty name="color" value="#004F8B"/>
    </inkml:brush>
  </inkml:definitions>
  <inkml:trace contextRef="#ctx0" brushRef="#br0">308 162 4498,'0'0'6662,"0"-17"-6209,-1-50 348,1 65-778,0-1 1,-1 1-1,0-1 0,1 1 1,-1-1-1,0 1 1,0-1-1,-1 1 0,1 0 1,0-1-1,-1 1 1,1 0-1,-1 0 0,0 0 1,0 0-1,0 1 1,0-1-1,0 0 1,0 1-1,0 0 0,-3-2 1,-46-15-29,44 16 18,-7-1-33,0 0 1,0 1 0,-1 0 0,1 2 0,0-1 0,0 2 0,-17 1 0,27-1 27,1-1 0,-1 1 0,0 0 1,0 0-1,0 0 0,1 0 1,-1 0-1,1 1 0,-1 0 1,1 0-1,-1 0 0,1 0 0,0 0 1,0 1-1,0-1 0,0 1 1,1 0-1,-1 0 0,1 0 0,-1 0 1,1 0-1,0 0 0,0 1 1,1-1-1,-1 1 0,1 0 0,-1-1 1,1 1-1,0 0 0,0 6 1,0-5 36,1-1 0,0 1 0,0 0 0,0 0 0,0 0 0,1-1 1,0 1-1,0 0 0,0 0 0,1-1 0,-1 1 0,1-1 0,0 1 0,0-1 1,1 0-1,-1 0 0,6 7 0,-3-8-7,-1 1 0,1 0 0,-1-1 0,1 0 0,0 0 0,0 0 0,1-1 0,-1 0 0,1 0 0,-1 0 0,1-1 0,-1 1 0,1-1 0,10 0 0,-7 0-81,0 0 1,0-1 0,0 0 0,1-1 0,-1 0-1,0 0 1,0-1 0,0 0 0,-1 0-1,1-1 1,0 0 0,14-9 0,-18 9-129,-1 0 0,1-1 1,-1 0-1,0 0 0,0 0 0,-1 0 0,1 0 1,-1-1-1,0 1 0,0-1 0,-1 0 0,1 0 1,-1 0-1,0 0 0,0-1 0,-1 1 1,0-1-1,0 1 0,0-1 0,0 1 0,-1-1 1,0-6-1,3-5 1809,5 29 1557,2 6-3541,-5-12 224,1 0-1,0 0 1,0 0 0,0 0-1,1-1 1,-1 0-1,1-1 1,0 1-1,1-1 1,-1-1 0,1 1-1,0-2 1,0 1-1,0-1 1,0 0-1,0 0 1,9 0 0,14-1-3272</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03.766"/>
    </inkml:context>
    <inkml:brush xml:id="br0">
      <inkml:brushProperty name="width" value="0.05" units="cm"/>
      <inkml:brushProperty name="height" value="0.05" units="cm"/>
      <inkml:brushProperty name="color" value="#004F8B"/>
    </inkml:brush>
  </inkml:definitions>
  <inkml:trace contextRef="#ctx0" brushRef="#br0">0 0 11189,'0'0'5555,"62"12"-4979,-20 1-576,3 3-336,-1-1-2033,-11-7 1536</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04.642"/>
    </inkml:context>
    <inkml:brush xml:id="br0">
      <inkml:brushProperty name="width" value="0.05" units="cm"/>
      <inkml:brushProperty name="height" value="0.05" units="cm"/>
      <inkml:brushProperty name="color" value="#004F8B"/>
    </inkml:brush>
  </inkml:definitions>
  <inkml:trace contextRef="#ctx0" brushRef="#br0">19 297 992,'0'0'9466,"0"3"-7770,0-6-473,-18-187-924,18 188 82,0 9-353,1 1 0,0-1-1,0 0 1,1 1 0,0-1 0,1 0-1,-1 0 1,1 0 0,1-1 0,-1 1 0,1-1-1,0 1 1,1-1 0,-1-1 0,1 1-1,0-1 1,1 1 0,6 4 0,-4-3 21,0-2 1,1 1-1,-1-1 1,1 0 0,0-1-1,0 0 1,0 0-1,1-1 1,0 0 0,-1-1-1,1 0 1,0 0-1,13 0 1,-19-2-66,0 0-1,0 0 1,0-1-1,0 1 1,0-1-1,0 0 1,0 0-1,0 0 1,0 0-1,-1-1 1,1 1-1,-1-1 1,1 0 0,-1 0-1,1-1 1,2-2-1,-2 1-34,-1-1 1,1 1-1,-1-1 0,0 0 1,0 0-1,-1 0 0,1 0 0,-1-1 1,0 1-1,2-11 0,0-11-139,-2 0 0,-1 0 1,-1-28-1,-1 47 955,1 25-869,0-3 79,0 0-1,0 0 1,1 0-1,1 0 0,6 24 1,-6-34 39,0 1 0,0-1 0,0 0 0,0 0 0,1 0 0,0 0 0,0 0 0,0-1 0,0 1 0,0-1 0,1 0 0,0 0 0,0 0 0,-1 0-1,1-1 1,1 1 0,-1-1 0,0 0 0,1 0 0,-1-1 0,8 2 0,-2 0 36,0-1-1,0 0 1,1 0 0,-1-2-1,1 1 1,-1-1-1,0 0 1,1-1-1,-1-1 1,0 1 0,1-2-1,10-3 1,-16 4-55,-1 0 0,1 0 0,-1 0 0,0 0 1,1-1-1,-1 0 0,-1 0 0,1 0 0,0 0 1,-1-1-1,1 0 0,-1 1 0,0-1 0,0 0 0,-1 0 1,1-1-1,-1 1 0,0 0 0,0-1 0,-1 0 1,1 1-1,-1-1 0,0 0 0,0 0 0,0 0 1,-1 1-1,0-9 0,0 4-21,-1 0 0,0 0 0,0 1 0,-1-1 0,0 0 0,0 1 0,-1-1 0,-4-8 0,6 14 46,-1 0 0,1 0 0,-1 0 0,0 1 0,0-1 0,0 0 0,0 1 0,0-1 0,-1 1-1,1-1 1,-1 1 0,0 0 0,1 0 0,-1 0 0,0 1 0,0-1 0,0 1 0,0 0 0,-1-1-1,1 1 1,0 1 0,0-1 0,-1 0 0,-5 1 0,8 0-25,-1 0 0,1 1 0,-1 0 0,1-1-1,0 1 1,-1 0 0,1 0 0,0-1 0,0 1 0,0 0 0,0 0 0,0 0-1,0 1 1,0-1 0,0 0 0,0 0 0,0 0 0,0 1 0,1-1 0,-1 0-1,1 1 1,-1-1 0,1 1 0,-1-1 0,1 1 0,0 1 0,-7 43-126,6-38 130,0 0 1,1 1 0,0-1 0,1 0 0,0 0 0,0 0 0,0 1 0,1-1-1,1-1 1,5 15 0,-5-17 4,0-1 0,0 0-1,1 0 1,-1 0 0,1 0 0,0-1-1,0 0 1,0 1 0,0-1-1,1-1 1,-1 1 0,1-1 0,0 0-1,0 0 1,0 0 0,0 0-1,0-1 1,6 1 0,4 1-237,0 0 1,0-1-1,0-1 1,0 0-1,0-1 1,1-1 0,25-4-1,-34 3-314,1 1 0,0-2 0,-1 1 0,1-1 0,-1 0 0,0-1 0,0 0 0,0 0 0,-1 0 0,0-1-1,1 0 1,-1 0 0,-1-1 0,1 0 0,-1 0 0,6-9 0,7-18-3092</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04.970"/>
    </inkml:context>
    <inkml:brush xml:id="br0">
      <inkml:brushProperty name="width" value="0.05" units="cm"/>
      <inkml:brushProperty name="height" value="0.05" units="cm"/>
      <inkml:brushProperty name="color" value="#004F8B"/>
    </inkml:brush>
  </inkml:definitions>
  <inkml:trace contextRef="#ctx0" brushRef="#br0">13 50 688,'0'0'12966,"-13"-50"-12902,13 87-32,0 15 1057,0 6-129,0-2-816,0-4-112,6-7-64,7-11-256,-1-10-1553,1-9-480,-1-11-2241</inkml:trace>
  <inkml:trace contextRef="#ctx0" brushRef="#br0" timeOffset="1">56 172 8260,'0'0'0,"124"33"-400,-68-12-3298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37.181"/>
    </inkml:context>
    <inkml:brush xml:id="br0">
      <inkml:brushProperty name="width" value="0.05" units="cm"/>
      <inkml:brushProperty name="height" value="0.05" units="cm"/>
      <inkml:brushProperty name="color" value="#004F8B"/>
    </inkml:brush>
  </inkml:definitions>
  <inkml:trace contextRef="#ctx0" brushRef="#br0">0 300 13366,'2'21'206,"-1"3"-117,6 76 2035,23 122 1,-23-196-2088,-4-18-31,-1-1-1,0 1 0,-1 0 0,2 15 1,-3-23 66,0-26 288,-9-69-908,0-23-630,8 54 574,14-102 1,-10 148 586,0 0-1,1 0 1,1 1 0,1-1-1,0 1 1,2 0-1,0 1 1,0-1 0,2 2-1,15-22 1,-19 31 100,0-1 0,0 1 1,1 1-1,0-1 1,-1 1-1,2 1 0,-1-1 1,1 1-1,-1 0 1,1 1-1,0 0 0,1 0 1,-1 1-1,0 0 0,1 0 1,-1 1-1,1 0 1,-1 0-1,1 1 0,0 0 1,-1 1-1,1 0 1,-1 0-1,17 5 0,-16-3-37,1 0 0,-1 1 0,0 0 0,0 0-1,0 1 1,-1 0 0,0 1 0,0 0-1,0 0 1,-1 1 0,1-1 0,-2 2 0,1-1-1,-1 1 1,0 0 0,-1 0 0,1 1 0,-2-1-1,1 1 1,-1 0 0,3 12 0,-4-13-50,-1 1 0,1 0 1,-2 0-1,1 0 0,-1 0 1,-1 0-1,0 0 0,0 0 1,-1 0-1,0 1 0,0-1 1,-1-1-1,0 1 0,-1 0 1,0 0-1,0-1 0,-1 1 1,0-1-1,0 0 0,-1-1 1,0 1-1,-1-1 0,1 0 1,-1 0-1,-1 0 0,1-1 1,-1 0-1,0 0 0,-1-1 1,1 0-1,-14 6 0,4-2-106,0-1-1,-1-1 0,0-1 1,0-1-1,-1 0 1,-36 4-1,43-7-91,1-1 0,-1-1 0,0 0 0,1-1 0,-1 0-1,1 0 1,0-1 0,-1-1 0,1 0 0,0 0 0,0-1 0,-16-8 0,23 9 59,1 0 0,-1 0 0,1 0 0,-1-1-1,1 1 1,0-1 0,1 1 0,-1-1 0,-4-8 0,6 10 122,0 1 0,1-1 0,-1 0 0,0 1 0,1-1 0,-1 0 0,1 0 0,-1 1 0,1-1 0,0 0 0,0 0 0,0 0 0,0 0-1,0 1 1,0-1 0,0 0 0,1 0 0,-1 0 0,1 1 0,-1-1 0,1 0 0,0 0 0,0 1 0,-1-1 0,1 1 0,0-1 0,1 1 0,0-3 0,4 1 39,-1-1 1,1 1-1,0 0 1,0 1-1,0 0 0,0-1 1,0 2-1,0-1 1,0 1-1,1 0 1,-1 0-1,1 1 0,12 0 1,-8 0 235,0 1 0,-1 0-1,1 0 1,0 1 0,0 1 0,0-1 0,17 9 0,-6 3 174,0 1 0,-1 2 0,-1 0-1,0 1 1,-2 1 0,21 26 0,37 35-200,-29-37-300,-28-26-2802</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05.409"/>
    </inkml:context>
    <inkml:brush xml:id="br0">
      <inkml:brushProperty name="width" value="0.05" units="cm"/>
      <inkml:brushProperty name="height" value="0.05" units="cm"/>
      <inkml:brushProperty name="color" value="#004F8B"/>
    </inkml:brush>
  </inkml:definitions>
  <inkml:trace contextRef="#ctx0" brushRef="#br0">329 131 2273,'0'0'10023,"-4"-15"-9428,-14-44-45,16 56-539,1 0 1,-1 0 0,0 0-1,0 1 1,0-1-1,0 1 1,0-1 0,-1 1-1,1 0 1,-1 0-1,1 0 1,-1 0 0,0 0-1,0 1 1,0-1-1,0 1 1,0 0-1,-4-1 1,-53-7 132,52 8-137,-9 0-1,2-1-11,1 1 0,-1 1 1,1 0-1,-1 1 0,-19 3 0,31-3 9,0 0 0,0 0 0,-1 0 0,1 1 1,0-1-1,0 1 0,0-1 0,0 1 0,0 0 0,1 0 0,-1 1 0,1-1 0,-1 0 0,1 1 0,0-1 1,0 1-1,0 0 0,0 0 0,0 0 0,1 0 0,-1 0 0,1 0 0,0 0 0,0 1 0,0-1 0,0 0 1,1 1-1,-1 4 0,0-1 48,0 0 1,0 0-1,1 0 1,0 1-1,1-1 1,0 0 0,0 0-1,2 9 1,-2-13-32,0-1 1,1 1 0,-1-1 0,1 1-1,-1-1 1,1 0 0,0 0 0,0 0-1,0 0 1,0 0 0,0 0 0,0 0-1,1-1 1,-1 1 0,0-1-1,1 1 1,-1-1 0,1 0 0,0 0-1,-1 0 1,1-1 0,0 1 0,0-1-1,3 1 1,7 1-72,0 0 0,-1-1 0,1-1-1,0 0 1,0-1 0,-1 0 0,1-1-1,-1-1 1,17-4 0,-24 5-102,0 0 0,-1 0 0,1-1-1,-1 1 1,1-1 0,-1 0 0,0 0 0,0 0 0,-1-1 0,1 1-1,-1-1 1,1 0 0,-1 0 0,0 0 0,-1-1 0,1 1-1,-1-1 1,0 1 0,0-1 0,0 0 0,0 0 0,-1 0 0,0 0-1,0 0 1,-1 0 0,1-5 0,0-57 47,-1 57 1976,0 45-1148,-1-7-562,0-18-53,1 0 1,0 0 0,1 1 0,-1-1 0,2 0 0,4 16 0,-5-24-240,0 1 0,1 0 0,-1-1 0,1 1 0,0 0 0,-1-1 0,1 0 0,1 0 0,-1 1 0,0-1 0,0 0 0,1-1 0,-1 1 0,1 0 0,0-1 0,-1 1 0,1-1 0,0 0 0,0 0 0,0 0 0,0 0 0,0-1 0,0 1 0,0-1 0,0 1 0,5-2 0,19 2-2174,-2-1-857</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05.819"/>
    </inkml:context>
    <inkml:brush xml:id="br0">
      <inkml:brushProperty name="width" value="0.05" units="cm"/>
      <inkml:brushProperty name="height" value="0.05" units="cm"/>
      <inkml:brushProperty name="color" value="#004F8B"/>
    </inkml:brush>
  </inkml:definitions>
  <inkml:trace contextRef="#ctx0" brushRef="#br0">26 1 1024,'0'0'9087,"-3"13"-7561,-6 44-750,2 0 0,2 1-1,4 61 1,1-118-803,0-1 1,0 1-1,0 0 0,0-1 0,0 1 0,0 0 1,0-1-1,0 1 0,0 0 0,1-1 1,-1 1-1,0 0 0,0-1 0,0 1 1,1 0-1,-1-1 0,0 1 0,1-1 0,-1 1 1,1-1-1,-1 1 0,0-1 0,1 1 1,-1-1-1,1 1 0,0-1 0,0 1 1,12-10-629,11-26-777,-23 34 1357,3-7-270,1 0-1,0 1 0,1-1 0,-1 1 1,1 0-1,1 0 0,0 1 0,0 0 1,0 0-1,0 1 0,1-1 0,0 2 1,0-1-1,14-5 0,-14 8 643,0 0 1,1 0-1,-1 0 0,1 1 1,-1 1-1,1-1 0,0 1 1,-1 1-1,1 0 1,10 2-1,-16-2-43,1 1 1,-1-1-1,0 1 1,0 0-1,0 0 1,0 1-1,0-1 1,-1 0 0,1 1-1,-1 0 1,0-1-1,1 1 1,-1 0-1,0 0 1,-1 0-1,1 1 1,0-1-1,-1 0 1,0 1-1,0-1 1,1 8-1,0-8-197,-1 0 0,0 0 0,-1 1 0,1-1-1,-1 0 1,1 1 0,-1-1 0,0 1 0,-1-1 0,1 0-1,0 1 1,-1-1 0,0 1 0,0-1 0,0 0-1,0 0 1,0 0 0,-1 1 0,1-1 0,-1-1 0,0 1-1,0 0 1,-2 3 0,-3-2-38,1-1-1,0 1 1,-1-1 0,0-1-1,0 1 1,1-1 0,-2 0-1,1-1 1,0 1-1,-11-1 1,-74-2-1526,91 1 1327,0 0-1,0 0 1,0 0-1,0 0 1,-1 0-1,1 0 1,0-1-1,0 1 1,0 0-1,0-1 1,0 1-1,0-1 1,0 1-1,0-1 1,0 0-1,0 1 1,0-1-1,0 0 1,0 1-1,1-1 1,-1 0-1,0 0 1,1 0-1,-1 0 0,0 0 1,1 0-1,-1 0 1,1 0-1,-1 0 1,1 0-1,0 0 1,-1 0-1,1 0 1,0 0-1,0-1 1,0 1-1,0 0 1,0 0-1,0 0 1,0-2-1,0-12-4119</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06.163"/>
    </inkml:context>
    <inkml:brush xml:id="br0">
      <inkml:brushProperty name="width" value="0.05" units="cm"/>
      <inkml:brushProperty name="height" value="0.05" units="cm"/>
      <inkml:brushProperty name="color" value="#004F8B"/>
    </inkml:brush>
  </inkml:definitions>
  <inkml:trace contextRef="#ctx0" brushRef="#br0">17 197 4466,'0'0'5691,"23"8"-4659,75 25-738,-88-30-264,-1-1 1,1 0-1,-1 0 1,1-1-1,0 0 1,0-1-1,16-1 1,0 0 2,-23 1-42,1 0 0,-1 0 0,0 0-1,0-1 1,0 1 0,0-1 0,0 0 0,0 0-1,0 0 1,0-1 0,0 1 0,0-1 0,0 1 0,-1-1-1,1 0 1,0 0 0,-1 0 0,0 0 0,0 0-1,1-1 1,-1 1 0,-1-1 0,1 0 0,0 1 0,-1-1-1,1 0 1,-1 0 0,0 0 0,0 0 0,0 0 0,0 0-1,0-6 1,0 4-22,0 0-1,-1 0 0,0 0 1,0 0-1,-1 0 1,1-1-1,-1 1 1,0 0-1,-1 1 1,1-1-1,-1 0 0,0 0 1,0 1-1,0-1 1,-1 1-1,0-1 1,0 1-1,0 0 0,0 0 1,-5-4-1,-3-2-44,-1 2-1,0 0 1,0 0-1,-1 1 1,0 0-1,-27-9 1,30 13 153,1 0 0,-1 1 1,0 0-1,0 1 0,0 0 1,0 0-1,0 1 0,0 0 1,0 1-1,0 0 0,-12 3 0,19-2 32,-1-1-1,1 1 0,0 0 0,0 1 0,0-1 0,0 0 0,0 1 0,0-1 0,1 1 1,-1 0-1,1 0 0,0 0 0,0 1 0,0-1 0,0 0 0,-2 6 0,3-7-210,0 0 1,0 0-1,0 0 0,1 0 0,-1 0 0,0 0 0,1 1 0,-1-1 0,1 0 0,0 0 0,0 1 0,0-1 0,0 0 0,0 1 1,1-1-1,-1 0 0,0 0 0,1 1 0,0-1 0,0 0 0,-1 0 0,1 0 0,0 0 0,1 0 0,-1 0 0,0 0 0,1 0 1,2 2-1,25 10-3468</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06.677"/>
    </inkml:context>
    <inkml:brush xml:id="br0">
      <inkml:brushProperty name="width" value="0.05" units="cm"/>
      <inkml:brushProperty name="height" value="0.05" units="cm"/>
      <inkml:brushProperty name="color" value="#004F8B"/>
    </inkml:brush>
  </inkml:definitions>
  <inkml:trace contextRef="#ctx0" brushRef="#br0">34 420 8788,'0'0'4618,"20"-13"-3871,8-4-656,-4 3-45,-1-1 0,25-22 1,-42 32-31,-1-1 0,-1 1 0,1-1 0,-1 0 0,0 0 1,0 0-1,-1 0 0,0-1 0,0 1 0,0-1 0,-1 0 1,0 0-1,0 0 0,-1 0 0,0 0 0,0 0 1,-1-1-1,0 1 0,0 0 0,-2-9 0,1 2-26,-1 0 0,0 0 0,-2 0 0,1 1 0,-2-1 1,0 1-1,0 0 0,-1 0 0,-10-15 0,15 26 9,0 1 1,0-1-1,0 0 1,0 0 0,-1 1-1,1-1 1,0 1-1,-1-1 1,1 1 0,-1 0-1,0-1 1,1 1-1,-1 0 1,0 0 0,0 0-1,0 0 1,0 1-1,0-1 1,0 0-1,0 1 1,0-1 0,0 1-1,0 0 1,0 0-1,0 0 1,0 0 0,0 0-1,0 0 1,0 0-1,0 1 1,0-1-1,0 1 1,0-1 0,0 1-1,0 0 1,0 0-1,1 0 1,-1 0 0,0 0-1,0 0 1,1 0-1,-1 1 1,1-1 0,-1 0-1,1 1 1,0 0-1,-3 2 1,-4 6 37,-1 1 1,2 0-1,-1 1 1,2-1 0,-10 23-1,7-12 201,2 1 0,0 0 0,1 0 1,2 0-1,0 1 0,2 0 0,0 39 0,3-52-163,0-1 1,0 1 0,1 0-1,1-1 1,0 1-1,0-1 1,1 0 0,7 15-1,-8-20-58,1 1 0,0-1 0,0 0 0,0 0 0,1 0 0,-1 0 0,1-1-1,0 0 1,0 0 0,1 0 0,-1 0 0,1-1 0,0 0 0,12 4 0,-13-5-149,1 0 0,0 0 0,0 0 0,0-1 1,-1 0-1,1-1 0,0 1 0,0-1 0,0 0 0,0 0 1,0-1-1,0 0 0,0 0 0,0 0 0,0-1 0,0 0 1,-1 0-1,1 0 0,-1-1 0,0 0 0,1 0 0,-1 0 0,-1-1 1,1 1-1,0-1 0,-1 0 0,0-1 0,0 1 0,0-1 1,0 0-1,-1 0 0,0 0 0,0 0 0,0 0 0,2-9 1,26-79-3679,-26 68 8809,-6 59-4791,0-21-52,0 0-1,1 0 1,1 1 0,2 13-1,-3-24-297,1 0 0,0 0 0,0 0 0,0 0-1,0 0 1,0-1 0,0 1 0,1 0 0,-1-1 0,1 1 0,0-1-1,0 1 1,0-1 0,0 0 0,0 0 0,1 0 0,-1 0 0,1 0-1,-1-1 1,1 1 0,0-1 0,4 3 0,22 3-3473</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07.038"/>
    </inkml:context>
    <inkml:brush xml:id="br0">
      <inkml:brushProperty name="width" value="0.05" units="cm"/>
      <inkml:brushProperty name="height" value="0.05" units="cm"/>
      <inkml:brushProperty name="color" value="#004F8B"/>
    </inkml:brush>
  </inkml:definitions>
  <inkml:trace contextRef="#ctx0" brushRef="#br0">9 1 6675,'0'0'7572,"-8"29"-13271,8-2-400</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07.365"/>
    </inkml:context>
    <inkml:brush xml:id="br0">
      <inkml:brushProperty name="width" value="0.05" units="cm"/>
      <inkml:brushProperty name="height" value="0.05" units="cm"/>
      <inkml:brushProperty name="color" value="#004F8B"/>
    </inkml:brush>
  </inkml:definitions>
  <inkml:trace contextRef="#ctx0" brushRef="#br0">194 108 4898,'0'0'8650,"9"-15"-8008,25-48-380,-34 63-262,0-1 0,1 1 0,-1-1 1,0 1-1,0-1 0,1 0 0,-1 1 0,0-1 0,0 0 1,0 1-1,0-1 0,1 0 0,-1 1 0,0-1 0,0 0 0,-1 1 1,1-1-1,0 0 0,0 1 0,0-1 0,0 0 0,-1 1 1,1-1-1,0 0 0,0 1 0,-1-1 0,1 1 0,0-1 1,-1 0-1,1 1 0,-1-1 0,1 1 0,-1 0 0,1-1 0,-1 1 1,1-1-1,-1 1 0,-1-1 0,-22-2-100,19 3 63,-18-1-110,-63-2-93,81 4 229,0-1 1,-1 0-1,1 1 1,0 0 0,0 0-1,0 1 1,0-1-1,0 1 1,0 0 0,0 0-1,1 1 1,-8 4-1,10-5 4,0 0 0,0 1-1,0-1 1,1 0 0,-1 1 0,1-1-1,0 1 1,-1 0 0,1-1 0,0 1-1,1 0 1,-1 0 0,0 0-1,1-1 1,-1 1 0,1 0 0,0 0-1,0 0 1,0 0 0,1 0 0,-1 0-1,1 0 1,-1 0 0,1-1-1,2 6 1,1 1 42,-1 0 0,1-1 0,1 0 0,0 0 0,0 0 0,10 11 0,27 24 357,-30-33-214,-1 0 0,-1 1 0,0 1 0,-1-1 0,0 2 0,11 18 0,-19-29-178,0-1-1,0 0 1,-1 1 0,1-1-1,-1 1 1,1-1-1,-1 1 1,1-1-1,-1 1 1,0-1-1,0 1 1,0-1-1,0 1 1,0-1-1,0 1 1,0-1-1,0 1 1,-1-1-1,1 1 1,0-1-1,-1 1 1,1-1-1,-1 1 1,0-1-1,0 0 1,1 1-1,-1-1 1,0 0 0,0 0-1,0 0 1,0 1-1,0-1 1,0 0-1,-1 0 1,1-1-1,0 1 1,-1 0-1,1 0 1,0-1-1,-1 1 1,1 0-1,-1-1 1,1 1-1,-1-1 1,1 0-1,-1 0 1,-2 1-1,-7 0-113,0 0 0,-1 0-1,1-1 1,0 0-1,-14-2 1,25 2 80,-1-1 1,0 1 0,0 0 0,0-1-1,0 1 1,0 0 0,0-1-1,1 1 1,-1-1 0,0 1-1,0-1 1,1 1 0,-1-1-1,0 0 1,1 1 0,-1-1 0,0 0-1,1 0 1,-1 1 0,1-1-1,-1 0 1,1 0 0,0 0-1,-1 0 1,1 0 0,0 0-1,0 1 1,-1-1 0,1 0 0,0 0-1,0 0 1,0 0 0,0 0-1,1-2 1,-1 1-99,0-1 1,0 0-1,1 0 1,0 1-1,-1-1 0,1 0 1,0 1-1,0-1 0,0 1 1,1-1-1,2-3 1,3-1-483,1 0 1,0 0 0,1 1 0,-1 0 0,18-8 0,-21 11 300,40-22-2323</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08.024"/>
    </inkml:context>
    <inkml:brush xml:id="br0">
      <inkml:brushProperty name="width" value="0.05" units="cm"/>
      <inkml:brushProperty name="height" value="0.05" units="cm"/>
      <inkml:brushProperty name="color" value="#004F8B"/>
    </inkml:brush>
  </inkml:definitions>
  <inkml:trace contextRef="#ctx0" brushRef="#br0">0 221 3586,'0'0'8129,"0"18"-7140,0 85-1215,2-109 25,-1 1 0,1 0-1,0 0 1,0 1 0,1-1 0,0 0 0,-1 1 0,2-1 0,3-4 0,5-7-333,49-98 307,-63 125 3947,5 26-2409,-3-35-1305,0 0 1,0 0-1,0-1 0,0 1 0,1 0 0,-1 0 0,1 0 0,0 0 0,-1 0 0,1-1 0,0 1 0,0 0 0,0-1 0,0 1 0,1-1 0,-1 1 0,0-1 0,1 1 0,-1-1 0,1 0 0,-1 0 0,1 0 0,-1 0 0,1 0 0,0 0 0,0 0 0,-1 0 0,1-1 0,0 1 0,4 0 0,1 0-140,0-1 0,0 0-1,0-1 1,0 0 0,0 0-1,0 0 1,-1-1 0,1 0 0,0 0-1,-1-1 1,1 1 0,-1-2-1,0 1 1,0-1 0,0 0 0,0 0-1,-1 0 1,0-1 0,1 0-1,-2 0 1,1 0 0,-1-1 0,5-6-1,31-57 450,-9 120 1385,-26-46-1711,0 0 0,1-1 0,0 0 1,0 0-1,0 0 0,0 0 1,1-1-1,-1 0 0,1 0 0,0-1 1,0 0-1,0 0 0,0-1 0,0 0 1,11 1-1,-6-1 11,0-1 0,1 0-1,-1 0 1,0-2 0,0 1 0,0-1 0,0-1-1,17-6 1,-23 7 20,0 0 0,-1-1 1,1 1-1,-1-1 0,0 0 0,0-1 0,0 1 0,0-1 0,-1 0 0,1 0 0,-1-1 0,0 1 1,0-1-1,0 0 0,-1 0 0,0 0 0,0 0 0,0-1 0,-1 1 0,1-1 0,-1 0 1,-1 1-1,1-1 0,-1 0 0,0 0 0,0 0 0,-1-11 0,0 15 29,1-1 1,-1 1-1,0-1 1,-1 1-1,1-1 0,0 1 1,-1-1-1,1 1 0,-1-1 1,0 1-1,0-1 0,0 1 1,0 0-1,0 0 0,-1-1 1,1 1-1,-1 0 1,-1-2-1,1 3 6,0 0 1,0 0-1,0 0 1,-1 1-1,1-1 1,0 1-1,0-1 1,0 1-1,-1 0 1,1 0-1,0 0 1,0 0-1,-1 0 1,1 0-1,0 0 1,0 1-1,-1 0 1,1-1-1,0 1 1,0 0-1,0 0 1,-2 1-1,-4 2 60,0 0-1,1 1 0,0 0 0,0 1 0,0-1 1,0 1-1,1 1 0,0-1 0,0 1 0,1 0 1,0 0-1,0 1 0,1-1 0,-5 11 0,7-14-72,0 0 0,0 0 0,0 1 0,0-1 0,1 0 0,0 0 0,0 1 0,0-1-1,1 1 1,-1-1 0,1 1 0,0-1 0,0 1 0,1-1 0,-1 1 0,1-1-1,0 0 1,0 1 0,1-1 0,-1 0 0,1 0 0,0 0 0,0 0 0,0 0-1,0 0 1,1 0 0,0-1 0,0 1 0,4 3 0,3 0 115,1 0 1,-1-1-1,1-1 1,0 0-1,0 0 1,1-1-1,0-1 1,-1 0-1,23 3 0,41 1-1122,-7-6-5946,-84-1 6202</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09.071"/>
    </inkml:context>
    <inkml:brush xml:id="br0">
      <inkml:brushProperty name="width" value="0.05" units="cm"/>
      <inkml:brushProperty name="height" value="0.05" units="cm"/>
      <inkml:brushProperty name="color" value="#004F8B"/>
    </inkml:brush>
  </inkml:definitions>
  <inkml:trace contextRef="#ctx0" brushRef="#br0">302 37 112,'0'0'6094,"18"0"2881,-13-2-7639,-6 0-1341,1 1 1,-1-1 0,0 1-1,0-1 1,1 1-1,-1-1 1,0 1-1,-1-1 1,1 1-1,0 0 1,0 0-1,-1-1 1,1 1 0,0 0-1,-1 0 1,1 0-1,-1 1 1,1-1-1,-1 0 1,0 1-1,1-1 1,-1 1-1,0-1 1,1 1 0,-1 0-1,0-1 1,0 1-1,-2 0 1,-59-5-499,57 5 511,5 0-15,-17-1-80,-1 1 0,1 1 0,0 0 0,0 1 0,-24 6 0,38-6 85,-1-1-1,1 1 1,0 0-1,0 0 0,-1 0 1,2 0-1,-1 1 1,0 0-1,0-1 1,1 1-1,0 1 1,-1-1-1,1 0 0,1 1 1,-1 0-1,0 0 1,1 0-1,0 0 1,0 0-1,0 0 0,0 0 1,1 1-1,-1-1 1,1 1-1,0-1 1,0 9-1,0-9 17,0 1-1,1-1 1,0 1 0,0-1 0,0 1-1,0-1 1,1 1 0,0-1-1,-1 1 1,2-1 0,-1 0 0,0 1-1,1-1 1,4 8 0,-3-9 23,0 0 0,1 0 1,-1 0-1,1 0 0,-1 0 1,1-1-1,0 1 0,0-1 1,0 0-1,1 0 0,-1-1 1,0 1-1,1-1 0,6 1 1,6 2 59,1-1-1,0 0 1,1-2 0,-1 0 0,0-1 0,0 0 0,0-2 0,28-5 0,-40 6-179,-1-1 1,1 1 0,-1-1-1,1 0 1,-1 0 0,0 0 0,0-1-1,0 0 1,0 0 0,0 0 0,-1-1-1,0 1 1,1-1 0,-1 0-1,0 0 1,-1-1 0,1 1 0,-1-1-1,0 0 1,0 0 0,0 0 0,-1 0-1,0 0 1,0-1 0,0 1 0,-1 0-1,0-1 1,0 0 0,0 1-1,0-1 1,-1-5 0,1-2-403,-1 10 443,0 1-1,1-1 1,-1 0-1,0 1 1,0-1-1,0 0 1,-1 1-1,1-1 0,0 0 1,-1 1-1,0-1 1,0 1-1,0-1 1,0 1-1,0-1 1,-2-2-1,3 5 351,-9 14 108,9-10-362,-1 0 1,0 0 0,1 1 0,0-1 0,0 0-1,1 1 1,-1-1 0,1 0 0,0 0 0,0 0-1,0 1 1,0-1 0,1 0 0,0 0 0,-1-1-1,6 8 1,-3-7-65,-1 0 0,2 0 0,-1-1 0,0 1 0,1-1-1,0 0 1,0 0 0,0-1 0,0 0 0,0 1 0,0-2 0,9 3-1,6 1-1167,0-1-1,1-1 0,32 1 0,7-4-4710</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09.524"/>
    </inkml:context>
    <inkml:brush xml:id="br0">
      <inkml:brushProperty name="width" value="0.05" units="cm"/>
      <inkml:brushProperty name="height" value="0.05" units="cm"/>
      <inkml:brushProperty name="color" value="#004F8B"/>
    </inkml:brush>
  </inkml:definitions>
  <inkml:trace contextRef="#ctx0" brushRef="#br0">301 64 8388,'0'0'5023,"-20"-10"-4926,-64-29 41,77 36-130,0 0 0,0 1-1,0 0 1,0 1 0,0 0-1,-1 0 1,1 0 0,-1 1-1,1 0 1,0 0 0,-14 3-1,8-1 27,9-1 4,0 0 0,0 0 1,0 0-1,0 1 1,0-1-1,0 1 1,0 0-1,0 0 0,1 0 1,-1 1-1,1-1 1,0 1-1,0 0 1,0 0-1,0 0 0,0 1 1,0-1-1,1 0 1,0 1-1,0 0 1,0 0-1,-2 4 0,2-4-11,1-1 0,0 0 0,0 1 1,0-1-1,1 1 0,-1-1 0,1 1 0,0-1 0,0 1 0,0-1 0,0 1 0,1-1 0,-1 1 0,1-1 0,0 1 0,0-1 0,0 1 0,0-1 0,1 0 0,-1 0 0,1 0 0,0 0 0,0 0 0,0 0 0,1 0 0,-1 0 0,3 2 0,7 3 35,-1 0 0,1-1-1,0 0 1,1-1-1,0 0 1,0-1 0,0 0-1,0-1 1,1-1-1,0 0 1,18 1 0,11 0-85,1-2 1,58-6 0,-97 4-6,0 0 0,0 0 0,0-1 0,0 0 0,1 0 0,-1 0 0,-1-1 0,1 1 0,0-1 0,0 0 0,-1-1 0,1 1 0,-1-1 0,1 0 0,-1 0-1,0 0 1,-1 0 0,1-1 0,0 0 0,-1 0 0,0 0 0,0 0 0,0 0 0,0-1 0,-1 1 0,0-1 0,0 0 0,0 1 0,0-1 0,-1 0 0,0 0 0,0 0 0,0-1 0,0 1 0,-1 0 0,0 0 0,-1-6 0,4 16 1637,-1 2-1618,0-1 0,0 1 0,1 0-1,0-1 1,0 0 0,1 0 0,0 0-1,8 11 1,-3-10-364,0 0 0,0-1 0,0 0 0,1 0 0,0-1 0,0 0 0,0-1 0,1 0 0,-1-1 0,21 4 0,17-3-4595</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09.868"/>
    </inkml:context>
    <inkml:brush xml:id="br0">
      <inkml:brushProperty name="width" value="0.05" units="cm"/>
      <inkml:brushProperty name="height" value="0.05" units="cm"/>
      <inkml:brushProperty name="color" value="#004F8B"/>
    </inkml:brush>
  </inkml:definitions>
  <inkml:trace contextRef="#ctx0" brushRef="#br0">1 38 2977,'0'0'11157,"31"-37"-20793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37.962"/>
    </inkml:context>
    <inkml:brush xml:id="br0">
      <inkml:brushProperty name="width" value="0.05" units="cm"/>
      <inkml:brushProperty name="height" value="0.05" units="cm"/>
      <inkml:brushProperty name="color" value="#004F8B"/>
    </inkml:brush>
  </inkml:definitions>
  <inkml:trace contextRef="#ctx0" brushRef="#br0">1 1 5859,'0'0'11045,"0"106"-10357,8-76-496,6-2-192,1-8 0,-1-7-1473,-5-9-2881</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10.351"/>
    </inkml:context>
    <inkml:brush xml:id="br0">
      <inkml:brushProperty name="width" value="0.05" units="cm"/>
      <inkml:brushProperty name="height" value="0.05" units="cm"/>
      <inkml:brushProperty name="color" value="#004F8B"/>
    </inkml:brush>
  </inkml:definitions>
  <inkml:trace contextRef="#ctx0" brushRef="#br0">224 1 7860,'0'0'7120,"4"19"-6776,74 275 1262,-80-287-2011,-9-9 82,-18-12-268,24 11 366,-18-7 2,1 0 0,-1 1 0,0 1 0,-1 1 0,0 1 0,0 1 0,-1 2 0,-34-2 0,58 6 247,0-1 0,0 1-1,1-1 1,-1 1-1,0-1 1,1 1-1,-1-1 1,0 1 0,1 0-1,-1-1 1,1 1-1,-1 0 1,1 0-1,0-1 1,-1 1 0,1 0-1,0 0 1,-1 0-1,1 0 1,0-1-1,0 1 1,0 0-1,0 0 1,0 0 0,0 0-1,0 0 1,0-1-1,0 1 1,0 1-1,4 30 612,-1-27-549,1-1 0,-1 1-1,1-1 1,0 1 0,0-1 0,1 0-1,-1-1 1,1 1 0,0-1-1,0 0 1,0 0 0,0 0-1,0-1 1,1 1 0,-1-1-1,7 1 1,14 5 332,54 8-1,-26-10-166,105-4-1,-86-3-169,-57 1-82,-1-1 1,0-1 0,1 0-1,-1-1 1,0 0-1,27-11 1,-38 13-80,1-1 0,-1 0-1,0 0 1,0 0 0,0 0 0,0-1-1,0 0 1,0 0 0,-1 0 0,0 0-1,1 0 1,-1-1 0,0 0 0,-1 1 0,1-1-1,-1 0 1,1 0 0,-1-1 0,0 1-1,-1 0 1,1-1 0,-1 1 0,0-1-1,0 1 1,0-1 0,0-5 0,-1 8 71,-1 0 1,1 0-1,0 0 1,-1 0-1,1 0 1,-1 1-1,1-1 1,-1 0-1,0 0 1,0 1-1,0-1 1,0 0-1,0 1 1,0-1-1,0 1 1,-1 0-1,1-1 1,-1 1-1,-1-2 1,-2 0 39,0 0 0,0 0-1,0 1 1,0-1 0,0 1 0,-10-3 0,6 3 20,0 0 1,0 1-1,0 0 1,0 0-1,0 0 1,0 2-1,0-1 1,-14 3-1,19-2 2,1 1-1,0 0 0,1 0 1,-1 0-1,0 0 0,0 0 0,1 0 1,-1 1-1,1 0 0,0-1 1,0 1-1,0 0 0,0 0 1,0 0-1,1 0 0,-1 0 1,1 0-1,0 0 0,-1 5 1,1-5-5,0-1 1,0 0 0,1 1 0,-1-1 0,1 1 0,0-1 0,-1 1 0,1 0 0,0-1 0,0 1 0,1-1 0,-1 1 0,1-1 0,-1 1 0,1-1 0,0 0 0,0 1 0,0-1 0,0 0 0,0 1 0,0-1 0,1 0 0,-1 0 0,1 0 0,-1 0 0,1 0-1,2 1 1,4 2 91,0-1-1,0-1 1,0 1-1,1-1 1,-1-1-1,1 1 1,0-2-1,17 2 1,79-1 55,-63-3-466,-31 1 57,10 0-1417,0 0-1,0-2 1,24-4 0,5-10-6584</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10.680"/>
    </inkml:context>
    <inkml:brush xml:id="br0">
      <inkml:brushProperty name="width" value="0.05" units="cm"/>
      <inkml:brushProperty name="height" value="0.05" units="cm"/>
      <inkml:brushProperty name="color" value="#004F8B"/>
    </inkml:brush>
  </inkml:definitions>
  <inkml:trace contextRef="#ctx0" brushRef="#br0">1 1 7668,'0'0'11605,"35"11"-17400</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14.253"/>
    </inkml:context>
    <inkml:brush xml:id="br0">
      <inkml:brushProperty name="width" value="0.05" units="cm"/>
      <inkml:brushProperty name="height" value="0.05" units="cm"/>
      <inkml:brushProperty name="color" value="#004F8B"/>
    </inkml:brush>
  </inkml:definitions>
  <inkml:trace contextRef="#ctx0" brushRef="#br0">1 805 5314,'0'0'6209,"20"-4"-5548,69-15-109,-75 14-461,1 0 0,-1-2 0,-1 1-1,1-2 1,-1 1 0,0-2-1,-1 0 1,0 0 0,0-1 0,-1-1-1,-1 0 1,19-24 0,-18 19-83,0 0-1,-1 0 1,-1-1 0,-1 0 0,0 0 0,-1-1 0,-1 0-1,-1-1 1,0 1 0,-2-1 0,0 0 0,1-32 0,-4 18-65,-1-1 0,-2 1 0,-1 0 0,-1 0 0,-2 0 0,-15-44 1,19 67-14,-2-4 56,0-1 1,-1 1-1,-8-15 0,13 27-8,0 0 0,0 1-1,0-1 1,0 0 0,0 0-1,0 1 1,0-1-1,-1 1 1,1-1 0,-1 1-1,1-1 1,-1 1-1,1 0 1,-1 0 0,0 0-1,0 0 1,1 0 0,-1 0-1,0 0 1,0 0-1,0 1 1,0-1 0,0 1-1,0 0 1,0-1-1,0 1 1,0 0 0,0 0-1,0 0 1,0 1 0,-4 0-1,3 0 8,0 1 1,1-1-1,0 1 0,-1 0 0,1 0 0,0 0 1,0 0-1,0 1 0,0-1 0,0 0 1,0 1-1,1 0 0,-3 4 0,-16 42-55,15-35 86,-11 35 258,2 1 1,3 0-1,2 1 1,2 0-1,2 0 0,2 0 1,6 73-1,-2-114-230,-1-1-1,1 0 1,1 0-1,0 0 1,0 0-1,1 0 1,0-1-1,0 1 0,1-1 1,0 0-1,1 0 1,0 0-1,0 0 1,1-1-1,10 11 1,-8-11 5,0 0 1,0-1 0,1-1 0,0 0 0,0 0-1,0 0 1,1-1 0,0-1 0,-1 0 0,1 0 0,0 0-1,1-2 1,15 2 0,-2 0-55,0-2 0,-1 0 0,1-2-1,44-6 1,-60 5-52,0 0 0,1-1-1,-1 0 1,0 0 0,0-1-1,-1 0 1,1 0 0,-1-1-1,0 0 1,0 0 0,0-1-1,-1 0 1,1 0 0,-2-1-1,1 1 1,7-13 0,-7 10-120,-1-1 1,0 0 0,-1-1 0,0 1-1,0-1 1,-1 0 0,-1 0 0,0 0-1,0 0 1,-1 0 0,-1 0-1,0 0 1,0 0 0,-4-20 0,4 28 181,-1 0 1,0 0 0,-1 0 0,1 0-1,0 0 1,-1 0 0,1 1-1,-1-1 1,0 0 0,0 1-1,0-1 1,0 1 0,-1 0 0,1 0-1,-1-1 1,1 2 0,-1-1-1,0 0 1,0 0 0,1 1-1,-1 0 1,0 0 0,0-1 0,-1 2-1,1-1 1,0 0 0,0 1-1,0-1 1,0 1 0,-1 0-1,1 0 1,0 0 0,0 0 0,-1 1-1,1 0 1,0-1 0,0 1-1,0 0 1,0 0 0,0 1-1,0-1 1,0 1 0,0-1 0,1 1-1,-1 0 1,1 0 0,-1 0-1,1 0 1,0 1 0,-4 4 0,1 1 195,1-1 0,1 2 0,-1-1 0,1 0 0,1 1 1,-1 0-1,1-1 0,-1 15 0,3-18-141,-1-1-1,1 0 1,0 1-1,0-1 1,0 0-1,1 1 1,-1-1-1,1 0 1,0 0 0,0 1-1,1-1 1,-1 0-1,1 0 1,0 0-1,0-1 1,0 1-1,1 0 1,-1-1-1,5 5 1,1-2-103,-1-1-1,1 0 1,1 0 0,-1-1 0,1 0 0,0-1-1,-1 0 1,1 0 0,18 2 0,46 1-3618,-26-6-1725</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15.063"/>
    </inkml:context>
    <inkml:brush xml:id="br0">
      <inkml:brushProperty name="width" value="0.05" units="cm"/>
      <inkml:brushProperty name="height" value="0.05" units="cm"/>
      <inkml:brushProperty name="color" value="#004F8B"/>
    </inkml:brush>
  </inkml:definitions>
  <inkml:trace contextRef="#ctx0" brushRef="#br0">1 1 4386,'0'0'4335,"4"20"-3670,85 304 3494,-80-299-3818,53 179 1545,-54-174-1783,-2 1 0,-1 0 0,-2 0 0,-1 54 0,-2-84-99,0-1-1,0 1 0,0 0 1,0 0-1,0 0 0,0 0 0,0 0 1,0-1-1,-1 1 0,1 0 0,0 0 1,-1 0-1,1 0 0,0-1 1,-1 1-1,1 0 0,-1-1 0,1 1 1,-1 0-1,0-1 0,1 1 0,-1 0 1,0-1-1,1 1 0,-1-1 1,0 1-1,0-1 0,1 0 0,-1 1 1,0-1-1,0 0 0,0 1 0,1-1 1,-1 0-1,0 0 0,0 0 1,0 0-1,0 0 0,0 0 0,1 0 1,-1 0-1,0 0 0,0 0 0,0 0 1,0-1-1,0 1 0,-1-1 1,-1 0-8,1 0 0,-1 0 0,0 0 0,1-1 0,-1 1 0,1-1 0,0 1 0,-1-1 0,1 0 0,0 0 0,0 0 0,0 0 0,-2-3 0,-2-8-114,0-1 1,1 1 0,1-1-1,0 0 1,1 0-1,0 0 1,1 0 0,1-1-1,0 1 1,1 0-1,0-1 1,1 1-1,5-24 1,-4 26 102,1 1 0,0 0 1,1 0-1,0 0 0,0 0 0,1 1 0,0 0 1,1 0-1,0 0 0,1 1 0,0-1 0,1 2 1,-1-1-1,2 1 0,-1 0 0,1 1 0,15-10 1,-20 15 56,0 0 0,0 1 0,0 0 0,1-1 1,-1 1-1,0 1 0,1-1 0,-1 1 0,1-1 1,-1 1-1,1 1 0,-1-1 0,6 1 0,63 19 121,-10-2 137,-57-18-306,1 2 64,1-1 1,-1-1-1,1 0 0,-1 0 1,15-2-1,-20 2-49,0 0 0,-1-1 0,1 0 1,0 1-1,-1-1 0,1 0 0,-1 0 0,1 0 0,-1 0 0,0 0 0,1 0 0,-1-1 0,0 1 0,0 0 0,1-1 1,-1 1-1,0-1 0,-1 1 0,1-1 0,0 1 0,0-1 0,-1 1 0,1-1 0,-1 0 0,1 0 0,-1 1 0,0-1 1,1 0-1,-1-2 0,1-6-179,0 0 0,-1 0 0,0 0 1,0 0-1,-1 0 0,-4-17 0,3 21 64,-1 0 1,1 0-1,-1 0 0,0 1 1,0 0-1,-1-1 0,0 1 0,1 0 1,-2 1-1,1-1 0,-10-7 1,-2-2-89,-2 2 0,1 0 0,-21-10 0,29 17 157,0 1 1,-1 0-1,1 0 1,-1 1-1,0 0 1,0 1-1,0 0 1,-16-1-1,25 3 36,0 1 0,0-1-1,0 1 1,0-1 0,0 1 0,0-1 0,0 1-1,0 0 1,0-1 0,1 1 0,-1 0 0,0 0-1,0-1 1,0 1 0,1 0 0,-1 0 0,1 0-1,-1 0 1,1 0 0,-1 0 0,1 0 0,-1 0-1,1 0 1,0 0 0,0 0 0,-1 0 0,1 1-1,0-1 1,0 0 0,0 0 0,0 0 0,0 0-1,0 0 1,1 0 0,-1 0 0,0 0 0,1 1-1,0 1 1,0 3 70,0 0-1,1 0 0,-1 0 1,1 0-1,1 0 1,3 7-1,0-3 15,1-1 0,1 0 0,0-1 0,0 1 0,0-1 0,1-1 0,0 0 0,1 0-1,-1-1 1,1 0 0,0-1 0,16 6 0,-10-5 26,0-1 0,0 0-1,1-2 1,-1 0 0,1-1-1,0 0 1,32-2 0,-44 0-103,-1-1 1,0 0-1,1 1 0,-1-1 1,0-1-1,0 1 1,0-1-1,0 1 0,0-1 1,0-1-1,0 1 1,-1 0-1,1-1 0,-1 0 1,0 1-1,0-1 1,1-1-1,-2 1 0,1 0 1,0-1-1,-1 0 1,0 1-1,0-1 0,0 0 1,0 0-1,0 0 0,-1 0 1,1-5-1,3-11-12,-2 1 0,0-1 0,-1 0 0,-1-33 0,-1 51-113,0 1-15,0 1 0,0-1 0,0 0 0,0 1 1,0-1-1,0 0 0,0 1 0,0-1 0,0 0 1,0 1-1,0-1 0,0 0 0,1 1 1,-1-1-1,0 1 0,0-1 0,1 0 0,-1 1 1,1-1-1,-1 1 0,0-1 0,1 0 0,5 0-4604</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15.406"/>
    </inkml:context>
    <inkml:brush xml:id="br0">
      <inkml:brushProperty name="width" value="0.05" units="cm"/>
      <inkml:brushProperty name="height" value="0.05" units="cm"/>
      <inkml:brushProperty name="color" value="#004F8B"/>
    </inkml:brush>
  </inkml:definitions>
  <inkml:trace contextRef="#ctx0" brushRef="#br0">0 217 8244,'0'0'5285,"4"-19"-4896,13-62-66,-15 75-221,0 1 0,0-1 1,0 1-1,1 0 0,0 0 0,0 0 0,0 0 0,0 1 1,1-1-1,0 1 0,0 0 0,0 0 0,0 0 0,1 0 1,-1 1-1,1 0 0,0 0 0,0 0 0,0 0 0,8-2 0,5-1 248,-1 2-1,1 0 1,-1 0-1,29 0 0,-36 3-194,-3 0-654,12 0 1322</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15.767"/>
    </inkml:context>
    <inkml:brush xml:id="br0">
      <inkml:brushProperty name="width" value="0.05" units="cm"/>
      <inkml:brushProperty name="height" value="0.05" units="cm"/>
      <inkml:brushProperty name="color" value="#004F8B"/>
    </inkml:brush>
  </inkml:definitions>
  <inkml:trace contextRef="#ctx0" brushRef="#br0">3 12 8852,'0'0'8500,"-2"-11"-9012,14 16-2482,2 6-1872</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16.109"/>
    </inkml:context>
    <inkml:brush xml:id="br0">
      <inkml:brushProperty name="width" value="0.05" units="cm"/>
      <inkml:brushProperty name="height" value="0.05" units="cm"/>
      <inkml:brushProperty name="color" value="#004F8B"/>
    </inkml:brush>
  </inkml:definitions>
  <inkml:trace contextRef="#ctx0" brushRef="#br0">0 0 12934,'0'0'3954,"0"10"-10213</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23.499"/>
    </inkml:context>
    <inkml:brush xml:id="br0">
      <inkml:brushProperty name="width" value="0.05" units="cm"/>
      <inkml:brushProperty name="height" value="0.05" units="cm"/>
      <inkml:brushProperty name="color" value="#004F8B"/>
    </inkml:brush>
  </inkml:definitions>
  <inkml:trace contextRef="#ctx0" brushRef="#br0">1 0 3474,'0'0'14342,"0"13"-11332,2-13-2754,-2 2-288</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26.397"/>
    </inkml:context>
    <inkml:brush xml:id="br0">
      <inkml:brushProperty name="width" value="0.05" units="cm"/>
      <inkml:brushProperty name="height" value="0.05" units="cm"/>
      <inkml:brushProperty name="color" value="#004F8B"/>
    </inkml:brush>
  </inkml:definitions>
  <inkml:trace contextRef="#ctx0" brushRef="#br0">322 16 2145,'0'0'6416,"0"-16"-5741,4 77 670,3 0-1,2-1 1,24 84 0,-33-143-1356,0-1 0,-1 1 0,1 0 0,0-1 0,0 1 0,-1-1 0,1 1 0,-1 0 0,1-1 0,-1 1 0,1-1 0,-1 1 0,1-1 1,-1 0-1,1 1 0,-1-1 0,0 1 0,1-1 0,-1 0 0,0 0 0,1 1 0,-1-1 0,0 0 0,1 0 0,-1 0 0,0 0 0,1 1 0,-1-1 0,0 0 1,1 0-1,-1-1 0,0 1 0,0 0 0,1 0 0,-2 0 0,-33-1-747,32 0 621,-120-14-1781,73 7 1679,-72-1 0,121 8 253,1 1-1,-1 0 0,0 0 0,0 0 0,0 0 1,1 1-1,-1-1 0,0 0 0,0 0 0,1 0 1,-1 1-1,0-1 0,0 0 0,1 1 1,-1-1-1,0 0 0,1 1 0,-1-1 0,1 1 1,-1-1-1,1 1 0,-1-1 0,0 1 1,1 0-1,0-1 0,-1 1 0,1 0 0,-1-1 1,1 1-1,-1 1 0,1 0 12,0 0 0,0 0 0,0 1 0,0-1 0,0 0 0,0 0-1,0 0 1,1 0 0,-1 0 0,1 1 0,1 1 0,0 2 42,0 0 0,1 0 0,0-1 1,0 1-1,1-1 0,0 0 0,5 7 0,3-2 26,1-1-1,0-1 0,0 0 1,0-1-1,1 0 1,0-1-1,1 0 0,0-1 1,-1-1-1,26 4 1,10-2-16,95-1 0,-126-5-95,0-1 1,0-1-1,-1-1 0,1-1 0,-1-1 0,0 0 0,0-1 0,-1-1 0,0 0 0,0-2 0,0 0 0,-1-1 0,0 0 0,15-14 0,-26 18-39,0 0 0,-1 0 0,1 0 0,-1 0 0,-1-1 0,1 0 0,-1 0 0,0 0 0,-1 0 0,0 0 0,0 0-1,0-1 1,-1 1 0,0 0 0,0-1 0,-1 1 0,0-1 0,0 0 0,-1 1 0,-3-14 0,3 18 90,-1-1 0,1 1-1,-1 0 1,0 0 0,1 0 0,-2 0 0,1 0-1,0 1 1,0-1 0,-1 1 0,1-1 0,-1 1-1,0 0 1,0 0 0,0 0 0,0 0 0,0 1-1,0-1 1,-1 1 0,1 0 0,0 0-1,-1 0 1,-5-1 0,4 1-20,0 0 1,0 0-1,0 0 0,0 0 1,0 1-1,-1 0 0,1 0 1,0 1-1,0-1 0,0 1 1,0 0-1,0 1 1,0-1-1,0 1 0,-8 4 1,10-4 39,-1 1 0,1 0 0,0 0 0,0 0 0,1 0 0,-1 0 0,1 1 0,-1-1 0,1 1 0,0 0 0,0-1 0,1 1 0,-1 0 0,-1 7 0,1 2 252,0 0 1,1-1-1,0 21 0,1-30-273,0 0 0,1 0 0,-1 0-1,1-1 1,-1 1 0,1 0 0,0 0-1,0-1 1,0 1 0,1-1-1,-1 1 1,1-1 0,-1 1 0,1-1-1,0 0 1,0 0 0,0 1-1,3 2 1,1-1 26,0 0 0,0 0 0,0-1 0,1 1 0,-1-1 0,1-1-1,9 3 1,6 1 47,1-2-1,0 0 0,41 0 1,-23-2-240,42 0-1226,-34-12-5891,-33 1 291</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31.318"/>
    </inkml:context>
    <inkml:brush xml:id="br0">
      <inkml:brushProperty name="width" value="0.05" units="cm"/>
      <inkml:brushProperty name="height" value="0.05" units="cm"/>
      <inkml:brushProperty name="color" value="#004F8B"/>
    </inkml:brush>
  </inkml:definitions>
  <inkml:trace contextRef="#ctx0" brushRef="#br0">176 126 288,'0'0'6022,"7"-11"-5291,22-33 210,-27 43-823,-1-1-1,0 0 1,1 0-1,-1 0 0,0 0 1,0-1-1,-1 1 1,1 0-1,0 0 0,-1 0 1,1-1-1,-1 1 1,0 0-1,0-1 1,0 1-1,0 0 0,0-1 1,0 1-1,-1 0 1,1 0-1,-1-1 1,0-1-1,0 2-71,0 1 0,0 0 0,-1-1 0,1 1-1,0 0 1,0 0 0,0 0 0,-1 0 0,1 0 0,-1 0 0,1 0 0,-1 0 0,1 1 0,-1-1-1,1 1 1,-1-1 0,0 1 0,1-1 0,-1 1 0,0 0 0,1 0 0,-4 0 0,-4 0-22,0 0 0,-1 1 0,1 0 0,0 0 1,0 1-1,0 1 0,0-1 0,0 1 0,-14 8 0,17-8 69,1 1-1,0 0 1,-1 0-1,1 0 0,1 1 1,-1-1-1,1 1 0,-1 0 1,2 1-1,-1-1 1,0 1-1,1 0 0,0-1 1,-4 13-1,5-13 5,0 0-1,1 1 1,-1-1-1,1 0 1,0 0-1,1 1 1,-1-1-1,1 1 1,0-1-1,0 1 1,1-1-1,-1 0 1,1 1-1,1-1 1,2 8-1,-2-8-37,1-1 0,-1 0-1,1 0 1,0 0 0,1 0 0,-1 0-1,0-1 1,1 0 0,0 0-1,0 0 1,0 0 0,0 0 0,1-1-1,-1 1 1,1-1 0,-1-1 0,7 3-1,23 4-97,0-1-1,0-2 0,0-2 0,1-1 1,55-3-1,-32 0-1571,-44 1 406,-1 0 0,1-1-1,0-1 1,-1 0-1,15-4 1,8-7-5361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14.638"/>
    </inkml:context>
    <inkml:brush xml:id="br0">
      <inkml:brushProperty name="width" value="0.05" units="cm"/>
      <inkml:brushProperty name="height" value="0.05" units="cm"/>
      <inkml:brushProperty name="color" value="#004F8B"/>
    </inkml:brush>
  </inkml:definitions>
  <inkml:trace contextRef="#ctx0" brushRef="#br0">236 135 6099,'0'0'8196,"-7"-17"-7690,-24-52-383,29 66-125,0 0 0,0-1 0,0 1 0,-1 1 0,1-1 0,-1 0 0,0 0 0,0 1 0,0 0 0,0 0 0,0-1 0,0 2 0,0-1 0,-1 0 0,1 1 0,-1-1 0,-4 0 0,-1 0-30,-1 1 1,0-1 0,1 2-1,-15 0 1,15 0-13,6 0 40,0 0 1,0 1-1,0-1 1,0 1 0,0 0-1,0 0 1,0 0-1,0 0 1,1 0 0,-1 1-1,0-1 1,1 1-1,-1 0 1,1 0-1,0 0 1,-1 0 0,1 0-1,0 0 1,0 1-1,1-1 1,-1 1-1,0-1 1,1 1 0,-1 0-1,1-1 1,0 1-1,0 0 1,0 0-1,0 0 1,1 0 0,-1 3-1,0 0 51,0 0 0,0-1 0,1 1-1,0 0 1,0-1 0,0 1 0,1-1-1,0 1 1,0 0 0,0-1 0,1 0 0,-1 1-1,2-1 1,-1 0 0,0 0 0,5 7-1,0-4-27,1-1 0,-1 0-1,1-1 1,0 0 0,0 0 0,1 0-1,0-1 1,0-1 0,0 1-1,1-1 1,-1-1 0,1 0-1,0 0 1,0-1 0,0-1 0,0 1-1,0-1 1,0-1 0,1 0-1,16-2 1,-21 1 38,0 1-1,1-1 1,-1-1 0,0 1-1,0-1 1,0 0 0,0 0-1,0-1 1,0 1-1,-1-1 1,1-1 0,-1 1-1,0-1 1,0 0 0,0 0-1,-1 0 1,1-1 0,-1 0-1,0 0 1,0 0-1,-1 0 1,1 0 0,-1-1-1,0 0 1,-1 1 0,1-1-1,-1 0 1,-1 0 0,1-1-1,-1 1 1,0 0-1,0 0 1,0-10 0,-1 31-112,0 1 1,1 0-1,1-1 1,1 0 0,0 1-1,1-1 1,7 17-1,-9-27 66,0-1 0,0 1 0,1-1-1,-1 1 1,1-1 0,0 0 0,0 0 0,1 0-1,-1 0 1,1-1 0,0 1 0,0-1 0,0 0-1,0 0 1,1-1 0,-1 1 0,1-1 0,0 0-1,-1 0 1,1 0 0,0-1 0,0 0 0,0 0-1,0 0 1,9 0 0,-6 0 11,0-1 1,1-1-1,-1 1 1,0-1-1,1 0 1,-1-1-1,0 0 1,0 0-1,0-1 0,0 0 1,-1-1-1,1 1 1,-1-1-1,0-1 1,0 1-1,0-1 1,-1-1-1,1 1 1,-1-1-1,-1 0 0,1 0 1,-1-1-1,0 0 1,0 1-1,-1-2 1,0 1-1,0-1 1,3-10-1,-5 14-36,-1-1 0,1 0 0,-1 0 0,0 0 1,-1 0-1,1 0 0,-1 0 0,0-1 0,0 1 0,0 0 0,-1 0 0,0 0 1,0 0-1,0 0 0,-1 0 0,0 1 0,0-1 0,0 0 0,0 1 0,-1-1 0,1 1 1,-1 0-1,0 0 0,-1 0 0,1 0 0,-1 0 0,-4-3 0,0 1-82,0 1 0,-1 0 0,0 0 0,0 1 0,0 0 0,0 1 0,-1 0-1,1 0 1,-1 1 0,0 0 0,0 1 0,1 0 0,-13 1 0,6-1-70,-29 2-22,44-1 182,0 0-1,0 0 1,0 0 0,0 1 0,0-1 0,0 0 0,0 1 0,0-1 0,0 0 0,0 1 0,0 0 0,0-1 0,0 1-1,0 0 1,0-1 0,0 1 0,1 0 0,-1 0 0,0-1 0,1 1 0,-1 0 0,0 0 0,1 0 0,-1 0 0,1 0 0,0 0-1,-1 0 1,1 0 0,0 0 0,-1 0 0,1 0 0,0 3 0,0-3 15,1 0 1,-1 0-1,1 0 0,-1-1 0,1 1 1,-1 0-1,1 0 0,0 0 1,-1 0-1,1 0 0,0-1 1,0 1-1,-1 0 0,1-1 0,0 1 1,0-1-1,0 1 0,0-1 1,0 1-1,0-1 0,0 1 0,0-1 1,2 1-1,32 7 299,-26-6-225,49 10 25,-29-8 20,-1 2-1,1 1 1,-1 1 0,36 17-1,-57-22-179,-1 1-1,1-1 1,-1 1-1,0 1 1,0-1-1,0 1 1,0 0-1,-1 1 1,0-1-1,0 1 1,-1 0-1,1 0 1,-1 1-1,0-1 1,-1 1-1,0 0 1,0 0-1,0 0 1,-1 0-1,0 0 1,1 15-1,-2-16-3055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38.308"/>
    </inkml:context>
    <inkml:brush xml:id="br0">
      <inkml:brushProperty name="width" value="0.05" units="cm"/>
      <inkml:brushProperty name="height" value="0.05" units="cm"/>
      <inkml:brushProperty name="color" value="#004F8B"/>
    </inkml:brush>
  </inkml:definitions>
  <inkml:trace contextRef="#ctx0" brushRef="#br0">0 97 5523,'0'0'1248,"75"-97"-8019</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32.023"/>
    </inkml:context>
    <inkml:brush xml:id="br0">
      <inkml:brushProperty name="width" value="0.05" units="cm"/>
      <inkml:brushProperty name="height" value="0.05" units="cm"/>
      <inkml:brushProperty name="color" value="#004F8B"/>
    </inkml:brush>
  </inkml:definitions>
  <inkml:trace contextRef="#ctx0" brushRef="#br0">352 98 4514,'0'0'4965,"-15"-9"-4575,13 7-368,-9-6 89,1 2 0,-2-1 0,1 1 0,0 1 0,-1 0 1,0 1-1,0 0 0,-1 1 0,-16-3 0,12 4 127,0 1 1,-1 0-1,1 1 0,-1 1 0,-30 6 0,44-6-187,1 0 1,-1 0-1,1 1 0,0-1 1,-1 1-1,1-1 0,0 1 0,0 0 1,0 0-1,0 1 0,0-1 0,0 1 1,1-1-1,-1 1 0,1 0 1,0 0-1,0 0 0,0 0 0,0 0 1,1 1-1,-1-1 0,1 0 0,-1 1 1,1-1-1,1 1 0,-1 0 1,0-1-1,1 1 0,0 0 0,-1-1 1,2 1-1,-1 0 0,1 6 0,0-6-22,0 0-1,0 0 1,1 0-1,-1 0 0,1 0 1,0-1-1,0 1 0,0-1 1,1 1-1,-1-1 0,1 0 1,0 0-1,0 0 0,0 0 1,0 0-1,0-1 0,0 1 1,1-1-1,0 0 0,-1 0 1,1 0-1,0-1 0,0 1 1,0-1-1,7 2 0,7 1 56,-1 0 1,1-1-1,0-1 0,29 0 0,-44-2-93,1 0 0,0-1 1,0 1-1,-1-1 0,1 0 0,0 0 0,-1-1 0,1 1 0,-1-1 0,0 0 0,1 0 0,-1 0 0,0 0 0,0 0 0,0-1 0,-1 1 0,1-1 0,0 0 0,-1 0 0,0 0 0,0 0 0,0 0 1,0 0-1,0-1 0,0 1 0,1-6 0,-1 2-84,1-1 0,-1 1 0,-1-1 0,1 1 0,-1-1 1,0 0-1,-1 1 0,0-1 0,0 0 0,-1 1 0,0-1 1,-3-11-1,3 18 103,1-1 1,-1 1 0,1 0 0,-1 0-1,0-1 1,1 1 0,-1 0-1,0 0 1,0 0 0,0 0-1,0 0 1,0 0 0,0 0 0,-1 0-1,0-1 1,1 2-9,1 0 1,-1 0-1,1 0 1,-1 0-1,1 0 0,0-1 1,-1 1-1,1 0 1,-1 0-1,1 0 0,-1 0 1,1 0-1,-1 1 1,1-1-1,0 0 0,-1 0 1,1 0-1,-1 0 1,1 0-1,-1 1 0,1-1 1,0 0-1,-1 0 0,1 1 1,0-1-1,-1 0 1,1 0-1,0 1 0,-1-1 1,1 0-1,0 1 1,-1-1-1,1 1 0,0-1 1,0 0-1,0 1 1,-1-1-1,1 1 0,0-1 1,0 1-1,0-1 1,0 0-1,0 1 0,0-1 1,0 1-1,0-1 1,0 1-1,0-1 0,0 1 1,0 0-1,-1 3 15,1 0 1,-1 1-1,1-1 0,0 1 1,0-1-1,1 1 0,-1-1 1,1 0-1,0 1 0,0-1 1,0 0-1,1 0 0,0 1 1,-1-1-1,2 0 0,2 4 0,-1-4 13,0 1 0,1-1 0,-1 0-1,1 0 1,0-1 0,1 1 0,-1-1-1,0 0 1,1-1 0,0 1-1,8 2 1,-4-2-29,1 1 0,-1-1-1,1-1 1,0 0 0,0 0-1,0-1 1,0-1 0,0 0 0,0 0-1,17-3 1,-24 1-70,0 0 1,0 0-1,0-1 0,-1 1 0,1-1 0,-1 0 0,0 0 1,1 0-1,-1-1 0,-1 1 0,1-1 0,0 1 1,-1-1-1,0 0 0,2-4 0,0 1-412,0-1 0,-1 0-1,0 0 1,-1 0 0,1 0-1,-2 0 1,2-9 0,-3-43 971,0 90 860,1-25-1276,-1-1 0,0 0-1,1 0 1,0 1 0,0-1-1,0 0 1,1 0 0,-1 0-1,1 0 1,0 0 0,0-1-1,0 1 1,1 0-1,-1-1 1,1 0 0,0 0-1,0 1 1,0-2 0,0 1-1,1 0 1,-1-1 0,1 1-1,0-1 1,-1 0 0,1 0-1,7 2 1,4 1-797,1 0 0,-1-1 1,1-1-1,0 0 0,31 1 1,-9-4-2861</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32.488"/>
    </inkml:context>
    <inkml:brush xml:id="br0">
      <inkml:brushProperty name="width" value="0.05" units="cm"/>
      <inkml:brushProperty name="height" value="0.05" units="cm"/>
      <inkml:brushProperty name="color" value="#004F8B"/>
    </inkml:brush>
  </inkml:definitions>
  <inkml:trace contextRef="#ctx0" brushRef="#br0">6 1 9845,'0'0'3812,"-1"22"-3319,0 33 16,-3 29 653,9 86 1,-4-164-1180,-1 0 0,1 0-1,1 1 1,-1-1 0,1 0 0,0 0 0,0-1 0,1 1 0,0 0 0,0-1-1,4 7 1,-4-13-420,-1 0 315,-1 1 0,1-1-1,0-1 1,0 1 0,-1 0 0,1 0-1,-1-1 1,1 1 0,-1-1-1,2-1 1,6-8-703,-1 0 0,2 1-1,0 0 1,0 0 0,1 1 0,19-13 0,-25 19 953,1 0 1,0 0-1,0 1 1,1-1-1,-1 1 1,0 1 0,1-1-1,-1 1 1,1 0-1,0 1 1,-1 0-1,1 0 1,-1 0 0,1 1-1,0-1 1,9 4-1,-13-3 21,0 1 0,1-1 0,-1 1 0,0 0 0,0 0-1,1 0 1,-2 0 0,1 0 0,0 1 0,0 0 0,-1-1 0,1 1-1,-1 0 1,0 0 0,0 0 0,0 1 0,0-1 0,-1 0 0,1 1-1,-1-1 1,0 1 0,0-1 0,0 1 0,-1 0 0,1-1 0,-1 8 0,1-7-120,-1 0 0,0 1 1,0-1-1,0 0 0,0 0 1,-1 0-1,0 0 1,0 0-1,0 0 0,0 0 1,-1 0-1,1 0 1,-1-1-1,0 1 0,0 0 1,-1-1-1,1 1 1,-1-1-1,1 0 0,-1 0 1,0 0-1,0 0 1,-6 3-1,-5 0-110,0-1 1,0-1-1,-1 0 0,1-1 0,-1 0 0,0-1 1,0-1-1,0-1 0,1 0 0,-17-2 1,29 2-108,0 0 1,0 0 0,0 0-1,0 0 1,0-1 0,0 1 0,0-1-1,0 0 1,0 1 0,1-1-1,-1 0 1,0 0 0,0 0-1,1 0 1,-1 0 0,0-1 0,1 1-1,0 0 1,-1-1 0,1 1-1,0-1 1,-1 0 0,1 1-1,0-1 1,0 0 0,0 0-1,1 1 1,-1-1 0,0 0 0,1 0-1,-1 0 1,1 0 0,-1-3-1,0-20-3899</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32.877"/>
    </inkml:context>
    <inkml:brush xml:id="br0">
      <inkml:brushProperty name="width" value="0.05" units="cm"/>
      <inkml:brushProperty name="height" value="0.05" units="cm"/>
      <inkml:brushProperty name="color" value="#004F8B"/>
    </inkml:brush>
  </inkml:definitions>
  <inkml:trace contextRef="#ctx0" brushRef="#br0">7 167 10053,'0'0'1494,"19"1"976,3 2-1932,24 3 382,1-3-1,-1-1 0,76-7 0,-118 4-897,0 0 0,0-1 0,0 0 0,0 1 0,0-1 0,0 0 0,0-1-1,-1 1 1,1-1 0,-1 1 0,0-1 0,1 0 0,-1-1 0,-1 1 0,4-4 0,-5 5-39,0 0 0,1 0 1,-1 1-1,0-1 1,-1 0-1,1 0 1,0 0-1,0-1 0,-1 1 1,0 0-1,1 0 1,-1 0-1,0 0 0,0 0 1,0 0-1,0-1 1,0 1-1,-1 0 1,1 0-1,0 0 0,-1 0 1,0 0-1,0 0 1,1 0-1,-1 0 1,0 0-1,0 0 0,-1 0 1,1 1-1,0-1 1,-1 0-1,1 1 0,-3-2 1,-4-4-155,-1 1-1,0 0 1,-1 0 0,1 1-1,-1 0 1,0 1 0,0 0-1,-1 0 1,1 1 0,-15-2-1,-4 0-163,-1 1 0,-48 1 1,74 3 358,0 0 0,1 1 0,-1-1 1,0 1-1,0 0 0,0 0 1,1 0-1,-1 1 0,1-1 0,-1 1 1,1 0-1,-1 0 0,1 0 1,0 1-1,0-1 0,0 1 0,0 0 1,1-1-1,-1 1 0,1 0 1,-1 1-1,-2 3 0,2 0 69,-1 1-1,1-1 1,0 0-1,0 1 1,1 0 0,0-1-1,1 1 1,-1 0-1,1 0 1,1 9-1,0-15-97,0 0-1,1 0 1,-1-1-1,1 1 0,0-1 1,-1 1-1,1 0 0,0-1 1,0 0-1,0 1 1,0-1-1,0 1 0,0-1 1,1 0-1,-1 0 1,0 0-1,1 0 0,-1 0 1,0 0-1,1 0 1,-1 0-1,1 0 0,0-1 1,-1 1-1,1 0 1,0-1-1,-1 0 0,1 1 1,0-1-1,2 0 1,63 5-1501,-57-5 939,39 0-2728,-1-1-2444</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33.203"/>
    </inkml:context>
    <inkml:brush xml:id="br0">
      <inkml:brushProperty name="width" value="0.05" units="cm"/>
      <inkml:brushProperty name="height" value="0.05" units="cm"/>
      <inkml:brushProperty name="color" value="#004F8B"/>
    </inkml:brush>
  </inkml:definitions>
  <inkml:trace contextRef="#ctx0" brushRef="#br0">0 0 9364,'0'0'8244,"106"90"-6659,-73-68-193,0 0-719,-2-5-353,-4 0-320,-2-4 48,-4-4-160,-5-5 112,-1 0-961,-1-4-1152,3 0-352,-2 0-768,-3-6-1938</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33.533"/>
    </inkml:context>
    <inkml:brush xml:id="br0">
      <inkml:brushProperty name="width" value="0.05" units="cm"/>
      <inkml:brushProperty name="height" value="0.05" units="cm"/>
      <inkml:brushProperty name="color" value="#004F8B"/>
    </inkml:brush>
  </inkml:definitions>
  <inkml:trace contextRef="#ctx0" brushRef="#br0">228 0 1313,'0'0'10244,"-118"110"-7619,89-74-1584,4-3-161,5-3-816,3-4-64,7-5 0,3-8-688,5-8-1345</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34.222"/>
    </inkml:context>
    <inkml:brush xml:id="br0">
      <inkml:brushProperty name="width" value="0.05" units="cm"/>
      <inkml:brushProperty name="height" value="0.05" units="cm"/>
      <inkml:brushProperty name="color" value="#004F8B"/>
    </inkml:brush>
  </inkml:definitions>
  <inkml:trace contextRef="#ctx0" brushRef="#br0">0 452 7203,'0'0'4047,"12"6"-2942,3 2-839,1-2-1,0 1 1,0-2-1,0 0 1,0-1 0,1-1-1,0 0 1,25 0-1,-36-3-236,0 0 0,0 0 0,-1 0 1,1-1-1,0 1 0,-1-2 0,1 1 0,-1 0 0,1-1 0,-1 0 0,0-1 0,9-4 0,-11 4-120,0 0 1,-1 0 0,1 0-1,-1 0 1,0 0 0,0 0-1,0-1 1,0 1-1,-1-1 1,1 1 0,-1-1-1,0 0 1,0 0 0,0 1-1,-1-1 1,1 0 0,-1 0-1,0 0 1,-1-6-1,1 6 21,-2-28-482,2 31 561,0 0-1,0 0 0,0 0 1,-1 0-1,1 0 0,0 1 1,0-1-1,-1 0 0,1 0 1,0 0-1,-1 1 1,1-1-1,-1 0 0,1 0 1,-1 1-1,0-1 0,1 0 1,-1 1-1,0-1 1,1 1-1,-1-1 0,0 1 1,0-1-1,1 1 0,-1 0 1,0-1-1,0 1 0,0 0 1,0-1-1,-1 1 1,2 29 260,2-1 91,2 1 1,1 0-1,2-1 0,0 0 0,16 35 1,5 24 329,-16-45-590,-2 0 1,-2 0-1,-2 1 0,2 59 1,-8-101-100,0 1 1,-1 0-1,1 0 1,0 0 0,0 0-1,-1-1 1,0 1-1,1 0 1,-1 0 0,0-1-1,1 1 1,-1 0-1,0-1 1,0 1-1,-1-1 1,1 1 0,0-1-1,0 0 1,-1 1-1,1-1 1,-1 0 0,1 0-1,-4 2 1,1-1-5,-1 0 1,1 0 0,-1-1-1,0 0 1,0 0 0,0 0-1,0 0 1,1-1-1,-8 0 1,4 0-66,-1 0 0,1-1 0,-1 0 0,1 0 1,0-1-1,-1 0 0,1-1 0,0 1 0,0-2 0,0 1 0,-7-6 0,9 3 16,0 0 1,0-1-1,1 0 0,0 0 0,0-1 0,0 1 0,1-1 1,0 0-1,1 0 0,0-1 0,0 1 0,1-1 0,0 1 1,0-1-1,1 0 0,0 0 0,0 0 0,1 1 0,1-1 1,-1 0-1,1 0 0,1 0 0,0 1 0,0-1 0,0 1 1,1-1-1,1 1 0,-1 0 0,1 0 0,1 0 0,0 1 1,0-1-1,0 1 0,9-9 0,8 0-4,0 1 1,1 0-1,1 2 0,0 1 0,1 1 1,0 1-1,30-7 0,-20 5 268,-1-1 0,64-33-1,-88 41-194,-1-1-1,0 0 0,-1 0 0,1 0 1,-1-1-1,0 0 0,-1-1 0,0 0 1,0 0-1,-1 0 0,0-1 0,0 0 1,-1 0-1,0-1 0,-1 1 0,0-1 1,0 0-1,-1 0 0,-1-1 0,1 1 1,-2 0-1,2-18 0,-3 5-100,0-1 0,-2 0 0,-1 1 0,-6-29 0,6 42 38,0 0 0,0 1 0,-1-1 0,0 1-1,0-1 1,-1 1 0,0 1 0,-1-1 0,0 1 0,-1 0 0,1 0 0,-11-8 0,16 14 44,-1 1-1,0-1 1,-1 1 0,1 0-1,0-1 1,0 1 0,0 0-1,-1 0 1,1 1 0,0-1-1,-1 0 1,1 1 0,-1 0 0,1-1-1,-1 1 1,1 0 0,-1 0-1,1 0 1,-1 1 0,1-1-1,-1 1 1,1-1 0,0 1-1,-1 0 1,1 0 0,0 0-1,-1 0 1,1 0 0,0 0 0,0 1-1,0-1 1,0 1 0,0-1-1,1 1 1,-1 0 0,0 0-1,-2 3 1,-5 6 128,1 1 1,0 0-1,0 0 0,1 1 0,-6 13 0,3 1 182,1 0-1,1 0 1,2 1-1,0 0 0,2 0 1,1 1-1,2-1 0,0 1 1,5 38-1,-3-61-286,0 1 0,0 0 1,1-1-1,0 1 0,0-1 1,0 0-1,1 0 0,0 0 0,0 0 1,1 0-1,0 0 0,0-1 1,0 0-1,0 1 0,1-2 0,0 1 1,0 0-1,0-1 0,1 0 1,-1-1-1,1 1 0,0-1 0,0 0 1,0 0-1,12 3 0,0 0-437,-1-1 0,1-1 0,25 3 0,49-3-4625,-26-4-2069</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34.949"/>
    </inkml:context>
    <inkml:brush xml:id="br0">
      <inkml:brushProperty name="width" value="0.05" units="cm"/>
      <inkml:brushProperty name="height" value="0.05" units="cm"/>
      <inkml:brushProperty name="color" value="#004F8B"/>
    </inkml:brush>
  </inkml:definitions>
  <inkml:trace contextRef="#ctx0" brushRef="#br0">399 404 2017,'0'0'12584,"-12"-13"-12269,1 0-222,7 8-76,0 0 0,0 0 1,0 1-1,0-1 0,0 1 1,-1 0-1,0 1 0,0-1 1,0 1-1,0 0 0,-1 0 0,1 0 1,-1 1-1,0 0 0,1 0 1,-8-1-1,-14-2-30,-1 0 1,1 2-1,0 1 1,-1 1-1,0 2 1,-28 3-1,53-3 4,-1 1 0,1-1 0,-1 1-1,1-1 1,0 1 0,0 0 0,0 0 0,0 1 0,0-1 0,0 1-1,0-1 1,1 1 0,0 0 0,-1 0 0,1 0 0,0 0-1,0 0 1,1 1 0,-1-1 0,1 0 0,-1 1 0,1 0 0,-1 6-1,1-6 10,0-1 0,0 1 0,1-1 0,-1 1 0,1 0 0,0-1 0,0 1 0,0-1 0,0 1 0,1 0 0,0-1 0,-1 1-1,1-1 1,0 1 0,1-1 0,-1 0 0,1 1 0,-1-1 0,1 0 0,0 0 0,0 0 0,1 0 0,-1 0 0,3 2 0,0-1-5,1-1 0,-1 1 1,1-1-1,0 0 0,0-1 1,0 1-1,0-1 1,0-1-1,1 1 0,-1-1 1,0 0-1,1 0 0,-1-1 1,1 0-1,-1 0 1,1 0-1,-1-1 0,0 0 1,1 0-1,-1-1 0,0 0 1,0 0-1,0 0 1,0-1-1,0 0 0,0 0 1,5-4-1,-6 3-170,0 0 0,-1 0 0,1 0-1,-1-1 1,0 0 0,-1 0 0,1 0 0,-1 0 0,0 0-1,0-1 1,-1 1 0,1-1 0,-1 0 0,0 0 0,-1 1-1,0-1 1,0 0 0,1-12 0,-2-31-951,0 30 1659,0 16 741,0 8 950,0-2-2219,0 1 1,1-1-1,-1 1 0,1-1 0,0 1 0,0-1 1,0 0-1,0 1 0,1-1 0,-1 0 0,1 0 1,0 0-1,-1 0 0,2 0 0,-1 0 0,0 0 1,4 3-1,0-1 13,0-1 0,0 0 0,0 0-1,0 0 1,1-1 0,0 0 0,-1 0 0,10 2 0,1-1-254,1 0 1,0-1-1,0-1 0,1-1 0,-1 0 1,21-3-1,-35 2 65,-1-1 1,1 1-1,0-1 1,-1 0-1,1 0 1,-1-1-1,0 1 0,1-1 1,-1 0-1,0 0 1,0 0-1,0 0 1,0 0-1,0-1 0,-1 1 1,1-1-1,-1 0 1,0 0-1,1 0 1,-1 0-1,-1 0 0,1 0 1,0 0-1,-1-1 1,1 1-1,-1-1 1,0 1-1,1-8 0,1-9 52,0 0-1,-2-1 0,0 1 1,-3-24-1,1 10 196,2-2 249,-1-46-461,-1 76 782,0 0 1,0 1-1,-1-1 1,1 0-1,-1 1 1,-5-10-1,0 27 1240,2 18-1363,0 0 0,2 0 0,1 0 0,3 34 0,-1-30 10,0-24-508,1 0 0,0-1 0,0 1 1,1 0-1,1-1 0,-1 0 0,1 1 0,1-1 0,0 0 0,0-1 0,1 1 0,0-1 0,0 0 0,1 0 0,0 0 1,0-1-1,1 0 0,0 0 0,0 0 0,1-1 0,0-1 0,0 1 0,0-1 0,1 0 0,0-1 0,-1 0 0,2 0 0,-1-1 1,0-1-1,1 1 0,-1-1 0,1-1 0,-1 0 0,13 0 0,39-1-5692,-42-5 799</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35.307"/>
    </inkml:context>
    <inkml:brush xml:id="br0">
      <inkml:brushProperty name="width" value="0.05" units="cm"/>
      <inkml:brushProperty name="height" value="0.05" units="cm"/>
      <inkml:brushProperty name="color" value="#004F8B"/>
    </inkml:brush>
  </inkml:definitions>
  <inkml:trace contextRef="#ctx0" brushRef="#br0">1 10 2001,'0'0'14487,"114"2"-15544,-71-2-1680,-3-12-5011</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35.640"/>
    </inkml:context>
    <inkml:brush xml:id="br0">
      <inkml:brushProperty name="width" value="0.05" units="cm"/>
      <inkml:brushProperty name="height" value="0.05" units="cm"/>
      <inkml:brushProperty name="color" value="#004F8B"/>
    </inkml:brush>
  </inkml:definitions>
  <inkml:trace contextRef="#ctx0" brushRef="#br0">135 109 7668,'0'0'5989,"20"0"-4500,7 1-1275,-5 0 26,-1-1 1,27-3 0,-45 3-216,0-1 0,0 0 0,-1 0 0,1 0 0,0 0 0,-1-1 0,1 1 0,0-1 0,-1 1 0,0-1 0,1 0 0,-1 0 0,0 0 0,0 0 0,0 0 0,0-1 0,-1 1 0,3-4 0,-3 5-33,0-1-1,0 1 1,-1 0-1,1-1 1,0 1-1,-1-1 1,1 1-1,-1-1 1,0 1 0,1-1-1,-1 0 1,0 1-1,0-1 1,0 1-1,0-1 1,0 1-1,0-1 1,-1 0-1,1 1 1,0-1 0,-1 1-1,1-1 1,-1 1-1,0-1 1,1 1-1,-1 0 1,0-1-1,0 1 1,0 0-1,0 0 1,0-1 0,0 1-1,0 0 1,-1 0-1,-1-1 1,-4-2-28,-1 1-1,1 0 1,-1 0 0,0 1 0,0 0 0,-1 0 0,1 1-1,0 0 1,-16 1 0,-77 5 355,95-5-294,0 1 1,1 0-1,-1 0 0,1 0 1,0 1-1,-1 0 0,1 0 1,0 0-1,0 1 0,0-1 1,0 1-1,1 1 0,-1-1 1,1 0-1,0 1 0,0 0 0,0 0 1,-5 7-1,7-7-377,0 0-1,0-1 1,0 1-1,1 0 1,-1 0-1,1 0 1,0 0-1,0 0 1,0 8-1,1 4-5210</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36.351"/>
    </inkml:context>
    <inkml:brush xml:id="br0">
      <inkml:brushProperty name="width" value="0.05" units="cm"/>
      <inkml:brushProperty name="height" value="0.05" units="cm"/>
      <inkml:brushProperty name="color" value="#004F8B"/>
    </inkml:brush>
  </inkml:definitions>
  <inkml:trace contextRef="#ctx0" brushRef="#br0">275 1 3522,'0'0'7251,"0"19"-6600,0 19 5,2 0 0,2 0 1,2 0-1,10 38 0,-9-51-319,-2-8-199,0 0 0,1-1 0,13 25 0,-19-41-69,-3 0 3,-18-6-254,1 0-1,0-1 1,1-1 0,-20-11-1,-39-16-503,63 30 619,0 0 1,0 1-1,-1 1 0,1 0 1,-1 2-1,-16-1 0,31 2 77,-1 1-1,1-1 0,0 1 1,0 0-1,0-1 1,0 1-1,0 0 0,0 0 1,0 0-1,0 0 1,0 0-1,0 0 0,0 0 1,0 0-1,1 0 1,-1 0-1,0 0 0,1 1 1,-1-1-1,1 0 1,0 0-1,-1 1 0,1-1 1,0 0-1,0 1 1,-1-1-1,1 0 0,0 0 1,1 1-1,-1-1 1,0 3-1,0 1 41,0 0 0,1 0 0,-1 0 0,1 0-1,0-1 1,0 1 0,0 0 0,3 5 0,0-4 1,0-1 0,0 0 0,1 0 0,0-1 0,0 0 0,0 1 0,0-2 0,1 1 0,0 0 0,0-1 0,0 0 0,9 3 0,6 1 53,1 0-1,31 6 1,-9-7 114,-1-1 1,1-2 0,81-6 0,-119 3-262,0-1 0,0 0 1,0 0-1,0 0 0,0-1 1,0 0-1,-1 0 0,1 0 1,0 0-1,-1-1 0,0 0 1,0-1-1,0 1 0,0-1 0,0 0 1,0 0-1,-1 0 0,0-1 1,0 1-1,0-1 0,-1 0 1,1 0-1,-1-1 0,-1 1 1,1-1-1,-1 1 0,1-1 1,-2 0-1,1 0 0,-1 0 1,0 0-1,0 0 0,0 0 0,-1-9 1,0 18 60,0 1 1,1-1-1,-1 1 1,1-1-1,0 1 1,0-1 0,0 0-1,1 1 1,-1-1-1,1 0 1,0 0-1,-1 0 1,1 0-1,1 0 1,-1-1-1,0 1 1,1-1 0,-1 1-1,1-1 1,0 0-1,0 0 1,0 0-1,0 0 1,0 0-1,0-1 1,0 0-1,0 1 1,1-1-1,-1 0 1,6 0 0,12 3 151,0-1 0,0 0 0,42-2 1,-51-1-152,-8 0-130,0 0 0,0 0 0,0 0 0,0 0 0,0-1 0,0 0 0,-1 0 0,1 0 0,0 0 0,-1 0 0,1-1 0,-1 1 0,1-1 0,-1 0 0,0 0 0,1-1 0,-1 1 0,0-1 0,-1 1 0,1-1 0,0 0 0,-1 0 0,1 0 0,-1 0 0,0-1 0,0 1 0,-1 0 0,1-1 0,0 0 0,-1 1 1,0-1-1,0 0 0,0 1 0,-1-1 0,1 0 0,-1 0 0,0 0 0,0 0 0,0 0 0,0 0 0,-1 1 0,0-1 0,0 0 0,-1-4 0,-9-13-392,10 19 321,0 1-1,0-1 0,0 0 0,0 1 1,0-1-1,0 0 0,0 0 0,1 0 0,-1 0 1,1 1-1,-1-1 0,1 0 0,0 0 0,0 0 1,0 0-1,0-3 0,2-6-6175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38.672"/>
    </inkml:context>
    <inkml:brush xml:id="br0">
      <inkml:brushProperty name="width" value="0.05" units="cm"/>
      <inkml:brushProperty name="height" value="0.05" units="cm"/>
      <inkml:brushProperty name="color" value="#004F8B"/>
    </inkml:brush>
  </inkml:definitions>
  <inkml:trace contextRef="#ctx0" brushRef="#br0">3 0 1873,'0'0'4471,"0"17"-2686,-1 279 4450,0 36-4690,1-331-1539,0-1 0,0 1 0,0-1 0,0 1 0,0-1 0,0 1 0,0-1 0,0 1 0,0-1 0,0 1 0,0-1 0,0 1 0,1-1 0,-1 1 0,0-1 0,0 1 0,0-1 0,1 1-1,-1-1 1,0 1 0,1-1 0,-1 0 0,0 1 0,1-1 0,-1 0 0,1 1 0,-1-1 0,1 0 0,-1 1 0,1-1 0,17-4 6,23-27-344,-31 24 144,1-3 79,1 1-1,1 1 1,-1 0 0,2 1 0,-1 0 0,1 1 0,0 1 0,0 0-1,0 0 1,1 2 0,28-4 0,-42 7 119,0 0 0,0 0 0,0 0 0,0 0 0,0 0 0,0 0 0,0 0 0,0 0 0,0 1 0,0-1 0,0 0 1,0 1-1,0-1 0,0 0 0,-1 1 0,1-1 0,0 1 0,0 0 0,0-1 0,-1 1 0,1 0 0,0-1 0,-1 1 0,1 0 0,0 0 0,-1 0 0,1-1 0,-1 1 0,0 0 0,1 0 1,0 2-1,-1 0 13,0 0 1,0 0 0,0 0-1,0 0 1,0 1 0,0-1 0,-1 0-1,0 0 1,0 0 0,-1 4 0,-2 4 54,-1 0 0,-1 0 0,1-1 0,-14 18 1,6-12-25,-2 0 1,-32 26-1,43-38-130,0-1-1,0 0 0,0 0 1,-1 0-1,1-1 0,-1 1 0,0-1 1,0 0-1,1 0 0,-1-1 0,0 1 1,-1-1-1,1 0 0,0-1 1,0 1-1,0-1 0,0 0 0,-6-1 1,10 0 41,0 1 1,1-1-1,-1 1 1,0-1-1,1 0 1,-1 0 0,0 1-1,1-1 1,-1 0-1,1 0 1,0 0-1,-1 1 1,1-1-1,-1 0 1,1 0-1,0 0 1,0 0 0,0 0-1,-1 0 1,1 0-1,0 0 1,0 0-1,0 0 1,0 0-1,1 0 1,-1 0-1,0 0 1,0 0 0,1 1-1,-1-1 1,1-1-1,11-31-930,-3 21 785,1 1-1,0 0 1,1 0-1,0 1 1,0 1 0,1 0-1,14-8 1,-3 3 217,1 1 0,1 0 1,26-8-1,-36 16 266,-1 1 0,1 0 0,0 1 1,23-1-1,-32 3-158,-1 1 0,1 0 1,-1 0-1,1 1 1,-1-1-1,1 1 0,-1 0 1,0 1-1,1 0 1,-1-1-1,0 1 0,0 1 1,0-1-1,0 1 1,7 5-1,25 30 400,-29-29-484,0 0 0,0 0 1,1-1-1,0 0 0,1-1 1,0 0-1,0-1 0,20 11 0,-29-17-2,0 0-1,-1 0 0,1 0 0,0 0 1,-1 0-1,1-1 0,-1 1 0,1 0 1,0 0-1,-1 0 0,1 0 0,-1-1 1,1 1-1,0 0 0,-1-1 0,1 1 1,-1 0-1,1-1 0,-1 1 0,1 0 1,-1-1-1,0 1 0,1-1 0,-1 1 1,1-1-1,-1 1 0,0-1 0,0 0 0,1 1 1,-1-1-1,0 1 0,0-1 0,1-1 1,7-27 167,-5 18-197,43-109-1313,-1 3-4056,-26 57 23</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36.959"/>
    </inkml:context>
    <inkml:brush xml:id="br0">
      <inkml:brushProperty name="width" value="0.05" units="cm"/>
      <inkml:brushProperty name="height" value="0.05" units="cm"/>
      <inkml:brushProperty name="color" value="#004F8B"/>
    </inkml:brush>
  </inkml:definitions>
  <inkml:trace contextRef="#ctx0" brushRef="#br0">18 156 9156,'0'0'3055,"0"4"-2724,-1 5 1401,-1-9-743,-3-23-558,-4-40-971,9 55 482,0 4 16,0-1 0,0 0 0,0 1 1,1-1-1,-1 0 0,1 1 0,3-9 1,-3 12 58,0-1 0,0 1 1,0 0-1,0-1 1,0 1-1,0 0 1,1 0-1,-1 0 0,0 0 1,1 0-1,-1 0 1,1 0-1,-1 0 1,1 0-1,-1 1 1,1-1-1,0 1 0,-1-1 1,1 1-1,0 0 1,-1 0-1,1 0 1,0 0-1,0 0 1,2 0-1,-2 0 34,0 1 1,0-1-1,0 1 1,0 0-1,0-1 0,0 1 1,-1 0-1,1 0 1,0 0-1,-1 0 0,1 0 1,0 1-1,-1-1 1,0 0-1,1 1 0,-1-1 1,0 1-1,0 0 1,1-1-1,0 3 0,21 43 785,-17-33-558,54 110 552,-60-123-937,7-4-635,2-11-186,-1 0 0,0-1 0,10-30 0,-14 34 818,0-1 1,1 1-1,0-1 0,1 2 0,0-1 0,0 1 1,2 0-1,-1 0 0,14-14 0,-20 23 254,0 0 0,0 0 0,1 1 0,-1-1 0,0 0 0,0 0 0,1 1 0,-1-1 0,0 0-1,1 1 1,-1-1 0,1 1 0,-1 0 0,1 0 0,-1-1 0,1 1 0,-1 0 0,1 0 0,-1 0 0,1 0 0,-1 1 0,0-1 0,1 0 0,-1 1 0,1-1-1,-1 1 1,1-1 0,-1 1 0,0 0 0,0-1 0,1 1 0,-1 0 0,0 0 0,0 0 0,0 0 0,2 2 0,4 5 42,-1 0 1,0 0 0,0 1-1,7 14 1,4 7 64,-12-24-474,1 1 1,-1-1-1,1 0 1,0 0-1,8 6 1,-11-10-383,1 0 1,-1 0-1,1 0 1,0 0-1,0-1 1,0 1-1,7 0 1,14 1-4695</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37.712"/>
    </inkml:context>
    <inkml:brush xml:id="br0">
      <inkml:brushProperty name="width" value="0.05" units="cm"/>
      <inkml:brushProperty name="height" value="0.05" units="cm"/>
      <inkml:brushProperty name="color" value="#004F8B"/>
    </inkml:brush>
  </inkml:definitions>
  <inkml:trace contextRef="#ctx0" brushRef="#br0">314 508 8228,'0'0'6251,"-8"-17"-5792,-30-50-289,35 63-166,-1 0 1,0 1-1,0-1 0,-1 1 0,1 0 0,0 0 1,-1 1-1,0-1 0,0 1 0,0 0 0,0 1 0,0-1 1,0 1-1,0 0 0,0 0 0,-1 1 0,1-1 1,-10 2-1,-4-3-6,14 1 9,-7 0-29,0-1 0,0 1 0,0 1 0,0 0 0,-22 4 0,31-4 26,1 1 1,-1 0-1,0 0 1,1 0 0,-1 0-1,1 1 1,0-1-1,-1 0 1,1 1-1,0 0 1,0 0-1,0-1 1,0 1-1,0 0 1,0 1 0,1-1-1,-1 0 1,1 0-1,-1 1 1,1-1-1,0 1 1,0-1-1,0 1 1,0 0-1,1-1 1,-1 1-1,1 0 1,-1-1 0,1 1-1,0 5 1,0-3 42,0 0 1,-1 1 0,2-1 0,-1 0 0,1 0 0,0 0-1,0 0 1,0 0 0,1 0 0,-1 0 0,1 0 0,0-1-1,1 1 1,-1-1 0,5 7 0,-4-8-15,1 0 0,0 0 0,-1 0 0,1 0 0,0-1 0,0 0 0,1 1 1,-1-2-1,0 1 0,1 0 0,-1-1 0,1 0 0,-1 0 0,1 0 0,0 0 0,0-1 0,6 0 0,0 1-14,0-1 0,1-1 0,-1 0-1,0 0 1,0-1 0,0 0 0,0-1 0,0-1-1,14-5 1,-20 6-119,0 0 0,0 0 0,0-1 0,-1 1 0,1-1 0,-1 0 0,0 0 0,0-1 0,0 1 0,0-1 1,-1 0-1,0 0 0,0 0 0,0 0 0,-1 0 0,1-1 0,-1 1 0,-1-1 0,3-11 0,0-50-597,-4 54 1428,1 25 1545,-1-8-2271,0-1 0,0 1 0,0-1 1,1 1-1,0 0 0,0-1 0,0 0 0,0 1 0,0-1 0,1 0 0,0 1 0,-1-1 0,1 0 1,0 0-1,0 0 0,1-1 0,3 5 0,-1-3 24,1 0 0,-1 0 0,1-1-1,-1 1 1,1-1 0,0-1 0,0 1 0,13 3 0,2-2-2,0-1 1,1 0-1,-1-1 0,41-3 0,-56 0-82,1 1 1,-1-1-1,-1-1 0,1 1 0,0-1 0,0 0 0,0 0 0,-1-1 0,1 1 0,-1-1 0,0-1 0,0 1 0,0-1 1,0 0-1,-1 0 0,1 0 0,-1-1 0,0 1 0,-1-1 0,1 0 0,-1 0 0,0 0 0,0-1 0,0 1 0,-1-1 1,0 0-1,3-11 0,-2 5-9,0-1 1,-1 0 0,0 0-1,-1 0 1,-1 0 0,0 0-1,-1 0 1,0 0 0,-1 0-1,0 0 1,-1 0 0,-6-14-1,-5-10 225,-3 0 0,-31-53 0,47 88-109,1 1 0,-1-1 0,0 1 0,0 0-1,0-1 1,0 1 0,0 0 0,0 0 0,0 0 0,0 0-1,0 0 1,-1 0 0,1 0 0,0 0 0,-1 0 0,1 1-1,-1-1 1,1 0 0,0 1 0,-1-1 0,0 1 0,1 0 0,-1-1-1,1 1 1,-1 0 0,1 0 0,-3 0 0,2 1-30,-1 0 1,1 0-1,-1 1 1,1-1-1,0 1 1,0-1-1,0 1 1,0 0-1,0-1 1,0 1-1,0 0 1,0 1-1,1-1 1,-3 3-1,-5 11-6,0 1 0,0 0 0,-7 25 0,15-38 57,-7 17 136,2 1 0,0 1-1,2-1 1,0 1 0,2-1-1,0 1 1,1 0-1,2 0 1,4 32 0,-4-49-208,2-1 1,-1 1 0,0 0-1,1-1 1,0 0 0,1 1 0,-1-1-1,1-1 1,0 1 0,0 0-1,0-1 1,1 0 0,-1 0 0,1 0-1,0-1 1,0 1 0,1-1-1,-1 0 1,1-1 0,7 3-1,7 3-995,1-1-1,0-1 0,0-1 0,31 3 0,11-3-3983,-3-3-2596</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38.178"/>
    </inkml:context>
    <inkml:brush xml:id="br0">
      <inkml:brushProperty name="width" value="0.05" units="cm"/>
      <inkml:brushProperty name="height" value="0.05" units="cm"/>
      <inkml:brushProperty name="color" value="#004F8B"/>
    </inkml:brush>
  </inkml:definitions>
  <inkml:trace contextRef="#ctx0" brushRef="#br0">270 146 4162,'0'0'11424,"0"-9"-10736,0 4-603,1 3-66,-1-1 0,0 1 0,0 0 0,0-1 0,0 1 0,0 0 0,0-1 0,-1 1 0,1 0 0,-1-1 0,0 1 0,0 0 0,0 0 0,0 0-1,0-1 1,0 1 0,0 0 0,-1 1 0,1-1 0,-1 0 0,1 0 0,-1 1 0,0-1 0,0 0 0,0 1 0,0 0 0,0-1 0,0 1 0,-4-2 0,-15-3-52,0 0 1,0 1 0,-1 2-1,1 0 1,-1 1-1,-40 2 1,60 0 26,0 0 0,0 0 0,0 0-1,0 1 1,0-1 0,0 1 0,0-1 0,1 1 0,-1 0 0,0-1-1,0 1 1,1 0 0,-1 0 0,1 1 0,-1-1 0,1 0-1,-1 0 1,1 1 0,-1-1 0,1 1 0,0-1 0,0 1 0,0-1-1,0 1 1,0 0 0,0 0 0,1-1 0,-1 1 0,0 0 0,1 0-1,0 0 1,-1 0 0,1 0 0,0 0 0,0 0 0,0-1 0,0 5-1,0-2 18,1 0 0,-1-1 0,0 1 0,1 0 0,0-1 0,0 1 0,0-1 0,0 1 1,1-1-1,-1 1 0,1-1 0,0 0 0,0 0 0,0 0 0,0 0 0,1 0 0,-1 0 0,1 0 0,3 2 0,0-2 26,0 0 0,0-1 1,0 1-1,0-1 1,0-1-1,1 1 0,-1-1 1,0 0-1,1-1 1,-1 0-1,1 0 0,-1 0 1,0 0-1,1-1 1,-1 0-1,9-3 0,-10 3-194,0-1-1,-1 0 0,1 1 1,-1-1-1,1-1 0,-1 1 1,0-1-1,0 0 0,0 1 1,0-2-1,-1 1 0,1 0 1,-1-1-1,0 0 0,0 0 0,0 0 1,0 0-1,-1 0 0,0 0 1,0-1-1,3-8 0,-2 2-239,-1 1-1,-1-1 1,0 0-1,-1 0 1,0 0-1,-2-19 1,2 30 470,0-1 1,-1 1 0,1 0-1,0-1 1,0 1 0,0 0-1,0-1 1,-1 1 0,1 0-1,0 0 1,0-1-1,-1 1 1,1 0 0,0 0-1,0-1 1,-1 1 0,1 0-1,0 0 1,-1 0 0,1 0-1,0 0 1,-1-1-1,1 1 1,0 0 0,-1 0-1,1 0 1,0 0 0,-1 0-1,1 0 1,0 0 0,-1 0-1,1 0 1,0 0 0,-1 0-1,1 0 1,0 0-1,-1 1 1,1-1 0,0 0-1,-1 0 1,1 0 0,0 0-1,-1 1 1,1-1 0,0 0-1,0 0 1,-1 1 0,1-1-1,0 0 1,-1 1-1,-12 11 528,11-9-569,0 0-1,1 0 1,0 0-1,0 1 1,0-1-1,0 0 0,0 0 1,0 0-1,1 1 1,0-1-1,0 0 1,0 1-1,0-1 0,0 0 1,0 1-1,1-1 1,0 0-1,0 0 1,0 1-1,0-1 1,2 3-1,-1-3-79,0 0 0,0 0 0,1-1 0,0 1 0,-1-1 0,1 1 0,0-1 0,0 0-1,0 0 1,0 0 0,1-1 0,-1 1 0,0-1 0,1 0 0,-1 1 0,1-2 0,0 1 0,5 0 0,70 3-5523,-41-4 609</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38.691"/>
    </inkml:context>
    <inkml:brush xml:id="br0">
      <inkml:brushProperty name="width" value="0.05" units="cm"/>
      <inkml:brushProperty name="height" value="0.05" units="cm"/>
      <inkml:brushProperty name="color" value="#004F8B"/>
    </inkml:brush>
  </inkml:definitions>
  <inkml:trace contextRef="#ctx0" brushRef="#br0">24 77 464,'0'0'13225,"-1"-14"-12569,-6-48-2,-1 111 19,3 1 0,2 1 0,5 63 0,-1-106-631,-1 1 1,2 0 0,-1-1-1,1 0 1,1 1 0,-1-1-1,1 0 1,1 0 0,0 0-1,0 0 1,0-1 0,1 0-1,0 0 1,0 0 0,1 0-1,0-1 1,0 0 0,1 0-1,-1-1 1,1 0 0,0 0-1,1 0 1,-1-1 0,1 0-1,13 5 1,1-2-367,0 0 0,1-1-1,0-1 1,0-2 0,0 0 0,0-1-1,0-1 1,33-3 0,-53 1 265,1 0 0,0 0 0,0 0 0,0 0 0,0 0 0,-1-1 0,1 0 0,-1 0 0,1 0 0,-1 0 0,0 0 0,0-1 0,0 1 0,0-1 0,0 0 0,0 0 0,-1 0 0,0 0 0,1 0 0,-1-1 0,0 1 0,-1-1 0,1 1 0,0-1 0,0-5 0,3-5 397,-2 1 1,0-1-1,0 0 0,-1 0 1,-1-26-1,-1 39-290,-1 0 0,1-1 0,-1 1 0,0 0 0,1-1 0,-1 1 0,0 0 0,0 0 0,0 0 0,0 0 0,0 0 0,0 0 0,0 0 0,-1 0 0,1 0 0,0 0 0,0 0 0,-1 1 0,1-1 0,-1 1 0,1-1 0,0 1 0,-1-1 0,1 1 0,-1 0 0,1 0 0,-1 0 0,1 0 0,-1 0 0,1 0 0,-1 0 0,1 0 0,-2 1 0,-2-1 9,1 0 0,0 0 1,-1 1-1,1-1 0,0 1 0,0 0 0,0 1 1,0-1-1,-1 1 0,2-1 0,-6 4 1,6-2-40,1 0 0,-1 0-1,1 0 1,0 1 0,0-1 0,0 1 0,0-1 0,1 1 0,0-1 0,-1 1 0,1 0 0,1 0 0,-1 0 0,0 0 0,1 0 0,0 0 0,0 0 0,0-1 0,1 1 0,-1 0 0,1 0 0,0 0 0,0 0 0,0 0 0,0-1 0,1 1 0,-1-1 0,1 1 0,0-1 0,0 1 0,1-1 0,-1 0 0,1 0 0,-1 0 0,1 0 0,0-1 0,4 4 0,5 1-151,1-1 1,0 0 0,-1-1 0,2-1-1,-1 0 1,20 3 0,45-1-5449,-54-6 311</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39.021"/>
    </inkml:context>
    <inkml:brush xml:id="br0">
      <inkml:brushProperty name="width" value="0.05" units="cm"/>
      <inkml:brushProperty name="height" value="0.05" units="cm"/>
      <inkml:brushProperty name="color" value="#004F8B"/>
    </inkml:brush>
  </inkml:definitions>
  <inkml:trace contextRef="#ctx0" brushRef="#br0">1 45 6915,'0'0'12470,"68"-2"-11590,-16-3-416,4 1-415,0-2 159,-7-1-208,-7 3-465,-11-1-1199,-13 1-1170,-16-4-2320</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41.675"/>
    </inkml:context>
    <inkml:brush xml:id="br0">
      <inkml:brushProperty name="width" value="0.05" units="cm"/>
      <inkml:brushProperty name="height" value="0.05" units="cm"/>
      <inkml:brushProperty name="color" value="#004F8B"/>
    </inkml:brush>
  </inkml:definitions>
  <inkml:trace contextRef="#ctx0" brushRef="#br0">0 247 1649,'0'0'8969,"2"4"-7747,-2-2-1115,0-1 0,1 0 1,-1 0-1,1 0 0,-1 1 0,1-1 0,-1 0 0,1 0 1,0 0-1,0 0 0,0 0 0,-1 0 0,1 0 0,0-1 1,0 1-1,2 1 0,-2-2-80,0 0 1,0 0-1,0 0 0,0 0 0,0-1 1,-1 1-1,1 0 0,0 0 1,0-1-1,0 1 0,0-1 0,-1 1 1,1-1-1,0 1 0,0-1 1,-1 0-1,1 1 0,-1-1 1,1 0-1,0 1 0,-1-1 0,1 0 1,-1 0-1,0 1 0,1-1 1,-1 0-1,0 0 0,1 0 0,-1 0 1,0-1-1,15-35-944,-2-1 0,-1 0 1,10-64-1,-17 77 1121,-1 19 389,1 13-455,4 20-129,-8-25 81,5 15 147,0 0 1,2 0-1,0-1 1,0 0-1,1 0 1,2-1-1,-1 0 1,14 13-1,-18-21-203,0-1 0,0 0 0,1 0-1,0 0 1,0-1 0,0 0 0,1-1 0,0 1 0,-1-2-1,2 1 1,-1-1 0,0 0 0,1-1 0,-1 1-1,1-2 1,0 1 0,-1-1 0,17-1 0,-22 0-70,-1-1-1,0 0 1,1 0 0,-1 0 0,0 0 0,0 0 0,1-1 0,-1 1 0,0-1 0,0 1 0,-1-1-1,1 0 1,0 0 0,0 0 0,-1 0 0,1 0 0,-1 0 0,0 0 0,0 0 0,0-1-1,0 1 1,0 0 0,0-1 0,0 1 0,-1-1 0,1 1 0,-1-3 0,3-10-499,-1 1 0,0 0 0,-1-20 0,-1 20 263,-1-1 0,0 1 0,-2 0-1,1 0 1,-1-1 0,-1 2 0,-1-1 0,-6-14 0,13 49 4549,3 24-3629,-1-37-564,-1 0 1,2 0-1,-1-1 1,1 1-1,0-1 0,1 0 1,0 0-1,0-1 1,0 1-1,1-1 1,0-1-1,0 1 1,0-1-1,1 0 0,0-1 1,-1 0-1,2 0 1,-1-1-1,0 0 1,1 0-1,0-1 1,-1 0-1,1-1 1,0 0-1,14 0 0,-21-1-155,1-1-1,-1 0 1,1 1-1,0-1 0,-1 0 1,0 0-1,1-1 0,-1 1 1,0 0-1,1-1 1,-1 1-1,0-1 0,0 0 1,0 0-1,-1 0 0,1 0 1,0 0-1,-1 0 1,1 0-1,-1 0 0,0-1 1,0 1-1,2-5 1,4-11-1307,0 0 1,5-25 0,-4 16-1577,0 4-223</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43.383"/>
    </inkml:context>
    <inkml:brush xml:id="br0">
      <inkml:brushProperty name="width" value="0.05" units="cm"/>
      <inkml:brushProperty name="height" value="0.05" units="cm"/>
      <inkml:brushProperty name="color" value="#004F8B"/>
    </inkml:brush>
  </inkml:definitions>
  <inkml:trace contextRef="#ctx0" brushRef="#br0">334 452 8500,'0'0'3999,"0"-15"-3890,-4-50 89,4 63-199,-1 0 0,0 0-1,0 1 1,1-1 0,-1 1 0,0-1 0,0 1-1,0-1 1,-1 1 0,1-1 0,0 1 0,-1 0 0,1 0-1,0 0 1,-1 0 0,1 0 0,-1 0 0,0 0 0,1 0-1,-1 0 1,0 1 0,1-1 0,-1 1 0,0-1-1,0 1 1,0 0 0,1 0 0,-1 0 0,0 0 0,-3 0-1,-2-1-17,-12-1 1,0 0 0,1 1 1,-1 1-1,0 1 0,1 0 1,-1 2-1,-30 7 0,43-9 53,1 1 1,0 0-1,-1 1 0,1-1 1,0 1-1,0 0 0,1 0 1,-1 0-1,1 1 0,0-1 1,-1 1-1,2 0 0,-1 0 1,0 1-1,1-1 0,0 1 1,0 0-1,0 0 0,0 0 0,1 0 1,0 0-1,0 1 0,1-1 1,-1 1-1,1-1 0,0 1 1,1-1-1,-1 1 0,1 8 1,1-9-3,-1-1 0,1 0 0,0 1 0,0-1 1,1 1-1,-1-1 0,1 0 0,0 0 0,0 0 1,1 0-1,-1 0 0,1-1 0,-1 1 1,1-1-1,0 1 0,1-1 0,-1 0 0,0 0 1,1-1-1,0 1 0,0-1 0,-1 1 0,2-1 1,-1 0-1,0-1 0,0 1 0,9 1 0,2 2 53,1-2-1,0 0 0,-1 0 0,1-2 0,0 0 0,29-2 1,-41 1-89,0-1 1,0 0 0,-1 0 0,1-1 0,-1 1 0,1-1 0,-1 0-1,1 1 1,-1-2 0,0 1 0,0 0 0,0-1 0,0 1-1,-1-1 1,1 0 0,-1 0 0,1 0 0,-1 0 0,0 0-1,0 0 1,0-1 0,-1 1 0,1-1 0,1-6 0,1-3-17,-1 0 0,0 1 0,-1-2 0,0 1 0,0-23 0,-2 26 41,0 1 145,1 13 102,0-1-196,-1 1 0,1 0 0,0 0-1,0-1 1,1 1 0,-1-1 0,1 1 0,0-1 0,4 7 0,1-4-48,0 0 1,1 0-1,0-1 1,0 0-1,0 0 1,1-1-1,-1 0 1,1 0-1,0-1 1,0-1-1,15 4 1,-4-3-10,1-1-1,0-1 1,-1 0-1,26-3 1,-39 1-61,0 0 1,-1-1-1,1 0 0,-1 0 1,1 0-1,-1-1 0,0 0 1,0 0-1,0-1 1,0 1-1,-1-1 0,1 0 1,-1-1-1,0 0 0,-1 1 1,1-1-1,-1-1 1,0 1-1,0-1 0,0 0 1,-1 0-1,0 0 0,0 0 1,0 0-1,-1-1 0,0 1 1,2-10-1,-2 5-49,1-1 0,-1 0 0,-1 1-1,0-1 1,-1 0 0,0 0 0,0 0 0,-2 1 0,1-1-1,-2 0 1,1 1 0,-1-1 0,-1 1 0,-10-21-1,4 13 158,-1 0-1,-1 1 0,-1 0 0,-1 1 1,0 1-1,-1 0 0,0 1 0,-34-25 1,47 39-36,1 0 1,0 1 0,-1-1 0,1 1-1,-1-1 1,1 1 0,-1-1 0,1 1-1,-1 0 1,1 0 0,-1 0 0,1 0-1,-1 0 1,1 0 0,-1 0 0,1 0-1,-1 1 1,1-1 0,-1 1 0,1-1-1,-1 1 1,1-1 0,0 1 0,-1 0-1,1 0 1,0-1 0,-1 1 0,1 0-1,0 0 1,0 1 0,0-1 0,0 0-1,0 0 1,0 0 0,0 1 0,1-1-1,-1 0 1,0 2 0,-5 7 16,1 1 0,1-1 0,-7 23 0,9-25 96,-5 16 190,1 1 0,2 0 1,-3 42-1,6-53-161,1 1-1,0-1 1,1 1 0,1-1-1,0 1 1,1-1 0,9 26-1,-8-31-150,1-1 0,0 0 0,0-1 0,0 1-1,1-1 1,0 0 0,1 0 0,0-1 0,0 0 0,0 0 0,0-1-1,1 1 1,0-2 0,0 1 0,0-1 0,1 0 0,0-1 0,-1 0-1,1-1 1,15 3 0,15 1-971,1-1-1,0-3 0,59-3 1,-57 0-866,-20 1 961,0 0 1,-1-2 0,1-1 0,-1-1-1,1 0 1,-1-2 0,0-1 0,33-14-1,-51 19 957,0 0-1,0 0 1,0 0-1,-1 0 1,1 0-1,0-1 1,-1 1-1,0-1 1,1 0-1,-1 0 1,2-4-1,-2 3 296,0 1-1,-1-1 1,0 0-1,1 1 1,-2-1-1,1 0 1,0 0 0,-1 0-1,0 0 1,1 0-1,-2 0 1,1 0-1,0 0 1,-1 0-1,0 0 1,0 0-1,0 0 1,0 1-1,-1-1 1,1 0-1,-1 1 1,0-1-1,0 1 1,-3-4 0,3 4-411,-1 0 0,1 1 1,-1-1-1,0 1 1,0-1-1,0 1 1,0 0-1,-4-2 1,-5-1 20,1 0 0,-1 0 0,0 2 0,-1-1 0,1 2 0,0-1-1,-1 2 1,0 0 0,1 0 0,-1 1 0,0 1 0,-19 3 0,27-4-4,0 1 1,0 0-1,0 1 0,0 0 0,0-1 0,0 1 1,0 1-1,1-1 0,-1 1 0,1 0 1,0 0-1,0 0 0,0 0 0,0 1 0,0 0 1,1 0-1,-1 0 0,1 0 0,0 0 1,1 0-1,-1 1 0,1 0 0,0-1 1,0 1-1,0 0 0,0 0 0,1 0 0,0 0 1,0 0-1,1 1 0,-1-1 0,1 6 1,0-8 10,0-1 1,1 1-1,-1 0 1,0 0-1,1-1 1,0 1-1,-1 0 1,1-1-1,0 1 1,1-1-1,-1 1 1,0-1-1,1 0 1,-1 0-1,1 1 1,0-1-1,-1 0 1,5 3-1,-2-2 30,1 0-1,-1 0 0,1 0 1,0-1-1,0 0 0,0 0 0,0 0 1,10 2-1,3-1 67,0 0-1,0-2 1,0 0 0,33-3 0,-48 1-130,0 0 0,0 1 0,-1-1 0,1-1 0,0 1 0,-1 0 0,1-1 0,-1 1 0,1-1 0,-1 0 0,0 0 0,0 0 0,0 0 0,0 0 0,0 0 0,0 0 0,0-1 0,-1 1 0,1-1 0,-1 1 0,0-1 0,1 0 0,-1 0 0,-1 1 0,1-1 0,0 0 0,0-5 0,0 0-97,1 0-1,-1 0 1,-1 0-1,0 1 0,0-1 1,-1 0-1,1 0 1,-2 0-1,-2-12 1,-5 7 1078,7 29-850,2-12-117,0 0 1,0 0 0,1 0 0,-1 0 0,1 0 0,0 0 0,0 0 0,1 0 0,-1 0-1,3 4 1,1-4-32,-1 0-1,1-1 1,-1 0-1,1 0 1,0 0-1,0 0 1,1-1-1,-1 0 1,0 0 0,1 0-1,-1-1 1,1 0-1,0 0 1,7 0-1,11 0-1153,0 0 0,25-4 0,-46 2 984,2 1-250,1 0-1,0-1 1,-1 0-1,1-1 1,-1 1 0,1-1-1,-1 0 1,0 0-1,0-1 1,0 1-1,0-1 1,0 0 0,-1 0-1,6-5 1,-6 3 225,0 1 0,-1-1 1,1 1-1,-1-1 0,0 0 0,0-1 1,-1 1-1,1 0 0,-1-1 0,-1 1 1,3-11-1,-2 1 445,-1 1 0,0 0 0,-1-1 0,0 1 1,-2 0-1,0-1 0,0 1 0,-1 0 0,-1 0 0,-6-15 1,-7-25 1232,-2-4 921,3 24 1966,16 39-1007,-1 14-2591,0 8-983,1-1 394,0 0 0,9 44 0,-7-59-69,1 0 1,0-1-1,1 1 1,0-1-1,1 0 1,0 0-1,1 0 1,0-1-1,8 11 1,-4-8-41,1 0 0,0-1 0,0 0 0,1 0 0,1-2 0,0 1 0,0-2 1,1 1-1,0-2 0,0 0 0,1-1 0,0 0 0,0-1 0,1-1 0,-1 0 0,1-1 0,0-1 0,-1 0 0,1-1 0,0-1 1,23-3-1,-34 2-51,0 0 0,0-1 1,0 1-1,0-1 1,0-1-1,0 1 0,-1-1 1,1 0-1,-1 0 1,0 0-1,0 0 0,0-1 1,0 1-1,-1-1 1,0 0-1,1-1 0,-1 1 1,-1 0-1,1-1 1,-1 0-1,1 1 1,-1-1-1,-1 0 0,3-6 1,0-4-33,0-1 0,0 0 0,-2 0 0,0 1 0,0-2 0,-2-25 0,0 41 50,0 0 0,0 0 0,0-1 0,0 1 0,-1 0 1,1 0-1,0 0 0,0 0 0,-1 0 0,1 0 0,-1 0 0,1 0 0,-1 0 0,1 0 1,-1 1-1,1-1 0,-1 0 0,0 0 0,0 0 0,1 1 0,-1-1 0,0 0 0,0 1 0,0-1 1,0 1-1,0-1 0,0 1 0,0-1 0,0 1 0,0-1 0,0 1 0,0 0 0,0 0 1,-2-1-1,1 1 2,0 1 1,1-1-1,-1 0 1,0 1-1,0-1 1,0 1-1,0-1 1,1 1-1,-1 0 1,0 0 0,1-1-1,-1 1 1,1 1-1,-1-1 1,1 0-1,-1 0 1,1 0-1,0 1 1,-3 2-1,-2 6 63,0 1-1,0 0 1,1 0-1,0 1 1,1 0 0,1-1-1,-5 26 1,7-32-43,0 0 0,0 0 1,1 0-1,-1 0 0,1 0 1,0 1-1,1-1 0,-1 0 1,1 0-1,0 0 0,1 0 1,-1 0-1,1 0 0,0 0 1,0-1-1,0 1 0,1-1 1,-1 1-1,1-1 0,0 0 1,7 7-1,-4-6-14,1-1 0,-1 0 0,1 0 1,0-1-1,0 1 0,1-1 0,-1-1 0,1 0 0,9 2 0,41 1-4352,-46-7 274,-10-11-1870</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43.741"/>
    </inkml:context>
    <inkml:brush xml:id="br0">
      <inkml:brushProperty name="width" value="0.05" units="cm"/>
      <inkml:brushProperty name="height" value="0.05" units="cm"/>
      <inkml:brushProperty name="color" value="#004F8B"/>
    </inkml:brush>
  </inkml:definitions>
  <inkml:trace contextRef="#ctx0" brushRef="#br0">0 0 6931,'0'0'10645,"102"6"-9749,-48-2-591,0-3-305,1 1-625,-1 2-1696,0 0-3682</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44.102"/>
    </inkml:context>
    <inkml:brush xml:id="br0">
      <inkml:brushProperty name="width" value="0.05" units="cm"/>
      <inkml:brushProperty name="height" value="0.05" units="cm"/>
      <inkml:brushProperty name="color" value="#004F8B"/>
    </inkml:brush>
  </inkml:definitions>
  <inkml:trace contextRef="#ctx0" brushRef="#br0">1 194 6867,'0'0'8692,"110"0"-5811,-61 0-2688,3 0 255,-4 0 192,-7 0-592,-6 0-48,-4 0-112,-4 0-848,-4 0-241,-4 0-1088,-1 0-160,-1 0-1921,-7-5-3298</inkml:trace>
  <inkml:trace contextRef="#ctx0" brushRef="#br0" timeOffset="1">210 0 9748,'0'0'881,"-6"97"2416,6-50-1728,0-6-897,0-4-239,6-5-337,6-8-96,3-5-48,-3-6-1105,1-2-960,-3-7-1825,0-4-2305</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44.600"/>
    </inkml:context>
    <inkml:brush xml:id="br0">
      <inkml:brushProperty name="width" value="0.05" units="cm"/>
      <inkml:brushProperty name="height" value="0.05" units="cm"/>
      <inkml:brushProperty name="color" value="#004F8B"/>
    </inkml:brush>
  </inkml:definitions>
  <inkml:trace contextRef="#ctx0" brushRef="#br0">1 429 5555,'0'0'7787,"2"-82"-5949,-2-93-979,22 198-688,-6-5 40,1-1-1,1-1 0,0-1 1,37 24-1,-44-32-88,1 0 0,-1-1 0,1 0 0,1-1 0,-1-1 0,1 0 0,0-1-1,-1 0 1,1 0 0,19 0 0,-30-4-104,1 0 1,-1 0-1,1 0 0,-1 0 1,1 0-1,-1 0 0,0-1 1,0 1-1,0-1 0,0 0 0,0 1 1,0-1-1,0 0 0,0 0 1,-1 0-1,1-1 0,-1 1 0,1 0 1,-1 0-1,0-1 0,0 1 1,0-1-1,0 1 0,-1-1 1,2-4-1,2-9-86,-1 1 0,4-32 0,-6-103-217,-2 79-3263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39.645"/>
    </inkml:context>
    <inkml:brush xml:id="br0">
      <inkml:brushProperty name="width" value="0.05" units="cm"/>
      <inkml:brushProperty name="height" value="0.05" units="cm"/>
      <inkml:brushProperty name="color" value="#004F8B"/>
    </inkml:brush>
  </inkml:definitions>
  <inkml:trace contextRef="#ctx0" brushRef="#br0">47 0 9812,'-2'18'710,"-15"126"2942,4-47-2346,3 0 1,6 164 0,4-255-1303,1-1 1,0 1-1,0-1 1,1 1-1,-1-1 1,1 0 0,1 0-1,-1 0 1,1 0-1,-1 0 1,1 0-1,1-1 1,-1 1-1,1-1 1,-1 0 0,1 0-1,0 0 1,1-1-1,8 6 1,-10-7-47,0 0-1,1-1 1,-1 1 0,1-1 0,0 0-1,-1 0 1,1-1 0,0 1-1,0-1 1,-1 1 0,1-1 0,0 0-1,0-1 1,0 1 0,-1-1 0,1 0-1,0 1 1,-1-2 0,1 1 0,0 0-1,-1-1 1,0 1 0,1-1 0,-1 0-1,0 0 1,0-1 0,0 1 0,0-1-1,4-3 1,61-86-1983,-67 91 2064,0 1-1,-1-1 1,1 1-1,0-1 1,0 1-1,0-1 1,0 1-1,0 0 1,0-1-1,0 1 1,0 0 0,0 0-1,0 0 1,0 0-1,0 0 1,0 0-1,0 0 1,0 0-1,-1 0 1,1 0-1,0 0 1,0 1-1,0-1 1,0 0-1,0 1 1,0-1-1,0 1 1,0-1 0,0 1-1,-1-1 1,1 1-1,1 1 1,28 25-91,-22-18 249,2-1-119,-1 0 0,1 0 0,1-1 0,-1 0 0,1-1 0,0 0 0,1-1 0,-1 0 0,1-1 0,0 0 0,0-1 0,0-1 0,1 1 0,-1-2 0,1 0 0,15-1 0,-24 0-57,0 0 0,-1 0 0,1-1 0,0 1 0,0-1 0,-1 0 0,1 0 0,0 0 0,-1-1 0,1 1 0,-1-1 0,0 0 0,1 0 0,-1 0 0,0-1 0,0 1 0,0-1 0,3-3 0,-2 1-16,-1 0-1,1-1 0,-1 1 0,0-1 0,-1 1 1,1-1-1,-1 0 0,0 0 0,0 0 0,1-10 0,-2 7-34,0 0-1,0 1 0,-1-1 0,0 0 0,-1 1 0,0-1 0,0 1 0,0-1 0,-1 1 0,-1-1 0,1 1 0,-1 0 0,-1 0 0,0 0 1,0 1-1,-8-12 0,6 13 16,0 0-1,0 0 1,-1 1 0,0-1 0,0 2 0,0-1-1,0 1 1,-1 0 0,0 1 0,0-1 0,0 2-1,0-1 1,0 1 0,0 0 0,-1 1 0,1 0-1,-1 0 1,1 1 0,-1 0 0,1 1 0,-1 0-1,1 0 1,-1 0 0,1 1 0,0 1 0,0-1-1,0 1 1,0 1 0,0-1 0,1 1 0,0 1-1,0-1 1,0 1 0,0 1 0,0-1 0,1 1-1,0 0 1,1 0 0,-1 1 0,1 0 0,0 0-1,1 0 1,0 1 0,0-1 0,0 1 0,1 0-1,0 0 1,1 0 0,0 0 0,0 1 0,1-1-1,0 0 1,0 1 0,1-1 0,0 10 0,1-15-110,0 0 0,0 0 0,0-1 0,0 1 0,0 0 0,0 0 0,1-1 0,-1 1 0,1-1 0,0 0 0,-1 1 0,1-1 0,0 0 0,1 0 0,-1 0 0,0 0 0,1 0 0,-1-1 0,1 1 0,-1-1 0,1 1 0,0-1 0,-1 0 0,1 0 0,0-1 0,0 1 0,0 0 0,0-1 0,0 0 0,0 1 0,0-1 0,3-1 0,0 2-445,1-1-1,-1 0 1,1 0-1,-1-1 1,1 0-1,-1 0 0,1 0 1,-1-1-1,0 0 1,0 0-1,0-1 1,0 1-1,11-8 0,-7 0 32,-1 1-1,0-1 0,11-16 1,-17 20 833,0 1 1,1 0 0,-1 0 0,1 0-1,0 0 1,1 1 0,-1-1 0,1 1-1,0 0 1,0 1 0,0-1 0,0 1 0,1 0-1,-1 0 1,1 1 0,0-1 0,0 1-1,0 1 1,0-1 0,7 0 0,-3 1 65,-1 0 0,1 1 0,0 0 0,-1 1 1,1 0-1,-1 0 0,1 1 0,-1 0 0,0 1 0,1 0 1,-1 0-1,9 6 0,-12-6-290,-1 1 0,-1-1 1,1 1-1,0 0 0,-1 1 0,0-1 1,0 1-1,0 0 0,-1 0 0,0 0 1,0 1-1,0-1 0,0 1 0,-1-1 1,0 1-1,0 0 0,-1 0 0,1 0 1,-1 0-1,0 8 0,0 50 39,-1-64-52,31 0 791,17-5-633,1-2 1,-1-2-1,64-21 1,-99 26-89,1 0 1,-1-1-1,0-1 1,0 0 0,0-1-1,-1 0 1,21-17 0,-28 20-35,-1-1 0,0 1 0,0 0 0,0-1 0,0 0 1,-1 0-1,0 0 0,0 0 0,0-1 0,-1 1 0,1-1 1,-1 1-1,-1-1 0,1 0 0,-1 0 0,0 0 0,0 0 1,-1 0-1,0 0 0,-1-11 0,1 15-74,-1 1 0,0-1 1,1 0-1,-1 1 0,0 0 0,0-1 1,0 1-1,0-1 0,0 1 0,0 0 1,-1 0-1,1 0 0,0 0 0,-1 0 1,1 0-1,0 0 0,-1 0 0,1 0 0,-1 0 1,0 1-1,1-1 0,-1 1 0,1-1 1,-1 1-1,0 0 0,1 0 0,-1-1 1,0 1-1,0 0 0,1 1 0,-1-1 1,0 0-1,1 0 0,-4 2 0,-1-2 0,0 1-1,1 0 1,-1 0 0,1 1-1,-1 0 1,1 0-1,-1 0 1,1 0-1,-7 5 1,8-3 11,0-1 0,0 1 0,1 0 0,-1 0 0,1 0 0,0 1 0,0-1 0,1 1 0,-1 0 1,1-1-1,0 1 0,0 0 0,1 0 0,-1 1 0,1-1 0,0 0 0,1 0 0,-1 1 0,1-1 0,0 0 0,1 1 0,-1-1 0,1 0 0,0 0 0,0 1 0,0-1 0,1 0 0,0 0 0,0 0 0,0 0 0,1-1 1,-1 1-1,1-1 0,0 1 0,1-1 0,-1 0 0,1 0 0,0 0 0,0-1 0,0 0 0,6 5 0,6 1-74,0-1-1,1-1 1,0 0 0,33 8-1,0-7-2700,-28-7-1363</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44.961"/>
    </inkml:context>
    <inkml:brush xml:id="br0">
      <inkml:brushProperty name="width" value="0.05" units="cm"/>
      <inkml:brushProperty name="height" value="0.05" units="cm"/>
      <inkml:brushProperty name="color" value="#004F8B"/>
    </inkml:brush>
  </inkml:definitions>
  <inkml:trace contextRef="#ctx0" brushRef="#br0">1 331 5891,'0'0'9788,"8"-12"-9561,33-47 84,10-15-257,90-102 0,-140 175-44,-1 0 0,1 1 0,0-1 0,0 0 0,0 1 0,0-1 0,0 0 0,0 1 0,0-1 0,0 1 1,0-1-1,0 1 0,0 0 0,0 0 0,0-1 0,0 1 0,0 0 0,0 0 0,0 0 0,0 0 0,0 0 0,0 0 0,1 0 0,-1 1 0,0-1 0,0 0 1,0 0-1,0 1 0,0-1 0,0 1 0,0-1 0,0 1 0,0 0 0,-1-1 0,1 1 0,0 0 0,0-1 0,0 1 0,-1 0 0,1 0 0,0 0 1,-1 0-1,1 0 0,-1 0 0,2 1 0,4 8 74,0 1 0,0 0 1,6 17-1,-3-7 282,97 160 2893,-131-193-23353</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45.354"/>
    </inkml:context>
    <inkml:brush xml:id="br0">
      <inkml:brushProperty name="width" value="0.05" units="cm"/>
      <inkml:brushProperty name="height" value="0.05" units="cm"/>
      <inkml:brushProperty name="color" value="#004F8B"/>
    </inkml:brush>
  </inkml:definitions>
  <inkml:trace contextRef="#ctx0" brushRef="#br0">1 118 416,'0'0'16072,"7"0"-15507,205-10 808,-171 5-2224,0-1-1,0-2 1,50-18-1,-81 22 663,-1 0 0,0-1 0,0 0 0,0-1 0,-1 0 0,1 0 0,12-14 0,-14 14 533,4 49 1891,29 136-533,-40-187-7617,0 3 4815,-1-1 0,1 1 0,-1-1 1,0 1-1,0-1 0,-4-7 0,-10-20-3075</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45.715"/>
    </inkml:context>
    <inkml:brush xml:id="br0">
      <inkml:brushProperty name="width" value="0.05" units="cm"/>
      <inkml:brushProperty name="height" value="0.05" units="cm"/>
      <inkml:brushProperty name="color" value="#004F8B"/>
    </inkml:brush>
  </inkml:definitions>
  <inkml:trace contextRef="#ctx0" brushRef="#br0">0 57 2465,'0'0'11832,"4"-9"-10458,-3 6-1335,0 1 0,-1-1 1,1 1-1,1-1 0,-1 1 0,0 0 0,0-1 0,1 1 1,-1 0-1,1 0 0,0 0 0,0 0 0,0 0 0,0 1 1,0-1-1,0 0 0,0 1 0,0-1 0,1 1 0,-1 0 0,0 0 1,1 0-1,-1 0 0,1 0 0,0 1 0,-1-1 0,1 1 1,-1 0-1,1-1 0,0 1 0,-1 0 0,1 1 0,2-1 0,17 1 135,0 2-1,0 0 0,-1 1 1,0 1-1,23 8 0,100 43 1369,-135-52-1397,-2-1-135,-1 0 0,0 0 0,0 0-1,-1 1 1,1-1 0,-1 1 0,0 1 0,0-1 0,0 1 0,0 0 0,-1 0-1,0 0 1,5 9 0,-8-11-11,1-1-1,-1 1 1,-1 0-1,1 0 1,0 0-1,-1-1 0,1 1 1,-1 0-1,0 0 1,0 0-1,0 0 1,-1 0-1,1 0 1,0-1-1,-1 1 1,0 0-1,0 0 1,0 0-1,0-1 1,0 1-1,-1-1 1,1 1-1,-1-1 1,1 1-1,-1-1 1,0 0-1,0 0 1,0 0-1,0 0 1,0 0-1,-1 0 1,-4 2-1,-7 6-153,0-1 0,-1 0 0,0-2-1,0 1 1,-1-2 0,-31 9 0,-105 13-2134,30-8 563,118-19-1318</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48.614"/>
    </inkml:context>
    <inkml:brush xml:id="br0">
      <inkml:brushProperty name="width" value="0.05" units="cm"/>
      <inkml:brushProperty name="height" value="0.05" units="cm"/>
      <inkml:brushProperty name="color" value="#004F8B"/>
    </inkml:brush>
  </inkml:definitions>
  <inkml:trace contextRef="#ctx0" brushRef="#br0">40 253 2321,'0'0'7521,"4"-6"-6940,11-18 292,-11 19 2280,3 34-2600,48 187 2240,-56-224-2911,-3-13-1497,-1 0 1,0 1-1,-9-22 0,-11-13-455,-23-64-600,42 102 3059,2 0 0,0-1 0,1 1 0,0-1 0,1-23 0,2 39-264,0 0 0,0 0 0,0 1 0,0-1 0,0 0 0,0 0 0,0 0 0,1 1 0,-1-1 0,1 0 1,-1 0-1,1 1 0,0-1 0,0 1 0,-1-1 0,1 0 0,0 1 0,1-1 0,-1 1 0,0 0 0,0-1 0,0 1 0,3-1 0,0 0-72,0 1 0,0-1 0,0 1 0,0 1-1,0-1 1,0 0 0,0 1 0,1 0 0,5 0 0,21 1 359,1 1 0,-1 1 0,0 2 0,0 1 0,0 2 0,-1 1 0,0 1 0,0 1 0,-1 2 0,36 21 0,-62-32-409,-1-1-1,1 1 0,0-1 0,-1 1 1,1 0-1,-1 0 0,1 0 0,-1 0 1,0 1-1,0-1 0,0 1 0,0-1 1,0 1-1,-1-1 0,1 1 0,-1 0 1,0 0-1,0 0 0,0 0 0,0 0 0,0 0 1,-1 0-1,1 0 0,-1 0 0,0 5 1,-1-4-3,0-1 0,0 0 1,-1 0-1,1 1 1,-1-1-1,0 0 0,0 0 1,0-1-1,-1 1 1,1 0-1,0-1 0,-1 0 1,0 1-1,0-1 0,1 0 1,-1 0-1,0 0 1,-1-1-1,1 1 0,0-1 1,-5 2-1,-19 4-241,0 0 0,1-2 0,-2-1 0,1-1 0,0-1 1,-38-3-1,49 1-567,11-3-2709,5-4 607</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48.956"/>
    </inkml:context>
    <inkml:brush xml:id="br0">
      <inkml:brushProperty name="width" value="0.05" units="cm"/>
      <inkml:brushProperty name="height" value="0.05" units="cm"/>
      <inkml:brushProperty name="color" value="#004F8B"/>
    </inkml:brush>
  </inkml:definitions>
  <inkml:trace contextRef="#ctx0" brushRef="#br0">1 4 10405,'0'0'4786,"114"-4"-3746,-71 4-335,-3 0-49,-1 0-592,-2 0 128,-10 0-192,-4 0-160,-6 0-368,-9 0-1153,-4 0-592</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49.285"/>
    </inkml:context>
    <inkml:brush xml:id="br0">
      <inkml:brushProperty name="width" value="0.05" units="cm"/>
      <inkml:brushProperty name="height" value="0.05" units="cm"/>
      <inkml:brushProperty name="color" value="#004F8B"/>
    </inkml:brush>
  </inkml:definitions>
  <inkml:trace contextRef="#ctx0" brushRef="#br0">13 1 7059,'0'0'5603,"-12"108"-4131,12-62-143,0 1-112,0-4-913,0-6-64,0-7-240,4-2-128,4-4-576,-4-3-2242,0-7-2416</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49.644"/>
    </inkml:context>
    <inkml:brush xml:id="br0">
      <inkml:brushProperty name="width" value="0.05" units="cm"/>
      <inkml:brushProperty name="height" value="0.05" units="cm"/>
      <inkml:brushProperty name="color" value="#004F8B"/>
    </inkml:brush>
  </inkml:definitions>
  <inkml:trace contextRef="#ctx0" brushRef="#br0">0 21 5378,'0'0'11638,"27"2"-11185,422-2 1185,-409-2-1409,575-18 2349</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50.005"/>
    </inkml:context>
    <inkml:brush xml:id="br0">
      <inkml:brushProperty name="width" value="0.05" units="cm"/>
      <inkml:brushProperty name="height" value="0.05" units="cm"/>
      <inkml:brushProperty name="color" value="#004F8B"/>
    </inkml:brush>
  </inkml:definitions>
  <inkml:trace contextRef="#ctx0" brushRef="#br0">12 0 8868,'0'0'7035,"15"4"-6760,38 10 234,64 28-1,-94-33-390,0 1-1,-1 2 0,-1 0 0,0 1 1,-1 1-1,20 18 0,-38-31-127,0 0-1,-1 0 1,1 0-1,-1 1 0,1-1 1,-1 0-1,0 1 1,1 0-1,-1-1 1,0 1-1,0 0 1,0-1-1,0 1 0,0 0 1,-1 0-1,1 0 1,0 0-1,-1 0 1,0 0-1,1 0 1,-1 0-1,0 0 0,0 0 1,0 0-1,0 0 1,0 0-1,-1 0 1,1 0-1,-1 0 1,1-1-1,-1 1 1,0 0-1,1 0 0,-1 0 1,0 0-1,0-1 1,0 1-1,-1 0 1,1-1-1,0 1 1,-1-1-1,1 0 0,-1 1 1,1-1-1,-1 0 1,-3 2-1,-8 5-29,0-1 1,0-1-1,-1 0 0,-27 8 0,40-14 39,-106 27-41,73-21-49,0 3 0,-59 22 0,91-31-173</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50.396"/>
    </inkml:context>
    <inkml:brush xml:id="br0">
      <inkml:brushProperty name="width" value="0.05" units="cm"/>
      <inkml:brushProperty name="height" value="0.05" units="cm"/>
      <inkml:brushProperty name="color" value="#004F8B"/>
    </inkml:brush>
  </inkml:definitions>
  <inkml:trace contextRef="#ctx0" brushRef="#br0">3 1 7764,'0'0'8916,"-2"80"-8676,2-48 16,2-1-256,2-1 0,0-2-1409,-2-4-2689,-2-11-1504</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51.635"/>
    </inkml:context>
    <inkml:brush xml:id="br0">
      <inkml:brushProperty name="width" value="0.05" units="cm"/>
      <inkml:brushProperty name="height" value="0.05" units="cm"/>
      <inkml:brushProperty name="color" value="#004F8B"/>
    </inkml:brush>
  </inkml:definitions>
  <inkml:trace contextRef="#ctx0" brushRef="#br0">40 0 2561,'0'0'5883,"0"5"-5736,5 290 5969,1 11-5701,-22-323-5004,0-10 1006,-2-9 363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40.602"/>
    </inkml:context>
    <inkml:brush xml:id="br0">
      <inkml:brushProperty name="width" value="0.05" units="cm"/>
      <inkml:brushProperty name="height" value="0.05" units="cm"/>
      <inkml:brushProperty name="color" value="#004F8B"/>
    </inkml:brush>
  </inkml:definitions>
  <inkml:trace contextRef="#ctx0" brushRef="#br0">1 1 6883,'0'0'4578,"6"106"-3617,-4-26 623,2 4-655,2-2-561,3-7-144,-1-12-208,2-13-32,-6-12-448,-4-14-1857,0-17-2561</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52.844"/>
    </inkml:context>
    <inkml:brush xml:id="br0">
      <inkml:brushProperty name="width" value="0.05" units="cm"/>
      <inkml:brushProperty name="height" value="0.05" units="cm"/>
      <inkml:brushProperty name="color" value="#004F8B"/>
    </inkml:brush>
  </inkml:definitions>
  <inkml:trace contextRef="#ctx0" brushRef="#br0">0 116 80,'0'0'1969,"9"-16"-286,33-52-434,-39 66-1118,-1-1 1,1 0-1,0 1 1,0-1-1,-1 1 1,2 0 0,-1 0-1,0 0 1,0 1-1,1-1 1,-1 1-1,1 0 1,-1-1-1,1 2 1,-1-1-1,1 0 1,4 0-1,-1 1 249,0 0 0,0 0 0,0 0 0,0 1-1,0 0 1,10 3 0,-12-2-241,0 1-1,-1-1 1,1 1-1,0 0 1,-1 1-1,0-1 1,1 1 0,-1-1-1,-1 1 1,1 0-1,-1 1 1,1-1-1,-1 0 1,0 1-1,-1 0 1,1 0-1,-1 0 1,0 0 0,2 9-1,0 0 29,0 0 0,-1 0 0,-1 1 0,0-1 1,-1 1-1,0 18 0,-2-27-166,0-1 0,-1 1 0,1-1 0,-1 0 0,0 1 0,0-1 0,0 0 1,-1 0-1,0 0 0,0-1 0,0 1 0,-1-1 0,1 1 0,-1-1 0,0 0 0,0-1 1,0 1-1,-1-1 0,0 1 0,1-1 0,-1-1 0,0 1 0,0-1 0,-8 3 0,-4 1-637,1 0 1,-1-2-1,0 0 0,0-1 0,0 0 0,-30-1 0,47-2 562,-1 0 0,1 0 0,-1 0 0,1 0 0,-1 0 0,1 0 0,-1 0 0,1-1-1,-1 1 1,1 0 0,-1 0 0,1 0 0,-1-1 0,1 1 0,0 0 0,-1-1 0,1 1 0,0 0-1,-1-1 1,1 1 0,0-1 0,-1 1 0,1 0 0,0-1 0,0 1 0,-1-1 0,1 1 0,0-1-1,0 1 1,0-1 0,0 1 0,0-1 0,0 1 0,0-1 0,0 1 0,0-1 0,0 0 0,6-20-1691,-1 15 1286,0 1 1,0-1-1,1 1 1,0 0 0,0 0-1,1 1 1,0 0 0,8-4-1,64-29-14,-64 30 671,12-4 1606,53-15 0,-67 23 25,1 0 1,0 1-1,21 0 0,-31 3-1703,0 1 1,1 0 0,-1-1-1,0 2 1,0-1 0,0 0-1,0 1 1,0 0 0,-1 0-1,1 0 1,4 6 0,21 14 149,-21-18-220,0-1-1,1 0 1,-1-1-1,1 0 0,0 0 1,0-1-1,0 0 1,0 0-1,0-1 0,0-1 1,0 1-1,1-1 1,-1-1-1,15-2 0,-18 1-106,0 1-1,0-1 0,0-1 1,0 1-1,-1-1 0,1 0 1,-1-1-1,0 1 0,1-1 1,-2 0-1,1 0 0,0-1 1,-1 0-1,0 1 0,0-1 1,0-1-1,-1 1 0,0 0 1,0-1-1,0 0 0,3-10 1,-2 4-64,-1 1 0,-1-1 0,0 1-1,0-1 1,-1-16 0,0 25 165,-1-1 0,0 1 0,0-1 0,0 1 0,-1-1 0,1 0 0,-1 1 0,0 0 0,0-1 0,0 1-1,0-1 1,-1 1 0,1 0 0,-1 0 0,0 0 0,0 0 0,0 0 0,0 0 0,0 1 0,-1-1 0,-3-2 0,6 4-8,-1 1 0,1 0 0,0 0 1,-1 0-1,1 0 0,-1 0 1,1-1-1,0 1 0,-1 0 1,1 0-1,-1 0 0,1 0 0,-1 0 1,1 0-1,-1 0 0,1 0 1,0 1-1,-1-1 0,1 0 0,-1 0 1,1 0-1,0 0 0,-1 1 1,1-1-1,-1 0 0,1 0 1,0 1-1,-1-1 0,1 0 0,0 0 1,0 1-1,-1-1 0,1 0 1,0 1-1,0-1 0,-1 1 0,1-1 1,0 0-1,0 1 0,0-1 1,0 1-1,-1-1 0,1 0 0,0 1 1,0-1-1,0 1 0,0-1 1,0 1-1,0-1 0,0 0 1,0 2-1,0 30-106,0-24 220,1 18 186,1 0 0,1-1 0,1 1 0,2-1 0,10 30 0,54 120 1192,-10-33-1305,-56-129-212,0 0 0,0 0 1,-2 0-1,1 1 0,-2-1 1,1 27-1,-2-37 1,0-1-1,-1 0 1,1 1 0,-1-1-1,1 0 1,-1 0 0,0 1-1,0-1 1,0 0 0,0 0-1,0 0 1,-1 0 0,1 0-1,0 0 1,-1-1 0,0 1-1,1 0 1,-4 2-1,0-1-9,0 0-1,-1 0 0,1 0 0,-1 0 1,1-1-1,-1 0 0,-7 1 0,-8 2-57,0-2 0,-1-1 0,-23 0 0,34-2-9,-7 1-137,0-1 0,1 0 0,-1-2 0,1 0 0,-27-6 0,40 6 185,0 1 0,0 0 1,0-1-1,1 0 1,-1 0-1,0 0 1,1-1-1,0 1 0,-1-1 1,1 0-1,0 0 1,0 0-1,1 0 1,-1 0-1,1-1 0,-1 1 1,1-1-1,0 0 1,0 1-1,1-1 1,-1 0-1,1 0 0,0 0 1,0 0-1,0 0 1,1-1-1,-1 1 0,1-8 1,1-2-123,0 1 0,2-1 0,-1 1 0,1 0 1,1-1-1,1 2 0,0-1 0,0 0 0,1 1 0,1 0 0,0 0 0,1 1 1,0 0-1,0 1 0,1-1 0,13-10 0,5-5-30,1 2-1,2 1 1,0 1-1,60-33 1,-80 50 251,64-30-240,-69 33 310,0 1 1,0-1 0,0 1 0,0 0-1,1 0 1,-1 1 0,0-1-1,0 1 1,0 0 0,1 1 0,-1-1-1,0 1 1,6 2 0,-5 2 41,-1 0-1,0 1 1,0 0 0,0 0 0,-1 0 0,0 0 0,0 1-1,0 0 1,4 13 0,-5-18-1142,-2-10-34,2-26-915,-3-61-359,0 71 2369,0 22-63,0-1 1,0 0-1,1 0 0,-1 1 1,1-1-1,0 0 1,0 1-1,0-1 0,0 1 1,0-1-1,1 1 0,-1-1 1,1 1-1,-1 0 1,1 0-1,0 0 0,0 0 1,0 0-1,0 0 0,0 0 1,1 1-1,-1-1 1,0 1-1,1 0 0,-1-1 1,1 1-1,-1 0 0,1 0 1,0 1-1,-1-1 1,5 0-1,7-1 286,-1 0 0,0 1 1,1 1-1,-1 0 0,17 2 0,-27-1-289,0-1-1,0 0 1,0 1 0,-1 0-1,1 0 1,0 0-1,-1 0 1,1 0 0,-1 0-1,0 1 1,1-1-1,-1 1 1,0 0-1,0 0 1,0 0 0,0 0-1,0 0 1,0 0-1,0 0 1,-1 0-1,1 1 1,-1-1 0,2 6-1,2 4 80,-2 0 0,1 0 0,-2 1 0,2 16 0,-3-19 47,1 1 0,0-1-1,0 1 1,1-1 0,4 11 0,-6-20-134,1 1 1,-1 0 0,0-1 0,0 0-1,1 1 1,-1-1 0,1 0 0,0 0-1,-1 0 1,1 0 0,0 0 0,-1 0-1,1 0 1,0-1 0,0 1-1,0-1 1,0 1 0,0-1 0,0 0-1,2 1 1,47-1 244,-32-1-357,-17 1 14,0 0 0,0 0 1,0-1-1,0 1 0,0-1 0,0 1 1,0-1-1,0 1 0,0-1 1,0 0-1,0 0 0,0 0 0,-1 0 1,1 0-1,0-1 0,-1 1 1,1 0-1,-1-1 0,1 1 1,-1-1-1,0 0 0,0 1 0,1-1 1,-1 0-1,-1 0 0,1 0 1,0 0-1,0 1 0,0-4 0,1-4-692,0 0 0,0 0 1,-1-1-1,0 1 0,-1-11 0,0-13-1994</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53.185"/>
    </inkml:context>
    <inkml:brush xml:id="br0">
      <inkml:brushProperty name="width" value="0.05" units="cm"/>
      <inkml:brushProperty name="height" value="0.05" units="cm"/>
      <inkml:brushProperty name="color" value="#004F8B"/>
    </inkml:brush>
  </inkml:definitions>
  <inkml:trace contextRef="#ctx0" brushRef="#br0">0 132 8740,'0'0'6080,"13"17"-5047,39 52-302,-47-65-680,-1 0 1,1-1 0,0 1 0,0-1-1,0 0 1,0 0 0,0-1 0,1 1-1,-1-1 1,1 0 0,0-1 0,-1 1-1,1-1 1,0 0 0,0-1 0,0 1-1,0-1 1,0 0 0,0-1 0,10-1-1,-9 1-89,-5 1-8,-1-1-1,1 0 1,0 1-1,-1-1 1,0 0-1,1 0 1,-1 0-1,1 0 1,-1 0-1,0 0 1,0 0-1,0 0 1,1-1-1,-1 1 1,0 0-1,-1-1 1,1 1-1,0-1 1,0 1-1,-1-1 1,1 1-1,0-1 1,-1 1-1,0-1 1,1 0-1,-1 1 1,0-1-1,0 0 1,0-1-1,2-62-860,-3 49 763,-5-48 181,0-5-3596</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53.662"/>
    </inkml:context>
    <inkml:brush xml:id="br0">
      <inkml:brushProperty name="width" value="0.05" units="cm"/>
      <inkml:brushProperty name="height" value="0.05" units="cm"/>
      <inkml:brushProperty name="color" value="#004F8B"/>
    </inkml:brush>
  </inkml:definitions>
  <inkml:trace contextRef="#ctx0" brushRef="#br0">260 187 8836,'0'0'5429,"0"-18"-5229,-5-56 62,5 72-262,-1 1 0,1-1 0,0 0 0,-1 0 0,0 1 0,1-1 0,-1 0 0,0 1 0,0-1 0,0 1 0,0-1 0,0 1 0,0 0 0,0-1 0,-1 1 0,1 0 0,0 0 0,-1 0 0,1 0 0,-1 0 0,1 0 0,-1 0 0,0 0 0,1 0 0,-1 1 0,0-1 0,1 1 0,-1 0 0,0-1 0,0 1 0,-2 0 0,-5-2-22,-3-1-11,0 1 0,0 0 0,-1 0-1,1 1 1,0 1 0,-1 0 0,1 1-1,-17 3 1,25-4 30,0 1 0,0 0 0,1 1 0,-1-1 0,0 1 0,1-1-1,-1 1 1,1 0 0,-1 1 0,1-1 0,0 0 0,0 1 0,0 0 0,0 0 0,1 0 0,-1 0-1,1 0 1,0 0 0,-1 1 0,2-1 0,-1 1 0,0-1 0,1 1 0,-1 0 0,1 0 0,0-1 0,0 1-1,1 0 1,-1 6 0,0-5 21,1-1-1,-1 1 1,1 0-1,0-1 1,1 1 0,-1 0-1,1-1 1,0 1-1,0-1 1,0 1-1,0-1 1,1 1 0,3 5-1,-2-7 8,-1 0 0,1-1-1,-1 1 1,1-1 0,0 0-1,0 0 1,0 0 0,0 0-1,1-1 1,-1 1 0,0-1-1,1 0 1,-1 0 0,1 0-1,-1-1 1,1 1 0,-1-1 0,7 1-1,-1 0-3,0-1-1,-1 1 1,1-1 0,0-1-1,0 0 1,0 0-1,0-1 1,0 0-1,-1 0 1,15-6 0,-19 5-100,1 0 1,-1 0 0,0 0 0,1 0 0,-1-1 0,-1 0-1,1 0 1,0 0 0,-1 0 0,0 0 0,0-1 0,0 1 0,-1-1-1,0 0 1,1 0 0,-2 0 0,1 0 0,0 0 0,0-8 0,2-15-894,-1-50 1,-3 52 4202,-2 49-3182,1-14 4,0 1 0,1 0 0,0-1 0,0 1 0,1 0 0,3 12 0,-3-19-85,1 0 1,-1 0 0,0 0-1,1 0 1,0 0 0,0 0-1,0-1 1,0 1 0,0-1-1,0 1 1,1-1 0,-1 0-1,1 0 1,0 0-1,-1 0 1,1 0 0,0-1-1,0 1 1,0-1 0,0 0-1,1 0 1,5 1 0,52 6-3207,-19-8-1797,-11-4-971</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54.114"/>
    </inkml:context>
    <inkml:brush xml:id="br0">
      <inkml:brushProperty name="width" value="0.05" units="cm"/>
      <inkml:brushProperty name="height" value="0.05" units="cm"/>
      <inkml:brushProperty name="color" value="#004F8B"/>
    </inkml:brush>
  </inkml:definitions>
  <inkml:trace contextRef="#ctx0" brushRef="#br0">37 57 1697,'0'0'11328,"-2"-13"-10445,0 6-801,-5-26 25,2 30-25,0 23 114,-10 137 1576,14-133-1471,2 0 0,0 1 1,1-1-1,9 37 0,-8-52-247,0 0 0,0 0 0,1 0 0,1-1 0,-1 1 0,1-1 0,0 0 0,1-1 0,0 1-1,0-1 1,1 0 0,0-1 0,0 0 0,1 0 0,-1 0 0,1-1 0,1 0 0,-1-1-1,0 1 1,12 2 0,-1 0-79,1-2-1,-1 0 1,1-1-1,0-1 0,0-1 1,0-1-1,0 0 1,31-4-1,-46 2-92,0 0 0,0-1 0,0 1 0,-1-1 0,1 0 0,0 0-1,-1-1 1,0 1 0,0-1 0,1 0 0,-2 0 0,1-1 0,0 1 0,-1-1 0,1 0-1,-1 1 1,0-2 0,0 1 0,-1 0 0,1 0 0,-1-1 0,0 0 0,0 1 0,-1-1 0,3-7-1,-1-1 31,0 0-1,0 0 0,-1-1 0,-1 1 0,0-1 0,-1 1 0,0-1 0,-3-17 0,3 30 122,0 0-1,0 0 1,0 0-1,-1 0 1,1 0 0,0 0-1,0 0 1,-1 0-1,1 1 1,-1-1-1,1 0 1,0 0 0,-1 0-1,0 0 1,1 1-1,-1-1 1,1 0-1,-1 0 1,0 1 0,0-1-1,1 1 1,-1-1-1,0 0 1,0 1 0,0 0-1,0-1 1,0 1-1,0-1 1,1 1-1,-1 0 1,0 0 0,0 0-1,0-1 1,0 1-1,0 0 1,0 0-1,0 0 1,0 0 0,0 1-1,0-1 1,0 0-1,0 0 1,0 1-1,0-1 1,0 0 0,0 1-1,-1 0 1,-1 1 41,-1-1-1,1 1 1,0 0 0,0 0 0,0 0-1,1 1 1,-1-1 0,0 1 0,1 0 0,0-1-1,-3 5 1,0 4 70,0-1-1,1 1 0,0 0 1,1 1-1,0-1 0,0 1 1,2-1-1,-1 16 0,1-23-110,1 1 0,0-1 0,1 1 0,-1 0 0,1-1-1,0 1 1,0-1 0,0 1 0,1-1 0,-1 0 0,1 1-1,0-1 1,0 0 0,1 0 0,-1 0 0,1-1 0,0 1-1,0 0 1,0-1 0,1 0 0,-1 0 0,1 0 0,4 3-1,51 18-112,-25-17-2082,-5-11-4669,-21-2 711</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54.474"/>
    </inkml:context>
    <inkml:brush xml:id="br0">
      <inkml:brushProperty name="width" value="0.05" units="cm"/>
      <inkml:brushProperty name="height" value="0.05" units="cm"/>
      <inkml:brushProperty name="color" value="#004F8B"/>
    </inkml:brush>
  </inkml:definitions>
  <inkml:trace contextRef="#ctx0" brushRef="#br0">0 12 7860,'0'0'10228,"56"-12"-9956,-16 12 113,3 0-385,7 0-96,4 0-865,8 6-2064,2 3-2786</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54.803"/>
    </inkml:context>
    <inkml:brush xml:id="br0">
      <inkml:brushProperty name="width" value="0.05" units="cm"/>
      <inkml:brushProperty name="height" value="0.05" units="cm"/>
      <inkml:brushProperty name="color" value="#004F8B"/>
    </inkml:brush>
  </inkml:definitions>
  <inkml:trace contextRef="#ctx0" brushRef="#br0">1 8 5475,'0'0'12021,"107"0"-11637,-55-4-64,-2 2-304,0 2 112,-11-2-128,-6 2-304,-10 0-688,-7 0-1073,-3 0-864</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55.133"/>
    </inkml:context>
    <inkml:brush xml:id="br0">
      <inkml:brushProperty name="width" value="0.05" units="cm"/>
      <inkml:brushProperty name="height" value="0.05" units="cm"/>
      <inkml:brushProperty name="color" value="#004F8B"/>
    </inkml:brush>
  </inkml:definitions>
  <inkml:trace contextRef="#ctx0" brushRef="#br0">5 1 8212,'0'0'3697,"-4"112"-1568,4-64-928,0-3 32,0-8-865,0-7-272,10-2-32,0-8-64,3-3-737,-1-2-1151,3-6-1842,1-3-928</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55.652"/>
    </inkml:context>
    <inkml:brush xml:id="br0">
      <inkml:brushProperty name="width" value="0.05" units="cm"/>
      <inkml:brushProperty name="height" value="0.05" units="cm"/>
      <inkml:brushProperty name="color" value="#004F8B"/>
    </inkml:brush>
  </inkml:definitions>
  <inkml:trace contextRef="#ctx0" brushRef="#br0">289 45 6499,'0'0'4802,"-21"-10"-4330,2 1-231,-1 1 0,-32-9 0,48 17-164,0 0 0,0-1-1,0 1 1,0 1-1,1-1 1,-1 1 0,0-1-1,0 1 1,0 0-1,1 0 1,-1 1-1,1-1 1,-1 1 0,1 0-1,-1 0 1,1 0-1,0 0 1,0 1 0,0-1-1,-3 4 1,-4 4 246,1 0-1,1 1 1,-13 20 0,20-29-296,-7 11 124,1 2-1,1-1 1,0 1 0,1 0-1,0 0 1,1 0-1,1 1 1,1-1 0,0 1-1,1 0 1,0-1 0,3 23-1,-2-35-120,0 0 0,1 0 0,-1 0-1,1 0 1,0 0 0,0 0 0,0 0-1,0 0 1,1-1 0,-1 1 0,1 0 0,-1-1-1,1 1 1,0-1 0,0 1 0,0-1-1,0 0 1,1 0 0,4 3 0,-2-1 30,1-1 1,0-1 0,0 1 0,0-1-1,0 0 1,0 0 0,1-1-1,-1 0 1,8 1 0,4-1-148,1-1 0,0 0 0,-1-2 0,1 0 0,33-9 0,-35 7 56,-1 1 0,1 1 0,0 0 0,0 1 1,0 0-1,0 2 0,0 0 0,0 1 0,0 1 1,30 8-1,-39-9 105,-1 0 0,1 0 0,-1-1 0,1 0 0,-1-1 0,1 0 0,0 0 0,-1-1 0,1 1 0,-1-2 1,1 1-1,-1-1 0,15-5 0,-18 4-66,0 1 0,1-1 0,-1 1 0,0-1 1,0-1-1,-1 1 0,1 0 0,-1-1 0,0 0 0,0 0 0,0 0 1,0 0-1,0 0 0,-1-1 0,0 1 0,0-1 0,0 1 1,-1-1-1,1 0 0,-1 1 0,0-1 0,0-9 0,0 3-28,0 0 0,-1 0 0,0 0 0,-1 0-1,0 0 1,-1 0 0,0 1 0,0-1-1,-1 0 1,-8-17 0,7 21 3,0 1 0,0-1 0,0 1 0,-1-1 1,0 1-1,-1 1 0,1-1 0,-1 1 0,0 0 0,0 0 0,-1 0 0,0 1 0,1 0 0,-1 1 1,-1-1-1,-7-1 0,5 1 10,-1 1-1,1 1 1,-1 0 0,0 0 0,0 1 0,0 0-1,0 1 1,0 0 0,0 1 0,0 0 0,1 1-1,-1 0 1,0 1 0,1 0 0,-1 1-1,1 0 1,-19 10 0,21-9 19,0 0-1,0 1 1,1-1-1,0 1 1,0 1 0,0-1-1,1 1 1,0 1-1,0-1 1,1 1 0,0 0-1,0 0 1,1 0-1,0 1 1,1 0 0,-1-1-1,2 1 1,-1 0-1,1 1 1,1-1 0,-1 10-1,1-13-8,1-1-1,0 0 1,0 0-1,0 0 1,0 0-1,1 1 1,0-1-1,0 0 1,1 0-1,-1 0 0,1 0 1,0-1-1,1 1 1,-1-1-1,1 1 1,3 4-1,0-4-76,-1 0 0,0-1 0,1 0 0,0 0 0,0 0 0,0-1 0,1 0 0,-1 0 0,1-1 0,-1 0 0,13 3 0,1-1-1276,0-1-1,0 0 1,24-1-1,6-2-4561</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56.094"/>
    </inkml:context>
    <inkml:brush xml:id="br0">
      <inkml:brushProperty name="width" value="0.05" units="cm"/>
      <inkml:brushProperty name="height" value="0.05" units="cm"/>
      <inkml:brushProperty name="color" value="#004F8B"/>
    </inkml:brush>
  </inkml:definitions>
  <inkml:trace contextRef="#ctx0" brushRef="#br0">1 56 7571,'0'0'2671,"18"-8"-286,-13 6-2193,13-6 370,0 0-1,0 1 0,1 1 0,0 1 1,0 1-1,1 1 0,21-2 0,-40 5-547,0 1 0,-1-1 0,1 1 0,0-1 1,-1 1-1,1-1 0,0 1 0,-1-1 0,1 1 0,-1-1 0,1 1 0,-1 0 0,1-1 0,-1 1 0,0 0 0,1 0 0,-1-1 0,0 1 0,0 0 0,1 0 0,-1-1 0,0 1 0,0 0 0,0 0 1,0 0-1,0-1 0,0 1 0,0 0 0,0 1 0,-1 34-51,1-26 132,-1 2-67,-1-1-1,0 0 0,0-1 1,-1 1-1,-1 0 1,0-1-1,0 1 0,-1-1 1,0 0-1,-1-1 0,0 0 1,0 1-1,-1-2 0,-9 11 1,3-4 8,2 0 0,0 1 0,-13 25 0,24-40-35,-1 1 0,0-1 0,1 0-1,-1 1 1,1-1 0,0 1 0,-1-1 0,1 1-1,0-1 1,0 1 0,0-1 0,0 1-1,0-1 1,0 1 0,0-1 0,0 0-1,1 1 1,-1-1 0,0 1 0,1-1-1,0 1 1,-1-1 0,2 2 0,0-1 4,0 0 0,0 0 0,0 0 0,0-1-1,0 1 1,0-1 0,0 1 0,1-1 0,-1 0 0,1 0 0,-1 0 0,4 1 0,11 2 47,-1-1 0,1-1 0,26 0 0,-26-1 10,177 3 289,-146-4 397,-47 0-940</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57.996"/>
    </inkml:context>
    <inkml:brush xml:id="br0">
      <inkml:brushProperty name="width" value="0.05" units="cm"/>
      <inkml:brushProperty name="height" value="0.05" units="cm"/>
      <inkml:brushProperty name="color" value="#004F8B"/>
    </inkml:brush>
  </inkml:definitions>
  <inkml:trace contextRef="#ctx0" brushRef="#br0">7 17 1425,'0'0'12435,"-6"-16"-4562,212 16-6472,-102 1-3673,0-1-7862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40.979"/>
    </inkml:context>
    <inkml:brush xml:id="br0">
      <inkml:brushProperty name="width" value="0.05" units="cm"/>
      <inkml:brushProperty name="height" value="0.05" units="cm"/>
      <inkml:brushProperty name="color" value="#004F8B"/>
    </inkml:brush>
  </inkml:definitions>
  <inkml:trace contextRef="#ctx0" brushRef="#br0">48 0 6531,'0'0'2310,"23"3"-1485,-9-1-605,-2-2 68,0 2 1,0-1-1,0 2 0,0-1 0,-1 2 0,1-1 1,-1 2-1,0-1 0,0 2 0,0-1 0,-1 1 1,10 8-1,-3 0 24,-1 1-1,-1 1 1,0 0 0,-1 1 0,18 29-1,-26-35-296,0 0-1,0 0 1,-1 1-1,0-1 1,-1 1 0,-1 1-1,0-1 1,0 0-1,-1 1 1,0 24-1,-2-33-29,0 1 1,-1-1-1,0 1 0,1-1 0,-2 1 1,1-1-1,0 0 0,-1 1 0,0-1 1,0 0-1,0 0 0,0 0 0,-1 0 1,1-1-1,-1 1 0,0-1 0,-4 4 1,1-2-111,-1 0 1,0-1-1,1 1 1,-1-1 0,-1-1-1,1 1 1,-1-1 0,1-1-1,-9 3 1,-6-1-271,1 0-1,-1-2 1,0 0 0,1-1-1,-1-2 1,-31-3 0,47 3 303,0-1 1,0 1-1,0-1 1,0 0 0,0 0-1,0-1 1,1 0 0,-1 0-1,1 0 1,0 0-1,0-1 1,-5-5 0,8 7 68,0 0 1,0 0-1,0 0 1,0 0 0,1-1-1,-1 1 1,1-1 0,0 1-1,0-1 1,0 1-1,0-1 1,0 0 0,0 1-1,1-1 1,-1 0-1,1 0 1,0 1 0,0-1-1,0 0 1,0 0 0,0 1-1,1-1 1,-1 0-1,1 0 1,0 1 0,0-1-1,0 0 1,0 1-1,2-5 1,3-1 22,-1 1 0,1-1 0,1 1 0,-1 1 0,1-1 0,0 1 0,1 0-1,-1 1 1,1 0 0,10-5 0,14-7 6,45-16 0,-37 19 183,1 2 1,0 2-1,1 1 0,0 2 1,1 2-1,56 1 1,-93 4 7,0-1 1,0 2 0,-1-1 0,1 1 0,0-1-1,0 2 1,0-1 0,-1 1 0,1 0-1,6 3 1,-10-4-137,1 1-1,-1 0 1,0 1-1,0-1 1,0 0-1,0 1 1,0-1 0,-1 1-1,1-1 1,-1 1-1,1 0 1,-1 0-1,0 0 1,0 0-1,0 0 1,-1 0-1,1 0 1,-1 0-1,1 0 1,-1 3 0,0 34 292,-1-33-553,0 0 0,1 0 0,0 0 0,0 0 0,1 1 0,0-1 0,0 0 0,1 0 0,3 10 0,-1-15-3148</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58.342"/>
    </inkml:context>
    <inkml:brush xml:id="br0">
      <inkml:brushProperty name="width" value="0.05" units="cm"/>
      <inkml:brushProperty name="height" value="0.05" units="cm"/>
      <inkml:brushProperty name="color" value="#004F8B"/>
    </inkml:brush>
  </inkml:definitions>
  <inkml:trace contextRef="#ctx0" brushRef="#br0">44 0 8148,'0'0'608,"-25"95"1473,17-52-816,2 0-609,1-4 0,5-3-640,0-6 0,0-6-32,5-4-1008,13-7-1650,7-9-1471</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58.720"/>
    </inkml:context>
    <inkml:brush xml:id="br0">
      <inkml:brushProperty name="width" value="0.05" units="cm"/>
      <inkml:brushProperty name="height" value="0.05" units="cm"/>
      <inkml:brushProperty name="color" value="#004F8B"/>
    </inkml:brush>
  </inkml:definitions>
  <inkml:trace contextRef="#ctx0" brushRef="#br0">8 370 7972,'0'0'1021,"-1"6"-588,1-6-426,0 0 0,0 0 0,0 0 0,0 0 0,0 0 0,0 0 0,0 0 1,0 0-1,0 0 0,0 0 0,0 0 0,0 0 0,0 0 0,0 0 0,0 0 0,0 0 1,-1 0-1,-1-58-1161,0 41 288,1-1 0,0 1 0,2-1 0,0 1 0,0-1 0,2 1 0,0 0 0,9-27 0,-12 43 987,1 0 0,-1 1 1,0-1-1,1 0 0,-1 1 1,0-1-1,1 0 1,-1 1-1,1-1 0,-1 0 1,1 1-1,-1-1 0,1 1 1,0-1-1,-1 1 1,1-1-1,0 1 0,-1-1 1,1 1-1,0 0 0,0-1 1,-1 1-1,1 0 1,0 0-1,0-1 0,-1 1 1,1 0-1,0 0 0,0 0 1,0 0-1,0 0 1,-1 0-1,1 0 0,0 0 1,0 1-1,-1-1 1,1 0-1,0 0 0,0 1 1,-1-1-1,1 0 0,0 1 1,0-1-1,-1 1 1,1-1-1,-1 1 0,1-1 1,0 1-1,-1-1 0,1 1 1,-1 0-1,1-1 1,-1 1-1,1 1 0,30 46 1478,-26-38-602,6 6-456,0 0 1,1-1 0,1 0 0,0 0-1,1-2 1,28 23 0,-35-31-480,1 1-1,0-1 1,0-1 0,0 1 0,1-1-1,-1-1 1,1 1 0,0-2 0,0 1-1,0-1 1,1-1 0,-1 1 0,0-2-1,1 1 1,-1-1 0,13-2 0,-19 1-88,0 0-1,0 0 1,1-1 0,-1 0 0,0 1 0,0-1-1,0 0 1,-1 0 0,1-1 0,0 1 0,-1 0-1,0-1 1,1 0 0,-1 0 0,0 1 0,0-1 0,-1 0-1,1-1 1,0 1 0,-1 0 0,0 0 0,0-1-1,0 1 1,0 0 0,0-5 0,2-10-91,0 0-1,-1 0 1,-1-26 0,-1-57-565,0 35-2654,0 40-20</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59.061"/>
    </inkml:context>
    <inkml:brush xml:id="br0">
      <inkml:brushProperty name="width" value="0.05" units="cm"/>
      <inkml:brushProperty name="height" value="0.05" units="cm"/>
      <inkml:brushProperty name="color" value="#004F8B"/>
    </inkml:brush>
  </inkml:definitions>
  <inkml:trace contextRef="#ctx0" brushRef="#br0">0 344 1953,'0'0'8500,"15"-21"-8434,-9 14-86,33-46-449,53-55 1,-63 79 164,-14 12 295,1 0 0,0 1-1,2 1 1,0 0 0,0 1 0,27-14 0,-44 27 76,1 1 0,-1-1 0,1 1 0,-1 0 1,1-1-1,-1 1 0,1 0 0,-1 0 1,1 0-1,-1 0 0,1 0 0,-1 0 0,1 0 1,-1 1-1,1-1 0,-1 1 0,0-1 1,1 1-1,-1-1 0,1 1 0,-1 0 0,0-1 1,0 1-1,1 0 0,-1 0 0,0 0 1,0 0-1,0 0 0,0 0 0,0 1 0,0-1 1,0 0-1,-1 0 0,1 1 0,1 1 0,2 6 195,1 1-1,-1 0 0,-1 0 0,3 11 1,-2-8 320,10 31 74,-2 0 1,7 54-1,-18-97-924,-1 5 23,-13-4-7126</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59.454"/>
    </inkml:context>
    <inkml:brush xml:id="br0">
      <inkml:brushProperty name="width" value="0.05" units="cm"/>
      <inkml:brushProperty name="height" value="0.05" units="cm"/>
      <inkml:brushProperty name="color" value="#004F8B"/>
    </inkml:brush>
  </inkml:definitions>
  <inkml:trace contextRef="#ctx0" brushRef="#br0">0 67 4738,'0'0'11048,"23"-2"-10587,165-6-1140,-64 5-3417,-111 2 3249,-1 0 0,1-1 1,-1 0-1,0-1 0,0 0 0,1-1 0,-2 0 1,14-7-1,29-12 9750,-48 54-7947,2 42 1009,-1-15-2650,-6-48-6237,-8-36 2939,-6-6-102</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8:59.817"/>
    </inkml:context>
    <inkml:brush xml:id="br0">
      <inkml:brushProperty name="width" value="0.05" units="cm"/>
      <inkml:brushProperty name="height" value="0.05" units="cm"/>
      <inkml:brushProperty name="color" value="#004F8B"/>
    </inkml:brush>
  </inkml:definitions>
  <inkml:trace contextRef="#ctx0" brushRef="#br0">37 8 1553,'0'0'10730,"15"-1"-9746,-5-1-790,-4 1-119,-1 0 0,0 0 0,0 0 0,1 1 0,-1 0 0,0 0 0,1 0 0,-1 1 0,0 0 0,1 0 1,-1 0-1,0 1 0,0-1 0,0 1 0,0 1 0,0-1 0,8 6 0,88 76 1429,-90-74-1351,0 2 1,-1-1-1,0 1 0,-1 1 1,0 0-1,10 20 0,-18-31-156,0 0 0,0 0 0,0 0-1,0 1 1,0-1 0,-1 0 0,1 0-1,-1 1 1,1-1 0,-1 0 0,0 1-1,0-1 1,0 0 0,0 1 0,-1-1-1,1 0 1,-1 0 0,1 1 0,-1-1-1,0 0 1,0 0 0,-1 4 0,-1-3-36,1-1 1,-1 1 0,0-1 0,1 1 0,-1-1 0,0 0 0,0 0 0,0-1-1,-1 1 1,1-1 0,0 1 0,-1-1 0,-4 1 0,-13 2-478,0-1-1,-1 0 1,-41-2 0,51-1 183,-30 2-666,28-1 411,0 0 0,-1-1 0,1-1-1,0 0 1,-19-4 0,33 5 491,-1 0-1,0-1 1,1 1-1,-1 0 1,0-1-1,0 1 1,1-1-1,-1 1 1,1-1-1,-1 1 1,0-1-1,1 1 1,-1-1 0,1 0-1,-1 1 1,1-1-1,0 0 1,-1 1-1,1-1 1,0 0-1,-1 0 1,1 1-1,0-1 1,0 0-1,0 0 1,-1 0-1,1 1 1,0-1-1,0 0 1,0 0-1,0 1 1,1-1-1,-1 0 1,0 0 0,0 0-1,0 1 1,1-1-1,-1 0 1,0 0-1,1-1 1,10-12-4690</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00.242"/>
    </inkml:context>
    <inkml:brush xml:id="br0">
      <inkml:brushProperty name="width" value="0.05" units="cm"/>
      <inkml:brushProperty name="height" value="0.05" units="cm"/>
      <inkml:brushProperty name="color" value="#004F8B"/>
    </inkml:brush>
  </inkml:definitions>
  <inkml:trace contextRef="#ctx0" brushRef="#br0">104 234 8980,'0'0'1894,"0"16"-386,0 152 1368,-6-418-8364,5 229 5051,0 9 595,1 0 0,0 0 0,1 0 0,0 0 0,5-22 0,-5 31-77,0 0 0,0 0 0,1 0-1,-1 0 1,1 1 0,0-1 0,-1 0 0,1 1 0,0 0-1,1-1 1,-1 1 0,0 0 0,1 0 0,-1 0 0,1 1-1,-1-1 1,1 0 0,0 1 0,0 0 0,0 0 0,0-1-1,0 2 1,0-1 0,0 0 0,0 1 0,0-1 0,6 1-1,0-1 140,0 1-1,0 0 1,1 0-1,-1 1 1,0 0-1,0 0 1,0 1-1,0 1 1,0-1-1,0 2 1,15 6-1,-20-7-159,0 0 0,1 0 0,-2 1 0,1-1 0,0 1 0,-1 0 0,0 0 0,1 0 0,-1 0 0,-1 0 0,1 1 0,-1-1-1,0 1 1,0 0 0,0 0 0,-1 0 0,1 0 0,-1 0 0,0 0 0,-1 0 0,1 0 0,-1 10 0,0-12-51,-1 1 1,1-1-1,0 1 0,-1-1 1,0 1-1,0-1 1,0 1-1,0-1 0,0 0 1,-1 0-1,1 0 0,-1 0 1,0 0-1,0 0 1,0 0-1,0 0 0,-1-1 1,-2 4-1,0-2 13,-1 0 1,0 0-1,0-1 0,0 0 1,0 0-1,0 0 0,-1-1 1,-11 4-1,-10-1-255,0-1 1,0-1 0,-44-2-1,63-1 37,-6 1-391,-33-2-1747,46 1 2116,1 0 1,0 0 0,-1-1 0,1 1-1,-1 0 1,1-1 0,-1 1 0,1-1 0,0 1-1,-1-1 1,1 1 0,0-1 0,0 0-1,-1 0 1,1 0 0,0 0 0,0 0-1,0 0 1,0 0 0,0 0 0,0 0 0,0 0-1,1-1 1,-1 1 0,-1-2 0,1-10-2654</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00.619"/>
    </inkml:context>
    <inkml:brush xml:id="br0">
      <inkml:brushProperty name="width" value="0.05" units="cm"/>
      <inkml:brushProperty name="height" value="0.05" units="cm"/>
      <inkml:brushProperty name="color" value="#004F8B"/>
    </inkml:brush>
  </inkml:definitions>
  <inkml:trace contextRef="#ctx0" brushRef="#br0">70 1 5282,'0'0'11878,"0"69"-11766,0-37 64,-4-1-16,0-3-64,0-4-80,2-3-16,0-4-32,-2-8-720,-2-3-865,-7-5-1392,-1-1-1073,-3 0-624</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00.950"/>
    </inkml:context>
    <inkml:brush xml:id="br0">
      <inkml:brushProperty name="width" value="0.05" units="cm"/>
      <inkml:brushProperty name="height" value="0.05" units="cm"/>
      <inkml:brushProperty name="color" value="#004F8B"/>
    </inkml:brush>
  </inkml:definitions>
  <inkml:trace contextRef="#ctx0" brushRef="#br0">0 211 7283,'0'0'5766,"21"0"-4878,161 7 302,-179-7-1182,17 3-43,1-2 0,0 0 1,0-1-1,30-4 1,-47 2-112,-1 1 1,1-1 0,0 0 0,-1 0 0,1 0 0,-1-1 0,1 1 0,-1-1 0,0 0 0,0 0 0,0 0 0,-1 0 0,1 0 0,-1-1 0,1 1 0,-1-1 0,0 0 0,2-6 0,5-11-812,-2 1 0,6-27 1,-10 35 875,-2 10 122,1-6 306,1-1 0,-2 1-1,1-1 1,-1-15 957,-7 52-587,-16 33 345,10-33-519,1 2 1,2-1 0,1 1-1,1 0 1,1 1-1,-2 46 1,8-54-617,0 6-209,0-10-4838</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06.140"/>
    </inkml:context>
    <inkml:brush xml:id="br0">
      <inkml:brushProperty name="width" value="0.05" units="cm"/>
      <inkml:brushProperty name="height" value="0.05" units="cm"/>
      <inkml:brushProperty name="color" value="#004F8B"/>
    </inkml:brush>
  </inkml:definitions>
  <inkml:trace contextRef="#ctx0" brushRef="#br0">359 93 464,'0'0'5640,"3"-4"-4861,4-7-603,-5 7 1062,0-1 0,0 1-1,-1-1 1,1 1 0,-1-1 0,1-8 0,-1-8-141,-2 20-1104,1 0-1,-1 0 1,0 0 0,1 0 0,-1 0-1,0 1 1,0-1 0,0 0 0,1 1-1,-1-1 1,0 1 0,0-1-1,0 1 1,0-1 0,0 1 0,0-1-1,0 1 1,0 0 0,0 0 0,0-1-1,0 1 1,0 0 0,0 0-1,-2 0 1,-32-2-162,32 2 160,-24-2-36,0 2 0,0 1 0,0 1 0,0 1 0,-40 10 0,61-11 61,-1 0 0,1 0 0,0 1 0,0 0 0,0 0 0,0 1 0,0 0 1,1 0-1,-1 0 0,1 0 0,0 1 0,0 0 0,1 0 0,-1 0 1,1 1-1,1-1 0,-1 1 0,1 0 0,0 0 0,0 0 0,0 1 0,1-1 1,0 1-1,0-1 0,1 1 0,0 0 0,0 10 0,0-11 21,0 1-1,1 0 0,0 0 0,1 0 1,-1 0-1,1 0 0,1-1 1,-1 1-1,1 0 0,1-1 0,-1 0 1,1 1-1,3 5 0,-1-5 3,1 0 0,-1 0 0,1-1 0,1 0-1,-1 0 1,1 0 0,0-1 0,0 0 0,15 7 0,-5-3-28,0-2 1,0 0 0,1-2 0,0 1 0,0-2-1,0-1 1,0 0 0,1-1 0,-1-1 0,1-1-1,19-1 1,-34 0-65,0-1 0,0 1-1,0-1 1,0 1 0,0-1 0,-1 0-1,1-1 1,0 1 0,-1-1 0,0 1-1,1-1 1,-1 0 0,0 0-1,-1 0 1,1-1 0,0 1 0,3-8-1,-2 5-35,0 0 0,-1-1 0,0 1-1,0-1 1,0 0 0,-1 0-1,0 0 1,-1 0 0,2-14 0,17 23 515,35 28-644,-38-20 231,-1-1 0,2-1 1,-1 0-1,1-1 0,22 5 1,-18-8-20,0 0 1,43-1 0,-63-4-22,-1 1-1,1-1 1,0 1 0,-1-1 0,1 1 0,-1-1 0,1 0 0,-1 0 0,1 0 0,-1 0-1,0 0 1,1 0 0,-1 0 0,0-1 0,0 1 0,0 0 0,0-1 0,0 1 0,0-1-1,0 1 1,0-1 0,-1 1 0,1-1 0,-1 1 0,1-1 0,-1 0 0,1 1 0,-1-1-1,0 0 1,0 0 0,0 1 0,0-1 0,0-3 0,0 0-100,0 1 1,0-1-1,-1 0 1,1 0-1,-1 1 1,0-1-1,0 1 1,0-1-1,-1 1 1,1-1-1,-1 1 1,-3-5-1,-3 0 41,-1 1 0,0 0 0,0 0-1,-1 1 1,0 0 0,0 1 0,-1 0 0,0 0-1,0 1 1,-22-6 0,11 4 136,0 2 1,0 0-1,-1 1 0,-45 0 1,64 4 12,-1 0 0,0 1 0,1 0 0,-1 0 0,1 0 0,0 0 0,-1 1 0,1 0 0,0 0 0,0 0 0,0 0 0,0 0 0,0 1 0,0 0 0,1 0 0,0 0 0,-1 0 0,1 1 0,0-1 0,0 1 0,1 0 1,-1 0-1,1 0 0,0 0 0,0 0 0,0 0 0,1 1 0,-1-1 0,1 0 0,0 1 0,0-1 0,1 1 0,-1 0 0,1-1 0,0 1 0,0-1 0,1 1 0,0 0 0,2 8 0,-1-10-44,0 1 1,0-1-1,1 0 1,-1 0-1,1-1 1,0 1-1,0 0 1,0-1-1,0 0 1,0 0-1,1 0 0,-1 0 1,1 0-1,-1-1 1,1 1-1,0-1 1,5 1-1,68 14-1089,-21-11-1585,-1-4-1854</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06.578"/>
    </inkml:context>
    <inkml:brush xml:id="br0">
      <inkml:brushProperty name="width" value="0.05" units="cm"/>
      <inkml:brushProperty name="height" value="0.05" units="cm"/>
      <inkml:brushProperty name="color" value="#004F8B"/>
    </inkml:brush>
  </inkml:definitions>
  <inkml:trace contextRef="#ctx0" brushRef="#br0">0 31 3826,'0'0'9828,"18"-5"-8654,3-3-962,-12 5-136,-1 0 1,1 0-1,-1 1 0,1 0 1,0 0-1,0 1 0,0 0 1,11 1-1,-18 0-66,1 0 1,-1 0-1,1 1 0,-1-1 1,1 1-1,-1-1 0,1 1 1,-1 0-1,0 0 0,1 0 0,-1 0 1,0 0-1,0 1 0,0-1 1,0 1-1,0-1 0,0 1 0,0 0 1,0 0-1,2 3 0,-1-1 6,-1 1 0,1 0 0,-1 0 0,0 0-1,0 0 1,0 0 0,-1 0 0,0 1 0,1 8-1,-1-6-5,0 0 0,-1 1 0,0-1 0,-1 1 0,1-1 0,-2 1 0,1-1 0,-1 0 0,-1 1 0,1-1 0,-1 0 0,-8 13 0,-17 11-4,-16 22 18,42-52-22,1 1 0,-1 0 0,1-1 0,-1 1 0,1 0 1,0 0-1,0 0 0,0 0 0,0 0 0,1 0 0,-1 0 0,1 1 0,0-1 0,0 0 0,0 0 0,0 0 0,1 4 0,0-5 16,0-1 0,0 1-1,0-1 1,0 0 0,0 1 0,0-1 0,0 0-1,0 0 1,0 0 0,1 0 0,-1 0-1,0 0 1,1 0 0,-1-1 0,1 1-1,-1 0 1,1-1 0,-1 1 0,4 0 0,35 7 375,-32-7-288,57 5 613,127-3 1,-102-4-683,-104-3-10113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41.309"/>
    </inkml:context>
    <inkml:brush xml:id="br0">
      <inkml:brushProperty name="width" value="0.05" units="cm"/>
      <inkml:brushProperty name="height" value="0.05" units="cm"/>
      <inkml:brushProperty name="color" value="#004F8B"/>
    </inkml:brush>
  </inkml:definitions>
  <inkml:trace contextRef="#ctx0" brushRef="#br0">21 0 8148,'0'0'6835,"-20"39"-12118,24-7-2928</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08.037"/>
    </inkml:context>
    <inkml:brush xml:id="br0">
      <inkml:brushProperty name="width" value="0.05" units="cm"/>
      <inkml:brushProperty name="height" value="0.05" units="cm"/>
      <inkml:brushProperty name="color" value="#004F8B"/>
    </inkml:brush>
  </inkml:definitions>
  <inkml:trace contextRef="#ctx0" brushRef="#br0">302 207 5314,'0'0'3106,"3"-8"-2647,11-28-22,-14 35-427,0-1-1,0 1 0,0 0 0,0-1 1,0 1-1,0-1 0,0 1 0,0 0 1,-1-1-1,1 1 0,0 0 0,-1-1 1,1 1-1,-1 0 0,0-1 0,1 1 1,-1 0-1,0 0 0,0 0 1,0 0-1,0 0 0,0 0 0,0 0 1,0 0-1,0 0 0,0 0 0,0 0 1,-1 1-1,1-1 0,0 0 0,-3 0 1,-43-15 2,41 15-14,-10-4 19,-1 2 0,1 0 0,-1 1 0,0 0 0,0 1 1,0 2-1,1-1 0,-1 2 0,-20 4 0,34-5 21,-1 1 0,1 0 0,-1 0 0,1 0 0,0 1 0,0-1 1,0 1-1,0 0 0,0 0 0,1 0 0,-1 0 0,1 0 0,0 1 0,0-1 0,0 1 0,0-1 1,0 1-1,1 0 0,0-1 0,0 1 0,0 0 0,0 0 0,0 0 0,1 0 0,0 0 1,0 4-1,0-3 45,-1 0 0,2 0 0,-1 0 1,1 0-1,-1 0 0,1 0 0,0 0 1,1 0-1,0-1 0,-1 1 0,1-1 1,1 1-1,-1-1 0,1 1 1,-1-1-1,1 0 0,0 0 0,1-1 1,-1 1-1,7 4 0,-3-3-4,1-1 1,0-1-1,0 1 1,1-1-1,-1-1 0,0 1 1,1-2-1,0 1 1,-1-1-1,1 0 0,0-1 1,0 0-1,0 0 0,-1-1 1,1 0-1,0-1 1,-1 0-1,10-3 0,-12 3-171,-1 0-1,1 0 1,0-1-1,-1 0 0,0 0 1,0 0-1,0-1 0,0 1 1,0-1-1,-1 0 1,1-1-1,-1 1 0,0-1 1,-1 0-1,1 0 0,-1 0 1,0 0-1,0 0 1,-1-1-1,1 0 0,-1 1 1,0-1-1,-1 0 1,0 0-1,1 0 0,-1-9 1,-1-63-968,-1 76 2769,-3 10-1354,-3 12-260,6-12 57,0 0 1,0 0-1,1 0 0,0 0 1,1 0-1,-1 0 0,4 14 1,-3-18-120,1-1 0,-1 0 1,1 0-1,0 1 1,0-1-1,0 0 0,0-1 1,0 1-1,1 0 0,-1-1 1,1 1-1,0-1 0,0 0 1,0 1-1,0-2 1,0 1-1,0 0 0,0-1 1,7 3-1,5 0-306,0-1-1,1 0 1,-1-1-1,1 0 1,0-2-1,-1 0 1,30-3-1,-43 3 46,0-1-1,1 1 0,-1-1 1,0 1-1,0-1 0,0 0 1,0 0-1,0 0 0,0 0 1,0 0-1,-1 0 0,1-1 1,0 1-1,-1 0 0,1-1 1,-1 1-1,1-1 0,-1 0 0,0 0 1,3-3-1,-2 0-122,0 0 0,0-1-1,0 1 1,0 0 0,-1-1-1,0 0 1,1-10 0,-2-4 100,0 0 1,-2 0-1,-5-31 1,5 40 594,-5-28 439,5 12 5248,36 32-3518,-25 1-2361,0 0 0,-1 0 1,1 1-1,-2 0 0,1 0 1,-1 1-1,0 0 0,-1 0 0,10 17 1,-5-7 20,-1 1-1,0 0 1,12 39 0,-20-51-183,0 0 0,0 0 0,-1 0 0,0 0 0,0 0 0,-1 12 0,0-18-71,0 1 0,0-1 0,-1 1 0,1-1-1,0 0 1,-1 1 0,1-1 0,0 1 0,-1-1 0,0 0-1,1 0 1,-1 1 0,0-1 0,0 0 0,0 0-1,1 0 1,-1 0 0,0 0 0,-1 0 0,1 0 0,0 0-1,0 0 1,0 0 0,-1 0 0,1-1 0,0 1 0,0-1-1,-1 1 1,1-1 0,-1 1 0,1-1 0,0 0-1,-1 0 1,1 0 0,-1 1 0,-1-2 0,2 1-58,1 0 0,-1-1 0,0 1 0,1 0 0,-1-1 0,0 1 0,1-1 0,-1 0 0,1 1 0,-1-1 1,1 1-1,-1-1 0,1 0 0,0 1 0,-1-1 0,1 0 0,0 1 0,-1-1 0,1 0 0,0 0 0,0 1 0,-1-1 0,1 0 0,0 0 0,0 1 1,0-1-1,0 0 0,0 0 0,0 1 0,1-1 0,-1-1 0,3-28-2248,1 15 1375,1 0-1,1 1 1,0-1-1,13-19 1,11-29 629,-7-18 5959,-15 74-1051,13 12-2940,7 13-1420,-9-1 545,-1 1-1,0 1 1,30 42 0,-43-53-684,1 0 1,-1 0 0,-1 1-1,1-1 1,-1 1 0,-1 0-1,0 0 1,0 1 0,-1-1-1,0 1 1,-1-1 0,0 1-1,0 17 1,-1-26-51,-1 0 0,1 0-1,0-1 1,-1 1 0,1 0 0,-1 0-1,1-1 1,-1 1 0,0-1 0,1 1-1,-1-1 1,0 1 0,1-1 0,-1 1-1,0-1 1,1 1 0,-1-1 0,0 0 0,0 1-1,1-1 1,-1 0 0,0 0 0,0 1-1,0-1 1,0 0 0,1 0 0,-3 0-1,-28 0-558,23 0 42,7-1 494,0 1 0,0-1 1,0 0-1,0 1 1,0-1-1,0 0 0,0 1 1,0-1-1,1 0 0,-1 0 1,0 0-1,1 1 1,-1-1-1,1 0 0,-1 0 1,1 0-1,-1 0 1,1 0-1,-1 0 0,1 0 1,0-1-1,0 1 1,-1 0-1,1 0 0,0 0 1,0 0-1,0 0 1,0 0-1,1 0 0,-1 0 1,0 0-1,1-2 1,-1-2-78,0 1 0,1 0 0,-1 0 0,1-1 1,0 1-1,1 0 0,-1 0 0,3-5 1,1 4 156,-1 0 0,1 0 1,0 1-1,1 0 1,-1 0-1,1 0 0,0 1 1,0 0-1,0 0 0,0 0 1,0 1-1,8-2 1,-7 1 292,0 1 0,0 0 0,1 1 1,-1 0-1,1 0 0,0 1 0,-1 0 0,1 0 1,-1 1-1,1 0 0,7 2 0,-9-1-299,-1 1-1,0 0 1,0 0-1,0 0 1,-1 0 0,1 1-1,7 8 1,-7-7-540,-1-1 1,1 0 0,0 0 0,0 0 0,1 0 0,-1-1 0,8 4 0,6-2-4741</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08.409"/>
    </inkml:context>
    <inkml:brush xml:id="br0">
      <inkml:brushProperty name="width" value="0.05" units="cm"/>
      <inkml:brushProperty name="height" value="0.05" units="cm"/>
      <inkml:brushProperty name="color" value="#004F8B"/>
    </inkml:brush>
  </inkml:definitions>
  <inkml:trace contextRef="#ctx0" brushRef="#br0">0 0 3666,'0'0'8564</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08.930"/>
    </inkml:context>
    <inkml:brush xml:id="br0">
      <inkml:brushProperty name="width" value="0.05" units="cm"/>
      <inkml:brushProperty name="height" value="0.05" units="cm"/>
      <inkml:brushProperty name="color" value="#004F8B"/>
    </inkml:brush>
  </inkml:definitions>
  <inkml:trace contextRef="#ctx0" brushRef="#br0">11 178 608,'0'0'14023,"-1"-6"-13855,-8-123 48,11 135-232,0 1 1,0-1-1,1 0 1,0 0-1,1 0 1,-1-1-1,1 1 1,0-1-1,0 0 1,1 0-1,-1 0 1,1-1-1,0 1 1,0-1-1,1-1 0,-1 1 1,1-1-1,0 1 1,6 1-1,2 2 78,0-1-1,0-1 1,0 0-1,1-1 1,-1 0-1,1-1 1,0-1-1,21 1 1,-32-2-57,0-1-1,0 0 1,0 0 0,0-1 0,0 1 0,0-1 0,-1 0 0,1 0 0,0 0-1,0 0 1,0 0 0,-1-1 0,5-2 0,-6 1-1,0 1-1,0-1 1,-1 1-1,1-1 1,-1 1-1,1-1 1,-1 0 0,0 0-1,0 1 1,0-1-1,0 0 1,-1 0-1,1 0 1,-1 0-1,0 0 1,0 0 0,0 0-1,-1-4 1,-3-77 1554,4 89-1601,-1 0 0,1 0 0,1-1 0,-1 1 0,0 0 0,1-1 0,0 1 0,2 5 0,-1-4 55,1 0 1,0-1-1,1 1 0,-1-1 1,1 1-1,0-1 1,0 0-1,1 0 0,0-1 1,0 1-1,0-1 0,0 0 1,0-1-1,1 1 1,0-1-1,10 5 0,-6-5 23,-1 1-1,1-1 1,0-1-1,0 0 1,0 0-1,0-1 1,0 0-1,0 0 1,0-1-1,15-2 1,-21 1-119,0-1 1,-1 1 0,1-1-1,0 1 1,0-1 0,-1 0-1,1 0 1,-1-1 0,1 1 0,-1-1-1,0 0 1,0 0 0,0 0-1,-1 0 1,1 0 0,-1 0 0,1-1-1,-1 1 1,0-1 0,0 0-1,-1 0 1,1 0 0,1-6 0,1-4-217,-1-1 0,0 1 1,0-1-1,-2 1 1,1-20-1,-2 40 505,0-1-1,1 1 1,0 0 0,0-1-1,0 0 1,1 1 0,0-1-1,0 0 1,0 1 0,1-1-1,-1-1 1,1 1-1,1 0 1,-1-1 0,1 1-1,-1-1 1,1 0 0,0 0-1,1-1 1,-1 1 0,1-1-1,5 4 1,-2-3-412,1 1 1,0-1-1,-1 0 0,1-1 1,12 3-1,-10-4-865,-1 0 0,1-1-1,0 0 1,14 0 0,-8-3-2244</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09.271"/>
    </inkml:context>
    <inkml:brush xml:id="br0">
      <inkml:brushProperty name="width" value="0.05" units="cm"/>
      <inkml:brushProperty name="height" value="0.05" units="cm"/>
      <inkml:brushProperty name="color" value="#004F8B"/>
    </inkml:brush>
  </inkml:definitions>
  <inkml:trace contextRef="#ctx0" brushRef="#br0">1 1 12630,'0'0'928</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09.602"/>
    </inkml:context>
    <inkml:brush xml:id="br0">
      <inkml:brushProperty name="width" value="0.05" units="cm"/>
      <inkml:brushProperty name="height" value="0.05" units="cm"/>
      <inkml:brushProperty name="color" value="#004F8B"/>
    </inkml:brush>
  </inkml:definitions>
  <inkml:trace contextRef="#ctx0" brushRef="#br0">0 0 6339,'0'0'7475,"1"20"-6949,-1 0-368,1 30 824,10 76-1,-9-112-891,1 1 0,0 0-1,1-1 1,1 0 0,0 0 0,1 0-1,0 0 1,1-1 0,1 0-1,16 22 1,-17-28-55,0 0 0,1 0 0,0-1 0,0 0 0,1 0 0,0-1 0,-1 0 0,2-1 0,-1 0 0,0 0 0,1-1 0,12 3 0,6-2 64,0 0 0,0-2 0,32-1 0,-58-1-111,0 0-1,1 0 1,-1-1 0,0 1-1,0-1 1,1 1 0,-1-1-1,0 0 1,0 0-1,0 0 1,0 0 0,0 0-1,0-1 1,0 1 0,-1 0-1,1-1 1,0 1 0,-1-1-1,1 0 1,-1 0 0,1 1-1,-1-1 1,0 0-1,0 0 1,0 0 0,0-1-1,0 1 1,-1 0 0,1 0-1,0 0 1,0-5 0,0-5-6,1 0 0,-1-1 0,-1 1-1,-2-19 1,-3 12 511,-4 27 59,-3 32-129,12-37-429,0 0 1,0 0 0,0 0-1,0-1 1,0 1 0,1 0-1,-1 0 1,1 0 0,0-1-1,0 1 1,0 0 0,0-1-1,0 1 1,1-1 0,-1 1-1,1-1 1,0 0 0,-1 0-1,1 0 1,0 0 0,0 0-1,1 0 1,2 2 0,1 0-485,0-1 1,1-1 0,-1 1-1,0-1 1,1 0-1,0 0 1,-1-1-1,14 1 1,10-1-4639</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09.932"/>
    </inkml:context>
    <inkml:brush xml:id="br0">
      <inkml:brushProperty name="width" value="0.05" units="cm"/>
      <inkml:brushProperty name="height" value="0.05" units="cm"/>
      <inkml:brushProperty name="color" value="#004F8B"/>
    </inkml:brush>
  </inkml:definitions>
  <inkml:trace contextRef="#ctx0" brushRef="#br0">388 8 12454,'0'0'3329,"-141"-8"-3089,95 31-240,-6 7-432,3 9-1329,-3-2-3409,4-2-2033</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10.494"/>
    </inkml:context>
    <inkml:brush xml:id="br0">
      <inkml:brushProperty name="width" value="0.05" units="cm"/>
      <inkml:brushProperty name="height" value="0.05" units="cm"/>
      <inkml:brushProperty name="color" value="#004F8B"/>
    </inkml:brush>
  </inkml:definitions>
  <inkml:trace contextRef="#ctx0" brushRef="#br0">61 104 3826,'0'0'2524,"0"19"-1673,35 327 5473,-10-160-5074,-23-180-1221,0-66-979,-3 34 207,-1 1-1,-2 0 1,0-1-1,-2 2 0,0-1 1,-19-43-1,6 17 47,3 0-1,-12-63 0,22 78 1626,2-1 0,1-41 0,3 77-810,0 0-1,1 0 1,-1 0-1,0 1 1,1-1-1,-1 0 1,1 0-1,-1 1 0,1-1 1,0 0-1,-1 1 1,1-1-1,0 1 1,-1-1-1,1 0 1,0 1-1,0 0 1,-1-1-1,1 1 1,0-1-1,0 1 1,0 0-1,0 0 1,-1 0-1,1-1 0,0 1 1,0 0-1,0 0 1,0 0-1,0 0 1,0 0-1,1 1 1,36 1 610,-33-2-507,5 2-31,-1 0 0,1 1 0,-1 0 0,1 0 0,-1 1 0,0 0 0,-1 1 0,1 0 0,-1 0 0,0 1 0,0 0 0,0 1 0,-1-1 0,7 9 0,-9-9-157,1 0 0,-1 1 0,0-1 0,-1 1 0,1 0 0,-2 0 0,1 0-1,-1 1 1,0-1 0,0 1 0,-1 0 0,0 0 0,0 0 0,-1 0-1,0 0 1,0 0 0,-1 12 0,-1-17-37,0-1 0,0 1 0,0 0 0,0-1 0,0 1-1,0-1 1,-1 0 0,1 1 0,-1-1 0,1 0 0,-1 0 0,0 0 0,0 0 0,0 0 0,0 0-1,0-1 1,-1 1 0,1-1 0,0 1 0,-1-1 0,1 0 0,-1 0 0,1 0 0,-1 0 0,0-1-1,1 1 1,-6 0 0,-9 2-283,0-2-1,0 0 0,-23-1 1,22 0-425,16 0 486,0 1 0,0-1 0,-1 0-1,1 0 1,0 0 0,0 0 0,-1 0 0,1-1-1,0 1 1,0-1 0,-1 1 0,1-1 0,0 0 0,0 0-1,0 0 1,0 0 0,0 0 0,0 0 0,0-1-1,0 1 1,1-1 0,-1 1 0,0-1 0,1 0-1,-1 1 1,1-1 0,0 0 0,0 0 0,-1 0 0,1 0-1,-1-3 1,1-19-4005</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11.155"/>
    </inkml:context>
    <inkml:brush xml:id="br0">
      <inkml:brushProperty name="width" value="0.05" units="cm"/>
      <inkml:brushProperty name="height" value="0.05" units="cm"/>
      <inkml:brushProperty name="color" value="#004F8B"/>
    </inkml:brush>
  </inkml:definitions>
  <inkml:trace contextRef="#ctx0" brushRef="#br0">219 122 4274,'0'0'10792,"-1"-11"-10211,-4-37-63,4 46-508,0 0 1,0 0 0,0 0 0,0 0 0,0 0-1,0 1 1,-1-1 0,1 0 0,-1 0-1,1 1 1,-1-1 0,0 1 0,0 0-1,1-1 1,-1 1 0,0 0 0,0 0-1,0 0 1,0 0 0,-3 0 0,-37-9 96,42 10-107,-8-2-3,0 1-1,-1 0 1,1 1-1,0-1 1,0 2-1,-1-1 1,1 1-1,0 1 1,-10 2-1,15-3-1,1 0 1,-1 1-1,0-1 0,1 1 0,-1 0 1,1 0-1,0 0 0,-1 0 0,1 0 0,0 0 1,0 0-1,1 1 0,-1-1 0,0 1 1,1-1-1,-1 1 0,1 0 0,0 0 1,0-1-1,0 1 0,0 0 0,1 0 0,-1 0 1,1 0-1,0 0 0,0 0 0,0 0 1,0 4-1,0-1 8,0 0 1,0 0 0,1 0-1,0 0 1,0 0 0,0 0-1,1 0 1,-1 0 0,6 9-1,-5-11 14,1 0 0,0 0 0,0-1 0,0 0 0,0 1-1,0-1 1,1 0 0,0-1 0,-1 1 0,1-1-1,0 1 1,0-1 0,8 3 0,-4-2 12,1 0 0,-1 0 1,0-1-1,1 0 0,0 0 1,-1-1-1,1 0 0,0-1 0,0 0 1,-1 0-1,1-1 0,0 0 0,-1-1 1,18-4-1,-22 4-56,1 0 0,-1 0 0,0 0 1,1-1-1,-1 0 0,0 0 0,-1 0 0,1 0 0,0 0 1,-1-1-1,0 0 0,0 0 0,0 0 0,0 0 1,-1 0-1,1 0 0,-1-1 0,0 1 0,0-1 0,-1 1 1,1-1-1,-1 0 0,0 0 0,-1 0 0,1 1 0,-1-1 1,0-8-1,0 8 9,0-24-202,1 28 233,-1 0 1,0 1-1,0-1 1,0 0-1,0 0 1,0 1-1,0-1 1,0 0-1,-1 1 0,1-1 1,0 0-1,0 0 1,-1 1-1,1-1 1,0 0-1,-1 1 1,1-1-1,0 1 0,-1-1 1,1 1-1,-1-1 1,1 0-1,-1 1 1,1 0-1,-1-1 1,1 1-1,-2-1 1,2 37-284,0-34 278,0 1 0,0 0 0,1-1 0,-1 1 0,1 0 0,-1-1 0,1 1 0,0-1 0,0 1 0,0-1 1,1 1-1,-1-1 0,0 0 0,1 1 0,0-1 0,-1 0 0,1 0 0,4 3 0,-2-2 24,1 0 0,0 0 0,0 0 0,0 0-1,0-1 1,0 0 0,1 0 0,9 2 0,0-2-9,-1 0 0,1-1 0,0 0 0,0-1 0,0 0-1,20-5 1,-29 4-197,0 0-1,-1-1 0,1 0 1,-1 0-1,1-1 1,-1 1-1,0-1 0,0 0 1,0-1-1,-1 1 0,1-1 1,-1 0-1,1 0 0,-1 0 1,-1-1-1,1 0 1,-1 1-1,1-1 0,-1 0 1,-1-1-1,1 1 0,-1 0 1,0-1-1,0 1 1,0-1-1,-1 0 0,0 0 1,0 1-1,-1-1 0,1 0 1,-1 0-1,-1 0 0,1 0 1,-3-11-1,1 22 4057,-4 22-3554,6-17-195,-1 1 0,2-1 0,-1 0 1,1 1-1,4 15 0,-3-21-322,-1-1 0,1 0 0,0 0 0,0 0 0,1 0 0,-1-1 0,1 1 0,-1-1 0,1 1 0,1-1 0,-1 0 0,0 0 0,1 0 0,-1 0 0,6 2 0,18 8-4546</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12.371"/>
    </inkml:context>
    <inkml:brush xml:id="br0">
      <inkml:brushProperty name="width" value="0.05" units="cm"/>
      <inkml:brushProperty name="height" value="0.05" units="cm"/>
      <inkml:brushProperty name="color" value="#004F8B"/>
    </inkml:brush>
  </inkml:definitions>
  <inkml:trace contextRef="#ctx0" brushRef="#br0">19 310 1169,'0'0'9134,"0"21"-7696,-1 15-791,0 17 310,1 0 1,10 64-1,-10-117-942,0 0 1,0 0-1,0 0 0,0 0 0,0 1 0,0-1 0,0 0 0,0 0 0,-1 0 1,1 0-1,0 0 0,0 0 0,0 1 0,0-1 0,0 0 0,0 0 0,0 0 0,0 0 1,0 0-1,0 1 0,0-1 0,0 0 0,0 0 0,0 0 0,0 0 0,0 0 1,1 0-1,-1 1 0,0-1 0,0 0 0,0 0 0,0 0 0,0 0 0,0 0 1,0 0-1,0 0 0,0 1 0,0-1 0,1 0 0,-1 0 0,0 0 0,0 0 0,0 0 1,0 0-1,0 0 0,0 0 0,1 0 0,-1 0 0,0 0 0,0 0 0,0 0 1,0 0-1,0 0 0,0 0 0,1 0 0,-1 0 0,0 0 0,0 0 0,0 0 0,0 0 1,0 0-1,1 0 0,-1 0 0,0 0 0,0 0 0,0 0 0,0 0 0,0 0 1,6-15 204,0-22-547,-3-132-1723,-5 132 1535,1 0-1,2 0 0,2 0 0,1 0 1,16-61-1,-18 93 511,-1 0-1,1 0 1,0 0-1,1 0 1,-1 1-1,1-1 1,0 1-1,0 0 1,0 0-1,0 0 1,1 0-1,0 0 1,0 1 0,0 0-1,0 0 1,0 0-1,1 0 1,-1 0-1,9-2 1,-5 2 162,1 1 0,0 1 0,0-1 0,0 1 1,0 1-1,0-1 0,0 2 0,0-1 0,0 1 0,13 3 0,-15-2-44,-1 0-1,0 1 0,0-1 0,0 1 1,0 1-1,0-1 0,0 1 0,-1 0 0,0 0 1,0 0-1,0 1 0,0-1 0,-1 1 1,1 1-1,-1-1 0,0 1 0,-1-1 0,0 1 1,0 0-1,0 0 0,0 1 0,2 11 0,0-2-22,-1 0 0,-1 1 0,-1-1 0,0 0 0,-1 1 0,-1-1 0,0 1 0,-4 20 0,2-30-85,0 0-1,0 0 1,-1-1 0,0 1-1,0-1 1,-1 0-1,0 0 1,0 0-1,0 0 1,-1-1-1,0 1 1,0-1 0,0-1-1,0 1 1,-1-1-1,0 1 1,0-2-1,0 1 1,0-1-1,-1 0 1,-11 4 0,-3 1-244,0-1 0,-1-1 1,0-2-1,0 0 1,-38 2-1,-26-5-3205,86-1 3411,-1 0 0,1 0 1,-1 0-1,1 0 0,-1 0 1,1 0-1,-1 0 0,1 0 1,-1 0-1,1 0 0,-1 0 1,1 0-1,-1 0 0,1 0 0,0-1 1,-1 1-1,1 0 0,-1 0 1,1 0-1,-1-1 0,1 1 1,0 0-1,-1-1 0,1 1 1,0 0-1,-1-1 0,1 1 1,0-1-1,0 1 0,-1 0 0,1-1 1,0 1-1,0-1 0,0 1 1,-1-1-1,1 1 0,0-1 1,0 1-1,0-1 0,0 1 1,0 0-1,0-1 0,0 1 0,0-1 1,0 1-1,0-1 0,0 1 1,1-1-1,-1 1 0,0-1 1,0 1-1,0-1 0,0 1 1,1 0-1,-1-1 0,0 1 0,1-1 1,-1 1-1,0 0 0,1-1 1,-1 1-1,0 0 0,1-1 1,23-23-40,-19 22 239,1 0 0,-1 0 0,0 0-1,1 0 1,-1 1 0,1 0 0,0 0 0,-1 1-1,1-1 1,-1 1 0,1 0 0,0 1 0,-1-1-1,1 1 1,0 1 0,6 1 0,0 3 216,0-1 0,0 2-1,-1 0 1,0 0 0,18 16 0,-16-12-343,1-1 0,0 0-1,1-1 1,0-1 0,0 0-1,1-1 1,0-1-1,0 0 1,1-1 0,0-1-1,-1 0 1,1-1 0,1-1-1,25 0 1,-41-3-61,0 0 0,0 0-1,0 1 1,0-1 0,0-1 0,-1 1-1,1 0 1,0 0 0,0-1 0,-1 1-1,1 0 1,-1-1 0,1 0-1,-1 1 1,0-1 0,0 0 0,0 0-1,0 0 1,0 0 0,0 0 0,0 0-1,0 0 1,-1 0 0,1 0 0,-1 0-1,0 0 1,1 0 0,-1 0 0,0-3-1,1-72-628,-1 69 626,-1 5 43,1 0 0,0 0 0,-1 0 1,0 0-1,0 0 0,0 0 1,0 0-1,0 0 0,-1 0 1,1 0-1,-1 1 0,0-1 0,0 1 1,0-1-1,0 1 0,-5-4 1,5 5 359,2 1-326,0 37-277,0-31 246,0-1 0,1 0 0,0 0 0,0 0 0,0 0 0,0 0 0,1 0 0,0-1 0,0 1 1,0 0-1,1-1 0,-1 1 0,1-1 0,0 0 0,0 0 0,1 0 0,-1 0 0,1-1 0,0 1 0,0-1 0,0 0 0,0 0 0,1-1 1,-1 1-1,1-1 0,5 2 0,2 1 22,1-1 0,0 0-1,0-1 1,0-1 0,0 0 0,0-1 0,0 0 0,0-1 0,19-2 0,-28 2-235,0-1 1,1 0-1,-1 1 1,0-2-1,0 1 1,0 0-1,0-1 0,0 0 1,0 0-1,-1 0 1,1 0-1,-1-1 1,1 0-1,-1 1 1,0-1-1,0 0 1,0 0-1,0-1 0,-1 1 1,1-1-1,-1 1 1,0-1-1,3-5 1,-2 1-268,-1 0 1,0 0 0,0-1-1,0 1 1,-1 0-1,0-1 1,-1 1 0,1-1-1,-2 1 1,-2-16 0,0 14 3546,0 21-351,0 19-1162,2-23-1424,1 0 1,1 0-1,-1 0 0,1 0 1,1 0-1,-1 0 0,1 0 1,0 0-1,0 0 0,6 9 1,-5-11-184,1-1 1,-1 0-1,1 0 1,0 0 0,0 0-1,0 0 1,1-1-1,-1 0 1,1 0-1,0 0 1,0-1-1,0 1 1,0-1 0,7 2-1,36 7-1812,-2-8-2551</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14.188"/>
    </inkml:context>
    <inkml:brush xml:id="br0">
      <inkml:brushProperty name="width" value="0.05" units="cm"/>
      <inkml:brushProperty name="height" value="0.05" units="cm"/>
      <inkml:brushProperty name="color" value="#004F8B"/>
    </inkml:brush>
  </inkml:definitions>
  <inkml:trace contextRef="#ctx0" brushRef="#br0">5 13 2577,'0'0'6979,"2"-12"-6698,0 27-71,-1 0 0,0 0 0,-1 0 0,-2 17 0,0 12 740,-4 320 2100,6-363-3197,0-25-1069,2 11 676,0-1 1,1 1 0,1 0 0,0 0-1,0 0 1,11-19 0,-14 28 526,2-1 1,-1 1-1,0 0 1,1 0-1,0 0 1,0 0-1,0 0 1,1 1-1,-1-1 1,1 1-1,0 0 1,-1 0-1,2 0 1,-1 1-1,0 0 1,0-1-1,1 1 1,-1 1-1,1-1 1,0 1-1,5-2 1,-3 3 166,0 0 0,0 0 0,0 0 0,0 1 0,-1 0 0,1 0-1,0 1 1,-1 0 0,1 0 0,-1 0 0,1 1 0,-1 0 0,0 1 0,0-1 0,-1 1 0,1 0 0,-1 0 0,0 1 0,0 0 0,0 0 0,0 0 0,-1 0 0,0 1 0,0-1 0,-1 1 0,1 0 0,-1 0 0,0 1 0,-1-1 0,0 0 0,0 1 0,0 0 0,-1-1 0,1 8 0,-1-10-154,-1-1 1,0 1 0,0-1-1,0 1 1,0-1-1,0 1 1,-1-1-1,0 1 1,0-1 0,0 1-1,0-1 1,0 0-1,-1 1 1,1-1 0,-1 0-1,0 0 1,-3 5-1,1-5-15,0 0 0,1 0 0,-1-1 0,-1 1-1,1-1 1,0 0 0,0 0 0,-1 0 0,1-1 0,-1 0-1,0 1 1,-8 0 0,-10 1-696,-1-1 1,1-1-1,0-2 0,-25-2 0,47 3 655,0 0-1,0 0 1,0 0-1,0 0 1,0 0-1,0 0 1,0-1-1,0 1 1,0 0-1,0-1 1,0 1-1,0 0 1,0-1-1,0 0 1,0 1-1,0-1 0,0 1 1,0-1-1,0 0 1,1 0-1,-1 0 1,0 1-1,1-1 1,-1 0-1,0 0 1,1 0-1,-1 0 1,1 0-1,-1 0 1,1 0-1,0 0 1,0 0-1,-1 0 1,1 0-1,0-1 1,0 1-1,0 0 0,0 0 1,0 0-1,0 0 1,0 0-1,0 0 1,1 0-1,-1 0 1,1-2-1,0-1-47,1 1-1,0-1 0,-1 1 0,1 0 1,0-1-1,0 1 0,1 0 0,-1 0 1,1 1-1,0-1 0,-1 0 0,5-2 1,9-4 27,1 0-1,0 1 1,0 0 0,1 2 0,0 0 0,0 1 0,28-5 0,2 5 3101,84-1 0,-130 8-2925,-1 0 0,0-1 0,0 1 0,0 0 0,0 0 0,0 0 0,0 0 0,-1 0 0,1 0 0,-1 0 0,1 1-1,-1-1 1,0 3 0,1 0 139,21 63 1137,-3-37-2256,-17-29 450,-1 0 0,1-1-1,0 1 1,0-1 0,0 1 0,0-1-1,0 0 1,0 0 0,0 0 0,0 0-1,0 0 1,3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41.635"/>
    </inkml:context>
    <inkml:brush xml:id="br0">
      <inkml:brushProperty name="width" value="0.05" units="cm"/>
      <inkml:brushProperty name="height" value="0.05" units="cm"/>
      <inkml:brushProperty name="color" value="#004F8B"/>
    </inkml:brush>
  </inkml:definitions>
  <inkml:trace contextRef="#ctx0" brushRef="#br0">306 152 7203,'0'0'2852,"-7"-17"-1769,-26-52-584,30 64-473,0 1-1,0 0 1,-1-1-1,1 2 1,-1-1-1,0 0 0,1 1 1,-2-1-1,1 1 1,0 1-1,-1-1 1,1 0-1,-1 1 1,0 0-1,-6-2 0,1 1 65,-1 1 0,0 0 0,1 1 0,-1 0 0,-12 0 0,21 1-70,-1 0-1,1 0 0,-1 0 0,1 0 0,-1 0 0,1 1 0,-1-1 1,1 1-1,0 0 0,-1-1 0,1 1 0,0 0 0,-1 0 0,1 1 0,0-1 1,0 0-1,0 1 0,0-1 0,0 1 0,0 0 0,1 0 0,-4 3 1,4-1 10,-1-1 1,1 1 0,0 0 0,0 0-1,0 0 1,1-1 0,0 1 0,-1 0 0,1 0-1,0 0 1,1 0 0,-1 0 0,1 0-1,1 5 1,0-1 44,0-1-1,1 1 1,0-1-1,1 0 1,-1 0-1,1 0 1,1 0-1,-1-1 1,10 11-1,61 55 1029,-10-10-256,-60-56-825,1 1-1,-1 0 1,-1 0 0,1 0 0,-1 1 0,-1 0-1,1-1 1,-1 1 0,3 13 0,-6-18-29,1-1 0,-1 1 0,0 0 0,0-1 0,1 1 0,-2 0 0,1-1-1,0 1 1,0-1 0,-1 1 0,0 0 0,1-1 0,-1 1 0,0-1 0,0 0 0,0 1 0,-1-1 0,1 0 0,-1 0 0,1 1 0,-1-1 0,1 0 0,-1 0 0,0-1 0,0 1 0,0 0 0,0-1 0,-1 1 0,1-1 0,0 0 0,-1 0-1,1 0 1,-3 1 0,-10 3 20,0-1 0,0 0-1,0-2 1,-1 0-1,1 0 1,-1-1 0,1-1-1,-20-3 1,29 3-36,1-1 0,-1 0 1,1-1-1,0 1 1,0-1-1,-1 0 0,1 0 1,0-1-1,0 1 0,1-1 1,-9-6-1,11 6-42,0 1 0,0-1 1,0 1-1,0-1 0,0 0 0,1 0 0,-1 0 0,1 0 1,0 0-1,0 0 0,0 0 0,0 0 0,0 0 0,1-1 1,-1 1-1,1 0 0,0 0 0,0-1 0,0 1 0,0 0 1,2-5-1,-1 5-211,0-1 1,0 1 0,0 0-1,0 0 1,1 0-1,-1 0 1,1 0 0,0 0-1,0 1 1,0-1-1,0 0 1,0 1 0,1 0-1,-1-1 1,1 1 0,0 0-1,5-3 1,30-18-4141</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14.544"/>
    </inkml:context>
    <inkml:brush xml:id="br0">
      <inkml:brushProperty name="width" value="0.05" units="cm"/>
      <inkml:brushProperty name="height" value="0.05" units="cm"/>
      <inkml:brushProperty name="color" value="#004F8B"/>
    </inkml:brush>
  </inkml:definitions>
  <inkml:trace contextRef="#ctx0" brushRef="#br0">0 0 12198,'0'0'1376</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14.908"/>
    </inkml:context>
    <inkml:brush xml:id="br0">
      <inkml:brushProperty name="width" value="0.05" units="cm"/>
      <inkml:brushProperty name="height" value="0.05" units="cm"/>
      <inkml:brushProperty name="color" value="#004F8B"/>
    </inkml:brush>
  </inkml:definitions>
  <inkml:trace contextRef="#ctx0" brushRef="#br0">177 83 1169,'0'0'11712,"3"-11"-11264,11-35-61,-14 45-387,0 0 0,0 1 0,0-1 0,0 0-1,0 0 1,0 0 0,0 0 0,0 0 0,0 1 0,-1-1 0,1 0 0,0 0 0,-1 0 0,1 1 0,0-1 0,-1 0 0,1 0 0,-1 1 0,1-1 0,-1 0 0,0 1 0,1-1 0,-1 1 0,1-1 0,-1 1 0,0-1 0,0 1 0,1-1 0,-1 1 0,0-1 0,0 1 0,0 0 0,1 0 0,-1-1 0,0 1 0,0 0 0,0 0 0,0 0 0,-1 0 0,-37-2-236,34 2 211,-2 0 5,3 0 2,-1 0 0,1 0 0,0 0 0,-1 0 1,1 1-1,0 0 0,-1 0 0,-5 2 0,8-2 15,1 0 0,-1 0-1,1 1 1,0-1 0,-1 0-1,1 1 1,0-1 0,0 1-1,0-1 1,0 1 0,0 0-1,1-1 1,-1 1 0,0 0-1,1 0 1,-1-1 0,1 1-1,0 0 1,-1 0 0,1 0-1,0 0 1,0-1 0,0 1-1,1 2 1,-1 3 77,1-1 0,0 0 0,0 1 0,0-1-1,1 0 1,0 0 0,0 0 0,0 0 0,1 0 0,0-1 0,6 10-1,5 3 726,31 33 0,2 1-212,-46-50-590,1-1 0,-1 1 0,0 0 0,1 0 0,-1 0 0,0-1 0,0 1 0,0 0 0,0 0 0,-1 1 0,1-1 0,-1 0 0,1 0 0,-1 0 0,0 0 0,1 0 0,-1 1 0,-1 3 0,1-5 0,-1 0 0,0 1 0,1-1 0,-1 0 1,0 0-1,0 1 0,0-1 0,0 0 0,0 0 0,0 0 0,0 0 0,-1 0 1,1 0-1,0-1 0,0 1 0,-1 0 0,1-1 0,-1 1 0,1-1 1,-2 1-1,-10 2-17,0-1 1,0 0-1,0-1 1,-23-1 0,24 0 9,7 0-22,-3 0-9,1 0-1,0 0 1,0-1 0,-1 0-1,-7-2 1,14 2-8,-1 1 0,1 0 1,0-1-1,0 1 1,-1-1-1,1 0 1,0 1-1,0-1 0,0 0 1,0 0-1,0 0 1,0 0-1,0 0 1,0 0-1,0 0 0,0 0 1,0 0-1,1 0 1,-1-1-1,1 1 1,-1 0-1,1 0 0,-1-1 1,1 1-1,-1 0 1,1-1-1,0 1 1,0 0-1,0-1 0,0 1 1,0-1-1,0 1 1,1-3-1,-1 2-161,1 1-1,-1-1 1,1 1-1,0-1 0,0 1 1,0-1-1,0 1 1,0 0-1,0-1 1,0 1-1,0 0 1,0 0-1,1 0 1,-1 0-1,1 0 1,-1 0-1,0 0 1,1 0-1,0 0 1,-1 1-1,1-1 0,-1 1 1,1-1-1,3 0 1,0 0-554,35-11-5633</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15.396"/>
    </inkml:context>
    <inkml:brush xml:id="br0">
      <inkml:brushProperty name="width" value="0.05" units="cm"/>
      <inkml:brushProperty name="height" value="0.05" units="cm"/>
      <inkml:brushProperty name="color" value="#004F8B"/>
    </inkml:brush>
  </inkml:definitions>
  <inkml:trace contextRef="#ctx0" brushRef="#br0">164 117 6355,'0'0'6648,"-14"-10"-5690,-46-31-326,58 39-588,0 1 0,1 0-1,-1 0 1,0 0 0,0 0-1,1 0 1,-1 0 0,0 0-1,0 1 1,0-1 0,0 1-1,0 0 1,0-1-1,0 1 1,0 0 0,-1 0-1,1 0 1,0 0 0,0 1-1,0-1 1,0 0 0,0 1-1,0-1 1,0 1 0,0 0-1,1 0 1,-1 0 0,0 0-1,0 0 1,1 0 0,-1 0-1,0 1 1,1-1 0,-1 1-1,1-1 1,0 1-1,-1-1 1,1 1 0,0 0-1,0 0 1,0-1 0,0 1-1,0 0 1,0 3 0,-2 4 22,1-1 1,0 0 0,0 1-1,1-1 1,0 1-1,0-1 1,1 1 0,1 9-1,0-14-36,0 1 1,1-1-1,0 0 0,0 0 0,0 0 0,0 0 1,1 0-1,0 0 0,0-1 0,0 1 0,0-1 1,0 0-1,1 0 0,-1 0 0,1 0 0,0-1 1,0 1-1,0-1 0,0 0 0,0 0 0,5 1 1,6 4 102,1-2 1,-1 0 0,1-1 0,28 4 0,-32-7-60,1 0 0,0 0-1,0-1 1,21-3 0,-29 2-70,0 0 1,0 0-1,-1-1 1,1 0 0,0 0-1,-1 0 1,1-1-1,-1 1 1,0-1 0,0 0-1,0 0 1,0-1-1,0 1 1,3-5 0,-3 4-3,0 0 1,1 0-1,-1 0 1,1 1-1,0-1 1,0 1-1,0 1 1,1-1-1,-1 1 1,1 0-1,-1 0 0,1 0 1,0 1-1,0 0 1,0 0-1,-1 0 1,8 1-1,13 0-46,0 2-1,45 8 0,22 2 604,-91-13-538,1 1 0,-1-1 0,0 1 0,1-1 0,-1 0 0,0 0 0,0 0 1,1 0-1,-1 0 0,0 0 0,0-1 0,0 1 0,0-1 0,-1 1 0,1-1 0,0 0 0,-1 0 0,1 1 0,-1-1 0,1 0 0,-1-1 0,0 1 0,0 0 0,0 0 0,0 0 0,-1-1 0,1 1 0,0 0 0,-1-1 0,1-2 0,0 0-57,-1 1-1,1-1 1,-1 0-1,1 1 0,-1-1 1,-1 0-1,1 1 1,-1-1-1,1 1 0,-1-1 1,-1 1-1,1-1 1,-1 1-1,1-1 1,-5-5-1,-1 2-51,0 0-1,-1 1 1,0 0-1,-1 0 1,1 1-1,-1 0 1,0 1 0,-1 0-1,1 0 1,-1 1-1,0 0 1,0 1 0,0 0-1,-1 0 1,1 1-1,-1 1 1,1 0 0,-15 0-1,18 0 111,-1 1 0,0 0 0,0 1 0,0 0 0,1 0 0,-1 0 0,0 1 0,1 0-1,-1 1 1,1 0 0,0 0 0,0 0 0,0 1 0,0 0 0,1 0 0,0 1 0,-1 0 0,2 0 0,-1 0 0,0 1-1,1 0 1,0 0 0,1 0 0,-1 1 0,-5 10 0,8-12-33,1 0 1,-1 0-1,1 0 0,0 0 0,0 0 0,0 0 1,1 0-1,0 0 0,0 1 0,0-1 0,0 0 1,1 0-1,0 0 0,3 9 0,-3-11-236,0 0-1,1 0 0,-1-1 0,1 1 0,-1 0 0,1-1 0,0 1 1,0-1-1,0 1 0,1-1 0,-1 0 0,0 0 0,1 0 1,-1 0-1,4 1 0,17 6-5464</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20.248"/>
    </inkml:context>
    <inkml:brush xml:id="br0">
      <inkml:brushProperty name="width" value="0.05" units="cm"/>
      <inkml:brushProperty name="height" value="0.05" units="cm"/>
      <inkml:brushProperty name="color" value="#004F8B"/>
    </inkml:brush>
  </inkml:definitions>
  <inkml:trace contextRef="#ctx0" brushRef="#br0">44 11 2817,'0'0'6590,"1"-4"-6369,1-3-207,-2 10 120,-2 22 431,-9 41 1329,3-37-1344,0 1-1,2 0 1,1 0-1,-1 48 1,8-76-522,-1-1 0,1 0 0,0 1 0,0-1 0,0 0 1,0 0-1,0 0 0,0 0 0,1 0 0,-1-1 0,0 1 0,0-1 0,1 1 0,-1-1 0,0 0 1,4 0-1,-4 0 11,85 8 433,138-5-1,-121-4-560,-103-10-4884,-1 0-1174</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20.656"/>
    </inkml:context>
    <inkml:brush xml:id="br0">
      <inkml:brushProperty name="width" value="0.05" units="cm"/>
      <inkml:brushProperty name="height" value="0.05" units="cm"/>
      <inkml:brushProperty name="color" value="#004F8B"/>
    </inkml:brush>
  </inkml:definitions>
  <inkml:trace contextRef="#ctx0" brushRef="#br0">0 0 8148,'0'0'640,"18"1"251,-7-1-686,12 1 249,-1 0 0,0 2-1,0 0 1,25 8-1,-5 1 191,0-2-183,-1 2-1,-1 1 1,0 3-1,-1 1 1,52 32-1,-90-48-466,0-1 0,-1 0 0,1 1 0,-1-1 0,1 1 0,-1 0 0,1-1 0,-1 1 0,1-1 0,-1 1 0,1 0 0,-1 0 0,0-1 0,1 1 0,-1 0 1,0-1-1,0 1 0,1 0 0,-1 0 0,0 0 0,0-1 0,0 1 0,0 0 0,0 0 0,0-1 0,0 1 0,0 0 0,-1 0 0,1 0 0,0-1 0,0 1 0,-1 0 0,1 0 0,0-1 0,-1 1 0,1 0 0,0-1 0,-1 1 0,1-1 0,-1 1 0,0 0 0,0 0 0,-28 22 10,-3-8 36,0-1 0,0-1 0,-1-2 0,-1-1 0,-67 10 0,-47 14-168,147-34-409,-9 3 996</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21.048"/>
    </inkml:context>
    <inkml:brush xml:id="br0">
      <inkml:brushProperty name="width" value="0.05" units="cm"/>
      <inkml:brushProperty name="height" value="0.05" units="cm"/>
      <inkml:brushProperty name="color" value="#004F8B"/>
    </inkml:brush>
  </inkml:definitions>
  <inkml:trace contextRef="#ctx0" brushRef="#br0">0 0 8548,'0'0'1969,"0"103"-176,19-62-913,4-4-576,4-2-224,4-1-80,-2-6-1857,-13-13-3313</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21.692"/>
    </inkml:context>
    <inkml:brush xml:id="br0">
      <inkml:brushProperty name="width" value="0.05" units="cm"/>
      <inkml:brushProperty name="height" value="0.05" units="cm"/>
      <inkml:brushProperty name="color" value="#004F8B"/>
    </inkml:brush>
  </inkml:definitions>
  <inkml:trace contextRef="#ctx0" brushRef="#br0">338 136 5939,'0'0'5402,"8"-6"-4711,21-22-168,-29 27-511,1 0 0,0 0 0,-1 1 0,1-1 1,-1 0-1,1 0 0,-1 0 0,1 0 0,-1 0 0,1 0 0,-1 0 0,0 0 0,1 0 0,-1 0 0,0 0 1,0 0-1,0 0 0,0 0 0,0 0 0,0 0 0,0 0 0,0 0 0,0 0 0,-1 0 0,1 0 0,0 0 0,-1 0 1,1 0-1,-1 1 0,1-1 0,-1 0 0,1 0 0,-1 0 0,1 0 0,-1 1 0,0-1 0,0 0 0,1 0 1,-1 1-1,0-1 0,0 1 0,0-1 0,0 1 0,0-1 0,1 1 0,-1-1 0,0 1 0,0 0 0,-2-1 1,-48-13-343,50 14 325,-25-4-158,0 1 0,0 1 0,0 1 1,0 1-1,0 2 0,-43 7 0,64-7 183,0 0-1,0 0 0,1 0 1,-1 0-1,1 1 1,-1-1-1,1 1 0,0 1 1,0-1-1,0 0 0,1 1 1,-1 0-1,1 0 1,0 0-1,0 0 0,0 0 1,0 1-1,1-1 1,0 1-1,-3 8 0,4-10 25,0 0-1,0 0 0,1 0 1,-1 0-1,1 0 1,0 1-1,0-1 1,0 0-1,0 0 0,1 0 1,-1 0-1,1 0 1,-1 0-1,1 0 0,0 0 1,1 0-1,-1 0 1,0 0-1,1 0 0,-1-1 1,1 1-1,0-1 1,0 1-1,0-1 0,0 0 1,1 0-1,-1 0 1,0 0-1,1 0 1,0 0-1,-1 0 0,1-1 1,0 0-1,4 2 1,8 2-2,0-1 1,0 0 0,1-1-1,0-1 1,-1 0 0,1-2-1,0 1 1,0-2 0,-1 0-1,1-1 1,0-1 0,-1 0-1,1-1 1,-1 0 0,0-2 0,-1 1-1,18-11 1,-26 12-189,0 0-1,0 0 1,0 0-1,-1-1 1,0 0 0,0 0-1,0-1 1,0 1-1,-1-1 1,0 0 0,0-1-1,-1 1 1,5-11 0,-4 4 103,-1 0 0,0 0 1,0 0-1,-2-1 0,0 1 1,0-19 1360,-1 41-1051,-1 8-49,1-7-117,0 0 0,0-1 1,1 1-1,0 0 0,4 11 1,-4-17-100,0 0 1,1-1 0,0 1 0,0-1-1,0 1 1,0-1 0,1 0-1,-1 0 1,1 0 0,0 0 0,0 0-1,0 0 1,0-1 0,0 0 0,1 0-1,4 3 1,2 0-164,0-1 1,0 0-1,0 0 1,1-1-1,15 3 1,57 0-4253,-21-5-1862</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22.068"/>
    </inkml:context>
    <inkml:brush xml:id="br0">
      <inkml:brushProperty name="width" value="0.05" units="cm"/>
      <inkml:brushProperty name="height" value="0.05" units="cm"/>
      <inkml:brushProperty name="color" value="#004F8B"/>
    </inkml:brush>
  </inkml:definitions>
  <inkml:trace contextRef="#ctx0" brushRef="#br0">360 77 6723,'0'0'3292,"-19"-11"-1867,-62-33-742,74 40-649,1 1 0,-1 0 0,0 1-1,0 0 1,0 0 0,0 0 0,0 1 0,0 0 0,-1 0 0,1 1 0,0-1-1,0 2 1,-1-1 0,-8 3 0,2-1 2,7-1 74,1 0-1,-1 1 1,1 0 0,-1 0-1,1 0 1,0 1 0,0 0-1,0 0 1,1 1 0,-1 0-1,1 0 1,0 0 0,0 0-1,0 1 1,0 0 0,-6 8-1,8-8-15,0-1 0,0 1-1,0 0 1,1 0 0,0-1-1,0 2 1,0-1 0,0 0-1,1 0 1,0 1 0,0-1-1,0 0 1,1 1 0,-1-1-1,1 1 1,1-1 0,-1 1-1,1-1 1,0 0 0,3 10-1,-2-11-54,0 0 1,0-1-1,1 1 0,0-1 0,-1 0 0,1 1 1,0-1-1,0 0 0,1-1 0,-1 1 0,1-1 0,-1 1 1,1-1-1,0 0 0,0 0 0,0-1 0,7 3 1,8 2 69,0-1 0,28 3 0,-9-3-657,0-2 1,0-1-1,0-2 1,42-6-1,-73 6 70,0-2 0,-1 1 0,1-1 0,-1 1 0,1-2-1,-1 1 1,0-1 0,0 0 0,0 0 0,0-1-1,-1 0 1,1 0 0,-1 0 0,0 0 0,0-1 0,6-8-1,5-14-2759</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22.413"/>
    </inkml:context>
    <inkml:brush xml:id="br0">
      <inkml:brushProperty name="width" value="0.05" units="cm"/>
      <inkml:brushProperty name="height" value="0.05" units="cm"/>
      <inkml:brushProperty name="color" value="#004F8B"/>
    </inkml:brush>
  </inkml:definitions>
  <inkml:trace contextRef="#ctx0" brushRef="#br0">13 1 2225,'0'0'10405,"-12"99"-8452,12-49-849,0-2-512,0-3-367,4-6-209,8-9 144,-2-4-160,-3-7-593,-3-6-1199,-4-6-1282</inkml:trace>
  <inkml:trace contextRef="#ctx0" brushRef="#br0" timeOffset="1">32 228 3970,'0'0'12470,"128"47"-12150,-103-25-48,2 2-272,0 1-144,-2-5-1425,-5-5-2193,-5-8-1936</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22.821"/>
    </inkml:context>
    <inkml:brush xml:id="br0">
      <inkml:brushProperty name="width" value="0.05" units="cm"/>
      <inkml:brushProperty name="height" value="0.05" units="cm"/>
      <inkml:brushProperty name="color" value="#004F8B"/>
    </inkml:brush>
  </inkml:definitions>
  <inkml:trace contextRef="#ctx0" brushRef="#br0">0 1 192,'0'0'9306,"5"16"-6748,20 52-722,-22-62-1782,0 0 0,1 0-1,0 0 1,0-1 0,1 0 0,-1 0 0,1 0 0,0 0 0,1-1 0,-1 0 0,1 0 0,0 0 0,0-1 0,0 1 0,0-2 0,1 1 0,-1-1-1,1 0 1,-1 0 0,1 0 0,0-1 0,0 0 0,0-1 0,0 0 0,-1 0 0,1 0 0,10-2 0,-12 0-314,-1 0 0,1 0 0,-1 0 0,0 0 0,0-1 0,0 0 1,0 0-1,-1 0 0,1 0 0,-1 0 0,0-1 0,1 0 0,-2 1 0,1-1 1,0 0-1,-1-1 0,0 1 0,3-7 0,-2 5 279,0 0-1,0 1 1,1-1 0,-1 1-1,1 0 1,1 0-1,-1 0 1,1 1 0,14-2 5120,-13 26-5326,-4-14 666,2 5-330,1 0 0,0-1 0,1 0 0,13 19-1,10 1-1423,5-12-3847,-18-17-598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41.966"/>
    </inkml:context>
    <inkml:brush xml:id="br0">
      <inkml:brushProperty name="width" value="0.05" units="cm"/>
      <inkml:brushProperty name="height" value="0.05" units="cm"/>
      <inkml:brushProperty name="color" value="#004F8B"/>
    </inkml:brush>
  </inkml:definitions>
  <inkml:trace contextRef="#ctx0" brushRef="#br0">29 114 5795,'0'0'1958,"3"21"-875,18 195 4173,37 275-2060,-54-473-3786,-7-45-205,-44-196-4330,-2 0 3066,40 146 2376,3-121 1,5 193-134,1 0 0,1 0 1,-1 0-1,1 0 0,-1 0 1,1 0-1,1 0 0,-1 0 1,1 0-1,0 1 0,0-1 1,0 1-1,1-1 0,-1 1 1,7-8-1,-5 9 28,0 0 0,0 0-1,1 0 1,-1 1 0,1 0 0,-1 0 0,1 0 0,0 0 0,0 1-1,0-1 1,0 1 0,0 1 0,0-1 0,0 1 0,8 0 0,0 0-6,0 1 1,0 0 0,-1 1 0,1 0 0,-1 1 0,1 1 0,-1 0 0,0 1 0,0 0 0,-1 0 0,0 1-1,17 13 1,-22-15-206,0 1 0,0-1-1,0 2 1,-1-1 0,0 0-1,0 1 1,-1 0 0,1 0-1,-1 1 1,-1-1 0,1 1-1,-1 0 1,0 0 0,-1 0-1,0 0 1,0 0 0,0 1-1,-1-1 1,0 0 0,0 1-1,-1-1 1,-1 16 0,0-19-23,0 1-1,-1-1 1,1 1 0,-1-1 0,0 0-1,0 0 1,-1 0 0,1 0 0,-1 0-1,0 0 1,0-1 0,0 1 0,-1-1-1,1 0 1,-1 0 0,1 0 0,-1 0-1,0-1 1,0 1 0,-1-1 0,1 0-1,0-1 1,-1 1 0,1-1 0,-9 2-1,-8 2-417,0-1 0,-1-1-1,0-1 1,-26-1 0,42 0 179,1-1 1,0 0-1,-1 0 1,1 0-1,-1-1 1,1 0-1,0 0 1,0 0-1,-1-1 1,1 0-1,0 0 1,0 0-1,1 0 1,-1-1-1,0 0 1,1 0-1,-1 0 1,1 0-1,0-1 1,0 0-1,1 0 1,-1 0-1,1 0 1,-4-5 0,-10-33-3548</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23.151"/>
    </inkml:context>
    <inkml:brush xml:id="br0">
      <inkml:brushProperty name="width" value="0.05" units="cm"/>
      <inkml:brushProperty name="height" value="0.05" units="cm"/>
      <inkml:brushProperty name="color" value="#004F8B"/>
    </inkml:brush>
  </inkml:definitions>
  <inkml:trace contextRef="#ctx0" brushRef="#br0">0 0 7203,'0'0'4963</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23.530"/>
    </inkml:context>
    <inkml:brush xml:id="br0">
      <inkml:brushProperty name="width" value="0.05" units="cm"/>
      <inkml:brushProperty name="height" value="0.05" units="cm"/>
      <inkml:brushProperty name="color" value="#004F8B"/>
    </inkml:brush>
  </inkml:definitions>
  <inkml:trace contextRef="#ctx0" brushRef="#br0">2 1 7187,'0'0'9271,"0"8"-8983,-2 228 1198,3-229-1431,-1 0-1,1-1 1,0 1-1,1-1 1,0 0-1,0 1 1,0-1-1,1 0 1,-1 0-1,2 0 1,-1-1-1,0 1 1,1-1-1,0 0 1,1 0-1,8 9 1,-5-8 22,0 1-1,1-1 1,0-1 0,0 0 0,0 0-1,0 0 1,1-1 0,0-1-1,0 0 1,14 3 0,-14-4-95,1-1 0,-1 0 0,0 0 0,0-1 0,1 0 0,-1-1-1,0-1 1,1 1 0,-1-1 0,15-6 0,-19 6-111,0-1-1,0 0 1,0 0-1,0 0 1,-1-1-1,1 0 1,-1 0-1,0-1 1,0 1-1,-1-1 1,1 0-1,-1 0 1,0 0-1,0-1 1,-1 0-1,6-11 1,-7 12 74,-1 0 1,1 0-1,-1 0 0,0 0 1,-1 0-1,1 0 1,-1-1-1,0-5 0,0 10 67,0-1-1,0 1 1,0 0-1,0-1 1,0 1-1,-1 0 1,1 0 0,0-1-1,-1 1 1,1 0-1,-1 0 1,1-1-1,-1 1 1,1 0-1,-1 0 1,0 0-1,0 0 1,1 0-1,-1 0 1,0 0-1,0 0 1,0 0-1,0 1 1,0-1-1,0 0 1,-1 0-1,1 1 1,0-1 0,0 1-1,0-1 1,-1 1-1,1 0 1,0-1-1,-3 1 1,0 0 30,0 1-1,0 0 1,0 0 0,0 0 0,0 1 0,1 0 0,-1-1 0,0 1 0,1 0 0,-1 1 0,1-1-1,0 1 1,0-1 0,0 1 0,0 0 0,0 0 0,1 0 0,-1 0 0,-3 7 0,4-8-31,1 1 1,0-1 0,0 0 0,-1 0 0,1 1 0,0-1-1,1 0 1,-1 1 0,0-1 0,1 1 0,0-1 0,-1 1 0,1-1-1,0 1 1,0-1 0,0 1 0,1-1 0,-1 1 0,0-1-1,1 1 1,0-1 0,0 1 0,0-1 0,0 0 0,0 1 0,0-1-1,0 0 1,1 0 0,-1 0 0,1 0 0,-1 0 0,1 0-1,4 3 1,3 0-157,0 0-1,0 0 1,1 0-1,0-1 1,0-1-1,0 0 1,0 0 0,19 2-1,47 1-4406,-28-5-2035</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23.872"/>
    </inkml:context>
    <inkml:brush xml:id="br0">
      <inkml:brushProperty name="width" value="0.05" units="cm"/>
      <inkml:brushProperty name="height" value="0.05" units="cm"/>
      <inkml:brushProperty name="color" value="#004F8B"/>
    </inkml:brush>
  </inkml:definitions>
  <inkml:trace contextRef="#ctx0" brushRef="#br0">767 32 9108,'0'0'4882,"-112"-31"-4882,66 31-1008,-10 0-3634</inkml:trace>
  <inkml:trace contextRef="#ctx0" brushRef="#br0" timeOffset="1">0 66 5282,'0'0'14519,"143"0"-13446,-74 0-833,-3 0-240,-8 0-657,-17 0-3104,-24 2-3843</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24.278"/>
    </inkml:context>
    <inkml:brush xml:id="br0">
      <inkml:brushProperty name="width" value="0.05" units="cm"/>
      <inkml:brushProperty name="height" value="0.05" units="cm"/>
      <inkml:brushProperty name="color" value="#004F8B"/>
    </inkml:brush>
  </inkml:definitions>
  <inkml:trace contextRef="#ctx0" brushRef="#br0">281 19 2817,'0'0'3287,"-20"-3"-2495,7 1-652,-13-3 592,0 1 0,-1 1 0,1 2 0,-48 2 0,70 0-556,1 0 1,0 0 0,-1 0 0,1 0 0,0 0-1,0 1 1,0-1 0,0 1 0,0 0 0,0 0-1,0 0 1,1 1 0,-1-1 0,1 0 0,-1 1-1,1 0 1,0 0 0,0-1 0,0 1 0,0 0-1,1 1 1,-1-1 0,1 0 0,0 0 0,-1 5-1,1-4-129,0 0-1,1 0 1,-1 0-1,1 1 1,0-1-1,0 0 1,0 0-1,1 0 1,-1 1-1,1-1 1,0 0-1,0 0 1,1 0-1,-1 0 1,1 0-1,0-1 1,0 1-1,0 0 1,0-1-1,6 6 1,1 0-42,2 0 1,-1-1 0,1 0 0,0-1-1,1 0 1,-1-1 0,1 0-1,13 3 1,11 4-1735,58 11 0,-19-10-3129</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24.904"/>
    </inkml:context>
    <inkml:brush xml:id="br0">
      <inkml:brushProperty name="width" value="0.05" units="cm"/>
      <inkml:brushProperty name="height" value="0.05" units="cm"/>
      <inkml:brushProperty name="color" value="#004F8B"/>
    </inkml:brush>
  </inkml:definitions>
  <inkml:trace contextRef="#ctx0" brushRef="#br0">332 187 7075,'0'0'6593,"-11"-16"-6017,-39-51-299,45 63-279,0 0 0,0 0-1,0 0 1,0 1 0,-1-1-1,0 2 1,1-1 0,-1 0-1,0 1 1,0 0 0,-1 1-1,1-1 1,0 1 0,0 0-1,-1 1 1,1-1 0,-1 1-1,1 0 1,-9 2 0,-2-1-58,8-2 43,0 1 1,0 1-1,0 0 1,1 0-1,-1 1 1,0 0-1,-12 4 1,18-4 16,0-1 0,0 1 0,0 0-1,1 0 1,-1 0 0,1 0 0,0 0 0,-1 0 0,1 1 0,0-1 0,0 1 0,0 0 0,1 0 0,-1-1 0,1 1 0,-1 0 0,1 0 0,0 0 0,0 1 0,0-1-1,1 0 1,-1 0 0,1 0 0,0 4 0,-1-1 32,0-1 0,1 0 1,0 1-1,0-1 0,1 1 0,0-1 0,0 1 0,0-1 0,0 0 1,1 1-1,0-1 0,0 0 0,0 0 0,1 0 0,3 4 0,-2-4 30,0-1 0,0 0 0,1 0-1,-1-1 1,1 1 0,0-1 0,0 0 0,0 0-1,0-1 1,1 1 0,-1-1 0,1 0-1,0-1 1,6 2 0,-1 0-4,1-1 1,0 0-1,0 0 1,0-1-1,1-1 1,-1 0-1,0-1 0,0 0 1,17-4-1,-24 3-80,-1 1 0,0-1 0,0 0 0,0 0-1,0 0 1,0 0 0,0-1 0,-1 0 0,1 1 0,-1-2-1,0 1 1,0 0 0,0 0 0,0-1 0,-1 0 0,1 1-1,-1-1 1,0 0 0,0 0 0,0 0 0,-1-1-1,1 1 1,-1 0 0,0-1 0,0 1 0,-1 0 0,1-1-1,-1-4 1,1 1-44,0-56-420,-1 62 485,0-1 0,-1 1 0,1 0 0,0-1 0,-1 1 0,1-1 0,-1 1 0,0 0 0,0-1 0,0 1 0,0 0 0,0 0 0,-1 0 0,1 0 0,-1 0 0,1 0 0,-1 0 0,0 0 0,1 0 1,-1 1-1,-3-3 0,1 51-224,4-41 252,0 0 0,0-1-1,1 1 1,0 0-1,0-1 1,0 1-1,1-1 1,0 1-1,0-1 1,0 0 0,1 1-1,-1-1 1,1-1-1,1 1 1,-1 0-1,1-1 1,-1 1-1,1-1 1,1 0-1,-1-1 1,9 7 0,-4-5 12,1 0 1,0 0-1,0-1 1,0-1-1,0 0 1,1 0 0,-1-1-1,1 0 1,0-1-1,-1 0 1,12 0 0,-18-2-85,0 1 0,0 0 0,-1-1 0,1 1 0,0-1 0,-1 0 0,1-1 0,0 1 1,-1-1-1,0 1 0,1-1 0,-1 0 0,0 0 0,0 0 0,0-1 0,3-2 0,-1-1-160,0 1 0,0-1-1,-1 0 1,0-1 0,0 1-1,0-1 1,4-12 0,-2 2-135,-1 0 0,-1-1 1,0 1-1,-1-1 0,-1 0 1,0-19-1,-2 7 4048,1 47-3526,1-7-160,0 0 0,1 0 1,1-1-1,-1 1 0,1-1 0,1 0 0,0 0 1,0 0-1,1-1 0,8 10 0,-9-12-386,0 0 0,0-1 0,1 0-1,-1 0 1,1 0 0,1-1 0,-1 0 0,0 0 0,1-1-1,0 1 1,0-1 0,0-1 0,0 0 0,12 3-1,14-4-4309</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25.330"/>
    </inkml:context>
    <inkml:brush xml:id="br0">
      <inkml:brushProperty name="width" value="0.05" units="cm"/>
      <inkml:brushProperty name="height" value="0.05" units="cm"/>
      <inkml:brushProperty name="color" value="#004F8B"/>
    </inkml:brush>
  </inkml:definitions>
  <inkml:trace contextRef="#ctx0" brushRef="#br0">4 1 9300,'0'0'2943,"0"19"-2180,-1 44 6,-2 16 312,9 80 1,-6-152-1070,1 0 1,1 0-1,-1-1 1,1 1-1,0 0 1,0-1-1,1 0 1,7 12-1,-10-17-35,0-1 0,1 1 0,-1-1 0,1 0 0,-1 0-1,1 1 1,-1-1 0,0 0 0,1 1 0,0-1 0,-1 0 0,1 0 0,-1 0 0,1 0 0,-1 0-1,1 0 1,-1 0 0,1 1 0,-1-1 0,1-1 0,0 1 0,-1 0 0,1 0 0,-1 0 0,1 0-1,-1 0 1,1 0 0,-1-1 0,1 1 0,-1 0 0,1 0 0,-1-1 0,1 1 0,-1 0 0,0-1-1,1 0 1,17-15-216,-15 12 39,7-6-355,1-1-1,0 1 1,1 1 0,0 0-1,1 0 1,0 2 0,0-1-1,0 2 1,1 0 0,0 0-1,22-5 1,-25 9 1172,1 0-1,0 1 1,-1 0 0,1 1-1,18 2 1,-29-2-519,0 1 1,0-1-1,0 1 0,1 0 1,-1-1-1,0 1 0,0 0 1,0 0-1,0 0 0,-1-1 1,1 1-1,0 0 0,0 0 0,0 0 1,-1 1-1,1-1 0,0 0 1,-1 0-1,1 0 0,-1 0 1,0 0-1,1 1 0,-1-1 1,0 0-1,0 0 0,0 1 1,0-1-1,0 0 0,0 1 1,0 0-1,-3 44 570,3-46-654,0 5 2,-1-1 0,0 1 0,-1-1 0,1 1 0,-1-1 0,0 0 0,0 1 0,0-1 0,0 0 0,-1 0 0,0-1 0,1 1 0,-1-1 0,-1 1 1,-3 3-1,0-2 29,0 0-1,-1 0 1,1-1 0,-1 0 0,0 0 0,0-1 0,-14 5 0,1-4-406,1 0-1,-1-1 1,0 0 0,0-2-1,0-1 1,-22-2 0,42 2 163,-1 0 0,1 0 0,-1 0 1,0 0-1,1-1 0,0 1 0,-1 0 0,1-1 1,-1 1-1,1-1 0,-1 0 0,1 1 0,0-1 1,-1 0-1,1 0 0,0 0 0,0 0 0,0 0 1,0 0-1,0 0 0,0 0 0,0 0 0,0 0 1,0-1-1,0 1 0,0 0 0,0-3 0,-1-19-4302</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25.704"/>
    </inkml:context>
    <inkml:brush xml:id="br0">
      <inkml:brushProperty name="width" value="0.05" units="cm"/>
      <inkml:brushProperty name="height" value="0.05" units="cm"/>
      <inkml:brushProperty name="color" value="#004F8B"/>
    </inkml:brush>
  </inkml:definitions>
  <inkml:trace contextRef="#ctx0" brushRef="#br0">36 204 10981,'0'0'1675,"20"5"812,-6-1-2101,20 5 146,0-1-1,0-2 1,39 3 0,-61-8-512,0-1 0,1 0-1,-1-1 1,1-1 0,-1 0 0,19-5 0,-28 6-86,0-1 1,0 1 0,0-1-1,0 0 1,0 0 0,0 0-1,-1 0 1,1 0 0,-1 0 0,1-1-1,-1 0 1,0 1 0,0-1-1,0 0 1,0 0 0,0 0-1,-1 0 1,0 0 0,1 0-1,-1-1 1,0 1 0,-1 0-1,1-1 1,0 1 0,-1-1 0,0 1-1,0-1 1,0-4 0,-1 4-60,1 0 0,0 0 0,-1 0 0,0 0 0,0 0 0,0 0 0,-1 0 0,1 0 0,-1 1 0,0-1 0,0 0 0,0 1 0,0 0 0,-6-6 0,2 2-118,0 1 0,-1 0 0,0 1 0,0-1 0,-1 1 0,-12-6 0,3 4-56,0 0 1,0 0 0,0 2 0,-1 0-1,0 1 1,-23-2 0,31 5 379,0 0 1,0 1-1,-1 0 1,1 1 0,0 0-1,0 1 1,0 0-1,0 0 1,-11 5 0,17-5 0,0 0 0,1 0 1,-1 0-1,1 1 0,0-1 1,0 1-1,0 0 0,0 0 0,0 0 1,0 0-1,1 0 0,0 1 1,-1-1-1,1 1 0,0-1 1,1 1-1,-1 0 0,1 0 1,0 0-1,0 0 0,0 0 0,0 0 1,1 0-1,-1 0 0,1 6 1,0-6-135,-1 0 0,1 0 1,0 0-1,0 1 1,1-1-1,-1 0 0,1 0 1,0 0-1,0 0 0,0 0 1,1 0-1,-1 0 1,1 0-1,0-1 0,0 1 1,1-1-1,-1 1 0,0-1 1,1 0-1,0 0 0,0 0 1,0 0-1,0 0 1,1-1-1,-1 0 0,1 1 1,-1-1-1,1 0 0,0-1 1,-1 1-1,1-1 1,0 1-1,6 0 0,36 7-3499,2-7-3983</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26.048"/>
    </inkml:context>
    <inkml:brush xml:id="br0">
      <inkml:brushProperty name="width" value="0.05" units="cm"/>
      <inkml:brushProperty name="height" value="0.05" units="cm"/>
      <inkml:brushProperty name="color" value="#004F8B"/>
    </inkml:brush>
  </inkml:definitions>
  <inkml:trace contextRef="#ctx0" brushRef="#br0">0 0 4418,'0'0'14743,"110"71"-13735,-77-45-207,-2-1-801,2-1 0,-4-6-64,-6-1-689,0-7-1456,-6-7-1248,-7-3-2162</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26.394"/>
    </inkml:context>
    <inkml:brush xml:id="br0">
      <inkml:brushProperty name="width" value="0.05" units="cm"/>
      <inkml:brushProperty name="height" value="0.05" units="cm"/>
      <inkml:brushProperty name="color" value="#004F8B"/>
    </inkml:brush>
  </inkml:definitions>
  <inkml:trace contextRef="#ctx0" brushRef="#br0">193 0 7043,'0'0'2769,"-110"71"273,83-41-2626,4 5-400,7-1-32,3-6-656,9-6-1521,4-12-2609</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27.871"/>
    </inkml:context>
    <inkml:brush xml:id="br0">
      <inkml:brushProperty name="width" value="0.05" units="cm"/>
      <inkml:brushProperty name="height" value="0.05" units="cm"/>
      <inkml:brushProperty name="color" value="#004F8B"/>
    </inkml:brush>
  </inkml:definitions>
  <inkml:trace contextRef="#ctx0" brushRef="#br0">0 513 4738,'0'0'6822,"22"17"-6347,69 51-198,-88-65-259,1-1-1,0 1 1,0-1-1,0 0 1,0 0-1,0 0 1,0-1-1,1 1 1,-1-1-1,0 0 1,1 0-1,-1-1 1,1 1-1,0-1 1,-1 0-1,1 0 1,7-2-1,9 1-17,-19 1-144,1 0 1,0 0-1,0 0 0,0-1 1,-1 1-1,1-1 0,0 0 0,0 1 1,-1-1-1,1-1 0,0 1 0,-1 0 1,1 0-1,-1-1 0,0 0 1,1 1-1,-1-1 0,0 0 0,0 0 1,0 0-1,0 0 0,-1 0 1,1-1-1,-1 1 0,1-1 0,-1 1 1,0-1-1,1 1 0,-1-1 1,0-3-1,2-8-336,-1 1 0,0-1 0,-1 1 0,0-1 1,-2-15-1,0 6 3812,1 33-1667,2 10-1068,1 1-1,0-1 1,11 33 0,5 31 836,-9 10-248,-3 126 0,-6-216-1235,-1 1 1,-1-1 0,1 0 0,-1 0 0,1 0-1,-1 0 1,-1 1 0,1-1 0,0 0 0,-1-1 0,0 1-1,0 0 1,0 0 0,0-1 0,-1 1 0,1-1-1,-1 0 1,0 0 0,0 0 0,0 0 0,0 0 0,-1-1-1,1 1 1,-1-1 0,0 0 0,1 0 0,-1 0-1,0-1 1,0 1 0,0-1 0,0 0 0,0 0 0,-1 0-1,1-1 1,0 0 0,0 1 0,0-2 0,-1 1-1,1 0 1,0-1 0,0 0 0,0 1 0,0-2 0,0 1-1,-8-4 1,9 3-93,-1 0 0,1 0-1,0 0 1,0 0 0,-1-1 0,2 0 0,-1 1-1,0-1 1,0 0 0,1-1 0,0 1-1,0 0 1,0-1 0,0 1 0,0-1 0,1 0-1,-1 1 1,1-1 0,0 0 0,0 0-1,0 0 1,1 0 0,0 0 0,-1-5 0,2 3 163,-1 0 0,1 1 1,-1-1-1,1 1 1,1-1-1,-1 1 1,1-1-1,0 1 1,1 0-1,-1 0 1,1 0-1,0 0 1,0 0-1,0 1 0,1-1 1,6-6-1,57-43 880,126-79 0,-131 95-817,-3-2 0,-1-3 0,71-69-1,-116 98-33,-1-1 0,0-1-1,-1 0 1,0-1 0,-2 0 0,0-1-1,-1 1 1,0-2 0,-2 1-1,0-1 1,-1 0 0,-1 0 0,-1-1-1,-1 1 1,0-1 0,-1 1-1,-2-1 1,-2-23 0,2 38-57,1 0 0,-1 0 0,0 0 1,0 0-1,-1 0 0,0 0 0,0 0 0,0 0 0,0 0 1,-1 1-1,0 0 0,0-1 0,0 1 0,0 0 1,-8-7-1,9 9 14,0 1 1,-1-1 0,1 1-1,-1-1 1,1 1 0,-1 0-1,0 0 1,1 0 0,-1 1-1,0-1 1,0 0 0,1 1-1,-1 0 1,0 0 0,0 0-1,0 0 1,1 0 0,-1 0-1,0 1 1,0-1 0,0 1-1,1 0 1,-1 0 0,1 0-1,-1 0 1,0 1 0,1-1-1,0 0 1,-1 1 0,1 0-1,-3 2 1,-7 7 212,1 0 1,0 1-1,1 0 1,1 0-1,0 1 1,0 0-1,1 1 1,-11 27-1,8-16 274,2 1-1,1 0 1,1 0 0,-5 37 0,10-51-367,0 1 0,2 0 1,-1 0-1,1 0 0,3 15 1,-2-23-113,0-1 1,0 0 0,1 0 0,-1 0 0,1 0-1,0 0 1,0 0 0,1 0 0,-1-1 0,1 1 0,-1-1-1,1 1 1,0-1 0,1 0 0,-1 0 0,0-1-1,1 1 1,6 3 0,3 1-221,0-1 0,1 0-1,25 8 1,48 2-4116,89-13-8291,-161-3 11525,32-5-225,-7-11 4851,-37 14-2980,0 0 0,-1 0 0,1 0 0,0 0 0,-1-1 0,1 1 0,-1-1 0,0 0 0,0 0 0,0 0 0,0 0 0,0 0 1,-1 0-1,0 0 0,1-1 0,-1 1 0,0-1 0,-1 1 0,1-1 0,0 1 0,-1-1 0,0-6 0,0 8-531,-1 0 1,1 0 0,0 0 0,-1 0 0,1 0 0,-1 1-1,0-1 1,0 0 0,0 0 0,0 0 0,0 0-1,0 1 1,0-1 0,-1 1 0,1-1 0,0 1-1,-1-1 1,1 1 0,-1 0 0,0 0 0,1-1 0,-1 1-1,0 1 1,0-1 0,0 0 0,0 0 0,0 1-1,0-1 1,0 1 0,0-1 0,0 1 0,-2 0-1,-11-2 127,-1 0 0,0 1 0,-20 2 0,14 0-106,15-1-58,1 0 0,-1 1 0,1 0 0,-1 1 0,1-1 0,-1 1 1,1 0-1,0 1 0,-9 4 0,13-6 5,0 0 1,0 0 0,0 1 0,0-1-1,0 0 1,0 1 0,1 0 0,-1-1-1,0 1 1,1 0 0,-1 0 0,1 0 0,0 0-1,0 0 1,0 0 0,0 1 0,0-1-1,0 0 1,0 0 0,1 1 0,-1-1-1,1 1 1,0-1 0,0 0 0,0 1-1,0-1 1,0 1 0,0-1 0,1 4-1,0-4 24,0-1-1,0 1 1,1 0-1,-1 0 1,0-1 0,1 1-1,-1-1 1,1 1-1,0-1 1,-1 0-1,1 0 1,0 0-1,0 1 1,-1-2-1,1 1 1,0 0-1,0 0 1,0-1 0,0 1-1,1-1 1,2 1-1,47 6 130,-41-7-299,0 0-1,0 0 0,1-1 0,-2 0 1,1-1-1,0 0 0,0-1 0,-1-1 1,12-4-1,-18 7-22,0-1 0,-1 0 0,1-1 0,0 1 0,0-1 1,-1 1-1,0-1 0,1 0 0,-1-1 0,0 1 0,-1 0 0,1-1 0,-1 0 0,1 1 0,-1-1 1,0 0-1,0 0 0,-1 0 0,1-1 0,-1 1 0,0 0 0,0-1 0,0 1 0,-1 0 0,1-7 1,-1 10 857,-23 39 129,20-32-720,0 0 0,0 1 0,1 0 0,-1 0 0,2 0 1,-1 0-1,1 0 0,0 0 0,0 0 0,1 11 0,0-15-111,0-1 1,1 1-1,-1-1 0,1 1 0,-1-1 1,1 1-1,0-1 0,0 0 0,0 1 1,0-1-1,0 0 0,0 0 0,1 0 1,-1 0-1,1 0 0,0 0 0,-1 0 0,1 0 1,0-1-1,0 1 0,0-1 0,0 1 1,0-1-1,1 0 0,-1 0 0,0 0 1,1 0-1,-1 0 0,0 0 0,1-1 0,4 1 1,-1 0-357,0 0 1,1-1 0,-1 0-1,0 0 1,0 0 0,1-1-1,-1 0 1,0 0 0,0-1-1,0 1 1,0-2 0,0 1-1,-1 0 1,1-1 0,-1 0-1,1 0 1,-1-1 0,6-4-1,-6 2-224,1 1-1,-1-1 0,0 0 1,-1 0-1,1 0 0,-1-1 0,5-10 1,8-33 303,-17 48 525,0 0 0,0 0 1,0 0-1,1 0 0,-1 0 0,1 0 0,-1 1 0,1-1 0,0 0 1,0 0-1,0 0 0,0 1 0,0-1 0,0 1 0,0-1 0,0 1 1,1-1-1,-1 1 0,1-1 0,-1 1 0,1 0 0,-1 0 0,1 0 1,0 0-1,3-1 0,-3 2 31,0 1 0,1 0 0,-1-1 0,0 1 0,0 0 0,0 0 0,0 0 0,0 1 0,0-1 0,-1 0 0,1 1 0,0-1 1,-1 1-1,1 0 0,-1-1 0,1 1 0,-1 0 0,0 0 0,0 0 0,0 0 0,0 0 0,0 0 0,1 3 0,2 4-57,0 0 1,0 1-1,-1 0 0,0 0 0,0 0 0,-1 0 1,-1 0-1,0 1 0,0-1 0,-1 0 1,0 0-1,-3 16 0,3-27-270,0 0 1,0 0-1,0 0 0,0 0 1,-1 0-1,1-1 0,0 1 1,-1 0-1,1 0 0,-1 0 1,1 0-1,-1 0 0,1 1 1,-1-1-1,0 0 0,1 0 1,-1 0-1,0 0 0,0 1 0,0-1 1,0 0-1,1 1 0,-1-1 1,0 1-1,0-1 0,0 1 1,0-1-1,-1 1 0,1 0 1,0-1-1,0 1 0,0 0 1,0 0-1,0 0 0,0 0 1,0 0-1,0 0 0,0 0 1,-1 0-1,1 0 0,0 1 1,0-1-1,0 0 0,0 1 1,0-1-1,0 1 0,0-1 1,0 1-1,0-1 0,0 1 0,1 0 1,-1-1-1,0 1 0,0 0 1,0 0-1,1 0 0,-1 0 1,0 0-1,1-1 0,-1 1 1,1 0-1,-1 0 0,1 0 1,0 1-1,-1-1 0,1 0 1,0 0-1,0 0 0,0 1 1,0-4 16,0 0 1,0 0 0,1 0-1,0 0 1,-1 0 0,1 0-1,0 0 1,0 0 0,0 0 0,0 1-1,0-1 1,0 0 0,0 1-1,1-1 1,-1 0 0,1 1-1,-1 0 1,1-1 0,0 1-1,-1 0 1,1 0 0,0 0-1,0 0 1,0 0 0,0 0-1,0 1 1,0-1 0,0 1 0,0-1-1,0 1 1,3-1 0,12-1 127,0 0 1,1 1-1,17 2 1,-10-1 57,30-1 3,131-8 14,-169 7 108,1-1 0,-1-1 0,0 0 1,0-1-1,-1-1 0,1-1 0,-1 0 1,18-11-1,-27 13-75,-1 0 0,1-1-1,-1 0 1,0 0 0,0 0-1,-1-1 1,1 0 0,6-13 0,-9 16-160,-1 1 1,-1-1-1,1 0 0,0 0 1,-1 0-1,0 0 1,0 0-1,0 0 0,-1 0 1,1 0-1,-1 0 1,0 0-1,0-1 1,0 1-1,-1 0 0,1 0 1,-1 0-1,0 0 1,0 0-1,-2-4 0,1 5-35,-1 0 0,1 0 0,-1 1-1,1-1 1,-1 1 0,0-1 0,0 1-1,0 0 1,0 0 0,0 1 0,0-1-1,-1 1 1,1-1 0,-1 1 0,1 0-1,-1 0 1,1 1 0,-1-1 0,1 1-1,-1 0 1,0 0 0,1 0 0,-5 0-1,1 1 54,0-1-1,0 1 0,-1 0 0,1 0 0,0 1 1,1 0-1,-1 0 0,0 0 0,0 1 0,1 0 0,-7 5 1,6-3 161,0 1 1,1 1 0,0-1 0,0 1 0,0 0 0,1 1-1,0-1 1,0 1 0,1 0 0,0 1 0,0-1 0,1 0-1,-4 16 1,6-19-106,0 0-1,0 0 0,1 0 0,-1 0 0,1 0 1,1 0-1,-1 0 0,1 1 0,-1-1 0,1 0 1,1 0-1,-1 0 0,1-1 0,0 1 0,0 0 1,0 0-1,1-1 0,-1 0 0,1 1 1,0-1-1,1 0 0,-1 0 0,1-1 0,-1 1 1,7 4-1,-1-2 4,2 1 1,-1-1-1,1 0 0,0-1 1,0-1-1,0 1 1,1-2-1,17 4 1,0-3-800,0-1 1,40-1 0,-82-6-6752,-2-1 4087,-18 1-5072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42.858"/>
    </inkml:context>
    <inkml:brush xml:id="br0">
      <inkml:brushProperty name="width" value="0.05" units="cm"/>
      <inkml:brushProperty name="height" value="0.05" units="cm"/>
      <inkml:brushProperty name="color" value="#004F8B"/>
    </inkml:brush>
  </inkml:definitions>
  <inkml:trace contextRef="#ctx0" brushRef="#br0">1 0 6627,'0'0'7086,"0"19"-6619,-1 23-118,5 146 1384,-3-165-1631,2 0-1,0 0 1,2-1-1,0 1 1,2-1 0,12 30-1,-17-48-94,0 0-1,1 1 0,0-1 1,0 0-1,0 0 1,0-1-1,1 1 0,-1-1 1,1 0-1,0 1 1,0-2-1,0 1 0,1 0 1,-1-1-1,0 0 1,9 3-1,-9-4-34,-1 0 1,0-1-1,1 1 1,-1-1-1,1 0 0,-1 0 1,1 0-1,-1 0 0,1-1 1,-1 1-1,1-1 1,-1 0-1,0 0 0,0 0 1,1-1-1,-1 1 0,0-1 1,0 0-1,0 0 1,0 0-1,-1 0 0,1 0 1,0 0-1,2-4 1,5-6-216,0-2 0,0 1 0,-2-1 0,12-24 0,-2 4-5,-16 35 302,0 1 0,0-1-1,0 1 1,0 0 0,0-1-1,0 1 1,0 0 0,0 0-1,-1 0 1,1 1 0,-1-1-1,0 0 1,2 3-1,13 16 53,-12-18-87,-1 0 1,1-1 0,0 1-1,0-1 1,1 0-1,-1-1 1,0 1 0,0-1-1,1 1 1,-1-1-1,1-1 1,-1 1-1,1 0 1,6-1 0,72-8-625,-13 1 484,-60 8 144,0 1 0,-1 0 0,1 1 0,-1 0 0,0 0 0,0 1 0,0 0 0,0 1 0,10 7 0,-9-5-2,0-2 0,0 1 1,1-1-1,-1-1 0,1 0 0,22 5 1,-27-8 24,1 0 1,-1 0 0,1-1 0,0 0 0,-1-1 0,1 1 0,0-1 0,-1 0-1,1-1 1,-1 0 0,0 0 0,1 0 0,-1-1 0,0 1 0,0-2 0,8-5 0,-10 6-39,0-2 0,0 1 0,0 0 1,0-1-1,0 1 0,-1-1 1,0 0-1,0 0 0,-1-1 1,1 1-1,-1 0 0,0-1 0,-1 1 1,1-1-1,-1 0 0,0 0 1,0 0-1,-1 1 0,0-9 1,-1 5-8,1 1 0,-2 0 1,1 0-1,-1 0 0,0 0 1,-1 0-1,0 0 0,0 1 1,-1-1-1,0 1 1,0 0-1,-1 0 0,1 0 1,-2 1-1,1-1 0,-1 1 1,0 1-1,-10-9 0,7 7 12,0 1-1,-1-1 0,1 2 0,-1-1 1,-1 1-1,1 1 0,-1 0 0,0 1 1,0-1-1,0 2 0,0 0 1,0 0-1,-14 1 0,21 1-18,0 0 0,0 0 0,0 1 1,0-1-1,0 1 0,1 0 0,-1 1 0,0-1 0,0 1 0,1-1 0,-1 1 0,1 0 1,-1 0-1,1 1 0,0-1 0,0 1 0,-6 5 0,5-3 3,0 1-1,0 0 1,1-1-1,0 1 1,0 0-1,0 0 0,1 1 1,-1-1-1,2 0 1,-3 10-1,3-8 8,-1 1 0,1-1 0,1 1-1,0-1 1,0 1 0,1-1 0,0 0-1,0 1 1,0-1 0,2 0 0,-1 0-1,1 1 1,0-2 0,0 1-1,1 0 1,0-1 0,9 12 0,-8-13 5,1 0 0,1-1 0,-1 0-1,1-1 1,0 1 0,0-1 0,0-1 0,0 1 0,1-1 0,0 0 0,-1-1 0,1 0 0,0 0 0,0-1 0,0 0 0,0 0 0,0-1 0,1 0 0,-1 0 0,0-1 0,0 0 0,9-2 0,16-6-291,-1-1 0,0-1 0,60-31 0,-63 29-66,-23 10 355,103-43-152,-98 43 381,-1-1 0,1 2 0,0 0 0,0 0-1,0 1 1,0 0 0,1 1 0,15 1 0,-27 0-214,1-1-1,0 1 1,0-1 0,0 1 0,-1-1 0,1 1 0,0 0 0,-1 0 0,1-1 0,-1 1-1,1 0 1,-1 0 0,1 0 0,-1 0 0,0-1 0,1 1 0,-1 0 0,0 0 0,0 0-1,1 0 1,-1 0 0,0 0 0,0 0 0,0 0 0,0 0 0,-1 1 0,0 34 40,1-29 32,-2 1-49,0 1 1,0-1 0,0 0 0,-1 0-1,0 0 1,-1 0 0,0 0-1,0 0 1,0-1 0,-1 0 0,0 0-1,-1 0 1,0-1 0,0 0 0,-10 9-1,9-9-224,0-1-1,-1 1 1,1-2 0,-1 1-1,-1-1 1,-13 6-1,17-9-235,0 1 0,-1-1-1,1 0 1,0 0-1,-1 0 1,1-1 0,-1 0-1,1 0 1,-1 0-1,1-1 1,-8-1 0,-6-10-3881,6-13-2208</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29.073"/>
    </inkml:context>
    <inkml:brush xml:id="br0">
      <inkml:brushProperty name="width" value="0.05" units="cm"/>
      <inkml:brushProperty name="height" value="0.05" units="cm"/>
      <inkml:brushProperty name="color" value="#004F8B"/>
    </inkml:brush>
  </inkml:definitions>
  <inkml:trace contextRef="#ctx0" brushRef="#br0">15 1 4114,'0'0'1264,"-14"100"593,14-51-384,10-6 96,21-6-897,7-7-640,5-8 144,7-9-176,-1-7-1088,-1-6-2146</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29.918"/>
    </inkml:context>
    <inkml:brush xml:id="br0">
      <inkml:brushProperty name="width" value="0.05" units="cm"/>
      <inkml:brushProperty name="height" value="0.05" units="cm"/>
      <inkml:brushProperty name="color" value="#004F8B"/>
    </inkml:brush>
  </inkml:definitions>
  <inkml:trace contextRef="#ctx0" brushRef="#br0">233 16 448,'0'0'6657,"0"-1"-6569,0 1 1,0-1-1,1 0 1,-1 1-1,0-1 1,0 1-1,0-1 1,0 0-1,0 1 1,0-1-1,0 0 1,0 1-1,0-1 1,0 1-1,0-1 1,0 0-1,0 1 1,-1-1-1,1 1 1,0-1-1,0 0 1,-1 0-1,-4 2-13,-1 0 1,1 0-1,0 1 0,0-1 0,0 1 1,0 0-1,1 1 0,-1-1 0,0 1 1,1 0-1,0 0 0,0 1 0,0-1 1,-6 8-1,-7 6 708,-26 37 0,31-37-561,1 0 0,0 0 0,1 1 0,1 1 0,1 0 0,1 0 0,0 0 1,2 1-1,0 0 0,1 0 0,1 0 0,1 0 0,1 1 0,0-1 0,4 33 0,-1-47-231,0 0 0,0 0 0,0 1-1,1-1 1,0-1 0,0 1 0,0 0-1,1-1 1,-1 0 0,1 1 0,1-2-1,-1 1 1,1 0 0,10 7 0,-1-2-768,0-1 0,0-1 0,1 0 0,24 10 0,10-2-3625</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30.623"/>
    </inkml:context>
    <inkml:brush xml:id="br0">
      <inkml:brushProperty name="width" value="0.05" units="cm"/>
      <inkml:brushProperty name="height" value="0.05" units="cm"/>
      <inkml:brushProperty name="color" value="#004F8B"/>
    </inkml:brush>
  </inkml:definitions>
  <inkml:trace contextRef="#ctx0" brushRef="#br0">178 223 4402,'0'0'1059,"1"-18"-26,2-56-513,-3 71-487,0 0-1,0 0 1,0 0 0,0 0-1,0 1 1,-1-1 0,1 0 0,-1 0-1,0 0 1,0 0 0,0 0 0,0 0-1,0 1 1,-1-1 0,1 1-1,-1-1 1,0 1 0,1-1 0,-1 1-1,0 0 1,-1 0 0,1 0-1,0 0 1,-1 0 0,1 0 0,-1 1-1,1-1 1,-6-1 0,-1 0 44,0 1 0,0 0 0,0 1-1,-1-1 1,1 2 0,-15 0 0,18 0-35,3 0-20,1 0 1,0 0-1,0 1 0,0-1 1,0 1-1,-1-1 1,1 1-1,0 0 1,0 0-1,0 0 1,0 0-1,1 0 1,-1 0-1,0 0 1,0 1-1,1-1 0,-1 1 1,0-1-1,1 1 1,0 0-1,-1-1 1,1 1-1,0 0 1,0 0-1,0 0 1,0 0-1,0 0 1,1 0-1,-1 0 1,0 0-1,1 0 0,-1 5 1,1-2 101,-1 1-1,1 0 1,0 0 0,0 0 0,1-1 0,-1 1-1,1 0 1,1 0 0,-1-1 0,1 1-1,0-1 1,3 6 0,7 8 543,0 0 0,2-1 0,0-1 0,29 27 0,-26-28-444,-1 0 0,0 2 0,-2 0 0,25 38 0,-38-53-235,1-1 0,-1 1-1,0 0 1,1 0 0,-1 0 0,-1-1 0,1 1-1,0 0 1,-1 0 0,1 0 0,-1 0-1,0 0 1,0 0 0,0 0 0,-1 0 0,0 5-1,0-6-37,0 0-1,0-1 0,0 1 0,0-1 0,0 1 0,-1-1 1,1 1-1,0-1 0,-1 0 0,1 0 0,-1 0 1,0 0-1,1 0 0,-1 0 0,0 0 0,0 0 1,1-1-1,-1 1 0,0 0 0,0-1 0,0 0 1,0 1-1,0-1 0,0 0 0,-2 0 0,-5 0-104,0 1-176,-1-1 0,0 1 1,0-2-1,0 0 0,-11-2 1,19 3 244,0-1 1,-1 0 0,1 1-1,0-1 1,0 0 0,0 0 0,0-1-1,0 1 1,0 0 0,0-1 0,1 1-1,-1-1 1,0 1 0,1-1-1,-1 0 1,1 1 0,0-1 0,-1 0-1,1 0 1,0 0 0,0 0-1,0 0 1,1-1 0,-1 1 0,0 0-1,1 0 1,0 0 0,-1-3 0,1-2-45,0 0 0,0-1 0,1 1 1,0 0-1,0 1 0,0-1 0,1 0 1,0 0-1,1 0 0,0 1 0,0 0 1,0-1-1,0 1 0,9-11 0,8-7-73,0 1 1,29-25-1,-2 0-57,2-8 214,-18 20 1841,61-56-1,-92 92-1715,1-1 1,-1 1-1,0 0 1,0-1-1,1 1 1,-1 0-1,0 0 1,1-1-1,-1 1 0,0 0 1,1 0-1,-1 0 1,0 0-1,1-1 1,-1 1-1,0 0 1,1 0-1,-1 0 0,0 0 1,1 0-1,-1 0 1,1 0-1,-1 0 1,0 0-1,1 0 1,-1 0-1,1 0 1,-1 0-1,0 0 0,1 0 1,-1 0-1,0 1 1,1-1-1,-1 0 1,0 0-1,1 0 1,-1 1-1,0-1 1,1 0-1,-1 0 0,0 1 1,0-1-1,1 0 1,-1 1-1,0-1 1,0 0-1,0 1 1,1-1-1,-1 0 1,0 1-1,0-1 0,0 0 1,0 1-1,0-1 1,0 0-1,0 1 1,0-1-1,0 1 1,0-1-1,0 0 0,0 1 1,1 34-658,-1-25 1005,28 333 1972,-24-304-2833,-8-20-6242,-8-18 2333</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31.451"/>
    </inkml:context>
    <inkml:brush xml:id="br0">
      <inkml:brushProperty name="width" value="0.05" units="cm"/>
      <inkml:brushProperty name="height" value="0.05" units="cm"/>
      <inkml:brushProperty name="color" value="#004F8B"/>
    </inkml:brush>
  </inkml:definitions>
  <inkml:trace contextRef="#ctx0" brushRef="#br0">20 146 7828,'0'0'4746,"18"11"-3706,-16-10-1023,16 10 293,1 0 0,0-1 1,1-1-1,0 0 1,0-2-1,1 0 1,22 3-1,-9-7 269,67-3 0,-99 0-577,-1 0 0,1-1 0,0 1 0,0-1 0,0 1 0,0-1 0,-1 1 0,1-1 0,0 0 1,0 0-1,-1 0 0,1 0 0,-1 0 0,1 0 0,-1-1 0,0 1 0,1 0 0,-1-1 0,0 1 0,0-1 0,0 1 0,0-1 0,0 0 0,0 1 1,0-1-1,0 0 0,-1 0 0,1 0 0,-1 1 0,0-1 0,1 0 0,-1 0 0,0 0 0,0 0 0,0-3 0,0 2-63,0-1 0,-1 1 0,1-1 0,0 1 0,-1-1 0,0 1 0,0 0 0,0-1 0,0 1 0,-1 0 0,1 0-1,-1 0 1,0 0 0,0 0 0,0 0 0,0 0 0,0 1 0,-6-5 0,-7-3-359,-1 2 0,0 0 1,-1 1-1,0 0 0,0 1 0,0 2 0,-31-6 0,10 5-136,0 2-1,-62 2 0,99 1 563,0-1 0,0 1 1,0 0-1,1 0 0,-1 0 0,0 0 0,0 0 0,0 0 0,0 0 0,0 0 1,0 1-1,0-1 0,0 0 0,0 0 0,0 1 0,1-1 0,-1 1 0,0-1 1,0 0-1,0 1 0,1 0 0,-1-1 0,0 1 0,1-1 0,-1 1 1,0 0-1,1 0 0,-1-1 0,1 1 0,-1 0 0,1 0 0,-1 0 0,1-1 1,0 1-1,-1 0 0,1 0 0,0 0 0,0 0 0,0 0 0,0 0 1,0 1-1,0 0 26,1-1 1,-1 1 0,1-1-1,0 0 1,0 1-1,-1-1 1,1 0 0,0 0-1,0 1 1,1-1 0,-1 0-1,0 0 1,0 0-1,0 0 1,1 0 0,-1-1-1,0 1 1,1 0-1,-1 0 1,1-1 0,-1 1-1,1-1 1,2 1 0,37 5 480,1-2 1,-1-2-1,49-4 1,32 2-13,-117 1-429,0-1 0,0 1 0,0 0-1,-1 1 1,1-1 0,0 1-1,0 0 1,-1 0 0,1 0-1,-1 1 1,0 0 0,0 0-1,0 0 1,0 0 0,0 0 0,-1 1-1,1 0 1,-1 0 0,0 0-1,0 0 1,2 4 0,2 5-9,-1 0 1,0 0-1,-1 0 1,-1 0 0,0 1-1,3 17 1,-8-46-1223,0 0 0,1 0 0,0 0 0,2 0 0,3-22 0,3 2 641,14-47-1,-13 98 4497,5 25-2870,-3-10-367,-9-25-706,1 0 1,0 0-1,0-1 1,0 1-1,0-1 1,1 1-1,0-1 1,0 0-1,1-1 1,-1 1-1,8 5 1,-10-9-129,1 0 1,-1 1 0,0-1-1,0 0 1,1-1 0,-1 1-1,0 0 1,1-1 0,-1 1-1,1-1 1,-1 0 0,1 0-1,-1 0 1,1 0 0,-1 0-1,1 0 1,-1-1 0,1 1-1,-1-1 1,0 0 0,1 1-1,-1-1 1,0 0 0,1-1-1,-1 1 1,0 0 0,0-1-1,0 1 1,0-1 0,0 1-1,2-5 1,4-1-704,0-1 1,-1-1-1,0 1 1,-1-1 0,1 0-1,-2-1 1,1 1-1,-2-1 1,8-20-1,-8 15 373,0 0 0,-1-1 0,1-24 0,1 53 8329,8 12-4452,-3-6-3193,1-2 1,1 1-1,15 17 0,-19-27-531,0 0 0,1-1 0,0 0-1,0-1 1,1 0 0,0 0 0,0-1-1,0 0 1,22 6 0,11-2-4426</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31.922"/>
    </inkml:context>
    <inkml:brush xml:id="br0">
      <inkml:brushProperty name="width" value="0.05" units="cm"/>
      <inkml:brushProperty name="height" value="0.05" units="cm"/>
      <inkml:brushProperty name="color" value="#004F8B"/>
    </inkml:brush>
  </inkml:definitions>
  <inkml:trace contextRef="#ctx0" brushRef="#br0">372 112 6739,'0'0'3527,"-21"-11"-2876,-67-33-446,73 38-159,-1 1 0,0 0-1,0 1 1,0 1-1,-1 1 1,1 0 0,-1 1-1,1 1 1,-1 0-1,-32 5 1,47-4-21,-1 0 0,0-1 0,1 1 0,-1 0 0,1 0 0,-1 1 0,1-1 0,0 0 1,-1 1-1,1 0 0,0-1 0,0 1 0,0 0 0,0 0 0,0 0 0,1 0 0,-1 1 0,1-1 0,-1 0 0,1 1 0,0-1 0,0 1 0,0-1 0,0 1 1,0-1-1,1 1 0,-1 0 0,1 0 0,-1-1 0,1 1 0,0 3 0,0 0 68,0 0 0,0-1 0,0 1 0,0 0 0,1 0-1,0-1 1,0 1 0,1-1 0,0 1 0,0-1 0,0 1 0,0-1 0,1 0 0,3 5 0,1-3-39,1 0 1,-1-1-1,1 0 1,1 0 0,-1-1-1,1 0 1,0 0-1,0-1 1,0 0-1,1-1 1,-1 0 0,1 0-1,0-1 1,0 0-1,0-1 1,0 0-1,0-1 1,0 0 0,0 0-1,0-1 1,11-3-1,-16 3-239,-1-1 0,0 0 0,0-1 0,0 1 0,0-1 0,0 1 0,-1-1 0,1 0 0,-1-1 0,0 1 0,0 0 0,0-1 0,0 0 0,-1 0 0,1 0 0,-1 0 0,0 0 0,0 0 0,-1 0 0,1-1 0,-1 1 0,0-1 0,0 1 0,0-9 0,2-3-347,-1-1-1,-1-1 1,-1 1 0,-1 0-1,-3-22 1,-6 6 2047,10 33-1477,0 0 1,0 0-1,0-1 1,-1 1 0,1 0-1,0 0 1,0 0-1,0 0 1,0 0 0,0 0-1,0 0 1,0 0-1,0 0 1,0 0 0,0 0-1,-1 0 1,1 0-1,0 0 1,0 0 0,0 0-1,0-1 1,0 1-1,0 0 1,0 0 0,-1 0-1,1 0 1,0 0-1,0 0 1,0 1 0,0-1-1,0 0 1,0 0-1,0 0 1,-1 0 0,1 0-1,0 0 1,0 0-1,0 0 1,0 0 0,0 0-1,0 0 1,0 0-1,0 0 1,0 0 0,0 0-1,-1 0 1,1 1-1,0-1 1,0 0 0,0 0-1,0 0 1,0 0-1,0 0 1,0 0 0,0 0-1,0 0 1,0 1-1,0-1 1,0 0 0,0 0-1,0 0 1,-2 20 577,2-8-492,0-1 1,0 1-1,1-1 0,1 1 0,0-1 0,1 0 0,6 19 0,-7-26-181,1 0 0,-1 0 0,1 0-1,-1 0 1,1-1 0,0 1 0,1-1 0,-1 1 0,1-1 0,-1 0 0,1 0-1,0-1 1,0 1 0,0-1 0,1 0 0,-1 0 0,0 0 0,1-1 0,-1 0-1,1 0 1,9 2 0,14-1-2018,-1-2-892</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32.557"/>
    </inkml:context>
    <inkml:brush xml:id="br0">
      <inkml:brushProperty name="width" value="0.05" units="cm"/>
      <inkml:brushProperty name="height" value="0.05" units="cm"/>
      <inkml:brushProperty name="color" value="#004F8B"/>
    </inkml:brush>
  </inkml:definitions>
  <inkml:trace contextRef="#ctx0" brushRef="#br0">12 4 3714,'0'0'9279,"-2"-4"-8781,-2 11-444,1 6 95,2 0 1,0 0-1,1 0 0,0 0 1,1 0-1,0 0 0,1 0 0,1 0 1,0 0-1,1-1 0,0 1 1,0-1-1,2 0 0,-1 0 1,2-1-1,10 16 0,-10-17-82,0-1 0,1 0 0,0 0 0,1-1 0,0 0 0,0 0 0,1-1 0,-1 0 0,2-1-1,-1 0 1,1 0 0,0-1 0,0-1 0,0 0 0,1 0 0,-1-1 0,1-1 0,20 2 0,-23-3-114,0-1 0,-1 0 0,1 0 0,-1-1 0,1 0 0,-1-1 0,1 1 0,-1-2 0,0 1 0,0-1 0,9-5 0,-13 5-55,0 1 0,0-1-1,-1 0 1,1 0 0,-1-1 0,0 1 0,0-1-1,0 1 1,0-1 0,0 0 0,-1 0 0,0 0-1,0-1 1,0 1 0,0 0 0,-1-1 0,0 1-1,0-1 1,0 0 0,0 1 0,-1-10 0,1 9 50,-1 0 0,0 0 0,0 0 0,0 0 0,-1 0 0,1 0 0,-3-7 0,2 11 61,0 0 1,1-1 0,-1 1-1,0 0 1,0 0 0,0 0 0,0-1-1,-1 1 1,1 0 0,0 0-1,0 1 1,-1-1 0,1 0 0,0 0-1,-1 1 1,1-1 0,-1 1-1,1-1 1,-1 1 0,1-1 0,-1 1-1,1 0 1,-1 0 0,1 0-1,-1 0 1,1 0 0,-3 0 0,3 1-9,0-1 0,0 1 0,0-1 0,0 1 0,0-1 0,0 1 0,0 0 0,0-1 1,0 1-1,0 0 0,0 0 0,1 0 0,-1 0 0,0 0 0,1 0 0,-1 0 0,1 0 0,-1 0 1,1 0-1,-1 0 0,1 0 0,0 0 0,-1 0 0,1 0 0,0 0 0,0 1 0,0-1 0,0 2 1,-2 40 40,2-39-34,-1 0 13,1 1-1,0-1 1,1 1-1,-1-1 0,1 0 1,0 1-1,0-1 1,0 0-1,1 0 0,0 0 1,-1 1-1,1-2 1,1 1-1,-1 0 0,0 0 1,1-1-1,0 1 1,0-1-1,0 0 0,0 0 1,1 0-1,-1 0 1,1-1-1,-1 1 0,1-1 1,0 0-1,0 0 1,0 0-1,0-1 0,1 1 1,-1-1-1,0 0 1,1 0-1,-1-1 0,0 1 1,6-1-1,-4 1-28,1-1-1,-1 1 1,1-1-1,0-1 1,-1 1-1,1-1 0,-1 0 1,0-1-1,1 1 1,-1-1-1,0-1 1,0 1-1,0-1 1,7-4-1,-2-2-312,1 0 0,-1-1 0,-1-1 0,0 0 0,11-14 0,-11 12-10,0 1-1,1 1 1,20-17-1,-28 26 572,0-1-1,0 1 1,1 0-1,-1 0 1,1 0 0,-1 0-1,1 1 1,0-1-1,0 1 1,0 0-1,0 0 1,0 0 0,0 1-1,0-1 1,0 1-1,0 0 1,0 0-1,0 0 1,7 2 0,-9-1-192,-1 0 1,1 1-1,0-1 1,-1 0 0,1 1-1,-1-1 1,0 1-1,1-1 1,-1 1-1,0 0 1,0-1 0,0 1-1,0 0 1,0 0-1,0 0 1,-1 0 0,1 0-1,0 4 1,7 39 415,-8-39-456,1-1-1,-1 1 1,0 0 0,0 0 0,-1 0-1,1 0 1,-1 0 0,-1 0 0,1-1-1,-1 1 1,0 0 0,0-1-1,-1 0 1,1 1 0,-8 8 0,6-9-224,0-1 1,-1-1-1,0 1 1,0-1-1,0 0 1,0 0-1,-1 0 0,1 0 1,-1-1-1,1 0 1,-1 0-1,0-1 1,0 0-1,0 0 1,0 0-1,-7 0 1,-30 0-2763,-6-1-1240</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32.918"/>
    </inkml:context>
    <inkml:brush xml:id="br0">
      <inkml:brushProperty name="width" value="0.05" units="cm"/>
      <inkml:brushProperty name="height" value="0.05" units="cm"/>
      <inkml:brushProperty name="color" value="#004F8B"/>
    </inkml:brush>
  </inkml:definitions>
  <inkml:trace contextRef="#ctx0" brushRef="#br0">1 15 3426,'0'0'12709,"108"-9"-12501,-38 5 385,5 2-161,-1 2-432,-10 0-224,-12 0-2033,-15 0 1200</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34.119"/>
    </inkml:context>
    <inkml:brush xml:id="br0">
      <inkml:brushProperty name="width" value="0.05" units="cm"/>
      <inkml:brushProperty name="height" value="0.05" units="cm"/>
      <inkml:brushProperty name="color" value="#004F8B"/>
    </inkml:brush>
  </inkml:definitions>
  <inkml:trace contextRef="#ctx0" brushRef="#br0">0 495 8836,'0'0'1321,"26"-2"890,-4 1-1821,30-2 159,1-3 1,88-20-1,-123 20-495,0 1 0,-1-2-1,1 0 1,-2-2 0,23-13-1,-32 18-39,0-1 0,-1-1 0,1 1 0,-1-1-1,0 0 1,-1-1 0,1 0 0,-1 1 0,0-2 0,-1 1-1,0 0 1,6-15 0,-7 11-87,-1 1-1,0-1 1,0 1 0,-1-1-1,-1 0 1,0 0-1,0 1 1,-1-1-1,0 0 1,-1 1 0,0-1-1,-1 1 1,0-1-1,0 1 1,-1 0 0,-1 0-1,0 1 1,0-1-1,-1 1 1,0 0 0,0 1-1,-1-1 1,0 1-1,-1 1 1,0-1 0,0 1-1,0 1 1,-1-1-1,0 2 1,-16-9-1,21 12 72,1 1-1,-1-1 0,0 1 0,1 0 0,-1 0 0,0 1 0,0-1 0,0 1 0,0 0 0,0 0 0,0 0 0,1 0 1,-1 1-1,0-1 0,0 1 0,0 0 0,0 0 0,1 1 0,-1-1 0,1 1 0,-1-1 0,1 1 0,-1 0 0,1 1 1,0-1-1,0 1 0,0-1 0,0 1 0,1 0 0,-1 0 0,1 0 0,0 0 0,-1 0 0,1 1 0,1-1 0,-1 1 1,-2 7-1,-3 8 137,1 0 0,1 0 0,1 0 0,1 1 0,0 0 0,1 23-1,1-18 89,2-1-1,0 0 0,2 0 0,1 0 0,1 0 1,11 33-1,-2-19 231,2-2 0,1 1 0,25 37 0,-20-40-239,-13-23-177,-1 0 0,-1 1 0,0 0 0,-1 0 1,0 1-1,-1-1 0,0 1 0,-1 1 0,0-1 0,3 24 1,-7-35-38,0 0 1,-1-1-1,1 1 1,0 0-1,-1-1 1,1 1 0,-1 0-1,0-1 1,0 1-1,1-1 1,-1 1-1,0-1 1,0 0-1,0 1 1,0-1 0,-1 0-1,1 0 1,0 1-1,0-1 1,-1 0-1,1 0 1,-1 0 0,1-1-1,-1 1 1,1 0-1,-1-1 1,1 1-1,-1 0 1,0-1-1,1 0 1,-4 1 0,-7 1-26,1-1 1,-1 0-1,-19-2 1,16 1-91,6 0 17,0-1 0,0 0 1,0 0-1,0-1 0,0 0 1,1 0-1,-1-1 1,1 0-1,-1 0 0,1-1 1,-8-5-1,13 7 64,0 0-1,0-1 1,0 1-1,1-1 1,-1 1-1,1-1 0,-1 0 1,1 0-1,0 0 1,0 0-1,0 0 1,0 0-1,1-1 1,-1 1-1,1-1 1,0 1-1,0-1 1,0 1-1,1-1 1,-1 0-1,1 1 1,0-1-1,0 0 1,0 0-1,0 1 1,1-1-1,0 0 1,-1 1-1,3-7 1,-1 6-8,0 1 0,0-1 1,1 0-1,-1 1 0,1 0 1,-1-1-1,1 1 0,0 0 1,0 0-1,1 1 0,-1-1 1,0 1-1,1-1 0,0 1 1,-1 0-1,1 1 0,6-3 1,11-4-90,45-10 1,-51 14 76,110-20-12,-80 17 438,-1-1 0,77-27-1,-115 33-278,-1 0 0,1-1 0,-1 0 0,0 0 0,0 0-1,0 0 1,0-1 0,-1 1 0,1-1 0,-1 0-1,0-1 1,0 1 0,-1-1 0,5-7 0,-4 4-57,-1 1 0,-1-1 0,1 0 0,-1 0 0,0 0 1,-1 0-1,0 0 0,0-1 0,-1-11 0,0 18-45,-1 0-1,0 0 1,1 0-1,-1 0 1,0 0-1,0 0 1,0 0-1,0 0 1,0 1-1,-1-1 1,1 0-1,0 1 1,-1-1-1,1 1 1,-1 0-1,0-1 1,1 1-1,-1 0 1,0 0-1,0 0 1,0 0-1,0 1 1,0-1-1,0 0 1,0 1-1,0-1 1,0 1-1,0 0 1,0-1-1,-4 1 1,-5-1-46,0 0 0,0 1 0,0 0 0,-17 2 0,25-1 44,0 0 1,0 0-1,1 0 1,-1 0-1,0 1 1,0-1-1,1 1 1,-1 0-1,1 0 1,0 0-1,-1 0 1,1 0-1,0 0 1,0 1-1,0-1 1,0 1-1,1-1 1,-1 1-1,1 0 1,0-1-1,-1 1 1,1 0-1,1 0 0,-1 0 1,0 0-1,0 6 1,0-4 16,0 1-1,1 0 1,-1 0 0,1 0-1,1-1 1,-1 1 0,1 0-1,0 0 1,0-1 0,0 1-1,1 0 1,0-1 0,5 10-1,-1-7 46,0-1 0,0 0 0,0 0 0,1-1 0,0 0 0,0 0 0,1 0 1,0-1-1,0 0 0,0-1 0,0 0 0,1 0 0,0-1 0,10 3 0,-2-1 52,0-1 0,0-1 0,0-1 0,0-1 0,0 0 0,34-3 0,-48 2-93,-1-1 0,1 0 0,-1 0 0,1 0 0,-1 0 0,1 0 0,-1 0 0,1-1 0,-1 0 0,0 1 0,0-1 0,0 0 0,0 0 0,0 0 0,0 0 0,0 0 0,-1 0 0,1-1 0,-1 1 0,0-1 0,0 1 0,0-1 0,0 1 0,0-1 0,0 1 0,0-1 0,-1 0 0,0 0 0,1-4 0,1-11-24,-2-1-1,1 1 1,-4-24-1,2 33 11,-13-60-238,38 76-6160,-4 8 1729</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35.292"/>
    </inkml:context>
    <inkml:brush xml:id="br0">
      <inkml:brushProperty name="width" value="0.05" units="cm"/>
      <inkml:brushProperty name="height" value="0.05" units="cm"/>
      <inkml:brushProperty name="color" value="#004F8B"/>
    </inkml:brush>
  </inkml:definitions>
  <inkml:trace contextRef="#ctx0" brushRef="#br0">1 247 1297,'0'0'8129,"0"0"-8000,0 0 0,0 1 1,0-1-1,0 0 0,1 1 0,-1-1 1,0 0-1,0 1 0,0-1 1,1 0-1,-1 0 0,0 1 1,0-1-1,1 0 0,-1 0 1,0 1-1,1-1 0,-1 0 0,0 0 1,1 0-1,-1 0 0,0 0 1,1 0-1,-1 1 0,0-1 1,1 0-1,-1 0 0,0 0 0,1 0 1,-1-209-605,14 238 678,-7-13-23,1-1 0,0 0 0,1 0 1,1-1-1,13 16 0,-17-22-96,0-1 0,1-1 0,0 1 0,0-1 0,0 0 0,1-1 0,-1 0 0,1 0 0,1 0 0,-1-1 0,13 4 0,-19-7-79,0-1 0,0 1 0,0-1 0,0 0 0,0 1 0,0-1 1,0 0-1,1 0 0,-1-1 0,0 1 0,0 0 0,0-1 0,0 1 0,0-1 1,0 1-1,0-1 0,0 0 0,0 0 0,0 0 0,0 0 0,0-1 0,-1 1 1,1 0-1,0-1 0,-1 1 0,1-1 0,-1 1 0,0-1 0,1 0 1,-1 0-1,0 1 0,0-1 0,0 0 0,0 0 0,-1 0 0,1 0 0,0 0 1,-1 0-1,1-1 0,-1-2 0,3-12-196,-1 0 0,-1 0 0,-1 0 0,-1-21 0,0 10 1421,1 61-1273,1-27 43,0 0-1,0 0 0,0 0 0,0-1 0,1 1 0,0 0 0,1 0 0,-1-1 0,1 0 0,0 1 0,0-1 1,0 0-1,1 0 0,7 7 0,-4-6 37,0 0 1,0-1-1,1 1 1,0-1-1,0-1 1,1 1-1,-1-1 0,15 4 1,5-1 57,1-1 1,-1-1-1,1-1 0,0-2 1,30-1-1,-54-1-93,1 0 0,-1 0 1,1-1-1,-1 1 0,1-1 0,-1-1 0,0 1 1,0-1-1,0 0 0,0 0 0,0 0 1,0-1-1,0 0 0,-1 0 0,1 0 0,-1 0 1,0-1-1,0 1 0,0-1 0,0 0 1,-1-1-1,0 1 0,1 0 0,-2-1 1,1 0-1,0 0 0,-1 0 0,0 0 0,0 0 1,-1 0-1,1 0 0,-1-1 0,0 1 1,-1-1-1,1 1 0,-2-11 0,2 8 18,-1-1 0,-1 1-1,0 0 1,0 0-1,-1 0 1,1 1 0,-2-1-1,1 0 1,-7-12 0,7 17-5,0 0 0,0 0-1,0 0 1,-1 0 0,1 0 0,-1 1 0,0-1 0,0 1 0,0 0 0,0 0 0,0 0 0,-1 0 0,1 0-1,0 1 1,-1 0 0,1-1 0,-1 1 0,1 1 0,-1-1 0,0 0 0,0 1 0,1 0 0,-7 0-1,8 0-22,0 0 0,0 1 0,0-1 0,0 1 0,0-1 0,0 1-1,0 0 1,0 0 0,0 0 0,1 0 0,-1 0 0,0 0 0,1 0-1,-1 0 1,1 1 0,-1-1 0,1 1 0,-1-1 0,1 1 0,0 0-1,0-1 1,0 1 0,0 0 0,0 0 0,0 0 0,1 0 0,-1 0-1,0 0 1,1 0 0,0 0 0,-1 3 0,-1 9 4,1 0 0,0-1 0,1 22 0,1-28 8,-1-2 8,0-1 0,1 0 0,-1 1 0,1-1 1,0 0-1,1 0 0,-1 0 0,1 0 0,-1 0 0,1 0 0,1 0 0,-1 0 1,0-1-1,1 1 0,0-1 0,3 4 0,0-2 30,0 0-1,0-1 1,0 0 0,0 0 0,1 0-1,0-1 1,0 0 0,12 3-1,4 0 99,2-1 1,-1-1-1,0-1 0,42-1 0,-60-2-125,-1 0 0,1 0-1,-1-1 1,1 0 0,-1 0-1,1 0 1,-1 0 0,1-1 0,-1 0-1,0 0 1,0-1 0,0 1-1,0-1 1,-1 0 0,1 0-1,-1-1 1,1 0 0,-1 1 0,0-1-1,6-8 1,-6 4-32,1 0 0,-1 0 1,-1 0-1,1-1 0,-1 1 0,-1-1 0,0 0 0,0 0 1,0 1-1,-1-1 0,-1 0 0,0-10 0,0 17 2,1-1 8,-1 1-1,0 0 1,0 0-1,0 0 0,0 0 1,0 0-1,0 0 1,-1 0-1,1 0 1,-1 0-1,1 0 0,-1 0 1,0 0-1,0 0 1,0 0-1,0 0 0,0 0 1,0 1-1,0-1 1,-1 0-1,1 1 0,-3-3 1,4 4-88,0 6-307,0 6 310,-1-1 53,1 1-1,1-1 1,0 0-1,0 1 1,6 20 0,-5-28 55,-1-1 1,1 0-1,-1 1 1,1-1 0,0 0-1,0 0 1,1-1 0,-1 1-1,1 0 1,-1-1 0,1 1-1,0-1 1,0 0 0,0 0-1,0 0 1,0 0-1,0-1 1,1 1 0,-1-1-1,0 0 1,1 0 0,-1 0-1,7 0 1,-2 1-56,1-1 1,-1 0 0,1 0-1,-1-1 1,1 0-1,0-1 1,-1 0-1,1 0 1,-1-1-1,0 0 1,1 0-1,-1-1 1,0 0-1,0-1 1,0 0 0,-1 0-1,0 0 1,1-1-1,-1 0 1,-1-1-1,1 0 1,-1 0-1,8-10 1,1 1-644,0 0 0,33-23 1,-42 34 914,0 0 0,1 1 0,0-1 1,-1 1-1,1 1 0,0-1 0,1 1 1,-1 1-1,0-1 0,1 1 1,12 0-1,-19 1-186,0 1 0,0 0 0,0 0 0,0-1-1,0 1 1,0 0 0,0 0 0,0 0 0,0 0 0,0 0 0,0 1 0,-1-1 0,1 0 0,0 0 0,-1 0 0,1 1 0,-1-1 0,0 0-1,1 1 1,-1-1 0,0 0 0,0 1 0,0-1 0,0 0 0,0 3 0,3 38 294,-3-38-370,1 1 0,-1 0 0,0-1 0,0 1 0,-1-1 1,1 1-1,-1-1 0,0 1 0,0-1 0,-1 1 0,0-1 0,1 0 0,-1 1 1,0-1-1,-1 0 0,1-1 0,-1 1 0,0 0 0,0-1 0,0 1 0,0-1 1,-1 0-1,1 0 0,-1 0 0,0-1 0,0 1 0,0-1 0,0 0 0,0 0 0,0 0 1,-1-1-1,1 1 0,-1-1 0,-4 1 0,-6 1-995,0 0 0,-1 0 0,1-2 0,-19 0 0,-19 0-3782</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35.652"/>
    </inkml:context>
    <inkml:brush xml:id="br0">
      <inkml:brushProperty name="width" value="0.05" units="cm"/>
      <inkml:brushProperty name="height" value="0.05" units="cm"/>
      <inkml:brushProperty name="color" value="#004F8B"/>
    </inkml:brush>
  </inkml:definitions>
  <inkml:trace contextRef="#ctx0" brushRef="#br0">350 1 10533,'0'0'2161,"-147"5"-1025,101 27-479,3 11-657,2 7-641,3 1-2496,3-7-2097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43.263"/>
    </inkml:context>
    <inkml:brush xml:id="br0">
      <inkml:brushProperty name="width" value="0.05" units="cm"/>
      <inkml:brushProperty name="height" value="0.05" units="cm"/>
      <inkml:brushProperty name="color" value="#004F8B"/>
    </inkml:brush>
  </inkml:definitions>
  <inkml:trace contextRef="#ctx0" brushRef="#br0">1 231 7812,'4'19'1427,"46"292"5088,-36-100-6006,-29-411-2977,0 16 278,14 169 2042,0-18-127,0-1 0,3 0-1,1 0 1,11-53 0,-13 79 389,2 0 1,-1 1-1,1-1 0,0 1 1,0 0-1,1 0 0,0 0 1,1 0-1,-1 0 0,1 1 1,1 0-1,-1 0 0,1 0 1,0 1-1,0 0 0,0 0 1,1 0-1,0 1 1,0 0-1,0 1 0,0-1 1,1 1-1,-1 0 0,1 1 1,10-2-1,-9 2 143,1 0 1,0 1-1,1 0 1,-1 1-1,0 0 1,0 0-1,0 1 1,0 0-1,0 1 1,0 0-1,0 1 1,-1 0-1,15 7 1,-19-7-187,1 1 1,-1-1-1,1 2 1,-1-1 0,0 0-1,-1 1 1,1 0 0,-1 0-1,0 0 1,0 1 0,-1-1-1,1 1 1,-1 0 0,-1 0-1,1 0 1,-1 1 0,0-1-1,0 0 1,-1 1 0,0-1-1,1 11 1,-1-8-51,0-1-1,-1 1 1,0 0-1,0 0 1,-1 0 0,0 0-1,0 0 1,-1 0-1,-1-1 1,1 1 0,-6 11-1,4-13-27,0-1 1,0-1-1,-1 1 0,1-1 0,-1 0 1,-1 0-1,1 0 0,-1 0 0,1-1 0,-1 0 1,0 0-1,-1-1 0,1 0 0,-1 0 1,-6 2-1,-1 0-200,0-1 1,1 0 0,-1-2-1,-21 3 1,30-4-92,0-1-1,-1 0 1,1 0-1,0 0 0,-1 0 1,1-1-1,0 0 1,0 0-1,0-1 1,0 1-1,0-1 1,0 0-1,0 0 1,0-1-1,-6-4 1,-15-26-3704</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36.389"/>
    </inkml:context>
    <inkml:brush xml:id="br0">
      <inkml:brushProperty name="width" value="0.05" units="cm"/>
      <inkml:brushProperty name="height" value="0.05" units="cm"/>
      <inkml:brushProperty name="color" value="#004F8B"/>
    </inkml:brush>
  </inkml:definitions>
  <inkml:trace contextRef="#ctx0" brushRef="#br0">276 1 6995,'0'0'6222,"-2"16"-5851,-3 17-128,-30 363 4145,35-327-4249,0-69-243,-16-14-6246,-81-54-2695,35 27 7528,3-5 8504,72 54-5423,60 54 1861,55 42-259,-114-95-2968,0 0-1,1-1 1,-1-1 0,2 0 0,-1-1 0,1 0 0,28 5 0,-41-10-154,0-1 1,-1 0-1,1 1 1,0-1-1,0 0 1,0-1-1,0 1 0,0 0 1,0-1-1,-1 0 1,1 1-1,0-1 1,0 0-1,-1-1 1,1 1-1,-1 0 0,1-1 1,-1 0-1,0 1 1,4-4-1,-2 0-41,0 0 0,0 0 0,-1 0 1,0 0-1,0 0 0,0 0 0,-1-1 0,0 0 0,3-8 0,0-9-495,-1 1 0,-1-1 0,-1 0-1,-1-25 1,-1 45 518,0 3-110,0-1 1,0 1-1,-1 0 1,1 0-1,0-1 0,0 1 1,0 0-1,0 0 1,0-1-1,0 1 1,0 0-1,-1 0 1,1-1-1,0 1 1,0 0-1,0-1 1,0 1-1,0 0 1,0-1-1,0 1 0,1 0 1,-1 0-1,0-1 1,0 1-1,0 0 1,0-1-1,0 1 1,0 0-1,0 0 1,1-1-1,-1 1 1,0 0-1,0 0 1,0-1-1,1 1 0,-1 0 1,0 0-1,0 0 1,0 0-1,1-1 1,-1 1-1,0 0 1,1 0-1,-1 0 1,0 0-1,0 0 1,1 0-1,-1 0 1,0-1-1,1 1 0,-1 0 1,0 0-1,0 0 1,1 0-1,-1 0 1,0 0-1,1 1 1,-1-1-1,0 0 1,1 0-1,-1 0 1,0 0-1,0 0 0,1 0 1,-1 1-1,10 6-4835</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36.860"/>
    </inkml:context>
    <inkml:brush xml:id="br0">
      <inkml:brushProperty name="width" value="0.05" units="cm"/>
      <inkml:brushProperty name="height" value="0.05" units="cm"/>
      <inkml:brushProperty name="color" value="#004F8B"/>
    </inkml:brush>
  </inkml:definitions>
  <inkml:trace contextRef="#ctx0" brushRef="#br0">90 241 368,'0'0'10432,"19"8"-8594,63 25-606,-70-29-953,1 0-1,-1-2 0,0 1 0,1-1 0,0-1 0,-1-1 1,1 0-1,-1 0 0,1-1 0,20-4 0,-29 3-231,0 1 1,0-1-1,0 1 0,0-1 0,0-1 0,-1 1 0,1 0 0,-1-1 0,1 0 0,-1 0 0,0 0 0,0 0 0,-1 0 0,1-1 0,0 1 1,-1-1-1,0 1 0,0-1 0,0 0 0,-1 0 0,1 0 0,-1 0 0,0 0 0,0-1 0,0 1 0,0 0 0,-1 0 0,0-6 0,1 3-94,-1 0-1,0 0 1,0 0-1,-1 1 0,0-1 1,0 0-1,-1 0 0,0 0 1,0 1-1,0-1 0,-1 1 1,0-1-1,0 1 0,-1 0 1,1 0-1,-8-8 0,1 6-35,0 0-1,0 1 0,-1 0 1,1 0-1,-1 2 0,-1-1 1,1 1-1,-1 1 0,0 0 0,0 0 1,0 2-1,-1-1 0,1 2 1,0-1-1,-1 2 0,0 0 1,1 0-1,-15 3 0,19-2 117,1 1-1,0 0 1,-1 0-1,1 0 0,0 1 1,1 0-1,-1 1 1,0 0-1,1 0 0,0 0 1,0 1-1,0-1 1,0 2-1,1-1 1,0 0-1,0 1 0,0 0 1,1 0-1,0 1 1,0-1-1,0 1 0,1 0 1,0 0-1,1 0 1,-1 0-1,1 1 1,1-1-1,-1 0 0,1 1 1,1-1-1,-1 1 1,2 13-1,0-18-24,0-1 0,0 0-1,0 0 1,0 0 0,0 0 0,0 1 0,1-2-1,-1 1 1,1 0 0,0 0 0,-1 0-1,1-1 1,0 1 0,0-1 0,0 1 0,0-1-1,0 0 1,0 0 0,0 0 0,1 0-1,-1 0 1,0 0 0,1-1 0,-1 1 0,4 0-1,66 9-341,-68-10 261,49 1-2344,-4-1-2306</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37.238"/>
    </inkml:context>
    <inkml:brush xml:id="br0">
      <inkml:brushProperty name="width" value="0.05" units="cm"/>
      <inkml:brushProperty name="height" value="0.05" units="cm"/>
      <inkml:brushProperty name="color" value="#004F8B"/>
    </inkml:brush>
  </inkml:definitions>
  <inkml:trace contextRef="#ctx0" brushRef="#br0">15 1 8052,'0'0'9401,"16"4"-9270,46 18-104,-60-21-25,0 1 0,0 0 1,1 0-1,-1 0 0,-1 0 1,1 0-1,0 0 0,0 1 1,-1-1-1,1 1 1,-1-1-1,0 1 0,0-1 1,0 1-1,0 0 0,0-1 1,-1 1-1,1 0 0,-1 0 1,0-1-1,1 1 0,-1 0 1,-1 0-1,1 0 0,0 0 1,-1-1-1,1 1 0,-2 3 1,1 6-2,-1-6 6,1 0-1,0 0 1,-1-1-1,0 1 1,-1-1-1,1 0 1,-1 0-1,0 0 1,0 0-1,-1 0 1,1 0-1,-1-1 1,0 0-1,0 1 1,-1-2-1,1 1 1,-1 0-1,-5 2 1,-36 38 8,45-43-13,1-1 1,-1 1-1,1-1 1,-1 1-1,1 0 1,-1-1-1,1 1 1,0 0-1,-1 0 1,1-1-1,0 1 1,0 0-1,-1 0 1,1 0-1,0-1 1,0 1-1,0 0 0,0 0 1,0 0-1,0-1 1,0 1-1,0 0 1,1 0-1,-1-1 1,0 1-1,0 0 1,1 0-1,-1-1 1,0 1-1,1 0 1,-1 0-1,1-1 1,-1 1-1,1-1 1,-1 1-1,1 0 1,-1-1-1,1 1 1,-1-1-1,1 1 1,0-1-1,0 0 0,-1 1 1,1-1-1,0 0 1,-1 1-1,1-1 1,0 0-1,0 0 1,1 1-1,44 7 610,-42-7-579,40 3 134,0-3 0,72-5 0,-111 3-579,0 1 1,0-1-1,0-1 0,0 1 0,-1-1 0,1 0 0,-1 0 0,1 0 0,4-3 0,7-9-4748</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37.598"/>
    </inkml:context>
    <inkml:brush xml:id="br0">
      <inkml:brushProperty name="width" value="0.05" units="cm"/>
      <inkml:brushProperty name="height" value="0.05" units="cm"/>
      <inkml:brushProperty name="color" value="#004F8B"/>
    </inkml:brush>
  </inkml:definitions>
  <inkml:trace contextRef="#ctx0" brushRef="#br0">1 1 10293,'0'0'3086,"21"12"-762,-5-2-1974,-4-4-165,0 1 1,-1 0 0,1 0 0,-2 2 0,1-1-1,-1 1 1,0 1 0,-1 0 0,0 0 0,12 20-1,-8-5 3,-1 0-1,-1 0 1,-1 1 0,-2 1-1,-1-1 1,-1 1-1,-1 1 1,-1-1-1,-1 0 1,-2 1 0,-1 0-1,-4 35 1,1-51-249,0 0 0,0-1-1,-1 1 1,-1-1 0,0 1 0,-1-1 0,0-1 0,-1 1 0,0-1 0,0 0 0,-15 15 0,15-19-1134,0 1 1,0-1-1,-1 0 1,1 0 0,-11 4-1,8-6-3250</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37.938"/>
    </inkml:context>
    <inkml:brush xml:id="br0">
      <inkml:brushProperty name="width" value="0.05" units="cm"/>
      <inkml:brushProperty name="height" value="0.05" units="cm"/>
      <inkml:brushProperty name="color" value="#004F8B"/>
    </inkml:brush>
  </inkml:definitions>
  <inkml:trace contextRef="#ctx0" brushRef="#br0">1 1 13958,'0'0'2097</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57.541"/>
    </inkml:context>
    <inkml:brush xml:id="br0">
      <inkml:brushProperty name="width" value="0.05" units="cm"/>
      <inkml:brushProperty name="height" value="0.05" units="cm"/>
      <inkml:brushProperty name="color" value="#004F8B"/>
    </inkml:brush>
  </inkml:definitions>
  <inkml:trace contextRef="#ctx0" brushRef="#br0">1 83 3201,'0'0'6822,"2"-14"-5939,6-40 115,-6 40-302,1 23-127,6 49-161,-3 1 1,-1 76 0,-5-86-357,1 1 0,3-1 0,2 0 0,20 77 0,-21-118-959,-4-24-6294</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57.916"/>
    </inkml:context>
    <inkml:brush xml:id="br0">
      <inkml:brushProperty name="width" value="0.05" units="cm"/>
      <inkml:brushProperty name="height" value="0.05" units="cm"/>
      <inkml:brushProperty name="color" value="#004F8B"/>
    </inkml:brush>
  </inkml:definitions>
  <inkml:trace contextRef="#ctx0" brushRef="#br0">22 128 2849,'0'0'766,"-4"-17"1059,-2-4-994,3 11-282,1 1 0,0-1 1,0 0-1,1 0 1,0 0-1,1-12 1,2 21-447,0 0 0,1 0 0,-1 0 0,0 0 0,1 0 0,-1 0 0,0 1 0,1 0 0,-1-1 0,1 1 0,-1 0 0,1 0 0,-1 0 0,1 0 0,3 1 0,1 0 23,18 0 42,-1 2 0,0 0 0,0 2-1,0 1 1,0 1 0,27 11 0,7 7 556,67 39-1,-96-48-496,-1 2 0,43 33 0,-65-47-224,-1 1-1,1 0 1,-1 1 0,0-1-1,0 1 1,0 0 0,-1 0-1,0 1 1,0-1 0,-1 1-1,0 0 1,0 0-1,0 0 1,-1 0 0,0 1-1,0-1 1,0 13 0,-2-15-9,-1-1 0,0 1 0,0 0 1,0 0-1,-1-1 0,1 1 0,-1-1 1,0 1-1,-1-1 0,1 0 1,-1 0-1,0 0 0,0 0 0,0 0 1,0-1-1,-1 1 0,1-1 0,-1 0 1,0 0-1,0 0 0,-9 4 0,-8 5 66,-2-1-1,0-2 0,-25 8 0,41-14-25,-29 8-59,0-1 0,0-2 0,-1-1 0,-1-2 0,1-1 0,0-3 0,-44-2 0,80 1-83,-1 0 1,1 0-1,-1 0 0,1 0 1,0-1-1,-1 1 1,1 0-1,-1-1 1,1 1-1,0-1 1,-1 1-1,1-1 1,0 0-1,0 1 1,0-1-1,-1 0 1,1 0-1,0 0 1,0 0-1,0 0 0,0 0 1,1 0-1,-1 0 1,0-1-1,0 1 1,1 0-1,-1 0 1,0-1-1,1 1 1,-1 0-1,1-1 1,0 1-1,0-1 1,-1 1-1,1 0 0,0-1 1,0 1-1,0-1 1,0 1-1,0 0 1,1-1-1,-1 1 1,0-1-1,1 1 1,-1 0-1,1-1 1,-1 1-1,2-2 1,17-25-5328</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58.277"/>
    </inkml:context>
    <inkml:brush xml:id="br0">
      <inkml:brushProperty name="width" value="0.05" units="cm"/>
      <inkml:brushProperty name="height" value="0.05" units="cm"/>
      <inkml:brushProperty name="color" value="#004F8B"/>
    </inkml:brush>
  </inkml:definitions>
  <inkml:trace contextRef="#ctx0" brushRef="#br0">1 576 464,'0'0'8692,"22"-2"-8225,-16 1-407,16-1 258,-1-1 1,1-1-1,-1 0 0,0-2 1,0-1-1,0 0 0,25-14 1,-37 17-260,0-1 1,-1-1 0,1 0 0,-1 0-1,0 0 1,-1-1 0,0 0 0,0-1-1,0 0 1,-1 0 0,0 0-1,-1 0 1,1-1 0,-2 0 0,1 0-1,-1-1 1,-1 1 0,0-1 0,0 0-1,-1 0 1,0 0 0,1-17 0,-3 12-40,-1 1 0,-1-1 1,0 1-1,-1 0 1,0 0-1,-1 0 1,0 0-1,-2 0 1,1 1-1,-2 0 1,0 0-1,0 1 0,-1 0 1,-16-20-1,12 18-86,0 0 0,-1 1-1,-17-15 1,27 25 54,1 1 0,-1-1-1,-1 1 1,1 0 0,0 0 0,0 0-1,-1 0 1,1 1 0,-1-1 0,0 1-1,1 0 1,-1 0 0,0 0 0,0 1-1,0-1 1,1 1 0,-1 0 0,0 0-1,0 0 1,0 1 0,0-1 0,-6 3-1,7-1 11,0 0 0,0 0 0,1 0-1,-1 0 1,1 1 0,-1-1-1,1 1 1,0-1 0,0 1-1,0 0 1,0 0 0,0 0 0,1 0-1,0 0 1,-2 5 0,-15 54 90,17-56-78,-9 45 480,3-1 0,1 1 0,3 0 0,2 0 0,9 72 0,-6-108-408,0-1 1,2 1-1,0-1 1,0 0-1,1 0 0,1-1 1,0 0-1,1 0 1,1 0-1,0-1 0,0 0 1,15 15-1,-15-18-289,0-1 0,1 0-1,0-1 1,1 0-1,0 0 1,0-1 0,0 0-1,1-1 1,-1 0 0,1-1-1,1 0 1,-1-1 0,0 0-1,1-1 1,20 2-1,23-3-3129,1-1-1201</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49:59.789"/>
    </inkml:context>
    <inkml:brush xml:id="br0">
      <inkml:brushProperty name="width" value="0.05" units="cm"/>
      <inkml:brushProperty name="height" value="0.05" units="cm"/>
      <inkml:brushProperty name="color" value="#004F8B"/>
    </inkml:brush>
  </inkml:definitions>
  <inkml:trace contextRef="#ctx0" brushRef="#br0">384 604 4706,'0'0'9906,"-3"-16"-9444,-12-51-76,14 65-358,0 0 0,0 0 0,-1 0-1,1 0 1,0 0 0,-1 0 0,1 0 0,-1 1-1,0-1 1,0 0 0,1 1 0,-1-1-1,0 1 1,0 0 0,0 0 0,-1 0 0,1 0-1,-3-1 1,-41-7 47,32 7-45,-8-1-40,0 0 0,-1 1 0,1 1 1,0 0-1,-39 6 0,56-4-1,1-1 0,-1 1 0,1 0 1,-1 1-1,1-1 0,-1 1 0,1 0 0,0 0 0,0 0 1,0 1-1,0-1 0,0 1 0,0 0 0,1 0 1,-1 0-1,1 1 0,0-1 0,0 1 0,0 0 0,0-1 1,1 2-1,0-1 0,0 0 0,0 0 0,0 1 0,0-1 1,1 0-1,0 1 0,0 0 0,0-1 0,1 1 0,0 0 1,0 6-1,0-7 23,0 0 1,0-1-1,1 1 1,0 0-1,0 0 1,0 0-1,0 0 1,0-1-1,1 1 0,0 0 1,0-1-1,0 1 1,0-1-1,0 0 1,1 0-1,4 5 1,0-2 10,-1-1 0,1 0 0,0 0 0,0-1 0,1 0 1,-1 0-1,14 4 0,1-1 21,1-2 0,0 0-1,0-1 1,45 1 0,-59-5-26,6 1-20,0-1 0,0 0-1,0-2 1,0 1 0,14-5-1,-26 5 8,0 0-1,0 0 0,0 0 1,0 0-1,0-1 0,0 1 1,-1-1-1,1 1 0,-1-1 1,1 0-1,-1 0 0,0 0 1,1-1-1,-1 1 0,0-1 1,-1 1-1,1-1 0,0 1 1,-1-1-1,1 0 0,-1 0 1,0 0-1,0 0 0,0 0 1,0 0-1,-1 0 0,1 0 1,-1 0-1,0 0 0,0-4 1,0-3 15,-1 0 1,0 0-1,0 0 0,-6-18 1,7 25 12,-1 1 0,0-1 0,0 0 0,0 1 0,0-1 0,0 1-1,-1-1 1,1 1 0,-1-1 0,0 1 0,0 0 0,0 0 0,0 0 0,0 0 0,0 0 0,0 0 0,-1 1 0,1-1 0,-1 1 0,1 0 0,-6-3 0,8 5-41,-1-1 0,1 0 0,-1 1 1,1-1-1,0 0 0,-1 1 0,1-1 0,0 0 1,-1 1-1,1-1 0,0 1 0,-1-1 0,1 1 1,0-1-1,0 1 0,0-1 0,0 0 0,-1 1 1,1-1-1,0 1 0,0 0 0,0-1 0,0 1 1,0-1-1,0 1 0,0-1 0,0 1 0,0-1 1,0 1-1,1-1 0,-1 1 0,0-1 0,0 1 1,0-1-1,1 0 0,-1 1 0,0-1 0,1 1 1,8 24-57,-4-18 77,0 1 1,1-2 0,0 1 0,0-1-1,1 0 1,0 0 0,0-1 0,0 0-1,1 0 1,0-1 0,0 0 0,0 0-1,0-1 1,0 0 0,1 0 0,11 2-1,8 0-39,0-2 0,0 0-1,51-3 1,-77 1 7,1-1 1,-1 0-1,1-1 0,0 1 1,-1 0-1,1-1 0,-1 1 1,1-1-1,-1 0 1,0 0-1,1 0 0,-1 0 1,0 0-1,1-1 0,-1 1 1,0-1-1,0 1 1,0-1-1,-1 0 0,1 0 1,0 1-1,0-1 0,-1-1 1,0 1-1,1 0 1,-1 0-1,0 0 0,0-1 1,0 1-1,0-1 0,0 1 1,-1-1-1,1 1 1,-1-1-1,1-2 0,-1-1-23,0 0 0,-1 0 0,1 0 0,-1 0 0,0 0 0,-1 1 0,1-1 0,-1 0-1,0 1 1,-1-1 0,1 1 0,-1 0 0,0 0 0,-5-6 0,-48-45 1293,64 85-1435,-3-21 200,-1-1 0,1 0-1,0 1 1,1-1 0,-1-1-1,1 1 1,1-1 0,-1 0 0,1-1-1,0 1 1,1-1 0,-1-1 0,1 0-1,0 0 1,0 0 0,14 4 0,0-2-74,0-1 1,0 0-1,0-2 1,0 0-1,33-2 1,-52-1 30,1 0 0,-1 0 0,0-1 0,0 1 0,0-1 1,1 0-1,-1 0 0,0 0 0,0 0 0,0-1 0,0 1 0,-1-1 1,1 0-1,0 0 0,-1 0 0,1 0 0,-1 0 0,1 0 0,-1-1 1,0 1-1,0-1 0,0 0 0,-1 1 0,1-1 0,0 0 1,-1 0-1,0 0 0,0 0 0,0 0 0,1-7 0,1-5-75,-1 0 1,0-1-1,-1 0 0,-1 1 0,-1-18 0,-2 14 518,0 33 398,4 34-374,2-42-418,0-1-1,0 1 0,0-1 0,1 0 0,0 0 1,0 0-1,0 0 0,0-1 0,1 1 0,0-1 1,0 0-1,0-1 0,1 1 0,-1-1 1,1 0-1,7 2 0,-1 1-152,1-2 0,0 1 1,0-2-1,0 0 0,0 0 0,23 1 0,-29-4-268,0 0-1,0 0 1,-1 0-1,1-1 1,0 0-1,0 0 1,-1-1-1,1 0 1,-1 0-1,8-4 1,-10 4 117,-1-1 1,1 0 0,0 0 0,-1 0 0,0 0 0,0 0-1,0-1 1,0 1 0,0-1 0,-1 0 0,0 0-1,0 0 1,0 0 0,0-1 0,0 1 0,0-6 0,3-7 280,-2-1 1,0 0-1,-1-1 1,0 1-1,-2 0 1,-2-27 0,-2 8 1156,-2-1 0,-11-38 0,4 21 279,5 23 350,0-1 0,-22-51 0,26 117-897,3-22-920,-1 43 18,2 0-1,2-1 1,2 1 0,17 76 0,-17-115 40,1-1 0,0 1-1,1-1 1,0 0 0,1-1 0,1 0 0,0 0 0,19 22-1,-19-27-15,0 0 0,1 0 0,0-1 0,0 0 0,1-1-1,0 0 1,0-1 0,0 0 0,1 0 0,-1-1 0,1-1-1,0 1 1,15 1 0,-13-3 20,0 0-1,1 0 1,-1-1 0,0-1-1,1 0 1,19-4 0,-29 4-31,-1-1 0,1 0 0,-1 0 0,0 0 0,1 0 0,-1-1 0,0 1 0,0-1 0,0 0 0,0 0 0,0 0 0,0 0 0,0-1 0,-1 1 0,1-1 0,-1 1 0,0-1 0,0 0 0,0 0 0,0 0 0,0 0 0,-1 0 0,1-1 0,-1 1 0,0 0 0,0-1 0,0 1 0,0-7 0,1-2-15,-1 1 0,0-1 0,-1 1 0,-1-1 0,0 1 0,-4-21 0,5 29 3,-1 0 0,0 0-1,0 0 1,0 0 0,0 0 0,-1 1-1,1-1 1,-1 1 0,1-1 0,-1 1-1,0-1 1,0 1 0,0 0 0,0 0-1,0 0 1,-1 0 0,1 0-1,-1 0 1,1 1 0,-1-1 0,0 1-1,1 0 1,-1 0 0,0 0 0,0 0-1,0 0 1,0 1 0,0-1 0,0 1-1,-5 0 1,7 0 1,0 1 0,0-1 0,0 1 0,1-1-1,-1 1 1,0-1 0,0 1 0,0-1 0,1 1 0,-1 0 0,0 0 0,0-1-1,1 1 1,-1 0 0,1 0 0,-1 0 0,1 0 0,-1 0 0,1 0 0,0 0 0,-1 0-1,1 0 1,0 0 0,0 0 0,0 0 0,-1 0 0,1 0 0,0 0 0,0 0-1,1 2 1,0 39-196,-1-36 162,1 0 53,1 1 0,-1 0 0,1-1 0,1 1 0,-1-1 0,1 1 0,0-1 0,0 0 0,1-1 0,0 1 0,0 0 0,0-1 0,1 0 0,0 0 0,0 0 0,0-1 0,0 0 0,1 0 0,0 0-1,-1 0 1,1-1 0,8 3 0,0 1 11,2-1 1,-1 0-1,1-1 0,0-1 0,0 0 0,0-1 0,1-1 0,18 0 0,-30-1-29,0-1 0,0-1-1,-1 1 1,1-1-1,0 0 1,-1 0 0,1 0-1,-1-1 1,1 1 0,-1-1-1,1 0 1,-1 0 0,0-1-1,0 0 1,0 1 0,-1-1-1,1 0 1,3-4 0,0-2-43,-1 0 0,0 0 0,0-1 0,-1 0 1,0 0-1,5-18 0,-4 13-80,0 0 0,0 0-1,2 1 1,0 0 0,14-20 0,-20 32 144,0 0-1,-1-1 1,1 1 0,0 0 0,1 0 0,-1 0 0,0 0-1,1 0 1,-1 1 0,1-1 0,-1 1 0,1-1 0,0 1 0,-1 0-1,1 0 1,0 0 0,0 1 0,0-1 0,0 1 0,0-1-1,0 1 1,0 0 0,0 0 0,0 1 0,-1-1 0,1 0-1,0 1 1,0 0 0,0-1 0,0 1 0,0 1 0,-1-1-1,1 0 1,0 0 0,-1 1 0,1 0 0,-1-1 0,4 4-1,0 1 105,0 0 1,-1-1-1,1 2 0,-1-1 0,-1 1 0,1-1 0,-1 1 0,0 1 0,-1-1 0,1 0 0,-1 1 0,-1 0 0,0 0 0,2 11 0,-3-14-88,0 0 0,0 0 0,-1 0-1,0 1 1,0-1 0,0 0 0,-1 0-1,1 0 1,-1 0 0,-1 0 0,1 0-1,-1 0 1,0 0 0,0 0 0,0-1-1,0 1 1,-1-1 0,0 0 0,0 1-1,0-1 1,0 0 0,-1-1 0,-7 7-1,5-6-98,-1 1 0,0-1 0,-1 0 0,1-1-1,-1 0 1,0 0 0,1-1 0,-1 0 0,0 0-1,-1 0 1,1-1 0,-15 0 0,17-2-363,0 1 0,0-1 0,0 0 0,0 0 0,0-1 0,0 0 0,0 0-1,0 0 1,1-1 0,-1 0 0,-5-4 0,-32-26-5156</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00.116"/>
    </inkml:context>
    <inkml:brush xml:id="br0">
      <inkml:brushProperty name="width" value="0.05" units="cm"/>
      <inkml:brushProperty name="height" value="0.05" units="cm"/>
      <inkml:brushProperty name="color" value="#004F8B"/>
    </inkml:brush>
  </inkml:definitions>
  <inkml:trace contextRef="#ctx0" brushRef="#br0">1 6 2273,'0'0'13366,"110"-6"-12373,-50 6-369,4 6 64,-8-1-688,-13 3 0,-14-4-224,-14-1 96,-13 1-1985,-31-4-11013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14.992"/>
    </inkml:context>
    <inkml:brush xml:id="br0">
      <inkml:brushProperty name="width" value="0.05" units="cm"/>
      <inkml:brushProperty name="height" value="0.05" units="cm"/>
      <inkml:brushProperty name="color" value="#004F8B"/>
    </inkml:brush>
  </inkml:definitions>
  <inkml:trace contextRef="#ctx0" brushRef="#br0">1 107 8852,'0'0'3858</inkml:trace>
  <inkml:trace contextRef="#ctx0" brushRef="#br0" timeOffset="1">152 17 9893,'8'0'1264,"7"0"1393,4-4-2289,3-1-368,3-1-2801,0 4-6099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43.690"/>
    </inkml:context>
    <inkml:brush xml:id="br0">
      <inkml:brushProperty name="width" value="0.05" units="cm"/>
      <inkml:brushProperty name="height" value="0.05" units="cm"/>
      <inkml:brushProperty name="color" value="#004F8B"/>
    </inkml:brush>
  </inkml:definitions>
  <inkml:trace contextRef="#ctx0" brushRef="#br0">1 0 6931,'0'0'4402,"3"24"-3788,62 446 3732,-65-469-4358,0 0 1,0 0 0,0 0-1,0 0 1,0 0 0,0 0-1,1 0 1,-1 0 0,0 0-1,1 0 1,-1 0 0,0 0-1,1 0 1,-1 0 0,1 0-1,-1 0 1,1 0 0,0-1-1,-1 1 1,1 0 0,0 0-1,1 1 1,15-17-362,-9 6 375,6-6 101,1 0 0,0 0 1,1 1-1,1 1 0,0 1 1,1 0-1,37-17 1,-54 29-48,-1 0 0,1 0 0,0-1 0,0 1 0,-1 0 0,1 0 0,0 0 0,0 1 0,-1-1 0,1 0 0,0 0 1,0 0-1,-1 0 0,1 1 0,0-1 0,-1 0 0,1 1 0,0-1 0,-1 1 0,1-1 0,0 1 0,-1-1 1,1 1-1,-1-1 0,1 1 0,-1-1 0,1 1 0,-1 0 0,0-1 0,1 1 0,-1 0 0,1 0 0,11 31-400,-8-19 422,21 34-1659,-22-42 643,1 1-1,1-1 1,-1 0 0,1 0-1,10 8 1,17 6-6001</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02.085"/>
    </inkml:context>
    <inkml:brush xml:id="br0">
      <inkml:brushProperty name="width" value="0.05" units="cm"/>
      <inkml:brushProperty name="height" value="0.05" units="cm"/>
      <inkml:brushProperty name="color" value="#004F8B"/>
    </inkml:brush>
  </inkml:definitions>
  <inkml:trace contextRef="#ctx0" brushRef="#br0">455 170 5170,'0'0'3007,"0"-16"-1315,2-50-169,-2 63-1422,0 0 1,0-1 0,0 1-1,0 0 1,-1 0 0,0 0-1,1 0 1,-1-1-1,0 1 1,0 0 0,-1 0-1,1 1 1,-1-1-1,1 0 1,-1 0 0,0 1-1,0-1 1,0 1 0,0-1-1,0 1 1,-1 0-1,1 0 1,-1 0 0,0 0-1,1 1 1,-1-1-1,0 1 1,0-1 0,-5 0-1,-4-2-81,0 2-1,0 0 0,0 0 0,0 1 1,-22 1-1,23 0 21,0 1-16,-1-1 0,1 2-1,-1-1 1,1 2 0,0-1 0,0 1-1,0 1 1,1 0 0,-1 1 0,1 0-1,0 0 1,0 1 0,0 1 0,1-1-1,0 2 1,1-1 0,-1 1 0,1 0-1,-11 16 1,8-9 157,1 2-1,1-1 1,0 1-1,1 0 1,1 1-1,0-1 1,1 2-1,2-1 1,-1 0-1,2 1 1,-1 23-1,2-26-46,2-1-1,0 1 1,0-1 0,2 1-1,3 16 1,-4-27-125,1 1 1,0-1-1,0 0 0,0 0 0,1 0 1,0 0-1,0 0 0,0-1 0,0 1 1,1-1-1,0 0 0,0 0 0,0 0 1,0 0-1,0-1 0,1 0 0,6 4 1,5 1-11,0-1 0,0-1 1,1 0-1,0-1 0,0-1 0,0-1 1,24 2-1,-4-2-1517,0-2 0,53-6 0,-38-5-3140,-7-8-808</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03.163"/>
    </inkml:context>
    <inkml:brush xml:id="br0">
      <inkml:brushProperty name="width" value="0.05" units="cm"/>
      <inkml:brushProperty name="height" value="0.05" units="cm"/>
      <inkml:brushProperty name="color" value="#004F8B"/>
    </inkml:brush>
  </inkml:definitions>
  <inkml:trace contextRef="#ctx0" brushRef="#br0">42 464 2369,'0'0'8767,"0"9"-7946,-1 5-999,0 6 3388,4-36-1004,3-9-2197,1 1 1,0 0 0,2 1-1,1 0 1,17-30 0,-11 20-4,-8 17 1,50-92-18,-52 99 16,0-1 0,1 1 0,-1 1-1,2 0 1,-1 0 0,2 0 0,-1 1 0,16-11 0,-23 17-4,0 1 0,0-1 0,0 1 0,1-1 1,-1 1-1,0 0 0,0-1 0,1 1 0,-1 0 1,0 0-1,1 0 0,-1 0 0,0 0 0,0 0 0,1 1 1,-1-1-1,0 0 0,0 1 0,1-1 0,-1 0 1,0 1-1,0 0 0,0-1 0,0 1 0,0 0 1,0-1-1,0 1 0,0 0 0,0 0 0,0 0 1,0 0-1,0 0 0,-1 0 0,1 0 0,1 2 0,22 47 39,-18-36 0,49 128 807,-34-83-321,49 99 1,-70-158-557,0 0 1,0 0-1,0 0 1,0 0-1,0 0 1,0 0-1,1 1 1,-1-1-1,0 0 1,0 0-1,0 0 1,0 0-1,0 0 1,0 0-1,0 1 1,0-1-1,0 0 1,0 0-1,0 0 1,0 0-1,0 0 1,0 1-1,0-1 1,0 0-1,0 0 1,0 0-1,0 0 1,0 0-1,-1 0 1,1 1-1,0-1 1,0 0-1,0 0 1,0 0-1,0 0 1,0 0-1,0 0 1,0 0-1,0 0 1,-1 0-1,1 1 1,0-1-1,0 0 1,0 0-1,0 0 1,0 0-1,0 0 1,0 0-1,-1 0 1,1 0-1,0 0 1,0 0-1,0 0 1,0 0-1,0 0 1,-1 0-1,1 0 1,0 0-1,0 0 1,0 0-1,-15-3-979,-16-9-635,-228-108-8969,169 87 11222,-1 5 3977,119 27 2924,46-7-7751,-64 7 882,158-25-134,-98 13-775,141-7 0,-209 20 252,0 1 0,-1-1 0,1 0 0,-1 1 0,1-1 1,-1 1-1,0 0 0,1-1 0,-1 1 0,1 0 0,-1 0 1,0 0-1,0 0 0,0 0 0,1 0 0,-1 0 0,0 0 1,0 1-1,-1-1 0,1 0 0,0 1 0,0-1 1,0 3-1,16 43 48,-11-26 67,35 91 491,-43-125-388,1-1 1,1 1-1,2-21 0,-1-5-389,-18-190-738,17 226 924,-1 2 3,1 0 1,0 0-1,-1 0 1,1 0-1,0 0 0,-1 0 1,1 0-1,0 0 1,0 0-1,0 1 1,0-1-1,0 0 0,0 0 1,0 0-1,1 0 1,-1 0-1,0 0 1,0 0-1,1 0 0,-1 0 1,0 0-1,1 0 1,-1 1-1,1-1 0,-1 0 1,2-1-1,17 15-168,0 3 72,-6-8 108,0-1 1,0 0-1,1-1 0,-1-1 0,1 0 1,1-1-1,-1 0 0,1-1 0,-1-1 0,1 0 1,0-1-1,0 0 0,0-2 0,22-2 1,-32 2-2,0-1 1,0 1-1,0-1 1,0 0-1,0 0 1,0-1-1,-1 0 1,1 0-1,-1 0 0,1 0 1,-1 0-1,0-1 1,-1 0-1,1 0 1,4-7-1,6-8-62,-2-1-1,14-27 0,-11 19 5,-14 29 37,0-1-1,-1 1 1,1 0-1,0 0 1,0 0 0,-1 0-1,1 0 1,0 0-1,-1 0 1,1 1 0,-1-1-1,0 0 1,1 0-1,-1 0 1,0 0 0,0 1-1,0-1 1,1 0-1,-2 2 1,24 161 406,-20-122-154,2 0 0,1-1-1,3 1 1,23 67 0,-25-96 30,-2-7-1498</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05.119"/>
    </inkml:context>
    <inkml:brush xml:id="br0">
      <inkml:brushProperty name="width" value="0.05" units="cm"/>
      <inkml:brushProperty name="height" value="0.05" units="cm"/>
      <inkml:brushProperty name="color" value="#004F8B"/>
    </inkml:brush>
  </inkml:definitions>
  <inkml:trace contextRef="#ctx0" brushRef="#br0">0 1 8228,'0'0'6323,"0"13"-6499,0-11-673</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05.443"/>
    </inkml:context>
    <inkml:brush xml:id="br0">
      <inkml:brushProperty name="width" value="0.05" units="cm"/>
      <inkml:brushProperty name="height" value="0.05" units="cm"/>
      <inkml:brushProperty name="color" value="#004F8B"/>
    </inkml:brush>
  </inkml:definitions>
  <inkml:trace contextRef="#ctx0" brushRef="#br0">0 0 5635,'0'0'9972,"13"19"-9924,-7-19-48,9 0-1056,1 0-2978,7 0-3538</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06.744"/>
    </inkml:context>
    <inkml:brush xml:id="br0">
      <inkml:brushProperty name="width" value="0.05" units="cm"/>
      <inkml:brushProperty name="height" value="0.05" units="cm"/>
      <inkml:brushProperty name="color" value="#004F8B"/>
    </inkml:brush>
  </inkml:definitions>
  <inkml:trace contextRef="#ctx0" brushRef="#br0">1 592 12294,'18'-7'261,"-11"4"-195,17-6 30,-1-1 0,-1 0 1,28-19-1,-44 25-64,1 0-1,-1 0 1,0-1 0,0 0 0,-1 0 0,0-1 0,0 1 0,0-1 0,0 0-1,-1-1 1,0 1 0,-1-1 0,1 0 0,-1 0 0,0 0 0,-1 0 0,3-14 0,-3 11 51,-1 0 1,-1 0 0,0 0 0,0-1 0,-1 1-1,0 0 1,-1 0 0,-4-15 0,3 18-58,0 1 1,0-1 0,-1 1-1,1 0 1,-1 0-1,-1 0 1,1 1-1,-1 0 1,0-1-1,0 2 1,0-1-1,-1 1 1,-6-5-1,59 61-1053,57 33 1128,-76-66 58,-2 2-1,0 1 1,-1 1-1,36 45 1,-59-66-165,0-1-1,-1 1 1,0 0-1,1 0 1,-1 0-1,0 0 1,0 0-1,0 0 1,0 1-1,0-1 1,0 0-1,-1 0 1,1 1-1,-1-1 1,0 0-1,0 1 1,0-1-1,0 0 1,0 1-1,0-1 1,0 0 0,-1 4-1,-1-4-15,1-1 0,-1 1 0,1 0 0,-1 0 0,1-1 0,-1 1 1,0 0-1,0-1 0,0 0 0,0 1 0,0-1 0,0 0 0,0 0 0,-1 0 0,1-1 0,0 1 0,-5 0 0,-12 2-117,-1 0 1,1-2-1,-1-1 0,-21-1 1,31 0 124,6 1-21,0 0 0,1 0-1,-1-1 1,0 1 0,1-1 0,-1 0 0,0 0 0,1 0 0,-1-1 0,1 1 0,0-1 0,0 0-1,-1 0 1,1 0 0,0 0 0,0 0 0,1-1 0,-1 0 0,1 1 0,-1-1 0,1 0 0,0 0-1,-3-5 1,3 3-85,0 0 0,0-1 1,1 1-1,0 0 0,0-1 0,0 1 0,1-1 0,0 1 0,0-1 0,0 1 0,1 0 0,-1-1 0,1 1 0,1-1 0,-1 1 0,3-6 0,2-4-7,1 0-1,1 0 0,0 0 1,1 1-1,13-15 0,63-68-138,-47 55 231,-17 18 57,4-6 54,1 1-1,1 2 1,2 1 0,36-27-1,-62 51 71,0 0 0,0 0 0,0 1 0,1-1 0,-1 1 0,0-1 0,1 1 0,-1 0 0,7 0 0,-9 1-87,0 0 0,1 0 0,-1 0 0,1 0 0,-1 0 1,0 0-1,1 1 0,-1-1 0,0 1 0,1-1 0,-1 1 1,0-1-1,0 1 0,1 0 0,-1 0 0,0 0 0,2 1 1,1 4 32,0 0 0,-1 0 1,1 0-1,-1 0 1,0 1-1,-1-1 1,0 1-1,2 7 1,-2-6-109,44 172 2273,-34-121-1921,2-1 0,3 0 0,28 61 0,-45-118-414,0-1 0,0 0-1,0 0 1,1 1 0,-1-1-1,0 0 1,0 1 0,0-1-1,0 0 1,0 0 0,1 0-1,-1 1 1,0-1 0,0 0-1,0 0 1,1 1 0,-1-1-1,0 0 1,0 0 0,1 0-1,-1 0 1,0 0 0,0 1 0,1-1-1,-1 0 1,0 0 0,1 0-1,-1 0 1,0 0 0,0 0-1,1 0 1,-1 0 0,0 0-1,1 0 1,-1 0 0,0 0-1,0 0 1,1 0 0,-1 0-1,0 0 1,1-1 0,-1 1-1,12-15-2351,10-32-582,-17 35 2197,23-42-997,-23 47 2125,0 0 1,0 0-1,1 0 0,11-10 0,-14 14-108,0 1-1,0-1 1,0 1-1,1 0 1,-1 0-1,1 0 1,0 1-1,-1-1 0,1 1 1,0 0-1,0 0 1,0 0-1,0 0 1,0 1-1,0-1 1,0 1-1,0 0 1,0 1-1,0-1 1,0 1-1,0-1 1,0 1-1,0 0 1,-1 1-1,1-1 0,0 1 1,4 2-1,21 8 113,0-1 0,1-1-1,0-2 1,1-1-1,-1-1 1,1-2 0,1-1-1,44-1 1,-74-2-288,-1 0-1,1-1 1,0 1 0,-1 0 0,1-1 0,-1 1 0,1-1 0,0 0 0,-1 1-1,1-1 1,-1 0 0,1 0 0,-1 0 0,0 0 0,1 0 0,-1 0-1,0 0 1,0-1 0,0 1 0,0 0 0,0-1 0,0 1 0,0-1-1,0 1 1,-1-1 0,1 1 0,-1-1 0,1 0 0,-1 1 0,1-1 0,-1 0-1,0 1 1,0-1 0,0 0 0,0 1 0,0-1 0,0 0 0,0 1-1,0-1 1,-2-2 0,2-3-15,-1 0-1,-1 1 1,1-1-1,-1 1 0,0-1 1,-1 1-1,1 0 1,-1 0-1,-6-9 1,-1 3-66,0 1 0,-1 0 0,0 1 0,0 0 1,-1 0-1,-1 1 0,0 1 0,0 0 0,-1 1 0,-20-8 1,13 7-33,0 2 1,-1 0 0,1 1 0,-1 2 0,-1 0-1,-33 0 1,56 4 62,0 0-1,-1 0 1,1 0-1,0 0 1,0 0-1,0 0 1,1 0 0,-1 0-1,0 0 1,0 0-1,0 0 1,1 0-1,-1 0 1,1 0-1,-1 0 1,0 0-1,1-1 1,-1 1 0,1 0-1,0 0 1,-1-1-1,1 1 1,1 1-1,14 7 66,0 0 0,1 0 0,0-2-1,0 0 1,35 8 0,8 4 56,-23-4 26,1 1-1,41 25 1,-64-33-85,0 2-1,-1 0 1,-1 1-1,0 0 1,0 1 0,-1 1-1,18 23 1,-29-56-705,1 0 1,1 0 0,0 0 0,8-21 0,6 0 915,-17 40-175,1 0 0,0-1 0,0 1 0,0 0 0,-1-1 1,1 1-1,1 0 0,-1 0 0,0 0 0,0 0 0,0 0 0,0 0 0,1 0 0,-1 0 0,1 0 0,-1 1 1,0-1-1,1 1 0,-1-1 0,1 1 0,-1-1 0,1 1 0,0 0 0,2 0 0,-2 2-44,1 0-1,0 0 1,-1 0-1,0 1 0,1-1 1,-1 1-1,0 0 1,0 0-1,-1 0 1,1 0-1,0 0 1,-1 0-1,0 0 1,0 0-1,1 5 1,3 4 90,5 11 232,27 52 223,-33-69-566,-1-1 0,1 1 1,0-1-1,0 0 0,1 0 0,-1 0 0,1 0 0,0-1 0,10 6 0,-13-9-31,0 0-1,0 0 1,0 0-1,1 0 1,-1-1 0,0 1-1,1-1 1,-1 0-1,1 0 1,-1 0 0,0 0-1,1 0 1,-1 0-1,1-1 1,-1 1 0,0-1-1,1 1 1,-1-1-1,0 0 1,0 0-1,0 0 1,0 0 0,0 0-1,0-1 1,0 1-1,0-1 1,0 1 0,0-1-1,-1 0 1,1 0-1,-1 1 1,1-1 0,-1 0-1,2-3 1,3-4-44,0-1 0,-1 0 0,0 0 0,-1 0 0,0 0 0,3-12-1,-4 5 355,0-1-1,-1 1 0,-1-31 0,26 80-941,-19-24-139,0 0 0,1 0 0,0-1 0,0 0 1,1-1-1,0 0 0,0 0 0,0-1 0,1-1 0,0 0 0,0 0 0,16 3 0,23 2-3070</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07.817"/>
    </inkml:context>
    <inkml:brush xml:id="br0">
      <inkml:brushProperty name="width" value="0.05" units="cm"/>
      <inkml:brushProperty name="height" value="0.05" units="cm"/>
      <inkml:brushProperty name="color" value="#004F8B"/>
    </inkml:brush>
  </inkml:definitions>
  <inkml:trace contextRef="#ctx0" brushRef="#br0">247 503 2769,'0'0'12894,"6"-16"-11464,18-48-685,-23 63-725,-1-1 0,0 1 0,1 0 0,-1 0 1,0-1-1,0 1 0,0 0 0,0-1 1,0 1-1,-1 0 0,1 0 0,0-1 0,0 1 1,-1 0-1,1 0 0,-1-1 0,1 1 1,-1 0-1,0 0 0,1 0 0,-1 0 0,0 0 1,0 0-1,0 0 0,0 0 0,0 0 1,0 0-1,-2-1 0,-29-10 72,27 11-85,-8-3-16,0 1-1,-1 1 1,1 0 0,0 1-1,-1 1 1,1 0-1,-1 1 1,1 0 0,-21 4-1,31-4-3,-1 0 0,0 1 0,0-1 0,1 0 0,-1 1 0,0 0 0,1 0 0,0 0 0,-1 0 0,1 1 0,0-1 0,0 1 0,0 0 0,1 0 0,-1 0 0,1 0 0,0 0 0,-1 1 0,1-1 0,1 1 0,-1-1 0,0 1 0,1 0 0,0 0 0,0-1-1,0 1 1,0 0 0,1 0 0,0 0 0,-1 0 0,1 0 0,1 0 0,-1 0 0,0 0 0,3 6 0,-2-6 21,0-1 0,0 0-1,1 1 1,0-1 0,0 0 0,0 0 0,0 0-1,0 0 1,0 0 0,1 0 0,0-1-1,-1 1 1,1-1 0,0 0 0,0 0-1,0 0 1,0 0 0,1 0 0,-1-1-1,0 1 1,1-1 0,-1 0 0,1 0-1,4 1 1,9 2 43,0-1 0,0-1 0,30 1 0,-28-2-10,-9 0-53,1-1-1,0 0 1,0-1-1,0 0 1,16-4-1,-24 5 1,-1-1 0,1 0 0,-1-1 0,1 1 0,-1 0 0,1-1 0,-1 1 0,1-1 0,-1 0 0,0 0 0,0 0 0,0 0 0,0 0 0,-1 0 0,1-1 0,0 1 0,-1-1 0,0 1 0,1-1 0,-1 1 0,0-1 0,0 0 0,-1 1 0,1-1 0,-1 0 0,1-3 0,1-6 17,-1 1-1,-1-1 1,0 0-1,-1 0 0,0 1 1,0-1-1,-1 1 1,-1-1-1,0 1 1,-1 0-1,-5-13 1,14 77-694,-1-47 589,-1 0 0,1 1-1,0-1 1,1 0-1,-1-1 1,1 1 0,0-1-1,1 0 1,-1 0 0,1-1-1,0 0 1,0 0 0,0 0-1,1-1 1,-1 1-1,1-2 1,0 1 0,0-1-1,0 0 1,0 0 0,0-1-1,1 0 1,-1 0-1,0-1 1,0 0 0,1 0-1,-1-1 1,9-1 0,-12 1-108,1-1 0,-1 1 0,0-1 1,-1 0-1,1 0 0,0 0 1,0-1-1,-1 1 0,1-1 0,-1 0 1,0 0-1,0 0 0,0 0 0,0 0 1,-1-1-1,1 1 0,-1-1 0,0 0 1,0 0-1,0 0 0,-1 0 1,1 0-1,-1 0 0,1-8 0,2-10 217,0 1 0,-2-1 0,-1-35-1,-1 51 95,-2-25 724,-2 1 0,-1-1 0,-1 1 0,-19-58 0,5 23 3039,20 71-3784,0-1 0,0 1 0,0 0 0,-1 0 0,0 0 0,-1 6 0,-3 14-176,5-23 90,-4 33 30,2-1 0,2 1 0,4 43 0,-2-68-10,0-1 0,0 1-1,1-1 1,0 1 0,1-1 0,0 0-1,1 0 1,0-1 0,0 1 0,1-1-1,0 0 1,1-1 0,0 1 0,0-1 0,10 7-1,-6-6 8,1 0 0,1-1-1,-1-1 1,1 0 0,0-1 0,1 0-1,0-1 1,0-1 0,21 5 0,-13-6 48,1 0 0,-1-1 0,0-1 0,1-1 0,34-5 0,-52 4-47,0 0 0,0 0 0,0-1 0,0 0 0,0 0 0,0 0 0,-1 0 0,1-1 0,-1 0 0,0 0 0,0 0 0,0 0 0,0-1 0,-1 0 0,1 0 0,-1 0 0,0 0 0,0 0 0,0 0 0,0-1 0,-1 0 0,0 1 0,0-1 0,0 0 0,-1 0 0,0 0 0,0 0 0,0 0 0,0 0 0,-1 0 0,0-1 0,0 1 0,0 0 0,0 0 0,-1 0 0,0 0 0,-3-10 0,3 12-45,-1 1-1,1 0 0,-1-1 1,1 1-1,-1 0 0,0 0 1,0 0-1,0 0 1,0 0-1,0 0 0,0 0 1,0 1-1,-1-1 0,1 1 1,0 0-1,-1 0 0,0 0 1,1 0-1,-1 0 0,1 0 1,-1 1-1,0-1 0,0 1 1,1 0-1,-5 0 0,6 1-32,0 0 0,0 1 0,0-1 0,0 0 0,0 1 0,1-1 0,-1 1 0,0 0 0,1-1 0,-1 1-1,1 0 1,0-1 0,-1 1 0,1 0 0,0-1 0,0 1 0,0 0 0,0-1 0,0 1 0,1 2-1,1 39-327,0-36 384,0 0 0,0 0-1,1-1 1,-1 1-1,1 0 1,1-1 0,-1 0-1,1 0 1,0 0 0,1 0-1,-1-1 1,1 1-1,0-1 1,1 0 0,-1-1-1,1 1 1,0-1-1,0 0 1,0-1 0,1 0-1,-1 0 1,1 0-1,0 0 1,9 1 0,-6-1-28,0 0 0,-1-1 0,1 0 0,0-1 1,0 0-1,0-1 0,0 0 0,0 0 0,-1-1 1,1 0-1,0-1 0,0 0 0,-1-1 0,1 0 1,-1 0-1,0-1 0,11-6 0,3-7-370,-2-1-1,28-30 0,-26 24-210,47-37 0,-63 56 629,0 0 1,1 0-1,-1 1 0,1 0 0,0 0 1,0 1-1,0 0 0,0 1 1,0 0-1,1 0 0,14-1 0,-20 3 65,0 0 0,0 1 0,0-1 0,0 1 0,0 0 0,0-1 0,0 1 0,0 1 0,0-1 0,0 0 0,0 1 0,0 0 0,-1-1 0,1 1 0,-1 0 0,1 0 0,-1 0 0,0 1 0,0-1 0,0 1 0,0-1 0,0 1 0,0 0 0,-1-1 0,1 1 1,-1 0-1,0 0 0,0 0 0,0 0 0,0 0 0,-1 0 0,1 5 0,2 8 173,-1-1 0,-1 1 0,-1-1 0,0 1 0,-3 21 0,2-30-243,0-1 1,-1 0 0,0 0 0,0 0 0,0-1 0,-1 1 0,0 0-1,0-1 1,0 1 0,-1-1 0,1 0 0,-1 0 0,-1-1-1,1 1 1,-1-1 0,1 0 0,-1 0 0,0-1 0,-1 1 0,1-1-1,-1 0 1,1 0 0,-9 2 0,5-2-339,0 0-1,-1 0 1,1-1 0,-1 0-1,1-1 1,-1 0 0,0-1-1,0 1 1,0-2 0,1 0 0,-1 0-1,0 0 1,1-2 0,-14-3-1,-29-21-3554,-3-8-2626</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08.158"/>
    </inkml:context>
    <inkml:brush xml:id="br0">
      <inkml:brushProperty name="width" value="0.05" units="cm"/>
      <inkml:brushProperty name="height" value="0.05" units="cm"/>
      <inkml:brushProperty name="color" value="#004F8B"/>
    </inkml:brush>
  </inkml:definitions>
  <inkml:trace contextRef="#ctx0" brushRef="#br0">1 60 10005,'0'0'8227,"155"-13"-7955,-82 2-272,-7 0 0,-14 0-208,-19 5-1056,-21-1-3042</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08.535"/>
    </inkml:context>
    <inkml:brush xml:id="br0">
      <inkml:brushProperty name="width" value="0.05" units="cm"/>
      <inkml:brushProperty name="height" value="0.05" units="cm"/>
      <inkml:brushProperty name="color" value="#004F8B"/>
    </inkml:brush>
  </inkml:definitions>
  <inkml:trace contextRef="#ctx0" brushRef="#br0">1 71 6819,'0'0'7123,"145"-6"-6995,-81-3 801,4-2-577,3 3-352,-5-1 0,-6-2-1425,-14-6-5042</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09.788"/>
    </inkml:context>
    <inkml:brush xml:id="br0">
      <inkml:brushProperty name="width" value="0.05" units="cm"/>
      <inkml:brushProperty name="height" value="0.05" units="cm"/>
      <inkml:brushProperty name="color" value="#004F8B"/>
    </inkml:brush>
  </inkml:definitions>
  <inkml:trace contextRef="#ctx0" brushRef="#br0">6 623 11717,'20'0'659,"16"0"-231,0-1-1,0-2 0,0-2 0,0-1 1,0-2-1,35-13 0,-58 16-318,0-1 0,-1-1 1,1 0-1,-1-1 0,-1-1 0,0 1 0,0-2 1,14-15-1,-18 18-18,-1-1 0,-1 0 0,0 0 1,0-1-1,0 0 0,-1 1 0,0-1 0,-1-1 1,0 1-1,-1-1 0,1 1 0,-2-1 1,1-11-1,0 5-88,-2-1 0,0 0 0,-2 0 0,1 0 0,-2 1 0,0-1 0,-1 1 0,-1 0 1,-13-31-1,12 36-49,0 0 1,-1 0-1,-1 1 1,1 0-1,-2 0 1,1 1-1,-1 0 1,-1 0 0,1 1-1,-1 1 1,-1 0-1,0 0 1,0 0-1,-13-4 1,14 6-37,-1 1 0,1 0 1,-1 1-1,0 0 0,0 1 0,0 0 1,0 1-1,0 0 0,0 0 0,0 1 1,0 1-1,0 0 0,0 1 0,0 0 1,-21 6-1,25-5 64,0 1 1,0-1-1,0 1 1,1 0-1,0 1 1,0 0-1,0 0 1,0 0-1,1 0 1,-1 1-1,1 0 0,1 0 1,-1 1-1,1-1 1,1 1-1,-1 0 1,1 0-1,0 0 1,0 0-1,1 1 1,0-1-1,0 1 1,0 14-1,0 0-4,1 0 0,1-1-1,1 1 1,1 0 0,1-1 0,1 1-1,1-1 1,1 0 0,0 0 0,2-1-1,0 0 1,1 0 0,1-1 0,13 18 0,20 24 214,3-3 0,97 95 0,-82-90 195,67 88-1,-100-103-399,-27-47 12,0 0 1,-1 0-1,1 1 1,0-1-1,-1 0 1,1 0 0,-1 1-1,0-1 1,1 1-1,-1-1 1,0 0-1,0 1 1,0-1-1,0 1 1,0-1 0,0 0-1,0 1 1,0-1-1,-1 1 1,1-1-1,-1 0 1,1 1-1,-1-1 1,1 0 0,-1 1-1,0-1 1,1 0-1,-1 0 1,0 0-1,0 0 1,0 0-1,0 0 1,0 0 0,-2 2-1,-7-1 39,0 1 1,0-1-1,0-1 1,0 0-1,0 0 0,0-1 1,-1 0-1,1-1 1,0 0-1,0 0 0,0-1 1,0-1-1,0 1 1,1-2-1,-1 1 0,1-2 1,-12-5-1,15 5-65,0-1 0,0 1 0,1-1 0,0 0 0,0 0-1,0 0 1,0-1 0,1 1 0,0-1 0,1 0 0,0 0 0,0-1 0,0 1 0,1-1-1,0 1 1,0-1 0,1 0 0,0 0 0,1 0 0,-1 0 0,2 1 0,-1-1 0,1 0-1,0 0 1,0 0 0,1 1 0,0-1 0,1 1 0,0-1 0,0 1 0,0 0-1,1 0 1,0 0 0,0 1 0,1-1 0,6-6 0,2 2-33,-1 0 0,2 2 0,-1 0 0,1 0 0,1 1 0,18-7 0,97-29-76,-102 37 234,-1-1 0,0-2 0,0-1 0,-1 0 1,0-2-1,30-21 0,-52 30-27,1 0 0,-1 0 1,-1 0-1,1-1 1,-1 0-1,1 1 0,-2-1 1,1-1-1,0 1 1,-1 0-1,0-1 0,0 1 1,-1-1-1,1 1 1,-1-1-1,0 0 0,-1 0 1,1 1-1,-1-1 1,-1 0-1,1 0 0,-1 0 1,0 1-1,-2-9 1,1 11-84,0-1 1,0 1-1,0 0 1,0 1 0,-1-1-1,1 0 1,-1 1 0,1-1-1,-1 1 1,0 0 0,0 0-1,0 0 1,-1 0 0,1 1-1,0-1 1,-1 1 0,1 0-1,-1 0 1,1 0 0,-1 0-1,1 0 1,-6 1-1,-2-2-41,0 1 0,0 1 0,1 0 0,-1 0 0,0 1 0,-15 3 0,22-3 39,0 1 0,1-1 0,-1 1 0,1 0 0,0 0 0,0 0 0,-1 0 0,1 0 0,0 1 0,1-1 0,-1 1 0,0 0-1,1 0 1,0 0 0,0 0 0,0 0 0,0 1 0,0-1 0,0 0 0,1 1 0,0 0 0,-1-1 0,1 1 0,1 0 0,-1-1 0,1 1 0,-1 0 0,1 0 0,1 7-1,-1-4-13,0 1 0,1-1-1,0 1 1,0 0-1,1-1 1,0 0-1,1 1 1,-1-1-1,1 0 1,0 0 0,1-1-1,0 1 1,0-1-1,7 8 1,3-1 52,1 0 0,0-1-1,1 0 1,1-1 0,0-1 0,0-1 0,1-1 0,0 0 0,0-1 0,1-1-1,0-1 1,0 0 0,0-2 0,1 0 0,0-1 0,-1-1 0,1-1-1,24-2 1,-42 1-13,1 1 0,0-1 0,-1 0-1,1 0 1,-1 1 0,1-2 0,-1 1-1,1 0 1,-1 0 0,0-1 0,0 1-1,0-1 1,0 0 0,0 0 0,0 0-1,0 0 1,0 0 0,2-4 0,-1 1 12,-1 0 1,0 0-1,0 0 1,0 0 0,0-1-1,-1 1 1,0-1 0,1-9-1,-2 2-10,1-1 1,-2 0-1,0 0 0,-1 1 0,0-1 1,-7-21-1,5 24-39,1-1 0,0 0 1,1-1-1,1 1 0,-1-23 0,2 34-92,0 1 0,0-1 0,0 0 0,0 0 0,0 0 0,0 1 0,0-1 0,0 0 0,1 0-1,-1 0 1,0 1 0,0-1 0,1 0 0,-1 0 0,1 1 0,-1-1 0,1 0 0,-1 1 0,1-1 0,-1 0 0,1 1 0,-1-1 0,1 1-1,0-1 1,-1 1 0,1-1 0,0 1 0,0 0 0,-1-1 0,1 1 0,0 0 0,0 0 0,-1-1 0,1 1 0,0 0 0,0 0 0,0 0-1,1 0 1,21-1-5911</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10.929"/>
    </inkml:context>
    <inkml:brush xml:id="br0">
      <inkml:brushProperty name="width" value="0.05" units="cm"/>
      <inkml:brushProperty name="height" value="0.05" units="cm"/>
      <inkml:brushProperty name="color" value="#004F8B"/>
    </inkml:brush>
  </inkml:definitions>
  <inkml:trace contextRef="#ctx0" brushRef="#br0">28 308 1072,'0'0'11699,"0"-9"-8570,0-40-3083,-3 1-245,-1 0 0,-16-74-1,21 132 161,1 0-63,0 1-1,0 0 1,1-1 0,1 1-1,8 16 1,-5-15 148,0-1 1,1 0-1,0-1 0,1 0 1,0 0-1,1-1 0,0 0 1,18 11-1,-23-16-23,1 0 0,0-1 0,0 0 0,0 0 0,0 0 0,0-1-1,1 0 1,-1 0 0,1-1 0,-1 0 0,1 0 0,0 0 0,0-1 0,-1 0-1,1 0 1,0-1 0,-1 0 0,1 0 0,8-3 0,-12 3-19,0-1-1,-1 0 1,1 1 0,-1-1 0,0 0 0,1 0 0,-1 0 0,0 0-1,0-1 1,0 1 0,-1 0 0,1-1 0,-1 0 0,1 1-1,-1-1 1,0 0 0,0 1 0,0-1 0,0 0 0,0 0-1,-1 0 1,1-4 0,1-11 20,0 1 0,-3-30-1,1 27-17,-4-57 1245,4 83-1112,0 5-172,0 1-1,1-1 1,0 1 0,1-1-1,0 0 1,7 20 0,-6-24 47,0-1 0,1 0 1,-1 0-1,1 0 1,1 0-1,-1-1 0,1 1 1,-1-1-1,2 0 1,-1-1-1,0 1 0,1-1 1,6 4-1,1-2 17,0 0 0,0 0 0,0-1 0,1-1 0,-1 0 0,1-1-1,0 0 1,19 1 0,1-2-32,-1-2 0,47-4 0,-75 3-2,-1 1-1,1-1 1,0 1-1,-1-1 1,0 0 0,1-1-1,-1 1 1,0-1 0,1 0-1,-1 0 1,0 0-1,0-1 1,-1 0 0,1 1-1,-1-1 1,1 0 0,-1-1-1,0 1 1,4-6-1,-3 3 32,-1-1 0,0 1-1,-1-1 1,0 0 0,0 0-1,0-1 1,-1 1 0,0 0-1,0 0 1,-1-1-1,0-7 1,0 9 18,0-1 0,0 1-1,-1 0 1,0 0 0,-1 0 0,1 0-1,-1 0 1,-3-8 0,4 12-40,0 0-1,-1 0 1,1 0-1,0 0 1,-1 0-1,1 0 1,-1 1-1,0-1 1,1 0-1,-1 1 1,0-1-1,0 1 1,0 0-1,0-1 1,0 1-1,-1 0 1,1 0-1,0 1 1,0-1-1,-1 0 1,1 1-1,0-1 1,-1 1-1,1 0 1,-3 0-1,3 1-23,0-1-1,0 1 1,0 0-1,0 0 1,1 0 0,-1 0-1,0 0 1,1 1-1,-1-1 1,1 0-1,0 1 1,-1-1 0,1 1-1,0-1 1,0 1-1,0 0 1,0 0 0,0-1-1,0 1 1,0 0-1,1 0 1,-1 0-1,1 0 1,-1 0 0,1 0-1,0 0 1,-1 0-1,2 3 1,-6 62-251,5-62 275,0-1 1,0 1-1,0 0 0,1 0 1,0-1-1,0 1 0,0-1 1,1 1-1,0-1 0,0 1 1,0-1-1,0 0 0,0 0 1,1 0-1,0 0 0,0 0 1,0-1-1,0 1 0,1-1 1,-1 0-1,1 0 1,0 0-1,0 0 0,0-1 1,0 1-1,0-1 0,0 0 1,1-1-1,-1 1 0,6 1 1,12 2 24,1-1 0,0-1 1,0-1-1,44-2 1,-47 0-39,-11 0 16,0 0-1,0-1 1,0 0 0,0 0 0,-1-1 0,1 0 0,-1-1-1,14-6 1,-19 8 5,0-1-1,0 0 0,0 0 1,0 0-1,0 0 0,0 0 1,-1-1-1,0 1 0,1-1 1,-1 0-1,0 1 1,0-1-1,0 0 0,-1 0 1,1-1-1,-1 1 0,1 0 1,-1 0-1,0-1 0,0 1 1,-1 0-1,1-1 1,-1 1-1,1-6 0,-1-3-67,0-39-18,0 50 60,0 0 0,0 0 0,0 0 0,0-1 0,0 1 0,-1 0 0,1 0 0,0 0 0,0-1 0,-1 1 0,1 0 0,-1 0 0,1 0 0,-1 0 0,1 0 0,-1 0 0,0 0 0,0 0 0,1 0 0,-1 0 0,0 0 0,0 1 0,0-1 1,0 0-1,0 0 0,0 1 0,0-1 0,0 1 0,0-1 0,0 1 0,-2-1 0,2 2-26,0 0-1,0 0 1,1 1 0,-1-1 0,0 0 0,0 1 0,1-1 0,-1 0-1,1 1 1,-1-1 0,1 1 0,0-1 0,0 1 0,-1-1-1,1 1 1,0-1 0,0 1 0,0-1 0,1 3 0,-1-1-21,-1 7 18,1 1-1,1 0 1,-1-1 0,2 1-1,-1 0 1,1-1 0,1 1-1,0-1 1,6 12 0,-7-17 17,1-1 1,0 1 0,0-1 0,0 1-1,0-1 1,1 0 0,0 0 0,0-1-1,0 1 1,0-1 0,1 0 0,-1 0-1,1 0 1,0 0 0,0-1 0,0 0-1,0 0 1,0-1 0,0 1 0,8 0-1,-5 0-49,1 0 0,-1-1-1,0 0 1,1 0 0,-1-1-1,0 0 1,1-1 0,-1 0-1,0 0 1,1-1 0,-1 1 0,0-2-1,0 0 1,0 0 0,-1 0-1,1-1 1,-1 0 0,0 0-1,0-1 1,0 0 0,0 0-1,-1 0 1,0-1 0,6-7-1,27-36-129,-29 34 148,2 0 1,0 1 0,0 0 0,24-19 0,-31 30 178,1-1 1,-1 1-1,1 0 1,0 0-1,0 1 1,0-1-1,0 1 1,0 1-1,0-1 1,0 1-1,1 0 1,-1 1-1,0-1 1,1 1-1,-1 1 1,1-1-1,9 3 1,-12-2-34,0 0 1,0 0 0,0 1 0,-1-1-1,1 1 1,0 0 0,-1 0 0,1 1-1,-1-1 1,0 1 0,0-1 0,0 1-1,0 0 1,0 0 0,-1 1 0,1-1-1,-1 0 1,0 1 0,0 0 0,0-1-1,0 1 1,-1 0 0,2 7 0,1 2 38,-1 0 1,-1 0-1,0 1 1,-1-1 0,0 1-1,-2 13 1,1-25-142,-1 1 0,0 0 1,0-1-1,0 1 0,0-1 1,0 1-1,0-1 0,0 0 0,-1 1 1,1-1-1,-1 0 0,0 0 1,0 0-1,0 0 0,0 0 1,0-1-1,0 1 0,0-1 0,0 1 1,-1-1-1,1 0 0,-1 1 1,1-1-1,-1-1 0,1 1 1,-1 0-1,-4 0 0,-7 2-556,0 0 1,0-2-1,-27 1 0,30-2-453,-1 0 1,1-1-1,-1 0 0,1-1 0,0 0 0,0-1 1,-11-4-1,-34-20-7168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44.052"/>
    </inkml:context>
    <inkml:brush xml:id="br0">
      <inkml:brushProperty name="width" value="0.05" units="cm"/>
      <inkml:brushProperty name="height" value="0.05" units="cm"/>
      <inkml:brushProperty name="color" value="#004F8B"/>
    </inkml:brush>
  </inkml:definitions>
  <inkml:trace contextRef="#ctx0" brushRef="#br0">223 196 7155,'0'0'7142,"8"-17"-5333,27-54-958,-33 68-793,-1 0 0,0 0-1,0 0 1,0 0 0,0 0-1,0-1 1,-1 1 0,1 0 0,-1-1-1,0 1 1,0 0 0,0-1-1,0 1 1,-1 0 0,1-1 0,-2-3-1,1 5-48,0 0-1,-1 0 0,1-1 1,-1 1-1,1 0 0,-1 0 1,0 0-1,0 1 0,1-1 1,-1 0-1,0 1 0,-1-1 0,1 1 1,0 0-1,0 0 0,-3-2 1,-7 0-65,0 0 0,1 0 0,-1 1 0,0 0 0,0 1 1,-16 1-1,22 0 71,-11-1-75,7 1 31,0-1 1,-1 1-1,1 1 0,0 0 0,-12 3 1,20-4 24,0 1 1,-1 0-1,1 0 1,0 0-1,0 0 1,0 0-1,0 0 1,0 1-1,0-1 1,0 1-1,0-1 0,0 1 1,1 0-1,-1 0 1,1 0-1,-1 0 1,1 0-1,0 0 1,0 0-1,0 0 1,0 0-1,0 0 1,0 1-1,1-1 1,-1 0-1,1 1 1,-1 2-1,1-1 16,-1-1-1,1 1 0,0 0 1,0 0-1,0 0 0,1-1 0,-1 1 1,1 0-1,0 0 0,0-1 1,0 1-1,0-1 0,1 1 1,-1-1-1,1 1 0,0-1 1,0 0-1,1 0 0,-1 0 1,0 0-1,1 0 0,0-1 1,0 1-1,0-1 0,0 1 0,0-1 1,4 2-1,2 0 35,0 0 0,0-1 0,1 1 0,-1-2 0,1 0 0,0 0 0,0 0 0,0-1 0,15-1 0,-22 0-36,0 0 0,1 0 1,-1-1-1,0 1 1,1-1-1,-1 0 0,0 0 1,0 0-1,1-1 1,-1 1-1,0-1 0,0 1 1,-1-1-1,1 0 1,0 0-1,-1 0 0,6-6 1,-4 3-34,0 0 1,-1-1-1,1 1 0,-1-1 1,0 0-1,-1 0 1,1 0-1,1-8 1,-1 1 333,0 0 0,0-1 0,-2 0 0,1-20 0,-1 41-406,1 0 0,1 0 0,-1 0 0,1-1 0,0 1 0,1-1 0,0 0 0,0 0 0,0 0 0,0 0 0,1-1 0,0 1 0,0-1 0,1 0 0,-1-1 0,1 0 0,12 7 0,-11-7-711,1 0 0,1 0-1,-1-1 1,0 0 0,1 0-1,0-1 1,0-1 0,14 2-1,13-2-4777</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11.308"/>
    </inkml:context>
    <inkml:brush xml:id="br0">
      <inkml:brushProperty name="width" value="0.05" units="cm"/>
      <inkml:brushProperty name="height" value="0.05" units="cm"/>
      <inkml:brushProperty name="color" value="#004F8B"/>
    </inkml:brush>
  </inkml:definitions>
  <inkml:trace contextRef="#ctx0" brushRef="#br0">164 1 8948,'0'0'6899,"-60"143"-7011,29-79-16,-5-1-2241,-1-9-4546</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13.559"/>
    </inkml:context>
    <inkml:brush xml:id="br0">
      <inkml:brushProperty name="width" value="0.05" units="cm"/>
      <inkml:brushProperty name="height" value="0.05" units="cm"/>
      <inkml:brushProperty name="color" value="#004F8B"/>
    </inkml:brush>
  </inkml:definitions>
  <inkml:trace contextRef="#ctx0" brushRef="#br0">0 835 8564,'0'0'3618,"21"-8"-2789,95-46-638,-97 44-174,-1-1-1,-1 0 1,0-2 0,-1 0-1,24-24 1,-24 18-9,0 0-1,-2-1 1,-1-1-1,0 0 1,-2-1-1,0 0 1,-2-1 0,11-33-1,-12 24 0,-2-1 1,-1 0-1,-1 0 0,-2 0 1,-3-55-1,0 75-2,0 0 0,-1 0 1,-1 0-1,0 1 0,-1-1 0,0 1 0,-1 0 0,0 0 1,-1 1-1,0-1 0,-1 1 0,0 1 0,-1-1 0,-11-11 1,18 21-7,0 0 1,-1 0-1,1 0 1,0 0-1,-1 0 1,1 0-1,0 0 1,-1 0-1,1 1 1,-1-1-1,0 0 1,1 1-1,-1 0 1,1-1-1,-1 1 1,0 0-1,1 0 1,-1 0-1,0 0 1,1 0-1,-1 0 1,0 0-1,1 1 1,-1-1-1,1 0 1,-1 1-1,0 0 1,1-1-1,-1 1 1,1 0-1,0 0 1,-1 0-1,1 0 1,-3 2-1,-1 1-4,0 1-1,1 0 1,-1 0-1,1 1 1,0-1-1,0 1 1,-3 7-1,-5 15 101,0 0 0,3 1 1,0 0-1,2 1 0,1 0 0,1 0 0,2 0 0,1 0 1,1 1-1,1-1 0,6 33 0,-5-51-53,1-1 0,1 0 0,0 1 0,0-1 0,1 0 0,1-1 0,-1 1-1,2-1 1,0 0 0,0 0 0,0 0 0,1-1 0,1 0 0,0-1 0,0 0 0,0 0 0,1 0 0,19 11 0,-11-9 0,0-2 1,0 0 0,1-1 0,0-1 0,0 0-1,1-2 1,0 0 0,0-1 0,0-1-1,32 0 1,-38-2-9,0 0-1,0-1 0,0-1 0,-1 0 1,1-1-1,0 0 0,-1-1 1,24-10-1,-29 10-20,0 0-1,-1-1 1,1 1 0,-1-1 0,0-1 0,0 1-1,0-1 1,-1 0 0,0-1 0,0 1 0,-1-1-1,0 0 1,0 0 0,0 0 0,4-13-1,-3 4-26,0-1 0,-2 0 0,4-31 0,-6 43-3,0 0-1,-1 0 1,0 0-1,0 0 1,0 0-1,0 0 1,-1 0-1,0 0 1,0 0 0,0 0-1,-1 1 1,0-1-1,0 0 1,0 1-1,0-1 1,-1 1-1,-4-6 1,5 8 9,0 0 0,0 1 1,0-1-1,0 1 0,-1-1 1,1 1-1,0 0 0,-1 0 1,1 0-1,-1 0 0,1 1 1,-1-1-1,1 1 0,-1-1 1,1 1-1,-1 0 0,0 0 1,1 0-1,-1 0 0,1 1 1,-1-1-1,0 1 0,1-1 1,-1 1-1,1 0 0,0 0 1,-1 0-1,1 0 0,0 1 1,-4 1-1,1 1-2,0 0 0,-1 1 0,2-1 0,-1 1 0,1 0 0,-1 0 1,1 0-1,1 1 0,-1 0 0,-4 9 0,4-4 37,0 0 0,1 0 0,0 0 0,0 1 0,2-1 0,-2 21 0,3-28-14,0 1 1,0-1-1,0 1 1,0-1-1,1 1 0,0-1 1,0 1-1,0-1 0,1 0 1,-1 1-1,1-1 0,0 0 1,0 0-1,0 0 0,1-1 1,-1 1-1,1 0 0,0-1 1,6 6-1,3-2-191,0 0 1,1-1-1,0 0 1,0-1-1,1-1 1,-1 0-1,1-1 1,0 0-1,0-1 1,27 1-1,32-2-4715</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14.290"/>
    </inkml:context>
    <inkml:brush xml:id="br0">
      <inkml:brushProperty name="width" value="0.05" units="cm"/>
      <inkml:brushProperty name="height" value="0.05" units="cm"/>
      <inkml:brushProperty name="color" value="#004F8B"/>
    </inkml:brush>
  </inkml:definitions>
  <inkml:trace contextRef="#ctx0" brushRef="#br0">0 0 10229,'0'0'1728,"10"17"-1720,25 62 81,-3 1-1,24 95 0,-47-144 42,48 187 884,-48-173-791,-1 0-1,2 86 0,-10-130-121,-10-8 577,5-2-651,0 0 1,0 0-1,1 0 1,1-1-1,0 1 0,0-1 1,1 0-1,0 0 0,-1-11 1,0-100-981,3 85 850,0 23 57,1 0-1,0 0 1,1 0-1,0 0 0,1 1 1,0-1-1,1 1 1,0 0-1,11-20 0,-12 27 58,0 0 0,0 0 0,1 0 0,0 0 0,0 1-1,0 0 1,0 0 0,1 0 0,-1 0 0,1 1 0,0 0 0,0-1 0,0 2-1,1-1 1,-1 1 0,1 0 0,-1 0 0,1 0 0,0 1 0,0 0-1,0 0 1,0 0 0,7 1 0,3 1 26,-1 1 0,1 0 0,-1 1 0,20 7 0,-20-6 119,1 0 1,-1 0 0,1-2 0,21 1-1,-35-2-117,0-2-1,0 1 1,0 0-1,0 0 1,1-1-1,-1 1 1,0-1-1,0 1 1,0-1-1,0 0 1,0 0-1,0 0 1,0 0-1,0-1 1,-1 1-1,1 0 1,0-1-1,-1 1 0,1-1 1,-1 1-1,1-1 1,1-2-1,-1-1-14,0 1-1,0 0 0,-1-1 0,1 1 0,-1-1 1,0 1-1,0-1 0,0 0 0,-1 1 0,0-7 1,0 2-32,0 0 1,-1 1 0,0-1 0,0 1 0,-1-1-1,0 1 1,-1 0 0,0-1 0,0 2 0,-1-1-1,-8-14 1,2 10-14,-1 1 0,0 0 0,-1 0 0,0 1-1,-23-14 1,28 19-2,-1 1-1,0 0 0,0 0 1,0 1-1,-1 0 0,1 0 1,-1 1-1,0 0 0,0 1 1,1 0-1,-14 0 0,20 2 14,1-1-1,-1 1 0,1 0 1,-1-1-1,1 1 0,-1 0 1,1 0-1,-1 0 0,1 0 1,0 0-1,-1 1 0,1-1 0,0 0 1,0 1-1,0-1 0,0 0 1,0 1-1,0-1 0,1 1 1,-1 0-1,0-1 0,1 1 1,-1-1-1,1 1 0,0 0 1,-1 0-1,1-1 0,0 1 0,0 0 1,0 3-1,2 59-170,0-55 195,0 0 0,0 0 0,1 0 0,0 0 1,1 0-1,0 0 0,0-1 0,1 0 0,0 0 0,0 0 0,1 0 0,0-1 0,0 0 0,1 0 0,0-1 0,0 0 0,1 0 0,-1 0 1,1-1-1,0 0 0,1-1 0,16 7 0,0-2 45,0 0 1,0-2 0,1-1-1,0-1 1,0-1-1,0-1 1,31-1 0,-53-2-23,1 0-1,0 0 1,0-1 0,-1 1 0,1-1 0,0 0 0,-1-1 0,1 1 0,-1-1 0,1 0 0,-1 0 0,0 0 0,0-1 0,0 1 0,0-1 0,0 0 0,-1 0 0,1 0 0,-1-1 0,0 1 0,0-1 0,0 0 0,0 0 0,-1 0 0,1 0 0,-1 0 0,0-1 0,-1 1 0,1-1 0,-1 1 0,1-1 0,-2 0 0,1 1 0,0-7-1,3-65 280,-5 58-723,2 0-1,0 1 0,5-27 0,1 29-1977,2 10-1737</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14.619"/>
    </inkml:context>
    <inkml:brush xml:id="br0">
      <inkml:brushProperty name="width" value="0.05" units="cm"/>
      <inkml:brushProperty name="height" value="0.05" units="cm"/>
      <inkml:brushProperty name="color" value="#004F8B"/>
    </inkml:brush>
  </inkml:definitions>
  <inkml:trace contextRef="#ctx0" brushRef="#br0">19 274 7988,'0'0'4402,"-4"-19"-3271,-10-63-566,14 77-471,-1 0 0,1 0 0,0 0-1,1 0 1,-1 0 0,1 1-1,0-1 1,0 0 0,0 0-1,1 0 1,0 1 0,0-1-1,0 1 1,0 0 0,1-1-1,-1 1 1,1 0 0,0 0-1,1 1 1,-1-1 0,1 1 0,-1-1-1,1 1 1,0 0 0,0 0-1,0 1 1,6-3 0,5-3 119,0 2 0,0-1 1,1 2-1,0 0 0,33-5 1,-25 7-843,49 1 1,-50 3-3430,-18-11-3607</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14.977"/>
    </inkml:context>
    <inkml:brush xml:id="br0">
      <inkml:brushProperty name="width" value="0.05" units="cm"/>
      <inkml:brushProperty name="height" value="0.05" units="cm"/>
      <inkml:brushProperty name="color" value="#004F8B"/>
    </inkml:brush>
  </inkml:definitions>
  <inkml:trace contextRef="#ctx0" brushRef="#br0">1 0 10725,'0'0'2161,"70"19"-2881,-51-15-3026,-2-4-2513</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15.321"/>
    </inkml:context>
    <inkml:brush xml:id="br0">
      <inkml:brushProperty name="width" value="0.05" units="cm"/>
      <inkml:brushProperty name="height" value="0.05" units="cm"/>
      <inkml:brushProperty name="color" value="#004F8B"/>
    </inkml:brush>
  </inkml:definitions>
  <inkml:trace contextRef="#ctx0" brushRef="#br0">1 117 6307,'0'0'12542,"27"-6"-12278,-3 0-152,167-29 520,197 0-848,-384 34 183,26-2-1488,-29 2 1200,0 1 0,1-1 0,-1 1 0,1-1 0,-1 1 0,0-1 0,1 0 0,-1 1 0,0-1 0,0 0 0,0 0 0,0 0 0,0 0 0,0 0 0,0 0 0,2-3 0,1-10-5074</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15.650"/>
    </inkml:context>
    <inkml:brush xml:id="br0">
      <inkml:brushProperty name="width" value="0.05" units="cm"/>
      <inkml:brushProperty name="height" value="0.05" units="cm"/>
      <inkml:brushProperty name="color" value="#004F8B"/>
    </inkml:brush>
  </inkml:definitions>
  <inkml:trace contextRef="#ctx0" brushRef="#br0">1 0 8788,'0'0'1593,"24"12"-75,162 75 1483,-106-55-1853,-44-19-866,-1 2 0,-1 0 0,62 40 0,-93-53-293,0 0-1,-1 0 1,1 0 0,0 1-1,-1-1 1,1 1 0,-1-1-1,0 1 1,0 0 0,0 0-1,0 0 1,0 0 0,-1 0 0,0 0-1,1 0 1,-1 1 0,0-1-1,0 0 1,-1 1 0,1-1-1,-1 8 1,0-8-3,-1 1 0,0-1 0,0 0-1,-1 1 1,1-1 0,-1 0 0,0 0 0,1 0 0,-1 0 0,-1 0-1,1 0 1,0 0 0,-1-1 0,1 1 0,-1-1 0,0 0-1,0 0 1,1 0 0,-2 0 0,1 0 0,-3 1 0,-31 14-210,0-1-1,-1-2 1,0-2 0,-42 8 0,51-17-4335,18-3 234</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15.994"/>
    </inkml:context>
    <inkml:brush xml:id="br0">
      <inkml:brushProperty name="width" value="0.05" units="cm"/>
      <inkml:brushProperty name="height" value="0.05" units="cm"/>
      <inkml:brushProperty name="color" value="#004F8B"/>
    </inkml:brush>
  </inkml:definitions>
  <inkml:trace contextRef="#ctx0" brushRef="#br0">0 1 7908,'0'0'3873,"4"115"-2128,11-57-976,3 4-673,1-1-32,0-7-64,-7-13-4370</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16.416"/>
    </inkml:context>
    <inkml:brush xml:id="br0">
      <inkml:brushProperty name="width" value="0.05" units="cm"/>
      <inkml:brushProperty name="height" value="0.05" units="cm"/>
      <inkml:brushProperty name="color" value="#004F8B"/>
    </inkml:brush>
  </inkml:definitions>
  <inkml:trace contextRef="#ctx0" brushRef="#br0">0 14 9877,'0'0'2697,"22"-3"-1417,72-8-591,-90 12-672,0-1-1,0 1 1,0 0 0,0 0 0,0 0 0,0 0 0,0 1 0,0 0 0,0 0 0,-1 0-1,1 0 1,-1 0 0,1 1 0,-1-1 0,0 1 0,0 0 0,0 0 0,0 0 0,-1 1-1,1-1 1,-1 1 0,0-1 0,0 1 0,0 0 0,-1 0 0,1 0 0,1 5 0,-1-3 30,4 10 45,-1 0 0,0 0 1,-2 0-1,3 22 0,-5-24-5,1 0-1,1 0 1,0 0-1,1-1 1,1 1 0,9 19-1,-12-29-73,1 0 1,0-1-1,0 0 1,0 1-1,0-1 1,1 0-1,-1 0 1,1-1-1,0 1 0,0-1 1,0 0-1,0 0 1,0 0-1,0-1 1,1 1-1,-1-1 1,0 0-1,7 1 0,9 0 60,0 0-1,37-3 0,-34 0 99,-10 1-151,1-1 0,-1-1 0,-1-1 0,1 1 0,0-2 0,-1 0 0,1 0 0,-1-2 0,0 1 0,-1-1 1,1-1-1,19-15 0,-23 16 23,-1 0 0,0-1 0,-1 0 0,0 0 0,0 0 1,0-1-1,-1 1 0,0-1 0,0-1 0,-1 1 0,0-1 0,-1 1 1,0-1-1,0 0 0,-1 0 0,0-1 0,-1 1 0,1-15 1,-2 22-51,-1 1 0,1 0 0,-1 0 1,0-1-1,1 1 0,-1 0 0,0 0 1,0 0-1,0 0 0,0 0 0,0 0 1,0 0-1,0 0 0,0 0 0,-1 0 1,1 1-1,0-1 0,0 0 0,-1 1 1,1-1-1,0 1 0,-1-1 0,1 1 1,0 0-1,-1 0 0,1 0 0,-1-1 1,-1 2-1,0-2-24,0 0 1,-1 1-1,1 0 0,-1 0 1,1 0-1,-1 0 1,1 1-1,0-1 0,-1 1 1,1 0-1,-6 2 1,6-1 37,0 1 0,0 0 0,1 0 0,-1 0 0,1 0 0,-1 0 0,1 1 0,0-1 0,0 1 0,0 0 0,1-1 0,-1 1 0,1 0 1,0 0-1,0 0 0,0 0 0,1 0 0,0 0 0,-1 0 0,1 0 0,0 0 0,1 0 0,1 7 0,-2-4 32,1 0 0,1-1 1,-1 1-1,1-1 0,0 1 0,1-1 0,0 0 0,-1 0 1,2 0-1,-1 0 0,1-1 0,0 1 0,8 8 0,1-4-150,2-1 0,-1 0 0,1 0 0,0-2 0,1 0 0,-1 0 0,1-2-1,1 0 1,-1-1 0,1 0 0,0-1 0,0-1 0,30-1 0,-46-1-162,1 1 0,0-1-1,0 0 1,-1 0 0,1-1 0,0 1 0,-1 0 0,1 0 0,0-1-1,-1 1 1,1-1 0,2-1 0,6-20-5074</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16.757"/>
    </inkml:context>
    <inkml:brush xml:id="br0">
      <inkml:brushProperty name="width" value="0.05" units="cm"/>
      <inkml:brushProperty name="height" value="0.05" units="cm"/>
      <inkml:brushProperty name="color" value="#004F8B"/>
    </inkml:brush>
  </inkml:definitions>
  <inkml:trace contextRef="#ctx0" brushRef="#br0">1 15 10533,'0'0'6595,"136"-7"-6595,-71 7-240,5 0-1793,-2-2-2033,-3-4-2305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44.493"/>
    </inkml:context>
    <inkml:brush xml:id="br0">
      <inkml:brushProperty name="width" value="0.05" units="cm"/>
      <inkml:brushProperty name="height" value="0.05" units="cm"/>
      <inkml:brushProperty name="color" value="#004F8B"/>
    </inkml:brush>
  </inkml:definitions>
  <inkml:trace contextRef="#ctx0" brushRef="#br0">1 211 3602,'2'-18'3337,"-1"-1"-2989,10-81 2723,11 27 5269,-20 81-7887,-1 18-699,-5 92 638,1-64-87,2 0 0,8 84 0,-5-128-293,1 0 0,0 0 0,0 0-1,1-1 1,0 1 0,1-1 0,0 0 0,0 0 0,1-1 0,0 1-1,1-1 1,-1 0 0,2-1 0,-1 0 0,1 0 0,0-1 0,0 1 0,1-2-1,0 1 1,0-1 0,0-1 0,1 0 0,-1 0 0,1-1 0,0 0-1,0 0 1,0-1 0,15 1 0,-11-2-77,0-1-1,0 0 0,0-1 1,0 0-1,0-1 1,0-1-1,0 0 0,-1-1 1,1-1-1,16-7 1,-24 8 0,0 1 1,0-1 0,0-1 0,0 1 0,-1-1-1,0 1 1,0-2 0,0 1 0,-1 0 0,0-1-1,0 0 1,0 0 0,-1 0 0,0-1-1,0 1 1,0-1 0,-1 1 0,0-1 0,0 0-1,-1 0 1,0 0 0,1-10 0,-2-50 920,-1 68-799,0-1-1,-1 1 1,1 0-1,-1 0 1,1 0-1,0 0 1,0 0 0,-1 0-1,1 1 1,0-1-1,0 0 1,0 1-1,0-1 1,0 2 0,-2 3-31,0 1 0,0-1 1,1 1-1,0 0 0,0 0 1,1 0-1,-1 0 0,2 0 1,-1 0-1,1 0 0,0 0 1,0 0-1,1 0 0,0 0 1,0 0-1,1 0 0,0 0 1,0-1-1,1 1 0,-1 0 1,1-1-1,1 0 0,-1 0 1,1 0-1,0 0 0,1 0 1,-1-1-1,1 0 1,0 0-1,1 0 0,9 6 1,30 18-3624,-44-29 3080,-1-24-12081</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17.600"/>
    </inkml:context>
    <inkml:brush xml:id="br0">
      <inkml:brushProperty name="width" value="0.05" units="cm"/>
      <inkml:brushProperty name="height" value="0.05" units="cm"/>
      <inkml:brushProperty name="color" value="#004F8B"/>
    </inkml:brush>
  </inkml:definitions>
  <inkml:trace contextRef="#ctx0" brushRef="#br0">200 0 8228,'0'0'4751,"2"22"-3337,6 65-184,5-1 0,30 111 0,-8-107-1115,-35-88-99,0-1 42,-8-5-4,-21-18-289,0 2 1,-40-20-1,58 34 193,-1 1 1,0 1-1,0 0 1,0 0-1,0 1 1,0 1-1,-1 0 1,1 1-1,-1 0 1,-16 2-1,28-1 31,0 1 0,0-1 0,0 1-1,0 0 1,0-1 0,0 1 0,1 0 0,-1 0-1,0 0 1,0-1 0,1 1 0,-1 0 0,0 0-1,1 0 1,-1 0 0,1 0 0,-1 0 0,1 1-1,0-1 1,-1 0 0,1 0 0,0 0 0,0 0-1,0 0 1,0 1 0,0-1 0,0 0 0,0 0-1,1 1 1,3 40-16,-1-35 53,1 1-1,-1-1 1,1 0-1,1 0 1,0 0-1,-1-1 1,2 0-1,-1 0 1,1 0-1,0 0 1,0-1-1,1 0 1,-1-1-1,1 1 1,14 6-1,-4-3 17,0-1-1,0 0 0,0-1 0,1-1 0,0 0 0,19 1 1,-15-3-10,-1-1 0,0-1 0,1 0 1,-1-2-1,31-5 0,-48 6-25,1-1 1,-1 0-1,1 0 1,-1-1-1,1 0 1,-1 1-1,0-1 1,0-1-1,0 1 1,0 0-1,0-1 1,0 0-1,-1 0 1,0 0-1,1 0 0,-1-1 1,0 1-1,0-1 1,-1 0-1,1 0 1,-1 0-1,0 0 1,0 0-1,0-1 1,-1 1-1,1 0 1,-1-1-1,0 1 0,-1-1 1,1 0-1,0-5 1,-1-4-15,1-47-124,-1 58 124,-1 1 0,1 0 0,0-1 0,-1 1 0,1 0 0,-1 0 0,0-1-1,1 1 1,-1 0 0,0 0 0,-1 0 0,1 0 0,0 0 0,0 0 0,-1 1 0,1-1 0,-1 0 0,0 1 0,1-1 0,-1 1-1,-3-3 1,2 4-11,2 0-92,0 4 45,1 0 0,-1 0 0,1 0 0,0 0 0,1 0 0,-1 0 0,2 5 0,-2-6 65,1 2 16,1 1-1,-1 0 1,1 0 0,1-1-1,-1 1 1,1-1-1,0 0 1,0 0 0,0 0-1,1 0 1,0 0-1,0-1 1,0 1 0,0-1-1,1 0 1,-1-1-1,1 1 1,0-1 0,1 0-1,-1 0 1,10 4-1,-1-1 22,1-1-1,-1-1 0,1 0 0,0 0 0,0-2 0,0 0 0,22 0 0,-31-2-8,1 0-1,0 0 1,0 0 0,-1-1-1,1 0 1,-1-1-1,1 0 1,-1 0-1,12-5 1,-15 5-44,0 0 1,0 0 0,-1-1 0,1 1-1,-1-1 1,1 1 0,-1-1 0,0 0-1,0 0 1,0 0 0,-1 0-1,1 0 1,-1 0 0,0 0 0,0-1-1,0 1 1,0-1 0,0 1 0,-1 0-1,1-7 1,-1 10 6,1-5-32,0 1-1,-1 0 1,1 0 0,-1 0-1,0-1 1,0 1-1,0 0 1,-1 0 0,0 0-1,0-1 1,0 1 0,0 0-1,0 0 1,-1 0-1,0 0 1,-3-5 0,5 38 494,1-22-425,1 0 0,1-1 0,-1 1-1,1 0 1,0-1 0,1 1 0,-1-1-1,1 0 1,1 0 0,-1-1 0,1 1-1,0-1 1,0 0 0,1 0-1,-1-1 1,1 1 0,0-1 0,0 0-1,0-1 1,11 5 0,-5-3 8,-1-1 0,1 0 0,0 0 0,1-1 0,-1-1 0,0 0-1,1-1 1,-1 0 0,1-1 0,0 0 0,14-2 0,-21 0-118,0 0 0,-1 0 0,1 0 1,-1-1-1,0 0 0,0 0 0,1 0 0,-2 0 0,1-1 0,0 0 0,-1 0 1,0 0-1,0-1 0,0 1 0,0-1 0,-1 0 0,0 0 0,0 0 0,4-11 1,-1 4-86,-1 0 1,-1-1 0,0 0 0,0 0 0,-2 0 0,1 0 0,0-25 882,-3 61 346,-1-14-976,2-1-1,-1 1 0,1 0 1,0 0-1,1-1 1,0 1-1,6 15 1,-6-20-114,0 0 1,1 0-1,-1 0 1,1 0-1,0-1 1,0 1-1,0-1 1,1 0 0,-1 0-1,1 0 1,0 0-1,0-1 1,0 1-1,0-1 1,0 0 0,0 0-1,5 1 1,2 0-1114,-1-1 0,0 0 0,1 0 1,20-1-1,3 0-5228</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17.939"/>
    </inkml:context>
    <inkml:brush xml:id="br0">
      <inkml:brushProperty name="width" value="0.05" units="cm"/>
      <inkml:brushProperty name="height" value="0.05" units="cm"/>
      <inkml:brushProperty name="color" value="#004F8B"/>
    </inkml:brush>
  </inkml:definitions>
  <inkml:trace contextRef="#ctx0" brushRef="#br0">15 103 5795,'0'0'7203,"-14"-96"-10485,36 89-5329</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18.266"/>
    </inkml:context>
    <inkml:brush xml:id="br0">
      <inkml:brushProperty name="width" value="0.05" units="cm"/>
      <inkml:brushProperty name="height" value="0.05" units="cm"/>
      <inkml:brushProperty name="color" value="#004F8B"/>
    </inkml:brush>
  </inkml:definitions>
  <inkml:trace contextRef="#ctx0" brushRef="#br0">114 1 6963,'0'0'11061,"1"19"-10943,5 233 1424,-5-241-1521,0 0 1,1 0 0,0-1-1,0 1 1,1-1 0,1 1-1,0-1 1,0 0 0,1-1-1,0 1 1,8 10 0,-9-14-57,0-1 0,0 0 1,0 0-1,1-1 1,0 1-1,0-1 0,1 0 1,-1 0-1,1-1 1,-1 0-1,1 0 0,0 0 1,1 0-1,-1-1 1,0 0-1,1-1 0,-1 1 1,1-1-1,8 0 0,-6 0-266,-6-1-90,1 1 0,0-1 0,-1 0-1,1 0 1,-1 0 0,1 0 0,0-1 0,-1 1-1,1-1 1,-1 0 0,1 0 0,-1 0 0,1 0-1,-1-1 1,0 0 0,0 1 0,0-1-1,6-5 1,7-16-4771</inkml:trace>
  <inkml:trace contextRef="#ctx0" brushRef="#br0" timeOffset="0.96">0 137 1569,'0'0'15895,"143"20"-15127,-89-16-399,0-2-241,-8-2-112,-13 0-32,-15 0-1937</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20.579"/>
    </inkml:context>
    <inkml:brush xml:id="br0">
      <inkml:brushProperty name="width" value="0.05" units="cm"/>
      <inkml:brushProperty name="height" value="0.05" units="cm"/>
      <inkml:brushProperty name="color" value="#004F8B"/>
    </inkml:brush>
  </inkml:definitions>
  <inkml:trace contextRef="#ctx0" brushRef="#br0">0 319 7475,'0'0'4539,"20"11"-3592,68 36 58,-70-40-820,-1-1 1,1-1-1,1 0 0,-1-2 0,1 0 0,0 0 0,-1-2 0,1-1 0,0 0 0,0-1 0,19-4 0,-35 5-159,4-2-14,1 1-1,-1-1 1,0-1 0,0 1 0,0-1 0,0 0 0,0-1-1,0 1 1,-1-1 0,0-1 0,0 1 0,0-1 0,0 0-1,-1-1 1,0 1 0,0-1 0,0 0 0,-1 0 0,0 0 0,0-1-1,-1 0 1,1 0 0,-1 0 0,-1 0 0,1 0 0,-1 0-1,-1-1 1,1 1 0,-1-1 0,-1 1 0,1-13 0,-1 11-21,0 1 1,0-1 0,0 1 0,-1-1 0,-1 1 0,1-1 0,-1 1 0,-1 0 0,1 0-1,-2 0 1,1 0 0,-1 0 0,0 0 0,0 1 0,-1 0 0,0 0 0,0 0-1,-1 1 1,0 0 0,0 0 0,-1 0 0,-13-9 0,13 10-13,0 0 1,-1 1 0,0-1-1,0 1 1,0 1 0,0 0-1,0 0 1,-1 1 0,1 0-1,-1 0 1,1 1 0,-1 0-1,0 0 1,0 1-1,-13 2 1,17-1 20,0 0-1,0 0 1,1 1-1,-1-1 0,1 1 1,0 0-1,-1 1 1,1-1-1,0 1 1,0-1-1,1 1 1,-1 1-1,0-1 1,1 0-1,0 1 1,0 0-1,0 0 1,0 0-1,1 0 1,-1 0-1,1 0 1,0 1-1,0-1 1,1 1-1,-1-1 0,1 1 1,0 0-1,1-1 1,-1 7-1,-1-4 23,1 1-1,1 0 1,0 0-1,0 0 1,0 0-1,1 0 0,0-1 1,0 1-1,1 0 1,0-1-1,1 1 1,0-1-1,4 9 0,-2-8 23,0-1 0,0 0 0,1 0-1,0-1 1,1 0 0,-1 0-1,1 0 1,0-1 0,0 0-1,1 0 1,13 6 0,2-1-7,1 0 0,0-2 0,1 0 0,-1-2 0,1 0 0,27 1 1,-5-3-360,0-2 1,64-6-1,-98 3-439,0 0-1,0-2 0,0 1 1,0-2-1,0 1 0,-1-2 1,23-11-1,10-14-3565</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20.937"/>
    </inkml:context>
    <inkml:brush xml:id="br0">
      <inkml:brushProperty name="width" value="0.05" units="cm"/>
      <inkml:brushProperty name="height" value="0.05" units="cm"/>
      <inkml:brushProperty name="color" value="#004F8B"/>
    </inkml:brush>
  </inkml:definitions>
  <inkml:trace contextRef="#ctx0" brushRef="#br0">41 1 5523,'0'0'5896,"-2"20"-5243,-28 413 4422,23 20-4192,7-440-943,-1-5 9,0-1 0,1 0-1,0 0 1,1 1 0,-1-1 0,1 0 0,1 0-1,-1 0 1,1 0 0,1 0 0,-1 0 0,1 0-1,4 7 1,-6-14-65,-1 0 0,0 0 0,0 1 0,1-1 0,-1 0 0,1 0-1,-1 0 1,0 0 0,1 1 0,-1-1 0,0 0 0,1 0 0,-1 0 0,1 0-1,-1 0 1,0 0 0,1 0 0,-1 0 0,1 0 0,-1 0 0,0 0 0,1 0 0,-1 0-1,1 0 1,-1-1 0,0 1 0,1 0 0,-1 0 0,1 0 0,-1 0 0,0-1 0,1 1-1,-1 0 1,0 0 0,0-1 0,1 1 0,-1 0 0,0-1 0,0 1 0,1 0-1,-1-1 1,0 1 0,0 0 0,0-1 0,1 1 0,-1-1 0,0 1 0,0 0 0,0-2-1,9-23-2115,-8 22 1397,13-38-4087</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21.280"/>
    </inkml:context>
    <inkml:brush xml:id="br0">
      <inkml:brushProperty name="width" value="0.05" units="cm"/>
      <inkml:brushProperty name="height" value="0.05" units="cm"/>
      <inkml:brushProperty name="color" value="#004F8B"/>
    </inkml:brush>
  </inkml:definitions>
  <inkml:trace contextRef="#ctx0" brushRef="#br0">303 1 3858,'0'0'8601,"0"28"-7907,-9 432 4009,-5 65-4367,14-520-553,0-1-1,0 0 1,0 1-1,0-1 1,-1 1-1,0-1 0,0 0 1,0 0-1,0 0 1,-1 1-1,0-1 1,-2 4-1,3-7-58,-1 0-1,0 1 1,1-1-1,-1 0 1,0 0-1,0 0 1,1 0-1,-1 0 1,0 0-1,0 0 1,0-1-1,0 1 1,0-1-1,0 1 1,0-1-1,0 0 1,-1 0-1,1 0 1,0 0-1,0 0 1,0 0-1,0-1 1,0 1-1,0-1 1,0 1-1,0-1 1,-3-1-1,-29-14-4368</inkml:trace>
  <inkml:trace contextRef="#ctx0" brushRef="#br0" timeOffset="1">0 786 5587,'0'0'3745,"40"-101"-639,-3 73-1490,6 0-127,11 4-961,2 9 97,2 6-209,-4 9-64,-4 0 272,-9 13-624,-8 9 0,-8 4-64,-2-4 64,-4 1-80,-5-6-880,1-10-2210,-3-7-2752</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21.658"/>
    </inkml:context>
    <inkml:brush xml:id="br0">
      <inkml:brushProperty name="width" value="0.05" units="cm"/>
      <inkml:brushProperty name="height" value="0.05" units="cm"/>
      <inkml:brushProperty name="color" value="#004F8B"/>
    </inkml:brush>
  </inkml:definitions>
  <inkml:trace contextRef="#ctx0" brushRef="#br0">0 1 11269,'0'0'1681</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21.999"/>
    </inkml:context>
    <inkml:brush xml:id="br0">
      <inkml:brushProperty name="width" value="0.05" units="cm"/>
      <inkml:brushProperty name="height" value="0.05" units="cm"/>
      <inkml:brushProperty name="color" value="#004F8B"/>
    </inkml:brush>
  </inkml:definitions>
  <inkml:trace contextRef="#ctx0" brushRef="#br0">308 121 7091,'0'0'3991,"-7"-17"-1963,-25-51-1102,31 66-858,-1-1-1,0 0 1,0 1 0,0 0 0,-1-1 0,1 1-1,0 0 1,-1 0 0,1 0 0,-1 1 0,0-1-1,0 1 1,0-1 0,0 1 0,0 0 0,0 0-1,0 0 1,0 0 0,-6 0 0,-1 1 75,1-1 1,-1 2 0,1-1-1,-14 4 1,20-4-156,-5 2 98,0 1-1,1-1 1,-1 1 0,1 1 0,0-1-1,0 1 1,0 0 0,0 1-1,1 0 1,-1 0 0,1 0 0,1 1-1,-1 0 1,1 0 0,0 0-1,0 0 1,1 1 0,-1 0 0,2 0-1,-1 0 1,1 1 0,-4 12-1,5-14-65,0 0-1,0 1 1,0-1 0,1 1-1,0 0 1,1-1-1,-1 1 1,1 0-1,1-1 1,-1 1-1,1 0 1,0-1-1,1 1 1,-1-1-1,1 1 1,1-1 0,-1 0-1,1 0 1,0 0-1,0 0 1,1 0-1,0-1 1,0 1-1,0-1 1,1 0-1,-1-1 1,9 7 0,-1-3-146,0-1 1,1 0-1,0-1 1,1 0 0,-1-1-1,1 0 1,0-1-1,0-1 1,23 2 0,11-1-4564,72-3 0,-53-5-1727</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22.374"/>
    </inkml:context>
    <inkml:brush xml:id="br0">
      <inkml:brushProperty name="width" value="0.05" units="cm"/>
      <inkml:brushProperty name="height" value="0.05" units="cm"/>
      <inkml:brushProperty name="color" value="#004F8B"/>
    </inkml:brush>
  </inkml:definitions>
  <inkml:trace contextRef="#ctx0" brushRef="#br0">291 142 5491,'0'0'9673,"-2"-16"-8408,-7-52-622,8 65-605,-1 0 1,1 0 0,-1 0-1,0 1 1,0-1 0,0 1-1,0-1 1,0 1 0,-1 0-1,1 0 1,-1 0 0,1 0-1,-1 0 1,0 1-1,0-1 1,1 1 0,-1-1-1,0 1 1,0 0 0,-1 0-1,1 1 1,0-1 0,0 1-1,0-1 1,-1 1-1,-5 1 1,4-2-26,-8-1-25,-1 1 0,0 1 0,0 0-1,0 1 1,1 0 0,-1 1 0,-14 4-1,24-5-3,0 0-1,0 1 0,0-1 0,0 1 0,0 0 0,0 0 1,1 1-1,-1-1 0,1 1 0,0 0 0,-1-1 0,1 2 1,0-1-1,1 0 0,-1 0 0,1 1 0,-1 0 0,1-1 1,0 1-1,1 0 0,-1 0 0,0 0 0,1 0 1,0 0-1,0 1 0,0 7 0,0-8 29,1-1 1,-1 1-1,1 0 1,0 0-1,0 0 0,1-1 1,-1 1-1,1 0 1,0 0-1,0-1 1,0 1-1,1-1 0,-1 1 1,1-1-1,0 1 1,-1-1-1,2 0 0,-1 0 1,3 3-1,-1-2 6,0-1 0,1 0-1,-1 0 1,1 0 0,0-1-1,0 1 1,0-1 0,0 0 0,0-1-1,0 1 1,1-1 0,-1 0 0,8 0-1,-2 1-182,0-2-1,0 1 1,0-1 0,0 0-1,0-1 1,0-1-1,0 0 1,0 0 0,0-1-1,17-7 1,-23 7 84,0 0-1,0 0 1,0 0 0,-1 0 0,0-1 0,1 1 0,-1-1 0,-1 0-1,1-1 1,0 1 0,-1-1 0,0 1 0,0-1 0,0 0 0,-1 0-1,0 0 1,0-1 0,0 1 0,-1 0 0,1-1 0,-1 1 0,0-1-1,0-7 1,0-50 337,-2 43 1016,0 46-623,0-18-655,1-1-1,0 0 1,0 0 0,1 1-1,0-1 1,0 0-1,1 0 1,0 0 0,0 0-1,1 0 1,6 11-1,-7-14-337,2 0 1,-1 0-1,0-1 0,1 1 0,-1-1 0,1 0 0,0 0 0,0 0 0,0-1 0,1 1 0,-1-1 0,0 0 1,1 0-1,0 0 0,-1-1 0,1 0 0,0 0 0,7 1 0,26 0-4757</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22.702"/>
    </inkml:context>
    <inkml:brush xml:id="br0">
      <inkml:brushProperty name="width" value="0.05" units="cm"/>
      <inkml:brushProperty name="height" value="0.05" units="cm"/>
      <inkml:brushProperty name="color" value="#004F8B"/>
    </inkml:brush>
  </inkml:definitions>
  <inkml:trace contextRef="#ctx0" brushRef="#br0">270 58 112,'0'0'16255,"-20"-11"-15502,-64-31-572,82 41-172,-1 0 0,1 0-1,-1 1 1,1-1 0,-1 1-1,1 0 1,-1 0 0,0 0-1,1 0 1,-1 0-1,1 0 1,-1 1 0,1-1-1,-1 1 1,1 0 0,-1 0-1,1 0 1,-1 0 0,1 0-1,0 0 1,0 1 0,-1-1-1,1 1 1,0 0 0,1-1-1,-1 1 1,0 0 0,0 0-1,-2 4 1,-2 1 35,-4 4 17,0 1 0,1 0 0,1 0 0,0 1-1,1 0 1,0 0 0,-5 15 0,9-19-24,-1 1 1,2-1-1,-1 0 1,2 1-1,-1-1 1,1 1-1,0 0 1,1-1-1,0 1 1,1 0-1,0-1 1,3 12-1,-2-16-22,0 0 1,1 0-1,0 0 0,0-1 0,0 1 0,0-1 0,1 0 0,-1 1 1,1-2-1,0 1 0,0 0 0,1-1 0,-1 0 0,1 0 1,0 0-1,0 0 0,0-1 0,0 0 0,8 2 0,5 2 21,1-1 0,-1 0 0,1-2 0,26 2 0,-22-3-146,1-2 1,-1 0-1,0-1 0,1-2 1,-1 0-1,26-8 1,-41 9 81,-1 0 0,0-1 0,0 0 1,0 0-1,0 0 0,-1-1 1,1 0-1,-1 0 0,0-1 0,0 0 1,-1 0-1,1 0 0,-1-1 1,0 0-1,-1 0 0,1 0 0,-1 0 1,0-1-1,-1 1 0,1-1 1,-1 0-1,-1 0 0,3-9 0,-4 11 9,0 0-1,0 1 1,-1-1-1,0 0 0,1 0 1,-2 0-1,1 0 1,0 0-1,-1 1 0,0-1 1,0 0-1,-1 0 1,1 1-1,-1-1 1,-3-5-1,4 8 13,-1-1 0,0 1 0,0 0 0,1 0 0,-1 1 0,0-1 0,-1 0 0,1 0 0,0 1 0,0 0 0,-1-1 0,1 1 0,-1 0 0,1 0 0,-1 0 0,1 1 0,-1-1 0,0 0 0,1 1 0,-1 0 0,0 0 0,0 0 0,1 0 0,-1 0 0,0 0 0,1 1 0,-1-1 0,0 1 1,-3 1-2,2-1 50,-1 1-1,1 0 1,0 0-1,0 0 1,-1 1-1,2-1 1,-1 1-1,0 0 1,0 0-1,1 0 1,0 1-1,-1-1 1,1 1-1,1 0 0,-1-1 1,0 1-1,-2 6 1,1-2 41,1 1 1,0-1-1,0 0 0,1 1 1,0-1-1,0 1 0,1 0 1,0 13-1,1-19-64,1 0-1,-1-1 1,1 1-1,0-1 1,0 1-1,0-1 1,0 0 0,0 1-1,1-1 1,-1 0-1,1 0 1,-1 0-1,1 0 1,0 0-1,0 0 1,0 0-1,0-1 1,0 1 0,0 0-1,1-1 1,-1 0-1,0 0 1,1 0-1,-1 0 1,1 0-1,-1 0 1,1 0-1,-1-1 1,1 0 0,3 1-1,12 2-29,1-1-1,-1 0 1,20-2-1,-34 0-21,13 1-304,-4-1-706,-1 0 0,0-1 0,22-3 1,5-12-4713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44.870"/>
    </inkml:context>
    <inkml:brush xml:id="br0">
      <inkml:brushProperty name="width" value="0.05" units="cm"/>
      <inkml:brushProperty name="height" value="0.05" units="cm"/>
      <inkml:brushProperty name="color" value="#004F8B"/>
    </inkml:brush>
  </inkml:definitions>
  <inkml:trace contextRef="#ctx0" brushRef="#br0">1 4 8612,'0'0'9396,"139"-4"-7683,-50 4-144,4 0-369,-6 0-543,-15 8-177,-20-3-272,-19-1-128,-20-2-80,-11-2-16,-8 0-1521,-21 0-1440,-13 0-1009,-9 0-3329</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23.938"/>
    </inkml:context>
    <inkml:brush xml:id="br0">
      <inkml:brushProperty name="width" value="0.05" units="cm"/>
      <inkml:brushProperty name="height" value="0.05" units="cm"/>
      <inkml:brushProperty name="color" value="#004F8B"/>
    </inkml:brush>
  </inkml:definitions>
  <inkml:trace contextRef="#ctx0" brushRef="#br0">38 478 3458,'0'0'4575,"-6"16"-2910,1-5-1333,0 2 155,0 0 1,1 0 0,0 0-1,1 1 1,1 0 0,-2 24-1,4-38-705,11-32-1492,-3 10 1105,-1 0 1,0-1 0,-2 1 0,4-32 0,-2 17 1336,-7 35 591,0 5-395,-1 37 7,0-18-243,0-1 1,1 1 0,2-1 0,7 42-1,-8-59-648,0 0 0,0 0 0,1 0 0,-1 0 0,1 0 0,0 0 0,0-1 0,0 1 0,1-1 0,-1 1 0,1-1 0,0 0-1,0 0 1,0 0 0,0 0 0,1-1 0,-1 1 0,1-1 0,-1 0 0,1 0 0,0 0 0,0 0 0,0-1 0,0 1 0,0-1 0,0 0-1,0-1 1,1 1 0,-1-1 0,9 0 0,-8 0-125,1-1 0,-1 0-1,0 0 1,1 0 0,-1-1-1,0 0 1,1 0 0,-1 0-1,0-1 1,-1 0 0,1 0-1,0 0 1,-1 0 0,0-1-1,0 1 1,0-1 0,0 0-1,0-1 1,-1 1 0,0-1-1,0 1 1,4-9 0,7-13-340,-2-1 1,-1 0-1,9-33 1,-4 12 1496,-16 56-1043,0 0-1,1 0 1,0 0-1,0-1 0,1 1 1,0 0-1,0-1 1,1 1-1,-1-1 0,2 0 1,-1 0-1,1 0 0,0 0 1,1-1-1,-1 0 1,1 0-1,1 0 0,-1 0 1,1-1-1,0 0 1,0 0-1,0 0 0,1-1 1,0 0-1,0 0 0,0-1 1,0 0-1,0 0 1,1-1-1,-1 0 0,1 0 1,-1 0-1,1-1 1,0-1-1,8 1 0,-11-1-40,14 2-36,-1-1 0,0 0-1,1-2 1,-1 0 0,27-6 0,-41 6 44,1 0 0,-1-1 0,0 1-1,0-1 1,0 0 0,-1 0 0,1-1 0,0 1 0,-1-1 0,0 1-1,1-1 1,-1 0 0,0-1 0,0 1 0,-1 0 0,1-1 0,-1 1-1,0-1 1,0 0 0,0 0 0,0 0 0,0 0 0,-1 0 0,0 0-1,0-1 1,0 1 0,-1 0 0,1-8 0,0 7 50,0-3 35,-1 0 1,1 0 0,-1-1-1,0 1 1,-1 0 0,-2-10-1,2 16-64,1 0-1,-1 0 1,0 0-1,0 1 1,0-1-1,0 0 1,0 1-1,0-1 1,-1 1 0,1-1-1,0 1 1,-1-1-1,0 1 1,1 0-1,-1 0 1,1 0-1,-1 0 1,0 0-1,0 0 1,0 0-1,1 1 1,-1-1-1,0 1 1,0-1 0,0 1-1,0 0 1,0 0-1,0-1 1,0 1-1,-3 1 1,1-1-11,0-1 0,0 1 0,0 1 0,0-1 0,0 0 0,0 1 0,0 0 0,0 0 0,0 0 0,1 0-1,-1 1 1,0 0 0,1-1 0,-1 1 0,-5 5 0,6-4-10,1 1-1,0-1 0,0 1 0,0-1 0,0 1 1,1 0-1,-1-1 0,1 1 0,0 0 0,0 0 1,1 0-1,-1 0 0,1 0 0,0 0 0,0 8 0,0-8 8,0-1-1,1 1 0,-1-1 0,1 0 1,-1 1-1,1-1 0,0 1 0,0-1 1,1 0-1,-1 0 0,1 0 0,-1 0 1,1 0-1,0 0 0,0 0 0,0 0 1,3 2-1,0-1 19,0-1 1,0 1 0,0-1 0,0 0-1,1 0 1,-1 0 0,1-1-1,-1 0 1,7 2 0,10 1-68,1-1-1,-1-2 1,1 0-1,25-1 1,-40-1-26,-1 0-1,1-1 1,-1 0-1,1 0 1,-1-1 0,1 0-1,-1 0 1,0 0 0,0-1-1,0 0 1,0-1 0,0 0-1,9-7 1,-11 7 29,-1 0 0,0 0 0,-1 0 1,1 0-1,-1-1 0,1 1 0,-1-1 1,-1 0-1,1 0 0,-1 0 0,0 0 0,0-1 1,0 1-1,-1-1 0,0 1 0,0-1 0,0 1 1,-1-12-1,0-13 243,0 44 395,1 50 150,-1-61-733,0 0 0,1 0 0,0 0 0,-1 0 0,1 0 0,1 0 0,-1 0 0,0 0 0,1-1 0,-1 1 0,1 0 0,0-1 0,0 0 0,0 1 0,0-1 0,0 0 0,0 0 0,1 0 0,-1 0 0,1 0 0,0-1 0,-1 1 0,1-1 0,0 1 0,0-1 0,0 0-1,0 0 1,0-1 0,6 2 0,8 1-80,0-1-1,0-1 0,0 0 0,17-2 0,-30 1 23,0-1 0,0 0 0,-1 0 0,1 0 0,0 0 0,-1 0 0,1-1 0,-1 1 0,1-1-1,-1 0 1,0 0 0,0-1 0,0 1 0,0-1 0,0 1 0,0-1 0,-1 0 0,0 0 0,1 0 0,-1 0 0,0-1 0,0 1 0,-1 0-1,1-1 1,1-5 0,1-3 22,0 0 0,-1 0 0,0 0 0,-1-1-1,0 1 1,-1-21 0,-1 33 263,0 6 154,0 9-347,0-8-11,-1 1-1,2 0 0,-1-1 0,1 1 1,0 0-1,0-1 0,4 11 0,-3-15-47,0 0-1,-1 0 0,1-1 1,0 0-1,0 1 0,0-1 1,1 0-1,-1 0 0,0 0 0,1 0 1,0 0-1,-1 0 0,1-1 1,0 0-1,0 1 0,0-1 1,0 0-1,0 0 0,0-1 1,0 1-1,0 0 0,6-1 1,4 2-598,1 0 0,-1-2 0,1 1 0,0-2 0,-1 0 0,1 0 0,-1-2 0,18-4 0,-24 5 415,-1-1 1,0 1 0,0-1-1,0-1 1,-1 1 0,1-1-1,-1 0 1,0 0 0,0-1-1,0 1 1,0-1 0,-1 0-1,0 0 1,0-1 0,-1 1-1,1-1 1,-1 0 0,0 0-1,2-8 1,48-142 3566,22-56 613,-75 212-3986,18-43 597,-10 28 51,-8 20 1154,-49 129-2142,36-103 434,1 1-1,1 0 1,1 0-1,2 1 1,-3 35-1,9-57-78,1-1 1,1 1-1,0 0 1,1-1-1,0 1 1,4 17-1,-4-24-13,1-1 0,-1 0 0,1 1 0,0-1 0,0 0-1,0 0 1,0 0 0,1 0 0,-1-1 0,1 1 0,-1 0 0,1-1-1,0 0 1,0 0 0,0 0 0,1 0 0,-1 0 0,0-1-1,1 1 1,-1-1 0,1 0 0,4 1 0,6 1-324,-1 0 1,1-1-1,26 0 1,12-7-4470,-30-7 1142,-8-10-1691</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24.332"/>
    </inkml:context>
    <inkml:brush xml:id="br0">
      <inkml:brushProperty name="width" value="0.05" units="cm"/>
      <inkml:brushProperty name="height" value="0.05" units="cm"/>
      <inkml:brushProperty name="color" value="#004F8B"/>
    </inkml:brush>
  </inkml:definitions>
  <inkml:trace contextRef="#ctx0" brushRef="#br0">1 1 10405,'0'0'6163,"110"14"-3698,-46-4-1761,8 1-336,-3-4-16,-7 1-272,-13-3-32,-13-1-48,-16-2-336,-13-2-128,-36-9-13991</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27.223"/>
    </inkml:context>
    <inkml:brush xml:id="br0">
      <inkml:brushProperty name="width" value="0.05" units="cm"/>
      <inkml:brushProperty name="height" value="0.05" units="cm"/>
      <inkml:brushProperty name="color" value="#004F8B"/>
    </inkml:brush>
  </inkml:definitions>
  <inkml:trace contextRef="#ctx0" brushRef="#br0">1 673 9316,'0'0'1681,"17"-2"-795,3 0-748,-1-1 1,1-1-1,-1 0 0,0-2 1,-1 0-1,1-1 1,26-15-1,-33 14-54,0 0-1,-1-1 1,0 0 0,0 0-1,-1-2 1,0 1 0,-1-1-1,0 0 1,-1-1 0,0 0-1,-1 0 1,0-1 0,-1 0-1,0 0 1,-1-1 0,-1 0-1,0 1 1,-1-1 0,0-1-1,-1 1 1,0-28 0,-1 25-82,-1 1 1,0-1-1,-2 0 0,1 0 1,-2 1-1,0-1 1,-2 1-1,1 0 0,-14-28 1,11 28-1,-3-4 10,-1 1 1,-13-19-1,22 34-10,0 1 0,-1 0 0,1 0 0,-1 0-1,1 0 1,-1 1 0,0-1 0,0 1 0,0-1 0,0 1 0,-1 0-1,1 0 1,-1 1 0,1-1 0,-1 1 0,0-1 0,1 1 0,-8-1-1,9 2-14,-1 1 0,1 0-1,0-1 1,-1 1-1,1 0 1,0 0-1,0 0 1,0 0-1,0 0 1,0 1-1,0-1 1,0 0-1,0 1 1,1 0-1,-1-1 1,0 1-1,1 0 1,-1 0-1,1 0 1,0 0-1,0 0 1,0 0-1,-2 4 1,-18 58-72,21-62 85,-8 43 34,2 0 0,2 0-1,2 0 1,4 55-1,-1-87-13,0 1-1,0-1 1,1 1-1,1-1 0,0 0 1,1 0-1,1 0 0,0 0 1,0-1-1,1 0 1,1 0-1,0 0 0,14 17 1,-13-21 6,0 0 1,0 0 0,1-1 0,0 0-1,0-1 1,0 0 0,1 0 0,0-1-1,0 0 1,1-1 0,-1 0-1,1-1 1,0 0 0,0 0 0,0-1-1,20 1 1,-3-2 23,0 0 0,-1-2 0,34-5 0,-52 4-34,0 1 0,-1-1 0,1-1-1,-1 0 1,1 0 0,-1-1 0,0 1 0,0-2 0,-1 1-1,1-1 1,-1 0 0,0-1 0,0 0 0,7-8 0,-10 6 22,1 0 0,-1 0 0,-1 0 0,0 0 1,0-1-1,0 1 0,-1-1 0,-1 0 0,1 0 0,-1 0 1,-1 0-1,0 0 0,0 0 0,-1 0 0,-3-16 1,4 23-39,-1-1 1,0 0-1,0 1 1,0-1-1,-1 1 1,1-1-1,-1 1 1,1 0-1,-1 0 1,0-1-1,0 1 1,0 0-1,0 1 1,0-1 0,0 0-1,0 1 1,-1-1-1,1 1 1,-1-1-1,1 1 1,-1 0-1,1 0 1,-1 0-1,-4 0 1,5 1-19,0-1 0,0 1 1,0 0-1,0 0 0,0 0 1,0 0-1,0 0 0,0 1 0,0-1 1,0 1-1,0-1 0,0 1 1,0 0-1,0 0 0,0-1 1,0 2-1,0-1 0,1 0 0,-1 0 1,1 0-1,-1 1 0,0-1 1,1 1-1,0-1 0,-1 1 1,1 0-1,0-1 0,0 1 0,0 0 1,0 0-1,0 0 0,-1 3 1,0 1-3,1 0 0,-1 0 0,1 0 1,0 0-1,0 0 0,1 0 0,0 1 0,0-1 1,0 0-1,1 0 0,0 0 0,0 0 1,0 0-1,1 0 0,0 0 0,0 0 1,0-1-1,1 1 0,0-1 0,0 0 1,6 7-1,-5-6 25,2-1 1,-1 0 0,0 0-1,1-1 1,0 0 0,0 0-1,0 0 1,1-1-1,-1 0 1,1 0 0,0-1-1,0 1 1,0-1 0,0-1-1,0 0 1,0 0-1,12 0 1,-14 0-68,1-1 0,-1 0-1,0 0 1,0-1 0,0 1 0,0-1 0,0 0-1,1-1 1,-2 1 0,1-1 0,9-5-1,-10 5-56,-1-1 0,0 0 0,-1 0 0,1 0 0,0 0 0,-1 0 0,1 0 0,-1-1 0,0 1 0,0-1 0,-1 0 0,1 1-1,-1-1 1,0 0 0,2-7 0,4-26-621,-6 26 549,1 0-1,1-1 1,0 1-1,0 0 1,7-14-1,-8 22 223,-1 1 1,1-1-1,0 1 0,0-1 0,0 1 0,0 0 0,0-1 1,1 1-1,-1 0 0,0 1 0,1-1 0,0 0 0,-1 1 1,1-1-1,0 1 0,0 0 0,0 0 0,0 0 0,0 0 1,0 1-1,0-1 0,0 1 0,0 0 0,5 0 0,-2 0 61,-1 0-1,1 0 1,-1 1-1,1 0 1,-1 0-1,1 0 0,-1 1 1,0-1-1,0 2 1,0-1-1,0 0 1,0 1-1,0 0 0,-1 0 1,1 0-1,-1 1 1,0 0-1,0-1 1,0 1-1,0 1 0,-1-1 1,0 0-1,0 1 1,0 0-1,3 7 0,-1-4 14,-1 1 0,0-1 0,0 1 0,-1 0 0,0 0 0,-1 0 0,3 16 0,-5-21-99,1-1 0,-1 0 0,0 1 0,0-1 0,0 0 0,-1 0-1,1 1 1,-1-1 0,0 0 0,0 0 0,0 0 0,0 1 0,0-1 0,-1 0-1,1-1 1,-1 1 0,0 0 0,0 0 0,0-1 0,0 1 0,0-1-1,-1 0 1,1 1 0,-1-1 0,-3 2 0,-3 1-567,-1-1 0,-1 1 0,1-2 0,-1 0 0,1 0 0,-1 0 0,0-2-1,0 1 1,-22-1 0,5-1-3585</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28.144"/>
    </inkml:context>
    <inkml:brush xml:id="br0">
      <inkml:brushProperty name="width" value="0.05" units="cm"/>
      <inkml:brushProperty name="height" value="0.05" units="cm"/>
      <inkml:brushProperty name="color" value="#004F8B"/>
    </inkml:brush>
  </inkml:definitions>
  <inkml:trace contextRef="#ctx0" brushRef="#br0">1 0 5683,'0'0'3860,"6"27"-3462,64 348 4044,-67-355-4421,21 110 439,-21-114-554,2-1 0,0 0-1,1-1 1,0 1 0,2-1-1,10 17 1,-11-25-2727,-5-17-1975,-2-16-767</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28.925"/>
    </inkml:context>
    <inkml:brush xml:id="br0">
      <inkml:brushProperty name="width" value="0.05" units="cm"/>
      <inkml:brushProperty name="height" value="0.05" units="cm"/>
      <inkml:brushProperty name="color" value="#004F8B"/>
    </inkml:brush>
  </inkml:definitions>
  <inkml:trace contextRef="#ctx0" brushRef="#br0">0 65 7796,'0'0'4234,"21"-9"-3322,-3 0-739,-9 4-80,1 0 1,0 0 0,0 1 0,0 0 0,1 1 0,-1 0 0,1 0 0,0 2 0,0-1-1,-1 1 1,17 1 0,-14 1-24,-1 1-1,1 0 1,-1 1 0,0 1-1,0 0 1,0 0-1,0 1 1,-1 1-1,0 0 1,0 0 0,17 15-1,-22-17-50,0 1 0,-1 0 0,0 0 0,0 0 0,0 1 0,-1-1 0,0 1-1,0 0 1,0 1 0,-1-1 0,0 1 0,0-1 0,-1 1 0,0 0 0,0 0 0,0 0 0,-1 0 0,0 0-1,-1 1 1,1-1 0,-1 0 0,-1 8 0,-1-10-19,1 0 0,-1 0 0,1 0 0,-1-1 1,-1 1-1,1-1 0,-1 0 0,0 1 0,0-1 0,0 0 0,0-1 0,-1 1 0,1-1 0,-1 1 0,0-1 0,0 0 0,0 0 1,-1-1-1,1 1 0,-1-1 0,1 0 0,-1 0 0,0-1 0,-5 2 0,-9 2-15,0 0 0,0-2 0,0 0 0,0-1 0,-20-1 0,36-1-24,0 0 0,0 0 0,0 0 0,0 0 0,-1-1 0,1 1 0,0-1 0,0 0 0,0 0 0,0 0 0,0 0 0,1-1 0,-1 1 0,0-1 0,1 0 0,-1 0 0,1 0 0,-3-2 0,3 2-24,1 0 0,0-1 0,-1 1 0,1-1 0,0 1 0,1-1 0,-1 0 0,0 1 0,1-1 1,-1 0-1,1 1 0,0-1 0,0 0 0,0 0 0,0 1 0,0-1 0,1 0 0,-1 1 0,1-1 0,0 0 0,1-3 0,0 2 10,1-1 1,-1 1 0,1 0-1,0 0 1,0 0-1,0 1 1,0-1 0,0 1-1,1 0 1,0-1 0,0 2-1,0-1 1,0 0-1,0 1 1,0 0 0,1 0-1,-1 0 1,6-1 0,8-3 32,0 1 0,0 0 0,25-2 0,68 2 318,-83 6-72,1-2 0,0-1 0,28-6 1,-53 7-160,-1-1 1,0 1-1,-1-1 0,1 1 1,0-1-1,0 0 1,-1 0-1,1 0 0,-1 0 1,1-1-1,-1 1 0,0-1 1,0 1-1,0-1 1,0 0-1,-1 0 0,1 0 1,-1 0-1,0 0 1,1 0-1,-1 0 0,-1 0 1,1-1-1,0 1 1,-1 0-1,0 0 0,0-1 1,0 1-1,0 0 1,0-1-1,-1 1 0,1 0 1,-1 0-1,0-1 0,0 1 1,0 0-1,0 0 1,-1 0-1,1 0 0,-1 0 1,0 1-1,0-1 1,0 0-1,0 1 0,0-1 1,0 1-1,-1 0 1,1 0-1,-4-2 0,0 1-99,0 0 0,-1 1 0,1-1 0,-1 2 0,1-1 0,-1 1 0,0 0 0,0 0 0,0 1 0,1 0 0,-1 0 0,0 0 0,0 1 0,-11 3 0,15-3 15,0 0 0,-1 0 0,1 1 0,0-1 0,0 1 0,0 0 0,0 0 0,0 0 0,1 0 0,-1 0 0,1 1 0,-1-1 0,1 1 0,0 0 0,0 0 0,0 0 0,0 0 0,0 0 0,1 0 0,-1 0 0,1 0 0,0 1 0,0-1 0,0 0 0,1 1 0,-1-1 0,1 1 1,0-1-1,0 5 0,0-1 0,0-1 0,1 0 1,0 0-1,0 0 1,0-1-1,1 1 0,0 0 1,0 0-1,0-1 1,1 1-1,0-1 1,0 0-1,0 0 0,1 0 1,5 6-1,-1-3 27,0-1-1,0 0 0,1 0 0,0-1 1,0 0-1,0-1 0,1 0 1,11 4-1,4 0 36,1-1 0,0-1 0,0-2 0,1-1 0,-1 0 0,36-1 0,-54-3-7,-1 0 0,0 0 0,0-1 0,0 0 0,1 0 0,-1 0 0,0-1 0,0 0 0,-1-1 0,11-4 0,-13 4-32,-1 1 0,0-1 0,0 0 0,0 0 0,-1 0 0,1 0 0,-1 0 0,0-1 0,0 1 0,0-1 0,0 1 0,0-1 0,-1 0 0,0 0 0,0 1 0,0-1 0,0 0 0,0 0 0,-1 0 0,0-6 0,2-10-447,0-1-1,-2 0 1,-4-29-1,3 55 470,0 1 0,0-1 0,1 1 1,-1-1-1,1 1 0,0-1 0,1 1 0,-1-1 0,1 1 0,0-1 0,1 1 0,3 8 1,-2-9-19,0-1 1,1 1-1,0-1 1,0 0-1,0-1 1,0 1-1,1-1 1,-1 0-1,1 0 1,0 0-1,0-1 1,0 1-1,0-1 1,8 2-1,0-1-726,0 0-1,1 0 0,-1-2 1,24 1-1,-6-2-3976</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29.628"/>
    </inkml:context>
    <inkml:brush xml:id="br0">
      <inkml:brushProperty name="width" value="0.05" units="cm"/>
      <inkml:brushProperty name="height" value="0.05" units="cm"/>
      <inkml:brushProperty name="color" value="#004F8B"/>
    </inkml:brush>
  </inkml:definitions>
  <inkml:trace contextRef="#ctx0" brushRef="#br0">6 1 7299,'0'0'6454,"-1"7"-6145,-2 42 158,1-1 0,7 68-1,-3-94-372,2 1 0,0-1 1,1 0-1,1 0 0,1 0 0,1-1 0,19 34 0,-23-48-77,0 0 0,1-1-1,0 1 1,1-1-1,-1 0 1,1-1-1,0 0 1,1 1-1,-1-2 1,1 1-1,0-1 1,0 0-1,0-1 1,1 1 0,-1-2-1,14 5 1,4-3 23,0 0 0,1-1 0,47-2 1,-68-1-38,-1 0 3,1 0 0,-1 0 0,0 0 0,0 0 0,1-1 1,-1 0-1,0 0 0,0 0 0,0 0 0,0-1 0,0 1 0,0-1 0,0 0 0,0 0 0,-1-1 1,1 1-1,3-5 0,-4 4 19,0-1-1,-1-1 1,1 1 0,-1 0 0,0-1 0,0 1 0,-1-1 0,0 1 0,1-1-1,-2 0 1,1 1 0,0-1 0,-1 0 0,0-10 0,0 13-35,0-1 0,0 0 1,0 0-1,-1 0 0,1 0 0,-1 0 1,1 1-1,-1-1 0,0 0 0,0 1 1,0-1-1,0 0 0,-1 1 1,1-1-1,-1 1 0,0 0 0,1-1 1,-1 1-1,0 0 0,0 0 0,-1 0 1,1 0-1,0 1 0,0-1 0,-1 1 1,1-1-1,-1 1 0,0 0 0,1 0 1,-1 0-1,0 0 0,0 0 0,1 1 1,-1-1-1,0 1 0,0 0 1,0 0-1,0 0 0,-5 1 0,8-1-4,-1 0 0,0 1-1,1-1 1,-1 0-1,0 1 1,1-1 0,-1 1-1,1-1 1,-1 1-1,1-1 1,-1 1 0,1-1-1,-1 1 1,1 0 0,-1-1-1,1 1 1,0-1-1,-1 1 1,1 0 0,0 0-1,0-1 1,0 1-1,-1 0 1,1-1 0,0 1-1,0 0 1,0 0-1,0-1 1,0 3 0,0 29-233,1-23 144,-1-4 108,1 0 0,0 1 0,1-1 0,-1 0 0,1 1 0,0-1 0,0 0 0,1-1 0,-1 1 0,1 0 0,0-1 0,1 1 0,-1-1 0,1 0 0,0 0 0,0 0 0,0-1 0,0 1 0,0-1 0,1 0 0,0 0 0,0-1 0,0 1 0,0-1 0,0 0 0,10 2 0,-9-2-26,0 0 0,0 0-1,0-1 1,0 1 0,1-2 0,-1 1 0,0-1 0,1 0 0,-1 0 0,0 0 0,1-1 0,-1 0 0,0 0 0,0-1-1,0 0 1,0 0 0,0 0 0,0-1 0,0 0 0,-1 0 0,1-1 0,-1 1 0,6-6 0,35-54-2254,-36 48 1980,1 0 1,0 0-1,1 1 0,17-16 0,-26 27 398,1 0-1,0 0 0,0 0 1,0 1-1,1-1 1,-1 1-1,1 0 0,-1 0 1,1 1-1,0-1 1,-1 1-1,1 0 0,0 1 1,0-1-1,0 1 1,0 0-1,0 0 1,0 0-1,-1 1 0,8 1 1,-9-1-9,1 1 0,-1 0 0,0-1 1,0 1-1,0 0 0,-1 1 0,1-1 0,0 1 1,-1-1-1,0 1 0,1 0 0,-1-1 0,0 1 1,0 1-1,-1-1 0,1 0 0,-1 0 0,1 0 1,-1 1-1,0-1 0,0 1 0,0 3 0,2 8 193,0 0 0,-1 0 0,1 28-1,-3-40-291,0 0-1,0 1 1,0-1-1,0 0 0,-1 1 1,1-1-1,-1 0 1,0 1-1,0-1 1,0 0-1,-1 0 0,1 0 1,-1 0-1,1 0 1,-1 0-1,-2 2 1,1-2-111,0-1-1,-1 0 1,1 0 0,0 0 0,-1 0 0,1-1 0,-1 1 0,0-1 0,1 0 0,-1 0 0,0 0 0,0 0 0,0-1 0,-5 0 0,-6 1-1645,0 0 0,0-1 0,-27-4 1,-10-11-5158</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30.003"/>
    </inkml:context>
    <inkml:brush xml:id="br0">
      <inkml:brushProperty name="width" value="0.05" units="cm"/>
      <inkml:brushProperty name="height" value="0.05" units="cm"/>
      <inkml:brushProperty name="color" value="#004F8B"/>
    </inkml:brush>
  </inkml:definitions>
  <inkml:trace contextRef="#ctx0" brushRef="#br0">0 1 10501,'0'0'5426,"143"0"-4721,-62 0-417,2 0-288,-3 0-464,-7 0-5187</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30.770"/>
    </inkml:context>
    <inkml:brush xml:id="br0">
      <inkml:brushProperty name="width" value="0.05" units="cm"/>
      <inkml:brushProperty name="height" value="0.05" units="cm"/>
      <inkml:brushProperty name="color" value="#004F8B"/>
    </inkml:brush>
  </inkml:definitions>
  <inkml:trace contextRef="#ctx0" brushRef="#br0">0 221 9540,'0'0'593,"25"3"122,204 14 1654,-218-16-2306,0-2 0,0 1 0,-1-1 0,1-1 0,0 0 1,-1-1-1,1 0 0,13-6 0,-21 8 14,1-1-1,-1-1 1,1 1 0,-1 0-1,0-1 1,0 0 0,0 1-1,0-1 1,-1 0 0,1-1-1,-1 1 1,1 0-1,-1-1 1,0 1 0,-1-1-1,1 0 1,-1 0 0,1 1-1,-1-1 1,0 0 0,-1 0-1,1 0 1,-1 0 0,1 0-1,-2-6 1,2 6-64,-2 0 0,1-1 0,0 1 1,-1 0-1,0-1 0,0 1 0,0 0 0,-1 0 0,1 0 1,-1 0-1,0 0 0,0 0 0,0 0 0,-1 1 1,1-1-1,-1 1 0,0 0 0,0-1 0,0 1 0,0 1 1,-1-1-1,1 0 0,-1 1 0,1 0 0,-1-1 1,0 2-1,0-1 0,0 0 0,0 1 0,-1 0 0,1 0 1,-5-1-1,-2-1-57,0 0 1,0 1-1,0 1 1,0-1-1,-22 2 1,31 0 34,0 0 1,-1 0 0,1 0-1,0 1 1,0-1-1,0 0 1,-1 1 0,1 0-1,0 0 1,0-1-1,0 1 1,0 0 0,0 1-1,0-1 1,0 0-1,1 1 1,-1-1 0,0 1-1,1-1 1,-1 1-1,1 0 1,0-1 0,-1 1-1,1 0 1,0 0-1,0 0 1,0 0 0,0 0-1,0 0 1,1 0-1,-1 1 1,1-1 0,-1 0-1,1 4 1,-1 1 7,1 0 1,1 1-1,-1-1 0,1 0 1,0-1-1,1 1 0,-1 0 1,1 0-1,1 0 0,-1-1 1,1 1-1,0-1 1,1 0-1,0 0 0,-1 0 1,2-1-1,-1 1 0,1-1 1,0 0-1,0 0 0,0 0 1,1-1-1,-1 0 0,14 7 1,-3-2 40,1-1-1,0 0 1,1-2 0,0 0 0,0 0 0,1-2 0,-1 0-1,1-1 1,0-1 0,0-1 0,0-1 0,32-3-1,-46 2-21,-1 1 0,0-1-1,0 0 1,0 0 0,-1-1 0,1 1-1,0-1 1,0 1 0,-1-1-1,1-1 1,-1 1 0,1 0-1,-1-1 1,0 1 0,0-1-1,0 0 1,-1 0 0,1-1-1,0 1 1,-1 0 0,0-1-1,0 1 1,0-1 0,-1 0 0,1 0-1,1-5 1,0-2-113,0-1 0,-1 1 0,-1-1 0,0 0 1,0 0-1,-1 1 0,0-1 0,-3-13 0,3 22 67,-1 0 0,0 0 0,1 0 0,-1 0 0,0 0 0,-1 1 0,1-1-1,0 0 1,-1 0 0,1 1 0,-1-1 0,0 1 0,0 0 0,-2-3 0,5 30-655,1-19 700,0 1 0,0-1 1,0 0-1,1 0 0,0 0 1,0 0-1,1 0 1,0 0-1,0-1 0,0 0 1,1 0-1,-1 0 0,1 0 1,0-1-1,1 0 0,-1 0 1,1 0-1,0-1 0,-1 0 1,2 0-1,-1 0 1,9 2-1,5 1 64,1-1 0,-1 0 0,1-2 0,0 0 0,39-1 0,-56-2-145,1 0-1,-1-1 1,1 1-1,0-1 1,-1 0-1,1 0 0,-1 0 1,0-1-1,1 0 1,-1 0-1,0 0 1,0 0-1,0-1 1,0 1-1,-1-1 0,1 0 1,-1 0-1,1 0 1,-1-1-1,0 1 1,0-1-1,-1 0 0,1 1 1,-1-1-1,0-1 1,2-3-1,0-2-357,-1 0-1,0 0 1,0 0 0,-1 0-1,-1-1 1,0 1-1,0 0 1,-1-1 0,0 1-1,-3-17 1,-1 16 1046,1 13 947,-2 19-383,5-16-1104,-1-1 0,1 1 0,0 0 0,1-1 0,-1 1-1,1-1 1,0 1 0,0-1 0,0 1 0,0-1 0,1 1 0,0-1 0,0 0 0,0 0 0,1 0 0,-1 0 0,1-1 0,0 1 0,0 0 0,0-1 0,0 0 0,1 0 0,-1 0 0,1 0-1,0-1 1,0 1 0,0-1 0,0 0 0,5 2 0,43 16-956,3-7-3135</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31.212"/>
    </inkml:context>
    <inkml:brush xml:id="br0">
      <inkml:brushProperty name="width" value="0.05" units="cm"/>
      <inkml:brushProperty name="height" value="0.05" units="cm"/>
      <inkml:brushProperty name="color" value="#004F8B"/>
    </inkml:brush>
  </inkml:definitions>
  <inkml:trace contextRef="#ctx0" brushRef="#br0">0 0 9172,'0'0'2577,"17"155"-992,-7-82-304,-1-4-369,-1-4-208,-4-7-704,2-13 0,-2-12 0,-2-9 0,1-11-448,-3-7-1056,0-23-5700,-11-11 129</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31.555"/>
    </inkml:context>
    <inkml:brush xml:id="br0">
      <inkml:brushProperty name="width" value="0.05" units="cm"/>
      <inkml:brushProperty name="height" value="0.05" units="cm"/>
      <inkml:brushProperty name="color" value="#004F8B"/>
    </inkml:brush>
  </inkml:definitions>
  <inkml:trace contextRef="#ctx0" brushRef="#br0">0 351 416,'0'0'7894,"21"1"-6456,25 1-1000,9 1 281,0-1-1,99-12 1,-148 10-686,0-2 0,0 1 0,-1-1 0,1 0 0,0 0 0,-1 0 1,1-1-1,-1 0 0,0 0 0,0 0 0,0-1 0,0 0 0,-1 0 1,1 0-1,-1 0 0,0-1 0,-1 0 0,1 0 0,5-9 0,-5 3-3,1 0 0,-2-1 0,0 0 0,0 0-1,-1 0 1,0 0 0,-1 0 0,-1-22 0,0 15 55,-1 0 0,0 0 1,-2 0-1,0 0 1,-10-31-1,10 47 495,0 11-309,-9 99 1187,3 178-1,9-262-1424,0-12 60,1-1 0,0 1 0,0-1 0,1 1 0,0-1 0,1 1 0,0-1 0,7 15 0,-8-21-199,0 0 0,1 0 0,-1-1 0,1 1 0,0-1 0,0 0 0,0 0 0,0 0 0,7 5 0,-7-6-384,1 0 0,0 0 0,-1-1 0,1 1 0,0-1-1,0 0 1,-1 0 0,1 0 0,0-1 0,0 1-1,0-1 1,6 0 0,9-2-1519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47.636"/>
    </inkml:context>
    <inkml:brush xml:id="br0">
      <inkml:brushProperty name="width" value="0.05" units="cm"/>
      <inkml:brushProperty name="height" value="0.05" units="cm"/>
      <inkml:brushProperty name="color" value="#004F8B"/>
    </inkml:brush>
  </inkml:definitions>
  <inkml:trace contextRef="#ctx0" brushRef="#br0">1 8 4178,'0'0'7662,"8"-2"-7232,-6 1-408,0 0 0,1 0 1,-1 1-1,0-1 0,0 1 1,0-1-1,1 1 0,-1 0 0,0 0 1,0 0-1,0 0 0,1 0 1,2 1-1,-4 0-1,1 0 0,0 1 0,-1-1 0,1 0 0,-1 1 0,0-1 1,1 1-1,-1 0 0,0-1 0,0 1 0,0 0 0,0 0 0,0-1 0,0 1 0,0 0 0,-1 0 0,1 0 0,-1 0 0,0 0 1,1 3-1,23 135 798,-6 1 0,-1 159 0,-16-210-1814,-1-58-3442</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32.223"/>
    </inkml:context>
    <inkml:brush xml:id="br0">
      <inkml:brushProperty name="width" value="0.05" units="cm"/>
      <inkml:brushProperty name="height" value="0.05" units="cm"/>
      <inkml:brushProperty name="color" value="#004F8B"/>
    </inkml:brush>
  </inkml:definitions>
  <inkml:trace contextRef="#ctx0" brushRef="#br0">0 131 8116,'0'0'5047,"12"17"-4076,33 58-501,-41-66-396,-1 0-1,-1 0 1,1 0-1,-2 0 1,1 1-1,-1-1 1,-1 1-1,1-1 1,-2 0-1,1 1 1,-1-1-1,-4 17 1,4-25-72,-1 11 14,-2-1 0,0 0-1,0 0 1,-10 18 0,-10 26 9,28-54-113,0 0 0,0 0 1,0 0-1,0 0 0,0-1 1,0 0-1,1 0 0,-1 0 0,5-1 1,-7 1 38,17-2 30,0-1-1,0-1 1,0-1-1,-1 0 1,1-2-1,-2 0 1,1-1-1,26-16 1,44-18-123,-79 40 455,1 0 0,0 1 1,0 0-1,-1 0 0,1 1 1,0 0-1,11 3 0,13-2 438,205 1 532,-234-2-1219,-1-1 0,1 0 0,0 0 0,0 0 0,-1 0 0,1-1 1,0 0-1,-1 0 0,0 0 0,1-1 0,-1 1 0,0-1 0,0 0 0,0 0 0,-1-1 0,1 1 0,-1-1 0,0 1 0,0-1 0,0 0 0,0 0 0,-1-1 0,0 1 0,3-6 0,0-2-51,0 0-1,-1 0 1,0-1 0,-1 1-1,0-1 1,-1 0 0,1-26-1,-3 32-39,0 0-1,-1 0 0,0-1 0,0 1 0,0 0 0,-1 0 0,0 0 0,-1 0 0,0 1 0,0-1 0,0 1 0,-1-1 0,1 1 0,-2 0 0,1 0 0,-10-9 0,6 8-3,0 1 0,0 0 0,0 0 0,-1 1 0,0 0 0,0 1 0,0 0 0,0 0 0,-1 1 0,0 0 0,-12-2 0,8 3-4,1 0 0,0 1 0,-1 0 0,1 1 0,0 0 0,-1 1 0,1 1 0,0 0 0,0 1 0,0 0 0,0 1 0,0 1 0,1 0 0,0 0 0,0 2 0,0-1 0,1 1 0,-18 15 0,20-13 17,1 1 1,0 0 0,1 1-1,0 0 1,1 0-1,0 0 1,0 1-1,1 0 1,1 0 0,-5 20-1,8-26-55,-1 0-1,1 1 0,0-1 1,0 1-1,1 0 0,0-1 1,0 1-1,0 0 1,1-1-1,0 1 0,1-1 1,-1 1-1,1-1 0,0 0 1,1 0-1,0 1 0,0-2 1,0 1-1,0 0 1,1-1-1,7 9 0,26 14-2548,-1-11-2156</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35.141"/>
    </inkml:context>
    <inkml:brush xml:id="br0">
      <inkml:brushProperty name="width" value="0.05" units="cm"/>
      <inkml:brushProperty name="height" value="0.05" units="cm"/>
      <inkml:brushProperty name="color" value="#004F8B"/>
    </inkml:brush>
  </inkml:definitions>
  <inkml:trace contextRef="#ctx0" brushRef="#br0">1 395 7187,'0'0'6291,"12"1"-5554,12 1-423,0 0 0,0-2 1,0-1-1,-1-1 1,1 0-1,0-2 1,45-14-1,-56 13-262,0 0-1,-1-2 1,0 1-1,0-2 1,0 1 0,20-19-1,-27 21-62,-1 1 1,0-1-1,0 0 1,0-1-1,0 1 1,-1-1-1,0 1 1,0-1-1,0 0 1,-1 0-1,0 0 0,0-1 1,-1 1-1,0 0 1,0-1-1,1-11 1,-3 15-23,0 0 0,0 0 0,1 1 1,-1-1-1,-1 0 0,1 0 0,0 1 0,-1-1 0,1 1 1,-1 0-1,0-1 0,0 1 0,0 0 0,0 0 1,0 0-1,-1 0 0,1 0 0,0 1 0,-1-1 1,1 1-1,-1-1 0,0 1 0,1 0 0,-1 0 1,-6-1-1,-3-2-9,-1 1 0,0 0 0,0 0 1,-21 0-1,31 3 40,-8-1-8,0 0-1,0 1 0,0 1 1,-1 0-1,-16 4 0,25-4 0,0 0 0,1 0-1,-1 0 1,0 0-1,1 1 1,0-1-1,-1 1 1,1-1-1,0 1 1,0 0-1,0 0 1,0 0-1,0 0 1,0 0-1,1 0 1,-1 1-1,1-1 1,-1 1-1,1-1 1,0 1-1,0-1 1,0 1-1,0 0 1,1 0 0,-1-1-1,1 1 1,-1 5-1,0-2 22,1 1-1,0 0 1,0-1-1,1 1 1,-1-1-1,1 1 1,1-1-1,-1 1 1,1-1-1,0 0 1,1 1-1,-1-1 1,1 0-1,0-1 1,1 1-1,6 8 1,-3-6 45,1-1 0,0 0 1,0 0-1,1-1 0,0 0 1,0-1-1,0 1 0,1-2 1,17 7-1,2-2 11,0-2 0,0-2 0,1 0 0,0-2 0,0-1 0,60-4 0,-82 2-114,0-1 1,0 0 0,0 0 0,0 0-1,0-1 1,0-1 0,-1 1 0,1-1-1,-1-1 1,0 1 0,0-1 0,0 0-1,0-1 1,0 0 0,-1 0-1,0 0 1,0-1 0,-1 0 0,1 0-1,-1 0 1,0-1 0,-1 0 0,0 0-1,0 0 1,0 0 0,-1 0 0,0-1-1,-1 0 1,1 1 0,-2-1 0,1 0-1,-1 0 1,0 0 0,0-9 0,-1-13-206,0 0 0,-2 0 1,-1 1-1,-2-1 1,-11-41-1,18 139 2357,-4-47-1885,2-1 0,1 1 0,0-1 0,6 29 0,-3-36-101,0-1-1,1 1 1,0-1-1,1 0 1,0 0 0,1 0-1,0-1 1,1 0 0,0 0-1,16 14 1,-17-18-100,1-1 0,0 0 0,1 0 0,-1-1 1,1 0-1,0-1 0,0 0 0,0 0 0,1-1 0,-1 0 0,1-1 1,0 0-1,0 0 0,18 0 0,-18-2-42,25-1-1281,-34 1 1118,1-1 1,-1 1 0,0 0-1,0-1 1,0 1 0,0-1 0,1 1-1,-1-1 1,0 0 0,0 0 0,0 1-1,0-1 1,0 0 0,-1 0-1,1 0 1,0 0 0,0 0 0,0 0-1,-1 0 1,1 0 0,-1 0 0,1 0-1,0-2 1,1-23-5334</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35.481"/>
    </inkml:context>
    <inkml:brush xml:id="br0">
      <inkml:brushProperty name="width" value="0.05" units="cm"/>
      <inkml:brushProperty name="height" value="0.05" units="cm"/>
      <inkml:brushProperty name="color" value="#004F8B"/>
    </inkml:brush>
  </inkml:definitions>
  <inkml:trace contextRef="#ctx0" brushRef="#br0">0 1 4482,'0'0'9877,"145"33"-8869,-81-27-1008,7-4-128,-1-2-3106</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35.842"/>
    </inkml:context>
    <inkml:brush xml:id="br0">
      <inkml:brushProperty name="width" value="0.05" units="cm"/>
      <inkml:brushProperty name="height" value="0.05" units="cm"/>
      <inkml:brushProperty name="color" value="#004F8B"/>
    </inkml:brush>
  </inkml:definitions>
  <inkml:trace contextRef="#ctx0" brushRef="#br0">0 195 2161,'0'0'9578,"25"0"-7615,-3 1-1398,29-1 383,0-1 0,50-8 1,-81 5-907,-4 2 21,-1-1-1,0 0 1,0-1 0,28-11-1,-40 13-63,1 0 0,-1 0 0,0 0 0,0 0-1,0 0 1,0-1 0,0 1 0,-1-1 0,1 0 0,-1 0 0,1 0-1,-1 0 1,0 0 0,-1 0 0,1-1 0,0 1 0,-1 0 0,0-1-1,1 0 1,-2 1 0,1-1 0,0 0 0,-1 1 0,1-1-1,-1-5 1,-1 6-32,0-1 0,0 1-1,0 0 1,0 0 0,-1-1 0,1 1-1,-1 0 1,0 0 0,0 0 0,0 1-1,0-1 1,0 0 0,-1 1-1,1-1 1,-1 1 0,0 0 0,0 0-1,1 0 1,-1 0 0,0 1 0,-1-1-1,1 1 1,0-1 0,0 1-1,-1 0 1,1 1 0,-4-2 0,2 1 14,1 0 0,-1-1 0,0 1 0,0 1 0,0-1 0,0 1 0,0 0 0,0 0 0,1 0 0,-1 1 1,0 0-1,0 0 0,0 0 0,1 0 0,-1 1 0,0 0 0,1 0 0,-1 0 0,-5 4 0,5 0 61,0 0-1,0 0 0,1 1 0,0-1 0,0 1 0,0 0 0,1 0 1,0 0-1,1 1 0,-1-1 0,1 1 0,1-1 0,-1 1 1,1 13-1,0-16 8,1 1 0,0-1 0,0 1 0,1-1-1,-1 1 1,1-1 0,0 0 0,1 1 0,-1-1 0,1 0 0,0 0 0,0 0 0,1 0 0,0 0 0,-1-1 0,2 1 0,-1-1 0,0 0 0,1 0 0,0 0 0,7 6-1,2-3 0,0-1-1,0 0 0,0 0 1,1-1-1,0-1 1,0-1-1,0 0 0,25 2 1,-13-3-1087,0-1 0,0-1 0,51-7 0,-21-11-4553</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36.186"/>
    </inkml:context>
    <inkml:brush xml:id="br0">
      <inkml:brushProperty name="width" value="0.05" units="cm"/>
      <inkml:brushProperty name="height" value="0.05" units="cm"/>
      <inkml:brushProperty name="color" value="#004F8B"/>
    </inkml:brush>
  </inkml:definitions>
  <inkml:trace contextRef="#ctx0" brushRef="#br0">378 0 10213,'0'0'96,"-121"14"80,59 10 1008,6 6-623,9 1-545,7 5-32,11-1-305,13-1-1599,10-8-1042</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36.530"/>
    </inkml:context>
    <inkml:brush xml:id="br0">
      <inkml:brushProperty name="width" value="0.05" units="cm"/>
      <inkml:brushProperty name="height" value="0.05" units="cm"/>
      <inkml:brushProperty name="color" value="#004F8B"/>
    </inkml:brush>
  </inkml:definitions>
  <inkml:trace contextRef="#ctx0" brushRef="#br0">1 251 6547,'0'0'2380,"8"17"-1374,9 20 100,1-2 0,28 40 0,-36-61-803,1 0-1,1-1 0,22 21 0,-28-29-271,0 0 0,0-1-1,0 0 1,1 0 0,-1 0 0,1-1 0,0 0-1,0 0 1,0-1 0,9 2 0,-13-3-61,-1-1-1,1 0 1,0 0 0,-1 0 0,1-1-1,-1 1 1,1-1 0,-1 1-1,1-1 1,-1 0 0,1 0 0,-1 0-1,1 0 1,-1 0 0,0 0 0,0-1-1,0 1 1,0-1 0,0 0 0,0 1-1,0-1 1,0 0 0,-1 0 0,1 0-1,1-4 1,5-7-692,0-1 0,-2 0 0,8-21 0,7-13-368,-18 43 1176,0 1 1,0-1 0,0 1-1,1 0 1,-1 0-1,1 1 1,7-6-1,-10 8 10,0 0 0,0 0-1,0 0 1,0 1-1,1-1 1,-1 1 0,0-1-1,0 1 1,1-1 0,-1 1-1,0 0 1,0-1 0,1 1-1,-1 0 1,0 0 0,1 0-1,-1 0 1,0 0 0,1 0-1,-1 1 1,0-1-1,1 0 1,-1 1 0,0-1-1,0 0 1,1 1 0,-1 0-1,0-1 1,0 1 0,0 0-1,0 0 1,0-1 0,0 1-1,0 0 1,0 0 0,1 2-1,20 27 882,-14-18-1022,1 0-1,0-1 1,0 0-1,1-1 1,0 0 0,16 11-1,-14-16-2907,-3-4-2199</inkml:trace>
  <inkml:trace contextRef="#ctx0" brushRef="#br0" timeOffset="1">504 126 7379,'0'0'2850,"-12"-108"-2850,22 91-4194</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36.871"/>
    </inkml:context>
    <inkml:brush xml:id="br0">
      <inkml:brushProperty name="width" value="0.05" units="cm"/>
      <inkml:brushProperty name="height" value="0.05" units="cm"/>
      <inkml:brushProperty name="color" value="#004F8B"/>
    </inkml:brush>
  </inkml:definitions>
  <inkml:trace contextRef="#ctx0" brushRef="#br0">1 0 10533,'0'0'3519,"0"24"-2511,1 16-480,-1 9 351,10 83 0,-8-118-822,0-1 1,1 0 0,0 0 0,1 0-1,1-1 1,0 1 0,0-1 0,1 0-1,1 0 1,0-1 0,1 0 0,10 11-1,-9-13-24,1-1-1,0-1 0,0 0 1,1 0-1,0-1 1,1 0-1,-1-1 0,1-1 1,0 1-1,0-2 0,16 3 1,-1-1 19,1-2 0,-1-1 0,0-1 0,32-4 0,-56 3-42,0-1 1,1 0-1,-1 0 1,0 0-1,0-1 1,0 1 0,-1 0-1,1-1 1,0 0-1,0 0 1,-1 0-1,1 0 1,-1 0-1,0-1 1,0 1 0,0 0-1,0-1 1,0 0-1,0 0 1,-1 1-1,1-1 1,-1 0-1,0 0 1,1 0 0,-2 0-1,1-1 1,1-5-1,0-1-18,0-1 0,-1 1-1,0-1 1,-1 0 0,0 1 0,0-1-1,-3-13 1,3 23 1,-1-1 1,1 1-1,0 0 0,0 0 0,-1 0 0,1 0 1,0 0-1,-1 0 0,1-1 0,-1 1 1,0 0-1,1 0 0,-1 0 0,0 1 1,0-1-1,1 0 0,-1 0 0,0 0 1,0 0-1,0 1 0,0-1 0,0 0 1,0 1-1,0-1 0,0 1 0,0-1 1,0 1-1,-1 0 0,1-1 0,0 1 0,0 0 1,0 0-1,-1 0 0,1 0 0,0 0 1,0 0-1,0 0 0,0 0 0,-1 0 1,1 1-1,0-1 0,0 0 0,0 1 1,0-1-1,0 1 0,0 0 0,0-1 1,0 1-1,0 0 0,0-1 0,0 1 1,0 0-1,0 0 0,0 0 0,1 0 0,-1 0 1,0 0-1,1 0 0,-2 1 1,0 3 15,-1 1 0,1-1 1,0 1-1,0-1 0,1 1 1,-1 0-1,1 0 0,1-1 1,-1 1-1,1 0 0,0 0 1,0 0-1,1 0 0,-1 0 1,2 0-1,1 7 0,-1-8 15,0-1 1,1 1-1,-1 0 0,1-1 0,0 0 1,0 0-1,1 0 0,-1 0 0,1 0 0,0 0 1,0-1-1,0 0 0,1 0 0,-1 0 1,1-1-1,-1 1 0,1-1 0,8 3 0,3 0-137,0 0 0,29 4 0,-41-8-542,1-1 0,-1 0-1,1 0 1,-1 0-1,1 0 1,-1 0 0,0-1-1,8-2 1</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37.197"/>
    </inkml:context>
    <inkml:brush xml:id="br0">
      <inkml:brushProperty name="width" value="0.05" units="cm"/>
      <inkml:brushProperty name="height" value="0.05" units="cm"/>
      <inkml:brushProperty name="color" value="#004F8B"/>
    </inkml:brush>
  </inkml:definitions>
  <inkml:trace contextRef="#ctx0" brushRef="#br0">1 6 3265,'0'0'15432,"143"-5"-15160,-71 5-224,3 0-96,-9 0 32,-2 3-2289,-2 5-2642,3-2-4449</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37.528"/>
    </inkml:context>
    <inkml:brush xml:id="br0">
      <inkml:brushProperty name="width" value="0.05" units="cm"/>
      <inkml:brushProperty name="height" value="0.05" units="cm"/>
      <inkml:brushProperty name="color" value="#004F8B"/>
    </inkml:brush>
  </inkml:definitions>
  <inkml:trace contextRef="#ctx0" brushRef="#br0">1 521 11493,'0'0'200,"18"-1"539,-15 1-650,32-2 487,1-1 0,-1-2 1,52-13-1,-75 14-527,0 0 0,0-1 1,0 0-1,-1-1 1,0 0-1,18-13 0,-24 15-27,-1 0-1,1-1 1,0 1-1,-1-1 0,0 0 1,0 0-1,-1-1 1,1 1-1,-1-1 0,-1 0 1,1 0-1,-1 0 1,0 0-1,3-10 0,-1-8-6,-1 0 1,-1 0-1,-1-1 0,-4-47 0,1 59-9,0 1 0,0-1 0,-1 1 0,-1-1 0,0 1-1,-1 0 1,0 0 0,-1 1 0,0 0 0,0 0 0,-10-11 0,15 19 0,-1 1-1,0 0 0,0-1 1,0 1-1,-1 0 0,1 0 1,0 1-1,-1-1 0,1 0 1,-1 1-1,0-1 0,0 1 1,1 0-1,-1 0 0,0 0 1,0 0-1,0 1 1,0-1-1,0 1 0,0-1 1,0 1-1,0 0 0,0 0 1,0 1-1,0-1 0,0 1 1,0-1-1,0 1 0,0 0 1,0 0-1,1 0 1,-1 1-1,0-1 0,-4 3 1,-1 2 31,1 0 1,-1 0-1,1 1 1,0 0-1,1 0 1,0 1-1,0-1 1,0 1 0,-6 13-1,4-4 48,1 0-1,1 1 1,0 0 0,1 0 0,1 0-1,0 1 1,2 0 0,0-1-1,1 1 1,1 0 0,3 28 0,-2-40-91,1 1 0,0-1 1,0 1-1,1-1 0,0 0 0,0 0 1,1 0-1,-1 0 0,1 0 1,1-1-1,0 0 0,0 0 1,0 0-1,0-1 0,1 1 1,0-1-1,0 0 0,0-1 1,1 0-1,0 0 0,-1 0 1,13 4-1,3 1-950,0-2 1,0 0-1,1-2 1,0 0-1,0-1 1,32 1-1,21-4-3344</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37.889"/>
    </inkml:context>
    <inkml:brush xml:id="br0">
      <inkml:brushProperty name="width" value="0.05" units="cm"/>
      <inkml:brushProperty name="height" value="0.05" units="cm"/>
      <inkml:brushProperty name="color" value="#004F8B"/>
    </inkml:brush>
  </inkml:definitions>
  <inkml:trace contextRef="#ctx0" brushRef="#br0">208 150 2401,'0'0'13806,"3"-17"-12842,9-53-610,-12 67-347,-1 1-1,1 0 0,-1-1 1,1 1-1,-1 0 1,0-1-1,0 1 0,0 0 1,0 0-1,0 0 0,0-1 1,-1 1-1,1 1 0,-1-1 1,1 0-1,-1 0 0,0 0 1,0 1-1,0-1 1,0 1-1,0 0 0,0-1 1,0 1-1,0 0 0,0 0 1,-1 0-1,1 1 0,0-1 1,-1 0-1,1 1 1,0 0-1,-1-1 0,-2 1 1,-2-1-37,-1-1 3,-1 0 0,0 0 0,0 1 0,0 0-1,1 1 1,-1 0 0,0 0 0,0 1 0,-17 4 0,23-4 10,0 0 1,0 0 0,0 0 0,0 1-1,0-1 1,1 1 0,-1 0-1,0 0 1,1 0 0,-1 0-1,1 1 1,0-1 0,0 1 0,0-1-1,0 1 1,0 0 0,1 0-1,-1-1 1,1 1 0,-1 0-1,1 0 1,0 1 0,1-1 0,-1 0-1,0 0 1,1 0 0,0 1-1,-1-1 1,2 6 0,-1-5 29,0-1 1,0 0-1,0 0 1,1 1-1,-1-1 1,1 0 0,0 0-1,0 0 1,0 0-1,0 0 1,1 0-1,-1 0 1,1 0-1,0 0 1,0 0-1,0-1 1,0 1-1,0-1 1,0 0-1,1 1 1,-1-1 0,1 0-1,0 0 1,-1-1-1,1 1 1,0 0-1,0-1 1,0 0-1,0 0 1,4 1-1,9 2 62,0-2-1,0 1 0,0-2 1,32-1-1,-29 0 29,-16 0-123,0 0 0,0 0 1,0 0-1,0 0 1,0-1-1,0 1 0,0-1 1,0 0-1,0 0 1,0 0-1,0 0 0,0 0 1,0-1-1,-1 1 1,1-1-1,-1 0 0,1 1 1,-1-1-1,0-1 1,0 1-1,1 0 0,-2 0 1,1-1-1,0 1 1,0-1-1,-1 0 0,3-4 1,-1-4-31,0 0 0,-1 1 0,-1-1 0,1 0 0,-2 0-1,0-16 1367,16 28-1140,56 19-539,-46-12-1003,1-1 1,46 6-1,-15-12 448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47.962"/>
    </inkml:context>
    <inkml:brush xml:id="br0">
      <inkml:brushProperty name="width" value="0.05" units="cm"/>
      <inkml:brushProperty name="height" value="0.05" units="cm"/>
      <inkml:brushProperty name="color" value="#004F8B"/>
    </inkml:brush>
  </inkml:definitions>
  <inkml:trace contextRef="#ctx0" brushRef="#br0">0 161 6355,'0'0'344,"17"-21"822,56-67 531,-68 82-1496,0 1 1,1 1-1,-1-1 1,1 1 0,0 0-1,0 0 1,0 0-1,1 1 1,-1 0 0,9-3-1,-11 5-86,0 0 0,0 1 0,1-1 0,-1 1 0,0-1 0,0 1 0,0 1 0,1-1-1,-1 0 1,0 1 0,0 0 0,0 0 0,6 3 0,-4-1-42,-1 0 0,1 0 0,-1 1 0,0 0 0,-1 0 0,1 0 0,-1 0 0,1 1 0,-1-1-1,-1 1 1,1 0 0,-1 1 0,1-1 0,-2 1 0,1-1 0,-1 1 0,1 0 0,-2 0 0,3 8 0,-2-2-28,0 1 1,0 0 0,-1-1-1,-1 1 1,0 0-1,-1 0 1,0 0-1,-1-1 1,0 1-1,-1 0 1,-1-1 0,0 0-1,0 0 1,-1 0-1,-1-1 1,-7 12-1,8-15-95,-1 0 0,0 0 0,-1-1-1,1 1 1,-2-2 0,1 1 0,-1-1-1,0 0 1,0 0 0,0-1 0,-1-1-1,0 1 1,0-1 0,0-1 0,-1 1-1,1-2 1,-1 1 0,0-1 0,1-1-1,-1 0 1,-15 0 0,23-1-99,0 1 0,-1-1 0,1 0 0,-1-1 1,1 1-1,-1 0 0,1-1 0,0 1 0,-1-1 0,1 1 0,0-1 1,-1 0-1,1 0 0,0 0 0,0-1 0,0 1 0,0 0 0,0-1 0,0 0 1,-3-2-1,3 0-307,1 0 0,-1 0 0,1 0 0,0 0 0,0 0 0,0 0 0,0 0-1,1 0 1,-1-1 0,1 1 0,1-6 0,-1-27-4196</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39.263"/>
    </inkml:context>
    <inkml:brush xml:id="br0">
      <inkml:brushProperty name="width" value="0.05" units="cm"/>
      <inkml:brushProperty name="height" value="0.05" units="cm"/>
      <inkml:brushProperty name="color" value="#004F8B"/>
    </inkml:brush>
  </inkml:definitions>
  <inkml:trace contextRef="#ctx0" brushRef="#br0">416 1 10613,'0'0'2796,"3"22"-2615,45 347 3061,-49-368-3213,1-1 1,-1 1-1,0-1 0,1 0 1,-1 0-1,0 1 1,1-1-1,-1 0 1,0 0-1,0 0 1,1 0-1,-1 0 0,0 0 1,0 0-1,1 0 1,-1 0-1,0 0 1,1 0-1,-1-1 1,0 1-1,0 0 0,1-1 1,-1 1-1,1 0 1,-1-1-1,0 1 1,1 0-1,-1-1 0,1 1 1,-1-1-1,0-1 1,-33-16-65,32 17 80,-25-15-113,-2 1 1,0 1-1,0 1 0,-1 2 1,-1 1-1,0 2 0,0 1 1,-1 1-1,0 1 0,-32 1 1,62 4 56,0 0 1,0 0 0,0 1-1,0-1 1,0 0-1,1 1 1,-1 0 0,0-1-1,0 1 1,1 0-1,-1 0 1,0 0 0,1 0-1,-1 0 1,1 0-1,-1 1 1,1-1 0,0 0-1,0 1 1,-1-1-1,1 1 1,0-1 0,0 1-1,1 0 1,-1-1-1,0 1 1,0 0 0,1 0-1,-1 0 1,1-1-1,-1 1 1,1 0 0,0 0-1,0 0 1,0 3-1,0 2-15,0 0-1,0 0 1,1 0-1,0 0 1,0 0-1,1 0 0,-1-1 1,6 13-1,-1-9 56,0-1-1,0 0 0,1 0 1,0 0-1,1 0 1,0-1-1,0-1 1,1 1-1,0-1 0,0-1 1,1 0-1,0 0 1,0-1-1,0 0 0,16 5 1,0-1 18,0-1 1,0-2-1,1 0 0,0-2 1,38 1-1,-30-3-14,8 0 23,0-1 0,0-3 0,49-7 0,-82 8-47,0-1-1,0 0 1,0-1 0,0 0-1,-1 0 1,0-1 0,1 0-1,-1-1 1,-1 0-1,1 0 1,-1-1 0,0 0-1,0-1 1,-1 0 0,1 0-1,-2 0 1,1-1-1,-1 0 1,6-10 0,-7 6-40,-1-1 0,0 0 0,0 0 1,-2 0-1,1 0 0,-2 0 0,1-1 0,-2 1 1,0-1-1,-2-13 0,2 24 26,-1 0 0,0 0 0,1 0 0,-1 0 0,0 0 0,0 0 0,-1 0 0,1 1 0,-1-1 1,1 0-1,-1 1 0,0-1 0,0 1 0,0 0 0,0 0 0,0 0 0,-1 0 0,1 0 0,-1 0 0,1 0 0,-1 1 0,1-1 0,-1 1 0,0 0 1,0 0-1,0 0 0,0 0 0,0 0 0,0 1 0,0-1 0,0 1 0,0 0 0,0 0 0,0 0 0,0 0 0,0 1 0,0-1 0,0 1 0,0 0 1,0 0-1,0 0 0,0 0 0,1 0 0,-1 1 0,0-1 0,1 1 0,-1-1 0,1 1 0,-1 0 0,1 0 0,0 0 0,-4 5 0,1 1-24,1 0-1,0 0 0,0 1 0,0-1 0,1 1 0,1 0 1,-1 0-1,1 0 0,1 0 0,0 0 0,0 0 0,1 13 1,0-17 31,0 1 1,1 0 0,0 0-1,0 0 1,0 0 0,1-1 0,0 1-1,0-1 1,1 1 0,-1-1-1,1 0 1,0 0 0,0 0 0,1 0-1,0 0 1,0-1 0,0 0-1,0 0 1,0 0 0,7 4 0,4 0-39,1-1 0,0 0 0,0-1 0,1-1 1,0-1-1,0 0 0,0-1 0,0-1 0,0-1 0,0 0 1,1-1-1,-1-1 0,31-5 0,-43 5-94,1-1 1,-1 1-1,1-1 1,-1-1-1,0 1 0,0-1 1,0 1-1,-1-1 0,1-1 1,-1 1-1,1-1 0,-1 1 1,0-1-1,0-1 1,-1 1-1,1 0 0,-1-1 1,0 0-1,0 0 0,-1 0 1,1 0-1,-1 0 1,0 0-1,-1 0 0,3-9 1,0-10 26,-2-1 1,0 1-1,-1-1 1,-4-39-1,1 5 3647,3 60-3534,0-1-1,0 1 1,0 0-1,0 0 1,0-1-1,0 1 1,0 0-1,0 0 1,0 0-1,-1 0 1,1 0-1,0 0 1,0 0-1,-1 0 1,1 1-1,-1-1 1,1 0-1,-1 0 1,1 2-1,10 30-186,-10-28 215,5 17-40,-1-1 1,-1 1 0,-1 0-1,0 33 1,-3 8-2808,0-53 2002,16-26-2533,-5 2 2549,0-1 1,-1 0 0,0 0-1,-2-1 1,10-22 0,-5 1 2866,13-52 0,-26 88-1947,0 1 1,0-1-1,0 1 0,0 0 0,1-1 0,-1 1 0,0-1 1,1 1-1,-1 0 0,0 0 0,1-1 0,-1 1 1,0 0-1,1-1 0,-1 1 0,0 0 0,1 0 1,-1 0-1,1-1 0,-1 1 0,0 0 0,1 0 1,-1 0-1,1 0 0,-1 0 0,1 0 0,-1 0 1,1 0-1,-1 0 0,0 0 0,1 0 0,-1 0 0,1 0 1,-1 0-1,1 0 0,-1 0 0,0 1 0,1-1 1,-1 0-1,1 0 0,-1 1 0,19 10-30,-6 1-35,-1 1-1,-1 1 0,0 0 0,0 0 0,-1 1 1,-1 0-1,-1 0 0,0 1 0,-1 1 0,-1-1 0,0 1 1,-2 0-1,1 0 0,-2 1 0,2 30 0,-5-47-188,-1-1 102,0 0 1,1 0-1,-1 0 1,0 0-1,0-1 0,0 1 1,0 0-1,0 0 0,1-1 1,-1 1-1,0 0 0,0-1 1,1 1-1,-1-1 1,0 1-1,0-1 0,1 0 1,-1 1-1,1-1 0,-1 0 1,0 1-1,1-1 1,-1 0-1,1 1 0,0-1 1,-1 0-1,1 0 0,-1-1 1,-1-33-464,3 28 422,0 0 0,0 0-1,1 0 1,0 0-1,0 0 1,1 1 0,5-11-1,-3 10 65,1 1 0,0 0 0,0 0 0,1 0 0,0 1 0,0 0 0,0 1 0,13-7 0,-15 9 154,-1-1-1,1 1 1,0 1-1,0-1 0,0 1 1,0 0-1,0 0 1,1 0-1,-1 1 0,0 0 1,0 0-1,0 0 1,1 0-1,-1 1 0,9 2 1,-12-1-78,1 0 0,-1-1 1,1 1-1,-1 0 0,1 1 0,-1-1 1,0 0-1,0 1 0,0-1 0,-1 1 1,1-1-1,0 1 0,-1 0 0,2 5 1,17 49 73,-15-44-57,-2-2-504,7 22 73,-1-19-8053</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39.618"/>
    </inkml:context>
    <inkml:brush xml:id="br0">
      <inkml:brushProperty name="width" value="0.05" units="cm"/>
      <inkml:brushProperty name="height" value="0.05" units="cm"/>
      <inkml:brushProperty name="color" value="#004F8B"/>
    </inkml:brush>
  </inkml:definitions>
  <inkml:trace contextRef="#ctx0" brushRef="#br0">1 1 8964,'0'0'6883,"18"9"-20713</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39.948"/>
    </inkml:context>
    <inkml:brush xml:id="br0">
      <inkml:brushProperty name="width" value="0.05" units="cm"/>
      <inkml:brushProperty name="height" value="0.05" units="cm"/>
      <inkml:brushProperty name="color" value="#004F8B"/>
    </inkml:brush>
  </inkml:definitions>
  <inkml:trace contextRef="#ctx0" brushRef="#br0">242 116 5827,'0'0'7835,"-2"-17"-6976,-5-51-178,6 66-655,1 1 1,-1-1-1,0 0 0,0 1 1,1-1-1,-1 1 1,0-1-1,0 1 1,0-1-1,-1 1 1,1 0-1,0 0 1,0-1-1,-1 1 1,1 0-1,-1 0 0,1 0 1,-1 0-1,1 1 1,-1-1-1,1 0 1,-1 1-1,0-1 1,1 1-1,-1-1 1,0 1-1,0 0 1,1 0-1,-1 0 0,0 0 1,0 0-1,1 0 1,-1 0-1,0 1 1,1-1-1,-4 1 1,-3 0 23,-3-1 28,0 0-1,-1 1 0,1 0 0,0 1 0,1 0 0,-1 1 0,-19 7 0,26-8-43,0 0 0,0 0-1,1 0 1,-1 1-1,0 0 1,1 0 0,0 0-1,-1 0 1,1 0-1,0 1 1,1-1 0,-1 1-1,1 0 1,-1 0 0,1 0-1,0 0 1,1 0-1,-1 0 1,1 1 0,0-1-1,0 0 1,-1 6-1,1-4 9,0 1-1,1-1 0,0 1 0,0-1 1,0 1-1,0-1 0,1 0 0,0 1 1,1-1-1,-1 0 0,1 0 0,1 1 1,-1-1-1,1-1 0,4 9 0,-1-8-11,-1 1 1,1-1-1,0 0 0,0-1 0,0 0 0,1 0 0,0 0 1,0-1-1,0 0 0,0 0 0,13 4 0,4 1-523,0-2 0,0 0 0,47 5 0,76-4-8412,-70-8 1347</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40.354"/>
    </inkml:context>
    <inkml:brush xml:id="br0">
      <inkml:brushProperty name="width" value="0.05" units="cm"/>
      <inkml:brushProperty name="height" value="0.05" units="cm"/>
      <inkml:brushProperty name="color" value="#004F8B"/>
    </inkml:brush>
  </inkml:definitions>
  <inkml:trace contextRef="#ctx0" brushRef="#br0">330 462 8052,'0'0'6448,"0"-17"-4847,0-54-801,0 69-766,0 0-1,0-1 1,-1 1 0,1 0-1,-1 0 1,1-1 0,-1 1-1,0 0 1,1 0 0,-1 0-1,-1 0 1,1 0-1,0 0 1,0 0 0,-1 0-1,1 0 1,-1 1 0,1-1-1,-1 1 1,0-1 0,0 1-1,1-1 1,-5-1 0,1 1-33,0 0 1,-1 0 0,0 1 0,1 0 0,-1 0-1,-9-1 1,7 1-38,-12-1-9,0 0 0,0 1 0,0 2-1,-1 0 1,-31 6 0,47-7 30,1 1 0,0 0 0,-1 0 1,1 0-1,0 1 0,0 0 0,0-1 0,0 1 1,0 1-1,0-1 0,0 1 0,1-1 1,-1 1-1,1 0 0,0 0 0,0 1 1,0-1-1,0 0 0,1 1 0,-1 0 1,1 0-1,0 0 0,0 0 0,0 0 0,1 0 1,0 0-1,-1 0 0,1 1 0,1-1 1,-1 1-1,0 7 0,1-9 20,0 0 1,0 0-1,0 0 0,1 0 1,-1 0-1,1 0 0,0 0 0,0 0 1,0 0-1,0 0 0,0 0 1,1 0-1,-1 0 0,1-1 0,-1 1 1,4 2-1,-2-2 23,1 0 0,0 0 1,0 0-1,0-1 0,0 1 0,1-1 0,-1 0 1,1-1-1,-1 1 0,7 1 0,4 1-23,0-1-1,0 0 1,1-1-1,0 0 1,-1-1-1,1-1 1,24-3-1,-35 2-27,-1 1 0,0-1 0,0 0 0,1 0 0,-1-1 0,0 1 0,0-1 0,0 0 0,0 0 0,-1 0 0,1 0 1,-1-1-1,1 1 0,-1-1 0,0 0 0,0 0 0,0-1 0,0 1 0,0 0 0,-1-1 0,0 0 0,1 0 0,-1 1 0,-1-1 0,1 0 0,-1 0 0,1-1 0,-1 1 0,0 0 0,-1 0 0,1-6 0,0-97-673,-1 106 1040,0 14-629,0-7 292,-1 0 0,2-1 1,-1 1-1,0 0 1,1 0-1,0 0 0,1-1 1,-1 1-1,1 0 0,0-1 1,1 0-1,-1 1 1,1-1-1,0 0 0,0 0 1,1 0-1,-1-1 1,1 1-1,0-1 0,1 0 1,-1 0-1,0-1 0,1 1 1,0-1-1,0 0 1,0 0-1,0 0 0,1-1 1,10 4-1,-7-3-278,0 0-1,0-1 1,0 1-1,0-2 1,1 1-1,-1-2 1,0 1-1,1-1 1,-1 0-1,1-1 1,-1 0 0,18-5-1,-22 4-28,0 0 0,0 0 0,0-1 0,-1 0 0,1 0 0,-1 0 0,0 0 1,0-1-1,0 1 0,0-1 0,-1 0 0,0-1 0,1 1 0,-1 0 0,-1-1 0,1 0 0,-1 1 0,0-1 0,0 0 0,0 0 0,0 0 0,-1-1 0,1-8 1,2-10-316,-2 0 0,-1-43 1,-10-46 2698,-1-26 8315,8 158-10153,-3 258 271,6-265-453,1 1 0,0-1 0,1 0 0,0 0 0,1 0 0,0-1-1,1 1 1,0-1 0,1 0 0,11 17 0,-12-22-158,-1-1-1,1 1 1,0-1-1,0 0 1,1 0-1,-1 0 1,1-1-1,0 0 1,1 0-1,10 5 0,-12-7-289,0 0-1,1-1 0,-1 0 0,0 0 0,1 0 0,-1 0 0,1-1 0,-1 0 0,9-1 0,0-5-4622,-7-17-1340</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40.684"/>
    </inkml:context>
    <inkml:brush xml:id="br0">
      <inkml:brushProperty name="width" value="0.05" units="cm"/>
      <inkml:brushProperty name="height" value="0.05" units="cm"/>
      <inkml:brushProperty name="color" value="#004F8B"/>
    </inkml:brush>
  </inkml:definitions>
  <inkml:trace contextRef="#ctx0" brushRef="#br0">0 63 7267,'0'0'5587,"118"60"-4691,-76-34-351,-5 2-129,-2 2-288,-4-4 16,-6-2-288,-6-5-272,-5-10-3026,-5-9-1984</inkml:trace>
  <inkml:trace contextRef="#ctx0" brushRef="#br0" timeOffset="1">307 0 6499,'0'0'5843,"37"13"-11110,-24 11 2530,-1 4-496</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41.201"/>
    </inkml:context>
    <inkml:brush xml:id="br0">
      <inkml:brushProperty name="width" value="0.05" units="cm"/>
      <inkml:brushProperty name="height" value="0.05" units="cm"/>
      <inkml:brushProperty name="color" value="#004F8B"/>
    </inkml:brush>
  </inkml:definitions>
  <inkml:trace contextRef="#ctx0" brushRef="#br0">0 70 672,'3'6'1151,"1"1"0,0-1-1,0 0 1,1 0-1,-1-1 1,1 1 0,0-1-1,1 0 1,9 7-1,-6-7-580,-1 0-1,1 0 0,0-1 0,0 0 1,1 0-1,12 2 0,4-1-341,-1-2 0,1 0 1,0-2-1,39-2 0,-63 1-212,-1 0 0,0 0 0,0-1 0,0 1-1,0 0 1,1 0 0,-1-1 0,0 1 0,0 0 0,0-1 0,0 1 0,0-1 0,0 0-1,0 1 1,0-1 0,0 0 0,0 0 0,-1 1 0,1-1 0,0 0 0,0 0 0,-1 0 0,1 0-1,0 0 1,0-1 0,0-1-28,-1 1 0,1-1 1,0 0-1,-1 1 0,0-1 0,0 0 0,0 1 0,0-1 0,0 0 0,-1-5 0,0 3-58,0-1-1,-1 0 1,0 1-1,0-1 1,0 1-1,-1 0 1,1 0-1,-1 0 0,-1 0 1,-4-6-1,2 4 5,-1 1 0,0 1 0,0-1 0,0 1 0,-1 0-1,0 1 1,0 0 0,0 0 0,0 1 0,0 0 0,-1 0-1,1 1 1,-1 0 0,-15-1 0,48 26-116,13 8 746,2-1-1,2-2 1,0-2-1,89 40 1,-127-65-611,-1 0 1,1 0-1,-1 0 1,1 0-1,-1-1 1,1 0-1,0 1 0,-1-1 1,1 0-1,0 0 1,-1 0-1,1-1 1,0 1-1,-1-1 1,1 1-1,-1-1 1,1 0-1,-1 0 0,1 0 1,-1 0-1,0 0 1,4-3-1,-1-1-573,1-1 1,-1 1-1,0-1 0,0-1 1,0 1-1,3-8 0,18-23-2356,10 2 1160,9 9 3733,-42 25-1699,-1-1 1,1 1-1,0 0 1,0 1 0,0-1-1,0 0 1,0 1-1,-1 0 1,1 0 0,0 0-1,0 0 1,0 0 0,0 0-1,0 1 1,0-1-1,0 1 1,0 0 0,-1 0-1,1 0 1,0 0-1,0 1 1,-1-1 0,1 1-1,-1-1 1,0 1 0,1 0-1,-1 0 1,0 0-1,0 0 1,0 0 0,3 5-1,9 14 111,-1 1 1,0 0-1,-2 1 0,16 45 0,-21-59-2614,6-10-4247,-1-3 332</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41.589"/>
    </inkml:context>
    <inkml:brush xml:id="br0">
      <inkml:brushProperty name="width" value="0.05" units="cm"/>
      <inkml:brushProperty name="height" value="0.05" units="cm"/>
      <inkml:brushProperty name="color" value="#004F8B"/>
    </inkml:brush>
  </inkml:definitions>
  <inkml:trace contextRef="#ctx0" brushRef="#br0">0 0 8436,'0'0'11957,"15"2"-13846,-19-2 193</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47.483"/>
    </inkml:context>
    <inkml:brush xml:id="br0">
      <inkml:brushProperty name="width" value="0.05" units="cm"/>
      <inkml:brushProperty name="height" value="0.05" units="cm"/>
      <inkml:brushProperty name="color" value="#004F8B"/>
    </inkml:brush>
  </inkml:definitions>
  <inkml:trace contextRef="#ctx0" brushRef="#br0">0 0 6307,'0'0'2177,"2"26"-1777,21 171 2407,16 199 1429,-39-373-4655,-3-43-2089,-5-23-1112,-7 0 1024,-6-6-362</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48.047"/>
    </inkml:context>
    <inkml:brush xml:id="br0">
      <inkml:brushProperty name="width" value="0.05" units="cm"/>
      <inkml:brushProperty name="height" value="0.05" units="cm"/>
      <inkml:brushProperty name="color" value="#004F8B"/>
    </inkml:brush>
  </inkml:definitions>
  <inkml:trace contextRef="#ctx0" brushRef="#br0">1 432 1601,'0'0'4682,"0"-18"-3033,0-56-414,0 72-1198,0 0 0,1 1 0,-1-1 1,0 0-1,1 1 0,-1-1 0,1 1 0,0-1 0,-1 1 1,1-1-1,0 1 0,0-1 0,0 1 0,0 0 0,0 0 1,0-1-1,1 1 0,-1 0 0,0 0 0,1 0 0,-1 0 1,0 1-1,1-1 0,-1 0 0,1 0 0,0 1 0,2-1 1,42-1 494,-34 2-296,7 1 31,0 1 1,-1 1 0,1 0 0,-1 1 0,0 2 0,0-1-1,28 14 1,-17-5 173,-1 2 0,0 0 0,42 35-1,-63-45-417,0 0 0,0 1 0,0 0 0,-1 0 0,-1 0 0,1 1-1,-1 0 1,0 0 0,4 9 0,-8-14-23,0-1-1,0 1 1,0 0-1,0 0 1,-1-1-1,1 1 1,-1 0-1,0 0 1,1 0 0,-1 0-1,0-1 1,-1 1-1,1 0 1,0 0-1,-1 0 1,0-1-1,0 1 1,0 0 0,0 0-1,0-1 1,0 1-1,0-1 1,-1 1-1,0-1 1,1 0-1,-1 1 1,0-1 0,0 0-1,0 0 1,0 0-1,-1-1 1,1 1-1,-4 2 1,-10 5 22,-1-1 0,0-1 0,1-1 1,-2 0-1,1-1 0,-1-1 0,-31 4 0,-132-1-275,180-7 249,0 0 3,0 0 0,-1 1-1,1-2 1,0 1 0,-1 0 0,1 0 0,0 0 0,-1-1 0,1 1 0,0 0-1,0-1 1,-1 1 0,1-1 0,0 0 0,0 1 0,0-1 0,0 0 0,0 0-1,0 0 1,0 0 0,0 1 0,-1-3 0,2 2-11,-1 0 1,1 0-1,0 0 0,0-1 1,0 1-1,0 0 0,0 0 1,0 0-1,1 0 0,-1 0 1,0 0-1,1 0 1,-1 0-1,0 0 0,1 0 1,-1 0-1,1 0 0,-1 0 1,1 0-1,0 0 0,-1 0 1,1 1-1,0-1 1,0 0-1,0 0 0,0 1 1,-1-1-1,1 0 0,0 1 1,1-1-1,19-11-99,0 1 1,1 1-1,0 0 0,1 2 1,43-10-1,-8 1 84,-40 11 30,16-3-11,0-3-1,-1 0 0,-1-2 1,41-25-1,-65 34 27,0 0 0,-1-1 0,1 0 0,-1 0 0,-1-1 0,1 0 0,-1 0 0,0 0 0,-1-1 0,0 0 0,0 0-1,-1 0 1,0-1 0,0 0 0,-1 1 0,0-1 0,0 0 0,-1-1 0,0 1 0,-1 0 0,0-13 0,0-1-20,-1 0 1,-2 0-1,0 0 0,-7-28 1,7 43 25,0 1 0,0-1 1,-1 0-1,0 1 1,-1 0-1,0 0 0,0 0 1,0 0-1,-1 0 0,0 1 1,0 0-1,0 0 0,-1 0 1,0 1-1,-12-9 0,15 13-19,1-1 0,0 1 0,0 0 0,0 0-1,-1 0 1,1 0 0,-1 0 0,1 0-1,-1 1 1,1-1 0,-1 1 0,1 0 0,-1 0-1,1 0 1,-1 0 0,1 0 0,-1 0-1,1 1 1,-1-1 0,1 1 0,-5 1 0,3 0-13,0 1 0,0-1 1,1 1-1,0 0 1,-1 0-1,1 0 1,0 0-1,0 1 0,1-1 1,-1 1-1,-3 6 1,-1 5 35,0 1 0,0 0 1,2 0-1,0 1 0,-4 21 0,5-16 116,1 0-1,1-1 1,1 1-1,1 0 1,1 0-1,0 0 0,2-1 1,6 28-1,-6-41-120,-1 0-1,1-1 0,0 1 1,1-1-1,-1 0 1,1 0-1,1 0 0,0-1 1,0 1-1,0-1 0,0 0 1,1-1-1,0 1 1,0-1-1,1 0 0,-1-1 1,1 0-1,0 0 1,0 0-1,1-1 0,-1 0 1,1 0-1,-1-1 1,1 0-1,13 2 0,80 4-1318,1-13-3933,-29-7-846</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48.897"/>
    </inkml:context>
    <inkml:brush xml:id="br0">
      <inkml:brushProperty name="width" value="0.05" units="cm"/>
      <inkml:brushProperty name="height" value="0.05" units="cm"/>
      <inkml:brushProperty name="color" value="#004F8B"/>
    </inkml:brush>
  </inkml:definitions>
  <inkml:trace contextRef="#ctx0" brushRef="#br0">386 113 6531,'0'0'7521,"-10"-16"-7329,-37-50-69,44 63-116,0 0 1,1 1-1,-1-1 1,0 1-1,-1 0 1,1-1-1,0 1 0,-1 1 1,1-1-1,-1 1 1,1-1-1,-1 1 1,1 0-1,-1 0 1,0 0-1,0 1 1,0-1-1,1 1 1,-1 0-1,0 0 1,0 1-1,-5 0 1,-7 0-15,-6-1 2,1 0 0,0 2 1,0 1-1,-1 0 0,-24 8 0,41-9 4,1-1 0,-1 2 0,0-1 0,0 0 0,1 1 0,-1 0 0,1 0 0,0 0 0,0 0 0,0 1 0,-6 7 0,8-8 1,0 1 0,0-1 0,0 1-1,1-1 1,0 1 0,-1-1 0,1 1-1,1 0 1,-1-1 0,0 1 0,1 0-1,0 0 1,0 0 0,0-1 0,0 1-1,1 0 1,0 0 0,1 5 0,0-4 18,0 0 1,0-1-1,1 1 1,0-1-1,-1 0 1,1 0-1,1 0 1,-1 0 0,1 0-1,-1-1 1,1 0-1,0 0 1,0 0-1,0 0 1,1 0-1,-1-1 1,1 0 0,0 0-1,-1 0 1,7 1-1,5 2 58,0 0-1,0-2 1,0 0 0,0 0-1,17-1 1,-29-2-65,6 1 33,0-1 1,0 0-1,1 0 0,-1-1 1,0-1-1,18-4 0,-25 5-25,0-1 0,-1 0 1,1 1-1,0-1 0,-1 0 0,0 0 0,1 0 0,-1 0 0,0-1 0,0 1 1,0-1-1,0 1 0,-1-1 0,1 0 0,-1 0 0,1 1 0,-1-1 0,0 0 0,0 0 1,-1 0-1,1 0 0,0-1 0,-1 1 0,0 0 0,0 0 0,0-4 0,1-4 15,-1 0 0,0 0 0,-1-1 0,-2-13 0,2 22-29,1 1 0,-1-1 0,0 0 0,0 1-1,0-1 1,0 0 0,0 1 0,-1-1 0,1 1 0,-1 0 0,0-1 0,0 1 0,0 0 0,0 0 0,0 0 0,0 0 0,0 1 0,0-1-1,-1 1 1,1-1 0,-1 1 0,-2-1 0,4 2-21,1 1 0,-1 0 0,1-1 0,-1 1 0,1 0 0,-1 0 1,1-1-1,0 1 0,-1 0 0,1 0 0,0 0 0,-1 0 0,1-1 0,0 1 0,0 0 0,0 0 0,0 0 0,0 0 0,0 0 0,0 0 0,0 0 0,1 1 0,1 26-358,0-22 386,0 0 0,0 0 1,1-1-1,0 1 1,0-1-1,1 0 0,-1 0 1,1 0-1,0 0 1,0-1-1,1 1 1,-1-1-1,1 0 0,0-1 1,0 1-1,0-1 1,1 0-1,-1 0 1,1-1-1,0 1 0,7 1 1,6 2 23,-1-1 0,1-1 1,0-1-1,0-1 0,31 1 0,-47-3-35,9 0-20,0 0 0,0-1-1,0 0 1,18-5 0,-28 6 4,1-1 1,-1 0 0,0 1 0,0-1-1,1 0 1,-1 0 0,0 0 0,0-1 0,0 1-1,0 0 1,-1-1 0,1 0 0,0 1 0,0-1-1,-1 0 1,1 1 0,-1-1 0,0 0 0,0 0-1,1 0 1,-1-1 0,0 1 0,-1 0 0,1 0-1,0 0 1,-1-1 0,1 1 0,-1 0 0,0-1-1,0-2 1,1 0 2,-1 0-1,-1 0 1,1 0 0,-1 0-1,0-1 1,0 1-1,0 0 1,-1 1-1,1-1 1,-1 0 0,-1 0-1,1 1 1,-1-1-1,1 1 1,-1 0 0,-1 0-1,1 0 1,0 0-1,-1 0 1,0 1 0,0 0-1,-6-5 1,9 8 0,1 1 1,0-1-1,-1 1 1,1-1-1,0 1 1,0-1-1,0 1 1,-1-1-1,1 1 1,0-1-1,0 1 1,0-1-1,0 1 1,0-1-1,0 1 1,0-1-1,0 1 1,0-1-1,0 1 1,0-1-1,0 1 1,0-1-1,1 1 1,-1-1-1,0 1 1,0-1-1,0 1 1,1 0-1,4 6 28,-1 0 0,1 0-1,0 0 1,1-1 0,0 0-1,0 0 1,0 0 0,0-1 0,1 0-1,0 0 1,0-1 0,1 0-1,-1 0 1,1-1 0,0 1-1,0-2 1,9 3 0,7 1 31,0-1 1,0 0-1,1-2 1,38 0-1,-61-4-61,0 1 0,0 0 0,0-1 0,0 1 0,0-1 0,0 1 0,-1-1 0,1 0 0,0 0 0,0 0 0,-1 0 0,1 0-1,0 0 1,-1 0 0,1-1 0,-1 1 0,0-1 0,1 1 0,-1-1 0,0 1 0,0-1 0,0 0 0,0 1 0,0-1 0,0 0 0,-1 0-1,1 0 1,-1 0 0,1 1 0,-1-1 0,0 0 0,1-4 0,0-9 48,0 0 0,0 0 0,-3-21-1,1 12 1822,6 58-1716,-2-29-133,0 1 0,0-1 0,1 0 0,-1 0 0,1 0 0,0-1 0,1 1 0,-1-1-1,1 0 1,0 0 0,0-1 0,0 1 0,1-1 0,-1 0 0,1-1 0,-1 1 0,1-1 0,0 0 0,0-1-1,7 2 1,14 1-659,-1 0 0,1-2 0,34-1 0,-50-1 70,-4 0-95,0 0-1,0 0 1,0-1-1,0 1 0,-1-1 1,1-1-1,0 0 1,0 0-1,-1 0 0,7-3 1,18-18-4735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48.355"/>
    </inkml:context>
    <inkml:brush xml:id="br0">
      <inkml:brushProperty name="width" value="0.05" units="cm"/>
      <inkml:brushProperty name="height" value="0.05" units="cm"/>
      <inkml:brushProperty name="color" value="#004F8B"/>
    </inkml:brush>
  </inkml:definitions>
  <inkml:trace contextRef="#ctx0" brushRef="#br0">1 198 1665,'0'0'5850,"9"18"-3448,30 56-356,-36-67-1913,2-1 1,-1-1-1,1 1 1,0 0-1,0-1 1,0 0-1,1-1 1,-1 1-1,1-1 1,0 0-1,1 0 1,-1-1-1,1 0 1,-1 0-1,1 0 1,8 1-1,7 4 116,2 1-139,1 0-1,1-2 0,-1-1 1,1-1-1,0-1 1,43 1-1,-68-5-103,0 0 1,0 0-1,0 0 0,0 0 1,0 0-1,0-1 0,0 1 1,0 0-1,-1 0 0,1-1 1,0 1-1,0-1 0,0 1 1,0 0-1,-1-1 0,1 0 1,0 1-1,0-1 0,-1 1 1,1-1-1,0 0 0,-1 1 1,1-1-1,-1 0 0,1 0 1,-1 0-1,1 1 0,0-3 1,-1 0-14,1 0 0,-1 0 0,1 0 0,-1 0 0,0 0 0,0 0 0,0 0 0,-1 1 0,0-6 0,-1-1-64,0 1-1,-1-1 1,0 1-1,-1 0 1,-8-15-1,-1 6 52,0 0-1,-2 1 1,0 0-1,0 1 0,-2 1 1,1 1-1,-2 0 1,0 1-1,-32-16 1,49 28 32,0-1 0,0 1 0,0-1 1,1 1-1,-1-1 0,0 1 0,0 0 1,0-1-1,0 1 0,0 0 0,0 0 1,0 0-1,0-1 0,0 1 0,0 0 0,0 0 1,0 1-1,0-1 0,0 0 0,0 0 1,0 0-1,0 1 0,0-1 0,0 1 1,0-1-1,0 0 0,0 1 0,0 0 0,0-1 1,1 1-1,-1-1 0,0 1 0,0 0 1,1 0-1,-1-1 0,0 1 0,1 0 1,-1 0-1,1 0 0,-1 0 0,1 0 0,-1 0 1,1 0-1,0 0 0,0 0 0,-1 0 1,1 0-1,0 0 0,0 0 0,0 0 1,0 0-1,0 0 0,0 0 0,0 0 0,0 0 1,1 0-1,-1 0 0,1 1 0,0 5 2,0 0-1,0 0 0,1 0 0,0-1 0,1 1 0,-1-1 1,7 11-1,0-5 23,0-1 1,0-1 0,1 0-1,1 0 1,-1-1-1,2 0 1,-1-1-1,1 0 1,0-1 0,19 8-1,-14-8-3,0 0 0,1-1 0,-1-1 0,1-1 1,1-1-1,-1 0 0,29 0 0,-44-3-19,-1 0 1,1 0-1,-1 0 0,1 0 1,-1-1-1,1 1 1,-1-1-1,0 0 0,1 0 1,-1 0-1,0 0 1,0 0-1,1 0 0,-1 0 1,0-1-1,0 1 1,-1-1-1,1 0 1,0 1-1,0-1 0,-1 0 1,1 0-1,-1 0 1,1 0-1,-1 0 0,0-1 1,0 1-1,0 0 1,0 0-1,0-1 0,-1 1 1,1-3-1,1-9 42,0 1-1,-1-1 1,-1 0 0,-2-24-1,0 17-27,-12-83 451,9 76-1835,1-1 1,-1-31-1</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49.552"/>
    </inkml:context>
    <inkml:brush xml:id="br0">
      <inkml:brushProperty name="width" value="0.05" units="cm"/>
      <inkml:brushProperty name="height" value="0.05" units="cm"/>
      <inkml:brushProperty name="color" value="#004F8B"/>
    </inkml:brush>
  </inkml:definitions>
  <inkml:trace contextRef="#ctx0" brushRef="#br0">89 152 3986,'-10'-20'1915,"-8"-8"-918,-9-19 219,4-9 4986,21 62-4785,-3 29-1226,3 0 0,0 0 0,3 0 0,5 43 0,-4-69-156,0 0 0,0 0 0,1 0 1,0 0-1,0-1 0,1 0 0,0 0 1,1 0-1,0 0 0,0 0 0,0-1 1,1 0-1,0 0 0,1-1 0,0 0 0,0 0 1,0 0-1,0-1 0,1 0 0,16 8 1,-5-6 9,1 1 1,-1-2-1,1-1 1,0 0-1,1-2 1,-1 0-1,1-1 1,23-1-1,-40-1-28,2 0 7,0 0-1,0 0 1,0 0-1,0-1 1,0 0 0,9-3-1,-13 3-9,0 0 0,-1 0-1,1 0 1,-1 0 0,1 0 0,-1 0 0,0 0 0,0 0-1,1-1 1,-1 1 0,0 0 0,0-1 0,0 1-1,0-1 1,0 1 0,-1-1 0,1 0 0,0 1-1,-1-1 1,1 0 0,-1 0 0,0 1 0,1-1-1,-1 0 1,0 0 0,0 1 0,-1-4 0,2-15-8,-3-40-74,2 58 64,0-1 1,-1 1 0,1-1 0,-1 1 0,0 0 0,0 0 0,0-1-1,0 1 1,0 0 0,0 0 0,-1 0 0,1 0 0,-1 0 0,1 1 0,-1-1-1,0 0 1,0 1 0,0-1 0,0 1 0,-4-3 0,6 4-26,-1 1-1,1-1 1,-1 0 0,1 0 0,-1 1 0,1-1-1,-1 0 1,1 1 0,0-1 0,-1 1 0,1-1-1,-1 0 1,1 1 0,0-1 0,-1 1 0,1-1-1,0 1 1,0-1 0,-1 1 0,1-1 0,0 1-1,0 0 1,0-1 0,0 1 0,0-1 0,0 1 0,0-1-1,0 1 1,0 0 0,0-1 0,0 1 0,0-1-1,0 1 1,0 0 0,0 30-112,0-27 52,0 0 88,0 0-1,0 1 1,1-1-1,0 0 1,0 0-1,0 1 1,0-1-1,0 0 1,1 0-1,0 0 0,0 0 1,0 0-1,0-1 1,0 1-1,1-1 1,0 1-1,5 4 1,-3-4 21,0 0 1,0 0 0,1-1 0,-1 0-1,1 0 1,0-1 0,0 1-1,0-1 1,0 0 0,0-1 0,8 2-1,-4-2-97,-1 0 1,1-1-1,0 0 0,-1 0 0,1-1 0,0 0 0,-1 0 1,1-1-1,-1-1 0,1 0 0,-1 0 0,0 0 0,-1-1 1,1-1-1,15-10 0,-8 1-701,-2-2 0,0 0 0,20-30 0,-25 33 562,0 0-1,1 0 0,0 1 1,1 1-1,0-1 0,1 2 1,21-16-1,-29 24 357,0-1 0,1 1-1,-1 0 1,1 0 0,-1 0-1,1 0 1,0 1 0,0 0-1,0 0 1,0 1 0,0-1 0,0 1-1,0 0 1,0 0 0,0 0-1,-1 1 1,1 0 0,0 0-1,0 0 1,0 1 0,0-1 0,-1 1-1,1 0 1,-1 1 0,0-1-1,1 1 1,-1 0 0,0 0-1,-1 0 1,1 0 0,0 1 0,4 6-1,-1-1 50,0 0 0,-1 0-1,0 1 1,-1 0 0,0 0-1,-1 0 1,0 1 0,0 0-1,-1-1 1,-1 1-1,1 0 1,-2 1 0,1 15-1,-2-22-209,1-1 0,-1 1 0,-1-1-1,1 1 1,-1 0 0,0-1-1,0 1 1,0-1 0,-3 7-1,3-10-53,-1 1-1,1 0 0,-1 0 0,0-1 0,0 1 0,0-1 0,0 1 1,0-1-1,0 0 0,0 0 0,0 0 0,0 0 0,0 0 0,-1 0 0,1-1 1,0 1-1,0-1 0,-1 1 0,1-1 0,-3 0 0,-11 1-1406,1 0 0,0-1 0,-22-3 0,-15-8-3878</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49.894"/>
    </inkml:context>
    <inkml:brush xml:id="br0">
      <inkml:brushProperty name="width" value="0.05" units="cm"/>
      <inkml:brushProperty name="height" value="0.05" units="cm"/>
      <inkml:brushProperty name="color" value="#004F8B"/>
    </inkml:brush>
  </inkml:definitions>
  <inkml:trace contextRef="#ctx0" brushRef="#br0">0 43 11589,'0'0'5395,"153"0"-4739,-78-1-432,2-7-224,-3-1-256,1 1-880,-9 1-4499,-2-2-1712</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50.221"/>
    </inkml:context>
    <inkml:brush xml:id="br0">
      <inkml:brushProperty name="width" value="0.05" units="cm"/>
      <inkml:brushProperty name="height" value="0.05" units="cm"/>
      <inkml:brushProperty name="color" value="#004F8B"/>
    </inkml:brush>
  </inkml:definitions>
  <inkml:trace contextRef="#ctx0" brushRef="#br0">0 1 10517,'0'0'4226</inkml:trace>
  <inkml:trace contextRef="#ctx0" brushRef="#br0" timeOffset="1">46 206 10917,'0'0'4914,"22"5"-5058</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51.945"/>
    </inkml:context>
    <inkml:brush xml:id="br0">
      <inkml:brushProperty name="width" value="0.05" units="cm"/>
      <inkml:brushProperty name="height" value="0.05" units="cm"/>
      <inkml:brushProperty name="color" value="#004F8B"/>
    </inkml:brush>
  </inkml:definitions>
  <inkml:trace contextRef="#ctx0" brushRef="#br0">1 0 6563,'0'0'10421,"2"2"-10405,-2 0 32,2-2-48,4 4-1361,0-2-2753,3-2 209</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52.362"/>
    </inkml:context>
    <inkml:brush xml:id="br0">
      <inkml:brushProperty name="width" value="0.05" units="cm"/>
      <inkml:brushProperty name="height" value="0.05" units="cm"/>
      <inkml:brushProperty name="color" value="#004F8B"/>
    </inkml:brush>
  </inkml:definitions>
  <inkml:trace contextRef="#ctx0" brushRef="#br0">257 50 9604,'0'0'5654,"-8"-8"-4843,-27-22-440,31 28-361,0 0 0,0 1 0,0-1 0,0 1 0,-1 0 0,1 0 0,0 0 0,0 1 0,-1 0 0,1 0 1,0 0-1,0 0 0,-1 0 0,1 1 0,0 0 0,0 0 0,-1 0 0,1 0 0,0 1 0,0-1 0,1 1 1,-8 5-1,2-2 46,1 0 1,0 1-1,1 0 1,-1 1 0,1 0-1,1 0 1,-1 0-1,1 1 1,0 0-1,1 0 1,0 1 0,0-1-1,1 1 1,0 0-1,0 0 1,1 0 0,1 1-1,-1-1 1,1 1-1,1 0 1,0 0-1,0-1 1,2 12 0,-1-18-39,0 0 1,0 0 0,0 0-1,1 0 1,-1 0 0,1 0 0,0 0-1,0 0 1,0 0 0,1-1-1,-1 1 1,0 0 0,1-1-1,0 1 1,0-1 0,0 1 0,3 2-1,-1-1-3,1-1 0,0 0 0,-1 0 0,1 0 0,0 0 0,1-1 0,-1 0 0,11 3 0,7 0-74,0-2 1,0 0 0,39-1-1,-53-2 14,119-2-2749,-96 0 495,-1-2-1,34-7 0,10-9-3732</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52.786"/>
    </inkml:context>
    <inkml:brush xml:id="br0">
      <inkml:brushProperty name="width" value="0.05" units="cm"/>
      <inkml:brushProperty name="height" value="0.05" units="cm"/>
      <inkml:brushProperty name="color" value="#004F8B"/>
    </inkml:brush>
  </inkml:definitions>
  <inkml:trace contextRef="#ctx0" brushRef="#br0">311 133 2625,'0'0'10690,"-5"-16"-9406,-18-51-423,21 64-829,1 0 0,-1 0 0,1 0-1,-1 1 1,0-1 0,0 1-1,0-1 1,0 1 0,-1 0 0,1-1-1,-1 1 1,1 0 0,-1 1 0,0-1-1,1 0 1,-1 1 0,0 0-1,0-1 1,-5 0 0,-1 0-33,1 0 1,-1 1 0,0 1 0,-16-1-1,16 2-7,1-1-15,-1 0 1,0 1 0,0 0 0,1 1-1,-1 0 1,1 0 0,-1 1 0,1 0-1,0 0 1,-13 8 0,17-8 34,0 0-1,0 0 1,0 0-1,1 0 1,-1 0 0,1 1-1,0 0 1,0-1-1,0 1 1,0 1 0,1-1-1,0 0 1,-1 0-1,2 1 1,-1 0 0,0-1-1,1 1 1,0 0 0,0-1-1,0 1 1,1 5-1,-1-6 11,0 0 0,1 0-1,0 0 1,0 0 0,0 0-1,1 0 1,-1 0-1,1 0 1,0 0 0,0 0-1,0 0 1,0-1 0,1 1-1,0 0 1,-1-1 0,1 1-1,1-1 1,-1 0 0,0 0-1,1 0 1,0 0-1,-1 0 1,1 0 0,0-1-1,1 1 1,-1-1 0,0 0-1,1 0 1,-1 0 0,1 0-1,0-1 1,-1 1-1,1-1 1,0 0 0,7 1-1,0 1 6,1-1 0,-1 0 0,1-1 0,-1 0 0,1-1 0,0 0 0,-1-1 0,1 0 0,-1-1 0,14-3 0,-20 3-55,-1 1 0,0-1 0,1 0 0,-1 0 0,0 0 0,0-1 0,0 0 0,-1 1-1,1-1 1,0-1 0,-1 1 0,0 0 0,0-1 0,0 1 0,0-1 0,-1 0 0,1 0 0,-1 0 0,0-1 0,0 1-1,-1 0 1,1-1 0,-1 1 0,0-1 0,0 1 0,-1-1 0,1 0 0,-1-4 0,0-30-144,-1 8 92,2 25 395,1 12 401,-2-3-709,1 1-1,0-1 1,0 1 0,1-1 0,-1 1-1,1-1 1,0 0 0,0 1 0,0-1-1,0 0 1,0 0 0,1-1 0,-1 1-1,1 0 1,5 3 0,-2-2-78,1 0 0,0 0 0,-1-1-1,2 1 1,-1-2 0,0 1 0,9 1 0,8 1-1861,-1-2-1,0-1 1,47-1-1,-15-4-4387</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53.133"/>
    </inkml:context>
    <inkml:brush xml:id="br0">
      <inkml:brushProperty name="width" value="0.05" units="cm"/>
      <inkml:brushProperty name="height" value="0.05" units="cm"/>
      <inkml:brushProperty name="color" value="#004F8B"/>
    </inkml:brush>
  </inkml:definitions>
  <inkml:trace contextRef="#ctx0" brushRef="#br0">344 62 9172,'0'0'4960,"-19"-10"-4224,-61-28-357,74 35-337,-1 1 0,1 0 0,-1 0 0,0 1 0,1-1 0,-1 2-1,0-1 1,0 1 0,0 0 0,1 0 0,-1 1 0,0 0 0,0 0 0,1 0 0,-1 1 0,0 0 0,1 0 0,0 1-1,-1 0 1,1 0 0,0 1 0,1-1 0,-11 10 0,9-7 33,0 0-1,1 0 1,-1 1 0,2 0-1,-1 1 1,1-1 0,0 1 0,1 0-1,-1 0 1,2 1 0,-1-1-1,1 1 1,0 0 0,1 0-1,-2 12 1,4-17-50,-1 0 0,0 0 0,1 0-1,0 1 1,0-1 0,0 0 0,1 0 0,-1 1 0,1-1 0,0 0 0,0 0-1,0 0 1,1 0 0,0 0 0,-1 0 0,1-1 0,1 1 0,-1-1 0,0 1-1,1-1 1,0 0 0,0 1 0,0-2 0,0 1 0,0 0 0,1-1 0,-1 1-1,1-1 1,-1 0 0,1 0 0,0 0 0,0-1 0,8 3 0,6 2-94,1-1-1,-1 0 1,1-2 0,1 0 0,-1-1 0,0-1 0,0-1 0,1-1 0,27-4-1,-32 3-924,0-1-1,1-1 0,-1 0 0,-1-1 1,1-1-1,-1 0 0,17-10 0,10-14-4759</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53.917"/>
    </inkml:context>
    <inkml:brush xml:id="br0">
      <inkml:brushProperty name="width" value="0.05" units="cm"/>
      <inkml:brushProperty name="height" value="0.05" units="cm"/>
      <inkml:brushProperty name="color" value="#004F8B"/>
    </inkml:brush>
  </inkml:definitions>
  <inkml:trace contextRef="#ctx0" brushRef="#br0">16 1 3506,'0'0'8145,"-3"12"-7689,-2 16-93,1-1-1,2 1 1,1 0 0,0 0 0,3 0-1,0 0 1,2 0 0,0 0 0,14 40-1,-14-54-187,1 0-1,1-1 1,0 0-1,1-1 1,0 1-1,1-1 1,1 0-1,0-1 1,13 14-1,-14-18-142,0-1 0,0 0 0,0 0 0,1-1 0,0 0-1,0 0 1,0-1 0,1 0 0,-1-1 0,1 0 0,0-1 0,0 0 0,0 0 0,16 0 0,-15-1-40,0-1 1,0 0-1,0 0 1,0-1-1,0-1 1,0 0-1,0 0 1,16-7 0,-23 7-21,0 0 0,0 0 1,-1-1-1,1 1 0,-1-1 1,1 0-1,-1 0 1,0 0-1,0-1 0,0 1 1,-1-1-1,1 1 0,-1-1 1,0 0-1,0 0 1,0 0-1,0 0 0,-1 0 1,0-1-1,0 1 0,0 0 1,0-1-1,-1 1 1,1-6-1,0 2 18,0-55-244,-1 59 295,-1 1 0,1-1 0,-1 0-1,0 0 1,0 1 0,0-1 0,0 0-1,-1 1 1,0-1 0,1 1-1,-1 0 1,-1-1 0,-3-4 0,5 42-488,2-25 400,-1-5 51,0 0-1,0 0 1,1-1-1,-1 1 1,1 0-1,0 0 0,0-1 1,0 1-1,1-1 1,-1 1-1,1-1 1,0 0-1,0 1 1,0-1-1,0 0 1,6 5-1,-4-4 23,1 0-1,0 0 1,1-1 0,-1 0-1,1 0 1,-1 0-1,1 0 1,0-1 0,9 2-1,10 1 121,0-1-1,1-1 1,50-1-1,-63-2-111,-10 0-20,0 0-1,1 0 1,-1-1 0,0 1-1,0-1 1,1 1-1,-1-1 1,0 0 0,0 0-1,0 0 1,0-1-1,0 1 1,0-1 0,-1 0-1,1 1 1,0-1-1,-1 0 1,0-1 0,1 1-1,-1 0 1,0-1-1,0 1 1,0-1 0,2-4-1,0-1-101,-2 1-1,1-1 1,-1 1-1,0-1 1,-1 0-1,0 0 1,0 0-1,0-15 1,-1 23 187,8 6-846,-1 7 712,0-1 0,0 0 0,2 0 0,13 15 0,-18-23 57,0-1-1,1 1 0,-1-1 0,1 1 1,0-1-1,0-1 0,0 1 0,1-1 0,-1 0 1,0 0-1,1 0 0,-1-1 0,1 0 1,9 1-1,-4-1-73,-1-1 0,0 0 0,1 0 1,-1-1-1,1 0 0,-1-1 0,0 0 0,0-1 1,0 0-1,0 0 0,16-9 0,-13 4-236,-1-1-1,-1 1 1,1-2-1,-1 1 1,-1-2-1,0 1 1,16-22-1,-20 23 277,2-2 13,0 1 0,0 0 1,1 0-1,15-12 0,-21 20 101,0-1 1,1 1 0,-1 0-1,1 0 1,0 1 0,-1-1 0,1 1-1,0 0 1,0 0 0,0 0 0,0 0-1,0 1 1,0-1 0,0 1-1,0 0 1,0 0 0,0 1 0,8 1-1,-9-1-34,1 1 1,-1 0-1,1 0 0,-1 0 0,0 0 0,0 0 0,0 1 0,0-1 0,-1 1 1,1 0-1,-1 0 0,1 0 0,-1 0 0,0 0 0,0 0 0,-1 0 0,1 1 1,-1-1-1,1 1 0,-1 0 0,0-1 0,1 6 0,1 7 116,0 0 0,0 0 0,-1 31 0,-1-39-176,-1-1 0,0 1 0,-1-1 0,0 0-1,0 1 1,-1-1 0,-3 11 0,4-16-83,0 0-1,-1 1 0,0-1 0,1 0 1,-1 0-1,0 0 0,0 0 0,0-1 1,0 1-1,0 0 0,0-1 0,-1 0 1,1 1-1,0-1 0,-1 0 0,1 0 1,-1 0-1,1-1 0,-1 1 0,0 0 1,1-1-1,-1 0 0,1 0 0,-5 0 1,-72-1-6238,28-10 636</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54.292"/>
    </inkml:context>
    <inkml:brush xml:id="br0">
      <inkml:brushProperty name="width" value="0.05" units="cm"/>
      <inkml:brushProperty name="height" value="0.05" units="cm"/>
      <inkml:brushProperty name="color" value="#004F8B"/>
    </inkml:brush>
  </inkml:definitions>
  <inkml:trace contextRef="#ctx0" brushRef="#br0">1 75 10421,'0'0'4834,"140"0"-4546,-55-3 48,2-10-320,0-2-16,-8-4-2881,-9-5 16</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54.637"/>
    </inkml:context>
    <inkml:brush xml:id="br0">
      <inkml:brushProperty name="width" value="0.05" units="cm"/>
      <inkml:brushProperty name="height" value="0.05" units="cm"/>
      <inkml:brushProperty name="color" value="#004F8B"/>
    </inkml:brush>
  </inkml:definitions>
  <inkml:trace contextRef="#ctx0" brushRef="#br0">0 10 12246,'0'0'3985,"110"5"-3712,-52-5-81,2 0-192,-2 0-16,2-1-1409,-8-12-3889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48.699"/>
    </inkml:context>
    <inkml:brush xml:id="br0">
      <inkml:brushProperty name="width" value="0.05" units="cm"/>
      <inkml:brushProperty name="height" value="0.05" units="cm"/>
      <inkml:brushProperty name="color" value="#004F8B"/>
    </inkml:brush>
  </inkml:definitions>
  <inkml:trace contextRef="#ctx0" brushRef="#br0">1 370 1953,'0'0'15895,"31"-131"-15511,4 90-96,21-5-95,4 1 31,2 4-224,-6 9-80,-10 12-929,-17 7-3937</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55.105"/>
    </inkml:context>
    <inkml:brush xml:id="br0">
      <inkml:brushProperty name="width" value="0.05" units="cm"/>
      <inkml:brushProperty name="height" value="0.05" units="cm"/>
      <inkml:brushProperty name="color" value="#004F8B"/>
    </inkml:brush>
  </inkml:definitions>
  <inkml:trace contextRef="#ctx0" brushRef="#br0">417 112 9060,'0'0'5797,"-9"-16"-5220,-31-50-212,38 64-362,0 0 0,1 0 0,-1 0-1,0 0 1,0 0 0,-1 0 0,1 1-1,0-1 1,-1 1 0,1-1 0,-1 1-1,1 0 1,-1 0 0,1 0 0,-1 0-1,0 1 1,0-1 0,1 1 0,-1-1-1,0 1 1,0 0 0,-4 1 0,-4-2-3,-18-1-9,0 1-1,-57 6 1,77-4-1,0 1 1,1 0-1,-1 0 0,1 1 1,-1 0-1,1 0 0,0 0 1,0 1-1,1 1 0,-1-1 1,1 1-1,0 1 0,0-1 1,-8 10-1,12-11 22,0 0 0,1 0 0,-1 0 0,1 0 1,0 0-1,0 0 0,0 1 0,1-1 0,-1 1 0,1 0 0,0-1 1,1 1-1,-1 0 0,1 0 0,0-1 0,0 1 0,0 0 0,1 0 1,-1-1-1,1 1 0,0 0 0,1-1 0,-1 1 0,1-1 1,0 1-1,0-1 0,0 0 0,1 0 0,0 0 0,-1 0 0,1 0 1,0-1-1,1 1 0,-1-1 0,1 0 0,0 0 0,4 3 0,5 1 53,0-1 1,0-1-1,1 0 0,0-1 0,0 0 0,0-1 0,0-1 0,0 0 0,0-1 0,1-1 0,-1 0 1,0 0-1,1-2 0,16-3 0,-26 3-68,1 0 0,-1-1 0,1 0-1,-1 0 1,0 0 0,0-1 0,-1 0 0,1 1 0,-1-2 0,1 1 0,-1 0-1,-1-1 1,1 0 0,-1 0 0,1 0 0,-2 0 0,1-1 0,4-10 0,-4 7 12,0 0 1,0 0 0,-1 0-1,0-1 1,0 1 0,-1 0-1,-1-1 1,1 0 0,-2-11-1,2 28-194,0-1 0,1 0 1,0 0-1,1-1 0,-1 1 0,1 0 0,0-1 0,1 0 0,-1 1 1,1-1-1,8 8 0,-6-7-1238,0 0-1,1-1 1,0 1 0,13 6-1,9 2-4933</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55.448"/>
    </inkml:context>
    <inkml:brush xml:id="br0">
      <inkml:brushProperty name="width" value="0.05" units="cm"/>
      <inkml:brushProperty name="height" value="0.05" units="cm"/>
      <inkml:brushProperty name="color" value="#004F8B"/>
    </inkml:brush>
  </inkml:definitions>
  <inkml:trace contextRef="#ctx0" brushRef="#br0">14 310 9893,'0'0'4634,"-2"-16"-3778,-8-53-122,10 67-716,-1 0 0,1 0 0,0-1 0,0 1 0,0 0 0,0 0 0,0 0 0,0 0 0,1-1 0,-1 1 0,1 0 0,-1 0 0,1 0 0,0 0 0,0 0 0,0 0 0,0 0 0,0 0 0,0 1 0,0-1 0,1 0 0,1-2 0,0 3 13,-1-1 1,1 1-1,0 0 0,-1 0 1,1 0-1,0 0 0,0 0 0,0 0 1,-1 1-1,1 0 0,0-1 1,0 1-1,0 0 0,4 1 0,6 1 78,1 0 0,-1 1 0,0 1-1,25 10 1,-32-12-109,14 8 20,0-2 0,1 0 0,0-1-1,0-1 1,1-1 0,43 5 0,-64-11-13,0 1 1,0-1-1,-1 0 1,1 0-1,0 1 1,-1-1-1,1 0 1,-1 0-1,1 0 1,-1 1-1,1-1 1,-1 0-1,1 0 1,-1 0-1,0 0 1,0 0-1,1 0 1,-1 0-1,0 0 1,0 0-1,0 0 1,0 0-1,0 0 1,0-2-1,0-35-5,-1 30-4,1-162 31,0 170-122,0 0-1,0 0 1,0 0 0,0-1 0,0 1-1,0 0 1,0 0 0,0-1 0,0 1 0,0 0-1,0 0 1,0-1 0,0 1 0,0 0-1,0 0 1,0-1 0,1 1 0,-1 0-1,0 0 1,0 0 0,0-1 0,0 1 0,0 0-1,1 0 1,-1 0 0,0-1 0,0 1-1,0 0 1,1 0 0,-1 0 0,0 0-1,0 0 1,0 0 0,1-1 0,-1 1 0,0 0-1,0 0 1,1 0 0,-1 0 0,0 0-1,0 0 1,1 0 0,-1 0 0,0 0-1,0 0 1,0 0 0,1 0 0,-1 0 0,0 0-1,0 0 1,1 1 0,1-1-950,15 0-7171</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55.813"/>
    </inkml:context>
    <inkml:brush xml:id="br0">
      <inkml:brushProperty name="width" value="0.05" units="cm"/>
      <inkml:brushProperty name="height" value="0.05" units="cm"/>
      <inkml:brushProperty name="color" value="#004F8B"/>
    </inkml:brush>
  </inkml:definitions>
  <inkml:trace contextRef="#ctx0" brushRef="#br0">331 89 8852,'0'0'4632,"-16"-15"-4403,-55-42-120,68 55-108,-1 0 1,1 0-1,-1 0 0,0 0 0,0 1 0,0-1 0,0 1 1,0 0-1,0 0 0,0 1 0,0-1 0,0 1 0,0 0 0,-1 0 1,1 0-1,-5 2 0,-8-1-18,9-1 19,-1 0 0,1 1 0,0 0 0,0 1 0,0 0 1,0 0-1,0 1 0,0 0 0,0 0 0,-12 8 0,16-9 19,0 1 1,0 0-1,1 0 0,-1 0 0,1 0 1,0 0-1,0 1 0,0 0 0,0-1 1,1 1-1,0 0 0,-1 0 0,1 1 1,1-1-1,-1 0 0,1 1 0,-1-1 1,1 1-1,0-1 0,0 9 1,1-10 3,-1 0 0,1 0 0,0-1 1,0 1-1,0 0 0,0 0 0,1 0 1,-1 0-1,1-1 0,-1 1 0,1 0 1,0-1-1,0 1 0,0 0 0,1-1 0,-1 1 1,1-1-1,-1 0 0,1 1 0,0-1 1,0 0-1,0 0 0,0 0 0,0 0 1,0-1-1,0 1 0,1 0 0,-1-1 1,1 0-1,-1 1 0,1-1 0,0 0 1,-1-1-1,1 1 0,0 0 0,0-1 1,-1 1-1,1-1 0,0 0 0,5 0 1,-1 1 14,1 0 1,-1-1 0,0 0 0,0 0-1,1-1 1,-1 0 0,0 0-1,0 0 1,0-1 0,0 0-1,0-1 1,0 1 0,-1-2 0,9-3-1,-10 3 39,0-1 0,-1 1 0,1-1 0,-1 0 0,0 0 0,0 0 0,-1 0 0,0-1 0,0 1 0,0-1 0,0 0 0,-1 0 0,0 0 0,0 0 0,-1 0 0,2-11 0,-2 3 125,-1 11-137,0 0 0,0 1 0,1-1 0,-1 1 0,0-1-1,1 1 1,0-1 0,0 1 0,0-1 0,1-1 0,-2 3-181,1 0 1,-1 1-1,1-1 1,0 0 0,0 1-1,-1-1 1,1 1-1,0-1 1,0 1-1,-1 0 1,1-1 0,0 1-1,0 0 1,0-1-1,0 1 1,0 0-1,-1 0 1,1 0 0,0 0-1,0 0 1,1 0-1,14 0-5384</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56.175"/>
    </inkml:context>
    <inkml:brush xml:id="br0">
      <inkml:brushProperty name="width" value="0.05" units="cm"/>
      <inkml:brushProperty name="height" value="0.05" units="cm"/>
      <inkml:brushProperty name="color" value="#004F8B"/>
    </inkml:brush>
  </inkml:definitions>
  <inkml:trace contextRef="#ctx0" brushRef="#br0">0 262 7523,'89'58'1732,"-88"-57"-1699,-1-1 1,0 0 0,1 0-1,-1 0 1,1 0-1,-1 0 1,0 0-1,1 0 1,-1 0 0,1 0-1,-1 0 1,1 0-1,-1 0 1,0 0-1,1 0 1,-1 0-1,1 0 1,-1 0 0,1 0-1,-1-1 1,0 1-1,1 0 1,-1 0-1,0-1 1,1 1 0,-1 0-1,0 0 1,1-1-1,-1 1 1,0 0-1,0-1 1,1 1-1,-1 0 1,0-1 0,0 1-1,1-1 1,-1 1-1,0 0 1,0-1-1,0 1 1,0-1-1,0 1 1,0 0 0,0-1-1,0 1 1,0-1-1,0 1 1,0-1-1,0 1 1,0-1 0,1-36 2265,1 6-801,-1 28-1446,1 0 0,0 0-1,-1 1 1,1-1 0,1 0 0,-1 1-1,0-1 1,0 1 0,1 0 0,0 0-1,-1 0 1,1 0 0,0 0 0,0 1-1,0-1 1,0 1 0,0 0 0,0-1 0,0 1-1,1 1 1,-1-1 0,0 1 0,0-1-1,1 1 1,-1 0 0,0 0 0,1 0-1,-1 1 1,0-1 0,5 2 0,12 1-138,0 1 1,-1 1 0,30 12-1,-47-16 117,26 11-2,-19-8 5,0 0-1,1 0 1,0-1 0,-1 0-1,1 0 1,0-1 0,1 0-1,-1-1 1,15 0 0,-24-2-20,1 0 1,-1 0-1,0 1 1,0-1-1,0 0 1,0 0-1,0-1 1,0 1-1,0 0 1,0 0 0,-1 0-1,1 0 1,0-1-1,-1 1 1,1 0-1,-1-1 1,1 1-1,-1-1 1,0 1-1,1-3 1,5-31 0,-5-95 393,-2 71-1334,3 47-1974,7 7-2390</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56.992"/>
    </inkml:context>
    <inkml:brush xml:id="br0">
      <inkml:brushProperty name="width" value="0.05" units="cm"/>
      <inkml:brushProperty name="height" value="0.05" units="cm"/>
      <inkml:brushProperty name="color" value="#004F8B"/>
    </inkml:brush>
  </inkml:definitions>
  <inkml:trace contextRef="#ctx0" brushRef="#br0">223 118 688,'0'0'13969,"1"-12"-13464,5-39 47,-6 50-542,0-1-1,0 1 1,0 0 0,0 0-1,0 0 1,0-1 0,0 1-1,0 0 1,-1 0 0,1 0-1,0-1 1,-1 1 0,1 0 0,-1 0-1,1 0 1,-1 0 0,0 0-1,1 0 1,-1 0 0,0 0-1,0 0 1,0 0 0,1 1-1,-1-1 1,0 0 0,0 0-1,0 1 1,0-1 0,-1 1 0,1-1-1,0 1 1,0-1 0,0 1-1,-3-1 1,-41 0-204,34 2 105,3-2 85,1 2 0,-1-1 0,0 1 0,1 1 0,-1-1 0,1 1 0,0 0 0,0 1 0,-1 0 0,1 0 0,-12 8 0,15-8 15,1 0 0,-1 0 0,0 0 0,1 1 0,0-1 1,0 1-1,0 0 0,0 0 0,1 0 0,-1 1 0,1-1 0,0 1 0,0-1 0,1 1 0,0-1 0,-1 1 0,1 0 0,1 0 0,-1 9 0,0-10 10,1 0 0,-1-1-1,1 1 1,0 0 0,1 0-1,-1 0 1,1 0-1,-1 0 1,1-1 0,0 1-1,1 0 1,-1-1 0,1 1-1,-1 0 1,1-1 0,0 0-1,0 1 1,1-1-1,-1 0 1,1 0 0,-1-1-1,1 1 1,0 0 0,0-1-1,0 1 1,0-1 0,1 0-1,-1 0 1,1-1 0,-1 1-1,1-1 1,-1 1-1,1-1 1,0 0 0,0-1-1,0 1 1,4 0 0,-3 0-14,1 0 1,-1 0 0,1-1 0,-1 0 0,1 0-1,-1 0 1,1-1 0,-1 1 0,1-1 0,-1-1-1,0 1 1,1-1 0,-1 0 0,0 0 0,0 0-1,0-1 1,8-6 0,-9 5-37,0 0-1,-1-1 1,1 1 0,-1-1 0,0 0-1,0 0 1,-1-1 0,0 1-1,0 0 1,0-1 0,0 1 0,-1-1-1,0 0 1,0 0 0,-1 1-1,1-1 1,-2-11 0,1 16 226,5 36-840,-3-30 658,0 1 0,0 0 0,0 0-1,0-1 1,1 0 0,0 1 0,0-1 0,0 0-1,1 0 1,0-1 0,0 1 0,0-1 0,0 0-1,1 0 1,0 0 0,-1 0 0,1-1 0,10 5-1,-6-4-23,-1-1 0,1 0-1,0 0 1,-1-1-1,1 0 1,0-1-1,1 0 1,-1 0 0,0-1-1,0 0 1,17-3-1,-20 2-95,0-1-1,-1 0 0,1 0 0,-1-1 0,1 0 1,-1 0-1,0 0 0,0 0 0,0-1 1,0 0-1,-1 0 0,0 0 0,1 0 0,-2-1 1,1 1-1,0-1 0,-1 0 0,0-1 0,0 1 1,0 0-1,3-12 0,3-10-66,0-1 0,-2 0 0,4-34 0,-9 53 279,-2 8-45,1 0 0,-1 0 0,0 0 0,1 0 0,-1 1-1,1-1 1,-1 0 0,1 0 0,-1 1 0,1-1 0,0 0 0,-1 1-1,1-1 1,0 0 0,-1 1 0,1-1 0,0 1 0,0 0-1,0-1 1,-1 1 0,1-1 0,0 1 0,0 0 0,0 0 0,0 0-1,0-1 1,0 1 0,0 0 0,0 0 0,-1 0 0,1 0 0,0 0-1,0 1 1,0-1 0,0 0 0,0 0 0,1 1 0,35 12 85,-12 0 178,1 2 0,-2 1 0,0 1 0,-1 0 0,-1 2 0,28 30 0,-49-48-337,0 0 0,0 0-1,0 0 1,0 0 0,0 1 0,0-1 0,0 0-1,0 1 1,0-1 0,-1 1 0,1-1-1,-1 1 1,1-1 0,-1 1 0,1-1-1,-1 1 1,0-1 0,0 1 0,0 0-1,0-1 1,0 1 0,0-1 0,0 1-1,0-1 1,-1 1 0,1 0 0,-1 1-1,-1-1-4,0 0-1,0 0 1,1 0-1,-2 0 0,1-1 1,0 1-1,0-1 1,0 1-1,-1-1 1,1 0-1,-1 0 0,1 0 1,-1 0-1,-3 1 1,-12 1-135,1 0 0,0-1 0,-30 0 0,9-2-615,22 0-2588,18-9-3955</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57.331"/>
    </inkml:context>
    <inkml:brush xml:id="br0">
      <inkml:brushProperty name="width" value="0.05" units="cm"/>
      <inkml:brushProperty name="height" value="0.05" units="cm"/>
      <inkml:brushProperty name="color" value="#004F8B"/>
    </inkml:brush>
  </inkml:definitions>
  <inkml:trace contextRef="#ctx0" brushRef="#br0">1 2 13862,'0'0'4899,"6"0"-5124,2 0-5409,0-2-961</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57.676"/>
    </inkml:context>
    <inkml:brush xml:id="br0">
      <inkml:brushProperty name="width" value="0.05" units="cm"/>
      <inkml:brushProperty name="height" value="0.05" units="cm"/>
      <inkml:brushProperty name="color" value="#004F8B"/>
    </inkml:brush>
  </inkml:definitions>
  <inkml:trace contextRef="#ctx0" brushRef="#br0">0 12 10789,'0'0'7844,"9"0"-8837,5 0-2384,3-11 591</inkml:trace>
  <inkml:trace contextRef="#ctx0" brushRef="#br0" timeOffset="1">344 12 11541,'0'0'3842</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58.582"/>
    </inkml:context>
    <inkml:brush xml:id="br0">
      <inkml:brushProperty name="width" value="0.05" units="cm"/>
      <inkml:brushProperty name="height" value="0.05" units="cm"/>
      <inkml:brushProperty name="color" value="#004F8B"/>
    </inkml:brush>
  </inkml:definitions>
  <inkml:trace contextRef="#ctx0" brushRef="#br0">0 8 3762,'0'0'7387,"6"1"-6560,121 20 1461,244 8 0,-352-28-2489,52-1 247,-68 0-424,0-1 0,1 0-1,-1 1 1,0-1 0,0 0 0,0-1-1,0 1 1,0 0 0,0-1 0,0 0-1,0 0 1,0 0 0,-1 0-1,1 0 1,-1 0 0,0 0 0,4-5-1,8-22-7240</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58.936"/>
    </inkml:context>
    <inkml:brush xml:id="br0">
      <inkml:brushProperty name="width" value="0.05" units="cm"/>
      <inkml:brushProperty name="height" value="0.05" units="cm"/>
      <inkml:brushProperty name="color" value="#004F8B"/>
    </inkml:brush>
  </inkml:definitions>
  <inkml:trace contextRef="#ctx0" brushRef="#br0">1 1 1169,'0'0'7555,"20"2"-6963,43 7 776,-1 2 0,0 3 0,103 37 0,-165-51-1366,12 6 114,1-1 1,-1 2-1,18 12 1,-27-17-100,0 0 0,0 1 0,-1-1 0,1 1 0,-1-1 0,0 1 0,0 0 0,0 0 0,0 0 0,0 0 0,-1 0 0,1 0 0,-1 0 0,0 1 0,0-1 0,0 0 0,0 1 0,-1-1 0,1 7 0,-1-5-19,0 0-1,0 0 0,-1 0 0,1 1 0,-1-1 0,-1 0 1,1 0-1,-1 0 0,0 0 0,0 0 0,0-1 0,0 1 0,-1-1 1,-4 6-1,2-4-1,-1-1-1,1 0 1,-1 0 0,-1 0-1,1-1 1,-1 0 0,1 0 0,-1-1-1,-9 4 1,-4 0-598,-1 0 1,0-2-1,0 0 1,-1-2-1,1 0 0,-1-1 1,-28-1-1,15-1-2573</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0:59.264"/>
    </inkml:context>
    <inkml:brush xml:id="br0">
      <inkml:brushProperty name="width" value="0.05" units="cm"/>
      <inkml:brushProperty name="height" value="0.05" units="cm"/>
      <inkml:brushProperty name="color" value="#004F8B"/>
    </inkml:brush>
  </inkml:definitions>
  <inkml:trace contextRef="#ctx0" brushRef="#br0">0 1 6563,'0'0'5779,"23"123"-5683,-2-75 80,10-3-176,8-10-2529,1-16-3346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49.565"/>
    </inkml:context>
    <inkml:brush xml:id="br0">
      <inkml:brushProperty name="width" value="0.05" units="cm"/>
      <inkml:brushProperty name="height" value="0.05" units="cm"/>
      <inkml:brushProperty name="color" value="#004F8B"/>
    </inkml:brush>
  </inkml:definitions>
  <inkml:trace contextRef="#ctx0" brushRef="#br0">350 9 6051,'0'0'7523,"0"-8"-6712,-1 54-542,3 237 1095,1-263-1298,0 1 1,1 0-1,12 33 1,6 28 54,-27-80-91,0-1 0,0 0 1,-1-1-1,1 1 0,0-1 0,-1 0 0,1 0 1,-7-2-1,-40-5-152,1-2 0,-69-23 0,2 1 82,118 31 40,0 0-1,-1 0 1,1 0-1,0 0 1,0 0-1,0 0 1,0 0-1,0 0 1,0 0-1,-1 0 1,1 0-1,0 0 1,0 0-1,0 0 1,0 0-1,0 0 1,0 0-1,0 0 0,-1 0 1,1 0-1,0 0 1,0 0-1,0 1 1,0-1-1,0 0 1,0 0-1,0 0 1,0 0-1,0 0 1,0 0-1,0 0 1,0 0-1,-1 1 1,1-1-1,0 0 1,0 0-1,0 0 0,0 0 1,0 0-1,0 0 1,0 1-1,0-1 1,0 0-1,0 0 1,0 0-1,0 0 1,0 0-1,1 0 1,-1 1-1,0-1 1,0 0-1,0 0 1,0 0-1,0 0 1,0 0-1,0 0 1,0 0-1,0 0 0,0 1 1,0-1-1,0 0 1,1 0-1,-1 0 1,0 0-1,0 0 1,10 15-89,16 15 36,0-10 77,2-1-1,0-1 1,1-2-1,0 0 1,2-3-1,0 0 1,0-2-1,1-1 1,0-1-1,1-2 1,0-1 0,0-2-1,0-2 1,0 0-1,35-4 1,-65 2-19,1 0 0,0-1 0,0 1 0,-1-1 0,1 0 0,0 0 0,-1 0 0,1 0 0,-1-1 0,1 1 0,-1-1 0,0 0 0,0 0 0,0 0 0,0-1 0,0 1 0,0-1 0,3-3 0,-2-1-37,0 0 0,0 0 0,-1 0 0,0-1 0,0 1 0,2-14 0,5-9-112,-9 29 151,-1-1-1,1 1 1,0 0-1,0-1 1,1 1-1,-1 0 0,0 0 1,0 0-1,0 0 1,1 0-1,-1 0 0,1 0 1,-1 1-1,0-1 1,1 0-1,-1 1 1,1-1-1,0 1 0,-1-1 1,1 1-1,-1 0 1,1 0-1,0 0 1,-1 0-1,1 0 0,0 0 1,-1 0-1,1 0 1,-1 1-1,1-1 1,2 1-1,3 1-3,1 0 1,0 0 0,0 1-1,-1 0 1,8 4-1,33 20 122,90 36 0,-115-54-57,1-2 1,1-1-1,-1 0 0,1-2 1,0-1-1,30 0 1,-50-3-51,7 0 56,1 0 0,-1-1 0,1 0 0,23-6 0,-33 6-62,-1 0 0,1 0-1,0 0 1,0 0 0,-1-1 0,1 1 0,-1-1 0,1 1 0,-1-1 0,0 0 0,0 0 0,0 0 0,0-1-1,0 1 1,0 0 0,0-1 0,-1 1 0,1-1 0,-1 1 0,0-1 0,0 0 0,0 0 0,0 1-1,0-1 1,-1 0 0,1-5 0,-1 2-18,0 0 0,0-1 0,-1 1 0,0 0 0,-1-1 0,1 1 0,-1 0 0,0 0 0,-1 0 0,1 0 0,-1 1 0,0-1 0,-1 1 0,0-1 0,1 1 0,-2 0 0,1 1 0,0-1 0,-1 1 0,0 0 0,0 0 0,-9-6 0,-6-3-11,-1 1 1,0 1-1,0 0 0,-45-14 1,53 21 24,0 0 0,-1 1 0,1 0 0,-1 1 1,1 1-1,-1 0 0,0 1 0,1 0 0,-19 3 0,28-2-3,0 0 0,0 0 0,0 0-1,0 1 1,0-1 0,0 1 0,0 0 0,1 0 0,-1 1-1,1-1 1,-1 1 0,1-1 0,0 1 0,0 0-1,0 1 1,0-1 0,1 0 0,-1 1 0,1-1-1,0 1 1,0 0 0,0 0 0,0 0 0,1 0-1,0 0 1,0 0 0,0 0 0,0 0 0,1 1-1,-1-1 1,1 0 0,1 8 0,-1-8-51,0-1 0,1 0 1,0 1-1,-1-1 0,1 1 0,1-1 0,-1 0 1,0 0-1,1 0 0,0 0 0,-1 0 1,1 0-1,0 0 0,1 0 0,-1-1 1,0 1-1,1-1 0,0 0 0,-1 0 0,1 0 1,0 0-1,0 0 0,3 1 0,5 3-874,0-1 0,0-1 0,1 0 0,0 0 0,18 2 0,27 1-4757</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00.986"/>
    </inkml:context>
    <inkml:brush xml:id="br0">
      <inkml:brushProperty name="width" value="0.05" units="cm"/>
      <inkml:brushProperty name="height" value="0.05" units="cm"/>
      <inkml:brushProperty name="color" value="#004F8B"/>
    </inkml:brush>
  </inkml:definitions>
  <inkml:trace contextRef="#ctx0" brushRef="#br0">11 420 8884,'5'130'2702,"27"153"1,2 21-929,-33-253-1691,-1-46 265,0-23 491,1-41-1200,-3 0 0,-16-95 0,-4 46-19,4 0 1,-6-174-1,24 280 428,0 0 0,0 1 0,0-1 0,1 0 0,-1 1-1,0-1 1,1 0 0,-1 1 0,1-1 0,-1 1 0,1-1 0,0 1 0,0-1 0,0 1 0,0-1 0,0 1 0,0 0 0,0-1 0,0 1-1,0 0 1,1 0 0,1-2 0,1 2-14,-1-1 0,0 1 1,0 0-1,1 0 0,-1 0 0,1 0 0,-1 1 0,1-1 0,-1 1 1,6 0-1,3 1 0,-1 0 0,0 1 1,0 0-1,0 1 0,0 0 1,15 7-1,-12-3 0,-1 1 0,0 0 1,0 1-1,-1 0 0,0 1 0,0 1 0,-1 0 0,-1 0 0,15 21 1,-20-25-31,0 0 1,-1 0-1,1 0 1,-2 0-1,1 1 1,-1-1-1,0 1 1,-1 0-1,1 0 1,-2 0-1,1 0 1,-1 1 0,0-1-1,-1 0 1,0 0-1,0 1 1,-1-1-1,0 0 1,-5 16-1,5-20-9,-1 0 0,0-1 0,0 1 0,-1-1 0,1 1 0,-1-1 0,1 0 0,-1 0 0,0 0 0,0-1 0,-1 1 0,1-1 0,-1 1 0,1-1 0,-1 0 0,1 0 0,-1-1 0,0 1 0,0-1 0,-6 1 0,-4 2-11,-1-2 1,-1 0-1,1 0 0,-18-2 0,31 0-5,0 0 1,-1 0-1,1 0 0,0-1 0,-1 1 0,1-1 1,0 0-1,0 0 0,0 0 0,0 0 0,0 0 0,0 0 1,0 0-1,0-1 0,0 1 0,0-1 0,1 1 1,-1-1-1,0 0 0,1 1 0,0-1 0,-1 0 1,1 0-1,0 0 0,0 0 0,0 0 0,0-1 1,0 1-1,1 0 0,-1 0 0,1 0 0,-1-1 1,1 1-1,0 0 0,0-1 0,0 1 0,0 0 1,1-3-1,-1-1-52,0 1 1,1-1 0,-1 1-1,2-1 1,-1 1 0,0 0-1,1-1 1,0 1 0,0 0-1,1 0 1,-1 0 0,1 1-1,0-1 1,0 1 0,7-7-1,3 1-5,0 0-1,1 1 0,1 1 1,-1 0-1,1 2 1,1-1-1,20-5 0,121-23 14,-69 18 71,-67 13 10,1-1 0,-1-2 0,0 0 0,32-16 0,-47 20 51,-1-1 1,1 1 0,-1-1-1,0-1 1,0 1 0,0-1-1,0 0 1,-1 0 0,0 0-1,0 0 1,0-1-1,-1 0 1,0 1 0,0-1-1,0-1 1,-1 1 0,0 0-1,0-1 1,1-9 0,0-1 52,-1 0 0,-1 0 0,0 0 0,-1 0 0,-1 0 1,-1 0-1,-5-23 0,5 31-117,-1 0 0,0 1 0,0-1 0,-1 1 1,0-1-1,-1 1 0,0 0 0,0 0 0,0 1 0,-1 0 0,0 0 0,-1 0 0,1 1 1,-1 0-1,-8-6 0,11 10-19,0-1 1,0 1-1,0 0 1,0 1-1,-1-1 1,1 1-1,0-1 1,-1 1 0,1 1-1,-1-1 1,1 1-1,-1-1 1,1 1-1,-1 1 1,1-1-1,-1 1 1,1-1-1,0 1 1,-1 0-1,1 1 1,0-1-1,-1 1 1,1 0-1,0 0 1,0 0 0,0 1-1,1-1 1,-1 1-1,1 0 1,-6 6-1,-3 3 36,0 0 0,1 1 0,1 0 1,0 1-1,1 0 0,-15 30 0,17-28 70,1 0 1,0 0-1,1 0 1,1 1-1,1-1 1,0 1-1,1 0 0,0 0 1,2 20-1,0-28-65,1-1 0,0 0 0,1 0-1,-1 0 1,1 0 0,1 0 0,0 0-1,0-1 1,0 1 0,1-1 0,0 0 0,1 0-1,-1 0 1,1-1 0,1 1 0,-1-1-1,1 0 1,0-1 0,0 1 0,12 6 0,-3-4-16,-1-1 0,1 0 1,0-1-1,1-1 1,-1-1-1,1 0 1,0-1-1,17 2 0,22-2-918,56-3-1,-70 0-69,-20-1 474,0 0 0,0-2-1,0 0 1,0-2 0,26-8-1,-40 11 555,1-1-1,0 0 1,-1 0 0,1-1-1,-1 0 1,0 0-1,-1-1 1,1 0-1,-1 0 1,0 0 0,0-1-1,0 0 1,-1 0-1,0-1 1,0 0-1,6-11 1,-9 15 144,-1 0 0,1 0-1,-1 0 1,0 0 0,0-1 0,0 1 0,0-1 0,-1 1-1,1 0 1,-1-1 0,0 1 0,0-1 0,0 1 0,0-1-1,-1 1 1,1-1 0,-1 1 0,0 0 0,0-1 0,-2-4-1,0 5-156,1 0-1,-1 0 1,0 0-1,1 1 1,-1-1-1,0 1 1,-1-1-1,1 1 1,0 0-1,-1 0 1,1 1-1,-1-1 1,1 1-1,-1 0 1,-5-2-1,-11-1-141,0 1 0,-1 1 0,1 1 0,-1 1 0,-28 3-1,40-2 94,0 0-1,0 1 0,0 1 1,1-1-1,-1 2 0,1-1 0,0 1 1,0 0-1,0 0 0,-9 8 1,15-11 3,0 1 0,0-1 0,0 1 0,0 0 0,0 0 0,0-1 0,0 1 0,1 1 0,-1-1 0,1 0 0,0 0 0,-1 1 0,1-1 0,0 0 0,0 1 0,0-1 0,1 1 0,-1 0 0,1-1 0,-1 1 0,1-1 0,0 1 0,0 0 0,0-1 0,0 1 0,1 0 0,-1-1 0,1 1 1,-1-1-1,1 1 0,0-1 0,0 1 0,0-1 0,0 1 0,0-1 0,1 0 0,-1 0 0,1 0 0,3 3 0,1 3 31,1-2-1,0 1 1,1-1 0,0 0-1,0-1 1,0 0 0,1 0-1,-1 0 1,1-1 0,0-1-1,1 0 1,-1 0 0,0 0-1,12 0 1,17 2 55,-1-1-1,48-3 0,-75-1-64,-6 1-11,-1-1-1,1 0 1,0 0 0,0-1 0,0 1 0,0-1-1,-1 0 1,1 0 0,0 0 0,-1-1 0,1 1 0,-1-1-1,1 0 1,-1 0 0,0 0 0,1 0 0,-1 0-1,0-1 1,3-3 0,-3 1-13,-1 1 0,1-1-1,-1 0 1,0 0 0,0 1-1,0-2 1,-1 1 0,0 0 0,0 0-1,0 0 1,-1-1 0,1 1 0,-2-7-1,-5-28-79,6 39 86,-1-1-1,1 1 0,0 0 0,-1-1 0,0 1 0,1 0 1,-1 0-1,1 0 0,-1-1 0,0 1 0,0 0 1,0 0-1,0 0 0,0 0 0,0 0 0,0 0 0,0 1 1,0-1-1,0 0 0,0 0 0,-1 1 0,1-1 1,0 1-1,0-1 0,-1 1 0,-1-1 0,2 1-152,1 16-654,1-10 810,-1 0 0,1-1-1,0 1 1,1 0-1,-1-1 1,1 1 0,0 0-1,1-1 1,-1 0-1,1 0 1,0 0 0,1 0-1,-1 0 1,1 0-1,0-1 1,0 0 0,0 0-1,0 0 1,1 0-1,0-1 1,0 1 0,0-1-1,0-1 1,0 1-1,9 3 1,3 0 67,0 0-1,0-1 1,0-1 0,1 0-1,0-1 1,0-1 0,21 0-1,-36-2-79,1 0 0,0-1 1,0 1-1,-1-1 0,1 1 0,0-1 0,-1 0 0,1-1 0,-1 1 0,1-1 0,-1 1 0,0-1 1,0 0-1,1 0 0,-1 0 0,0-1 0,-1 1 0,1-1 0,0 0 0,-1 1 0,0-1 0,1 0 1,-1-1-1,0 1 0,-1 0 0,1 0 0,1-6 0,1-1-193,-1 0 0,-1-1 0,0 0 0,0 1 0,-1-1 0,-1 0 0,0 0 0,-1-14 0,-1 19 572,0 21-374,3 29-66,1-37 119,1 0 0,0 0 0,0 0 1,1-1-1,0 1 0,0-1 1,1 0-1,-1 0 0,1-1 0,0 0 1,1 1-1,-1-2 0,1 1 0,0-1 1,1 1-1,-1-2 0,1 1 0,-1-1 1,1 0-1,9 3 0,2 0-42,0-1-1,0 0 1,1-2-1,-1 0 1,1-1 0,34 0-1,-50-2-28,0-1 1,0 1-1,0-1 0,-1 1 1,1-1-1,0 0 0,0 0 0,-1 0 1,1 0-1,-1 0 0,1-1 1,-1 1-1,0-1 0,1 1 0,-1-1 1,0 0-1,0 0 0,3-5 1,-1 2-108,-1 0 1,0-1-1,0 1 1,0-1-1,-1 0 1,0 0-1,0 0 1,1-8 0,0-6-277,-1 0 1,-1 0-1,-1 0 0,-2-27 1,-5 23 1535,3 20 515,1 16-1158,2-4-399,1 1 0,0 0 0,0 0-1,1 0 1,0-1 0,0 1-1,1 0 1,1-1 0,3 11-1,-4-16-60,0 1 0,1 0 0,-1 0 0,1-1 1,0 0-1,0 1 0,0-1 0,0 0 0,1 0 0,-1-1 0,1 1 0,0-1 0,0 0 0,0 0 0,0 0 0,0 0 0,0-1 0,0 0 0,1 0 0,6 1 0,5 1-529,1-1 0,33 1 0,-42-3-191,1-1 1,-1 0 0,0 0 0,0 0 0,0-1 0,0-1-1,0 1 1,7-4 0,16-15-4370</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01.595"/>
    </inkml:context>
    <inkml:brush xml:id="br0">
      <inkml:brushProperty name="width" value="0.05" units="cm"/>
      <inkml:brushProperty name="height" value="0.05" units="cm"/>
      <inkml:brushProperty name="color" value="#004F8B"/>
    </inkml:brush>
  </inkml:definitions>
  <inkml:trace contextRef="#ctx0" brushRef="#br0">82 200 4338,'0'0'1494,"-4"-22"285,0-6-922,-10-56 969,-4 20 3012,17 64-4808,1 0 1,0 0-1,0 0 0,0-1 0,-1 1 0,1 0 0,0 0 0,0 0 0,-1 0 1,1 0-1,0 0 0,0 0 0,0 0 0,-1 0 0,1 0 0,0 0 1,0 0-1,-1 0 0,1 0 0,0 0 0,0 0 0,-1 0 0,1 0 0,0 1 1,0-1-1,0 0 0,-1 0 0,1 0 0,0 0 0,0 0 0,0 1 1,0-1-1,-1 0 0,1 0 0,0 0 0,0 0 0,0 1 0,0-1 0,0 0 1,-1 0-1,1 0 0,0 1 0,0-1 0,0 0 0,0 0 0,0 1 1,0-1-1,0 0 0,0 0 0,0 1 0,0-1 0,0 0 0,0 0 0,0 0 1,0 1-1,-7 17-298,-1 15 297,2 2 0,1-1 1,1 1-1,2-1 0,3 48 1,0-75-11,-1-1 0,1 1 0,0 0 1,1-1-1,0 1 0,0-1 0,0 0 1,1 1-1,0-1 0,0 0 0,1-1 1,-1 1-1,1 0 0,0-1 0,1 0 1,-1 0-1,1 0 0,0-1 0,0 0 1,1 1-1,-1-2 0,1 1 0,0-1 1,0 0-1,9 3 0,1 0 31,0-1 0,0 0 0,1-2 0,-1 0 0,1 0 0,0-2 0,0 0 0,0-1 0,18-3 0,-31 3-38,0 0 1,-1-1-1,1 0 0,0 0 0,0 0 1,-1-1-1,1 1 0,-1-1 0,1 0 0,-1 0 1,1 0-1,-1 0 0,0-1 0,0 1 1,0-1-1,-1 0 0,1 1 0,-1-1 1,1-1-1,-1 1 0,0 0 0,0-1 1,0 1-1,-1-1 0,3-4 0,-2-1 10,0 1-1,0-1 0,0 0 0,-1 0 1,0 0-1,-1 0 0,0 0 1,-1 0-1,0 0 0,-2-9 0,3 17-35,0 0 0,0-1-1,0 1 1,0 0 0,-1 0-1,1 0 1,-1 0-1,1 0 1,0 0 0,-1-1-1,0 1 1,1 0 0,-1 1-1,0-1 1,1 0 0,-1 0-1,0 0 1,0 0-1,0 0 1,0 1 0,0-1-1,0 0 1,0 1 0,0-1-1,0 1 1,0-1 0,0 1-1,0 0 1,0-1-1,0 1 1,-1 0 0,1 0-1,0 0 1,0 0 0,0 0-1,0 0 1,-1 0 0,1 0-1,0 0 1,0 0-1,0 1 1,0-1 0,0 0-1,-1 1 1,1-1 0,0 1-1,0-1 1,0 1-1,0 0 1,0 0 0,1-1-1,-1 1 1,0 0 0,0 0-1,0 0 1,1 0 0,-1 0-1,0 0 1,1 0-1,-1 0 1,1 0 0,-1 0-1,1 0 1,-1 1 0,-1 4-16,1-1 1,-1 1-1,1 0 1,0-1-1,0 1 0,1 0 1,0 0-1,0-1 1,0 1-1,1 0 1,0 0-1,0-1 1,0 1-1,0-1 1,1 1-1,3 5 1,-3-7 33,1-1-1,-1 1 1,1-1 0,0 1 0,0-1-1,0 0 1,1 0 0,-1 0 0,1 0-1,0-1 1,0 0 0,-1 0 0,2 0 0,-1 0-1,0 0 1,0-1 0,0 0 0,1 1-1,-1-2 1,1 1 0,4 0 0,0 0-28,-1 0 1,0-1-1,1 0 0,-1 0 1,0-1-1,1 0 1,-1-1-1,0 0 1,0 0-1,0 0 0,0-1 1,12-6-1,-10 2-200,-1 0 1,1 0-1,-1 0 0,-1-1 0,0-1 0,0 1 0,-1-1 1,11-16-1,-12 15 101,1 1 0,0 0 1,0 0-1,1 1 0,0 0 1,18-14-1,-21 19 143,0 0 0,0 1 0,1-1-1,-1 1 1,0 0 0,1 1 0,-1-1 0,1 1-1,0 0 1,-1 1 0,1-1 0,0 1 0,0 0-1,0 0 1,9 2 0,-11 0 70,0-1 0,-1 0 0,1 1-1,0 0 1,0 0 0,-1 0 0,1 1 0,-1-1-1,0 1 1,0-1 0,0 1 0,0 0 0,0 0 0,-1 1-1,1-1 1,-1 1 0,0-1 0,0 1 0,0-1-1,0 1 1,-1 0 0,0 0 0,0 0 0,0 0 0,1 8-1,2 11 233,-1 0-1,-1 0 0,-1 28 1,-1-50-309,0 1-29,0 1 0,-1 0 0,1-1 0,-1 1 0,0-1 0,1 1 0,-1-1 0,0 1 0,-1-1 0,1 0 0,0 1 0,-1-1 0,1 0 0,-1 0 0,0 0 0,1 0 0,-1 0 0,0-1 0,0 1 0,0 0 0,-1-1 0,1 1 0,0-1 0,-1 0 0,1 0 0,0 0 0,-1 0 0,1 0 0,-1-1 0,0 1 0,-2-1 0,-8 3-979,0-2-1,0 0 1,0 0 0,0-1 0,-15-2 0,-12-4-3722</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01.951"/>
    </inkml:context>
    <inkml:brush xml:id="br0">
      <inkml:brushProperty name="width" value="0.05" units="cm"/>
      <inkml:brushProperty name="height" value="0.05" units="cm"/>
      <inkml:brushProperty name="color" value="#004F8B"/>
    </inkml:brush>
  </inkml:definitions>
  <inkml:trace contextRef="#ctx0" brushRef="#br0">1 25 9300,'0'0'6579,"140"0"-6291,-63 0-288,0-7-2113,-9-10-4738</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02.517"/>
    </inkml:context>
    <inkml:brush xml:id="br0">
      <inkml:brushProperty name="width" value="0.05" units="cm"/>
      <inkml:brushProperty name="height" value="0.05" units="cm"/>
      <inkml:brushProperty name="color" value="#004F8B"/>
    </inkml:brush>
  </inkml:definitions>
  <inkml:trace contextRef="#ctx0" brushRef="#br0">0 5 8612,'0'0'2662,"19"0"-959,62-2-855,-78 2-799,1 0 0,0 0 0,0 0 0,0 1 0,-1-1 0,1 1 0,0 0 0,-1 0-1,1 0 1,0 1 0,-1-1 0,1 1 0,-1 0 0,0 0 0,0 0 0,0 0 0,0 0 0,0 1 0,0 0 0,0-1 0,-1 1 0,0 0 0,1 0 0,-1 0 0,0 1 0,0-1 0,-1 0-1,1 1 1,-1-1 0,2 7 0,1 7 29,-1 1 0,-1-1-1,0 1 1,-2 0 0,-1 22 0,1 4 422,0-40-472,0 0-1,0 0 1,1 0 0,-1 0 0,1 0 0,0 0 0,0 0-1,0 0 1,1-1 0,-1 1 0,1-1 0,0 1 0,0-1-1,0 1 1,1-1 0,-1 0 0,1 0 0,0 0 0,6 5-1,-3-5 12,0 0 0,0-1 0,1 1 0,-1-1 0,1 0 0,0-1 0,-1 1 0,1-2-1,0 1 1,13-1 0,6 1 52,-1-2-1,1-1 1,-1-1 0,0-1-1,1-1 1,32-12-1,-47 13-73,-1 0 0,0 0 0,0-1-1,0-1 1,0 0 0,-1 0 0,0-1 0,0 0-1,-1 0 1,0-1 0,0 0 0,-1 0 0,0-1-1,0 0 1,-1-1 0,0 1 0,6-14 0,-10 16-8,1 0 1,-1 0-1,-1 0 0,1 0 1,-1-1-1,0 1 1,-1 0-1,0-1 1,0 1-1,-1-1 1,1 1-1,-2 0 0,-2-12 1,3 16-30,0 0 0,0 0-1,-1 0 1,1 1 0,0-1 0,-1 0 0,0 0 0,0 1 0,0-1 0,0 1-1,0 0 1,-1-1 0,1 1 0,0 0 0,-1 0 0,0 1 0,1-1-1,-1 0 1,0 1 0,0 0 0,0 0 0,0 0 0,0 0 0,0 0 0,0 0-1,-1 1 1,1-1 0,0 1 0,0 0 0,0 0 0,-1 0 0,1 1 0,-4 0-1,4 0 6,-1 0 0,1 0 0,-1 1-1,1-1 1,0 1 0,0 0 0,-1 0 0,1 0-1,0 0 1,1 0 0,-1 1 0,0 0-1,1-1 1,-1 1 0,1 0 0,0 0-1,0 0 1,0 0 0,0 1 0,1-1-1,-2 5 1,-1 0-3,1 1 0,0 0 0,1 0 0,0 0 0,1 0-1,0 0 1,0 15 0,1-21-28,1 0 0,0 0 0,0 0 0,0 0 0,0 0-1,0 0 1,1 0 0,-1-1 0,1 1 0,0-1 0,-1 1 0,1-1-1,0 0 1,1 1 0,-1-1 0,0 0 0,1 0 0,-1-1 0,1 1 0,-1 0-1,1-1 1,0 0 0,0 1 0,0-1 0,0 0 0,0-1 0,6 2 0,9 2-1592,0-1 1,1 0 0,24-1-1,35-1-6918</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02.969"/>
    </inkml:context>
    <inkml:brush xml:id="br0">
      <inkml:brushProperty name="width" value="0.05" units="cm"/>
      <inkml:brushProperty name="height" value="0.05" units="cm"/>
      <inkml:brushProperty name="color" value="#004F8B"/>
    </inkml:brush>
  </inkml:definitions>
  <inkml:trace contextRef="#ctx0" brushRef="#br0">401 122 6819,'0'0'2772,"-18"-17"-1478,-61-54-547,74 67-695,1 1 0,-1-1 0,0 1 1,0 0-1,0 1 0,0-1 0,-1 1 0,1 0 0,0 0 1,-1 1-1,0-1 0,1 1 0,-1 0 0,0 1 0,1 0 1,-1 0-1,0 0 0,0 0 0,-7 2 0,-12 0-31,18-1 16,0-1-1,0 1 0,0 0 0,0 1 1,1 0-1,-1 0 0,0 0 1,1 1-1,0 0 0,0 0 0,-1 1 1,2-1-1,-1 1 0,0 1 0,1-1 1,0 1-1,0 0 0,0 0 0,1 0 1,-1 1-1,1-1 0,1 1 0,-1 0 1,-3 8-1,4-5 35,-1 0 0,1 0 0,1 0 1,-1 0-1,2 0 0,-1 1 0,1-1 0,1 1 0,0-1 1,0 1-1,1-1 0,0 0 0,0 1 0,1-1 1,0 0-1,1 0 0,7 17 0,3-3 268,2 0-1,0-1 1,2 0 0,23 25-1,-23-29-233,-1 1 0,0 0-1,-2 1 1,0 1 0,15 32-1,-27-49-121,0-1-1,-1 1 0,1 0 0,-1 0 1,0 0-1,0 0 0,-1 0 1,1 0-1,-1 0 0,0 1 1,0-1-1,0 0 0,-1 0 1,1 0-1,-3 8 0,2-10 5,0 0 1,-1-1-1,1 1 0,0 0 0,-1-1 0,1 1 0,-1-1 0,0 1 0,0-1 0,1 0 0,-1 0 0,0 0 1,0 0-1,0 0 0,0 0 0,0-1 0,0 1 0,0-1 0,0 1 0,-1-1 0,1 0 0,0 1 0,0-1 1,0 0-1,0-1 0,0 1 0,-1 0 0,1-1 0,0 1 0,-2-2 0,1 2-10,0-1-1,0 0 1,1 1-1,-1-1 0,1-1 1,-1 1-1,1 0 1,-1-1-1,1 1 1,0-1-1,-1 1 0,1-1 1,0 0-1,0 0 1,0 0-1,1-1 1,-4-3-1,2 0-20,0 1-1,1-1 1,0 1 0,0-1-1,0 0 1,1 0 0,-1 0-1,1-7 1,0 2-10,0 0 0,1 1-1,1-1 1,0 0 0,0 1-1,1-1 1,1 0 0,-1 1 0,7-15-1,-1 10 10,0 1 0,1 0 0,1 0 0,0 0 0,1 2 0,0-1 0,1 1 0,1 1-1,15-12 1,-17 15 91,0 1-1,0 0 0,1 1 1,0 1-1,0-1 1,0 2-1,1 0 0,-1 0 1,1 1-1,0 1 0,0 0 1,17 0-1,12 3-745,-15 1-3154,-8-1-1412</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03.310"/>
    </inkml:context>
    <inkml:brush xml:id="br0">
      <inkml:brushProperty name="width" value="0.05" units="cm"/>
      <inkml:brushProperty name="height" value="0.05" units="cm"/>
      <inkml:brushProperty name="color" value="#004F8B"/>
    </inkml:brush>
  </inkml:definitions>
  <inkml:trace contextRef="#ctx0" brushRef="#br0">1 1 6435,'0'0'1088</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03.889"/>
    </inkml:context>
    <inkml:brush xml:id="br0">
      <inkml:brushProperty name="width" value="0.05" units="cm"/>
      <inkml:brushProperty name="height" value="0.05" units="cm"/>
      <inkml:brushProperty name="color" value="#004F8B"/>
    </inkml:brush>
  </inkml:definitions>
  <inkml:trace contextRef="#ctx0" brushRef="#br0">0 181 6723,'0'0'5459,"24"11"-3984,78 34-491,-92-41-794,0 0 0,0-1 0,0-1 0,1 0 0,-1 0 0,1-1 0,0 0 0,-1-1 0,1 0 0,20-3 0,-13 1-63,-17 2-119,-1 0 0,1-1-1,0 1 1,-1 0 0,1 0 0,-1-1-1,1 1 1,0 0 0,-1-1-1,1 1 1,-1-1 0,1 1-1,-1-1 1,0 1 0,1-1 0,-1 1-1,1-1 1,-1 1 0,0-1-1,0 0 1,1 1 0,-1-1-1,0 0 1,0 1 0,0-1-1,1 0 1,-1 1 0,0-1 0,0 0-1,0 1 1,0-1 0,0 0-1,0 1 1,-1-1 0,1 1-1,0-1 1,0 0 0,0 1-1,-1-1 1,1 0 0,-1 0 0,-13-29-289,0 16 116,1 1 0,-2 1 0,0 0 0,0 1-1,-1 1 1,0 0 0,-1 1 0,0 1 0,-20-7 0,36 15 423,23 10 447,7 11-294,0 2 0,29 31 0,-35-31-232,1-1 0,1-1 1,37 24-1,-58-43-192,-1-1 0,1 1 0,0 0 0,-1-1 0,1 0 0,0 0 0,0 0 0,0 0 0,0-1 0,0 1 0,-1-1 0,1 0 0,0 0 0,0-1 0,0 1 0,0-1 0,0 0 0,0 0 0,0 0 0,-1 0 1,1-1-1,0 0 0,-1 1 0,1-1 0,-1-1 0,0 1 0,0 0 0,6-6 0,6-7-276,0-1 1,-2 0 0,0-1 0,15-25-1,-1 2-83,-21 33 101,12-13 1169,-17 20-883,-1 0 0,1 0 0,-1 0 0,1 0 1,0 0-1,-1 0 0,1 0 0,0 0 0,-1 1 0,1-1 1,-1 0-1,1 0 0,0 0 0,-1 1 0,1-1 0,-1 0 0,1 1 1,-1-1-1,1 0 0,-1 1 0,1-1 0,-1 1 0,1-1 1,-1 1-1,0-1 0,1 1 0,-1-1 0,0 1 0,1-1 1,-1 1-1,0-1 0,0 1 0,1 0 0,-1-1 0,0 1 1,0-1-1,0 2 0,3 6 5,1 0 1,0 0 0,0 0-1,0 0 1,1-1 0,1 0-1,-1 0 1,1 0-1,0-1 1,0 0 0,1 0-1,0-1 1,0 1 0,0-1-1,1-1 1,0 1-1,0-2 1,0 1 0,0-1-1,0 0 1,1 0 0,-1-1-1,1-1 1,0 1-1,14 0 1,-20-2-72,1 0 0,0 0 0,-1 0 0,1 0 0,-1 0 0,1-1-1,0 0 1,-1 1 0,0-1 0,1-1 0,-1 1 0,1 0 0,-1-1 0,0 0 0,0 1 0,0-1 0,0 0-1,0-1 1,0 1 0,-1-1 0,1 1 0,-1-1 0,0 0 0,0 0 0,0 0 0,0 0 0,0 0-1,0 0 1,-1 0 0,0-1 0,1 1 0,0-4 0,1 0-84,5-16-304,2 1-1,1 0 1,22-33 0,-29 49 422,0 1-1,1 0 1,-1 0 0,1 0 0,0 1-1,1-1 1,-1 1 0,1 0-1,-1 1 1,1-1 0,0 1-1,0 1 1,1-1 0,-1 1-1,1 0 1,-1 0 0,13-1-1,-13 2 135,0 0 0,0 0-1,0 1 1,0 0 0,0 0 0,-1 1-1,1 0 1,0 0 0,0 0 0,-1 0-1,1 1 1,0 0 0,-1 0-1,0 1 1,1 0 0,-1-1 0,0 2-1,-1-1 1,1 1 0,0-1-1,-1 1 1,0 0 0,0 1 0,0-1-1,-1 1 1,1 0 0,-1 0-1,0 0 1,0 0 0,-1 0 0,0 1-1,1-1 1,-2 1 0,1-1 0,-1 1-1,0 0 1,0 0 0,-1 0-1,1 9 1,0-4-34,-1-1 0,1 1-1,-2-1 1,1 1 0,-1-1-1,-4 15 1,4-22-80,-1 1 0,1-1 0,-1 0 0,0 0 0,0 0 0,0 0 0,0 0 0,0-1 0,-1 1 0,1-1 0,-1 1 0,0-1 0,0 0 0,0 0 0,0 0 0,0 0 0,0-1 0,0 1 0,0-1 0,-1 0 0,1 0 0,-6 1 0,-3 1-300,0-1 0,-1 0-1,1-1 1,-1 0-1,1-1 1,-17-2-1,14 0-949,0-1 1,0 0-1,0-1 0,-26-11 1,-38-22-5464</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04.245"/>
    </inkml:context>
    <inkml:brush xml:id="br0">
      <inkml:brushProperty name="width" value="0.05" units="cm"/>
      <inkml:brushProperty name="height" value="0.05" units="cm"/>
      <inkml:brushProperty name="color" value="#004F8B"/>
    </inkml:brush>
  </inkml:definitions>
  <inkml:trace contextRef="#ctx0" brushRef="#br0">0 3 15879,'0'0'4434,"23"0"-7427,-15-2-4226</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05.294"/>
    </inkml:context>
    <inkml:brush xml:id="br0">
      <inkml:brushProperty name="width" value="0.05" units="cm"/>
      <inkml:brushProperty name="height" value="0.05" units="cm"/>
      <inkml:brushProperty name="color" value="#004F8B"/>
    </inkml:brush>
  </inkml:definitions>
  <inkml:trace contextRef="#ctx0" brushRef="#br0">252 261 7619,'0'0'6990,"7"-15"-6000,19-49-120,-24 60-762,0 0 1,-1-1-1,0 1 1,0 0-1,0-1 1,0 1-1,-1-1 1,1 0-1,-1 1 1,0-1-1,-1 1 1,1-1-1,-1 1 1,0-1-1,-1-5 1,0 7-96,1 1 1,-1-1-1,0 0 1,0 1-1,0-1 1,0 1-1,0 0 1,0-1-1,-1 1 1,1 0-1,-1 0 1,1 1-1,-1-1 0,0 1 1,0-1-1,-5-1 1,-8-1-113,1 0 0,-2 2 1,1 0-1,0 0 0,0 2 0,-23 1 0,16-1 261,19 0-179,0 0 0,0 0 0,1 0 1,-1 1-1,0-1 0,1 1 0,-1 0 0,1 0 0,-1 0 0,1 1 0,-1-1 0,1 1 0,0 0 0,0 0 0,-1 0 0,1 0 1,1 0-1,-1 1 0,-3 3 0,4-3-10,0 1 1,0 0-1,0-1 1,0 1-1,1 0 1,-1 0-1,1 0 0,0 0 1,1 0-1,-1 1 1,1-1-1,-1 0 1,1 0-1,1 0 1,-1 1-1,2 7 1,-1-9 36,0 1 0,1 0 0,0 0 0,-1-1 0,1 0 0,0 1 0,1-1 0,-1 0 0,0 0 0,1 0 1,0 0-1,0 0 0,0-1 0,0 1 0,0-1 0,0 0 0,1 0 0,-1 0 0,1 0 0,-1 0 1,1-1-1,0 0 0,4 1 0,8 3 18,0-1 0,0-1-1,0-1 1,21 1 0,-22-2 13,0-1 0,1 0 0,-1-1 0,0-1 0,0 0 0,0-1 1,19-6-1,-29 7-45,-1 0 1,1-1-1,0 1 0,-1-1 1,0 0-1,0 0 1,0 0-1,0-1 1,0 0-1,0 1 1,-1-1-1,0 0 1,0-1-1,0 1 1,0 0-1,-1-1 0,1 0 1,-1 0-1,0 1 1,-1-1-1,1 0 1,-1 0-1,0-1 1,0-9-1,0 9-60,-1 0-1,1 0 1,-1 0-1,-1-1 1,1 1-1,-3-9 1,2 14 48,1 0 1,0 0-1,-1 0 1,1 0-1,0 0 1,-1 0-1,1 0 1,-1 0-1,0 0 1,1 1-1,-1-1 1,0 0-1,1 0 1,-1 1-1,0-1 1,0 0-1,1 1 1,-1-1-1,0 1 1,0-1-1,0 1 1,0 0-1,0-1 1,0 1-1,0 0 1,0 0-1,0-1 1,0 1-1,0 0 0,0 0 1,0 0-1,0 0 1,0 0-1,0 1 1,0-1-1,0 0 1,0 0-1,0 1 1,0-1-1,0 0 1,0 1-1,0-1 1,1 1-1,-1-1 1,0 1-1,0 0 1,0-1-1,0 2 1,-1 0-7,0 0-1,0 0 1,0 1-1,0-1 1,1 1 0,-1-1-1,1 1 1,-1-1-1,1 1 1,0 0 0,0 0-1,1 0 1,-1-1 0,0 1-1,1 0 1,0 0-1,0 6 1,-1-3 7,1 0-1,0 1 1,0-1-1,1 0 1,0 0 0,0 0-1,1 0 1,1 6-1,1-7 34,-1 0 0,0-1 0,1 1 0,0-1 0,0 0-1,0-1 1,1 1 0,-1-1 0,1 1 0,0-1 0,0-1-1,0 1 1,0-1 0,0 0 0,1 0 0,-1 0 0,7 1-1,-3-1-22,1 0-1,0 0 0,0-1 1,-1 0-1,1-1 0,0 0 1,0-1-1,0 0 0,14-3 0,-18 2-109,0-1 0,-1 1 0,1-1 0,-1 0 0,0 0 0,0-1 0,0 0 0,0 0 0,-1 0 0,1 0 0,-1-1 0,0 0 0,0 1 0,-1-2 0,1 1 0,-1 0 0,-1-1 0,5-10 0,-2 3 44,0-1 0,-1 0-1,-1-1 1,-1 1 0,1 0 0,-1-27 0,-2 40 679,0 23-483,1-16-87,1 1-1,-1-1 0,1 0 1,0 1-1,0-1 0,1 0 1,0 0-1,0-1 0,0 1 1,1 0-1,-1-1 0,1 0 1,1 0-1,-1 0 0,1-1 1,0 1-1,0-1 0,0 0 1,0-1-1,1 1 0,0-1 1,-1 0-1,1 0 0,7 1 1,4 2 89,0 0 0,1-2 1,0 0-1,-1-1 1,1 0-1,1-2 1,26-1-1,-40 0-126,-1-1 0,0 0 0,1 0 0,-1-1-1,0 1 1,0-1 0,0 0 0,0 0 0,-1 0 0,1 0 0,0-1-1,-1 0 1,0 1 0,0-1 0,1 0 0,-2-1 0,1 1 0,0-1-1,-1 1 1,1-1 0,-1 0 0,0 1 0,0-1 0,2-8 0,1-2-177,-1 1 0,0 0 0,-1-1 1,-1 0-1,0 0 0,0-21 836,-2 38-268,-1 4-360,1 0 1,0 0 0,1 0-1,-1 0 1,2 0-1,-1-1 1,0 1 0,1 0-1,1-1 1,-1 1 0,1-1-1,0 0 1,0 0-1,1 0 1,0 0 0,0 0-1,0-1 1,1 0-1,-1 0 1,1 0 0,0 0-1,1-1 1,-1 0 0,1 0-1,0-1 1,0 1-1,0-1 1,1 0 0,-1-1-1,7 3 1,0-3-1121,-1 1 0,1-2 0,-1 0 0,19 0 0,0-3-3869</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05.681"/>
    </inkml:context>
    <inkml:brush xml:id="br0">
      <inkml:brushProperty name="width" value="0.05" units="cm"/>
      <inkml:brushProperty name="height" value="0.05" units="cm"/>
      <inkml:brushProperty name="color" value="#004F8B"/>
    </inkml:brush>
  </inkml:definitions>
  <inkml:trace contextRef="#ctx0" brushRef="#br0">1 0 7267,'0'0'6499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49.928"/>
    </inkml:context>
    <inkml:brush xml:id="br0">
      <inkml:brushProperty name="width" value="0.05" units="cm"/>
      <inkml:brushProperty name="height" value="0.05" units="cm"/>
      <inkml:brushProperty name="color" value="#004F8B"/>
    </inkml:brush>
  </inkml:definitions>
  <inkml:trace contextRef="#ctx0" brushRef="#br0">1 365 9060,'0'0'5904,"0"8"-3113,-1-15-2763,1 1-1,1-1 1,-1 0 0,1 0 0,0 1 0,1-1-1,-1 0 1,1 1 0,1 0 0,-1-1-1,1 1 1,0 0 0,1 0 0,-1 0 0,1 1-1,0-1 1,1 1 0,-1 0 0,1 0 0,0 1-1,0-1 1,1 1 0,-1 0 0,1 1 0,0-1-1,0 1 1,0 0 0,0 1 0,1-1 0,-1 1-1,1 1 1,-1-1 0,1 1 0,0 0-1,10 0 1,6 2-47,0 2-1,-1 0 0,0 1 0,40 14 1,22 4-21,-82-21 41,-1-1 0,0 1 0,0-1 1,1 0-1,-1 1 0,0-1 1,1 0-1,-1 0 0,0 0 0,0 0 1,1 0-1,-1 0 0,0 0 1,1-1-1,-1 1 0,0 0 0,0-1 1,1 1-1,-1-1 0,0 1 1,0-1-1,0 0 0,0 1 0,0-1 1,2-2-1,-2 1 0,0-1 0,0 1 0,-1-1 0,1 1 0,-1-1 0,0 0 0,1 1-1,-1-1 1,0 0 0,-1-3 0,0-10-74,1-65-94,0 11-1207,0 25-2767,0 37-1096</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06.313"/>
    </inkml:context>
    <inkml:brush xml:id="br0">
      <inkml:brushProperty name="width" value="0.05" units="cm"/>
      <inkml:brushProperty name="height" value="0.05" units="cm"/>
      <inkml:brushProperty name="color" value="#004F8B"/>
    </inkml:brush>
  </inkml:definitions>
  <inkml:trace contextRef="#ctx0" brushRef="#br0">208 0 7363,'0'0'9618,"3"6"-9431,6 17-96,-1 1 0,-1-1 0,-1 1 0,-1 0 0,-1 0 0,1 38 0,6 34 91,3-44-80,-10-40-54,0 1 0,-1 0 0,-1 0 0,2 22-1,-17-37-15,-33-16-275,-63-21-524,97 36 709,0 1 1,0 0 0,-1 0-1,1 1 1,-1 1-1,0 0 1,-15 2-1,27-1 56,0 0-1,0-1 1,1 1-1,-1 0 1,0 0-1,0-1 0,0 1 1,0 0-1,1 0 1,-1 0-1,0 0 1,1 0-1,-1 0 0,1 0 1,-1 0-1,1 1 1,0-1-1,-1 0 1,1 0-1,0 0 1,0 0-1,0 0 0,0 1 1,0-1-1,0 0 1,0 0-1,0 2 1,6 34 55,-3-31-20,1-1 0,0 1 0,0-1 0,1 0 0,-1 0 1,1-1-1,0 1 0,1-1 0,-1 0 0,1-1 0,8 5 1,5 2 121,0-1 1,30 9-1,-15-10-91,0-2 0,0-1-1,0-1 1,0-3 0,48-2 0,-24 0-55,-45 1 7,-1 0-1,0-1 1,0-1 0,0 0-1,0-1 1,0 0-1,13-5 1,-21 6-4,0 1 0,-1-1 0,1 0 0,-1 0-1,0 0 1,0 0 0,0-1 0,0 1 0,0-1 0,0 0 0,-1 0 0,1 0-1,-1 0 1,0 0 0,0 0 0,0-1 0,0 1 0,0-1 0,-1 0 0,0 1 0,0-1-1,0 0 1,0 0 0,0 1 0,-1-1 0,1-5 0,-1 5-22,0 0 0,0 1 0,0-1 0,0 0 0,0 1 0,-1-1 0,0 0 0,0 1 0,0-1 0,0 1 0,0-1 0,-1 1 0,1 0 1,-1-1-1,0 1 0,0 0 0,0 0 0,0 0 0,-1 0 0,1 1 0,-1-1 0,0 1 0,0-1 0,0 1 0,0 0 0,0 0 0,0 0 0,0 1 0,-1-1 0,1 1 0,-1 0 0,1 0 0,-1 0 1,0 0-1,1 0 0,-7 1 0,7-1-10,0 0-1,-1 1 1,1-1 0,0 1 0,-1 0 0,1 0 0,-1 0 0,1 0 0,0 1 0,-1-1-1,1 1 1,0 0 0,0 0 0,0 0 0,-1 0 0,1 1 0,0-1 0,0 1-1,1 0 1,-1 0 0,0 0 0,1 0 0,-1 0 0,-2 3 0,3 0 0,-1 1-1,1-1 1,0 0 0,1 1-1,-1-1 1,1 1 0,0 0-1,1-1 1,-1 1 0,1 0 0,0-1-1,0 1 1,3 10 0,-3-13 33,1 1 1,-1 0 0,1 0 0,0-1 0,1 1 0,-1-1-1,1 1 1,-1-1 0,1 0 0,0 1 0,0-1 0,0 0-1,1 0 1,-1-1 0,1 1 0,4 4 0,-1-3 13,1 0 0,-1 0 1,1 0-1,-1-1 0,1 0 1,0 0-1,14 3 0,5-1-1,1-1 0,-1-2 0,43 0 0,-60-2-66,0 0 0,-1 0 0,1-1 1,0-1-1,0 1 0,0-1 0,-1-1 0,1 0 0,-1 0 0,0 0 0,0-1 0,0 0 0,0-1 0,-1 0 0,1 0 1,-1-1-1,-1 1 0,1-2 0,-1 1 0,0-1 0,0 0 0,-1 0 0,0 0 0,0-1 0,-1 1 0,4-10 0,-1 2-62,-4 5 73,2 1 0,-1 0 0,1 1 1,7-10-1,-11 16 48,1 0-1,0 0 1,0 0-1,0 0 1,0 0 0,0 0-1,1 1 1,-1-1-1,1 1 1,-1 0-1,1-1 1,-1 1 0,1 0-1,0 1 1,-1-1-1,1 0 1,0 1 0,-1-1-1,6 1 1,-1 0 23,-1 1 1,1 0 0,0 0-1,0 1 1,0-1 0,-1 2-1,1-1 1,-1 1 0,0 0-1,0 0 1,0 0 0,0 1-1,0 0 1,5 5 0,-2-1 49,-1 0 0,0 0 0,0 1 0,-1 0 0,0 1 0,-1 0 0,9 18 0,-13-25-92,0 0-1,-1-1 0,0 1 0,1 0 1,-1 1-1,-1-1 0,1 0 0,0 0 0,-1 0 1,1 0-1,-1 1 0,0-1 0,0 0 1,0 0-1,-1 1 0,1-1 0,-1 0 1,0 0-1,0 0 0,0 0 0,-1 4 0,-1-4-3,1 0 1,-1-1-1,1 1 0,-1 0 0,0-1 0,0 0 0,0 0 0,0 0 0,0 0 0,-1 0 0,1-1 0,0 1 0,-1-1 0,0 0 0,1 0 0,-1 0 0,-5 0 0,-13 2-135,1 0 1,-1-2-1,-23-1 0,37 0-249,0-1 0,0 0-1,1 0 1,-1-1 0,0 0 0,0 0 0,1 0 0,-1-1 0,1-1 0,0 1-1,-9-7 1,-11-16-3763</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06.680"/>
    </inkml:context>
    <inkml:brush xml:id="br0">
      <inkml:brushProperty name="width" value="0.05" units="cm"/>
      <inkml:brushProperty name="height" value="0.05" units="cm"/>
      <inkml:brushProperty name="color" value="#004F8B"/>
    </inkml:brush>
  </inkml:definitions>
  <inkml:trace contextRef="#ctx0" brushRef="#br0">1 1 12886,'0'0'3938</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11.269"/>
    </inkml:context>
    <inkml:brush xml:id="br0">
      <inkml:brushProperty name="width" value="0.05" units="cm"/>
      <inkml:brushProperty name="height" value="0.05" units="cm"/>
      <inkml:brushProperty name="color" value="#004F8B"/>
    </inkml:brush>
  </inkml:definitions>
  <inkml:trace contextRef="#ctx0" brushRef="#br0">0 4 112,'0'0'9943,"0"-4"-8673,16 186 1593,-15-104-2046,-2-43-785,1 0 0,3 0-1,0 0 1,10 39 0,-12-87-8537</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11.615"/>
    </inkml:context>
    <inkml:brush xml:id="br0">
      <inkml:brushProperty name="width" value="0.05" units="cm"/>
      <inkml:brushProperty name="height" value="0.05" units="cm"/>
      <inkml:brushProperty name="color" value="#004F8B"/>
    </inkml:brush>
  </inkml:definitions>
  <inkml:trace contextRef="#ctx0" brushRef="#br0">0 48 7555,'0'0'2663,"20"-9"-2452,-5 2-165,-7 2 6,1 1 0,0 0-1,0 0 1,1 1-1,-1 0 1,1 0-1,0 1 1,-1 0-1,1 1 1,0 1-1,0-1 1,0 1 0,14 2-1,16 8 347,0 0 0,-1 3 1,-1 1-1,0 2 0,-1 2 0,-1 1 0,52 37 1,-79-50-362,-1 1 0,-1 0 0,1 0 0,-1 1 1,0 0-1,6 10 0,-11-15-41,0 0 0,0 0 0,-1 0-1,1 0 1,-1 0 0,0 0 0,0 0 0,0 1 0,0-1 0,0 0 0,-1 1-1,0-1 1,1 1 0,-1-1 0,0 0 0,-1 1 0,1-1 0,-1 0 0,1 1-1,-1-1 1,0 0 0,-3 6 0,0-3 10,0 0 1,0-1-1,0 0 0,-1 0 1,0 0-1,0-1 0,0 1 0,-1-1 1,1-1-1,-1 1 0,-9 4 1,-74 28 200,78-32-189,-25 8-54,-1-1-1,-1-2 0,1-2 0,-1-1 0,-67 0 0,104-5-6,0-1 0,0 0 0,0 0 0,0 0 0,0 0 0,0 0-1,0-1 1,0 1 0,0 0 0,0 0 0,0-1 0,0 1 0,0-1 0,0 1 0,0-1 0,0 1 0,0-1-1,0 1 1,0-1 0,1 0 0,-1 1 0,0-1 0,1 0 0,-1 0 0,-1-1 0,2 0-152,-1 0 0,1 0-1,0 0 1,0 1 0,0-1 0,0 0 0,0 0 0,0 0 0,0 0-1,1 0 1,-1 1 0,1-1 0,-1 0 0,2-3 0,17-27-3567</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11.948"/>
    </inkml:context>
    <inkml:brush xml:id="br0">
      <inkml:brushProperty name="width" value="0.05" units="cm"/>
      <inkml:brushProperty name="height" value="0.05" units="cm"/>
      <inkml:brushProperty name="color" value="#004F8B"/>
    </inkml:brush>
  </inkml:definitions>
  <inkml:trace contextRef="#ctx0" brushRef="#br0">1 305 6499,'0'0'2983,"0"-8"-2690,2-217 3029,-2 222-3278,0 1 0,1-1 0,-1 0 0,1 0 0,0 0 0,0 0 1,0 1-1,0-1 0,0 0 0,1 1 0,-1-1 0,1 1 0,0-1 0,-1 1 0,1 0 1,0 0-1,0 0 0,1 0 0,-1 0 0,0 0 0,1 1 0,-1-1 0,1 1 1,-1-1-1,1 1 0,0 0 0,0 0 0,0 0 0,-1 1 0,1-1 0,3 0 1,13-2-683,0 1 1,-1 0 0,33 2 0,-33 0-825,15 0-2521</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12.278"/>
    </inkml:context>
    <inkml:brush xml:id="br0">
      <inkml:brushProperty name="width" value="0.05" units="cm"/>
      <inkml:brushProperty name="height" value="0.05" units="cm"/>
      <inkml:brushProperty name="color" value="#004F8B"/>
    </inkml:brush>
  </inkml:definitions>
  <inkml:trace contextRef="#ctx0" brushRef="#br0">166 157 5731,'0'0'4975,"19"10"-3118,63 31-731,-74-38-967,-1 0 1,1-1-1,0 0 1,0-1-1,0 1 1,0-2-1,0 1 1,-1-1-1,1 0 1,13-2-1,4 0-14,-22 2-121,1 0 0,-1-1-1,0 1 1,0-1 0,0 0 0,1 0-1,-1 0 1,0 0 0,0-1-1,-1 1 1,1-1 0,0 0-1,0 0 1,-1 0 0,1 0-1,-1 0 1,1 0 0,-1-1-1,0 1 1,0-1 0,0 0-1,-1 1 1,1-1 0,0 0-1,-1 0 1,0 0 0,2-5-1,-2 4-13,0 0-1,0 0 1,-1 0 0,1 0-1,-1 0 1,0-1-1,0 1 1,-1 0 0,1 0-1,-1 0 1,0 0-1,0 0 1,0 0-1,0 0 1,-1 1 0,1-1-1,-1 0 1,0 1-1,0-1 1,-1 1-1,1-1 1,-4-3 0,-2 0-34,0 1 1,0 0 0,-1 0-1,1 0 1,-1 1 0,-1 1 0,1-1-1,-1 2 1,1-1 0,-1 1-1,0 1 1,-15-3 0,-4 2-61,0 1 0,0 1 1,-34 3-1,55-1 59,1 0 0,0 0 1,0 0-1,0 1 0,0 0 0,1 1 1,-1-1-1,0 1 0,1 1 0,0-1 1,-1 1-1,2 0 0,-1 0 0,0 1 1,1 0-1,0 0 0,0 0 0,0 1 1,1-1-1,-1 1 0,2 0 0,-1 0 1,0 1-1,1-1 0,1 1 0,-1 0 1,1-1-1,0 1 0,0 0 0,1 0 1,0 1-1,0-1 0,1 0 0,0 0 1,1 12-1,0-16 12,-1 1 0,1-1-1,0 0 1,0 0 0,0 0 0,0 0 0,1 0 0,-1 0 0,1 0 0,0 0-1,0 0 1,0-1 0,0 1 0,1-1 0,-1 0 0,0 1 0,4 1 0,0 0-49,0-1 0,0 0 1,0 0-1,1 0 0,-1-1 1,1 0-1,12 3 1,7-2-889,-1-1 0,1-1 0,35-3 0,-56 2 578,68-6-3811</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12.947"/>
    </inkml:context>
    <inkml:brush xml:id="br0">
      <inkml:brushProperty name="width" value="0.05" units="cm"/>
      <inkml:brushProperty name="height" value="0.05" units="cm"/>
      <inkml:brushProperty name="color" value="#004F8B"/>
    </inkml:brush>
  </inkml:definitions>
  <inkml:trace contextRef="#ctx0" brushRef="#br0">162 1 8724,'0'0'803,"6"15"235,16 45 496,2-2 0,54 92 0,-68-138-1460,-8-9-61,1 0-1,-1-1 1,0 1 0,0 0-1,0 0 1,0 0 0,-1 1-1,1-1 1,-1 0 0,2 5-1,-30-6 228,-22-5-280,0-2-1,-93-21 0,125 22 49,14 3-19,1 1 1,0-1-1,-1 1 1,1 0 0,-1-1-1,1 1 1,-1 0-1,1 1 1,-1-1-1,-4 1 1,7 0-7,-1-1 0,1 0 0,-1 0 0,1 1 0,-1-1 0,1 0 0,0 1-1,-1-1 1,1 0 0,-1 1 0,1-1 0,0 0 0,-1 1 0,1-1 0,0 1 0,-1-1 0,1 1 0,0-1 0,0 1 0,0-1 0,-1 1 0,1-1-1,0 1 1,0 0 0,0-1 0,0 1 0,0-1 0,0 1 0,0 0 0,1 3-19,0-1 0,1 1 0,-1-1 0,1 0 0,0 1 0,-1-1 1,1 0-1,1 0 0,-1 0 0,0-1 0,1 1 0,5 4 0,5 4 79,1-1 0,0-1 0,0 0-1,1-1 1,0 0 0,1-2 0,-1 0 0,1 0 0,1-1 0,28 4 0,-7-4 30,1-1 1,-1-3-1,63-4 1,-94 3-59,0-1 1,1 0 0,-1 0 0,0-1 0,0 0-1,0 0 1,0-1 0,-1 0 0,12-6 0,-15 7-12,0-1 1,0 1 0,-1 0 0,1-1 0,-1 1 0,1-1-1,-1 0 1,0 0 0,0 0 0,0 0 0,-1 0-1,1 0 1,-1-1 0,0 1 0,1 0 0,-2-1 0,1 1-1,0-1 1,-1 0 0,1 1 0,-1-6 0,1-19-150,1 21 35,-2-1 0,1 0 0,-1 0 0,0 0 0,-1 0 1,0 0-1,0 0 0,-4-13 0,11 35 721,14 23-761,-11-29 227,0 0-1,1 0 0,0-1 1,1 0-1,0-1 0,0 0 1,0-1-1,1 0 0,-1 0 0,1-2 1,0 1-1,0-2 0,1 1 1,-1-2-1,0 0 0,1 0 1,-1-1-1,1-1 0,21-3 0,-32 4-57,1-1 0,0 0-1,-1-1 1,1 1-1,0 0 1,-1-1-1,0 0 1,1 1-1,-1-1 1,0 0-1,0 0 1,0 0-1,0 0 1,0-1-1,0 1 1,-1 0-1,1-1 1,-1 1-1,1-1 1,-1 0 0,0 1-1,0-1 1,0 0-1,-1 0 1,1 0-1,-1 0 1,0 1-1,1-5 1,0-11-12,0 0 0,-1 0 1,-2-22-1,1 35 3,-5-29 240,0-8-3077</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13.464"/>
    </inkml:context>
    <inkml:brush xml:id="br0">
      <inkml:brushProperty name="width" value="0.05" units="cm"/>
      <inkml:brushProperty name="height" value="0.05" units="cm"/>
      <inkml:brushProperty name="color" value="#004F8B"/>
    </inkml:brush>
  </inkml:definitions>
  <inkml:trace contextRef="#ctx0" brushRef="#br0">292 240 864,'0'0'13116,"-17"-11"-12527,-56-33-148,68 42-443,0-1 0,0 1-1,0 0 1,0 0 0,0 1 0,-1-1 0,1 1 0,0 1 0,-1-1 0,1 1 0,0 0 0,-1 0 0,1 0 0,-1 1 0,-9 2 0,4-1 0,6-2 9,1 1 0,-1 0 1,1 0-1,-1 1 0,1-1 1,-1 1-1,1 0 0,0 0 1,0 1-1,0-1 0,0 1 1,0 0-1,0 0 0,1 0 1,0 0-1,-1 1 0,1-1 0,0 1 1,1 0-1,-1 0 0,1 0 1,0 0-1,0 0 0,0 1 1,0-1-1,1 1 0,0-1 1,-1 1-1,2-1 0,-1 1 1,1 0-1,-1 0 0,1-1 0,1 1 1,-1 0-1,1-1 0,-1 1 1,1 0-1,1-1 0,-1 1 1,1-1-1,-1 1 0,1-1 1,1 0-1,-1 0 0,0 0 1,1 0-1,0 0 0,0-1 0,0 1 1,1-1-1,-1 0 0,7 5 1,3 0 56,1-1 0,-1-1 0,1 0 0,1 0 0,-1-2 0,1 0 0,0 0 0,0-2 0,0 0 0,0 0 0,0-2 0,0 0 0,20-2 0,-23 1-97,-1 0 1,1-1-1,-1 0 1,0-1 0,0 0-1,0-1 1,0 0-1,-1-1 1,1 0-1,-1-1 1,-1 0-1,1 0 1,-1-1 0,0 0-1,0-1 1,-1 0-1,14-17 1,-17 17-80,-1 0-1,0 0 1,0 0 0,-1-1 0,0 1 0,0-1-1,-1 1 1,0-1 0,-1 0 0,0 0 0,0 0-1,-1 0 1,-1-14 0,-3-6 320,-1 0-1,-16-49 1,8 32 964,12 87-630,3 51-1,1-79-456,-1 1 0,1-1-1,1 0 1,0 0 0,1 0-1,1 0 1,0-1 0,1 0 0,0 0-1,12 15 1,-14-20-53,1 0 0,0-1 0,1 0 0,-1-1 0,1 1 0,1-1 0,-1-1 0,0 1 0,1-1 0,0-1 0,0 1 0,0-1 0,0-1 0,1 1 0,-1-2 0,1 1-1,12 0 1,-10-1-241,34-2-935,-44 1 887,1 0 0,0 0 0,-1-1 0,1 1 0,-1-1 0,0 0-1,1 1 1,-1-1 0,1 0 0,-1 0 0,0 0 0,0 0-1,1 0 1,1-2 0,5-18-4849</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13.840"/>
    </inkml:context>
    <inkml:brush xml:id="br0">
      <inkml:brushProperty name="width" value="0.05" units="cm"/>
      <inkml:brushProperty name="height" value="0.05" units="cm"/>
      <inkml:brushProperty name="color" value="#004F8B"/>
    </inkml:brush>
  </inkml:definitions>
  <inkml:trace contextRef="#ctx0" brushRef="#br0">0 21 4194,'0'0'13270,"129"6"-12982,-71-6-224,-4 0-128,-7-4-2801,-9-7-3058,-7 0-2593</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14.185"/>
    </inkml:context>
    <inkml:brush xml:id="br0">
      <inkml:brushProperty name="width" value="0.05" units="cm"/>
      <inkml:brushProperty name="height" value="0.05" units="cm"/>
      <inkml:brushProperty name="color" value="#004F8B"/>
    </inkml:brush>
  </inkml:definitions>
  <inkml:trace contextRef="#ctx0" brushRef="#br0">122 164 7555,'0'0'1855,"22"0"343,7 2-1606,-14-1-335,0-1 1,0 0-1,-1 0 1,1-2-1,18-3 1,-29 4-218,-1 1 0,0-1 0,0 0 1,-1 0-1,1-1 0,0 1 0,0 0 0,0-1 0,-1 0 1,1 0-1,-1 0 0,0 0 0,1 0 0,-1 0 0,0 0 1,0-1-1,0 1 0,0-1 0,-1 0 0,1 1 0,-1-1 1,0 0-1,1 0 0,-1 0 0,-1 0 0,1 0 0,0 0 1,-1 0-1,1 0 0,-1 0 0,0 0 0,0 0 0,0-1 1,-1 1-1,1 0 0,-1 0 0,1 0 0,-1 0 0,0 0 1,0 0-1,-1 0 0,1 1 0,0-1 0,-1 0 0,0 1 0,0-1 1,0 1-1,0-1 0,0 1 0,0 0 0,0 0 0,-1 0 1,1 0-1,-6-3 0,-2 1-57,-1-1 1,0 1-1,0 1 1,0 0-1,0 1 1,-1 0-1,1 1 1,0 0-1,-1 0 1,1 1-1,-1 1 0,-13 2 1,17-2 21,1 0 1,-1 1-1,1 0 1,0 0-1,-1 1 0,1 0 1,0 0-1,1 0 1,-1 1-1,1 0 0,-1 1 1,1-1-1,0 1 1,1 0-1,-1 1 1,1-1-1,0 1 0,1 0 1,-6 9-1,8-10-206,0 1 0,0-1 0,1 0-1,0 0 1,0 1 0,0-1 0,1 1 0,0-1-1,0 1 1,0-1 0,3 10 0,4 6-4620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15.926"/>
    </inkml:context>
    <inkml:brush xml:id="br0">
      <inkml:brushProperty name="width" value="0.05" units="cm"/>
      <inkml:brushProperty name="height" value="0.05" units="cm"/>
      <inkml:brushProperty name="color" value="#004F8B"/>
    </inkml:brush>
  </inkml:definitions>
  <inkml:trace contextRef="#ctx0" brushRef="#br0">235 1 9172,'0'0'5232,"4"22"-3671,29 262 1341,-25-132-2598,-8-154-336,-1 0 0,1 0 0,-1 0 0,0 0 0,0 0 0,0 0 0,0 0-1,0 0 1,0 0 0,0 1 0,0-1 0,-1 0 0,1 1 0,-1-1 0,1 1 0,-4-3-1,-32-20-619,31 20 535,-9-5 67,1 0 0,-1 1 0,-1 0-1,1 1 1,-1 1 0,0 1 0,-1 0 0,1 1-1,-1 1 1,-27-2 0,43 5 54,0 1-1,1-1 1,-1 0 0,0 1-1,0-1 1,1 1 0,-1-1 0,0 1-1,1-1 1,-1 1 0,0 0-1,1-1 1,-1 1 0,1 0 0,-1-1-1,1 1 1,0 0 0,-1 0-1,1 0 1,0-1 0,-1 1-1,1 0 1,0 0 0,0 0 0,0 0-1,0 0 1,-1-1 0,1 1-1,1 1 1,-3 33 147,2-29-120,1-2-15,-1-1 0,0 1 0,1 0-1,0 0 1,0-1 0,0 1-1,0 0 1,0-1 0,1 1-1,-1-1 1,1 1 0,0-1 0,0 0-1,1 0 1,-1 0 0,4 3-1,0 0-27,0-1 0,0 0-1,1 0 1,0-1 0,0 0-1,0 0 1,11 3-1,2 1-147,1-2 0,0-1 0,1-1 0,42 4 0,-37-7 47,0-1 0,0-1 0,0-1 1,34-7-1,-51 7 161,1-1 1,-1 0-1,1 0 1,-1-1-1,0-1 1,0 0-1,-1 0 1,0-1-1,0 0 1,0 0-1,0-1 1,-1 0-1,10-13 1,-15 16-1,0 0-1,-1-1 1,0 1 0,0-1-1,0 1 1,-1-1 0,1 0 0,-1 0-1,0 0 1,-1 0 0,1 0-1,-1 0 1,0 0 0,0 0 0,-2-7-1,2 10-42,0-1 0,0 1 0,-1-1 0,1 1 0,-1 0 0,1-1 0,-1 1 0,0 0 0,0 0 0,0 0 0,0-1 0,-1 1 0,1 0 0,-1 0 0,1 1 0,-1-1 0,1 0 0,-1 0 0,0 1 0,0-1 0,0 1 0,0 0 0,0-1 0,0 1 0,0 0 0,-1 0 0,1 0 0,0 1 0,-1-1 0,1 1 0,0-1 0,-5 0 0,6 2-16,-1-1 0,1 1-1,-1-1 1,1 1-1,-1 0 1,1 0 0,-1-1-1,1 1 1,0 0 0,0 0-1,-1 0 1,1 0-1,0 1 1,0-1 0,0 0-1,0 0 1,0 1 0,0-1-1,1 0 1,-1 1 0,0-1-1,1 1 1,-1-1-1,1 1 1,-1-1 0,1 1-1,0 0 1,0-1 0,-1 3-1,-3 49 319,4-46-259,0 0 0,0 0 1,1 0-1,0 0 0,0 0 1,1 0-1,0 0 0,0-1 1,0 1-1,1-1 1,6 11-1,-7-14-32,1 1 0,0-1 0,0 0 0,0-1 0,0 1 0,1 0 0,-1-1-1,1 0 1,-1 0 0,1 0 0,0 0 0,0-1 0,0 1 0,0-1 0,0 0 0,0 0 0,0 0 0,0-1 0,0 1 0,0-1 0,6-1 0,-4 1-70,-1 0 0,1-1 0,0 0 0,0 0 0,-1-1 0,1 1 0,-1-1 1,1-1-1,-1 1 0,0-1 0,0 0 0,0 0 0,0 0 0,-1-1 0,8-6 1,4-6-740,-1-2 0,24-34 0,-32 40 640,1 0 0,0 0 0,1 1 0,1 0 0,-1 1 0,2 0 0,-1 1 0,1 0 0,13-8 0,-16 14 308,0 0 0,0 0-1,1 1 1,-1 0-1,0 0 1,1 1-1,0 0 1,-1 1-1,1 0 1,-1 0-1,1 1 1,0 0 0,-1 0-1,1 1 1,-1 0-1,0 0 1,0 1-1,0 0 1,0 1-1,0 0 1,-1 0 0,1 1-1,-1-1 1,11 11-1,-11-9-112,0 0 1,0 1-1,-1-1 0,0 1 1,0 1-1,0-1 0,-1 1 1,0 0-1,-1 0 0,0 1 1,0 0-1,-1-1 0,0 1 1,0 0-1,-1 0 0,-1 1 0,1-1 1,-1 0-1,-1 0 0,0 1 1,0-1-1,-2 15 0,0-20-37,0 1-1,0-1 0,0 0 1,0 0-1,-1 0 1,1 0-1,-1-1 0,0 1 1,0-1-1,-1 0 0,1 1 1,0-2-1,-1 1 0,0 0 1,0-1-1,0 1 1,0-1-1,0 0 0,0-1 1,-1 1-1,1-1 0,-1 1 1,-4 0-1,-16 3-659,-1 0-1,-44 2 1,65-7 387,-5 1-409,-27 1-2490,13-3-3447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50.278"/>
    </inkml:context>
    <inkml:brush xml:id="br0">
      <inkml:brushProperty name="width" value="0.05" units="cm"/>
      <inkml:brushProperty name="height" value="0.05" units="cm"/>
      <inkml:brushProperty name="color" value="#004F8B"/>
    </inkml:brush>
  </inkml:definitions>
  <inkml:trace contextRef="#ctx0" brushRef="#br0">0 187 4914,'0'0'10450,"25"14"-8321,-14-7-2186,36 22-100,95 44-1,-127-66 172,2-1 0,-1-1 0,0 0 0,1-2 0,0 0 0,0 0 0,0-2 0,0 0 0,0-1 0,28-4 0,-44 4-4,0-1 0,0 1 0,0-1 0,0 1 0,0-1 0,0 0 0,0 1 0,0-1 0,-1 0 0,1 0 0,0 0 0,0 0 0,-1 0 1,1 0-1,0 0 0,-1 0 0,1 0 0,-1 0 0,1 0 0,-1 0 0,0 0 0,1 0 0,-1-1 0,0 1 0,0 0 0,0 0 0,0-2 0,-1-43 439,1 33-134,-13-84 819,9 69-1471,-4-53-1,8 51-1441,0 13-2170</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14.659"/>
    </inkml:context>
    <inkml:brush xml:id="br0">
      <inkml:brushProperty name="width" value="0.05" units="cm"/>
      <inkml:brushProperty name="height" value="0.05" units="cm"/>
      <inkml:brushProperty name="color" value="#004F8B"/>
    </inkml:brush>
  </inkml:definitions>
  <inkml:trace contextRef="#ctx0" brushRef="#br0">0 599 10309,'0'0'480,"18"1"534,15 1-650,0-1 0,0-2 0,-1-1 0,1-1 1,42-11-1,-48 6-364,-1-1 0,0-1 0,0-1 0,-1-2 1,0 0-1,-2-2 0,29-21 0,-41 26-44,-1 1 1,0-1-1,0-1 0,-1 0 0,0 0 1,-1-1-1,-1 0 0,0 0 1,0-1-1,-1 0 0,-1 0 1,0-1-1,-1 1 0,0-1 0,-1 0 1,1-16-1,-1-161-812,-7 159 873,4 31 23,0 0 0,-1 0 0,1 0 0,0 0 0,0 0-1,-1-1 1,1 1 0,0 1 0,-1-1 0,1 0 0,-1 0-1,1 0 1,-1 0 0,0 0 0,1 0 0,-1 0 0,0 1 0,1-1-1,-1 0 1,0 1 0,0-1 0,0 0 0,0 1 0,-2-1-1,-1 8 234,-4 48-173,2 0 0,4 105 0,3-93 82,-1-47-109,1 0 0,1 0 0,1 0 0,7 27 0,-8-38-237,1 0 0,1-1 0,-1 1 0,1 0 0,1-1 0,0 0 0,0 0 0,0-1 0,1 1 0,0-1 0,10 9 0,0-6-3120,-4-8-769</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15.066"/>
    </inkml:context>
    <inkml:brush xml:id="br0">
      <inkml:brushProperty name="width" value="0.05" units="cm"/>
      <inkml:brushProperty name="height" value="0.05" units="cm"/>
      <inkml:brushProperty name="color" value="#004F8B"/>
    </inkml:brush>
  </inkml:definitions>
  <inkml:trace contextRef="#ctx0" brushRef="#br0">0 10 8660,'0'0'3495,"20"14"-3082,-12-9-367,23 16 350,0-2 0,1-1-1,0-1 1,42 13 0,-19-16-101,1-3 0,1-2 1,-1-3-1,112-2 0,-166-4-276,-1 0 0,1 0 0,-1 0-1,1 0 1,0 0 0,-1-1 0,1 1 0,-1 0 0,1-1 0,-1 1 0,1-1 0,-1 0 0,1 1 0,-1-1 0,0 0 0,1 0 0,-1 0 0,0 0 0,0 0 0,0 0 0,0 0 0,0-1 0,0 1 0,0 0-1,0-1 1,0 1 0,0 0 0,-1-1 0,1 1 0,0-1 0,-1 1 0,0-1 0,1 1 0,-1-1 0,0 0 0,0 1 0,0-1 0,0 1 0,0-1 0,0 0 0,0 1 0,0-1 0,-1-2 0,0 0-9,0-1 1,0 1 0,-1-1 0,1 1 0,-1-1 0,0 1 0,0 0 0,-1 0 0,1 0 0,-1 0 0,1 0 0,-1 1 0,-1-1 0,-4-4-1,-5 0-45,0 1 0,-1 0 0,0 0 0,0 2 0,-1 0 0,1 0-1,-1 1 1,-26-3 0,-9 2-67,-65 2 0,109 3 90,0 0 0,-1 1 0,1-1 0,0 1 0,0 1 0,0-1 0,0 1 0,0 0 0,0 0 0,1 1-1,-1 0 1,1 0 0,-1 0 0,-5 6 0,8-7-12,0 2 0,0-1 0,0 0 0,1 0 0,-1 1 0,1 0 0,0-1 0,0 1 0,0 0 0,0 0 0,1 0 0,-1 0 0,1 1 0,0-1 0,0 0 0,1 0 0,-1 1 0,1-1 0,0 0 0,0 1 0,2 4 0,-2-6 29,1 0 0,0 0 0,0 0 0,0 0 1,1-1-1,-1 1 0,1-1 0,-1 1 0,1-1 0,0 1 1,0-1-1,0 0 0,0 0 0,0 0 0,1 0 1,-1 0-1,1 0 0,-1-1 0,1 1 0,-1-1 1,1 0-1,0 1 0,0-2 0,0 1 0,3 1 0,10 2-10,-1-1 0,1-1 0,23 2 0,-2-2-1840,67-6 1,-31-10-2911</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15.421"/>
    </inkml:context>
    <inkml:brush xml:id="br0">
      <inkml:brushProperty name="width" value="0.05" units="cm"/>
      <inkml:brushProperty name="height" value="0.05" units="cm"/>
      <inkml:brushProperty name="color" value="#004F8B"/>
    </inkml:brush>
  </inkml:definitions>
  <inkml:trace contextRef="#ctx0" brushRef="#br0">1 1 7171,'0'0'6515,"12"147"-4898,-4-67-432,3-3-673,1-10-176,3-9-336,1-12 0,3-10-176,-3-12-833,1-13-1984,-7-11-1713</inkml:trace>
  <inkml:trace contextRef="#ctx0" brushRef="#br0" timeOffset="1">57 297 9716,'0'0'673,"159"38"-673,-97-29-2978,9-2-3825</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16.283"/>
    </inkml:context>
    <inkml:brush xml:id="br0">
      <inkml:brushProperty name="width" value="0.05" units="cm"/>
      <inkml:brushProperty name="height" value="0.05" units="cm"/>
      <inkml:brushProperty name="color" value="#004F8B"/>
    </inkml:brush>
  </inkml:definitions>
  <inkml:trace contextRef="#ctx0" brushRef="#br0">388 328 4674,'0'0'9252,"-18"-13"-8806,-63-37-187,74 47-224,0 0 1,-1 0-1,1 0 1,0 1-1,-1 0 1,1 1-1,-1 0 1,1 0 0,-1 0-1,0 1 1,1 1-1,-1-1 1,-7 2-1,-10 0 140,16-1-89,0 0 1,0 0-1,0 1 0,1 0 1,-1 0-1,0 1 0,1 0 0,-1 1 1,-11 6-1,17-7-72,-1-1 1,0 1-1,1-1 1,-1 1-1,1 0 0,0 1 1,0-1-1,0 0 0,0 1 1,1 0-1,-1-1 1,1 1-1,0 0 0,0 0 1,1 1-1,-1-1 0,1 0 1,0 0-1,0 1 0,0-1 1,0 5-1,1-5 3,0 0 0,0 0 0,0-1 0,0 1 0,1 0 0,0 0 0,-1-1 0,1 1 0,1 0 0,-1-1 0,0 1 0,1-1 0,0 1 0,0-1 0,0 0 0,0 0 0,0 0 0,4 3 0,-2-2 16,1-1-1,0 1 0,0-1 0,0 0 0,0-1 1,1 1-1,-1-1 0,1 0 0,-1 0 0,1-1 1,8 1-1,1 1 50,1 0 1,1-2-1,-1 0 0,0-1 1,30-3-1,-42 3-107,0-1-1,-1 0 1,1 1 0,0-1-1,-1 0 1,1-1-1,0 1 1,-1-1-1,0 1 1,1-1 0,-1 0-1,0 0 1,0-1-1,0 1 1,0-1 0,0 1-1,-1-1 1,1 0-1,-1 0 1,0 0 0,0 0-1,0-1 1,0 1-1,0 0 1,-1-1-1,0 1 1,1-1 0,-1 0-1,-1 1 1,2-6-1,-1 0 42,-1 1 0,1 0 0,-1-1 0,-1 1 0,1 0 0,-2-1 0,1 1 0,-1 0 0,0 0 0,-1 0 0,0 0 1,-5-10 559,9 62-560,1-40-2,-1 1 1,1 0 0,0-1-1,0 1 1,0-1-1,0 1 1,1-1-1,0 0 1,0 0 0,0 0-1,0 0 1,1-1-1,-1 1 1,1-1 0,0 0-1,0 0 1,0 0-1,1-1 1,-1 1 0,0-1-1,1 0 1,0 0-1,-1-1 1,8 2 0,8 1-611,1 0 0,0-1 0,0-1 0,28-2 0,-45 0 164,1 0-1,0 0 1,-1 0-1,1-1 1,0 0-1,-1 0 1,1 0-1,-1-1 1,0 1 0,1-1-1,-1 0 1,0 0-1,0-1 1,0 1-1,0-1 1,0 0-1,-1 0 1,4-4-1,-4 3 240,0-1 0,1 0-1,-2 0 1,1 0 0,-1 0-1,1 0 1,-1 0 0,-1-1-1,1 1 1,-1-1 0,0 0-1,0 1 1,-1-1-1,0-9 1,-2-15 1251,-1 1 1,-2-1-1,-1 1 0,-1 0 0,-13-32 1,-1-8 1328,15 52-851,3 18 288,2 32-810,1-30-1252,0 6 204,-1 27 20,2 0 1,1 0-1,13 62 0,-13-87 33,2 1 0,0-1 1,0 0-1,1-1 1,0 1-1,1-1 1,0 0-1,1 0 0,0-1 1,1 0-1,-1 0 1,2-1-1,-1 0 0,1 0 1,18 11-1,-10-10 23,0 0 0,0-2 0,1 0 0,0-1-1,1-1 1,-1-1 0,1 0 0,0-1 0,0-1 0,0-1 0,0-1-1,0-1 1,0 0 0,-1-1 0,24-6 0,-35 6-95,-1-1 0,1 1 1,-1-1-1,1 0 0,-1-1 1,0 1-1,0-1 1,-1-1-1,1 1 0,-1-1 1,0 0-1,0 0 0,0 0 1,-1-1-1,0 0 0,0 1 1,0-2-1,-1 1 0,0 0 1,0-1-1,3-10 0,-3 8 9,-1 0 0,0 0-1,-1 0 1,0 0-1,0 0 1,-1 0 0,0 0-1,-1 0 1,1-1 0,-2 1-1,1 0 1,-2 1-1,1-1 1,-1 0 0,0 0-1,-6-9 1,9 17 63,0 0 1,-1 0-1,1 0 0,0 0 0,-1 0 1,1 0-1,-1 0 0,0 0 1,1 0-1,-1 0 0,0 0 1,0 1-1,1-1 0,-1 0 0,0 0 1,0 1-1,0-1 0,0 1 1,0-1-1,0 1 0,0-1 1,0 1-1,0-1 0,0 1 0,0 0 1,0 0-1,0-1 0,-1 1 1,1 0-1,0 0 0,0 0 1,0 0-1,0 0 0,0 1 0,0-1 1,0 0-1,0 0 0,-1 1 1,1-1-1,0 1 0,0-1 1,0 1-1,0-1 0,1 1 0,-1 0 1,0-1-1,0 1 0,0 0 1,0 0-1,1-1 0,-2 2 1,-1 2 37,0 0 1,0 1-1,0-1 1,0 0-1,1 1 1,0 0 0,0-1-1,0 1 1,-2 10-1,3-10-36,0-1 0,1 1-1,0 0 1,0-1-1,0 1 1,0 0 0,1-1-1,0 1 1,0 0 0,0-1-1,0 1 1,1-1 0,-1 1-1,1-1 1,1 0 0,-1 0-1,0 0 1,1 0-1,0 0 1,0-1 0,4 5-1,2-1-281,0 0-1,0-1 0,0 0 0,1 0 0,0-1 0,0 0 0,21 6 1,21 3-4515</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17.004"/>
    </inkml:context>
    <inkml:brush xml:id="br0">
      <inkml:brushProperty name="width" value="0.05" units="cm"/>
      <inkml:brushProperty name="height" value="0.05" units="cm"/>
      <inkml:brushProperty name="color" value="#004F8B"/>
    </inkml:brush>
  </inkml:definitions>
  <inkml:trace contextRef="#ctx0" brushRef="#br0">273 1 704,'0'0'12323,"1"25"-11834,9 154 1248,-6-142-1287,1 0-1,2-1 0,20 60 0,-13-66-483,-4-8 732,-14-23-418,-9-10-236,-2-3-157,0 1 0,0 1 1,-1 0-1,-1 1 1,0 1-1,-1 1 1,0 0-1,0 1 1,0 1-1,-1 1 1,-1 0-1,1 2 0,0 0 1,-1 1-1,-26-1 1,45 4 107,0 0 0,0 1-1,0-1 1,0 0 0,0 0 0,0 0 0,1 0 0,-1 1 0,0-1-1,0 1 1,0-1 0,0 0 0,1 1 0,-1-1 0,0 1 0,0 0 0,1-1-1,-1 1 1,0-1 0,1 1 0,-1 0 0,1 0 0,-1-1 0,1 1-1,-1 0 1,1 0 0,0 0 0,-1 1 0,-2 33-173,4-27 155,1 0-1,-1-1 1,2 1-1,-1 0 1,1-1-1,6 14 1,-2-12 45,1 1 1,0-1 0,0-1-1,1 0 1,0 0-1,1 0 1,0-2-1,0 1 1,0-1-1,1 0 1,-1-1-1,1 0 1,1-1 0,-1-1-1,1 1 1,14 1-1,19 2 58,0-3 0,87-1 1,-127-4-86,23 1 46,-1-2 0,1-1 0,-1-1 1,0-1-1,0-2 0,42-15 0,-58 17-48,-1 0-1,0 0 1,-1-1 0,1 0-1,-1-1 1,0 0 0,-1 0-1,11-12 1,-14 14-33,-1-1 0,0 0 0,0-1 0,0 1 0,-1-1 0,0 1 0,0-1 0,-1 0-1,0 0 1,0 0 0,0-1 0,-1 1 0,1-14 0,-2 18 16,0-1-1,1 0 1,-1 0 0,-1 1-1,1-1 1,-1 0 0,1 1-1,-1-1 1,0 0 0,0 1-1,-1-1 1,1 1 0,-1 0-1,0-1 1,0 1-1,-3-4 1,2 4 23,0 0-1,-1 1 0,1 0 1,-1 0-1,1 0 0,-1 0 1,0 1-1,0-1 0,1 1 1,-1 0-1,0 0 0,0 1 1,0-1-1,-1 1 0,-4 0 1,4-1 21,1 1 0,-1-1 0,0 1 1,0 1-1,0-1 0,0 1 0,0 0 0,1 0 1,-1 0-1,0 0 0,1 1 0,-1 0 1,1 0-1,0 0 0,-1 1 0,1-1 0,0 1 1,0 0-1,1 0 0,-1 1 0,1-1 0,-1 1 1,1-1-1,0 1 0,0 0 0,1 0 1,-1 1-1,1-1 0,0 0 0,0 1 0,1 0 1,-3 8-1,3-9-19,0-1-1,0 0 1,1 0 0,-1 1 0,1-1-1,0 1 1,0-1 0,0 0 0,0 1-1,1-1 1,-1 1 0,1-1 0,0 0 0,0 0-1,0 1 1,0-1 0,1 0 0,-1 0-1,1 0 1,0 0 0,0-1 0,0 1-1,0 0 1,0-1 0,1 1 0,-1-1-1,1 0 1,0 0 0,-1 0 0,1 0 0,0 0-1,0-1 1,0 1 0,1-1 0,4 2-1,11 2-584,0 0-1,1-2 0,-1 0 1,39 0-1,-57-3 541,91 2-5890</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17.404"/>
    </inkml:context>
    <inkml:brush xml:id="br0">
      <inkml:brushProperty name="width" value="0.05" units="cm"/>
      <inkml:brushProperty name="height" value="0.05" units="cm"/>
      <inkml:brushProperty name="color" value="#004F8B"/>
    </inkml:brush>
  </inkml:definitions>
  <inkml:trace contextRef="#ctx0" brushRef="#br0">1 1 6275,'0'0'6384,"3"26"-5800,31 423 2402,-26-373-2777,1 30-1387,-9-124-9088</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17.780"/>
    </inkml:context>
    <inkml:brush xml:id="br0">
      <inkml:brushProperty name="width" value="0.05" units="cm"/>
      <inkml:brushProperty name="height" value="0.05" units="cm"/>
      <inkml:brushProperty name="color" value="#004F8B"/>
    </inkml:brush>
  </inkml:definitions>
  <inkml:trace contextRef="#ctx0" brushRef="#br0">1 1 6211,'0'0'5280,"23"12"-4240,-1-2-747,16 10 489,0 0 0,43 34 0,31 37 1103,-100-80-1781,-2 0 1,0 0 0,0 1 0,-1 0 0,0 0 0,-1 1 0,10 21 0,-17-32-109,0 1 1,1-1 0,-1 1 0,0-1 0,0 1 0,-1-1 0,1 1 0,0-1 0,-1 1 0,0 0-1,1 0 1,-1-1 0,0 1 0,0 0 0,-1-1 0,1 1 0,-1 0 0,1-1 0,-1 1-1,0 0 1,0-1 0,0 1 0,0-1 0,0 1 0,-1-1 0,1 0 0,-1 0 0,1 1 0,-1-1-1,0 0 1,0-1 0,0 1 0,0 0 0,0 0 0,0-1 0,-1 1 0,1-1 0,-1 0 0,1 0-1,-1 0 1,1 0 0,-5 1 0,-10 2 15,-1 0-1,0-2 0,0 0 1,-1-1-1,-20-2 0,22 1-66,10 0-34,0 0 0,0-1 0,0 1-1,0-2 1,0 1 0,0-1-1,0 0 1,0 0 0,1-1-1,-10-5 1,14 7 62,0 0 0,0-1 0,0 0 0,0 1 1,1-1-1,-1 0 0,0 0 0,1 0 0,0 0 0,-1 0 0,1 0 0,0 0 0,0 0 1,0-1-1,0 1 0,1 0 0,-1-1 0,1 1 0,-1-1 0,1 1 0,0-1 0,0 1 1,0 0-1,0-1 0,0 1 0,0-1 0,1 1 0,0-1 0,-1 1 0,1 0 0,0-1 1,0 1-1,0 0 0,2-3 0,0 0-17,0 1-1,1-1 1,0 1 0,-1 0-1,2 0 1,-1 0 0,0 0-1,1 1 1,0-1 0,0 1-1,0 1 1,0-1 0,0 1-1,0 0 1,1 0 0,-1 0-1,1 1 1,0-1 0,9 0-1,6-1 200,1 1 0,-1 1 0,1 1 0,22 2 0,-36 0-94,0 0 0,1 1 1,-2 0-1,1 0 0,0 1 1,-1 0-1,1 0 0,-1 0 0,0 1 1,0 0-1,-1 1 0,0-1 1,10 12-1,15 11-634,-20-21-1561,-1-5-2983</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18.139"/>
    </inkml:context>
    <inkml:brush xml:id="br0">
      <inkml:brushProperty name="width" value="0.05" units="cm"/>
      <inkml:brushProperty name="height" value="0.05" units="cm"/>
      <inkml:brushProperty name="color" value="#004F8B"/>
    </inkml:brush>
  </inkml:definitions>
  <inkml:trace contextRef="#ctx0" brushRef="#br0">0 79 8260,'0'0'2113,"56"-78"-11189</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18.481"/>
    </inkml:context>
    <inkml:brush xml:id="br0">
      <inkml:brushProperty name="width" value="0.05" units="cm"/>
      <inkml:brushProperty name="height" value="0.05" units="cm"/>
      <inkml:brushProperty name="color" value="#004F8B"/>
    </inkml:brush>
  </inkml:definitions>
  <inkml:trace contextRef="#ctx0" brushRef="#br0">3 234 4002,'0'0'4271,"22"6"-1382,14 2-1624,0-1 0,1-2-1,50 1 1,-77-7-1174,1 1 1,-1-2-1,0 1 0,0-1 1,-1-1-1,15-5 1,-21 7-74,0 0 1,0 0-1,-1-1 1,1 1 0,-1-1-1,1 1 1,-1-1-1,1 0 1,-1 0 0,0 0-1,0 0 1,0 0-1,0-1 1,0 1 0,-1 0-1,1-1 1,-1 0-1,1 1 1,-1-1 0,0 0-1,0 0 1,0 0-1,-1 1 1,1-1-1,-1 0 1,1-3 0,-1-2-45,-1 1 0,1 0 1,-1-1-1,0 1 0,-1 0 0,0 0 1,0 0-1,-1 0 0,1 0 1,-1 0-1,-1 1 0,1-1 1,-1 1-1,-1 0 0,1 0 1,-1 0-1,0 1 0,0 0 0,0 0 1,-1 0-1,0 0 0,0 1 1,0 0-1,-1 0 0,1 1 1,-12-5-1,9 4-34,0 1 0,0-1 0,0 2 1,0-1-1,-1 1 0,1 0 0,-1 1 0,1 0 0,-1 1 1,1 0-1,-1 0 0,1 1 0,-1 1 0,-13 2 0,18-2 86,0 0 0,0 0-1,0 1 1,1-1 0,-1 1-1,1 0 1,-1 0-1,1 1 1,0-1 0,0 1-1,1 0 1,-1 0 0,1 0-1,0 1 1,0-1 0,0 1-1,0 0 1,1-1-1,0 1 1,0 0 0,0 0-1,1 1 1,-1-1 0,1 0-1,1 1 1,-1 7 0,0-8 19,0 0 1,1 1-1,0-1 1,0 0 0,1 1-1,-1-1 1,1 0 0,0 0-1,1 0 1,-1 0 0,1 0-1,3 8 1,-2-10-23,-1-1 0,0 1 0,1 0 0,-1 0 0,1-1 0,0 0 0,0 0 0,0 1 0,0-2 0,1 1 0,-1 0 0,0-1 0,1 1-1,-1-1 1,1 0 0,-1 0 0,1 0 0,6 0 0,6 1-222,0 0 1,1-1-1,-1-1 0,0 0 0,18-3 0,-27 1-533,1 1 1,-1-1-1,0 0 1,0-1-1,-1 0 1,1 0-1,0 0 1,7-6-1,14-12-4006</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18.824"/>
    </inkml:context>
    <inkml:brush xml:id="br0">
      <inkml:brushProperty name="width" value="0.05" units="cm"/>
      <inkml:brushProperty name="height" value="0.05" units="cm"/>
      <inkml:brushProperty name="color" value="#004F8B"/>
    </inkml:brush>
  </inkml:definitions>
  <inkml:trace contextRef="#ctx0" brushRef="#br0">0 62 0,'0'0'10223,"12"19"-8457,-3-5-1508,1 1 165,1 1 0,-2 1 1,0 0-1,-1 0 0,-1 0 0,7 28 1,-16-60-1029,1-1 0,0 1-1,1-1 1,2-17 0,-1 27 602,-1 0 0,1 0-1,0 0 1,0 1-1,1-1 1,0 0 0,0 0-1,0 1 1,1 0-1,0-1 1,0 1 0,0 0-1,0 0 1,8-8 0,-9 12 34,-1 0 1,0 0 0,1 0 0,-1 0 0,0 0-1,1 0 1,-1 1 0,1-1 0,-1 0 0,1 1-1,0 0 1,-1-1 0,1 1 0,-1 0 0,1 0 0,0-1-1,-1 1 1,1 1 0,0-1 0,-1 0 0,1 0-1,0 0 1,1 1 0,0 1 24,-1-1 1,1 1-1,-1 0 1,1-1-1,-1 1 0,0 0 1,0 0-1,0 1 0,0-1 1,0 0-1,3 5 1,3 8 294,-1-1 0,0 1 1,8 27-1,-12-33-112,5 16 114,-6-16-249,0 1 1,1-1 0,1 0 0,-1 0-1,1-1 1,1 1 0,0-1 0,0 0 0,10 12-1,-14-20-110,0 1-1,0-1 0,0 1 1,-1-1-1,1 0 1,0 1-1,1-1 0,-1 0 1,0 0-1,0 0 0,0 0 1,0 0-1,0 0 1,0 0-1,0 0 0,0 0 1,0-1-1,0 1 1,0 0-1,0-1 0,0 1 1,0 0-1,0-1 0,-1 1 1,1-1-1,0 0 1,0 1-1,0-1 0,-1 0 1,1 1-1,0-1 1,0 0-1,-1 0 0,1 0 1,-1 0-1,2-1 0,24-39-1413,-23 37 1082,37-86-2312,-33 73 2809,0-1-1,1 1 1,0 0 0,1 1-1,1 0 1,20-24-1,-30 40-103,0 0-1,0-1 1,0 1-1,1 0 1,-1 0-1,0-1 1,0 1-1,1 0 1,-1 0-1,0-1 1,1 1-1,-1 0 0,0 0 1,1 0-1,-1 0 1,0-1-1,1 1 1,-1 0-1,0 0 1,1 0-1,-1 0 1,0 0-1,1 0 1,-1 0-1,0 0 1,1 0-1,-1 0 1,0 0-1,1 0 1,-1 0-1,0 1 0,1-1 1,-1 0-1,0 0 1,1 0-1,-1 1 1,8 14 632,2 38-1071,-6-27 560,-2-17-353,0-1 1,1 0-1,0 0 1,0 0 0,1 0-1,0 0 1,0-1-1,1 0 1,7 10-1,-8-13-380,0-1 0,0 1 0,0 0 0,1-1 0,-1 0 0,1 0 0,-1-1 0,1 1 0,0-1 0,7 2 0,34 7-5664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50.681"/>
    </inkml:context>
    <inkml:brush xml:id="br0">
      <inkml:brushProperty name="width" value="0.05" units="cm"/>
      <inkml:brushProperty name="height" value="0.05" units="cm"/>
      <inkml:brushProperty name="color" value="#004F8B"/>
    </inkml:brush>
  </inkml:definitions>
  <inkml:trace contextRef="#ctx0" brushRef="#br0">28 210 8260,'0'0'4962,"18"-5"-2612,58-16-933,-73 20-1326,1 0 1,-1 0-1,-1-1 0,1 1 0,0-1 1,0 1-1,0-1 0,-1 0 0,1 0 0,-1 0 1,0-1-1,1 1 0,-1-1 0,0 1 1,0-1-1,-1 1 0,1-1 0,0 0 1,0-3-1,0 0 115,-1 0 1,1 0-1,-1-1 1,-1 1-1,1 0 1,-2-12 0,1 8-26,0 7-186,-1-1 0,0 1 0,0-1 0,0 1 0,-1 0 0,1-1 0,-1 1 0,0 0 0,0 0 0,0 0 0,0 0 0,-1 0 0,1 1 0,-1-1-1,1 1 1,-1 0 0,0-1 0,0 1 0,0 0 0,0 1 0,0-1 0,-1 0 0,1 1 0,0 0 0,-1 0 0,-3-1 0,4 1-9,0 0-1,0 0 1,0 0 0,0 0 0,0 0-1,0 1 1,-1 0 0,1 0 0,0 0 0,0 0-1,-1 0 1,1 0 0,0 1 0,0-1 0,0 1-1,0 0 1,0 0 0,0 0 0,0 1 0,0-1-1,0 1 1,0 0 0,1-1 0,-1 1-1,1 0 1,-1 0 0,1 1 0,0-1 0,-3 4-1,2 0 9,0 1-1,0-1 0,0 1 0,1 0 0,0 0 1,0 0-1,1 0 0,0 1 0,0-1 0,1 0 1,0 0-1,0 1 0,1-1 0,0 0 0,0 0 1,0 0-1,1 0 0,5 12 0,-3-10 8,1 1 0,0-1-1,0-1 1,1 1 0,0-1-1,1 0 1,0 0 0,0-1 0,1 0-1,-1 0 1,2-1 0,13 9-1,-7-6-62,1-1-1,0 0 1,1-1 0,0-1-1,0-1 1,0 0-1,1-1 1,21 2-1,-30-5-22,-1-1 0,0 1 0,1-1 0,-1-1-1,0 0 1,0 0 0,0 0 0,0-1 0,0-1 0,0 1 0,0-1-1,0 0 1,-1-1 0,0 0 0,1 0 0,-2-1 0,1 0 0,0 0-1,9-10 1,-8 4 60,0 0-1,0 0 0,-2-1 0,1 0 0,-2 0 1,0-1-1,0 1 0,-1-1 0,0 0 0,-1 0 1,1-16-1,15-51 880,-19 80-816,1-1 1,-1 0 0,0 1-1,1-1 1,-1 0 0,0 1-1,1-1 1,-1 1 0,1-1-1,-1 0 1,0 1 0,1-1 0,0 1-1,-1 0 1,1-1 0,-1 1-1,1-1 1,-1 1 0,1 0-1,0 0 1,-1-1 0,1 1-1,0 0 1,0 0 0,-1 0 0,1-1-1,0 1 1,-1 0 0,1 0-1,0 0 1,-1 0 0,1 1-1,0-1 1,0 0 0,-1 0-1,1 0 1,0 0 0,-1 1 0,1-1-1,-1 0 1,1 1 0,0-1-1,-1 0 1,1 1 0,-1-1-1,1 1 1,-1-1 0,1 1-1,34 30-395,-26-23 505,25 21-203,1-2 0,43 24 0,29 5-3678,-41-28-3769</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19.455"/>
    </inkml:context>
    <inkml:brush xml:id="br0">
      <inkml:brushProperty name="width" value="0.05" units="cm"/>
      <inkml:brushProperty name="height" value="0.05" units="cm"/>
      <inkml:brushProperty name="color" value="#004F8B"/>
    </inkml:brush>
  </inkml:definitions>
  <inkml:trace contextRef="#ctx0" brushRef="#br0">288 202 8660,'0'0'7950,"-6"-18"-7571,-22-53-107,27 68-267,-1 0 0,0 1 0,1-1 0,-1 1 0,0-1-1,-1 1 1,1 0 0,0 0 0,-1 0 0,1 0 0,-1 0 0,0 1 0,1-1-1,-1 1 1,0 0 0,0 0 0,0 0 0,0 0 0,-3-1 0,-4 1-24,0 0 1,0 0 0,0 1 0,-11 1-1,5-1-43,11 0 61,-1 0-1,0 0 0,0 1 1,1-1-1,-1 1 1,1 1-1,-1-1 0,1 1 1,-1 0-1,1 0 1,0 0-1,0 1 0,0 0 1,0 0-1,0 0 1,-7 8-1,8-7 8,1 0-1,1 0 1,-1 0 0,0 1-1,1-1 1,0 1-1,0 0 1,1 0 0,-1 0-1,1 0 1,0 0 0,0 0-1,1 0 1,-1 0-1,1 0 1,0 0 0,1 0-1,-1 0 1,2 7 0,-1-9 22,0 0 0,1 1-1,-1-1 1,1 0 0,-1 0 0,1 0 0,0 0 0,0 0 0,0-1 0,1 1 0,-1 0 0,1-1 0,-1 0 0,1 0 0,0 1 0,0-2 0,0 1 0,0 0 0,0 0 0,0-1 0,0 0 0,1 0 0,-1 0 0,0 0 0,7 1 0,9 1 85,0 0 0,0-2 0,24 0 0,-32-1-200,-1 0-1,1-1 1,0 0 0,0 0-1,-1-2 1,1 1 0,-1-1 0,19-8-1,-25 8-33,0 1-1,0-1 0,0 0 0,0 0 1,0 0-1,-1 0 0,1-1 0,-1 1 1,0-1-1,0 0 0,0 0 0,-1 0 1,0 0-1,1-1 0,-1 1 0,-1-1 1,1 1-1,-1-1 0,1 0 0,-1 1 1,-1-1-1,1-6 0,0-67-217,-1 78 1062,-7 14-192,2-3-433,1-1 0,1 1 0,-1-1 0,2 1 0,-1 0 1,2 0-1,-1 0 0,1 15 0,1-22-132,0 0 0,1 0 0,-1-1 0,1 1 0,0 0 0,0-1 0,0 1 1,1 0-1,-1-1 0,1 0 0,-1 1 0,1-1 0,1 0 0,-1 0 0,0 0 0,1 0 0,-1 0 1,1 0-1,0-1 0,0 1 0,0-1 0,0 0 0,0 0 0,0 0 0,1 0 0,-1-1 0,6 2 1,5 2-625,0-2 0,-1 0 0,1-1 0,0 0 1,1-1-1,-1-1 0,0 0 0,0-1 1,20-3-1,-28 3 440,-1 0-1,1 0 1,-1-1 0,0 1-1,1-1 1,-1 0 0,0-1-1,0 1 1,-1-1 0,1 0-1,0 0 1,-1-1 0,0 1-1,0-1 1,0 0 0,0 0-1,0 0 1,-1 0 0,0-1-1,0 0 1,0 1 0,-1-1-1,1 0 1,-1-1 0,0 1-1,2-8 1,-2-1 713,0-1-1,-1 1 1,-1 0 0,0-1-1,-1 1 1,-4-25-1,3 27 709,-1 1-1,-1-1 1,0 1-1,-1 0 1,-6-11 1733,15 23-2903,0 1-1,-1 0 1,1 0-1,-1 0 1,1 0 0,-1 1-1,0-1 1,0 1-1,0 0 1,0 0-1,-1 0 1,1 0 0,-1 1-1,3 4 1,2 2 116,15 16-42,-9-12 67,0 0 0,-1 1 0,-1 1 0,0 0 0,-1 0 0,-1 1 0,14 35 0,-24-39-2429,-6-14-1103,-8-18-1065,12-3 1058,3-2-98</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20.009"/>
    </inkml:context>
    <inkml:brush xml:id="br0">
      <inkml:brushProperty name="width" value="0.05" units="cm"/>
      <inkml:brushProperty name="height" value="0.05" units="cm"/>
      <inkml:brushProperty name="color" value="#004F8B"/>
    </inkml:brush>
  </inkml:definitions>
  <inkml:trace contextRef="#ctx0" brushRef="#br0">0 125 1345,'0'0'8790,"15"-8"-7667,50-22-362,-63 29-701,1 1 1,-1-1-1,0 1 0,1-1 1,-1 1-1,0 0 0,1 0 1,-1 0-1,1 0 1,-1 0-1,0 0 0,1 1 1,-1-1-1,0 1 0,1-1 1,-1 1-1,0 0 0,0 0 1,0 0-1,1 0 1,-1 1-1,0-1 0,-1 1 1,1-1-1,3 4 0,4 2 244,14 8 358,-2 1 1,0 1 0,29 30-1,-45-41-631,1 1-1,-1 0 0,0 0 0,0 1 1,-1-1-1,0 1 0,0 0 0,-1 0 1,0 0-1,0 1 0,-1-1 0,0 1 1,-1-1-1,0 1 0,0 9 0,-1-17-53,-1-1-1,1 1 1,0 0-1,-1 0 0,1-1 1,-1 1-1,1-1 1,-1 1-1,1 0 1,-1-1-1,1 1 0,-1-1 1,0 1-1,1-1 1,-1 1-1,0-1 0,0 0 1,1 1-1,-1-1 1,0 0-1,0 0 0,1 1 1,-1-1-1,0 0 1,0 0-1,0 0 0,1 0 1,-1 0-1,0 0 1,0 0-1,0 0 0,1 0 1,-1-1-1,0 1 1,0 0-1,0-1 0,-1 1-19,1 0 0,-1 0 0,0-1 0,1 1 0,0 0 0,-1-1 0,1 1 0,-1-1 0,1 0 0,0 1 0,-1-1 0,1 0 0,0 0 0,0 0 0,-1 0 0,1 0 0,0 0 0,0 0 0,0 0 0,0-1 0,0-1 0,0 1-56,0-1 0,1 0 0,-1 0 0,1 0 0,0 0 0,0 1 0,0-1 0,0 0 1,1 0-1,-1 0 0,1 0 0,-1 1 0,1-1 0,0 0 0,0 1 0,1-1 0,-1 0 0,2-2 0,1 0 36,-1 1 0,1 0 0,0 0-1,0 0 1,1 1 0,-1-1 0,1 1 0,9-5 0,5-1 75,2 1 1,-1 1-1,36-8 1,-5 4 136,-21 5 912,54-17-1,-76 20-861,-1 0-1,1 0 1,-1-1-1,0 0 1,0 0-1,-1-1 1,1 0-1,-1 0 1,0 0-1,0-1 1,9-12-1,-13 16-156,-1 0-1,1 1 0,-1-1 1,0-1-1,0 1 0,0 0 1,0 0-1,0 0 0,0 0 1,-1-1-1,1 1 0,-1 0 1,1-1-1,-1 1 0,0-1 1,0 1-1,0 0 0,0-1 1,-1 1-1,1 0 0,0-1 1,-1 1-1,0 0 0,0-1 1,1 1-1,-3-2 0,1 1-53,0 1 0,0 0-1,0-1 1,0 1 0,-1 0-1,1 1 1,-1-1 0,1 0-1,-1 1 1,0-1 0,0 1 0,1 0-1,-1 0 1,0 0 0,0 0-1,0 1 1,0-1 0,-1 1-1,-3-1 1,-1 0-30,-1 1-1,0 0 1,0 0-1,0 1 1,0 0-1,0 0 1,0 1-1,-15 5 1,20-5 46,0 0 0,1 0 1,-1 0-1,1 1 0,0 0 0,-1 0 1,1 0-1,0 0 0,1 0 0,-1 0 0,0 1 1,1-1-1,0 1 0,0 0 0,0 0 1,0 0-1,1 0 0,-1 0 0,1 0 0,-1 7 1,0-5 35,1 0 0,0 0 0,1 0 0,-1 0 0,1 0 0,0 0 1,0 0-1,1 0 0,0 0 0,0 0 0,1 0 0,-1 0 0,1 0 0,0 0 1,1-1-1,-1 1 0,1-1 0,0 0 0,1 0 0,-1 0 0,1 0 0,0 0 1,6 5-1,-1-3 27,0-1 0,0 1 0,1-2 0,0 1 0,0-1 1,0-1-1,1 0 0,-1 0 0,1-1 0,0 0 0,21 2 0,66-2-53,-72-3-449,-26 0 360,0 0 0,0 0 0,0 0 0,0 0 0,0 0 0,1 0 0,-1 0 0,0 0 0,0 0 0,0 0 0,0 0 0,1-1 0,-1 1 0,0 0 0,0 0 0,0 0 0,0 0 0,0 0 0,1 0 0,-1 0 0,0 0 0,0-1 0,0 1 0,0 0 0,0 0 0,0 0 0,0 0 0,0 0 0,1-1 0,-1 1 0,0 0 0,0 0 0,0 0 0,0 0 0,0 0 0,0-1 0,0 1 0,0 0 0,0 0-1,0 0 1,0 0 0,0-1 0,0 1 0,0 0 0,0 0 0,0 0 0,0 0 0,0-1 0,-1 1 0,1 0 0,0 0 0,0 0 0,0 0 0,0 0 0,0-1 0,0 1 0,0 0 0,0 0 0,-1 0 0,1 0 0,0 0 0,0 0 0,0 0 0,0 0 0,0-1 0,-1 1 0,1 0 0,0 0 0,-14-7-6130</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22.965"/>
    </inkml:context>
    <inkml:brush xml:id="br0">
      <inkml:brushProperty name="width" value="0.05" units="cm"/>
      <inkml:brushProperty name="height" value="0.05" units="cm"/>
      <inkml:brushProperty name="color" value="#004F8B"/>
    </inkml:brush>
  </inkml:definitions>
  <inkml:trace contextRef="#ctx0" brushRef="#br0">1 389 3153,'0'0'8306,"22"8"-7157,74 23-135,-89-29-891,0 0 0,0 0-1,1 0 1,-1-1 0,1 0 0,-1-1-1,1 0 1,0 0 0,-1-1-1,1 1 1,-1-2 0,1 1 0,-1-1-1,0 0 1,0 0 0,8-4-1,-12 3-95,1 1 0,0-1 0,-1 0 0,0 0 0,1 0 0,-1-1 0,0 1 1,-1-1-1,1 0 0,-1 1 0,1-1 0,-1 0 0,0-1 0,-1 1 0,1 0 0,-1 0 0,0-1 0,0 1 0,0-1 0,0 1 0,-1-1 0,0 1 0,0-5 0,0 5-42,-1 1-1,0 0 1,0-1 0,0 1-1,-1 0 1,1 0 0,-1 0-1,1 0 1,-1 0 0,0 0 0,0 0-1,0 1 1,-1-1 0,1 1-1,-1-1 1,1 1 0,-1 0-1,0 0 1,0 0 0,0 1 0,0-1-1,0 0 1,0 1 0,0 0-1,-5-1 1,-3-2-29,-1 0-1,1 1 0,-1 0 1,0 1-1,0 0 1,-13 1-1,22 1 27,0 0-1,0 0 1,1 0-1,-1 1 1,0 0 0,1-1-1,-1 1 1,0 0-1,1 0 1,-1 0-1,1 0 1,-1 1-1,1-1 1,0 1 0,0 0-1,-1-1 1,1 1-1,0 0 1,-3 4-1,2-1-15,0 0-1,1-1 0,-1 1 0,1 1 1,0-1-1,0 0 0,0 0 1,1 1-1,-1 9 0,0-5 21,2 1 1,-1 0-1,1-1 0,1 1 0,0-1 1,1 1-1,0-1 0,0 1 1,1-1-1,8 17 0,-8-20 41,0-1 1,1 1-1,0-1 0,1 0 1,-1-1-1,1 1 0,0-1 1,1 0-1,-1 0 0,1-1 1,0 1-1,0-1 0,0-1 0,1 1 1,-1-1-1,1 0 0,0 0 1,0-1-1,0 0 0,14 2 1,-19-4-10,0-1 1,1 1 0,-1-1 0,0 1-1,0-1 1,0 0 0,0 0-1,0 0 1,0 0 0,0 0-1,-1 0 1,1 0 0,0-1 0,0 1-1,-1-1 1,2-1 0,26-34-167,-15 16-142,9-6-159,0 1 0,1 1 1,2 2-1,0 0 0,32-20 0,-46 35 560,1 0-1,1 0 0,-1 1 1,1 1-1,0 0 0,1 1 0,-1 1 1,1 0-1,0 1 0,0 1 1,0 0-1,1 1 0,-1 0 1,15 3-1,-26-2-33,-1 1 1,0 0 0,0 0-1,0 0 1,0 0-1,0 1 1,0-1-1,0 1 1,0 0 0,-1 0-1,1 0 1,-1 0-1,1 0 1,-1 1 0,0-1-1,0 1 1,0-1-1,0 1 1,0 0-1,0 0 1,-1 0 0,0 0-1,1 0 1,-1 0-1,0 0 1,-1 0 0,2 4-1,1 8 79,-1 1 1,0-1-1,-1 0 0,-2 22 0,1-33-145,0-1 0,-1 1-1,1-1 1,-1 0 0,0 1-1,0-1 1,0 0 0,-1 0-1,1 0 1,-1 0 0,1 0-1,-1 0 1,0 0 0,0 0 0,0-1-1,-1 1 1,1-1 0,-1 0-1,1 1 1,-1-1 0,-5 3-1,2-2-1,1-1 0,-1 1-1,1-1 1,-1 0 0,0-1-1,0 1 1,0-1-1,0-1 1,0 1 0,0-1-1,-11 0 1,14-1-83,1 0 1,-1 0-1,1 0 0,0 0 0,0 0 1,-1 0-1,1-1 0,0 1 0,0-1 1,0 0-1,0 1 0,1-1 1,-1 0-1,0 0 0,1 0 0,-1 0 1,1 0-1,0-1 0,0 1 0,0 0 1,0-1-1,0 1 0,0 0 1,0-1-1,1 1 0,0-1 0,-1 1 1,1-1-1,0-4 0,-1-7-463,0 0 0,1 0-1,1 0 1,2-16 0,0 19 90,0 1 1,0-1 0,1 1-1,1 0 1,0 0-1,0 0 1,1 0 0,0 1-1,9-11 1,74-77-1661,-69 78 2008,-13 12 123,17-19 881,2 2 1,52-40-1,-77 65-791,0-1 0,0 0 0,-1 0 0,1 0 0,0 1 0,0-1 0,-1 1 0,1-1 0,0 0 0,-1 1 0,1-1-1,0 1 1,-1 0 0,1-1 0,-1 1 0,1-1 0,-1 1 0,1 0 0,-1-1 0,0 1 0,1 0 0,-1 0 0,0-1 0,1 1 0,-1 0 0,0 0 0,0-1 0,0 1 0,0 0 0,1 0 0,-1 0 0,0-1 0,-1 3 0,9 38-73,-7-37 394,7 47 846,30 143 1690,-30-164-3565,2-1 1,16 36-1,-25-63-310</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23.305"/>
    </inkml:context>
    <inkml:brush xml:id="br0">
      <inkml:brushProperty name="width" value="0.05" units="cm"/>
      <inkml:brushProperty name="height" value="0.05" units="cm"/>
      <inkml:brushProperty name="color" value="#004F8B"/>
    </inkml:brush>
  </inkml:definitions>
  <inkml:trace contextRef="#ctx0" brushRef="#br0">1 13 2225,'0'0'10629,"110"-2"-8660,-48 0-1649,12 2-320,11-1-176,6-1-2657,-4-4-4371</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23.633"/>
    </inkml:context>
    <inkml:brush xml:id="br0">
      <inkml:brushProperty name="width" value="0.05" units="cm"/>
      <inkml:brushProperty name="height" value="0.05" units="cm"/>
      <inkml:brushProperty name="color" value="#004F8B"/>
    </inkml:brush>
  </inkml:definitions>
  <inkml:trace contextRef="#ctx0" brushRef="#br0">1 0 8852,'0'0'1089,"4"20"-457,14 82 2048,9 163 0,-26-137-3291,1-136 466,0 0 1,1 0-1,0 0 0,0 0 1,0 1-1,1 0 1,0 0-1,1 0 1,0 0-1,0 0 1,0 1-1,1 0 1,0 0-1,0 1 0,0-1 1,1 1-1,-1 1 1,1-1-1,1 1 1,7-3-1,-5 2 304,0 0 0,1 0 0,0 1 0,0 0 0,0 1 0,0 1-1,1-1 1,-1 2 0,1 0 0,0 0 0,-1 1 0,1 0 0,22 4 0,-29-1-7,-1 0 1,1 0 0,-1 0 0,0 1 0,0-1 0,0 1 0,0 0-1,-1 0 1,0 0 0,1 1 0,-2-1 0,1 1 0,3 7 0,-2-5 756,-3-17-915,0 1 0,1 0 0,0 0 1,0 0-1,1 0 0,0 0 0,0 0 0,1 0 0,0 1 0,1 0 1,0 0-1,6-8 0,-2 5-554,0 0 0,1 0 0,0 1 0,0 0 0,1 0-1,1 1 1,15-9 0,18-4-3799</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24.151"/>
    </inkml:context>
    <inkml:brush xml:id="br0">
      <inkml:brushProperty name="width" value="0.05" units="cm"/>
      <inkml:brushProperty name="height" value="0.05" units="cm"/>
      <inkml:brushProperty name="color" value="#004F8B"/>
    </inkml:brush>
  </inkml:definitions>
  <inkml:trace contextRef="#ctx0" brushRef="#br0">33 130 8628,'0'0'5274,"22"0"-3289,71-2-934,-84 1-886,0 0 0,0 0 0,0-1-1,-1 0 1,1 0 0,-1-1 0,1 0-1,-1-1 1,12-6 0,-17 8-96,0 0 1,-1 0-1,1 0 1,0 0-1,-1-1 0,1 1 1,-1-1-1,0 0 1,0 1-1,0-1 1,0 0-1,0 0 0,-1-1 1,1 1-1,-1 0 1,0 0-1,0-1 0,0 1 1,0 0-1,-1-1 1,1-5-1,-1 8-77,-1 0-1,1-1 1,-1 1 0,1 0-1,-1 0 1,0 0 0,1 0-1,-1-1 1,0 1 0,0 0-1,0 0 1,1 1-1,-1-1 1,0 0 0,-1 0-1,1 0 1,0 1 0,0-1-1,0 0 1,0 1 0,0-1-1,-1 1 1,1-1-1,0 1 1,0 0 0,-1 0-1,1-1 1,-2 1 0,-43-4-277,41 3 228,-10 1-101,-3-2 39,0 2 1,0 0 0,0 1 0,-29 5 0,43-5 98,0 0 0,1 0 0,-1 0 0,1 0 0,0 0 0,-1 1 0,1 0-1,0 0 1,0 0 0,0 0 0,0 0 0,0 0 0,0 1 0,1-1 0,-1 1 0,1 0 0,0 0 0,0 0 0,0 0 0,0 0 0,0 0 0,1 1 0,-1-1 0,1 0 0,0 1 0,0-1 0,0 1 0,1 0 0,-1 4 0,0-3 33,1 0 1,0 0-1,0 1 1,1-1-1,0 0 1,-1 0-1,2 0 0,-1 0 1,1 0-1,-1 0 1,1-1-1,0 1 1,1 0-1,-1-1 0,1 0 1,0 1-1,7 6 1,-3-4 27,0-2 1,0 1 0,0-1 0,1 0-1,0 0 1,0-1 0,0 0 0,1 0 0,13 3-1,2-1 39,0-1-1,0-1 0,0-1 0,0-2 0,1 0 1,47-5-1,-66 3-84,0 0 0,1 0 1,-1-1-1,0 0 0,0-1 0,0 1 0,0-1 1,0 0-1,-1 0 0,1-1 0,-1 0 1,8-7-1,0-3-575,0 0 0,20-31 1,-23 30-23,1 0 1,25-26 0,-31 37 578,-1 0 1,1 1-1,0-1 0,0 1 1,0 0-1,0 1 0,0-1 1,1 1-1,-1 0 1,1 0-1,0 0 0,0 1 1,7-1-1,-5 1 177,0 1-1,0 1 1,0-1 0,0 1 0,0 0-1,0 1 1,0 0 0,0 0-1,-1 1 1,1 0 0,-1 0 0,0 1-1,0-1 1,0 2 0,0-1-1,9 9 1,-11-8-95,0-1 0,0 1 1,-1 1-1,0-1 0,0 0 0,0 1 0,-1 0 0,1 0 0,-2 0 1,1 0-1,0 0 0,-1 1 0,0-1 0,-1 1 0,0 0 0,0-1 1,0 1-1,-1 0 0,0 0 0,-1 8 0,1-13-59,0 0-1,-1 0 0,1-1 1,-1 1-1,1 0 0,-1-1 1,0 1-1,0-1 0,0 1 1,0-1-1,0 1 0,0-1 1,0 0-1,0 1 0,-1-1 1,1 0-1,0 0 0,-1 0 1,-2 2-1,-1-1-47,0 0 1,0 0-1,0 0 0,0 0 0,0-1 0,-9 2 0,1-2-509,1 0 0,0-1-1,0 0 1,-1-1-1,-15-3 1,-20-15-3063,-5-9-2487</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24.508"/>
    </inkml:context>
    <inkml:brush xml:id="br0">
      <inkml:brushProperty name="width" value="0.05" units="cm"/>
      <inkml:brushProperty name="height" value="0.05" units="cm"/>
      <inkml:brushProperty name="color" value="#004F8B"/>
    </inkml:brush>
  </inkml:definitions>
  <inkml:trace contextRef="#ctx0" brushRef="#br0">342 0 13414,'0'0'64,"-105"62"352,49-23-208,-6 4-208,0 0-960,6-8-4098</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25.073"/>
    </inkml:context>
    <inkml:brush xml:id="br0">
      <inkml:brushProperty name="width" value="0.05" units="cm"/>
      <inkml:brushProperty name="height" value="0.05" units="cm"/>
      <inkml:brushProperty name="color" value="#004F8B"/>
    </inkml:brush>
  </inkml:definitions>
  <inkml:trace contextRef="#ctx0" brushRef="#br0">0 584 8644,'0'0'2526,"21"-1"-330,11-1-1677,0-1 1,37-8-1,-54 8-404,1-1 1,-1 0-1,-1-1 0,1-1 1,-1-1-1,0 0 0,0 0 1,15-13-1,-20 13-49,-1-1 0,1 0 0,-1-1 0,-1 0 1,0 0-1,0-1 0,-1 0 0,0 0 0,0-1 0,-1 1 0,-1-1 0,0 0 1,0 0-1,-1-1 0,-1 1 0,0-1 0,0 1 0,-1-1 0,-1 0 0,0 0 1,-3-20-1,2 18-73,-2 0 0,0 0 1,-1 0-1,-1 0 0,0 1 0,0 0 1,-1 0-1,-1 0 0,0 0 1,-1 1-1,0 1 0,-1-1 0,-1 1 1,1 1-1,-2 0 0,1 0 1,-16-10-1,22 17-8,0 0 0,0 0 1,0 1-1,0 0 0,-1 0 0,1 0 1,-1 0-1,1 1 0,-1 0 1,1 0-1,-1 0 0,0 0 0,0 1 1,1-1-1,-1 1 0,0 1 0,0-1 1,1 1-1,-1-1 0,0 1 0,1 1 1,-1-1-1,1 1 0,-1 0 0,1 0 1,0 0-1,-1 0 0,1 1 0,0-1 1,1 1-1,-1 0 0,0 1 1,1-1-1,0 0 0,0 1 0,0 0 1,0 0-1,0 0 0,-3 8 0,-2 6-31,0 0 0,2 1-1,0 0 1,1 0-1,1 0 1,-3 30 0,2 123 89,5-131 33,2 26 59,3 0-1,3-1 1,20 77 0,66 189 177,-91-323-692,0 1 0,0-1-1,-1 1 1,-1 0 0,1 12 0,-16-23-8128,-9-15 3338</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25.461"/>
    </inkml:context>
    <inkml:brush xml:id="br0">
      <inkml:brushProperty name="width" value="0.05" units="cm"/>
      <inkml:brushProperty name="height" value="0.05" units="cm"/>
      <inkml:brushProperty name="color" value="#004F8B"/>
    </inkml:brush>
  </inkml:definitions>
  <inkml:trace contextRef="#ctx0" brushRef="#br0">0 118 9476,'0'0'6243,"106"-62"-6163,-56 51-80,10 0-544,2-4-2577,-2-4-3330</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25.913"/>
    </inkml:context>
    <inkml:brush xml:id="br0">
      <inkml:brushProperty name="width" value="0.05" units="cm"/>
      <inkml:brushProperty name="height" value="0.05" units="cm"/>
      <inkml:brushProperty name="color" value="#004F8B"/>
    </inkml:brush>
  </inkml:definitions>
  <inkml:trace contextRef="#ctx0" brushRef="#br0">348 64 4834,'0'0'8137,"-18"-10"-6987,-58-30-763,71 38-376,-1-1 1,0 1-1,1 0 0,-1 1 1,0 0-1,0 0 1,0 0-1,0 0 0,0 1 1,0 0-1,0 0 0,0 1 1,-12 2-1,5-1 9,5 0-11,0-1-1,0 1 1,0 1 0,0 0 0,1 0 0,-1 0-1,1 1 1,0 0 0,0 0 0,0 1 0,1 0-1,0 0 1,0 1 0,-7 6 0,10-8 12,-1 1 0,1-1 0,0 1 0,0-1 0,1 1 0,-1 0 0,1 0 0,0 1 0,0-1 0,1 0 0,0 1 0,0-1 0,0 0 0,0 1 0,1-1 0,0 1 1,0-1-1,1 1 0,-1-1 0,1 1 0,3 10 0,-2-12 9,0 0 0,0 0 0,0-1 0,0 1 1,1-1-1,0 1 0,-1-1 0,1 0 0,1 0 1,-1 0-1,0-1 0,1 1 0,-1-1 0,1 1 1,0-1-1,0 0 0,-1-1 0,1 1 0,1-1 1,-1 1-1,8 0 0,6 2 93,1-2-1,0 0 1,28 0 0,-40-2-91,0 0 0,0-1-1,0 0 1,0 0 0,0 0 0,0-1 0,-1 0 0,1 0-1,-1 0 1,1-1 0,-1 0 0,0-1 0,9-6 0,-11 7-11,0-1 0,-1 1 0,1-1 0,-1 0 0,0 0 0,0-1 0,-1 1 0,1 0 0,-1-1 0,0 0 0,0 1 0,0-1 0,-1 0 1,0 0-1,0 0 0,0 0 0,-1 0 0,1-1 0,-1-4 0,0 2-9,0-1-6,0 0 0,-1 0 0,0 0-1,-2-12 1,2 19-7,1 1 0,0-1-1,-1 1 1,1-1 0,-1 0 0,0 1-1,0-1 1,1 1 0,-1 0 0,0-1-1,0 1 1,0 0 0,-1-1 0,1 1-1,0 0 1,0 0 0,-1 0 0,1 0-1,0 0 1,-1 0 0,1 1 0,-1-1 0,1 0-1,-1 1 1,1-1 0,-1 1 0,0 0-1,1-1 1,-1 1 0,-2 0 0,3 1-28,0 0-1,0 0 1,0 0 0,0 0 0,0 0 0,1 0 0,-1 0 0,0 1 0,1-1 0,-1 0 0,1 0 0,-1 1 0,1-1 0,0 0 0,-1 1 0,1-1-1,0 0 1,0 1 0,0-1 0,0 1 0,0-1 0,0 0 0,1 2 0,1 37-15,0-35 69,0 0-1,0 0 1,0 0 0,1 0-1,-1 0 1,1 0 0,0-1-1,1 1 1,-1-1 0,1 0-1,0 0 1,0 0 0,0 0-1,1-1 1,-1 0 0,1 0-1,0 0 1,0 0 0,0-1 0,0 0-1,0 0 1,10 2 0,-6-1 24,1 0 0,0-1 1,0 0-1,1 0 1,-1-1-1,0-1 0,0 1 1,0-2-1,1 0 1,-1 0-1,17-4 0,-21 2-48,-1 1-1,1-1 1,-1 0-1,0-1 0,0 1 1,0-1-1,0 0 1,-1 0-1,1-1 1,-1 1-1,0-1 0,0 0 1,-1 0-1,0 0 1,0-1-1,0 1 0,3-8 1,-4 6-31,1 0 1,-1-1-1,0 1 1,0 0-1,-1-1 1,0 1-1,-1-1 1,1 0-1,-1 1 1,-1-1-1,0 1 1,0-1-1,-3-12 1,3 44-54,0-17 81,0 1 0,1 0-1,-1-1 1,2 1-1,-1-1 1,1 1 0,0 0-1,3 8 1,-1-11-4,0 0 0,0 0-1,1 0 1,-1-1 0,1 1 0,0-1 0,1 0-1,-1 0 1,1 0 0,0-1 0,-1 0 0,2 1 0,-1-2-1,0 1 1,0-1 0,1 1 0,0-2 0,6 3-1,50 7-2032,-5-8-3322,-6-5-3024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51.390"/>
    </inkml:context>
    <inkml:brush xml:id="br0">
      <inkml:brushProperty name="width" value="0.05" units="cm"/>
      <inkml:brushProperty name="height" value="0.05" units="cm"/>
      <inkml:brushProperty name="color" value="#004F8B"/>
    </inkml:brush>
  </inkml:definitions>
  <inkml:trace contextRef="#ctx0" brushRef="#br0">227 326 10549,'0'0'3986,"-12"-16"-2906,-39-52-549,48 63-493,1 0 0,-1 0 1,1 0-1,0 0 0,0 0 0,1 0 0,0 0 0,0-1 0,0 1 1,0 0-1,1-1 0,0 1 0,0-1 0,0 1 0,2-8 1,0-7 150,-2 15-177,0 0 0,1 0 0,0 0 0,0 1-1,0-1 1,1 0 0,0 1 0,-1-1 0,1 1-1,1 0 1,-1 0 0,1 0 0,0 0 0,0 0-1,0 0 1,7-5 0,-4 3-14,1 1 0,0 0 0,0 1 0,0 0 0,0 0 0,1 1 0,0-1 0,0 2 0,12-4 0,-12 4-2,1 0 0,-1 1 0,1-1 0,-1 2 0,1-1 0,0 1-1,-1 1 1,1-1 0,0 2 0,-1-1 0,0 1 0,1 0 0,-1 1 0,0 0 0,0 0 0,0 1-1,0 0 1,-1 0 0,14 11 0,-13-7 2,-1 1 1,0 1-1,-1-1 1,0 1-1,-1 0 0,0 1 1,0-1-1,-1 1 0,0 0 1,-1 0-1,-1 0 0,1 1 1,-2-1-1,0 0 1,0 1-1,-1-1 0,-2 20 1,1-14 10,-2-1 1,0 0 0,0 1 0,-2-1 0,0 0-1,-1-1 1,0 1 0,-2-1 0,1-1 0,-2 1-1,-15 19 1,11-18-7,-1-1-1,-1 0 1,0-2-1,-1 1 0,0-2 1,-1 0-1,-1-1 1,0-1-1,-30 13 1,21-14-91,0 0 1,-1-2 0,0-1-1,0-2 1,0 0 0,-52-1-1,121 8 133,-17-3-95,246 57 878,-205-54-556,0-3 0,85 1-1,-148-10-191,0-1 0,0 1 1,-1-1-1,1 0 0,0 0 0,-1 1 0,1-1 0,-1 0 0,1 0 0,-1-1 0,0 1 0,0 0 0,2-5 0,2-4-69,13-12-1331,0 0 0,27-24 0,-11 14-4848</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26.804"/>
    </inkml:context>
    <inkml:brush xml:id="br0">
      <inkml:brushProperty name="width" value="0.05" units="cm"/>
      <inkml:brushProperty name="height" value="0.05" units="cm"/>
      <inkml:brushProperty name="color" value="#004F8B"/>
    </inkml:brush>
  </inkml:definitions>
  <inkml:trace contextRef="#ctx0" brushRef="#br0">23 1 7619,'0'0'7428,"-3"16"-7143,-5 41-9,-3 93-1,11-114-115,1 1 0,1-1 0,3 1-1,10 43 1,1-37-275,-15-42 95,-1-1 1,0 1 0,1 0 0,-1-1 0,0 1 0,1-1 0,-1 1 0,1 0 0,-1-1-1,1 1 1,-1-1 0,1 1 0,-1-1 0,1 0 0,0 1 0,-1-1 0,1 0-1,-1 1 1,1-1 0,0 0 0,-1 0 0,1 1 0,0-1 0,0 0 0,-1 0 0,1 0-1,0 0 1,-1 0 0,1 0 0,0 0 0,-1 0 0,1 0 0,0-1 0,0 1-1,-1 0 1,1 0 0,0-1 0,-1 1 0,1 0 0,-1-1 0,1 1 0,0 0 0,-1-1-1,1 1 1,-1-1 0,1 1 0,-1-1 0,1 1 0,-1-1 0,0 0 0,1 1-1,-1-1 1,0 1 0,1-1 0,-1 0 0,0 1 0,1-2 0,5-8-288,6-9-202,1 1 0,1 0 0,16-16 0,-25 29 467,0 1 0,0 0 0,0 0 1,1 0-1,0 0 0,-1 1 0,1 0 1,0 0-1,1 1 0,-1-1 0,1 1 1,-1 1-1,1-1 0,10 0 0,-14 2 120,1-1 0,-1 1 0,0 0 0,1 0-1,-1 0 1,0 0 0,1 1 0,-1-1 0,0 1 0,0 0-1,1 0 1,-1 0 0,0 1 0,0-1 0,0 1 0,0-1-1,-1 1 1,1 0 0,3 3 0,-3-1 18,-1-1-1,0 1 1,0 0 0,0 0 0,-1 0 0,1 1-1,-1-1 1,0 0 0,0 0 0,0 1 0,-1-1-1,0 0 1,0 1 0,0 5 0,0-5-35,0 0 0,0 0 0,0 0 1,-1-1-1,0 1 0,0 0 0,0 0 1,0 0-1,-1-1 0,-3 6 0,4-8-48,-1 0-1,1 0 1,-1 0-1,0 0 1,0-1-1,1 1 1,-1-1-1,-1 1 0,1-1 1,0 0-1,0 0 1,0 0-1,-1 0 1,1 0-1,0 0 1,-1-1-1,1 1 1,-1-1-1,1 0 1,-1 0-1,1 0 1,-5 0-1,5 0-103,-1 1 0,0-1 0,0 0 0,0 0 0,0-1 0,0 1 0,1 0 0,-1-1 0,0 0 0,0 0 0,1 0 0,-1 0 0,0 0 0,1 0 0,-1-1 0,1 1 0,0-1 0,-1 0 0,1 1 0,0-1 0,0 0 0,0-1 0,0 1 0,1 0 0,-1 0 0,1-1 0,-1 1 0,1-1 0,0 1 1,0-1-1,0 0 0,0 1 0,0-1 0,0 0 0,1 0 0,-1 0 0,1-3 0,-1-3-338,-1 0 1,2 0 0,-1 1 0,2-1 0,-1 0 0,1 0-1,0 0 1,1 0 0,0 0 0,0 1 0,1-1-1,0 1 1,0 0 0,9-14 0,1 2-138,2 1 1,0 0 0,1 1-1,23-20 1,55-44 1759,-21 20 8780,-73 71-9489,-12 137 644,6-101-617,0 88 0,6-127-479,1-1 0,-1 1 0,1 0 0,0 0 0,1-1 0,0 1 0,-1-1 0,2 1 0,-1-1 0,1 0 0,0 0 0,0 0 0,0 0 0,0 0-1,6 4 1,-3-3 0,0-1 0,1 0 0,-1 0 0,1-1 0,0 0 0,1 0 0,-1 0 0,1-1 0,12 3 0,11 1 32,0-2 0,1-1 0,-1-1-1,45-3 1,-63 0-48,-4 1 9,0-2 1,0 1-1,0-1 0,-1-1 0,1 1 0,0-2 0,-1 1 0,0-1 1,1 0-1,-1-1 0,0 0 0,-1 0 0,10-6 0,-13 5-7,1 1 0,0-1-1,-1 1 1,0-1 0,0-1-1,0 1 1,-1 0-1,1-1 1,-1 0 0,-1 0-1,1 0 1,-1 0 0,0 0-1,0 0 1,-1-1 0,0 1-1,0-1 1,0-10 0,-1 5 17,1 2-24,-1 0 0,0 0 0,0 1 0,-1-1 0,-4-17 1,5 25-22,-1 0-1,0 0 1,0 0 0,0 0 0,0 0 0,0 0 0,0 0 0,-1 0 0,1 0 0,-1 1-1,1-1 1,-1 0 0,0 1 0,0-1 0,1 1 0,-1 0 0,0 0 0,0-1 0,0 1-1,0 1 1,-1-1 0,1 0 0,0 0 0,0 1 0,0-1 0,-1 1 0,1 0 0,0 0-1,-1 0 1,-2 0 0,2 0-12,0 1 0,0 0 0,0 0 1,0 0-1,0 0 0,0 0 0,0 1 0,0-1 0,1 1 0,-1 0 0,1 0 0,-1 0 0,1 0 0,0 0 1,-1 1-1,1-1 0,0 0 0,1 1 0,-1 0 0,0-1 0,1 1 0,-1 0 0,1 0 0,0 0 0,0 0 1,0 0-1,0 3 0,-2 5 49,0 0 1,1-1 0,0 1 0,1 0-1,0 0 1,1 20 0,2-27-11,-1 0 0,0 0 0,1 0 0,0 0 0,0 0 0,0 0 0,0-1 0,1 1 0,-1-1 0,1 1 0,0-1 0,0 0 0,0 0 0,0 0 0,1-1 0,-1 1-1,1-1 1,0 0 0,0 0 0,0 0 0,0 0 0,6 1 0,3 2-291,0-1 1,0 0-1,0-1 0,0-1 0,0 0 0,15 0 0,-13-3-2797</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27.163"/>
    </inkml:context>
    <inkml:brush xml:id="br0">
      <inkml:brushProperty name="width" value="0.05" units="cm"/>
      <inkml:brushProperty name="height" value="0.05" units="cm"/>
      <inkml:brushProperty name="color" value="#004F8B"/>
    </inkml:brush>
  </inkml:definitions>
  <inkml:trace contextRef="#ctx0" brushRef="#br0">0 1 10069,'0'0'5170,"139"13"-12101</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27.551"/>
    </inkml:context>
    <inkml:brush xml:id="br0">
      <inkml:brushProperty name="width" value="0.05" units="cm"/>
      <inkml:brushProperty name="height" value="0.05" units="cm"/>
      <inkml:brushProperty name="color" value="#004F8B"/>
    </inkml:brush>
  </inkml:definitions>
  <inkml:trace contextRef="#ctx0" brushRef="#br0">1 1 8116,'0'0'1729,"1"16"-1217,11 176 2582,-6-51-1549,29 156 0,-29-274-1859,-3-27-1664,-2-41-2758,-1 36 4195,0-43-3637,0-10-616</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27.881"/>
    </inkml:context>
    <inkml:brush xml:id="br0">
      <inkml:brushProperty name="width" value="0.05" units="cm"/>
      <inkml:brushProperty name="height" value="0.05" units="cm"/>
      <inkml:brushProperty name="color" value="#004F8B"/>
    </inkml:brush>
  </inkml:definitions>
  <inkml:trace contextRef="#ctx0" brushRef="#br0">1 100 1297,'0'0'7659,"21"-16"-6429,75-48-72,-88 61-1000,-1 0 1,0 0 0,1 1-1,0-1 1,-1 2-1,1-1 1,0 1-1,0 0 1,0 1-1,0 0 1,0 0-1,0 0 1,0 1 0,0 1-1,0-1 1,-1 1-1,1 0 1,0 1-1,-1 0 1,8 4-1,-9-3-94,1 0 0,-1 1 0,1-1 0,-1 1 0,-1 1 0,1-1 0,-1 1 0,0 0 0,0 0 0,-1 1 0,1-1 0,-1 1 0,-1 0 0,4 9 0,-5-11-65,0-1 0,-1 1-1,1-1 1,-1 1 0,-1-1 0,1 1 0,0 0 0,-1-1 0,0 1-1,0 0 1,-1-1 0,1 1 0,-1 0 0,0-1 0,0 1 0,0-1 0,-1 1-1,0-1 1,0 1 0,0-1 0,0 0 0,-1 0 0,1 0 0,-7 7-1,0-4-29,0 1-1,-1-1 0,0-1 0,0 0 0,-1 0 0,1-1 0,-1 0 0,0-1 0,-1 0 0,1-1 0,-21 4 0,20-5-451,-1-1 0,1 0-1,-1 0 1,0-2-1,1 1 1,-18-4-1,29 4 299,-1-1 0,1 1 0,0 0 0,0-1-1,-1 1 1,1-1 0,0 1 0,0-1-1,0 1 1,0-1 0,0 0 0,0 0 0,0 0-1,0 1 1,0-1 0,0 0 0,1 0 0,-1 0-1,0 0 1,1 0 0,-1-1 0,0 1-1,1 0 1,0 0 0,-1 0 0,1 0 0,-1-1-1,1 1 1,0 0 0,0 0 0,0-1 0,0-1-1,-1-22-4995</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28.241"/>
    </inkml:context>
    <inkml:brush xml:id="br0">
      <inkml:brushProperty name="width" value="0.05" units="cm"/>
      <inkml:brushProperty name="height" value="0.05" units="cm"/>
      <inkml:brushProperty name="color" value="#004F8B"/>
    </inkml:brush>
  </inkml:definitions>
  <inkml:trace contextRef="#ctx0" brushRef="#br0">0 187 5170,'0'0'5486,"21"14"-4275,68 46-325,-81-55-750,0 1 1,0-1 0,1-1-1,0 0 1,0 0 0,0 0-1,0-1 1,0-1 0,1 1-1,-1-2 1,1 1 0,-1-1-1,1-1 1,0 1 0,-1-2 0,12-1-1,-20 1-119,1 1 0,-1-1 0,1 0 0,-1 0 0,1-1 0,-1 1-1,0 0 1,0 0 0,1-1 0,-1 1 0,0-1 0,0 1 0,0-1 0,0 1 0,-1-1-1,1 1 1,0-1 0,-1 0 0,1 0 0,-1 1 0,1-1 0,-1 0 0,0 0 0,0-2-1,2-52-182,-2 45 102,-1 5 0,0-1-1,0 1 0,0 0 0,-1 0 1,0 0-1,0 1 0,-1-1 0,0 0 1,1 1-1,-2 0 0,1 0 0,-1 0 1,0 0-1,0 0 0,0 1 0,0-1 1,-1 1-1,0 0 0,0 1 0,0-1 1,0 1-1,-7-3 0,0-1 0,0 1 1,0 1-1,-1 0 0,0 1 0,1 0 0,-2 1 1,1 0-1,0 1 0,-18 0 0,29 1 62,-1 1-1,0 1 1,1-1-1,-1 0 1,1 1-1,-1-1 1,0 1-1,1 0 1,-1 0-1,1 0 1,0 0-1,-1 0 1,1 1-1,0-1 1,0 1-1,0-1 1,0 1-1,0 0 1,0 0-1,0 0 1,0 0-1,1 0 1,-1 0-1,1 0 1,0 1-1,0-1 1,-1 0-1,2 1 1,-1-1-1,0 1 1,0-1-1,1 1 1,-1 0-1,1-1 1,0 4-1,-1 0 34,1-1 0,0 1 0,1 0 0,-1 0 0,1 0 0,0 0-1,1 0 1,-1-1 0,1 1 0,0 0 0,1-1 0,-1 0 0,1 1 0,0-1 0,5 5 0,1 0 75,0-1 1,1-1 0,0 0 0,1 0-1,0-1 1,0 0 0,0-1 0,1 0 0,0-1-1,0 0 1,1-1 0,19 5 0,-6-4 125,-1-1 0,1-2 0,0 0 0,0-1 0,37-5 0,-59 4-187,0 0 0,0-1 0,0 0 0,0 0 0,0 0 1,0 0-1,-1-1 0,1 1 0,-1-1 0,1 0 0,-1 0 0,1 0 0,-1-1 1,0 1-1,0-1 0,0 0 0,0 1 0,-1-1 0,1-1 0,-1 1 0,0 0 1,0-1-1,0 1 0,0-1 0,-1 1 0,1-1 0,-1 0 0,1-4 0,2-11 114,-1 0-1,-2-1 0,0 1 0,-2-36 0,-1 36-988,2 0 1,3-27-1,2 39-2613,6 5-2975</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28.570"/>
    </inkml:context>
    <inkml:brush xml:id="br0">
      <inkml:brushProperty name="width" value="0.05" units="cm"/>
      <inkml:brushProperty name="height" value="0.05" units="cm"/>
      <inkml:brushProperty name="color" value="#004F8B"/>
    </inkml:brush>
  </inkml:definitions>
  <inkml:trace contextRef="#ctx0" brushRef="#br0">13 222 6547,'0'0'7603,"-13"-98"-6914,13 77 511,15-1-127,4 1-369,3 1-224,5 1-416,2 6-64,2 5-912,3 8-2610,-1 0-3009</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29.102"/>
    </inkml:context>
    <inkml:brush xml:id="br0">
      <inkml:brushProperty name="width" value="0.05" units="cm"/>
      <inkml:brushProperty name="height" value="0.05" units="cm"/>
      <inkml:brushProperty name="color" value="#004F8B"/>
    </inkml:brush>
  </inkml:definitions>
  <inkml:trace contextRef="#ctx0" brushRef="#br0">1 484 10885,'0'0'1331,"23"-2"1054,18-2-1682,-1-2 0,0-1 0,55-19 0,-80 21-581,0-1-1,-1 0 1,0-1-1,0-1 0,-1 0 1,0-1-1,14-12 1,-21 15-105,-1 1 0,0-1 0,0 0 0,-1 0 0,0-1 0,0 1 0,0-1 0,-1 0 0,0 0 1,0 0-1,-1 0 0,0 0 0,0-1 0,0 1 0,-1-1 0,0-13 0,-1 15-29,1-17-102,-1-1-1,-1 1 1,-4-24 0,3 40 68,1 0 1,-1 0 0,0 0 0,-1 0 0,0 1 0,0-1-1,0 1 1,-1 0 0,1 0 0,-2 0 0,1 0 0,-1 1-1,1 0 1,-9-7 0,11 10 24,0 0-1,0 1 1,0-1 0,-1 1-1,1-1 1,0 1 0,0 0-1,-1 0 1,1 0 0,-1 0 0,1 0-1,-1 0 1,0 1 0,1 0-1,-1-1 1,1 1 0,-1 0-1,0 0 1,1 0 0,-1 1-1,0-1 1,-4 2 0,3 0 1,0 0-1,0 0 1,0 0 0,1 1 0,-1 0 0,1 0 0,0 0 0,-1 0 0,1 0 0,1 1-1,-1-1 1,-3 6 0,-3 6-4,1 1 1,0 0-1,2 1 1,0 0-1,-7 28 0,9-27 60,1 1 1,0-1-1,2 1 0,0 0 0,3 26 0,-2-38-36,1 0 0,1 0 0,-1 0 0,1-1 0,0 1 0,0-1 0,1 1 0,0-1 0,0 0 0,1 0 0,-1 0 0,1-1 0,1 1 0,-1-1 0,1 0-1,0 0 1,9 7 0,1-3-575,1 0-1,0-1 1,0-1-1,1-1 0,0 0 1,0-1-1,1 0 0,-1-2 1,33 3-1,16-3-3755,83-5-1,-132 1 3747,-5 0 707,0 0 1,0 0-1,0-1 0,-1-1 0,1 0 0,12-5 1,-21 7 207,0 0 0,0 0 0,0-1 0,0 1-1,0-1 1,-1 0 0,1 0 0,-1 0 0,1 0 0,-1-1 0,0 1 0,1-1 0,-1 1 0,0-1 0,-1 0 0,1 0 0,0 0 0,-1 0 0,0 0 0,0 0 0,0 0 0,0 0 0,0 0 0,-1-1 0,1 1 0,-1-5 0,0 4-167,0 1 0,0 0 0,-1 0 0,1-1 0,-1 1 1,0 0-1,0 0 0,0 0 0,-1 0 0,1 0 0,-1 0 1,1 0-1,-1 1 0,0-1 0,0 1 0,0-1 0,0 1 0,-1 0 1,1-1-1,-4-1 0,0 0-81,0 1 1,0-1 0,0 1-1,-1 1 1,1-1-1,-1 1 1,1 0-1,-1 0 1,-10 0 0,9 0-77,0 1 0,1 1 0,-1-1 0,1 1 0,-1 1 0,0-1 0,1 1 0,-1 1 0,1-1 0,-1 1 0,1 1 0,0-1 1,0 1-1,0 1 0,0-1 0,1 1 0,-1 0 0,-9 9 0,13-9 14,0 0 0,1 0 0,-1 0 1,1 0-1,0 1 0,1-1 0,-1 1 0,1-1 1,0 1-1,-1 8 0,1-11-7,1-1-1,0 1 1,0-1 0,0 1 0,0 0 0,0-1-1,0 1 1,0-1 0,0 1 0,1 0-1,-1-1 1,1 1 0,-1-1 0,1 1 0,-1-1-1,1 1 1,0-1 0,0 0 0,0 1-1,0-1 1,0 0 0,0 0 0,0 0 0,0 1-1,1-1 1,-1 0 0,0 0 0,0-1-1,1 1 1,-1 0 0,1 0 0,-1-1 0,4 2-1,2-1 22,0 1 0,0-1 0,0-1 0,0 1 0,0-1 0,1 0 0,-1-1 0,0 0 0,0 0 0,0 0-1,0-1 1,7-3 0,-5 1-23,0-1-1,0 0 0,0-1 0,0 0 0,-1-1 1,0 1-1,10-13 0,-16 18 54,1-1 0,-1 1 0,0 0-1,1-1 1,-1 1 0,0 0 0,1 1 0,-1-1-1,1 0 1,0 1 0,-1-1 0,1 1 0,-1 0-1,1 0 1,0 0 0,-1 0 0,1 0 0,3 2-1,53 11 110,-47-9-58,48 12-804,108 13 1,-88-24-3514</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29.871"/>
    </inkml:context>
    <inkml:brush xml:id="br0">
      <inkml:brushProperty name="width" value="0.05" units="cm"/>
      <inkml:brushProperty name="height" value="0.05" units="cm"/>
      <inkml:brushProperty name="color" value="#004F8B"/>
    </inkml:brush>
  </inkml:definitions>
  <inkml:trace contextRef="#ctx0" brushRef="#br0">0 241 6035,'0'0'1833,"1"7"1056,2-18-1459,5-36-766,7-67-1179,-15 108 672,4-28-401,-4 33 338,0 0 0,0 0 0,0 0-1,0 0 1,0 0 0,1 0 0,-1 0 0,0 1 0,0-1-1,1 0 1,-1 0 0,1 0 0,-1 0 0,1 1-1,-1-1 1,1 0 0,-1 1 0,1-1 0,0 0 0,-1 1-1,1-1 1,0 1 0,0-1 0,-1 1 0,1-1 0,0 1-1,1-1 1,1 4-92,-1 0-1,0 0 1,0 1-1,0-1 1,0 1-1,-1-1 1,0 1-1,1-1 1,-1 1 0,0 5-1,2 0-37,4 8 68,0 0-1,0 0 0,2 0 0,20 29 1,-25-41-27,-1-1-1,1 1 1,1-1 0,-1 0 0,0 0 0,1-1 0,0 1 0,0-1-1,0 0 1,0 0 0,1-1 0,-1 0 0,1 0 0,-1 0 0,1 0-1,0-1 1,0 0 0,0 0 0,10 0 0,-11-2-111,1 1-1,-1-1 1,0 0 0,1-1 0,-1 1-1,0-1 1,1 0 0,-1-1-1,0 1 1,-1-1 0,1 0 0,0 0-1,-1-1 1,0 1 0,0-1-1,0 0 1,0 0 0,0 0 0,-1 0-1,0-1 1,0 0 0,0 1-1,0-1 1,-1 0 0,2-6 0,3-4 193,-2 0 1,0-1 0,-1 0-1,0 0 1,-1 0-1,-1 0 1,0-24 0,-2 39 627,0 9-515,-2 30 47,0-22 4,2 1 0,1 31 0,0-45-269,-1 1 1,1-1-1,-1 1 0,1-1 0,0 0 1,1 1-1,-1-1 0,0 0 0,1 0 1,0 0-1,0 0 0,0 0 1,0 0-1,0 0 0,0-1 0,1 1 1,-1-1-1,1 0 0,3 3 0,3-1-559,-1 0 0,1-1 1,0 0-1,0 0 0,0-1 0,0 0 0,17 1 0,29-2-4135</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30.307"/>
    </inkml:context>
    <inkml:brush xml:id="br0">
      <inkml:brushProperty name="width" value="0.05" units="cm"/>
      <inkml:brushProperty name="height" value="0.05" units="cm"/>
      <inkml:brushProperty name="color" value="#004F8B"/>
    </inkml:brush>
  </inkml:definitions>
  <inkml:trace contextRef="#ctx0" brushRef="#br0">345 91 7347,'0'0'3711,"-20"-13"-1891,-63-40-1276,76 49-465,0 1 0,0 0 0,0 0-1,0 0 1,-1 1 0,1 0 0,-1 1 0,1-1 0,-1 2-1,0-1 1,1 1 0,-1 0 0,0 0 0,1 1 0,-1 0-1,-11 3 1,18-3-80,-4 0 1,0 0-1,0 1 0,0 0 1,0 0-1,1 0 0,-1 0 1,1 1-1,-1 0 0,1 0 1,0 0-1,0 1 0,0-1 0,1 1 1,-1 0-1,1 0 0,0 0 1,0 0-1,0 1 0,0-1 1,-2 8-1,2-4 31,0 1-1,0 0 1,1-1 0,0 1-1,0 0 1,1 0 0,0 0-1,1 0 1,0 0 0,1 0-1,1 9 1,-1-14-3,0 1 0,1-1 0,0 1 1,0-1-1,0 0 0,0 0 0,1 0 0,-1 0 1,1 0-1,0-1 0,1 1 0,-1-1 0,0 0 0,1 0 1,0 0-1,-1-1 0,1 1 0,0-1 0,1 0 0,-1 0 1,0 0-1,1 0 0,-1-1 0,7 2 0,3 0 65,-1 0 0,1-1 0,0 0 0,-1-1-1,1-1 1,0 0 0,16-2 0,-25 1-87,1 0 0,0 0 0,-1-1 0,1 0 1,-1 0-1,0 0 0,0 0 0,1-1 0,-2 0 0,1 0 0,0 0 0,0-1 1,-1 1-1,0-1 0,0 0 0,0-1 0,0 1 0,-1-1 0,1 1 0,4-10 1,-4 3-6,1 0 0,-1 0 0,-1-1 0,0 1 0,-1-1 1,0 0-1,0 1 0,-1-24 0,-1 44-55,0 0-1,1-1 0,0 1 0,1-1 1,0 1-1,0-1 0,0 0 1,1 0-1,1 0 0,-1 0 0,1 0 1,1-1-1,7 10 0,-8-12-275,1 0-1,-1 0 0,2 0 0,-1-1 1,0 0-1,1 0 0,0 0 0,0-1 1,0 0-1,0 0 0,0 0 0,1-1 1,-1 0-1,1 0 0,0-1 0,-1 0 1,1 0-1,10 0 0,23-1-3400</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31.276"/>
    </inkml:context>
    <inkml:brush xml:id="br0">
      <inkml:brushProperty name="width" value="0.05" units="cm"/>
      <inkml:brushProperty name="height" value="0.05" units="cm"/>
      <inkml:brushProperty name="color" value="#004F8B"/>
    </inkml:brush>
  </inkml:definitions>
  <inkml:trace contextRef="#ctx0" brushRef="#br0">1 55 6675,'0'0'3946,"4"17"-3293,54 283 4304,-45-204-4238,1 130 0,-13-153-685,-3 76 15,-4-131-213,-4-19 48,8-1 102,0 0 1,0 0 0,0 0 0,0 0 0,1-1 0,-1 1 0,1 0 0,0-1 0,0 1 0,-2-4 0,-6-33-503,1 0-1,2 0 1,1-1-1,2 1 1,2-1-1,6-52 1,-4 78 436,1-1 1,1 1-1,1 0 1,0 0-1,0 0 1,1 0-1,1 1 1,1-1-1,0 2 1,0-1-1,11-13 1,-13 19 167,1 0 0,0 0 0,0 1 1,1 0-1,0 0 0,0 0 1,0 1-1,0-1 0,1 2 0,0-1 1,0 1-1,0 1 0,1-1 0,-1 2 1,1-1-1,0 1 0,0 0 0,0 1 1,10-1-1,81 7 517,-67-2-406,1-1 1,60-5-1,-90 1-163,0 1 1,1-1-1,-1 0 0,0 0 0,0-1 0,0 1 0,0-1 1,-1 0-1,1 0 0,-1 0 0,1 0 0,-1 0 0,0-1 1,0 0-1,-1 1 0,4-8 0,-1 3-20,0 0-1,-1-1 1,0 1-1,0-1 1,-1 0-1,0 0 1,2-13-1,-4 16-22,-1-1 0,1 1 0,-1-1 0,0 1 0,-1 0 0,0-1 0,0 1 0,0 0 0,0 0 0,-1 0 0,0 0 0,-1 0 0,1 0 0,-1 0 0,-6-8 0,4 8-22,0 1-1,0-1 1,-1 1-1,0 0 0,0 1 1,0-1-1,-1 1 1,1 1-1,-1-1 1,0 1-1,0 0 1,-14-3-1,6 2-35,0 0 0,0 1 1,0 0-1,-1 2 0,1 0 0,0 0 0,-1 2 1,1 0-1,-28 5 0,38-5 47,0 0 1,0 1-1,0-1 1,0 1-1,0 1 0,0-1 1,1 1-1,-1-1 1,1 1-1,-1 0 0,1 1 1,0-1-1,1 1 1,-1 0-1,0 0 0,1 0 1,0 0-1,0 1 1,0-1-1,1 1 0,0 0 1,0 0-1,0 0 1,0 0-1,1 0 0,-1 0 1,1 0-1,1 0 1,-1 1-1,1-1 0,0 6 1,0-8 35,1 0-1,0 0 1,-1 0 0,1 0 0,0 0 0,0-1 0,1 1 0,-1 0-1,1-1 1,-1 1 0,1-1 0,0 1 0,0-1 0,0 0-1,0 0 1,0 0 0,0 0 0,1 0 0,-1 0 0,1-1-1,-1 1 1,1-1 0,0 0 0,-1 0 0,1 0 0,0 0 0,0 0-1,0 0 1,4 0 0,11 2 61,-1 0 0,1 0 0,26-2 0,-13 0-60,1-1 0,-1-2 0,0-1 0,0-2 0,0-1 0,57-19 0,-63 15-169,-16 6 123,-1 1 0,1-1 0,0 2 0,13-3 0,-12 30-205,-5-9 446,1 0 1,0 0 0,1-1-1,1 1 1,10 15 0,-14-27-191,0 1 0,0 0 1,1-1-1,-1 0 0,1 0 1,0 0-1,0-1 0,0 1 1,1-1-1,-1-1 0,1 1 1,-1-1-1,1 0 0,0 0 1,0 0-1,0-1 0,11 1 1,-10-1-181,1 0 0,0 0 1,0-1-1,0 0 0,-1 0 0,1-1 1,0 0-1,-1-1 0,1 0 1,0 0-1,10-5 0,-14 5-146,0-1-1,0 0 1,0 0-1,-1 0 1,1 0 0,-1 0-1,0-1 1,0 0-1,0 0 1,-1 0-1,1 0 1,-1 0-1,0 0 1,0 0 0,0-1-1,-1 1 1,0-1-1,1 1 1,-2-1-1,2-6 1,2-45 254,-4 52 1333,0 7 57,0 30 593,0-27-1766,0 2 40,0 0-1,0 0 1,1 0 0,0 0 0,3 12-1,-3-18-311,0 1-1,0-1 0,0 0 0,1 1 0,-1-1 0,1 0 0,-1 0 0,1 0 0,0 0 1,0 0-1,0 0 0,0 0 0,0-1 0,0 1 0,1-1 0,-1 1 0,0-1 0,1 0 1,-1 0-1,5 1 0,23 5-4074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52.279"/>
    </inkml:context>
    <inkml:brush xml:id="br0">
      <inkml:brushProperty name="width" value="0.05" units="cm"/>
      <inkml:brushProperty name="height" value="0.05" units="cm"/>
      <inkml:brushProperty name="color" value="#004F8B"/>
    </inkml:brush>
  </inkml:definitions>
  <inkml:trace contextRef="#ctx0" brushRef="#br0">0 448 9188,'0'0'1046,"0"-21"-566,8-162 809,-7-60 1499,1 252-2901,0 1 0,1-1 0,0 0 0,7 14 0,-2-5 107,3 7 17,1 0 1,1-1 0,1-1-1,1 0 1,33 38-1,-37-48 23,2 0 0,-1-1-1,1-1 1,1 0 0,0-1 0,1 0-1,0-2 1,0 1 0,1-2-1,23 9 1,-31-15 56,0 1-1,0-1 1,0 0 0,0-1-1,8 0 1,-6 0 92,-9 0-169,0-1-1,0 1 1,0 0-1,0-1 1,0 1-1,0-1 1,0 1 0,0-1-1,0 1 1,0-1-1,-1 0 1,1 0-1,0 1 1,0-1-1,-1 0 1,1 0-1,0 0 1,-1 0-1,1 1 1,-1-1-1,0 0 1,1 0-1,-1 0 1,0 0-1,1-1 1,7-31 15,-7 27-13,11-114 147,-12 120-124,0 0 0,0-1-1,0 1 1,0 0-1,0-1 1,0 1 0,0 0-1,0-1 1,1 1 0,-1 0-1,0-1 1,0 1-1,0 0 1,0-1 0,0 1-1,1 0 1,-1 0 0,0-1-1,0 1 1,0 0-1,1 0 1,-1-1 0,0 1-1,0 0 1,1 0 0,-1 0-1,0-1 1,0 1 0,1 0-1,-1 0 1,0 0-1,1 0 1,-1 0 0,0 0-1,1-1 1,10 9 81,6 17-325,-12-14 222,1-1 1,0 0 0,1-1 0,0 1 0,0-1 0,1-1 0,1 1 0,-1-1 0,1-1 0,1 0 0,-1 0 0,1-1 0,0 0 0,1 0 0,-1-2-1,1 1 1,0-1 0,0 0 0,0-1 0,1-1 0,-1 0 0,24 1 0,-25-3-25,0 0 1,0-1-1,0 0 0,0 0 1,0-1-1,0-1 1,-1 1-1,1-2 0,-1 1 1,1-1-1,-1-1 0,-1 0 1,1 0-1,15-13 0,-19 15-3,0-1 0,0 1-1,0 0 1,0 0 0,1 0-1,0 1 1,-1-1 0,1 2-1,0-1 1,0 0 0,0 1-1,0 1 1,9-1-1,-6 1 16,1 2 0,0 0-1,0 0 1,-1 0-1,0 1 1,1 1-1,13 7 1,-3-2 30,1-1 0,0-1 1,0 0-1,1-2 1,0 0-1,0-1 0,0-2 1,26 1-1,-46-3-21,-1 0 0,0 0 0,1-1-1,-1 1 1,0 0 0,0 0 0,1-1 0,-1 1 0,0-1-1,0 1 1,0-1 0,1 0 0,-1 1 0,0-1 0,0 0 0,0 0-1,0 0 1,0 0 0,-1 0 0,1 0 0,0 0 0,0 0-1,0-1 1,1-2-1,-1 1-1,1-1 1,-1 0-1,0 0 1,0 1-1,0-1 0,0 0 1,-1-4-1,1 0-13,-1 0-1,0 0 0,-1 1 1,0-1-1,0 0 0,-1 1 0,1-1 1,-5-9-1,0 8-11,0 1-1,0-1 1,0 1 0,-1 1 0,-1-1 0,1 1-1,-1 0 1,0 1 0,-1 0 0,-14-8-1,-8-3-14,-59-24-1,73 34 7,-1 1-1,0 1 1,-1 0 0,0 1 0,1 1 0,-1 1 0,-27 0-1,41 2 10,1 0 0,-1 1-1,1-1 1,-1 1-1,0 0 1,1 0-1,0 0 1,-1 1-1,1-1 1,0 1 0,-1 0-1,1 0 1,0 1-1,1-1 1,-1 1-1,0 0 1,1 0-1,-1 0 1,1 1 0,0-1-1,0 1 1,0 0-1,1-1 1,0 1-1,-1 0 1,1 1-1,0-1 1,1 0-1,-1 1 1,1-1 0,0 0-1,0 1 1,0 0-1,0 8 1,1-8-35,0 0 0,0 0 0,1 0 0,-1 0 0,1 0 0,0 0 0,1 0-1,-1 0 1,1 0 0,0-1 0,0 1 0,0-1 0,1 1 0,0-1 0,0 0 0,0 0 0,0 0 0,0 0 0,1-1 0,0 1 0,0-1 0,0 0 0,6 4 0,1 0-698,1-1 0,-1 0 0,1-1 0,0-1 0,0 0 0,1 0 0,0-1 0,15 2 0,36-1-6064</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31.615"/>
    </inkml:context>
    <inkml:brush xml:id="br0">
      <inkml:brushProperty name="width" value="0.05" units="cm"/>
      <inkml:brushProperty name="height" value="0.05" units="cm"/>
      <inkml:brushProperty name="color" value="#004F8B"/>
    </inkml:brush>
  </inkml:definitions>
  <inkml:trace contextRef="#ctx0" brushRef="#br0">28 140 10837,'0'0'2065,"-27"-104"496,27 89-1568,0 7-993,0 1-2145,8 1-3202</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31.959"/>
    </inkml:context>
    <inkml:brush xml:id="br0">
      <inkml:brushProperty name="width" value="0.05" units="cm"/>
      <inkml:brushProperty name="height" value="0.05" units="cm"/>
      <inkml:brushProperty name="color" value="#004F8B"/>
    </inkml:brush>
  </inkml:definitions>
  <inkml:trace contextRef="#ctx0" brushRef="#br0">1 1 10149,'0'0'5778,"2"16"-5623,2 43 207,-2-21-233,2-1 0,1 1 1,2-1-1,16 51 0,-20-79-106,0 0 0,1 0 0,0-1-1,0 0 1,1 1 0,0-2 0,0 1 0,1 0-1,0-1 1,1 0 0,-1-1 0,1 1 0,0-1-1,1 0 1,0-1 0,0 0 0,0 0 0,0-1-1,1 0 1,0-1 0,-1 1 0,1-2 0,16 4-1,-15-4-62,0-1-1,-1 0 0,1 0 0,0-1 0,0 0 0,0-1 0,0 0 0,-1 0 0,16-5 0,-21 4 16,0 0 0,0 0-1,0 0 1,0 0-1,-1-1 1,1 1-1,-1-1 1,1 0 0,-1 0-1,0-1 1,0 1-1,-1-1 1,1 1-1,-1-1 1,1 0 0,-1 0-1,0 0 1,-1 0-1,1 0 1,-1 0 0,0-1-1,0 1 1,1-6-1,-1 3 109,1-1 0,-1 1 0,-1-1 0,1 1-1,-1-1 1,-1 0 0,-2-13 0,3 20-65,-1-1 0,1 0 0,-1 1 0,0-1 0,1 1 0,-1-1 1,0 1-1,0-1 0,0 1 0,0-1 0,-1 1 0,1 0 0,0 0 0,-1 0 0,1 0 0,0 0 0,-1 0 1,1 0-1,-1 0 0,0 0 0,1 1 0,-1-1 0,0 0 0,1 1 0,-1 0 0,0-1 0,1 1 0,-1 0 0,0 0 1,0 0-1,1 0 0,-1 0 0,0 0 0,0 1 0,1-1 0,-1 1 0,-3 0 0,1 0 17,0 1-1,0-1 1,0 1 0,1 0-1,-1 0 1,0 1 0,1-1-1,-1 1 1,1-1-1,0 1 1,0 0 0,0 0-1,0 1 1,0-1-1,1 0 1,0 1 0,-4 6-1,3-3 5,0-1 1,0 1-1,1 0 0,0-1 0,0 1 0,0 0 0,1 1 1,0-1-1,0 0 0,1 7 0,1-11-41,0-1 0,0 1-1,0-1 1,1 0 0,-1 0 0,0 0-1,1 1 1,0-1 0,-1 0 0,1-1-1,0 1 1,0 0 0,0 0 0,0-1-1,0 0 1,0 1 0,1-1 0,-1 0-1,1 0 1,-1 0 0,0 0 0,1 0-1,-1-1 1,1 1 0,4 0 0,72 9-2144,-20-9-2269,-1-1-2562</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32.318"/>
    </inkml:context>
    <inkml:brush xml:id="br0">
      <inkml:brushProperty name="width" value="0.05" units="cm"/>
      <inkml:brushProperty name="height" value="0.05" units="cm"/>
      <inkml:brushProperty name="color" value="#004F8B"/>
    </inkml:brush>
  </inkml:definitions>
  <inkml:trace contextRef="#ctx0" brushRef="#br0">754 58 6515,'0'0'7155,"-161"-58"-7155,97 58-512,-5 0-3010,3 2-3969</inkml:trace>
  <inkml:trace contextRef="#ctx0" brushRef="#br0" timeOffset="1">0 110 7796,'0'0'9316,"125"0"-9236,-69-2 32,-9-3-224,-11 1-304,-20-1-3138</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32.660"/>
    </inkml:context>
    <inkml:brush xml:id="br0">
      <inkml:brushProperty name="width" value="0.05" units="cm"/>
      <inkml:brushProperty name="height" value="0.05" units="cm"/>
      <inkml:brushProperty name="color" value="#004F8B"/>
    </inkml:brush>
  </inkml:definitions>
  <inkml:trace contextRef="#ctx0" brushRef="#br0">6 9 6067,'0'0'13238,"-6"-9"-20586</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33.956"/>
    </inkml:context>
    <inkml:brush xml:id="br0">
      <inkml:brushProperty name="width" value="0.05" units="cm"/>
      <inkml:brushProperty name="height" value="0.05" units="cm"/>
      <inkml:brushProperty name="color" value="#004F8B"/>
    </inkml:brush>
  </inkml:definitions>
  <inkml:trace contextRef="#ctx0" brushRef="#br0">427 1 416,'0'0'12078,"2"22"-11897,6 51 386,34 130 0,-33-175-467,-6-20-49,0 0 0,0 1 1,-1-1-1,0 1 1,1 14-1,-11-23 496,-27-2-470,-1-2 1,-49-11-1,-43-6-200,101 19 104,13-1-3,-1 2 0,1 0 1,0 0-1,0 1 0,-1 1 0,1 1 0,0 0 0,-22 6 0,33-7 11,1 1-1,0-1 1,-1 1-1,1 0 1,0 0 0,0 0-1,0 0 1,0 0-1,0 1 1,1-1-1,-1 0 1,1 1-1,-1-1 1,1 1-1,0 0 1,0-1-1,0 1 1,0 0-1,1 0 1,-1 0-1,1-1 1,0 1-1,0 0 1,0 0 0,0 0-1,0 0 1,0 0-1,1-1 1,-1 1-1,2 3 1,0 0 24,-1 0 0,1 0 0,0 0 0,1 0 1,-1-1-1,1 1 0,0-1 0,1 0 0,-1 0 1,1 0-1,0 0 0,9 7 0,1-2 53,1-2 0,0 0-1,1 0 1,-1-2 0,1 0-1,0-1 1,1 0 0,-1-1-1,1-1 1,18 1 0,25 0 274,86-5 1,-139 0-347,12 0 18,1-1 0,-1-1 0,0-1 0,0-1 0,0 0 0,0-2 0,-1 0 0,0-1 0,-1-1 0,22-13 0,-30 16-87,-1 0 1,1 0-1,-1-1 0,0 0 0,0-1 1,-1 0-1,0 0 0,-1 0 0,1-1 1,-2 0-1,1 0 0,-1 0 0,-1-1 1,1 0-1,-2 0 0,1 0 0,-2 0 1,1-1-1,-1 1 0,0-13 0,-1 17-18,-1 0 0,0 1 0,0-1-1,-1 0 1,0 0 0,0 0 0,0 1-1,-1-1 1,1 0 0,-1 1 0,-3-6 0,2 7 70,0 1 0,0 0 0,0-1 0,0 1 0,0 0 0,0 0 0,-1 1 0,0-1 0,1 1 0,-1 0 0,0 0 0,0 0 0,0 0 0,0 1 0,-8-2 0,6 1 24,1 0 0,-1 1-1,0 0 1,0 0-1,0 0 1,0 1 0,-1 0-1,1 0 1,0 0 0,0 1-1,-11 2 1,13-1 10,0 0 0,0 0 0,0 0 0,0 1 0,0-1 0,1 1 0,-1 0 0,1 0 0,0 0 0,0 0 0,0 1 0,0-1 0,0 1 0,1 0 0,-1 0 0,-1 4 0,-1 1 104,1 0 0,1 0 0,-1 1 0,1-1 0,1 1 0,0-1 0,0 1 0,1 0 0,0 0 0,1 14 0,0-20-80,0 1 0,1-1 0,0 0 0,0 1 0,0-1 0,0 0 0,1 0 1,-1 0-1,1 0 0,0 0 0,1 0 0,-1-1 0,0 1 0,1-1 0,0 1 0,0-1 0,0 0 0,0 0 0,1 0 1,-1 0-1,1-1 0,-1 0 0,1 1 0,0-1 0,6 2 0,14 2-216,1 0 0,-1-2 0,1 0 0,0-2 0,-1-1 0,45-3 0,23-3-3802</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34.664"/>
    </inkml:context>
    <inkml:brush xml:id="br0">
      <inkml:brushProperty name="width" value="0.05" units="cm"/>
      <inkml:brushProperty name="height" value="0.05" units="cm"/>
      <inkml:brushProperty name="color" value="#004F8B"/>
    </inkml:brush>
  </inkml:definitions>
  <inkml:trace contextRef="#ctx0" brushRef="#br0">313 34 10389,'0'0'2857,"-21"-3"-2748,-68-8-98,80 11 5,0 0-1,0 1 1,0 1-1,0 0 1,0 0 0,1 0-1,-1 1 1,1 0-1,0 1 1,0 0 0,0 0-1,0 1 1,1 0-1,-1 0 1,1 1-1,1-1 1,-1 2 0,1-1-1,0 1 1,0 0-1,1 0 1,0 0-1,0 1 1,-3 8 0,6-12 25,0 0 0,0 0 0,0 0 1,0 0-1,1 0 0,0 0 0,0 0 0,0 0 1,0 0-1,1 1 0,-1-1 0,1 0 0,0 0 1,1 1-1,-1-1 0,1 0 0,0 0 1,0 1-1,0-1 0,0 0 0,1 0 0,0 0 1,-1-1-1,2 1 0,-1 0 0,0-1 1,1 1-1,-1-1 0,1 0 0,0 1 0,0-2 1,0 1-1,1 0 0,-1 0 0,1-1 0,-1 0 1,1 0-1,0 0 0,8 3 0,11 3 6,0 0 0,0-2 0,1 0 0,0-2 0,46 3 0,124-9-59,-177 1-15,1-1 1,0 0-1,-1-1 0,1-1 1,31-12-1,-45 15 56,1-1 1,-1 0 0,0 0-1,1 0 1,-1-1-1,0 0 1,-1 0-1,1 0 1,0 0-1,-1 0 1,0-1-1,1 1 1,-1-1-1,-1 0 1,1 0 0,-1 0-1,1 0 1,-1-1-1,0 1 1,-1-1-1,1 1 1,-1-1-1,0 1 1,0-1-1,0 0 1,0-6-1,-1 1 56,0 1 0,-1-1 0,0 1 0,0-1-1,-1 1 1,0 0 0,-6-17 0,7 24-89,-1-1 0,1 1 1,-1-1-1,0 1 1,1 0-1,-1 0 0,0 0 1,0 0-1,0 0 0,-1 0 1,1 0-1,0 1 0,-1-1 1,1 1-1,-1-1 1,0 1-1,1 0 0,-1 0 1,0 0-1,0 1 0,1-1 1,-1 1-1,0-1 0,0 1 1,0 0-1,0 0 1,0 0-1,1 1 0,-1-1 1,-5 2-1,5-1-16,1 0 0,0 0 0,0 0 0,-1 0 0,1 0-1,0 1 1,0-1 0,0 1 0,1-1 0,-1 1 0,0 0 0,0 0 0,1 0 0,-1 0-1,1 0 1,0 0 0,0 0 0,-1 0 0,2 1 0,-1-1 0,0 0 0,0 1 0,1-1-1,-1 1 1,0 4 0,-1 9-87,0 0 1,1 28-1,1-39 67,0 0 44,1 1 0,0-1 1,0 0-1,1 0 0,-1 0 0,1 0 1,0 0-1,0 0 0,1-1 0,-1 1 1,1-1-1,0 1 0,0-1 0,1 0 0,-1 0 1,1-1-1,0 1 0,0-1 0,0 0 1,0 1-1,1-2 0,-1 1 0,1-1 1,0 1-1,0-1 0,0-1 0,5 2 0,3 2 22,0-2-1,0 0 0,0 0 0,0-1 1,0-1-1,0 0 0,1-1 0,-1 0 1,27-5-1,-34 4-37,0-1 1,1-1-1,-1 1 1,-1-1-1,1 0 1,0-1-1,-1 1 1,1-1-1,-1 0 1,0-1-1,0 1 1,-1-1-1,6-7 1,7-11-580,27-47 0,1-1-902,-38 63 1561,0-1 1,1 1 0,0 1-1,0-1 1,1 1-1,-1 1 1,2-1-1,-1 1 1,1 1-1,0 0 1,0 1 0,0-1-1,0 2 1,1 0-1,0 0 1,0 1-1,0 0 1,0 1-1,0 0 1,0 0-1,0 2 1,21 2 0,-26-2 6,-1 0 0,0 1 0,0-1 1,0 1-1,0 0 0,-1 1 0,1-1 1,0 1-1,-1 0 0,0 0 0,0 0 1,0 1-1,0-1 0,0 1 0,-1 0 1,1 0-1,-1 0 0,0 1 0,0-1 1,-1 1-1,3 6 0,0 0 48,0 1-1,-1 0 1,0 0-1,-1 0 1,-1 0-1,0 1 1,-1-1 0,1 13-1,-3-22-164,1 0 0,0-1 0,-1 1 0,0 0 0,1-1 0,-1 1 0,0 0 0,-1-1 0,1 0 0,0 1 0,-1-1 0,1 0-1,-1 1 1,1-1 0,-1 0 0,0 0 0,0 0 0,0-1 0,0 1 0,-1 0 0,1-1 0,0 1 0,-1-1 0,1 0 0,-1 0 0,1 0 0,-1 0 0,0 0 0,1-1 0,-1 1-1,-4 0 1,-12 1-627,1 0 0,0-1-1,-30-1 1,33-1 175,-20-3-2968,3-8-1013</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35.574"/>
    </inkml:context>
    <inkml:brush xml:id="br0">
      <inkml:brushProperty name="width" value="0.05" units="cm"/>
      <inkml:brushProperty name="height" value="0.05" units="cm"/>
      <inkml:brushProperty name="color" value="#004F8B"/>
    </inkml:brush>
  </inkml:definitions>
  <inkml:trace contextRef="#ctx0" brushRef="#br0">1 509 7155,'0'0'1380,"7"22"-609,-2-8-481,102 336 5358,-26 34-4028,-85-428-1259,4 27-674,-2 0 1,-7-32-1,-41-120-2241,-26-94 796,65 213 1842,2-1 0,2 1 1,0-66-1,6 113 52,1 1 0,0-1-1,0 0 1,1 0 0,-1 0 0,0 1-1,1-1 1,0 0 0,-1 0 0,1 1-1,0-1 1,1 1 0,-1-1-1,0 1 1,1-1 0,-1 1 0,1 0-1,0 0 1,0-1 0,0 1-1,0 1 1,0-1 0,0 0 0,4-2-1,-2 3-51,0-1-1,0 1 0,0 0 0,0 0 1,1 1-1,-1-1 0,0 1 0,1 0 0,-1 0 1,1 0-1,-1 1 0,0 0 0,0-1 1,1 1-1,4 3 0,-2-1-73,0 0-1,0 0 1,0 1 0,0 1 0,0-1-1,-1 1 1,0 0 0,0 0-1,-1 1 1,1 0 0,-1 0-1,0 0 1,-1 1 0,0-1-1,0 1 1,0 0 0,5 13-1,-3-3-23,0-1 1,-1 1-1,0 1 0,-2-1 0,0 0 0,1 36 1,-4-49 10,0-1 1,0 1 0,-1-1 0,0 1 0,1-1 0,-1 1 0,0-1-1,-1 1 1,1-1 0,0 0 0,-1 0 0,0 0 0,0 0 0,0 0 0,0 0-1,0 0 1,-1-1 0,1 1 0,-1-1 0,0 0 0,1 1 0,-1-1-1,0 0 1,0-1 0,0 1 0,-1-1 0,-4 3 0,-1-1-38,-1-1 0,0 0 0,1 0 0,-1-1 0,0 0 0,0 0 0,0-1 0,1 0 1,-12-3-1,19 3 0,1 0 1,-1-1 0,0 0 0,0 1 0,0-1 0,1 0 0,-1 0-1,0 0 1,1 0 0,-1 0 0,0 0 0,1-1 0,0 1 0,-1 0-1,1-1 1,0 1 0,0-1 0,0 0 0,0 1 0,0-1-1,0 0 1,0 0 0,0 1 0,1-1 0,-1 0 0,1 0 0,-1-4-1,0 2-65,1 0-1,-1-1 1,1 1-1,0 0 1,0-1-1,1 1 1,0 0-1,-1-1 1,1 1-1,1 0 1,-1 0-1,3-6 1,2 1-33,0 1 0,0 0 1,1 1-1,0-1 0,0 1 1,1 0-1,-1 1 0,2 0 0,-1 0 1,14-6-1,12-6 50,50-18-1,41-2 53,-97 32 192,0-2 0,0-1 0,-1-1 0,0-1 0,33-20-1,-54 27-33,-1 0-1,0-1 0,0 0 0,-1 0 0,0 0 1,0 0-1,0 0 0,0-1 0,-1 0 1,0 0-1,0 0 0,0 0 0,-1 0 0,0 0 1,0-1-1,-1 1 0,1-1 0,-2 1 0,1-1 1,-1 0-1,0-10 0,-1 5-67,0 1 1,0-1-1,-1 1 0,0-1 1,-1 1-1,-1 0 1,0 0-1,0 0 0,-1 0 1,-1 1-1,-8-13 0,5 11-59,0 1 0,-1 0 0,-1 1 0,0 0 0,0 1 0,-1 0 0,-13-8 0,20 15-9,1-1 0,-1 1 0,0 0 0,0 0 0,0 0 1,-1 1-1,1 0 0,0 0 0,0 0 0,-7 0 0,9 2 3,0-1 0,0 0 0,0 1 0,0 0-1,0 0 1,0 0 0,0 0 0,0 0 0,0 0-1,0 1 1,0-1 0,1 1 0,-1 0 0,1 0 0,-1 0-1,1 0 1,0 0 0,-3 5 0,-3 3 24,1 1 0,1 0 0,0 1-1,0 0 1,2 0 0,-1 0 0,1 0 0,1 1 0,0-1 0,-1 18 0,1 1 96,1 1 0,2 0 0,4 34 1,-3-56-64,0 0 1,1-1 0,0 1-1,1-1 1,0 0-1,1 1 1,-1-1 0,2-1-1,-1 1 1,1-1 0,1 1-1,-1-2 1,1 1-1,1 0 1,-1-1 0,1 0-1,11 8 1,-6-7-73,0-1 0,0 0-1,1 0 1,0-1 0,0-1 0,0 0 0,1-1 0,0 0 0,0-1 0,-1-1-1,22 1 1,42-1-2924,5-2-2933</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36.420"/>
    </inkml:context>
    <inkml:brush xml:id="br0">
      <inkml:brushProperty name="width" value="0.05" units="cm"/>
      <inkml:brushProperty name="height" value="0.05" units="cm"/>
      <inkml:brushProperty name="color" value="#004F8B"/>
    </inkml:brush>
  </inkml:definitions>
  <inkml:trace contextRef="#ctx0" brushRef="#br0">455 181 6019,'0'0'9140,"-21"-15"-8857,-69-49-14,85 61-266,1 1 0,-1 0 0,0-1 0,0 1 0,-1 1 0,1-1 0,0 1 0,0 0 0,-1 0 0,1 1-1,-1-1 1,1 1 0,0 1 0,-9 0 0,-7 0-9,6-1-5,0 1 1,0 0-1,0 1 1,0 1-1,1 0 1,-1 1-1,1 1 1,0 0-1,-24 12 1,33-14 13,1 0 0,-1 0 0,1 0 0,0 1 0,-1-1 0,1 1 0,1 0 0,-1 0 0,1 1 0,0-1-1,0 1 1,0-1 0,0 1 0,1 0 0,0 0 0,0 0 0,0 0 0,0 1 0,1-1 0,0 0 0,0 1 0,1-1 0,-1 1 0,1-1 0,0 0 0,1 1 0,-1-1 0,1 1 0,3 9 0,-2-10 23,0 0 0,0-1 0,1 1 0,-1-1 0,1 1 0,0-1 0,0 0 1,1 0-1,-1 0 0,1 0 0,0-1 0,0 0 0,0 0 0,1 0 1,-1 0-1,1 0 0,-1-1 0,1 0 0,0 0 0,0 0 0,8 2 0,7 1 57,-1-1 0,1-1 0,-1 0 0,28-1 0,-35-1-49,1-1 0,0-1-1,-1 0 1,1-1 0,0 0-1,-1-1 1,24-8 0,-32 9-34,1 0 0,-1-1 1,0 1-1,0-1 0,0 0 1,-1 0-1,1 0 0,-1-1 1,1 1-1,-1-1 0,0 0 1,0 0-1,-1 0 0,1 0 0,-1 0 1,0-1-1,0 1 0,0-1 1,-1 1-1,0-1 0,0 0 1,0 1-1,0-1 0,0-5 1,0-2 4,1-65 134,-2 73-132,-1 0 1,1 0-1,-1 0 1,1 0-1,-1 0 1,-1 0-1,1 0 1,0 0-1,-1 0 1,0 0-1,0 1 1,0-1-1,0 1 0,-6-7 1,8 10-13,0 0 1,-1 0 0,1 0-1,0 0 1,-1 0-1,1 0 1,0 0 0,-1 0-1,1 0 1,0 0-1,-1 0 1,1 0 0,0 0-1,-1 0 1,1 1-1,0-1 1,0 0-1,-1 0 1,1 0 0,0 0-1,0 1 1,-1-1-1,1 0 1,0 0 0,0 1-1,-1-1 1,1 0-1,0 0 1,0 1-1,0-1 1,0 0 0,0 1-1,-1-1 1,1 0-1,0 0 1,0 1 0,0-1-1,0 0 1,0 1-1,0-1 1,0 0 0,0 1-1,0-1 1,0 0-1,0 1 1,0-1-1,0 0 1,0 1 0,1-1-1,-1 0 1,0 0-1,0 1 1,-1 24-309,1-23 297,0 4 21,0-1 1,0 1-1,0-1 1,0 1-1,1-1 1,0 1-1,1-1 1,-1 0-1,1 1 0,0-1 1,0 0-1,0 0 1,1 0-1,0 0 1,0-1-1,0 1 1,0-1-1,1 0 0,0 0 1,0 0-1,0 0 1,0 0-1,1-1 1,8 5-1,2 0 12,1 0-1,1-2 1,-1 0 0,1 0-1,0-2 1,0 0-1,1-1 1,-1-1 0,1 0-1,0-2 1,-1 0 0,34-4-1,-47 3-52,0 1 0,0-1 0,0 0 0,0 0 0,0 0-1,0-1 1,0 1 0,0-1 0,-1 0 0,1 0 0,-1-1 0,1 1 0,-1-1 0,0 1 0,0-1-1,0 0 1,0 0 0,-1 0 0,1-1 0,-1 1 0,0-1 0,1 1 0,-2-1 0,1 0-1,0 0 1,-1 1 0,0-1 0,0 0 0,0 0 0,1-7 0,-2 3-51,1 0 1,-1 0-1,0 0 0,-1 0 1,0 0-1,0 1 1,-1-1-1,0 0 0,0 1 1,-1-1-1,0 1 0,0 0 1,-1-1-1,0 2 1,-6-10-1,8 14 4,-18-22 485,13 20-141,9 18-409,1-7 154,0 0 0,1 0 0,-1 0 0,1-1-1,1 0 1,-1 1 0,1-1 0,0-1 0,0 1 0,1-1 0,-1 0-1,1 0 1,1-1 0,-1 1 0,0-1 0,1-1 0,8 4 0,-2-2 43,0 0 1,1-1 0,0 0 0,0-1 0,0-1 0,0 0 0,0-1 0,19 0 0,-29-2-71,0 1-1,-1-1 1,1 0-1,0 0 1,0 0 0,0 0-1,-1 0 1,1-1-1,-1 0 1,1 0 0,-1 0-1,0 0 1,0 0-1,0-1 1,0 0 0,0 1-1,0-1 1,-1 0-1,1 0 1,-1 0 0,0-1-1,0 1 1,0-1-1,0 1 1,-1-1 0,1 1-1,-1-1 1,0 0-1,1-4 1,2-12-501,-1 0 1,0 0 0,-2 0-1,0-25 2186,-1 60-805,0-9-823,0 1-1,0-1 1,1 1 0,0-1 0,1 1 0,-1-1-1,1 0 1,0 0 0,1 0 0,0 0 0,0 0 0,0 0-1,0-1 1,1 1 0,0-1 0,0 0 0,0 0 0,1-1-1,0 1 1,0-1 0,0 0 0,0 0 0,1-1 0,-1 0-1,1 1 1,0-2 0,0 1 0,0-1 0,0 0-1,0 0 1,1-1 0,-1 0 0,1 0 0,12 0 0,-2 1-1776,0-2 1,34-3-1,-16-8-2862</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37.032"/>
    </inkml:context>
    <inkml:brush xml:id="br0">
      <inkml:brushProperty name="width" value="0.05" units="cm"/>
      <inkml:brushProperty name="height" value="0.05" units="cm"/>
      <inkml:brushProperty name="color" value="#004F8B"/>
    </inkml:brush>
  </inkml:definitions>
  <inkml:trace contextRef="#ctx0" brushRef="#br0">18 20 4706,'0'0'10882,"-2"-6"-10631,2 5-251,0 1 0,-1-1 0,1 0 0,0 1 0,0-1 0,0 0 0,-1 1 0,1-1 0,0 0 0,-1 1 0,1-1 0,0 0 0,-1 1-1,1-1 1,-1 1 0,1-1 0,-1 1 0,0-1 0,1 1 0,-1 0 0,1-1 0,-1 1 0,-1-1 0,-2 17 141,4 55 346,1-41-257,-1-20-197,0 1 0,1-1 1,0 1-1,1-1 0,0 0 1,1 0-1,0 0 1,1 0-1,0 0 0,0 0 1,1-1-1,0 0 0,1 0 1,8 10-1,-8-13 2,0 1 1,0-2-1,1 1 0,0-1 1,0 0-1,0 0 0,1 0 1,-1-1-1,1-1 0,0 1 1,0-1-1,1-1 0,-1 1 1,0-1-1,1-1 0,0 0 1,13 1-1,-14-2-119,0 0-1,-1 0 1,1-1 0,0 1-1,-1-2 1,1 1 0,0-1-1,-1 0 1,0-1 0,8-3-1,-12 4 26,0 0-1,0 0 1,0 0-1,-1-1 1,1 1-1,-1-1 1,1 1-1,-1-1 1,0 0-1,0 0 1,0 0-1,-1 0 1,1 0-1,-1-1 1,1 1-1,-1 0 1,0-1-1,0 1 1,-1-1-1,1 1 1,-1-1-1,0 0 1,0-6-1,0 2 14,-3-39-9,3 46 60,-1 0 0,1-1-1,0 1 1,-1 0 0,1 0-1,-1 0 1,1-1 0,-1 1-1,0 0 1,1 0-1,-1 0 1,0 0 0,0 0-1,0 0 1,0 0 0,0 0-1,0 1 1,0-1 0,0 0-1,0 1 1,0-1-1,0 0 1,0 1 0,-1-1-1,1 1 1,0 0 0,0-1-1,-1 1 1,1 0-1,-3 0 1,4 0-7,-1 0 0,0 1 0,1-1 0,-1 1 0,1-1 0,-1 1 0,0-1 0,1 1 0,-1 0 0,1-1 0,0 1 0,-1-1 0,1 1 0,-1 0 0,1-1 0,0 1 0,-1 0 0,1 0 0,0-1 0,0 1 0,0 0 0,0 0 0,0-1 0,0 1 0,0 0 0,0 1 0,-1 26-16,1-25 15,-1 4 29,2 1 0,-1 0 0,1-1 0,0 1 0,0-1 0,1 1-1,0-1 1,1 0 0,0 0 0,4 9 0,-5-12 1,1 0-1,0-1 1,0 1 0,0-1 0,0 0-1,1 1 1,0-1 0,-1-1-1,1 1 1,0-1 0,0 1 0,0-1-1,1 0 1,-1 0 0,0-1 0,1 0-1,-1 1 1,8 0 0,-5-1 11,1 0 0,0-1 1,-1 1-1,1-1 0,0-1 0,-1 1 1,1-1-1,0-1 0,-1 0 0,1 0 0,-1 0 1,0-1-1,0 0 0,0 0 0,9-6 1,3-4-551,0-2 1,-1 0-1,26-29 0,-34 32 314,1 1 0,0 0 0,1 0 0,0 1 0,1 1 0,-1 0 0,2 0 0,-1 1 0,1 1 0,24-9 0,-36 15 275,1 0-1,-1 0 0,0 1 1,1-1-1,-1 1 0,1-1 1,-1 1-1,1 0 0,-1-1 1,1 1-1,-1 1 0,1-1 1,-1 0-1,0 1 0,1-1 1,-1 1-1,1 0 1,-1-1-1,0 1 0,1 0 1,-1 1-1,0-1 0,0 0 1,0 1-1,0-1 0,0 1 1,3 3-1,-2 1 166,-1-1-1,0 1 1,0 0 0,-1 0 0,1 0-1,-1 0 1,-1 0 0,1 0 0,-1 1 0,-1 8-1,2-4-86,-2 1 0,1 0 0,-2 0 0,1 0 0,-2-1 0,1 1 0,-2-1 0,-4 13 0,6-20-197,0 0-1,-1 0 1,1-1 0,-1 1 0,0-1-1,1 1 1,-2-1 0,1 0 0,0 0-1,0-1 1,-1 1 0,0-1 0,1 1-1,-1-1 1,0-1 0,0 1 0,0 0-1,-1-1 1,1 0 0,0 0 0,0 0-1,-1 0 1,1-1 0,0 0 0,-8 0-1,4 0-537,-1 0-1,1-1 0,-1 1 0,1-2 0,-1 0 0,1 0 0,-10-3 0,-30-20-3765</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37.373"/>
    </inkml:context>
    <inkml:brush xml:id="br0">
      <inkml:brushProperty name="width" value="0.05" units="cm"/>
      <inkml:brushProperty name="height" value="0.05" units="cm"/>
      <inkml:brushProperty name="color" value="#004F8B"/>
    </inkml:brush>
  </inkml:definitions>
  <inkml:trace contextRef="#ctx0" brushRef="#br0">0 1 13686,'0'0'4066,"139"17"-2993,-61-15-977,7-2-96,-2 0-160,-2 0-2562,-8 0 2482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52.668"/>
    </inkml:context>
    <inkml:brush xml:id="br0">
      <inkml:brushProperty name="width" value="0.05" units="cm"/>
      <inkml:brushProperty name="height" value="0.05" units="cm"/>
      <inkml:brushProperty name="color" value="#004F8B"/>
    </inkml:brush>
  </inkml:definitions>
  <inkml:trace contextRef="#ctx0" brushRef="#br0">1 0 8788,'0'0'8204,"0"6"-7743,2 22-423,2-1 0,0 0 0,2 0 0,1-1 0,1 1 0,1-2 0,1 1 0,1-1 0,2-1 0,21 32 0,-25-42-8,1-1-1,0 0 1,1-1 0,1 0-1,0-1 1,0-1 0,1 0-1,0 0 1,1-1 0,0-1 0,1 0-1,-1-1 1,2 0 0,-1-2-1,0 0 1,1 0 0,0-2-1,32 4 1,-41-6-35,0 0-1,-1-1 0,1 0 1,0 0-1,0-1 1,0 0-1,0 0 0,0-1 1,-1 0-1,1 0 1,0 0-1,-1-1 0,11-6 1,-13 5-41,0 1 0,0-1 0,-1 0 0,1 0 0,-1-1 0,0 1 0,0-1 0,0 1 0,-1-1 0,0 0 0,0 0 0,0 0 0,0 0 0,-1-1 0,0 1 0,0 0 0,0-1 0,0-5 0,3-76 1436,-1 97-1493,0-1 1,1 1-1,0-1 1,1 0-1,0 0 1,1 0 0,0-1-1,0 0 1,0 0-1,1 0 1,0-1-1,16 12 1,-17-15-471,0 0 1,0-1-1,1 1 1,-1-1-1,1-1 1,0 1-1,9 1 1,23 0-4914</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37.729"/>
    </inkml:context>
    <inkml:brush xml:id="br0">
      <inkml:brushProperty name="width" value="0.05" units="cm"/>
      <inkml:brushProperty name="height" value="0.05" units="cm"/>
      <inkml:brushProperty name="color" value="#004F8B"/>
    </inkml:brush>
  </inkml:definitions>
  <inkml:trace contextRef="#ctx0" brushRef="#br0">0 1 14823,'0'0'3762</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52.799"/>
    </inkml:context>
    <inkml:brush xml:id="br0">
      <inkml:brushProperty name="width" value="0.05" units="cm"/>
      <inkml:brushProperty name="height" value="0.05" units="cm"/>
      <inkml:brushProperty name="color" value="#004F8B"/>
    </inkml:brush>
  </inkml:definitions>
  <inkml:trace contextRef="#ctx0" brushRef="#br0">523 206 6419,'0'0'5506,"-2"-16"-4246,-7-50-481,8 60-665,-1 1-1,1 0 1,-1-1 0,-1 1 0,1 0 0,-1 0-1,1 0 1,-1 1 0,-1-1 0,1 1 0,-1 0-1,0 0 1,0 0 0,0 0 0,0 0 0,0 1-1,-10-5 1,4 2-51,0 1-1,-1 1 1,0 0 0,0 0-1,0 1 1,-17-3-1,13 4-70,0 0-1,0 1 1,-1 0-1,1 1 0,0 1 1,0 1-1,0 0 1,0 1-1,0 0 1,-15 6-1,24-6 6,0-1 0,1 1 0,-1 0-1,1 0 1,0 1 0,0-1 0,0 1-1,1 0 1,-1 1 0,1-1 0,0 1 0,0-1-1,0 1 1,1 1 0,-1-1 0,1 0 0,1 1-1,-1 0 1,1-1 0,0 1 0,0 0-1,1 0 1,0 0 0,0 0 0,0 1 0,1-1-1,0 8 1,0-10 12,0 1 0,1 0-1,0-1 1,-1 1 0,2-1 0,-1 1-1,1-1 1,-1 1 0,1-1 0,0 0-1,1 0 1,-1 0 0,1 0 0,0 0-1,0 0 1,0-1 0,0 0 0,1 1-1,-1-1 1,1 0 0,0-1 0,0 1 0,0-1-1,0 0 1,0 0 0,1 0 0,-1 0-1,0-1 1,9 2 0,8 2 50,1-1 1,-1-1-1,0-1 0,1-1 1,24-1-1,-43-1-46,0 1 0,0-1 0,-1 1-1,1-1 1,0 0 0,-1 0 0,1 0 0,0 0 0,-1 0 0,1 0-1,-1-1 1,0 0 0,0 1 0,1-1 0,-1 0 0,0 0-1,0 0 1,-1 0 0,1 0 0,0-1 0,-1 1 0,1 0-1,-1-1 1,0 1 0,0-1 0,0 0 0,0 1 0,0-1 0,0 0-1,-1 1 1,1-4 0,1-12 55,0 0 0,-1-1 0,-2-31 0,0 21 193,1 29-202,3 14-443,45 95 330,-34-83 70,-1 1-1,-2-1 1,-1 2 0,-1 0 0,-1 0-1,5 36 1,-11-49-13,-1 0 1,-1 0-1,0 1 0,-1-1 1,0 0-1,-6 24 0,4-32-1,1 1 0,-2-1 0,1 0 0,-1 0 0,0 0 0,0 0 0,-1 0 0,0-1 0,0 0 0,0 0 0,-1 0 0,0-1 0,-12 9 0,1-3 22,0-1 0,-1-1 0,0-1 0,-1-1 1,0 0-1,0-1 0,0-1 0,0-1 0,-1-1 1,0 0-1,0-2 0,0 0 0,0-1 0,-30-4 1,42 2-7,0 0 0,0 0 0,1 0 0,-1-1 1,1 0-1,-1 0 0,1-1 0,0 0 1,1 0-1,-9-7 0,12 9 3,1 0 1,-1-1-1,1 1 1,0 0-1,0-1 0,-1 1 1,2-1-1,-1 1 1,0-1-1,0 0 1,1 0-1,0 0 0,-1 0 1,1 0-1,0 0 1,0 0-1,1-1 1,-1 1-1,1 0 0,0 0 1,0-1-1,0 1 1,0 0-1,0 0 1,1-1-1,-1 1 0,1 0 1,1-4-1,0 4-87,-1 0 0,1 1 0,1-1 0,-1 0 1,0 0-1,0 1 0,1-1 0,0 1 0,-1 0 0,1 0 0,6-3 0,43-22-3108,-20 11-1403,9-10-4459</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53.358"/>
    </inkml:context>
    <inkml:brush xml:id="br0">
      <inkml:brushProperty name="width" value="0.05" units="cm"/>
      <inkml:brushProperty name="height" value="0.05" units="cm"/>
      <inkml:brushProperty name="color" value="#004F8B"/>
    </inkml:brush>
  </inkml:definitions>
  <inkml:trace contextRef="#ctx0" brushRef="#br0">91 55 48,'0'0'13897,"21"-5"-13371,38-9 463,0 4 1,74-4 0,-78 11-1973,-88-1-5600,23 3 5676,-162-2-5428,156 3 6603,-1 2 0,0 0 0,0 1-1,1 1 1,0 1 0,0 0 0,0 1 0,-16 8-1,30-13-109,-1 1-1,0-1 0,1 1 1,-1 0-1,1 0 1,-1 0-1,1 0 0,0 1 1,0-1-1,0 0 0,0 1 1,0 0-1,1-1 0,-1 1 1,1 0-1,-1 0 1,1 0-1,-1 4 0,2-4-71,0-1 0,0 0-1,0 1 1,0-1-1,0 0 1,1 1 0,-1-1-1,1 0 1,-1 1-1,1-1 1,0 0 0,0 0-1,0 1 1,0-1 0,1 0-1,-1 0 1,0 0-1,1-1 1,-1 1 0,1 0-1,0 0 1,0-1-1,0 1 1,2 0 0,35 25 1804,83 40 0,-89-51-1212,-1 1 0,0 2-1,-2 1 1,45 37-1,-67-49-605,-2-1 1,1 1-1,-1 0 0,0 1 0,-1-1 0,0 1 0,8 19 1,-12-25-56,1 0 0,-1 1 1,0-1-1,0 0 0,0 1 1,-1-1-1,1 1 0,-1-1 1,0 1-1,0-1 0,0 1 1,0-1-1,-1 1 0,1-1 1,-1 1-1,0-1 1,0 0-1,0 1 0,0-1 1,-1 0-1,1 0 0,-1 0 1,0 0-1,0 0 0,0 0 1,-3 3-1,-2-1 35,-1 1 0,1-1 0,-1 0 0,0-1 0,0 0 0,0 0 0,-1-1 0,0 0 0,1-1 0,-15 3 0,-3-1 13,-1-1 1,-35-2-1,60-1-98,0 0 0,0 0 0,0 0 0,0 0 0,0-1 0,0 1 0,0-1 0,0 1 0,0-1 0,1 0 0,-1 0 0,0 0 0,0 0 0,1 0 0,-1 0 0,0-1 0,1 1 0,-1 0 0,1-1-1,0 1 1,-1-1 0,1 0 0,0 1 0,0-1 0,0 0 0,0 0 0,0 1 0,1-1 0,-1 0 0,0-4 0,-1 0-552,1-1 0,1 1 1,-1 0-1,1-1 0,0 1 0,1 0 0,0-1 1,0 1-1,2-7 0,12-24-5967</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53.716"/>
    </inkml:context>
    <inkml:brush xml:id="br0">
      <inkml:brushProperty name="width" value="0.05" units="cm"/>
      <inkml:brushProperty name="height" value="0.05" units="cm"/>
      <inkml:brushProperty name="color" value="#004F8B"/>
    </inkml:brush>
  </inkml:definitions>
  <inkml:trace contextRef="#ctx0" brushRef="#br0">44 114 9492,'0'0'3071,"22"1"-1307,6 1-1423,-3 1-35,0-2-1,0 0 0,45-5 1,-67 4-299,-1-1-1,0 1 1,0-1 0,0 0-1,0 0 1,1 1-1,-1-1 1,0-1 0,0 1-1,-1 0 1,1 0 0,0-1-1,0 1 1,-1-1 0,1 0-1,0 1 1,-1-1 0,0 0-1,1 0 1,-1 0 0,0 0-1,0 0 1,0 0-1,0 0 1,-1 0 0,1 0-1,0-1 1,-1 1 0,0 0-1,1 0 1,-1-1 0,0 1-1,0 0 1,0-1 0,-1 1-1,1 0 1,0 0 0,-1-1-1,0 1 1,1 0 0,-1 0-1,0 0 1,0 0-1,0 0 1,0 0 0,-1 0-1,1 0 1,0 0 0,-1 1-1,0-1 1,1 0 0,-1 1-1,0-1 1,0 1 0,1 0-1,-1 0 1,0 0 0,0 0-1,-1 0 1,-2-1-1,-8-2-97,-1 0-1,1 2 1,-1 0-1,0 0 1,0 1-1,0 1 1,0 0-1,0 1 0,-16 3 1,25-4 53,1 1 0,0 0 0,-1 0 1,1 0-1,0 1 0,0-1 0,0 1 0,0 0 0,0 0 1,0 0-1,0 1 0,1-1 0,-1 1 0,1 0 1,0 0-1,0 0 0,0 1 0,0-1 0,0 1 0,1-1 1,0 1-1,0 0 0,0 0 0,0 0 0,0 0 1,1 0-1,0 1 0,-1-1 0,2 0 0,-1 1 0,0-1 1,1 5-1,4 4-3358,17-8-1481</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54.073"/>
    </inkml:context>
    <inkml:brush xml:id="br0">
      <inkml:brushProperty name="width" value="0.05" units="cm"/>
      <inkml:brushProperty name="height" value="0.05" units="cm"/>
      <inkml:brushProperty name="color" value="#004F8B"/>
    </inkml:brush>
  </inkml:definitions>
  <inkml:trace contextRef="#ctx0" brushRef="#br0">113 1 9188,'0'0'2017,"0"95"-624,0-26 224,0 11-961,-21 2 368,-4-4 161,2-5-993,5-15-64,5-13-112,5-16 16,4-10-64,4-8 0,0-7-1233</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54.432"/>
    </inkml:context>
    <inkml:brush xml:id="br0">
      <inkml:brushProperty name="width" value="0.05" units="cm"/>
      <inkml:brushProperty name="height" value="0.05" units="cm"/>
      <inkml:brushProperty name="color" value="#004F8B"/>
    </inkml:brush>
  </inkml:definitions>
  <inkml:trace contextRef="#ctx0" brushRef="#br0">19 130 5923,'0'0'3297,"18"2"-2278,5 0-650,19 3 621,-1-2 1,1-2 0,-1-2 0,46-6 0,-85 6-973,0 1 1,0-1 0,1 0-1,-1 1 1,0-1-1,0-1 1,0 1-1,0 0 1,0 0 0,0-1-1,0 1 1,-1-1-1,1 1 1,-1-1-1,1 0 1,-1 0 0,1 0-1,-1 0 1,0 0-1,0 0 1,0 0-1,0 0 1,0 0 0,0 0-1,-1-1 1,1 1-1,-1 0 1,1 0-1,-1-1 1,0 1 0,0 0-1,0-1 1,0 1-1,-1 0 1,1-1-1,-1 1 1,1 0 0,-1 0-1,0-1 1,0 1-1,0 0 1,0 0 0,0 0-1,0 0 1,0 0-1,-1 0 1,1 0-1,-1 1 1,1-1 0,-1 0-1,0 1 1,-2-2-1,-6-3-109,0 1 0,-1 1 1,1 0-1,-1 0 0,0 1 0,0 0 0,-21-2 0,5 3-125,0 1 1,-32 3-1,52-1 213,-1 0 0,0 1 0,1 0 0,0 0 0,0 1-1,-1 0 1,1 0 0,1 1 0,-11 7 0,15-10-47,0 0 0,0 0 1,0 0-1,0 1 0,0-1 1,1 1-1,-1 0 0,0-1 0,1 1 1,-1 0-1,1 0 0,0 0 1,0 0-1,0 0 0,0 0 0,0 1 1,0-1-1,0 0 0,1 0 1,-1 1-1,1-1 0,-1 0 0,1 1 1,0-1-1,0 0 0,0 1 1,0-1-1,1 0 0,-1 1 0,1-1 1,-1 0-1,1 1 0,0-1 1,1 4-1,16 6-2077,11-6 810</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55.292"/>
    </inkml:context>
    <inkml:brush xml:id="br0">
      <inkml:brushProperty name="width" value="0.05" units="cm"/>
      <inkml:brushProperty name="height" value="0.05" units="cm"/>
      <inkml:brushProperty name="color" value="#004F8B"/>
    </inkml:brush>
  </inkml:definitions>
  <inkml:trace contextRef="#ctx0" brushRef="#br0">274 0 8116,'0'0'1288,"1"21"-746,47 278 3150,-31-212-2846,-44-93 368,-54-24-864,58 20-351,0 1 0,-1 1-1,0 1 1,0 2 0,0 0 0,-46-3-1,69 8-6,-1 1 0,1-1 0,0 1 0,0 0 0,0-1-1,0 1 1,0 0 0,0-1 0,0 1 0,0 0 0,0 0-1,1 0 1,-1 0 0,0 0 0,0 0 0,1 0 0,-1 0-1,1 0 1,-1 1 0,1-1 0,-1 0 0,1 0 0,0 0-1,0 1 1,-1-1 0,1 0 0,0 0 0,0 0 0,0 1-1,0-1 1,1 2 0,3 46-43,-2-43 74,0 1 0,0-1 0,1-1 0,0 1 0,0 0 0,1-1 0,0 0 0,0 1-1,0-1 1,0-1 0,1 1 0,-1-1 0,1 0 0,0 0 0,1 0 0,-1 0 0,1-1 0,0 0 0,-1 0 0,9 2 0,3 1 48,1 0 1,-1-1 0,1-1 0,0-1 0,0 0 0,20 0 0,-1-2 46,-1-2 0,0-1 0,47-9 0,-71 9-49,1-1 0,0 0 1,-1-1-1,0-1 1,0 0-1,0-1 0,0 0 1,-1-1-1,0 0 0,-1 0 1,1-1-1,15-16 1,-23 19-40,1 0 1,-1 1-1,0-1 1,0 0 0,0 0-1,-1-1 1,0 1 0,0 0-1,0-1 1,0 1-1,-1-1 1,0 0 0,-1 1-1,1-1 1,-1 0 0,0 0-1,-1-6 1,1 8-49,-1 1 1,1 0 0,-1 0-1,0 0 1,0 0 0,0 0-1,-1 0 1,1 0 0,-1 0-1,1 0 1,-1 0 0,0 1-1,0-1 1,0 1 0,0 0-1,-1-1 1,1 1-1,-1 0 1,1 0 0,-1 0-1,0 1 1,0-1 0,0 1-1,0-1 1,0 1 0,0 0-1,0 0 1,0 1 0,0-1-1,-5 0 1,6 1 9,1 0-1,-1 0 1,0 0 0,1 0-1,-1 0 1,0 0-1,1 0 1,-1 1 0,0-1-1,1 1 1,-1-1 0,1 1-1,-1 0 1,1 0 0,-1-1-1,1 1 1,-1 0-1,1 0 1,0 0 0,-1 1-1,1-1 1,-2 3 0,1-1-25,0 1 0,0 0 0,0 0 0,0 0 0,1 0 0,-1 0 0,1 0 0,0 0 0,0 5 0,0 2-23,0-1 0,1 1 0,0 0 0,0-1-1,1 1 1,1-1 0,4 15 0,-4-19 66,1 0 0,0 0 0,0 0-1,1 0 1,0-1 0,0 1 0,0-1 0,1 0 0,0 0 0,0-1 0,0 1 0,0-1 0,1 0-1,0-1 1,-1 1 0,1-1 0,1 0 0,6 2 0,-1-1 11,0 0 0,-1-1 1,1-1-1,0 1 0,0-2 0,0 0 0,0 0 1,1-1-1,16-3 0,-24 2-47,0 0 0,0-1 1,0 1-1,0-1 0,0 0 0,0-1 0,-1 1 0,1-1 0,-1 0 1,0 0-1,0 0 0,0-1 0,0 1 0,0-1 0,4-5 1,4-9-380,0 0 0,16-31 0,-21 34 223,1 1-1,1-1 1,0 1 0,14-14-1,-15 20 242,0 2-1,1-1 1,0 1-1,0 0 1,0 1-1,1 0 1,0 1-1,0 0 1,0 0 0,1 1-1,-1 0 1,1 1-1,0 0 1,-1 1-1,1 0 1,21 2-1,-27-1 20,-1 0 0,1 1-1,-1-1 1,0 1 0,1 0 0,-1 0-1,0 1 1,0 0 0,0-1-1,0 1 1,0 1 0,0-1-1,0 0 1,-1 1 0,1 0-1,-1 0 1,0 0 0,0 0 0,0 1-1,0-1 1,0 1 0,-1-1-1,1 1 1,-1 0 0,0 0-1,1 5 1,2 4 8,-1 0-1,0 0 1,-1 1 0,0 0-1,-1-1 1,-1 1-1,0 17 1,-1-27-118,-1-1 1,1 0-1,-1 1 1,0-1-1,0 0 1,0 1-1,0-1 1,-1 0-1,1 0 1,-1 0-1,0 0 1,0 0-1,0 0 1,0-1-1,-1 1 1,1-1-1,-1 1 1,1-1-1,-1 0 1,0 0-1,0 0 1,0 0-1,0-1 1,0 1-1,0-1 1,-1 0-1,1 0 1,-7 1-1,-7 3-1076,0-2 0,0 0 0,-1-1 0,-23 0 0,-14-2-4065</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55.977"/>
    </inkml:context>
    <inkml:brush xml:id="br0">
      <inkml:brushProperty name="width" value="0.05" units="cm"/>
      <inkml:brushProperty name="height" value="0.05" units="cm"/>
      <inkml:brushProperty name="color" value="#004F8B"/>
    </inkml:brush>
  </inkml:definitions>
  <inkml:trace contextRef="#ctx0" brushRef="#br0">1 0 7059,'0'0'5496,"1"4"-4962,10 33-255,-2 0 1,8 66-1,-7-36 233,66 395 888,-76-460-2326,-2-27-2504,-8-13-498</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57.361"/>
    </inkml:context>
    <inkml:brush xml:id="br0">
      <inkml:brushProperty name="width" value="0.05" units="cm"/>
      <inkml:brushProperty name="height" value="0.05" units="cm"/>
      <inkml:brushProperty name="color" value="#004F8B"/>
    </inkml:brush>
  </inkml:definitions>
  <inkml:trace contextRef="#ctx0" brushRef="#br0">0 389 7908,'19'-5'354,"0"-1"101,0 1-1,1 0 0,-1 2 0,1 0 0,0 1 0,0 1 0,-1 1 0,1 1 0,27 4 0,-31 0-199,-1 1 0,-1 0 0,1 0-1,-1 2 1,0 0 0,-1 0 0,1 1 0,-2 1 0,15 14-1,-20-18-205,-1 1 0,1 0 0,-1 0 0,0 0 0,-1 1 0,0 0 0,0 0 0,-1 1 0,0-1 0,0 1 0,-1 0 0,0 0 0,0 0 0,-1 0 0,-1 0-1,2 18 1,-4-23-42,1 1-1,-1 0 0,0 0 0,0-1 1,-1 1-1,0-1 0,1 1 0,-2-1 0,1 0 1,0 0-1,-1 0 0,0 0 0,0 0 1,0 0-1,0-1 0,0 1 0,-1-1 1,0 0-1,0 0 0,0 0 0,0-1 0,0 1 1,0-1-1,0 0 0,-1 0 0,-7 1 1,-5 3-78,1-2 0,-1 0 0,0-1 0,0-1 0,0 0 0,-23-2 0,38 0 45,-1 1 0,1-1 0,-1 0 0,1-1 0,-1 1 0,1 0 0,-1-1 0,1 1 0,-1-1 0,1 0 0,0 0 0,-1 0 0,1 0 0,0 0 0,0-1 0,0 1 0,0-1 0,0 1-1,0-1 1,0 0 0,0 1 0,1-1 0,-1 0 0,1 0 0,-1 0 0,1-1 0,0 1 0,0 0 0,0 0 0,0-1 0,0 1 0,0 0 0,1-1 0,-1 1 0,1-1 0,0 1 0,0-1 0,0 1 0,0-1 0,0 1 0,0-1 0,2-4 0,-1 0-21,0 0 1,1 0-1,1 0 1,-1 0 0,1 0-1,0 1 1,0-1 0,1 1-1,0 0 1,0 0 0,1 0-1,-1 0 1,12-9-1,13-5-8,2 2 0,0 0 0,1 3 0,60-22 0,-51 22 103,-1-2 1,60-34-1,-95 47 25,1 0 1,-1 0-1,1 0 1,-1-1 0,0 0-1,-1 0 1,1-1-1,-1 1 1,0-1-1,-1 0 1,1 0 0,-1 0-1,0 0 1,-1 0-1,0-1 1,3-8-1,-2-3 172,-1-1-1,0 1 1,-1-1-1,-3-32 1,1 44-225,0 0 0,-1 0 0,1 0 1,-1 0-1,-1 0 0,1 0 0,-1 1 0,-1-1 0,1 1 1,-1 0-1,0 0 0,0 0 0,-1 0 0,0 1 1,-7-6-1,9 7-22,-1 1 0,1 0 1,-1 0-1,0 0 0,-1 1 1,1 0-1,0-1 0,-1 1 1,1 1-1,-1-1 0,1 1 1,-1 0-1,0 0 0,0 0 1,1 0-1,-1 1 0,0 0 1,0 0-1,0 0 0,0 1 1,1 0-1,-1-1 0,-8 4 1,8-2-10,1 1 0,0-1 0,0 1 0,0 0 0,0 0-1,1 1 1,-1-1 0,1 1 0,0-1 0,0 1 0,0 0 0,0 0 0,1 1 0,-3 4 0,-25 67 25,30-76-14,-7 23 70,0 0 0,2 1 1,1-1-1,0 1 1,2 0-1,1 28 0,1-43-9,0 1 0,1-1-1,1 0 1,0 0 0,0 1 0,0-1-1,1-1 1,1 1 0,-1 0-1,2-1 1,-1 0 0,1 0-1,0 0 1,1 0 0,-1-1 0,1 0-1,1 0 1,11 9 0,-5-7-21,1 0 1,1-1-1,-1 0 1,1-2-1,1 1 0,-1-2 1,1 0-1,0-1 1,30 4-1,-2-4-311,0-2 0,62-4 0,-88 1 95,0-1 0,-1 0 0,0-1 0,1-1 0,-1-1 0,27-11-1,-39 14 267,0 0 1,-1-1-1,1 0 0,0 1 0,-1-2 0,0 1 0,0 0 0,0-1 0,0 0 0,0 0 1,-1 0-1,1 0 0,-1-1 0,0 1 0,-1-1 0,1 0 0,-1 0 0,0 0 1,0 0-1,-1 0 0,1 0 0,-1 0 0,0-1 0,0 1 0,-1-8 0,0 9-47,0 1-1,0-1 1,0 1-1,-1-1 0,1 1 1,-1-1-1,0 1 1,0-1-1,0 1 0,-1 0 1,1-1-1,-1 1 1,0 0-1,0 0 0,0 0 1,0 1-1,-3-4 1,1 3-58,0-1 1,-1 1 0,1 0 0,-1 1-1,0-1 1,0 1 0,0 0 0,0 0-1,0 0 1,-1 1 0,-5-1 0,-7-1-94,-1 0-1,0 1 1,0 1 0,0 1 0,-36 5 0,48-5 83,0 1-1,0 1 1,1-1-1,-1 1 0,1 0 1,0 1-1,-1-1 1,1 1-1,0 1 1,0-1-1,1 1 1,-1 0-1,1 0 1,0 1-1,0-1 1,0 1-1,1 0 1,-1 0-1,1 1 1,-3 5-1,5-7-1,0 0 1,0-1-1,1 1 1,-1 0-1,1 0 1,0 0-1,0 0 0,0 0 1,1 0-1,-1 0 1,1 0-1,0 0 0,0 0 1,1 0-1,-1 0 1,1 0-1,0 0 1,0 0-1,2 5 0,-1-5 21,1 0 0,-1 0 1,1 0-1,1 0 0,-1-1 0,0 1 0,1-1 0,-1 0 0,1 0 0,0 0 0,0-1 0,1 1 0,8 3 0,4 1 34,1-2-1,1 0 1,-1-1 0,1 0-1,0-2 1,36 1 0,-48-3-25,3 1 5,-1-1 0,1-1 0,-1 0 1,1 0-1,-1 0 0,11-4 0,-17 4 8,0-1 0,0 1 0,-1-1 0,1 0 0,0 0 0,-1 0 1,1 0-1,-1 0 0,1-1 0,-1 1 0,0-1 0,0 1 0,0-1 0,0 0 0,-1 0 0,1 0 0,-1 0 0,0 0 0,0 0 0,0 0 0,1-6 0,1-5 9,0-1-1,-2 1 1,1-24 0,-2 34-33,0 0 1,0 0 0,0 0-1,-1 0 1,0 0-1,1 0 1,-1 0 0,0 0-1,-1 0 1,1 0 0,-1 1-1,0-1 1,0 0-1,0 1 1,0 0 0,-6-7-1,8 10-10,0 0 0,0-1 0,-1 1 0,1 0-1,0 0 1,0-1 0,-1 1 0,1 0-1,0 0 1,-1 0 0,1 0 0,0 0 0,-1-1-1,1 1 1,0 0 0,0 0 0,-1 0 0,1 0-1,0 0 1,-1 0 0,1 0 0,0 0-1,-1 0 1,1 0 0,0 0 0,-1 0 0,1 0-1,0 0 1,-1 1 0,1-1 0,0 0 0,-1 0-1,1 0 1,0 0 0,-1 1 0,1-1-1,0 0 1,0 0 0,-1 0 0,1 1 0,0 0-1,-5 18-261,7 22 111,-1-35 165,1 0 0,0-1-1,0 1 1,1-1-1,-1 1 1,1-1 0,0 0-1,0 0 1,1 0-1,0 0 1,0-1 0,0 0-1,0 1 1,1-1-1,-1-1 1,1 1-1,0-1 1,0 0 0,0 0-1,1 0 1,-1-1-1,1 1 1,10 1 0,5 3-2,-1-2 1,1-1-1,0 0 1,0-2-1,30 0 1,-44-1-40,-1-1 0,0 0 1,1-1-1,-1 0 0,0 0 1,0 0-1,0 0 0,0-1 1,0 0-1,0-1 0,0 1 0,0-1 1,7-5-1,-10 5 8,0 0 1,0-1-1,0 0 0,0 1 0,-1-1 1,1 0-1,-1 0 0,0 0 0,0 0 1,-1-1-1,1 1 0,-1-1 0,0 1 1,0-1-1,0 1 0,-1-1 0,0 1 1,0-1-1,0-5 0,1 4 65,-1-1-1,0 1 0,0-1 1,-1 1-1,1-1 1,-1 1-1,-1 0 0,1-1 1,-1 1-1,0 0 1,-1 0-1,1 0 1,-1 0-1,0 1 0,-1-1 1,1 1-1,-8-9 1,19 60-316,-5-37 290,2-1 0,-1 0 0,1 0 1,1 0-1,-1-1 0,1 0 1,0 0-1,1 0 0,0-1 1,0 0-1,0 0 0,1-1 0,-1 1 1,2-2-1,12 7 0,-4-5 42,-1 0 0,1-1 0,0-1-1,0-1 1,0 0 0,0-1 0,26-1-1,-39-1-66,-1 0 0,1 0 1,-1-1-1,1 1 0,-1-1 0,1 0 0,-1 0 0,0 0 0,1-1 0,-1 1 0,0-1 0,0 0 0,0 0 0,0 0 0,0 0 0,-1 0 0,1-1 0,-1 1 0,1-1 0,-1 1 0,0-1 0,0 0 0,0 0 0,0 0 0,-1 0 0,1-1 1,-1 1-1,0 0 0,2-7 0,0-6-83,1-1 1,-2 0-1,0 0 0,-1-30 574,-1 71 95,-1-20-549,1 1-1,0 0 0,1-1 0,-1 1 0,1-1 1,0 1-1,0-1 0,1 1 0,-1-1 1,1 0-1,0 1 0,0-1 0,0 0 0,1 0 1,-1 0-1,1-1 0,0 1 0,0-1 1,0 1-1,1-1 0,-1 0 0,1 0 0,0-1 1,-1 1-1,1-1 0,8 4 0,0-2-697,1 0 0,-1-1 0,1-1 0,0 0 0,0 0 0,0-1 0,0-1-1,18-1 1,19-4-3688</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57.996"/>
    </inkml:context>
    <inkml:brush xml:id="br0">
      <inkml:brushProperty name="width" value="0.05" units="cm"/>
      <inkml:brushProperty name="height" value="0.05" units="cm"/>
      <inkml:brushProperty name="color" value="#004F8B"/>
    </inkml:brush>
  </inkml:definitions>
  <inkml:trace contextRef="#ctx0" brushRef="#br0">53 147 3201,'-5'-16'1369,"-2"-4"-720,-15-43 244,15 16 6844,-3 153-5656,9-70-1921,1 0 0,2 1-1,2-1 1,1 0 0,10 37 0,-13-64-131,1 0 0,0 0 0,0-1 1,1 1-1,0-1 0,0 0 0,1 0 0,0 0 1,1-1-1,0 0 0,0 0 0,0 0 0,1-1 1,0 0-1,0 0 0,0 0 0,1-1 0,0 0 1,0-1-1,0 0 0,1 0 0,-1-1 0,1 0 1,0 0-1,14 2 0,-15-4 15,1 0 0,-1 0 0,1 0 0,-1-1 0,1-1 0,-1 1-1,1-1 1,-1-1 0,0 0 0,1 0 0,12-5 0,-17 5-71,0-1 0,0 0-1,0 1 1,0-1 0,-1-1 0,1 1 0,-1 0-1,0-1 1,0 0 0,0 1 0,-1-1 0,1 0-1,-1-1 1,0 1 0,0 0 0,-1-1 0,1 1-1,-1-1 1,0 1 0,0-1 0,0 0 0,0-7-1,0 1-13,-1 0-1,0 1 0,0-1 1,-1 0-1,-3-12 0,4 21 29,0 0-1,-1 0 0,1-1 0,-1 1 1,0 0-1,1 0 0,-1 0 1,0 0-1,0 0 0,-1 0 1,1 0-1,0 0 0,-1 0 1,1 1-1,-1-1 0,1 0 0,-1 1 1,0-1-1,0 1 0,1 0 1,-1 0-1,0 0 0,0 0 1,0 0-1,-1 0 0,1 0 1,0 0-1,0 1 0,0-1 0,-1 1 1,-1 0-1,2 0-7,1 1 0,0 0-1,-1 0 1,1 0 0,0 0 0,0 0-1,0 0 1,0 0 0,0 0 0,0 0-1,0 0 1,0 1 0,0-1 0,0 0-1,1 1 1,-1-1 0,0 0 0,1 1-1,-1-1 1,1 1 0,0-1 0,0 1-1,-1-1 1,1 1 0,0-1 0,0 4-1,-2 47-118,2-49 136,0 4-6,0 0-1,0 0 0,1 0 0,0-1 1,0 1-1,1 0 0,0-1 0,0 1 1,0-1-1,1 1 0,4 6 0,-4-9 18,0 0-1,0 0 0,1 0 0,0 0 0,0-1 0,0 0 0,0 0 0,0 0 0,0 0 0,1-1 0,-1 1 0,1-1 0,0 0 0,0 0 0,9 1 0,-5 0-4,0-1 0,1-1-1,-1 0 1,1 0-1,-1 0 1,1-2-1,-1 1 1,1-1 0,-1 0-1,1-1 1,-1 0-1,0 0 1,0-1 0,0-1-1,0 1 1,0-1-1,9-7 1,-8 4-116,0-1 1,0 0 0,-1-1-1,-1 0 1,1 0-1,-2-1 1,1 0-1,-1 0 1,-1-1 0,0 0-1,0 0 1,7-21-1,-8 19 56,0-2-5,1-1 1,0 1-1,1 1 0,15-24 1,-20 36 84,-1 0 0,1-1 1,-1 1-1,1 0 0,0 0 1,0 0-1,0 0 0,1 0 0,-1 0 1,0 1-1,1-1 0,-1 1 0,1 0 1,-1-1-1,1 1 0,0 0 1,-1 1-1,1-1 0,0 0 0,0 1 1,-1-1-1,1 1 0,0 0 1,0 0-1,0 0 0,0 1 0,-1-1 1,1 1-1,0-1 0,0 1 0,-1 0 1,1 0-1,0 0 0,3 2 1,-1 0 94,-1 1 0,1 0 0,-1 0 0,0 0 1,0 1-1,0-1 0,0 1 0,-1 0 1,0 0-1,0 0 0,0 1 0,-1-1 0,0 0 1,0 1-1,2 8 0,1 5 163,-1 0 0,0 0 0,1 29 1,-5-40-236,1 1 1,-1 0 0,0-1 0,-1 1-1,0 0 1,0-1 0,-1 1 0,-4 12-1,4-18-67,0 0 0,0 0 0,0 0 0,0 0 0,0 0-1,-1 0 1,1-1 0,-1 0 0,0 1 0,1-1 0,-1 0-1,0 0 1,0 0 0,-1-1 0,1 1 0,0-1 0,0 0 0,-1 0-1,1 0 1,-1 0 0,1 0 0,-1-1 0,-5 0 0,-8 2-1224,0-1 1,0-1 0,0 0 0,0-1 0,-1-1 0,-18-5 0,-29-14-5092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52.994"/>
    </inkml:context>
    <inkml:brush xml:id="br0">
      <inkml:brushProperty name="width" value="0.05" units="cm"/>
      <inkml:brushProperty name="height" value="0.05" units="cm"/>
      <inkml:brushProperty name="color" value="#004F8B"/>
    </inkml:brush>
  </inkml:definitions>
  <inkml:trace contextRef="#ctx0" brushRef="#br0">129 111 8724,'0'0'3025,"-89"-107"-287,75 104-2018,1 3-720,5 20-1569,4 19-2513,4 6-4674</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58.334"/>
    </inkml:context>
    <inkml:brush xml:id="br0">
      <inkml:brushProperty name="width" value="0.05" units="cm"/>
      <inkml:brushProperty name="height" value="0.05" units="cm"/>
      <inkml:brushProperty name="color" value="#004F8B"/>
    </inkml:brush>
  </inkml:definitions>
  <inkml:trace contextRef="#ctx0" brushRef="#br0">0 10 11109,'0'0'4786,"110"0"-4482,-31 0-304,6-2-368,-2-5-4450</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58.675"/>
    </inkml:context>
    <inkml:brush xml:id="br0">
      <inkml:brushProperty name="width" value="0.05" units="cm"/>
      <inkml:brushProperty name="height" value="0.05" units="cm"/>
      <inkml:brushProperty name="color" value="#004F8B"/>
    </inkml:brush>
  </inkml:definitions>
  <inkml:trace contextRef="#ctx0" brushRef="#br0">1 51 12374,'0'0'240,"142"-4"2305,-69-5-1601,-1 3-720,-7-1-95,-14 1-17,-17 2-144,-16 1 32,-14 3-977,-12-6-6066,-25 0-689</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59.006"/>
    </inkml:context>
    <inkml:brush xml:id="br0">
      <inkml:brushProperty name="width" value="0.05" units="cm"/>
      <inkml:brushProperty name="height" value="0.05" units="cm"/>
      <inkml:brushProperty name="color" value="#004F8B"/>
    </inkml:brush>
  </inkml:definitions>
  <inkml:trace contextRef="#ctx0" brushRef="#br0">1 23 1809,'0'0'9044,"110"11"-5827,-50-11-1712,6 0-1009,-4 0-256,-4-7-240,-8-4-1136,-11-4-3666</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59.363"/>
    </inkml:context>
    <inkml:brush xml:id="br0">
      <inkml:brushProperty name="width" value="0.05" units="cm"/>
      <inkml:brushProperty name="height" value="0.05" units="cm"/>
      <inkml:brushProperty name="color" value="#004F8B"/>
    </inkml:brush>
  </inkml:definitions>
  <inkml:trace contextRef="#ctx0" brushRef="#br0">449 142 8884,'0'0'8508,"2"-17"-7900,6-54 121,-8 69-717,0 0 0,-1 0 1,1 0-1,0 0 1,-1 0-1,0 0 0,1 0 1,-1 0-1,0 0 1,0 0-1,0 1 1,0-1-1,0 0 0,-1 1 1,1-1-1,0 0 1,-1 1-1,1 0 0,-1-1 1,0 1-1,1 0 1,-1 0-1,0 0 1,0 0-1,0 0 0,0 0 1,1 0-1,-1 1 1,0-1-1,0 1 0,-1-1 1,1 1-1,0 0 1,0 0-1,-4 0 0,-1-1 43,-8-2-74,0 2 0,0-1-1,0 2 1,0 0 0,-1 1 0,1 0-1,0 1 1,0 1 0,1 1-1,-1 0 1,1 0 0,-1 2 0,1 0-1,1 0 1,-26 17 0,28-16 22,0 2 0,1-1 0,0 1 0,1 1 1,0 0-1,0 0 0,1 1 0,0 0 0,1 0 1,0 1-1,1 0 0,0 0 0,1 0 0,0 1 0,1 0 1,1 0-1,0 0 0,-2 17 0,4-19 48,0-1 1,0 1-1,1-1 1,1 1-1,0-1 1,0 1-1,1-1 0,0 0 1,1 0-1,0 0 1,1 0-1,0 0 0,0-1 1,1 1-1,0-1 1,1 0-1,0-1 1,0 1-1,1-1 0,0-1 1,0 1-1,1-1 1,0 0-1,0-1 0,1 0 1,0 0-1,0-1 1,0 0-1,1-1 1,-1 0-1,1 0 0,19 4 1,-4-2-28,-1-1 1,1-2 0,0 0-1,0-1 1,0-2-1,0-1 1,1 0 0,38-9-1,-58 8-426,1 0 0,0 0-1,-1-1 1,0 0 0,0-1 0,0 1-1,8-7 1,14-22-6310,-14 0-3314</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59.706"/>
    </inkml:context>
    <inkml:brush xml:id="br0">
      <inkml:brushProperty name="width" value="0.05" units="cm"/>
      <inkml:brushProperty name="height" value="0.05" units="cm"/>
      <inkml:brushProperty name="color" value="#004F8B"/>
    </inkml:brush>
  </inkml:definitions>
  <inkml:trace contextRef="#ctx0" brushRef="#br0">1 38 8404,'0'0'347,"17"-6"440,-8 3-617,6-3 458,-1 1 0,1 0 0,0 1 0,1 1 1,-1 1-1,1 0 0,-1 1 0,1 0 0,27 3 0,-39 0-602,-1 0 0,1-1 0,-1 1-1,1 0 1,-1 1 0,0-1 0,0 0 0,0 1 0,0 0 0,-1 0 0,1 0 0,-1 0 0,1 0 0,-1 0 0,0 1 0,0-1 0,-1 1 0,1-1 0,-1 1 0,1 0 0,-1-1 0,0 1 0,-1 0-1,1 0 1,-1 0 0,1 0 0,-2 6 0,2-3-24,-1 0 0,0 0 0,-1 1 1,1-1-1,-1 0 0,-1 0 0,1 0 0,-1 0 0,-1 0 0,1-1 0,-1 1 0,0 0 0,-1-1 0,-4 7 0,2-6-13,-1 0-1,0 0 0,-1-1 1,1 0-1,-1 0 0,-1-1 1,1 0-1,-1-1 1,-16 7-1,15-8-503,0 0 0,0-1 0,0 0 0,-1-1 0,-14 0 0,24-1 482,1 0 1,0 0-1,-1 0 1,1 0-1,0 0 1,-1 0 0,1 0-1,0 0 1,-1 0-1,1 0 1,0-1 0,-1 1-1,1 0 1,0 0-1,0 0 1,-1 0-1,1 0 1,0-1 0,0 1-1,-1 0 1,1 0-1,0-1 1,0 1 0,0 0-1,-1 0 1,1-1-1,0 1 1,0 0-1,0 0 1,0-1 0,0 1-1,-1 0 1,1-1-1,0 1 1,0 0-1,0-1 1,0 1 0,0 0-1,0-1 1,0 1-1,0 0 1,0-1 0,0 1-1,0 0 1,0 0-1,1-1 1,-1 1-1,0 0 1,0-1 0,0 1-1,0 0 1,0 0-1,1-1 1,-1 1 0,0 0-1,0 0 1,1-1-1,17-16-381,-6 14 501,1-1 1,0 2-1,-1 0 0,1 0 0,0 1 0,0 1 1,0 0-1,0 1 0,0 0 0,0 1 0,0 0 0,0 1 1,-1 1-1,1 0 0,-1 1 0,19 9 0,-23-9 77,1-1-1,-1 1 0,0 1 0,-1 0 0,0 0 0,0 0 0,0 1 0,0 0 1,-1 0-1,0 1 0,-1-1 0,0 1 0,0 1 0,0-1 0,-1 1 0,-1 0 0,1-1 1,-1 2-1,-1-1 0,0 0 0,0 0 0,-1 1 0,1 11 0,-3-17-149,1-1-1,-1 0 0,0 0 1,0 0-1,0 0 0,0 0 1,0 0-1,-1-1 0,0 1 1,1 0-1,-1-1 0,0 1 1,0-1-1,0 1 0,0-1 1,-1 0-1,1 0 0,-1 0 1,1 0-1,-1 0 0,0-1 1,0 1-1,1-1 0,-1 0 1,0 0-1,0 0 0,-4 1 1,-8 2 32,0 0 0,0-1-1,0 0 1,-20 0 0,-15-2-1295,-1-2-1,-52-7 1,88 7-1454,4 1-1880</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01.301"/>
    </inkml:context>
    <inkml:brush xml:id="br0">
      <inkml:brushProperty name="width" value="0.05" units="cm"/>
      <inkml:brushProperty name="height" value="0.05" units="cm"/>
      <inkml:brushProperty name="color" value="#004F8B"/>
    </inkml:brush>
  </inkml:definitions>
  <inkml:trace contextRef="#ctx0" brushRef="#br0">0 58 3858,'0'0'6627,"23"-8"-4650,10-4-1452,1 2 1,0 2-1,0 0 1,60-3 0,51 10-276,-144 1-626,-25 0-4237,-82 0-3604,68 0 6339</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01.648"/>
    </inkml:context>
    <inkml:brush xml:id="br0">
      <inkml:brushProperty name="width" value="0.05" units="cm"/>
      <inkml:brushProperty name="height" value="0.05" units="cm"/>
      <inkml:brushProperty name="color" value="#004F8B"/>
    </inkml:brush>
  </inkml:definitions>
  <inkml:trace contextRef="#ctx0" brushRef="#br0">230 0 176,'0'0'1115,"-20"2"16,8-1-884,-2-1 114,1 1-1,0 1 0,0 0 0,0 0 0,0 1 0,1 1 0,-1 0 0,1 1 0,0 0 0,0 1 0,-18 11 0,28-15-233,0-1 0,0 1 0,0 0 0,0 0 0,0 0 0,0 0 1,1 0-1,-1 0 0,1 1 0,-1-1 0,1 0 0,0 1 0,0-1 0,0 1 0,0-1 1,0 1-1,1-1 0,-1 1 0,1 0 0,0-1 0,-1 1 0,1 0 0,1 0 0,-1-1 0,0 1 1,1 0-1,-1-1 0,1 1 0,0-1 0,-1 1 0,1-1 0,1 1 0,1 3 0,2 2 142,1-1 0,0 0 0,0 0 0,1 0 0,-1-1 0,1 0 0,1 0 0,11 7 0,62 31 1127,-42-24-822,42 29 0,-72-42-555,0-1 1,-1 1 0,1 0-1,-2 1 1,1 0-1,-1 0 1,0 1-1,-1 0 1,10 18 0,-13-23-16,-1 0 0,0 0 1,0 0-1,-1 0 0,1 0 1,-1 1-1,0-1 0,0 1 1,0-1-1,-1 1 0,1-1 1,-1 1-1,0 0 0,-1-1 1,1 1-1,-1-1 0,0 1 1,0-1-1,0 0 0,0 1 1,-1-1-1,0 0 0,0 0 1,0 0-1,0 0 1,-1 0-1,0 0 0,0-1 1,0 1-1,0-1 0,0 0 1,0 0-1,-1 0 0,0 0 1,1-1-1,-1 1 0,-5 1 1,-4 2 36,-1 0 0,0-1 0,0 0 1,-1-2-1,1 1 0,-1-2 0,0 0 1,0-1-1,0 0 0,-18-2 0,30 1-20,1-1-1,-1 1 1,0-1-1,1 1 0,-1-1 1,0 0-1,1 0 1,-1 0-1,1 0 1,-1-1-1,1 1 0,0-1 1,-1 1-1,1-1 1,0 0-1,0 0 0,0 0 1,0 0-1,1 0 1,-1 0-1,0-1 0,1 1 1,0-1-1,-1 1 1,1-1-1,0 1 0,0-1 1,0-4-1,0 3-45,0 1 0,1-1 0,0 1 0,0 0-1,0-1 1,0 1 0,0-1 0,1 1 0,-1-1 0,1 1 0,0 0-1,0-1 1,1 1 0,-1 0 0,0 0 0,1 0 0,0 0 0,0 0-1,0 0 1,0 1 0,0-1 0,6-4 0,66-40-3973,-58 38 2492,34-21-4956</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02.039"/>
    </inkml:context>
    <inkml:brush xml:id="br0">
      <inkml:brushProperty name="width" value="0.05" units="cm"/>
      <inkml:brushProperty name="height" value="0.05" units="cm"/>
      <inkml:brushProperty name="color" value="#004F8B"/>
    </inkml:brush>
  </inkml:definitions>
  <inkml:trace contextRef="#ctx0" brushRef="#br0">130 117 11621,'18'4'344,"10"4"49,0-2 0,0-1 0,52 3 0,-79-11-205,-1 0 0,1 1 0,-1-1 0,1 0 0,-1 0 0,0 0 0,0 0 0,0 0 0,0 0 0,-1 0 0,1 0 0,-3-5 0,0 2-179,-1-1 0,0 1 0,-1 1 1,1-1-1,-1 1 0,0-1 0,-1 1 1,1 1-1,-1-1 0,0 1 0,0 0 1,0 0-1,-1 1 0,1 0 0,-12-4 1,3 2-55,-1 0 0,1 1 0,-1 1 1,1 0-1,-1 1 0,-19 0 0,32 2 37,-1 0-1,1 0 1,-1 0-1,1 0 1,-1 1-1,1 0 1,-1 0-1,1 0 1,0 0-1,-1 0 1,1 0-1,0 1 1,0 0-1,0 0 1,0 0-1,0 0 1,1 0-1,-1 0 1,0 1-1,1-1 1,0 1-1,-1 0 1,1 0-1,0-1 1,1 2-1,-1-1 1,0 0-1,1 0 1,0 0-1,0 1 1,0-1-1,0 0 1,0 1-1,1-1 1,-1 1-1,1-1 1,0 1-1,0-1 1,0 1-1,1-1 1,-1 1-1,2 3 1,-1-5-50,0 1 1,0-1-1,0 0 1,0 0-1,0 0 1,1 0-1,-1 0 1,1 0-1,-1 0 1,1 0-1,0-1 1,0 1 0,0-1-1,0 1 1,0-1-1,0 0 1,0 0-1,0 0 1,0 0-1,1 0 1,-1 0-1,0 0 1,1-1-1,-1 1 1,0-1-1,1 0 1,-1 0-1,5 0 1,9 1-1197,-1-1 0,0 0 0,22-4 0,22-10-5464</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02.367"/>
    </inkml:context>
    <inkml:brush xml:id="br0">
      <inkml:brushProperty name="width" value="0.05" units="cm"/>
      <inkml:brushProperty name="height" value="0.05" units="cm"/>
      <inkml:brushProperty name="color" value="#004F8B"/>
    </inkml:brush>
  </inkml:definitions>
  <inkml:trace contextRef="#ctx0" brushRef="#br0">172 0 9588,'0'0'2866,"-25"103"-1842,8-34 289,-5 7-513,-1 4 385,2-7-1009,1-12-32,3-12 32,5-14-144,3-11-32,3-7-16,6-9-720,0-6-561</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02.728"/>
    </inkml:context>
    <inkml:brush xml:id="br0">
      <inkml:brushProperty name="width" value="0.05" units="cm"/>
      <inkml:brushProperty name="height" value="0.05" units="cm"/>
      <inkml:brushProperty name="color" value="#004F8B"/>
    </inkml:brush>
  </inkml:definitions>
  <inkml:trace contextRef="#ctx0" brushRef="#br0">0 146 8436,'0'0'1158,"23"5"827,-19-4-1861,35 9 706,-1-2 0,1-2 0,45 1 0,-76-7-715,4 0 110,-1 0 0,0 0 0,1-1 0,-1 0 0,22-7-1,-30 7-194,1-1-1,-1 1 1,0-1-1,0 0 0,0 0 1,0-1-1,0 1 0,0 0 1,0-1-1,-1 0 0,1 0 1,-1 0-1,0 0 0,0 0 1,0 0-1,0-1 0,-1 1 1,1 0-1,-1-1 0,0 0 1,0 1-1,1-5 1,-1 5-39,0 0 1,0-1 0,0 1 0,-1-1 0,1 1-1,-1 0 1,0-1 0,0 1 0,0-1 0,-1 1 0,1-1-1,-1 1 1,1-1 0,-1 1 0,0 0 0,-1 0 0,1-1-1,0 1 1,-1 0 0,0 0 0,0 0 0,-3-4 0,1 4-16,-1 0 1,1 0 0,-1 1 0,1-1-1,-1 1 1,0 0 0,0 0 0,0 1 0,0 0-1,0-1 1,0 2 0,0-1 0,0 0-1,-10 2 1,2-2-20,-1 2-1,0 0 1,1 1 0,-1 0-1,1 1 1,-1 0-1,-22 9 1,31-9 6,0-1 1,0 0-1,0 1 1,0 0-1,0 0 0,1 1 1,-1-1-1,1 1 1,0 0-1,0 0 0,0 1 1,1-1-1,0 1 1,-1 0-1,2-1 0,-1 1 1,0 1-1,1-1 1,0 0-1,0 1 0,-1 7 1,1 9-2259,2-5-2384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53.432"/>
    </inkml:context>
    <inkml:brush xml:id="br0">
      <inkml:brushProperty name="width" value="0.05" units="cm"/>
      <inkml:brushProperty name="height" value="0.05" units="cm"/>
      <inkml:brushProperty name="color" value="#004F8B"/>
    </inkml:brush>
  </inkml:definitions>
  <inkml:trace contextRef="#ctx0" brushRef="#br0">266 136 9332,'0'0'5643,"0"-17"-3877,-2-56-1123,2 71-639,-1 0-1,1 0 1,-1 0 0,0 0-1,1 0 1,-1 0 0,0 0-1,0 0 1,0 0 0,0 0-1,-1 1 1,1-1 0,-1 0-1,1 1 1,-1-1 0,1 1-1,-1-1 1,0 1 0,1 0 0,-1 0-1,0 0 1,0 0 0,0 0-1,0 0 1,0 0 0,0 1-1,-4-1 1,-2-1-16,0 1 0,-1 1-1,1 0 1,0 0 0,-10 1 0,11 0 14,-1 0 1,1 0 0,0 1 0,0 0 0,0 1 0,0-1 0,0 1 0,0 1 0,1-1 0,-1 1 0,1 0 0,0 0 0,0 1 0,1 0 0,-1 0 1,1 0-1,0 1 0,1 0 0,-1 0 0,1 0 0,0 0 0,1 1 0,-1-1 0,1 1 0,-3 11 0,3-10 6,1-1 0,0 0 0,0 1 0,0-1 0,1 1 0,0 0 0,1 0 0,0-1-1,0 1 1,0 0 0,1-1 0,1 1 0,-1 0 0,1-1 0,0 1 0,1-1 0,-1 0 0,2 0 0,-1 0 0,1 0 0,0-1 0,0 1 0,7 7 0,2-2-65,1-1 0,0 0 0,0-1 0,1-1 0,0 0 0,0-1 1,1-1-1,0 0 0,0-2 0,26 7 0,-16-6-339,1-2 1,0 0-1,0-2 0,0-1 1,1-1-1,26-4 0,-50 3 427,-1 1 1,0-1-1,0 1 0,1-1 0,-1 0 1,0 0-1,0-1 0,0 1 0,0-1 1,-1 1-1,1-1 0,0 0 0,-1 0 1,1 0-1,-1 0 0,1-1 0,-1 1 0,0-1 1,0 1-1,0-1 0,0 0 0,-1 0 1,1 1-1,-1-1 0,0 0 0,0-1 1,0 1-1,0 0 0,0 0 0,-1 0 0,1-1 1,-1 1-1,0 0 0,0 0 0,0-1 1,-1-2-1,0-7 392,0 0 0,-2 1 0,1 0 1,-1-1-1,-1 1 0,0 0 0,-1 1 0,-7-15 1,13 57-682,-1-10 244,1-15 14,1 0-1,0 0 1,0-1-1,1 1 1,-1-1 0,1 1-1,0-1 1,1 0 0,-1 0-1,1 0 1,0-1-1,0 1 1,1-1 0,-1 0-1,1 0 1,0-1-1,0 1 1,10 4 0,-8-4-34,0-1 1,0 0 0,1-1 0,-1 1-1,1-1 1,0-1 0,-1 1 0,1-1-1,0-1 1,0 1 0,0-2 0,0 1-1,-1-1 1,11-2 0,-14 2 23,-1 0 0,1 0 0,-1 0 0,0-1 0,1 0-1,-1 0 1,0 0 0,0 0 0,0 0 0,0 0 0,0-1 0,-1 1 0,1-1 0,-1 0 0,0 0 0,0 0 0,0 0 0,0 0 0,0-1 0,0 1 0,0-4 0,3-8-35,-1 1 1,-1-1 0,-1 0-1,1-15 1,-1 16 294,-1 1 1,2-1-1,4-16 0,-3 41 192,-1 10-486,0 1 0,2-1-1,0 0 1,13 32 0,-15-45-311,0 0 0,1-1 1,0 1-1,0-1 1,1 0-1,0 0 0,0-1 1,1 1-1,0-1 0,0-1 1,1 1-1,-1-1 1,1 0-1,0 0 0,8 3 1,20 4-4407</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03.738"/>
    </inkml:context>
    <inkml:brush xml:id="br0">
      <inkml:brushProperty name="width" value="0.05" units="cm"/>
      <inkml:brushProperty name="height" value="0.05" units="cm"/>
      <inkml:brushProperty name="color" value="#004F8B"/>
    </inkml:brush>
  </inkml:definitions>
  <inkml:trace contextRef="#ctx0" brushRef="#br0">490 1 7155,'0'0'4141,"-1"20"-3210,1-19-929,-5 185 1839,5-145-1304,2 0-1,2 1 0,10 43 0,-5-58-421,-6-20-50,-1 1 1,0-1-1,0 1 1,-1-1-1,1 13 0,-12-23 287,-54-27-1121,-105-32 0,132 51 451,0 2-1,-1 2 0,0 1 0,-61-1 0,97 7 320,1 0 0,0 0-1,-1 0 1,1 1-1,0-1 1,-1 0 0,1 1-1,0-1 1,0 0-1,0 1 1,-1-1 0,1 1-1,0 0 1,0-1 0,0 1-1,0 0 1,0 0-1,0 0 1,0 0 0,0 0-1,0 0 1,1 0-1,-1 0 1,0 0 0,0 0-1,1 0 1,-1 0-1,1 0 1,-1 1 0,1-1-1,0 0 1,-1 0 0,1 1-1,0-1 1,0 0-1,0 1 1,0-1 0,0 0-1,0 1 1,0-1-1,0 0 1,1 0 0,-1 1-1,0-1 1,1 0 0,-1 0-1,2 2 1,-1 3 11,1 0 1,0-1-1,1 1 1,-1 0-1,1-1 1,0 0 0,1 0-1,-1 0 1,6 6-1,4 0 108,1-1 0,1 0 0,0 0 0,0-2 0,1 0 0,0 0 0,0-2 0,1 0 0,0-1 0,0-1 0,25 4 0,5-3 81,0-1 0,0-3 0,51-4 0,-75 1-167,-1-1 0,0 0 0,0-2 0,0-1 0,0 0 0,-1-2 0,30-14 1,-43 18 5,-1 0 1,1 0-1,-1-1 1,0 0-1,-1 0 1,1-1 0,-1 1-1,0-1 1,0-1-1,-1 1 1,0-1-1,0 0 1,0 0 0,-1 0-1,0-1 1,-1 0-1,0 1 1,0-1-1,0-1 1,-1 1 0,0 0-1,1-14 1,-3 16-24,0 0 0,0 0 1,0 0-1,0 0 1,-1 0-1,0 0 0,0 0 1,-1 0-1,0 0 1,0 1-1,0-1 0,-5-9 1,3 11-34,0 0 1,0 0 0,0 0 0,0 0-1,0 1 1,-1 0 0,1 0 0,-1 0-1,0 0 1,0 1 0,0 0 0,0 0-1,-1 0 1,-5-1 0,7 1-4,0 1 1,0 0-1,0 0 0,0 0 1,0 1-1,0-1 0,0 1 0,0 0 1,0 0-1,0 0 0,0 1 1,0-1-1,0 1 0,1 0 1,-1 0-1,0 0 0,0 1 0,-4 2 1,5-1-1,0-1-1,0 1 1,1 0 0,-1 0 0,1 1-1,0-1 1,0 0 0,0 1 0,0-1 0,0 1-1,1 0 1,0 0 0,0-1 0,0 1 0,0 0-1,1 0 1,-1 0 0,1 7 0,-1 1 5,1-1 1,0 1 0,1 0 0,0 0 0,1 0-1,0-1 1,1 1 0,0-1 0,1 1 0,1-1-1,7 16 1,-7-20 21,-1-1 1,0 1-1,1-1 0,1 0 0,-1 0 0,1 0 1,0-1-1,0 0 0,0 0 0,1 0 0,0-1 1,0 0-1,0 0 0,0-1 0,0 0 0,1 0 1,0-1-1,9 2 0,-9-2 18,0 0 0,0-1 0,0-1 0,0 1 0,0-1-1,0 0 1,0-1 0,0 0 0,0 0 0,14-5 0,-16 3-40,-1 1 0,0-1 1,-1 0-1,1 0 0,0-1 0,-1 1 0,0-1 1,0 0-1,0 0 0,0-1 0,-1 1 1,0-1-1,0 1 0,0-1 0,0 0 1,2-6-1,20-65-962,-20 55 657,1 1 1,1 0 0,15-29 0,-20 45 292,1 0 0,-1 0 0,1 0 0,0 0 0,0 1 0,0-1 0,1 1 0,-1 0 0,1-1 1,-1 2-1,1-1 0,0 0 0,1 1 0,-1 0 0,0 0 0,1 0 0,-1 0 0,1 1 0,-1-1 0,7 0 0,3 1 198,0 0-1,0 1 1,0 1-1,0 0 1,0 1-1,0 0 1,0 1-1,-1 0 1,1 1-1,-1 1 1,0 0-1,0 1 1,-1 1-1,0-1 1,0 2-1,0 0 0,-1 0 1,0 1-1,-1 1 1,0-1-1,12 16 1,-20-23-165,1 1 1,-1 0 0,1 0-1,-1 0 1,0 0-1,0 0 1,-1 1-1,1-1 1,-1 1-1,1-1 1,-1 1 0,0-1-1,0 1 1,-1 0-1,1-1 1,-1 1-1,0 0 1,0 0 0,0-1-1,0 1 1,-1 0-1,1 0 1,-3 6-1,1-6-33,-1 0 0,0 1 1,0-1-1,0-1 0,0 1 0,-1 0 0,1-1 0,-1 1 0,0-1 0,0 0 0,0-1 0,0 1 0,0-1 0,-1 0 0,1 0 0,-1 0 0,-5 1 0,-11 3-1010,-1 0 0,0-2 0,0-1-1,0-1 1,0 0 0,-42-4-1,26-6-3101,10-13-1491</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05.434"/>
    </inkml:context>
    <inkml:brush xml:id="br0">
      <inkml:brushProperty name="width" value="0.05" units="cm"/>
      <inkml:brushProperty name="height" value="0.05" units="cm"/>
      <inkml:brushProperty name="color" value="#004F8B"/>
    </inkml:brush>
  </inkml:definitions>
  <inkml:trace contextRef="#ctx0" brushRef="#br0">0 408 7379,'0'17'278,"4"79"1793,26 157-1,45 108 1624,-78-434-2893,-33-55-3083,2 6 397,21 50 685,3 0 0,-1-132 1,11 196 1205,0 1 1,0-1 0,1 1-1,0-1 1,1 1 0,-1 0-1,1-1 1,1 1 0,-1 0-1,6-9 1,-6 12 86,1 0-1,0 1 1,0-1 0,0 1-1,1 0 1,-1 0 0,1 0 0,-1 0-1,1 1 1,0-1 0,0 1-1,0 0 1,0 0 0,1 1 0,-1-1-1,0 1 1,9-2 0,-3 1 193,0 1 1,0 0-1,0 0 1,0 0-1,0 2 1,0-1-1,0 1 1,0 1-1,0-1 1,0 2-1,-1-1 1,16 8-1,-18-7-223,-2 0 0,1 1 0,0 0 1,-1 0-1,1 0 0,-1 1 0,0 0 0,-1 0 0,1 0 0,-1 0 0,0 1 0,-1 0 0,1 0 0,-1 0 1,0 0-1,0 0 0,-1 1 0,0-1 0,2 9 0,-2-5-31,0 0 0,0 0 0,-1 0 0,0 0 0,-1 0 1,0 0-1,-1 0 0,0 0 0,0 0 0,-6 19 0,5-25-33,0 1 0,0-1-1,0 0 1,-1 0 0,1 0 0,-1 0 0,0 0-1,0 0 1,-1-1 0,1 0 0,-1 1 0,0-1-1,1 0 1,-1-1 0,-1 1 0,1-1-1,0 0 1,-1 0 0,1 0 0,-1-1 0,1 1-1,-1-1 1,0 0 0,-6 0 0,5 0-49,0 0 1,1 0-1,-1-1 1,0 0 0,0 0-1,0 0 1,0-1-1,0 0 1,1 0-1,-1 0 1,0-1-1,-7-3 1,11 3-3,-1 0 0,0 0 0,1 0-1,-1 0 1,1-1 0,0 1 0,0-1 0,0 1 0,0-1 0,0 0-1,1 0 1,-1 1 0,1-1 0,0-1 0,0 1 0,0 0 0,0 0-1,0 0 1,1 0 0,-1-1 0,1 1 0,0 0 0,0-4 0,1 1 12,-1 0 0,1 0 0,1 0 0,-1 0 0,1 0 0,0 1 0,0-1 0,1 0 0,0 1 0,0 0 0,0 0 0,0 0 0,1 0 0,0 0 0,0 1 0,0 0 0,0-1 0,1 1 0,0 1 0,0-1 0,0 1 0,10-5 0,13-7-158,1 2 1,0 0-1,33-8 0,-49 17 188,16-5 50,-1 1 222,-1-2 0,1 0 1,-2-2-1,33-20 1,-52 28-202,0-1 1,-1 0 0,0 0-1,0 0 1,0-1 0,-1 0-1,1 0 1,-2-1-1,1 0 1,-1 1 0,0-1-1,0-1 1,-1 1 0,0 0-1,0-1 1,0 0 0,-1 0-1,-1 0 1,1 1 0,-1-12-1,0 11 31,-1 0 0,0 0 0,0 0-1,-1 1 1,0-1 0,0 0-1,-1 0 1,0 0 0,0 1 0,-1-1-1,0 1 1,-4-8 0,4 11-62,0 0 1,0 0-1,-1 0 0,1 1 1,-1-1-1,0 1 0,0 0 1,0 0-1,0 0 0,0 1 1,-1 0-1,1-1 1,-1 1-1,0 1 0,0-1 1,1 1-1,-1 0 0,0 0 1,0 0-1,-8 0 1,8 1-35,1 0 0,0 0 0,0 1 0,-1-1 0,1 1 0,0 0 0,0 0 0,0 0 0,0 0 0,0 1 0,0-1 0,0 1 0,0 0 0,1 1 0,-1-1 0,1 0 0,-5 6 0,2-2-6,0 0 1,1 1-1,0-1 1,1 1-1,0 1 1,0-1 0,0 0-1,-4 13 1,1 3 99,1 1 0,1-1 0,1 1 0,2 0 1,-1 35-1,2-51-51,1 1 0,1-1 0,-1 1 0,2 0 0,-1-1 0,1 1 0,0-1 0,1 0 0,-1 0 0,2 0 0,-1 0 1,1 0-1,1-1 0,-1 1 0,1-1 0,0 0 0,1-1 0,0 1 0,0-1 0,0 0 0,1-1 0,0 1 0,0-1 0,0-1 0,0 1 1,1-1-1,0 0 0,0-1 0,0 0 0,15 3 0,0 0-249,1-1 0,0-1 0,41 1 0,-39-5-743,1 0-1,-1-2 0,0-2 0,1 0 1,-1-1-1,-1-2 0,1 0 1,-1-2-1,0-1 0,28-16 0,-47 22 1089,1 0 0,-1-1-1,-1 0 1,1 0-1,-1 0 1,0-1-1,0 0 1,0 0 0,4-9-1,-8 14 59,1-1 1,-1 0-1,0 0 0,0 0 0,0 0 1,-1 0-1,1 0 0,0 0 0,-1 0 1,1 0-1,-1 0 0,0 0 0,0 0 1,1-1-1,-2 1 0,1 0 0,0 0 0,0 0 1,-1 0-1,1 0 0,-1 0 0,1 0 1,-1 0-1,0 0 0,0 0 0,0 0 1,0 0-1,0 0 0,0 0 0,-1 1 1,1-1-1,-1 1 0,1-1 0,-1 1 1,-3-3-1,-6-2-14,0 0-1,-1 1 1,0 0 0,0 1 0,0 0-1,0 1 1,-1 0 0,-22-1 0,9 2-170,1 1 0,-1 1 1,-34 6-1,53-5-20,1 1-1,-1 0 1,1 0 0,0 1-1,-1-1 1,1 1 0,0 1-1,1-1 1,-1 1 0,1 0-1,-1 1 1,1-1 0,0 1-1,1 0 1,-1 0 0,1 0-1,-7 11 1,9-12 11,0-1 1,1 0 0,-1 1-1,0-1 1,1 1 0,0-1-1,0 1 1,0 0-1,0-1 1,1 1 0,-1 0-1,1 0 1,0-1-1,0 1 1,1 0 0,-1 0-1,1-1 1,-1 1-1,1 0 1,0-1 0,1 1-1,-1-1 1,1 1-1,-1-1 1,1 1 0,0-1-1,0 0 1,1 0-1,-1 0 1,1 0 0,-1-1-1,6 5 1,3 1 49,0-1 1,0-1 0,1 1-1,-1-2 1,1 0 0,1 0-1,-1-1 1,1-1-1,24 4 1,-18-4 6,1-2 0,0 0 0,-1-1 0,1-1 0,38-6 0,-53 6-49,0 0-1,0-1 0,0 1 0,0-1 1,0-1-1,-1 1 0,1 0 1,0-1-1,-1 0 0,0 0 1,0-1-1,0 1 0,0-1 0,0 1 1,-1-1-1,0-1 0,1 1 1,-2 0-1,1-1 0,0 1 1,-1-1-1,0 0 0,0 0 0,0 0 1,-1 0-1,0 0 0,0 0 1,0 0-1,0-1 0,-1 1 1,0 0-1,0 0 0,0-1 0,-1 1 1,0 0-1,0 0 0,-2-8 1,-14-17-13,16 29 0,0-1 0,0 1-1,0 0 1,0-1 0,0 1 0,-1 0-1,1 0 1,0 0 0,-1 0 0,1 0-1,0 0 1,-1 1 0,1-1 0,-1 0-1,1 1 1,-1-1 0,0 1 0,1-1 0,-3 1-1,4 3-49,1 0-1,-1 0 1,1 0-1,0 0 1,0 0-1,0 0 1,0 0-1,0 0 1,4 4-1,2 3 91,2-1-1,-1 0 0,1 0 1,0-1-1,1 0 1,0-1-1,0 0 0,1 0 1,0-1-1,0-1 0,0 1 1,1-2-1,0 0 0,0 0 1,0-1-1,0-1 0,0 0 1,1 0-1,-1-1 0,0-1 1,1 0-1,-1-1 0,19-3 1,-28 3-45,0-1 1,0 1-1,0 0 0,0-1 1,0 0-1,-1 1 1,1-1-1,-1 0 0,1-1 1,-1 1-1,0 0 1,0-1-1,0 1 0,0-1 1,0 1-1,0-1 0,-1 0 1,1 0-1,-1 0 1,0 0-1,0 0 0,0 0 1,-1 0-1,2-5 1,-1-1-74,1-1-1,-1 0 1,-1 1 0,0-1 0,0 0 0,-3-18 0,-2 12 111,0 15-267,4 2 211,0 1 1,1-1 0,0 1 0,-1 0 0,1-1 0,0 1-1,-1 0 1,1-1 0,0 1 0,0 0 0,1-1 0,-1 1-1,0 0 1,1 2 0,1 2 38,0 1 1,0-1-1,1 1 1,0-1-1,0 0 0,0 0 1,1-1-1,-1 1 0,2-1 1,-1 1-1,0-1 0,1 0 1,0-1-1,0 1 1,1-1-1,-1 0 0,1-1 1,0 1-1,0-1 0,12 4 1,-6-1 48,1-2 0,0 0-1,1-1 1,-1 0 0,0-1 0,1 0 0,0-1 0,-1-1 0,23-2 0,-32 2-117,1-1-1,-1 0 1,1-1-1,-1 1 1,0-1 0,1 0-1,-1 0 1,0 0 0,0-1-1,0 1 1,0-1 0,-1 0-1,1 0 1,-1 0 0,0-1-1,0 1 1,0-1 0,0 0-1,0 0 1,-1 0 0,0 0-1,0 0 1,0 0 0,2-8-1,1-4-343,-1 1-1,-1-1 1,0 0 0,-2 0-1,1-30 649,-2 81 540,0-30-722,0-1 0,0 1-1,1-1 1,-1 1-1,1 0 1,0-1 0,1 1-1,-1-1 1,1 0-1,-1 1 1,2-1 0,-1 0-1,0 0 1,1 0-1,-1-1 1,1 1 0,0 0-1,1-1 1,-1 0-1,0 0 1,1 0-1,0 0 1,0-1 0,0 1-1,0-1 1,0 0-1,4 2 1,2 0-423,0-1 0,0 0-1,0-1 1,17 2 0,42-2-5620,-26-5-742</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06.058"/>
    </inkml:context>
    <inkml:brush xml:id="br0">
      <inkml:brushProperty name="width" value="0.05" units="cm"/>
      <inkml:brushProperty name="height" value="0.05" units="cm"/>
      <inkml:brushProperty name="color" value="#004F8B"/>
    </inkml:brush>
  </inkml:definitions>
  <inkml:trace contextRef="#ctx0" brushRef="#br0">24 0 1873,'0'0'13414,"-4"2"-13451,2-1 41,1 1 0,-1-1 1,1 0-1,-1 1 0,1-1 1,0 1-1,0-1 1,0 1-1,-1 0 0,1 0 1,1-1-1,-1 1 0,0 0 1,0 0-1,1 0 1,-1 0-1,1 0 0,0 0 1,-1 0-1,1 3 0,0 53 282,1-32-151,-1-10-57,1 0-1,0-1 1,2 1 0,-1-1 0,2 1-1,0-1 1,1 0 0,11 23 0,-13-31-40,0-1 1,1 1-1,0-1 1,1 0 0,-1-1-1,1 1 1,0-1-1,1 0 1,-1 0-1,1 0 1,0-1 0,0 0-1,0 0 1,1 0-1,0-1 1,-1 0 0,1 0-1,0-1 1,0 0-1,12 2 1,-7-2 12,-1-1 0,1 0 0,0-1 0,-1 0 0,1-1 0,0-1-1,-1 1 1,1-2 0,16-5 0,-24 7-65,0-1-1,0 0 1,0 0-1,0 0 1,0-1-1,0 0 1,-1 1-1,1-1 1,-1 0 0,0-1-1,0 1 1,0 0-1,0-1 1,0 0-1,-1 0 1,0 0-1,0 0 1,0 0-1,0 0 1,0 0-1,-1-1 1,0 1-1,0 0 1,0-1-1,-1 1 1,1-1-1,-1-6 1,0-4-41,-1-17-184,1 31 227,0 0 0,-1 0 0,1 1 0,0-1 0,-1 0 0,1 0 0,-1 1 0,1-1 0,-1 0 0,1 0 0,-1 1 0,0-1 0,1 1 0,-1-1 0,0 1 0,0-1 0,1 1 0,-1-1-1,0 1 1,0-1 0,0 1 0,1 0 0,-1 0 0,0-1 0,0 1 0,0 0 0,0 0 0,0 0 0,0 0 0,-1 0 0,1 1-11,-1 0 0,1-1-1,0 1 1,0 0 0,0 0 0,0 0 0,0 0-1,0 0 1,0 0 0,0 0 0,0 0 0,0 0-1,1 1 1,-1-1 0,0 0 0,1 1-1,-1-1 1,1 0 0,0 1 0,-1-1 0,1 0-1,0 1 1,0-1 0,0 1 0,0-1 0,0 2-1,-3 43-128,3-40 157,0 1-1,0-1 1,1 0-1,0 1 1,0-1-1,0 0 1,1 0-1,0 0 1,0 0-1,0 0 1,7 11-1,-7-14 9,1 0 0,0 0 0,0 0 1,1 0-1,-1-1 0,0 1 0,1-1 0,0 0 0,-1 0 0,1 0 0,0 0 0,0-1 0,0 1 0,0-1 0,0 0 0,0 0 0,1-1 0,-1 1 0,7-1 0,-2 1-48,0-1 0,0 0 0,0-1 1,0 0-1,0 0 0,0-1 0,0 0 0,0-1 1,0 0-1,-1 0 0,1-1 0,-1 0 0,0 0 1,0-1-1,-1 0 0,1 0 0,-1-1 0,0 0 1,-1 0-1,1-1 0,-1 0 0,6-8 0,15-20-586,-17 21 482,0 0 1,1 1 0,1 1-1,16-15 1,-24 24 166,0 0 1,1 1-1,-1-1 0,1 1 0,0-1 1,-1 1-1,1 1 0,0-1 0,0 1 1,0-1-1,1 2 0,-1-1 0,0 0 1,0 1-1,0 0 0,0 0 1,1 1-1,6 1 0,-9-1 62,0 0 0,0 0 0,0 1 0,0-1 0,0 1 1,0 0-1,-1 0 0,1 0 0,-1 0 0,1 0 0,-1 1 0,0-1 0,0 1 0,0-1 0,0 1 0,0 0 0,-1 0 1,1 0-1,-1 0 0,0 0 0,0 0 0,0 0 0,0 0 0,0 1 0,0 4 0,2 11 361,-1 1 0,-1 39 1,-1-45-309,0-9-144,0 0-1,0 0 1,-1 0-1,1 0 1,-1 0 0,0 0-1,-1 0 1,1-1-1,-1 1 1,0 0-1,0-1 1,-1 1 0,1-1-1,-1 0 1,0 0-1,0 0 1,0 0-1,-1 0 1,1-1 0,-1 1-1,0-1 1,0 0-1,0 0 1,0 0-1,-9 3 1,4-3-587,0 1-1,0-2 1,-1 0-1,0 0 1,1 0 0,-1-1-1,0-1 1,0 0 0,1 0-1,-1-1 1,0 0-1,-17-4 1,-35-17-5367</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06.397"/>
    </inkml:context>
    <inkml:brush xml:id="br0">
      <inkml:brushProperty name="width" value="0.05" units="cm"/>
      <inkml:brushProperty name="height" value="0.05" units="cm"/>
      <inkml:brushProperty name="color" value="#004F8B"/>
    </inkml:brush>
  </inkml:definitions>
  <inkml:trace contextRef="#ctx0" brushRef="#br0">0 2 13718,'0'0'2802,"164"2"-2786,-84-2-16,1 0-2482,-8-4-5553</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06.725"/>
    </inkml:context>
    <inkml:brush xml:id="br0">
      <inkml:brushProperty name="width" value="0.05" units="cm"/>
      <inkml:brushProperty name="height" value="0.05" units="cm"/>
      <inkml:brushProperty name="color" value="#004F8B"/>
    </inkml:brush>
  </inkml:definitions>
  <inkml:trace contextRef="#ctx0" brushRef="#br0">0 1 11221,'0'0'4690,"133"2"-3153,-77 0-1009,-2 1-160,-11-1-336,-10-2 96,-8 2-240,-10-2 112,-7 0-1312,-4 0-1073</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07.066"/>
    </inkml:context>
    <inkml:brush xml:id="br0">
      <inkml:brushProperty name="width" value="0.05" units="cm"/>
      <inkml:brushProperty name="height" value="0.05" units="cm"/>
      <inkml:brushProperty name="color" value="#004F8B"/>
    </inkml:brush>
  </inkml:definitions>
  <inkml:trace contextRef="#ctx0" brushRef="#br0">1 14 7812,'0'0'5202,"126"20"-2833,-51-20-1344,3 0-209,-1 0-816,-2-4-256,-5-9-1793,-6-3-5571</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07.410"/>
    </inkml:context>
    <inkml:brush xml:id="br0">
      <inkml:brushProperty name="width" value="0.05" units="cm"/>
      <inkml:brushProperty name="height" value="0.05" units="cm"/>
      <inkml:brushProperty name="color" value="#004F8B"/>
    </inkml:brush>
  </inkml:definitions>
  <inkml:trace contextRef="#ctx0" brushRef="#br0">402 89 9652,'0'0'6203,"-2"-11"-5608,-11-37-51,11 46-531,0-1-1,0 1 0,0 0 0,0 0 0,-1 0 1,1 0-1,-1 0 0,0 0 0,1 1 1,-1-1-1,0 1 0,0 0 0,0-1 0,0 2 1,0-1-1,0 0 0,0 0 0,0 1 0,0 0 1,0 0-1,0 0 0,0 0 0,0 0 0,-4 1 1,-2-1 58,-3-1-52,-1 1 1,1 0 0,-1 1 0,1 1 0,-1 0-1,1 0 1,0 1 0,0 1 0,0 0-1,0 0 1,1 1 0,0 1 0,0 0 0,0 1-1,1 0 1,0 0 0,0 1 0,1 0 0,0 1-1,0 0 1,1 0 0,0 1 0,-8 14 0,10-14 26,1-1 0,0 1 0,1 0 1,0 0-1,1 0 0,0 1 0,1-1 1,0 1-1,0 0 0,1 0 1,1-1-1,0 1 0,0 0 0,2 11 1,0-14 36,-1-1 0,1 1 0,1-1 0,-1 0 1,1 0-1,0 0 0,1 0 0,0 0 0,0-1 1,0 0-1,1 0 0,0 0 0,0 0 0,0-1 0,1 0 1,0 0-1,0 0 0,0-1 0,1 0 0,8 5 1,3-2 43,1 0 0,-1-1 1,1-1-1,0 0 0,1-2 1,33 2-1,-2-3 6,69-7 0,-105 3-84,0 0-1,-1-1 0,0-1 0,17-5 1,11-14-2416,-40 21 1666,0 0 0,0 0 0,0 0 0,0 0 1,0 0-1,0 0 0,-1 0 0,1-1 0,-1 1 0,1-1 0,-1 1 0,1-5 0,1-9-9298</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07.769"/>
    </inkml:context>
    <inkml:brush xml:id="br0">
      <inkml:brushProperty name="width" value="0.05" units="cm"/>
      <inkml:brushProperty name="height" value="0.05" units="cm"/>
      <inkml:brushProperty name="color" value="#004F8B"/>
    </inkml:brush>
  </inkml:definitions>
  <inkml:trace contextRef="#ctx0" brushRef="#br0">9 1 10597,'0'0'3634,"0"14"-3648,-8 256 1292,7-261-1257,2 29 509,0-37-513,-1 0-1,1 0 1,0 0-1,-1 1 0,1-1 1,0 0-1,0 0 1,0 0-1,0 0 1,0 0-1,0-1 1,0 1-1,0 0 1,0 0-1,0-1 1,1 1-1,-1 0 1,0-1-1,0 0 0,1 1 1,-1-1-1,0 0 1,1 1-1,-1-1 1,2 0-1,50 5 501,95-3-1,-79-3-951,-66-12-7737,-3-2 1065</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08.107"/>
    </inkml:context>
    <inkml:brush xml:id="br0">
      <inkml:brushProperty name="width" value="0.05" units="cm"/>
      <inkml:brushProperty name="height" value="0.05" units="cm"/>
      <inkml:brushProperty name="color" value="#004F8B"/>
    </inkml:brush>
  </inkml:definitions>
  <inkml:trace contextRef="#ctx0" brushRef="#br0">11 1 7171,'0'0'3362,"-10"128"-1153,10-77-528,0 1-641,0-6-480,0-3-111,0-7-417,8-6-64,0-10-321,-2-11-2528</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09.900"/>
    </inkml:context>
    <inkml:brush xml:id="br0">
      <inkml:brushProperty name="width" value="0.05" units="cm"/>
      <inkml:brushProperty name="height" value="0.05" units="cm"/>
      <inkml:brushProperty name="color" value="#004F8B"/>
    </inkml:brush>
  </inkml:definitions>
  <inkml:trace contextRef="#ctx0" brushRef="#br0">474 0 2417,'0'0'12923,"-2"7"-12453,-4-1-443,0-1 1,0 0-1,0-1 0,-1 1 1,1-1-1,-1 0 0,0-1 1,-9 4-1,-12 6 183,-91 45 39,71-37-153,0 2 0,2 3 0,-46 33-1,91-59-87,-1 1 0,1 0 0,-1 0-1,1 0 1,-1 1 0,1-1 0,-1 0-1,1 1 1,0-1 0,0 1-1,0-1 1,0 1 0,0-1 0,0 1-1,0 0 1,0-1 0,1 1 0,-1 0-1,0 0 1,1 0 0,0-1 0,-1 1-1,1 0 1,0 0 0,0 0-1,0 0 1,0 0 0,1-1 0,-1 1-1,0 0 1,1 0 0,-1 0 0,1 0-1,0-1 1,-1 1 0,1 0 0,0-1-1,0 1 1,0-1 0,0 1 0,0-1-1,1 1 1,-1-1 0,0 0-1,1 1 1,-1-1 0,1 0 0,2 1-1,9 7 111,0 0-1,1-1 0,0-1 0,21 9 0,-30-14-60,304 111 1960,-303-111-2172,28 7-52,-14-6-4244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54.011"/>
    </inkml:context>
    <inkml:brush xml:id="br0">
      <inkml:brushProperty name="width" value="0.05" units="cm"/>
      <inkml:brushProperty name="height" value="0.05" units="cm"/>
      <inkml:brushProperty name="color" value="#004F8B"/>
    </inkml:brush>
  </inkml:definitions>
  <inkml:trace contextRef="#ctx0" brushRef="#br0">4 1 11669,'0'0'8428,"0"1"-8084,-2 53-657,0-22 335,2 1 0,6 56-1,-5-82-104,0 0-1,1 0 0,-1-1 0,1 1 0,1 0 0,-1 0 1,1-1-1,0 0 0,1 1 0,0-1 0,0-1 0,0 1 1,0 0-1,1-1 0,0 0 0,0 0 0,0 0 0,8 4 1,-10-7 68,0 0 0,1 0 0,-1 0 1,1-1-1,0 1 0,-1-1 1,1 0-1,0 0 0,0 0 1,0 0-1,0-1 0,0 0 1,0 0-1,0 0 0,0 0 1,-1 0-1,1-1 0,0 0 1,0 0-1,0 0 0,0 0 1,-1 0-1,1-1 0,-1 0 1,1 0-1,-1 0 0,1 0 1,-1 0-1,0-1 0,0 1 1,0-1-1,-1 0 0,1 0 1,0 0-1,-1 0 0,0 0 1,0-1-1,0 1 0,0-1 1,-1 1-1,1-1 0,-1 0 1,0 1-1,0-1 0,1-7 1,0-65 747,-2 75-455,3 22-761,-1-12 488,-1-1-1,2 1 1,-1-1 0,1 0 0,0 0-1,1-1 1,0 1 0,0-1 0,1 1 0,0-1-1,0 0 1,1-1 0,-1 0 0,8 6-1,-10-9 21,1-1-1,0 1 0,-1-1 0,1 0 0,0 0 1,0-1-1,1 1 0,-1-1 0,0 0 0,0 0 1,1-1-1,-1 1 0,0-1 0,1 0 0,-1 0 1,0 0-1,1 0 0,-1-1 0,0 0 0,1 0 1,-1 0-1,0 0 0,0-1 0,0 0 0,0 0 1,0 0-1,0 0 0,-1 0 0,5-4 0,50-33-101,97-50-1,-133 78 326,0 2-1,1 1 0,0 1 0,1 0 1,-1 2-1,1 1 0,0 1 1,31 0-1,-53 3-196,0 0 0,-1 0 1,1 0-1,0 0 0,0 0 0,0 1 1,0-1-1,0 1 0,0-1 0,0 1 1,0 0-1,-1-1 0,1 1 1,0 0-1,-1 0 0,1 1 0,0-1 1,-1 0-1,1 0 0,-1 1 0,0-1 1,0 1-1,1-1 0,-1 1 1,0 0-1,0-1 0,0 1 0,0 2 1,1 3-40,0 1 0,0-1 0,-1 0 0,-1 1 0,1-1 0,-2 9 0,1-14-37,-1 0 0,1 0 0,-1 0 0,0 0-1,0 0 1,0-1 0,0 1 0,0 0 0,0 0 0,0-1 0,0 1-1,-1-1 1,1 1 0,-1-1 0,1 1 0,-1-1 0,0 0 0,0 0-1,1 0 1,-1 0 0,0 0 0,0 0 0,-3 0 0,-54 18-1583,53-18 1354,-17 4-1368,1-2 0,-1 0 0,-26-1 0,-20-2-4602</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10.523"/>
    </inkml:context>
    <inkml:brush xml:id="br0">
      <inkml:brushProperty name="width" value="0.05" units="cm"/>
      <inkml:brushProperty name="height" value="0.05" units="cm"/>
      <inkml:brushProperty name="color" value="#004F8B"/>
    </inkml:brush>
  </inkml:definitions>
  <inkml:trace contextRef="#ctx0" brushRef="#br0">1 446 10661,'21'-11'646,"19"-10"-506,-1-2 0,-1-2 0,-1-1 0,-1-2 0,34-34 0,-53 40 42,0-1 1,-2 0 0,0-1-1,-2-1 1,0 0 0,-2-1-1,-1 0 1,7-30-1,-18 65-85,1-1 0,0 0-1,0 1 1,0-1-1,3 13 1,0 4 20,12 259 1681,-15-283-1934,0-1 0,0 1 0,1-1 0,-1 1-1,0-1 1,0 1 0,0-1 0,1 1 0,-1-1 0,0 0 0,0 1 0,1-1 0,-1 1 0,1-1 0,-1 0 0,0 1 0,1-1 0,-1 0 0,1 1 0,-1-1-1,0 0 1,1 0 0,-1 0 0,1 1 0,-1-1 0,1 0 0,-1 0 0,1 0 0,-1 0 0,1 0 0,-1 0 0,1 0 0,-1 0 0,1 0 0,-1 0 0,1 0-1,-1 0 1,1 0 0,-1 0 0,1-1 0,-1 1 0,1 0 0,-1 0 0,1 0 0,-1-1 0,0 1 0,1 0 0,-1-1 0,1 1 0,-1 0 0,1-1 0,11-16-734</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10.883"/>
    </inkml:context>
    <inkml:brush xml:id="br0">
      <inkml:brushProperty name="width" value="0.05" units="cm"/>
      <inkml:brushProperty name="height" value="0.05" units="cm"/>
      <inkml:brushProperty name="color" value="#004F8B"/>
    </inkml:brush>
  </inkml:definitions>
  <inkml:trace contextRef="#ctx0" brushRef="#br0">0 152 7988,'0'0'3676,"23"2"-1600,7 2-1557,-7 0-52,0-2-1,1 0 0,47-4 1,-69 2-415,0-1 1,0 1-1,0-1 0,0 0 1,0 0-1,0 0 1,0 0-1,0 0 0,0 0 1,-1-1-1,1 1 1,0 0-1,-1-1 0,1 0 1,-1 1-1,0-1 1,1 0-1,-1 0 1,0 0-1,0 1 0,0-1 1,0 0-1,0 0 1,-1-1-1,1 1 0,-1 0 1,1 0-1,-1 0 1,0-3-1,2-5-30,-2 1 0,1-1 0,-1 1 0,-1-1 0,-2-14 0,2 21-59,0 1 0,0-1 0,0 1 0,-1 0 0,1-1 0,-1 1 0,1 0 0,-1 0 0,0 0 0,0 0 0,0 0-1,0 0 1,0 1 0,0-1 0,-1 1 0,1-1 0,-1 1 0,1 0 0,-1 0 0,1 0 0,-1 0 0,1 0 0,-1 1-1,0-1 1,1 1 0,-1 0 0,-4 0 0,2-1-31,-1 1-1,1 0 1,-1 0 0,1 0 0,-1 1-1,1-1 1,0 1 0,-1 1-1,1-1 1,0 1 0,0 0 0,-10 5-1,11-4 49,0 1 0,0-1 0,0 1 0,0 0 0,1 0 0,-1 0 0,1 0 0,0 1 0,1-1 0,-1 1 0,1 0 0,0 0 0,0 0 0,0 0 0,1 0 0,0 0 0,0 0 0,0 1 0,0-1 0,1 0 0,0 1 0,0-1 0,2 10 0,-2-14-48,1 0 1,-1 0-1,1 1 1,0-1-1,-1 0 1,1 0-1,0 0 1,0 0-1,-1 0 0,1 0 1,0 0-1,0 0 1,0 0-1,1 0 1,-1-1-1,0 1 0,0 0 1,0-1-1,0 1 1,1 0-1,-1-1 1,0 0-1,1 1 0,-1-1 1,2 0-1,38 2-3007,-32-2 1998,31 0-3555</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11.209"/>
    </inkml:context>
    <inkml:brush xml:id="br0">
      <inkml:brushProperty name="width" value="0.05" units="cm"/>
      <inkml:brushProperty name="height" value="0.05" units="cm"/>
      <inkml:brushProperty name="color" value="#004F8B"/>
    </inkml:brush>
  </inkml:definitions>
  <inkml:trace contextRef="#ctx0" brushRef="#br0">104 0 5010,'0'0'6835,"0"105"-4818,-13-42-832,-5 4-33,-1 0-591,3-7-401,-1-8 240,9-13-400,-1-11 0,5-11-64,4-8 64,0-7-1281</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11.582"/>
    </inkml:context>
    <inkml:brush xml:id="br0">
      <inkml:brushProperty name="width" value="0.05" units="cm"/>
      <inkml:brushProperty name="height" value="0.05" units="cm"/>
      <inkml:brushProperty name="color" value="#004F8B"/>
    </inkml:brush>
  </inkml:definitions>
  <inkml:trace contextRef="#ctx0" brushRef="#br0">7 120 9444,'0'0'3162,"22"4"-1140,-14-3-1842,37 7 1062,83 2 1,-125-10-1206,0 0-1,0 0 0,1 0 1,-1-1-1,0 1 1,0-1-1,1 1 0,-1-1 1,0 0-1,0-1 0,0 1 1,0 0-1,0-1 1,-1 0-1,1 0 0,0 0 1,-1 0-1,1 0 0,-1 0 1,0 0-1,1-1 1,-1 1-1,0-1 0,-1 0 1,1 0-1,0 1 1,-1-1-1,0 0 0,1 0 1,-1-1-1,0 1 0,-1 0 1,1 0-1,-1 0 1,1-1-1,-1 1 0,0 0 1,0 0-1,0-1 0,-1 1 1,1 0-1,-1 0 1,-1-5-1,1 5-60,0 1 0,0 0 0,-1-1 0,1 1 0,-1 0 0,1 0 0,-1 0 0,0 0 0,0 0 0,0 0 0,0 0 0,0 1 0,0-1 0,0 1 0,0 0 0,-1-1 0,1 1 0,-1 0 0,1 0 1,-1 1-1,1-1 0,-1 0 0,1 1 0,-6-1 0,-9-1-205,-1 0 1,-27 2-1,30 0 81,8 0 122,0 1-1,0-1 1,0 1-1,1 1 0,-1-1 1,0 1-1,0 0 1,1 1-1,0 0 0,-1 0 1,1 0-1,-7 5 1,10-5 9,-1 0 0,1 0 0,0 0 1,-1 0-1,2 0 0,-1 1 1,0-1-1,1 1 0,-1 0 1,1 0-1,0-1 0,0 2 1,1-1-1,-1 0 0,1 0 0,0 0 1,0 1-1,0-1 0,1 1 1,-1 4-1,1-7-83,0-1 1,0 0-1,0 1 0,0-1 0,1 0 1,-1 1-1,0-1 0,0 0 0,1 1 1,-1-1-1,1 0 0,-1 0 0,1 1 1,0-1-1,-1 0 0,1 0 1,0 0-1,0 0 0,0 0 0,0 0 1,0 0-1,0 0 0,0 0 0,0 0 1,0-1-1,0 1 0,1 0 1,-1-1-1,0 1 0,0-1 0,1 1 1,-1-1-1,2 0 0,30 6-5062</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13.907"/>
    </inkml:context>
    <inkml:brush xml:id="br0">
      <inkml:brushProperty name="width" value="0.05" units="cm"/>
      <inkml:brushProperty name="height" value="0.05" units="cm"/>
      <inkml:brushProperty name="color" value="#004F8B"/>
    </inkml:brush>
  </inkml:definitions>
  <inkml:trace contextRef="#ctx0" brushRef="#br0">365 1 7091,'0'0'4402,"31"97"-3167,-23-74-820,44 147 1574,-66-168-1785,10-2-202,-70-1-555,36-1 344,1 1 0,0 2 1,0 2-1,0 1 0,0 2 0,-37 11 0,69-15 223,0 0-1,0 0 0,0 0 0,1 1 0,-1 0 1,1 0-1,0 0 0,0 0 0,0 1 0,0 0 1,-3 4-1,5-6-3,1 0 0,0-1 0,0 1 1,0 0-1,0 0 0,0 0 0,1 0 1,-1 0-1,1 0 0,-1 0 0,1 0 1,-1 0-1,1 0 0,0 0 0,0 0 1,0 0-1,0 0 0,1 0 0,-1 0 1,1 0-1,-1 0 0,1 0 0,-1 0 0,1 0 1,0 0-1,0 0 0,0 0 0,0-1 1,0 1-1,1 0 0,-1-1 0,2 3 1,4 2 72,0-1-1,0 1 1,1-1 0,-1 0 0,1-1 0,0 0 0,0 0 0,1 0 0,-1-1 0,1-1 0,13 3 0,7 1 298,0-2 1,39 1-1,-36-4-168,0-1-1,0-2 1,-1-2-1,1 0 0,55-17 1,-73 17-169,0-1 0,-1 0 1,1-1-1,-2-1 0,1 0 0,-1-1 0,0 0 1,0-1-1,-1 0 0,0-1 0,-1 0 1,0 0-1,0-2 0,-1 1 0,8-14 1,-15 20-31,1-1 1,-1 1-1,0-1 1,0 1-1,0-1 1,-1 0 0,0 0-1,0 0 1,0 0-1,-1 1 1,0-1 0,-1-7-1,1 11-25,0-1 0,0 1 0,-1 0 0,1 0 0,-1 0 0,0 0 0,1 0 0,-1 0 0,0 0 0,0 0 0,0 0 0,0 0 0,-1 1 0,1-1 0,-1 0 0,1 1 0,-1-1 1,1 1-1,-1-1 0,0 1 0,1 0 0,-1 0 0,0 0 0,0 0 0,0 0 0,0 0 0,0 0 0,0 1 0,0-1 0,0 1 0,-1 0 0,1-1 0,0 1 0,-3 0 0,1 0-17,1 1 1,-1-1-1,0 1 0,1 0 1,-1 0-1,1 0 1,-1 1-1,1-1 0,0 1 1,-1 0-1,1 0 1,0 0-1,0 0 1,0 1-1,0-1 0,1 1 1,-1-1-1,1 1 1,0 0-1,-1 0 0,1 0 1,0 0-1,1 1 1,-1-1-1,1 1 0,-1-1 1,1 1-1,0-1 1,0 1-1,1-1 0,-1 1 1,0 5-1,1-4 22,-1 1 0,0 0 0,1-1 0,0 1 0,1 0-1,-1-1 1,1 1 0,0-1 0,0 1 0,1-1 0,0 1 0,0-1-1,0 0 1,0 0 0,1 0 0,0 0 0,0 0 0,0 0-1,1-1 1,-1 0 0,7 6 0,-1-4-2,0-1-1,1 1 1,0-1-1,0-1 1,0 0-1,1 0 1,-1-1-1,1-1 1,0 1-1,0-2 1,0 0-1,0 0 1,0-1-1,0 0 1,18-3-1,-20 2-110,0-1 1,0 0-1,0 0 0,-1-1 0,1 0 0,-1-1 1,1 0-1,-1 0 0,0-1 0,-1 0 0,1 0 1,-1 0-1,0-1 0,0-1 0,-1 1 0,0-1 0,0 0 1,9-15-1,8-26-858,-17 33 853,1 1 0,0 0 0,12-17-1,-16 27 153,0 0 1,1 1-1,-1-1 0,1 1 0,0-1 0,-1 1 0,2 0 1,-1 1-1,0-1 0,0 1 0,1 0 0,-1 0 0,1 0 1,8-2-1,0 2 146,0 0-1,0 0 1,0 1 0,1 1 0,-1 0 0,0 1 0,0 1-1,0 0 1,0 0 0,13 5 0,-21-5-126,0-1 0,0 1 0,0 1 0,0-1 0,0 1 0,0-1 0,0 1 0,-1 1 0,0-1 0,1 1 1,-1 0-1,-1 0 0,1 0 0,0 0 0,-1 0 0,0 1 0,0 0 0,0 0 0,-1-1 0,0 2 0,0-1 0,0 0 0,0 0 0,-1 1 0,0-1 0,1 8 0,-2-9-48,1 0 1,-1 0-1,0 1 0,-1-1 0,1 0 0,-1 0 1,1 0-1,-1 0 0,0 0 0,-1 0 0,1-1 0,-1 1 1,1 0-1,-1 0 0,0-1 0,-1 1 0,1-1 1,-3 3-1,0-1-12,-1-1 0,1 0 0,-1 0 0,0 0 0,0-1 0,0 0 0,-1 0 0,1-1 0,-1 0 0,-7 2 0,2 0-410,0-1 0,0-1 0,-1 0 0,1 0 0,-1-1-1,1-1 1,0 0 0,-22-3 0,33 2 264,0 1-1,0-1 1,0 0 0,0 1-1,0-1 1,1 0-1,-1 0 1,0 1 0,0-1-1,1 0 1,-1 0 0,1 0-1,-1 0 1,1 0-1,-1 0 1,1 0 0,-1 0-1,1 0 1,0 0-1,0 0 1,-1 0 0,1-1-1,0 1 1,0 0 0,0 0-1,0 0 1,0 0-1,0 0 1,1 0 0,-1-2-1,0 1-243,2-29-4216</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15.519"/>
    </inkml:context>
    <inkml:brush xml:id="br0">
      <inkml:brushProperty name="width" value="0.05" units="cm"/>
      <inkml:brushProperty name="height" value="0.05" units="cm"/>
      <inkml:brushProperty name="color" value="#004F8B"/>
    </inkml:brush>
  </inkml:definitions>
  <inkml:trace contextRef="#ctx0" brushRef="#br0">1 562 8404,'4'20'203,"90"303"6720,-78-278-6425,-5-11-78,1-1 0,19 36 0,-30-66-313,-3-42-261,-3 0 0,-1 0 1,-2 1-1,-22-65 0,-1-3-1020,15 39 403,3 0 0,2-1 0,-1-99 0,11 165 836,1 0 1,0 0-1,0 0 0,0 0 0,0 0 0,0 0 0,1 0 0,-1 0 1,0 0-1,1 0 0,-1 0 0,1 0 0,0 1 0,0-1 0,0 0 0,0 0 1,0 0-1,0 1 0,0-1 0,1 1 0,-1-1 0,2-1 0,1 2 130,0-1-1,0 1 0,0 0 0,0 1 0,0-1 0,0 1 0,0 0 0,0 0 0,8 0 0,-5 1-123,0 1-1,0-1 0,-1 1 0,1 0 1,0 0-1,-1 1 0,0 0 0,1 0 1,-1 1-1,0 0 0,-1 0 1,1 0-1,-1 0 0,0 1 0,0 0 1,0 0-1,0 1 0,-1-1 1,4 8-1,-1-4-43,-1 1 1,-1 0-1,0 0 0,0 1 1,-1 0-1,0-1 0,0 1 1,-2 0-1,1 1 1,-2-1-1,2 14 0,-3-22-29,-1 0 0,1 0-1,-1 0 1,1 0-1,-1-1 1,0 1 0,0 0-1,0 0 1,-1 0-1,1-1 1,0 1-1,-1 0 1,0-1 0,0 0-1,0 1 1,0-1-1,0 0 1,0 0 0,0 0-1,-1 0 1,1 0-1,-1-1 1,0 1 0,1-1-1,-1 0 1,0 0-1,0 0 1,0 0 0,1 0-1,-1 0 1,-4 0-1,-3 1-111,-1-1-1,0 0 1,1 0 0,-1-1-1,0-1 1,1 1-1,-20-5 1,27 4 32,0-1 0,0 1 0,0-1 1,0 1-1,0-1 0,0 0 0,1 0 0,-1 0 1,1 0-1,-1-1 0,1 1 0,0-1 0,0 1 0,0-1 1,0 0-1,1 0 0,-1 0 0,1 0 0,0 0 1,-1 0-1,1 0 0,1-1 0,-1 1 0,0 0 1,1 0-1,0-1 0,-1 1 0,1 0 0,1-1 0,-1 1 1,0 0-1,1-1 0,0 1 0,-1 0 0,1 0 1,1 0-1,-1 0 0,0 0 0,1 0 0,0 0 0,-1 0 1,1 0-1,0 1 0,3-4 0,5-2 20,0 0-1,0 1 1,1 0-1,0 1 1,1 0-1,-1 1 1,16-6-1,95-24 77,-81 25 29,-9 1 109,88-26 955,-109 30-841,1 1-1,-1-2 0,-1 1 0,1-2 0,-1 1 0,0-1 0,17-15 1,-23 16-186,0 0 0,0 1 0,-1-1 1,1-1-1,-1 1 0,-1 0 1,1-1-1,-1 1 0,0-1 0,0 0 1,-1 0-1,0 0 0,0 0 1,-1 0-1,0 0 0,0 0 0,-1 0 1,1 0-1,-1 1 0,-1-1 1,0 0-1,0 0 0,-3-8 0,3 10-98,0 0-1,0 0 0,0 0 1,-1 0-1,1 1 0,-1-1 1,0 1-1,-1-1 0,1 1 0,-1 0 1,0 1-1,0-1 0,0 1 1,0-1-1,-1 1 0,1 0 1,-1 1-1,0-1 0,1 1 1,-1 0-1,0 0 0,-1 1 0,1-1 1,0 1-1,0 0 0,-1 0 1,1 1-1,0 0 0,-1 0 1,-8 1-1,9 1 3,0-1 1,0 1-1,1 1 0,-1-1 1,1 1-1,-1 0 1,1 0-1,0 0 0,0 0 1,1 1-1,-1 0 1,0-1-1,1 1 0,0 1 1,0-1-1,0 0 0,1 1 1,0-1-1,-1 1 1,-1 9-1,-2 2 39,0 1 1,2-1-1,0 1 1,-3 34-1,5-39 60,2 1-1,-1 0 1,2-1-1,0 1 1,0-1 0,1 0-1,1 1 1,5 16-1,-5-22-58,0-1 0,1 1 0,0-1-1,0 0 1,0-1 0,1 1 0,0-1-1,0 0 1,0 0 0,1 0 0,-1-1-1,1 1 1,0-2 0,0 1 0,1 0 0,8 2-1,2 1-44,-1-2 0,1 0 0,0 0 0,0-2 0,30 2 0,89-3-2496,-93-3 897,-18 2 649,0-2-1,-1-1 1,1-1-1,-1-2 1,0 0 0,0-1-1,-1-1 1,1-2 0,23-11-1,-17-5 925,-28 23 365,-1 0 0,1-1 0,-1 1 0,1 0 0,-1-1 0,0 1 0,0-1 0,0 0 0,0 1 0,0-1 0,-1 0 0,1 0 0,-1 1 0,0-1 0,0 0 0,0 0-1,0 1 1,0-1 0,0 0 0,-1 0 0,0 1 0,1-1 0,-1 0 0,0 1 0,0-1 0,0 0 0,-1 1 0,1 0 0,-4-5 0,3 4-180,-1 0 0,0 0 0,0 0 0,0 0-1,0 1 1,-1-1 0,1 1 0,-6-3 0,-4 0-68,0 0 0,0 0-1,0 1 1,0 1 0,-1 0-1,1 1 1,-17 0 0,-1 1 36,1 1-1,-34 5 1,53-3-101,1 0-1,-1 1 1,1 0-1,-1 1 1,1 0-1,0 0 0,1 1 1,-1 1-1,-12 9 1,18-13-1,1 0-1,0 0 1,0 1-1,1-1 1,-1 1 0,0 0-1,1-1 1,-1 1 0,1 0-1,0 1 1,0-1 0,1 0-1,-1 1 1,0-1-1,1 1 1,0-1 0,0 1-1,0 0 1,0-1 0,1 1-1,0 0 1,-1 0 0,1-1-1,0 1 1,1 0-1,-1 0 1,1-1 0,0 1-1,0 0 1,2 5 0,-1-5 20,1 0 1,1 1-1,-1-1 1,0 0 0,1-1-1,0 1 1,0 0 0,0-1-1,0 0 1,1 0-1,-1 0 1,1-1 0,-1 0-1,1 0 1,7 3-1,7 1 117,0 0 0,35 5 0,-33-8-97,0-1 1,1 0-1,-1-1 1,1-2-1,22-2 1,-38 2-28,0 0 1,-1-1 0,1 1 0,-1-1-1,0 0 1,1-1 0,-1 1 0,0-1-1,0 0 1,7-6 0,-10 7 3,1-1 0,-1 0 0,1 1 0,-1-1-1,0 0 1,0-1 0,0 1 0,-1 0 0,1-1 0,-1 1 0,0 0 0,0-1 0,0 0 0,0 1-1,-1-1 1,1 1 0,-1-1 0,0-4 0,1-9 45,-3-37-49,2 52 1,0 0 1,0 0-1,-1 0 0,1 0 1,-1 0-1,1 0 0,-1 0 0,0 0 1,0 1-1,0-1 0,0 0 0,0 0 1,0 1-1,-1-1 0,1 0 1,0 1-1,-1 0 0,0-1 0,1 1 1,-4-3-1,4 4 185,10 34-1209,-3-25 1026,0-2 0,0 1 0,1-1 0,1 0 0,-1 0 0,1-1 0,0 1 0,0-2 0,1 0 1,0 0-1,0 0 0,0-1 0,0 0 0,1-1 0,10 3 0,-2-2 17,-1 0 0,1-1 0,0-1 0,0-1-1,0 0 1,-1-2 0,33-3 0,-48 3-83,1 0 1,-1 0-1,0-1 0,1 1 1,-1 0-1,0-1 0,0 1 0,1-1 1,-1 0-1,-1 0 0,1 0 0,0 0 1,0 0-1,-1 0 0,1 0 0,-1-1 1,0 1-1,1-1 0,-1 1 1,0-1-1,-1 1 0,1-1 0,0 1 1,-1-1-1,1 0 0,-1 1 0,0-5 1,1-4-182,0 0 1,-1 0 0,0 0-1,-1 0 1,-3-15 0,-6-2-45,4 19 265,3 18 88,4-4-77,0 0 1,0 0 0,0 0-1,1 0 1,0 0-1,0 0 1,0 0-1,0 0 1,1-1-1,0 1 1,0-1 0,0 0-1,1 0 1,-1 0-1,1 0 1,0-1-1,0 0 1,0 1-1,1-1 1,-1-1 0,1 1-1,-1-1 1,11 4-1,0 1 47,1-1 1,-1-1-1,1 0 0,0-1 0,1-1 1,25 2-1,-34-4-95,0-1-1,0 0 1,0 0 0,0-1 0,0 0 0,0 0 0,0-1-1,10-3 1,-15 4-44,0-1 0,0 0 1,0 0-1,0 0 0,0-1 0,-1 1 0,1-1 0,-1 1 0,0-1 0,0 0 1,0 0-1,0 0 0,0 0 0,0 0 0,-1 0 0,0 0 0,1-1 1,-1 1-1,0 0 0,-1-1 0,1-4 0,3-15-454,-2 0-1,-1-42 1,-1 40 2443,-2 30-1163,0 6-513,0 0 1,1 0 0,0 0-1,1 0 1,0 0 0,1 0 0,3 16-1,-3-23-208,0 0 0,1 1 1,-1-1-1,1 0 0,0 0 0,0-1 0,0 1 0,0 0 0,1-1 0,-1 1 0,1-1 0,0 0 0,0 0 0,1 0 1,-1 0-1,0-1 0,1 1 0,0-1 0,-1 0 0,1 0 0,8 3 0,-1-2-743,0 0-1,0-1 0,0-1 1,0 0-1,22 0 0,15-1-4271</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16.141"/>
    </inkml:context>
    <inkml:brush xml:id="br0">
      <inkml:brushProperty name="width" value="0.05" units="cm"/>
      <inkml:brushProperty name="height" value="0.05" units="cm"/>
      <inkml:brushProperty name="color" value="#004F8B"/>
    </inkml:brush>
  </inkml:definitions>
  <inkml:trace contextRef="#ctx0" brushRef="#br0">38 1 6515,'0'0'8412,"-5"17"-7932,-4 15-207,2 0 0,1 0 1,1 0-1,0 35 0,4-53-226,2 1 0,-1-1 0,2 1 0,0 0 1,1-1-1,5 18 0,-6-27-27,0 0-1,0-1 1,1 1 0,0-1 0,0 0 0,0 0-1,0 0 1,0 0 0,1 0 0,0-1 0,0 1 0,0-1-1,0 0 1,0 0 0,1-1 0,-1 1 0,1-1-1,0 0 1,-1 0 0,1-1 0,8 2 0,-3 0-44,0-1 0,-1-1 0,1 0 0,0 0 0,1-1 0,-1 0 0,0 0 0,0-1 0,18-5 0,-24 5-66,0 0 1,0-1 0,-1 1 0,1-1-1,0 0 1,-1 0 0,1-1 0,-1 1-1,0 0 1,0-1 0,0 0 0,0 0 0,0 0-1,-1 0 1,1 0 0,-1-1 0,0 1-1,0-1 1,0 0 0,-1 1 0,1-1 0,-1 0-1,0 0 1,0 0 0,0 0 0,0-8-1,0-54-662,-5 60 576,-1 13-39,-2 14 110,5-9 155,1 0 0,0 0 1,1 0-1,0 0 0,3 18 0,-2-27-40,-1 0 0,1 0-1,0-1 1,0 1-1,0 0 1,0-1 0,1 1-1,-1-1 1,1 1-1,-1-1 1,1 0 0,0 1-1,0-1 1,0 0-1,0 0 1,0 0 0,1-1-1,-1 1 1,0-1-1,1 1 1,-1-1 0,1 0-1,0 1 1,-1-1-1,1-1 1,0 1 0,0 0-1,0-1 1,3 1 0,0-1-112,0 1 1,0-1 0,1 0-1,-1-1 1,0 0 0,0 0 0,1 0-1,-1-1 1,0 0 0,0 0-1,0 0 1,-1-1 0,1 0 0,-1 0-1,1 0 1,4-5 0,7-6-670,-1-1 1,0-1 0,18-23-1,-23 24 654,2 0-1,0 1 0,1 1 1,0 0-1,16-11 0,-23 20 477,0 1-1,0-1 0,0 1 1,1 0-1,-1 0 1,1 1-1,0 0 0,-1 1 1,1 0-1,8-1 0,-13 2-196,0 0 0,0 0 0,0 0 0,0 1 0,0-1-1,0 1 1,-1-1 0,1 1 0,0 0 0,0 0 0,-1 0 0,1 1 0,-1-1-1,1 1 1,-1-1 0,1 1 0,-1 0 0,0 0 0,0 0 0,0 0-1,0 0 1,0 0 0,0 1 0,-1-1 0,1 0 0,-1 1 0,0 0-1,3 4 1,-1 4-14,0 0 0,0 0 0,-1 0 0,-1 0 0,0 0 0,0 0-1,-1 0 1,-2 15 0,2-23-160,0 1 0,-1-1 0,0 0 0,0 0-1,1 1 1,-2-1 0,1 0 0,0 0 0,-1 0 0,1 0-1,-1 0 1,0-1 0,0 1 0,0-1 0,-1 1 0,1-1-1,0 1 1,-1-1 0,0 0 0,1 0 0,-1-1 0,0 1-1,0 0 1,0-1 0,0 0 0,0 1 0,0-1 0,-1-1 0,1 1-1,0 0 1,-6 0 0,1 0-766,-1-1 1,1 0-1,0 0 1,-1-1-1,1 1 1,0-2-1,0 1 1,-15-6-1,-14-13-4104</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16.484"/>
    </inkml:context>
    <inkml:brush xml:id="br0">
      <inkml:brushProperty name="width" value="0.05" units="cm"/>
      <inkml:brushProperty name="height" value="0.05" units="cm"/>
      <inkml:brushProperty name="color" value="#004F8B"/>
    </inkml:brush>
  </inkml:definitions>
  <inkml:trace contextRef="#ctx0" brushRef="#br0">1 8 14519,'0'0'3841,"106"5"-3825,-42-5 625,4 0-641,-10 0-160,-14-4 48,-13 1-2097,-19-3-4579</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16.859"/>
    </inkml:context>
    <inkml:brush xml:id="br0">
      <inkml:brushProperty name="width" value="0.05" units="cm"/>
      <inkml:brushProperty name="height" value="0.05" units="cm"/>
      <inkml:brushProperty name="color" value="#004F8B"/>
    </inkml:brush>
  </inkml:definitions>
  <inkml:trace contextRef="#ctx0" brushRef="#br0">1 0 11237,'0'0'4642,"134"17"-3745,-80-8-513,-4 1 160,-9-3-544,-10-1-16,-12-1-96,-7-1-240</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17.201"/>
    </inkml:context>
    <inkml:brush xml:id="br0">
      <inkml:brushProperty name="width" value="0.05" units="cm"/>
      <inkml:brushProperty name="height" value="0.05" units="cm"/>
      <inkml:brushProperty name="color" value="#004F8B"/>
    </inkml:brush>
  </inkml:definitions>
  <inkml:trace contextRef="#ctx0" brushRef="#br0">1 1 7059,'0'0'6355,"109"33"-5202,-63-29-561,4-4-592,1 0 0,-3 0-2993,0-2-4147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55.059"/>
    </inkml:context>
    <inkml:brush xml:id="br0">
      <inkml:brushProperty name="width" value="0.05" units="cm"/>
      <inkml:brushProperty name="height" value="0.05" units="cm"/>
      <inkml:brushProperty name="color" value="#004F8B"/>
    </inkml:brush>
  </inkml:definitions>
  <inkml:trace contextRef="#ctx0" brushRef="#br0">641 0 7171,'0'0'2633,"-5"25"-856,3-16-1595,-6 30 645,1-1 0,-2 77 0,10-90-641,0 1-1,2-1 1,0 0 0,2 0 0,1 0 0,1-1-1,1 1 1,1-2 0,1 1 0,20 32-1,-30-55-38,-3-1-118,1-1-1,-1 1 0,0-1 0,1 0 1,-1 1-1,1-1 0,-1 0 1,1-1-1,0 1 0,-1 0 1,1-1-1,0 1 0,-4-4 1,-9-5-124,-25-14-147,-2 2 0,-1 3 0,0 1 0,-1 2 0,-1 2 0,-1 1 0,1 3 0,-2 2 0,-84-4 0,125 12 299,1 0 1,-1 0-1,0 0 0,0 1 1,1 0-1,-1 0 0,0 0 1,1 1-1,-1 0 0,1 0 1,0 0-1,-1 1 0,-7 5 0,11-6-17,-1 1-1,0 0 0,1 1 0,0-1 0,0 0 0,0 0 0,0 1 0,0 0 0,1-1 0,-1 1 0,1 0 0,0-1 0,0 1 0,1 0 0,-1 0 0,1 0 0,0 0 0,0 0 0,0 0 0,1 6 0,0-4-17,1 0-1,-1 0 1,1-1-1,0 1 1,0 0-1,1-1 1,0 1-1,0-1 1,0 0 0,0 0-1,1 0 1,0 0-1,0 0 1,0-1-1,1 0 1,-1 0-1,1 0 1,0-1 0,0 1-1,11 4 1,6 3 13,1 0-1,0-2 1,45 12 0,-28-11-493,1-3 0,43 4 0,27-8-4389,-29-4-2132</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17.548"/>
    </inkml:context>
    <inkml:brush xml:id="br0">
      <inkml:brushProperty name="width" value="0.05" units="cm"/>
      <inkml:brushProperty name="height" value="0.05" units="cm"/>
      <inkml:brushProperty name="color" value="#004F8B"/>
    </inkml:brush>
  </inkml:definitions>
  <inkml:trace contextRef="#ctx0" brushRef="#br0">313 59 3185,'0'0'12110,"-10"-10"-11830,10 10-283,-4-4 18,1 0-1,-1 0 1,0 0 0,0 1 0,0-1 0,0 1-1,-1 0 1,1 0 0,-1 1 0,0-1 0,0 1 0,0 0-1,0 1 1,0-1 0,0 1 0,0 0 0,-1 0-1,1 0 1,0 1 0,-1 0 0,1 0 0,0 0-1,-6 2 1,0 1 78,1 0-1,0 1 0,0 1 1,0-1-1,1 2 1,0-1-1,0 1 0,0 1 1,1-1-1,-1 2 1,2-1-1,-1 1 0,1 0 1,0 1-1,1-1 0,0 1 1,0 1-1,1-1 1,0 1-1,1 0 0,0 0 1,0 0-1,1 1 1,1-1-1,0 1 0,-2 17 1,5-25-68,-1 0 0,1 0 0,0 0 0,-1 0 0,2 0 0,-1 0 1,0 0-1,0-1 0,1 1 0,0 0 0,-1-1 0,1 1 0,0-1 0,0 0 0,0 1 1,1-1-1,-1 0 0,0 0 0,1-1 0,0 1 0,-1 0 0,1-1 0,0 0 1,0 1-1,0-1 0,0 0 0,-1-1 0,7 2 0,10 2 31,-1 0 0,1-2 0,25 1 0,-44-3-58,138 3-2797,-47-9-4695,-45-3 1408</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17.928"/>
    </inkml:context>
    <inkml:brush xml:id="br0">
      <inkml:brushProperty name="width" value="0.05" units="cm"/>
      <inkml:brushProperty name="height" value="0.05" units="cm"/>
      <inkml:brushProperty name="color" value="#004F8B"/>
    </inkml:brush>
  </inkml:definitions>
  <inkml:trace contextRef="#ctx0" brushRef="#br0">0 311 1745,'0'0'13846,"1"-20"-10802,2 9-3001,1-1-1,1 1 1,-1 0-1,2 0 1,-1 0-1,2 0 1,-1 1-1,1 0 1,16-15-1,6-7-66,47-37-1,-73 67 24,9-9-47,1 1 0,0 1 0,24-14 0,-35 22 43,0-1-1,1 1 0,-1 0 1,1 0-1,-1 0 0,1 0 1,-1 0-1,1 0 0,0 1 1,0-1-1,-1 1 0,1 0 1,0 0-1,-1 0 0,1 0 1,0 0-1,0 1 0,-1-1 1,1 1-1,0 0 0,-1 0 1,1 0-1,-1 0 0,1 0 1,-1 0-1,1 1 1,-1-1-1,0 1 0,4 3 1,8 14 62,-1 0 0,-1 1 0,-1 0 0,0 0 1,12 36-1,-12-27 12,1-2-1,25 41 1,-46-67-5901,-36-9 536,-6-12-1990</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18.397"/>
    </inkml:context>
    <inkml:brush xml:id="br0">
      <inkml:brushProperty name="width" value="0.05" units="cm"/>
      <inkml:brushProperty name="height" value="0.05" units="cm"/>
      <inkml:brushProperty name="color" value="#004F8B"/>
    </inkml:brush>
  </inkml:definitions>
  <inkml:trace contextRef="#ctx0" brushRef="#br0">0 291 4514,'0'0'9690,"20"0"-8634,43 1-356,283-10-1397,-200-18-1954,-53 7 2149,-91 22 768,-1 0 1,0 0-1,0 0 1,1 1-1,-1-1 1,-1 1-1,1-1 1,0 1-1,-1-1 1,1 1-1,-1 3 1,1-2 142,2 16 236,-3-15-559,1 0 1,0 0-1,0 0 0,0 0 0,0 0 0,1 0 0,-1 0 1,1 0-1,4 5 0,-5-10 170,0-2-248,0 0 0,0-1 0,-1 1-1,1-1 1,-1 1 0,1 0 0,-1-1 0,0 1 0,0-1 0,0 1-1,0-5 1,0 6-14,-2-68-522,-13-98 0,12 147 861,3 32-196,5 29-85,-3-35-25,1-1 0,-1 1 0,1-1 0,0 0 0,0 0 0,0 0 0,1 0 0,0-1 0,0 1 0,0-1 0,0 0 0,1 0 0,0 0 0,0-1 0,0 0 0,0 0 0,0 0 0,0-1 0,1 1 0,-1-1 0,7 1 0,4 1 63,0-1 0,1-1-1,-1 0 1,0-1 0,1-1 0,24-3-1,-33 2-101,1-1 0,-1 0 0,0 0 0,0-1 0,0 0 0,0 0 0,-1-1-1,1 0 1,-1 0 0,0-1 0,0 0 0,7-6 0,8-10-397,-1-1 0,20-25 1,8-9 52,-49 55 360,0 0 0,1 1 0,-1-1 0,1 0 0,-1 0 0,1 1 0,-1-1 0,1 1 0,0-1 0,-1 0 0,1 1 0,0-1 0,-1 1 0,1-1 0,0 1 0,-1 0 0,1-1 0,0 1 0,0 0 0,0-1 0,-1 1 0,1 0 0,0 0 0,0 0 0,0 0 0,0 0 0,0 0 0,-1 0 0,1 0 0,0 0 0,0 0 0,0 0 0,0 1 0,-1-1 0,1 0 0,0 1 0,0-1 0,-1 0 0,1 1 0,0-1-1,0 1 1,-1-1 0,1 1 0,-1-1 0,1 1 0,0 0 0,-1-1 0,1 1 0,-1 0 0,1-1 0,-1 1 0,0 0 0,1 0 0,-1 0 0,0-1 0,1 1 0,-1 0 0,0 0 0,0 0 0,0 1 0,3 11 91,0 0-1,-1 0 1,0 17 0,-1-12 86,5 60 451,-6-54-517,1 0 1,2-1 0,0 0 0,13 45 0,-16-68-369,1 3 262</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20.960"/>
    </inkml:context>
    <inkml:brush xml:id="br0">
      <inkml:brushProperty name="width" value="0.05" units="cm"/>
      <inkml:brushProperty name="height" value="0.05" units="cm"/>
      <inkml:brushProperty name="color" value="#004F8B"/>
    </inkml:brush>
  </inkml:definitions>
  <inkml:trace contextRef="#ctx0" brushRef="#br0">1 1 4274,'0'0'3791,"18"3"-3351,-6-2-318,-7 0-66,0-1 0,0 0 0,0 1 0,0 0 0,0 0 0,0 1-1,0-1 1,0 1 0,-1 0 0,1 0 0,0 1 0,-1-1 0,0 1 0,0 0 0,0 0 0,0 0 0,0 1 0,-1 0 0,1-1 0,-1 1 0,0 0 0,0 1 0,2 4 0,13 38 1001,-2 1 0,-3 0-1,-1 1 1,6 63 0,-11-59-606,2-1 0,3 0 0,33 91 0,-35-120-345,0-1-1,2 0 1,0-1-1,1 0 0,2-1 1,0 0-1,34 34 1,-49-54 190,-2 2-319,-1-1 1,0 1 0,0 0-1,1 1 1,-1-1-1,1 0 1,0 1 0,0-1-1,0 1 1,0 0-1,0 0 1,0 0 0,-1 4-1,-2 1-45,-8 15 47,0 0 0,2 1-1,1 1 1,0 0 0,2 0-1,1 1 1,1-1 0,-3 38-1,4-12 39,3-1 0,2 1-1,9 75 1,1-71 12,3-1 1,2-1 0,3 0-1,44 91 1,16 46-12,-67-158-12,-2 1 0,-1 0-1,7 68 1,-13-74 13,-1 1 0,-2-1 0,0 0 1,-2 0-1,-1 0 0,-1 0 0,-2 0 0,0-1 0,-2 0 0,0 0 0,-2-1 0,-16 26 0,26-48-21,-23 39 96,-36 49 0,53-81-11,-1 0 0,0-1 0,-1 0 0,0 0 0,0-1 0,-1 0 0,0-1 0,0 0 0,0 0 0,-18 7 0,27-14-82,0-1-1,1 1 0,-1 0 1,0-1-1,1 1 0,-1-1 1,0 1-1,1-1 0,-1 1 1,0-1-1,1 1 0,-1-1 1,1 0-1,-1 1 0,1-1 1,0 0-1,-1 1 0,1-1 1,-1 0-1,1 1 0,0-1 1,0 0-1,-1 0 0,1 0 1,0 1-1,0-1 0,0 0 1,0 0-1,0 0 0,0 1 1,0-1-1,0 0 0,0 0 1,1 1-1,-1-2 0,0-45-2309,0 37 861,0-33-5150</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21.708"/>
    </inkml:context>
    <inkml:brush xml:id="br0">
      <inkml:brushProperty name="width" value="0.05" units="cm"/>
      <inkml:brushProperty name="height" value="0.05" units="cm"/>
      <inkml:brushProperty name="color" value="#004F8B"/>
    </inkml:brush>
  </inkml:definitions>
  <inkml:trace contextRef="#ctx0" brushRef="#br0">1 0 7123,'0'0'5467,"3"16"-5302,19 103 541,-5 1 0,1 204 0,-26-346-7530,-13-11 456</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22.051"/>
    </inkml:context>
    <inkml:brush xml:id="br0">
      <inkml:brushProperty name="width" value="0.05" units="cm"/>
      <inkml:brushProperty name="height" value="0.05" units="cm"/>
      <inkml:brushProperty name="color" value="#004F8B"/>
    </inkml:brush>
  </inkml:definitions>
  <inkml:trace contextRef="#ctx0" brushRef="#br0">2 151 3121,'0'0'3026,"-1"-18"-1914,1-59 724,0 75-1731,0 0 0,1 0 0,-1 0 0,1 0 0,-1 0 0,1 0 0,0 0 0,0 0 0,0 0 0,0 0 0,1 0 0,-1 0 0,0 0 0,1 1 0,-1-1-1,1 1 1,-1-1 0,1 1 0,0-1 0,0 1 0,0 0 0,0 0 0,0 0 0,3-1 0,2 0 9,0 0 1,1 0-1,-1 1 0,1 0 0,8 0 0,-8 0-14,22-1 385,1 2 0,0 1 0,-1 1 0,56 11 0,-69-9-306,0 0 0,-1 2 0,0 0 0,0 0 0,-1 2 0,0 0 0,0 0 0,-1 2 0,0 0 0,15 14 0,-24-20-160,0 1-1,-1 0 0,0 1 0,0-1 0,0 1 0,0-1 0,-1 1 0,0 0 0,0 1 0,-1-1 1,0 0-1,0 1 0,0 0 0,1 9 0,-3-12-18,0 1 0,0-1 0,0 0 1,0 1-1,-1-1 0,0 1 0,0-1 0,0 0 0,0 0 0,-1 0 1,0 1-1,0-1 0,0-1 0,0 1 0,0 0 0,-1 0 0,1-1 1,-1 0-1,0 1 0,0-1 0,-1 0 0,-4 3 0,-7 4-48,0 0-1,-1-2 1,0 0 0,-1-1-1,1 0 1,-1-1-1,-1-2 1,-21 5 0,24-7-516,-1 0-1,1-1 1,-1 0 0,0-1 0,-27-4 0,42 3 442,0 1-1,0 0 1,0 0 0,0 0 0,-1-1 0,1 1 0,0-1-1,0 1 1,0-1 0,0 1 0,0-1 0,0 1 0,0-1 0,1 0-1,-1 0 1,0 1 0,0-1 0,0 0 0,1 0 0,-1 0-1,0 0 1,1 0 0,-1 0 0,1 0 0,-1 0 0,1 0-1,-1 0 1,1 0 0,0 0 0,0 0 0,-1-1 0,1 1-1,0 0 1,0 0 0,0 0 0,0 0 0,1-2 0,-2-25-3483</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22.476"/>
    </inkml:context>
    <inkml:brush xml:id="br0">
      <inkml:brushProperty name="width" value="0.05" units="cm"/>
      <inkml:brushProperty name="height" value="0.05" units="cm"/>
      <inkml:brushProperty name="color" value="#004F8B"/>
    </inkml:brush>
  </inkml:definitions>
  <inkml:trace contextRef="#ctx0" brushRef="#br0">36 186 10101,'0'0'2102,"15"18"-880,52 58-296,-62-71-799,1 0 1,0 0 0,0-1-1,1 0 1,-1 0 0,1-1 0,0 1-1,0-2 1,0 1 0,1-1 0,-1 0-1,0 0 1,1-1 0,-1 0-1,1 0 1,0-1 0,-1 0 0,13-2-1,-1 2 24,-17 0-119,0 0 1,0 0 0,0 0 0,0-1-1,-1 1 1,1 0 0,0-1-1,0 0 1,0 1 0,-1-1 0,1 0-1,0 0 1,-1 0 0,1 0-1,-1 0 1,1 0 0,-1 0-1,1-1 1,-1 1 0,0 0 0,0-1-1,2-1 1,-1-1-3,-1 1 0,1-1 0,-1 0 0,1 0 0,-1 0 0,0 1 0,-1-1 0,1 0 0,-1 0 0,0-6 1,0 3-50,0 0 0,0-1 0,-1 1 0,-1 0 0,1 0 0,-1 0 0,0 0 1,-1 0-1,1 0 0,-2 1 0,-5-11 0,-2 5-65,0 0-1,-1 1 0,0 0 1,-1 1-1,0 1 0,-1 0 1,0 0-1,0 2 0,-1 0 1,0 0-1,0 2 1,0-1-1,-1 2 0,0 0 1,0 1-1,0 1 0,-26-1 1,41 3 76,0 1 0,0-1 0,0 0-1,-1 0 1,1 1 0,0-1 0,0 0 0,0 1 0,0-1 0,0 1 0,0 0 0,0-1 0,0 1 0,1 0 0,-1-1 0,0 1-1,0 0 1,1 0 0,-1 0 0,0 0 0,1 0 0,-1 0 0,0 0 0,1 0 0,0 0 0,-1 0 0,1 0 0,0 0-1,-1 0 1,1 0 0,0 0 0,0 1 0,0-1 0,0 0 0,0 0 0,0 2 0,0 2-3,1 0 0,-1 0 0,1 0 0,0 0 0,0-1 0,0 1 0,1 0 0,2 4 0,2 2 70,0-2 1,1 1-1,1-1 0,0 0 0,0 0 1,1-1-1,0 0 0,0-1 0,1 0 0,0 0 1,15 7-1,1-1 165,-1-1 1,2-1-1,48 13 1,-41-17-30,0-2 0,0-1-1,57 0 1,-88-4-166,0-1-1,-1 1 1,1-1 0,-1 1-1,1-1 1,-1 0 0,1 0-1,-1 0 1,0 0 0,1-1-1,-1 1 1,0 0 0,0-1-1,0 0 1,0 1 0,0-1-1,0 0 1,-1 0 0,1 0 0,-1 0-1,1-1 1,-1 1 0,0 0-1,0 0 1,0-1 0,0 1-1,0-1 1,0 1 0,-1-1-1,1 1 1,-1-1 0,1-2-1,1-14 55,0-1-1,-1 1 0,-2-27 0,0 20-191,1-81-3226,1 102-325</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22.815"/>
    </inkml:context>
    <inkml:brush xml:id="br0">
      <inkml:brushProperty name="width" value="0.05" units="cm"/>
      <inkml:brushProperty name="height" value="0.05" units="cm"/>
      <inkml:brushProperty name="color" value="#004F8B"/>
    </inkml:brush>
  </inkml:definitions>
  <inkml:trace contextRef="#ctx0" brushRef="#br0">0 259 3730,'0'0'11013,"27"-121"-10165,-18 87 305,1 5-817,2 3 128,-1 7 240,-1 6-416,2 4-223,5 3-65,6 4-497,6 2-495,6 0-2434,4 0-2977</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23.145"/>
    </inkml:context>
    <inkml:brush xml:id="br0">
      <inkml:brushProperty name="width" value="0.05" units="cm"/>
      <inkml:brushProperty name="height" value="0.05" units="cm"/>
      <inkml:brushProperty name="color" value="#004F8B"/>
    </inkml:brush>
  </inkml:definitions>
  <inkml:trace contextRef="#ctx0" brushRef="#br0">0 199 464,'0'0'11424,"21"8"-10135,9 3-856,0-2 0,0 0 0,1-3 1,55 6-1,-60-10-344,-11-1 0,0 0 0,-1-1 1,1 0-1,22-4 0,-34 3-65,0 0-1,0 1 0,0-1 0,0 0 1,0-1-1,0 1 0,-1 0 1,1-1-1,0 1 0,-1-1 0,1 0 1,-1 0-1,0 0 0,0 0 1,1 0-1,-1-1 0,-1 1 0,1-1 1,0 1-1,-1-1 0,1 0 1,-1 1-1,0-1 0,0 0 0,0 0 1,0 0-1,1-4 0,-1 0-6,0-1-1,0 0 1,-1 0-1,0 0 1,0 1 0,0-1-1,-1 0 1,-1 0-1,1 1 1,-1-1-1,0 0 1,-1 1-1,0 0 1,0 0 0,-1 0-1,0 0 1,-7-10-1,7 12-32,0 1 1,-1 0-1,1 0 0,-1 0 0,0 1 0,0 0 0,0-1 0,0 2 0,0-1 1,-1 1-1,1 0 0,-1 0 0,0 0 0,0 1 0,0 0 0,0 0 0,0 0 1,1 1-1,-1 0 0,0 0 0,0 0 0,0 1 0,0 0 0,-6 2 1,6-1-3,0 0 0,1 0 0,0 1 1,0 0-1,0 0 0,0 0 0,0 1 1,0 0-1,1 0 0,0 0 1,-1 0-1,2 0 0,-1 1 0,0 0 1,1 0-1,0 0 0,0 0 1,-2 8-1,-6 11 6,1 1 1,-11 44 0,11-21 131,1 1 1,3 0-1,2 0 1,4 92 0,0-132-98,1-1 1,0 1 0,1 0-1,0 0 1,0 0 0,1-1-1,0 1 1,0-1-1,1 0 1,0 0 0,6 9-1,-7-14-108,0 1-1,0 0 0,1-1 1,-1 0-1,1 1 1,0-1-1,-1-1 0,2 1 1,-1-1-1,0 1 0,0-1 1,1 0-1,-1-1 0,1 1 1,-1-1-1,1 0 0,0 0 1,-1 0-1,1-1 0,0 1 1,0-1-1,5-1 1,18-7-2490,-1-19-2577</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24.176"/>
    </inkml:context>
    <inkml:brush xml:id="br0">
      <inkml:brushProperty name="width" value="0.05" units="cm"/>
      <inkml:brushProperty name="height" value="0.05" units="cm"/>
      <inkml:brushProperty name="color" value="#004F8B"/>
    </inkml:brush>
  </inkml:definitions>
  <inkml:trace contextRef="#ctx0" brushRef="#br0">20 89 1345,'0'0'11722,"-4"17"-11399,-10 57 24,13-70-286,1 0 1,-1 1-1,1-1 1,1 1-1,-1-1 1,1 1-1,-1-1 1,1 0-1,1 1 0,-1-1 1,0 0-1,1 0 1,0 0-1,0 0 1,0 0-1,1 0 1,-1-1-1,1 1 1,0-1-1,0 0 0,0 0 1,0 0-1,1 0 1,-1 0-1,1 0 1,6 2-1,0 1 26,1-1-1,-1 0 0,1-1 1,0 0-1,1-1 1,-1 0-1,24 3 0,-26-5-68,1 0-1,0-1 0,-1 0 1,1 0-1,0-1 0,0 0 1,-1-1-1,1 0 0,10-4 1,-17 4-41,1 0 0,-1 0 0,1 0 0,-1 0 1,0-1-1,0 1 0,0-1 0,-1 0 0,1 0 0,0 0 1,-1 0-1,0-1 0,0 1 0,0-1 0,0 1 0,-1-1 1,1 0-1,-1 1 0,0-1 0,0 0 0,0 0 0,-1 0 1,1 0-1,-1-7 0,1 0 53,0-1 0,-1 0 0,-1 1 0,0-1-1,0 1 1,-1 0 0,-1-1 0,0 1 0,0 0 0,-1 0 0,-1 0 0,1 1 0,-9-13 0,12 22 309,2 11-329,-1 0 0,1 0 0,0 0 0,1 0 0,1 0 0,-1 0 0,1-1 1,1 1-1,0-1 0,0 0 0,1 0 0,0 0 0,1-1 0,0 0 0,0 0 0,0 0 1,1-1-1,0 0 0,1 0 0,0-1 0,0 0 0,0 0 0,0-1 0,1 0 1,0 0-1,0-1 0,1 0 0,-1-1 0,1 0 0,0-1 0,-1 0 0,1 0 1,18 0-1,-22-2-24,0 0 0,0 0 1,0-1-1,0 0 0,0 0 1,0-1-1,0 0 0,0 0 1,-1 0-1,1 0 0,-1-1 1,9-5-1,-11 5-34,0 1 0,0-1 1,0 0-1,-1 0 0,1 0 1,-1-1-1,0 1 0,1 0 1,-1-1-1,-1 1 0,1-1 1,0 0-1,-1 0 0,0 0 1,0 0-1,0 1 0,0-1 1,-1-1-1,0 1 0,0-4 0,18 31 734,-15-16-638,0-1 0,1 0 0,-1 1 0,2-1 1,-1-1-1,1 1 0,-1-1 0,2 0 0,-1 0 0,0 0 0,1-1 0,0 1 0,9 3 0,-6-3 6,1-2-1,0 0 1,0 0-1,0 0 1,0-1 0,0-1-1,0 0 1,20 0-1,-23-1-60,1 0-1,-1 0 1,1-1-1,-1 0 1,0 0-1,1 0 1,-1-1 0,0 0-1,10-5 1,-13 5 5,-1-1 1,0 1-1,0-1 0,0 0 1,0 0-1,0 0 1,-1 0-1,1 0 1,-1-1-1,0 1 1,0-1-1,0 1 1,-1-1-1,1 0 0,-1 0 1,0 0-1,0 0 1,1-7-1,5-9 210,2 16-136,11 27-144,-7-6 22,-7-11 65,0 0-1,0-1 1,1 1 0,-1-2 0,1 1 0,0 0 0,1-1 0,-1-1 0,1 1 0,0-1-1,-1 0 1,17 3 0,2-2 40,-1-1 0,49-1-1,-72-2-51,1 0 0,-1-1 0,1 1 0,-1 0 0,0-1 0,1 1 0,-1-1-1,0 0 1,0 0 0,0 0 0,1 0 0,-1 0 0,0-1 0,0 1 0,0 0 0,-1-1 0,1 0 0,0 1-1,2-4 1,-1 1 13,-1 0-1,1 0 1,-1 0-1,0-1 1,0 1-1,-1-1 1,1 0-1,-1 1 1,1-8-1,0 3-19,-1 0-1,-1-1 1,0 1-1,0 0 0,-1 0 1,0-1-1,0 1 1,-1 0-1,0 0 0,-5-11 1,3 12-9,0 0 0,-1 1 1,0-1-1,0 1 0,-1 1 0,0-1 1,0 1-1,-1 0 0,0 0 0,0 0 1,0 1-1,0 0 0,-1 1 0,0 0 1,0 0-1,-15-5 0,6 4-6,-1 1-1,1 0 0,-1 1 1,1 1-1,-1 1 1,0 0-1,-26 3 0,42-2 16,0 1-1,0-1 1,-1 0-1,1 1 1,0-1-1,0 1 1,0 0-1,-1-1 1,1 1-1,0 0 1,0 1-1,0-1 1,1 0-1,-1 0 0,0 1 1,0-1-1,1 1 1,-1 0-1,1-1 1,-1 1-1,1 0 1,0 0-1,-1 0 1,1 0-1,0 0 1,0 0-1,1 0 1,-1 0-1,0 1 0,1-1 1,-1 0-1,1 0 1,0 1-1,0-1 1,0 0-1,0 0 1,0 1-1,0-1 1,0 0-1,1 0 1,-1 1-1,1-1 1,0 0-1,0 0 1,0 0-1,0 0 0,0 0 1,0 0-1,0 0 1,1 0-1,-1 0 1,3 2-1,4 2 33,1 0 0,0-1-1,0 0 1,0 0-1,1 0 1,-1-2 0,19 6-1,83 14 204,-30-8-96,-70-13-179,-1 1 0,1 1-1,0-1 1,-1 2 0,0-1 0,0 1-1,0 1 1,-1 0 0,1 0 0,-2 1-1,1 0 1,-1 1 0,0 0 0,0 0-1,-1 0 1,11 17 0,-11-17-1304,0-6-3779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55.411"/>
    </inkml:context>
    <inkml:brush xml:id="br0">
      <inkml:brushProperty name="width" value="0.05" units="cm"/>
      <inkml:brushProperty name="height" value="0.05" units="cm"/>
      <inkml:brushProperty name="color" value="#004F8B"/>
    </inkml:brush>
  </inkml:definitions>
  <inkml:trace contextRef="#ctx0" brushRef="#br0">31 0 9989,'0'0'288,"-31"121"-5891</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24.519"/>
    </inkml:context>
    <inkml:brush xml:id="br0">
      <inkml:brushProperty name="width" value="0.05" units="cm"/>
      <inkml:brushProperty name="height" value="0.05" units="cm"/>
      <inkml:brushProperty name="color" value="#004F8B"/>
    </inkml:brush>
  </inkml:definitions>
  <inkml:trace contextRef="#ctx0" brushRef="#br0">1 1 12662,'0'0'4770</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25.037"/>
    </inkml:context>
    <inkml:brush xml:id="br0">
      <inkml:brushProperty name="width" value="0.05" units="cm"/>
      <inkml:brushProperty name="height" value="0.05" units="cm"/>
      <inkml:brushProperty name="color" value="#004F8B"/>
    </inkml:brush>
  </inkml:definitions>
  <inkml:trace contextRef="#ctx0" brushRef="#br0">1 48 10005,'0'0'2353,"2"25"-2060,10 411 1663,-13-335-1187,-1-16-389,11 102-1,-9-187-376,0 0-1,0 0 0,-1 0 0,1 0 0,0 1 0,0-1 0,0 0 0,0 0 0,0 0 1,0 0-1,0 1 0,0-1 0,0 0 0,0 0 0,0 0 0,0 1 0,0-1 0,0 0 1,0 0-1,0 0 0,0 0 0,0 1 0,0-1 0,0 0 0,0 0 0,0 0 0,0 1 1,0-1-1,0 0 0,1 0 0,-1 0 0,0 0 0,0 0 0,0 1 0,0-1 0,0 0 1,0 0-1,1 0 0,-1 0 0,0 0 0,0 0 0,0 0 0,0 1 0,1-1 0,-1 0 1,0 0-1,0 0 0,0 0 0,1 0 0,-1 0 0,0 0 0,0 0 0,0 0 1,0 0-1,1 0 0,-1 0 0,6-14-199,3-24-783,-2-30-2954,-4-132 1,-4 111 2636,-4-122 701,1 3 3643,4 206-2820,0-1-1,0 0 1,0 1-1,0-1 0,0 1 1,1-1-1,-1 1 1,1-1-1,-1 1 1,1-1-1,0 1 0,0 0 1,0-1-1,0 1 1,1 0-1,-1 0 0,1 0 1,-1 0-1,1 0 1,0 0-1,-1 0 0,4-2 1,-2 3-132,0 0 1,0 0 0,0 0-1,1 1 1,-1-1 0,0 1-1,0 0 1,0-1 0,0 1-1,0 1 1,1-1 0,-1 1-1,0-1 1,0 1-1,0 0 1,0 0 0,0 0-1,4 3 1,5 1 54,0 2 1,0 0-1,-1 0 1,0 1-1,0 1 1,-1 0-1,0 0 0,-1 1 1,0 0-1,8 12 1,-10-14-99,-1 1 1,-1-1-1,0 2 1,0-1-1,0 0 1,-1 1 0,-1 0-1,0 0 1,0 0-1,-1 1 1,0-1-1,-1 0 1,1 18-1,-3-25-55,0 1-1,0-1 0,0 0 0,0 0 0,0 0 0,-1 0 1,1 0-1,-1 0 0,0 0 0,0-1 0,0 1 0,0-1 1,0 1-1,0-1 0,-1 0 0,1 0 0,-1 0 0,0 0 1,0 0-1,1 0 0,-1-1 0,0 0 0,-1 1 0,1-1 1,0 0-1,0-1 0,0 1 0,-4 0 0,-12 3-137,0-2 0,1 0 0,-29-1 0,41-1-69,0 0-1,-1 0 1,1-1-1,0 0 0,-1 0 1,1-1-1,0 1 0,0-2 1,-10-4-1,13 6-95,0-1-1,1 0 1,-1 0 0,1 0-1,-1 0 1,1-1 0,0 1-1,0-1 1,0 1 0,0-1-1,1 0 1,-1 0-1,1 0 1,-1 0 0,1 0-1,0 0 1,0 0 0,0 0-1,1 0 1,-1-6 0,0-25-4947</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25.756"/>
    </inkml:context>
    <inkml:brush xml:id="br0">
      <inkml:brushProperty name="width" value="0.05" units="cm"/>
      <inkml:brushProperty name="height" value="0.05" units="cm"/>
      <inkml:brushProperty name="color" value="#004F8B"/>
    </inkml:brush>
  </inkml:definitions>
  <inkml:trace contextRef="#ctx0" brushRef="#br0">216 138 9108,'0'0'9082,"-1"-10"-8383,-5-35-219,5 42-456,0 1 1,0-1-1,-1 1 0,1-1 1,-1 0-1,1 1 1,-1 0-1,0-1 0,0 1 1,0 0-1,0 0 1,0 0-1,-1 0 0,1 1 1,0-1-1,-1 1 0,1-1 1,-1 1-1,0 0 1,-4-1-1,-54-12-160,55 13 131,-3-1-6,2 1-36,0-1 0,0 1 0,0 1 0,0-1 0,0 1 0,0 0 0,0 1 0,0-1 0,-9 3 0,15 0 13,-1 0 0,1 0 0,0-1 0,1 1 0,-1 0 0,0 0 0,1 0 0,0 0 0,-1 0 0,1 0 0,0 0 0,1 0 0,-1 0 0,1 4 0,0 4-10,0-5 30,0 1 1,0-1 0,0 0 0,1 0 0,0 0 0,1 0 0,-1 0 0,1 0-1,0 0 1,0-1 0,1 0 0,0 1 0,0-2 0,0 1 0,0 0-1,1-1 1,0 1 0,0-1 0,6 3 0,-4-2 48,0 0 1,0-1-1,0 0 0,0 0 0,1-1 1,-1 0-1,1 0 0,0-1 1,0 0-1,0 0 0,0-1 0,0 0 1,1-1-1,15 0 0,-22-1-3,1-1-1,0 1 0,-1 0 1,1-1-1,-1 0 0,0 0 1,0 1-1,1-1 0,-1 0 0,0-1 1,0 1-1,-1 0 0,1-1 1,-1 1-1,1-1 0,-1 1 1,0-1-1,2-4 0,17-52 1,-15-2-28,-5 51 59,0 10-258,0 3 110,0 0 0,0 0 1,0 0-1,0 0 0,1 0 0,-1 0 0,1 0 0,0 0 0,0 0 0,1 3 1,1 2 38,-2-1 36,1-1 0,0 1 0,0 0 0,1 0 0,0-1 1,0 1-1,0-1 0,1 0 0,0 0 0,0-1 0,1 1 0,-1-1 0,1 0 0,1 0 0,-1 0 0,1-1 0,-1 1 0,1-1 0,0-1 0,1 1 0,-1-1 1,1 0-1,-1-1 0,1 0 0,0 0 0,0 0 0,0-1 0,8 1 0,-10-2-20,0 0 0,0 0 0,0-1 1,0 1-1,0-1 0,-1-1 0,1 1 0,0-1 0,-1 1 0,1-1 1,-1-1-1,1 1 0,-1 0 0,0-1 0,0 0 0,0 0 0,0 0 1,-1-1-1,1 1 0,-1-1 0,0 0 0,0 0 0,0 0 0,-1 0 0,3-5 1,27-52-286,-27 49 305,1 1 0,0-1 0,1 1 0,13-18 0,-17 26 33,1 0-1,-1 0 0,0 0 0,1 0 1,-1 1-1,1-1 0,0 1 0,0 0 1,0 0-1,0 1 0,0-1 1,0 1-1,1 0 0,-1 0 0,0 0 1,1 1-1,-1-1 0,6 1 0,-4 0 19,0 0-1,0 0 0,0 1 0,0 0 1,0 0-1,-1 0 0,1 1 1,0 0-1,0 0 0,-1 0 0,0 1 1,1-1-1,8 8 0,-10-7-20,-1 1 0,1 0 0,-1 0 0,0 0 0,0 0 0,0 1 0,0-1 0,-1 1 0,0 0 1,0 0-1,0 0 0,-1 0 0,1 0 0,-1 0 0,0 0 0,0 8 0,0-7-17,-1 0-1,0 0 1,1 0 0,-2 0 0,1 0 0,-1 0 0,0 0 0,0-1-1,-1 1 1,1 0 0,-1 0 0,-1-1 0,1 1 0,-1-1-1,0 0 1,0 0 0,-4 5 0,1-5 4,1 0 0,-1 0 1,1-1-1,-1 1 0,0-2 0,-1 1 0,1-1 1,-1 0-1,0 0 0,1 0 0,-1-1 0,0 0 1,-13 1-1,-31 2-604,50-4 445,0-1 0,-1 0 0,1 0 0,0 0 1,-1 1-1,1-1 0,0-1 0,-1 1 0,1 0 0,0 0 1,-1 0-1,1-1 0,0 1 0,-1-1 0,1 1 0,0-1 1,0 1-1,0-1 0,-1 0 0,1 1 0,0-1 1,0 0-1,0 0 0,0 0 0,0 0 0,0 0 0,1 0 1,-1 0-1,0 0 0,0-2 0,0-19-3354,1-3-1520</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26.289"/>
    </inkml:context>
    <inkml:brush xml:id="br0">
      <inkml:brushProperty name="width" value="0.05" units="cm"/>
      <inkml:brushProperty name="height" value="0.05" units="cm"/>
      <inkml:brushProperty name="color" value="#004F8B"/>
    </inkml:brush>
  </inkml:definitions>
  <inkml:trace contextRef="#ctx0" brushRef="#br0">0 0 12166,'0'0'6306,"133"2"-6209,-55 10 351,3 1-32,0-4-64,-15-4-352,-14 1 0,-13-6-80,-16 0 80,-11 0-400,-3 0-657,-9-4-880,0-12-1232,-4-9-4066</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26.614"/>
    </inkml:context>
    <inkml:brush xml:id="br0">
      <inkml:brushProperty name="width" value="0.05" units="cm"/>
      <inkml:brushProperty name="height" value="0.05" units="cm"/>
      <inkml:brushProperty name="color" value="#004F8B"/>
    </inkml:brush>
  </inkml:definitions>
  <inkml:trace contextRef="#ctx0" brushRef="#br0">1 1 8212,'0'0'416,"0"99"368,0-32 1713,0 11-1072,0-3-416,0-8-305,0-13-272,0-10-432,6-10 0,13-8-176,10-13-1057,8-13-1952,9 0-2081</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27.196"/>
    </inkml:context>
    <inkml:brush xml:id="br0">
      <inkml:brushProperty name="width" value="0.05" units="cm"/>
      <inkml:brushProperty name="height" value="0.05" units="cm"/>
      <inkml:brushProperty name="color" value="#004F8B"/>
    </inkml:brush>
  </inkml:definitions>
  <inkml:trace contextRef="#ctx0" brushRef="#br0">266 0 7908,'0'0'4732,"4"17"-4363,60 354 2256,-64-366-2582,0-5 386,-2-3-421,-1-1 0,0 1 0,0 0 0,0 0 1,0 0-1,-1 0 0,0 0 0,1 1 0,-8-5 0,5 3-68,-8-5-50,-1 0-1,1 0 0,-2 2 0,1 0 0,-1 0 0,0 2 1,0 0-1,-1 0 0,1 2 0,-1 0 0,0 1 1,-27 0-1,41 2 119,0 1 0,1-1 0,-1 1 0,0 0 0,1 0 0,-1 0 0,1 0 0,0 1-1,-1-1 1,1 1 0,0-1 0,0 1 0,-1 0 0,1 0 0,1 0 0,-1 0 0,0 0 0,0 0 0,1 0 0,-1 1 0,1-1 0,0 1 0,0-1 0,0 1 0,0-1 0,0 1 0,0 0 0,1-1 0,-1 1 0,1 0 0,0-1 0,0 6 0,-1-2 7,1 0 0,0 0 0,0 0 1,1 0-1,-1 0 0,1 0 0,1 0 0,-1 0 1,1 0-1,0 0 0,0-1 0,1 1 0,-1-1 0,5 7 1,1-4 37,0-1 0,0 0 0,0-1 1,1 0-1,0 0 0,0-1 1,0 0-1,1 0 0,0-1 0,0-1 1,0 1-1,0-2 0,1 1 1,17 1-1,15-1 219,1-1 0,53-4 0,-65 0-201,-6 1-40,1-2 1,-1 0-1,37-11 0,-50 10-5,1 0-1,-1-1 0,-1-1 0,1 0 0,-1-1 0,0 0 1,0 0-1,13-13 0,-21 17-33,-1 0-1,0-1 1,1 0 0,-1 1 0,-1-1-1,1 0 1,0-1 0,-1 1 0,0 0-1,0-1 1,0 1 0,-1-1 0,0 1-1,0-1 1,0 0 0,0 0 0,0 1-1,-1-1 1,0 0 0,0 0 0,-1 0-1,1 0 1,-1 1 0,0-1 0,0 0-1,-1 1 1,1-1 0,-1 1 0,0-1 0,0 1-1,-1 0 1,1-1 0,-1 1 0,0 1-1,0-1 1,0 0 0,0 1 0,-1-1-1,0 1 1,1 0 0,-1 1 0,0-1-1,-1 0 1,1 1 0,0 0 0,-1 0-1,1 0 1,-1 1 0,1 0 0,-1-1-1,0 2 1,0-1 0,1 0 0,-8 1-1,8 0 10,0 0-1,1 0 0,-1 0 1,0 1-1,0-1 0,0 1 1,0 0-1,1 0 0,-1 0 1,0 1-1,1-1 1,-1 1-1,1 0 0,0 0 1,0 0-1,-1 0 0,1 1 1,1-1-1,-1 1 0,0 0 1,-4 6-1,4-5 31,0 1 1,1 1-1,0-1 0,0 0 1,0 0-1,0 1 0,1-1 1,0 1-1,0 0 0,1-1 1,-1 1-1,1 0 0,1-1 1,0 10-1,0-11 14,1 1 0,-1-1 1,1 1-1,0-1 0,1 0 0,-1 0 0,1 0 1,-1 0-1,1 0 0,0-1 0,0 1 1,1-1-1,-1 0 0,1 0 0,0 0 0,0 0 1,0-1-1,0 1 0,0-1 0,0 0 1,7 2-1,8 3 93,1 0 0,0-1 0,31 5 0,-21-7-782,58 2 0,-115-6-14262</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29.074"/>
    </inkml:context>
    <inkml:brush xml:id="br0">
      <inkml:brushProperty name="width" value="0.05" units="cm"/>
      <inkml:brushProperty name="height" value="0.05" units="cm"/>
      <inkml:brushProperty name="color" value="#004F8B"/>
    </inkml:brush>
  </inkml:definitions>
  <inkml:trace contextRef="#ctx0" brushRef="#br0">395 101 8260,'0'0'5514,"0"-14"-4823,-6-46-205,6 59-472,0-1 0,0 1 1,-1 0-1,1 0 0,-1-1 0,1 1 0,-1 0 1,0 0-1,1 0 0,-1-1 0,0 1 0,0 0 1,0 0-1,0 0 0,0 1 0,0-1 1,0 0-1,0 0 0,0 0 0,0 1 0,-1-1 1,1 0-1,0 1 0,0-1 0,-3 0 1,-31 0 275,26 2-262,-3-2-2,-1 1-1,1 1 1,-1 0 0,1 0-1,0 1 1,-1 1-1,1 0 1,0 1 0,0 0-1,1 1 1,-1 0 0,1 1-1,0 0 1,1 1-1,-1 0 1,1 1 0,1 0-1,0 0 1,-13 16-1,12-13 59,2 0-1,0 1 1,0 0 0,1 0-1,0 1 1,1 0-1,1 0 1,0 0-1,0 1 1,2 0-1,0 0 1,0 0-1,1 0 1,1 0 0,0 0-1,1 1 1,1-1-1,3 16 1,-3-24-56,0-1 1,1 0 0,-1 0 0,1 0-1,0 0 1,1 0 0,0-1-1,-1 1 1,1-1 0,1 1 0,-1-1-1,1 0 1,-1 0 0,8 5-1,-4-4 60,1 1 0,1-1 0,-1-1 0,1 0-1,0 0 1,0 0 0,14 2 0,8 1 148,1-3 1,0 0-1,55-2 0,-67-1-720,-13-1-173,-1 1 0,0-1 0,0 0 0,0 0 0,0-1-1,1 0 1,-1 0 0,0 0 0,0-1 0,-1 0 0,12-5 0,2-6-5445</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29.438"/>
    </inkml:context>
    <inkml:brush xml:id="br0">
      <inkml:brushProperty name="width" value="0.05" units="cm"/>
      <inkml:brushProperty name="height" value="0.05" units="cm"/>
      <inkml:brushProperty name="color" value="#004F8B"/>
    </inkml:brush>
  </inkml:definitions>
  <inkml:trace contextRef="#ctx0" brushRef="#br0">51 1 10197,'0'0'3521,"-1"10"-3521,-2 24 411,-2-1 0,-10 36 0,7-34 297,1 0 0,-4 71-1,11-104-659,0 1 0,0 0 0,1-1-1,-1 1 1,1-1 0,-1 1-1,1-1 1,0 1 0,0-1-1,0 1 1,0-1 0,1 0-1,-1 1 1,1-1 0,-1 0-1,1 0 1,0 0 0,3 2-1,-1 0 9,1-1 0,0 0 0,0 0 0,0-1-1,0 1 1,1-1 0,-1 0 0,7 1 0,8 1 24,0 0 0,0-2 0,36 0 0,-45-2-124,-1 1-362,0-1-1,0-1 1,0 0-1,14-3 1,-20 3-89,-1 0 0,0 0 0,0 0 0,0-1 0,-1 1 0,1-1 0,0 0 0,-1 0 0,1 0 0,-1 0 0,1 0 0,-1-1 0,0 1 0,0 0 0,0-1 0,0 0 0,3-5 0,4-16-5721</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29.812"/>
    </inkml:context>
    <inkml:brush xml:id="br0">
      <inkml:brushProperty name="width" value="0.05" units="cm"/>
      <inkml:brushProperty name="height" value="0.05" units="cm"/>
      <inkml:brushProperty name="color" value="#004F8B"/>
    </inkml:brush>
  </inkml:definitions>
  <inkml:trace contextRef="#ctx0" brushRef="#br0">61 1 400,'0'0'10949,"-38"119"-9476,30-65 16,2-4 351,2-1-991,0-5-545,4-6 0,0-7-304,0-8 0,0-6 0,4-8-1072,6-5-1314,-2-4-4112</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30.158"/>
    </inkml:context>
    <inkml:brush xml:id="br0">
      <inkml:brushProperty name="width" value="0.05" units="cm"/>
      <inkml:brushProperty name="height" value="0.05" units="cm"/>
      <inkml:brushProperty name="color" value="#004F8B"/>
    </inkml:brush>
  </inkml:definitions>
  <inkml:trace contextRef="#ctx0" brushRef="#br0">1 100 9828,'0'0'6499,"20"-16"-6064,68-48 147,-81 61-529,1 0 1,-1 0-1,0 1 1,1 0-1,-1 0 1,1 0-1,0 1 1,-1 0-1,1 1 1,0 0-1,0 0 1,0 1-1,-1-1 1,1 2-1,0-1 1,-1 1-1,1 0 1,-1 1-1,0 0 1,8 4-1,-6-2-23,-1 0-1,0 0 1,0 1-1,0 0 1,0 0 0,-1 1-1,0 0 1,-1 0-1,0 1 1,0 0-1,0 0 1,-1 0-1,0 1 1,-1 0 0,0 0-1,0 0 1,-1 0-1,0 1 1,-1-1-1,2 12 1,-1-6-17,-2-1 0,0 0 0,-1 0 0,0 1 0,-1-1 0,0 0 0,-1 1 0,-1-1 0,0 0 0,-1-1 0,-1 1 0,0-1 0,-9 17 0,-2-3 180,-1 0 1,-38 44-1,-2-17-1262,47-47-494,0 0 0,-1 0-1,-21 10 1,13-9-4466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52.854"/>
    </inkml:context>
    <inkml:brush xml:id="br0">
      <inkml:brushProperty name="width" value="0.05" units="cm"/>
      <inkml:brushProperty name="height" value="0.05" units="cm"/>
      <inkml:brushProperty name="color" value="#004F8B"/>
    </inkml:brush>
  </inkml:definitions>
  <inkml:trace contextRef="#ctx0" brushRef="#br0">10 9 96,'0'0'2767,"-9"-9"4433,453 26-6077,30 7 366,83 10-1078,552 44 1347,-536-60-1715,-100-14 726,-266-6-562,-198 3-729,13-3 1706,-16-8-7350,-6 5 1922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55.754"/>
    </inkml:context>
    <inkml:brush xml:id="br0">
      <inkml:brushProperty name="width" value="0.05" units="cm"/>
      <inkml:brushProperty name="height" value="0.05" units="cm"/>
      <inkml:brushProperty name="color" value="#004F8B"/>
    </inkml:brush>
  </inkml:definitions>
  <inkml:trace contextRef="#ctx0" brushRef="#br0">340 268 1793,'0'0'11037,"6"-20"-9751,17-66 736,-21 79-1834,0 0-1,-1 0 1,0-1-1,0 1 1,-1 0-1,0-1 1,0 1-1,-1 0 1,0-1-1,-2-8 1,1 13-170,1-1 1,0 1 0,-1-1 0,0 1-1,0 0 1,0-1 0,0 1-1,0 0 1,-1 0 0,0 1 0,1-1-1,-1 1 1,0-1 0,-6-3-1,-1 2-57,0 0-1,0 0 0,0 1 0,-1 0 0,1 1 0,-1 0 0,1 1 0,-1 0 1,0 1-1,0 0 0,-11 2 0,12-1 20,1 1 0,-1 0 0,0 0 0,1 1-1,0 0 1,0 1 0,0 0 0,0 1 0,0-1 0,1 2 0,0-1 0,0 1 0,0 0 0,-11 13 0,14-14 14,0 0 0,0 1 1,1 0-1,0 0 1,0 0-1,0 0 0,1 0 1,0 1-1,0-1 1,1 1-1,0 0 0,0 0 1,0 0-1,1 0 1,0 0-1,1 0 0,-1 1 1,1-1-1,1 0 1,1 13-1,0-15 8,-1-1 0,0 0 0,1 1 0,0-1 0,0 0 0,0 0 1,1-1-1,-1 1 0,1 0 0,0-1 0,0 1 0,0-1 0,1 0 0,6 5 0,-3-3 3,1-1 0,1 1-1,-1-1 1,1-1 0,-1 0 0,17 4-1,6-1-84,-1-2 0,1-1 0,38-2 0,-60-1-44,0 0-1,0-1 1,0 0-1,0 0 1,0-1 0,-1 0-1,1-1 1,0 1 0,-1-2-1,0 1 1,0-1 0,0-1-1,9-6 1,-12 7 59,0 0-1,-1-1 1,1 0-1,-1 0 1,0 0 0,0-1-1,-1 1 1,1-1 0,-1 0-1,-1 0 1,1 0 0,-1 0-1,0-1 1,0 1 0,-1 0-1,0-1 1,0 1 0,0-12-1,-4-50 181,1 42 848,1 22 80,1 9 505,1 2-1785,1 0 1,-1-1-1,1 1 1,0-1-1,0 0 1,1 1-1,0-1 1,0 0-1,1 0 1,-1-1-1,1 1 1,0-1-1,1 0 1,-1 0-1,1 0 1,9 7-1,32 22-4520</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30.530"/>
    </inkml:context>
    <inkml:brush xml:id="br0">
      <inkml:brushProperty name="width" value="0.05" units="cm"/>
      <inkml:brushProperty name="height" value="0.05" units="cm"/>
      <inkml:brushProperty name="color" value="#004F8B"/>
    </inkml:brush>
  </inkml:definitions>
  <inkml:trace contextRef="#ctx0" brushRef="#br0">25 1 2289,'0'0'10661,"-25"18"-16632</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31.162"/>
    </inkml:context>
    <inkml:brush xml:id="br0">
      <inkml:brushProperty name="width" value="0.05" units="cm"/>
      <inkml:brushProperty name="height" value="0.05" units="cm"/>
      <inkml:brushProperty name="color" value="#004F8B"/>
    </inkml:brush>
  </inkml:definitions>
  <inkml:trace contextRef="#ctx0" brushRef="#br0">1 1 9524,'0'0'5309,"18"5"-4844,364 79 2336,-362-82-2776,1 1-356,-7 0-4779</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31.884"/>
    </inkml:context>
    <inkml:brush xml:id="br0">
      <inkml:brushProperty name="width" value="0.05" units="cm"/>
      <inkml:brushProperty name="height" value="0.05" units="cm"/>
      <inkml:brushProperty name="color" value="#004F8B"/>
    </inkml:brush>
  </inkml:definitions>
  <inkml:trace contextRef="#ctx0" brushRef="#br0">1 329 7123,'0'0'2273,"26"6"-136,0 0-1622,1 2-121,2-2 0,-1-1-1,1-1 1,32 0 0,262-4 292,-320 1-698,-1-1 0,1 1 1,0-1-1,-1 1 0,1 0 1,0 0-1,-1 0 0,1 1 1,-1-1-1,0 1 0,1-1 1,-1 1-1,0 0 0,0 0 1,0 0-1,0 0 0,3 4 1,-1 0-29,1 1 0,-1 0 1,0 0-1,5 14 1,-1-68 414,-2 19-412,0-36-550,-3 1-1,-5-68 0,0 21 2381,11 111-1276,10 6-473,1 1 0,-1 1 0,-1 1 0,0 1 0,22 16 0,29 16 434,55 17 5,-80-41-277,0 2-1,63 42 0,-104-61-219,0 0-1,0 1 1,-1-1-1,1 1 0,0-1 1,-1 1-1,0 0 1,0 0-1,0 0 1,0 0-1,0 0 1,0 1-1,-1-1 1,1 0-1,-1 1 1,0-1-1,0 1 1,0 3-1,-1-4 4,0 0 0,0-1 0,-1 1 0,1-1 0,-1 1 0,1 0 1,-1-1-1,0 1 0,0-1 0,0 0 0,0 1 0,-1-1 0,1 0 0,-1 1 0,1-1 0,-1 0 0,0 0 0,0-1 0,0 1 0,0 0 1,0 0-1,0-1 0,0 1 0,0-1 0,-3 1 0,-28 14 16,-1-3-1,0 0 1,0-3 0,-59 12 0,44-12-105,-71 26 0,120-36 32,0 0 0,0 0 0,0 0 0,0 0 0,0 0 0,0 0 0,0 1 0,0-1 0,0 0 0,0 0 0,0 0 0,0 0 0,0 0 0,0 0 0,0 0 0,0 0 0,0 1 0,0-1 0,0 0 0,0 0 0,0 0 1,-1 0-1,1 0 0,0 0 0,0 0 0,0 0 0,0 1 0,0-1 0,0 0-68,0 0 68,0 0 0,0 0 0,0 0 0,-1 0 0,1 0 0,0 0 0,0 0 0,0 0 0,0 0 0,0 0 0,0 0 0,0 0 0,12 0-3200,14-3-1332</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32.732"/>
    </inkml:context>
    <inkml:brush xml:id="br0">
      <inkml:brushProperty name="width" value="0.05" units="cm"/>
      <inkml:brushProperty name="height" value="0.05" units="cm"/>
      <inkml:brushProperty name="color" value="#004F8B"/>
    </inkml:brush>
  </inkml:definitions>
  <inkml:trace contextRef="#ctx0" brushRef="#br0">208 116 5859,'0'0'8870,"3"-15"-8197,2-45-390,-5 58-269,0 0 0,0 1 0,-1-1 0,1 0 0,-1 1 1,1-1-1,-1 1 0,1-1 0,-1 1 0,0-1 0,0 1 1,0-1-1,1 1 0,-2-1 0,1 1 0,0 0 0,0 0 1,0 0-1,0 0 0,-1 0 0,1 0 0,-1 0 0,1 0 1,-1 0-1,1 0 0,-1 1 0,1-1 0,-1 1 1,-2-1-1,-48-3-42,44 5 17,2-1 13,1 0 0,0 1 0,-1 0-1,1 0 1,0 0 0,0 1 0,0 0-1,0 0 1,0 0 0,1 0 0,-1 1-1,0 0 1,1 0 0,0 0 0,0 1-1,0-1 1,0 1 0,0 0 0,1 0-1,0 0 1,0 1 0,0-1 0,0 1-1,1-1 1,-1 1 0,1 0 0,1 0-1,-1 0 1,1 0 0,-2 9 0,1-6 20,1 0 1,0-1 0,0 1 0,1 0 0,0 0 0,0-1-1,1 1 1,0 0 0,0 0 0,1-1 0,0 1-1,1-1 1,-1 1 0,1-1 0,1 0 0,-1 0 0,1-1-1,0 1 1,1-1 0,8 11 0,-1-8 19,-1 0-1,2-1 1,-1 0 0,1-1-1,0 0 1,0-1-1,1-1 1,0 0 0,0-1-1,0 0 1,1-1 0,-1 0-1,1-2 1,-1 0 0,1 0-1,0-1 1,19-3 0,-29 2-39,-1 0 1,0 0-1,0 0 1,0-1 0,0 0-1,0 1 1,0-1-1,-1-1 1,1 1 0,0 0-1,-1-1 1,0 0-1,0 0 1,0 0 0,0 0-1,0 0 1,0-1-1,-1 1 1,0-1 0,0 0-1,3-6 1,-1 0-28,0 0 1,-1 0-1,0 0 1,-1 0-1,0-1 0,-1 1 1,0-19-1,-1 29 272,3 10-586,-1-1 352,0 0 0,1 0 0,0 0 0,0 0 0,1-1 0,0 0 0,1 1 0,-1-1 1,2-1-1,-1 1 0,1-1 0,0 0 0,1 0 0,0-1 0,0 0 0,0 0 0,1 0 1,-1-1-1,1 0 0,1-1 0,-1 0 0,1 0 0,-1-1 0,1 0 0,0 0 1,0-1-1,0 0 0,1-1 0,-1 0 0,16 0 0,-22-2-10,-1 0 1,0 0-1,0 0 1,0 0-1,0 0 0,0-1 1,0 1-1,0-1 0,-1 1 1,1-1-1,0 1 1,-1-1-1,0 0 0,1 0 1,-1 0-1,0 0 0,0 0 1,0 0-1,0 0 1,0-1-1,0 1 0,-1 0 1,1 0-1,-1-1 1,1 1-1,-1 0 0,0-5 1,1-2-125,0 0 0,-1 0 0,1 0 0,-2 1-1,1-1 1,-4-13 0,1 15 56,0-1 0,-1 1 0,0 0 0,0 0 0,-1 0-1,0 0 1,0 1 0,0 0 0,-1 0 0,0 0-1,0 1 1,-1 0 0,-7-5 0,6 5 2,0 0 0,0 0 0,-1 0 1,1 1-1,-1 1 0,0 0 0,0 0 0,-1 0 0,1 1 0,0 1 1,-10-1-1,18 1 62,0 1-1,0 0 1,1 0 0,-1 1 0,0-1 0,0 0 0,1 0 0,-1 0 0,0 0-1,0 1 1,1-1 0,-1 0 0,0 1 0,1-1 0,-1 1 0,0-1 0,1 0 0,-1 1-1,1-1 1,-1 1 0,1 0 0,-1-1 0,1 1 0,-1-1 0,1 1 0,0 0-1,-1-1 1,1 1 0,0 0 0,-1 0 0,2 29 6,1-23 13,0-1-1,0 0 0,0 1 1,1-1-1,0 0 0,1 0 1,4 7-1,5 0 65,0-1 0,1 0 0,1-1 0,0-1 0,0 0 1,1-1-1,0-1 0,0 0 0,1-1 0,0-1 0,21 5 0,-5-3 64,-1-2 0,1-1 0,0-2 0,0-1-1,42-3 1,-73 1-102,1 0 0,-1-1 1,0 1-1,1-1 0,-1 0 0,1 0 0,-1 1 0,0-2 0,0 1 0,0 0 0,0 0 0,0-1 0,0 1 1,0-1-1,0 0 0,0 1 0,-1-1 0,1 0 0,-1 0 0,1 0 0,-1 0 0,0 0 0,0 0 1,0-1-1,0 1 0,0 0 0,0-1 0,-1 1 0,1 0 0,0-4 0,1-10 317,-1 1 0,0-1 0,-2-28 0,0 17-433,1-97-113,0 122-29,0 0 1,1 1-1,-1-1 1,0 0-1,1 0 1,-1 0-1,1 1 0,-1-1 1,1 0-1,0 1 1,0-1-1,-1 0 1,1 1-1,0-1 1,1 1-1,-1 0 1,0-1-1,0 1 0,1 0 1,2-2-1,12-9-5555</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33.086"/>
    </inkml:context>
    <inkml:brush xml:id="br0">
      <inkml:brushProperty name="width" value="0.05" units="cm"/>
      <inkml:brushProperty name="height" value="0.05" units="cm"/>
      <inkml:brushProperty name="color" value="#004F8B"/>
    </inkml:brush>
  </inkml:definitions>
  <inkml:trace contextRef="#ctx0" brushRef="#br0">1 0 3570,'0'0'13142,"14"151"-13142,-14-76 0,0-1 96,0-5 48,0-9-144,0-8-64,7-15-416,1-14-1665,-2-12-1009</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33.415"/>
    </inkml:context>
    <inkml:brush xml:id="br0">
      <inkml:brushProperty name="width" value="0.05" units="cm"/>
      <inkml:brushProperty name="height" value="0.05" units="cm"/>
      <inkml:brushProperty name="color" value="#004F8B"/>
    </inkml:brush>
  </inkml:definitions>
  <inkml:trace contextRef="#ctx0" brushRef="#br0">699 386 7603,'0'0'7364,"122"-24"-5859,-81 22-1041,-3 0-464,-7 2 0,-9 0-993,-9 0-1968</inkml:trace>
  <inkml:trace contextRef="#ctx0" brushRef="#br0" timeOffset="1">1 53 14807,'0'0'80,"124"-30"832,-64 20 225,4 5-705,-4-1-16,-10 4-336,-11 2 224,-12 0-304,-6 0-96,-11 4-720,-8 0-529</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34.358"/>
    </inkml:context>
    <inkml:brush xml:id="br0">
      <inkml:brushProperty name="width" value="0.05" units="cm"/>
      <inkml:brushProperty name="height" value="0.05" units="cm"/>
      <inkml:brushProperty name="color" value="#004F8B"/>
    </inkml:brush>
  </inkml:definitions>
  <inkml:trace contextRef="#ctx0" brushRef="#br0">1 369 6819,'0'0'3338,"18"0"-2135,-7 1-849,23 0 263,1-1 1,-1-2 0,0-1-1,0-2 1,33-8-1,-58 10-509,0 0-1,0 0 1,-1-1-1,1 0 1,-1-1 0,0 0-1,0 0 1,-1-1-1,0 1 1,12-13-1,-14 12-26,-1 0-1,0 0 0,0 0 1,-1-1-1,0 1 1,0-1-1,0 0 0,-1 0 1,0 0-1,0 0 0,-1 0 1,0 0-1,0 0 0,-1 0 1,0-1-1,-1-6 0,1 11-96,-1 1-1,0 0 1,1-1-1,-1 1 1,0 0-1,-1 0 0,1 0 1,0 0-1,0 0 1,-1 0-1,0 0 1,1 0-1,-1 0 1,0 1-1,0-1 1,0 1-1,0-1 1,0 1-1,0 0 0,0 0 1,0 0-1,0 0 1,-1 0-1,1 0 1,0 0-1,-1 1 1,1 0-1,-5-1 1,-10-2-126,1 1 0,-32 1-1,42 1 126,-1 0 6,1 0 0,-1 0 0,0 1 0,0 0 0,1 0 0,-1 1 0,0 0 0,1 0 0,0 0 0,-1 1-1,1 0 1,0 0 0,0 1 0,1 0 0,-1 0 0,1 0 0,0 0 0,0 1 0,0 0 0,1 0 0,-1 0 0,1 1 0,0 0 0,1-1 0,0 1 0,0 0-1,0 1 1,0-1 0,1 0 0,0 1 0,1 0 0,-1-1 0,1 1 0,0 0 0,1 0 0,0-1 0,0 1 0,0 0 0,1 0 0,3 12 0,-2-13 36,1 0 0,0 0 0,0 0 0,1 0 0,-1-1 0,1 1 0,1-1 0,-1 0 0,1 0 0,-1-1 0,1 0 0,1 1 0,-1-2 0,1 1 0,-1 0 0,1-1 0,0 0 0,8 2 0,4 3-63,1-2 1,0 0 0,1-1-1,36 5 1,-32-7-1601,0-2 0,1 0-1,31-3 1,-55 1 1697,1 0-1,-1 1 1,1-1-1,-1 0 1,1 0-1,-1 0 1,0 0-1,1 0 1,-1 0-1,0 0 1,0-1-1,0 1 1,0 0-1,0 0 1,0-1-1,0 1 1,0-1-1,-1 1 1,1-1-1,0 1 0,-1-1 1,1 0-1,-1 1 1,0-1-1,1-3 1,4-53 3592,-4 38-3644,-1 17 37,0 0 1,0 0 0,0-1-1,1 1 1,0 0-1,-1 0 1,1 0 0,0 0-1,1 0 1,-1 0-1,0 0 1,1 0 0,0 0-1,0 0 1,0 1-1,0-1 1,0 1 0,0 0-1,0-1 1,1 1-1,-1 0 1,1 0 0,0 1-1,0-1 1,0 0-1,-1 1 1,1 0 0,1-1-1,4 0 1,-2 2 39,0-1 0,1 1 1,-1 0-1,0 1 1,0 0-1,1 0 0,-1 0 1,0 1-1,0 0 1,0 0-1,0 0 0,-1 1 1,1 0-1,9 6 1,17 12-78,-14-8 5,1-1-1,-1-1 0,2-1 0,-1 0 0,29 8 0,-47-18 10,0 0 0,-1 0-1,1 0 1,0 0-1,0 0 1,0 0 0,-1 0-1,1-1 1,0 1 0,-1 0-1,1-1 1,0 1-1,0 0 1,-1-1 0,1 1-1,-1-1 1,1 1-1,0-1 1,-1 1 0,1-1-1,-1 0 1,1 1 0,-1-1-1,0 1 1,1-1-1,-1 0 1,0 0 0,1 1-1,-1-1 1,0 0 0,0 0-1,1 1 1,-1-1-1,0-1 1,6-30 25,-6 28-29,4-35 125,-3-55 1,-2 63-764,1 0 0,2 1 0,6-35 0,-3 47-1532,0 9 534</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34.858"/>
    </inkml:context>
    <inkml:brush xml:id="br0">
      <inkml:brushProperty name="width" value="0.05" units="cm"/>
      <inkml:brushProperty name="height" value="0.05" units="cm"/>
      <inkml:brushProperty name="color" value="#004F8B"/>
    </inkml:brush>
  </inkml:definitions>
  <inkml:trace contextRef="#ctx0" brushRef="#br0">0 168 9668,'0'0'1812,"21"-2"1243,-7 1-2491,1 1-184,0 0 1,0-2 0,1 0 0,-1-1 0,0 0 0,-1-1 0,1-1 0,-1 0-1,26-13 1,-38 17-353,0-1-1,0 1 1,0 0-1,1-1 0,-1 1 1,-1-1-1,1 0 1,0 0-1,0 0 0,-1 0 1,1 0-1,-1 0 1,1 0-1,-1 0 1,0 0-1,0-1 0,0 1 1,0-1-1,0 1 1,-1-1-1,1 1 0,-1-1 1,0 1-1,1-1 1,-1 1-1,0-1 1,0 1-1,-1-1 0,1 1 1,-1-1-1,0-2 1,-1 2-71,0 0 0,0 0 0,0 0 0,0 0 0,-1 0 0,1 1 0,-1 0 0,0-1 0,0 1 1,0 0-1,0 0 0,0 0 0,0 1 0,0-1 0,-1 1 0,1 0 0,0 0 0,-1 0 0,1 0 0,-1 0 1,-5 1-1,-1-2-57,0 1 0,0 1-1,0-1 1,0 2 0,0-1 0,0 1 0,0 1 0,-12 3 0,18-3 82,0-1 1,1 1-1,-1 0 0,1 0 0,-1 1 0,1-1 0,0 1 0,0-1 1,0 1-1,0 0 0,0 0 0,1 0 0,0 1 0,-1-1 1,1 1-1,0-1 0,0 1 0,1 0 0,-1 0 0,1-1 1,0 1-1,0 0 0,0 5 0,-1-3 20,1 0 1,0-1-1,1 1 0,0 1 0,0-1 1,0 0-1,0 0 0,1 0 1,0-1-1,0 1 0,1 0 0,0 0 1,0 0-1,0-1 0,0 1 1,5 5-1,-3-4 18,1-1 0,0 0 0,1-1 0,-1 1-1,1-1 1,0 0 0,0-1 0,1 1 0,-1-1 0,1 0 0,9 3 0,2 0 7,1-1 1,-1-1-1,1 0 1,0-2-1,0 0 0,0-1 1,1-1-1,-1-1 1,28-2-1,-38 0-187,1 0 0,0-1 1,-1 0-1,0 0 0,0-1 0,0 0 0,0 0 0,0-1 0,-1 0 0,0-1 0,0 0 0,0 0 1,-1-1-1,0 0 0,0 0 0,-1-1 0,0 1 0,0-1 0,-1-1 0,0 1 0,0-1 0,-1 0 1,0 0-1,-1 0 0,0 0 0,0-1 0,-1 0 0,0 1 0,-1-1 0,0-14 0,0 6-247,1-29 1384,-2 47-968,-1 1 0,1-1 1,0 0-1,0 0 0,0 0 0,0 0 1,0 0-1,0 0 0,0 0 1,-1 0-1,1 0 0,0 0 1,0 0-1,0 0 0,0 0 1,0 0-1,0 0 0,0 0 0,-1 0 1,1 0-1,0 0 0,0 0 1,0 0-1,0 0 0,0 0 1,0 0-1,0 0 0,-1 0 1,1-1-1,0 1 0,0 0 1,0 0-1,0 0 0,0 0 0,0 0 1,0 0-1,0 0 0,0 0 1,0 0-1,0-1 0,-1 1 1,1 0-1,0 0 0,0 0 1,0 0-1,0 0 0,0 0 0,0 0 1,0-1-1,0 1 0,0 0 1,0 0-1,0 0 0,0 0 1,0 0-1,0 0 0,0-1 1,0 1-1,0 0 0,0 0 0,1 0 1,-1 0-1,0 0 0,0 0 1,0 0-1,0 0 0,0-1 1,0 1-1,-9 23 177,7-14-137,-1 0 0,1 0 0,0 0 0,1 0 0,0 0 0,1 0 0,-1 0 0,2 0 0,-1 1-1,4 14 1,-2-19-262,0 0 0,0 0-1,0-1 1,0 0-1,1 1 1,-1-1 0,1 0-1,1 0 1,-1 0-1,0-1 1,1 1 0,0-1-1,-1 1 1,1-1-1,1-1 1,-1 1 0,0-1-1,1 1 1,-1-1 0,10 3-1,39 8-5002</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35.484"/>
    </inkml:context>
    <inkml:brush xml:id="br0">
      <inkml:brushProperty name="width" value="0.05" units="cm"/>
      <inkml:brushProperty name="height" value="0.05" units="cm"/>
      <inkml:brushProperty name="color" value="#004F8B"/>
    </inkml:brush>
  </inkml:definitions>
  <inkml:trace contextRef="#ctx0" brushRef="#br0">351 126 7459,'0'0'1889,"-5"-16"472,-19-51-891,23 64-1430,0 1 1,0-1-1,-1 1 0,1-1 0,-1 1 0,0 0 0,0 0 0,0 0 0,0 0 0,0 0 1,0 0-1,-1 0 0,1 1 0,0-1 0,-1 1 0,1-1 0,-1 1 0,0 0 0,-3-1 1,-2 1 36,1-1 1,-1 2 0,1-1 0,-1 1 0,-8 1-1,0-1-38,7 0-29,0 1 1,1-1 0,-1 1-1,0 1 1,1-1 0,-1 1-1,1 1 1,0 0 0,0 0-1,0 0 1,0 1 0,0 1-1,1-1 1,0 1 0,0 0-1,0 1 1,0-1 0,1 2-1,0-1 1,0 0 0,1 1-1,0 0 1,0 1 0,1-1-1,-1 1 1,2 0 0,-1-1-1,1 2 1,0-1 0,1 0-1,0 1 1,0-1 0,1 1-1,0 0 1,0-1 0,1 1-1,1 0 1,-1-1 0,1 1-1,1 0 1,-1-1 0,1 1 0,1-1-1,6 15 1,3-2 250,1-1 0,1 0 1,1-1-1,1 0 0,0-1 0,1-1 1,29 22-1,-16-13-27,45 51 0,-74-76-256,1 1 0,-1-1 0,0 0 0,0 0 0,0 1-1,0-1 1,0 1 0,0-1 0,0 1 0,0-1 0,-1 1 0,1-1-1,0 1 1,-1 0 0,1-1 0,-1 1 0,0 0 0,0 0-1,0-1 1,0 1 0,0 0 0,0 0 0,0-1 0,0 1 0,-2 3-1,1-3-16,0-1 1,-1 0-1,1 0 0,-1 1 0,1-1 0,-1 0 0,0 0 0,0 0 0,1 0 0,-1-1 0,0 1 0,0-1 0,0 1 0,0-1 0,0 1 0,0-1 0,1 0 1,-5 0-1,0 0-75,0 1 0,-1-2 0,1 1 1,0-1-1,0 0 0,0 0 0,0 0 1,0-1-1,0 0 0,0-1 1,0 1-1,1-1 0,-10-6 0,12 6 50,1 1 0,-1-1 0,1 0 1,-1 0-1,1-1 0,0 1 0,1 0 0,-1-1 0,0 1 0,1-1 0,0 0 0,0 1 0,0-1 0,0 0 0,0 0 0,1 1 0,0-1 0,0 0 0,0 0 0,1-5 0,1 3 18,-1 1 0,1 0 0,1 0-1,-1 0 1,1 0 0,0 0 0,0 1 0,0 0-1,1-1 1,0 1 0,-1 0 0,9-6 0,7-4-9,1 0 1,1 2-1,0 0 1,1 1-1,31-10 1,102-23 131,2 1 1062,-141 37-742,1-1 1,-1-1 0,0 0-1,-1-1 1,1-1 0,23-20-1,-35 26-282,0-1-1,-1 0 0,1 1 1,-1-1-1,0-1 1,-1 1-1,1 0 0,-1-1 1,0 1-1,0-1 0,-1 0 1,0 1-1,0-1 1,0-6-1,0 9-121,-1 1-1,0-1 0,1 1 1,-1-1-1,0 0 1,-1 1-1,1-1 1,0 1-1,-1-1 1,1 1-1,-1-1 1,0 1-1,0-1 1,0 1-1,0 0 1,0-1-1,0 1 0,-1 0 1,1 0-1,-1 0 1,0 0-1,1 0 1,-1 0-1,0 1 1,0-1-1,0 0 1,0 1-1,0 0 1,-1-1-1,1 1 1,0 0-1,-5-1 0,0 1-25,0 0-1,0 1 0,0 0 0,0 0 1,0 1-1,0 0 0,0 0 0,0 0 1,0 1-1,1 0 0,-1 1 0,1-1 0,-1 1 1,1 0-1,0 1 0,0 0 0,-9 7 1,11-8 53,-1 0 0,1 1 0,0 0 1,1 0-1,-1 0 0,1 1 1,0-1-1,0 1 0,0 0 0,0-1 1,1 1-1,0 1 0,0-1 1,0 0-1,1 0 0,0 1 0,0-1 1,0 1-1,0-1 0,1 1 1,0-1-1,1 11 0,1-12-8,-1-1-1,1 1 1,0-1 0,0 1-1,0-1 1,0 0 0,0 0-1,1 0 1,0 0 0,-1-1-1,1 1 1,0-1-1,0 1 1,0-1 0,1 0-1,-1 0 1,1 0 0,-1-1-1,1 1 1,5 1 0,6 2-145,0-1 1,0 0-1,27 3 1,9-5-2459,-6-2-3193</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35.857"/>
    </inkml:context>
    <inkml:brush xml:id="br0">
      <inkml:brushProperty name="width" value="0.05" units="cm"/>
      <inkml:brushProperty name="height" value="0.05" units="cm"/>
      <inkml:brushProperty name="color" value="#004F8B"/>
    </inkml:brush>
  </inkml:definitions>
  <inkml:trace contextRef="#ctx0" brushRef="#br0">208 0 8356,'0'0'1392,"-133"23"-159,110 5-1233,3 9 0,1 2-1937,7-5-2913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56.116"/>
    </inkml:context>
    <inkml:brush xml:id="br0">
      <inkml:brushProperty name="width" value="0.05" units="cm"/>
      <inkml:brushProperty name="height" value="0.05" units="cm"/>
      <inkml:brushProperty name="color" value="#004F8B"/>
    </inkml:brush>
  </inkml:definitions>
  <inkml:trace contextRef="#ctx0" brushRef="#br0">319 138 8500,'0'0'395,"-18"-17"1454,-61-55 907,72 66-2336,0 0 1,-1 0 0,0 1 0,0 0-1,0 0 1,-14-5 0,19 9-341,0 0-1,-1 0 1,1 0 0,-1 0 0,1 1 0,0 0-1,-1-1 1,1 1 0,-1 0 0,1 1-1,-1-1 1,1 1 0,-6 1 0,3 1-78,0 1 1,1-1-1,-1 1 1,1 0 0,0 1-1,0-1 1,0 1-1,0 0 1,1 1-1,0-1 1,0 1-1,0-1 1,1 1 0,-5 11-1,4-10 9,0 1 1,1 0-1,0-1 0,0 1 0,1 0 1,0 1-1,0-1 0,1 0 0,0 1 1,0-1-1,1 0 0,0 1 0,1-1 0,2 13 1,-1-14 7,0-1 0,0 1 0,1-1 0,0 0 0,0 0 0,0 0 0,1 0 0,0-1 0,0 1 0,1-1 0,-1 0 1,1-1-1,0 1 0,0-1 0,1 0 0,0 0 0,-1 0 0,9 3 0,-1 0-38,1-1 0,1-1 0,-1 0 0,1-1 0,-1-1 0,1 0 1,0-1-1,0 0 0,1-1 0,-1-1 0,0-1 0,26-3 0,-33 2-90,-1 1 1,1-1 0,-1 0-1,0-1 1,0 0-1,0 0 1,0 0-1,0-1 1,-1 0-1,1 0 1,-1-1-1,0 0 1,-1 0-1,1 0 1,-1 0-1,0-1 1,0 0-1,-1 0 1,0-1-1,0 1 1,0-1 0,-1 0-1,0 0 1,0 0-1,0 0 1,2-15-1,-2-4 338,0-1 0,-2-42 0,-1 43 2040,0 29-2230,1-1 0,0 1-1,0 0 1,0-1 0,0 1-1,0 0 1,1-1-1,-1 0 1,1 1 0,1 2-1,5 6-113,-1 1-67,1 1 1,0-1-1,1 0 1,0 0-1,16 13 0,-18-18-883,2 0-1,-1-1 0,1 0 0,17 9 0,11 0-5510</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36.202"/>
    </inkml:context>
    <inkml:brush xml:id="br0">
      <inkml:brushProperty name="width" value="0.05" units="cm"/>
      <inkml:brushProperty name="height" value="0.05" units="cm"/>
      <inkml:brushProperty name="color" value="#004F8B"/>
    </inkml:brush>
  </inkml:definitions>
  <inkml:trace contextRef="#ctx0" brushRef="#br0">1 0 8356,'0'0'2300,"0"19"-1548,-1 149 1156,3 251-102,-2-417-1895,2 26 221,-2-28-256,0 1 1,0 0 0,0 0-1,0 0 1,0 0 0,1-1-1,-1 1 1,0 0 0,0 0-1,1 0 1,-1-1 0,0 1-1,1 0 1,-1 0 0,1-1-1,-1 1 1,1 0 0,-1-1-1,1 1 1,-1-1 0,1 1-1,0-1 1,-1 1 0,1-1-1,0 1 1,1 0 0,0-5-208,0 1 0,1 0 0,-2-1 0,1 0 1,0 1-1,-1-1 0,1 0 0,-1 0 0,1-6 0,1 0-616,3-5 393,0-1-1,1 1 1,1 1-1,0 0 1,15-19-1,-19 29 743,0-1-1,0 1 0,0 0 0,1 0 1,-1 0-1,1 1 0,0 0 1,6-4-1,-7 6 153,-1 0 0,0 0 0,1 0 0,-1 0 1,1 0-1,-1 0 0,1 1 0,-1 0 0,1 0 0,0 0 0,-1 0 0,1 0 0,-1 1 1,6 1-1,-6-1-106,0 1-1,-1-1 1,1 0 0,-1 1 0,0 0 0,0 0 0,1-1 0,-1 1 0,0 0-1,-1 1 1,1-1 0,0 0 0,2 5 0,21 42 947,-9-18-1021,-12-25-509,0 1 0,1-1 0,0 0 0,0-1 0,11 10 0,3-4-4152</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36.592"/>
    </inkml:context>
    <inkml:brush xml:id="br0">
      <inkml:brushProperty name="width" value="0.05" units="cm"/>
      <inkml:brushProperty name="height" value="0.05" units="cm"/>
      <inkml:brushProperty name="color" value="#004F8B"/>
    </inkml:brush>
  </inkml:definitions>
  <inkml:trace contextRef="#ctx0" brushRef="#br0">0 107 3394,'0'0'5810,"0"-99"-2848,0 92-1794,9 20-12229</inkml:trace>
  <inkml:trace contextRef="#ctx0" brushRef="#br0" timeOffset="1">102 407 5122,'0'0'3466,"20"3"-553,32 4-1822,0-3-1,1-2 1,81-6-1,-129 3-1076,-1 0 0,1 0 0,-1-1-1,0 1 1,1-1 0,-1 0 0,0 0-1,0-1 1,0 1 0,0-1-1,-1 0 1,1 0 0,-1 0 0,0 0-1,0-1 1,0 1 0,0-1 0,0 0-1,-1 0 1,1 0 0,-1 0 0,0 0-1,-1-1 1,1 1 0,-1 0 0,0-1-1,0 1 1,0-1 0,0 0 0,-1-6-1,1 1-46,-1 0 0,-1 1 0,0-1-1,0 1 1,-1 0 0,0-1-1,0 1 1,-1 0 0,-1 0-1,1 0 1,-1 1 0,-1-1 0,-10-14-1,9 15 2,0 2-1,0-1 1,0 1-1,-1-1 1,0 2 0,0-1-1,-1 1 1,0 0-1,-11-5 1,16 9 26,0 0 0,0 0 0,-1 0 0,1 0 0,0 0 0,0 1 0,0 0 0,-1-1 0,1 1 0,0 1 0,0-1 0,0 0 0,-1 1 0,1-1 0,0 1 0,0 0 0,0 0 0,0 0 0,0 1 0,0-1 0,0 1 0,1 0 0,-1-1 0,0 1 0,1 0 0,-1 0 0,1 1 0,0-1 0,-4 5 0,-8 13 116,0 1 0,1 1 0,2 0 0,0 0 0,1 1 1,1 0-1,1 1 0,-8 42 0,6-9 411,3 1-1,0 96 1,7-141-445,1 0 0,1 0-1,0 0 1,0 0 0,2-1-1,-1 0 1,10 20 0,-11-28-145,0 0 1,0 0-1,1 0 1,-1 0-1,1 0 1,0-1-1,0 1 1,1-1-1,-1 0 0,8 5 1,-8-6-190,-1-1 1,1 0-1,0 0 1,0 0-1,-1 0 0,1 0 1,0-1-1,0 1 1,0-1-1,0 0 1,0 1-1,0-1 0,0-1 1,0 1-1,0 0 1,0-1-1,0 0 0,4-1 1,16-10-4777</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37.013"/>
    </inkml:context>
    <inkml:brush xml:id="br0">
      <inkml:brushProperty name="width" value="0.05" units="cm"/>
      <inkml:brushProperty name="height" value="0.05" units="cm"/>
      <inkml:brushProperty name="color" value="#004F8B"/>
    </inkml:brush>
  </inkml:definitions>
  <inkml:trace contextRef="#ctx0" brushRef="#br0">4 42 8356,'0'0'3079,"-2"18"-2613,0 57-65,3-72-370,-1 0 0,1-1 0,0 1-1,-1 0 1,1-1 0,1 1 0,-1-1 0,0 1 0,0-1 0,1 1 0,0-1 0,-1 0 0,1 0 0,0 0 0,0 0 0,0 0 0,0 0 0,0-1 0,1 1 0,-1-1 0,1 1 0,-1-1 0,3 1 0,3 1 4,1 0 1,-1 0-1,0-1 1,16 2-1,-17-3-231,-1-1 1,1 1-1,-1-1 0,1 0 1,0-1-1,-1 1 0,1-1 1,-1-1-1,0 1 0,1-1 1,-1 0-1,0-1 1,0 1-1,0-1 0,0 0 1,5-5-1,-4 3 126,-1-1 0,0 0 0,0 0 1,-1-1-1,0 1 0,0-1 0,-1-1 0,1 1 0,-2 0 1,1-1-1,-1 0 0,3-10 0,7-40 1157,-11 40 499,-12 41-951,7-14-505,0 0-1,0 0 0,1 1 0,1-1 1,0 0-1,0 1 0,0-1 0,2 12 1,-1-17-102,1 0 1,0 0-1,0 0 1,0 0-1,1 0 1,-1 0-1,1-1 0,0 1 1,0-1-1,0 1 1,0-1-1,0 0 1,1 0-1,0 0 1,0 0-1,0 0 1,0 0-1,0-1 1,0 0-1,1 1 1,6 2-1,4 1-145,1 0 0,-1-1-1,1 0 1,1-2 0,-1 1-1,1-2 1,-1 0-1,26-1 1,-32-1-380,0 0 0,0-1 1,0 0-1,0 0 0,0-1 0,0 0 0,0-1 0,-1 0 0,1 0 0,-1-1 1,0 0-1,0-1 0,0 1 0,-1-1 0,0-1 0,8-6 0,9-19-3142</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37.421"/>
    </inkml:context>
    <inkml:brush xml:id="br0">
      <inkml:brushProperty name="width" value="0.05" units="cm"/>
      <inkml:brushProperty name="height" value="0.05" units="cm"/>
      <inkml:brushProperty name="color" value="#004F8B"/>
    </inkml:brush>
  </inkml:definitions>
  <inkml:trace contextRef="#ctx0" brushRef="#br0">34 108 176,'0'0'10384,"-4"6"-9576,-1 1-702,1 0 1,1 1-1,0-1 0,0 1 1,0 0-1,1 0 1,0-1-1,0 1 0,1 1 1,0 15-1,1-20-85,0 0 1,0 0-1,0 0 1,1 0-1,0 0 0,0 0 1,0 0-1,0 0 0,0-1 1,1 1-1,0 0 1,0-1-1,0 1 0,0-1 1,0 1-1,1-1 1,-1 0-1,1 0 0,0 0 1,0-1-1,0 1 0,1 0 1,-1-1-1,0 0 1,7 3-1,8 1-6,0-1 0,0-1-1,0-1 1,1 0 0,-1-1 0,1-1 0,0-1-1,-1-1 1,1 0 0,27-6 0,-38 5 15,0-1 0,0 0 1,0 0-1,0 0 1,0-1-1,-1 0 0,1 0 1,-1-1-1,0 0 1,0-1-1,-1 1 0,0-1 1,0 0-1,0-1 0,-1 1 1,0-1-1,0 0 1,-1-1-1,1 1 0,-2-1 1,1 0-1,-1 0 0,0 0 1,-1 0-1,0 0 1,0-1-1,-1 1 0,0-1 1,0 1-1,-1-12 1,0 17-25,0-7 125,0 1-1,0-1 1,-1 0-1,0 0 1,-1 0-1,-5-16 1,6 24-96,1 1 1,-1-1 0,0 0-1,0 0 1,-1 1-1,1-1 1,0 0 0,0 1-1,-1 0 1,1-1-1,-1 1 1,0 0 0,1 0-1,-1-1 1,0 1 0,-2-1-1,1 2-7,0-1-1,0 0 1,0 1-1,0-1 1,-1 1-1,1 0 0,0 0 1,0 0-1,0 1 1,-1-1-1,1 1 1,0 0-1,-5 1 1,1 2 37,-1-1 0,1 1 0,0 1 0,0 0 0,1 0 1,-1 0-1,1 0 0,0 1 0,0 0 0,1 1 0,0-1 0,0 1 0,0 0 1,1 0-1,0 1 0,0-1 0,1 1 0,0 0 0,-2 10 0,2-11-18,1 0 0,0 0 0,0 1 0,1-1 0,0 1 1,0 0-1,1-1 0,0 1 0,0-1 0,1 1 0,0 0 0,0-1 0,1 0 0,0 1 0,0-1 0,1 0 0,0 0 0,0 0 0,0 0 0,1 0 0,6 7 0,-1-5 8,-1-1 0,2 0 0,-1-1-1,1 0 1,0-1 0,0 0 0,1 0 0,0-1 0,0 0 0,0-1 0,12 3 0,3-2-285,-1 0 0,1-2 0,0 0 0,27-2 0,-84-6-6923,-1-3-688</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40.197"/>
    </inkml:context>
    <inkml:brush xml:id="br0">
      <inkml:brushProperty name="width" value="0.05" units="cm"/>
      <inkml:brushProperty name="height" value="0.05" units="cm"/>
      <inkml:brushProperty name="color" value="#004F8B"/>
    </inkml:brush>
  </inkml:definitions>
  <inkml:trace contextRef="#ctx0" brushRef="#br0">520 142 6131,'0'0'6099,"2"-10"-4939,6-36-111,-7 43-1005,-1 0 1,0 0-1,0 1 0,-1-1 1,1 0-1,0 1 1,-1-1-1,0 0 1,1 1-1,-1-1 1,0 0-1,-1 1 1,1 0-1,0-1 1,-1 1-1,1 0 1,-1-1-1,0 1 1,1 0-1,-1 0 0,0 0 1,0 1-1,-1-1 1,1 0-1,0 1 1,-1 0-1,1-1 1,0 1-1,-1 0 1,0 0-1,1 0 1,-5 0-1,-6-3-58,-1 0 0,0 2 0,0-1 0,-20 1 1,12 1 7,-1 1 0,0 1 0,1 1 0,0 1 0,-1 1 0,1 1 0,0 1 0,-36 16 0,48-18 14,1 0 1,0 1-1,0 1 0,0-1 1,0 1-1,1 1 1,0 0-1,1 0 0,-1 0 1,1 1-1,1 0 1,-1 0-1,1 1 0,1 0 1,0 0-1,0 0 0,1 1 1,0 0-1,0 0 1,1 0-1,-2 12 0,3-10 87,0 1-1,1-1 1,1 1-1,0 0 1,1 0-1,0-1 1,1 1-1,0-1 1,1 1 0,0-1-1,1 0 1,1 0-1,0 0 1,0-1-1,1 1 1,0-1-1,1-1 1,1 1-1,0-1 1,0-1-1,0 1 1,2-1-1,-1-1 1,1 0-1,0 0 1,0-1-1,18 9 1,-10-6-26,0-2-1,1 0 1,0 0 0,0-2-1,1-1 1,0 0 0,0-1-1,0-1 1,1-1 0,-1-1 0,27-2-1,-44 1-269,-1-1-1,1 1 1,-1-1-1,1 1 1,-1-1 0,0 0-1,1 0 1,-1 0-1,0 0 1,0 0-1,3-3 1,19-19-5524,-11 2-273</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40.670"/>
    </inkml:context>
    <inkml:brush xml:id="br0">
      <inkml:brushProperty name="width" value="0.05" units="cm"/>
      <inkml:brushProperty name="height" value="0.05" units="cm"/>
      <inkml:brushProperty name="color" value="#004F8B"/>
    </inkml:brush>
  </inkml:definitions>
  <inkml:trace contextRef="#ctx0" brushRef="#br0">1 57 10293,'0'0'1139,"23"-9"712,76-25 25,-91 31-1713,1 1 0,-1-1-1,1 2 1,-1-1 0,1 1 0,0 0 0,0 1 0,14 1-1,-10 0-13,-12-1-152,0 0 0,0 1 0,1-1 0,-1 0 0,0 1 0,0-1 0,0 1 0,0 0 0,0-1 0,0 1-1,0 0 1,0-1 0,0 1 0,-1 0 0,1 0 0,0 0 0,0 0 0,-1 0 0,1 0 0,0 0 0,-1 0 0,1 0 0,-1 0 0,0 0 0,1 0 0,-1 0 0,0 1 0,1-1 0,-1 0 0,0 0 0,0 0 0,0 0-1,0 1 1,0-1 0,-1 0 0,1 0 0,0 0 0,0 0 0,-1 0 0,0 3 0,0 1-13,0 0 0,-1 0 0,1 0 0,-1 0 0,0 0 0,-1 0 0,1 0 0,-5 5 0,-52 46 186,55-52-508,-1 0-1,0-1 0,-1 1 0,1-1 0,-1 0 0,1 0 1,-1-1-1,0 0 0,-11 3 0,62-12 115,22-2 269,-56 8 144,1 1 0,-1 1-1,1 0 1,-1 1-1,1 0 1,21 7 0,-30-7-156,1-1-1,-1 1 1,0 0 0,0 0 0,0 0 0,0 1 0,0-1-1,0 1 1,-1-1 0,1 1 0,-1 0 0,0 0 0,0 0 0,0 0-1,0 1 1,-1-1 0,1 0 0,-1 1 0,0-1 0,1 1-1,-2 0 1,1-1 0,0 1 0,-1 0 0,0 7 0,1-8-19,-1 1 0,0 0 0,-1-1 0,1 1 0,0-1 0,-1 1 1,0-1-1,0 1 0,0-1 0,0 1 0,0-1 0,-1 1 0,0-1 1,0 0-1,1 0 0,-2 0 0,1 0 0,-4 4 0,0-2 11,-1-1 0,1 1 1,-1-1-1,0-1 0,0 1 0,0-1 0,-15 4 0,6-2-1,0-2-1,-1 0 1,0 0-1,1-2 1,-23 0 0,38-1-44,0 0 1,-1 0 0,1-1-1,0 1 1,-1 0 0,1-1-1,0 1 1,0-1 0,0 1 0,0-1-1,-1 0 1,1 1 0,0-1-1,0 0 1,0 0 0,0 0-1,0 0 1,1 0 0,-1 0-1,0 0 1,0 0 0,1 0 0,-1 0-1,0 0 1,1-1 0,-1 1-1,1 0 1,0 0 0,-1 0-1,1-1 1,0 1 0,0 0 0,0-1-1,0-1 1,2-51-2655,-2 50 2353,9-44-4554</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41.011"/>
    </inkml:context>
    <inkml:brush xml:id="br0">
      <inkml:brushProperty name="width" value="0.05" units="cm"/>
      <inkml:brushProperty name="height" value="0.05" units="cm"/>
      <inkml:brushProperty name="color" value="#004F8B"/>
    </inkml:brush>
  </inkml:definitions>
  <inkml:trace contextRef="#ctx0" brushRef="#br0">0 0 13830,'0'0'2946,"13"0"-11302</inkml:trace>
  <inkml:trace contextRef="#ctx0" brushRef="#br0" timeOffset="1">137 211 11621,'0'0'3874,"33"-32"-18985</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41.693"/>
    </inkml:context>
    <inkml:brush xml:id="br0">
      <inkml:brushProperty name="width" value="0.05" units="cm"/>
      <inkml:brushProperty name="height" value="0.05" units="cm"/>
      <inkml:brushProperty name="color" value="#004F8B"/>
    </inkml:brush>
  </inkml:definitions>
  <inkml:trace contextRef="#ctx0" brushRef="#br0">1 652 10709,'0'0'915,"24"-4"-469,-5 1-202,23-3 345,-1-2 0,46-15 0,-63 16-478,0-2-1,0 0 1,-1-2-1,0-1 1,39-27 0,-54 32-79,1 0 0,-1-1 0,0 0 0,-1 0 0,0 0 0,0-1 0,-1-1 0,0 1 0,-1-1 0,0 0 0,0 0 0,-1 0 0,0-1 1,-1 1-1,4-22 0,-5 16-16,0 0 1,0 0 0,-2 0 0,0 0-1,0 0 1,-2 0 0,0 0 0,-1 0 0,0 0-1,-2 1 1,1-1 0,-2 1 0,0 1-1,-1-1 1,-1 1 0,0 0 0,0 0 0,-2 1-1,1 0 1,-21-19 0,29 31-30,0-1 1,0 1 0,-1-1-1,1 1 1,0 0-1,-1-1 1,1 1 0,-1 0-1,0 0 1,1 0-1,-1 0 1,0 1-1,1-1 1,-1 0 0,0 1-1,0-1 1,0 1-1,1 0 1,-1-1 0,0 1-1,0 0 1,0 0-1,0 0 1,0 0 0,0 1-1,1-1 1,-1 0-1,0 1 1,0 0-1,0-1 1,1 1 0,-1 0-1,0 0 1,1 0-1,-1 0 1,1 0 0,-1 0-1,1 0 1,-1 0-1,1 1 1,0-1 0,-1 1-1,1-1 1,0 1-1,0-1 1,-1 4 0,-5 7-22,1 1 0,0 0 1,1 0-1,1 1 1,-4 15-1,-4 26 109,3 0-1,-4 83 0,10 118 898,4-157-555,7 90 487,33 193 1,-41-382-905,3 48-550,-13-47-3372,-15-8-853,-11-15-3808</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42.057"/>
    </inkml:context>
    <inkml:brush xml:id="br0">
      <inkml:brushProperty name="width" value="0.05" units="cm"/>
      <inkml:brushProperty name="height" value="0.05" units="cm"/>
      <inkml:brushProperty name="color" value="#004F8B"/>
    </inkml:brush>
  </inkml:definitions>
  <inkml:trace contextRef="#ctx0" brushRef="#br0">1 146 10533,'0'0'6675,"153"-58"-6531,-93 39-80,4 1-128,1 1-320,-5 0-1729,-13 0-2801</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42.983"/>
    </inkml:context>
    <inkml:brush xml:id="br0">
      <inkml:brushProperty name="width" value="0.05" units="cm"/>
      <inkml:brushProperty name="height" value="0.05" units="cm"/>
      <inkml:brushProperty name="color" value="#004F8B"/>
    </inkml:brush>
  </inkml:definitions>
  <inkml:trace contextRef="#ctx0" brushRef="#br0">356 361 6883,'0'0'7022,"-15"-14"-6499,-47-40-38,59 52-455,-1-1 0,1 1 0,0 0 0,-1 0 0,0 1 0,0-1 0,1 1 0,-1-1 0,0 1 0,0 1-1,0-1 1,0 0 0,0 1 0,0 0 0,0 0 0,0 0 0,0 0 0,-6 2 0,-10 0 4,11-1-21,-1 0 0,1 1-1,0 0 1,0 1-1,0 0 1,0 0-1,0 1 1,1 1-1,-1-1 1,1 1-1,0 0 1,1 1-1,-14 12 1,17-15-4,0 1 1,0-1-1,1 1 1,-1 0-1,1 0 1,0 0-1,0 0 1,1 0-1,-1 1 1,1-1-1,0 1 0,0-1 1,0 1-1,1 0 1,-1 0-1,1 0 1,1 0-1,-1 0 1,1 0-1,0 0 0,0 0 1,0 0-1,0 0 1,1 0-1,0 0 1,0 0-1,4 9 1,-3-10 23,1 0 0,-1 0 0,1-1 1,0 1-1,1-1 0,-1 0 0,0 0 1,1 0-1,0 0 0,-1-1 1,1 1-1,0-1 0,1 0 0,-1 0 1,0-1-1,0 1 0,1-1 0,-1 0 1,6 1-1,10 1 126,1-1 1,37 0-1,-50-2-110,-4 0-37,1 0 0,-1 0 0,1-1 0,-1 1-1,1-1 1,-1 0 0,1 0 0,-1-1 0,0 1-1,0-1 1,0 0 0,0 0 0,0 0 0,0-1 0,0 1-1,-1-1 1,1 0 0,-1 0 0,0 0 0,3-4 0,-2 1 1,0 0 0,-1 0 1,0 0-1,-1 0 0,1-1 1,-1 1-1,0-1 0,-1 0 0,0 1 1,0-1-1,0 0 0,-1-11 1,0 11-13,1-23 8,-1 29-13,0 0-1,0 0 1,0 1-1,0-1 0,0 0 1,0 0-1,0 1 1,0-1-1,0 0 0,-1 0 1,1 1-1,0-1 1,0 0-1,-1 1 0,1-1 1,0 0-1,-1 1 1,1-1-1,-1 1 0,1-1 1,-1 0-1,1 1 1,-1-1-1,1 1 0,-1-1 1,1 1-1,-1 0 1,-1-1-1,1 4-54,0 0 0,1 0-1,-1 0 1,1 0 0,-1 1 0,1-1-1,0 0 1,0 0 0,1 4 0,-1-4 11,-1 2 47,1 1 1,0-1-1,0 1 0,1 0 1,-1-1-1,1 1 1,1-1-1,-1 0 1,1 1-1,0-1 1,0 0-1,0 0 1,1 0-1,0 0 0,0 0 1,0-1-1,0 1 1,1-1-1,0 0 1,0 0-1,0 0 1,0-1-1,1 1 0,-1-1 1,1 0-1,0 0 1,0-1-1,9 4 1,-3-2-25,0 1 1,0-2-1,1 0 0,0 0 1,-1-1-1,1-1 1,0 0-1,0 0 0,0-1 1,0-1-1,0 0 1,0 0-1,14-5 1,-23 5-34,0-1 1,0 0 0,0 0 0,-1-1-1,1 1 1,-1-1 0,1 1 0,-1-1-1,0 0 1,0 0 0,0 0 0,0 0 0,0 0-1,-1 0 1,1-1 0,-1 1 0,0 0-1,0-1 1,0 1 0,-1-1 0,1 1 0,-1-1-1,0 1 1,0-1 0,0 0 0,0 1-1,-2-6 1,2 4 74,-1 0 0,1-1 1,-1 1-1,-1 0 0,1 0 0,-1-1 0,0 1 0,0 1 0,0-1 1,-1 0-1,1 0 0,-1 1 0,-1 0 0,1-1 0,0 1 0,-1 0 0,-7-5 1,10 8 136,6 42-869,-1-35 713,-1-1 0,1 1 0,1-1 0,-1 0 0,1 0 0,-1-1-1,1 0 1,1 0 0,-1 0 0,0 0 0,1-1 0,0 0 0,0 0 0,0 0 0,0-1-1,8 3 1,0-2 54,0 1 0,0-2-1,0 0 1,0 0 0,0-2-1,22 0 1,-33-1-61,0 1-1,-1-1 1,1 0 0,0 0 0,-1 0 0,1 0-1,-1 0 1,1 0 0,-1-1 0,0 1-1,1-1 1,-1 0 0,0 0 0,0 0 0,0 0-1,0 0 1,-1 0 0,1 0 0,0 0 0,-1-1-1,0 1 1,1-1 0,-1 1 0,0-1-1,0 0 1,-1 1 0,1-1 0,-1 0 0,1-3-1,1-5-25,-1 0 0,0-1 0,0 1-1,-2-1 1,-2-20 0,-1 17 312,2 23 287,4 29 241,1-32-804,-1 0 1,1 0 0,1 0 0,-1 0-1,1 0 1,0-1 0,0 1 0,0-1-1,0 0 1,1-1 0,0 1 0,0-1-1,0 1 1,0-2 0,0 1 0,1 0-1,-1-1 1,1 0 0,-1 0 0,8 0-1,4 2-66,1-1 0,0 0 0,-1-2-1,1 0 1,28-3 0,-41 2-142,0-1 0,0 1 0,0-1 1,0-1-1,-1 1 0,1-1 0,0 0 0,-1 0 1,0 0-1,1 0 0,-1-1 0,0 0 0,0 0 1,0 0-1,-1 0 0,4-5 0,-2 2-5,0-1-1,0 0 1,-1 0 0,0 0-1,0-1 1,-1 1-1,0-1 1,4-15 0,-3 0 334,-1 0 1,0-1-1,-2 1 0,0-1 1,-6-41-1,-1 24 2150,-19-60 1688,25 127-4017,-1 14 152,1-1 1,3 1 0,1 0-1,12 53 1,-13-82-78,1 0 0,-1-1 0,2 0 1,-1 0-1,2 0 0,-1 0 0,1-1 0,1 0 1,-1 0-1,2 0 0,-1-1 0,1 0 1,0-1-1,1 0 0,0 0 0,0 0 0,0-1 1,1-1-1,0 0 0,16 6 0,34 4-1315,-57-15 633,0 1 1,0-1-1,0 0 1,0 0-1,0-1 1,-1 1-1,1 0 1,0-1-1,0 0 1,5-1-1,1-8-944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56.458"/>
    </inkml:context>
    <inkml:brush xml:id="br0">
      <inkml:brushProperty name="width" value="0.05" units="cm"/>
      <inkml:brushProperty name="height" value="0.05" units="cm"/>
      <inkml:brushProperty name="color" value="#004F8B"/>
    </inkml:brush>
  </inkml:definitions>
  <inkml:trace contextRef="#ctx0" brushRef="#br0">23 179 5555,'0'0'5426,"-22"-99"-5250,22 64 897,2 11-1073,25 11-1073,2 5-4241</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43.326"/>
    </inkml:context>
    <inkml:brush xml:id="br0">
      <inkml:brushProperty name="width" value="0.05" units="cm"/>
      <inkml:brushProperty name="height" value="0.05" units="cm"/>
      <inkml:brushProperty name="color" value="#004F8B"/>
    </inkml:brush>
  </inkml:definitions>
  <inkml:trace contextRef="#ctx0" brushRef="#br0">1 4 12086,'0'0'6210,"124"0"-5585,-68 0-385,-2 0-160,-11-2-160,-11 0-641,-10 2-3296</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43.779"/>
    </inkml:context>
    <inkml:brush xml:id="br0">
      <inkml:brushProperty name="width" value="0.05" units="cm"/>
      <inkml:brushProperty name="height" value="0.05" units="cm"/>
      <inkml:brushProperty name="color" value="#004F8B"/>
    </inkml:brush>
  </inkml:definitions>
  <inkml:trace contextRef="#ctx0" brushRef="#br0">0 521 10533,'0'0'3898,"25"-4"-2767,3 0-920,-10 2-94,0 0 0,0-2 1,-1 0-1,1 0 1,-1-2-1,29-13 0,-23 7-68,0 0 1,-1-2-1,-1 0 0,0-1 0,-1-1 0,-1-1 0,0-1 1,-1-1-1,25-34 0,-31 35-18,-1 0 1,-1-1-1,0 0 0,-2 0 1,0-1-1,-1 0 0,-1 0 1,-1-1-1,-1 1 0,-1-1 1,-1 0-1,0-25 0,-4 173-381,4 232 1679,-2-358-1360,0 0 0,0 0 0,0 1 0,1-1 0,-1 0 0,0 0 0,0 0 0,1 1 0,-1-1 0,1 0 0,-1 0 0,1 0 0,-1 0 0,1 0 0,0 0 0,0 0 0,-1 0 0,1 0 0,1 1 0,-1-1-251,1-1 0,-1 1 0,0-1 0,0 0 0,0 1 0,1-1 0,-1 0 0,0 0 0,1 0 0,-1 0 0,0 0 0,0 0 0,1 0 0,-1 0 0,0 0 0,0-1 0,1 1 0,1-2 0,15-7-5761</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44.282"/>
    </inkml:context>
    <inkml:brush xml:id="br0">
      <inkml:brushProperty name="width" value="0.05" units="cm"/>
      <inkml:brushProperty name="height" value="0.05" units="cm"/>
      <inkml:brushProperty name="color" value="#004F8B"/>
    </inkml:brush>
  </inkml:definitions>
  <inkml:trace contextRef="#ctx0" brushRef="#br0">1 174 8084,'0'0'3585,"20"12"-2504,11 7-276,0 1 0,-2 1 1,0 2-1,-2 1 0,36 38 0,-52-48-733,0 0 0,0 0-1,-2 1 1,0 0 0,0 0-1,-2 1 1,0 0 0,0 1-1,-2 0 1,0 0 0,-1 0-1,-1 0 1,2 24 0,-5-39-73,0 0 0,-1-1 0,1 1 0,-1 0 1,1-1-1,-1 1 0,0 0 0,0-1 1,0 1-1,0-1 0,0 0 0,0 1 1,0-1-1,0 0 0,0 0 0,-1 1 1,1-1-1,0 0 0,-1 0 0,1 0 1,-1-1-1,1 1 0,-1 0 0,1 0 1,-1-1-1,0 1 0,1-1 0,-1 0 0,0 1 1,0-1-1,1 0 0,-1 0 0,0 0 1,0 0-1,-2-1 0,-1 1-7,1 0-1,-1 0 1,1 0-1,-1-1 1,1 0-1,0 0 0,-1 0 1,1-1-1,0 1 1,0-1-1,0 0 1,0 0-1,-6-4 1,7 2-52,0 0-1,0 0 1,0 0 0,0-1 0,1 1 0,-1 0 0,1-1 0,0 0-1,0 0 1,1 1 0,0-1 0,0 0 0,0 0 0,0 0-1,1 0 1,-1 0 0,1 0 0,1-1 0,-1 1 0,1 0-1,1-6 1,1-1-58,0 0-1,1 1 0,1-1 1,0 1-1,0-1 0,1 1 0,11-15 1,57-63-180,-55 70 358,-2-1 0,0-1-1,-1-1 1,-1 0 0,18-36 0,-31 53 30,0 0 0,0 0 0,-1 0 0,0 0 1,0 0-1,0-1 0,0 1 0,-1 0 0,0-1 0,0 1 0,0 0 0,-1 0 0,0-1 0,0 1 1,-2-6-1,2 7-79,-1 1 1,1 0-1,-1 0 1,0 0-1,0 0 1,0 0 0,-1 0-1,1 1 1,-1-1-1,1 1 1,-1-1-1,0 1 1,0 0 0,0 0-1,0 0 1,0 1-1,0-1 1,-1 1-1,1 0 1,0 0-1,-1 0 1,-6-1 0,-4 0-12,-1 0 1,1 1 0,-1 1 0,1 0 0,-1 1 0,-20 4 0,31-4-45,0 0 1,0 0-1,0 1 1,0-1-1,0 1 1,0 0-1,0 0 1,0 1 0,1-1-1,-1 1 1,-4 3-1,7-4-60,-1 0-1,1 1 1,-1-1 0,1 0-1,0 0 1,0 1-1,0-1 1,0 1 0,0-1-1,0 1 1,1-1-1,-1 1 1,1-1 0,0 1-1,-1-1 1,1 1-1,1 0 1,-1-1-1,0 1 1,1 3 0,9 14-3554,14-4-2628</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44.881"/>
    </inkml:context>
    <inkml:brush xml:id="br0">
      <inkml:brushProperty name="width" value="0.05" units="cm"/>
      <inkml:brushProperty name="height" value="0.05" units="cm"/>
      <inkml:brushProperty name="color" value="#004F8B"/>
    </inkml:brush>
  </inkml:definitions>
  <inkml:trace contextRef="#ctx0" brushRef="#br0">3 432 5619,'0'0'6563,"-2"1"-4729,4-10-888,19-30-739,1 1 1,45-57 0,-12 18-271,55-92 177,-110 169-97,0 0 0,1-1 0,-1 1 0,0-1 0,1 1 0,-1 0 0,0-1 0,1 1 0,-1 0 0,0-1 0,1 1 0,-1 0 0,1 0 0,-1-1 0,1 1 0,-1 0 0,0 0 0,1 0 0,-1-1 0,1 1 0,-1 0 0,1 0 0,-1 0 0,1 0 0,-1 0 0,1 0 0,-1 0 0,1 0 0,-1 0 0,1 0 0,-1 1 0,1-1 0,-1 0 0,1 0 0,-1 0 0,1 1 0,-1-1 0,0 0 0,1 0 0,-1 1 0,1-1 0,-1 0 0,0 1 0,1-1 0,-1 0 0,0 1 0,1-1 0,-1 1 0,0-1 0,0 1 0,1-1 0,-1 0 0,0 1 0,0-1 0,0 1 0,0-1 0,0 2-1,15 35-141,-12-29 215,64 209 820,-28-83-270,-29-110-607,-8-20-153,0 0 1,0 0-1,0 0 0,-1 0 0,0 1 0,0-1 0,1 9 1,-17-15-4897,-13-9 1129</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45.282"/>
    </inkml:context>
    <inkml:brush xml:id="br0">
      <inkml:brushProperty name="width" value="0.05" units="cm"/>
      <inkml:brushProperty name="height" value="0.05" units="cm"/>
      <inkml:brushProperty name="color" value="#004F8B"/>
    </inkml:brush>
  </inkml:definitions>
  <inkml:trace contextRef="#ctx0" brushRef="#br0">0 117 1473,'0'0'12507,"25"3"-11483,-1 0-796,154 13 526,-120-14-449,136-3-1840,-176 0 530,0-1 1,-1-1-1,1-1 0,-1 0 0,0-2 0,0 0 0,0 0 0,22-13 0,-33 15 851,-1 0 0,0 0 0,0 0 0,0-1 0,-1 0 0,1 0 0,-1 0-1,0 0 1,0-1 0,4-8 0,-3-1 3652,-3 2 3492,-2 60-6662,-2-6 223,2 0 1,2 0 0,2 0 0,18 80 0,-21-118 215,0 1-3749,-10-10-1582,-16-14 1194</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45.815"/>
    </inkml:context>
    <inkml:brush xml:id="br0">
      <inkml:brushProperty name="width" value="0.05" units="cm"/>
      <inkml:brushProperty name="height" value="0.05" units="cm"/>
      <inkml:brushProperty name="color" value="#004F8B"/>
    </inkml:brush>
  </inkml:definitions>
  <inkml:trace contextRef="#ctx0" brushRef="#br0">0 159 1505,'0'0'12021,"25"0"-11429,-8 0-512,25-1 47,-1 2 1,53 9-1,-7 1 106,70 13-14,-134-19-174,1 1 0,-2 1 0,1 1 1,32 17-1,-48-21-17,-1 0-1,1 1 1,-1 0 0,1 0 0,-1 1 0,-1-1 0,1 1 0,-1 1 0,0-1-1,-1 1 1,1 0 0,-1 0 0,0 0 0,-1 0 0,4 12 0,1 8 279,-2 0 1,-1 0 0,2 33 0,-1-13 112,-9-95 62,3-66 0,1-14-1422,-7-90 49,6 217 904,-1-1 0,1 1 0,0-1 1,0 1-1,0-1 0,0 1 0,0 0 1,0-1-1,1 1 0,-1-1 1,0 1-1,1-1 0,-1 1 0,1 0 1,-1-1-1,1 1 0,0 0 1,0-1-1,0 1 0,-1 0 0,1 0 1,0 0-1,0 0 0,1 0 0,-1 0 1,0 0-1,0 0 0,0 0 1,1 0-1,-1 1 0,0-1 0,1 0 1,-1 1-1,0-1 0,1 1 1,-1 0-1,1-1 0,-1 1 0,1 0 1,-1 0-1,1 0 0,-1 0 0,1 0 1,-1 0-1,1 1 0,-1-1 1,3 1-1,3 1 17,1 1-1,0 0 1,-1 0 0,1 1-1,-1 0 1,0 0 0,9 7 0,17 14 236,-1 2 0,-1 1 0,-1 1 1,51 66-1,-80-93-279,0-1-1,0 1 1,0-1-1,0 1 1,0-1 0,0 1-1,-1 0 1,1-1 0,0 1-1,-1 0 1,0 0 0,1-1-1,-1 1 1,0 0-1,0 0 1,0 0 0,0 0-1,0-1 1,0 1 0,0 0-1,-1 0 1,1 0 0,-2 2-1,0-2 14,1 1 0,-1-1 0,0 0 1,0 0-1,0 0 0,0 0 0,0-1 0,0 1 0,-1 0 0,1-1 0,-1 0 0,1 1 1,-6 0-1,-8 4-100,-1-2 0,-1 0 1,-32 2-1,43-5-60,-100 4-2279,37-4-2102,65-1 4051,-24 0-4205</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47.001"/>
    </inkml:context>
    <inkml:brush xml:id="br0">
      <inkml:brushProperty name="width" value="0.05" units="cm"/>
      <inkml:brushProperty name="height" value="0.05" units="cm"/>
      <inkml:brushProperty name="color" value="#004F8B"/>
    </inkml:brush>
  </inkml:definitions>
  <inkml:trace contextRef="#ctx0" brushRef="#br0">0 281 7876,'0'0'5093,"0"-1"-5089,0 1 0,0 0 0,0 0 1,0-1-1,0 1 0,0 0 1,0 0-1,0 0 0,0-1 1,0 1-1,0 0 0,0 0 0,0-1 1,0 1-1,1 0 0,-1 0 1,0 0-1,0-1 0,0 1 0,0 0 1,0 0-1,0 0 0,0-1 1,1 1-1,-1 0 0,0 0 0,0 0 1,0 0-1,1 0 0,-1-1 1,0 1-1,0 0 0,0 0 1,1 0-1,-1 0 0,0 0 0,0 0 1,0 0-1,1 0 0,-1 0 1,0 0-1,0 0 0,1 0 0,-1 0 1,0 0-1,5 13 71,-1 0-1,0 1 1,-1 0-1,-1 0 1,1 17 0,4 19 427,71 440 2787,-80-530-3305,4-46-1,-1-43-1654,-17-47 135,-2-78 737,17 227 788,1 17 33,-1 0 0,2 0 0,-1 0 0,4-19 0,-3 27 39,0-1 0,0 0 0,0 0 0,1 1 0,-1-1 0,0 1 0,1-1 1,0 1-1,0 0 0,0 0 0,0-1 0,0 1 0,0 0 0,0 1 0,0-1 0,1 0 1,-1 1-1,1-1 0,-1 1 0,6-2 0,4-1 97,-1 1 0,1 0 0,-1 0 0,1 1 0,0 1 0,0 0 0,0 1 0,-1 0-1,1 1 1,0 0 0,0 1 0,0 0 0,17 6 0,-21-5-116,-1 0 0,0 0-1,0 0 1,0 1 0,0 0 0,0 0-1,-1 1 1,0 0 0,0 0 0,0 1-1,0-1 1,-1 1 0,0 1 0,0-1-1,-1 1 1,0-1 0,0 1 0,0 0-1,-1 1 1,0-1 0,2 9 0,-2-4-35,-1 1 0,0 0 0,0-1 0,-1 1 1,-1 0-1,0 0 0,-1 0 0,-3 15 1,3-25-75,1 1 0,-1-1 0,0 1 1,0-1-1,0 1 0,-1-1 1,1 1-1,-1-1 0,0 0 0,0 0 1,0 0-1,0 0 0,0 0 0,-1 0 1,0-1-1,1 1 0,-1-1 0,0 0 1,0 1-1,0-1 0,0-1 1,-1 1-1,1 0 0,0-1 0,-1 0 1,1 0-1,-1 0 0,1 0 0,-1 0 1,0-1-1,-7 1 0,10-2-57,0 0-1,1 1 1,-1-1-1,0 0 0,0 0 1,0 0-1,0 1 1,0-1-1,1 0 1,-1 0-1,1 0 0,-1 0 1,0-1-1,1 1 1,0 0-1,-1 0 1,1 0-1,0 0 1,-1 0-1,1-1 0,0 1 1,0 0-1,0 0 1,0 0-1,0-1 1,0 1-1,1-2 0,3-40-2323,-2 38 2189,0-1-1,1 0 1,0 0 0,-1 1-1,2 0 1,-1-1-1,1 1 1,0 1 0,0-1-1,8-7 1,-6 7 432,0 0 1,0 1-1,1 0 1,-1 0-1,1 1 1,0 0-1,0 0 1,9-2-1,-6 3 276,0 0 0,0 0 1,0 1-1,1 0 0,-1 1 0,0 0 1,0 1-1,0 0 0,0 1 0,0 0 0,0 0 1,0 1-1,15 7 0,4 4 200,54 23 227,-77-35-818,0 0 0,0 0-1,1-1 1,-1 0 0,0 0-1,1 0 1,-1-1 0,1 0-1,-1 0 1,0-1 0,9-1-1,-13 1-40,1-1 0,-1 1 0,0 0 0,0-1 0,0 0 0,0 1 0,0-1 0,0 0 0,0 0 0,-1 0 0,1-1-1,-1 1 1,1 0 0,-1 0 0,0-1 0,0 1 0,0-1 0,0 1 0,0-1 0,0-3 0,8-55-285,-8 53 221,-1 0-1,0-1 1,-1 1-1,0 0 1,0 0 0,-1 0-1,0 0 1,-1 1-1,1-1 1,-1 0-1,-1 1 1,1 0-1,-1 0 1,-1 0 0,1 0-1,-1 0 1,0 1-1,-1 0 1,1 0-1,-1 1 1,-1-1-1,-8-5 1,14 11 42,1-1 0,-1 1 0,0-1 0,1 1 0,-1-1 0,0 1-1,1 0 1,-1 0 0,0-1 0,0 1 0,0 0 0,1 0 0,-1 0 0,0 0 0,0 0 0,0 0 0,0 0 0,1 0-1,-1 0 1,0 0 0,0 0 0,0 0 0,1 1 0,-1-1 0,0 0 0,0 0 0,1 1 0,-1-1 0,0 1 0,1-1-1,-1 1 1,0-1 0,1 1 0,-1-1 0,1 1 0,-1 0 0,1-1 0,-1 1 0,1 0 0,-1-1 0,1 1 0,0 0 0,-1 0-1,1-1 1,0 1 0,0 0 0,-1 0 0,1-1 0,0 1 0,0 0 0,0 0 0,0 0 0,0 1 0,-5 51-144,5-49 156,-1 5 27,1-1 1,1 1 0,-1-1-1,1 1 1,1-1 0,0 1-1,0-1 1,0 0 0,1 0-1,7 14 1,-6-16 11,0-1 0,0 1 1,1-1-1,-1 0 0,1 0 1,0-1-1,1 1 0,-1-1 0,1-1 1,0 1-1,0-1 0,0 0 0,0 0 1,9 3-1,-6-3 3,0 0-1,0 0 1,0-1 0,0 0 0,0-1-1,0 0 1,1 0 0,-1-1-1,0 0 1,1 0 0,-1-1-1,0-1 1,10-2 0,-13 2-26,1-1-1,-1 0 1,0 0 0,0-1 0,0 0-1,0 0 1,-1 0 0,1-1 0,-1 0-1,0 0 1,0 0 0,-1 0-1,0-1 1,0 0 0,0 0 0,-1 0-1,5-11 1,24-72-483,-6 17-3525,-11 37-1927</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47.353"/>
    </inkml:context>
    <inkml:brush xml:id="br0">
      <inkml:brushProperty name="width" value="0.05" units="cm"/>
      <inkml:brushProperty name="height" value="0.05" units="cm"/>
      <inkml:brushProperty name="color" value="#004F8B"/>
    </inkml:brush>
  </inkml:definitions>
  <inkml:trace contextRef="#ctx0" brushRef="#br0">0 237 8020,'0'0'9476,"13"-117"-8740,-1 93-207,7-3-145,6 5-144,2 2-176,2 5-64,-2 5-64,-3 8-240,3 2 32,2 0-1825,2 0-2001,-8 0-2929</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48.070"/>
    </inkml:context>
    <inkml:brush xml:id="br0">
      <inkml:brushProperty name="width" value="0.05" units="cm"/>
      <inkml:brushProperty name="height" value="0.05" units="cm"/>
      <inkml:brushProperty name="color" value="#004F8B"/>
    </inkml:brush>
  </inkml:definitions>
  <inkml:trace contextRef="#ctx0" brushRef="#br0">0 169 3698,'0'0'3815,"3"18"-3226,17 196 2145,-9 240-1,-11-503-6520,1-112-2451,-7-10 3766,-9-66 2179,17 81 3358,-2 152-2832,0 1-1,0 0 1,0-1-1,1 1 1,-1 0-1,1-1 1,0 1-1,0 0 1,0 0-1,1 0 0,-1 0 1,1 0-1,-1 0 1,1 0-1,0 0 1,0 1-1,0-1 1,0 1-1,6-5 1,-3 4 81,0 1 0,0 0 0,0 0 0,0 1 0,0-1 0,1 1 0,-1 0 0,1 1 0,-1-1 0,1 1 0,6 0 0,-5 1-164,1-1 1,-1 1 0,1 0-1,-1 1 1,0-1 0,0 2 0,0-1-1,0 1 1,0 0 0,0 0 0,-1 1-1,0 0 1,1 0 0,-1 0-1,-1 1 1,1 0 0,-1 0 0,0 0-1,0 1 1,0 0 0,-1 0-1,7 13 1,-3-5-91,-1 0-1,-1 1 0,-1 0 1,0 1-1,-1-1 1,0 1-1,-1 0 0,-1 0 1,0 27-1,-2-39-54,0 0 0,-1-1-1,0 1 1,0 0 0,0-1 0,0 1 0,0-1-1,0 1 1,-1-1 0,0 0 0,0 1-1,0-1 1,0 0 0,0 0 0,-1 0-1,1-1 1,-1 1 0,0-1 0,0 1 0,0-1-1,0 0 1,0 0 0,0 0 0,-1 0-1,1-1 1,-7 3 0,2-1-76,0-1 1,0 0-1,0 0 1,-1-1-1,1 0 1,0 0-1,0-1 1,-1 0-1,1-1 1,0 0-1,-13-2 0,18 1-146,-1 1-1,1-1 1,0 1-1,0-1 0,-1 0 1,1 0-1,1-1 1,-1 1-1,0-1 0,0 1 1,1-1-1,0 0 1,-1 0-1,1 0 0,0 0 1,1 0-1,-1 0 0,0-1 1,1 1-1,0-1 1,0 1-1,0-1 0,0 1 1,0-1-1,1 0 1,0 1-1,-1-1 0,1 0 1,1 1-1,-1-1 0,0 0 1,1 1-1,0-1 1,0 1-1,0-1 0,3-5 1,12-8-1926</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48.444"/>
    </inkml:context>
    <inkml:brush xml:id="br0">
      <inkml:brushProperty name="width" value="0.05" units="cm"/>
      <inkml:brushProperty name="height" value="0.05" units="cm"/>
      <inkml:brushProperty name="color" value="#004F8B"/>
    </inkml:brush>
  </inkml:definitions>
  <inkml:trace contextRef="#ctx0" brushRef="#br0">0 244 7475,'0'0'1158,"6"14"2265,-8-66-2233,1 31-1149,0 0 0,1 1 0,1-1 0,5-27 0,-4 44 27,0-1-1,0 1 0,0 0 1,0 0-1,1 0 0,0 0 1,0 1-1,0-1 0,0 1 1,1-1-1,-1 1 0,1 0 1,0 0-1,0 1 0,0-1 1,0 1-1,0 0 0,1 0 0,-1 0 1,1 1-1,-1 0 0,1 0 1,5-1-1,-5 0-116,1 1 0,0 0 1,-1 1-1,1-1 0,0 1 0,0 0 0,-1 1 1,1-1-1,0 1 0,-1 0 0,1 1 0,-1-1 1,1 1-1,-1 0 0,0 0 0,1 1 0,-1 0 1,8 5-1,25 34-6458,-26-23 1195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56.799"/>
    </inkml:context>
    <inkml:brush xml:id="br0">
      <inkml:brushProperty name="width" value="0.05" units="cm"/>
      <inkml:brushProperty name="height" value="0.05" units="cm"/>
      <inkml:brushProperty name="color" value="#004F8B"/>
    </inkml:brush>
  </inkml:definitions>
  <inkml:trace contextRef="#ctx0" brushRef="#br0">330 0 6531,'0'0'10034,"4"19"-9338,11 63 201,53 225 898,-43-225-2438,-46-97-208,19 13 824,-48-37-758,-76-48 0,110 78 803,0 0 1,0 1 0,-1 1-1,0 0 1,0 2-1,-1 0 1,0 1 0,0 0-1,-35-1 1,52 4-3,0 1 0,-1 1 0,1-1 0,-1 0 0,1 0 0,0 0 0,-1 1 0,1-1 0,0 1 0,-1-1 0,1 1 0,0-1 0,0 1 0,-1 0 0,1 0 0,0-1 0,0 1-1,0 0 1,0 0 0,0 0 0,0 0 0,0 0 0,1 1 0,-2 0 0,1 1-7,0 0 0,0 0 0,0 0 0,0 0 0,0 0 0,1 0 0,0 0 0,-1 0 0,1 1 0,1 4 0,0-1 6,0 0 0,0 0 0,0 0 0,1 0 0,1 0 0,-1 0 0,1-1 0,0 1 0,6 9 0,1-5 21,1 0 0,0-1 0,1 0 0,0-1 0,0 0 0,0-1 0,1-1 0,1 0 0,-1 0 0,1-2 0,23 8 0,-3-4-4,-1-1-1,1-2 1,1-1-1,35 0 1,-19-4-59,1-1 0,76-12 0,-110 10 24,0-2 0,0 0 0,-1-1 0,1-1-1,-1-1 1,-1 0 0,1-1 0,-1-1 0,-1 0 0,25-19 0,-35 23-6,0 0 0,-1 0 0,0-1 0,0 1 0,0-1 0,0 0 0,-1 0 0,0 0 0,0-1 0,-1 1 0,0-1 0,0 1 0,0-1 0,-1 0 0,0 0 0,-1 1 0,1-1 0,-1 0 0,0 0 0,-2-7 0,2 11 17,0 1 1,-1 0 0,1 0-1,-1 0 1,1 0-1,-1 0 1,0 0 0,0 0-1,0 0 1,0 0 0,0 0-1,0 0 1,-1 0 0,1 1-1,-1-1 1,1 0 0,-1 1-1,1 0 1,-1-1-1,0 1 1,0 0 0,0 0-1,0 0 1,0 0 0,0 0-1,0 0 1,0 0 0,0 1-1,0-1 1,0 1 0,0 0-1,-4-1 1,4 1 22,-1 0-1,1 0 1,0 0 0,-1 0 0,1 0-1,0 0 1,-1 1 0,1-1-1,0 1 1,0 0 0,0-1 0,-1 1-1,1 0 1,0 0 0,0 0 0,0 1-1,0-1 1,0 1 0,1-1-1,-1 1 1,0-1 0,1 1 0,-1 0-1,1 0 1,0 0 0,-1-1 0,1 2-1,0-1 1,0 0 0,-1 3-1,1 1-28,-1 0 0,1 0 0,1 0 0,-1 0 0,1 0 0,0 0 0,0-1 0,1 1 0,0 0 0,0 0 0,0 0-1,1 0 1,0 0 0,0-1 0,0 1 0,1-1 0,-1 0 0,1 0 0,1 0 0,-1 0 0,1 0 0,0 0 0,0-1-1,0 0 1,9 7 0,3 0-503,0-1-1,0 0 1,1-1 0,0-1-1,0 0 1,35 9-1,38 4-5701</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48.792"/>
    </inkml:context>
    <inkml:brush xml:id="br0">
      <inkml:brushProperty name="width" value="0.05" units="cm"/>
      <inkml:brushProperty name="height" value="0.05" units="cm"/>
      <inkml:brushProperty name="color" value="#004F8B"/>
    </inkml:brush>
  </inkml:definitions>
  <inkml:trace contextRef="#ctx0" brushRef="#br0">19 197 1985,'0'0'7000,"18"7"-5594,3 3-850,-13-5-342,0-1 1,0-1 0,1 0-1,-1 0 1,1 0-1,-1-1 1,1-1 0,0 1-1,0-1 1,16-1-1,-7 0 254,-4 1-250,-1-1 1,0 0 0,0-1-1,0-1 1,21-5-1,-31 6-195,0 0-1,0-1 0,0 1 0,0-1 0,0 1 0,0-1 0,-1 0 0,1 0 1,-1 0-1,1 0 0,-1-1 0,0 1 0,0-1 0,0 1 0,0-1 0,0 0 1,0 0-1,-1 0 0,0 0 0,1 0 0,-1 0 0,0 0 0,-1 0 0,1 0 0,0-1 1,-1 1-1,0-7 0,0 4-28,0 0 0,0 0-1,-1 0 1,0 0 0,0 1 0,0-1 0,-1 0 0,0 0 0,0 1 0,-1-1-1,1 1 1,-1-1 0,0 1 0,-1 0 0,1 0 0,-1 1 0,0-1-1,0 1 1,-1 0 0,1 0 0,-1 0 0,0 1 0,0-1 0,-9-4 0,5 4-28,0-1 0,-1 2 1,1-1-1,-1 1 1,0 1-1,0 0 1,0 0-1,0 1 1,0 0-1,0 1 1,0 0-1,0 1 1,0 0-1,-14 3 1,18-1 38,0-1 1,-1 2-1,1-1 1,0 1-1,1 0 1,-1 0-1,1 1 1,-1 0 0,2 0-1,-1 0 1,0 0-1,1 1 1,0-1-1,0 1 1,-3 8-1,5-10 2,0 0 0,0 0-1,1 0 1,-1 0-1,1 0 1,0 1 0,0-1-1,0 0 1,1 1-1,0-1 1,0 6 0,0-7-11,1-1 1,-1 1-1,1-1 1,-1 0 0,1 1-1,0-1 1,0 0-1,0 0 1,1 0 0,-1 0-1,0 0 1,1 0-1,-1 0 1,1 0 0,0 0-1,-1-1 1,1 1-1,0-1 1,0 1 0,0-1-1,3 2 1,6 1-360,-1 0 0,1 0 0,0-1 1,0-1-1,0 1 0,0-2 0,15 1 0,37-1-4322</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49.817"/>
    </inkml:context>
    <inkml:brush xml:id="br0">
      <inkml:brushProperty name="width" value="0.05" units="cm"/>
      <inkml:brushProperty name="height" value="0.05" units="cm"/>
      <inkml:brushProperty name="color" value="#004F8B"/>
    </inkml:brush>
  </inkml:definitions>
  <inkml:trace contextRef="#ctx0" brushRef="#br0">270 1 8340,'0'0'3991,"1"17"-3513,7 91 1372,32 156 0,-23-199-938,-24-74-1057,-1 1 1,0 0-1,0 0 0,-1 1 0,0 0 0,0 1 0,-16-9 0,-75-34-1067,82 41 979,-5-3-95,15 7 307,0 0-1,0 0 1,0 0 0,0 1-1,0 1 1,0 0 0,-1 0-1,1 0 1,-17 0 0,24 2 17,1 1 0,-1-1 0,0 0 0,0 1 0,1-1 1,-1 1-1,0-1 0,0 1 0,1-1 0,-1 1 0,1 0 0,-1-1 0,1 1 0,-1 0 1,1 0-1,-1-1 0,1 1 0,0 0 0,-1 0 0,1 0 0,0-1 0,0 1 0,-1 0 1,1 0-1,0 0 0,0 0 0,0 0 0,0 1 0,-1 31-32,2-25 59,-1 0 13,0-1 0,1 0-1,-1 1 1,2-1-1,-1 0 1,1 0 0,0 0-1,1 0 1,0 0-1,0-1 1,0 1 0,1-1-1,-1 0 1,2 0 0,-1 0-1,1 0 1,0-1-1,0 1 1,0-1 0,1-1-1,0 1 1,0-1-1,0 0 1,0 0 0,1-1-1,-1 0 1,1 0-1,10 3 1,7 1 43,0-2 0,0 0 1,1-1-1,-1-2 0,1-1 0,0 0 1,-1-2-1,1-1 0,28-5 0,-41 4-51,-1 0 0,1 0 0,-1-1-1,0 0 1,0-1 0,-1 0 0,12-8 0,-18 10-15,0 0 1,0 1 0,-1-1-1,1 0 1,-1-1 0,0 1-1,0-1 1,0 1 0,0-1-1,0 0 1,-1 0 0,0 0-1,0 0 1,0 0 0,0-1-1,-1 1 1,0-1 0,0 1 0,0-1-1,1-7 1,-2 2 2,0 0-31,0 1-1,0 0 1,-1 0 0,0 0 0,-4-12-1,5 19 31,-1 0-1,0 0 1,0 0-1,0 0 0,0 0 1,0 1-1,0-1 1,0 0-1,0 1 1,-1-1-1,1 1 1,-1-1-1,1 1 0,-1 0 1,0-1-1,1 1 1,-1 0-1,0 0 1,0 0-1,0 0 0,0 1 1,0-1-1,0 0 1,0 1-1,0 0 1,0-1-1,0 1 1,0 0-1,-3 0 0,4 0-26,0 1 0,0-1 0,0 1-1,0-1 1,0 1 0,0 0 0,0-1-1,1 1 1,-1 0 0,0-1 0,0 1-1,1 0 1,-1 0 0,0 0 0,1 0-1,-1 0 1,1 0 0,-1-1 0,1 1-1,-1 0 1,1 1 0,0-1 0,0 0-1,-1 0 1,1 0 0,0 0 0,0 0-1,0 2 1,-2 36-50,2-36 53,0 1 6,0 0 1,0 0-1,1 0 1,-1 0-1,1 0 1,0 0-1,0 0 1,1 0-1,-1-1 1,1 1-1,0 0 1,0-1-1,0 1 1,0-1-1,1 0 1,-1 0-1,4 4 1,0-3 12,-1 1 1,1-1-1,0-1 0,0 1 1,0-1-1,0 0 0,1 0 0,-1-1 1,10 2-1,13 2-4,1-2 1,-1-1-1,54-2 0,-59-1-97,-19 0 30,-1 0 1,1 0-1,0-1 1,0 1-1,0-1 1,-1 0-1,1-1 1,0 1-1,-1-1 1,1 0-1,-1 0 1,0 0-1,1 0 1,-1-1-1,0 0 1,0 0-1,-1 0 1,1 0 0,3-4-1,-3 1-52,-1 1 0,0-1 0,0 0 0,0 0 0,0 0 0,-1 0 0,0 0 1,-1-1-1,1 1 0,-1 0 0,0-1 0,-1 1 0,0-12 0,0 6 118,1 8 120,-1-1 1,0 0 0,0 0-1,0 0 1,-1 0-1,1 0 1,-1 0 0,0 1-1,-1-1 1,1 0 0,-1 1-1,-3-6 1,5 9 498,0 20-546,0-11-102,0 1 0,0 0-1,1-1 1,1 1 0,-1-1 0,1 1 0,1-1 0,0 0 0,6 14 0,-6-17 46,0-1 0,0 1 0,1-1 0,0 1 0,0-1 0,0 0 0,0-1 0,0 1 0,1-1 0,0 0 0,0 0 0,0 0 0,0-1 0,0 1 0,0-1 0,8 2 0,-6-2-81,0 0 0,0 0 0,0-1 0,1 0 0,-1 0 0,1-1 0,-1 0 0,0 0 0,1-1 0,-1 0 0,1 0 0,-1 0 0,0-1 0,12-5 0,-14 4-143,0 0-1,0 0 1,0 0-1,0-1 1,-1 0-1,1 0 1,-1 0-1,0 0 0,0-1 1,-1 1-1,1-1 1,-1 0-1,0 0 1,-1-1-1,1 1 1,-1-1-1,0 1 1,3-11-1,-1-20-1718,-2-13 6864,-2 81-4358,0-28-613,-1 1 1,1 0-1,0 0 0,0-1 0,1 1 0,-1 0 0,1-1 0,0 1 1,0 0-1,1-1 0,0 1 0,-1-1 0,1 0 0,1 1 1,-1-1-1,1 0 0,-1 0 0,1-1 0,0 1 0,1-1 1,-1 1-1,0-1 0,1 0 0,0 0 0,0 0 0,0-1 1,0 1-1,0-1 0,9 3 0,17 3-3203,0-7-2160</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50.167"/>
    </inkml:context>
    <inkml:brush xml:id="br0">
      <inkml:brushProperty name="width" value="0.05" units="cm"/>
      <inkml:brushProperty name="height" value="0.05" units="cm"/>
      <inkml:brushProperty name="color" value="#004F8B"/>
    </inkml:brush>
  </inkml:definitions>
  <inkml:trace contextRef="#ctx0" brushRef="#br0">0 0 7187,'0'0'5171,"128"56"-14167</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50.509"/>
    </inkml:context>
    <inkml:brush xml:id="br0">
      <inkml:brushProperty name="width" value="0.05" units="cm"/>
      <inkml:brushProperty name="height" value="0.05" units="cm"/>
      <inkml:brushProperty name="color" value="#004F8B"/>
    </inkml:brush>
  </inkml:definitions>
  <inkml:trace contextRef="#ctx0" brushRef="#br0">0 59 1825,'0'0'9417,"8"11"-8288,1 1-926,0-1 0,1 0 0,0 0 0,0-1 0,1 0 0,0-1 0,1 0 0,0-1 0,1-1 0,18 10 0,-4-10-144,1 0 0,-1-2-1,1-1 1,0-1 0,0-2 0,33-2-1,-50 1-58,-3 0 26,0 0-1,0-1 1,0-1 0,0 0-1,0 0 1,0 0 0,-1-1-1,1 0 1,-1 0 0,0-1 0,0 0-1,0 0 1,0-1 0,-1 1-1,6-7 1,-8 7-1,0 1 1,-1-1-1,1 0 1,-1-1-1,0 1 1,0-1-1,0 1 1,-1-1-1,0 0 0,0 0 1,0 0-1,0 0 1,-1 0-1,0 0 1,0-1-1,0 1 1,-1 0-1,0-1 0,0 1 1,0 0-1,0-1 1,-1 1-1,-2-8 1,2 11-13,0-1 0,0 1-1,0 0 1,0 0 0,-1 0 0,1 0 0,-1 0 0,1 0 0,-1 1 0,0-1 0,0 0 0,0 1 0,0-1 0,0 1 0,0 0-1,0 0 1,0 0 0,0 0 0,0 0 0,-1 0 0,1 0 0,0 1 0,-1-1 0,1 1 0,-1 0 0,-3 0 0,3-1-8,-1 1 0,1 0 0,-1 0 0,1 0 0,-1 1 0,1-1 0,-1 1 0,1 0 0,-1 0 0,1 0 0,0 1 0,-1-1 1,1 1-1,0 0 0,0-1 0,0 1 0,-4 4 0,3 0 16,-1 0 0,1 0 0,1 1 0,-1-1 1,1 1-1,0-1 0,1 1 0,-1 0 0,1 0 0,1 1 0,-2 11 1,2-15 8,1 0 1,0 0-1,-1 0 1,1 0-1,1 0 1,-1 0-1,1 0 1,-1 0-1,1 0 1,0 0-1,1-1 1,-1 1-1,1 0 1,0 0-1,-1-1 0,2 1 1,-1-1-1,0 0 1,1 1-1,-1-1 1,1 0-1,4 3 1,1-1-11,1 0 1,0 0-1,0-1 0,1-1 1,-1 1-1,1-2 0,0 1 1,0-1-1,14 1 0,24-1-2549,-34-3 915,-9-5-1665</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51.308"/>
    </inkml:context>
    <inkml:brush xml:id="br0">
      <inkml:brushProperty name="width" value="0.05" units="cm"/>
      <inkml:brushProperty name="height" value="0.05" units="cm"/>
      <inkml:brushProperty name="color" value="#004F8B"/>
    </inkml:brush>
  </inkml:definitions>
  <inkml:trace contextRef="#ctx0" brushRef="#br0">0 515 7700,'0'0'5263,"26"-1"-3841,0 0-1191,-6 1-92,1-1 0,0-1 0,-1-1 0,0-1 0,0-1 0,24-8-1,-7-1-150,-2-2-1,0 0 1,0-3-1,-2-1 1,60-46-1,-81 56-83,0 0 0,-1-1 0,0 0 0,-1-1 0,0 0 0,-1 0 0,0-1 0,-1-1 0,-1 1 0,0-1 0,0 0 0,-2-1 0,0 0 0,0 0 0,-1 0 0,-1 0 0,1-23 0,-3 22 26,1-34 284,-4 42 97,-4 27 146,-12 67 22,3 0-1,4 1 0,1 105 0,10-185-444,0-1 0,0 1 0,1-1 0,0 1 0,0-1 0,3 8 0,-3-12-160,0 0 0,-1 0 0,1 0 0,0-1 1,0 1-1,1 0 0,-1-1 0,0 1 0,0-1 0,1 1 1,-1-1-1,1 1 0,-1-1 0,1 0 0,0 0 1,-1 0-1,1 0 0,0 0 0,0 0 0,0-1 1,0 1-1,0-1 0,0 1 0,2-1 0,16 1-3908</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52.417"/>
    </inkml:context>
    <inkml:brush xml:id="br0">
      <inkml:brushProperty name="width" value="0.05" units="cm"/>
      <inkml:brushProperty name="height" value="0.05" units="cm"/>
      <inkml:brushProperty name="color" value="#004F8B"/>
    </inkml:brush>
  </inkml:definitions>
  <inkml:trace contextRef="#ctx0" brushRef="#br0">251 576 11317,'0'0'4111,"6"-18"-3993,16-56 10,-21 72-135,-1 0 0,1 0-1,-1 0 1,0 0 0,1 0 0,-1-1 0,0 1 0,0 0 0,-1 0 0,1 0-1,0 0 1,-1 0 0,1 0 0,-1-1 0,0 1 0,0 0 0,0 1 0,0-1-1,0 0 1,0 0 0,0 0 0,0 0 0,-1 1 0,1-1 0,-1 1-1,1-1 1,-1 1 0,0-1 0,1 1 0,-1 0 0,0 0 0,0 0 0,0 0-1,0 0 1,-3 0 0,-4-2-84,-1 0 0,0 0 0,1 1 0,-1 1 0,-13-1 0,21 2 61,-8-1-30,1 1-1,-1 0 0,0 0 0,0 1 1,0 0-1,1 1 0,-1 0 0,-16 6 1,21-6 47,1 0 0,0 0 0,0 1 0,1-1 0,-1 1 0,1 0 0,-1 0 0,1 0 0,0 0 0,0 1 0,0-1 0,0 1 0,1 0 0,0 0 0,-1 0 0,1 0 0,1 0 0,-1 1 0,1-1 0,-1 0 0,0 7 0,0 1-11,1 1 0,0 0-1,1-1 1,0 1 0,1 0-1,0 0 1,1-1 0,1 1 0,0-1-1,0 0 1,2 1 0,-1-2 0,9 17-1,10 12 121,1-1-1,43 52 0,12 18 303,-71-97-374,0 1-1,-1 0 0,0 0 0,-1 0 1,-1 1-1,0 0 0,-1 1 1,0-1-1,-1 1 0,2 21 0,-6-34-23,1-1-1,-1 1 0,1-1 0,-1 0 0,1 1 1,-1-1-1,0 0 0,0 0 0,0 1 1,0-1-1,0 0 0,0 0 0,0 0 0,0 0 1,0 0-1,0 0 0,0-1 0,-1 1 1,1 0-1,0 0 0,-1-1 0,1 1 0,0-1 1,-1 0-1,1 1 0,-1-1 0,1 0 1,-1 0-1,1 1 0,-1-1 0,1-1 0,-1 1 1,-1 0-1,-54-3-39,50 1 3,1 1 0,0-1 0,-1-1 0,1 1 1,0-1-1,0 0 0,1-1 0,-1 1 0,1-1 0,-1 0 1,1 0-1,0-1 0,1 1 0,-1-1 0,1 0 1,0-1-1,0 1 0,1-1 0,-1 0 0,1 1 1,0-2-1,1 1 0,0 0 0,0 0 0,-2-10 0,2 7-18,0 0-1,0 0 1,1 0-1,0 0 1,1 0-1,0-1 1,1 1-1,-1 0 1,2 0 0,-1 0-1,1 0 1,1 0-1,0 1 1,0-1-1,0 1 1,1-1-1,1 1 1,4-8-1,25-22-111,2 2 1,1 1-1,68-49 0,31-28 136,-115 93 133,-2-1 1,-1 0 0,0-2 0,18-30 0,-27 36 52,-2-1-1,0 0 1,-1 0-1,-1-1 1,-1 0 0,0 0-1,-1 0 1,-1 0-1,-1 0 1,-1 0 0,0-1-1,-1 1 1,-1 0-1,-1 0 1,-1 0 0,0 0-1,-1 1 1,-14-33-1,16 45-94,0 0 0,0 0-1,0 0 1,-1 1 0,1-1-1,-1 1 1,-1 0-1,-8-8 1,11 11-67,0 0 1,1 0-1,-1 0 0,0 0 1,0 0-1,0 0 0,0 1 1,0-1-1,0 1 0,0-1 1,0 1-1,0 0 0,0 0 0,0 0 1,0 0-1,0 0 0,0 0 1,0 1-1,0-1 0,0 1 1,0-1-1,0 1 0,0 0 1,0-1-1,0 1 0,0 0 1,1 0-1,-1 1 0,-3 1 0,-2 5-6,0 0 0,1 0-1,-1 0 1,1 0-1,1 1 1,0 0-1,0 1 1,1-1 0,0 1-1,1-1 1,-5 21-1,1 1 59,2 0 0,-3 53 0,7-64 53,1 1 0,0 0 1,2 0-1,0-1 0,2 1 1,11 38-1,-11-48-57,0-1 1,1 0-1,1 1 0,0-2 0,0 1 1,1-1-1,0 0 0,0 0 1,1-1-1,0 0 0,1 0 0,0-1 1,0 0-1,12 6 0,-9-6-8,0 0 1,1-2-1,-1 1 0,1-2 1,0 0-1,1 0 1,-1-1-1,1-1 0,-1 0 1,1-1-1,0 0 0,0-1 1,15-2-1,-25 1-23,0-1-1,0 1 1,0-1-1,0 0 1,0 0 0,-1 0-1,1-1 1,-1 1-1,1-1 1,-1 0 0,0 0-1,0 0 1,0 0 0,0-1-1,-1 1 1,1-1-1,-1 1 1,0-1 0,0 0-1,0 0 1,-1 0-1,1 0 1,-1 0 0,0-1-1,1-5 1,2-11-29,0 1 1,-2-2 0,1-35-1,-2 33 16,0 18 1,-1 0 0,1 0-1,-1 1 1,0-1 0,-1 0 0,1 0 0,-1 1-1,0-1 1,-1 0 0,1 1 0,-4-9 0,0 66-927,5-41 931,0 0 0,1 0-1,0 0 1,1 0 0,0 0-1,0-1 1,1 1 0,6 11 0,-7-18 7,0 1 1,1-1-1,-1-1 1,1 1-1,0 0 0,0-1 1,1 1-1,-1-1 1,1 0-1,-1 0 1,1 0-1,0 0 1,0-1-1,0 0 1,1 0-1,-1 0 1,0 0-1,1-1 1,-1 1-1,1-1 1,7 1-1,-6-1 9,0-1-1,0 1 1,-1-1-1,1 0 1,0 0-1,0-1 0,0 1 1,-1-1-1,1 0 1,0-1-1,-1 0 1,1 0-1,-1 0 0,0 0 1,0-1-1,6-3 1,-5 1-93,0-1-1,-1 1 1,0-1 0,1 0 0,-2 0 0,1-1 0,-1 1-1,0-1 1,0 0 0,-1 0 0,4-11 0,-3 5-6,-1 1 1,0-1-1,-1 0 1,0 0 0,-1-1-1,-1-22 321,0 75-173,0-33-74,1 0 1,0 1 0,0-1 0,0 0-1,1 0 1,0 0 0,0 0-1,0 0 1,1 0 0,0-1 0,0 1-1,1-1 1,-1 0 0,1 1 0,0-2-1,0 1 1,1 0 0,6 4-1,-3-3-412,0-1-1,-1 0 0,2-1 0,-1 1 0,0-2 0,1 1 0,13 3 0,38 4-3118</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53.047"/>
    </inkml:context>
    <inkml:brush xml:id="br0">
      <inkml:brushProperty name="width" value="0.05" units="cm"/>
      <inkml:brushProperty name="height" value="0.05" units="cm"/>
      <inkml:brushProperty name="color" value="#004F8B"/>
    </inkml:brush>
  </inkml:definitions>
  <inkml:trace contextRef="#ctx0" brushRef="#br0">272 95 4018,'0'0'9738,"-18"-15"-8858,-57-45-498,73 58-381,-1 0 0,0 0 1,0 0-1,0 0 0,0 0 1,-1 1-1,1 0 1,0-1-1,0 1 0,-1 0 1,1 1-1,-1-1 0,1 1 1,-1-1-1,1 1 0,-1 0 1,1 0-1,-1 1 1,1-1-1,-1 1 0,1 0 1,-1 0-1,1 0 0,0 0 1,-1 0-1,1 1 1,0-1-1,0 1 0,0 0 1,0 0-1,1 0 0,-1 1 1,0-1-1,-4 6 1,1-1 27,-1 1 1,1 0-1,0 0 1,1 1-1,0 0 1,1 0 0,0 0-1,0 0 1,0 1-1,2-1 1,-4 18 0,5-22-20,0 0 0,0 0 0,1 1 0,0-1 0,0 0 0,0 0 0,0 1 0,1-1 1,0 0-1,0 0 0,1 0 0,-1 0 0,1 0 0,0 0 0,0 0 0,1 0 0,-1-1 0,1 1 1,0-1-1,1 0 0,-1 0 0,1 0 0,6 6 0,2-4-20,-1 1-1,1-2 1,0 1 0,1-2-1,-1 0 1,1 0 0,0-1-1,0 0 1,0-2 0,0 1-1,0-1 1,0-1 0,0-1-1,0 0 1,20-4 0,-29 5-18,0-2-1,0 1 1,-1 0 0,1-1 0,0 1 0,-1-1-1,1 0 1,-1 0 0,0-1 0,0 1 0,0-1 0,0 1-1,0-1 1,0 0 0,-1 0 0,0 0 0,4-7-1,0-1 38,-1-1 0,0 0-1,-1 0 1,3-14-1,-3 7 233,-3 19-226,-1 0 0,0-1 0,1 1 0,-1 0 0,1-1 0,-1 1 0,0 0 0,1 0 0,-1-1 0,1 1 0,-1 0 0,1 0 0,-1 0 0,1-1 0,-1 1 0,1 0 0,-1 0 0,1 0 0,-1 0 0,1 0 0,-1 0 0,1 0 0,-1 0 0,1 0 0,-1 0 0,1 1 0,-1-1 0,1 0 0,-1 0 1,1 0-1,-1 1 0,1-1 0,-1 0 0,0 0 0,1 1 0,-1-1 0,0 0 0,1 1 0,-1-1 0,1 0 0,-1 1 0,0-1 0,0 1 0,1-1 0,-1 1 0,0 0 0,20 19-549,-19-19 583,5 6-31,1 1 0,1-1 0,0 0 1,0-1-1,0 0 0,1 0 0,-1-1 0,1 0 0,1 0 0,-1-1 1,1 0-1,11 2 0,-15-4-10,0-1 1,0 0 0,0-1-1,0 1 1,0-1-1,0 0 1,0-1-1,0 0 1,0 0-1,0 0 1,-1 0 0,1-1-1,0 0 1,0 0-1,-1-1 1,0 1-1,1-1 1,-1 0 0,0-1-1,0 1 1,8-9-1,-8 8-29,-1 0-1,0-1 1,0 1 0,-1-1-1,1 0 1,-1 0-1,0 0 1,0 0-1,-1-1 1,1 1-1,-1-1 1,0 1 0,-1-1-1,0 0 1,1 0-1,-2 1 1,1-1-1,-1 0 1,0 0-1,0 0 1,0 0 0,-1 0-1,0 0 1,0 0-1,-1 1 1,0-1-1,0 0 1,0 1-1,0-1 1,-1 1 0,0 0-1,0 0 1,-1 0-1,1 0 1,-1 1-1,0-1 1,0 1-1,0 0 1,-1 0 0,0 1-1,1-1 1,-1 1-1,-1 0 1,1 0-1,0 1 1,-1-1-1,1 1 1,-1 0 0,0 1-1,1 0 1,-1-1-1,-11 1 1,9 0 32,0 0 1,0 1-1,-1 0 1,1 1-1,0-1 1,0 2 0,-1-1-1,1 1 1,0 0-1,1 1 1,-1 0-1,0 0 1,1 1-1,-1 0 1,1 0-1,0 0 1,1 1-1,-1 0 1,1 1-1,0-1 1,0 1 0,1 1-1,-1-1 1,1 1-1,1-1 1,-1 1-1,1 1 1,1-1-1,-1 1 1,1-1-1,0 1 1,1 0-1,-2 11 1,3-16-14,0 0-1,1 1 1,-1-1 0,1 0-1,0 0 1,0 1 0,0-1-1,1 0 1,-1 1 0,1-1-1,-1 0 1,1 0 0,0 0-1,0 0 1,1 0 0,-1 0-1,4 5 1,-2-5-49,0 0 0,0-1 0,1 1-1,-1-1 1,1 0 0,0 0 0,-1 0 0,1 0 0,0-1 0,0 0 0,0 1 0,0-1-1,7 0 1,42 5-2382,4-5-2524</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53.560"/>
    </inkml:context>
    <inkml:brush xml:id="br0">
      <inkml:brushProperty name="width" value="0.05" units="cm"/>
      <inkml:brushProperty name="height" value="0.05" units="cm"/>
      <inkml:brushProperty name="color" value="#004F8B"/>
    </inkml:brush>
  </inkml:definitions>
  <inkml:trace contextRef="#ctx0" brushRef="#br0">1 1 3794,'0'0'4610,"4"12"-3997,0 1-356,10 26 604,-3 0-1,-1 1 1,-2 0-1,5 59 1,-17-76-861,4-23-37,-1 1 1,1-1-1,-1 1 1,1-1-1,-1 1 1,1-1-1,-1 1 1,0-1-1,1 0 1,-1 1-1,1-1 1,-1 0-1,0 0 1,1 0-1,-1 1 1,0-1-1,1 0 1,-1 0-1,0 0 1,0 0 0,1 0-1,-1 0 1,0 0-1,1-1 1,-1 1-1,0 0 1,1 0-1,-1 0 1,0-1-1,0 1 1,0-1-55,0 0 0,1 0 0,-1 0 0,0 0 0,1 0 0,-1 0 0,1 0 0,-1 0 0,1 0 1,-1-1-1,1 1 0,0 0 0,0 0 0,-1 0 0,1 0 0,0-1 0,0 1 0,0 0 0,0 0 0,1 0 0,-1-1 1,0 1-1,0 0 0,1 0 0,0-1 0,-1-2-57,1 1 1,-1-1-1,1 1 0,0 0 1,1 0-1,-1 0 1,0-1-1,4-3 0,0 2-3,0 1 0,1 0 1,0 0-1,0 1 0,0-1 0,0 1 0,0 1 0,1-1 0,-1 1 0,10-2 0,78-10 592,-8 1 1211,-71 9-1222,1-1 1,-2 0 0,1-1 0,0 0 0,18-13-1,-29 17-238,0-1 0,-1 1 0,1-1 0,-1 0 0,0 0 0,0 0 0,0 0 0,0-1 0,0 1 0,-1-1 0,1 1 0,-1-1 0,0 0 0,0 0 0,-1 0 0,1 0 0,-1-1 0,0 1 0,0 0 0,0 0 0,-1-1 0,1 1 0,-1-9 0,-1 12-175,0 0 1,1 0-1,-1 0 0,0 0 1,0 0-1,1 1 0,-1-1 1,0 0-1,0 0 0,0 1 1,0-1-1,0 1 0,0-1 1,0 1-1,0-1 0,0 1 1,0-1-1,0 1 0,0 0 0,0 0 1,-1-1-1,1 1 0,0 0 1,0 0-1,0 0 0,0 0 1,-2 1-1,-34 2-27,33-2 23,1 0 0,-1 1 0,1-1 0,-1 1 0,1 0 0,0 0 0,0 0 0,0 0 0,0 0 0,0 1 0,0 0-1,1-1 1,-1 1 0,1 0 0,-1 0 0,1 0 0,0 0 0,-2 6 0,1-2 63,0 0 0,1 0 0,0 1-1,0-1 1,1 1 0,-1-1 0,2 1 0,-1 8-1,2-13-66,-1 1-1,1-1 0,0 0 0,0 0 1,1 0-1,-1-1 0,0 1 0,1 0 0,0 0 1,0-1-1,0 1 0,0-1 0,0 0 1,0 1-1,1-1 0,-1 0 0,1 0 0,-1 0 1,1-1-1,0 1 0,-1-1 0,1 1 1,0-1-1,0 0 0,0 0 0,0-1 0,4 2 1,12 3-238,1-1 0,-1 0 0,22 1 0,31-3-3231,-2-2-2156</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54.059"/>
    </inkml:context>
    <inkml:brush xml:id="br0">
      <inkml:brushProperty name="width" value="0.05" units="cm"/>
      <inkml:brushProperty name="height" value="0.05" units="cm"/>
      <inkml:brushProperty name="color" value="#004F8B"/>
    </inkml:brush>
  </inkml:definitions>
  <inkml:trace contextRef="#ctx0" brushRef="#br0">219 0 5811,'0'0'4751,"-21"25"-3817,8-9-779,-5 4 90,1 1 0,1 1-1,1 0 1,1 1 0,1 1 0,1 0-1,-9 27 1,7-8 333,2 1 0,1 0 0,3 0 1,2 1-1,1 0 0,2 53 0,4-91-543,0 1-1,0-1 1,1 0-1,-1 0 1,1 1 0,1-1-1,0-1 1,0 1-1,0 0 1,0-1-1,1 1 1,1-1 0,-1 0-1,1-1 1,-1 1-1,2-1 1,-1 0 0,1 0-1,-1 0 1,1-1-1,1 0 1,-1 0-1,0-1 1,1 1 0,12 3-1,1 0-419,1-1 0,-1-1 1,1-1-1,0-1 0,0-1 0,0-1 0,39-2 0,-52 1-379,0-1-1,-1 0 1,1-1-1,13-4 0,26-20-739</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54.545"/>
    </inkml:context>
    <inkml:brush xml:id="br0">
      <inkml:brushProperty name="width" value="0.05" units="cm"/>
      <inkml:brushProperty name="height" value="0.05" units="cm"/>
      <inkml:brushProperty name="color" value="#004F8B"/>
    </inkml:brush>
  </inkml:definitions>
  <inkml:trace contextRef="#ctx0" brushRef="#br0">0 25 9748,'0'0'1876,"20"-4"-257,6-3-1003,-15 3-328,1 1-1,0 1 1,-1 0-1,1 0 1,0 2-1,0-1 1,15 2-1,-24-1-257,0 0-1,0 1 0,-1-1 0,1 1 1,0 0-1,0-1 0,0 1 0,0 0 1,-1 1-1,1-1 0,0 0 0,-1 1 0,1 0 1,-1-1-1,0 1 0,1 0 0,-1 0 1,0 1-1,0-1 0,0 0 0,-1 1 1,1-1-1,0 1 0,-1-1 0,0 1 1,0 0-1,0-1 0,0 1 0,0 0 0,0 0 1,-1 0-1,1 0 0,-1 0 0,0 0 1,0 5-1,0-1-31,0 0 0,-1 0 0,0 0 0,0 0 1,-1 0-1,0 0 0,0-1 0,0 1 0,-1-1 0,0 1 0,0-1 0,-1 0 1,0 0-1,-7 9 0,-4-1-24,-1-1 0,-1-1-1,0 0 1,-1-1 0,-24 12 0,3-10-3584,69-15 3531,-1 0 1,0 2-1,1 1 1,55 9-1,-76-8 180,0 0-1,0 0 1,0 1 0,0 0-1,0 0 1,-1 1-1,1 1 1,-1-1 0,0 1-1,-1 1 1,1-1-1,-1 1 1,0 1 0,0-1-1,-1 1 1,0 0-1,0 1 1,-1-1 0,8 14-1,-11-18-65,-1 1 0,1-1 0,-1 1 0,1 0 1,-1-1-1,0 1 0,-1 0 0,1 0 0,-1 0 0,1-1 0,-1 1 0,0 0 0,-1 0 0,1 0 0,0 0 0,-1-1 0,0 1 0,0 0 0,0 0 0,-1-1 1,-1 5-1,0-4-8,0 0 1,-1 0-1,1-1 1,-1 1-1,1-1 1,-1 0-1,0 1 1,-1-2-1,1 1 0,0 0 1,-1-1-1,1 0 1,-1 0-1,0 0 1,-6 1-1,-5 1-1,0-1-1,0 0 0,-1-1 0,1-1 0,-1 0 1,0-1-1,1-1 0,-25-4 0,40 4-49,-1 1-1,1-1 1,-1 1 0,1-1-1,0 0 1,-1 1-1,1-1 1,-1 0 0,1 0-1,0 0 1,0 0 0,0 0-1,0 0 1,-1 0-1,1-1 1,1 1 0,-1 0-1,0-1 1,0 1-1,0-1 1,1 1 0,-1 0-1,1-1 1,-1 1-1,1-1 1,-1 0 0,1 1-1,0-1 1,0 1-1,0-1 1,0 1 0,0-1-1,0 0 1,0 1 0,1-1-1,-1 1 1,1-1-1,-1 1 1,1-1 0,-1 1-1,2-2 1,0-3-451,1-1-1,0 1 1,1 0 0,-1 1 0,1-1 0,0 1-1,0-1 1,7-5 0,25-19-773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57.351"/>
    </inkml:context>
    <inkml:brush xml:id="br0">
      <inkml:brushProperty name="width" value="0.05" units="cm"/>
      <inkml:brushProperty name="height" value="0.05" units="cm"/>
      <inkml:brushProperty name="color" value="#004F8B"/>
    </inkml:brush>
  </inkml:definitions>
  <inkml:trace contextRef="#ctx0" brushRef="#br0">1 58 7395,'0'0'8108,"0"25"-7921,1 93 127,8 217 1346,5-249-1495,-8-55-172,-2 1 0,1 33 0,-5-63-158,0-12-398,-7-175-3273,2 106 3196,3-1 1,11-106-1,-7 170 739,1-1 0,1 1 1,0 0-1,1 0 0,11-23 0,-13 33 30,0 0 1,0 1 0,0 0-1,1-1 1,0 1-1,0 1 1,0-1-1,1 1 1,-1-1-1,1 1 1,0 1 0,0-1-1,1 1 1,-1-1-1,1 2 1,-1-1-1,12-3 1,-4 3 60,1 0 0,0 1 0,-1 0 0,1 1 0,0 1 0,0 0 0,0 1 0,-1 0 1,1 1-1,0 1 0,-1 0 0,0 1 0,0 0 0,23 12 0,-28-12-177,0 0 0,-1 1 0,0 0 0,0 1 0,0 0 0,0 0 0,-1 0 0,0 1 0,-1 0 0,1 0 0,-1 0 0,-1 1 1,1-1-1,-1 1 0,0 1 0,-1-1 0,0 0 0,-1 1 0,1-1 0,-2 1 0,1 0 0,-1 0 0,0 16 0,-1-21-22,-1 1-1,0 0 1,1-1-1,-1 1 1,-1-1 0,1 1-1,-1-1 1,0 0 0,0 1-1,0-1 1,0 0 0,-1 0-1,0-1 1,0 1-1,0 0 1,0-1 0,0 0-1,-1 0 1,1 0 0,-1 0-1,0 0 1,0-1 0,0 1-1,0-1 1,0 0-1,-1-1 1,1 1 0,-10 1-1,-7 3-549,0-2 0,-1 0-1,0-2 1,-41 1 0,61-3 373,1 0 1,-1 0 0,1 1-1,-1-1 1,1 0-1,-1 0 1,0-1-1,1 1 1,-1 0-1,1 0 1,-1-1-1,1 1 1,-1-1-1,1 1 1,-1-1-1,1 0 1,-1 0 0,1 1-1,0-1 1,-1 0-1,1 0 1,0 0-1,0-1 1,0 1-1,0 0 1,0 0-1,0 0 1,-1-3-1,-6-22-4717</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54.918"/>
    </inkml:context>
    <inkml:brush xml:id="br0">
      <inkml:brushProperty name="width" value="0.05" units="cm"/>
      <inkml:brushProperty name="height" value="0.05" units="cm"/>
      <inkml:brushProperty name="color" value="#004F8B"/>
    </inkml:brush>
  </inkml:definitions>
  <inkml:trace contextRef="#ctx0" brushRef="#br0">0 389 9540,'0'0'4360,"11"-17"-4045,14-22-243,2 1 1,32-35 0,18-24 189,-54 65-118,42-45 0,-64 76-137,0 0 1,-1 0-1,1 0 1,0 0-1,0 0 1,0 0-1,0 0 1,0 0-1,0 0 1,0 1-1,0-1 1,0 0-1,0 1 1,0-1-1,0 0 1,0 1-1,1 0 1,-1-1-1,0 1 1,0 0-1,1 0 0,-1-1 1,0 1-1,0 0 1,1 0-1,-1 0 1,0 1-1,0-1 1,1 0-1,-1 0 1,0 1-1,0-1 1,1 1-1,-1-1 1,0 1-1,0-1 1,0 1-1,0 0 1,0-1-1,0 1 1,0 0-1,0 0 1,0 0-1,0 0 1,-1 0-1,1 0 1,0 0-1,1 2 0,3 7-12,-1 1-1,1 0 1,-2-1-1,5 20 0,-2-7 97,76 270 1894,-81-291-1384,1 6-1915,-2-8 1201,0 0-1,0 0 1,0 0-1,0 1 1,0-1-1,-1 0 1,1 0-1,0 0 1,0 1-1,0-1 0,0 0 1,0 0-1,-1 0 1,1 0-1,0 1 1,0-1-1,0 0 1,0 0-1,-1 0 1,1 0-1,0 0 1,0 0-1,0 1 1,-1-1-1,1 0 1,0 0-1,0 0 1,-1 0-1,1 0 1,0 0-1,0 0 1,0 0-1,-1 0 1,1 0-1,0 0 1,0 0-1,-1 0 1,1 0-1,0 0 1,0-1-1,0 1 1,-1 0-1,1 0 1,0 0-1,0 0 1,0 0-1,-1 0 1,1-1-1,0 1 1,0 0-1,0 0 1,0 0-1,0 0 1,-1-1-1,1 1 1,0 0-1,0-1 1,-25-14-4754</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55.259"/>
    </inkml:context>
    <inkml:brush xml:id="br0">
      <inkml:brushProperty name="width" value="0.05" units="cm"/>
      <inkml:brushProperty name="height" value="0.05" units="cm"/>
      <inkml:brushProperty name="color" value="#004F8B"/>
    </inkml:brush>
  </inkml:definitions>
  <inkml:trace contextRef="#ctx0" brushRef="#br0">1 0 6227,'0'0'8676,"141"26"-8324,-79-20-272,4 1-160,0-3-368,-3-2-2257,-7-2-2450</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55.603"/>
    </inkml:context>
    <inkml:brush xml:id="br0">
      <inkml:brushProperty name="width" value="0.05" units="cm"/>
      <inkml:brushProperty name="height" value="0.05" units="cm"/>
      <inkml:brushProperty name="color" value="#004F8B"/>
    </inkml:brush>
  </inkml:definitions>
  <inkml:trace contextRef="#ctx0" brushRef="#br0">0 0 8420,'0'0'4914,"11"131"-3201,-7-90-657,-2-8-463,0-3-529,2-8 64,0-5-64,-2-4-64,-2-5-512,-27-6-10389</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55.933"/>
    </inkml:context>
    <inkml:brush xml:id="br0">
      <inkml:brushProperty name="width" value="0.05" units="cm"/>
      <inkml:brushProperty name="height" value="0.05" units="cm"/>
      <inkml:brushProperty name="color" value="#004F8B"/>
    </inkml:brush>
  </inkml:definitions>
  <inkml:trace contextRef="#ctx0" brushRef="#br0">1 123 4530,'0'0'7761,"26"-1"-6056,166 0-820,-81 8-691,207 38-1,-316-44-202,0-1 0,1 0 0,-1 1 0,0-1-1,1 1 1,-1 0 0,0 0 0,0 0 0,0 0 0,0 0-1,1 1 1,-2-1 0,1 1 0,0-1 0,0 1-1,2 3 1,-2-1-15,0 0-1,0 0 0,-1 0 0,0 1 0,0-1 1,0 1-1,-1-1 0,1 6 0,11 232 1917,-12-241-1649,1-3-192,0 1 1,-1 0-1,1-1 1,-1 1-1,1 0 1,-1-1 0,1 1-1,-1 0 1,0-1-1,0 1 1,0-1-1,0 1 1,0 0-1,0-1 1,0 1-1,0-3 1,0 0 16,-1-109-320,-1 75 81,1-1 0,3 0 0,9-59 0,-10 92 175,0 0 0,1 0 0,0 0 0,0 0 0,1 0 0,-1 0 0,1 1 1,0 0-1,1-1 0,-1 1 0,1 0 0,0 0 0,1 1 0,-1 0 0,1-1 0,0 1 0,0 1 1,0-1-1,0 1 0,8-4 0,-3 3 9,1 1 1,-1 0-1,1 1 1,-1 0-1,1 1 1,0 0-1,-1 0 1,1 2-1,0-1 1,0 1-1,12 3 1,-9-2 47,1 2 1,-1 0 0,0 0-1,-1 1 1,1 1-1,-1 0 1,0 1-1,0 0 1,-1 1 0,0 1-1,0 0 1,13 14-1,-23-22-74,-1 1 0,1-1 0,-1 1 0,0 0 0,0-1 0,0 1 0,0 0 0,0 0 0,0 0 0,0 0 0,0 0 0,-1 0-1,1 0 1,-1 0 0,0 0 0,1 0 0,-1 0 0,0 0 0,0 0 0,0 0 0,-1 0 0,1 0 0,0 0 0,-1 0 0,1 0 0,-2 2 0,0-1 2,0 1 1,-1-1 0,1-1 0,-1 1 0,0 0-1,1 0 1,-2-1 0,1 0 0,0 0 0,0 0-1,-1 0 1,-6 3 0,-9 2-23,0-1 0,0 0 0,0-2-1,-25 3 1,-156 1-5313,169-8 3246,-26 0-2809</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57"/>
    </inkml:context>
    <inkml:brush xml:id="br0">
      <inkml:brushProperty name="width" value="0.05" units="cm"/>
      <inkml:brushProperty name="height" value="0.05" units="cm"/>
      <inkml:brushProperty name="color" value="#004F8B"/>
    </inkml:brush>
  </inkml:definitions>
  <inkml:trace contextRef="#ctx0" brushRef="#br0">282 35 7491,'0'0'5371,"1"-8"-5008,2-19-310,-4 46-87,-9 66 132,-22 22 1477,-83 190-1,5-19-70,106-267-1466,1-3-45,1-1 1,-1 0-1,2 1 1,-1 0-1,1-1 0,-1 10 1,17-20-2523,6-10-1673,6-12-2188</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57.719"/>
    </inkml:context>
    <inkml:brush xml:id="br0">
      <inkml:brushProperty name="width" value="0.05" units="cm"/>
      <inkml:brushProperty name="height" value="0.05" units="cm"/>
      <inkml:brushProperty name="color" value="#004F8B"/>
    </inkml:brush>
  </inkml:definitions>
  <inkml:trace contextRef="#ctx0" brushRef="#br0">191 37 9364,'0'0'4530,"-2"-8"-4412,1 7-115,1-1-1,0 1 1,-1-1 0,1 1 0,-1-1-1,1 1 1,-1 0 0,0-1 0,0 1 0,1 0-1,-1-1 1,0 1 0,0 0 0,0 0 0,-1 0-1,1 0 1,0 0 0,0 0 0,-1 0-1,1 0 1,0 1 0,-1-1 0,-1-1 0,0 3-3,0 0 1,0-1-1,1 1 0,-1 0 1,0 0-1,0 1 1,1-1-1,-1 0 1,1 1-1,-1 0 1,1-1-1,0 1 1,0 0-1,-1 0 1,1 1-1,-2 2 0,-8 8 74,0 0-1,1 0 0,1 1 0,0 1 0,1 0 0,0 0 0,1 1 0,1 0 1,1 0-1,0 1 0,1-1 0,1 1 0,0 0 0,2 1 0,0-1 1,0 26-1,2-38-33,0-1 1,1 0 0,-1 0-1,1 0 1,0 0 0,0 0-1,0 0 1,1 0-1,-1 0 1,1 0 0,0 0-1,0-1 1,0 1 0,1-1-1,-1 1 1,1-1 0,0 0-1,0 0 1,0 0 0,0 0-1,1-1 1,-1 1 0,1-1-1,-1 0 1,1 0-1,0 0 1,0-1 0,4 2-1,4 0 35,0 0-1,-1 0 1,1-1-1,0-1 1,0 0-1,0-1 1,0 0-1,23-3 1,-31 2-62,0-1 0,1 1 1,-1-1-1,-1 0 1,1 0-1,0 0 1,0 0-1,-1 0 1,1-1-1,-1 0 1,0 0-1,0 0 1,0 0-1,0 0 1,0-1-1,-1 1 1,0-1-1,4-7 1,-3 6 2,0 0 0,0 1 0,0-1 1,1 1-1,0 0 0,0 0 1,0 0-1,0 0 0,7-4 0,-7 7 17,-1-1-1,1 1 1,-1 0 0,1 1-1,-1-1 1,1 1-1,-1 0 1,1-1-1,-1 2 1,1-1-1,0 0 1,4 2 0,47 12-120,-42-10 124,4 2 79,1-1 1,-1-1-1,1-1 1,-1 0-1,1-1 1,0-1-1,0-1 1,29-2-1,-45 1-89,1 0 0,-1 0 0,1-1 0,-1 1 0,0 0 0,0-1-1,0 1 1,0-1 0,0 0 0,0 0 0,0 1 0,0-1 0,-1 0 0,1-1-1,-1 1 1,1 0 0,-1 0 0,0-1 0,0 1 0,0-1 0,0 1-1,0-1 1,-1 1 0,1-6 0,2-6 84,-2-1 0,0 0 1,-1-18-1,0 18-38,0 9-84,-1 1 0,1 0 1,-1-1-1,0 1 0,-1 0 0,1 0 0,-1 0 0,0 0 0,0 0 0,-1 0 0,1 1 0,-1-1 0,0 1 1,0-1-1,-1 1 0,1 0 0,-1 0 0,0 1 0,0-1 0,0 1 0,-1 0 0,1 0 0,-1 0 0,0 1 1,1-1-1,-1 1 0,0 0 0,0 1 0,-11-3 0,6 1-34,-1 1 0,0 1 0,0-1 0,0 2 0,0 0 0,0 0 0,0 1 0,0 0 0,0 1 0,1 0 0,-1 0 0,0 2 0,-19 7-1,15-2 16,-1 0-1,2 0 0,0 1 0,0 1 0,0 0 0,-14 18 0,22-23 20,0 1 1,1 0-1,0 0 1,1 0 0,-1 1-1,1-1 1,1 1-1,-1 0 1,2 0-1,-1 1 1,1-1-1,0 0 1,1 1-1,-2 14 1,4-21 3,-1 0 0,1 0 0,-1 0 1,1 0-1,-1 0 0,1 0 0,0 0 0,0-1 0,0 1 1,0 0-1,0 0 0,0-1 0,1 1 0,-1-1 0,0 1 0,1-1 1,-1 0-1,1 1 0,0-1 0,-1 0 0,1 0 0,0 0 0,0 0 1,0-1-1,0 1 0,-1 0 0,1-1 0,4 1 0,6 2-185,1 0-1,-1-2 1,18 2 0,24-3-2564,2 0-3498</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58.095"/>
    </inkml:context>
    <inkml:brush xml:id="br0">
      <inkml:brushProperty name="width" value="0.05" units="cm"/>
      <inkml:brushProperty name="height" value="0.05" units="cm"/>
      <inkml:brushProperty name="color" value="#004F8B"/>
    </inkml:brush>
  </inkml:definitions>
  <inkml:trace contextRef="#ctx0" brushRef="#br0">1 1 6979,'0'0'5531,"22"1"-3867,71 6-610,-89-7-1015,0 0-1,0 0 0,0 1 0,0-1 1,-1 1-1,1 0 0,0 0 0,0 0 1,0 1-1,-1-1 0,1 1 0,-1 0 1,1 0-1,-1 0 0,0 1 1,0-1-1,0 1 0,0 0 0,0 0 1,-1 0-1,1 0 0,-1 0 0,0 0 1,1 1-1,-2-1 0,1 1 0,0 0 1,-1-1-1,0 1 0,1 0 1,-2 0-1,2 7 0,-2-3-37,0 0 1,0 0-1,-1-1 0,0 1 0,-1 0 1,0-1-1,0 1 0,0-1 1,-1 0-1,0 0 0,-1 0 0,1 0 1,-9 11-1,-8 2 89,17-17-83,-1 0 1,1 0-1,0 0 0,-1 0 0,2 1 0,-1-1 1,0 1-1,1 0 0,-1 0 0,1 0 1,0 0-1,-2 7 0,4-10 8,0 0 1,1 0-1,-1-1 0,1 1 1,-1 0-1,1 0 0,-1-1 1,1 1-1,0 0 0,-1-1 1,1 1-1,0-1 0,-1 1 1,1-1-1,0 1 0,0-1 1,-1 1-1,1-1 0,0 0 1,0 0-1,0 1 0,-1-1 1,1 0-1,0 0 0,1 0 1,28 5 462,-25-4-381,34 3-92,-1-2 0,1-1 1,39-5-1,-75 4-269,0 0-1,-1-1 0,1 1 1,0-1-1,-1 0 1,1 0-1,-1 0 0,1 0 1,-1 0-1,1 0 1,-1-1-1,0 1 0,0-1 1,1 1-1,-1-1 1,2-2-1,9-16-4089</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58.424"/>
    </inkml:context>
    <inkml:brush xml:id="br0">
      <inkml:brushProperty name="width" value="0.05" units="cm"/>
      <inkml:brushProperty name="height" value="0.05" units="cm"/>
      <inkml:brushProperty name="color" value="#004F8B"/>
    </inkml:brush>
  </inkml:definitions>
  <inkml:trace contextRef="#ctx0" brushRef="#br0">0 0 6867,'0'0'3167,"20"8"-1953,-17-7-1137,17 6 340,-1 1 0,0 1 1,-1 1-1,0 0 0,-1 2 0,0 0 0,17 15 1,-1 6 109,-1 1 1,-2 2-1,-2 1 0,-1 1 1,28 54-1,-40-64-433,-1 1-1,-2 0 0,-1 1 1,-2 0-1,0 1 0,-2 0 1,-2 0-1,3 55 0,-7-63-87,-1-1 0,-7 44 0,4-56-43,1 0 0,-1-1 0,-1 1 0,0-1 0,0 1 0,-1-1 0,0-1 0,-12 16 0,15-21-37,-19 20-1803,3-15-3426,5-8-1281</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2:59.973"/>
    </inkml:context>
    <inkml:brush xml:id="br0">
      <inkml:brushProperty name="width" value="0.05" units="cm"/>
      <inkml:brushProperty name="height" value="0.05" units="cm"/>
      <inkml:brushProperty name="color" value="#004F8B"/>
    </inkml:brush>
  </inkml:definitions>
  <inkml:trace contextRef="#ctx0" brushRef="#br0">467 99 2081,'0'0'8732,"1"-9"-7505,2-2-763,3-31 1126,-6 40-1534,-1 0-1,1 1 1,-1-1-1,1 1 1,-1-1-1,0 0 1,1 1-1,-1-1 1,0 1-1,0 0 1,0-1-1,0 1 1,0 0-1,-1-1 1,1 1-1,0 0 1,-1 0-1,1 0 0,-1 0 1,1 0-1,-1 1 1,1-1-1,-1 0 1,1 1-1,-1-1 1,0 1-1,1-1 1,-1 1-1,0 0 1,-2 0-1,-62-4-83,56 4 108,-8 1-87,0 1-1,0 1 1,1 0 0,-1 1 0,1 1-1,0 1 1,0 0 0,1 1 0,0 1 0,0 1-1,0 0 1,1 1 0,1 0 0,0 1-1,0 1 1,1 0 0,1 1 0,0 1-1,0-1 1,-14 26 0,22-33 47,1 0 1,0 1-1,0 0 1,0 0-1,1 0 0,0 0 1,0 0-1,1 0 1,0 0-1,0 0 0,1 1 1,0-1-1,0 0 1,1 0-1,-1 1 0,2-1 1,-1 0-1,1 0 1,0 0-1,0 0 0,1 0 1,0-1-1,0 1 1,1-1-1,0 0 1,0 0-1,0 0 0,1 0 1,0-1-1,0 1 1,0-2-1,1 1 0,10 7 1,1-2 122,1-1 1,0-1-1,0 0 1,1-1-1,0-1 1,0-1-1,25 4 0,5-3 360,87 0 0,-135-6-480,22-25-5833,-7 7 644</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00.376"/>
    </inkml:context>
    <inkml:brush xml:id="br0">
      <inkml:brushProperty name="width" value="0.05" units="cm"/>
      <inkml:brushProperty name="height" value="0.05" units="cm"/>
      <inkml:brushProperty name="color" value="#004F8B"/>
    </inkml:brush>
  </inkml:definitions>
  <inkml:trace contextRef="#ctx0" brushRef="#br0">0 7 8340,'0'0'4743,"0"0"-4739,0-1-1,0 1 0,1 0 0,-1-1 0,0 1 1,0 0-1,0 0 0,0-1 0,0 1 0,0 0 1,1 0-1,-1-1 0,0 1 0,0 0 0,0 0 1,1 0-1,-1-1 0,0 1 0,0 0 0,0 0 1,1 0-1,-1 0 0,0-1 0,1 1 0,-1 0 1,0 0-1,0 0 0,1 0 0,-1 0 0,0 0 1,1 0-1,-1 0 0,0 0 0,0 0 0,1 0 1,-1 0-1,0 0 0,1 0 0,-1 0 0,0 0 1,0 0-1,1 0 0,-1 1 0,1-1 0,1 10 7,0 0-1,-1 0 0,0 1 1,-1-1-1,0 0 1,-3 19-1,2 7 347,1 166 802,0-200-1134,0-1 1,0 0-1,1 0 0,-1 1 1,0-1-1,1 0 1,0 0-1,-1 0 0,1 0 1,-1 0-1,1 0 1,0 0-1,0 0 0,0 0 1,-1 0-1,1 0 0,0 0 1,0 0-1,0 0 1,1-1-1,-1 1 0,0-1 1,0 1-1,0-1 1,0 1-1,0-1 0,1 1 1,-1-1-1,0 0 1,0 0-1,1 0 0,1 0 1,49 2 749,-38-3-566,188 1 558,-202 0-827,1 0 1,0 0-1,-1 0 1,1 0-1,0 0 0,-1 0 1,1 0-1,0 0 0,-1-1 1,1 1-1,0 0 1,-1 0-1,1-1 0,-1 1 1,1-1-1,0 1 1,-1 0-1,1-1 0,-1 1 1,1-1-1,-1 1 1,0-1-1,1 1 0,0-2 1,3-25-7016,-4 24 6332,0-16-5536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58.344"/>
    </inkml:context>
    <inkml:brush xml:id="br0">
      <inkml:brushProperty name="width" value="0.05" units="cm"/>
      <inkml:brushProperty name="height" value="0.05" units="cm"/>
      <inkml:brushProperty name="color" value="#004F8B"/>
    </inkml:brush>
  </inkml:definitions>
  <inkml:trace contextRef="#ctx0" brushRef="#br0">42 1 6947,'0'0'3156,"-6"19"-1555,6-19-1596,-8 29 719,1 0 1,1 0-1,-4 54 1,8-28-100,0-5-298,1 1 0,10 72 0,-7-113-313,0-1 0,1 1 0,0 0 0,0-1-1,1 0 1,8 14 0,-10-20-3,0 0-1,-1 0 0,2 0 1,-1 0-1,0-1 0,0 1 1,1 0-1,0-1 1,-1 0-1,1 0 0,0 0 1,0 0-1,0 0 0,0 0 1,1-1-1,-1 1 0,0-1 1,1 0-1,-1 0 1,0-1-1,7 2 0,-3-3-32,1 1-1,0-2 1,0 1-1,-1-1 1,1 0-1,-1 0 1,0-1-1,1 0 1,-1 0-1,0-1 1,-1 0-1,1 0 1,-1-1-1,0 0 1,0 0-1,0 0 0,-1-1 1,1 1-1,4-9 1,7-9-100,-2-1 0,0-1-1,21-50 1,-36 75 148,0 0 0,0-1 0,0 1 0,0 0 0,1 0 0,-1 0 0,0 0 1,0-1-1,0 1 0,0 0 0,1 0 0,-1 0 0,0 0 0,0 0 0,1 0 0,-1 0 0,0-1 0,0 1 0,0 0 0,1 0 0,-1 0 0,0 0 0,0 0 0,1 0 0,-1 0 0,0 0 0,0 0 1,1 0-1,-1 0 0,0 1 0,0-1 0,1 0 0,-1 0 0,0 0 0,0 0 0,0 0 0,1 0 0,-1 0 0,0 1 0,0-1 0,0 0 0,0 0 0,1 0 0,-1 0 0,0 1 0,0-1 0,0 0 0,0 0 1,0 0-1,0 1 0,1-1 0,-1 0 0,0 0 0,0 1 0,0-1 0,0 0 0,0 1 0,8 13-315,-7-13 382,2 6-75,0 0-1,0-1 0,1 1 0,0-1 1,0 0-1,1 0 0,-1-1 0,1 1 1,1-1-1,-1 0 0,1-1 0,0 1 1,0-1-1,0 0 0,0 0 0,1-1 1,0 0-1,-1 0 0,1-1 0,0 0 1,1 0-1,-1 0 0,0-1 0,0 0 1,1 0-1,-1-1 0,13-1 0,-7 0-69,0-1-1,-1 0 0,1 0 0,0-2 0,22-8 1,-26 8 8,0 0 1,1 1 0,-1 0 0,0 1 0,1 0 0,0 0 0,0 1-1,-1 1 1,1-1 0,0 2 0,0-1 0,9 3 0,-13-1 45,0 1 1,-1 0 0,1 0 0,-1 0-1,0 1 1,0-1 0,-1 1 0,1 1 0,4 4-1,25 20 16,-26-24 17,0 0 1,0-1-1,0 0 0,1-1 1,0 0-1,0 0 1,0 0-1,0-1 0,0-1 1,0 0-1,0 0 1,1-1-1,-1 0 0,16-2 1,-22 1-16,1 0-1,-1-1 1,0 1 0,0-1-1,-1 0 1,1 0 0,0 0-1,-1 0 1,1-1 0,-1 1 0,1-1-1,-1 1 1,0-1 0,0 0-1,-1 0 1,1 0 0,0 0 0,-1 0-1,0 0 1,0 0 0,0 0-1,0-1 1,1-5 0,1-8-7,0 0 0,-2 0 0,1-23 0,-3 29-15,0-1-1,0 1 1,-1 0-1,0-1 1,-1 1-1,0 1 1,-1-1-1,0 0 1,-1 1-1,0 0 1,-1 0-1,-10-15 1,12 19-10,-1 1-1,1 0 1,-1 0 0,0 0 0,0 1 0,0 0 0,-1 0 0,0 0-1,1 1 1,-1-1 0,0 1 0,-1 1 0,1-1 0,0 1-1,-1 0 1,0 1 0,1-1 0,-1 1 0,0 1 0,0-1 0,1 1-1,-12 1 1,14 0-6,0 1 0,0-1-1,0 1 1,0-1 0,1 1-1,-1 0 1,1 1 0,-1-1-1,1 1 1,0-1 0,0 1-1,0 0 1,0 0 0,1 0-1,-1 1 1,1-1 0,0 1-1,0-1 1,0 1 0,0 0-1,0-1 1,1 1 0,0 0-1,-2 8 1,-1 6 9,0 0 1,1 1-1,1-1 0,1 24 1,1-33 10,0 1 0,1 0 0,0 0 1,1-1-1,0 1 0,0-1 1,1 1-1,0-1 0,1 0 0,0 0 1,0 0-1,1-1 0,7 11 0,-7-14 9,-1 0-1,2 0 1,-1 0 0,0 0-1,1-1 1,0 0-1,0 0 1,0 0-1,1-1 1,-1 0-1,1 0 1,0-1-1,0 0 1,0 0 0,0 0-1,0-1 1,0 0-1,12 0 1,-7-1-4,-1-1 0,0 0 0,0 0 0,-1-1 0,1 0 0,0-1 1,0 0-1,-1-1 0,0 0 0,0-1 0,0 0 0,0-1 0,-1 0 0,11-9 1,3 1-45,0 1 0,1 0 1,1 2-1,-1 1 0,2 0 1,48-9-1,-30 11 305,1 2-1,0 2 1,55 3-1,-94 1-191,-1 0 0,1 0-1,-1 0 1,1 1 0,-1 0 0,1 0-1,-1 1 1,0 0 0,1 0-1,-1 0 1,0 0 0,0 1 0,-1 0-1,1 0 1,0 0 0,-1 0 0,8 8-1,-9-6-57,0 0 1,0-1-1,-1 1 0,1 0 1,-1 0-1,0 1 0,-1-1 0,1 0 1,-1 1-1,0-1 0,0 1 0,-1-1 1,1 1-1,-1-1 0,-1 1 1,1-1-1,-1 1 0,-1 5 0,1-7-18,-1 0 0,0-1-1,0 1 1,0 0 0,0 0 0,-1-1-1,1 1 1,-1-1 0,0 0-1,0 0 1,0 0 0,0 0-1,-1-1 1,1 1 0,-1-1-1,0 0 1,1 0 0,-1 0 0,0 0-1,0-1 1,0 0 0,-8 2-1,-10 3-610,0-1 0,-43 3-1,-84-5-5086,67-3 962</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00.733"/>
    </inkml:context>
    <inkml:brush xml:id="br0">
      <inkml:brushProperty name="width" value="0.05" units="cm"/>
      <inkml:brushProperty name="height" value="0.05" units="cm"/>
      <inkml:brushProperty name="color" value="#004F8B"/>
    </inkml:brush>
  </inkml:definitions>
  <inkml:trace contextRef="#ctx0" brushRef="#br0">1 1 3682,'0'0'6616,"0"16"-6464,-1 18 55,2 152 3191,0-160-3134,1 0-1,2 0 1,0 0-1,2-1 1,12 34-1,-18-58-320,1 0 0,-1 0 0,1 0-1,0 0 1,-1 0 0,1 0-1,0 0 1,0 0 0,-1 0-1,1-1 1,0 1 0,0 0-1,0-1 1,0 1 0,0 0-1,0-1 1,0 1 0,1-1-1,0 1 1,0-1-296,0 1 0,-1-1 0,1 0 0,0 0-1,-1 0 1,1 0 0,0 0 0,-1 0 0,1-1 0,0 1 0,-1 0 0,1-1 0,-1 0 0,2 0 0,16-13-4231</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01.076"/>
    </inkml:context>
    <inkml:brush xml:id="br0">
      <inkml:brushProperty name="width" value="0.05" units="cm"/>
      <inkml:brushProperty name="height" value="0.05" units="cm"/>
      <inkml:brushProperty name="color" value="#004F8B"/>
    </inkml:brush>
  </inkml:definitions>
  <inkml:trace contextRef="#ctx0" brushRef="#br0">1 0 10117,'0'0'3457</inkml:trace>
  <inkml:trace contextRef="#ctx0" brushRef="#br0" timeOffset="1">80 216 7876,'0'0'1504</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03.627"/>
    </inkml:context>
    <inkml:brush xml:id="br0">
      <inkml:brushProperty name="width" value="0.05" units="cm"/>
      <inkml:brushProperty name="height" value="0.05" units="cm"/>
      <inkml:brushProperty name="color" value="#004F8B"/>
    </inkml:brush>
  </inkml:definitions>
  <inkml:trace contextRef="#ctx0" brushRef="#br0">0 679 5651,'0'0'7027,"6"0"-6347,12-2-451,-1 1 1,1-2-1,-1 0 1,0-2-1,0 1 0,0-2 1,-1 0-1,0-1 0,0-1 1,0 0-1,-1-2 1,-1 1-1,1-2 0,-2 0 1,23-22-1,-26 23-252,-1 0-1,0-1 0,0 1 1,-2-2-1,1 1 1,-1-1-1,-1 0 0,0 0 1,-1-1-1,0 0 1,-1 0-1,0 0 0,-1-1 1,-1 1-1,0-1 0,-1 1 1,0-1-1,-1 0 1,0 0-1,-2 1 0,-3-19 1,1 20-18,0 0 1,-1 1-1,-1-1 0,0 1 1,0 0-1,-1 1 1,-1-1-1,-16-16 1,-6-5-26,-41-32 1,60 54 51,6 6 9,1 0 0,-1-1 0,0 1 0,-1 1 0,1-1 0,0 1 0,-1 0 0,-6-2 0,11 5 1,0 0 0,1 0 0,-1 0 0,0 0 0,1 0 0,-1 0 1,0 0-1,1 0 0,-1 0 0,0 1 0,1-1 0,-1 0 0,1 0 0,-1 1 0,0-1 0,1 1 0,-1-1 1,1 0-1,-1 1 0,1-1 0,-1 1 0,1-1 0,0 1 0,-1-1 0,1 1 0,-1-1 0,1 1 0,0 0 1,0-1-1,-1 1 0,1-1 0,0 1 0,0 0 0,0-1 0,-1 1 0,1 0 0,0 1 0,-4 32-232,4-25 191,-6 90 243,5 1-1,3-1 1,5 0-1,5-1 1,3 0-1,5-1 0,5 0 1,54 140-1,-69-213-297,-6-15-56,0 0-1,-1 0 1,0 1 0,0 0 0,-1-1 0,0 1-1,1 11 1,-3-20 33,0-1 1,0 1-1,0-1 0,0 0 0,-1 1 0,1-1 0,0 0 0,0 1 0,0-1 0,0 0 0,0 1 1,-1-1-1,1 0 0,0 0 0,0 1 0,-1-1 0,1 0 0,0 0 0,0 1 0,-1-1 0,1 0 1,0 0-1,0 0 0,-1 1 0,1-1 0,0 0 0,-1 0 0,1 0 0,0 0 0,-1 0 0,1 0 1,-1 0-1,1 0 0,0 0 0,-1 0 0,1 0 0,0 0 0,-1 0 0,1 0 0,0 0 0,-1 0 1,1 0-1,0 0 0,-1 0 0,-4-1-1160,-22 1-4253</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03.970"/>
    </inkml:context>
    <inkml:brush xml:id="br0">
      <inkml:brushProperty name="width" value="0.05" units="cm"/>
      <inkml:brushProperty name="height" value="0.05" units="cm"/>
      <inkml:brushProperty name="color" value="#004F8B"/>
    </inkml:brush>
  </inkml:definitions>
  <inkml:trace contextRef="#ctx0" brushRef="#br0">0 120 10037,'0'0'4097,"110"-58"-4097,-58 45-48,12 0-208,7-4-2017,1-2-2609</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04.897"/>
    </inkml:context>
    <inkml:brush xml:id="br0">
      <inkml:brushProperty name="width" value="0.05" units="cm"/>
      <inkml:brushProperty name="height" value="0.05" units="cm"/>
      <inkml:brushProperty name="color" value="#004F8B"/>
    </inkml:brush>
  </inkml:definitions>
  <inkml:trace contextRef="#ctx0" brushRef="#br0">327 232 8852,'0'0'792,"-18"-5"991,3 0-1434,1 1-114,0 0 0,0 0 0,0 2-1,0-1 1,-1 2 0,1 0 0,-22 1-1,29 2-224,0-1-1,0 1 1,0 1-1,0-1 1,0 1-1,0 0 1,1 1 0,-1 0-1,1 0 1,0 0-1,0 1 1,0-1-1,1 2 1,0-1-1,0 0 1,0 1-1,1 0 1,-5 8-1,3-5 18,1 1-1,0-1 0,1 1 0,0 0 1,0 0-1,1 0 0,1 1 0,0-1 1,0 1-1,1 0 0,0 21 0,1-29-8,1 0 0,-1 0 0,1 0-1,0 0 1,-1 0 0,2 0 0,-1 0 0,0 0-1,1 0 1,-1 0 0,1-1 0,0 1-1,0 0 1,0-1 0,0 0 0,0 1-1,3 1 1,0 0 27,1 0-1,0 0 1,0-1 0,0 0 0,0 0-1,1-1 1,10 4 0,4-1 57,1-2 0,0 0 0,43 0 0,-60-3-66,7 1 18,-1-1 0,1-1 0,0 0 0,-1 0 0,1-1 0,11-4 0,-20 5-28,0 0 0,-1-1 0,1 1-1,0-1 1,-1 1 0,1-1 0,-1 0-1,0 0 1,0 0 0,1-1 0,-1 1-1,0 0 1,-1-1 0,1 1 0,0-1-1,-1 0 1,0 1 0,1-1-1,-1 0 1,0 0 0,0 0 0,-1 0-1,1 0 1,-1 0 0,1 0 0,-1 0-1,0 0 1,0-4 0,0-13 377,1 15-377,0 1-1,-1-1 0,0 1 0,0-1 0,0 0 1,0 1-1,-1-1 0,0 1 0,0-1 0,0 1 0,0-1 1,-4-7-1,3 11-6,-1 53-684,3-47 664,0-1-1,1 0 1,-1 1-1,1-1 1,0 0 0,0 1-1,0-1 1,1 0-1,0 0 1,-1 0-1,1 0 1,1 0-1,-1-1 1,1 1 0,-1-1-1,6 6 1,-2-4 22,0 0 1,0 0 0,0-1-1,1 0 1,-1-1 0,1 1 0,0-1-1,0-1 1,9 3 0,2 0 44,0-2 0,0 0 0,0-1 0,1-1 0,-1-1 0,0 0 0,28-5 0,-42 4-84,1 0 1,-1 0 0,1-1 0,-1 0 0,1 0 0,-1 0-1,0 0 1,0-1 0,0 0 0,0 0 0,0 0 0,-1 0 0,0 0-1,1-1 1,-1 1 0,0-1 0,-1 0 0,1 0 0,-1 0 0,1 0-1,-1-1 1,0 1 0,-1-1 0,1 1 0,-1-1 0,0 1-1,0-1 1,-1 0 0,1-8 0,0 0-27,-1 0 0,0 0-1,-1 1 1,0-1 0,-1 0 0,0 1 0,-1-1 0,-1 1-1,0 0 1,-6-13 0,9 31-24,0 0 0,1 0 0,0 0 1,0 0-1,0 0 0,1 1 0,0-1 0,2 7 0,1-4 64,0 0 0,1 0 1,0-1-1,1 0 0,-1 0 0,1 0 0,1-1 0,0 1 0,0-2 0,0 1 1,1-1-1,0 0 0,0 0 0,0-1 0,1-1 0,-1 1 0,1-1 1,1-1-1,-1 1 0,0-2 0,1 1 0,-1-1 0,1-1 0,0 1 1,0-2-1,-1 1 0,1-2 0,15-1 0,-23 1-19,1 0 0,-1 0 0,1 0 0,-1-1 0,0 1 0,1-1 0,-1 0 0,0 1-1,0-1 1,0 0 0,0 0 0,-1-1 0,1 1 0,0 0 0,-1 0 0,0-1 0,1 1 0,-1-1 0,0 1 0,0-1 0,-1 0 0,1 1-1,0-1 1,0-4 0,1-9-39,0 1 0,0-31 0,-1 14 129,1 23 68,-2 0 1,1-1-1,-1 1 1,-1 0-1,1-1 0,-2 1 1,-3-16-1,9 74 713,-1-42-829,1-1-1,-1 1 1,1-1 0,0 0-1,1 0 1,-1 0-1,1-1 1,0 1-1,1-1 1,-1 0-1,1-1 1,0 0 0,0 1-1,0-2 1,1 1-1,0-1 1,-1 0-1,13 4 1,-6-4-216,1 1 0,-1-1 0,1-1 0,-1-1 0,1 0 0,-1 0 0,1-1 0,0-1 1,19-4-1,-28 4-34,-1 0 1,0 0 0,0-1 0,0 1 0,0-1-1,0 0 1,-1-1 0,1 1 0,0 0 0,-1-1-1,0 0 1,0 0 0,0 0 0,0 0 0,0-1-1,0 1 1,-1-1 0,0 1 0,0-1 0,0 0-1,0 0 1,0 0 0,-1 0 0,1 0 0,0-8-1,2-8 85,-1-2-1,-2 1 1,0 0-1,-2-22 1,1 14 474,0 12 149,-1 1-1,-6-32 1,-12-3 5390,19 61-5635,1 17-130,1-1 0,2 1 0,0 0 1,2-1-1,11 34 0,-12-45-31,1 0 0,0 0 0,1-1 0,0 0 0,1-1 1,0 1-1,2-2 0,-1 1 0,2-1 0,20 19 0,-26-28-86,0 1 0,0-1 1,0 0-1,1 0 0,0 0 0,0-1 0,-1 0 0,1 0 1,0-1-1,11 2 0,16-1-3181,-23-5-1654,-8-14-1291</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05.237"/>
    </inkml:context>
    <inkml:brush xml:id="br0">
      <inkml:brushProperty name="width" value="0.05" units="cm"/>
      <inkml:brushProperty name="height" value="0.05" units="cm"/>
      <inkml:brushProperty name="color" value="#004F8B"/>
    </inkml:brush>
  </inkml:definitions>
  <inkml:trace contextRef="#ctx0" brushRef="#br0">0 34 13206,'0'0'3938,"112"0"-3026,-42 0-640,11-8-272,-4-5-1056,-15 0-5315</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05.786"/>
    </inkml:context>
    <inkml:brush xml:id="br0">
      <inkml:brushProperty name="width" value="0.05" units="cm"/>
      <inkml:brushProperty name="height" value="0.05" units="cm"/>
      <inkml:brushProperty name="color" value="#004F8B"/>
    </inkml:brush>
  </inkml:definitions>
  <inkml:trace contextRef="#ctx0" brushRef="#br0">0 39 10277,'0'0'1899,"18"-7"-1312,-7 3-560,58-18 299,-63 21-255,1-1 0,-1 1-1,1 1 1,-1-1-1,0 1 1,1 0 0,-1 1-1,1-1 1,-1 1 0,1 0-1,5 3 1,-7-1-45,0-1 0,-1 2 0,1-1 0,-1 0 0,0 1 0,0 0 1,0 0-1,-1 0 0,1 0 0,-1 1 0,0-1 0,0 1 0,0 0 0,-1 0 0,0 0 1,0 0-1,0 0 0,-1 1 0,1-1 0,-1 1 0,-1-1 0,1 1 0,-1-1 1,0 1-1,0-1 0,0 1 0,-1-1 0,0 1 0,0-1 0,0 0 0,-1 1 0,1-1 1,-2 0-1,1 0 0,0 0 0,-1 0 0,-3 4 0,-1-2-194,-1-1 0,0 0 0,0 0 0,0-1 1,-1 0-1,1-1 0,-1 0 0,-1 0 0,1 0 0,0-1 0,-1-1 0,1 0 0,-1 0 0,0-1 0,0 0 0,0-1 0,-10 0 0,20 0 161,0 0-1,0 0 1,-1 0-1,1 0 1,0 0-1,0 0 1,0 0-1,-1 0 0,1 0 1,0 0-1,0 0 1,0 0-1,-1 0 1,1 0-1,0-1 1,0 1-1,0 0 1,0 0-1,-1 0 0,1 0 1,0 0-1,0 0 1,0 0-1,0-1 1,0 1-1,-1 0 1,1 0-1,0 0 0,0 0 1,0-1-1,0 1 1,0 0-1,0 0 1,0 0-1,0-1 1,0 1-1,0 0 0,0 0 1,0 0-1,0 0 1,0-1-1,0 1 1,0 0-1,0 0 1,0 0-1,0-1 0,0 1 1,0 0-1,0 0 1,0 0-1,0-1 1,0 1-1,0 0 1,0 0-1,1 0 1,-1 0-1,0 0 0,0-1 1,0 1-1,0 0 1,0 0-1,1 0 1,-1 0-1,0 0 1,0 0-1,0-1 0,11-9-62,0 7 166,0 0 0,0 0 0,0 1 0,0 0 0,1 1 0,-1 0 1,0 1-1,1 0 0,-1 1 0,0 0 0,1 0 0,-1 2 0,0-1 0,0 1 0,-1 1 0,1 0 0,-1 1 0,1 0 0,10 7 0,-14-6-3,0 1-1,0 0 1,0 0 0,-1 1-1,0 0 1,0 0 0,-1 0-1,0 0 1,0 1 0,-1 0-1,0 0 1,-1 0 0,0 1-1,-1-1 1,0 1-1,0 0 1,-1-1 0,0 1-1,0 0 1,-1 0 0,-3 19-1,2-26-75,-1 1-1,0-1 1,1 0-1,-1 0 1,-1 0-1,1 0 1,0 0-1,-1-1 0,1 1 1,-1-1-1,0 1 1,0-1-1,0 0 1,0 0-1,0 0 1,0-1-1,-1 1 0,1-1 1,0 0-1,-1 1 1,1-2-1,-8 2 1,-7 2 53,-1-1 1,-36 0-1,53-3-75,-10 1 39,0-1 0,-1 0 0,1-1 0,-1 0 1,1-1-1,-13-4 0,23 5-108,-1 0 1,1 0-1,-1 0 1,1-1-1,-1 1 1,1-1-1,0 1 1,0-1-1,0 0 1,0 0-1,0 0 0,0 0 1,0 0-1,1 0 1,-1-1-1,1 1 1,-1-1-1,1 1 1,0-1-1,0 1 1,0-1-1,1 0 0,-1 1 1,0-1-1,1 0 1,0 0-1,0 0 1,0 1-1,0-1 1,0 0-1,0 0 1,2-4-1,7-20-3170,18-1-1991</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06.143"/>
    </inkml:context>
    <inkml:brush xml:id="br0">
      <inkml:brushProperty name="width" value="0.05" units="cm"/>
      <inkml:brushProperty name="height" value="0.05" units="cm"/>
      <inkml:brushProperty name="color" value="#004F8B"/>
    </inkml:brush>
  </inkml:definitions>
  <inkml:trace contextRef="#ctx0" brushRef="#br0">2 336 5026,'0'0'6259,"23"3"-4394,-5 0-1206,22 3 229,1-1 0,0-2 0,1-2 0,41-5 0,-71 3-759,-1-1 0,0 0 0,0-1 0,0 0 0,0-1 0,0 0 0,-1 0 0,0-1 0,14-9 0,-19 10-115,-1 0 0,1 0-1,-1-1 1,1 1 0,-1-1 0,-1 0 0,1 0-1,-1 0 1,0 0 0,0-1 0,0 1 0,-1-1-1,0 0 1,0 0 0,0 0 0,-1 0-1,0 0 1,1-11 0,-2 11-22,1 0-1,-1-1 1,0 1-1,-1 0 1,0-1-1,0 1 1,0 0 0,-1 0-1,0 0 1,0 0-1,0 0 1,-1 0-1,-3-6 1,1 5-17,-1 0 0,1 1 0,-1-1 0,-1 1 0,1 1 0,-1-1 0,0 1 0,0 0 0,-9-4 0,4 2-33,0 1 1,-1 0-1,0 1 1,0 0-1,0 1 1,0 1 0,-1 0-1,0 0 1,1 1-1,-1 1 1,0 1-1,0 0 1,-23 3-1,29-2 33,-1 1 0,1 0 0,0 1 0,0 0 0,1 0 0,-1 1 1,0 0-1,1 0 0,0 0 0,0 1 0,1 0 0,-1 1 0,1-1 0,0 1 0,0 1 0,1-1 0,0 1 0,0 0 0,1 0 0,-1 0 0,1 0 0,1 1 1,-4 12-1,3-11 5,2 1 0,-1 0 0,1 0 0,1 0 0,0 0 0,0 15 0,1-22-131,0 1 0,0-1 0,1 0 0,-1 1 0,1-1 0,0 0-1,0 0 1,0 1 0,0-1 0,0 0 0,1 0 0,-1 0 0,1 0 0,0-1 0,0 1-1,0 0 1,0-1 0,1 1 0,-1-1 0,1 0 0,-1 0 0,4 2 0,34 11-4548</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06.665"/>
    </inkml:context>
    <inkml:brush xml:id="br0">
      <inkml:brushProperty name="width" value="0.05" units="cm"/>
      <inkml:brushProperty name="height" value="0.05" units="cm"/>
      <inkml:brushProperty name="color" value="#004F8B"/>
    </inkml:brush>
  </inkml:definitions>
  <inkml:trace contextRef="#ctx0" brushRef="#br0">1 425 9524,'0'0'2823,"2"-18"-2143,2-3-642,0 1 1,2-1-1,0 1 0,1 0 0,1 1 0,13-23 0,113-184 2939,-134 225-2955,1 0 0,-1 0 0,1 0 0,-1 0 0,1 0-1,-1 0 1,1 0 0,-1 0 0,1 1 0,-1-1 0,1 0 0,0 0-1,0 1 1,-1-1 0,1 0 0,0 1 0,0-1 0,0 1-1,0-1 1,0 1 0,0 0 0,0-1 0,0 1 0,0 0-1,0 0 1,0-1 0,0 1 0,0 0 0,0 0 0,0 0-1,0 0 1,0 0 0,0 1 0,0-1 0,0 0 0,0 0-1,0 1 1,-1-1 0,1 0 0,0 1 0,0-1 0,0 1-1,0-1 1,0 1 0,0 0 0,-1-1 0,1 1 0,0 0-1,-1-1 1,2 3 0,4 5-91,0 0 0,-1 0 0,1 1 0,4 13 0,-2-6 250,23 38-57,72 143 387,-103-194-778,-20-15-11607</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07.006"/>
    </inkml:context>
    <inkml:brush xml:id="br0">
      <inkml:brushProperty name="width" value="0.05" units="cm"/>
      <inkml:brushProperty name="height" value="0.05" units="cm"/>
      <inkml:brushProperty name="color" value="#004F8B"/>
    </inkml:brush>
  </inkml:definitions>
  <inkml:trace contextRef="#ctx0" brushRef="#br0">0 32 160,'0'0'12406,"106"27"-10629,-42-27-1217,6 0 16,1 0-576,-7 0-48,-6-6-320,-4-3-1537,-4-3-1408,-7-1-417,-8-5-784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58.816"/>
    </inkml:context>
    <inkml:brush xml:id="br0">
      <inkml:brushProperty name="width" value="0.05" units="cm"/>
      <inkml:brushProperty name="height" value="0.05" units="cm"/>
      <inkml:brushProperty name="color" value="#004F8B"/>
    </inkml:brush>
  </inkml:definitions>
  <inkml:trace contextRef="#ctx0" brushRef="#br0">0 1 8388,'0'0'2700,"1"16"-2065,1 231 2070,1 51-1254,-3-277-1507,1 1 0,2 0-1,0-1 1,1 1 0,2-1-1,0 0 1,1 0 0,18 37-1,-28-122-8747,-14 9 3725</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07.334"/>
    </inkml:context>
    <inkml:brush xml:id="br0">
      <inkml:brushProperty name="width" value="0.05" units="cm"/>
      <inkml:brushProperty name="height" value="0.05" units="cm"/>
      <inkml:brushProperty name="color" value="#004F8B"/>
    </inkml:brush>
  </inkml:definitions>
  <inkml:trace contextRef="#ctx0" brushRef="#br0">0 1 4114,'0'0'7731,"21"134"-5762,-13-84-704,0-3-433,1-10-400,1-5-416,-2-10 289,-4-11-305,-1-3-96,-3-6-689,-21-27-9091</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07.676"/>
    </inkml:context>
    <inkml:brush xml:id="br0">
      <inkml:brushProperty name="width" value="0.05" units="cm"/>
      <inkml:brushProperty name="height" value="0.05" units="cm"/>
      <inkml:brushProperty name="color" value="#004F8B"/>
    </inkml:brush>
  </inkml:definitions>
  <inkml:trace contextRef="#ctx0" brushRef="#br0">0 161 9989,'0'0'482,"25"0"458,413 5 530,-392-5-1432,-29-2-39,1 2 0,-1 0 0,1 1 0,-1 0 0,0 2 0,0 0 0,0 1 0,23 8 0,-35-9 35,-1 0 1,0 0-1,0 1 0,0-1 1,0 1-1,0 0 1,-1 0-1,0 0 0,0 1 1,0-1-1,0 1 1,-1-1-1,0 1 0,0 0 1,0 0-1,1 6 1,4 13 633,-2 1 0,3 27 1,-5-33-276,0 1 19,0 0-169,0 1 0,11 33 0,-10-113-936,-8-84-1943,4-103 368,1 244 2332,-1-1-1,1 1 0,-1 0 0,1-1 1,0 1-1,0 0 0,0 0 0,0 0 1,0 0-1,0 0 0,0 0 0,1 0 1,-1 0-1,1 1 0,0-1 1,-1 0-1,1 1 0,0 0 0,0-1 1,0 1-1,0 0 0,0 0 0,0 0 1,0 0-1,1 0 0,-1 0 0,0 1 1,0-1-1,1 1 0,3-1 1,9 0 202,0 0 0,-1 0 0,27 3 0,-26-1-120,8 3 90,-1 0 0,1 1-1,-1 1 1,-1 1-1,1 1 1,-1 1 0,0 1-1,-1 1 1,0 0-1,-1 2 1,-1 0-1,25 23 1,-40-34-236,0 1 0,0 0 0,-1-1 0,0 1 0,1 0 1,-1 0-1,0 1 0,0-1 0,-1 0 0,1 1 0,-1-1 0,0 1 0,0-1 0,0 1 0,0 0 0,0 0 0,-1 3 0,0-4-7,0 0 1,0-1-1,-1 1 0,0-1 0,1 1 0,-1 0 0,0-1 0,0 1 0,-1-1 0,1 0 0,0 1 0,-1-1 0,0 0 0,1 0 0,-1 0 0,0 0 0,0 0 0,0 0 0,0-1 0,0 1 1,-1-1-1,1 1 0,-4 1 0,-14 6-385,-1 0 1,0-2 0,-1 0-1,0-1 1,0-1 0,-37 3 0,-137-1-4892,178-7 4794,-8 0-5530</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08.690"/>
    </inkml:context>
    <inkml:brush xml:id="br0">
      <inkml:brushProperty name="width" value="0.05" units="cm"/>
      <inkml:brushProperty name="height" value="0.05" units="cm"/>
      <inkml:brushProperty name="color" value="#004F8B"/>
    </inkml:brush>
  </inkml:definitions>
  <inkml:trace contextRef="#ctx0" brushRef="#br0">0 8 8660,'0'0'6771,"147"0"-5778,-66 0-113,0 0-624,-5 0-160,-3 0-192,-9 0-240,-8 0-2914,-10-8-4609</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09.036"/>
    </inkml:context>
    <inkml:brush xml:id="br0">
      <inkml:brushProperty name="width" value="0.05" units="cm"/>
      <inkml:brushProperty name="height" value="0.05" units="cm"/>
      <inkml:brushProperty name="color" value="#004F8B"/>
    </inkml:brush>
  </inkml:definitions>
  <inkml:trace contextRef="#ctx0" brushRef="#br0">1 45 10053,'0'0'1920,"114"0"-175,-44-4 448,3-1-1456,-3-1-113,-8 2-432,-6-1 480,-8 1-672,-9 2-16,-6 2-128,-10 0 16,-6-2-1232,-3-2-1986,-8-5-4386</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09.457"/>
    </inkml:context>
    <inkml:brush xml:id="br0">
      <inkml:brushProperty name="width" value="0.05" units="cm"/>
      <inkml:brushProperty name="height" value="0.05" units="cm"/>
      <inkml:brushProperty name="color" value="#004F8B"/>
    </inkml:brush>
  </inkml:definitions>
  <inkml:trace contextRef="#ctx0" brushRef="#br0">0 37 10645,'0'0'7027,"160"0"-6387,-88 0-351,5 0 255,-5-1-544,-5-3 0,-14 0 32,-15 2-32,-13 0-96,-11 0-609,-10-1-1231,-4-5-994,0-3-3873</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09.914"/>
    </inkml:context>
    <inkml:brush xml:id="br0">
      <inkml:brushProperty name="width" value="0.05" units="cm"/>
      <inkml:brushProperty name="height" value="0.05" units="cm"/>
      <inkml:brushProperty name="color" value="#004F8B"/>
    </inkml:brush>
  </inkml:definitions>
  <inkml:trace contextRef="#ctx0" brushRef="#br0">1 1 4978,'0'0'11590,"21"0"-11206,409 4 1630,-422-5-2018,-7 0-2,1 1 0,0 0 0,-1-1 0,1 1 0,0 0 0,-1 0-1,1 0 1,0 0 0,-1 1 0,1-1 0,0 0 0,-1 1 0,1-1 0,0 1 0,2 0 0,-3 5-4113</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11.315"/>
    </inkml:context>
    <inkml:brush xml:id="br0">
      <inkml:brushProperty name="width" value="0.05" units="cm"/>
      <inkml:brushProperty name="height" value="0.05" units="cm"/>
      <inkml:brushProperty name="color" value="#004F8B"/>
    </inkml:brush>
  </inkml:definitions>
  <inkml:trace contextRef="#ctx0" brushRef="#br0">96 5 8852,'0'0'4045,"1"-5"-3835,-1 7-79,-67 223 2073,55-155-1259,3 0 0,1 123 1,7-186-928,1 0 0,1 1 1,-1-1-1,1 0 0,1 0 0,-1 0 1,1 0-1,0-1 0,1 1 0,-1 0 1,1-1-1,1 0 0,-1 0 0,1 0 1,0 0-1,1 0 0,-1-1 1,1 0-1,0 0 0,0 0 0,1 0 1,-1-1-1,1 0 0,0 0 0,0 0 1,1-1-1,-1 0 0,1-1 1,-1 1-1,1-1 0,0 0 0,14 1 1,-3 0-956,0-1 1,-1-1-1,32-2 1,-2-5-4835</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11.915"/>
    </inkml:context>
    <inkml:brush xml:id="br0">
      <inkml:brushProperty name="width" value="0.05" units="cm"/>
      <inkml:brushProperty name="height" value="0.05" units="cm"/>
      <inkml:brushProperty name="color" value="#004F8B"/>
    </inkml:brush>
  </inkml:definitions>
  <inkml:trace contextRef="#ctx0" brushRef="#br0">177 31 12582,'0'0'1184,"22"-4"150,187-20 664,-126 22-1680,-82 2-537,-10 0-1734,-61 0 5,-109 2 436,149 0 1555,0 2 1,0 1-1,-55 16 0,82-20 3,-1 0 0,1 0 0,-1 1 0,1-1 0,0 1 0,-1 0 0,1 0 0,0 0 0,0 0 0,0 1 0,1-1 0,-1 1 0,1-1 0,-1 1 0,1 0 0,-3 4 0,4-4 1,0 0 0,0 0 1,1-1-1,-1 1 0,0 0 1,1 0-1,0 0 1,0 0-1,0 0 0,0 0 1,0 0-1,0 0 0,1-1 1,-1 1-1,1 0 0,1 4 1,2 1 128,1 1 0,0 0 0,0-1 0,0 0 0,1 0-1,0 0 1,1-1 0,-1 0 0,1 0 0,13 9 0,92 55 1661,-80-53-1525,0 2 1,-2 1-1,43 38 1,-71-58-328,-1 0 1,1 0 0,-1 0-1,0 1 1,1-1-1,-1 1 1,0-1-1,0 1 1,0-1-1,0 1 1,0 0 0,0 0-1,0-1 1,-1 1-1,1 0 1,0 0-1,-1 0 1,0 0 0,1 0-1,-1 0 1,0 0-1,0-1 1,0 1-1,-1 4 1,0-4-8,-1 0 0,1 0 1,-1 0-1,1 0 0,-1 0 0,0 0 1,1 0-1,-1-1 0,0 1 0,0-1 1,-1 1-1,1-1 0,0 0 0,0 0 1,0 0-1,-4 1 0,-11 3-86,1 0-1,-1-2 1,0 0 0,-21 1-1,14-2 9,5 0-195,-1 0-1,0-2 1,0 0-1,0-1 1,-27-5-1,46 5 258,-1 1-1,0-1 0,1 1 1,-1-1-1,1 0 0,-1 0 1,0 1-1,1-1 0,0 0 1,-1 0-1,1-1 0,0 1 1,0 0-1,-1 0 0,1-1 1,0 1-1,0 0 0,0-1 1,1 1-1,-1-1 0,0 0 1,0 1-1,1-1 0,-1 0 1,1 1-1,0-1 0,-1 0 1,1 1-1,0-1 0,0 0 1,0 0-1,0 1 0,0-3 1,1 1-334,0-1 0,-1 1 0,1 0 0,0 0 0,1-1 0,-1 1 0,0 0 1,1 0-1,0 0 0,0 0 0,0 1 0,0-1 0,0 0 0,0 1 1,5-4-1,27-17-6471</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12.303"/>
    </inkml:context>
    <inkml:brush xml:id="br0">
      <inkml:brushProperty name="width" value="0.05" units="cm"/>
      <inkml:brushProperty name="height" value="0.05" units="cm"/>
      <inkml:brushProperty name="color" value="#004F8B"/>
    </inkml:brush>
  </inkml:definitions>
  <inkml:trace contextRef="#ctx0" brushRef="#br0">1 307 4402,'0'0'9298,"17"-17"-8861,125-124-191,-95 80-173,-36 46-4,0 0 0,1 1 0,25-24 0,-37 38-54,0-1 0,1 1 0,-1 0 0,1-1 0,-1 1 0,1-1 0,-1 1 0,1 0 0,-1-1 0,1 1 0,0 0 0,-1-1 0,1 1 0,-1 0 0,1 0 0,0 0 0,-1 0 0,1 0 0,0-1 0,-1 1 0,1 0 0,0 0 0,-1 1 0,1-1 0,0 0 0,-1 0 0,1 0 0,-1 0-1,1 1 1,0-1 0,-1 0 0,1 0 0,-1 1 0,1-1 0,-1 0 0,1 1 0,-1-1 0,1 1 0,-1-1 0,1 1 0,-1-1 0,1 1 0,-1-1 0,0 1 0,1-1 0,-1 1 0,0-1 0,1 2 0,10 38-163,-8-24 189,20 69 750,17 138 0,-39-221-654,-1-2-243,0 0 0,0 0 0,0 1 0,0-1 0,0 0 0,0 0 0,0 0 0,0 1 0,0-1 0,0 0 0,0 0 0,0 1 0,0-1 0,0 0 0,0 0 0,0 1 0,0-1 0,0 0 0,0 0 0,0 1 0,0-1 0,0 0 0,0 0 0,0 0 0,-1 1 0,1-1 0,0 0 0,0 0 0,0 0 0,0 1 0,-1-1 0,1 0 0,0 0 0,0 0 0,0 0 0,-1 0 0,1 0 0,0 1 0,0-1 0,0 0 0,-1 0 0,1 0 0,0 0 1,0 0-1,-1 0 0,1 0 0,0 0 0,0 0 0,-1 0 0,1 0 0,0 0 0,0 0 0,0 0 0,-1 0 0,1 0 0,0 0 0,0 0 0,-1-1 0,1 1 0,0 0 0,0 0 0,0 0 0,-1 0 0,1-1 0,-20-2-4913</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12.659"/>
    </inkml:context>
    <inkml:brush xml:id="br0">
      <inkml:brushProperty name="width" value="0.05" units="cm"/>
      <inkml:brushProperty name="height" value="0.05" units="cm"/>
      <inkml:brushProperty name="color" value="#004F8B"/>
    </inkml:brush>
  </inkml:definitions>
  <inkml:trace contextRef="#ctx0" brushRef="#br0">0 0 7395,'0'0'7844,"162"0"-7780,-102 6-64,-2-2-2033,-7-1-2497,-7-1-208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59.158"/>
    </inkml:context>
    <inkml:brush xml:id="br0">
      <inkml:brushProperty name="width" value="0.05" units="cm"/>
      <inkml:brushProperty name="height" value="0.05" units="cm"/>
      <inkml:brushProperty name="color" value="#004F8B"/>
    </inkml:brush>
  </inkml:definitions>
  <inkml:trace contextRef="#ctx0" brushRef="#br0">1 363 80,'2'-30'1828,"-1"3"-1323,-1 9-138,0 1-1,1-1 1,2 1 0,-1-1 0,2 1-1,0 0 1,1 0 0,1 0-1,11-22 1,-12 31-75,-1 1 0,1-1 0,1 1 0,0 0 0,0 1 0,0 0 0,0 0 0,1 0-1,0 0 1,1 1 0,-1 1 0,1-1 0,0 1 0,0 0 0,14-4 0,-7 4 72,-1 1 0,1 0 0,0 1 0,0 1 0,0 1 0,0 0 1,0 1-1,22 3 0,-30-2-299,0 0-1,0 0 1,0 0 0,0 1 0,-1 0 0,1 0-1,-1 1 1,1 0 0,-1 0 0,0 0 0,-1 1-1,1 0 1,-1 0 0,0 1 0,0-1 0,0 1-1,-1 0 1,0 0 0,0 0 0,-1 1 0,0 0 0,3 7-1,-4-9-69,0 0-1,-1 0 0,0 0 0,0 0 0,0 0 0,0 0 1,-1 1-1,0-1 0,0 0 0,0 1 0,-1-1 0,1 0 1,-1 0-1,-1 0 0,1 1 0,-1-1 0,0 0 0,0-1 1,0 1-1,-1 0 0,1-1 0,-1 1 0,0-1 0,-1 0 1,1 0-1,-1 0 0,0 0 0,0-1 0,0 1 1,-8 4-1,-1-1-160,-2 0 1,1-1 0,0-1 0,-1 0 0,0 0-1,0-2 1,-1 0 0,1-1 0,-1 0 0,1-2-1,-1 1 1,-21-4 0,34 3-1,-1 0-1,1 0 1,0 0 0,-1-1-1,1 1 1,0-1 0,0 0-1,0 0 1,0 0 0,0-1-1,0 1 1,0-1 0,0 1 0,0-1-1,0 0 1,1 0 0,-1 0-1,1-1 1,0 1 0,0-1-1,-1 1 1,2-1 0,-1 0-1,0 1 1,0-1 0,1 0-1,0 0 1,-1 0 0,1 0-1,0-1 1,1 1 0,-1 0-1,0 0 1,1-7 0,-2-37-4194</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13.002"/>
    </inkml:context>
    <inkml:brush xml:id="br0">
      <inkml:brushProperty name="width" value="0.05" units="cm"/>
      <inkml:brushProperty name="height" value="0.05" units="cm"/>
      <inkml:brushProperty name="color" value="#004F8B"/>
    </inkml:brush>
  </inkml:definitions>
  <inkml:trace contextRef="#ctx0" brushRef="#br0">0 1 6659,'0'0'7267,"27"98"-5634,-19-51 16,1-4-1217,-1-8-160,0-3-144,-2-10-80,1-3-32,-3-8-16,-4-5-640,-21-15-10069</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13.331"/>
    </inkml:context>
    <inkml:brush xml:id="br0">
      <inkml:brushProperty name="width" value="0.05" units="cm"/>
      <inkml:brushProperty name="height" value="0.05" units="cm"/>
      <inkml:brushProperty name="color" value="#004F8B"/>
    </inkml:brush>
  </inkml:definitions>
  <inkml:trace contextRef="#ctx0" brushRef="#br0">1 146 9957,'0'0'3390,"20"-1"-2995,54 4-91,85 13 1,-48-2-234,-60-8-60,0 1 0,72 21 0,-119-27-16,1 1 1,0 0 0,-1 0 0,0 1 0,1 0 0,-1-1-1,0 1 1,0 1 0,0-1 0,-1 1 0,1-1-1,-1 1 1,0 0 0,0 0 0,0 0 0,-1 1-1,1-1 1,-1 1 0,0-1 0,2 9 0,1 7 289,-1 0 0,0-1 1,0 40-1,-2-30 169,-9-409-1588,7 377 1168,0 0 0,0 0 0,1 0 1,-1-1-1,1 1 0,-1 0 0,1 0 0,0 0 0,1 1 0,-1-1 0,0 0 0,1 0 1,-1 1-1,1-1 0,0 0 0,4-3 0,-4 4-6,0 1 0,0 0 0,0 0 0,0 0-1,1 0 1,-1 0 0,0 0 0,1 1 0,-1-1 0,0 1 0,1-1 0,-1 1 0,0 0 0,1 0 0,-1 0-1,1 0 1,2 1 0,4 1 56,1 1 1,-1 0-1,0 1 0,0-1 0,-1 2 0,1-1 0,-1 1 0,0 1 1,9 7-1,-15-12-74,28 23 334,35 38 0,-59-56-307,0 1 1,0 0-1,0 0 0,-1 0 1,0 1-1,-1-1 1,0 1-1,0 0 1,-1 1-1,0-1 0,0 0 1,1 10-1,-3-16-49,-1-1 1,0 1-1,0 0 0,0-1 0,-1 1 1,1-1-1,0 1 0,0 0 0,-1-1 0,1 1 1,-1-1-1,0 1 0,1-1 0,-1 1 1,0-1-1,0 0 0,0 1 0,0-1 1,0 0-1,0 0 0,-2 2 0,-1 0 7,0-1 0,1 0-1,-1 0 1,0 0 0,0 0-1,0-1 1,0 1 0,-6 0-1,-9 1 13,-1 0 0,-36-1 0,45-1-44,-2-1-4,-7 1-265,1-2 0,-26-2 0,40 2 180,1 1 0,0-1 1,0 0-1,0 0 0,0-1 0,0 1 1,0-1-1,0 0 0,0 0 0,1 0 1,-1 0-1,1-1 0,-1 1 0,1-1 1,0 0-1,-5-6 0,8 8 19,-1 0 0,0 0-1,1 0 1,0 0 0,-1 0 0,1-1 0,0 1 0,-1 0-1,1 0 1,0-1 0,0 1 0,0 0 0,0 0-1,0-1 1,0 1 0,0 0 0,1 0 0,-1 0 0,0-1-1,1 1 1,-1 0 0,1 0 0,-1 0 0,1 0-1,-1 0 1,1 0 0,0 0 0,0 0 0,-1 0 0,1 0-1,0 0 1,0 0 0,0 0 0,0 1 0,0-1-1,0 0 1,0 1 0,1-1 0,0 0 0,28-12-4007</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13.660"/>
    </inkml:context>
    <inkml:brush xml:id="br0">
      <inkml:brushProperty name="width" value="0.05" units="cm"/>
      <inkml:brushProperty name="height" value="0.05" units="cm"/>
      <inkml:brushProperty name="color" value="#004F8B"/>
    </inkml:brush>
  </inkml:definitions>
  <inkml:trace contextRef="#ctx0" brushRef="#br0">102 0 1521,'0'0'14871,"2"93"-14647,-2-3 224,-19 9 656,-1-8-896,-1-9 113,0-13-113,9-9-208,4-12 0,5-7-16,3-11-593,0-10-1151</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14.477"/>
    </inkml:context>
    <inkml:brush xml:id="br0">
      <inkml:brushProperty name="width" value="0.05" units="cm"/>
      <inkml:brushProperty name="height" value="0.05" units="cm"/>
      <inkml:brushProperty name="color" value="#004F8B"/>
    </inkml:brush>
  </inkml:definitions>
  <inkml:trace contextRef="#ctx0" brushRef="#br0">268 185 3474,'0'0'7230,"0"-18"-5222,0-96-439,0 112-1535,0-1 1,0 1-1,0 0 0,-1 0 0,1 0 0,-1 0 1,1-1-1,-1 1 0,0 0 0,0 0 0,0 0 1,0 0-1,0 1 0,0-1 0,0 0 0,-1 0 1,1 1-1,-1-1 0,1 0 0,-1 1 0,0 0 1,0-1-1,1 1 0,-1 0 0,0 0 0,0 0 1,0 0-1,0 0 0,-1 1 0,1-1 0,0 0 0,0 1 1,0 0-1,0-1 0,-1 1 0,1 0 0,0 0 1,0 1-1,-4-1 0,-1 1-29,1-1 0,-1 1 1,0 1-1,0-1 0,1 1 0,-1 0 0,1 1 0,-1 0 1,1 0-1,0 0 0,-11 8 0,7-2 63,-1 1 0,1 0 1,1 1-1,0 0 0,0 1 0,1 0 0,1 0 0,0 0 1,1 1-1,0 0 0,1 0 0,0 1 0,1 0 0,1 0 0,0 0 1,1 0-1,0 0 0,1 0 0,1 1 0,0-1 0,2 15 1,-1-25-55,0 0 1,0-1-1,1 1 1,-1 0-1,1-1 1,-1 1-1,1-1 1,0 0 0,1 1-1,-1-1 1,0 0-1,1 0 1,0-1-1,0 1 1,4 3 0,0-2 38,-1 0 0,1 0 0,0-1 0,0 1 0,0-2 0,1 1 0,9 1 1,5 0 32,0-1 1,-1-1-1,1-1 1,35-3 0,-52 2-88,0-1 1,1 0 0,-1 0 0,0 0-1,0-1 1,0 1 0,0-1 0,0 0-1,0-1 1,0 1 0,0-1 0,-1 0-1,0 0 1,1-1 0,3-3 0,1-4-30,0 0 1,-1 0 0,0-1-1,8-17 1,-11 19 78,-4 10-60,0 0 1,-1 0-1,1 0 0,0 0 0,0 0 0,0 0 0,0 1 0,0-1 1,-1 0-1,1 0 0,0 1 0,0-1 0,0 0 0,-1 1 0,1-1 0,0 1 1,-1-1-1,1 1 0,0-1 0,-1 1 0,1 0 0,-1-1 0,1 1 0,0 0 1,-1-1-1,1 2 0,14 16-14,1 0 1,1-1-1,1-1 1,31 22-1,-39-31 73,0-2 0,0 1-1,1-1 1,0-1 0,0 0 0,0 0 0,0-1 0,1-1-1,-1 1 1,1-2 0,18 1 0,-24-2-36,-1 1 0,1-1 0,0-1 0,-1 1 0,1-1 0,0 0 0,-1 0 0,1 0 0,-1-1 0,1 0 0,-1 0 0,0-1 0,0 1 0,0-1 1,0 0-1,0 0 0,-1-1 0,0 1 0,1-1 0,-1 0 0,0 0 0,-1-1 0,1 1 0,-1-1 0,0 0 0,0 0 0,0 0 0,2-7 0,-1 3-46,-1 0 0,0 0-1,-1 0 1,0 0 0,0-1 0,-1 1-1,0 0 1,0-1 0,-1 1-1,-1-1 1,0 1 0,0-1 0,-4-14-1,4 19 10,-1 0 1,1 1-1,-1 0 0,0-1 0,0 1 0,-1 0 0,1 0 0,-1 0 0,0 0 1,0 0-1,0 1 0,-1 0 0,1-1 0,-1 1 0,0 0 0,0 1 0,0-1 0,0 1 1,0-1-1,0 1 0,-1 1 0,1-1 0,-1 0 0,0 1 0,1 0 0,-1 0 1,-9 0-1,-6 1-17,1 0 1,0 1-1,-1 1 1,1 1-1,0 1 1,0 0-1,-24 10 1,34-11 63,0 1 0,0-1 1,1 2-1,0-1 0,0 1 0,0 1 1,0-1-1,1 1 0,0 1 1,1-1-1,-1 1 0,1 0 1,0 1-1,1-1 0,0 1 0,0 0 1,-5 11-1,9-16-21,0 0 0,0-1 0,0 1 0,0-1 0,0 1 0,0 0 0,1 0 0,-1 0 0,1-1 0,0 1 1,0 0-1,0 0 0,0 0 0,0 0 0,1-1 0,-1 1 0,1 0 0,0 0 0,0-1 0,0 1 0,0-1 0,0 1 0,1 0 0,-1-1 0,1 0 0,-1 1 0,1-1 0,0 0 0,0 0 0,0 0 0,0 0 0,1-1 1,-1 1-1,0 0 0,1-1 0,-1 1 0,1-1 0,-1 0 0,1 0 0,0 0 0,3 0 0,11 4-1025,0-2 0,1 0-1,-1-1 1,1 0 0,21-2 0,18 0-3128</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14.868"/>
    </inkml:context>
    <inkml:brush xml:id="br0">
      <inkml:brushProperty name="width" value="0.05" units="cm"/>
      <inkml:brushProperty name="height" value="0.05" units="cm"/>
      <inkml:brushProperty name="color" value="#004F8B"/>
    </inkml:brush>
  </inkml:definitions>
  <inkml:trace contextRef="#ctx0" brushRef="#br0">1 1 8180,'0'0'1430,"22"-1"701,72 2-343,-87-1-1713,0 0 0,-1 1 0,1 0 0,-1 0 0,0 1-1,1 0 1,-1 0 0,0 0 0,0 1 0,0-1 0,0 2 0,-1-1 0,1 1 0,-1-1 0,0 1 0,0 1 0,0-1 0,0 1-1,-1 0 1,0 0 0,0 0 0,0 1 0,-1-1 0,1 1 0,-2 0 0,1 0 0,0 0 0,-1 0 0,0 0 0,-1 1 0,1-1 0,-1 1-1,-1-1 1,1 1 0,-1-1 0,0 1 0,0-1 0,-1 1 0,0-1 0,0 1 0,-1-1 0,1 0 0,-2 1 0,1-1 0,0 0 0,-7 10-1,-21 19 34,24-31-104,1 1-1,0 0 1,0 0-1,1 1 1,0 0-1,0-1 1,0 1 0,0 0-1,1 1 1,0-1-1,0 1 1,1-1-1,-3 12 1,6-17 7,-1 0 0,0 0 0,0 0-1,1 0 1,-1-1 0,1 1 0,-1 0 0,1 0 0,-1 0 0,1 0 0,0-1 0,-1 1-1,1 0 1,0 0 0,0-1 0,-1 1 0,1-1 0,0 1 0,0-1 0,0 1 0,0-1-1,0 1 1,0-1 0,0 0 0,0 0 0,1 1 0,32 6 371,-28-6-311,28 4-320,0-1 0,1-2 0,-1-1 0,0-2 0,36-5 0,-66 5-270,-1 1 1,1-2-1,-1 1 1,0 0 0,1-1-1,-1 1 1,0-1-1,0 0 1,0 0-1,0 0 1,-1 0-1,1-1 1,0 1-1,3-6 1,8-16-4901</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15.213"/>
    </inkml:context>
    <inkml:brush xml:id="br0">
      <inkml:brushProperty name="width" value="0.05" units="cm"/>
      <inkml:brushProperty name="height" value="0.05" units="cm"/>
      <inkml:brushProperty name="color" value="#004F8B"/>
    </inkml:brush>
  </inkml:definitions>
  <inkml:trace contextRef="#ctx0" brushRef="#br0">0 0 6499,'0'0'3532,"27"12"-989,-8-4-2051,-2-1-180,-1 0 1,1 1-1,-1 1 0,-1 0 0,0 1 1,0 1-1,-1 0 0,0 1 0,22 25 1,-18-11-164,-2-1 1,-1 2-1,-1 0 0,-1 1 1,-1 0-1,-1 1 1,-2 0-1,-1 0 0,-1 1 1,-2 0-1,-1 1 1,-1-1-1,-2 1 0,-3 43 1,0-57-149,0 0 1,-1-1-1,-1 1 1,-1-1-1,0 0 0,-1 0 1,-1-1-1,0 1 1,-1-2-1,-15 22 1,2-8-306,-1 0 1,-2-2-1,-52 45 1,57-56-2253,4-8-2131</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47.401"/>
    </inkml:context>
    <inkml:brush xml:id="br0">
      <inkml:brushProperty name="width" value="0.05" units="cm"/>
      <inkml:brushProperty name="height" value="0.05" units="cm"/>
      <inkml:brushProperty name="color" value="#004F8B"/>
    </inkml:brush>
  </inkml:definitions>
  <inkml:trace contextRef="#ctx0" brushRef="#br0">0 1 5523,'0'0'4172,"7"24"-2913,76 356 3007,-69-284-3726,17 87-351,-24-163-1116,-4-16-1485,-4-14-103,-4-16-825</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48.123"/>
    </inkml:context>
    <inkml:brush xml:id="br0">
      <inkml:brushProperty name="width" value="0.05" units="cm"/>
      <inkml:brushProperty name="height" value="0.05" units="cm"/>
      <inkml:brushProperty name="color" value="#004F8B"/>
    </inkml:brush>
  </inkml:definitions>
  <inkml:trace contextRef="#ctx0" brushRef="#br0">47 332 288,'-5'-23'1259,"0"-3"-1113,-9-37 2256,-6-71-1,19 128-2263,0 1 234,1-1 0,-1 1 0,1-1 0,0 1 0,1-1 1,-1 1-1,1-1 0,2-7 0,-2 11-279,1 0 0,-1 1 0,0-1 0,1 0 0,-1 1 0,1 0 0,-1-1 1,1 1-1,0 0 0,0 0 0,-1 0 0,1 0 0,0 0 0,0 0 0,0 1 0,0-1 0,0 0 0,0 1 0,0 0 1,1-1-1,-1 1 0,0 0 0,0 0 0,0 0 0,2 1 0,18 0 67,-1 1 0,0 0 0,0 2 0,0 1 0,0 0-1,-1 2 1,0 0 0,0 1 0,-1 1 0,21 13 0,7 7 356,-2 1 1,73 65-1,-102-81-415,-1 0-1,-1 1 0,0 1 0,-1 0 1,21 34-1,-30-44-99,-1 0 0,0 1 0,-1-1 0,1 1 0,-1-1-1,0 1 1,-1-1 0,0 1 0,0 0 0,0 0 0,-1 0 0,0 0 0,0-1 0,-1 1 0,1 0-1,-2 0 1,1 0 0,-1-1 0,0 1 0,0-1 0,-6 12 0,0-7 3,1 0 0,-1-1 0,-1 0 0,0-1 0,0 1 0,-1-2 0,0 0 0,-1 0 0,1 0 0,-17 7 0,-4 1-35,0-1 1,-58 18-1,55-23-39,1-3 1,-1 0 0,0-3-1,0 0 1,-37-2 0,69-2 65,1 0 1,-1 0 0,1 0 0,-1 0 0,1 0-1,-1 0 1,1 0 0,-1-1 0,1 1 0,-1 0-1,1-1 1,0 1 0,-1-1 0,1 0-1,-1 1 1,1-1 0,0 0 0,0 0 0,0 0-1,-1 0 1,1 0 0,0 0 0,0 0 0,0 0-1,0 0 1,1-1 0,-1 1 0,0 0 0,0-1-1,1 1 1,-2-3 0,2 2-14,0 0 0,0 0 0,1 0 0,-1 0 0,0 0 0,1 0-1,-1 0 1,1 0 0,0 0 0,-1 0 0,1 0 0,0 0 0,0 0 0,0 0 0,0 1 0,1-1 0,-1 1 0,0-1 0,1 1 0,-1-1 0,1 1-1,0 0 1,1-2 0,8-4-4,1 1 0,-1 0-1,1 1 1,0 0 0,1 1-1,-1 0 1,1 1 0,0 0-1,-1 1 1,1 0 0,0 2-1,0-1 1,0 1 0,0 1-1,20 3 1,-28-2 52,1 0 0,0 1 0,-1-1 0,0 1 0,0 0 0,1 1 0,-2-1 0,1 1 0,7 7 0,39 48 404,-9-10-78,-32-40-326,1 1 1,1-2-1,-1 0 1,1 0-1,1-1 1,-1 0 0,1-1-1,0-1 1,1 0-1,-1-1 1,17 4-1,-2-4 17,0 0-1,1-2 1,-1-1-1,46-5 1,-69 4-30,1 0 0,-1-1 0,0 0-1,1 0 1,-1 0 0,0 0 0,0-1 0,0 0 0,0 0 0,0 0-1,-1-1 1,1 0 0,-1 0 0,1 0 0,-1 0 0,0-1 0,0 1-1,-1-1 1,1 0 0,-1 0 0,1-1 0,-1 1 0,-1-1 0,1 1 0,-1-1-1,1 0 1,-2 0 0,1 0 0,0 0 0,-1 0 0,0 0 0,0-1-1,0 1 1,-1 0 0,0-8 0,0 3 5,0-1 1,-1 1-1,0 0 0,-1 0 0,0 0 1,0 0-1,-1 0 0,0 1 1,-9-19-1,9 23-35,-1 0 0,0 0 0,0 0 1,0 0-1,-1 0 0,0 1 0,1-1 0,-2 1 0,1 1 1,0-1-1,-1 1 0,1 0 0,-1 0 0,0 1 1,0-1-1,-12-2 0,13 4 4,1-1-1,-1 1 1,0 0 0,1 1 0,-1-1-1,0 1 1,0 0 0,1 0-1,-1 0 1,0 1 0,0 0 0,1 0-1,-1 0 1,0 0 0,1 1-1,-1 0 1,1-1 0,0 2-1,0-1 1,-1 0 0,1 1 0,1 0-1,-5 4 1,3-1-7,0 0 0,1 0 0,-1 1 0,2 0 0,-1 0 0,1 0 0,0 0 0,0 0 1,1 1-1,0-1 0,0 1 0,1-1 0,-1 13 0,1-13 26,0-1 0,1 0 0,0 1 0,0-1 0,0 0 0,1 1 0,0-1 0,0 0 0,1 0 0,-1 1 0,1-1 1,1 0-1,-1-1 0,4 7 0,-2-8 4,0 1 0,0-1 0,0 0 0,1-1 0,-1 1 1,1-1-1,0 1 0,0-2 0,0 1 0,0 0 0,0-1 0,1 0 1,-1 0-1,1-1 0,10 2 0,2 1 55,1-1 0,0-1 0,0-1 0,0 0 1,23-3-1,-32 0-375,1 0 0,-1 0 0,0 0 1,15-7-1,-18 6-371,-1 0 0,0-1 0,1 1 1,-1-1-1,-1-1 0,1 1 0,6-7 0,14-19-4619</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48.626"/>
    </inkml:context>
    <inkml:brush xml:id="br0">
      <inkml:brushProperty name="width" value="0.05" units="cm"/>
      <inkml:brushProperty name="height" value="0.05" units="cm"/>
      <inkml:brushProperty name="color" value="#004F8B"/>
    </inkml:brush>
  </inkml:definitions>
  <inkml:trace contextRef="#ctx0" brushRef="#br0">0 10 2817,'0'0'3919,"3"17"-3030,3 21 661,3 0 0,18 52 0,-13-54-666,20 47 129,-34-83-888,0-25 548,0-188-1661,0 211 986,0 0-1,0 1 0,0-1 1,0 0-1,0 0 1,1 1-1,-1-1 0,0 0 1,1 1-1,-1-1 0,1 0 1,0 1-1,-1-1 0,2-1 1,-1 3 1,-1 0 0,0-1 0,1 1 0,-1 0 1,1 0-1,-1 0 0,0-1 0,1 1 0,-1 0 0,1 0 0,-1 0 1,1 0-1,-1 0 0,1 0 0,-1 0 0,1 0 0,-1 0 0,0 0 1,1 0-1,-1 1 0,1-1 0,-1 0 0,1 0 0,-1 0 0,0 0 1,1 1-1,-1-1 0,1 0 0,-1 0 0,0 1 0,1 0 1,3 3 19,1 0 1,-1 0 0,-1 1 0,1 0 0,-1 0 0,5 7-1,11 26 339,-12-23-163,0 1-1,1-1 1,1 0 0,1-1 0,0 0-1,0 0 1,1-1 0,1-1 0,1 0-1,14 12 1,-25-23-180,0 1 0,0-1 0,0 0-1,0 0 1,0 0 0,0 0 0,0 0 0,1-1-1,-1 1 1,0 0 0,0-1 0,1 0 0,-1 0-1,0 1 1,0-1 0,1-1 0,-1 1 0,0 0-1,1 0 1,-1-1 0,0 0 0,0 1 0,0-1-1,1 0 1,-1 0 0,0 0 0,0 0-1,0 0 1,-1-1 0,1 1 0,0 0 0,0-1-1,-1 0 1,1 1 0,-1-1 0,1 0 0,1-3-1,5-7-126,-2-1 1,0 1-1,0-1 0,-1 0 0,3-14 0,-5 19-16,36-166-480,-39 174 608,0 0 0,0 0 0,0 0 0,0 0 0,0 0 0,0-1 0,0 1 1,0 0-1,0 0 0,0 0 0,0 0 0,0 0 0,0 0 0,0 0 0,1 0 1,-1 0-1,0-1 0,0 1 0,0 0 0,0 0 0,0 0 0,0 0 1,0 0-1,0 0 0,0 0 0,0 0 0,0 0 0,1 0 0,-1 0 0,0 0 1,0 0-1,0 0 0,0 0 0,0 0 0,0 0 0,0 0 0,0 0 0,0 0 1,1 0-1,-1 0 0,0 0 0,0 0 0,0 0 0,0 0 0,0 0 1,0 0-1,0 0 0,0 0 0,1 0 0,-1 0 0,0 0 0,0 0 0,0 0 1,0 0-1,0 0 0,0 0 0,0 0 0,0 0 0,0 1 0,0-1 0,0 0 1,0 0-1,0 0 0,0 0 0,1 0 0,5 11-17,3 14 28,-5-12 72,1 1 0,0-1 0,1 0 0,0-1 0,1 1 0,0-1 0,1-1 0,13 15 0,-15-20-201,0 0 0,1-1 0,-1 0 0,1 0-1,0 0 1,11 4 0,-10-5-472,0-1 0,1 0 0,0 0 0,0-1 0,0 0 0,13 0 0,28 0-3932</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49.245"/>
    </inkml:context>
    <inkml:brush xml:id="br0">
      <inkml:brushProperty name="width" value="0.05" units="cm"/>
      <inkml:brushProperty name="height" value="0.05" units="cm"/>
      <inkml:brushProperty name="color" value="#004F8B"/>
    </inkml:brush>
  </inkml:definitions>
  <inkml:trace contextRef="#ctx0" brushRef="#br0">367 135 5955,'0'0'8003,"-4"-16"-6663,-13-49-559,16 62-703,0 1 1,0-1-1,-1 1 0,1-1 0,-1 1 0,0 0 0,0-1 0,0 1 1,0 0-1,0 0 0,0 1 0,0-1 0,-1 0 0,1 1 0,-1-1 0,1 1 1,-1 0-1,-2-2 0,-47-7 630,43 9-668,-5-1 29,0 1 0,-1 0 0,1 1-1,0 1 1,0 0 0,-1 1 0,1 0 0,-24 9-1,33-10-79,0 1 0,0 1 0,0-1 0,0 1-1,0 0 1,0 0 0,1 0 0,-1 0 0,1 1-1,0 0 1,0 0 0,0 0 0,1 0 0,0 1 0,-1 0-1,1-1 1,1 1 0,-1 0 0,1 0 0,0 1-1,0-1 1,1 0 0,-1 1 0,1-1 0,-1 9 0,1-9 13,1 0 1,-1 1-1,1-1 1,0 0-1,0 1 1,1-1-1,-1 0 1,1 1-1,0-1 1,1 0-1,-1 0 1,1 0-1,0 0 1,0 0-1,1 0 1,0-1-1,-1 1 1,1-1-1,1 0 1,-1 0-1,1 0 1,-1 0-1,1 0 1,0-1-1,1 0 1,-1 1-1,1-2 1,-1 1-1,1 0 1,0-1-1,0 0 1,0 0-1,10 2 1,3 1 76,1 0 0,-1-2 0,28 3 1,-37-5-87,0 0 0,0-1 0,1-1 0,-1 1 0,0-1 0,0-1 1,0 0-1,0 0 0,10-4 0,-16 3 0,0 1-1,0-1 1,0 0-1,0 0 1,0 0 0,0 0-1,-1 0 1,1-1-1,-1 1 1,0-1-1,0 1 1,0-1 0,-1 0-1,1 0 1,-1 0-1,0 0 1,0 0 0,-1 0-1,1 0 1,-1-1-1,0 1 1,0 0 0,0-5-1,0-1 0,-1 1-1,0 0 1,0 0 0,-1 0-1,0 0 1,0 0 0,-1 0-1,0 0 1,-7-11 0,8 16 14,0 0 0,0 1 1,0-1-1,-1 1 1,1 0-1,-1 0 0,0 0 1,0 0-1,-6-5 1,9 8-13,0 0 0,0 0 1,-1 0-1,1 0 1,0 1-1,0-1 0,0 0 1,-1 0-1,1 0 1,0 0-1,0 0 0,-1 0 1,1 0-1,0 0 1,0 1-1,0-1 0,-1 0 1,1 0-1,0 0 1,0 0-1,0 1 0,0-1 1,0 0-1,0 0 1,-1 1-1,1-1 0,0 0 1,0 0-1,0 0 1,0 1-1,0-1 0,0 0 1,0 0-1,0 1 1,0-1-1,0 0 0,0 0 1,0 1-1,0-1 1,0 0-1,0 0 0,0 0 1,0 1-1,0-1 1,0 0-1,0 0 0,1 1 1,-1-1-1,0 1-42,0 13-18,0 1-1,1-1 1,0 1 0,1-1 0,1 0-1,7 21 1,-8-30 92,1 1-1,-1-1 0,2 1 1,-1-1-1,0 0 1,1 0-1,0-1 0,0 1 1,0-1-1,1 0 0,0 0 1,-1 0-1,1 0 1,1-1-1,-1 0 0,0 0 1,1-1-1,9 4 0,-6-3-35,0 0 0,1-1 0,-1 0 0,1-1 0,0 0 0,-1 0 0,1-1 0,0 0 0,-1-1 0,1 0 0,0-1 0,-1 0-1,0 0 1,1-1 0,-1 0 0,0-1 0,0 0 0,-1 0 0,1-1 0,-1 0 0,11-8 0,-11 6-80,0 0 1,0-1-1,-1 0 1,1 0 0,-2 0-1,1-1 1,-1 0-1,-1-1 1,1 1-1,-2-1 1,1 0 0,-1 0-1,-1 0 1,0-1-1,0 1 1,-1-1-1,-1 0 1,1-17 0,17 67 1001,-16-30-883,1-1 0,0 1 0,0-1 0,1 0 0,0 0-1,1 0 1,-1 0 0,1-1 0,1 0 0,-1 0 0,1-1 0,1 0 0,-1 0 0,1-1 0,0 0-1,0 0 1,0-1 0,1 0 0,0 0 0,0-1 0,0 0 0,0 0 0,15 1 0,62 1-5699,-48-5-719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0:59.719"/>
    </inkml:context>
    <inkml:brush xml:id="br0">
      <inkml:brushProperty name="width" value="0.05" units="cm"/>
      <inkml:brushProperty name="height" value="0.05" units="cm"/>
      <inkml:brushProperty name="color" value="#004F8B"/>
    </inkml:brush>
  </inkml:definitions>
  <inkml:trace contextRef="#ctx0" brushRef="#br0">35 0 6195,'0'0'3231,"-4"22"-2025,-10 67 139,-1 94 1,15-172-1277,-1 22 84,1-1-1,2 0 1,7 39 0,-7-63-133,0 1 1,0-1 0,0 0 0,1 0 0,1 0-1,-1-1 1,1 1 0,1-1 0,-1 0 0,1 0 0,0 0-1,1-1 1,-1 1 0,2-1 0,-1-1 0,0 1-1,12 6 1,-14-9-17,0-1-1,1 0 1,-1 0 0,0-1-1,1 1 1,0-1 0,-1 0-1,1 0 1,0 0-1,0-1 1,-1 1 0,1-1-1,0-1 1,0 1-1,-1-1 1,1 1 0,0-1-1,0-1 1,-1 1-1,1-1 1,-1 1 0,0-1-1,1-1 1,-1 1-1,0 0 1,0-1 0,0 0-1,4-4 1,2-2-55,-1-1 0,0 0 1,0-1-1,-1 0 0,0 0 0,-1-1 1,0 0-1,8-20 0,-14 32 96,-1 0-1,0-1 1,1 1-1,-1 0 1,0 0-1,1 0 1,-1 0-1,1 0 1,-1-1-1,0 1 1,1 0-1,-1 0 1,1 0-1,-1 0 1,1 0-1,-1 0 1,0 0-1,1 0 1,-1 1-1,1-1 1,-1 0-1,0 0 1,1 0-1,-1 0 1,1 0-1,-1 1 1,0-1-1,1 0 1,-1 0-1,0 1 1,1-1-1,-1 0 1,0 0-1,0 1 1,1-1-1,-1 0 1,0 1-1,0-1 1,1 1-1,-1-1 1,0 1-1,23 24-119,-6-6 181,-11-15-77,-1-1 1,1 1 0,0-1 0,0 0 0,1 0-1,-1 0 1,1-1 0,-1 0 0,1 0 0,0-1-1,0 0 1,8 0 0,7-1 24,0 0 0,34-7 0,-42 4-62,0 1-1,0 0 1,1 2-1,-1-1 0,0 2 1,0-1-1,1 2 0,16 4 1,13 9 47,-28-9-7,0 0-1,1-1 1,-1 0 0,1-2 0,0 0 0,22 1-1,-37-5-15,0 1-1,0-1 1,0 0-1,0 0 1,0 0-1,0 0 0,0 0 1,0 0-1,-1 0 1,1-1-1,0 1 1,-1-1-1,1 1 1,-1-1-1,1 0 1,-1 1-1,0-1 0,0 0 1,0 0-1,0 0 1,0 0-1,0 0 1,0 0-1,-1 0 1,1 0-1,-1-1 1,1 1-1,-1-4 0,7-65-44,-8 63 12,0-1 0,-1 0 0,0 1-1,0 0 1,-1-1 0,0 1 0,0 0 0,-1 0-1,0 1 1,0-1 0,-1 1 0,0 0-1,0 0 1,-1 0 0,0 1 0,0 0 0,0 0-1,-1 1 1,0-1 0,0 1 0,-12-6 0,10 5-6,-1 1 0,0 0 1,0 1-1,-1 0 1,1 0-1,-1 1 0,0 0 1,0 1-1,0 1 0,0-1 1,0 2-1,0-1 1,0 2-1,0-1 0,0 2 1,-19 3-1,24-2 17,1-1 0,0 1 1,0 0-1,0 1 0,0-1 0,0 1 0,1 0 0,-1 0 1,1 0-1,0 0 0,0 1 0,1 0 0,-1 0 1,1 0-1,0 0 0,1 0 0,-1 1 0,1-1 0,0 1 1,0 0-1,-1 8 0,2-8-31,-1-1 1,1 1-1,1 1 1,-1-1-1,1 0 1,0 0-1,0 0 1,1 0-1,0 0 1,0 0-1,0 0 1,1 0-1,0-1 1,0 1-1,1 0 1,-1-1 0,1 1-1,0-1 1,0 0-1,1 0 1,4 4-1,-1-2-451,1 0 0,1-1-1,-1 0 1,12 5 0,42 17-4162</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49.699"/>
    </inkml:context>
    <inkml:brush xml:id="br0">
      <inkml:brushProperty name="width" value="0.05" units="cm"/>
      <inkml:brushProperty name="height" value="0.05" units="cm"/>
      <inkml:brushProperty name="color" value="#004F8B"/>
    </inkml:brush>
  </inkml:definitions>
  <inkml:trace contextRef="#ctx0" brushRef="#br0">0 198 9300,'0'0'4063,"23"13"-2734,74 39-195,-84-47-928,-1-1-1,1 0 1,0-1 0,0 0-1,0-1 1,0 0 0,0-1-1,1-1 1,-1 0 0,23-3-1,-4 0 91,-28 4-245,1-2 0,-1 1 0,0 0-1,1-1 1,-1 0 0,0 0 0,0 0-1,0-1 1,0 0 0,0 1 0,0-1-1,0 0 1,0-1 0,-1 1 0,1-1-1,-1 0 1,1 0 0,-1 0 0,0 0-1,0 0 1,-1-1 0,1 1 0,2-5-1,-1-1 2,-1 0-1,0-1 0,0 1 0,-1-1 0,0 1 0,0-1 0,-1 0 0,-1 0 0,0-10 0,-1 15-63,1 0 0,-1 0 0,0 0 0,-1 0 0,1 0 0,-1 0 0,0 1 0,0-1 0,-1 1 1,0-1-1,1 1 0,-1 0 0,0 0 0,-1 0 0,1 0 0,-1 1 0,0 0 0,0-1 0,0 1 0,0 1 0,-6-4 0,3 1-30,0 2-1,0-1 1,-1 1-1,1 0 1,-1 0 0,0 1-1,1 0 1,-1 1 0,0-1-1,0 2 1,0-1 0,0 1-1,-10 1 1,15 0 24,0 0 1,-1 1-1,1 0 1,0-1-1,0 1 1,0 0-1,0 0 1,1 1-1,-1-1 1,0 1-1,1-1 1,0 1-1,-1 0 1,1 0-1,0 0 1,1 0-1,-1 0 1,0 0-1,1 1 1,0-1-1,0 1 1,-1 4 0,-4 11-11,1 0 0,-3 33 0,3-8 120,2 0 0,1 0 0,3 0 0,7 46 0,-5-66-51,2 0 0,0 0 0,2-1 0,1 1 0,0-1 1,2-1-1,0 0 0,25 37 0,-35-58-92,0 0 0,1-1 0,-1 1 0,0 0 0,0-1 0,1 1 0,-1-1 0,0 1 0,1-1 0,-1 1 0,1-1 1,-1 1-1,1-1 0,-1 1 0,1-1 0,-1 1 0,1-1 0,-1 0 0,1 1 0,-1-1 0,1 0 0,0 1 0,-1-1 0,1 0 0,-1 0 0,1 0 0,0 0 0,-1 1 0,1-1 0,0 0 0,-1 0 0,1 0 1,0-1-1,-1 1 0,1 0 0,0 0 0,-1 0 0,1 0 0,0 0 0,-1-1 0,1 1 0,0 0 0,-1-1 0,1 1 0,-1 0 0,1-1 0,-1 1 0,1-1 0,-1 1 0,1-1 0,-1 1 0,0-1 0,1 1 0,-1-1 1,1 1-1,-1-2 0,17-43-5003,-14 34 3605,9-31-3030</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50.725"/>
    </inkml:context>
    <inkml:brush xml:id="br0">
      <inkml:brushProperty name="width" value="0.05" units="cm"/>
      <inkml:brushProperty name="height" value="0.05" units="cm"/>
      <inkml:brushProperty name="color" value="#004F8B"/>
    </inkml:brush>
  </inkml:definitions>
  <inkml:trace contextRef="#ctx0" brushRef="#br0">19 159 3874,'0'0'9487,"-3"3"-9322,1 0-106,0-1 0,1 1 0,-1 0-1,1 0 1,-1 0 0,1 1 0,0-1 0,0 0 0,0 0-1,1 1 1,-1-1 0,1 0 0,-1 1 0,1-1 0,1 0-1,-1 1 1,0-1 0,1 0 0,-1 1 0,1-1-1,0 0 1,0 0 0,3 6 0,-2-3-1,1-1-1,0 0 1,0-1 0,0 1 0,0 0 0,1-1-1,-1 0 1,1 1 0,1-2 0,-1 1-1,0 0 1,1-1 0,0 0 0,7 4 0,3-2-11,0 0 1,1-2 0,-1 0 0,1 0 0,0-2-1,0 0 1,0 0 0,0-2 0,0 0 0,0 0-1,17-6 1,-29 6-113,1-1 0,-1 0 0,0-1 1,0 1-1,0-1 0,0 1 0,0-1 0,0-1 0,-1 1 0,1 0 0,-1-1 0,0 0 0,0 0 1,-1 0-1,1 0 0,-1 0 0,0 0 0,0-1 0,0 1 0,0-1 0,-1 1 0,0-1 0,0 0 1,0 1-1,0-10 0,0 8 108,-1-1 1,1 1 0,-1-1-1,0 1 1,-1-1-1,0 1 1,0-1 0,0 1-1,-1-1 1,0 1-1,0 0 1,-1 0 0,0 0-1,0 0 1,0 0-1,0 1 1,-1-1 0,-7-7-1,10 13 363,0 23-201,1-16-193,1 0-1,0-1 1,0 0 0,1 1 0,0-1-1,0 0 1,0 1 0,1-1-1,0 0 1,0-1 0,0 1 0,1-1-1,0 1 1,0-1 0,0 0-1,1 0 1,0-1 0,0 0 0,0 1-1,0-2 1,1 1 0,-1 0-1,1-1 1,0 0 0,0-1-1,8 3 1,2 1 21,0-1-1,1 0 0,-1-1 1,1-1-1,0-1 1,0 0-1,0-1 1,0-1-1,18-2 0,-31 1-28,0 0 0,0 0-1,0 0 1,0-1-1,-1 1 1,1-1 0,-1 0-1,1 0 1,-1-1 0,0 1-1,0 0 1,0-1-1,0 0 1,0 0 0,0 0-1,-1 0 1,0 0 0,1 0-1,-1-1 1,0 1-1,-1-1 1,1 0 0,-1 1-1,1-1 1,-1 0-1,0 0 1,0-4 0,0 2 11,0 1 1,0-1-1,0 1 1,-1-1-1,0 1 0,0-1 1,-1 0-1,1 1 1,-1-1-1,0 1 1,-1-1-1,1 1 1,-1 0-1,0 0 0,-1-1 1,1 1-1,-1 1 1,-6-10-1,10 29 460,10 10-712,-4-15 227,1-1 1,1 0-1,0-1 1,0 0-1,0 0 1,1-1-1,0 0 1,1 0 0,0-2-1,0 1 1,0-1-1,0-1 1,19 5-1,-9-4-20,1-1 1,-1-1-1,1 0 0,-1-2 0,1-1 0,39-4 0,-55 3 45,0 0 0,0 0 0,-1-1 1,1 1-1,-1-1 0,1 0 0,-1-1 0,0 1 0,1-1 0,-1 0 0,-1-1 1,1 1-1,0-1 0,-1 0 0,0 0 0,0 0 0,0-1 0,0 1 0,-1-1 1,1 0-1,-1 0 0,-1 0 0,1 0 0,-1-1 0,0 1 0,0-1 0,0 0 0,-1 1 1,0-1-1,0 0 0,0 0 0,-1-6 0,0 7-16,0 0-1,-1 0 1,1 0-1,-1 0 1,0 0-1,-1 1 1,1-1 0,-1 0-1,-3-7 1,3 10 11,1 0 0,0 0 1,-1 0-1,1 0 1,-1 1-1,1-1 0,-1 0 1,0 1-1,0 0 0,1-1 1,-1 1-1,0 0 1,0 0-1,-1 0 0,1 0 1,0 0-1,0 0 1,0 0-1,-1 1 0,1-1 1,0 1-1,-1 0 0,-2 0 1,4 0-20,0 0 1,0 1-1,1-1 0,-1 1 1,0-1-1,0 1 0,0-1 1,1 1-1,-1-1 0,0 1 1,0 0-1,1 0 0,-1-1 1,1 1-1,-1 0 1,1 0-1,-1-1 0,1 1 1,-1 0-1,1 0 0,0 0 1,-1 0-1,1 0 0,0 0 1,0 0-1,-1 0 0,1 0 1,0 0-1,1 1 1,-3 36-37,2-32 37,0 2-3,0 0 1,1 0 0,0 1-1,0-1 1,1-1-1,0 1 1,0 0 0,1 0-1,4 9 1,-5-13 16,1 1 0,0-1 0,0-1 0,0 1 0,0 0 0,1-1 0,-1 0 0,1 1 0,0-1 0,0-1 1,0 1-1,1-1 0,-1 1 0,0-1 0,1 0 0,-1-1 0,6 2 0,-4-1 2,-1-1 1,1 1-1,-1-1 0,1-1 1,-1 1-1,1-1 0,0 0 0,-1 0 1,1 0-1,-1-1 0,1 0 1,0 0-1,-1-1 0,0 1 1,1-1-1,-1 0 0,0 0 0,0-1 1,0 0-1,6-4 0,1-4-225,-1 0-1,0 0 0,-1-1 1,-1-1-1,15-22 1,21-29-573,-40 58 837,0 1 0,1 0-1,-1 0 1,1 0 0,0 0-1,0 1 1,1 0 0,-1 1-1,1-1 1,0 1 0,-1 0-1,2 1 1,-1 0 0,0 0 0,0 0-1,1 1 1,-1 0 0,0 1-1,1 0 1,-1 0 0,1 0-1,-1 1 1,1 0 0,-1 0-1,0 1 1,0 0 0,13 5 0,-11-3 77,0 0 0,-1 1 0,1 0 0,-1 0 0,0 1 0,0 0 0,0 0 0,-1 1 1,0 0-1,-1 0 0,1 1 0,-1 0 0,-1 0 0,0 0 0,0 1 0,0 0 0,-1 0 1,0 0-1,-1 0 0,4 16 0,-6-20-107,0 0-1,0 0 1,-1 0-1,1 0 1,-1 0 0,0 0-1,0 0 1,-1 0-1,1 0 1,-1-1 0,-1 1-1,1 0 1,0 0 0,-5 8-1,4-10-5,-1 0-1,0 0 0,1-1 1,-1 1-1,0-1 0,0 1 1,0-1-1,-1 0 0,1 0 1,0 0-1,-1-1 0,0 1 1,1-1-1,-1 0 0,0 0 1,1 0-1,-1-1 0,0 1 1,-7-1-1,1 1-61,-1 0 0,1 0 0,-1-1 0,0-1 1,1 0-1,-1 0 0,-9-3 0,16 3-67,1-1 0,0 1-1,1-1 1,-1 1 0,0-1 0,0 0 0,1 0 0,-1 0 0,1 0 0,0 0 0,-1-1 0,1 1 0,0-1 0,0 1 0,1-1-1,-1 0 1,0 0 0,1 0 0,0 0 0,0 0 0,0 0 0,0 0 0,0 0 0,1 0 0,-1 0 0,1-1 0,0-3-1,-1-38-2997,1-9-2323</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1:51.063"/>
    </inkml:context>
    <inkml:brush xml:id="br0">
      <inkml:brushProperty name="width" value="0.05" units="cm"/>
      <inkml:brushProperty name="height" value="0.05" units="cm"/>
      <inkml:brushProperty name="color" value="#004F8B"/>
    </inkml:brush>
  </inkml:definitions>
  <inkml:trace contextRef="#ctx0" brushRef="#br0">0 1 15783,'0'0'5075</inkml:trace>
  <inkml:trace contextRef="#ctx0" brushRef="#br0" timeOffset="1">31 208 7475,'0'0'5347,"2"7"-7828,-10-14-3970</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27.246"/>
    </inkml:context>
    <inkml:brush xml:id="br0">
      <inkml:brushProperty name="width" value="0.05" units="cm"/>
      <inkml:brushProperty name="height" value="0.05" units="cm"/>
      <inkml:brushProperty name="color" value="#004F8B"/>
    </inkml:brush>
  </inkml:definitions>
  <inkml:trace contextRef="#ctx0" brushRef="#br0">112 178 1297,'0'0'7358,"-18"1"-6246,-6 1-780,-46 4 2775,109 5-2344,62-1 434,189-5-1,-155-7-740,1551-71 2435,-1557 64-2812,1344-113 1036,-1451 118-1263,-19 2-1896,-14 2-2212,-22 0-2788</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4:53:29.070"/>
    </inkml:context>
    <inkml:brush xml:id="br0">
      <inkml:brushProperty name="width" value="0.05" units="cm"/>
      <inkml:brushProperty name="height" value="0.05" units="cm"/>
      <inkml:brushProperty name="color" value="#004F8B"/>
    </inkml:brush>
  </inkml:definitions>
  <inkml:trace contextRef="#ctx0" brushRef="#br0">12 75 16,'0'0'3263,"-12"-10"4226,564-25-3761,-305 13-2950,-156 14-1915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1:00.787"/>
    </inkml:context>
    <inkml:brush xml:id="br0">
      <inkml:brushProperty name="width" value="0.05" units="cm"/>
      <inkml:brushProperty name="height" value="0.05" units="cm"/>
      <inkml:brushProperty name="color" value="#004F8B"/>
    </inkml:brush>
  </inkml:definitions>
  <inkml:trace contextRef="#ctx0" brushRef="#br0">273 368 8420,'0'0'2617,"2"-18"-1649,2-6-363,-2 13-167,-1 1 0,1-1 0,-2 0 0,1 0 0,-1 0 0,-3-15 1,3 23-388,0 1 1,-1-1 0,1 1 0,-1 0 0,1-1 0,-1 1 0,0 0 0,0-1 0,0 1 0,0 0-1,-1 0 1,1 0 0,-1 0 0,1 0 0,-1 0 0,1 0 0,-1 1 0,0-1 0,0 0 0,0 1 0,-3-2-1,1 1-38,0 1 0,0-1 0,0 1-1,0 0 1,0 1 0,0-1 0,0 1-1,0-1 1,-1 1 0,1 1 0,-7 0-1,1 1-38,0 0-1,0 0 1,1 1-1,-1 0 1,1 1-1,0 0 1,0 1-1,0 0 1,-13 10-1,13-7 22,1 1 0,0 0 1,0 0-1,1 0 0,1 1 0,0 0 0,0 1 0,1-1 0,0 1 0,1 0 0,0 0 0,0 1 0,2-1 0,-1 1 1,1 0-1,0 19 0,2-12 28,0-1 0,2 1 0,0-1 0,1 0 0,1 1 0,0-2 0,2 1 0,0 0 0,17 32 0,39 52 291,-45-77-224,0 0-1,-2 2 0,0 0 0,-2 0 1,-2 2-1,11 35 0,-21-62-103,0-1 0,-1 1 0,1 0-1,-1-1 1,1 1 0,-1 0 0,0-1-1,1 1 1,-1 0 0,0 0 0,0-1 0,-1 1-1,1 0 1,0-1 0,0 1 0,-1 0 0,1 0-1,-1-1 1,0 1 0,1-1 0,-1 1 0,0-1-1,0 1 1,0-1 0,0 1 0,0-1 0,0 0-1,-1 1 1,1-1 0,0 0 0,-1 0-1,1 0 1,0 0 0,-1 0 0,0 0 0,-1 0-1,-4 0-82,0 0 0,0 0 0,0-1 0,0 0 0,0 0 0,0-1 0,-11-2 0,12 2 50,1 0 0,0 0-1,0-1 1,0 0-1,0 0 1,0 0 0,1-1-1,-1 0 1,1 0 0,-1 0-1,1 0 1,0-1 0,0 1-1,0-1 1,1 0 0,-1 0-1,1 0 1,0-1 0,0 1-1,1-1 1,-1 0 0,1 0-1,0 0 1,0 0 0,1 0-1,-2-9 1,1 5 27,1 1 0,0-1-1,0 0 1,1 0 0,0 1 0,0-1 0,1 0 0,0 1 0,1-1-1,0 0 1,0 1 0,1 0 0,0 0 0,0-1 0,9-13-1,15-10-26,0 1 0,2 1-1,2 1 1,0 2 0,38-25-1,13-12-52,-58 44 54,20-16 147,-1-2 1,53-61-1,-86 88 72,0-2 0,-1 1 0,-1-1 0,0 0 0,0-1 0,-2 1 0,0-2 0,0 1-1,-1-1 1,-1 1 0,-1-1 0,0 0 0,2-31 0,-5 31 25,1 10-133,-1 0 1,0 0 0,0 0-1,-1 0 1,1 0 0,-1 1-1,-3-9 1,4 12-61,-1-1 0,0 1 0,0 0 0,0-1 0,0 1 0,0 0 0,-1 0 0,1 0 0,0 0 0,-1 0 0,1 0 0,0 0 0,-1 0 0,1 0 0,-1 1 0,0-1 1,1 1-1,-1-1 0,1 1 0,-1 0 0,0-1 0,1 1 0,-1 0 0,0 0 0,1 0 0,-4 1 0,0-1-13,-1 1-1,0 1 1,0-1 0,1 1-1,-1 0 1,1 0 0,-1 0 0,1 1-1,0 0 1,0 0 0,0 1-1,1-1 1,-1 1 0,1 0 0,0 0-1,0 0 1,0 1 0,0-1-1,1 1 1,0 0 0,-4 7-1,-4 7 26,1 1-1,1 1 0,1 0 0,-8 25 1,12-28 8,-1 0 1,2 0 0,0 0 0,2 0 0,0 36 0,1-47-16,1 1 0,0-1 1,0 0-1,1 1 0,0-1 0,0 0 0,0 0 1,1 0-1,0-1 0,1 1 0,0-1 0,0 0 0,0 0 1,0 0-1,1 0 0,0-1 0,7 7 0,2-3 14,0 0 0,1-1-1,0-1 1,0 0 0,0-1-1,1-1 1,0 0 0,0-1-1,1-1 1,-1 0 0,1-2-1,-1 1 1,1-2 0,-1 0 0,30-5-1,-43 4-28,1 0-1,-1 0 1,0 0 0,0 0-1,1-1 1,-1 1 0,0-1-1,0 0 1,-1 0-1,1 0 1,0 0 0,-1-1-1,1 1 1,-1-1-1,0 1 1,1-1 0,-1 0-1,-1 0 1,1 0 0,0 0-1,-1 0 1,1 0-1,-1 0 1,0-1 0,0 1-1,-1 0 1,2-6 0,1-11-43,-1 0 1,-1 0 0,-3-34 0,1 22 106,1 24-73,0-16 113,2 19-96,1 12-112,2 10 85,1 1 1,1-1 0,0-1 0,1 1-1,1-1 1,1-1 0,0 0-1,15 17 1,-18-24 26,0-1 0,0-1 0,1 0 0,0 0 0,0 0 0,0-1 0,1 0 1,0 0-1,0-1 0,0-1 0,0 1 0,1-2 0,0 1 0,-1-1 0,1 0 0,0-1 0,10 0 0,-11-1-15,1 0 0,-1 0 0,0-1 0,0 0 0,0 0 1,0-1-1,0 0 0,0-1 0,0 0 0,9-5 0,-12 4-15,-1 1-1,1-1 1,-1-1 0,0 1-1,0-1 1,-1 0-1,1 0 1,-1 0 0,0-1-1,-1 1 1,1-1 0,-1 0-1,0 0 1,4-12-1,-3 3-76,0 4 124,-1 1 1,1-1 0,1 0-1,9-15 1,-13 25-22,0-1 1,-1 1-1,1 0 1,0-1-1,0 1 1,0 0-1,0 0 0,0 0 1,1 0-1,-1 0 1,0 0-1,0 0 0,1 0 1,-1 1-1,0-1 1,1 0-1,-1 1 0,1-1 1,-1 1-1,1 0 1,-1-1-1,1 1 1,-1 0-1,1 0 0,-1 0 1,1 0-1,0 0 1,-1 0-1,1 1 0,-1-1 1,1 0-1,-1 1 1,0-1-1,1 1 0,-1-1 1,1 1-1,-1 0 1,0 0-1,1 0 0,-1-1 1,0 1-1,2 2 1,3 3-21,-1 0-1,1 0 1,-1 1 0,0-1 0,-1 1 0,0 0 0,0 0 0,3 9 0,24 68-4,-28-76 26,12 45 86,-3 0 0,-1 1 0,-3 0 0,-3 0 0,-2 0 0,-4 66 0,1-110-79,-1 1 1,-1-1 0,1 1 0,-2-1 0,1 0-1,-2 1 1,1-1 0,-1-1 0,-1 1 0,-9 15-1,10-19-4,0-1 1,-1 1-1,1-1 0,-1-1 0,0 1 0,-1-1 0,1 1 0,-1-2 0,1 1 0,-1-1 1,-1 1-1,1-2 0,0 1 0,-1-1 0,1 0 0,-1 0 0,-12 1 0,2-1 38,-1-1-1,1 0 1,-1-2-1,1 0 1,-1-1-1,1 0 1,-32-10-1,39 9-29,0-1 0,0 0-1,0 0 1,0-1 0,1-1 0,0 1-1,0-1 1,0-1 0,1 0 0,0 0-1,0-1 1,1 1 0,-13-18 0,17 20-40,0 0 1,1 0 0,-1 0 0,1 0 0,0-1 0,0 1 0,0-1 0,1 1 0,0-1 0,0 0 0,1 1 0,-1-1-1,1 0 1,0 1 0,1-1 0,-1 0 0,1 0 0,0 1 0,1-1 0,-1 1 0,1-1 0,0 1 0,1 0 0,-1 0-1,1 0 1,0 0 0,0 0 0,8-8 0,4-3-906,0 1 0,1 0-1,0 1 1,1 1 0,1 0 0,26-13 0,24-10-5660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2:55.085"/>
    </inkml:context>
    <inkml:brush xml:id="br0">
      <inkml:brushProperty name="width" value="0.05" units="cm"/>
      <inkml:brushProperty name="height" value="0.05" units="cm"/>
      <inkml:brushProperty name="color" value="#004F8B"/>
    </inkml:brush>
  </inkml:definitions>
  <inkml:trace contextRef="#ctx0" brushRef="#br0">220 0 8116,'0'0'1889,"-133"34"-1841,104-1-48,-2 3-385,4-7-2224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53.510"/>
    </inkml:context>
    <inkml:brush xml:id="br0">
      <inkml:brushProperty name="width" value="0.05" units="cm"/>
      <inkml:brushProperty name="height" value="0.05" units="cm"/>
      <inkml:brushProperty name="color" value="#004F8B"/>
    </inkml:brush>
  </inkml:definitions>
  <inkml:trace contextRef="#ctx0" brushRef="#br0">77 223 4338,'0'0'3999,"-3"10"-3703,-56 208 4795,51-194-4980,3-37-70,4-45-542,1 55 367,1-63-799,4 1 1,2 0-1,27-110 1,-34 174 1032,0-1-1,1 1 1,-1 0 0,1-1 0,-1 1-1,1-1 1,-1 1 0,1 0-1,0 0 1,-1-1 0,1 1 0,0 0-1,0 0 1,0 0 0,0 0 0,0 0-1,0 0 1,0 0 0,1 0-1,-1 0 1,0 0 0,0 1 0,1-1-1,-1 1 1,0-1 0,1 1-1,-1-1 1,1 1 0,-1 0 0,1-1-1,-1 1 1,0 0 0,1 0-1,-1 0 1,1 0 0,-1 1 0,1-1-1,-1 0 1,1 0 0,-1 1-1,0-1 1,1 1 0,-1 0 0,0-1-1,1 1 1,-1 0 0,2 1 0,11 6-212,-1 1 0,-1 0 0,22 20 0,-14-11 741,31 16-407,0-2 0,2-3 0,112 44 0,-100-46-217,-63-26-13,0 0-1,0 0 0,0 0 0,0 0 0,0 0 0,0 0 0,-1 0 0,1 1 1,0-1-1,-1 0 0,1 1 0,1 2 0,-3-4-3,0 1-1,0-1 1,0 0 0,1 1-1,-1-1 1,0 1 0,0-1-1,0 1 1,0-1-1,0 1 1,0-1 0,0 1-1,0-1 1,0 1-1,-1-1 1,1 1 0,0-1-1,0 1 1,0-1 0,0 0-1,-1 1 1,1-1-1,0 1 1,-1-1 0,1 0-1,0 1 1,0-1 0,-1 0-1,1 1 1,-1-1-1,1 0 1,-1 1 0,-5 3-74,-1-1 0,1 0 1,-1 0-1,0 0 0,-9 2 1,6-2 199,-409 150-1381,406-149-1145,1-4-1155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1:01.619"/>
    </inkml:context>
    <inkml:brush xml:id="br0">
      <inkml:brushProperty name="width" value="0.05" units="cm"/>
      <inkml:brushProperty name="height" value="0.05" units="cm"/>
      <inkml:brushProperty name="color" value="#004F8B"/>
    </inkml:brush>
  </inkml:definitions>
  <inkml:trace contextRef="#ctx0" brushRef="#br0">245 194 10373,'0'0'2585,"1"-18"-280,3-6-1510,-2 14-472,-1 1 0,0-1 1,-1 0-1,0 0 0,0 1 0,-3-20 0,2 26-273,0 0 0,0 0 0,0 0 0,0 0 0,-1 0 0,1 0 1,-1 0-1,1 0 0,-1 1 0,0-1 0,0 1 0,0-1 0,-1 1 0,1 0 0,-1-1 0,1 1 0,-1 1 0,0-1 0,1 0 0,-1 1 0,0-1 0,0 1 0,0 0 0,0 0 0,0 0 0,-1 0 0,-4 0 0,-7-1-71,-1 0 0,1 2 1,-1-1-1,-19 4 0,31-3 12,0 0 1,0 1-1,0 0 1,0 0-1,0 0 1,1 1-1,-1-1 1,1 1-1,-1 0 1,1 0-1,-1 0 1,1 1-1,0-1 1,0 1-1,0-1 0,0 1 1,1 0-1,-1 0 1,1 0-1,0 1 1,0-1-1,0 0 1,0 1-1,-1 4 1,1-3 0,0-1 1,1 1 0,0 0-1,0 0 1,0 0 0,1 0-1,0 0 1,0 0 0,0 0-1,0 0 1,1 0 0,0 0-1,0 0 1,0 0 0,1 0-1,-1-1 1,1 1-1,0 0 1,4 6 0,1-2-8,1 0-1,0 0 1,1-1 0,-1 1-1,1-2 1,1 1 0,0-2-1,0 1 1,0-1 0,0-1-1,1 0 1,22 8 0,-7-5-188,0-1 1,0-1 0,0-2-1,49 3 1,-75-7 198,20 1-64,-1 0 0,0-2 1,1 0-1,-1-1 0,19-5 0,-33 6 102,0-1-1,-1 1 1,0-1-1,1 0 1,-1 0-1,0 0 0,0-1 1,0 0-1,0 1 1,0-1-1,-1-1 1,1 1-1,-1 0 0,0-1 1,0 0-1,0 0 1,-1 0-1,1 0 0,-1 0 1,0 0-1,0-1 1,0 1-1,-1-1 1,1 1-1,0-10 0,0 0 127,0 1 0,-1-1 0,-1 0 0,0 0 0,-4-18-1,4 28-144,0 0-1,-1 0 1,0 0-1,0 0 1,0 0-1,-1 0 1,1 1-1,-1-1 0,0 1 1,0-1-1,0 1 1,0 0-1,0-1 1,-1 1-1,0 0 1,1 1-1,-1-1 0,0 0 1,-1 1-1,1 0 1,0-1-1,-7-2 1,8 4-25,1 1-1,-1 0 1,1-1 0,-1 1 0,1 0 0,-1 0 0,1-1 0,-1 1 0,1 1 0,-1-1-1,1 0 1,-1 0 0,1 0 0,-1 1 0,1-1 0,-1 1 0,1-1 0,-1 1 0,1 0-1,0-1 1,-1 1 0,1 0 0,-2 1 0,0 1-1,1 0-1,-1 0 1,1 0-1,0 0 1,0 0 0,0 1-1,0-1 1,1 0 0,-3 6-1,1 3 1,-1 1 1,2-1-1,-1 1 0,0 22 0,3-28 8,1 1 0,-1 0 0,1 0 0,1-1 0,-1 1 1,1-1-1,1 1 0,-1-1 0,1 0 0,1 0 0,-1 0 0,1 0 0,0-1 1,1 0-1,-1 1 0,1-2 0,1 1 0,-1 0 0,1-1 0,0 0 0,0-1 0,0 1 1,1-1-1,0 0 0,12 5 0,-4-3-49,1 0 1,0-1-1,0 0 1,0-2-1,0 0 1,1 0-1,-1-2 0,1 0 1,-1-1-1,1 0 1,21-5-1,-33 5 40,0-1 0,0 0-1,0 0 1,0-1 0,0 0-1,0 0 1,0 0 0,-1 0 0,1-1-1,-1 0 1,1 0 0,-1 0-1,0 0 1,0 0 0,-1-1-1,1 0 1,-1 0 0,1 0 0,-1 0-1,-1-1 1,1 1 0,0-1-1,-1 1 1,3-10 0,-1-5 105,0 1 1,-1 0-1,-1-1 1,-1 0-1,-2-27 1,1 20 386,0 25-8,4 19-776,-1-9 304,0 0-1,1-1 1,1 0-1,0 1 1,0-2 0,0 1-1,1 0 1,0-1-1,0 0 1,1-1 0,0 0-1,0 0 1,1 0-1,-1-1 1,1 0-1,1 0 1,11 5 0,-9-5 4,0-1 0,0 0 0,1 0-1,-1-1 1,1-1 0,0 0 0,0-1 0,0 0 0,-1 0 0,1-1 0,0-1 0,0 0 0,18-4 0,-24 3-17,-1 0 0,1-1 0,-1 0 1,1 0-1,-1 0 0,0 0 0,0-1 0,-1 1 0,1-1 0,-1-1 0,1 1 1,5-9-1,3-5-102,0-1 0,9-21 1,-12 22 163,-8 20 1,0 0 0,0 0 0,0 0 0,-1 1 0,1-1 0,0 0 0,-1 1 0,0-1 0,1 1 0,-1 0 0,1 5 0,0-5 17,10 25 178,25 38-1,-3-23-1218,-29-38 308,-1-2 0,0 1 1,1 0-1,-1-1 0,1 0 0,9 4 0,4-3-5198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1:01.961"/>
    </inkml:context>
    <inkml:brush xml:id="br0">
      <inkml:brushProperty name="width" value="0.05" units="cm"/>
      <inkml:brushProperty name="height" value="0.05" units="cm"/>
      <inkml:brushProperty name="color" value="#004F8B"/>
    </inkml:brush>
  </inkml:definitions>
  <inkml:trace contextRef="#ctx0" brushRef="#br0">1 1 6019,'0'0'6083,"16"35"-17641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1:02.353"/>
    </inkml:context>
    <inkml:brush xml:id="br0">
      <inkml:brushProperty name="width" value="0.05" units="cm"/>
      <inkml:brushProperty name="height" value="0.05" units="cm"/>
      <inkml:brushProperty name="color" value="#004F8B"/>
    </inkml:brush>
  </inkml:definitions>
  <inkml:trace contextRef="#ctx0" brushRef="#br0">0 369 448,'0'0'5125,"19"4"-2590,29 5 98,72 4 0,-105-11-2357,1-2-1,-1 1 1,0-2-1,1 0 1,-1-1-1,0-1 1,0 0-1,0-1 1,-1 0-1,24-12 1,-33 13-197,-1-1 0,1 1 0,-1-1 0,0 0 0,-1-1 0,1 1 0,-1-1 0,0 0 0,0 0 1,0 0-1,-1 0 0,1 0 0,-1 0 0,-1-1 0,1 1 0,-1-1 0,0 1 0,1-8 0,1-15-2,-2 1 0,-3-44 1,0 24-9,2 46-70,0-12 12,0 0 0,-1 0-1,-4-16 1,5 27-10,-1 1 0,1-1 0,-1 1 0,1 0 0,-1-1 1,1 1-1,-1-1 0,1 1 0,-1 0 0,0 0 0,0 0 0,0-1 0,0 1 0,0 0 0,0 0 0,0 0 0,-3-1 0,3 2-3,0-1-1,0 1 1,-1 0 0,1 1 0,0-1-1,-1 0 1,1 0 0,0 0 0,0 1 0,-1-1-1,1 1 1,0-1 0,0 1 0,0-1-1,0 1 1,0 0 0,0 0 0,0-1 0,0 1-1,0 0 1,0 0 0,0 0 0,0 0-1,0 0 1,0 2 0,-15 16-6,2 1 0,0 0 0,2 1 0,-11 23 0,-40 101 473,48-108-252,-3 3-120,3 1 0,1 1 0,2 0 0,2 1 0,1 0 0,3 1 0,1 0 0,3 64 0,2-105-201,0 1-1,0-1 0,1 1 1,-1-1-1,1 0 0,0 1 1,0-1-1,0 0 0,1 0 1,-1 0-1,3 5 0,-2-7-147,-1 1 0,1-1 0,-1 0 0,1 1 0,-1-1-1,1 0 1,-1 0 0,1 0 0,0 0 0,0 0 0,0-1 0,-1 1-1,1-1 1,0 1 0,0-1 0,0 1 0,0-1 0,0 0 0,4 0-1,16 0-4326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1:02.897"/>
    </inkml:context>
    <inkml:brush xml:id="br0">
      <inkml:brushProperty name="width" value="0.05" units="cm"/>
      <inkml:brushProperty name="height" value="0.05" units="cm"/>
      <inkml:brushProperty name="color" value="#004F8B"/>
    </inkml:brush>
  </inkml:definitions>
  <inkml:trace contextRef="#ctx0" brushRef="#br0">1 99 6275,'0'0'7934,"2"10"-7758,1 2-140,0-1 1,1 0-1,0-1 0,1 1 0,0 0 0,1-1 0,0 0 1,1-1-1,0 1 0,0-1 0,1-1 0,0 1 1,0-1-1,1-1 0,0 0 0,0 0 0,1 0 0,0-1 1,0-1-1,1 0 0,-1 0 0,1-1 0,0 0 0,13 2 1,-14-4-30,1 0 0,0-1 0,0 0 0,-1-1 0,1 0 0,0-1 0,0 0 0,0-1 0,16-4 0,-23 4-26,0 0 0,0 0 0,-1 0 0,1 0-1,0-1 1,-1 1 0,0-1 0,1 0 0,-1 0 0,0 0 0,-1-1 0,1 1 0,0-1-1,-1 1 1,0-1 0,0 0 0,0 0 0,0 0 0,-1 0 0,0 0 0,1 0 0,-1 0 0,-1-1-1,1 1 1,-1 0 0,0-6 0,1-87 2642,23 140-2578,-20-36-19,1 0 0,-1-1 1,1 0-1,1 0 0,-1 0 0,1-1 0,0 1 1,0-1-1,1-1 0,0 1 0,-1-1 0,1 0 1,9 3-1,-6-4 19,1 0 0,-1-1 0,1 0 0,0 0 0,-1-1 0,1-1 0,0 0 0,0 0-1,12-3 1,-17 3-45,-2-1 0,1 0 0,0-1-1,0 1 1,0-1 0,-1 0-1,1 0 1,0-1 0,-1 1 0,0-1-1,0 0 1,0 0 0,5-5 0,1-3-5,0 0 1,-1-1-1,8-14 1,8-9 95,-24 34-83,0 0 1,0 0 0,0 0 0,0 1-1,0-1 1,0 0 0,1 0-1,-1 1 1,0-1 0,1 1-1,-1-1 1,0 1 0,1 0-1,-1-1 1,1 1 0,-1 0-1,0 0 1,1 0 0,-1 0-1,1 0 1,-1 0 0,1 0 0,-1 1-1,0-1 1,1 0 0,1 2-1,38 17-231,-33-14 286,16 8-69,0-1-1,1-1 1,0-1-1,1-1 1,0-2-1,0 0 1,1-2-1,-1 0 1,1-2-1,41-1 0,-63-2 22,-1 0-1,1-1 0,0 0 0,0 0 0,-1 0 1,1-1-1,0 1 0,-1-1 0,1 0 0,-1 0 0,0-1 1,0 0-1,0 1 0,0-1 0,0 0 0,-1-1 1,1 1-1,-1-1 0,0 1 0,0-1 0,0 0 0,-1 0 1,3-5-1,0 0 52,-1-1 1,-1 1-1,0-1 1,0 0 0,-1 1-1,0-1 1,0 0-1,-1-1 1,-1 1-1,0-11 1,0 19-68,0 1 1,-1-1 0,1 0-1,0 1 1,-1-1-1,1 1 1,-1-1-1,1 1 1,-1-1-1,0 1 1,0-1-1,0 1 1,0 0-1,0 0 1,0-1-1,0 1 1,0 0-1,0 0 1,-1 0 0,1 0-1,0 0 1,-1 0-1,1 0 1,0 1-1,-1-1 1,1 0-1,-1 1 1,0-1-1,1 1 1,-1 0-1,-1-1 1,0 1-7,1 0 0,-1-1 0,0 1 1,1 1-1,-1-1 0,0 0 0,1 0 0,-1 1 0,0 0 0,1 0 1,-1-1-1,1 1 0,-1 1 0,1-1 0,0 0 0,-1 0 0,1 1 1,0 0-1,-2 1 0,-1 3 30,0 0 1,1 0-1,-1 0 0,2 1 1,-1-1-1,1 1 1,0 0-1,0 0 0,1 0 1,0 0-1,0 1 0,0-1 1,1 0-1,0 1 1,1-1-1,0 1 0,0-1 1,2 13-1,0-9 13,0 1-1,0-1 0,1 0 1,1 0-1,0-1 1,0 1-1,1-1 1,1 0-1,-1 0 1,1 0-1,13 13 1,-4-6-46,0-1 1,2 0-1,0-2 1,1 0-1,0-1 1,1 0-1,0-2 1,1 0-1,1-1 1,31 10 0,-45-19-560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1:05.092"/>
    </inkml:context>
    <inkml:brush xml:id="br0">
      <inkml:brushProperty name="width" value="0.05" units="cm"/>
      <inkml:brushProperty name="height" value="0.05" units="cm"/>
      <inkml:brushProperty name="color" value="#004F8B"/>
    </inkml:brush>
  </inkml:definitions>
  <inkml:trace contextRef="#ctx0" brushRef="#br0">148 1 7491,'0'0'241,"-110"60"367,89-12 384,9 12 401,8 7-32,4 4-385,4-2-464,27-8-80,13-11-207,14-10-113,8-12-96,6-15-16,11-13-641,0 0-1968,-8-25-2049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1:05.562"/>
    </inkml:context>
    <inkml:brush xml:id="br0">
      <inkml:brushProperty name="width" value="0.05" units="cm"/>
      <inkml:brushProperty name="height" value="0.05" units="cm"/>
      <inkml:brushProperty name="color" value="#004F8B"/>
    </inkml:brush>
  </inkml:definitions>
  <inkml:trace contextRef="#ctx0" brushRef="#br0">66 266 6419,'0'0'923,"4"21"-323,4 25 453,3 0-1,2 0 1,19 46-1,-1-23-969,-30-68-489,-7-24-3902,-53-97-1921,42 89 7259,1-1-1,2-1 1,1 0 0,1 0-1,-9-46 1,18 65-524,1 0 0,1-1 0,0 1 0,0 0 0,4-26 0,-3 36-391,1 0 0,0 0 0,1 0-1,-1 0 1,0 1 0,1-1-1,0 0 1,0 1 0,0 0-1,0-1 1,1 1 0,-1 0 0,1 0-1,0 0 1,0 0 0,0 1-1,0-1 1,0 1 0,1 0 0,-1 0-1,1 0 1,-1 0 0,1 0-1,6-1 1,4-1 63,1 1 0,-1 0 0,1 1 0,0 0 0,0 1-1,-1 1 1,1 0 0,0 1 0,0 1 0,-1 0 0,1 1 0,-1 1 0,20 7 0,-26-8-168,-1 0 1,1 1-1,-1-1 1,0 2-1,0-1 1,0 1-1,0 0 1,-1 1-1,0 0 1,0 0-1,0 0 1,-1 0-1,0 1 1,0 0-1,-1 0 1,0 0-1,0 1 1,-1-1-1,1 1 1,-2 0-1,1 0 1,-1 0-1,0 0 1,1 17-1,-3-19-15,0 0 1,0 0-1,-1 0 0,0 0 0,0 0 0,0 0 0,-1 0 0,0 0 0,0 0 0,0-1 0,-1 1 0,1-1 0,-2 1 0,1-1 1,-5 5-1,1-1 13,-1-1 1,0 0 0,0-1 0,-1 0-1,0-1 1,0 1 0,-20 9 0,9-7-368,-1-1 0,0 0 0,0-2 1,-1 0-1,0-2 0,0 0 0,-42 1 1,61-5 180,3 1 119,-1-1-1,1 0 0,0 0 0,-1 0 0,1 1 1,-1-1-1,1 0 0,-1 0 0,1 0 0,-1 0 0,1 0 1,-1 0-1,1 0 0,-1 0 0,1 0 0,-1 0 1,1-1-1,-1 1 0,1 0 0,-1 0 0,1 0 1,-1-1-1,1 1 0,-1 0 0,1 0 0,0-1 1,-1 1-1,1 0 0,-1-1 0,1 1 0,0 0 1,-1-1-1,1 1 0,0-1 0,0 1 0,-1-1 1,1 1-1,0 0 0,0-1 0,0 1 0,0-1 1,-1 1-1,1-1 0,0 1 0,0-1 0,0 1 1,0-1-1,0 1 0,0-1 0,0 1 0,0-1 1,1 1-1,-1-1 0,0 1 0,0-1 0,0 1 1,0-1-1,1 0 0,6-27-3560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1:05.988"/>
    </inkml:context>
    <inkml:brush xml:id="br0">
      <inkml:brushProperty name="width" value="0.05" units="cm"/>
      <inkml:brushProperty name="height" value="0.05" units="cm"/>
      <inkml:brushProperty name="color" value="#004F8B"/>
    </inkml:brush>
  </inkml:definitions>
  <inkml:trace contextRef="#ctx0" brushRef="#br0">308 2 6531,'0'0'1126,"-23"-1"-400,-77 1 954,94 0-1506,-1 0 0,0 1 1,1 0-1,-1 0 0,1 1 0,-1 0 0,1 0 0,0 1 0,0-1 0,0 1 0,0 0 0,0 1 1,1 0-1,0 0 0,-1 0 0,1 0 0,1 1 0,-1 0 0,1 0 0,0 0 0,0 0 0,-6 11 1,2 0 7,1 0 1,0 0 0,1 0 0,1 1 0,0 0 0,-3 26 0,6-31-97,1 0 0,0 0 0,0 0 0,1 0 0,1 1 0,0-1 0,1 0 0,0-1 0,0 1 0,2 0 0,-1-1 0,10 20-1,-8-22-38,1-1 0,0 1 0,0-2 0,0 1 0,1 0 0,1-1 0,-1-1 0,1 1 0,0-1-1,1 0 1,-1-1 0,1 0 0,0-1 0,0 1 0,15 3 0,-2-1 54,0-2 1,0-1-1,1 0 0,-1-2 1,41 0-1,-62-2-106,-1 0 1,1 1-1,0-1 0,0 0 1,0 0-1,-1-1 0,1 1 1,0 0-1,0 0 0,-1 0 1,1 0-1,0-1 0,0 1 1,-1 0-1,1-1 0,0 1 1,-1 0-1,1-1 0,0 1 1,-1-1-1,1 1 0,-1-1 1,1 1-1,-1-1 0,1 0 1,-1 1-1,1-1 0,-1 0 1,1 1-1,-1-1 0,1 0 1,-1-1-67,0 0 0,0 0-1,0 0 1,0 0 0,-1 0 0,1 0 0,0 0 0,-1 0 0,1 1 0,-1-1 0,0 0 0,-1-2 0,-29-44-1185,15 34 1269,12 11 117,1 0 0,-1-1 0,1 1 0,-1 0 0,1-1 0,0 0 0,0 0 0,0 0-1,1 0 1,0 0 0,-1-1 0,1 1 0,1-1 0,-1 1 0,0-6 0,2 10-93,1-1-1,-1 0 1,1 0 0,0 0 0,-1 1 0,1-1 0,0 0 0,-1 1 0,1-1 0,0 0-1,0 1 1,0-1 0,0 1 0,0-1 0,0 1 0,0 0 0,0 0 0,0-1 0,0 1-1,0 0 1,1 0 0,28-6-58,-26 5 52,21-2-483,0 1-1,31 1 1,13 9-5898,-30 5-557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1:06.349"/>
    </inkml:context>
    <inkml:brush xml:id="br0">
      <inkml:brushProperty name="width" value="0.05" units="cm"/>
      <inkml:brushProperty name="height" value="0.05" units="cm"/>
      <inkml:brushProperty name="color" value="#004F8B"/>
    </inkml:brush>
  </inkml:definitions>
  <inkml:trace contextRef="#ctx0" brushRef="#br0">0 533 7347,'0'0'4968,"1"-20"-3623,-1 4-1199,0-1-102,1 1 0,0 0 1,2-1-1,-1 1 0,2 0 0,7-19 1,12-37-1,28-69-23,-45 127-25,1 1-1,0 1 0,0-1 1,1 1-1,1 1 1,0 0-1,1 0 0,11-10 1,-18 18 5,1 0 0,0 0 0,-1 0 0,1 0 0,1 0 0,-1 1 0,0 0 0,1 0 0,-1 0 0,1 1 0,0-1 0,-1 1 0,1 0 0,0 0 0,0 1 0,0-1 0,-1 1 0,1 0 0,0 1 0,0-1 0,0 1 0,0 0 0,-1 0 0,1 0 0,0 1 0,-1 0 1,1-1-1,-1 2 0,0-1 0,1 0 0,-1 1 0,0 0 0,-1 0 0,1 0 0,0 1 0,-1-1 0,0 1 0,4 5 0,20 35 528,-3 1 0,-1 1 1,17 50-1,28 58 1177,-67-152-1754,1 0-1,-1 0 1,0 0 0,0 1-1,0-1 1,0 0-1,0 1 1,0-1 0,-1 0-1,1 1 1,-1-1 0,1 1-1,-1-1 1,0 1 0,-1 4-1,0-6-227,0 1 0,-1-1 1,1 0-1,-1 0 0,1 0 0,-1 0 0,0 0 0,1-1 0,-1 1 0,0 0 0,1-1 0,-1 1 0,0-1 0,0 1 0,0-1 0,1 0 0,-1 0 0,0 0 0,0 0 0,0 0 0,0 0 0,-1-1 0,-48 1-6796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1:06.691"/>
    </inkml:context>
    <inkml:brush xml:id="br0">
      <inkml:brushProperty name="width" value="0.05" units="cm"/>
      <inkml:brushProperty name="height" value="0.05" units="cm"/>
      <inkml:brushProperty name="color" value="#004F8B"/>
    </inkml:brush>
  </inkml:definitions>
  <inkml:trace contextRef="#ctx0" brushRef="#br0">1 627 11045,'0'0'4210,"157"-9"-2193,-78-3-1089,6-4-463,-2-1-369,-13-4-96,-14 3-721,-14-5-2240,-18-5-2578</inkml:trace>
  <inkml:trace contextRef="#ctx0" brushRef="#br0" timeOffset="1">546 1 8212,'0'0'1841,"112"44"-33,-42 16 1010,-4 16-753,-4 14-497,-10 9 97,-12-2-913,-14-8-159,-13-11-561,-13-16-32,0-12-80,-10-11-657,-13-13-1392,-4-14-736,2-12-3202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1:07.056"/>
    </inkml:context>
    <inkml:brush xml:id="br0">
      <inkml:brushProperty name="width" value="0.05" units="cm"/>
      <inkml:brushProperty name="height" value="0.05" units="cm"/>
      <inkml:brushProperty name="color" value="#004F8B"/>
    </inkml:brush>
  </inkml:definitions>
  <inkml:trace contextRef="#ctx0" brushRef="#br0">1 0 18440,'0'0'1697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56.549"/>
    </inkml:context>
    <inkml:brush xml:id="br0">
      <inkml:brushProperty name="width" value="0.05" units="cm"/>
      <inkml:brushProperty name="height" value="0.05" units="cm"/>
      <inkml:brushProperty name="color" value="#004F8B"/>
    </inkml:brush>
  </inkml:definitions>
  <inkml:trace contextRef="#ctx0" brushRef="#br0">79 138 704,'0'0'4032,"-6"21"-2168,-44 160 2626,43-152-3670,3-16-364,0 0 0,2 0 0,-1 0 0,1 17 1142,2-47-725,15-187-2192,-9 148 832,-5 43 364,1-10-3,0 0-1,2 1 1,0-1-1,16-42 1,-20 64 142,0 1 1,0 0-1,1-1 1,-1 1-1,0 0 1,0 0-1,1-1 1,-1 1-1,0 0 1,1 0-1,-1 0 1,0 0-1,1-1 1,-1 1-1,1 0 1,-1 0 0,0 0-1,1 0 1,-1 0-1,0 0 1,1 0-1,-1 0 1,1 0-1,-1 0 1,0 0-1,1 0 1,-1 0-1,1 0 1,-1 0-1,0 0 1,1 1-1,-1-1 1,0 0-1,1 0 1,-1 0-1,0 1 1,1-1 0,-1 0-1,0 0 1,1 1-1,-1-1 1,0 0-1,0 1 1,0-1-1,1 0 1,-1 1-1,0-1 1,0 0-1,0 1 1,1-1-1,-1 0 1,0 1-1,0-1 1,0 1-1,13 22-129,-12-23 134,9 20 122,102 179 1449,-98-179-1484,0 0 0,1-2 0,1 0 0,0-1 0,2 0 0,0-1 0,30 20-1,-47-36-53,0 1 0,0-1 0,0 1 0,-1-1 0,1 0 0,0 0 0,0 1-1,0-1 1,0 0 0,0 0 0,0 0 0,0 0 0,0 0 0,0 0 0,0 0-1,0 0 1,0 0 0,-1-1 0,1 1 0,0 0 0,0-1 0,0 1-1,0 0 1,0-1 0,-1 1 0,1-1 0,0 1 0,0-1 0,-1 0 0,1 1-1,0-1 1,-1 0 0,1 1 0,-1-1 0,1 0 0,-1 0 0,1 0-1,-1 0 1,1 1 0,-1-1 0,0 0 0,0 0 0,1 0 0,-1 0 0,0 0-1,0-1 1,10-55 267,-9 48-295,4-113-330,-6 95-320,1 1 0,2-1-1,0 1 1,2 0 0,8-31-1,-9 48-1092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6:45.483"/>
    </inkml:context>
    <inkml:brush xml:id="br0">
      <inkml:brushProperty name="width" value="0.05" units="cm"/>
      <inkml:brushProperty name="height" value="0.05" units="cm"/>
      <inkml:brushProperty name="color" value="#CC0066"/>
    </inkml:brush>
  </inkml:definitions>
  <inkml:trace contextRef="#ctx0" brushRef="#br0">0 1 2097,'0'0'6136,"1"20"-5213,9 104 2092,32 150 0,-31-241-2627,-11-32-508,0 0-1,0 0 1,0 0 0,1-1 0,-1 1 0,0 0-1,1 0 1,-1 0 0,0-1 0,1 1 0,-1 0 0,1 0-1,0-1 1,-1 1 0,1 0 0,-1-1 0,1 1 0,0-1-1,0 1 1,-1-1 0,1 1 0,0-1 0,0 1 0,0-1-1,-1 0 1,1 1 0,0-1 0,0 0 0,0 0 0,0 0-1,0 0 1,1 0 0,-2-5-4186,0-19-2324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6:45.847"/>
    </inkml:context>
    <inkml:brush xml:id="br0">
      <inkml:brushProperty name="width" value="0.05" units="cm"/>
      <inkml:brushProperty name="height" value="0.05" units="cm"/>
      <inkml:brushProperty name="color" value="#CC0066"/>
    </inkml:brush>
  </inkml:definitions>
  <inkml:trace contextRef="#ctx0" brushRef="#br0">0 41 5330,'0'0'1564,"19"-7"-510,-10 4-942,9-4 45,0 2 0,0-1 0,1 2 0,-1 1 0,1 0 0,25 0 0,-6 3 235,1 3 0,55 9-1,-76-8-254,1 0-1,-1 2 0,0 0 0,0 1 0,-1 0 1,33 21-1,-46-26-137,0 1-1,0 0 1,0 0 0,0 1 0,-1-1 0,0 1-1,0 0 1,0-1 0,0 1 0,0 1-1,-1-1 1,0 0 0,0 1 0,0-1 0,0 1-1,1 8 1,-2-10 7,-1 0-1,0 1 0,0-1 1,0 0-1,-1 0 1,1 1-1,-1-1 0,0 0 1,0 0-1,0 0 1,0 0-1,0 0 0,-1 0 1,1 0-1,-1 0 1,0 0-1,0-1 1,0 1-1,0-1 0,0 1 1,0-1-1,-1 0 1,1 0-1,-1 0 0,-4 3 1,-19 9 99,0 0-1,-1-1 1,0-2 0,-1-1 0,0-1-1,-31 6 1,10-6-11,0-2 1,-94 2-1,142-8-112,1-1-1,0 0 0,-1 0 0,1 0 1,-1 0-1,1 0 0,0 0 1,-1 0-1,1 0 0,-1 0 0,1 0 1,-1 0-1,1 0 0,0 0 1,-1-1-1,1 1 0,-1 0 0,1 0 1,0 0-1,-1 0 0,1-1 1,0 1-1,-1 0 0,1-1 0,0 1 1,-1 0-1,1 0 0,0-1 1,0 1-1,-1 0 0,1-1 0,0 1 1,0-1-1,0 1 0,-1 0 1,1-1-1,0 1 0,0-1 0,0 1 1,0 0-1,0-1 0,0 1 1,0-1-1,0 1 0,0 0 0,0-1 1,0 1-1,0-1 0,0 1 1,0-1-1,1 1 0,-1 0 0,0-1 1,0 1-1,0 0 0,0-1 1,1 1-1,-1-1 0,0 1 0,0 0 1,1 0-1,-1-1 0,0 1 1,1 0-1,-1-1 0,0 1 0,1 0 1,22-20-3050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6:46.378"/>
    </inkml:context>
    <inkml:brush xml:id="br0">
      <inkml:brushProperty name="width" value="0.05" units="cm"/>
      <inkml:brushProperty name="height" value="0.05" units="cm"/>
      <inkml:brushProperty name="color" value="#CC0066"/>
    </inkml:brush>
  </inkml:definitions>
  <inkml:trace contextRef="#ctx0" brushRef="#br0">464 111 4066,'0'0'7110,"-3"-16"-5456,-14-49-651,16 63-986,0 0 1,0 0-1,0 1 1,-1-1-1,1 0 1,0 1-1,-1-1 1,0 0-1,1 1 1,-1 0-1,0-1 1,0 1-1,0 0 1,0 0-1,0 0 1,0 0-1,0 0 1,0 1-1,0-1 1,0 1-1,-3-1 1,-45-1 43,35 3 0,-1 0-43,1 0 0,-1 2 0,1-1 0,-1 2 0,1 0 0,0 1 0,1 1 0,-1 0 0,1 0 0,0 2 0,0 0 0,1 0 0,0 1 0,1 1 0,0 0 0,-13 15 0,16-16 20,1 0-1,0 1 1,1 0 0,0 0 0,0 1 0,1 0 0,1 0 0,0 0 0,0 1-1,1 0 1,0-1 0,1 1 0,1 1 0,0-1 0,0 0 0,1 1 0,1-1 0,0 1-1,1-1 1,0 0 0,4 15 0,-2-18-27,1 1 0,0-1 0,0 0 0,1-1 0,0 1 0,1-1 1,-1 0-1,2 0 0,-1-1 0,1 1 0,0-1 0,1-1 0,0 0 0,0 0 0,0 0 0,0-1 0,1 0 0,11 4 0,-1-1 55,0 0 0,0-2 0,1 0-1,0-1 1,0-1 0,0-1 0,38 2-1,-57-5-76,0 0 1,0 0-1,0-1 0,0 1 0,0 0 0,0 0 0,0 0 0,0-1 0,0 1 0,0 0 0,0-1 0,0 1 0,-1-1 0,1 1 0,0-1 0,0 0 1,0 1-1,-1-1 0,1 0 0,0 1 0,-1-1 0,1 0 0,-1 0 0,1 0 0,0 1 0,-1-1 0,0 0 0,1 0 0,-1 0 0,0 0 0,1 0 1,-1 0-1,0 0 0,0 0 0,0 0 0,0 0 0,0 0 0,0 0 0,0 0 0,0 0 0,0 0 0,-1 0 0,1 0 0,0 0 0,0 0 0,-1 0 1,0-1-1,0-2-91,-1-1 1,1 1-1,-1-1 1,0 1-1,0 0 1,-1 0-1,1 0 1,-1 0 0,-4-4-1,-5-2-308,-1 0 1,-28-16-1,-12-9 358,53 35 80,0 0-1,0 0 0,1 0 1,-1 0-1,0 0 0,0 0 0,1 0 1,-1 0-1,0 0 0,0 0 0,1 0 1,-1 0-1,0 0 0,0 0 0,1 0 1,-1 0-1,0 0 0,0 0 1,1 0-1,-1-1 0,0 1 0,0 0 1,0 0-1,1 0 0,-1 0 0,0-1 1,0 1-1,0 0 0,1 0 0,-1 0 1,0-1-1,0 1 0,0 0 1,0 0-1,0-1 0,0 1 0,0 0 1,0 0-1,1-1 0,-1 1 0,0 0 1,0 0-1,0-1 0,0 1 0,0 0 1,0 0-1,0-1 0,-1 1 1,1 0-1,0 0 0,0-1 0,0 1 1,0 0-1,0 0 0,0-1 0,0 1 1,0 0-1,-1 0 0,1 0 0,0-1 1,0 1-1,0 0 0,-1 0 1,1 0-1,0-1 0,0 1 0,0 0 1,-1 0-1,1 0 0,25-2-165,-21 1 294,90-2-100,-31 3-3866,-31 0-699</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6:46.751"/>
    </inkml:context>
    <inkml:brush xml:id="br0">
      <inkml:brushProperty name="width" value="0.05" units="cm"/>
      <inkml:brushProperty name="height" value="0.05" units="cm"/>
      <inkml:brushProperty name="color" value="#CC0066"/>
    </inkml:brush>
  </inkml:definitions>
  <inkml:trace contextRef="#ctx0" brushRef="#br0">0 450 7940,'0'0'6283,"3"-12"-6121,2-10-133,11-52 58,4 1 1,56-140-1,-49 173-245,-26 39 156,-1 0 0,1 0 0,-1 0 0,1 0 0,0 0 0,-1 0 0,1 0 1,0 1-1,0-1 0,-1 0 0,1 0 0,0 1 0,0-1 0,0 1 0,0-1 0,0 1 0,0-1 0,0 1 0,0-1 0,0 1 0,0 0 0,0 0 0,1-1 0,-1 1 0,0 0 0,0 0 0,0 0 0,0 0 0,0 1 0,0-1 0,0 0 1,0 0-1,1 1 0,-1-1 0,0 0 0,0 1 0,0-1 0,0 1 0,0-1 0,-1 1 0,2 0 0,4 7 61,-1 1 0,1-1 0,-2 1 0,1 0 0,-1 0 1,4 16-1,16 68 888,-16-54-486,68 202 878,-76-241-1366,0 0-1,0 1 0,0-1 0,0 0 0,0 0 1,0 0-1,0 1 0,0-1 0,0 0 0,0 0 1,0 0-1,0 1 0,0-1 0,0 0 0,0 0 0,0 0 1,0 1-1,0-1 0,0 0 0,0 0 0,0 0 1,0 1-1,0-1 0,0 0 0,0 0 0,-1 0 1,1 1-1,0-1 0,0 0 0,0 0 0,0 0 1,0 0-1,-1 1 0,1-1 0,0 0 0,0 0 1,0 0-1,0 0 0,-1 0 0,1 0 0,0 0 0,0 0 1,0 0-1,-1 0 0,1 1 0,0-1 0,0 0 1,-1 0-1,1 0 0,0 0 0,0 0 0,0-1 1,-1 1-1,1 0 0,0 0 0,0 0 0,0 0 1,-1 0-1,1 0 0,0 0 0,0 0 0,0 0 1,-1 0-1,1-1 0,0 1 0,0 0 0,0 0 1,-19-11-4312,16 9 3298,-37-23-6181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6:47.114"/>
    </inkml:context>
    <inkml:brush xml:id="br0">
      <inkml:brushProperty name="width" value="0.05" units="cm"/>
      <inkml:brushProperty name="height" value="0.05" units="cm"/>
      <inkml:brushProperty name="color" value="#CC0066"/>
    </inkml:brush>
  </inkml:definitions>
  <inkml:trace contextRef="#ctx0" brushRef="#br0">1 19 7587,'0'0'6339,"126"3"-5762,-78-3-433,0 0-144,-1 0-865,-5-9-3697,-9-4-4578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6:47.458"/>
    </inkml:context>
    <inkml:brush xml:id="br0">
      <inkml:brushProperty name="width" value="0.05" units="cm"/>
      <inkml:brushProperty name="height" value="0.05" units="cm"/>
      <inkml:brushProperty name="color" value="#CC0066"/>
    </inkml:brush>
  </inkml:definitions>
  <inkml:trace contextRef="#ctx0" brushRef="#br0">0 0 7668,'0'0'4946,"114"0"-4450,-83 4-304,2-2-144,-4 1-48,-2-1-64,-6 0-1008,-9-2-1217,-3 0-1729</inkml:trace>
  <inkml:trace contextRef="#ctx0" brushRef="#br0" timeOffset="1">33 157 10101,'0'0'5138,"121"7"-4866,-82-7-192,-10 0-80,-6 0-1216,-15 0-4083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6:54.211"/>
    </inkml:context>
    <inkml:brush xml:id="br0">
      <inkml:brushProperty name="width" value="0.05" units="cm"/>
      <inkml:brushProperty name="height" value="0.05" units="cm"/>
      <inkml:brushProperty name="color" value="#CC0066"/>
    </inkml:brush>
  </inkml:definitions>
  <inkml:trace contextRef="#ctx0" brushRef="#br0">1 51 176,'0'0'7628,"2"-6"-6719,2-2-545,-2 6-130,-1-1 1,1 1 0,-1 0 0,0-1-1,0 1 1,0-1 0,0 1 0,-1-1-1,1 1 1,0-1 0,-1 0-1,0-3 1156,7 27-1355,30 163 582,5 18 627,-32-164-1159,2-1 1,2 0 0,23 45 0,-25-63-344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6:54.553"/>
    </inkml:context>
    <inkml:brush xml:id="br0">
      <inkml:brushProperty name="width" value="0.05" units="cm"/>
      <inkml:brushProperty name="height" value="0.05" units="cm"/>
      <inkml:brushProperty name="color" value="#CC0066"/>
    </inkml:brush>
  </inkml:definitions>
  <inkml:trace contextRef="#ctx0" brushRef="#br0">218 57 2177,'0'0'6896,"8"-9"-6341,-4 4-510,-2 2-34,1-1 1,-1 1-1,1 0 0,-1 0 0,1 1 1,0-1-1,0 1 0,0-1 1,1 1-1,-1 0 0,0 0 1,1 0-1,-1 1 0,1-1 1,0 1-1,0 0 0,-1 0 1,1 0-1,0 0 0,0 1 1,7-1-1,2 3 80,1-1 0,-1 2 0,1 0 0,-1 1 0,0 0 0,0 1 0,0 0 0,-1 1 0,0 0 0,0 1 0,-1 1 0,1 0 0,-2 0 0,1 1-1,-1 0 1,-1 1 0,1 0 0,-2 1 0,10 13 0,-16-20-88,0 0 0,0 0 0,0 0 0,-1 0 0,0 1 1,0-1-1,0 0 0,0 0 0,-1 1 0,1-1 0,-1 0 0,0 1 0,-1-1 0,1 1 0,-1-1 0,1 0 0,-1 0 0,-1 1 0,1-1 0,-1 0 0,1 0 0,-1 0 0,0 0 0,-1-1 0,1 1 0,-1 0 0,1-1 0,-1 0 0,0 1 0,0-1 0,-1-1 0,1 1 0,0 0 0,-5 2 0,-12 8 4,-1-1 0,0 0 1,-1-1-1,-39 13 0,23-12-115,0-1-1,-1-2 1,0-1 0,0-2 0,-1-2-1,-43-1 1,80-3 46,-1 0 0,1 0 0,-1 0 0,1 0-1,-1-1 1,1 1 0,0-1 0,-1 0 0,-4-2 0,7 2-25,0 0 1,0 0-1,0 0 0,0 0 1,0 0-1,0 0 0,0-1 1,0 1-1,1 0 1,-1 0-1,0-1 0,1 1 1,-1 0-1,1-1 1,-1 1-1,1-1 0,0 1 1,0 0-1,-1-1 1,1 1-1,0-1 0,0 1 1,1-3-1,-1-26-2495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6:55.633"/>
    </inkml:context>
    <inkml:brush xml:id="br0">
      <inkml:brushProperty name="width" value="0.05" units="cm"/>
      <inkml:brushProperty name="height" value="0.05" units="cm"/>
      <inkml:brushProperty name="color" value="#CC0066"/>
    </inkml:brush>
  </inkml:definitions>
  <inkml:trace contextRef="#ctx0" brushRef="#br0">1 24 6163,'0'0'4180,"2"-6"-3937,5-12-247,-2 22-58,3 38-1,-3-5 283,3 0 200,1 1 0,2-2 1,21 50-1,-27-76-371,0 1-1,0-1 1,1 0 0,0-1-1,1 0 1,0 1 0,1-2-1,-1 1 1,2-1 0,-1-1-1,1 1 1,0-1 0,1-1-1,-1 0 1,22 10 0,-29-15-37,0 0 1,0 0-1,0-1 1,1 1-1,-1 0 1,0-1-1,1 1 1,-1-1-1,1 0 1,-1 0-1,0 0 1,1 0-1,-1 0 1,1 0-1,-1-1 1,0 1-1,1-1 1,-1 0-1,0 1 1,0-1-1,0 0 1,1 0-1,-1-1 1,0 1-1,0 0 1,0-1-1,-1 1 1,1-1-1,0 0 1,0 1-1,-1-1 1,3-4-1,1-4-24,0 0-1,-1 0 1,-1-1-1,0 1 1,0-1-1,1-11 0,-1 8-103,17-64-895,-18 86 1100,1 1 1,1-1-1,-1 0 1,1 0-1,0 0 1,1 0 0,0-1-1,0 0 1,1 0-1,6 7 1,-9-11-47,0 0 0,0-1 1,0 1-1,1-1 0,-1 1 0,1-1 1,-1 0-1,1 0 0,-1-1 1,1 1-1,0-1 0,0 0 0,0 0 1,0 0-1,0 0 0,0-1 0,0 0 1,0 0-1,0 0 0,0 0 1,0 0-1,1-1 0,-1 0 0,-1 0 1,7-2-1,-5 1-41,-1-1-1,1 0 1,-1 0 0,0 0 0,0-1-1,-1 1 1,1-1 0,-1 0 0,1 0-1,-1 0 1,-1-1 0,1 1 0,0-1-1,-1 1 1,0-1 0,2-5 0,-2 3-68,1 0-1,1 1 1,-1 0 0,1 0 0,0 0 0,0 0 0,6-5 0,-9 10 65,0 1-1,-1-1 1,1 1-1,0 0 1,-1 0-1,1-1 1,0 1-1,0 0 1,0 0-1,-1 0 1,1 0-1,0 0 1,0 0-1,-1 0 1,1 0-1,0 0 1,0 0-1,-1 0 1,1 1-1,0-1 1,0 0-1,-1 1 1,1-1-1,0 0 1,-1 1-1,1-1 1,0 1-1,-1-1 1,1 1-1,0 0 1,21 20-113,-18-17 154,9 9 91,1 0 1,28 19-1,-36-28-79,0 0 1,1-1-1,-1 0 0,0 0 0,1-1 0,0 0 1,-1 0-1,1 0 0,0-1 0,14 1 0,-20-2-26,1-1-1,0 1 0,-1-1 0,1 0 0,-1 0 0,1 1 0,-1-1 0,1 0 1,-1 0-1,1-1 0,-1 1 0,0 0 0,0 0 0,1-1 0,-1 1 0,0 0 1,0-1-1,0 1 0,-1-1 0,1 0 0,1-1 0,13-38 57,-12 32-110,-1 1-1,0-1 0,-1 1 1,0-1-1,0 1 0,-1-1 1,0 0-1,0 0 0,-1 1 1,-3-15-1,3 20 20,0-1 1,-1 0-1,1 1 1,-1-1-1,0 1 0,0 0 1,0 0-1,-1 0 1,1 0-1,-1 0 1,1 0-1,-1 0 0,0 1 1,0 0-1,0-1 1,-1 1-1,1 0 1,0 0-1,-1 1 0,1-1 1,-1 1-1,0 0 1,1 0-1,-1 0 1,0 0-1,-4 0 0,3 0-1,0 1-1,-1-1 0,1 1 0,0 0 0,-1 0 0,1 0 0,0 1 0,-1 0 0,1 0 0,0 0 0,0 1 0,0-1 0,0 1 0,0 0 0,-7 5 0,8-4 6,0 1 0,1-1 1,-1 1-1,1 0 0,0 0 0,0 0 0,1 0 1,-1 0-1,1 1 0,0-1 0,0 1 1,0-1-1,1 1 0,-1 0 0,1 0 1,0 0-1,0 6 0,0-6-4,1 0 1,-1 0-1,1 0 0,0 1 1,0-1-1,0 0 0,1 0 0,0 0 1,0 1-1,0-1 0,1 0 1,-1 0-1,1 0 0,0-1 1,1 1-1,-1 0 0,1-1 0,0 0 1,4 6-1,-2-6 24,0 0-1,0-1 0,0 0 1,0 1-1,1-1 1,-1-1-1,1 1 1,0-1-1,-1 0 1,1-1-1,0 1 1,0-1-1,0 0 1,1-1-1,-1 1 1,8-2-1,-8 1-4,0-1 0,1 1 1,-1-2-1,0 1 0,0-1 0,0 1 1,0-2-1,-1 1 0,1-1 0,-1 0 0,9-5 1,54-50-223,-13 11 117,-45 40 149,0 0-1,0 1 1,1 0-1,0 1 1,0 0-1,1 1 1,-1 0-1,1 1 1,0 0-1,0 1 1,0 1 0,0 0-1,14 0 1,-24 1-34,0 1 0,0-1 1,0 1-1,0-1 0,-1 1 0,1 0 1,0 0-1,0 0 0,-1 0 1,1 0-1,-1 0 0,1 0 0,-1 0 1,1 1-1,-1-1 0,0 0 1,0 1-1,0-1 0,1 1 0,-2 0 1,1-1-1,0 1 0,0 0 1,0 0-1,-1-1 0,1 1 0,-1 0 1,1 0-1,-1 0 0,0 0 1,0 0-1,0 3 0,1 9 37,0 0 0,-1 0-1,-2 15 1,1-25-53,0-1-1,0 0 0,0 0 1,-1 1-1,1-1 1,-1 0-1,0 0 1,1 0-1,-1-1 1,-1 1-1,1 0 1,0-1-1,-1 0 1,1 1-1,-1-1 1,0 0-1,0 0 1,0 0-1,0-1 0,0 1 1,-4 1-1,3-1-103,-1 0 0,1-1 0,0 1 0,0-1 0,-1 0 0,1 0 0,-1 0 0,1-1 0,-1 0 0,1 0 0,-1 0 0,0 0 0,1-1 0,-1 1-1,1-1 1,-5-2 0,7 2-50,0-1-1,1 1 0,-1-1 0,1 0 1,0 0-1,-1 0 0,1 0 1,0 0-1,0 0 0,0 0 0,0 0 1,1 0-1,-1 0 0,0-1 1,1 1-1,0 0 0,-1 0 0,1-1 1,0 1-1,0 0 0,0-1 1,1 1-1,-1-2 0,0-1-228,0-22-2134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6:56.100"/>
    </inkml:context>
    <inkml:brush xml:id="br0">
      <inkml:brushProperty name="width" value="0.05" units="cm"/>
      <inkml:brushProperty name="height" value="0.05" units="cm"/>
      <inkml:brushProperty name="color" value="#CC0066"/>
    </inkml:brush>
  </inkml:definitions>
  <inkml:trace contextRef="#ctx0" brushRef="#br0">1 99 4706,'0'0'4522,"4"22"-3460,62 246 4389,-17-82-4897,-54-275-772,-4 2-1374,4 0 0,10-137 0,-5 220 1679,0 0 0,1 0 0,-1 0 0,1 1 0,0-1 0,0 0 0,1 0 0,-1 1 0,1-1 0,0 1-1,0-1 1,0 1 0,0 0 0,1 0 0,-1 0 0,1 0 0,0 0 0,-1 1 0,1-1 0,1 1 0,-1 0 0,0-1 0,0 2 0,1-1-1,0 0 1,-1 1 0,1-1 0,0 1 0,-1 0 0,1 0 0,0 1 0,0-1 0,0 1 0,0 0 0,0 0 0,0 0 0,-1 0 0,1 1 0,0 0-1,0-1 1,0 2 0,-1-1 0,1 0 0,0 1 0,-1-1 0,1 1 0,-1 0 0,0 0 0,1 0 0,-1 1 0,0-1 0,3 4 0,1 2-50,-1 1 1,1 0 0,-1 0 0,-1 0 0,0 1 0,0-1-1,-1 1 1,0 1 0,0-1 0,-2 0 0,1 1-1,-1-1 1,0 1 0,-1 0 0,-1 0 0,0 16 0,-1-24-42,1 1 1,-1-1-1,0 1 1,0-1-1,0 1 1,0-1-1,0 1 1,-1-1-1,0 0 1,1 0-1,-1 0 1,-1 0-1,1 0 1,0 0-1,-1-1 1,1 1-1,-1-1 1,0 1-1,0-1 1,0 0-1,0 0 1,0 0-1,0-1 1,0 1-1,-1-1 1,-6 2-1,7-2-56,-1 1 0,0-1-1,0 0 1,1-1-1,-1 1 1,0-1-1,0 0 1,0 0 0,0 0-1,0 0 1,0-1-1,1 1 1,-1-1 0,0 0-1,0 0 1,1-1-1,-1 1 1,0-1 0,1 1-1,0-1 1,-1 0-1,1-1 1,0 1 0,0-1-1,-3-2 1,1-3-372,1 0 1,0 1 0,1-1-1,0-1 1,0 1-1,1 0 1,0-1 0,0 1-1,1-1 1,0 0-1,0 1 1,1-1-1,1 0 1,-1 1 0,1-1-1,3-13 1,12-22-4161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56.920"/>
    </inkml:context>
    <inkml:brush xml:id="br0">
      <inkml:brushProperty name="width" value="0.05" units="cm"/>
      <inkml:brushProperty name="height" value="0.05" units="cm"/>
      <inkml:brushProperty name="color" value="#004F8B"/>
    </inkml:brush>
  </inkml:definitions>
  <inkml:trace contextRef="#ctx0" brushRef="#br0">0 318 5795,'0'0'4644,"6"3"-3766,-5-3-818,1 1-1,-1-1 1,1 1-1,0-1 1,-1 0-1,1 1 1,0-1-1,-1 0 1,1 0 0,0 0-1,-1-1 1,1 1-1,0 0 1,-1 0-1,1-1 1,-1 1-1,1-1 1,-1 0-1,4-1 1,32-29 359,-16 6-459,27-41 0,-33 43 111,104-146-751,-119 169 693,0 0 0,1-1 1,-1 1-1,0 0 0,0 0 1,1 0-1,-1-1 1,0 1-1,1 0 0,-1 0 1,0 0-1,0-1 0,1 1 1,-1 0-1,0 0 1,1 0-1,-1 0 0,0 0 1,1 0-1,-1 0 0,0 0 1,1 0-1,-1 0 0,0 0 1,1 0-1,-1 0 1,0 0-1,1 0 0,-1 0 1,0 0-1,1 1 0,-1-1 1,0 0-1,1 0 1,-1 0-1,0 0 0,0 1 1,1-1-1,-1 0 0,0 0 1,0 1-1,1-1 1,-1 0-1,0 0 0,0 1 1,1-1-1,9 16 76,20 47 1663,32 101-1,-41-104-1359,-7-12-787,-11-16-3201,-6-28 501,-16-3-682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6:56.754"/>
    </inkml:context>
    <inkml:brush xml:id="br0">
      <inkml:brushProperty name="width" value="0.05" units="cm"/>
      <inkml:brushProperty name="height" value="0.05" units="cm"/>
      <inkml:brushProperty name="color" value="#CC0066"/>
    </inkml:brush>
  </inkml:definitions>
  <inkml:trace contextRef="#ctx0" brushRef="#br0">1 0 5795,'0'0'6384,"0"24"-6104,0-3-276,0 42 680,8 65 1,-6-111-587,0 0 0,1-1 0,1 1 1,0-1-1,1 1 0,1-1 0,1-1 0,0 1 0,1-1 0,11 15 0,-17-27-74,1 1-1,0-1 1,0 0 0,0 0-1,0 0 1,0 0 0,1 0 0,-1-1-1,1 0 1,0 0 0,-1 0 0,1 0-1,0 0 1,0-1 0,0 0-1,1 1 1,-1-2 0,0 1 0,0 0-1,1-1 1,-1 0 0,0 0-1,1 0 1,-1-1 0,0 1 0,5-2-1,-1-1 3,-1 0-1,0 0 1,0 0-1,-1-1 1,1 0-1,-1-1 1,1 1 0,-1-1-1,-1 0 1,1-1-1,-1 1 1,0-1-1,7-10 1,-5 4-54,0 1 1,0-1 0,-2-1 0,6-14 0,-11 27 29,1 0 1,-1 0 0,0-1-1,0 1 1,0 0 0,1 0-1,-1 0 1,0 0 0,1-1-1,-1 1 1,0 0 0,0 0-1,1 0 1,-1 0 0,0 0-1,1 0 1,-1 0 0,0 0-1,1 0 1,-1 0 0,0 0-1,0 0 1,1 0 0,-1 0-1,0 0 1,1 0 0,-1 0 0,0 0-1,1 0 1,-1 0 0,0 0-1,0 0 1,1 1 0,-1-1-1,0 0 1,0 0 0,1 0-1,-1 1 1,0-1 0,0 0-1,1 0 1,-1 1 0,0-1-1,0 0 1,0 0 0,1 1-1,14 15-209,-11-11 233,5 2 8,-1 0 1,1-1 0,0 0 0,1 0 0,0-1-1,-1 0 1,2-1 0,-1 0 0,0 0 0,1-1-1,0-1 1,17 3 0,13-2 160,-1-1 0,47-4-1,-13 0-163,-30 4 41,-33-1-54,1 0 0,0 0 0,-1-1-1,1 0 1,0-1 0,-1-1 0,1 1 0,-1-2 0,1 0 0,13-5 0,-22 5 30,0 1-1,-1-1 1,0 0-1,1 0 1,-1 0 0,0 0-1,0 0 1,-1 0-1,1-1 1,-1 1-1,1-1 1,-1 1-1,0-1 1,0 1 0,-1-1-1,1 1 1,-1-1-1,0 0 1,0-4-1,0 2-38,0 1-1,0-1 1,0 0 0,-1 1-1,0-1 1,0 1-1,0-1 1,-1 1-1,0-1 1,0 1-1,-5-9 1,2 8-25,-1 0 1,0 0-1,0 1 1,0 0-1,0 0 1,-1 1-1,0 0 0,0 0 1,0 1-1,0-1 1,-1 1-1,1 1 1,-15-3-1,16 3-14,1 1-1,-1 0 1,0 1-1,0-1 1,0 1-1,1 0 1,-1 1-1,0-1 1,0 1 0,1 0-1,-1 1 1,0-1-1,1 1 1,-1 0-1,1 1 1,0-1-1,0 1 1,0 0-1,-8 6 1,1 4-1124,1 0 1,-17 24 0,2 0-2614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6:58.068"/>
    </inkml:context>
    <inkml:brush xml:id="br0">
      <inkml:brushProperty name="width" value="0.05" units="cm"/>
      <inkml:brushProperty name="height" value="0.05" units="cm"/>
      <inkml:brushProperty name="color" value="#CC0066"/>
    </inkml:brush>
  </inkml:definitions>
  <inkml:trace contextRef="#ctx0" brushRef="#br0">243 386 10309,'0'0'3761,"5"-17"-3574,14-56-181,-19 71-7,0 1 1,-1-1-1,1 1 0,0-1 1,-1 1-1,1-1 1,0 1-1,-1 0 1,0-1-1,1 1 1,-1-1-1,0 1 1,0 0-1,0 0 1,0-1-1,0 1 1,0 0-1,0 0 1,0 0-1,0 0 1,0 0-1,-1 0 1,1 1-1,0-1 1,-1 0-1,1 1 1,0-1-1,-1 1 1,1-1-1,-1 1 1,1-1-1,-1 1 1,1 0-1,-1 0 1,1 0-1,-1 0 1,-2 0-1,-3-1-17,-13-2-16,0 1 0,0 0 0,-32 2 0,47 0 35,-1 1 0,1-1 1,0 1-1,0 0 0,-1 0 0,1 0 0,0 1 0,0-1 0,1 1 0,-1 1 1,0-1-1,0 1 0,1-1 0,0 1 0,0 1 0,-1-1 0,2 0 0,-8 8 0,10-8-4,0 0 0,-1 0-1,1 0 1,0 0 0,0 0-1,0 0 1,1 0-1,-1 0 1,1 0 0,0 1-1,0-1 1,0 0 0,0 0-1,0 0 1,1 0-1,-1 1 1,1-1 0,0 0-1,0 0 1,0 0 0,0 0-1,1 0 1,-1-1-1,1 1 1,0 0 0,0-1-1,3 4 1,7 8-23,0 0 0,2-1-1,24 19 1,-13-12 63,-1 1 42,13 11 131,55 63 0,-83-86-216,-1 1 0,-1 1 0,1-1 0,-2 2 0,0-1 0,0 0 0,-1 1 0,0 0 0,-1 0 0,0 1 0,2 21 0,-5-31 4,-1 1 1,0-1-1,0 0 1,0 0-1,-1 0 1,1 0 0,-1 0-1,0 0 1,0 0-1,0-1 1,0 1-1,0 0 1,0 0 0,-1-1-1,0 1 1,1-1-1,-1 1 1,0-1-1,0 1 1,0-1-1,0 0 1,-1 0 0,1 0-1,-1-1 1,1 1-1,-1 0 1,0-1-1,1 0 1,-1 1 0,0-1-1,0 0 1,-4 0-1,-2 1 44,0 0 1,1-1-1,-1 0 0,0 0 0,0-1 0,0 0 0,0-1 0,1 0 1,-1 0-1,-12-4 0,17 3-20,1 1 0,-1-1 0,0 0 0,1 0 0,0 0 0,-1-1-1,1 1 1,0-1 0,0 0 0,0 0 0,1 0 0,-1 0 0,1 0 0,0-1 0,0 1 0,0-1 0,0 0 0,0 1 0,1-1 0,-1 0 0,1 0 0,0 0 0,1 0 0,-1 0 0,0-7 0,1 1-3,-1-1 0,1 1 0,1 0 1,0 0-1,0 0 0,1 1 0,1-1 0,-1 0 1,8-15-1,0 6-24,0 0 1,2 1-1,0 0 1,1 1 0,18-19-1,85-72 25,-86 84 11,-1-2-1,-2-1 1,0-2-1,-2 0 0,25-38 1,-44 56 21,-1 0 1,0 0 0,-1 0-1,0-1 1,-1 1-1,0-1 1,2-22-1,-5 30-40,1 0-1,-1-1 1,1 1 0,-1 0-1,-1-1 1,1 1-1,0 0 1,-1 0-1,0-1 1,0 1 0,0 0-1,-1 0 1,0 0-1,1 0 1,-1 1-1,0-1 1,-1 0 0,1 1-1,-1-1 1,1 1-1,-1 0 1,0 0-1,-1 0 1,-4-4 0,7 6-27,-1 0 0,1 1 0,-1-1 0,1 0 1,-1 1-1,1-1 0,-1 1 0,1 0 1,-1-1-1,0 1 0,1 0 0,-1 0 1,1 0-1,-1 0 0,0 0 0,1 1 1,-1-1-1,1 0 0,-1 1 0,1-1 1,-1 1-1,1-1 0,-3 2 0,1 0 3,0 1 0,0-1-1,1 1 1,-1-1 0,1 1 0,0 0-1,0-1 1,0 1 0,0 1 0,-2 3-1,-1 4 9,0 0 1,1 1-1,1 0 0,0 0 0,-2 13 0,3-11 8,0 0-1,1 0 1,1 0-1,0 0 1,1 0-1,1 0 1,0 0-1,5 18 1,-4-25-3,0 0 1,0-1 0,0 1-1,1-1 1,0 0 0,0 0-1,1 0 1,-1-1 0,1 1-1,1-1 1,-1 0 0,1-1-1,-1 1 1,1-1 0,1-1-1,-1 1 1,12 4 0,1-1 57,0-1 1,0-1-1,1-1 1,-1-1-1,1 0 1,0-1-1,-1-2 1,1 0-1,23-3 1,-40 3-49,-1-1 0,1 1 0,0-1 0,-1 1 1,1-1-1,-1 0 0,0 0 0,1 0 0,-1 0 1,0 0-1,1-1 0,-1 1 0,0-1 0,0 1 1,0-1-1,0 0 0,-1 0 0,1 1 0,0-2 0,1-1 1,-1 0-5,0 0 0,-1 0-1,1 0 1,-1 0 0,0 0 0,0-1 0,0 1 0,0 0 0,-1-1 0,0 1 0,0-5 0,0 0-9,-1 1 1,0 0 0,0-1-1,-1 1 1,0 0-1,-1 0 1,0 0 0,0 1-1,0-1 1,-1 1-1,-10-14 1,-3 7-88,18 29-262,20 30 7,-13-37 299,0 0 0,0 0 0,1 0 0,1-1 1,-1-1-1,1 1 0,0-2 0,0 1 0,1-1 1,-1-1-1,1 0 0,0 0 0,1-1 0,-1-1 0,0 0 1,1 0-1,-1-1 0,1-1 0,22-1 0,-31 1 30,0-1 0,0 1 0,0 0 0,0-1 0,0 0 0,0 1 0,0-1 0,0 0 0,0-1 0,0 1 0,-1 0-1,1-1 1,0 0 0,-1 1 0,1-1 0,-1 0 0,0 0 0,0-1 0,0 1 0,0 0 0,0-1 0,0 1 0,0-1 0,-1 0 0,0 1 0,1-1-1,-1 0 1,2-6 0,0-5-37,-1 0 1,0 0-1,0 0 0,-2-28 0,0 33 113,0 9 476,2 11-252,5 7-238,1 0 0,0-1 0,21 31 0,10 19 347,-23-33-186,-2 1 0,19 67 0,-29-85-185,-1 0 1,0 1-1,-1-1 0,-1 1 1,0 0-1,-2-1 1,0 1-1,-4 21 1,4-35-9,-1 0 1,0 0 0,1 0 0,-1 0-1,-1 0 1,1-1 0,0 1 0,-1-1-1,0 0 1,0 1 0,0-1 0,0-1-1,-1 1 1,1 0 0,-1-1 0,1 0-1,-1 1 1,0-2 0,0 1-1,0 0 1,0-1 0,0 1 0,-8 0-1,0 1 95,0-1-1,0-1 0,0 0 0,0 0 0,-1-1 1,1-1-1,-16-2 0,22 1-73,1 0 1,-1 1 0,1-2-1,0 1 1,0-1-1,0 1 1,0-2-1,0 1 1,1 0-1,-1-1 1,1 0-1,0 0 1,0 0 0,1 0-1,-1-1 1,1 1-1,0-1 1,0 0-1,0 0 1,1 0-1,0-1 1,0 1-1,0 0 1,0-1 0,1 0-1,0 1 1,0-1-1,1-6 1,-2 1-178,2-1 1,0 1-1,0 0 0,1-1 1,0 1-1,3-11 1,-2 14-418,1 0 0,-1 0 1,1 0-1,0 0 0,1 1 0,0 0 1,9-14-1,23-19-5223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6:58.898"/>
    </inkml:context>
    <inkml:brush xml:id="br0">
      <inkml:brushProperty name="width" value="0.05" units="cm"/>
      <inkml:brushProperty name="height" value="0.05" units="cm"/>
      <inkml:brushProperty name="color" value="#CC0066"/>
    </inkml:brush>
  </inkml:definitions>
  <inkml:trace contextRef="#ctx0" brushRef="#br0">220 81 10565,'0'0'6405,"-12"-13"-5930,-36-37-133,46 48-330,0 1 1,0-1 0,-1 0 0,1 1-1,-1-1 1,1 1 0,-1 0-1,1 0 1,-1 0 0,0 0-1,1 0 1,-1 1 0,0-1-1,0 1 1,1 0 0,-1 0-1,0 0 1,0 0 0,0 0-1,0 0 1,1 1 0,-5 1 0,-2-1-4,4 1-13,1-1-1,-1 1 1,1 0-1,-1 0 1,1 0-1,0 0 0,0 1 1,0 0-1,0 0 1,0 0-1,1 0 1,-1 0-1,1 1 1,0 0-1,0 0 1,0-1-1,1 2 0,-5 7 1,6-9-1,-1 0 0,0 0 0,1 1 0,0-1 0,0 1 0,0-1 0,0 1 0,0-1 0,1 1 0,-1 0 0,1-1 0,0 1 0,0 0 0,1-1 0,-1 1 0,1 0 0,0-1 0,0 1 0,0-1 0,0 1 0,0-1 0,1 1 0,0-1 0,0 0 0,-1 0 0,4 4 0,2-1 11,0 0 1,1-1-1,0 0 1,0 0-1,0 0 0,0-1 1,1 0-1,-1-1 1,1 1-1,0-2 1,0 1-1,17 1 0,11 0-273,69 1 0,-76-5-50,-8 1 12,0-1 1,24-3-1,-40 2 293,-1 1 0,0-1 0,0-1-1,0 1 1,-1-1 0,1 1 0,0-2-1,-1 1 1,1 0 0,-1-1 0,1 0 0,-1 0-1,0 0 1,5-6 0,-7 6 89,0 0 0,0 0 0,0 0 0,0 0 0,-1-1 0,1 1 1,-1-1-1,0 1 0,0-1 0,-1 1 0,1-1 0,-1 0 0,1 1 0,-1-1 0,0 0 0,-1 1 0,1-1 0,-1 1 0,1-1 0,-1 0 1,-2-3-1,3 4-33,-1 0 0,0 1 0,0-1 0,-1 1 0,1-1 1,-1 1-1,1-1 0,-1 1 0,1 0 0,-1 0 0,0 0 0,0 0 1,0 0-1,-1 0 0,1 1 0,0-1 0,-1 0 0,1 1 1,-1 0-1,1 0 0,-1 0 0,1 0 0,-1 0 0,0 0 0,0 1 1,1-1-1,-4 1 0,4 0-56,1 0-1,-1 0 1,0 0 0,1 1-1,-1-1 1,1 0 0,-1 1-1,0-1 1,1 1 0,-1 0-1,1-1 1,-1 1 0,1 0 0,0 0-1,-1 0 1,1 0 0,0 0-1,0 0 1,0 0 0,0 1-1,0-1 1,0 0 0,0 1-1,0-1 1,0 1 0,0-1-1,1 1 1,-1-1 0,1 1-1,-1-1 1,1 1 0,0 0-1,-1-1 1,1 1 0,0-1 0,0 1-1,0 0 1,0-1 0,0 1-1,1 3 1,0-1-8,-1 0 1,1 0 0,0 0-1,0 1 1,1-1-1,-1 0 1,1 0-1,0-1 1,0 1-1,0 0 1,0-1-1,1 1 1,-1-1 0,1 0-1,5 5 1,5 1-3,0-1 1,1-1-1,1 0 1,-1-1-1,1-1 1,0 0-1,0-1 1,17 3-1,-5-3-37,-1-1 0,1-1 0,53-4 0,-77 1 68,1 1 0,0-1 0,-1 0 0,1 0 0,0 0 0,-1 0 0,0-1 0,1 1 0,-1-1 0,0 0 0,1 0 0,-1 0 0,0-1 0,-1 1 0,1-1 0,0 1 0,-1-1 0,1 0 0,-1 0 0,0 0 0,0 0 0,0-1 0,2-4 0,-2 1 3,0 1 1,0 0-1,0-1 0,-1 1 1,0-1-1,0 0 0,-1 1 1,1-1-1,-2 0 0,1 1 1,-1-1-1,-2-10 0,-4 1 322,2 26-174,5-7-167,0 1 1,-1-1-1,1 1 0,0 0 1,1-1-1,-1 1 0,1-1 0,-1 1 1,3 5-1,1-4 12,-1 0 0,1-1 0,0 1-1,0-1 1,1 0 0,0 0 0,-1-1 0,1 1 0,0-1-1,1 0 1,-1 0 0,1-1 0,-1 1 0,1-1-1,0-1 1,-1 1 0,13 1 0,8 1 6,1-1 0,42-1 0,-67-2-28,1 1 0,0-1-1,-1 0 1,1-1-1,-1 1 1,1 0 0,0-1-1,-1 1 1,1-1 0,-1 0-1,0 0 1,1 0 0,-1 0-1,1 0 1,-1-1 0,0 1-1,0-1 1,0 1 0,0-1-1,0 0 1,0 0 0,-1 0-1,1 0 1,2-4 0,-1-1-138,-1 0 1,0 0 0,0 0-1,-1 0 1,0-1 0,0 1 0,0 0-1,-2-12 1,1 19 175,1 0 0,-1-1 1,1 1-1,-1 0 0,0 0 0,1 0 0,-1 0 0,0 0 1,1 0-1,-1 0 0,0 0 0,1 0 0,-1 0 1,1 0-1,-1 0 0,0 0 0,1 0 0,-1 0 0,0 0 1,1 1-1,-1-1 0,0 0 0,1 0 0,-1 0 1,0 1-1,1-1 0,-1 0 0,0 0 0,1 1 1,-1-1-1,0 0 0,0 0 0,0 1 0,1-1 0,-1 0 1,0 1-1,0 0 0,14 11-28,-5-2 44,2 0-1,-1 0 1,1-1 0,1 0 0,-1-1 0,1 0-1,17 7 1,13 2-2229,-2-9-3386,-17-7-2068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6:59.290"/>
    </inkml:context>
    <inkml:brush xml:id="br0">
      <inkml:brushProperty name="width" value="0.05" units="cm"/>
      <inkml:brushProperty name="height" value="0.05" units="cm"/>
      <inkml:brushProperty name="color" value="#CC0066"/>
    </inkml:brush>
  </inkml:definitions>
  <inkml:trace contextRef="#ctx0" brushRef="#br0">19 1 10341,'0'0'5634,"-18"5"-18808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6:59.654"/>
    </inkml:context>
    <inkml:brush xml:id="br0">
      <inkml:brushProperty name="width" value="0.05" units="cm"/>
      <inkml:brushProperty name="height" value="0.05" units="cm"/>
      <inkml:brushProperty name="color" value="#CC0066"/>
    </inkml:brush>
  </inkml:definitions>
  <inkml:trace contextRef="#ctx0" brushRef="#br0">0 160 8404,'0'0'3092,"24"1"-427,-9 0-2257,168 6 3634,-173-8-3933,0 0 0,1 0 0,-1-1 0,0 0 0,0-1 0,0 0 0,0-1 1,10-5-1,-17 8-117,-1 0 1,1 0 0,0-1-1,-1 0 1,0 1 0,1-1 0,-1 0-1,0 0 1,0 0 0,0 0-1,0 0 1,0-1 0,-1 1 0,1-1-1,-1 1 1,1-1 0,-1 1-1,0-1 1,0 0 0,0 0 0,0 0-1,-1 1 1,1-1 0,-1 0-1,0 0 1,0 0 0,0 0 0,0 0-1,0 0 1,-1 0 0,1 0-1,-1 1 1,-1-6 0,0 4-94,0 1 0,0 0 1,-1 0-1,1 0 0,-1 0 0,0 0 1,0 0-1,0 0 0,0 1 0,0 0 1,0-1-1,-1 1 0,1 0 1,-1 1-1,0-1 0,1 1 0,-1-1 1,0 1-1,-4 0 0,-2-2-177,0 1-1,-1 0 1,1 1-1,0 0 0,-1 1 1,-13 1-1,22 0 280,1 0 0,0 0 0,-1 0 0,1 0 0,0 0 0,-1 1 0,1-1 0,0 0 0,0 1 0,0-1 0,0 1 0,0-1 0,0 1 0,1-1 0,-1 1 0,0 0 0,1 0 0,-1-1 0,1 1 0,0 0 0,0-1 0,0 1 0,-1 0 0,2 0 0,-1 0 0,0-1 0,0 3 0,4 53 689,2-35-279,0 0 1,2 0-1,0-1 0,2 0 0,17 30 0,7 15 81,89 227-362,-122-292-642,1 7 413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00.112"/>
    </inkml:context>
    <inkml:brush xml:id="br0">
      <inkml:brushProperty name="width" value="0.05" units="cm"/>
      <inkml:brushProperty name="height" value="0.05" units="cm"/>
      <inkml:brushProperty name="color" value="#CC0066"/>
    </inkml:brush>
  </inkml:definitions>
  <inkml:trace contextRef="#ctx0" brushRef="#br0">314 138 9828,'0'0'2063,"-5"-18"-1372,-21-56-520,24 71-143,0-1 1,-1 1 0,1 1-1,0-1 1,-1 0 0,0 0-1,0 1 1,0 0 0,0 0 0,0-1-1,0 2 1,0-1 0,-1 0-1,1 1 1,-1-1 0,1 1-1,-1 0 1,1 0 0,-1 1 0,0-1-1,1 1 1,-1-1 0,-5 2-1,1-2 20,-1 0-9,-1 0-1,0 0 1,1 1 0,-1 0-1,0 1 1,0 0 0,1 1-1,-1 0 1,1 1 0,0-1-1,-16 8 1,20-7-14,1 0 0,0 0 0,-1 1 0,1-1 0,0 1 0,0 0 0,1 0-1,-1 0 1,1 1 0,0-1 0,0 1 0,1 0 0,-1 0 0,1 0 0,0 0 0,0 0 0,1 0 0,-1 0 0,1 1 0,0-1 0,1 1 0,-1 7 0,1-8-11,-1 0 1,1 1 0,0-1 0,0 0 0,0 1-1,1-1 1,0 0 0,0 0 0,0 1-1,1-1 1,-1 0 0,1 0 0,1 0 0,-1-1-1,1 1 1,-1 0 0,1-1 0,1 0 0,-1 0-1,1 0 1,-1 0 0,1 0 0,0-1-1,0 1 1,1-1 0,-1 0 0,1-1 0,0 1-1,-1-1 1,1 0 0,0 0 0,0 0-1,0-1 1,1 1 0,-1-1 0,8 0 0,-6 0-10,1 0-1,0 0 1,0-1 0,0 0 0,0 0 0,-1-1 0,1 0 0,0 0 0,0-1 0,10-4 0,-13 4-172,1-1 1,-1-1 0,0 1-1,0-1 1,-1 0-1,1 0 1,-1 0-1,0 0 1,0-1 0,0 0-1,0 0 1,-1 0-1,5-10 1,-3 7-110,-2-1 0,1 0-1,-1 0 1,0 0 0,-1 0 0,0 0 0,0 0 0,-1-1 0,0 1 0,-1 0-1,0-1 1,0 1 0,-3-15 0,-4 13 2729,1 17-407,-1 20-1367,7-21-698,0-4-95,0 1 0,0-1 0,0 1 0,0 0 0,0-1 0,0 1 0,0-1 0,1 1-1,-1 0 1,0-1 0,1 1 0,0-1 0,-1 1 0,1-1 0,0 0 0,0 1 0,1 2 0,21 8-4160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00.515"/>
    </inkml:context>
    <inkml:brush xml:id="br0">
      <inkml:brushProperty name="width" value="0.05" units="cm"/>
      <inkml:brushProperty name="height" value="0.05" units="cm"/>
      <inkml:brushProperty name="color" value="#CC0066"/>
    </inkml:brush>
  </inkml:definitions>
  <inkml:trace contextRef="#ctx0" brushRef="#br0">239 70 7123,'0'0'7356,"-20"-12"-6409,-60-34-619,77 44-329,0 1 0,0-1 0,0 1 0,0 0 0,0 0 0,-1 0 0,1 0 0,0 0 0,0 1-1,-1-1 1,1 1 0,-1 0 0,1 0 0,0 1 0,-1-1 0,1 0 0,0 1 0,0 0 0,-1 0 0,1 0 0,0 0 0,0 0 0,0 1 0,0 0 0,0-1 0,0 1 0,1 0 0,-1 0 0,0 1 0,1-1 0,-4 4 0,2 0 2,0 0 0,0 0 0,0 0 0,1 0 0,0 1 0,0-1 0,1 1 0,-1-1 0,1 1 0,1 0 0,-2 11 0,3-13 13,-1-1 1,1 1 0,0 0-1,0 0 1,1 0 0,0 0 0,0 0-1,0 0 1,0 0 0,1-1-1,-1 1 1,1 0 0,3 4 0,-1-4-9,1 0 1,-1 0-1,1 0 1,0-1 0,0 1-1,0-1 1,1 0-1,-1-1 1,11 5 0,0 0-195,0-1 1,1 0 0,0-1 0,1-1 0,-1-1 0,1 0 0,0-2-1,0 0 1,0 0 0,0-2 0,0 0 0,20-4 0,-34 3-27,0 0 1,1 0 0,-1-1 0,0 0-1,0 0 1,0 0 0,0 0-1,0-1 1,-1 0 0,1 1 0,-1-1-1,0 0 1,0-1 0,0 1 0,0-1-1,0 1 1,-1-1 0,1 0 0,-1 0-1,0 0 1,0 0 0,-1 0 0,1 0-1,1-8 1,-1 2-28,1 0 1,-2-1-1,1 1 1,-1-1-1,-1 1 1,0-1-1,0 1 1,-1-1-1,-4-16 1,0 15 1445,3 22 1057,3 22 906,1-28-3357,0 1 1,0-1-1,0 1 1,1-1-1,0 0 1,0 1-1,0-1 0,0-1 1,1 1-1,-1 0 1,1-1-1,0 0 1,0 0-1,0 0 1,0 0-1,1-1 1,6 3-1,16 6-5718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00.891"/>
    </inkml:context>
    <inkml:brush xml:id="br0">
      <inkml:brushProperty name="width" value="0.05" units="cm"/>
      <inkml:brushProperty name="height" value="0.05" units="cm"/>
      <inkml:brushProperty name="color" value="#CC0066"/>
    </inkml:brush>
  </inkml:definitions>
  <inkml:trace contextRef="#ctx0" brushRef="#br0">0 134 10069,'0'0'3425,"0"-111"-4225,27 88-2802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01.269"/>
    </inkml:context>
    <inkml:brush xml:id="br0">
      <inkml:brushProperty name="width" value="0.05" units="cm"/>
      <inkml:brushProperty name="height" value="0.05" units="cm"/>
      <inkml:brushProperty name="color" value="#CC0066"/>
    </inkml:brush>
  </inkml:definitions>
  <inkml:trace contextRef="#ctx0" brushRef="#br0">112 0 11125,'0'0'1646,"10"22"334,137 388 1648,-130-361-3616,-10-35-252,-11-36-295,2 18 439,0-1-1,0 1 1,0 0 0,0-1-1,-1 1 1,0 0-1,1 0 1,-2 1 0,1-1-1,0 1 1,-1-1 0,1 1-1,-1 0 1,0 1-1,0-1 1,0 1 0,-1-1-1,1 1 1,-1 0 0,1 1-1,-8-3 1,-4 0 11,0 0 0,0 1 0,0 1 0,-34-1 0,47 3 179,-1 0 0,0 0 0,0 1 1,0-1-1,1 1 0,-1 0 0,0 0 0,0 0 1,1 0-1,-1 1 0,1-1 0,-1 1 0,1 0 0,0 0 1,0 0-1,-1 0 0,2 1 0,-1-1 0,0 1 1,0 0-1,1 0 0,0 0 0,-1 0 0,1 0 0,0 1 1,0-1-1,1 1 0,-1-1 0,1 1 0,0-1 1,0 1-1,0 0 0,0 0 0,1-1 0,-1 1 0,1 0 1,0 0-1,0 0 0,1 0 0,-1-1 0,1 1 1,2 7-1,-2-8-81,1 1 1,0-1-1,0 1 1,0-1-1,0 0 1,1 0-1,-1 0 1,1 0-1,0-1 1,-1 1-1,1-1 1,1 0-1,-1 0 1,0 0-1,0 0 1,1 0-1,-1 0 1,1-1-1,0 0 1,6 2-1,7 1-213,0 0 0,0-1-1,22 1 1,20-3-3068,-2-1-3503</inkml:trace>
  <inkml:trace contextRef="#ctx0" brushRef="#br0" timeOffset="1">678 524 13190,'0'0'1073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02.339"/>
    </inkml:context>
    <inkml:brush xml:id="br0">
      <inkml:brushProperty name="width" value="0.05" units="cm"/>
      <inkml:brushProperty name="height" value="0.05" units="cm"/>
      <inkml:brushProperty name="color" value="#CC0066"/>
    </inkml:brush>
  </inkml:definitions>
  <inkml:trace contextRef="#ctx0" brushRef="#br0">344 2 7668,'-23'0'42,"-76"-1"65,90 1 10,0 0 1,1 0-1,-1 1 0,1 1 1,-1 0-1,1 0 0,0 0 1,0 1-1,0 0 1,0 1-1,0 0 0,1 0 1,-1 0-1,1 1 0,0 0 1,1 1-1,-1 0 1,1 0-1,0 0 0,0 0 1,1 1-1,0 0 0,0 0 1,1 1-1,0-1 1,-5 15-1,2-6 84,2 0 0,0 1 0,1 0 0,1 0 0,1 0 0,0 0 0,1 1 0,1-1 0,0 0 0,2 1 0,4 25 0,-3-33-146,0-1 1,0 0-1,1 0 0,1 0 1,-1 0-1,1-1 0,1 0 1,-1 0-1,1 0 0,1-1 1,0 0-1,0 0 0,0 0 0,0-1 1,1 0-1,0-1 0,15 8 1,-8-5 7,1-1 1,0-1-1,0 0 0,0-1 1,1-1-1,-1 0 1,1-1-1,0-1 1,21 0-1,-37-2-68,0 0-1,-1 0 1,1 0 0,0 0-1,-1-1 1,1 1 0,0 0-1,-1 0 1,1-1-1,-1 1 1,1 0 0,-1-1-1,1 1 1,0 0 0,-1-1-1,1 1 1,-1-1-1,0 1 1,1-1 0,-1 1-1,1-1 1,-1 0 0,0 1-1,1-1 1,-1 1-1,0-1 1,0 0 0,1 1-1,-1-1 1,0 0 0,0 1-1,0-1 1,0 0-1,0 1 1,0-1 0,0 0-1,0 1 1,0-1 0,0 0-1,0 1 1,-1-1-1,1 0 1,0 1 0,0-1-1,-1 1 1,0-2 0,-16-32-813,3 21 594,0 0 0,0 1 0,-32-19 0,-25-21 920,70 52-652,1 0-1,0 0 0,0-1 1,0 1-1,-1 0 1,1-1-1,0 1 0,0 0 1,0-1-1,0 1 0,0 0 1,0-1-1,0 1 1,0 0-1,0-1 0,-1 1 1,1 0-1,1-1 1,-1 1-1,0 0 0,0-1 1,0 1-1,0 0 0,0-1 1,0 1-1,0 0 1,0-1-1,1 1 0,-1 0 1,0 0-1,0-1 0,0 1 1,1 0-1,-1-1 1,0 1-1,0 0 0,1 0 1,-1 0-1,0-1 0,0 1 1,1 0-1,-1 0 1,0 0-1,1 0 0,-1-1 1,0 1-1,1 0 1,-1 0-1,0 0 0,1 0 1,-1 0-1,0 0 0,1 0 1,-1 0-1,26-7-231,-22 6 343,168-26-501,-98 17-5228,-38 5-1768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57.606"/>
    </inkml:context>
    <inkml:brush xml:id="br0">
      <inkml:brushProperty name="width" value="0.05" units="cm"/>
      <inkml:brushProperty name="height" value="0.05" units="cm"/>
      <inkml:brushProperty name="color" value="#004F8B"/>
    </inkml:brush>
  </inkml:definitions>
  <inkml:trace contextRef="#ctx0" brushRef="#br0">0 149 2881,'0'0'13084,"21"-2"-12948,308-8-2919,-308 9 1869,0-1-1,0-1 1,39-11-1,15-3 2335,-73 17-1269,-1 0 1,1 1 0,-1-1 0,1 0-1,-1 0 1,1 1 0,-1-1 0,0 1-1,1-1 1,-1 1 0,0 0-1,1 0 1,-1-1 0,0 1 0,0 0-1,0 0 1,0 0 0,0 0-1,0 0 1,0 0 0,0 1 0,0-1-1,0 0 1,-1 0 0,1 1 0,0-1-1,-1 0 1,1 3 0,15 49 628,-12-36-110,4 12-61,5 13-614,-2 1-1,-1 0 1,-3 1-1,2 46 1,-33-113-1844,14 9 1294,1 1 0,0-1 0,1 0 0,0-1 0,1 0 0,1 0 0,1-1 0,0 0 0,-5-24 0,5 2 335,1 0 0,2-77-1,2 111 307,0-1 0,1 1 1,-1-1-1,1 1 0,0 0 0,0-1 0,0 1 0,1 0 0,-1 0 0,1 0 0,0 0 0,0 0 0,1 0 0,-1 0 1,1 0-1,0 1 0,0 0 0,0-1 0,0 1 0,4-2 0,-3 2 5,0 1-1,0 0 1,1 0 0,-1 1-1,1-1 1,-1 1-1,1 0 1,-1 0 0,1 1-1,0-1 1,-1 1 0,1 0-1,0 0 1,0 1-1,-1-1 1,1 1 0,-1 0-1,1 1 1,6 1 0,4 4 271,1 0 0,-1 0 1,-1 2-1,0-1 1,17 14-1,65 60 1446,-89-76-1714,9 8 69,-1 1-1,0 0 1,15 22-1,-26-31-159,0 1-1,0-1 1,0 1-1,-1 0 1,0 0-1,-1 0 1,1 1-1,-1-1 1,-1 1 0,1-1-1,-1 1 1,0 10-1,-2-16-17,1 1 1,-1 0-1,0-1 0,1 0 1,-1 1-1,0-1 0,-1 1 0,1-1 1,0 0-1,-1 0 0,1 0 1,-1 0-1,1 0 0,-1 0 1,0 0-1,0 0 0,0-1 0,0 1 1,0-1-1,-1 0 0,1 1 1,0-1-1,-1 0 0,1 0 0,0 0 1,-4 0-1,-10 4-75,0 0-1,-30 3 1,44-7 81,-38 4-208,1-1 0,-1-1 1,1-3-1,-48-5 0,87 5 185,-1 1 0,1-1 0,-1 0 0,1 0 0,-1 0 0,1 0 0,-1 0 0,1 0 0,0 0 0,-1 0 0,1 0 0,-1-1 0,1 1 0,-1 0 0,1 0 0,0 0 0,-1 0 0,1-1 0,-1 1 0,1 0 0,0 0 0,-1-1 0,1 1 0,0 0 0,-1-1 0,1 1 0,0 0 0,0-1 0,-1 1 0,1 0 0,0-1 0,0 1 0,-1-1 0,1 1 0,0-1 0,0 1 0,0 0 0,0-1 0,0 1 0,0-1 0,0 1 0,0-1 0,0 1 0,0-1 0,0 1 0,0 0 0,0-1 0,0 1 0,0-1 0,0 1 0,1-1 0,-1 1 0,0 0 0,0-1 0,0 1 0,1 0 0,-1-1 0,0 1 0,1-1 0,-1 1 0,0 0 0,1-1 0,22-17-5899,3 6-1409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02.702"/>
    </inkml:context>
    <inkml:brush xml:id="br0">
      <inkml:brushProperty name="width" value="0.05" units="cm"/>
      <inkml:brushProperty name="height" value="0.05" units="cm"/>
      <inkml:brushProperty name="color" value="#CC0066"/>
    </inkml:brush>
  </inkml:definitions>
  <inkml:trace contextRef="#ctx0" brushRef="#br0">0 477 1873,'0'0'11925,"0"-8"-9878,4-24-2021,1-1 0,1 1 1,2 0-1,1 1 0,21-47 0,-3 2 17,-17 43-35,-7 19-22,1 0 0,1 1 1,0 0-1,1 0 0,0 0 1,1 1-1,9-13 0,-16 24 14,1 1-1,0-1 0,-1 1 0,1 0 1,-1-1-1,1 1 0,-1 0 0,1-1 1,0 1-1,-1 0 0,1 0 0,-1 0 0,1 0 1,0-1-1,-1 1 0,1 0 0,0 0 1,-1 0-1,1 0 0,0 1 0,-1-1 1,1 0-1,0 0 0,-1 0 0,1 0 1,0 1-1,-1-1 0,1 0 0,-1 1 1,1-1-1,-1 0 0,1 1 0,-1-1 1,1 1-1,-1-1 0,1 0 0,-1 1 1,1 0-1,-1-1 0,0 1 0,1-1 1,-1 1-1,0-1 0,1 1 0,-1 0 1,0-1-1,0 1 0,0 0 0,18 37 12,-16-33 31,86 246 1228,-57-155-1166,-31-95-230,1 0 0,-1-1 1,1 1-1,-1 0 0,0 0 0,0 0 0,1 0 0,-1 0 0,0 0 0,0 0 0,0 0 1,0 0-1,0 0 0,0 0 0,0 0 0,0 0 0,0 0 0,0 0 0,-1 0 0,1 0 1,0 0-1,-1 0 0,0 1 0,-21 1-5252,19-3 5189,-34 0-8556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03.067"/>
    </inkml:context>
    <inkml:brush xml:id="br0">
      <inkml:brushProperty name="width" value="0.05" units="cm"/>
      <inkml:brushProperty name="height" value="0.05" units="cm"/>
      <inkml:brushProperty name="color" value="#CC0066"/>
    </inkml:brush>
  </inkml:definitions>
  <inkml:trace contextRef="#ctx0" brushRef="#br0">0 0 4018,'0'0'10116,"135"28"-9987,-81-28-129,4 0 0,-2-2-1857,0-11-1185,-7 0-783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03.399"/>
    </inkml:context>
    <inkml:brush xml:id="br0">
      <inkml:brushProperty name="width" value="0.05" units="cm"/>
      <inkml:brushProperty name="height" value="0.05" units="cm"/>
      <inkml:brushProperty name="color" value="#CC0066"/>
    </inkml:brush>
  </inkml:definitions>
  <inkml:trace contextRef="#ctx0" brushRef="#br0">52 345 5042,'0'0'7876,"6"22"-6518,52 170 269,-55-184-1589,2 8 74,-3-14-183,-1-8-181,-4-20-584,-1 0-1,-2 0 1,0 1 0,-1-1-1,-22-45 1,3-1-277,12 32 1117,-12-68 1,23 91 837,1-1 1,1 1 0,2-33 0,0 47-781,0 0-1,0 0 0,0 1 1,0-1-1,0 0 0,1 0 1,-1 1-1,1-1 0,0 1 1,0-1-1,0 1 1,0-1-1,0 1 0,0 0 1,1 0-1,-1 0 0,1 1 1,0-1-1,-1 1 0,1-1 1,0 1-1,0 0 0,0 0 1,0 0-1,0 0 0,0 1 1,0-1-1,0 1 1,0-1-1,5 2 0,0-2-55,1 0-1,-1 1 0,0 1 1,1-1-1,-1 1 0,0 1 1,0-1-1,0 1 0,0 1 1,13 5-1,-11-1 0,0 0 0,-1 0 0,0 1-1,0 0 1,-1 0 0,0 1 0,0 0 0,-1 0-1,0 1 1,-1 0 0,0 1 0,-1-1 0,0 1-1,-1 0 1,0 0 0,0 0 0,-1 1 0,-1-1-1,0 1 1,0 0 0,-1 0 0,-1-1 0,0 1-1,-3 20 1,1-26-1,-1 0-1,1 0 1,-1-1 0,-1 1-1,1-1 1,-1 0-1,0 0 1,0 0 0,0 0-1,-1-1 1,1 1-1,-1-1 1,0 0 0,-1-1-1,1 1 1,-1-1-1,1 0 1,-1-1 0,-8 4-1,4-2-186,1-1-1,-1 0 0,0-1 1,0 1-1,0-2 0,0 1 1,0-2-1,0 1 0,0-1 1,0-1-1,-16-2 1,24 2 61,0 0 1,1 0-1,-1 0 1,1 0-1,-1 0 1,1-1 0,0 1-1,-1 0 1,1-1-1,0 1 1,0-1-1,0 1 1,0-1 0,0 0-1,0 1 1,1-1-1,-1 0 1,0 0-1,1 0 1,-1 1 0,1-1-1,0 0 1,0 0-1,0 0 1,0 0-1,0 0 1,0 1 0,0-1-1,0 0 1,1 0-1,-1 0 1,2-3-1,9-19-2812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03.758"/>
    </inkml:context>
    <inkml:brush xml:id="br0">
      <inkml:brushProperty name="width" value="0.05" units="cm"/>
      <inkml:brushProperty name="height" value="0.05" units="cm"/>
      <inkml:brushProperty name="color" value="#CC0066"/>
    </inkml:brush>
  </inkml:definitions>
  <inkml:trace contextRef="#ctx0" brushRef="#br0">1 4 9556,'0'0'8084,"137"-3"-7892,-104 3-80,-4 0-112,-6 0-64,-7 0-448,-6 0-929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04.124"/>
    </inkml:context>
    <inkml:brush xml:id="br0">
      <inkml:brushProperty name="width" value="0.05" units="cm"/>
      <inkml:brushProperty name="height" value="0.05" units="cm"/>
      <inkml:brushProperty name="color" value="#CC0066"/>
    </inkml:brush>
  </inkml:definitions>
  <inkml:trace contextRef="#ctx0" brushRef="#br0">1 1 8788,'0'0'8020,"97"0"-7988,-74 0-32,-13 3-2417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07.348"/>
    </inkml:context>
    <inkml:brush xml:id="br0">
      <inkml:brushProperty name="width" value="0.05" units="cm"/>
      <inkml:brushProperty name="height" value="0.05" units="cm"/>
      <inkml:brushProperty name="color" value="#CC0066"/>
    </inkml:brush>
  </inkml:definitions>
  <inkml:trace contextRef="#ctx0" brushRef="#br0">146 573 5763,'0'0'5760,"10"-14"-5342,32-45 55,-40 57-412,-1-1 0,1 0 0,-1 0 0,1 1 0,-1-1 0,0 0 0,0 0 1,0-1-1,0 1 0,0 0 0,-1 0 0,0 0 0,0 0 0,1-1 0,-2 1 0,1 0 1,0 0-1,-1-1 0,1 1 0,-1 0 0,0 0 0,0 0 0,0 0 0,-1 0 1,1 0-1,-1 0 0,1 1 0,-1-1 0,0 0 0,0 1 0,0 0 0,-1-1 0,1 1 1,0 0-1,-1 0 0,1 0 0,-1 0 0,0 1 0,0-1 0,0 1 0,0-1 0,-3 0 1,-2-1-83,1 1 1,-1 0 0,0 0 0,0 1 0,0 0 0,0 0 0,0 1 0,0 0 0,0 0 0,-11 2 0,16-1 17,0 0 1,0-1-1,0 1 0,0 0 1,0 1-1,0-1 1,0 0-1,1 1 0,-1 0 1,0-1-1,1 1 1,0 0-1,-1 0 0,1 1 1,0-1-1,0 0 1,0 1-1,0-1 0,1 1 1,-1-1-1,1 1 1,-1 0-1,1 0 0,0 0 1,0 0-1,1 0 1,-1 0-1,0 0 0,1 4 1,-1-3-3,1-1 0,-1 0 1,1 1-1,0-1 0,1 1 1,-1-1-1,0 0 0,1 1 0,0-1 1,0 0-1,0 0 0,0 0 1,1 1-1,-1-1 0,1 0 1,-1-1-1,1 1 0,0 0 0,0 0 1,1-1-1,-1 1 0,3 2 1,0-2 31,1 0 0,-1 0 1,0-1-1,1 1 1,0-1-1,-1-1 0,1 1 1,0-1-1,0 0 1,0 0-1,0 0 0,7-1 1,-6 0 23,0 1 1,0-1 0,1-1-1,-1 1 1,0-1-1,0-1 1,10-2 0,-12 2-59,-1-1 0,0 1 0,0-1 0,0 0 1,0 0-1,0 0 0,-1 0 0,1-1 0,-1 0 0,0 1 1,5-9-1,1-1-168,-7 9 57,1 0 1,0 0 0,-1 0 0,1 0 0,1 1 0,-1-1 0,0 1-1,8-6 1,-9 9 99,0-1-1,0 1 1,0-1-1,0 1 1,-1 0-1,1 0 1,0 0-1,0 0 1,0 0-1,0 0 1,0 1-1,0-1 1,0 1-1,-1-1 1,1 1-1,0-1 1,0 1-1,-1 0 1,1 0-1,0 0 1,-1 0-1,1 0 1,-1 1-1,1-1 1,-1 0-1,0 1 1,2 1-1,16 15 151,-2 2-1,0 0 1,-1 0 0,-1 1-1,17 33 1,-4 0 379,24 68 0,-39-91-428,-2 2 0,-1-1 0,-2 1 0,-1 1 0,-2-1 0,2 63 0,-7-91-76,-1 0-1,1 0 0,-1-1 1,-1 1-1,1-1 0,-1 1 1,1-1-1,-1 1 0,-1-1 1,1 0-1,-1 0 0,1 0 1,-1 0-1,0-1 0,0 1 1,-1-1-1,1 1 0,-1-1 1,0 0-1,1-1 0,-2 1 1,1-1-1,0 1 0,0-1 1,-1-1-1,1 1 0,-1 0 1,-7 0-1,-6 3 103,-1-1 0,0-1 0,1-1 0,-1-1 0,0-1 0,-20-1 0,31 0-80,1 0 0,0 0-1,-1 0 1,1-1-1,0 0 1,0 0-1,0-1 1,0 0 0,1 0-1,-1-1 1,1 0-1,-1 0 1,1 0-1,1-1 1,-1 1 0,1-2-1,0 1 1,0 0-1,0-1 1,1 0-1,-1 0 1,2-1 0,-1 1-1,1-1 1,0 0-1,0 0 1,-2-8-1,2 3-41,1 1-1,0-1 0,0 0 1,2 0-1,-1 0 1,1 1-1,1-1 0,0 0 1,1 0-1,0 1 0,1-1 1,0 1-1,1-1 1,0 1-1,1 0 0,8-15 1,16-15-42,2 1 1,2 1 0,1 2 0,73-63 0,-96 91 45,13-13 4,-1-1 1,-2 0 0,0-2 0,29-44 0,-41 53-21,0 0-1,-1 0 1,-1-1-1,0 0 1,-1 0-1,-1-1 1,-1 0 0,-1 0-1,3-30 1,-6 33 1,1 0-1,-2 0 1,0 0 0,-1 0 0,0 0-1,-1 0 1,-9-24 0,10 34 22,0 0 0,0 1-1,0 0 1,-1-1 0,0 1 0,0 0 0,0 0 0,0 1 0,0-1 0,-1 1-1,0 0 1,0-1 0,0 2 0,0-1 0,0 0 0,0 1 0,-1 0 0,1 0-1,-1 0 1,0 0 0,0 1 0,1 0 0,-1 0 0,0 0 0,0 1 0,0-1-1,-5 2 1,7-1-5,0 1-1,0-1 0,-1 1 0,2 0 0,-1 0 1,0 0-1,0 1 0,0-1 0,0 1 1,1-1-1,-1 1 0,1 0 0,-1 0 0,1 0 1,0 1-1,0-1 0,0 0 0,0 1 1,0-1-1,0 1 0,1 0 0,-3 5 0,-1 4 4,0-1-1,0 1 0,1 0 0,-4 20 1,4-11 14,1 0 0,1 0 0,1 1 1,0-1-1,2 0 0,0 0 1,7 31-1,-6-42-10,0-1 1,1 0-1,1 0 1,-1 0-1,1-1 0,1 1 1,0-1-1,0 0 1,0 0-1,1-1 0,0 1 1,1-1-1,0-1 1,0 1-1,0-1 1,1 0-1,0-1 0,0 0 1,9 4-1,-3-2 44,1-2 0,-1 0 0,1-1-1,1 0 1,-1-1 0,1-1 0,-1 0 0,1-1-1,-1-1 1,1-1 0,28-4 0,-41 5-40,0-1 0,1 0 0,-1-1 0,0 1 0,0 0 0,0-1-1,0 0 1,0 0 0,0 0 0,0 0 0,-1 0 0,1 0 0,-1-1 0,0 1 0,1-1 0,-1 0 0,0 1 0,-1-1 0,1 0 0,0 0 0,-1 0 0,0-1 0,0 1 0,2-6 0,-1-2-79,0 0 0,-1 0 0,0 0 1,-1 0-1,0 0 0,-2-15 1,2 24 77,-1 0 1,1 0 0,0 0-1,-1 0 1,1 0 0,-1 0-1,0 0 1,0 0 0,0 1-1,1-1 1,-2 0 0,1 0-1,0 1 1,0-1 0,0 1-1,-1-1 1,1 1 0,-1 0-1,1-1 1,-1 1 0,0 0-1,1 0 1,-4-1 0,4 2 100,2 5-114,-1 1 0,1-1 1,0 0-1,0 0 1,1 0-1,-1 1 0,1-1 1,0 0-1,1-1 0,-1 1 1,1 0-1,0-1 0,0 1 1,1-1-1,-1 0 1,1 0-1,0-1 0,0 1 1,0-1-1,0 1 0,0-1 1,1-1-1,0 1 0,0-1 1,-1 1-1,7 1 1,3 1-21,0-1 0,0 0 0,0-1 0,0 0 1,1-1-1,-1 0 0,1-2 0,23-1 0,-35 1 12,-1-1 0,1 0 0,0 0 0,-1 0 0,1-1 0,-1 1 0,1 0 0,-1-1 0,0 0 0,0 1-1,0-1 1,0 0 0,0 0 0,0 0 0,0-1 0,0 1 0,-1 0 0,1-1 0,-1 1 0,0-1-1,0 1 1,0-1 0,0 1 0,0-1 0,0 0 0,-1 0 0,1 1 0,-1-4 0,3-13-202,-1 0 1,0-36-1,-2 45 195,-2-17-79,0 1 933,8 45-626,3 10-215,1 1-1,1-2 0,19 35 0,9 21 216,-20-40-156,-2 2-1,-2 0 1,-2 0-1,-2 1 1,-2 1-1,4 83 1,-13-129-47,0 1 0,0 0 0,0-1-1,-1 1 1,1-1 0,-1 1 0,0 0 0,1-1 0,-1 0 0,0 1 0,-1-1 0,1 1-1,0-1 1,-1 0 0,1 0 0,-1 0 0,0 0 0,0 0 0,-3 3 0,1-3 11,0 1 1,-1 0-1,1-1 1,-1 0-1,0 0 1,0 0-1,0 0 0,0-1 1,-8 1-1,-4 0 34,-1-1-1,1-1 1,-1 0-1,1-1 0,-20-4 1,29 3-6,0 0 0,0-1 0,0 1 0,1-1 0,-1-1 0,1 1 0,-1-1 0,1-1 0,0 0 0,1 1 0,-1-2 0,1 1 0,0-1 0,0 0 0,1 0 0,0-1 0,0 0 0,0 0 0,-6-13 0,6 10 10,1-1 0,0 0 1,0 0-1,1 0 0,1 0 0,0-1 0,0 1 0,1-1 0,1 1 0,0-1 0,0 0 0,1 1 0,4-20 0,-2 22-326,1 0 1,0 1-1,0 0 0,1 0 1,0 0-1,0 0 0,0 1 0,1 0 1,1 0-1,-1 0 0,1 1 1,0 0-1,15-10 0,22-14-4888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08.086"/>
    </inkml:context>
    <inkml:brush xml:id="br0">
      <inkml:brushProperty name="width" value="0.05" units="cm"/>
      <inkml:brushProperty name="height" value="0.05" units="cm"/>
      <inkml:brushProperty name="color" value="#CC0066"/>
    </inkml:brush>
  </inkml:definitions>
  <inkml:trace contextRef="#ctx0" brushRef="#br0">247 77 6275,'0'0'9209,"-10"-12"-8643,-29-36-390,38 47-172,0 0 0,0-1-1,-1 1 1,1 0 0,-1 0 0,1 0-1,-1 0 1,1 0 0,-1 0-1,1 0 1,-1 0 0,0 0 0,0 1-1,1-1 1,-1 1 0,0 0 0,0-1-1,0 1 1,0 0 0,1 0 0,-1 0-1,0 0 1,0 0 0,0 1-1,-3 0 1,-5 0-2,4-1-9,-1 1 0,1 0 0,0 0 1,0 0-1,-1 1 0,1 0 0,0 0 0,1 1 0,-1-1 1,0 1-1,1 1 0,-1-1 0,1 1 0,0 0 1,0 0-1,1 0 0,-1 1 0,1-1 0,0 1 0,0 0 1,0 1-1,1-1 0,0 1 0,0-1 0,0 1 1,1 0-1,0 0 0,0 0 0,0 0 0,1 0 0,0 1 1,0-1-1,1 0 0,-1 1 0,2 9 0,0-11-5,1-1-1,-1 1 0,1-1 1,0 0-1,0 0 1,0 0-1,0 0 0,1 0 1,0 0-1,0-1 0,0 1 1,0-1-1,0 0 1,1 0-1,-1 0 0,1 0 1,0-1-1,0 0 0,0 1 1,0-1-1,0-1 1,7 3-1,6 2 11,0 0 0,0-1-1,1-1 1,27 2 0,-11-2-107,1-2 0,65-5 0,-90 2 116,-1 0-1,1 0 1,-1-1 0,0-1 0,0 1 0,0-2-1,0 1 1,0-1 0,-1-1 0,1 1-1,-1-1 1,0-1 0,-1 1 0,1-1-1,9-10 1,-13 9 65,-1 0 0,1 0 0,-1 0 0,0 0 0,0 0 0,-1-1-1,0 1 1,-1-1 0,1 1 0,-2-1 0,1 0 0,-1 0 0,0 1 0,-1-12 0,0 1 188,1 16-241,0 1-1,0-1 1,0 0-1,-1 0 1,1 0-1,-1 1 1,1-1-1,-1 0 1,0 0-1,0 1 0,0-1 1,0 1-1,0-1 1,0 1-1,0-1 1,0 1-1,-1-1 1,1 1-1,0 0 1,-1 0-1,1 0 0,-1 0 1,1 0-1,-1 0 1,0 0-1,1 0 1,-1 1-1,0-1 1,0 1-1,0-1 1,1 1-1,-1 0 0,0-1 1,0 1-1,-3 1 1,1-2-27,1 1 0,-1 0-1,1 1 1,0-1 0,-1 1 0,1-1 0,0 1 0,-1 0-1,1 0 1,0 0 0,0 1 0,0-1 0,0 1 0,0 0 0,0 0-1,0 0 1,1 0 0,-6 5 0,5-2-1,-1 0 0,1 0 0,0 1 0,0 0 0,1-1 0,0 1 0,0 0 0,0 0 0,0 0 0,1 0 0,0 0 0,1 1 0,-1-1 0,1 0 0,0 0 0,1 1 0,-1-1 0,1 0 0,1 0 0,-1 0 0,1 0 0,0 0 0,0 0 0,1-1 0,0 1 0,0-1 0,0 1 0,0-1 0,1 0 0,0 0 0,0-1 0,0 1 0,1-1 0,0 0 0,0 0 0,0 0 0,0-1 0,0 1 0,9 2 0,-1 1-47,0-2-1,1 1 1,0-2 0,0 0-1,1 0 1,-1-2 0,1 0-1,-1 0 1,1-1 0,0-1 0,-1-1-1,1 0 1,-1-1 0,23-5-1,-28 5 20,-1 0 0,1-1 0,-1-1-1,0 1 1,0-1 0,0-1-1,0 1 1,-1-1 0,0-1-1,0 1 1,0-1 0,0 0 0,-1-1-1,0 0 1,-1 0 0,1 0-1,-1 0 1,-1-1 0,1 0-1,-1 0 1,-1 0 0,0 0 0,0-1-1,3-16 1,-1-54 438,-5 72 935,0 17-1187,0-4-181,0-1 1,0 1-1,0-1 0,0 1 1,1 0-1,0-1 0,0 1 1,1-1-1,-1 0 0,1 1 1,0-1-1,1 0 0,-1 0 0,1 0 1,0 0-1,1-1 0,-1 1 1,1-1-1,-1 0 0,1 0 1,0 0-1,1-1 0,-1 1 1,8 4-1,1 0-1111,1-1 1,-1 0 0,1-1-1,26 8 1,14-2-3076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08.720"/>
    </inkml:context>
    <inkml:brush xml:id="br0">
      <inkml:brushProperty name="width" value="0.05" units="cm"/>
      <inkml:brushProperty name="height" value="0.05" units="cm"/>
      <inkml:brushProperty name="color" value="#CC0066"/>
    </inkml:brush>
  </inkml:definitions>
  <inkml:trace contextRef="#ctx0" brushRef="#br0">230 313 8676,'0'0'5418,"0"-15"-3795,-6-52-711,6 65-875,-1-1 0,0 0 0,0 0 0,0 0 0,-1 1 0,1-1 0,-1 0 0,1 1 1,-1 0-1,0-1 0,0 1 0,0 0 0,0 0 0,0 0 0,0 0 0,-1 0 0,1 0 0,-1 1 0,1-1 0,-1 1 0,0 0 0,-4-2 0,-1 1-1,0-1 0,1 2 0,-1-1 0,0 1-1,-16 0 1,18 1-43,0 0 1,0 0-1,0 0 0,0 1 1,0 0-1,0 1 0,0-1 1,0 1-1,0 0 0,1 0 1,-11 6-1,13-5 3,0-1-1,0 1 1,1 0 0,-1 0-1,1-1 1,0 2 0,0-1-1,0 0 1,0 0 0,1 1-1,-1-1 1,1 0 0,0 1 0,0 0-1,0-1 1,0 1 0,1 0-1,-1-1 1,1 1 0,1 7-1,-1-8 6,0 0 0,0 0 0,0 0 1,1 0-1,0 0 0,-1 0 0,1 0 0,0 0 0,1 0 0,-1 0 0,0 0 0,1-1 0,0 1 0,-1-1 0,1 1 0,0-1 0,0 1 0,0-1 0,4 2 0,-1 0 20,1 0 1,0-1-1,0 0 0,0 0 1,0 0-1,0-1 0,1 0 1,9 2-1,6 0 20,0-1-1,0-1 1,1-2 0,32-2 0,-52 2-67,1 0 1,0-1-1,-1 1 1,1-1 0,0 0-1,-1 0 1,1-1 0,-1 1-1,1-1 1,-1 1-1,0-1 1,0 0 0,0 0-1,0-1 1,0 1 0,0-1-1,-1 1 1,1-1-1,-1 0 1,1 0 0,-1 0-1,0 0 1,0 0 0,2-6-1,-1 1-42,-1-1-1,0 1 0,0-1 1,-1 1-1,0-1 0,0 0 1,-1 0-1,0 0 1,-2-11-1,2 18 137,0-1 0,-1 1 0,1 0 0,-1 0 0,1 0 0,-1 0 0,1 0 0,-1 0 0,0 0 0,0 1 0,0-1 0,0 0 0,-1 0 0,1 1 0,0-1 0,-1 0-1,1 1 1,-1 0 0,1-1 0,-1 1 0,0 0 0,-2-2 0,2 38-166,1-29 100,1 0 1,1-1 0,-1 1-1,1 0 1,0-1 0,0 1-1,0-1 1,1 1 0,0-1-1,0 0 1,0 0 0,1 0-1,0 0 1,0 0 0,0 0-1,0-1 1,1 1 0,0-1-1,0 0 1,0 0 0,0 0-1,1-1 1,0 0 0,-1 1-1,1-2 1,0 1 0,0 0-1,1-1 1,10 3 0,-3 0 13,1-1 0,1 0 1,-1-1-1,0 0 1,1-1-1,-1-1 0,1 0 1,0-1-1,-1-1 1,1 0-1,0-1 0,21-5 1,-26 4-71,-1 0 1,0-1-1,0 0 0,0 0 1,0-1-1,-1 0 0,1 0 1,-1-1-1,-1 0 1,1-1-1,-1 0 0,0 0 1,-1 0-1,1-1 1,-2 0-1,1 0 0,-1-1 1,0 1-1,5-14 1,-8 16-31,0 0 1,0 0 0,0 0 0,-1-1 0,0 1 0,0 0 0,-1-1 0,1 1 0,-2-1-1,1 1 1,-1 0 0,1-1 0,-2 1 0,1 0 0,-1-1 0,-3-6 0,2 5 76,-1 1 0,-1-1 1,0 0-1,0 1 0,0 0 1,-1 0-1,0 1 1,0 0-1,0 0 0,-15-10 1,19 15 52,1 0 1,-1 0 0,1 0 0,-1 0 0,1 0 0,-1 0 0,0 0-1,0 1 1,1-1 0,-1 1 0,0-1 0,0 1 0,1 0 0,-1 0-1,0 0 1,0 0 0,0 0 0,0 0 0,1 0 0,-1 0 0,0 1 0,0-1-1,-2 2 1,1 0-24,0 0-1,0 0 1,1 0-1,-1 0 0,1 0 1,0 1-1,-1-1 1,1 1-1,0-1 1,1 1-1,-1 0 0,-1 3 1,-3 6 48,1 0-1,1 0 1,0 0 0,1 1 0,-3 21-1,5-25-30,0 1 0,1-1 0,-1 1 0,2 0 0,0-1 0,0 1 0,1-1 0,0 1 0,0-1 0,1 0 0,0 0 0,9 16 0,-8-18-117,1-1-1,-1 0 1,2 0-1,-1-1 1,0 0-1,1 0 1,0 0-1,0 0 1,1-1-1,-1 0 1,1-1-1,0 1 1,0-1-1,0 0 1,0-1-1,14 3 1,25 1-2492,-2-5-1898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09.379"/>
    </inkml:context>
    <inkml:brush xml:id="br0">
      <inkml:brushProperty name="width" value="0.05" units="cm"/>
      <inkml:brushProperty name="height" value="0.05" units="cm"/>
      <inkml:brushProperty name="color" value="#CC0066"/>
    </inkml:brush>
  </inkml:definitions>
  <inkml:trace contextRef="#ctx0" brushRef="#br0">326 1 7283,'0'0'7801,"-1"13"-7689,-2 44 337,6 58-1,-2-96-329,1 0-1,1-1 0,1 1 0,0-1 0,1 0 1,1 0-1,1-1 0,10 18 0,-205-98-3655,160 56 3613,0 2 0,0 1 0,-45 0 0,71 4-33,1 1 0,0-1 0,-1 0 0,1 1 0,0-1 0,-1 0 0,1 1 0,0 0 0,0-1 0,0 1 0,-1 0 0,1-1 0,0 1 0,0 0 0,0 0 0,0 0 0,1 0 0,-1 0 0,0 0 0,0 0 0,0 0 0,1 0 0,-1 1 0,1-1 0,-1 0 0,1 0 0,-1 1 0,1-1 0,0 0 0,-1 1 0,1-1 0,0 0 0,0 1 0,0-1 0,0 0 0,1 3 0,-1 0 31,0 1 0,0-1 0,1 0 0,0 1 1,0-1-1,0 0 0,0 0 0,1 1 0,0-1 0,-1 0 1,4 4-1,2 0 6,1-1 1,0 1-1,0-1 0,1-1 1,0 0-1,0 0 0,0-1 1,1 0-1,-1 0 0,1-1 1,0 0-1,19 3 0,4 1 49,0-1-1,63 3 1,-91-10-122,60 4-107,91-7 0,-138 1 99,1 0 0,-1-1 1,0-1-1,0-1 0,0 0 0,-1-2 1,0 0-1,0 0 0,28-18 1,-41 21 13,0 0 0,0 0 0,-1 0 0,1-1 0,-1 1 0,0-1 0,0 0 0,-1 0 0,1 0 0,-1 0 0,0-1 0,-1 1 0,1 0 0,-1-1 0,0 1 0,0-1 0,-1 1 0,1-1 0,-2-6 0,1 9 7,1 0 1,-1 1-1,-1-1 0,1 1 0,0-1 0,-1 0 1,1 1-1,-1-1 0,0 1 0,0-1 1,0 1-1,0 0 0,0-1 0,0 1 1,-1 0-1,1 0 0,-1 0 0,1 0 0,-1 0 1,0 0-1,0 0 0,0 1 0,0-1 1,0 1-1,0-1 0,0 1 0,-1 0 0,1 0 1,-1 0-1,1 0 0,0 0 0,-1 0 1,0 1-1,1-1 0,-1 1 0,1 0 0,-1 0 1,1 0-1,-1 0 0,0 0 0,-3 1 1,3 0-20,1 0 1,0 0-1,-1 0 1,1 1-1,0-1 1,0 1-1,0 0 1,0-1-1,0 1 1,0 0-1,1 0 1,-1 0-1,1 0 1,-1 0-1,1 0 1,0 1-1,0-1 1,0 1-1,-2 3 1,-12 51 176,14-52-174,0 0 1,1 1-1,0-1 1,0 1 0,0-1-1,0 1 1,1-1-1,0 0 1,0 1-1,0-1 1,1 0-1,0 0 1,0 0 0,0 0-1,1 0 1,5 8-1,-4-8-59,1 0-1,1 0 1,-1-1 0,0 1-1,1-1 1,0-1-1,0 1 1,0-1-1,1 0 1,-1 0 0,1-1-1,12 3 1,-4-1-933,1-2 0,0 0 1,0-1-1,17 0 0,13-1-4283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10.332"/>
    </inkml:context>
    <inkml:brush xml:id="br0">
      <inkml:brushProperty name="width" value="0.05" units="cm"/>
      <inkml:brushProperty name="height" value="0.05" units="cm"/>
      <inkml:brushProperty name="color" value="#CC0066"/>
    </inkml:brush>
  </inkml:definitions>
  <inkml:trace contextRef="#ctx0" brushRef="#br0">6 0 10405,'0'0'5701,"-1"19"-5098,0 2-551,-2 24 172,6 90 1,-3-122-215,2-1-1,-1 0 1,2 0-1,0-1 1,0 1-1,1 0 1,0-1 0,1 0-1,0 0 1,1 0-1,0-1 1,1 0-1,14 17 1,-18-24-58,0-1 1,-1 1-1,1-1 0,0 0 1,1 0-1,-1 0 0,0 0 1,1 0-1,-1-1 0,0 0 1,1 1-1,0-1 0,-1-1 1,1 1-1,0 0 0,-1-1 1,1 0-1,0 0 0,0 0 1,-1 0-1,1-1 0,0 1 1,0-1-1,-1 0 0,1 0 1,-1 0-1,5-3 0,-3 2 14,0-1 0,-1 0 0,1 0 0,-1-1 0,0 0 0,0 1 0,0-1 0,0-1 0,-1 1 0,0 0 0,0-1 0,0 0 0,0 0 0,-1 0 0,0 0-1,0 0 1,3-9 0,-3-1 517,0 0-1,0 0 0,-2-22 1073,5 60-1686,-3-16 132,1 0-1,-1-1 1,1 1 0,0-1-1,1 0 1,-1 0 0,1 0-1,1-1 1,-1 1 0,1-1-1,0 0 1,0 0 0,0 0-1,0-1 1,1 0 0,0 0-1,0 0 1,0-1 0,10 4-1,-4-3 21,0 0 0,0 0 0,1-1 0,-1-1-1,1 0 1,0-1 0,0 0 0,0-1 0,23-2-1,-32 1-40,-1 1 0,1-1 0,-1 0 0,1 0 0,0-1 0,-1 1 0,0-1 0,1 0 0,-1 1 0,0-1 0,0-1 0,0 1 0,0 0 0,0-1 0,-1 0 0,1 1 0,-1-1 0,1 0 0,-1 0 0,0 0 0,0-1 0,-1 1 0,1 0 0,-1-1 0,2-4 0,1-5-143,-1 0 0,-1-1 1,0 1-1,-1-1 0,0-20 1,-1 33 527,-2 39-167,2-35-189,0 1-1,0-1 1,0 1 0,0-1 0,1 1 0,0-1 0,0 1 0,0-1 0,0 0-1,0 1 1,1-1 0,-1 0 0,1 0 0,0 0 0,0 0 0,0 0-1,0 0 1,1-1 0,-1 1 0,1-1 0,0 1 0,-1-1 0,1 0 0,0 0-1,0 0 1,1-1 0,-1 1 0,0-1 0,0 0 0,1 0 0,-1 0-1,1 0 1,3 0 0,-2 1-16,-1-1 1,1 0-1,0 0 0,-1 0 1,1 0-1,0-1 0,-1 0 0,1 0 1,0 0-1,0-1 0,-1 1 0,1-1 1,0 0-1,-1-1 0,1 1 1,-1-1-1,1 0 0,-1 0 0,0 0 1,0-1-1,0 1 0,0-1 0,4-4 1,-3 2-84,-1-1 1,0 1-1,0-1 1,-1 0-1,0 0 1,0-1 0,0 1-1,-1 0 1,0-1-1,0 0 1,0 1-1,-1-1 1,0 0-1,-1 0 1,0-12-1,-1 4 108,1 11 32,-1 0 0,1 0 0,0 0 0,0 1 0,0-1-1,0 0 1,1 0 0,1-5 0,-2 8-34,0 1 0,1 0 0,-1 0 0,0 0 0,1 0 0,-1 0 0,0 0 0,0 0 0,1 0 0,-1 1 0,0-1 0,1 0-1,-1 0 1,0 0 0,0 0 0,1 0 0,-1 0 0,0 0 0,1 1 0,-1-1 0,0 0 0,0 0 0,0 0 0,1 1 0,-1-1 0,0 0 0,0 0 0,0 1-1,1-1 1,-1 0 0,0 0 0,0 1 0,0-1 0,0 0 0,0 1 0,0-1 0,15 35 195,-1 0 1,11 47-1,-11-32 35,10 40-48,-5 2 0,-3 0 0,-5 0 0,0 183 0,-11-266-198,0-1 0,0 0 0,-1 1 0,0-1 0,-1 0 0,0 1 0,0-1 0,-1 0 0,0 0 0,-5 10 0,5-14-2,1-1 0,-1 0 0,0 0 1,0 0-1,0 0 0,0 0 0,0-1 0,0 1 0,-1-1 0,1 0 1,-1 0-1,0 0 0,0 0 0,0-1 0,0 1 0,0-1 1,0 0-1,0-1 0,0 1 0,0-1 0,0 1 0,-7-2 0,5 1-26,1 0-1,-1 0 1,1-1-1,-1 0 0,1 0 1,-1 0-1,1-1 1,0 0-1,0 0 0,0 0 1,0-1-1,0 0 0,0 0 1,1 0-1,-1 0 1,-6-7-1,5 3 23,0-1 1,0 1-1,1-1 0,0 0 0,1 0 1,-1-1-1,2 1 0,-1-1 1,-2-11-1,0-4 46,2 0 0,0-1 1,2 1-1,0-1 0,2 0 1,5-44-1,-3 58-16,0 0-1,0 1 1,1-1-1,1 1 1,0 0-1,0 0 1,1 0-1,0 1 1,1-1-1,13-15 1,1 2 362,1 2 0,37-29 0,8-8-2322,-54 46 415,-1 0 0,0-1 0,11-18 0,1-5-8041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58.170"/>
    </inkml:context>
    <inkml:brush xml:id="br0">
      <inkml:brushProperty name="width" value="0.05" units="cm"/>
      <inkml:brushProperty name="height" value="0.05" units="cm"/>
      <inkml:brushProperty name="color" value="#004F8B"/>
    </inkml:brush>
  </inkml:definitions>
  <inkml:trace contextRef="#ctx0" brushRef="#br0">16 146 7908,'0'0'6939,"4"10"-6848,3 12 240,-1 1 0,-1-1 0,-1 1 0,-1 0 1,-2 1-1,0 28 0,3 119-558,-6-172 135,1 1-1,-1-1 0,1 0 1,-1 0-1,1 0 0,-1 0 1,1 0-1,0 0 1,-1 0-1,1-1 0,0 1 1,0 0-1,-2-3 1,-2-8-207,0 0 0,1 0 1,0 0-1,1-1 0,0 1 1,1-1-1,-1-16 1,2-96-1578,2 68 1272,-1 41 624,0-1 0,1 1 0,0-1 1,2 1-1,6-25 0,-7 36 54,-1 1 0,1 0 0,0-1 0,1 1 0,-1 0 0,1 0-1,-1 1 1,1-1 0,0 0 0,1 1 0,-1 0 0,1 0 0,-1 0 0,1 0 0,0 1-1,0-1 1,0 1 0,0 0 0,1 0 0,-1 0 0,0 1 0,1 0 0,-1-1 0,8 1 0,-1-1 125,0 1 0,0 0 0,1 1 0,-1 0 0,0 1 0,0 0 0,0 1 0,0 0 1,0 1-1,0 0 0,-1 1 0,16 7 0,-21-8-158,-1-1 0,1 1 0,-1 0 0,0 0-1,0 1 1,0-1 0,0 1 0,-1 0 0,1 0 0,-1 0 0,0 0 0,0 1 0,-1-1-1,1 1 1,-1 0 0,0 0 0,0 0 0,-1 0 0,1 0 0,-1 0 0,0 0 0,-1 0-1,1 0 1,-1 1 0,0-1 0,0 0 0,-1 0 0,1 0 0,-3 7 0,2-9-38,0 0 1,-1 0-1,1-1 1,-1 1-1,0 0 1,1-1-1,-1 1 1,0-1-1,-1 1 1,1-1-1,0 0 1,-1 0-1,1 0 1,-1 0 0,0 0-1,0-1 1,1 1-1,-1-1 1,0 0-1,0 0 1,0 0-1,-7 1 1,-7 2-39,-1 0 0,-29 1 0,42-5-201,-9 1 47,0 0 1,-1-1 0,-18-2-1,31 2 23,0-1-1,0 1 1,0-1-1,0 1 1,0-1-1,-1 0 0,1 0 1,1 0-1,-1 0 1,0 0-1,0 0 1,0 0-1,-1-2 1,2 2-54,0 0 0,1 0 0,-1 0 0,1 0 0,-1 0 0,1 0 1,0 0-1,-1 0 0,1-1 0,0 1 0,0 0 0,0 0 0,0 0 0,0 0 1,0 0-1,0 0 0,0-1 0,0 1 0,1 0 0,-1 0 0,0 0 0,1 0 1,-1 0-1,1 0 0,-1 0 0,2-2 0,8-8-5977</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11.048"/>
    </inkml:context>
    <inkml:brush xml:id="br0">
      <inkml:brushProperty name="width" value="0.05" units="cm"/>
      <inkml:brushProperty name="height" value="0.05" units="cm"/>
      <inkml:brushProperty name="color" value="#CC0066"/>
    </inkml:brush>
  </inkml:definitions>
  <inkml:trace contextRef="#ctx0" brushRef="#br0">216 1 9108,'0'0'7129,"4"14"-6518,43 217 659,-13-58-635,-31-161-635,4 23 17,-8-25-18,-4-11-18,-8-9-40,0 1 1,0 1-1,0 0 0,-1 1 0,0 0 1,0 1-1,-1 1 0,0 0 1,0 1-1,0 0 0,0 2 1,-1 0-1,1 0 0,-1 1 1,-24 3-1,37-2 82,1 1-1,-1 0 1,1 0 0,-1 0 0,1 0 0,-1 1 0,1-1-1,0 1 1,0-1 0,0 1 0,0 0 0,0 0-1,0 0 1,0 0 0,0 0 0,1 0 0,-1 0-1,1 1 1,0-1 0,-1 1 0,1-1 0,0 1 0,0-1-1,1 1 1,-1 0 0,1-1 0,-1 1 0,1 0-1,0-1 1,0 6 0,-1-1 0,1 0-1,0 0 0,1 0 1,-1 0-1,1 0 1,1 0-1,-1 0 1,1 0-1,0 0 0,1-1 1,3 9-1,1-7-11,-1 0 0,1-1-1,1 0 1,0 0 0,0 0-1,0-1 1,0 0 0,1-1 0,0 0-1,0 0 1,1-1 0,-1 0-1,1-1 1,0 0 0,0 0-1,17 1 1,11 1 18,-1-1 1,1-3-1,46-3 0,-69 1-76,0-1 0,0-1-1,-1-1 1,1 0 0,-1 0-1,1-2 1,-1 0 0,-1 0 0,25-16-1,-31 17 21,0 0 0,0 0-1,-1 0 1,1-1 0,-1 1-1,0-2 1,-1 1 0,0-1 0,0 1-1,0-1 1,-1-1 0,0 1-1,0-1 1,-1 0 0,0 1-1,0-1 1,-1-1 0,0 1-1,1-9 1,-2 12-8,-1 0 1,0 0-1,0 0 0,-1 0 1,1 0-1,-1 0 0,0 0 1,0 0-1,-1 1 0,1-1 1,-1 0-1,0 0 0,0 1 0,-1 0 1,-2-5-1,2 6 36,0 0-1,0 0 0,-1 1 1,1-1-1,0 1 1,-1 0-1,1 0 0,-1 0 1,0 0-1,0 1 1,0-1-1,0 1 1,0 0-1,0 0 0,0 1 1,0-1-1,0 1 1,-8 0-1,8 0 37,1 0 0,0 1 0,-1-1 0,1 1 0,0 0 1,0 0-1,0 0 0,0 0 0,0 1 0,0-1 0,0 1 0,0 0 0,0 0 0,0 0 0,1 0 0,-1 0 0,1 0 1,0 1-1,0-1 0,0 1 0,0 0 0,0-1 0,0 1 0,1 0 0,-1 0 0,1 0 0,0 0 0,0 1 0,0-1 1,0 0-1,1 0 0,-1 7 0,0-4 24,0-1-1,1 1 1,0-1 0,0 1 0,1-1 0,-1 1 0,1-1 0,0 1 0,1-1-1,-1 1 1,1-1 0,0 0 0,0 0 0,1 0 0,0 0 0,0 0 0,0-1-1,0 1 1,6 5 0,2-2 23,0 0 0,1-1 0,0 0 0,0-1 0,1 0 0,0-1 0,0-1-1,0 0 1,0 0 0,26 2 0,26-1-6884,-90-5 448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13.200"/>
    </inkml:context>
    <inkml:brush xml:id="br0">
      <inkml:brushProperty name="width" value="0.05" units="cm"/>
      <inkml:brushProperty name="height" value="0.05" units="cm"/>
      <inkml:brushProperty name="color" value="#CC0066"/>
    </inkml:brush>
  </inkml:definitions>
  <inkml:trace contextRef="#ctx0" brushRef="#br0">32 51 6067,'0'0'5634,"7"-8"-5020,-6 7-586,1-2 48,1-1 0,0 1 0,0 0 0,0 0 0,1 0 0,-1 0 0,1 1 0,-1 0 0,1-1 0,0 1 0,0 0 0,0 1 0,0-1 0,0 1 0,0 0 0,0 0-1,1 0 1,-1 0 0,5 1 0,-7 0-46,0 0 0,0 0 0,0 0 0,0 0 0,-1 1 0,1-1 0,0 1 0,0-1 0,0 1 0,-1 0 0,1 0 0,0 0 0,-1 0 0,1 0 0,0 0 0,-1 0 0,0 0 0,1 1 0,-1-1 0,0 0 0,1 1 0,-1 0 0,1 1 0,0 1-7,0 0 1,-1 0-1,1 0 0,-1 0 0,0 0 1,0 1-1,-1-1 0,1 1 0,-1-1 1,0 5-1,0-1-3,0-1-1,-1 1 1,0-1-1,0 1 1,-1-1-1,0 0 1,0 0-1,-1 1 1,0-2 0,0 1-1,0 0 1,-8 9-1,7-10-23,-1-1 0,-1 0-1,1-1 1,-1 1 0,0-1 0,0 0-1,0 0 1,0-1 0,-9 4 0,34-13-43,0 1 0,0 2-1,1 0 1,-1 1 0,0 0 0,1 2 0,30 3 0,-46-2 70,0 1-1,1-1 0,-1 1 0,0 0 0,0 0 1,0 1-1,-1-1 0,1 1 0,-1 0 0,1 0 1,-1 0-1,0 0 0,0 1 0,0-1 0,-1 1 1,1 0-1,-1 0 0,0 0 0,0 0 0,0 0 1,0 0-1,-1 0 0,2 7 0,-2-6-13,1 0 1,-1 0-1,-1 1 0,1-1 0,-1 0 1,1 1-1,-2-1 0,1 0 0,0 0 1,-1 1-1,0-1 0,0 0 0,-1 0 1,0 0-1,1 0 0,-2 0 0,1 0 1,0 0-1,-6 7 0,0-4 21,-1-1 1,1 1-1,-1-1 1,0-1-1,-1 0 1,0 0-1,0-1 1,0 0-1,-1-1 0,1 0 1,-23 5-1,10-4 87,0-2-1,-1 0 0,1-1 1,-43-3-1,65 1-105,0 0 1,0-1-1,0 1 0,0-1 1,0 1-1,0-1 0,1 1 0,-1-1 1,0 0-1,0 1 0,1-1 1,-1 0-1,0 0 0,1 1 0,-1-1 1,1 0-1,-1 0 0,1 0 1,-1 0-1,1 0 0,0 0 0,0 0 1,-1 0-1,1 0 0,0 1 1,0-1-1,0 0 0,0 0 0,0 0 1,0 0-1,0 0 0,0 0 1,1-2-1,-1-1-117,0 0-1,1 0 1,-1 0 0,1 0-1,0 0 1,1 0 0,2-7-1,22-17-2774,6-1-2698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13.558"/>
    </inkml:context>
    <inkml:brush xml:id="br0">
      <inkml:brushProperty name="width" value="0.05" units="cm"/>
      <inkml:brushProperty name="height" value="0.05" units="cm"/>
      <inkml:brushProperty name="color" value="#CC0066"/>
    </inkml:brush>
  </inkml:definitions>
  <inkml:trace contextRef="#ctx0" brushRef="#br0">0 23 12422,'0'0'2609,"141"-6"-2609,-99 2-32,-5-1-3282,-8-3-3265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13.912"/>
    </inkml:context>
    <inkml:brush xml:id="br0">
      <inkml:brushProperty name="width" value="0.05" units="cm"/>
      <inkml:brushProperty name="height" value="0.05" units="cm"/>
      <inkml:brushProperty name="color" value="#CC0066"/>
    </inkml:brush>
  </inkml:definitions>
  <inkml:trace contextRef="#ctx0" brushRef="#br0">1 1 9588,'0'0'3026,"35"108"-1137,-23-45-1025,-3 8-32,3 0-271,-4-2-321,3-8-192,1-10-48,1-14 80,-3-15-80,-4-9-817,-6-28-6274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14.252"/>
    </inkml:context>
    <inkml:brush xml:id="br0">
      <inkml:brushProperty name="width" value="0.05" units="cm"/>
      <inkml:brushProperty name="height" value="0.05" units="cm"/>
      <inkml:brushProperty name="color" value="#CC0066"/>
    </inkml:brush>
  </inkml:definitions>
  <inkml:trace contextRef="#ctx0" brushRef="#br0">60 1 10517,'0'0'888,"19"0"-53,62 5 483,-75-3-1229,1 1 0,-1-1 0,0 1 0,0 0 0,-1 0 0,1 1 0,0-1 0,-1 1 1,0 1-1,0-1 0,0 1 0,-1 0 0,1 0 0,-1 0 0,0 0 0,-1 1 0,1 0 0,4 12 0,-7-17-73,4 8 53,-1 0 0,0 0 1,-1 1-1,0-1 0,0 1 0,-1-1 1,0 1-1,1 19 0,-3-26-59,0 1-1,0-1 0,0 1 1,0-1-1,-1 1 0,0-1 1,1 1-1,-1-1 0,0 1 0,-1-1 1,1 0-1,-1 1 0,1-1 1,-1 0-1,0 0 0,0 0 1,0 0-1,-1-1 0,1 1 1,-1 0-1,1-1 0,-1 0 0,0 0 1,0 0-1,0 0 0,-6 3 1,-2-1-8,0-1 0,0 0 0,0 0 0,-1-1 0,1-1 0,-1 0 0,1 0 0,-1-1 1,1-1-1,-1 0 0,1 0 0,-15-4 0,22 4-132,0 0 0,0-1 1,0 1-1,0-1 0,0 1 1,0-1-1,1 0 0,-1-1 1,1 1-1,-1-1 0,1 1 0,0-1 1,0 0-1,0 0 0,0 0 1,1-1-1,-1 1 0,1-1 1,0 1-1,0-1 0,0 0 0,0 0 1,1 0-1,0 0 0,-1 0 1,1 0-1,1 0 0,-1-1 1,1 1-1,0 0 0,-1 0 0,2 0 1,-1-1-1,1 1 0,1-7 1,12-23-2830,15-3-2732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14.894"/>
    </inkml:context>
    <inkml:brush xml:id="br0">
      <inkml:brushProperty name="width" value="0.05" units="cm"/>
      <inkml:brushProperty name="height" value="0.05" units="cm"/>
      <inkml:brushProperty name="color" value="#CC0066"/>
    </inkml:brush>
  </inkml:definitions>
  <inkml:trace contextRef="#ctx0" brushRef="#br0">1 0 10517,'0'0'4951,"0"19"-4767,1 4 10,0 47 447,13 87-1,-12-138-605,1-1 0,1 1-1,1-1 1,1 0 0,0 0 0,1 0-1,1-1 1,1 0 0,0 0 0,18 22-1,-24-34-33,1-1 0,-1-1 0,1 1 0,1 0 1,-1-1-1,0 0 0,1 0 0,-1 0 0,1 0 0,0-1 0,0 0 0,0 0 0,0 0 0,0 0 0,1-1 0,-1 0 0,0 0 0,1-1 0,-1 1 0,1-1 0,-1 0 0,0-1 0,1 1 0,-1-1 0,1 0 0,-1-1 0,0 1 0,0-1 0,0 0 0,0 0 0,0 0 1,0-1-1,-1 0 0,1 0 0,6-6 0,12-18 15,-18 20 31,0 1-1,0 0 1,0 0-1,1 0 0,0 1 1,6-5-1,-9 9-26,0 0 0,0 0-1,0 0 1,0 1-1,0-1 1,0 1 0,0-1-1,0 1 1,0 0 0,0 0-1,0 1 1,0-1 0,0 0-1,4 2 1,43 15-134,-47-16 115,20 6 22,1-1 0,0-1 1,0-1-1,1-1 0,-1-1 1,1-1-1,35-3 0,-53 1-19,0 0 0,1-1 0,-1 1 0,0-1 0,0-1 0,0 1 0,0-1 0,-1-1 0,1 1 0,-1-1 0,0 0 0,0 0 0,0-1 0,0 0 0,9-11 0,-12 13 2,0-1 0,0 1-1,0-1 1,-1 0-1,1 0 1,-1 0 0,0 0-1,0 0 1,0-1 0,-1 1-1,1-1 1,-1 1 0,0-1-1,-1 1 1,1-1-1,-1 0 1,0 1 0,0-1-1,0 0 1,-1 1 0,1-1-1,-1 1 1,-1-1 0,1 0-1,0 1 1,-4-7-1,1 4 7,-1 1 0,0-1-1,0 1 1,0 0 0,-1 1-1,0-1 1,0 1-1,-1 0 1,1 1 0,-1 0-1,0 0 1,0 0 0,-14-5-1,7 4-17,-1 0 0,1 1 0,-1 1 0,0 0 0,0 1 0,-21 0 0,28 2-2,0 1 1,1-1 0,-1 2 0,0-1-1,1 1 1,0 0 0,-1 0 0,1 1-1,0 0 1,0 1 0,0-1 0,1 1-1,-1 1 1,1-1 0,0 1 0,0 0 0,1 1-1,-1-1 1,1 1 0,1 0 0,-1 0-1,1 0 1,0 1 0,0 0 0,1 0-1,-1 0 1,2 0 0,-1 0 0,1 1 0,0-1-1,1 1 1,-1-1 0,2 1 0,-1 0-1,1-1 1,0 1 0,2 9 0,-1-12 5,0 0 0,1 0-1,0 0 1,0-1 0,0 1 0,0 0 0,1-1 0,0 1 0,0-1 0,0 0 0,1 0 0,-1 0 0,1-1-1,0 1 1,0-1 0,0 0 0,0 0 0,1 0 0,-1-1 0,1 1 0,0-1 0,-1 0 0,1-1-1,8 3 1,6 1-51,1 0 0,-1-1 0,1-2 0,0 1 0,22-2 0,-28-1-385,0 0 1,0-1-1,-1 0 1,1-1-1,0-1 1,-1 0-1,16-6 1,-25 7 230,1 0 1,-1 0-1,0-1 1,0 0-1,0 0 1,0 0 0,0 0-1,-1 0 1,1-1-1,-1 0 1,0 0-1,0 1 1,0-2 0,-1 1-1,1 0 1,-1-1-1,0 1 1,-1-1-1,1 1 1,-1-1 0,1 0-1,-2 0 1,2-8-1,0-18-542,-2 23 944,0 0 0,1 0-1,0 0 1,0 0 0,1 1-1,3-10 1,-4 15-42,0 0 1,0-1-1,0 1 1,1 0 0,-1 0-1,1 1 1,-1-1-1,1 0 1,0 0-1,0 1 1,0-1-1,0 1 1,0 0-1,0-1 1,0 1-1,0 0 1,0 0-1,1 1 1,-1-1-1,0 0 1,1 1-1,-1-1 1,0 1-1,1 0 1,2 0-1,2-2-31,0 2 0,-1-1 0,1 1 0,0 0 0,0 0 0,0 1 0,0 0 0,0 0 0,-1 1 0,1 0 0,0 0 0,-1 0-1,1 1 1,-1 0 0,0 0 0,0 1 0,0 0 0,-1 0 0,1 0 0,-1 0 0,0 1 0,0 0 0,0 0 0,-1 1 0,0-1 0,0 1 0,0 0 0,-1 0 0,0 0 0,3 8 0,-2-7-114,-2-1 0,1 1 0,-1 0 0,0 0 1,0 0-1,0 0 0,-1 0 0,0 0 0,-1 0 1,0 0-1,0 0 0,-1 11 0,0-15-16,0 0 0,0 0 0,-1 1 0,1-1 0,-1 0 0,1 0 0,-1 0-1,0 0 1,0-1 0,-1 1 0,1 0 0,0-1 0,-1 1 0,1-1 0,-1 0 0,0 0 0,0 0-1,0 0 1,0-1 0,0 1 0,0-1 0,0 0 0,-1 0 0,1 0 0,0 0 0,-6 0-1,2 1-278,0-1-1,0 0 0,0 0 0,1-1 0,-1 0 0,-10-1 0,15 0 76,0 1 0,1 0 0,-1-1 0,1 1 0,-1-1 0,0 0 0,1 1 0,0-1 0,-1 0-1,1 0 1,-1 0 0,1 0 0,0 0 0,0-1 0,0 1 0,0 0 0,0 0 0,0-1 0,0 1 0,0 0 0,0-1 0,0 1 0,1-1 0,-1 0 0,1 1-1,-1-1 1,1 1 0,0-1 0,-1 0 0,1 1 0,0-3 0,-1-25-4590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15.395"/>
    </inkml:context>
    <inkml:brush xml:id="br0">
      <inkml:brushProperty name="width" value="0.05" units="cm"/>
      <inkml:brushProperty name="height" value="0.05" units="cm"/>
      <inkml:brushProperty name="color" value="#CC0066"/>
    </inkml:brush>
  </inkml:definitions>
  <inkml:trace contextRef="#ctx0" brushRef="#br0">8 25 6739,'0'0'3098,"9"20"-1407,16 39 441,-4 0 1,25 104 0,-35-93-1803,2 137 1,-13-207-539,-1-20-784,-9-36-1519,-22-71 0,17 76 1820,-15-100 1,29 143 643,-1-9 253,0 0 0,1-1 0,1 1 0,4-31 1,-3 44-121,0 1 1,-1-1 0,1 1 0,0 0 0,1-1 0,-1 1-1,0 0 1,1 0 0,0 0 0,0 0 0,0 0-1,0 0 1,0 1 0,1-1 0,-1 1 0,1-1-1,-1 1 1,1 0 0,0 0 0,0 0 0,0 0 0,0 1-1,0-1 1,1 1 0,-1 0 0,0 0 0,1 0-1,-1 0 1,7 0 0,-5 0-27,-1 1-1,0 0 1,0-1-1,1 1 1,-1 1-1,0-1 1,1 1-1,-1-1 1,0 1-1,0 0 1,0 1-1,0-1 1,0 1 0,0 0-1,0 0 1,0 0-1,-1 0 1,4 4-1,-2-1 38,0 1 0,0 0 0,-1 0 0,0 0-1,0 1 1,-1-1 0,0 1 0,0 0 0,3 12 0,-3-11-48,0 0 0,-1 1 0,0-1 0,-1 1 1,0-1-1,0 1 0,-1-1 0,0 1 0,-2 14 1,2-20-43,-1 0 1,0-1 0,0 1-1,0 0 1,0 0-1,-1-1 1,1 1 0,-1-1-1,0 1 1,1-1 0,-1 0-1,0 1 1,0-1-1,0 0 1,-1 0 0,1 0-1,0-1 1,-1 1 0,0-1-1,1 1 1,-1-1-1,0 0 1,1 0 0,-1 0-1,0 0 1,0 0-1,0-1 1,0 0 0,0 1-1,-3-1 1,-6 1-144,1-1-1,-1 1 1,0-2-1,0 0 1,1-1 0,-13-2-1,19 2-216,-1 1 0,1-1 1,0 0-1,0-1 0,0 1 0,0-1 0,1 0 0,-1 0 0,1-1 0,-1 1 0,1-1 0,0 0 1,0 0-1,-5-8 0,-6-20-3452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15.849"/>
    </inkml:context>
    <inkml:brush xml:id="br0">
      <inkml:brushProperty name="width" value="0.05" units="cm"/>
      <inkml:brushProperty name="height" value="0.05" units="cm"/>
      <inkml:brushProperty name="color" value="#CC0066"/>
    </inkml:brush>
  </inkml:definitions>
  <inkml:trace contextRef="#ctx0" brushRef="#br0">0 1 7331,'0'0'7977,"2"1"-7946,-1 0-1,0 1 1,0-1-1,0 0 1,-1 1 0,1-1-1,0 1 1,0 0-1,-1-1 1,1 1-1,-1 0 1,1-1-1,-1 1 1,0 0-1,0-1 1,0 1-1,0 3 1,16 130 1204,-13-88-915,3 1-1,1-2 1,2 1 0,28 80-1,-37-127-346,0 1-1,0-1 1,0 1-1,1-1 1,-1 1-1,0-1 1,0 0 0,0 1-1,0-1 1,1 1-1,-1-1 1,0 0-1,1 1 1,-1-1-1,0 0 1,1 1-1,-1-1 1,0 0-1,1 1 1,-1-1 0,0 0-1,1 0 1,-1 1-1,1-1 1,-1 0-1,1 0 1,-1 0-1,0 0 1,1 0-1,-1 1 1,1-1-1,-1 0 1,1 0 0,-1 0-1,1 0 1,-1 0-1,1-1 1,-1 1-1,0 0 1,1 0-1,-1 0 1,1 0-1,-1 0 1,1-1 0,-1 1-1,0 0 1,1 0-1,-1-1 1,1 1-1,-1 0 1,0 0-1,1-1 1,-1 1-1,0-1 1,0 1-1,1 0 1,-1-1 0,1 0-1,19-32-1377,-13 20 959,-2 6 331,1 0-1,-1 1 0,1 0 0,0 0 1,0 1-1,1 0 0,10-7 1,-15 11 207,0-1 0,0 1 1,0 0-1,0 0 0,0 0 1,0 0-1,0 1 0,0-1 0,0 0 1,1 1-1,-1 0 0,0-1 1,0 1-1,1 0 0,-1 0 1,0 0-1,0 1 0,1-1 1,-1 0-1,0 1 0,0-1 1,0 1-1,1 0 0,-1 0 1,0 0-1,0 0 0,0 0 1,-1 0-1,1 1 0,0-1 1,0 1-1,2 1 0,24 32 963,-15-18-1172,1-1-1,0 0 0,22 18 1,-21-26-2533,1-6-2413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16.333"/>
    </inkml:context>
    <inkml:brush xml:id="br0">
      <inkml:brushProperty name="width" value="0.05" units="cm"/>
      <inkml:brushProperty name="height" value="0.05" units="cm"/>
      <inkml:brushProperty name="color" value="#CC0066"/>
    </inkml:brush>
  </inkml:definitions>
  <inkml:trace contextRef="#ctx0" brushRef="#br0">258 139 9412,'0'0'7977,"5"-17"-7462,15-54-336,-19 70-179,-1 0 0,0-1 1,1 1-1,-1 0 0,0 0 1,0-1-1,0 1 0,0 0 0,0-1 1,-1 1-1,1 0 0,0 0 0,0-1 1,-1 1-1,1 0 0,-1 0 0,1 0 1,-1 0-1,0-1 0,1 1 0,-1 0 1,0 0-1,0 0 0,1 0 1,-1 1-1,0-1 0,0 0 0,0 0 1,-2-1-1,-31-6-82,28 7 49,-10-2-11,0 1-1,0 1 0,-1 1 1,1 0-1,-22 3 1,32-2 39,1 0 1,-1 0 0,0 0-1,1 1 1,-1 0 0,1 0-1,0 0 1,-1 1 0,1 0-1,1 0 1,-1 0 0,0 0 0,1 1-1,-1 0 1,1 0 0,0 0-1,0 0 1,-4 8 0,6-9 5,0 0 0,1 0 1,-1 0-1,1 0 0,0 0 1,0 1-1,0-1 0,1 1 0,-1-1 1,1 0-1,0 1 0,0-1 1,0 1-1,0-1 0,0 1 1,1-1-1,0 1 0,0-1 0,0 0 1,0 1-1,0-1 0,0 0 1,1 0-1,0 0 0,0 0 1,-1 0-1,2 0 0,-1-1 0,0 1 1,1-1-1,-1 1 0,1-1 1,-1 0-1,1 0 0,0 0 1,0 0-1,0 0 0,6 1 0,1 1-49,0 0-1,1-1 0,-1-1 1,1 0-1,0 0 0,0-1 1,-1 0-1,1-1 0,0 0 1,0-1-1,18-4 0,-27 4-10,1 0 0,-1-1-1,1 0 1,-1 1 0,0-1 0,0 0 0,0 0-1,0 0 1,0-1 0,0 1 0,0 0-1,-1-1 1,1 1 0,-1-1 0,0 0-1,1 1 1,-1-1 0,-1 0 0,1 0-1,0 0 1,-1 1 0,1-5 0,1-9 13,-1-1 1,-1-28-1,0 25 2938,0 35-2737,0-9-156,1 0 1,0 0 0,0 1-1,0-1 1,1 0 0,0-1-1,0 1 1,0 0 0,1 0-1,0-1 1,0 0 0,0 1-1,1-1 1,0 0 0,0-1-1,0 1 1,0-1 0,8 7-1,-5-6-342,0 0 0,0-1 0,1 1 0,-1-1 0,14 4-1,-14-5-766,1-1 0,0 0 0,0 0-1,0-1 1,16 1 0,5-2-5010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16.787"/>
    </inkml:context>
    <inkml:brush xml:id="br0">
      <inkml:brushProperty name="width" value="0.05" units="cm"/>
      <inkml:brushProperty name="height" value="0.05" units="cm"/>
      <inkml:brushProperty name="color" value="#CC0066"/>
    </inkml:brush>
  </inkml:definitions>
  <inkml:trace contextRef="#ctx0" brushRef="#br0">3 4 9060,'0'0'8804,"0"-3"-8005,0 8-845,-1 45 85,-1-24 33,2 0 0,1-1 0,1 1 0,7 34 0,-8-53-57,2 1 0,-1-1 0,1 1 0,0-1 0,0 0 0,1 0 0,0-1 0,1 1 0,-1-1 0,1 0 0,0 0 0,1 0 0,-1 0 0,1-1 0,0 0 0,1-1 0,-1 1 0,1-1 0,8 3 0,2 0 31,0-2 1,0 0 0,1-1 0,-1-1 0,1 0 0,0-2 0,0 0 0,27-2 0,-28 1-21,-10 0-39,1 0 0,-1-1 0,0 0 0,0 0 0,-1-1 0,1 0-1,0 0 1,0 0 0,-1-1 0,0 0 0,10-6 0,-12 6-42,-1 1 1,0-1-1,1 0 0,-1 0 0,0 0 0,0 0 0,-1-1 0,1 1 0,-1-1 1,0 0-1,0 0 0,0 0 0,0 0 0,0 0 0,-1 0 0,0 0 0,0 0 1,0-1-1,0-7 0,-1 11 57,1-8-113,-1 1 0,0-1 0,-1 0 0,-3-13 0,4 20 162,0 0 1,-1 0-1,1 1 0,-1-1 1,1 0-1,-1 1 1,0-1-1,0 1 0,0-1 1,0 1-1,0-1 0,0 1 1,0 0-1,0-1 1,0 1-1,-1 0 0,1 0 1,0 0-1,-1 0 0,1 0 1,-1 0-1,0 0 1,1 1-1,-1-1 0,1 0 1,-1 1-1,0 0 0,0-1 1,1 1-1,-1 0 1,-2 0-1,3 0-31,-1 1 1,1 0-1,-1 0 1,1-1-1,0 1 1,0 0-1,-1 0 1,1 0-1,0 1 1,0-1-1,0 0 1,0 0-1,0 1 1,0-1-1,0 0 1,1 1-1,-1-1 1,0 1-1,1-1 1,-1 1-1,1-1 1,0 1-1,-1 1 1,-8 42 269,9-40-288,0 1 1,0 0 0,0 0 0,0 0 0,1 0 0,0 0-1,0 0 1,1-1 0,-1 1 0,1 0 0,1-1 0,-1 1-1,1-1 1,0 0 0,0 0 0,0 0 0,1 0 0,0-1-1,-1 1 1,2-1 0,-1 0 0,0 0 0,9 5 0,-9-7-276,1 1 0,1-1 0,-1 0 0,0 0 0,1-1 0,-1 1 0,1-1 0,-1-1 0,1 1 0,6-1 0,2-1-2824,-8-9-1409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58.524"/>
    </inkml:context>
    <inkml:brush xml:id="br0">
      <inkml:brushProperty name="width" value="0.05" units="cm"/>
      <inkml:brushProperty name="height" value="0.05" units="cm"/>
      <inkml:brushProperty name="color" value="#004F8B"/>
    </inkml:brush>
  </inkml:definitions>
  <inkml:trace contextRef="#ctx0" brushRef="#br0">92 1 8468,'0'0'6595,"0"114"-5811,0-68-272,-4 1-143,0-4-289,1-4-80,-1-4-288,-4-7-545,-4-5-591,-5-10-657,1-10-801,3-3-95,3 0-2225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7:17.133"/>
    </inkml:context>
    <inkml:brush xml:id="br0">
      <inkml:brushProperty name="width" value="0.05" units="cm"/>
      <inkml:brushProperty name="height" value="0.05" units="cm"/>
      <inkml:brushProperty name="color" value="#CC0066"/>
    </inkml:brush>
  </inkml:definitions>
  <inkml:trace contextRef="#ctx0" brushRef="#br0">1 10 12054,'0'0'5698,"124"4"-3793,-62-4-1505,2 0-192,-4 0-208,-8 0-16,-11 0-752,-14 0-2674,-18-13-7379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12.444"/>
    </inkml:context>
    <inkml:brush xml:id="br0">
      <inkml:brushProperty name="width" value="0.05" units="cm"/>
      <inkml:brushProperty name="height" value="0.05" units="cm"/>
      <inkml:brushProperty name="color" value="#004F8B"/>
    </inkml:brush>
  </inkml:definitions>
  <inkml:trace contextRef="#ctx0" brushRef="#br0">0 1684 288,'6'-2'8883,"8"-7"-8556,19-40 200,-18 23-473,3 1 1,0 0 0,1 1-1,1 1 1,2 1 0,28-24-1,100-67 298,5 8-1,4 6 1,341-155-1,-191 125-353,440-163-6,-654 261 6,89-29-21,280-54 0,133 19 23,-427 72 16,177-1 0,-112 8 13,58-2 14,173-17 163,-314 21-71,-24 4 168,229 11 0,-194 20 213,186 47 1,127 17 680,-370-74-1112,-1 4 0,0 6-1,149 48 1,188 52 460,4 2-503,-169-35 22,166 63 528,-42 6-66,-151-61-318,-34-2-92,107 38 195,300 84 9,-566-194-325,-2 3 0,93 56 0,-85-44 44,44 20 341,72 44 547,-129-74 685,-50-26-1742,0-1 471,-8-12-9028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16.879"/>
    </inkml:context>
    <inkml:brush xml:id="br0">
      <inkml:brushProperty name="width" value="0.05" units="cm"/>
      <inkml:brushProperty name="height" value="0.05" units="cm"/>
      <inkml:brushProperty name="color" value="#004F8B"/>
    </inkml:brush>
  </inkml:definitions>
  <inkml:trace contextRef="#ctx0" brushRef="#br0">9 21 5683,'0'0'3972,"-2"-3"-3649,-3-11-40,3 10 10,2 9 227,2 36 7,2-1-1,1 0 0,2 0 0,2-1 1,2 0-1,1-1 0,18 39 1,-7-27-68,1-1 0,3-1 1,2-2-1,60 74 0,-42-66 59,3-3 0,3-2-1,1-2 1,2-3-1,2-2 1,2-3-1,103 50 1,-142-76-721,-23-9-1706,-13-5-1160,-8-5-2747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17.436"/>
    </inkml:context>
    <inkml:brush xml:id="br0">
      <inkml:brushProperty name="width" value="0.05" units="cm"/>
      <inkml:brushProperty name="height" value="0.05" units="cm"/>
      <inkml:brushProperty name="color" value="#004F8B"/>
    </inkml:brush>
  </inkml:definitions>
  <inkml:trace contextRef="#ctx0" brushRef="#br0">0 7 6115,'0'0'6192,"34"-6"-3927,-23 10-1924,0 1 0,0 0 0,0 1 0,-1 0 0,0 1 0,-1 0 0,1 0 0,-1 1 0,14 16 0,4 2 200,-12-13-372,63 55 816,79 89 1,-157-157-991,0 1 0,1-1 0,-1 1 0,0-1 0,1 1 0,-1-1-1,0 1 1,0-1 0,1 1 0,-1-1 0,0 1 0,0-1 0,0 1 0,0 0 0,0-1 0,0 1 0,0-1 0,0 1 0,0 0 0,0-1 0,0 1 0,0-1 0,0 1 0,-1-1 0,1 1 0,0 0 0,0-1-1,-1 1 1,1-1 0,0 1 0,-1-1 0,1 1 0,0-1 0,-1 0 0,1 1 0,-1-1 0,1 1 0,-1-1 0,1 0 0,-1 1 0,1-1 0,-1 0 0,1 0 0,-1 1 0,1-1 0,-2 0 0,-31 12 9,26-10 7,-80 26-8,-2-5 0,-97 13-1,183-35-52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18.967"/>
    </inkml:context>
    <inkml:brush xml:id="br0">
      <inkml:brushProperty name="width" value="0.05" units="cm"/>
      <inkml:brushProperty name="height" value="0.05" units="cm"/>
      <inkml:brushProperty name="color" value="#004F8B"/>
    </inkml:brush>
  </inkml:definitions>
  <inkml:trace contextRef="#ctx0" brushRef="#br0">373 65 6147,'0'0'2660,"-18"-10"-1895,-61-30-410,73 38-298,0-1-1,0 1 1,0 0-1,-1 0 1,1 1 0,-1 0-1,0 0 1,1 0-1,-1 1 1,1 0-1,-1 0 1,0 1 0,1 0-1,-1 0 1,1 1-1,-1-1 1,1 1-1,0 1 1,-1-1 0,1 1-1,1 0 1,-1 1-1,0-1 1,1 1-1,-1 0 1,1 0-1,0 1 1,1 0 0,-7 7-1,1 1 169,1 1 0,0 0 0,0 0 0,2 1 0,0 0-1,0 0 1,2 1 0,0 0 0,-5 27 0,6-25 63,1 0 1,1 0-1,1 1 1,1-1-1,0 0 0,2 1 1,5 27-1,-5-37-241,1 0 1,1 0-1,-1 0 0,1-1 0,1 1 1,0-1-1,0 0 0,1-1 1,-1 1-1,2-1 0,-1 0 0,1 0 1,0-1-1,0 0 0,1 0 0,9 5 1,-3-2-9,1-1 0,0 0 0,0-2 0,0 1 0,1-2 0,0 0 0,0-1 0,0 0 0,1-2 0,-1 0 0,1 0 1,0-2-1,28-2 0,-43 1-36,1 1 0,-1-1 0,1 0 0,-1 0 0,1 0 0,-1 0 0,0 0 0,0-1 0,1 1 0,-1-1 0,0 1 0,-1-1 0,1 0 0,0 0 0,0 1 0,-1-2 0,1 1 0,-1 0 1,3-4-1,15-47-78,-16 52 104,0 1-1,0-1 1,0 1-1,0-1 0,-1 1 1,1 0-1,0 0 1,0 0-1,0 1 0,0-1 1,0 1-1,-1 0 0,4 0 1,74 31 246,-50-19-94,1-1-1,0-1 1,34 6 0,-34-13 24,1-1 1,37-2-1,-67-1-182,0 0 0,0 0 0,-1 0 0,1 0 0,0-1 0,-1 1-1,1-1 1,0 1 0,-1-1 0,1 0 0,0 0 0,-1 1 0,1-1 0,-1 0 0,0 0 0,1-1 0,-1 1 0,0 0 0,0 0 0,1-1 0,0-1 0,0-1 3,1 0 1,-2 0 0,1-1 0,0 1 0,-1 0 0,0-1 0,0 1 0,1-6 0,0-9-4,-2-1 0,-2-37 1,2 57-25,-2-9-24,0 1-1,0-1 1,-1 1 0,0 0-1,-1 0 1,0 0-1,0 0 1,0 1 0,-1-1-1,0 1 1,-1 1-1,1-1 1,-1 1-1,-1 0 1,1 0 0,-1 0-1,0 1 1,-14-8-1,5 4 10,0 0 0,-1 0 0,0 2 0,0 0 0,-1 1 0,0 1 0,-34-6 0,45 10 14,1 0-1,-1 1 0,0-1 0,0 2 0,1-1 1,-1 1-1,0 0 0,1 0 0,-1 0 0,1 1 0,-1 0 1,1 1-1,0-1 0,-11 7 0,12-4-1,-1-1 0,1 1 0,0 0 0,1 0 0,-1 1 0,1 0 0,0 0 0,0 0 0,1 0 0,0 0 0,0 1 0,0-1 0,-3 14 0,4-12 18,-1 1 0,2-1 0,-1 1 0,1 0 0,0 0 0,1-1 0,0 1 0,0 0 0,1 0 0,0-1 0,0 1 0,1 0 0,5 13 0,-5-17-118,1 0 0,0 0 0,0 0 0,1 0 0,-1 0 0,1-1 0,0 1 0,0-1 0,1 0 0,-1 0 0,1-1 0,0 1 0,0-1 0,0 0 0,0 0 0,1-1 0,-1 1 0,1-1 0,-1-1 0,12 3 0,29 1-2692,-2-4-2051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19.531"/>
    </inkml:context>
    <inkml:brush xml:id="br0">
      <inkml:brushProperty name="width" value="0.05" units="cm"/>
      <inkml:brushProperty name="height" value="0.05" units="cm"/>
      <inkml:brushProperty name="color" value="#004F8B"/>
    </inkml:brush>
  </inkml:definitions>
  <inkml:trace contextRef="#ctx0" brushRef="#br0">34 173 6435,'0'0'7611,"0"-6"-7205,-1-1-359,2 0 0,-1 0 0,1 0 0,0 0 1,1 0-1,-1 0 0,1 0 0,1 0 0,-1 1 0,1-1 0,0 1 1,1 0-1,0 0 0,0 0 0,0 0 0,0 1 0,1 0 0,0 0 0,0 0 1,0 0-1,1 1 0,0 0 0,10-6 0,-12 7 65,0 1 0,0 0 0,0 0 0,0 0 0,0 1 0,0 0 0,1-1 0,-1 1 0,0 1 0,1-1 0,-1 1 0,1-1 0,-1 1 0,0 1 0,1-1 0,-1 1 0,1-1 0,4 3 0,-6-2-73,0 1 1,0 0 0,0 1-1,0-1 1,-1 0 0,1 1-1,-1-1 1,0 1-1,0 0 1,0 0 0,0 0-1,0 0 1,0 0 0,-1 0-1,0 0 1,1 1-1,-1-1 1,0 1 0,-1-1-1,1 0 1,-1 1 0,1-1-1,-1 5 1,0 9-25,0 0 1,0 1 0,-2-1-1,0 0 1,-1 0-1,0-1 1,-2 1 0,0-1-1,-1 1 1,0-2-1,-1 1 1,-1-1-1,-1 0 1,0 0 0,-1-1-1,0 0 1,-1-1-1,-1-1 1,0 1-1,-1-2 1,0 0 0,0 0-1,-1-1 1,-22 11-1,29-17-100,4-2 47,1-1-1,0 0 1,-1 0 0,1 0-1,-1 0 1,1 0 0,-1 0-1,0-1 1,1 1 0,-4 0-1,29-23-283,-14 18 350,-1 0 0,1 1 0,0 1 0,1 0 0,-1 0 0,0 0 0,1 1 0,-1 1 0,15 0 0,-6 1 206,0 1 0,-1 0 0,0 1 1,23 8-1,23 10 454,-29-7-349,0-3-1,0-1 0,2-1 1,-1-2-1,68 5 1,-102-12-303,-1 0 1,1 0 0,0-1 0,-1 1 0,1 0-1,0 0 1,-1-1 0,1 1 0,-1 0 0,1-1 0,-1 1-1,1-1 1,0 1 0,-1-1 0,0 1 0,1-1-1,-1 1 1,1-1 0,-1 0 0,0 1 0,1-1 0,-1 1-1,0-1 1,0 0 0,1 1 0,-1-1 0,0-1-1,4-22 584,-3 18-475,4-30-103,2-1 0,1 2 1,2-1-1,19-45 0,-26 74-971,-1 1 0,1-1 0,-1 1 0,0-1 0,1-14 1,-2-4-6068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24.101"/>
    </inkml:context>
    <inkml:brush xml:id="br0">
      <inkml:brushProperty name="width" value="0.05" units="cm"/>
      <inkml:brushProperty name="height" value="0.05" units="cm"/>
      <inkml:brushProperty name="color" value="#004F8B"/>
    </inkml:brush>
  </inkml:definitions>
  <inkml:trace contextRef="#ctx0" brushRef="#br0">1 304 4178,'0'0'704,"1"23"598,59 433 7078,-52-404-7459,-5-19-559,2 1 1,2-1-1,1-1 0,15 41 0,-22-129-2464,-5 2 489,-1 1 1,-15-63-1,-1-8 440,15 77 1102,-6-31 498,4 0 0,3 0 1,6-86-1,0 156-300,1 0 0,-1 0 0,2 0 0,-1 0-1,1 1 1,0-1 0,0 1 0,1 0 0,0 0 0,1 0 0,-1 0 0,1 1 0,0 0 0,1 0 0,0 0-1,0 1 1,0 0 0,0 0 0,1 0 0,0 1 0,13-6 0,-4 2 81,1 1 0,0 1 1,0 0-1,1 1 0,0 2 0,0-1 1,0 2-1,28-1 0,-39 3-132,0 1 0,0-1 0,0 1-1,0 0 1,0 1 0,-1 0 0,1 0 0,-1 0 0,1 1-1,-1 0 1,0 0 0,0 1 0,0-1 0,8 8 0,-6-4-17,-1 0 1,0 1-1,-1 0 1,0 0 0,0 0-1,-1 0 1,0 1-1,-1 0 1,5 12 0,-2 1-19,0 1 0,-2 0 0,0 0 1,-2 0-1,-1 0 0,0 0 1,-2 1-1,-3 25 0,1-33-122,-1 0 0,-1 0 1,0-1-1,-1 1 0,-1-1 0,-1 0 0,0 0 0,0-1 1,-2 0-1,0-1 0,0 1 0,-1-2 0,-1 1 0,0-1 0,-1-1 1,0 0-1,-1-1 0,0 0 0,0-1 0,-1-1 0,0 0 1,-1 0-1,0-2 0,0 0 0,0 0 0,-1-2 0,0 0 1,0 0-1,-25 1 0,35-5 44,0 0 0,0 0 0,0 0 1,0-1-1,0 0 0,0 0 0,0 0 0,0-1 0,1 0 0,-1 0 1,1 0-1,-1-1 0,-5-4 0,8 5 8,1 0 0,0-1 0,0 1 0,0-1 0,0 1 1,0-1-1,1 0 0,-1 0 0,1 1 0,0-1 0,-1 0 0,1-1 0,1 1 0,-1 0 0,0 0 0,1 0 0,0 0 1,0-1-1,0 1 0,0 0 0,0 0 0,0 0 0,1-1 0,0 1 0,-1 0 0,3-5 0,-1 5 21,0-1-1,0 0 0,0 1 0,0 0 0,0 0 1,1-1-1,0 1 0,-1 1 0,1-1 1,0 0-1,1 1 0,-1-1 0,0 1 0,1 0 1,-1 0-1,1 0 0,0 1 0,-1-1 1,1 1-1,0 0 0,0 0 0,6 0 1,3-2 46,0 1 1,0 1 0,1 0 0,-1 1 0,23 2 0,-31-1 4,0 0-1,-1 1 0,1-1 0,0 1 1,0 0-1,-1 1 0,1-1 1,-1 1-1,0 0 0,0 0 0,0 0 1,0 0-1,0 1 0,-1 0 1,5 6-1,5 7 268,-1 1 1,13 29-1,4 3 110,-20-36-373,0 0 0,2-1-1,-1 0 1,2-1 0,0 0 0,14 11 0,-23-21-81,-1 0 0,1 0 0,-1-1 0,1 1 0,0 0 0,0-1 0,-1 0 0,1 0 0,0 0 0,0 0 1,0 0-1,1 0 0,-1-1 0,0 0 0,0 1 0,0-1 0,0 0 0,0-1 0,1 1 0,-1-1 0,0 1 0,0-1 1,0 0-1,0 0 0,0 0 0,0 0 0,-1-1 0,1 1 0,0-1 0,-1 0 0,1 1 0,-1-1 0,1-1 0,-1 1 1,0 0-1,0 0 0,0-1 0,3-5 0,4-3-162,-2 0 1,0-1-1,0 0 1,-1 0 0,0-1-1,-1 0 1,4-20-1,-2-21 2683,-7 63-2379,1 0 0,0 0 0,0 0 0,1 0 0,0-1 0,1 1-1,0-1 1,0 1 0,1-1 0,0 0 0,0 0 0,1-1 0,0 1 0,0-1 0,1 0 0,0 0 0,0-1 0,0 0 0,13 9 0,-7-7-71,0 0 1,0-1 0,1 0 0,-1-1-1,2-1 1,-1 0 0,1-1 0,-1 0 0,1-1-1,0 0 1,24 0 0,-29-2-31,0-1 1,0 0 0,0 0 0,0-1-1,0 0 1,0 0 0,15-6-1,-21 6-1,0-1-1,0 1 1,-1-1-1,1 0 1,0 0-1,-1-1 0,1 1 1,-1 0-1,0-1 1,0 0-1,0 1 1,0-1-1,0 0 0,-1 0 1,1 0-1,-1 0 1,0 0-1,1 0 1,-2 0-1,1-1 1,0 1-1,-1 0 0,1-7 1,1-30 96,-2 1 1,-1 0-1,-3-1 0,-8-43 1,4 31-1608,-3-78 1,12 109-3050,4 3-4192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24.771"/>
    </inkml:context>
    <inkml:brush xml:id="br0">
      <inkml:brushProperty name="width" value="0.05" units="cm"/>
      <inkml:brushProperty name="height" value="0.05" units="cm"/>
      <inkml:brushProperty name="color" value="#004F8B"/>
    </inkml:brush>
  </inkml:definitions>
  <inkml:trace contextRef="#ctx0" brushRef="#br0">1 150 7668,'0'0'4682,"0"22"-3340,-1 32-227,4 135 1999,-2-167-3001,1 0 0,2 0 0,0-1 0,1 1 0,1-1 0,15 35 1,-8-30-2507,-28-63-814,5 3 990,2 1 0,2-1 0,-3-47 0,3-107 111,5 118 3846,0 46-561,0 13-235,1 1 0,0-1 0,0 0-1,1 1 1,3-17 0,-3 24-788,0 1-1,0 0 1,0-1 0,0 1-1,0 0 1,1-1 0,-1 1-1,1 0 1,-1 0-1,1 0 1,0 0 0,0 0-1,0 1 1,0-1 0,0 1-1,0-1 1,0 1 0,1-1-1,-1 1 1,0 0-1,1 0 1,-1 1 0,1-1-1,-1 0 1,1 1 0,0-1-1,2 1 1,0-1-78,-1 1 1,1-1-1,-1 1 1,1 0-1,-1 1 1,1-1-1,-1 1 1,1 0-1,-1 0 1,1 0-1,-1 1 1,0-1-1,0 1 1,0 0-1,0 0 1,0 1-1,0-1 1,0 1-1,-1 0 1,5 4-1,-3-1-26,-1 0 0,1 1 0,-1-1 0,0 1-1,-1 0 1,0 0 0,0 0 0,0 1 0,-1-1 0,0 1-1,1 9 1,-1-2-40,0 1-1,-1 0 0,0 0 1,-1-1-1,-1 1 0,-1 0 1,0 0-1,-7 25 0,7-35-141,0 0 0,0 0 0,0-1 0,-1 1 1,0-1-1,0 1 0,0-1 0,0 0 0,-1 0 0,0-1 0,0 1 0,0-1 0,-1 0 0,0 0 0,1 0 0,-1-1 0,-1 1 1,1-1-1,0-1 0,-1 1 0,1-1 0,-1 1 0,0-2 0,0 1 0,-8 1 0,13-3 112,1-1 0,0 1 0,0 0-1,-1 0 1,1 0 0,0 0 0,0-1 0,-1 1 0,1 0-1,0 0 1,0 0 0,0-1 0,0 1 0,-1 0-1,1 0 1,0-1 0,0 1 0,0 0 0,0-1 0,0 1-1,0 0 1,0 0 0,0-1 0,0 1 0,0 0 0,0-1-1,0 1 1,0 0 0,0 0 0,0-1 0,0 1-1,0 0 1,0-1 0,0 1 0,0 0 0,0 0 0,1-1-1,-1 1 1,0 0 0,0 0 0,0-1 0,0 1 0,1 0-1,-1 0 1,0-1 12,3-3-30,1-1 0,-1 1 0,1-1 0,0 1 0,0 0 0,0 1 0,1-1 0,-1 1 0,1-1 0,0 2 0,0-1 0,0 0 0,0 1 0,1 0 0,-1 0 1,0 0-1,10-1 0,-5 1 195,1 0 0,-1 0 0,1 1 0,0 1 0,0-1 0,0 2 0,-1-1 0,20 5 0,-24-3-46,0 1 1,0 0-1,0 0 1,-1 0-1,1 1 0,-1-1 1,0 1-1,0 0 1,0 1-1,-1 0 0,0-1 1,0 1-1,0 1 1,0-1-1,-1 0 0,0 1 1,0 0-1,0 0 1,-1 0-1,3 8 0,-1-1-10,0 1 0,-1 0 0,0 0-1,-2 1 1,1-1 0,-2 0-1,0 1 1,-2 16 0,1-27-106,0 0 0,0 0 0,0 0 1,-1-1-1,1 1 0,-1 0 0,0 0 1,-1-1-1,1 0 0,0 1 1,-1-1-1,0 0 0,0 0 0,0 0 1,0 0-1,0-1 0,-1 0 0,1 1 1,-1-1-1,1 0 0,-1 0 0,0-1 1,0 1-1,0-1 0,0 0 0,0 0 1,-4 0-1,-15 3-140,0-1 1,0 0-1,-37-3 1,44 0-28,12 0 88,0 1 0,0-1 0,0-1 1,1 1-1,-1 0 0,0-1 0,0 0 0,1 0 0,-1 0 0,1 0 0,-1-1 0,1 1 0,-1-1 0,1 0 0,0 0 0,0 0 1,0-1-1,0 1 0,0-1 0,0 1 0,1-1 0,-1 0 0,1 0 0,0 0 0,0 0 0,0-1 0,0 1 0,1-1 0,-1 1 1,1-1-1,0 1 0,0-1 0,0 0 0,0 1 0,1-1 0,0 0 0,-1 0 0,1 1 0,1-1 0,0-5 0,4-17-3124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25.350"/>
    </inkml:context>
    <inkml:brush xml:id="br0">
      <inkml:brushProperty name="width" value="0.05" units="cm"/>
      <inkml:brushProperty name="height" value="0.05" units="cm"/>
      <inkml:brushProperty name="color" value="#004F8B"/>
    </inkml:brush>
  </inkml:definitions>
  <inkml:trace contextRef="#ctx0" brushRef="#br0">46 237 11541,'0'0'1785,"1"16"-963,6 56 128,2-1-1,3 0 1,4 0 0,28 79 0,-37-128-894,-7-21 109,-1-14 377,-37-127-1265,6 30-134,17 45 483,-2 3 353,4 0 0,2-1-1,-3-94 1,14 155 58,0 1-1,0 0 1,0-1-1,0 1 0,1 0 1,-1 0-1,1-1 1,-1 1-1,0 0 0,1 0 1,0 0-1,-1-1 1,1 1-1,0 0 1,0 0-1,-1 0 0,1 0 1,0 0-1,0 1 1,0-1-1,0 0 0,2-1 1,1 0-9,0 1-1,-1-1 1,1 1 0,0 0 0,0 0 0,-1 0 0,8-1-1,4 2 4,0-1-1,-1 2 1,23 3-1,-9 3 92,0 1 0,0 1 0,-1 1 1,0 2-1,-1 1 0,-1 1 0,0 1 0,0 1 0,-2 1 0,0 1 0,31 32 0,-47-42-120,0 0 0,0 0 0,-1 1 0,0 0 0,-1 0-1,0 0 1,7 20 0,-11-26-8,0 1-1,1-1 1,-2 1-1,1 0 0,0 0 1,-1 0-1,0-1 1,0 1-1,0 0 0,0 0 1,0 0-1,-1-1 1,0 1-1,0 0 0,0-1 1,0 1-1,0 0 1,-1-1-1,0 1 1,1-1-1,-1 0 0,-1 0 1,1 0-1,-5 6 1,-4 0-31,0-1 0,-1 0 1,0-1-1,0 0 1,0-1-1,-1 0 1,0-1-1,-24 6 0,4-3-350,-1-1 0,-49 4-1,78-11 313,-14 2-253,-1-1 0,1-1 0,-20-2 0,38 2 226,1-1-1,0 1 1,-1 0 0,1 0-1,0 0 1,0 0 0,-1-1-1,1 1 1,0 0-1,0 0 1,-1-1 0,1 1-1,0 0 1,0 0 0,-1-1-1,1 1 1,0 0 0,0 0-1,0-1 1,0 1 0,0 0-1,-1-1 1,1 1 0,0 0-1,0-1 1,0 1 0,0 0-1,0-1 1,0 1 0,0 0-1,0-1 1,0 1 0,0 0-1,1-1 1,-1-2-1164,-2-10-4963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59.244"/>
    </inkml:context>
    <inkml:brush xml:id="br0">
      <inkml:brushProperty name="width" value="0.05" units="cm"/>
      <inkml:brushProperty name="height" value="0.05" units="cm"/>
      <inkml:brushProperty name="color" value="#004F8B"/>
    </inkml:brush>
  </inkml:definitions>
  <inkml:trace contextRef="#ctx0" brushRef="#br0">1 1 3794,'0'0'3545,"7"15"2405,65-16-5747,-46 0-102,-42 1 747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58.871"/>
    </inkml:context>
    <inkml:brush xml:id="br0">
      <inkml:brushProperty name="width" value="0.05" units="cm"/>
      <inkml:brushProperty name="height" value="0.05" units="cm"/>
      <inkml:brushProperty name="color" value="#004F8B"/>
    </inkml:brush>
  </inkml:definitions>
  <inkml:trace contextRef="#ctx0" brushRef="#br0">0 356 4834,'0'0'4944,"19"-4"-3173,10-3-1312,0 1 0,1 1 0,50 0 0,-3 13-304,-59-5-120,0-1-1,0 0 1,1-1-1,33-4 1,-48 2-46,-1 0-1,1-1 1,-1 1-1,1-1 1,-1 0 0,0 0-1,1 0 1,-1-1 0,0 1-1,-1-1 1,1 1-1,0-1 1,-1 0 0,1 0-1,-1 0 1,0-1 0,0 1-1,0 0 1,1-7-1,4-4-68,-2 0-1,0 0 1,5-25-1,-3-6 503,-1-1-1,0-69 1386,-6 121-906,-4 243 2903,1-118-3445,2-2-4258,-3-96-879,-13-10-2956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01.699"/>
    </inkml:context>
    <inkml:brush xml:id="br0">
      <inkml:brushProperty name="width" value="0.05" units="cm"/>
      <inkml:brushProperty name="height" value="0.05" units="cm"/>
      <inkml:brushProperty name="color" value="#004F8B"/>
    </inkml:brush>
  </inkml:definitions>
  <inkml:trace contextRef="#ctx0" brushRef="#br0">1 1 6819,'0'0'4418,"21"106"-3842,-7-78-480,1 0-96,3-4 0,5-1-992,-2-9-2770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02.082"/>
    </inkml:context>
    <inkml:brush xml:id="br0">
      <inkml:brushProperty name="width" value="0.05" units="cm"/>
      <inkml:brushProperty name="height" value="0.05" units="cm"/>
      <inkml:brushProperty name="color" value="#004F8B"/>
    </inkml:brush>
  </inkml:definitions>
  <inkml:trace contextRef="#ctx0" brushRef="#br0">1 0 7139,'0'0'4931,"70"90"-4931,-36-77-2530,1-4-3344</inkml:trace>
  <inkml:trace contextRef="#ctx0" brushRef="#br0" timeOffset="1">616 315 7331,'0'0'2081,"116"4"-2081,-70-4-4082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02.424"/>
    </inkml:context>
    <inkml:brush xml:id="br0">
      <inkml:brushProperty name="width" value="0.05" units="cm"/>
      <inkml:brushProperty name="height" value="0.05" units="cm"/>
      <inkml:brushProperty name="color" value="#004F8B"/>
    </inkml:brush>
  </inkml:definitions>
  <inkml:trace contextRef="#ctx0" brushRef="#br0">0 0 3169,'0'0'8196,"125"23"-6131,-86-23-992,7 0-1073,1 0-192,1 0-3154,-9 0-3041</inkml:trace>
  <inkml:trace contextRef="#ctx0" brushRef="#br0" timeOffset="1">769 140 7876,'0'0'1232,"130"0"-976,-80 0-256,-2-11-4642</inkml:trace>
  <inkml:trace contextRef="#ctx0" brushRef="#br0" timeOffset="2">1485 200 9780,'0'0'3282,"118"0"-113,-68-6-960,-4-1-2209,-1-1-192,-5 1-2977,-13-3-5299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02.860"/>
    </inkml:context>
    <inkml:brush xml:id="br0">
      <inkml:brushProperty name="width" value="0.05" units="cm"/>
      <inkml:brushProperty name="height" value="0.05" units="cm"/>
      <inkml:brushProperty name="color" value="#004F8B"/>
    </inkml:brush>
  </inkml:definitions>
  <inkml:trace contextRef="#ctx0" brushRef="#br0">0 0 8676,'0'0'9618,"23"2"-9215,-8-1-335,5 0 35,0 1 0,0 1 0,0 1 0,-1 1 0,0 0 0,22 9 0,191 71 541,-86-34-397,-139-49-249,0 1 0,0 1-1,0-1 1,0 1 0,11 8 0,-17-11-10,0 0 0,0-1 0,0 1 0,-1 0 0,1 0 0,0 0 0,0 0 0,-1 0 0,1 0 0,0 0 0,-1 0 0,1 0 0,-1 0 0,1 0 0,-1 1 0,0-1 0,1 0 0,-1 0 0,0 0 0,0 1 0,0-1 0,0 0 0,0 0 0,0 0 0,0 1 0,0-1 0,-1 0 0,1 0 0,0 0 1,-1 0-1,1 1 0,-1-1 0,1 0 0,-1 0 0,0 0 0,1 0 0,-1 0 0,0 0 0,0 0 0,0-1 0,1 1 0,-1 0 0,0 0 0,0-1 0,0 1 0,0 0 0,-1-1 0,-1 1 0,-20 12-25,0-1-1,-1-1 1,-1-1 0,0-2-1,-44 10 1,27-7 48,-34 8 2,47-14-37,0 2 1,0 2-1,0 0 1,-52 26 0,80-34-628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03.223"/>
    </inkml:context>
    <inkml:brush xml:id="br0">
      <inkml:brushProperty name="width" value="0.05" units="cm"/>
      <inkml:brushProperty name="height" value="0.05" units="cm"/>
      <inkml:brushProperty name="color" value="#004F8B"/>
    </inkml:brush>
  </inkml:definitions>
  <inkml:trace contextRef="#ctx0" brushRef="#br0">13 1 12550,'0'0'1905,"-12"136"-657,12-84-912,10 0-336,3-5-1136,-1-15-3314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04.594"/>
    </inkml:context>
    <inkml:brush xml:id="br0">
      <inkml:brushProperty name="width" value="0.05" units="cm"/>
      <inkml:brushProperty name="height" value="0.05" units="cm"/>
      <inkml:brushProperty name="color" value="#004F8B"/>
    </inkml:brush>
  </inkml:definitions>
  <inkml:trace contextRef="#ctx0" brushRef="#br0">253 94 3009,'0'0'2255,"-21"-15"-1265,-68-44-310,86 56-644,-1 1 1,1 0-1,-1 0 1,0 0-1,0 0 1,0 1-1,0 0 1,0 0-1,0 0 0,0 0 1,0 0-1,0 1 1,0 0-1,-1 0 1,1 0-1,0 0 1,0 1-1,-5 0 1,-4 2 180,10-3-162,1 1 0,-1 0 1,1 0-1,-1 0 0,1 1 1,0-1-1,-1 1 0,1-1 1,0 1-1,0 0 0,0 0 1,0 0-1,0 0 0,1 0 1,-1 0-1,0 0 0,1 0 1,0 1-1,0-1 0,-1 1 1,1-1-1,1 1 0,-1-1 1,0 1-1,1 0 0,-1-1 1,1 1-1,0 0 0,0 3 1,-1 7 195,0-1 0,1 0 0,1 1 0,0-1 0,4 18 0,4-2 317,1-1 0,1-1 0,1 0 0,29 45 0,11 22 210,-42-74-756,-2 0-1,0 1 1,-1 0 0,-1 0-1,0 1 1,-2 0 0,-1 0-1,2 31 1,-5-49-67,-1 1 0,1-1 1,-1 1-1,0-1 0,0 0 0,0 1 1,-1-1-1,1 0 0,-1 0 0,0 0 1,1 0-1,-1 0 0,-1 0 1,1 0-1,0-1 0,-1 1 0,1-1 1,-1 0-1,0 0 0,0 0 0,0 0 1,0 0-1,0 0 0,0-1 1,0 1-1,-7 1 0,3-1 16,0 0 0,0 0 1,-1-1-1,1 1 0,0-2 0,-1 1 0,1-1 1,0 0-1,-1-1 0,1 1 0,-1-1 1,-9-4-1,14 5 33,1-1 1,0 0-1,0 0 1,0-1-1,0 1 0,1 0 1,-1-1-1,0 1 1,0-1-1,1 1 1,-1-1-1,1 0 1,0 1-1,-1-1 1,1 0-1,0 0 0,0 0 1,0 0-1,0-1 1,1 1-1,-1 0 1,0 0-1,1 0 1,0 0-1,-1-1 1,1 1-1,0 0 0,0-1 1,0 1-1,0 0 1,1 0-1,-1-1 1,1 1-1,-1 0 1,1 0-1,1-3 1,1-3-24,-1 1 1,1-1 0,1 1 0,-1 0 0,1 0 0,1 1 0,-1-1 0,1 1 0,7-8 0,7-2 4,1 0 0,0 2 0,1 0 0,0 1 0,1 1 0,29-11 0,-34 17 21,0 0 0,0 1 0,1 0 0,0 2 0,-1 0 1,1 1-1,0 0 0,0 2 0,28 2 0,-39 0 51,1 1 0,-1 0 0,0 0 0,0 0 0,0 1 0,0 0 0,-1 0 0,0 1 0,0 0 0,0 0 0,0 0 0,-1 1 0,1 0 0,7 13 0,-7-11 56,1 0 1,0 0-1,0-1 0,1 0 1,-1 0-1,2-1 0,16 11 1,-24-19 0,0 1 0,0 0 0,-1-1 0,1 1 0,0-1 0,-1 0 0,0 1 0,1-1 0,-1 1 0,0-1 0,0 0-1,0 1 1,0-1 0,0 1 0,0-1 0,0 0 0,-1-1 0,1-1 1,0-251-68,0 251-99,0 0 0,0 0-1,0 0 1,1-1 0,0 1 0,-1 0 0,1 0 0,1 0 0,1-5 0,-2 7-203,1 0 0,-1 0 0,0 1 0,1-1 0,-1 0 0,1 1 0,-1-1 0,1 1 0,0 0 0,0-1 0,0 1 0,2-1 0,13-5-5433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05.519"/>
    </inkml:context>
    <inkml:brush xml:id="br0">
      <inkml:brushProperty name="width" value="0.05" units="cm"/>
      <inkml:brushProperty name="height" value="0.05" units="cm"/>
      <inkml:brushProperty name="color" value="#004F8B"/>
    </inkml:brush>
  </inkml:definitions>
  <inkml:trace contextRef="#ctx0" brushRef="#br0">325 130 2913,'0'0'3730,"-13"-17"-2724,-40-53 357,48 66-1288,0 0 0,0 0 1,0 0-1,0 1 0,0-1 0,-1 1 0,0 0 0,1 1 0,-1 0 0,0 0 1,0 0-1,-1 0 0,1 1 0,0 0 0,0 0 0,-1 1 0,1 0 0,0 0 1,-1 0-1,1 1 0,0 0 0,0 0 0,-1 1 0,-10 4 0,11-4 9,0 1-1,0 0 0,1 0 1,-1 1-1,1 0 0,-1 0 0,1 0 1,0 0-1,1 1 0,-1 0 1,1 0-1,0 0 0,0 1 1,1-1-1,-1 1 0,1 0 0,0 0 1,1 0-1,0 0 0,-3 9 1,4-9-22,-1 0 0,1 0 1,0-1-1,0 1 0,0 0 1,1 0-1,0 0 0,0 0 1,1 0-1,-1 0 0,1 0 1,1 0-1,-1-1 0,1 1 1,0 0-1,0-1 0,1 1 0,-1-1 1,1 0-1,1 0 0,-1 0 1,6 7-1,2-3-31,0-1 1,1 0-1,0 0 0,0-1 1,1-1-1,-1 0 1,2-1-1,-1 0 0,0-1 1,22 4-1,-12-3 10,1-2 0,-1-1-1,1-1 1,0-1 0,35-4 0,-54 3-28,0 0 0,0 0 0,0-1 0,-1 0 0,1 0 0,0 0 0,-1 0 0,0-1 0,1 0 0,-1 0 0,0 0 0,0 0 0,-1-1 0,1 1 0,-1-1 0,1 0 0,-1 0 0,0 0 1,-1-1-1,1 1 0,-1-1 0,0 1 0,0-1 0,0 0 0,-1 0 0,2-7 0,1-4 58,-2 0 0,0-1 0,0 1-1,-1-1 1,-2 1 0,-3-31 0,1 43 691,-1 13-657,-3 11-222,5-10 108,0 0-1,0 1 1,1-1 0,1 0 0,0 0 0,0 1 0,3 14-1,-2-21 12,1 1 0,-1 0 0,1-1 0,0 1 0,0-1-1,0 1 1,1-1 0,0 0 0,-1 0 0,2 0 0,-1 0 0,0 0-1,1-1 1,-1 0 0,1 0 0,0 0 0,6 4 0,4 0 19,0-1 1,0 0-1,1 0 0,0-2 1,0 0-1,0-1 1,0 0-1,20 1 1,3-2 44,0-2 0,44-5 1,-75 5-48,-1-1 0,0 1-1,0-2 1,0 1 0,0-1 0,0 0 0,0 0 0,0 0-1,0-1 1,-1 0 0,1 0 0,-1 0 0,0-1 0,0 0-1,0 0 1,0 0 0,-1-1 0,0 1 0,0-1-1,0 0 1,0 0 0,-1-1 0,0 1 0,0-1 0,0 1-1,-1-1 1,0 0 0,0 0 0,0 0 0,-1 0 0,0 0-1,0-1 1,-1 1 0,0-8 0,1 9-13,-2-1 0,1 0 0,-1 0 0,0 0 0,0 1 0,0-1 1,-1 0-1,0 1 0,0-1 0,0 1 0,-1 0 0,-4-8 0,5 10-6,-1 1-1,0-1 1,1 0-1,-1 1 1,0-1-1,0 1 1,0 0-1,-1 0 1,1 0-1,0 0 1,-1 1-1,1-1 1,-1 1 0,0 0-1,1 0 1,-1 0-1,0 1 1,0-1-1,1 1 1,-6 0-1,8 0-8,0 1-1,0-1 0,0 1 0,1-1 1,-1 1-1,0 0 0,1-1 1,-1 1-1,0-1 0,1 1 0,-1 0 1,1 0-1,-1-1 0,1 1 1,-1 0-1,1 0 0,-1 0 0,1 0 1,0 0-1,-1-1 0,1 1 1,0 0-1,0 0 0,0 0 1,0 2-1,-4 28-68,4-28 59,-1 9 11,1 0 1,0 0-1,1 0 0,0 0 1,1 0-1,1 0 1,-1 0-1,2 0 0,0-1 1,9 20-1,-8-23 14,0 0-1,0-1 0,0 0 1,1 0-1,0 0 1,0-1-1,1 0 0,0 0 1,0 0-1,1-1 1,-1 0-1,1-1 0,0 0 1,0 0-1,13 4 0,-16-6-36,1 0 0,-1-1-1,0 0 1,1 0-1,-1 0 1,1-1-1,-1 1 1,1-1 0,-1-1-1,1 1 1,-1-1-1,1 0 1,-1 0 0,0 0-1,1-1 1,-1 0-1,0 0 1,0 0-1,0-1 1,0 1 0,-1-1-1,7-5 1,4-6-250,-1 0 1,0-1-1,-1-1 1,20-32 0,-18 25 268,32-35 1,-37 47 224,2 1 0,0 0 0,0 0 1,1 2-1,0-1 0,0 2 0,1-1 0,0 2 0,0 0 1,1 1-1,0 0 0,0 1 0,0 1 0,0 0 0,0 1 1,1 1-1,-1 0 0,1 1 0,-1 1 0,30 5 1,-37-4-75,1 1 1,-1 0-1,0 0 1,0 1-1,0 1 1,-1-1-1,1 1 1,-1 0-1,0 1 1,-1-1 0,1 1-1,6 9 1,-8-10-117,-1 0 0,0 1 0,0 0 0,0 0 0,0 0 0,-1 0 0,0 1 0,-1-1 0,1 1 0,-1 0 0,-1 0 0,1 0 0,-1-1 0,0 1 0,0 11 0,-2-13-62,0-1 0,-1 1 1,1-1-1,-1 0 0,0 1 1,0-1-1,0 0 0,-1 0 1,1 0-1,-1 0 0,0-1 1,0 1-1,-1-1 0,1 1 1,-1-1-1,1 0 0,-1-1 1,0 1-1,0-1 0,0 1 1,-5 1-1,-12 6-1098,0-1-1,-43 12 1,46-17-727,1 0 1,-1-1-1,-33 1 0,-8-3-5299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06.330"/>
    </inkml:context>
    <inkml:brush xml:id="br0">
      <inkml:brushProperty name="width" value="0.05" units="cm"/>
      <inkml:brushProperty name="height" value="0.05" units="cm"/>
      <inkml:brushProperty name="color" value="#004F8B"/>
    </inkml:brush>
  </inkml:definitions>
  <inkml:trace contextRef="#ctx0" brushRef="#br0">221 294 6403,'0'0'1291,"20"-7"350,64-22-62,-79 27-1409,1 0 0,-1-1-1,0 1 1,1-1-1,-1 0 1,-1-1 0,1 1-1,0-1 1,5-5-1,-9 7-92,0 1-1,0 0 0,0-1 1,0 1-1,0-1 0,0 0 1,0 1-1,-1-1 0,1 0 0,-1 1 1,1-1-1,-1 0 0,0 0 1,1 1-1,-1-1 0,0 0 1,0 0-1,0 0 0,-1 1 1,1-3-1,-2-1-44,-1 0 1,1 1-1,-1-1 1,0 1-1,0 0 1,0 0-1,0 0 0,-1 0 1,0 1-1,1 0 1,-1-1-1,-1 1 1,1 0-1,0 1 1,-9-5-1,-8-4-85,0 1 0,-1 0 0,0 2 0,0 0 0,-1 1-1,0 2 1,-1 0 0,1 2 0,-1 0 0,-29 1 0,51 2 60,0 1 0,-1-1 0,1 1 0,0 0 0,0 0 0,0-1 0,-1 1 0,1 1 0,0-1 0,0 0 0,0 0 0,1 1 0,-1-1 0,0 1 0,0 0 0,1-1 0,-1 1 0,1 0 0,0 0 0,-1 0 0,1 0 0,0 0 0,0 0 0,0 0 0,0 0 0,1 1 0,-1-1 0,1 0 0,-1 1 0,1-1 0,0 3 0,-1 0 42,0 1 0,1-1 0,0 0 0,0 1 0,1-1 0,-1 0 0,1 0 0,0 0 0,0 1 0,1-1 0,0 0 0,0 0 0,4 8 0,0-7-9,-1 1 1,1-1 0,0 0 0,1-1 0,0 0 0,0 0 0,0 0 0,0-1 0,1 0-1,-1 0 1,1-1 0,0 0 0,0 0 0,13 2 0,-1-1-16,-1-1 0,1 0 0,0-2 0,0 0 0,24-3 0,-40 2-122,-1-1 1,1 1 0,-1-1 0,1 0-1,-1 0 1,1-1 0,-1 1 0,0-1-1,1 1 1,-1-1 0,0 0 0,0 0 0,0 0-1,-1-1 1,1 1 0,0-1 0,-1 0-1,4-4 1,-2 1-374,-1 0-1,0-1 1,0 1-1,0-1 1,-1 1-1,0-1 1,0 0 0,-1 0-1,1-10 1,-1 6-57,0-1 1,-1 1 0,-1-1-1,0 1 1,-1-1-1,-5-20 1,5 25 812,0 1 0,-1 0 1,1 1-1,-1-1 0,0 0 0,-8-9 0,12 22 5209,-3 15-3957,1 0-978,2-16-518,0 0 1,1 0-1,-1-1 0,1 1 1,1-1-1,-1 1 0,1-1 1,-1 0-1,2 1 0,-1-2 0,0 1 1,1 0-1,0-1 0,0 1 1,1-1-1,-1 0 0,1-1 1,9 7-1,44 23-2075,-1-13-3608,-13-11-271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06.768"/>
    </inkml:context>
    <inkml:brush xml:id="br0">
      <inkml:brushProperty name="width" value="0.05" units="cm"/>
      <inkml:brushProperty name="height" value="0.05" units="cm"/>
      <inkml:brushProperty name="color" value="#004F8B"/>
    </inkml:brush>
  </inkml:definitions>
  <inkml:trace contextRef="#ctx0" brushRef="#br0">334 163 3025,'0'0'6865,"3"-17"-4544,6-53-795,-9 68-1459,0-1-1,-1 1 1,1-1-1,-1 1 1,0-1-1,0 1 1,0-1-1,0 1 1,0 0 0,0 0-1,0 0 1,-1-1-1,1 1 1,-1 0-1,0 1 1,1-1-1,-1 0 1,0 0 0,0 1-1,0-1 1,-1 1-1,1 0 1,-3-2-1,-3-1 138,-1 1 0,1 0 0,0 0 0,-14-3 0,7 4-157,0 0 1,0 0-1,0 2 0,0 0 1,0 0-1,-1 1 0,1 1 1,-26 7-1,36-8 9,0 1 0,0-1 0,0 1 0,1 0 0,-1 0-1,0 0 1,1 1 0,0 0 0,0 0 0,0 0 0,0 0 0,0 1 0,0-1-1,1 1 1,0 0 0,0 0 0,0 0 0,0 1 0,0-1 0,1 1 0,0-1-1,0 1 1,0 0 0,1 0 0,-1-1 0,1 1 0,1 1 0,-1-1 0,0 7-1,2-9-43,-1 1 0,1 0-1,0-1 1,0 1 0,0 0 0,0-1-1,1 0 1,-1 1 0,1-1-1,0 0 1,0 0 0,0 0-1,1 0 1,-1 0 0,0 0-1,1-1 1,0 1 0,0-1-1,0 1 1,0-1 0,0 0-1,0-1 1,1 1 0,-1 0-1,0-1 1,1 0 0,0 0-1,-1 0 1,6 1 0,11 2-19,-1 0 1,1-2-1,0 0 1,23-1-1,-39-1-59,-1 0 0,1 0 1,0 0-1,0 0 0,0-1 0,0 0 1,0 1-1,-1-1 0,1-1 0,0 1 1,-1-1-1,1 1 0,-1-1 1,1 0-1,-1 0 0,0-1 0,0 1 1,0-1-1,0 1 0,0-1 0,-1 0 1,3-3-1,-1-1-141,-1 1 0,-1-1 0,1 0 0,-1 0 0,0 0 0,0 0 0,-1 0 0,0 0 0,-1 0 0,1-15 1,-2 21 264,1 0 0,0 0 1,0 0-1,-1 0 0,1 0 1,0 0-1,0 0 1,0 0-1,0 0 0,1 0 1,-1 0-1,0 0 1,0 0-1,0 0 0,1 0 1,-1 0-1,1 0 0,-1 1 1,1-1-1,-1 0 1,1 0-1,-1 0 0,1 1 1,1-2-1,17 14 2951,1 4-3059,5-2 438,0-1 0,0-1 0,1-1 1,1-2-1,0 0 0,42 7 0,8 4-2788,-2 5-4064,-64-20 1520,-2 0-2569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2:55.552"/>
    </inkml:context>
    <inkml:brush xml:id="br0">
      <inkml:brushProperty name="width" value="0.05" units="cm"/>
      <inkml:brushProperty name="height" value="0.05" units="cm"/>
      <inkml:brushProperty name="color" value="#004F8B"/>
    </inkml:brush>
  </inkml:definitions>
  <inkml:trace contextRef="#ctx0" brushRef="#br0">0 140 4098,'0'0'6683,"3"23"-5088,1-18-1408,1 0 0,-1-1 0,1 1 0,-1-1 0,1 0 0,1-1 0,-1 1-1,0-1 1,1 0 0,0 0 0,-1-1 0,1 1 0,0-1 0,0-1 0,1 1 0,6 0 0,2 0-21,1 0 0,-1-1 1,1 0-1,-1-2 0,24-2 1,-36 2-159,0-1 0,-1 1 1,1 0-1,-1-1 0,1 1 1,-1-1-1,0 1 0,0-1 1,0 0-1,0 0 0,0 0 1,0-1-1,0 1 1,-1 0-1,1-1 0,-1 1 1,1-1-1,-1 1 0,0-1 1,0 1-1,0-1 0,-1 0 1,1 0-1,-1 1 0,1-1 1,-1 0-1,0-5 0,1 4-24,-1-1 0,0 0-1,0 1 1,0-1-1,0 0 1,-1 1 0,0-1-1,1 1 1,-2-1-1,1 1 1,-1-1-1,1 1 1,-1 0 0,0 0-1,-1-1 1,-2-3-1,-2 3 12,1 0-1,-1 0 1,0 1-1,0 0 0,0 0 1,0 1-1,-1 0 1,1 1-1,-1-1 1,0 1-1,-10-1 0,5 1-10,-1 1-1,0 0 0,0 1 0,0 0 0,-24 4 0,36-3 16,0 0 0,0 0 0,0 0 0,0 0 0,0 0 0,0 0-1,0 1 1,1-1 0,-1 0 0,0 1 0,1 0 0,0-1 0,-1 1 0,1 0 0,0 0 0,0-1-1,0 1 1,0 0 0,0 0 0,0 0 0,0 1 0,1-1 0,-1 0 0,1 0 0,-1 0 0,1 0-1,0 1 1,0 1 0,0-1 15,0 0 0,-1 0-1,1 0 1,0-1 0,1 1-1,-1 0 1,1 0 0,-1 0 0,1-1-1,0 1 1,0 0 0,0-1-1,0 1 1,0-1 0,1 1-1,-1-1 1,1 0 0,0 1 0,-1-1-1,1 0 1,3 3 0,4-1 28,-1-1 0,1 1 0,-1-2 0,1 1 0,0-1 0,0-1 0,0 1 1,0-1-1,0-1 0,0 0 0,0 0 0,0-1 0,14-2 0,-21 1-40,-1 1 0,0 0 0,1 0 0,-1-1 0,0 1-1,0-1 1,0 1 0,0-1 0,0 0 0,0 1 0,-1-1 0,1 0-1,0 1 1,-1-1 0,1 0 0,-1 0 0,0 0 0,0 0 0,0 1 0,1-1-1,-2 0 1,1 0 0,0 0 0,0 0 0,-1 1 0,1-1 0,-2-3-1,2 4-4,0 0-1,0 0 0,0 0 1,0-1-1,0 1 0,0 0 1,-1 0-1,1 0 0,0 0 1,-1 0-1,1 0 0,-1 0 1,1 0-1,-1 0 0,0 0 1,1 0-1,-1 0 0,0 1 1,0-1-1,0 0 0,1 0 1,-1 1-1,0-1 0,0 0 1,0 1-1,0-1 0,0 1 1,0 0-1,0-1 0,0 1 1,0 0-1,-1-1 0,1 1 1,0 0-1,0 0 0,0 0 1,0 0-1,0 0 0,0 0 1,0 0-1,-1 0 0,1 1 1,0-1-1,0 0 0,0 1 1,-1 0-1,1 0 9,0 0 0,0 0-1,0 1 1,0-1 0,0 1 0,0-1-1,0 1 1,1-1 0,-1 1 0,0-1 0,1 1-1,0 0 1,-1-1 0,1 1 0,0 0-1,0-1 1,0 4 0,0 37 101,1-28 1,-1-9-75,1 0 0,-1 0 0,1-1 0,1 1 0,-1 0 0,1-1 0,0 1 0,0-1 0,0 1 0,0-1 1,1 0-1,-1 0 0,1 0 0,1 0 0,-1-1 0,0 1 0,1-1 0,4 4 0,-3-3-6,1 0 0,-1 0 0,1-1-1,0 0 1,0 0 0,0 0 0,0-1 0,0 0 0,1 0 0,-1 0-1,1-1 1,-1 0 0,9 0 0,-14-5 55,0 1 1,-1-1-1,1 0 1,-1 0-1,0 0 1,0 0-1,0-6 0,0 6-30,-1-9-50,0 1 0,-1 0 0,0 0-1,0 0 1,-1 1 0,-1-1 0,-6-14 0,7 20-6,0-1 0,0 1-1,-1 0 1,1 0 0,-1 1-1,-1-1 1,1 1 0,-1 0 0,0 0-1,0 0 1,0 0 0,-1 1-1,0 0 1,-7-4 0,12 8 1,1-1 1,-1 1-1,0 0 0,1 0 1,-1 0-1,0 0 1,1 0-1,-1 0 1,0-1-1,1 1 1,-1 1-1,0-1 0,1 0 1,-1 0-1,0 0 1,1 0-1,-1 0 1,1 1-1,-1-1 1,0 0-1,1 0 0,-1 1 1,1-1-1,-1 0 1,1 1-1,-1-1 1,1 1-1,-1-1 1,1 1-1,-1-1 0,1 1 1,-1-1-1,0 2 1,-8 29-112,8-27 118,0-1 0,1 1 0,0-1 0,-1 1 0,2-1 0,-1 1 0,0-1 0,1 1 0,-1-1 0,1 1 1,0-1-1,0 0 0,0 1 0,1-1 0,2 5 0,0-5 18,-1-1 0,1 0 0,0 0 1,0-1-1,0 1 0,0-1 0,0 0 0,0 0 0,0 0 1,1 0-1,-1-1 0,0 1 0,0-1 0,1 0 0,-1-1 1,0 1-1,0-1 0,1 0 0,-1 0 0,0 0 0,0 0 1,0-1-1,0 0 0,0 0 0,4-2 0,-4 1-30,0 0 0,0 1-1,0-2 1,0 1 0,-1 0 0,1-1-1,-1 1 1,0-1 0,0 0 0,0 0-1,-1 0 1,1-1 0,-1 1 0,0-1-1,0 1 1,0-1 0,-1 0 0,0 1 0,0-1-1,0 0 1,0-7 0,-1 10-23,0-1 0,0 1 0,0-1 0,0 1-1,-1-1 1,1 1 0,-1-1 0,0 1 0,0-1 0,1 1 0,-2 0 0,1 0 0,0-1 0,0 1 0,-1 0 0,1 0 0,-1 0 0,0 0 0,1 0 0,-1 1-1,-4-4 1,3 4 52,0-1 1,0 1-1,-1 0 0,1-1 0,-1 2 0,1-1 0,0 0 0,-1 1 0,1-1 0,-1 1 0,1 0 0,-1 0 0,1 1 0,-1-1 1,-6 2-1,8-1 8,0 0 1,1 0-1,-1 1 1,1-1-1,-1 0 1,1 1-1,-1-1 1,1 1-1,0-1 1,-1 1-1,1 0 1,0-1-1,0 1 1,-1 3-1,1-4-11,1 0 0,-1 0-1,0 1 1,1-1-1,-1 0 1,1 0 0,0 0-1,-1 1 1,1-1-1,0 0 1,0 0 0,0 1-1,0-1 1,0 0 0,0 0-1,0 1 1,0-1-1,0 0 1,1 0 0,-1 1-1,0-1 1,1 0-1,-1 0 1,2 2 0,-2-4-106,0 1 1,0 0 0,0-1 0,0 1 0,1-1-1,-1 1 1,0-1 0,0 1 0,0-1-1,0 1 1,0-1 0,-1 1 0,1-1 0,0 1-1,0 0 1,0-1 0,0 1 0,0-1 0,0 1-1,-1-1 1,1 1 0,0 0 0,0-1-1,-1 1 1,1 0 0,0-1 0,-1 1 0,1 0-1,-1-1 1,-22-12-3556,-11-2-2538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3:59.788"/>
    </inkml:context>
    <inkml:brush xml:id="br0">
      <inkml:brushProperty name="width" value="0.05" units="cm"/>
      <inkml:brushProperty name="height" value="0.05" units="cm"/>
      <inkml:brushProperty name="color" value="#004F8B"/>
    </inkml:brush>
  </inkml:definitions>
  <inkml:trace contextRef="#ctx0" brushRef="#br0">59 305 3714,'0'0'7697,"-9"18"-6187,-27 56-369,22-43 1379,24-42-305,-5 4-2513,75-84-20,-39 46-686,60-84 0,-76 86 499,-17 28 414,0 1 0,1 0 0,0 0 0,1 1 0,14-13 0,-24 25 123,0 1 0,1 0-1,-1-1 1,0 1 0,1 0 0,-1-1 0,0 1 0,1 0 0,-1-1 0,1 1 0,-1 0 0,0 0 0,1 0 0,-1-1 0,1 1 0,-1 0 0,1 0 0,-1 0 0,1 0 0,-1 0 0,1 0 0,-1 0 0,1 0 0,-1 0-1,1 0 1,-1 0 0,1 0 0,-1 0 0,0 0 0,1 0 0,-1 1 0,1-1 0,-1 0 0,1 0 0,-1 1 0,0-1 0,1 0 0,-1 0 0,0 1 0,1-1 0,-1 0 0,0 1 0,1-1 0,-1 1 0,10 23 19,-7-17 58,44 118 1277,-11-34-440,30 119 0,-66-210-1202,3 15 854,-4-8-2022,-25-15-9264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2:51.367"/>
    </inkml:context>
    <inkml:brush xml:id="br0">
      <inkml:brushProperty name="width" value="0.05" units="cm"/>
      <inkml:brushProperty name="height" value="0.05" units="cm"/>
      <inkml:brushProperty name="color" value="#004F8B"/>
    </inkml:brush>
  </inkml:definitions>
  <inkml:trace contextRef="#ctx0" brushRef="#br0">1 210 160,'0'0'12478,"10"20"-11304,-4-15-1077,0 1-1,1-1 1,0 0 0,-1 0 0,2-1 0,-1 0 0,0 0 0,1 0 0,0-1-1,0-1 1,0 1 0,0-1 0,0-1 0,0 1 0,0-1 0,1-1 0,-1 1 0,13-2-1,-9 0-59,-1 0-1,1 0 0,-1-1 1,0 0-1,0-1 0,0-1 1,0 0-1,0 0 0,-1-1 1,0 0-1,0 0 0,18-15 1,-24 17-13,0-1 1,-1 1-1,1-1 0,-1 0 1,0 0-1,0 0 1,0 0-1,-1 0 0,1-1 1,-1 1-1,0-1 1,-1 0-1,1 0 0,-1 1 1,0-1-1,0 0 1,0 0-1,-1 0 0,0 0 1,0 0-1,0 0 1,0 0-1,-1 0 0,0 0 1,0 0-1,-3-8 1,2 7-10,-1 0 0,0 0 0,0 1 0,-1-1 1,0 1-1,0 0 0,0 0 0,0 0 0,-1 1 1,0 0-1,0-1 0,0 2 0,0-1 1,-1 0-1,1 1 0,-1 0 0,0 1 0,0-1 1,-12-2-1,8 2-9,-1 1-1,0 0 1,1 1 0,-1 0 0,0 1-1,0 0 1,1 0 0,-1 1-1,-13 3 1,20-3-6,0 0 0,1 1 0,-1-1 0,1 1 0,-1-1 0,1 1 1,-1 0-1,1 1 0,0-1 0,0 0 0,0 1 0,0 0 0,1-1 0,-1 1 0,1 0 0,-1 1 0,1-1 0,0 0 0,0 1 0,1-1 0,-1 1 0,1-1 0,0 1 0,-1 0 0,2 0 0,-1-1 0,0 1 0,1 5 1,-1-1 4,0-1 1,1 0 0,0 0 0,0 1 0,1-1 0,0 0 0,0 0 0,0 0 0,5 11-1,-4-15-5,0 1 0,0-1 0,0 1 0,1-1 0,0 0 0,0 0 0,0 0 0,0 0 0,0-1 0,0 1 0,1-1 0,-1 0 0,1 0 0,0 0 0,-1 0 0,1-1 0,0 1 0,5 0 0,-3 0 27,1 0 0,0 0 1,0-1-1,0 0 0,0 0 0,0-1 0,0 0 0,0 0 0,0-1 0,13-2 0,-17 2-10,0 0-1,0 0 0,0 0 1,-1-1-1,1 1 0,-1 0 1,1-1-1,-1 0 0,0 0 1,1 0-1,-1 0 0,0 0 1,0 0-1,0 0 0,-1-1 0,1 1 1,-1-1-1,1 1 0,-1-1 1,0 0-1,0 1 0,0-1 1,0 0-1,0 0 0,0 0 1,-1 0-1,1-4 0,-1 1-21,0 0-1,0 0 1,0 1-1,-1-1 1,0 0-1,0 1 1,0-1-1,-1 0 1,0 1-1,0-1 1,0 1-1,-1 0 1,0 0-1,0 0 1,0 0-1,0 0 1,-1 1-1,0-1 1,0 1-1,0 0 1,0 0-1,-1 1 1,1-1 0,-1 1-1,0 0 1,0 0-1,0 1 1,-1-1-1,1 1 1,0 0-1,-1 1 1,0-1-1,1 1 1,-7 0-1,10 0 14,0 1-1,1-1 0,-1 1 1,1 0-1,-1-1 1,0 1-1,1 0 1,-1 0-1,0 0 1,0 1-1,1-1 1,-1 0-1,1 0 0,-1 1 1,0-1-1,1 1 1,-1 0-1,1-1 1,-1 1-1,1 0 1,-1 0-1,1 0 1,0 0-1,-1 0 0,1 0 1,0 1-1,0-1 1,0 0-1,0 0 1,0 1-1,0-1 1,-1 2-1,1 2-8,0-1-1,0 0 1,0 1 0,1-1-1,0 1 1,0-1-1,0 1 1,0-1 0,1 1-1,-1-1 1,3 8 0,-2-9-2,1 0 1,0 0 0,0 1 0,0-2 0,0 1 0,0 0 0,0 0 0,1-1-1,-1 1 1,1-1 0,0 1 0,0-1 0,0 0 0,0 0 0,0-1-1,0 1 1,0-1 0,1 1 0,-1-1 0,0 0 0,1 0 0,5 0 0,9 3 49,1-1 0,32 1 1,56-3 171,-107-1-209,1 0-1,-1 0 1,1 0 0,-1-1 0,0 1 0,1 0-1,-1 0 1,0 0 0,1-1 0,-1 1 0,0 0-1,1 0 1,-1-1 0,0 1 0,0 0 0,1-1-1,-1 1 1,0 0 0,0-1 0,1 1 0,-1 0 0,0-1-1,0 1 1,0-1 0,0 1 0,0 0 0,0-1-1,0 1 1,1-1 0,-1 1 0,0 0 0,0-1-1,-1 1 1,1-1 0,0 1 0,0 0 0,0-1 0,0 1-1,0-1 1,0 1 0,0 0 0,-1-1 0,1 1-1,0 0 1,0-1 0,-1 1 0,1 0 0,0-1-1,0 1 1,-1 0 0,0-1 0,-13-20 237,5 15-198,0 0-1,0 0 0,0 1 0,-1 0 0,0 1 1,0 0-1,0 0 0,-1 1 0,1 0 0,-1 1 1,1 1-1,-1-1 0,0 2 0,-11-1 0,22 2-65,0-1 0,0 0-1,0 0 1,1 0 0,-1 0-1,0 0 1,0 1 0,0-1-1,0 0 1,1 0-1,-1 0 1,0 0 0,0 1-1,0-1 1,0 0 0,0 0-1,0 0 1,0 1 0,0-1-1,0 0 1,1 0-1,-1 1 1,0-1 0,0 0-1,0 0 1,0 0 0,0 1-1,0-1 1,-1 0 0,1 0-1,0 1 1,0-1-1,0 0 1,0 0 0,0 0-1,0 1 1,0-1 0,0 0-1,0 0 1,-1 0 0,1 0-1,0 1 1,0-1 0,0 0-1,0 0 1,-1 0-1,1 0 1,0 0 0,0 1-1,0-1 1,0 0 0,-1 0-1,1 0 1,0 0 0,0 0-1,-1 0 1,1 0-1,0 0 1,0 0 0,0 0-1,-1 0 1,1 0 0,0 0-1,0 0 1,-1 0 0,1 0-1,0 0 1,12 10-1428,20 1-3173,5-8-4856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2:52.948"/>
    </inkml:context>
    <inkml:brush xml:id="br0">
      <inkml:brushProperty name="width" value="0.05" units="cm"/>
      <inkml:brushProperty name="height" value="0.05" units="cm"/>
      <inkml:brushProperty name="color" value="#004F8B"/>
    </inkml:brush>
  </inkml:definitions>
  <inkml:trace contextRef="#ctx0" brushRef="#br0">22 30 48,'0'0'1470,"-1"1"-1140,0-1 0,0 0 0,0 1 0,0-1-1,0 1 1,0-1 0,0 1 0,0 0 0,0-1 0,1 1 0,-1 0 0,0 0-1,0-1 1,1 1 0,-1 0 0,0 2 0,-1 2 144,1 0 1,0 0-1,0 0 0,0 0 0,1 0 1,0 1-1,0-1 0,0 0 1,0 0-1,1 0 0,0 1 1,2 4-1,-2-6-340,1-1-1,0 1 1,0-1 0,1 1-1,-1-1 1,1 0 0,-1 0-1,1 0 1,0-1 0,0 1-1,1-1 1,-1 1 0,0-1-1,1 0 1,-1-1 0,6 3-1,11 4 62,1-2 0,0 0 0,0-1 0,1-1 0,-1-1 0,1-1 0,0-1 0,0-1 0,-1-1 0,24-4 0,-43 5-178,0-1 0,0 1-1,0-1 1,0 0 0,0 0-1,0 0 1,0 0 0,0 0-1,-1 0 1,1 0 0,0 0-1,-1-1 1,1 1 0,-1-1-1,0 1 1,1-1 0,-1 0-1,0 1 1,0-1 0,0 0-1,0 0 1,0 0 0,0 0-1,-1 0 1,1 0 0,-1 0-1,1 0 1,-1 0 0,0 0-1,0 0 1,0-4-1,0 2-1,0 0-1,0 0 1,-1 0-1,1 0 1,-1 0-1,0 0 1,0 0-1,-1 0 0,1 0 1,-1 0-1,0 0 1,0 1-1,0-1 1,-5-6-1,-1 2-23,-1 1 0,0 0 0,0 0 0,0 1 0,-1 0 0,0 0 0,0 1 0,-1 1 0,1-1 0,-1 2 0,0 0 0,0 0 0,0 1 0,-1 0 0,-20 0 0,30 2 5,0 0 0,0 1 1,0 0-1,0-1 0,0 1 0,1 0 0,-1 0 0,0 0 0,0 0 1,1 0-1,-1 0 0,1 1 0,-1-1 0,1 0 0,-1 1 1,1-1-1,0 1 0,0 0 0,0-1 0,0 1 0,0 0 1,0 0-1,0 0 0,0 0 0,1 0 0,-1 0 0,1-1 1,-1 1-1,1 0 0,0 0 0,0 1 0,0-1 0,0 2 1,0-1 4,-1 1 1,1-1 0,0 1-1,0 0 1,1-1 0,-1 1-1,1-1 1,0 1 0,0-1-1,0 0 1,0 1 0,0-1-1,1 0 1,0 0 0,-1 0-1,1 0 1,0 0 0,4 4-1,4-1 35,0-1 0,0-1-1,1 0 1,-1 0 0,1-1-1,0-1 1,0 0 0,0 0-1,0-1 1,0 0 0,0-1-1,16-1 1,-20 1-9,-6-1-22,-1 1-1,1-1 1,0 1 0,0 0-1,-1-1 1,1 0-1,-1 1 1,1-1-1,0 1 1,-1-1 0,1 0-1,-1 1 1,1-1-1,-1 0 1,0 1-1,1-1 1,-1 0-1,0 0 1,1 0 0,-1 1-1,0-1 1,0 0-1,0 0 1,0 0-1,0 0 1,0 1 0,0-1-1,0 0 1,0 0-1,0 0 1,0 0-1,0 1 1,-1-2 0,-8-31-51,5 28 75,0-1 1,0 1 0,-1 1 0,0-1 0,0 1 0,0 0 0,0 0 0,-1 0 0,0 1-1,1 0 1,-1 0 0,0 0 0,0 1 0,-11-3 0,15 48-230,1-39 201,1-1 0,0 1 1,0-1-1,0 1 0,1 0 0,-1-1 1,1 1-1,-1-1 0,1 1 1,1-1-1,-1 1 0,0-1 0,1 0 1,-1 1-1,1-1 0,0 0 1,0 0-1,1 0 0,-1-1 0,0 1 1,1 0-1,0-1 0,0 0 1,-1 1-1,1-1 0,0-1 0,1 1 1,4 2-1,-7-3 12,-30-38-18,9 21 180,-40-24 0,59 39 334,1 4-535,1-1 0,0 1 0,0-1 0,0 1 0,0-1 0,0 0 0,1 1 0,-1-1 0,1 0 0,-1 0 0,1 0-1,0 0 1,0 0 0,0-1 0,0 1 0,0 0 0,0-1 0,0 0 0,1 1 0,-1-1 0,0 0 0,4 1 0,0 1-16,1 0 0,0-1 0,-1 0 0,1 0 0,0 0-1,15 1 1,-22-3 16,-9-12 357,0 1-5371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2:58.245"/>
    </inkml:context>
    <inkml:brush xml:id="br0">
      <inkml:brushProperty name="width" value="0.05" units="cm"/>
      <inkml:brushProperty name="height" value="0.05" units="cm"/>
      <inkml:brushProperty name="color" value="#004F8B"/>
    </inkml:brush>
  </inkml:definitions>
  <inkml:trace contextRef="#ctx0" brushRef="#br0">0 13 208,'0'0'4896,"3"-13"-726,6 15-4163,-1 0 1,0 1 0,0 0 0,0 0 0,-1 1 0,1 0 0,-1 0-1,12 9 1,18 9 151,152 66 905,117 63 174,215 119 163,-369-201-1246,294 128 386,247 106 847,-427-173-399,-42-19-354,-41-30-112,416 211 827,-410-183-797,248 163 671,-198-112-209,-39-29-531,-136-84-422,-6-4 102,98 54 0,221 124 1375,-334-195-1155,0-1 1,2-3-1,59 21 0,-91-40-1202,-12-3 597,-1 0 1,1 0-1,0-1 0,-1 1 0,1 0 0,-1 0 1,1-1-1,-1 1 0,1 0 0,0-1 0,-1 1 1,1 0-1,-1-1 0,0 1 0,1-1 0,-1 1 1,1-1-1,-1 1 0,0-1 0,1 1 0,-1-1 1,0 1-1,1-1 0,-1 0 0,0 1 0,0-1 1,0 1-1,0-1 0,0 0 0,1 1 0,-1-1 1,0 0-1,0 1 0,0-1 0,-1 0 0,2-21-6568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00.281"/>
    </inkml:context>
    <inkml:brush xml:id="br0">
      <inkml:brushProperty name="width" value="0.05" units="cm"/>
      <inkml:brushProperty name="height" value="0.05" units="cm"/>
      <inkml:brushProperty name="color" value="#004F8B"/>
    </inkml:brush>
  </inkml:definitions>
  <inkml:trace contextRef="#ctx0" brushRef="#br0">9 3144 912,'-2'0'5104,"-5"2"-2735,17-4-2226,-1-1 0,0 0 0,0 0-1,0 0 1,-1-1 0,1-1 0,-1 1-1,0-2 1,12-9 0,18-9 54,255-156 2347,-145 85-1604,876-512 1410,-1010 599-2331,443-240 580,-77 43-563,-148 80-96,184-111 139,-256 145-39,235-97 1,-104 55-114,301-203-426,-37-9 1075,-459 296-310,1 4 1,197-62-1,-276 101-222,-5 2 22,-1 0 1,0-2-1,0 1 0,19-13 0,-30 17-167,-1 1 0,1-1 0,-1 1 0,0-1 1,1 1-1,-1-1 0,0 0 0,0 1 0,1-1 0,-1 1 0,0-1 0,0 0 0,0 1 0,0-1 0,0 0 0,0 1 0,0-1 1,0 1-1,0-1 0,0 0 0,0 1 0,0-1 0,-1 1 0,1-1 0,0 0 0,0 1 0,-1-1 0,0 0 0,-9-13-4823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02.671"/>
    </inkml:context>
    <inkml:brush xml:id="br0">
      <inkml:brushProperty name="width" value="0.05" units="cm"/>
      <inkml:brushProperty name="height" value="0.05" units="cm"/>
      <inkml:brushProperty name="color" value="#004F8B"/>
    </inkml:brush>
  </inkml:definitions>
  <inkml:trace contextRef="#ctx0" brushRef="#br0">2 0 1024,'0'0'3623,"0"37"-2214,-2 173 1270,8 332-454,6 434-222,9 142-122,45-507-824,-60-560-1063,15 65 373,38 126 0,11 53 239,-29 15 346,-30-216-404,44 171 0,-23-117-152,8 30 209,-33-145-489,-6-27-88,-1-1 0,1 1 0,1 0 0,-1-1 0,1 1 0,0-1 0,0 1 0,0-1 0,1 0 0,3 6 0,-5-11-65,-1-19-5432,0-8 912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04.627"/>
    </inkml:context>
    <inkml:brush xml:id="br0">
      <inkml:brushProperty name="width" value="0.05" units="cm"/>
      <inkml:brushProperty name="height" value="0.05" units="cm"/>
      <inkml:brushProperty name="color" value="#004F8B"/>
    </inkml:brush>
  </inkml:definitions>
  <inkml:trace contextRef="#ctx0" brushRef="#br0">54 0 4066,'0'0'464,"-31"118"1249,18-57 160,5-7 96,6-7-497,2-8-751,0-11-465,0-8-96,6-7-112,3-7-48,-1-6-240,0 0-769,0-11-383,-1-23-2690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04.986"/>
    </inkml:context>
    <inkml:brush xml:id="br0">
      <inkml:brushProperty name="width" value="0.05" units="cm"/>
      <inkml:brushProperty name="height" value="0.05" units="cm"/>
      <inkml:brushProperty name="color" value="#004F8B"/>
    </inkml:brush>
  </inkml:definitions>
  <inkml:trace contextRef="#ctx0" brushRef="#br0">0 1 1553,'0'0'0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05.330"/>
    </inkml:context>
    <inkml:brush xml:id="br0">
      <inkml:brushProperty name="width" value="0.05" units="cm"/>
      <inkml:brushProperty name="height" value="0.05" units="cm"/>
      <inkml:brushProperty name="color" value="#004F8B"/>
    </inkml:brush>
  </inkml:definitions>
  <inkml:trace contextRef="#ctx0" brushRef="#br0">20 428 3201,'0'0'3781,"-5"4"-3541,-6 4-222,7-9 58,10-21 151,5-20-65,-7 13-88,-2 15 88,0 0 1,0-1-1,2 1 0,5-15 1,-9 28-126,0 1 0,0 0 0,0-1 0,0 1 0,1 0 0,-1-1 0,0 1 1,0 0-1,0 0 0,1-1 0,-1 1 0,0 0 0,0 0 0,1-1 0,-1 1 1,0 0-1,1 0 0,-1 0 0,0-1 0,0 1 0,1 0 0,-1 0 0,0 0 1,1 0-1,-1 0 0,0 0 0,1 0 0,-1 0 0,0 0 0,1 0 0,-1 0 0,0 0 1,1 0-1,-1 0 0,1 0 0,-1 0 0,0 0 0,0 0 0,1 0 0,-1 1 1,0-1-1,1 0 0,-1 0 0,0 0 0,1 0 0,-1 1 0,0-1 0,0 0 1,1 0-1,-1 1 0,0-1 0,0 1 0,14 15-72,-13-15 112,10 18 277,2-2 1,0 1 0,1-1 0,0-1 0,2-1-1,0 0 1,0-1 0,2-1 0,-1 0 0,2-1 0,22 10-1,-41-21-321,1-1 0,0 0 0,-1 1 0,1-1 0,0 0 0,0 1 0,0-1 0,-1 0 0,1 0-1,0 0 1,0 1 0,0-1 0,-1 0 0,1 0 0,0 0 0,0-1 0,0 1 0,-1 0-1,1 0 1,0 0 0,0 0 0,-1-1 0,1 1 0,0 0 0,0-1 0,-1 1 0,1-1 0,0 1-1,-1-1 1,1 1 0,-1-1 0,1 1 0,0-1 0,-1 0 0,1 1 0,-1-1 0,0 0-1,1 1 1,-1-1 0,1 0 0,-1 1 0,0-1 0,0 0 0,1-1 0,2-42 967,-3 27-1023,2-241 314,-4 135-807,2 122 382,0 1 0,0 0-1,0-1 1,0 1 0,0-1-1,0 1 1,0 0-1,0-1 1,0 1 0,0-1-1,1 1 1,-1 0-1,0-1 1,0 1 0,0-1-1,0 1 1,0 0 0,1-1-1,-1 1 1,0 0-1,0-1 1,1 1 0,-1 0-1,0 0 1,0-1-1,1 1 1,-1 0 0,0 0-1,1-1 1,-1 1 0,1 0-1,-1 0 1,0 0-1,1 0 1,-1-1 0,0 1-1,1 0 1,-1 0-1,1 0 1,-1 0 0,0 0-1,1 0 1,-1 0 0,1 0-1,-1 0 1,0 0-1,1 1 1,-1-1 0,1 0-1,-1 0 1,0 0-1,1 0 1,-1 0 0,0 1-1,1-1 1,-1 0 0,0 0-1,1 1 1,-1-1-1,0 0 1,1 1 0,9 13-7649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06.143"/>
    </inkml:context>
    <inkml:brush xml:id="br0">
      <inkml:brushProperty name="width" value="0.05" units="cm"/>
      <inkml:brushProperty name="height" value="0.05" units="cm"/>
      <inkml:brushProperty name="color" value="#004F8B"/>
    </inkml:brush>
  </inkml:definitions>
  <inkml:trace contextRef="#ctx0" brushRef="#br0">282 127 5891,'0'0'6680,"-6"-18"-5306,-22-56-768,27 72-588,0-1 1,-1 1-1,0 0 0,1-1 1,-1 1-1,0 0 1,0 0-1,-1 0 1,1 1-1,0-1 1,0 0-1,-1 1 1,1 0-1,-1-1 1,1 1-1,-1 0 0,0 0 1,1 1-1,-1-1 1,0 0-1,0 1 1,0 0-1,1 0 1,-1 0-1,0 0 1,0 0-1,0 0 0,0 1 1,-3 0-1,-8 0 21,8-1-10,0 0-1,0 1 1,0-1 0,0 1-1,0 1 1,0-1 0,1 1 0,-1 0-1,0 0 1,1 1 0,0 0-1,-1 0 1,1 0 0,0 0-1,0 1 1,1 0 0,-7 6 0,5-3 50,1 0 0,0 0 1,0 1-1,1 0 0,0 0 1,0 0-1,0 0 0,1 0 1,1 1-1,-1 0 0,0 9 1,1-6-24,0 0 0,1 0 0,1 0 1,0 1-1,0-1 0,1 0 0,1 0 1,0 0-1,1 0 0,0 0 0,1 0 1,0-1-1,1 0 0,0 0 0,1 0 1,0 0-1,12 15 0,-7-14-92,0-2 1,1 1-1,1-2 0,-1 0 0,1 0 0,1-1 1,0 0-1,0-2 0,0 1 0,1-2 0,0 0 1,0-1-1,0 0 0,1-1 0,-1-1 1,32 1-1,-44-4 38,-1 1 1,1-1 0,-1 0-1,1 0 1,-1 0 0,0 0-1,0 0 1,1-1 0,-1 1-1,0-1 1,0 1 0,0-1-1,0 0 1,-1 0 0,1 0-1,0 0 1,-1 0-1,1 0 1,-1 0 0,0 0-1,0-1 1,0 1 0,0 0-1,0-1 1,0 1 0,0-1-1,-1 1 1,0-1 0,1 0-1,-1-2 1,3-16-3,-2 0-1,-1-36 1,0 37-17,0-101 1201,2 135-1212,0 0 0,1-1 0,0 0 0,1 1-1,0-1 1,1-1 0,1 1 0,0-1 0,1 0-1,0 0 1,12 14 0,-13-18 41,0-1 0,0 1 0,1-1 0,0-1-1,0 0 1,1 0 0,-1 0 0,2-1 0,-1 0 0,0 0 0,1-1-1,0 0 1,0-1 0,0 0 0,0 0 0,1-1 0,9 1 0,-9-2 58,-1 0 0,1-1 0,-1 0 0,1-1 0,-1 0 0,0-1 1,1 0-1,15-5 0,-22 5-46,1 0 0,-1 1 0,0-2 0,0 1 0,0 0 0,0-1 0,0 1 1,0-1-1,-1 0 0,1 0 0,-1 0 0,0 0 0,0 0 0,0 0 0,0-1 0,0 1 0,-1-1 0,0 0 0,0 1 1,0-1-1,0 0 0,0 1 0,-1-1 0,1-5 0,-1 1-31,1-1 1,-1 0 0,-1 1-1,1-1 1,-2 1-1,1-1 1,-1 1 0,0 0-1,-1 0 1,0-1-1,-8-14 1,4 12-120,0 1 0,-1-1 0,0 2 0,-1-1 0,0 1 0,0 0 0,-16-11 0,15 11 23,-1 1-1,0 0 1,-1 1-1,0 1 1,0-1-1,0 2 1,-1 0-1,0 0 1,0 1-1,0 1 1,-25-4 0,41 8 87,1 0 1,-1 0 0,1 0 0,-1 0-1,1 0 1,-1 1 0,0 0 0,1 0-1,2 2 1,10 5 23,73 25 113,-62-26-68,0 2 0,-1 1-1,0 2 1,33 20 0,-52-29-23,-1 1 0,0-1 1,-1 2-1,1-1 1,-1 0-1,0 1 0,0 0 1,-1 0-1,0 1 0,0-1 1,0 1-1,-1 0 0,0 0 1,0 0-1,-1 0 0,0 1 1,0-1-1,-1 0 1,0 1-1,0 0 0,0 8 1,-1-16 122,0-2 169,0-17-123,0 0 1,2 0-1,0 1 0,2-1 0,0 1 1,0 0-1,2 0 0,10-24 1,-12 35-336,-1 0 0,1 1 0,0 0 0,0 0 0,1 0 0,0 0 1,0 0-1,0 1 0,1 0 0,0 0 0,0 1 0,0 0 1,0 0-1,1 0 0,0 0 0,-1 1 0,1 0 0,1 1 1,-1 0-1,0 0 0,0 0 0,1 1 0,-1 0 0,8 0 0,-12 1-420,0 0 0,0-1 0,0 1 0,0 1 0,0-1 0,0 0 0,0 1 0,0-1 0,0 1-1,0 0 1,0 0 0,0 0 0,-1 0 0,6 4 0,13 18-4487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06.981"/>
    </inkml:context>
    <inkml:brush xml:id="br0">
      <inkml:brushProperty name="width" value="0.05" units="cm"/>
      <inkml:brushProperty name="height" value="0.05" units="cm"/>
      <inkml:brushProperty name="color" value="#004F8B"/>
    </inkml:brush>
  </inkml:definitions>
  <inkml:trace contextRef="#ctx0" brushRef="#br0">1 247 3185,'4'16'2991,"92"367"9145,-93-369-12015,-2-3-30,0-13 1469,-7-182-718,3-85-3151,3 264 2294,0 0 1,0 0-1,1 1 1,0-1 0,0 0-1,0 1 1,1-1 0,-1 1-1,1-1 1,0 1 0,0-1-1,1 1 1,-1 0-1,1 0 1,4-5 0,-4 7 41,0 0 0,0 0 0,0 0 0,0 1 0,1-1 0,-1 1 0,0 0 0,1 0 0,-1 0 0,0 0 0,1 0 0,-1 1 0,1 0 1,0 0-1,-1 0 0,1 0 0,-1 0 0,1 1 0,-1-1 0,1 1 0,4 2 0,-1-1 44,1 1-1,-1 0 1,-1 0 0,1 1 0,0 0-1,-1 0 1,0 0 0,0 1-1,0 0 1,-1 0 0,1 1 0,-1-1-1,0 1 1,-1 0 0,0 1-1,0-1 1,0 1 0,0 0 0,4 13-1,-3-4-17,0 0 0,0 0 0,-2 0-1,0 0 1,-1 0 0,0 1-1,-2-1 1,-1 22 0,1-34-86,-1 0 0,0 0 0,0-1 1,-1 1-1,1 0 0,-1 0 0,0-1 0,0 1 0,0-1 1,-1 1-1,1-1 0,-1 0 0,1 0 0,-1 0 0,0 0 0,0-1 1,-1 1-1,1-1 0,0 0 0,-1 0 0,0 0 0,1 0 1,-8 2-1,8-3-88,0 0 0,0 0 0,0 0 0,0 0 0,0-1 0,0 1 0,0-1 0,0 0 0,0 0 0,0 0 0,0 0 0,0-1 0,0 1-1,0-1 1,0 0 0,0 0 0,0 0 0,0 0 0,0 0 0,0-1 0,1 1 0,-1-1 0,1 0 0,-1 1 0,1-1 0,-1 0 0,1-1 0,0 1 0,0 0 0,0-1 0,-2-3 0,2 1-290,-1 0 0,1 0 0,0 0 0,0-1 0,1 1 0,-1-1 0,1 0 0,0 1-1,1-1 1,0 0 0,0 1 0,0-1 0,0 0 0,1 1 0,0-1 0,0 1 0,0-1 0,1 1 0,0-1 0,0 1 0,0 0 0,1 0-1,0 0 1,0 0 0,0 0 0,0 1 0,1-1 0,0 1 0,0 0 0,9-7 0,-9 7 509,1 1 0,0 0 0,0 0 0,1 1 0,-1-1 0,0 1 0,1 0 0,0 1 0,-1-1 0,1 1 0,0 0 0,6 0 0,-1 2 710,0 0 1,0 0-1,0 1 1,0 0 0,0 1-1,-1 0 1,1 1-1,-1 0 1,0 1-1,16 9 1,38 16 635,-38-19-1033,1-3 0,0 0-1,1-1 1,-1-2 0,1-1 0,0-1 0,0-1 0,49-4 0,-75 2-352,0-1 1,-1 0-1,1 0 1,0 0 0,0 0-1,-1 0 1,1-1 0,-1 1-1,1 0 1,-1-1-1,1 1 1,-1-1 0,0 0-1,0 1 1,0-1-1,0 0 1,0 0 0,0 0-1,0 1 1,-1-1 0,1 0-1,-1 0 1,1 0-1,-1 0 1,0-4 0,4-58 160,-4 56-203,-1 0-63,0-1-1,-1 1 1,0 0-1,0-1 1,-1 1-1,0 0 1,0 0-1,-1 1 1,0-1 0,-1 1-1,1 0 1,-1 0-1,-1 0 1,1 0-1,-1 1 1,0 0-1,-1 0 1,0 1-1,1 0 1,-10-5-1,-7-5-452,-1 2 0,0 0 0,0 1 0,-2 2 0,-27-8 0,32 12 36,-1 1 1,0 1-1,0 1 0,0 1 0,-23 1 0,44 0 476,0 1 0,0 0 1,1 0-1,-1 0 0,0 0 0,0 0 1,1 0-1,-1 0 0,0 1 0,0-1 1,1 0-1,-1 0 0,0 0 0,0 1 0,1-1 1,-1 0-1,0 1 0,1-1 0,-1 1 1,1-1-1,-1 1 0,0-1 0,1 1 1,-1-1-1,1 1 0,-1 0 0,1-1 1,0 1-1,-1 0 0,1-1 0,0 1 0,-1 0 1,1-1-1,0 1 0,0 0 0,0 0 1,-1-1-1,1 2 0,1 0 19,-1-1 1,0 0-1,1 1 0,-1-1 1,1 1-1,0-1 0,-1 0 1,1 0-1,0 1 0,0-1 0,0 0 1,0 0-1,0 0 0,0 0 1,0 0-1,0 0 0,0 0 1,0 0-1,1 0 0,-1-1 1,0 1-1,3 0 0,14 6 242,0-1 0,0 0 0,0-2 0,0 0-1,26 1 1,97-1 367,-105-5-615,-1 1 1,1 2 0,0 2 0,56 12-1,-88-15 8,0 0 0,-1 1 0,1-1 0,-1 1 0,1 0-1,-1 0 1,0 0 0,1 1 0,-1-1 0,0 1 0,-1-1 0,1 1-1,0 0 1,-1 0 0,0 1 0,1-1 0,-1 0 0,-1 1 0,1-1-1,0 1 1,-1-1 0,0 1 0,0 0 0,1 4 0,1 9 340,-2 0-1,0 1 1,0-1 0,-4 24 0,1 3 379,2-35-725,0 1 1,0-1 0,1 0 0,0 0 0,1 1 0,0-1 0,1 0 0,5 13 0,-6-18-196,1 1 1,-1-1 0,1 0-1,1-1 1,-1 1 0,0-1-1,1 1 1,0-1 0,0 0-1,0 0 1,0-1 0,0 1-1,0-1 1,1 0 0,-1 0 0,1 0-1,0-1 1,5 2 0,1-1-1096,0 0 0,1-1 0,-1 0 0,12-1 0,12 0-3975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00.126"/>
    </inkml:context>
    <inkml:brush xml:id="br0">
      <inkml:brushProperty name="width" value="0.05" units="cm"/>
      <inkml:brushProperty name="height" value="0.05" units="cm"/>
      <inkml:brushProperty name="color" value="#004F8B"/>
    </inkml:brush>
  </inkml:definitions>
  <inkml:trace contextRef="#ctx0" brushRef="#br0">1 1 5282,'0'0'9877,"126"0"-9653,-66 2-176,0-1-48,0 1-352,-2 0-1873,-6-2-1905,-4 0-1312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07.728"/>
    </inkml:context>
    <inkml:brush xml:id="br0">
      <inkml:brushProperty name="width" value="0.05" units="cm"/>
      <inkml:brushProperty name="height" value="0.05" units="cm"/>
      <inkml:brushProperty name="color" value="#004F8B"/>
    </inkml:brush>
  </inkml:definitions>
  <inkml:trace contextRef="#ctx0" brushRef="#br0">314 558 7828,'0'0'5010,"5"-17"-3313,16-50-846,-20 65-831,-1 0 0,0 0 0,0 0 1,0 0-1,0-1 0,0 1 0,0 0 1,-1 0-1,1 0 0,-1 0 0,1 0 1,-1 0-1,0 0 0,0 0 0,0 0 0,0 0 1,0 1-1,0-1 0,0 0 0,-1 0 1,1 1-1,-1-1 0,1 1 0,-1 0 1,0-1-1,1 1 0,-1 0 0,0 0 0,0 0 1,0 0-1,0 0 0,0 0 0,0 1 1,0-1-1,0 1 0,-2-1 0,-6-3-8,-5-3-22,0 1-1,0 1 1,-1 0-1,1 1 1,-1 0-1,0 2 1,0-1-1,0 2 1,-1 0-1,1 2 1,0-1-1,-21 5 1,34-4 68,-1 1 1,0 0-1,1 0 1,-1 0-1,1 1 0,-1-1 1,1 1-1,0 0 1,0 0-1,0 0 0,1 0 1,-1 0-1,1 1 1,0-1-1,0 1 0,0-1 1,0 1-1,0 0 1,1 0-1,0 0 0,0 0 1,0 0-1,0 0 0,1 0 1,-1 6-1,0-5-10,1 0 0,0 0-1,0 0 1,0 1-1,0-1 1,1 0 0,0 0-1,0 0 1,0 0-1,1 0 1,0 0 0,0 0-1,0-1 1,0 1-1,1-1 1,-1 1 0,1-1-1,1 0 1,4 6-1,4-2-119,1 0-1,0-1 0,0-1 0,0 0 0,1-1 1,0 0-1,0-1 0,0 0 0,1-1 1,-1-1-1,1 0 0,-1-1 0,24-2 0,-36 1 73,1 0-1,-1-1 1,0 1 0,0-1-1,1 1 1,-1-1-1,0 0 1,0 0-1,0 0 1,0 0-1,0 0 1,0-1-1,0 1 1,0-1 0,-1 1-1,1-1 1,0 0-1,-1 1 1,1-1-1,-1 0 1,0 0-1,0 0 1,1 0 0,-1 0-1,-1 0 1,1-1-1,0 1 1,0 0-1,-1 0 1,1-1-1,-1 1 1,0-3 0,2-13 32,0 1 0,-1-1 1,-3-24-1,1 16-27,2 12 101,-1 5 50,0 0 0,0 0 0,0 0 0,-1 1-1,0-1 1,-1 0 0,0 1 0,0-1 0,-5-9 0,8 21-145,0 0-1,-1 1 1,1-1-1,-1 0 1,0 1-1,0-1 1,0 1-1,-2 5 1,1 6-95,1-5 42,1-1 1,0 1-1,1-1 1,0 1-1,0-1 0,1 0 1,0 0-1,1 0 1,0 0-1,0 0 1,1-1-1,0 0 0,1 0 1,-1 0-1,2-1 1,-1 0-1,1 0 1,0 0-1,0-1 0,13 8 1,-8-5-330,1-2 1,0 0-1,1 0 1,-1-1-1,1-1 0,0-1 1,1 0-1,-1 0 1,1-1-1,-1-1 0,1-1 1,25 0-1,-35-1 280,-1-1-1,1 1 1,-1-1 0,0 0-1,1 0 1,-1 0-1,0-1 1,1 0 0,-1 1-1,0-2 1,0 1 0,-1 0-1,1-1 1,0 1-1,-1-1 1,5-5 0,-3 2 41,-1 0 0,1 0 0,-1 0 0,-1-1 0,1 0 0,-1 0 0,0 0 0,-1 0 0,2-8 0,2-15 258,-2 0 0,0-1 0,-3-57 0,-1 66 5,0-80 739,0-125 3989,0 225-4333,1 6-606,0 1-1,0-1 0,-1 0 0,0 1 1,1-1-1,-1 0 0,-1 1 0,1-1 1,-2 6-1,1 11-67,-2 78 150,1-44 409,2 0-1,8 70 0,-7-117-453,1 0 0,-1 0 0,2 0 0,-1 0 0,1 0 1,0 0-1,1-1 0,0 1 0,0-1 0,1 0 0,0 0 0,0-1 1,0 1-1,1-1 0,0 0 0,0-1 0,0 0 0,1 0 0,0 0 1,0 0-1,11 4 0,-1-2-207,0-1 0,0-1 0,1-1 0,-1 0 0,1-1 0,0-1 0,0-1 0,32-1 0,-49 0 27,1 0 1,-1 0-1,1 0 0,0 0 1,-1 0-1,1 0 1,0-1-1,-1 1 0,1-1 1,-1 1-1,1-1 1,-1 1-1,1-1 0,-1 0 1,0 0-1,1 0 1,-1 0-1,0 0 0,2-2 1,-1 1-282,-1-1-1,0 1 1,0-1 0,-1 1 0,1-1 0,0 1-1,-1-1 1,1 0 0,-1 1 0,0-1 0,0-4 0,0-24-4573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08.077"/>
    </inkml:context>
    <inkml:brush xml:id="br0">
      <inkml:brushProperty name="width" value="0.05" units="cm"/>
      <inkml:brushProperty name="height" value="0.05" units="cm"/>
      <inkml:brushProperty name="color" value="#004F8B"/>
    </inkml:brush>
  </inkml:definitions>
  <inkml:trace contextRef="#ctx0" brushRef="#br0">0 10 8548,'0'0'3807,"20"-1"-2204,24-2-459,-7 0-868,0 1-1,0 2 0,0 1 1,57 10-1,-84-9-259,0 1 0,0 0 0,0 0 0,-1 1 0,1 1 0,-1-1 0,0 2 0,-1-1 0,12 10 0,-14-10 49,-1 0 0,0 1 1,0 0-1,-1 0 0,1 0 1,-1 1-1,0 0 0,-1-1 1,0 1-1,0 1 0,0-1 1,-1 0-1,0 0 0,1 10 1,2 67 1939,-5-47-3943,0-3-6072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08.403"/>
    </inkml:context>
    <inkml:brush xml:id="br0">
      <inkml:brushProperty name="width" value="0.05" units="cm"/>
      <inkml:brushProperty name="height" value="0.05" units="cm"/>
      <inkml:brushProperty name="color" value="#004F8B"/>
    </inkml:brush>
  </inkml:definitions>
  <inkml:trace contextRef="#ctx0" brushRef="#br0">0 79 176,'0'0'12918,"50"-79"-20281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08.779"/>
    </inkml:context>
    <inkml:brush xml:id="br0">
      <inkml:brushProperty name="width" value="0.05" units="cm"/>
      <inkml:brushProperty name="height" value="0.05" units="cm"/>
      <inkml:brushProperty name="color" value="#004F8B"/>
    </inkml:brush>
  </inkml:definitions>
  <inkml:trace contextRef="#ctx0" brushRef="#br0">1 179 6627,'0'0'10581,"23"18"-9253,76 52-418,-93-66-810,1 1 0,0-1-1,1 0 1,-1-1 0,1 0-1,-1 0 1,1-1 0,0 0-1,0 0 1,0 0 0,0-1-1,0-1 1,0 1 0,0-1-1,9-2 1,9 2 74,-23 0-171,-1-1 1,1 1-1,0 0 1,0-1-1,-1 1 1,1-1-1,0 0 0,-1 0 1,1 0-1,0 0 1,-1-1-1,0 1 1,1-1-1,-1 1 0,0-1 1,0 0-1,0 0 1,0 0-1,0 0 0,0 0 1,0-1-1,-1 1 1,1 0-1,-1-1 1,0 1-1,1-1 0,-1 1 1,-1-1-1,1 0 1,0 1-1,0-1 1,-1 0-1,0 0 0,1 0 1,-1-3-1,0-1-132,0-1 0,0 1 0,-1-1 0,1 1 0,-2-1 0,1 1-1,-1 0 1,0 0 0,0-1 0,-1 1 0,0 1 0,-7-12 0,0 4-172,-1 1 0,-1 1 0,0 0 1,-1 0-1,0 1 0,0 1 0,-1 0 1,-1 1-1,1 1 0,-20-9 782,38 27 466,13 9-456,2-1 0,0-1 0,0-1-1,40 25 1,22 19 158,-71-52-625,37 34 84,-44-39-125,0 1 0,0-1 0,0 1-1,0-1 1,-1 1 0,1 0 0,-1 0 0,0 0 0,0 0 0,1 7 0,-2-16-98,-1 1 0,1-1 1,-1 1-1,2-1 0,-1 1 0,0-1 0,1 1 1,0 0-1,0 0 0,0-1 0,0 2 0,1-1 1,4-6-1,44-52-255,-36 48 280,0 0 0,1 1 0,0 0 0,1 1 0,36-19 0,-42 26 250,0 0 0,0 1 0,0 0 0,0 1 0,1 0 0,-1 1 0,1 0 0,0 1 0,0 0 0,-1 1 0,1 0 0,12 3-1,-19-2 36,-1 0-1,1 1 0,-1-1 0,0 1 0,0 0 0,0 1 0,0-1 0,0 1 0,0 0 0,0 0 0,-1 0 0,0 0 0,0 0 0,0 1 0,0-1 0,0 1 0,3 7 0,6 10 506,-2 0 1,11 31-1,2 2-304,-20-48-841,11 26 345,-11-22-2713,-2 1-3311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31.911"/>
    </inkml:context>
    <inkml:brush xml:id="br0">
      <inkml:brushProperty name="width" value="0.05" units="cm"/>
      <inkml:brushProperty name="height" value="0.05" units="cm"/>
      <inkml:brushProperty name="color" value="#004F8B"/>
    </inkml:brush>
  </inkml:definitions>
  <inkml:trace contextRef="#ctx0" brushRef="#br0">1 65 5699,'0'0'6744,"0"-13"-5986,5-37-299,-2 48-46,2 13-229,3 17 139,24 184 2898,1 5-1241,-27-190-2067,1 0-1,2 0 1,0-1 0,2 0-1,24 41 1,-30-56-579,-1-4-3718,-7-19-971,-9-21-1736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32.265"/>
    </inkml:context>
    <inkml:brush xml:id="br0">
      <inkml:brushProperty name="width" value="0.05" units="cm"/>
      <inkml:brushProperty name="height" value="0.05" units="cm"/>
      <inkml:brushProperty name="color" value="#004F8B"/>
    </inkml:brush>
  </inkml:definitions>
  <inkml:trace contextRef="#ctx0" brushRef="#br0">0 59 8996,'0'0'2868,"20"-10"-1763,-8 3-987,0 1-37,-1 0 0,1 1 0,1 0 0,-1 1 0,0 0 0,1 0 0,0 2 0,0 0 0,24-1 0,-3 4 405,0 1-1,-1 2 1,1 1 0,-1 2-1,64 22 1,-73-21-354,-1 2 0,0 1 0,0 2 1,-1-1-1,-1 2 0,0 1 0,-1 1 0,29 29 0,-43-38-121,1 1 0,-1 0 0,-1 0 0,0 0 0,0 1 0,0 0 0,6 18 0,-10-23-14,0 0-1,0 0 0,0 0 1,0 0-1,-1 1 0,1-1 1,-1 0-1,0 0 1,0 0-1,-1 1 0,1-1 1,-1 0-1,0 0 0,0 0 1,-1 0-1,1 0 0,-1 0 1,0 0-1,1-1 0,-2 1 1,-3 5-1,-2-1-12,-1-1 0,1 0 0,-2 0 0,1 0 0,-1-1 0,0-1 0,0 0 0,0 0 0,-1-1 0,0 0 0,-16 3 0,-13 2-69,-75 6-1,74-10 80,1-2 0,-1-2-1,0-1 1,-77-12-1,112 10 20,1 0-1,-1 0 0,0 0 1,1 0-1,-1-1 0,1 0 1,0 0-1,0-1 1,-7-5-1,11 8-37,1 1 0,-1-1 0,0 0 0,0 0 0,0 0-1,1 0 1,-1 0 0,0-1 0,1 1 0,-1 0 0,1 0 0,0 0 0,-1 0 0,1-1 0,0 1 0,0 0 0,-1 0 0,1-1 0,0 1 0,1-1 0,-1 0-92,1 0 0,0 0 0,-1 1 0,1-1 1,0 0-1,0 1 0,0-1 0,1 1 0,-1-1 1,0 1-1,1 0 0,-1-1 0,0 1 0,1 0 1,0 0-1,-1 0 0,4-1 0,38-18-3636,10 1-2480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32.720"/>
    </inkml:context>
    <inkml:brush xml:id="br0">
      <inkml:brushProperty name="width" value="0.05" units="cm"/>
      <inkml:brushProperty name="height" value="0.05" units="cm"/>
      <inkml:brushProperty name="color" value="#004F8B"/>
    </inkml:brush>
  </inkml:definitions>
  <inkml:trace contextRef="#ctx0" brushRef="#br0">331 124 7908,'0'0'4041,"2"-16"-1730,3-4-1720,-3 8-283,0 1 1,0 0 0,-1-1-1,-1-14 1,0 25-281,0 0 0,-1 0 0,1 1-1,0-1 1,-1 0 0,1 0 0,-1 0 0,0 1 0,1-1-1,-1 0 1,0 0 0,1 1 0,-1-1 0,0 1 0,0-1-1,1 1 1,-1-1 0,0 1 0,0-1 0,0 1 0,0 0-1,0-1 1,0 1 0,0 0 0,0 0 0,1 0-1,-1 0 1,0 0 0,0 0 0,0 0 0,0 0 0,-2 0-1,-37 3-139,39-2 133,-10 1-21,1 1-1,-1 1 0,1-1 1,0 2-1,0 0 0,1 0 1,-1 0-1,1 1 1,0 1-1,1 0 0,-1 0 1,-12 15-1,5-4 123,0 1 1,1 0-1,1 1 0,-19 37 0,25-40 0,0 1 0,2 0 0,0 0 0,1 0 0,0 1-1,-2 26 1,6-36-80,1 0 0,-1 0 0,2 0 0,-1 0 0,1 0 0,0 0 0,1 0-1,0 0 1,1-1 0,0 1 0,0 0 0,1-1 0,0 0 0,0 0 0,7 9 0,1-2-29,0-2 1,2 1-1,-1-2 1,2 0 0,-1-1-1,2 0 1,-1-1 0,1-1-1,1 0 1,0-1 0,0-1-1,0 0 1,1-2 0,0 0-1,0-1 1,37 3 0,-54-7-30,0 0 0,-1 0 0,1-1 1,0 1-1,-1 0 0,1-1 0,0 1 1,-1 0-1,1-1 0,0 1 0,-1-1 0,1 1 1,-1-1-1,1 1 0,-1-1 0,0 1 1,1-1-1,-1 0 0,1 1 0,-1-1 1,0 0-1,0 1 0,1-1 0,-1 0 1,0 0-1,0 1 0,0-1 0,0 0 0,0 1 1,0-1-1,0 0 0,0-1 0,-1-29-402,1 26 284,-3-7-86,0 0 0,0-1 0,-1 2 1,-1-1-1,0 0 0,-1 1 0,0 0 0,0 0 0,-1 1 0,-1 0 0,-12-14 0,-24-37 317,44 61-33,-1-1 0,1 1 0,-1-1-1,1 1 1,-1 0 0,1-1 0,0 1 0,-1-1 0,1 1 0,0-1 0,0 0 0,-1 1 0,1-1 0,0 1 0,0-1 0,0 1 0,0-1 0,0 0 0,0 1 0,0-1 0,0 1 0,0-1 0,0 0 0,0 1 0,0-1 0,0 1-1,0-1 1,1 1 0,-1-1 0,0 0 0,0 1 0,1-1 0,-1 1 0,0-1 0,1 1 0,-1-1 0,0 1 0,1 0 0,-1-1 0,1 1 0,-1-1 0,1 1 0,2-1-18,0 0-1,0 1 1,-1-1 0,1 1 0,0 0 0,0 0-1,0 0 1,0 0 0,4 1 0,65 17-1155,-56-12-416,-1 0 0,0 2-1,18 11 1,-4 5-4067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33.080"/>
    </inkml:context>
    <inkml:brush xml:id="br0">
      <inkml:brushProperty name="width" value="0.05" units="cm"/>
      <inkml:brushProperty name="height" value="0.05" units="cm"/>
      <inkml:brushProperty name="color" value="#004F8B"/>
    </inkml:brush>
  </inkml:definitions>
  <inkml:trace contextRef="#ctx0" brushRef="#br0">1 548 6243,'0'0'9436,"0"0"-9400,0 0 0,0 0 0,0 0 0,0 1 0,0-1 0,0 0 0,0 0 0,0 0 0,0 1 0,0-1 0,0 0-1,0 0 1,0 0 0,0 1 0,0-1 0,0 0 0,0 0 0,0 0 0,0 1 0,1-1 0,-1 0 0,0 0 0,0 0 0,0 0 0,0 1 0,0-1 0,1 0-1,-1 0 1,0 0 0,0 0 0,0 0 0,1 0 0,-1 1 0,0-1 0,0 0 0,0 0 0,1 0 0,-1 0 0,0 0 0,0 0 0,0 0 0,1 0 0,-1 0-1,0 0 1,0 0 0,1 0 0,-1 0 0,0 0 0,0 0 0,1-1 0,4-7-16,0-1 0,-1 0 0,0 0 0,0-1 0,-1 1 0,3-13 0,4-10 5,9-23-30,52-134-84,-61 166 95,1 1-1,2 0 1,0 0-1,2 1 1,29-34-1,-41 52 27,1 0 0,-1-1-1,1 1 1,0 0 0,0 1-1,0-1 1,0 1 0,0-1 0,0 1-1,1 0 1,-1 1 0,1-1-1,6 0 1,-9 2-7,1 0 0,-1 0 0,1 0 0,-1 0 0,1 0 0,-1 1 1,0-1-1,1 1 0,-1 0 0,0 0 0,1 0 0,-1 0 0,0 0 0,0 0 0,0 0 0,0 1 0,0-1 0,0 1 0,0 0 0,0-1 0,-1 1 0,1 0 0,0 0 0,-1 0 0,0 0 1,2 4-1,89 179 2547,-21-36-772,-49-111-1634,-13-23-289,0 1 1,-1 0 0,0 0-1,-1 1 1,-1 0 0,4 21-1,-11-33-3912,-9-6 2715,5 1 307,-31-8-3784,-15-15-3671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33.418"/>
    </inkml:context>
    <inkml:brush xml:id="br0">
      <inkml:brushProperty name="width" value="0.05" units="cm"/>
      <inkml:brushProperty name="height" value="0.05" units="cm"/>
      <inkml:brushProperty name="color" value="#004F8B"/>
    </inkml:brush>
  </inkml:definitions>
  <inkml:trace contextRef="#ctx0" brushRef="#br0">0 35 8148,'0'0'11589,"153"-5"-9828,-74 5-897,8-6-576,0 1-112,-6-3-47,-19 4-129,-23-1-177,-20 3-767,-38 2-7284,-20 0 1649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37.403"/>
    </inkml:context>
    <inkml:brush xml:id="br0">
      <inkml:brushProperty name="width" value="0.05" units="cm"/>
      <inkml:brushProperty name="height" value="0.05" units="cm"/>
      <inkml:brushProperty name="color" value="#004F8B"/>
    </inkml:brush>
  </inkml:definitions>
  <inkml:trace contextRef="#ctx0" brushRef="#br0">1 33 2017,'0'0'5869,"1"3"-5557,2 6-70,-1-1 0,0 1-1,-1-1 1,0 1-1,0 0 1,-1-1-1,0 1 1,-2 15 0,1 7 654,-1 61 1177,-1-51-1398,2-1 1,2 1 0,2-1-1,12 62 1,-15-98-632,1 0-25,0 0 1,0 0-1,0 0 0,0 0 0,1 0 0,-1 0 0,1 0 1,0-1-1,0 1 0,0 0 0,4 3 0,-6-35 171,-12-505-3706,12 533 3524,0 1 1,1-1-1,-1 0 1,0 1-1,0-1 1,1 1 0,-1-1-1,0 0 1,1 1-1,-1-1 1,0 0 0,1 0-1,-1 1 1,1-1-1,-1 0 1,0 0-1,1 0 1,-1 1 0,1-1-1,-1 0 1,1 0-1,-1 0 1,1 0-1,-1 0 1,1 0 0,-1 0-1,0 0 1,1 0-1,-1 0 1,1 0 0,-1 0-1,1 0 1,-1 0-1,1-1 1,-1 1-1,1 0 1,-1 0 0,0 0-1,1-1 1,-1 1-1,0 0 1,1-1-1,-1 1 1,0 0 0,1-1-1,-1 1 1,0 0-1,1-1 1,-1 1-1,0-1 1,0 1 0,0 0-1,1-1 1,-1 1-1,0-1 1,0 1 0,0-1-1,0 1 1,0-1-1,0 1 1,0 0-1,0-1 1,0 1 0,0-1-1,0 1 1,0-1-1,0 1 1,0-1-1,0 0 1,28 32-37,-26-28 93,15 16-2,0-1-1,1-1 1,1 0 0,0-1-1,1-1 1,1-1 0,0-1-1,1-1 1,0 0-1,1-2 1,1-1 0,-1-1-1,1 0 1,1-2 0,-1-1-1,1-1 1,0-1-1,40-1 1,-62-2-47,1 0 0,-1-1 1,0 1-1,0-1 0,0 0 0,0 0 0,0 0 1,0 0-1,-1-1 0,1 1 0,0-1 0,-1 0 0,1 0 1,-1 0-1,1 0 0,-1 0 0,0 0 0,0 0 0,0-1 1,0 1-1,0-1 0,-1 0 0,1 1 0,-1-1 1,1 0-1,-1 0 0,0 0 0,1-5 0,0 0-25,0 0 0,-1 0 0,0 0 0,0 0 1,0-1-1,-1 1 0,-1 0 0,1 0 0,-1 0 0,-3-11 0,3 16 1,-1 0 0,1 0 1,-1 1-1,0-1 0,1 0 0,-1 0 0,-1 1 1,1-1-1,0 1 0,-1 0 0,1 0 0,-1 0 1,1 0-1,-1 0 0,0 0 0,0 1 0,0 0 1,0-1-1,0 1 0,0 0 0,-7-1 0,7 1 17,0 0 0,0 1 1,0-1-1,0 1 0,0 0 0,0 0 0,0 0 0,0 0 0,0 1 0,0-1 0,0 1 0,0-1 0,0 1 0,1 0 0,-1 0 0,0 1 0,0-1 0,1 0 0,-1 1 0,0 0 0,1 0 0,0 0 0,-4 3 0,0 4 69,1 0-1,0 1 1,0-1-1,1 1 1,1 0-1,0 0 1,0 0-1,1 0 1,-2 14 0,2-7 116,1-1 1,1 1-1,0-1 1,1 1-1,4 21 1,-3-32-165,0 1 0,0-1 1,1 0-1,0 0 1,0 0-1,0 0 1,1 0-1,0-1 1,0 1-1,0-1 1,1 0-1,0-1 1,0 1-1,0-1 1,0 0-1,1 0 1,-1 0-1,8 3 0,1-1-488,-1 0-1,1 0 0,0-1 0,0-1 0,1 0 0,0-1 0,15 1 0,-8-4-4017,-13-5-3152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00.473"/>
    </inkml:context>
    <inkml:brush xml:id="br0">
      <inkml:brushProperty name="width" value="0.05" units="cm"/>
      <inkml:brushProperty name="height" value="0.05" units="cm"/>
      <inkml:brushProperty name="color" value="#004F8B"/>
    </inkml:brush>
  </inkml:definitions>
  <inkml:trace contextRef="#ctx0" brushRef="#br0">0 1 7155,'0'0'8519,"8"5"-7777,-3 0-594,-1-1 0,1 1 0,-1 0 0,1 0 1,-1 1-1,-1-1 0,1 1 0,-1 0 0,0 0 1,-1 0-1,1 0 0,-1 0 0,0 1 1,-1-1-1,1 1 0,-1-1 0,0 9 0,30 180 992,-32-184-4620,-7-23-1716,3 5 5126,-16-25-5420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37.732"/>
    </inkml:context>
    <inkml:brush xml:id="br0">
      <inkml:brushProperty name="width" value="0.05" units="cm"/>
      <inkml:brushProperty name="height" value="0.05" units="cm"/>
      <inkml:brushProperty name="color" value="#004F8B"/>
    </inkml:brush>
  </inkml:definitions>
  <inkml:trace contextRef="#ctx0" brushRef="#br0">1 37 2289,'0'0'12710,"132"-37"-13366,-74 37-1842,-2 0-2112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38.264"/>
    </inkml:context>
    <inkml:brush xml:id="br0">
      <inkml:brushProperty name="width" value="0.05" units="cm"/>
      <inkml:brushProperty name="height" value="0.05" units="cm"/>
      <inkml:brushProperty name="color" value="#004F8B"/>
    </inkml:brush>
  </inkml:definitions>
  <inkml:trace contextRef="#ctx0" brushRef="#br0">146 1 1056,'0'0'11694,"1"25"-10595,3 54-242,3-1 0,4 0 0,22 82 0,43 40-555,-82-213-382,0-1 0,-1 1 1,-1 0-1,0 1 0,0 0 0,-2 0 1,1 1-1,-1 0 0,-14-11 0,16 15 23,0 0-1,0 1 1,-1 0-1,0 1 0,0-1 1,-1 2-1,1 0 0,-1 0 1,0 0-1,0 1 0,0 1 1,0 0-1,0 0 0,-12 0 1,21 2 73,-1 1 0,1 0 0,-1-1 0,0 1 0,1 0 0,-1 0 0,1-1 0,0 1 0,-1 0 1,1 1-1,0-1 0,0 0 0,-1 0 0,1 0 0,0 1 0,0-1 0,1 1 0,-1-1 0,0 1 0,0-1 0,1 1 1,-1-1-1,0 1 0,1-1 0,0 1 0,-1 0 0,1-1 0,0 1 0,0 0 0,0 0 0,0-1 0,0 3 1,0 4 53,0 0 1,0 1 0,1-1-1,0 0 1,3 14 0,0-12-28,0-1 1,1 0-1,0 0 0,0 0 1,1 0-1,0-1 1,1 0-1,0 0 1,0-1-1,1 0 0,0 0 1,0-1-1,0 0 1,13 7-1,-2-2 1,1-1 0,0-1 0,0-1 0,1-1 0,39 9 0,-32-12 5,1-1-1,45-1 1,-66-2-43,-6 0-13,1 0 1,0-1-1,-1 1 1,1-1-1,-1 1 1,0-1-1,1 0 0,-1 0 1,0 0-1,1 0 1,-1-1-1,0 1 1,0 0-1,0-1 1,0 0-1,0 1 0,0-1 1,-1 0-1,1 0 1,0 0-1,-1 0 1,0 0-1,1 0 0,-1-1 1,0 1-1,0 0 1,0-1-1,0 1 1,-1-1-1,1 1 1,-1-1-1,1-3 0,1-12-255,-1 1 0,0-1-1,-3-31 1,1 25-150,0 15 302,0 0 1,0 1-1,-1-1 1,0 1-1,-4-11 1,-1-4 448,6 22 224,1 16-477,0 1-1,1-1 0,1 0 1,0 1-1,2-1 0,6 21 1,-7-28-54,1 0 1,0 0-1,0 0 1,1-1 0,0 0-1,1 0 1,0 0 0,0 0-1,0-1 1,1 0 0,-1 0-1,13 7 1,-13-9-4,0 0-1,0 0 1,1-1 0,0 0 0,0 0-1,-1 0 1,2-1 0,-1 0 0,0-1-1,0 1 1,1-1 0,8 0 0,-14-2-17,-1 0 1,1 1 0,-1-1 0,0 0 0,1 0 0,-1 1 0,0-1 0,1 0 0,-1-1 0,0 1 0,0 0 0,0 0 0,0 0 0,0-1 0,0 1 0,0 0 0,0-1 0,-1 1 0,1-1 0,0 1 0,-1-1 0,0 1 0,1-1 0,-1 0-1,0 1 1,1-1 0,-1-2 0,5-54 91,-5 53-101,0-90 4,-2 56-16,6-54 0,-4 92-33,0 0-1,0-1 1,1 1-1,-1-1 0,0 1 1,1 0-1,-1-1 0,0 1 1,1 0-1,0-1 1,-1 1-1,1 0 0,0 0 1,0 0-1,0-1 1,-1 1-1,1 0 0,2-1 1,16-2-3303,-1 4-1561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38.779"/>
    </inkml:context>
    <inkml:brush xml:id="br0">
      <inkml:brushProperty name="width" value="0.05" units="cm"/>
      <inkml:brushProperty name="height" value="0.05" units="cm"/>
      <inkml:brushProperty name="color" value="#004F8B"/>
    </inkml:brush>
  </inkml:definitions>
  <inkml:trace contextRef="#ctx0" brushRef="#br0">227 477 8340,'0'0'1486,"0"-19"216,-1-62 21,1 76-1614,-1 0-1,0 1 1,0-1-1,0 1 1,-1-1-1,1 1 1,-1-1-1,0 1 1,0 0-1,0 0 1,-1 0-1,0 0 1,0 1-1,0-1 1,0 1-1,0-1 1,-1 1-1,1 0 1,-1 1-1,0-1 0,-6-3 1,2 2-83,0 1 0,0-1 0,0 2 0,0-1 0,-1 1 0,1 1 0,-1-1 0,1 1 0,-10 1 0,15 0-32,1 0 0,-1 0 0,1 0 0,0 1 1,-1-1-1,1 1 0,0 0 0,0 0 0,-1-1 0,1 1 0,0 1 1,0-1-1,0 0 0,0 1 0,0-1 0,0 1 0,1-1 0,-1 1 1,-2 3-1,1 0 24,-1 0 1,2 0 0,-1 0 0,1 0 0,-1 1-1,2-1 1,-1 1 0,-1 5 0,0 7 89,1 0 1,0 1 0,2-1-1,1 25 1,1-35-87,-1-1 0,1 1 0,0-1 0,1 0 1,-1 1-1,2-1 0,-1 0 0,1-1 0,0 1 0,0-1 0,0 0 0,1 0 1,0 0-1,1 0 0,-1-1 0,1 0 0,0 0 0,0-1 0,1 1 0,-1-1 0,1-1 1,8 4-1,-3-2-103,0 0-1,0 0 1,0-2 0,0 1 0,1-2-1,-1 0 1,1 0 0,0-1 0,0 0 0,-1-2-1,1 1 1,23-5 0,-31 3 34,-1 1-1,0-1 1,1-1-1,-1 1 1,0-1-1,0 1 1,0-1 0,-1 0-1,1-1 1,-1 1-1,0 0 1,1-1-1,-2 0 1,1 0 0,0 0-1,-1 0 1,0 0-1,0-1 1,3-6-1,2-9-100,0 0-1,7-41 0,-1-50 1217,-3-200 0,-10 284 152,-2 109-1310,-1-45 208,3 0 0,0 1 1,3-1-1,7 43 0,-5-66-47,-1 0 0,2 0 1,0-1-1,1 0 0,0 0 0,1 0 0,0-1 0,1 0 0,0-1 0,16 15 0,-15-17-202,0 0 1,0-1 0,1 0-1,0-1 1,14 7-1,-18-11-389,1 1 0,0-1-1,0-1 1,1 0-1,-1 0 1,0 0-1,1-1 1,11 0 0,-15-3-3688,-4-10-2411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39.113"/>
    </inkml:context>
    <inkml:brush xml:id="br0">
      <inkml:brushProperty name="width" value="0.05" units="cm"/>
      <inkml:brushProperty name="height" value="0.05" units="cm"/>
      <inkml:brushProperty name="color" value="#004F8B"/>
    </inkml:brush>
  </inkml:definitions>
  <inkml:trace contextRef="#ctx0" brushRef="#br0">1 152 5731,'0'0'5986,"142"-4"-4161,-104 30-352,-1 8-465,-2 5-415,-6 2-369,-2 0-224,-4-2-384,-6-5-1169,-9-10-1425,-8-11-1488</inkml:trace>
  <inkml:trace contextRef="#ctx0" brushRef="#br0" timeOffset="1">288 27 7347,'0'0'6003,"83"-26"-17208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39.644"/>
    </inkml:context>
    <inkml:brush xml:id="br0">
      <inkml:brushProperty name="width" value="0.05" units="cm"/>
      <inkml:brushProperty name="height" value="0.05" units="cm"/>
      <inkml:brushProperty name="color" value="#004F8B"/>
    </inkml:brush>
  </inkml:definitions>
  <inkml:trace contextRef="#ctx0" brushRef="#br0">1 135 2721,'0'0'10061,"19"10"-7321,-14-7-2557,28 15 868,0-1 1,2-2-1,38 11 0,-45-20-777,1-1-1,0-2 1,50 0-1,-78-4-270,0-1 0,0 1 0,0-1 0,0 1 0,0-1-1,-1 0 1,1 1 0,-1-1 0,1 0 0,-1 0 0,1 1-1,-1-1 1,0 0 0,0 0 0,0 0 0,0 1 0,0-1 0,-1 0-1,0-3 1,1 0-28,0-3-105,0-1-1,-1 1 0,0-1 1,-1 1-1,0 0 1,0 0-1,-1 0 0,0 0 1,0 0-1,-1 0 0,0 1 1,0-1-1,-1 1 0,0 0 1,0 1-1,0-1 1,-1 1-1,0 0 0,0 1 1,-1-1-1,0 1 0,0 0 1,0 1-1,0 0 1,-1 0-1,-11-4 0,-23-5 376,42 13-232,0 0-1,0-1 0,0 1 0,0 0 0,0 0 1,-1 0-1,1 0 0,0 0 0,0 0 1,0 0-1,0 0 0,0 0 0,-1 0 0,1 0 1,0 0-1,0 0 0,0 0 0,0 0 1,0 0-1,-1 1 0,1-1 0,0 0 0,0 0 1,0 0-1,0 0 0,0 0 0,0 0 1,-1 0-1,1 0 0,0 0 0,0 1 0,0-1 1,0 0-1,0 0 0,0 0 0,0 0 1,0 0-1,0 0 0,0 1 0,0-1 0,-1 0 1,1 0-1,0 0 0,0 0 0,0 0 1,0 1-1,0-1 0,0 0 0,0 0 0,0 0 1,0 0-1,0 1 0,1-1 0,-1 0 1,0 0-1,0 0 0,16 18 279,219 193 1787,-213-196-2443,-22-15 335,1 0 0,0-1 0,-1 1 0,1-1-1,-1 0 1,1 1 0,-1-1 0,1 1 0,-1-1-1,0 0 1,1 1 0,-1-1 0,0 0 0,1 1 0,-1-1-1,0 0 1,0 0 0,0 1 0,0-1 0,1 0-1,-1 0 1,0 0 0,3-12-18,2-1-198,0-1 1,1 1-1,1 1 1,0-1-1,0 1 1,2 1-1,-1-1 1,2 1-1,0 1 1,14-14-1,-17 18 356,0 2 0,0-1 0,0 1 0,0 0 0,1 1 0,0-1 0,0 2 0,0-1 0,1 1 0,-1 0 0,1 1 0,-1 0 0,1 0 0,0 1 0,0 0 0,0 1 0,0-1 0,17 3 0,-21 0 105,0-1 1,-1 1-1,1 0 1,0 0-1,-1 1 1,1 0-1,-1-1 0,0 1 1,0 1-1,0-1 1,0 0-1,0 1 0,-1 0 1,5 7-1,7 9 629,20 41 0,-18-32-683,2 1-349,22 41-47,-38-65-811,-1 0-1,1 0 1,-2 0-1,1 0 1,1 12-1,-2-11-4972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42.467"/>
    </inkml:context>
    <inkml:brush xml:id="br0">
      <inkml:brushProperty name="width" value="0.05" units="cm"/>
      <inkml:brushProperty name="height" value="0.05" units="cm"/>
      <inkml:brushProperty name="color" value="#004F8B"/>
    </inkml:brush>
  </inkml:definitions>
  <inkml:trace contextRef="#ctx0" brushRef="#br0">4858 1 1024,'0'0'8402,"13"19"-7853,74 62 350,-36-36-533,-2 2 0,-3 3 0,-1 1 0,45 68 0,-20-3 111,-4 3 1,-6 3-1,-5 2 0,69 236 0,-103-284-132,-4 1 1,-3 0-1,8 147 1,-27 141 505,-2-270-275,-35 171 0,-120 309 762,115-450-1016,-4-1 1,-100 170-1,34-90 329,-68 112-338,125-225-253,-97 115-1,-59 56 143,-77 89 109,-121 138 475,41-46-412,36-78 91,75-83-452,198-212-20,-441 461-77,41-153-749,326-273 596,-109 53-32,163-109 153,-84 65 0,88-57-670,-137 76 0,74-45 682,-37 20-323,-195 75 499,235-116 0,137-66-149,3-1-123,12-5-10584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45.277"/>
    </inkml:context>
    <inkml:brush xml:id="br0">
      <inkml:brushProperty name="width" value="0.05" units="cm"/>
      <inkml:brushProperty name="height" value="0.05" units="cm"/>
      <inkml:brushProperty name="color" value="#004F8B"/>
    </inkml:brush>
  </inkml:definitions>
  <inkml:trace contextRef="#ctx0" brushRef="#br0">0 33 1024,'0'0'9290,"0"-6"-7871,0-15-26,0 16 1013,7 5-904,24 2-1186,-1 2 0,1 1-1,-1 2 1,44 15-1,12 2 76,551 107 1167,-481-109-875,0-7 0,182-5 0,-286-23-208,-63 10-6083,-9 2 120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46.666"/>
    </inkml:context>
    <inkml:brush xml:id="br0">
      <inkml:brushProperty name="width" value="0.05" units="cm"/>
      <inkml:brushProperty name="height" value="0.05" units="cm"/>
      <inkml:brushProperty name="color" value="#004F8B"/>
    </inkml:brush>
  </inkml:definitions>
  <inkml:trace contextRef="#ctx0" brushRef="#br0">0 188 6563,'0'0'3748,"4"14"-3241,13 43 855,-3-4-293,2 0 0,3-1 0,2-1 0,29 52 0,-48-164-1151,-9 17-830,-3 1 0,-2 0 1,-23-58-1,19 58 586,2 1-1,1-2 1,-7-52 0,19 94 416,1 1 0,-1-1 0,1 0 0,0 1 0,0-1 0,0 0 0,0 0 0,0 1 0,0-1 0,0 0 0,0 0 0,1 1 0,-1-1 0,1 0 0,-1 1 1,1-1-1,0 0 0,-1 1 0,1-1 0,0 1 0,0 0 0,0-1 0,0 1 0,1-1 0,-1 1 0,0 0 0,0 0 0,1 0 0,1-1 0,2 0 10,0 1 0,0 0-1,1 0 1,-1 0 0,1 1 0,-1 0 0,11 0 0,2 1-252,95 2 819,1 5 0,176 36 0,-284-43-821,20 7 22,-18 4-3093,-8-6-1163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47.512"/>
    </inkml:context>
    <inkml:brush xml:id="br0">
      <inkml:brushProperty name="width" value="0.05" units="cm"/>
      <inkml:brushProperty name="height" value="0.05" units="cm"/>
      <inkml:brushProperty name="color" value="#004F8B"/>
    </inkml:brush>
  </inkml:definitions>
  <inkml:trace contextRef="#ctx0" brushRef="#br0">49 340 1985,'0'0'2815,"-1"20"-1292,-10 176 2239,7-169-2998,-4-36 623,-7-44-534,8-12-1401,5-125 0,3 106 379,-1 83 215,-1 0-1,1 0 1,0 0 0,0 0-1,0 1 1,0-1-1,0 0 1,0 0 0,0 0-1,1 0 1,-1 0 0,0 0-1,0 0 1,1 0-1,-1 1 1,1-1 0,-1 0-1,1 0 1,-1 0-1,1 1 1,0-2 0,12 10 293,16 40-349,-25-40 123,20 33 404,1-2 0,61 72 0,-75-99-490,0 0-1,2 0 1,-1-1-1,1-1 1,0 0 0,1-1-1,1 0 1,-1-1-1,1-1 1,0 0 0,32 9-1,-45-16 2,-1 1-1,1-1 0,-1 1 0,1-1 1,0 0-1,-1 0 0,1 0 0,0 0 1,-1 0-1,1 0 0,-1-1 0,1 1 1,0 0-1,-1-1 0,1 1 0,-1-1 1,1 0-1,-1 1 0,1-1 0,-1 0 1,0 0-1,1 0 0,-1 0 1,0 0-1,0 0 0,0 0 0,1-1 1,-1 1-1,0 0 0,-1-1 0,1 1 1,0 0-1,0-1 0,-1 1 0,1-1 1,-1 0-1,1 1 0,-1-1 0,1-2 1,1-8 143,-1-1 0,-1 1-1,0-1 1,-2-18 0,0 1-107,0-29 135,-11-59 1,5 59-225,0-58 1,13 85-546,-5 32 389,1-1 1,0 0-1,-1 0 1,1 0-1,0 0 1,0 1-1,0-1 1,0 0-1,0 1 1,0-1 0,0 1-1,0-1 1,0 1-1,0-1 1,0 1-1,0 0 1,0-1-1,0 1 1,0 0 0,0 0-1,0 0 1,1 0-1,0 0 1,19 0-5887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47.856"/>
    </inkml:context>
    <inkml:brush xml:id="br0">
      <inkml:brushProperty name="width" value="0.05" units="cm"/>
      <inkml:brushProperty name="height" value="0.05" units="cm"/>
      <inkml:brushProperty name="color" value="#004F8B"/>
    </inkml:brush>
  </inkml:definitions>
  <inkml:trace contextRef="#ctx0" brushRef="#br0">1 406 9540,'0'0'4733,"7"-16"-4044,13-21-612,0 1 0,36-47 1,-11 23-360,-29 36 219,1 1-1,1 0 0,1 2 0,1 0 0,35-28 0,-53 48 87,0-1 1,0 1-1,0 0 0,0-1 0,0 1 0,0 0 0,0 1 0,1-1 0,-1 0 0,0 1 0,1-1 0,-1 1 1,0 0-1,1-1 0,-1 1 0,1 0 0,-1 1 0,0-1 0,1 0 0,-1 1 0,1-1 0,-1 1 1,0 0-1,0 0 0,0 0 0,1 0 0,-1 0 0,0 0 0,0 1 0,0-1 0,0 1 0,-1-1 1,1 1-1,0 0 0,-1-1 0,1 1 0,-1 0 0,2 3 0,6 9 209,-2-1-1,1 1 0,-2 1 1,9 24-1,-10-24 80,19 48 626,-3-9-641,24 91 0,-44-144-413,-1 0-1,0 0 1,1 0 0,-1 0 0,0 0-1,0-1 1,0 1 0,0 0-1,0 0 1,0 0 0,0 0-1,0 0 1,0 0 0,0 0-1,-1 0 1,1 0 0,0 0-1,0 0 1,-1 0 0,1-1-1,-1 1 1,1 0 0,-1 0-1,1 0 1,-1-1 0,0 1-1,1 0 1,-1 0 0,0-1 0,1 1-1,-1-1 1,0 1 0,0-1-1,-1 2 1,-34 0-4278,24-3 3492,-43 0-6039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2:55.931"/>
    </inkml:context>
    <inkml:brush xml:id="br0">
      <inkml:brushProperty name="width" value="0.05" units="cm"/>
      <inkml:brushProperty name="height" value="0.05" units="cm"/>
      <inkml:brushProperty name="color" value="#004F8B"/>
    </inkml:brush>
  </inkml:definitions>
  <inkml:trace contextRef="#ctx0" brushRef="#br0">262 187 1345,'0'0'7342,"6"-5"-6569,-2 2-592,-1 0 0,0-1 0,0 1 0,0 0 0,-1-1-1,1 0 1,-1 0 0,0 0 0,0 0 0,2-5 0,-3 7-102,0-1 1,-1 1-1,1-1 1,-1 1-1,1 0 0,-1-1 1,0 1-1,0-1 1,0 1-1,-1-1 1,1 1-1,0-1 1,-1 1-1,0 0 1,0-1-1,1 1 0,-1 0 1,0-1-1,-1 1 1,1 0-1,0 0 1,-1 0-1,1 0 1,-1 0-1,-2-2 1,-5-4-81,-1 0 0,1 1 0,-2 0 0,1 1 0,-1 0 0,1 0 1,-1 1-1,-1 1 0,1 0 0,-1 0 0,0 1 0,0 1 1,0 0-1,0 1 0,0 0 0,0 0 0,0 2 0,-22 2 1,32-2-10,-1 0 1,1 0 0,0 0 0,-1 1 0,1-1 0,0 1 0,0 0 0,0 0 0,0 0 0,0 0 0,0 0 0,0 0 0,1 0 0,-1 0 0,1 1 0,-1-1 0,1 0 0,0 1 0,0 0 0,0-1 0,1 1 0,-2 3 0,-1 7 43,1-1 1,0 1 0,0 18-1,2-25-18,-1 0-1,1 1 0,1-1 1,-1 0-1,1 0 0,0 0 1,1 1-1,0-1 0,0-1 1,0 1-1,0 0 0,1 0 1,0-1-1,0 1 1,0-1-1,1 0 0,0 0 1,0 0-1,0-1 0,1 1 1,-1-1-1,1 0 0,0-1 1,0 1-1,1-1 1,-1 0-1,1 0 0,-1 0 1,1-1-1,0 0 0,0 0 1,10 2-1,-7-2-51,0 0-1,0 0 1,1-1 0,-1 0-1,1-1 1,-1 0 0,0 0-1,1-1 1,-1 0 0,10-3-1,-14 3-71,-1-1-1,1 0 1,-1 0-1,1-1 1,-1 0-1,0 1 1,0-1-1,0 0 1,-1-1-1,1 1 1,-1-1-1,1 0 1,-1 0-1,0 0 1,-1 0-1,1 0 1,-1 0-1,0-1 1,0 0-1,2-6 0,2-17-727,-1 0-1,2-46 0,-6 68 6253,-1 13-5298,0 0 0,0-1 0,1 1 0,0 0 0,1 0 0,-1-1 0,1 1 1,1 0-1,-1-1 0,1 0 0,0 0 0,0 0 0,1 0 0,0 0 0,0-1 0,8 10 0,-6-10-298,1 0-1,0 0 0,-1 0 0,2-1 1,-1 0-1,0-1 0,1 1 0,0-1 1,-1-1-1,1 1 0,0-2 0,1 1 1,14 0-1,20 0-2930,-1-2-1368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00.912"/>
    </inkml:context>
    <inkml:brush xml:id="br0">
      <inkml:brushProperty name="width" value="0.05" units="cm"/>
      <inkml:brushProperty name="height" value="0.05" units="cm"/>
      <inkml:brushProperty name="color" value="#004F8B"/>
    </inkml:brush>
  </inkml:definitions>
  <inkml:trace contextRef="#ctx0" brushRef="#br0">0 7 9973,'0'0'381,"20"-1"796,-14 1-1087,37-4 179,1 3-1,0 1 0,0 2 1,63 12-1,-86-8-282,0 0 0,-1 2-1,0 0 1,-1 1-1,1 1 1,27 20 0,-36-22 186,0 1 1,-1 0-1,-1 1 1,0 0-1,0 1 0,-1 0 1,0 0-1,-1 1 1,0 0-1,-1 0 1,7 19-1,-1 9 788,-1 1 0,-2 1-1,3 45 1,-12-118-961,-1-16-278,3 0 0,9-65-1,-9 100 259,0 0 0,1 1 0,0-1 0,1 1 0,1 0 0,-1 0 0,2 0 0,-1 0 0,2 1 0,-1 0-1,1 0 1,1 1 0,0 0 0,16-14 0,-17 18 42,0 0 0,1 1 0,-1 0 0,1 1 0,0-1 0,0 2-1,0-1 1,0 1 0,1 0 0,9 0 0,12-1 196,47 3 0,-38 1 72,-18-1-164,-1 2 1,0 0 0,1 1-1,-1 1 1,23 8 0,-35-10-120,0 1 1,0 0-1,0 1 0,0-1 1,-1 1-1,0 1 0,1 0 1,-2 0-1,1 0 1,0 1-1,-1 0 0,0 0 1,-1 0-1,1 1 1,4 7-1,-9-11-14,1-1 0,-1 0 0,0 1 0,0-1 0,0 1 0,0-1 0,0 1 0,-1 0 0,1-1 0,-1 1 0,0 0 0,0-1 0,1 1 0,-2 0 0,1 0 1,0-1-1,-2 6 0,1-6 6,0 0 1,0 0-1,0 0 1,-1 0 0,1-1-1,-1 1 1,1 0 0,-1-1-1,0 1 1,0-1 0,1 0-1,-1 1 1,0-1-1,0 0 1,0 0 0,-5 1-1,-7 2-79,0 0 1,-1-2-1,0 0 0,1 0 0,-19-1 0,19-1-124,-39 2-725,-90 2-3382,51-11-3673,68 2 3204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48.214"/>
    </inkml:context>
    <inkml:brush xml:id="br0">
      <inkml:brushProperty name="width" value="0.05" units="cm"/>
      <inkml:brushProperty name="height" value="0.05" units="cm"/>
      <inkml:brushProperty name="color" value="#004F8B"/>
    </inkml:brush>
  </inkml:definitions>
  <inkml:trace contextRef="#ctx0" brushRef="#br0">1 92 9156,'0'0'4824,"24"-7"-3728,-2 1-910,22-6 68,77-11 0,79 9-1732,-131 12-232,1-4 0,78-15 0,-146 21 1886,-1-1 0,1 1 1,-1 0-1,1 0 0,0 0 1,-1 1-1,1-1 1,-1 0-1,1 1 0,-1-1 1,1 0-1,-1 1 1,0 0-1,1-1 0,-1 1 1,1 0-1,-1 0 1,0 0-1,0 0 0,0 0 1,1 0-1,-1 0 0,0 0 1,0 0-1,0 0 1,-1 1-1,1-1 0,0 0 1,0 1-1,0 2 1,17 53 1451,-12-36-804,53 138-816,-64-166-4608,-11-9 2117,-4-6 45,-9-17-2218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48.577"/>
    </inkml:context>
    <inkml:brush xml:id="br0">
      <inkml:brushProperty name="width" value="0.05" units="cm"/>
      <inkml:brushProperty name="height" value="0.05" units="cm"/>
      <inkml:brushProperty name="color" value="#004F8B"/>
    </inkml:brush>
  </inkml:definitions>
  <inkml:trace contextRef="#ctx0" brushRef="#br0">0 50 3922,'0'0'5578,"21"-9"-4623,-13 6-862,77-26 687,-75 26-643,0 1 0,0 1 0,1 0 0,-1 0 0,1 1-1,-1 0 1,1 1 0,18 3 0,-12 1 64,-1 1 0,-1 0-1,1 2 1,-1-1-1,-1 2 1,0 0-1,0 0 1,0 2 0,-1-1-1,-1 2 1,16 17-1,-20-20-98,0 0 0,0 1 0,-1 0 0,-1 1-1,1 0 1,-2 0 0,1 0 0,-2 1 0,1-1-1,-2 1 1,0 0 0,0 0 0,-1 1 0,0-1 0,-1 0-1,-1 13 1,0-20-89,-1-1-1,0 1 1,0-1-1,0 0 1,0 1-1,-1-1 1,0 0-1,0 0 1,0 0-1,0 0 1,-1 0-1,1-1 1,-1 1-1,0-1 1,-5 5-1,1-2 4,0 0-1,-1-1 1,0 0-1,0 0 1,0-1-1,-1 0 1,-9 3-1,-6 0-31,0 0-1,0-2 0,-1-1 0,-44 2 0,54-5-96,3 0 9,1-1 0,-1 0 0,0 0 0,1-1 1,-1-1-1,-14-3 0,24 4-17,-1 0 0,1 0 0,0 0 0,0-1 0,0 1 0,0 0 0,0-1 0,0 1-1,0-1 1,0 0 0,1 0 0,-1 0 0,1 0 0,-1 0 0,1 0 0,0 0 0,0 0 0,0 0 0,0-1 0,0 1 0,0 0 0,0-1 0,1 1-1,-1 0 1,1-1 0,0 1 0,0-1 0,0 1 0,0-1 0,0 1 0,1-1 0,-1 1 0,1 0 0,-1-1 0,1 1 0,1-4 0,10-25-3526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48.968"/>
    </inkml:context>
    <inkml:brush xml:id="br0">
      <inkml:brushProperty name="width" value="0.05" units="cm"/>
      <inkml:brushProperty name="height" value="0.05" units="cm"/>
      <inkml:brushProperty name="color" value="#004F8B"/>
    </inkml:brush>
  </inkml:definitions>
  <inkml:trace contextRef="#ctx0" brushRef="#br0">15 194 7940,'0'0'3193,"4"22"-1485,51 252 1877,-50-241-3657,-5-33-168,0-3 35,-16-67-303,8 38-153,2 0-1,-4-55 1,7 35-100,1 17 354,1 0 1,1 0-1,7-45 0,-6 77 536,-1 0-1,1 0 1,0 0 0,0 1-1,0-1 1,1 0 0,-1 0-1,1 1 1,-1-1-1,1 1 1,0-1 0,0 1-1,0 0 1,0 0 0,0 0-1,1 0 1,-1 0 0,5-3-1,-2 3 19,0 0 1,-1 0-1,1 1 0,0 0 0,1-1 1,-1 2-1,0-1 0,0 0 0,0 1 0,7 1 1,0 0 16,1 0 1,-1 1-1,0 1 1,0 0-1,0 1 1,0 0-1,0 1 0,13 7 1,-11-4-2,-1 1 0,0 1 1,-1 0-1,0 0 0,17 20 0,-25-26-145,-1 0 0,1 0 0,-1 0 0,-1 1 0,1-1 0,0 1 0,-1-1 0,0 1 0,0 0 0,-1 0 0,1 0 0,-1 0-1,0 0 1,0 0 0,-1 1 0,0-1 0,0 0 0,0 0 0,0 1 0,-1-1 0,-1 6 0,0-7-17,0 0 1,0-1-1,-1 1 1,1-1-1,-1 1 1,0-1-1,0 0 1,0 0-1,0 0 0,0-1 1,-1 1-1,0-1 1,1 0-1,-1 0 1,0 0-1,0 0 1,0 0-1,0-1 1,-7 2-1,-10 2-18,0 0 0,-33 2 1,39-6-41,-6 2-264,0-1-1,0-1 0,0 0 1,-1-2-1,1-1 0,-24-4 1,44 5 155,-1 1 1,0-1-1,1 0 1,-1 0-1,1 0 1,-1 0-1,1 0 1,-1 0-1,1 0 1,0 0-1,-1 0 1,1-1-1,0 1 1,0 0-1,0-1 1,0 1-1,0-1 1,1 1 0,-1-1-1,0 0 1,1 1-1,-1-1 1,1 0-1,-1 1 1,1-1-1,0 0 1,0 0-1,-1 1 1,2-1-1,-1 0 1,0 0-1,1-2 1,4-17-4341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49.299"/>
    </inkml:context>
    <inkml:brush xml:id="br0">
      <inkml:brushProperty name="width" value="0.05" units="cm"/>
      <inkml:brushProperty name="height" value="0.05" units="cm"/>
      <inkml:brushProperty name="color" value="#004F8B"/>
    </inkml:brush>
  </inkml:definitions>
  <inkml:trace contextRef="#ctx0" brushRef="#br0">89 1 9925,'0'0'3713,"0"99"-2352,-4-42-65,-4-3-607,4-1-513,2-10-160,2-10-32,0-7-80,-7-9-849,-3-10-783,-9-7-1058,1 0-431,1-14-1713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49.677"/>
    </inkml:context>
    <inkml:brush xml:id="br0">
      <inkml:brushProperty name="width" value="0.05" units="cm"/>
      <inkml:brushProperty name="height" value="0.05" units="cm"/>
      <inkml:brushProperty name="color" value="#004F8B"/>
    </inkml:brush>
  </inkml:definitions>
  <inkml:trace contextRef="#ctx0" brushRef="#br0">0 295 1345,'0'0'5319,"21"-4"-3627,24-4-322,0 2 1,57 0-1,103 13-642,-203-7-731,0-1-1,0 1 0,0-1 1,0 0-1,0 0 1,0 0-1,-1 0 0,1 0 1,0 0-1,0 0 0,-1 0 1,1-1-1,-1 1 1,1-1-1,-1 1 0,0-1 1,1 0-1,-1 1 0,0-1 1,0 0-1,0 0 0,0 0 1,-1 0-1,1 0 1,0-3-1,16-62-231,-14 50 226,30-139 2236,-36 179 1008,4 17-2510,0 7-363,-17 229-463,15-263-685,0 0 0,-1 0 0,-1-1 0,0 1 0,0-1 0,-1 1 0,-9 16 0,-16 15-5876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50.234"/>
    </inkml:context>
    <inkml:brush xml:id="br0">
      <inkml:brushProperty name="width" value="0.05" units="cm"/>
      <inkml:brushProperty name="height" value="0.05" units="cm"/>
      <inkml:brushProperty name="color" value="#004F8B"/>
    </inkml:brush>
  </inkml:definitions>
  <inkml:trace contextRef="#ctx0" brushRef="#br0">27 325 8452,'0'0'7051,"-6"12"-6504,-14 35-176,74-103 1640,184-212-3747,-229 257 1702,-7 7 39,1 0-1,0 0 1,1 0 0,-1 0 0,1 0-1,0 1 1,-1 0 0,2 0-1,-1 0 1,0 0 0,0 0-1,1 1 1,5-2 0,-8 6 16,0 0 1,0 1-1,0-1 0,0 1 1,-1-1-1,1 1 1,-1 0-1,0-1 1,1 1-1,-1 0 1,0 0-1,-1 0 0,1 0 1,0 0-1,-1 4 1,2 0 83,-1-5-91,65 209 2616,-50-170-2621,1-1 1,2 0-1,26 38 0,-42-69-3508,-15-12-749,-21-11-835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50.595"/>
    </inkml:context>
    <inkml:brush xml:id="br0">
      <inkml:brushProperty name="width" value="0.05" units="cm"/>
      <inkml:brushProperty name="height" value="0.05" units="cm"/>
      <inkml:brushProperty name="color" value="#004F8B"/>
    </inkml:brush>
  </inkml:definitions>
  <inkml:trace contextRef="#ctx0" brushRef="#br0">0 1 5811,'0'0'8420,"114"54"-7572,-49-43-736,7-3-112,3-3-816,-1-3-1201,1-2-1105,-7 0-1200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50.957"/>
    </inkml:context>
    <inkml:brush xml:id="br0">
      <inkml:brushProperty name="width" value="0.05" units="cm"/>
      <inkml:brushProperty name="height" value="0.05" units="cm"/>
      <inkml:brushProperty name="color" value="#004F8B"/>
    </inkml:brush>
  </inkml:definitions>
  <inkml:trace contextRef="#ctx0" brushRef="#br0">17 1 5715,'0'0'8820,"0"129"-6291,0-74-976,0 1-657,0-7-624,6-6-224,7-12-48,-5-8-560,-4-10-689,-21-21-7507,-14-23 2305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51.284"/>
    </inkml:context>
    <inkml:brush xml:id="br0">
      <inkml:brushProperty name="width" value="0.05" units="cm"/>
      <inkml:brushProperty name="height" value="0.05" units="cm"/>
      <inkml:brushProperty name="color" value="#004F8B"/>
    </inkml:brush>
  </inkml:definitions>
  <inkml:trace contextRef="#ctx0" brushRef="#br0">1 20 5651,'0'0'7171,"22"2"-6368,423 76 1601,-416-72-2338,-7-2-84,-1 0 0,1 2 0,24 10-1,-41-14 60,0 0 0,0 1 0,0 0 0,0 0-1,0 0 1,-1 0 0,1 1 0,-1 0 0,0 0 0,0 0-1,-1 0 1,1 0 0,-1 1 0,0 0 0,0 0-1,0 0 1,3 8 0,7 36 1325,-2 1 0,8 88 0,-8-46-1019,-8-79-299,-3-35-194,-4-56-560,3 64 467,-1-21-242,-1-130-1180,4 149 1633,1 1 0,0-1 0,1 1 0,1-1 0,0 1 0,1 0 0,0 0 0,10-17 0,-10 25 90,0 1 0,0 0-1,1-1 1,0 2 0,0-1-1,1 1 1,-1 0-1,1 0 1,0 1 0,0-1-1,1 2 1,-1-1 0,1 1-1,0 0 1,0 1 0,0 0-1,0 0 1,0 1-1,0 0 1,10 0 0,-2 0 155,0 0 0,0 2 0,0 0 0,0 0 0,0 2 0,-1 0 1,1 1-1,-1 0 0,25 11 0,-26-8-95,-1 0 0,0 1 1,0 1-1,-1 0 0,12 10 0,-20-15-112,0 0 0,0 0 0,0 1-1,-1-1 1,0 1 0,1 0 0,-2-1-1,1 1 1,-1 1 0,1-1 0,-1 0-1,-1 0 1,1 1 0,-1-1 0,0 1-1,1 10 1,-3-14-16,1 0-1,0 0 1,-1 0-1,1 0 1,-1 0 0,1 1-1,-1-1 1,0 0-1,0 0 1,0-1 0,0 1-1,0 0 1,-1 0-1,1 0 1,0-1-1,-1 1 1,1-1 0,-1 1-1,-1 1 1,-3 1-5,0-1 1,0 1-1,0-1 1,-1 0-1,1 0 1,-7 2-1,-8 1-74,0-1 0,0-1 0,-24 1 1,27-3-204,-113 3-1222,119-5 988,1-1 0,-1 0 0,1-1-1,0 0 1,0-1 0,0 0 0,0-1 0,0 0 0,-11-6-1,8-2-2996,4 0-1112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52.991"/>
    </inkml:context>
    <inkml:brush xml:id="br0">
      <inkml:brushProperty name="width" value="0.05" units="cm"/>
      <inkml:brushProperty name="height" value="0.05" units="cm"/>
      <inkml:brushProperty name="color" value="#004F8B"/>
    </inkml:brush>
  </inkml:definitions>
  <inkml:trace contextRef="#ctx0" brushRef="#br0">90 0 4034,'0'0'7187,"-2"4"-6971,-1 9 43,0 0-1,1 0 1,1 0 0,-1 0-1,2 1 1,0-1-1,3 18 1,-1 15 514,-2 266 2706,0-103-4187,0-207 500,0-1-1,0 1 0,0 0 0,0-1 1,0 1-1,-1 0 0,1-1 0,0 1 0,-1-1 1,1 1-1,-1 0 0,1-1 0,-1 1 0,0-1 1,0 1-1,0-1 0,0 0 0,0 1 0,0-1 1,0 0-1,0 0 0,0 1 0,0-1 0,-1 0 1,1 0-1,-1-1 0,1 1 0,-1 0 0,1 0 1,-1-1-1,1 1 0,-1-1 0,1 1 0,-1-1 1,0 1-1,1-1 0,-1 0 0,0 0 0,1 0 1,-1 0-1,-2-1 0,-32 2-5191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02.616"/>
    </inkml:context>
    <inkml:brush xml:id="br0">
      <inkml:brushProperty name="width" value="0.05" units="cm"/>
      <inkml:brushProperty name="height" value="0.05" units="cm"/>
      <inkml:brushProperty name="color" value="#004F8B"/>
    </inkml:brush>
  </inkml:definitions>
  <inkml:trace contextRef="#ctx0" brushRef="#br0">5 0 2417,'0'0'6387,"0"16"-5947,-2 217 4325,1-95-3290,0-5-3550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53.348"/>
    </inkml:context>
    <inkml:brush xml:id="br0">
      <inkml:brushProperty name="width" value="0.05" units="cm"/>
      <inkml:brushProperty name="height" value="0.05" units="cm"/>
      <inkml:brushProperty name="color" value="#004F8B"/>
    </inkml:brush>
  </inkml:definitions>
  <inkml:trace contextRef="#ctx0" brushRef="#br0">0 20 1825,'0'0'9340,"19"-4"-8115,64-10-532,-74 13-617,0 1 0,0 0 0,0 0 0,0 1-1,0 0 1,0 1 0,0 0 0,-1 1-1,1-1 1,-1 1 0,1 1 0,-1 0 0,0 0-1,8 6 1,5 5 96,-1 0 0,-1 1 0,22 24 0,-15-13-46,31 42 1,-48-58-129,-1 1 0,0 0 0,-1 1 1,-1 0-1,0 0 0,8 24 0,-16-47-196,0 0 0,1-1 0,1 1 0,0-1 0,0 1-1,1 0 1,0-1 0,1 1 0,3-11 0,-4 16 249,1 1-1,-1 0 1,1 0 0,-1 0 0,1 0-1,1 0 1,-1 0 0,0 1 0,1-1-1,0 1 1,0 0 0,0-1 0,0 1-1,0 0 1,1 1 0,-1-1 0,1 1-1,0-1 1,0 1 0,0 0 0,0 1-1,0-1 1,0 1 0,0 0 0,1 0-1,-1 0 1,0 0 0,1 1 0,6-1-1,-7 2 68,-1-1 0,1 1 0,-1-1 0,1 1 0,-1 0 0,0 1 0,1-1 0,-1 0 0,0 1 0,0 0 0,0-1 0,0 1 0,0 1 0,0-1 0,-1 0 0,1 1 0,-1-1 0,4 5 0,4 7-51,0 1-1,13 26 1,4 5-5174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53.695"/>
    </inkml:context>
    <inkml:brush xml:id="br0">
      <inkml:brushProperty name="width" value="0.05" units="cm"/>
      <inkml:brushProperty name="height" value="0.05" units="cm"/>
      <inkml:brushProperty name="color" value="#004F8B"/>
    </inkml:brush>
  </inkml:definitions>
  <inkml:trace contextRef="#ctx0" brushRef="#br0">1 0 11477,'0'0'1553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54.087"/>
    </inkml:context>
    <inkml:brush xml:id="br0">
      <inkml:brushProperty name="width" value="0.05" units="cm"/>
      <inkml:brushProperty name="height" value="0.05" units="cm"/>
      <inkml:brushProperty name="color" value="#004F8B"/>
    </inkml:brush>
  </inkml:definitions>
  <inkml:trace contextRef="#ctx0" brushRef="#br0">48 296 5346,'0'0'2076,"18"2"258,21 4 637,78 1 0,-104-6-2783,0-2-1,0 0 1,-1 0 0,1-1 0,-1-1 0,0 0-1,1 0 1,-1-2 0,-1 1 0,1-1-1,-1-1 1,14-9 0,-22 13-175,0 0 1,0-1-1,-1 0 1,1 1-1,-1-1 1,0 0-1,0 0 1,0 0-1,0 0 0,0-1 1,-1 1-1,1 0 1,-1-1-1,0 1 1,0-1-1,0 0 1,-1 1-1,1-1 0,-1 0 1,0 1-1,0-1 1,0 0-1,0 1 1,-1-1-1,1 0 0,-1 1 1,0-1-1,-3-6 1,0 1-18,0 0 0,0 1 1,-1-1-1,-1 1 0,1 0 0,-1 0 0,0 1 1,-1 0-1,-12-10 0,8 8-12,0 1 1,-1 1-1,-1 0 0,1 0 0,-1 1 0,0 1 1,-1 0-1,1 1 0,-1 0 0,0 1 0,1 1 1,-1 0-1,-25 1 0,33 1 55,-1 0 1,1 0-1,0 1 0,0 0 1,0 0-1,0 1 0,0-1 0,0 1 1,0 1-1,1-1 0,-1 1 1,1 0-1,-1 0 0,1 1 1,0 0-1,1-1 0,-1 2 0,1-1 1,-1 0-1,1 1 0,0 0 1,1 0-1,-1 0 0,1 0 1,0 1-1,1-1 0,-1 1 0,1 0 1,0 0-1,0 0 0,1 0 1,0 0-1,-1 8 0,1-8-59,1 0-1,-1 0 0,1 0 1,0 0-1,1 0 1,-1-1-1,1 1 0,1 0 1,-1 0-1,1-1 1,0 1-1,0-1 0,0 1 1,1-1-1,0 0 0,0 0 1,6 8-1,-4-8-288,0 0 0,0-1-1,1 1 1,0-1 0,0 0 0,0 0-1,0-1 1,0 0 0,1 0-1,0-1 1,-1 1 0,1-1 0,0-1-1,10 2 1,31 0-5003,-3-3-3092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54.512"/>
    </inkml:context>
    <inkml:brush xml:id="br0">
      <inkml:brushProperty name="width" value="0.05" units="cm"/>
      <inkml:brushProperty name="height" value="0.05" units="cm"/>
      <inkml:brushProperty name="color" value="#004F8B"/>
    </inkml:brush>
  </inkml:definitions>
  <inkml:trace contextRef="#ctx0" brushRef="#br0">0 10 9300,'0'0'9898,"9"4"-9644,5 4-144,0 0 1,-1 2 0,0-1 0,0 2-1,-1-1 1,-1 2 0,0-1-1,0 2 1,16 25 0,-12-15-120,0 1 1,-2 0-1,0 1 1,-2 1 0,11 35-1,-16-36-1700,-9-62 1316,3 30 394,0 0-1,0-1 1,0 1 0,1 0 0,0 0 0,0 0 0,1 0 0,0 0-1,0 0 1,1 1 0,0-1 0,0 1 0,0-1 0,1 1-1,0 0 1,0 0 0,1 1 0,-1-1 0,1 1 0,0 0 0,8-5-1,60-41 1022,-6 7 547,-66 43-1525,0 0 1,0 0-1,1 0 1,-1 1-1,0-1 0,0 0 1,0 0-1,0-1 1,0 1-1,0 0 0,-1 0 1,1 0-1,0-1 1,0 1-1,-1 0 1,1-1-1,-1 1 0,1 0 1,-1-1-1,0 1 1,0-1-1,1 1 0,-1 0 1,0-1-1,0 1 1,0-1-1,-1 1 0,1-1 1,0 1-1,0-1 1,-1 1-1,1 0 1,-1-1-1,1 1 0,-1 0 1,0-1-1,-1-1 1,0 1-74,0 0 0,0 0 0,-1 0 0,1 0 1,-1 0-1,1 1 0,-1-1 0,0 1 0,1 0 0,-1-1 1,0 1-1,0 1 0,0-1 0,0 0 0,0 1 1,-6-1-1,4 1 17,0-1 0,-1 1 0,1 1 0,0-1 1,-1 1-1,1 0 0,0 0 0,0 1 0,0-1 0,0 1 0,0 0 1,0 1-1,0-1 0,0 1 0,1 0 0,0 0 0,-1 0 0,1 1 1,0-1-1,1 1 0,-1 0 0,1 0 0,0 1 0,-1-1 0,2 1 1,-1-1-1,1 1 0,-1 0 0,1 0 0,1 0 0,-1 0 0,1 0 1,0 1-1,0-1 0,0 7 0,0-4 15,1 0 1,0 1-1,0-1 1,1 0-1,0 0 1,0 0-1,1 0 1,0-1-1,0 1 1,1 0-1,0-1 1,0 1-1,1-1 1,0 0-1,0 0 1,1-1-1,6 8 1,-1-4 0,0 0 1,1 0 0,0-1-1,0-1 1,1 0 0,0-1-1,0 0 1,1-1 0,15 6-1,-14-7-121,1 0-1,-1-1 1,1 0-1,0-1 1,0-1-1,29 0 1,-39-1 49,0-2 0,0 1 0,0 0 0,1-1 0,-1 0 0,0 0-1,0-1 1,0 1 0,0-1 0,-1 0 0,1 0 0,0-1 0,-1 1 0,1-1 0,-1 0 0,0-1 0,0 1 0,0 0 0,-1-1 0,1 0 0,-1 0 0,6-8 0,-3-3-186,0 0 1,-2-1 0,1 1-1,-2-1 1,4-30 0,10-41 73,-16 80 194,2 1 0,-1 0 1,1-1-1,0 1 0,0 0 1,1 0-1,-1 1 0,1-1 1,1 1-1,5-6 1,-6 7 100,1 1-1,0-1 1,0 1 0,1 0 0,-1 1 0,1-1 0,-1 1 0,1 0 0,0 0 0,-1 1 0,1 0 0,0 0 0,0 0 0,0 1 0,0 0 0,0 0 0,0 0 0,10 2 0,-8 0 16,-1-1 0,1 1 0,0 0 1,0 1-1,-1 0 0,1 0 0,-1 1 0,0 0 0,0 0 0,0 0 1,-1 1-1,0 0 0,7 7 0,-8-6-104,1 1 1,-1 0-1,0 1 0,-1-1 0,0 1 1,0 0-1,-1 0 0,0 1 0,0-1 1,-1 0-1,0 1 0,-1 0 0,2 12 0,-3-15-62,0 0-1,0 0 1,0 0-1,-1 0 1,0 0-1,0 0 1,-1 0-1,1 0 0,-1-1 1,-1 1-1,1-1 1,-1 1-1,0-1 1,0 0-1,0 0 0,-1 0 1,1 0-1,-1-1 1,-1 1-1,-4 3 1,-1-1-279,0-1 1,-1 0 0,0 0 0,0-1-1,0 0 1,-1-1 0,1-1 0,-1 0-1,0 0 1,0-1 0,0-1 0,-1 0-1,1 0 1,0-1 0,0-1 0,-23-4-1,33 5 131,0-1-1,-1 0 0,1 1 0,0-1 1,0 0-1,0 0 0,0 0 0,0-1 0,0 1 1,0 0-1,0-1 0,1 0 0,-1 1 0,0-1 1,1 0-1,-1 0 0,1 0 0,0 0 0,0 0 1,-1 0-1,1 0 0,1 0 0,-1 0 1,0 0-1,0-1 0,0-1 0,-1-31-3546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54.886"/>
    </inkml:context>
    <inkml:brush xml:id="br0">
      <inkml:brushProperty name="width" value="0.05" units="cm"/>
      <inkml:brushProperty name="height" value="0.05" units="cm"/>
      <inkml:brushProperty name="color" value="#004F8B"/>
    </inkml:brush>
  </inkml:definitions>
  <inkml:trace contextRef="#ctx0" brushRef="#br0">0 1 10293,'0'0'5090,"42"134"-2689,-28-89-1168,1-6-929,-5-7-192,-4-6-112,-1-6-400,-5-7-1569,-29-9-7588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55.413"/>
    </inkml:context>
    <inkml:brush xml:id="br0">
      <inkml:brushProperty name="width" value="0.05" units="cm"/>
      <inkml:brushProperty name="height" value="0.05" units="cm"/>
      <inkml:brushProperty name="color" value="#004F8B"/>
    </inkml:brush>
  </inkml:definitions>
  <inkml:trace contextRef="#ctx0" brushRef="#br0">1 23 9604,'0'0'7028,"143"0"-7028,-106 0-32,-2-4-897,-8-3-1552,-4-4-3346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3:55.983"/>
    </inkml:context>
    <inkml:brush xml:id="br0">
      <inkml:brushProperty name="width" value="0.05" units="cm"/>
      <inkml:brushProperty name="height" value="0.05" units="cm"/>
      <inkml:brushProperty name="color" value="#004F8B"/>
    </inkml:brush>
  </inkml:definitions>
  <inkml:trace contextRef="#ctx0" brushRef="#br0">0 136 5923,'0'0'5023,"8"-17"-2966,-3 3-1664,-4 9-319,0 0 0,1 1 0,-1-1 0,1 0 0,1 0 0,-1 1 0,0-1 0,1 1 0,0 0 0,0 0 1,1 0-1,-1 0 0,1 0 0,-1 1 0,1 0 0,0 0 0,1 0 0,-1 0 0,0 0 0,1 1 0,9-4 1,21 0 305,1 1-1,0 1 1,0 2 0,45 3 0,-47 0-1,-14 0-128,-1 0 1,1 1-1,-1 2 1,0 0-1,32 11 1,-39-11-191,0 1 1,-1 0-1,0 1 1,0 0-1,-1 1 1,1 0-1,-2 1 1,1 0-1,-1 1 0,9 9 1,-16-15-65,1 0-1,0 0 1,-1 0-1,0 0 1,1 0 0,-1 1-1,-1-1 1,1 1 0,0 0-1,-1-1 1,0 1 0,0 0-1,0 0 1,0 0-1,-1 0 1,1 0 0,-1 0-1,0 0 1,0 0 0,-1 0-1,1 0 1,-1-1 0,0 1-1,0 0 1,0 0-1,0 0 1,-1-1 0,0 1-1,1-1 1,-1 1 0,-1-1-1,1 0 1,0 1 0,-1-1-1,1 0 1,-1-1-1,0 1 1,0 0 0,-5 2-1,-7 6-122,0-1 0,-1-1 1,0 0-1,0-1 0,-1-1 0,0 0 0,-24 5 0,-1-3-434,0-2 1,-1-1-1,-64-1 0,5-5-4108,52 0-1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12.092"/>
    </inkml:context>
    <inkml:brush xml:id="br0">
      <inkml:brushProperty name="width" value="0.05" units="cm"/>
      <inkml:brushProperty name="height" value="0.05" units="cm"/>
      <inkml:brushProperty name="color" value="#004F8B"/>
    </inkml:brush>
  </inkml:definitions>
  <inkml:trace contextRef="#ctx0" brushRef="#br0">2 262 4610,'0'0'2575,"0"16"-1343,2 51-93,2-31 96,-2-35-381,0-8 3,2-42 269,-3-12-1076,0 10-45,-1 0-1,-3 1 1,-12-62 0,20 128-16,0-1-1,1 1 1,1-1-1,1 0 1,0 0-1,0-1 1,2 0-1,0 0 1,0-1 0,1-1-1,1 0 1,24 20-1,-16-16 63,2 0 0,-1-2 0,2 0 0,0-2 0,0-1 0,1 0 0,41 11 0,-55-19-27,1 0 0,0-1 0,-1 0 0,1-1 0,0 0 0,0-1 0,0 0 0,-1-1 0,17-2 0,-22 2-15,-1-1 0,1 0-1,-1 1 1,0-1-1,0-1 1,0 1-1,0-1 1,0 1-1,-1-1 1,1 0-1,-1 0 1,0-1-1,0 1 1,0-1-1,0 1 1,0-1 0,-1 0-1,0 0 1,1 0-1,-2-1 1,1 1-1,0 0 1,1-10-1,0 1-122,0-1 0,-1 1 0,-1-1 0,0 0 0,-1 0 0,0 0 0,-4-20 0,4 30 86,-1 0 0,1 0-1,-1 0 1,0 0 0,0 1 0,-1-1 0,1 0-1,-1 0 1,0 1 0,0-1 0,0 1 0,0-1-1,-1 1 1,1 0 0,-1 0 0,0 0 0,0 0-1,0 1 1,0-1 0,0 1 0,-1 0 0,1-1-1,-1 2 1,0-1 0,1 0 0,-1 1 0,0 0 0,0-1-1,-5 1 1,7 1 48,0 0 0,0 0 0,0 0-1,0 0 1,0 0 0,1 1 0,-1-1 0,0 1-1,0 0 1,0-1 0,1 1 0,-1 0 0,0 0 0,1 0-1,-1 0 1,1 1 0,-1-1 0,1 0 0,-1 0-1,1 1 1,0-1 0,0 1 0,0 0 0,0-1 0,0 1-1,0 0 1,0-1 0,0 1 0,1 0 0,-1 0-1,1 0 1,-1-1 0,1 4 0,-3 8 6,1 0 0,0 1 0,1 21 0,1-28 53,0 1-51,1 0 1,0 0 0,0 0 0,1 0 0,-1-1 0,2 1-1,-1 0 1,1-1 0,1 0 0,-1 0 0,1 0 0,0 0-1,1 0 1,-1-1 0,1 0 0,1 0 0,-1 0 0,1-1-1,0 1 1,0-1 0,1-1 0,8 6 0,0-1-622,1-1 1,1 0-1,-1-1 1,1-1 0,1 0-1,-1-1 1,1-1-1,33 3 1,-9-6-4381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12.486"/>
    </inkml:context>
    <inkml:brush xml:id="br0">
      <inkml:brushProperty name="width" value="0.05" units="cm"/>
      <inkml:brushProperty name="height" value="0.05" units="cm"/>
      <inkml:brushProperty name="color" value="#004F8B"/>
    </inkml:brush>
  </inkml:definitions>
  <inkml:trace contextRef="#ctx0" brushRef="#br0">0 1 2817,'0'0'5683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12.858"/>
    </inkml:context>
    <inkml:brush xml:id="br0">
      <inkml:brushProperty name="width" value="0.05" units="cm"/>
      <inkml:brushProperty name="height" value="0.05" units="cm"/>
      <inkml:brushProperty name="color" value="#004F8B"/>
    </inkml:brush>
  </inkml:definitions>
  <inkml:trace contextRef="#ctx0" brushRef="#br0">280 260 6643,'0'0'416,"0"-17"446,1-7-459,1-1 477,-2 0 0,0 0-1,-5-30 1,4 50-841,-1 1-1,1-1 1,-1 0 0,0 1 0,0-1-1,-1 1 1,1 0 0,-1 0 0,0 0-1,0 0 1,-1 0 0,1 1 0,-1-1-1,1 1 1,-1 0 0,0 0 0,0 0-1,-1 1 1,1 0 0,-1-1 0,1 1-1,-1 1 1,1-1 0,-1 1 0,0 0-1,0 0 1,0 0 0,-9 0 0,8 1-57,-1-1 0,1 1 1,-1 1-1,1-1 1,-1 1-1,1 0 0,-1 1 1,1-1-1,0 1 1,0 1-1,0-1 0,0 1 1,0 0-1,0 0 0,1 1 1,-1 0-1,1 0 1,0 0-1,0 0 0,1 1 1,-6 6-1,5-3 24,1 1-1,-1-1 1,2 1-1,-1 0 1,1 0-1,1 0 1,0 0-1,0 0 1,1 1-1,0-1 1,0 1-1,1-1 1,0 1 0,1-1-1,0 0 1,1 1-1,4 16 1,6 8 250,0 0-1,2-1 1,23 40 0,-12-25 245,34 95-1,-50-116-475,-2 0 0,-1 1-1,-1 0 1,-1 0 0,-1 38 0,-3-63-26,1 0 1,-2 0-1,1 1 0,0-1 0,-1 0 1,0 0-1,1 0 0,-1 0 0,0 0 0,-1 0 1,1 0-1,0 0 0,-1 0 0,0 0 1,0-1-1,0 1 0,0-1 0,0 1 1,0-1-1,0 0 0,-1 0 0,0 0 1,-3 2-1,2-2 5,-1 0 1,1 0 0,-1-1-1,1 1 1,-1-1 0,0 0-1,0-1 1,0 1 0,1-1-1,-1 0 1,0 0 0,0-1-1,0 1 1,0-1-1,-5-2 1,7 2 2,-1-1 0,0 0 0,1 0-1,-1 0 1,1-1 0,0 1 0,0-1-1,0 0 1,0 0 0,0 0 0,1 0 0,0 0-1,-1-1 1,1 1 0,0-1 0,0 1 0,1-1-1,-1 0 1,1 0 0,0 0 0,0 0 0,0 0-1,0 0 1,1 0 0,0-6 0,-2-6 7,1 1 1,1-1 0,1 1-1,0 0 1,5-24-1,-2 26-19,0 0-1,0 1 1,1-1 0,1 1-1,0 1 1,0-1-1,1 1 1,1 0 0,0 1-1,1-1 1,-1 2-1,2-1 1,0 1 0,0 1-1,0-1 1,1 2-1,0 0 1,19-9 0,3 1 9,1 1 0,0 3 0,1 0 0,0 2 1,58-6-1,-85 14 4,3-1-3,0 1 0,0-1 0,-1-1 0,1 0 0,14-6 0,-23 8 5,1-1 0,0 1-1,-1-1 1,1 0-1,-1 0 1,0 0 0,0 0-1,0 0 1,0-1 0,0 1-1,0-1 1,-1 1-1,1-1 1,-1 0 0,1 1-1,-1-1 1,0 0 0,0 0-1,-1 0 1,1 0-1,0 0 1,-1 0 0,0-6-1,1 1-13,-1 0-1,0 0 1,0 0 0,-1 0-1,0 1 1,0-1-1,-1 0 1,0 0-1,0 1 1,-6-13 0,5 16 3,1 1 0,-1 0 1,1-1-1,-1 1 1,0 0-1,0 1 1,0-1-1,-1 0 0,1 1 1,-1 0-1,1 0 1,-1 0-1,0 0 1,0 0-1,0 1 0,0 0 1,0-1-1,0 2 1,0-1-1,0 0 1,-8 1-1,8-1 15,1 1 1,-1 0-1,0 0 1,0 0-1,1 0 1,-1 1-1,0-1 0,1 1 1,-1 0-1,1 0 1,-1 1-1,1-1 1,-1 1-1,1-1 1,0 1-1,0 0 0,0 0 1,-6 5-1,6-3 23,0 1 0,0-1 0,1 1 0,-1-1 0,1 1 0,0 0 0,0 0 0,0 0 0,1 0 0,0 0 0,0 0 0,-1 11 0,1-9-17,1 1 1,0 0-1,0-1 1,1 1-1,0 0 1,0-1-1,0 1 1,1-1-1,0 1 1,1-1-1,0 0 1,0 0-1,0 0 1,1 0-1,0-1 0,6 8 1,6 4-280,0-1 0,1-1 0,38 28 0,-50-41 122,17 15-1677,1-2-1,1 0 0,36 18 0,-32-23-1901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03.314"/>
    </inkml:context>
    <inkml:brush xml:id="br0">
      <inkml:brushProperty name="width" value="0.05" units="cm"/>
      <inkml:brushProperty name="height" value="0.05" units="cm"/>
      <inkml:brushProperty name="color" value="#004F8B"/>
    </inkml:brush>
  </inkml:definitions>
  <inkml:trace contextRef="#ctx0" brushRef="#br0">2 207 2993,'0'-17'254,"-2"-57"773,2 70-850,0-1-1,0 1 1,1 0 0,-1 0-1,1-1 1,0 1 0,0 0-1,1 0 1,-1 0 0,1 0 0,0 0-1,0 0 1,0 0 0,0 1-1,1-1 1,-1 1 0,1-1-1,0 1 1,0 0 0,0 0-1,1 1 1,-1-1 0,1 1 0,-1-1-1,1 1 1,0 0 0,0 0-1,0 1 1,0-1 0,8-1-1,9-1 182,0 0-1,1 2 0,-1 0 0,40 3 0,-32-1 517,-19 0-735,0 1-1,1 1 1,-1 0 0,0 0-1,0 1 1,0 0 0,-1 0-1,1 1 1,-1 1 0,1 0-1,-2 0 1,1 0 0,0 1-1,-1 1 1,0-1 0,-1 1-1,1 1 1,-1-1 0,-1 1-1,1 1 1,4 8 0,-4-6-92,-1 0 1,0 0 0,-1 1-1,0 0 1,0 0 0,-1 0-1,-1 1 1,0-1-1,-1 1 1,-1 0 0,0-1-1,0 1 1,-1 0 0,-1 0-1,0 0 1,-5 23-1,2-27-73,1 0-1,-1-1 1,-1 0-1,1 0 1,-1 0-1,-1 0 1,1-1-1,-1 0 1,-1 0-1,1-1 1,-1 1-1,0-1 1,-1-1-1,1 1 1,-1-1-1,-11 4 1,2 0-237,0-1 0,0-1 0,-1 0 0,0-2 0,-1 0 0,-36 5 0,41-9 169,2 1-269,0-1 0,-1 0 0,1-1 1,-24-3-1,34 3 331,0-1 0,0 1 1,0-1-1,0 1 0,0-1 0,0 0 1,0 0-1,0 0 0,0 0 1,0 0-1,0 0 0,1-1 1,-1 1-1,1 0 0,-1-1 1,1 1-1,-1-1 0,1 0 0,0 0 1,0 1-1,-1-1 0,2 0 1,-1 0-1,0 0 0,0 0 1,0 0-1,1 0 0,-1 0 1,1 0-1,0-1 0,0 1 0,0 0 1,0 0-1,0-3 0,1 1 18,0 1 0,0 0 0,0 0-1,1 0 1,-1 0 0,1 0 0,0 0 0,0 0-1,0 1 1,0-1 0,0 1 0,1-1 0,-1 1-1,1 0 1,-1 0 0,1 0 0,0 0-1,0 0 1,0 1 0,0-1 0,0 1 0,0 0-1,4-1 1,7-4 23,1 2 1,0 0-1,29-4 0,-34 6 148,0 1 1,0 0-1,0 1 0,0 0 0,1 1 0,-1 0 1,12 3-1,-16-2-65,-1 0 1,1 1-1,-1 0 1,1 0-1,-1 0 1,0 0 0,0 1-1,0 0 1,-1 0-1,1 0 1,-1 1-1,0 0 1,3 5-1,12 15 193,1-1-1,1 0 1,26 22-1,-37-38-215,1 0-1,0-1 0,0 0 0,0-1 1,1 0-1,0-1 0,0 0 0,0-1 1,0 0-1,18 2 0,-14-2 30,1-2 0,1 0-1,-1-1 1,0-1-1,0 0 1,0-1 0,18-4-1,-28 3-79,-1 1 1,1-2-1,-1 1 0,0 0 0,0-1 0,0 0 1,0-1-1,-1 0 0,1 1 0,-1-2 0,0 1 1,0 0-1,0-1 0,-1 0 0,0 0 0,0-1 1,0 1-1,0-1 0,-1 0 0,5-11 0,-6 11-18,0 0-1,0 0 0,-1 0 1,0 0-1,0 0 0,0 0 1,-1-1-1,0 1 0,0 0 1,-1 0-1,0 0 0,0 0 1,0 0-1,-1 0 0,1 0 1,-1 0-1,-5-8 0,6 11 9,-1-1 0,0 1-1,0 0 1,-1 0 0,1 0-1,-1 0 1,1 0 0,-1 1-1,0-1 1,0 1 0,0 0 0,0 0-1,0 0 1,-1 0 0,1 1-1,0-1 1,-1 1 0,0 0-1,1 0 1,-1 0 0,0 0 0,1 0-1,-1 1 1,0 0 0,0 0-1,1 0 1,-1 0 0,0 1-1,-7 1 1,9-1 12,-1 1 1,0-1-1,1 1 0,-1 0 0,1 0 0,0 0 0,0 0 1,-1 0-1,1 1 0,0-1 0,1 1 0,-1-1 0,0 1 1,1 0-1,0-1 0,-1 1 0,1 0 0,0 0 0,0 0 1,1 0-1,-1 0 0,1 0 0,-1 0 0,1 5 0,-2 11 289,1 1 0,2 27-1,0-39-250,0 0 0,1-1 1,0 1-1,0 0 0,1 0 0,0-1 0,0 1 0,1-1 0,0 0 0,0 0 1,1-1-1,-1 1 0,2-1 0,-1 0 0,1 0 0,0-1 0,0 1 0,0-1 1,1-1-1,-1 1 0,10 3 0,-2 0-264,0-1-1,1-1 1,0 0-1,18 5 1,-18-8-922,1 1 0,-1-2-1,30 1 1,-11-7-3855,-7-16-3680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13.233"/>
    </inkml:context>
    <inkml:brush xml:id="br0">
      <inkml:brushProperty name="width" value="0.05" units="cm"/>
      <inkml:brushProperty name="height" value="0.05" units="cm"/>
      <inkml:brushProperty name="color" value="#004F8B"/>
    </inkml:brush>
  </inkml:definitions>
  <inkml:trace contextRef="#ctx0" brushRef="#br0">8 443 352,'0'0'7332,"0"-16"-4723,-8-137 4122,10 152-6724,0 0 0,0 0 1,0 0-1,0 1 0,-1-1 1,1 1-1,0-1 0,0 1 1,1 0-1,-1 0 0,0 0 1,0 0-1,0 0 0,0 0 0,3 1 1,1-1-10,13 2 18,1 0 0,-1 1 1,0 1-1,37 12 0,-38-9 30,1-2-1,-1 0 1,2-1-1,37 2 1,-56-8 7,-1 0-1,1 0 1,0-1 0,-1 1 0,0 0-1,1-1 1,-1 1 0,0-1-1,0 1 1,0 0 0,-1-3 0,1 1 0,-19-281-998,19 282-880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13.674"/>
    </inkml:context>
    <inkml:brush xml:id="br0">
      <inkml:brushProperty name="width" value="0.05" units="cm"/>
      <inkml:brushProperty name="height" value="0.05" units="cm"/>
      <inkml:brushProperty name="color" value="#004F8B"/>
    </inkml:brush>
  </inkml:definitions>
  <inkml:trace contextRef="#ctx0" brushRef="#br0">214 1 7299,'0'0'4098,"-110"67"-3954,85-32-128,7 1-32,3-4-208,1-6-880,1-10-769,-5-10-1649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14.065"/>
    </inkml:context>
    <inkml:brush xml:id="br0">
      <inkml:brushProperty name="width" value="0.05" units="cm"/>
      <inkml:brushProperty name="height" value="0.05" units="cm"/>
      <inkml:brushProperty name="color" value="#004F8B"/>
    </inkml:brush>
  </inkml:definitions>
  <inkml:trace contextRef="#ctx0" brushRef="#br0">341 1 5891,'0'0'1921,"-127"31"-849,88 5-256,-3 6-816,-1 13 0,-1 0-1392,-1-2-1714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15.026"/>
    </inkml:context>
    <inkml:brush xml:id="br0">
      <inkml:brushProperty name="width" value="0.05" units="cm"/>
      <inkml:brushProperty name="height" value="0.05" units="cm"/>
      <inkml:brushProperty name="color" value="#004F8B"/>
    </inkml:brush>
  </inkml:definitions>
  <inkml:trace contextRef="#ctx0" brushRef="#br0">1 135 5923,'0'0'3188,"14"1"-2580,1 0-515,41 3 796,77-5-1,-130 0-885,0 1-1,-1-1 0,1 1 1,0-1-1,0 0 1,-1 0-1,1 0 0,-1-1 1,1 1-1,-1-1 1,0 1-1,1-1 0,-1 0 1,0 0-1,0 1 1,0-2-1,0 1 0,-1 0 1,1 0-1,0-1 1,-1 1-1,0-1 0,1 1 1,-1-1-1,0 1 0,0-1 1,-1 0-1,1 1 1,-1-1-1,1 0 0,-1 0 1,0 0-1,0 0 1,0 1-1,0-1 0,0 0 1,-1 0-1,1 0 1,-1 1-1,0-1 0,0 0 1,0 1-1,0-1 1,0 1-1,-1-1 0,1 1 1,-1-1-1,0 1 0,1 0 1,-1 0-1,0 0 1,0 0-1,0 0 0,-1 0 1,1 1-1,0-1 1,-5-1-1,1 0-32,0 0 0,0 1 0,-1 0 1,1 0-1,0 1 0,-1 0 0,0 0 0,1 0 0,-1 1 0,1 0 0,-1 0 0,0 1 1,1-1-1,-12 4 0,14-2 56,-1 0 0,1-1 1,0 2-1,0-1 0,0 0 1,0 1-1,1 0 0,-1 0 1,1 0-1,-1 0 0,1 1 1,0-1-1,0 1 0,1 0 1,-1 0-1,1 0 0,0 0 0,0 0 1,0 1-1,0-1 0,-1 7 1,1-1 104,-1 0 0,1 0-1,1 0 1,0 0 0,0 0 0,1 0 0,0 0 0,1 0 0,0 0 0,4 15 0,-3-18-85,1 0 0,0 0 0,0 0 1,0-1-1,1 1 0,0-1 0,0 0 1,1 0-1,-1 0 0,1-1 0,0 0 0,1 0 1,0 0-1,-1 0 0,8 3 0,-3-2-148,1 0 0,1 0 0,-1-1 0,1-1 0,0 0 0,14 3 0,41-1-4775,-42-8-1313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15.358"/>
    </inkml:context>
    <inkml:brush xml:id="br0">
      <inkml:brushProperty name="width" value="0.05" units="cm"/>
      <inkml:brushProperty name="height" value="0.05" units="cm"/>
      <inkml:brushProperty name="color" value="#004F8B"/>
    </inkml:brush>
  </inkml:definitions>
  <inkml:trace contextRef="#ctx0" brushRef="#br0">0 1 6931,'0'0'5283,"42"116"-4067,-40-75-415,2 0-209,2-6-208,2-3-288,7-3-16,4-1-64,3-3-16,7-7-208,5-3-1121,7-5-1536,4-9-961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15.731"/>
    </inkml:context>
    <inkml:brush xml:id="br0">
      <inkml:brushProperty name="width" value="0.05" units="cm"/>
      <inkml:brushProperty name="height" value="0.05" units="cm"/>
      <inkml:brushProperty name="color" value="#004F8B"/>
    </inkml:brush>
  </inkml:definitions>
  <inkml:trace contextRef="#ctx0" brushRef="#br0">313 192 8020,'0'0'2870,"2"-16"-1149,1 4-1312,0 4-204,-1 0 0,0 0 0,0 0 0,-1-1 1,0 1-1,-1-1 0,0 1 0,0 0 0,-1-1 0,0 1 1,-3-15-1,2 20-173,-1 0 1,1-1-1,-1 1 1,1 0-1,-1 0 0,0 0 1,0 1-1,-1-1 1,1 1-1,0 0 1,-1 0-1,1 0 1,-1 0-1,0 0 0,0 1 1,0 0-1,0 0 1,0 0-1,0 0 1,-4 0-1,-13-2-61,0 2 0,-35 1-1,31 1 42,19-2-18,1 1-1,0 1 1,-1-1-1,1 1 0,0 0 1,-1 0-1,1 0 1,0 1-1,0 0 1,0 0-1,0 0 0,0 0 1,0 1-1,1 0 1,-1 0-1,1 0 1,0 1-1,-6 5 0,7-4 7,0 0 0,0 0-1,0 0 1,1 0 0,0 0-1,0 0 1,0 0 0,1 1 0,-1-1-1,1 1 1,1 0 0,-1-1-1,1 1 1,0-1 0,0 1-1,1 0 1,1 9 0,0-9 16,0 0 1,0 0 0,0 0 0,1 0-1,0 0 1,1-1 0,-1 1-1,1-1 1,0 0 0,0 0 0,0 0-1,1-1 1,0 0 0,0 1-1,0-1 1,0-1 0,1 1 0,7 3-1,-1-1 8,1 0 0,-1 0 0,1-2 0,0 1 0,1-2 0,-1 1 0,23 1 0,-31-5-7,2 1-41,0 0 0,1-1 0,-1 0 0,0 0 0,1-1 0,12-3 0,-18 4 4,0-1 0,0 0 0,0 0 0,0-1 0,-1 1 0,1 0 0,0 0-1,-1-1 1,1 1 0,-1-1 0,0 0 0,1 1 0,-1-1 0,0 0 0,0 0 0,0 0 0,0 1 0,0-1-1,-1 0 1,1 0 0,0 0 0,-1-1 0,0 1 0,1 0 0,-1 0 0,0 0 0,0 0 0,0-2 0,-1-13-70,0 1 0,-1 0 1,0 0-1,-2 1 1,0-1-1,0 0 0,-1 1 1,-1 0-1,-16-28 1,9 15 307,9 47 892,4 16-1313,1-25 212,1 0 1,0 0-1,1-1 0,0 1 0,0-1 1,1 1-1,0-1 0,1 0 0,0 0 1,1-1-1,-1 0 0,1 0 0,1 0 1,0 0-1,8 6 0,-3-3-300,-1-1-1,1 0 1,1-1-1,0 0 1,0-1-1,1 0 1,0-1-1,0-1 1,20 6-1,-27-10-369,-1-1 0,1 0 0,0 0 0,-1-1 1,1 1-1,0-1 0,9-2 0,12-6-3837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16.096"/>
    </inkml:context>
    <inkml:brush xml:id="br0">
      <inkml:brushProperty name="width" value="0.05" units="cm"/>
      <inkml:brushProperty name="height" value="0.05" units="cm"/>
      <inkml:brushProperty name="color" value="#004F8B"/>
    </inkml:brush>
  </inkml:definitions>
  <inkml:trace contextRef="#ctx0" brushRef="#br0">2 1 5955,'0'0'4194,"-2"99"-3458,2-28 465,13 1-481,1-1-224,1-7-176,-1-9-256,1-6-32,-3-6-32,-4-13-144,-5-12-960,-3-8-769,-7-22-7171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16.424"/>
    </inkml:context>
    <inkml:brush xml:id="br0">
      <inkml:brushProperty name="width" value="0.05" units="cm"/>
      <inkml:brushProperty name="height" value="0.05" units="cm"/>
      <inkml:brushProperty name="color" value="#004F8B"/>
    </inkml:brush>
  </inkml:definitions>
  <inkml:trace contextRef="#ctx0" brushRef="#br0">0 88 2897,'0'0'9573,"118"48"-8597,-97-20-560,0 6-272,-3-2-96,-1-1-48,-3-3-400,-6-9-1825,-3-10-1104</inkml:trace>
  <inkml:trace contextRef="#ctx0" brushRef="#br0" timeOffset="1">186 2 6403,'0'0'2385,"94"-2"-9252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16.782"/>
    </inkml:context>
    <inkml:brush xml:id="br0">
      <inkml:brushProperty name="width" value="0.05" units="cm"/>
      <inkml:brushProperty name="height" value="0.05" units="cm"/>
      <inkml:brushProperty name="color" value="#004F8B"/>
    </inkml:brush>
  </inkml:definitions>
  <inkml:trace contextRef="#ctx0" brushRef="#br0">0 109 2353,'0'0'7403,"19"6"-5538,-4-1-1411,-4 0-136,-1-1 1,1-1-1,0 0 0,0 0 0,0-1 1,1 0-1,-1-1 0,0 0 0,21-2 1,-30 1-282,-1 0 0,1 0 1,-1-1-1,1 1 0,-1 0 0,1-1 1,-1 1-1,0-1 0,1 1 1,-1-1-1,1 0 0,-1 0 1,0 1-1,0-1 0,1 0 1,-1 0-1,0 0 0,0 0 0,0-1 1,0 1-1,0 0 0,0 0 1,-1-1-1,1 1 0,0 0 1,-1-1-1,1 1 0,-1-1 1,1 1-1,-1-1 0,1 1 0,-1-1 1,0 1-1,0-1 0,0 1 1,0-1-1,0 1 0,0-1 1,0 1-1,-1-1 0,0-1 1,-2-7-53,0-1 0,-1 1 0,-1 0 0,-10-18 1,1 2 41,14 25 51,0 2-77,1 1-1,0 0 1,-1-1 0,1 1 0,0-1-1,0 1 1,0-1 0,0 1 0,1-1 0,-1 0-1,0 0 1,3 3 0,2 2 26,10 13 121,89 98 206,-104-117-372,-1 1 1,1 0 0,0-1 0,0 1 0,0-1 0,0 1-1,0-1 1,0 0 0,0 1 0,0-1 0,0 0-1,0 0 1,0 0 0,0 1 0,0-1 0,0 0 0,0 0-1,0-1 1,0 1 0,0 0 0,0 0 0,0 0-1,0-1 1,0 1 0,0 0 0,0-1 0,0 1 0,-1-1-1,1 1 1,0-1 0,0 0 0,1-1 0,30-29-55,-18 16-74,-1 3 179,1 0-1,0 1 1,0 1-1,32-17 1,-43 25-6,0 0-1,0 1 1,1 0 0,-1 0 0,0 0 0,0 0 0,1 0 0,-1 0-1,0 1 1,1 0 0,-1 0 0,0 0 0,1 0 0,-1 0-1,1 1 1,-1-1 0,0 1 0,1 0 0,-1 0 0,0 0 0,0 0-1,0 1 1,0-1 0,0 1 0,0 0 0,0 0 0,-1 0-1,1 0 1,0 0 0,-1 1 0,0-1 0,0 1 0,4 5-1,-1 0-57,-1-1 0,0 1 0,0 1 0,0-1 0,-1 0 0,-1 1 0,3 10 0,0 36-2957,-5-13-3073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19.580"/>
    </inkml:context>
    <inkml:brush xml:id="br0">
      <inkml:brushProperty name="width" value="0.05" units="cm"/>
      <inkml:brushProperty name="height" value="0.05" units="cm"/>
      <inkml:brushProperty name="color" value="#004F8B"/>
    </inkml:brush>
  </inkml:definitions>
  <inkml:trace contextRef="#ctx0" brushRef="#br0">299 0 288,'0'0'2180,"-4"13"-1548,-16 42 281,-33 62-1,26-61-465,3 2 0,2 0 0,3 1 0,2 1 0,-16 116 0,3 315 619,5-123-132,1 41-363,30-61-63,0-246-407,29 141 0,14 13 188,111 454 601,-89-462-813,28 88-20,-68-246-65,73 145-1,-53-139 19,-3 3 0,41 128 0,-39-93 32,6-3 0,95 165 0,-70-143-24,-68-128-18,149 272 46,-123-234-29,3-1-1,77 86 1,-25-46 246,4-4 0,127 97 0,-44-49-82,-71-56-66,152 97 0,346 137 363,-558-299-406,84 35 52,2-5 0,259 67 0,300 23-83,-665-140-35,348 53 107,153 32-208,-432-67 53,113 43-1,-106-28-75,2-5-1,189 34 1,-151-37-118,-83-15 208,97 9-1,-17-3 180,-34-4-996,-36-12-2954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03.650"/>
    </inkml:context>
    <inkml:brush xml:id="br0">
      <inkml:brushProperty name="width" value="0.05" units="cm"/>
      <inkml:brushProperty name="height" value="0.05" units="cm"/>
      <inkml:brushProperty name="color" value="#004F8B"/>
    </inkml:brush>
  </inkml:definitions>
  <inkml:trace contextRef="#ctx0" brushRef="#br0">189 1 7571,'0'0'3138,"-127"73"-5123,96-27-96,0 3-1008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23.196"/>
    </inkml:context>
    <inkml:brush xml:id="br0">
      <inkml:brushProperty name="width" value="0.05" units="cm"/>
      <inkml:brushProperty name="height" value="0.05" units="cm"/>
      <inkml:brushProperty name="color" value="#004F8B"/>
    </inkml:brush>
  </inkml:definitions>
  <inkml:trace contextRef="#ctx0" brushRef="#br0">11 601 896,'0'0'6350,"-11"12"1213,40-14-6957,0 0 1,-1-2-1,0-1 0,0-1 0,45-17 0,133-65-378,-198 85-171,41-21 34,-2-1 0,0-3 1,69-53-1,-89 58-14,0-2 1,-2 0-1,0-1 1,-2-2-1,-1 0 1,26-46-1,9-18 118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23.559"/>
    </inkml:context>
    <inkml:brush xml:id="br0">
      <inkml:brushProperty name="width" value="0.05" units="cm"/>
      <inkml:brushProperty name="height" value="0.05" units="cm"/>
      <inkml:brushProperty name="color" value="#004F8B"/>
    </inkml:brush>
  </inkml:definitions>
  <inkml:trace contextRef="#ctx0" brushRef="#br0">0 162 8196,'0'0'6301,"23"-17"-5799,-3 1-413,-9 6-56,0 0 1,1 2 0,0-1-1,0 2 1,1-1 0,0 2-1,0 0 1,1 0-1,0 1 1,20-4 0,42-7 113,1 4 1,144-5 0,-218 17-145,-1 0 0,1 0 0,-1 1 0,1-1 0,-1 0 1,1 1-1,-1 0 0,0 0 0,1-1 0,-1 1 0,0 0 1,0 1-1,1-1 0,-1 0 0,0 1 0,0-1 0,0 1 1,-1 0-1,1-1 0,3 5 0,-3-2 12,1 0 0,-1 1 0,0-1 0,-1 1 0,1-1 0,-1 1 1,1 0-1,-2 0 0,1-1 0,0 7 0,-1 5 55,0 0 1,-1 0 0,-1 0 0,0 0-1,-9 27 1,4-20-15,1 0 1,1 0-1,1 1 1,1-1-1,0 27 1,2-25-1613,-2-7-2227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24.418"/>
    </inkml:context>
    <inkml:brush xml:id="br0">
      <inkml:brushProperty name="width" value="0.05" units="cm"/>
      <inkml:brushProperty name="height" value="0.05" units="cm"/>
      <inkml:brushProperty name="color" value="#004F8B"/>
    </inkml:brush>
  </inkml:definitions>
  <inkml:trace contextRef="#ctx0" brushRef="#br0">18 498 5170,'0'0'6286,"-3"3"-5192,3-2-1060,0-1 0,-1 1 1,1-1-1,0 1 0,0-1 0,-1 1 1,1-1-1,0 0 0,-1 1 1,1-1-1,-1 1 0,1-1 0,-1 0 1,1 1-1,0-1 0,-1 0 1,1 0-1,-1 1 0,1-1 0,-1 0 1,1 0-1,-1 0 0,0 0 0,1 0 1,-1 0-1,1 1 0,-1-1 1,-2-14 1132,14-36-312,24-36-823,75-133-1,-79 162 13,-24 43-26,-3 6-12,0 0 0,1 0 0,-1 0-1,2 1 1,-1-1 0,10-8 0,-14 15-2,-1 0 0,1 1 0,0-1 0,0 1 0,0-1 0,0 1 0,0-1 0,0 1 0,0 0 1,1-1-1,-1 1 0,0 0 0,0 0 0,0 0 0,0 0 0,0 0 0,0 0 0,0 0 0,0 0 0,1 0 0,-1 0 0,0 1 0,0-1 0,0 0 1,0 1-1,0-1 0,0 1 0,0-1 0,0 1 0,0 0 0,0-1 0,-1 1 0,1 0 0,0 0 0,0-1 0,-1 1 0,1 0 0,0 0 0,0 2 0,27 43 119,-24-38-45,144 277 1389,-147-283-1597,0-1 0,0 0 1,-1 1-1,1-1 0,0 1 0,-1-1 1,1 1-1,-1-1 0,0 1 0,1 0 0,-1-1 1,0 1-1,0-1 0,0 3 0,-1-3-162,0 0 0,0 0 0,0-1 0,0 1-1,0-1 1,0 1 0,0 0 0,0-1 0,0 0 0,0 1-1,0-1 1,-1 0 0,1 0 0,0 1 0,0-1 0,0 0-1,-1 0 1,1 0 0,0 0 0,0-1 0,-2 1 0,-37 0-6189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24.809"/>
    </inkml:context>
    <inkml:brush xml:id="br0">
      <inkml:brushProperty name="width" value="0.05" units="cm"/>
      <inkml:brushProperty name="height" value="0.05" units="cm"/>
      <inkml:brushProperty name="color" value="#004F8B"/>
    </inkml:brush>
  </inkml:definitions>
  <inkml:trace contextRef="#ctx0" brushRef="#br0">1 100 8980,'0'0'3495,"24"1"-2353,164 5-475,-134-9-1166,0-2 0,-1-3 0,0-2 0,0-3 0,-1-1 1,79-35-1,-130 48 541,0 1 0,0-1 1,0 1-1,0-1 0,0 1 1,0 0-1,0-1 0,0 1 1,0 0-1,0 0 0,1-1 1,-1 1-1,0 0 0,0 0 0,0 0 1,0 1-1,0-1 0,0 0 1,0 0-1,2 1 0,0 18 1971,-2 1-1609,0-6 53,2 1-1,0-1 1,0 1-1,2-1 1,10 26-1,-3-18-802,1 0-1,24 33 1,-58-59-8616,-9-17 2543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25.334"/>
    </inkml:context>
    <inkml:brush xml:id="br0">
      <inkml:brushProperty name="width" value="0.05" units="cm"/>
      <inkml:brushProperty name="height" value="0.05" units="cm"/>
      <inkml:brushProperty name="color" value="#004F8B"/>
    </inkml:brush>
  </inkml:definitions>
  <inkml:trace contextRef="#ctx0" brushRef="#br0">1 216 9845,'0'0'3398,"18"-1"-3027,12 0-307,180-1 105,-177 4-167,-1 0 0,1 3 0,-1 0 0,54 17 0,-76-18 18,-1 0-1,0 0 1,-1 1 0,1 0-1,-1 1 1,0 0 0,0 0 0,0 1-1,-1 0 1,0 0 0,-1 0-1,0 1 1,0 0 0,0 0-1,-1 1 1,0 0 0,5 14-1,-2-2 224,-2 0-1,0 0 1,-2 1-1,0 0 1,-2 0-1,1 41 1,-3-62-11,-2-3-148,0 0 0,0 0 0,0 1 0,0-1 0,0-1 0,1 1 1,-1 0-1,1 0 0,-1 0 0,1-1 0,0 1 0,0-1 0,-1-3 0,0 1 9,-7-16-71,1-1-1,1 0 1,0 0 0,2-1 0,1 0 0,-2-30 0,5-138-359,1 184 327,0 1 1,1-1 0,0 0 0,0 1 0,0-1 0,1 1-1,0-1 1,0 1 0,1 0 0,0 0 0,0 0 0,0 0-1,1 0 1,0 1 0,0 0 0,8-9 0,-5 9 24,-1 0 0,1 1 1,0 0-1,0 0 0,1 0 1,-1 1-1,1 0 0,0 1 1,0-1-1,0 2 0,0-1 1,0 1-1,11 0 0,7-1 99,0 2-1,0 1 1,0 1-1,0 1 1,0 1 0,27 9-1,-42-10-103,0 0 0,0 1 0,-1 0 0,0 1 0,0 0 0,0 1-1,-1 0 1,0 0 0,0 1 0,0 0 0,-1 1 0,0 0 0,0 0 0,-1 1 0,0 0-1,10 17 1,-15-22-15,0-1-1,-1 1 1,1-1-1,-1 1 1,0 0-1,0 0 1,0-1 0,0 1-1,-1 0 1,1 0-1,-1 0 1,0 0-1,0 0 1,0 0-1,-1 0 1,0-1-1,1 1 1,-1 0-1,-2 4 1,1-4-2,-1 0 0,0 0 0,1 0 0,-1 0 0,-1-1 0,1 1 1,-1-1-1,1 0 0,-1 0 0,0 0 0,0 0 0,0-1 0,-6 3 0,-12 4-162,-1-1-1,0 0 0,0-2 1,-44 5-1,67-10 165,-208 29-5595,159-23 2127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31.118"/>
    </inkml:context>
    <inkml:brush xml:id="br0">
      <inkml:brushProperty name="width" value="0.05" units="cm"/>
      <inkml:brushProperty name="height" value="0.05" units="cm"/>
      <inkml:brushProperty name="color" value="#004F8B"/>
    </inkml:brush>
  </inkml:definitions>
  <inkml:trace contextRef="#ctx0" brushRef="#br0">216 297 1905,'0'0'4055,"8"-17"-2529,26-54-136,-31 66-1083,-1-1 0,0 1-1,0-1 1,0 1 0,0-1 0,-1 0 0,0 0-1,-1 1 1,1-1 0,-1 0 0,0 0-1,0 0 1,-2-8 0,1 11-219,0-1 0,0 1 0,-1-1 0,0 1-1,1 0 1,-1 0 0,0-1 0,0 2 0,-1-1 0,1 0 0,-1 0 0,1 1-1,-1-1 1,0 1 0,0 0 0,-4-3 0,-2 1-79,0 0 1,0 0-1,-1 1 0,1 1 1,-1 0-1,1 0 0,-1 0 1,0 1-1,0 1 1,0 0-1,0 0 0,0 1 1,-9 2-1,14-2-9,0 0 0,1 0 0,0 1 0,-1 0 0,1 0 0,0 0 1,0 0-1,0 1 0,0-1 0,0 1 0,1 0 0,-1 0 0,1 1 0,0-1 0,-1 1 0,2-1 0,-1 1 0,0 0 0,1 0 0,0 0 0,0 1 0,0-1 1,0 0-1,1 1 0,0-1 0,0 1 0,0 0 0,0-1 0,1 1 0,0 0 0,0-1 0,0 1 0,0 0 0,1-1 0,0 1 0,0 0 0,0-1 0,0 1 1,1-1-1,0 0 0,0 1 0,3 5 0,2-3 27,0 0 1,0-1 0,1 1-1,-1-2 1,1 1-1,0-1 1,1 0 0,0-1-1,-1 0 1,1 0 0,18 5-1,0-2 118,0-1 0,55 4-1,-70-9-115,32 2 81,0-1-1,45-5 1,-78 2-91,-1 0-1,0-1 1,1 0 0,-1 0-1,0-1 1,0 0 0,0-1-1,0 0 1,-1-1 0,0 0-1,0 0 1,0-1 0,0 0-1,9-10 1,-15 12-15,0 1 0,-1-1-1,1-1 1,-1 1 0,0 0 0,0-1-1,0 1 1,-1-1 0,0 1 0,0-1-1,0 0 1,0 1 0,0-1 0,-1 0-1,0 0 1,0 1 0,-1-1 0,1 0-1,-1 0 1,0 1 0,0-1 0,-1 0-1,1 1 1,-1-1 0,0 1 0,0 0-1,0 0 1,-1 0 0,0 0 0,0 0-1,0 0 1,0 1 0,0-1 0,-1 1-1,1 0 1,-1 0 0,0 0 0,0 0-1,0 1 1,0 0 0,-7-3-1,14 16-702,8 5 630,-4-10 75,0 0-1,1-1 1,-1 0-1,1 0 1,0 0 0,0-1-1,1-1 1,-1 1-1,1-1 1,10 2-1,2-1 110,-1-1 0,1-1 0,29 0-1,-48-3-101,0 0-1,1 0 0,-1 0 0,0 0 1,0 0-1,0 0 0,0-1 1,0 1-1,0-1 0,-1 1 0,1-1 1,0 0-1,-1 0 0,0 0 1,1 0-1,-1 0 0,0 0 0,0 0 1,0 0-1,0 0 0,0 0 0,0-1 1,-1 1-1,2-5 0,10-59-153,-11 55 86,4-21 43,3 30-78,8 18-185,11 26 189,-2 1 1,-1 1-1,20 54 1,43 148 701,-77-217-578,5 14 28,33 117 81,-45-144-152,0 0-1,-1 0 0,0 0 1,-1 0-1,-1 1 0,-1-1 1,-5 31-1,4-41 12,0-1 1,0 1-1,0-1 1,-1 1-1,0-1 1,0 0-1,-1 0 1,0-1-1,1 1 1,-1-1-1,-1 0 1,1 0-1,-1 0 1,1 0-1,-1-1 1,0 0-1,0 0 1,-1 0-1,1 0 1,-1-1-1,1 0 1,-1 0-1,-6 0 1,-9 4 51,-1-2 0,0-1-1,0-1 1,-43-1 0,56-1-59,-1-1 0,0-1 1,0 0-1,1 0 0,-1-1 0,1 0 0,0 0 0,0-1 0,0-1 0,0 1 0,1-1 0,-1-1 0,1 1 0,1-2 0,-1 1 1,1-1-1,0 0 0,1 0 0,-1-1 0,1 0 0,1 0 0,0 0 0,0-1 0,0 0 0,1 0 0,1 0 0,0 0 0,0-1 0,0 1 1,1-1-1,1 0 0,0 1 0,0-1 0,1 0 0,0 0 0,0 0 0,1 0 0,1 1 0,0-1 0,0 0 0,0 1 0,2 0 1,-1-1-1,1 1 0,0 0 0,1 1 0,0-1 0,11-13 0,16-14-2509,59-49-1,-26 30-3094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31.852"/>
    </inkml:context>
    <inkml:brush xml:id="br0">
      <inkml:brushProperty name="width" value="0.05" units="cm"/>
      <inkml:brushProperty name="height" value="0.05" units="cm"/>
      <inkml:brushProperty name="color" value="#004F8B"/>
    </inkml:brush>
  </inkml:definitions>
  <inkml:trace contextRef="#ctx0" brushRef="#br0">366 408 6451,'0'0'1059,"-20"-14"-130,-128-94 3046,142 103-3883,0 2 1,0-1-1,-1 1 0,1 0 1,-1 0-1,0 1 1,0-1-1,0 2 1,0-1-1,0 1 1,0 0-1,0 0 0,-8 1 1,11 1-90,0-1-1,0 1 1,0 0 0,0 0 0,0 1-1,0-1 1,1 1 0,-1-1 0,0 1 0,1 1-1,0-1 1,-1 0 0,1 1 0,0-1-1,0 1 1,0 0 0,1 0 0,-1 0-1,1 1 1,0-1 0,0 1 0,0-1-1,0 1 1,-2 4 0,2-2 7,-1 1 0,1-1 0,0 1 0,0-1 0,1 1 0,-1 0 0,1 0 0,1-1 0,0 1 0,0 0 0,0 0 0,1 0 0,0 0 0,0 0 0,0-1 0,1 1 0,0-1 0,4 8 0,-2-7 3,0-1 0,0 1 0,1-1 1,0 0-1,0-1 0,0 1 0,1-1 0,0 0 0,0 0 0,0 0 0,0-1 1,1 0-1,0-1 0,0 1 0,13 3 0,9 1 59,0-1 0,0-2-1,0-1 1,0-1 0,1-1-1,-1-2 1,34-4 0,-55 4-61,0-1 1,0 0-1,0 0 1,0-1-1,0 0 1,0-1-1,-1 1 0,1-2 1,-1 1-1,1-1 1,-1 0-1,-1 0 1,1-1-1,0 0 1,-1 0-1,0 0 1,0-1-1,-1 0 1,5-7-1,-3 3-28,-1-1 1,0 0-1,-1 0 0,0-1 1,-1 0-1,0 0 0,-1 0 1,-1 0-1,0 0 0,0 0 1,0-23-1,-2 12 37,-1 0-1,-1-1 1,-1 1-1,-1 1 1,-1-1-1,0 0 1,-2 1 0,-1 0-1,-1 1 1,0 0-1,-20-31 1,28 50 4,0 1 0,1-1 0,-1 1-1,0 0 1,0-1 0,0 1 0,0 0 0,0-1 0,0 1 0,0 0 0,-1 0-1,1 0 1,0 0 0,-1 0 0,1 0 0,0 1 0,-1-1 0,-2 0 0,3 1-27,1 0 1,-1 0-1,0 1 1,1-1 0,-1 0-1,0 1 1,0-1-1,1 1 1,-1-1 0,1 1-1,-1-1 1,1 1 0,-1 0-1,1-1 1,-1 1-1,1-1 1,-1 1 0,1 0-1,0 0 1,-1-1-1,1 1 1,0 0 0,-1 0-1,1-1 1,0 2-1,-3 12-88,1-1 0,0 1-1,1 15 1,0-23 124,-1 31-40,1 0 1,2 0 0,8 57 0,-6-82 27,0 1 1,0-1-1,2 0 0,-1 0 0,1 0 0,1-1 1,0 1-1,1-1 0,0-1 0,0 1 0,1-1 0,1-1 1,-1 1-1,12 8 0,-5-7 23,1-1 1,0-1-1,0 0 0,1-1 1,0 0-1,0-2 1,1 0-1,-1-1 0,1-1 1,1 0-1,-1-1 0,1-2 1,-1 1-1,1-2 0,32-4 1,-43 3-29,-1 0 1,1 0 0,-1-1-1,1 0 1,-1-1 0,0 1-1,0-1 1,0-1 0,0 0-1,-1 0 1,1 0 0,-1 0-1,0-1 1,-1 0 0,1 0-1,-1-1 1,0 0 0,0 0-1,5-8 1,-5 6-55,-1 0 0,0 0 0,0 0 0,0-1 0,-1 0 0,-1 0 0,1 0 0,-1 0 0,-1 0 0,0 0 0,0 0 0,-1-1 0,0 1 0,0 0 0,-3-15 0,2 21 27,0 0 0,0 0 1,0 0-1,0 0 0,-1 1 0,1-1 1,-1 0-1,1 1 0,-1-1 0,0 1 1,0-1-1,0 1 0,0 0 0,-1 0 1,1 0-1,-1 0 0,1 0 0,-1 1 1,0-1-1,1 1 0,-6-3 1,0 2 2,-1-1 0,1 1 0,-1 1 0,1-1 1,-1 1-1,-13 1 0,21 0 14,-1 0 0,0 0-1,0 0 1,0 1 0,0-1-1,0 1 1,1-1 0,-1 1 0,0 0-1,0-1 1,1 1 0,-1 0 0,0 0-1,1 0 1,-1 0 0,1 1-1,-1-1 1,1 0 0,0 1 0,0-1-1,0 1 1,-2 2 0,1 0 0,-1 1 0,2-1 0,-1 1 0,0 0 0,1-1 0,0 1 0,0 0 0,1 0 0,-1 5 0,1-2 9,-1-1 0,2 1 0,-1 0 1,1 0-1,0-1 0,1 1 0,0-1 0,0 1 1,0-1-1,1 0 0,1 0 0,3 7 1,3-3 15,1-2 0,0 1 1,0-2-1,1 1 0,0-2 0,0 1 1,1-2-1,0 0 0,0 0 1,18 4-1,56 29-656,-70-26-777,-16-13 1230,-1 0 1,1 1-1,-1-1 1,0 0-1,1 1 0,-1-1 1,0 1-1,1-1 0,-1 0 1,0 1-1,0-1 0,1 1 1,-1-1-1,0 1 1,0-1-1,0 1 0,0-1 1,1 1-1,-1-1 0,0 1 1,0-1-1,0 1 0,0-1 1,0 1-1,0-1 1,0 1-1,-1-1 0,1 1 1,0-1-1,0 1 0,0-1 1,0 1-1,-1 0 1,-11 6-6707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33.888"/>
    </inkml:context>
    <inkml:brush xml:id="br0">
      <inkml:brushProperty name="width" value="0.05" units="cm"/>
      <inkml:brushProperty name="height" value="0.05" units="cm"/>
      <inkml:brushProperty name="color" value="#004F8B"/>
    </inkml:brush>
  </inkml:definitions>
  <inkml:trace contextRef="#ctx0" brushRef="#br0">451 134 192,'0'0'2204,"-5"-17"-350,-4-11-1059,-4-12 78,1-9 3147,14 69-3253,-1 1 1,-4 39-1,1-5-535,2-28-83,2 0 1,1 0-1,1 0 0,1 0 0,1 0 0,1-1 0,19 43 0,-38-66 102,9-4-230,-388-17-587,389 18 568,-1 0 0,1 0 0,0 0-1,0 0 1,-1 1 0,1-1 0,0 1-1,0-1 1,0 1 0,-1 0 0,1 0-1,0 0 1,0 0 0,0 0 0,1 1-1,-1-1 1,0 0 0,0 1 0,1 0-1,-1-1 1,1 1 0,-1 0 0,1 0-1,0-1 1,0 1 0,0 0 0,0 0-1,0 1 1,0-1 0,0 0 0,0 4-1,0-3 0,1 1 0,0 0-1,0 0 1,0 0-1,0 0 1,0-1-1,1 1 1,0 0-1,0 0 1,0-1-1,0 1 1,0 0-1,1-1 1,0 0-1,0 1 1,0-1 0,0 0-1,0 0 1,3 4-1,8 4 31,-1 0 0,1 0 0,1-1 0,0-1 0,0 0 0,1-1 0,0 0 0,1-2 0,0 0 0,-1 0 0,2-1 0,25 3 0,9 0 58,-1-3 0,97-2 0,-127-4-46,0-1 0,0 0 1,-1-1-1,1-1 0,-1-1 0,1-1 1,-1-1-1,28-14 0,-40 18-57,1-1-1,-1-1 0,0 1 1,-1-1-1,1-1 1,-1 1-1,0-1 0,0 0 1,-1 0-1,0-1 1,0 0-1,0 0 0,-1 0 1,0 0-1,0-1 0,-1 1 1,0-1-1,0 0 1,-1 0-1,0 0 0,0 0 1,0-17-1,-2 16 23,0 0 0,0 1 0,-1-1 0,0 0 0,-1 1 0,0-1 0,-1 1 0,1-1 1,-1 1-1,-5-8 0,6 11 36,-1 1 1,0 0-1,0 0 1,0 0-1,0 1 1,0-1-1,-1 1 1,0 0-1,1-1 1,-1 2-1,-1-1 1,1 0 0,0 1-1,-1 0 1,1 0-1,-1 0 1,1 1-1,-1-1 1,-9 0-1,12 1-28,0 1 0,0 0 0,-1 0 0,1 0 0,0 0-1,-1 0 1,1 0 0,0 1 0,0-1 0,-1 1 0,1 0 0,0 0 0,0-1-1,0 1 1,0 0 0,0 1 0,0-1 0,0 0 0,0 1 0,-2 1 0,1 0-6,1 1 1,-1 0 0,0-1 0,1 1 0,0 0 0,0 0-1,0 0 1,1 0 0,-1 0 0,0 5 0,-1 2-3,1-1 1,1 0-1,0 1 0,1-1 1,0 1-1,0-1 1,1 1-1,3 16 1,-1-20-40,-1-1 1,1 0 0,0 0 0,1 0 0,-1 0 0,1 0-1,0-1 1,1 0 0,-1 0 0,1 0 0,0 0 0,1-1 0,-1 1-1,1-1 1,-1-1 0,10 5 0,-1-1-571,0-1 1,0 0-1,1-1 1,0 0-1,0-1 0,19 2 1,37-3-3997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34.346"/>
    </inkml:context>
    <inkml:brush xml:id="br0">
      <inkml:brushProperty name="width" value="0.05" units="cm"/>
      <inkml:brushProperty name="height" value="0.05" units="cm"/>
      <inkml:brushProperty name="color" value="#004F8B"/>
    </inkml:brush>
  </inkml:definitions>
  <inkml:trace contextRef="#ctx0" brushRef="#br0">0 93 9828,'0'0'3664,"24"-8"-2811,75-21-71,-95 28-765,0 0 0,0 0 0,0 1 0,0 0 0,0 0 0,0 0 0,0 0 0,-1 0-1,1 1 1,0 0 0,0 0 0,0 0 0,-1 0 0,1 0 0,0 1 0,-1 0 0,1 0 0,-1 0 0,0 0 0,0 0 0,0 1 0,0-1 0,4 5 0,-1 1-21,1 0 0,-1 1 0,-1 0 0,1 1 1,6 17-1,-11-26 7,18 55 66,-15-40-28,1 0 0,0-1 0,11 20 0,-13-31-31,-1 0 0,1 0 0,-1 0 0,1-1 0,0 1 1,0-1-1,1 0 0,-1 0 0,1 0 0,0 0 0,-1 0 1,1-1-1,0 0 0,1 0 0,-1 0 0,7 2 0,12 0 37,0 0 0,1-1 0,-1-2 1,1 0-1,0-2 0,-1 0 0,1-2 0,-1 0 0,0-2 0,36-11 0,-45 11-31,0-1 0,1 0 1,-2-1-1,1 0 0,-1-1 0,16-12 1,-24 16-3,-1-1 0,0 1 0,0-1 1,0 1-1,0-1 0,-1 0 0,1 0 1,-2-1-1,1 1 0,0-1 0,-1 1 0,0-1 1,0 0-1,-1 0 0,0 0 0,0 0 1,0 0-1,0-10 0,-2 8 6,0 1 0,-1 0 1,1-1-1,-1 1 0,-1 0 0,1 0 0,-1 0 0,-1 0 1,1 0-1,-1 1 0,0 0 0,0 0 0,-1 0 1,0 0-1,0 0 0,-1 1 0,1 0 0,-1 0 0,0 1 1,0 0-1,-1 0 0,1 0 0,-1 1 0,0-1 1,0 2-1,0-1 0,0 1 0,0 0 0,-1 1 0,1-1 1,-1 1-1,1 1 0,-1 0 0,1 0 0,-1 0 1,1 1-1,-1 0 0,-11 3 0,15-2-24,0 0 1,0 1-1,0-1 0,0 1 1,1 0-1,-1 0 0,1 0 1,0 0-1,0 1 0,0-1 0,0 1 1,0 0-1,1 0 0,0 0 1,0 0-1,0 0 0,0 1 1,0-1-1,1 0 0,0 1 1,0-1-1,0 1 0,1 0 0,-1-1 1,1 6-1,0-3-2,0 0 1,0 0-1,0-1 0,1 1 1,0 0-1,1-1 0,-1 1 1,1-1-1,0 1 1,1-1-1,0 0 0,0 0 1,0 0-1,1 0 0,-1-1 1,9 10-1,3-3-427,1-1 0,0 0 0,0-1 0,1-1 0,0-1 0,1 0 0,0-1 0,0-1 0,0-1 0,1 0 0,0-2 0,33 3 0,16-4-3767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35.020"/>
    </inkml:context>
    <inkml:brush xml:id="br0">
      <inkml:brushProperty name="width" value="0.05" units="cm"/>
      <inkml:brushProperty name="height" value="0.05" units="cm"/>
      <inkml:brushProperty name="color" value="#004F8B"/>
    </inkml:brush>
  </inkml:definitions>
  <inkml:trace contextRef="#ctx0" brushRef="#br0">145 0 5715,'0'0'9524,"2"13"-9193,11 31-289,2-1 0,1-1 1,3-1-1,1 0 0,2-2 1,48 67-1,-70-106-40,1 0 0,-1 1 0,1-1-1,-1 0 1,1 1 0,-1-1 0,0 1 0,1-1 0,-1 1 0,1-1-1,-1 1 1,0-1 0,0 1 0,1-1 0,-1 1 0,0-1 0,0 1-1,0-1 1,1 1 0,-1 0 0,0-1 0,0 1 0,0-1 0,0 1-1,0 0 1,0-1 0,0 1 0,-1-1 0,1 1 0,0 0 0,0-1-1,0 1 1,-1-1 0,1 1 0,0-1 0,0 1 0,-1 0 0,-26-2 133,-44-26 97,64 24-225,-48-24-3,42 19-10,0 1 1,-1 0 0,0 1-1,0 1 1,0 0-1,-1 1 1,0 0 0,-17-1-1,31 5 1,0 0 1,1 0-1,-1 0 1,0 1-1,0-1 0,1 0 1,-1 0-1,0 1 1,0-1-1,1 1 0,-1-1 1,0 0-1,1 1 0,-1-1 1,1 1-1,-1-1 1,1 1-1,-1 0 0,1-1 1,-1 1-1,1 0 0,-1-1 1,1 1-1,0 0 1,-1-1-1,1 2 0,-6 29-201,12 27-74,-3-50 296,0 0 0,0-1 0,1 0 0,1 0-1,-1 0 1,1 0 0,0-1 0,0 0 0,1 0 0,0 0-1,0-1 1,0 0 0,1 0 0,0 0 0,0-1 0,0 0-1,0 0 1,1-1 0,14 5 0,1-1 51,-1-1 0,1-1-1,0-1 1,1-1 0,39 0 0,-50-3-23,0 0 1,0 0-1,0-2 0,0 1 1,15-5-1,-24 4-41,0 0 0,1 0 1,-1 0-1,0 0 0,0-1 0,0 1 0,-1-1 0,1 0 0,-1-1 1,0 1-1,1 0 0,-1-1 0,-1 0 0,1 0 0,0 0 0,-1 0 1,3-7-1,23-70-574,-28 81 601,0-1 1,1 0 0,-1 1 0,1-1-1,-1 1 1,1-1 0,-1 1 0,1-1-1,-1 1 1,1 0 0,-1-1-1,1 1 1,-1-1 0,1 1 0,0 0-1,-1 0 1,1-1 0,0 1 0,-1 0-1,1 0 1,0 0 0,-1 0-1,1 0 1,0-1 0,-1 1 0,1 1-1,0-1 1,-1 0 0,1 0 0,0 0-1,-1 0 1,1 0 0,0 1-1,-1-1 1,1 0 0,1 1 0,24 13-58,7 8 214,42 21 0,-64-37-155,0-1 0,1 0 1,-1-1-1,1 0 0,0-1 0,0-1 0,0 0 1,17 1-1,-28-4-5,0 0-1,0 0 1,0 0 0,0-1-1,0 1 1,0 0 0,0-1 0,0 1-1,0 0 1,-1-1 0,1 1-1,-1-1 1,1 1 0,-1-1 0,0 1-1,1-1 1,-1 0 0,0 1-1,0-1 1,0 1 0,0-1 0,-1-1-1,2-3 13,-2-84 91,0 72-145,0 0 0,1 1 1,1-1-1,6-35 1,-7 51-127,1 0 1,0 0-1,0 0 1,0 0 0,0 0-1,0 1 1,1-1-1,-1 0 1,1 1 0,-1-1-1,1 1 1,-1-1-1,1 1 1,0-1 0,0 1-1,0 0 1,0 0-1,-1 0 1,1 0 0,1 0-1,-1 1 1,0-1-1,3 0 1,27-5-5559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04.051"/>
    </inkml:context>
    <inkml:brush xml:id="br0">
      <inkml:brushProperty name="width" value="0.05" units="cm"/>
      <inkml:brushProperty name="height" value="0.05" units="cm"/>
      <inkml:brushProperty name="color" value="#004F8B"/>
    </inkml:brush>
  </inkml:definitions>
  <inkml:trace contextRef="#ctx0" brushRef="#br0">276 193 6147,'0'0'7574,"8"-11"-7062,22-35 22,-29 44-512,0 0 1,0 1 0,0-1 0,0 0-1,0 0 1,-1 0 0,1 0 0,-1 0-1,1 0 1,-1 0 0,0 0 0,0 0-1,0-1 1,0 1 0,0 0-1,0 0 1,0 0 0,-1 0 0,1 0-1,-1 0 1,0 0 0,1 0 0,-1 0-1,0 1 1,0-1 0,0 0 0,-1 0-1,1 1 1,-3-4 0,-2 0-48,1 0 0,-1 0 1,-1 1-1,1 0 1,-14-7-1,14 8 27,-10-4-26,0 1-1,0 0 1,0 1 0,-1 1 0,0 1-1,0 0 1,0 1 0,0 1 0,-24 1-1,39 0 25,-1 0-1,1 0 1,0 0-1,0 1 1,0-1 0,0 1-1,-1-1 1,1 1-1,0 0 1,0 0-1,0 0 1,0 0 0,1 0-1,-1 0 1,0 1-1,0-1 1,1 1-1,-1-1 1,1 1 0,-3 2-1,2 0 19,-1 0-1,1 0 1,0 0 0,1 1-1,-1-1 1,1 0 0,-1 1-1,1-1 1,0 9 0,0-5 29,0 0 1,1 0-1,1 1 0,-1-1 1,1 0-1,0 0 1,1 0-1,0 0 0,0 0 1,1 0-1,4 9 1,-1-9-24,-1 0 0,1-1 1,0 1-1,1-1 1,-1 0-1,1-1 1,1 0-1,-1 0 1,1 0-1,0-1 0,1 0 1,-1-1-1,1 0 1,0 0-1,0-1 1,0 0-1,0 0 0,1-1 1,-1 0-1,1-1 1,-1 0-1,1-1 1,0 0-1,18-2 1,-23 0-134,1 1 0,-1-1 0,0 0 0,0 0 0,0-1 0,0 0 0,0 0 0,0 0 0,-1 0 0,1-1 0,-1 0 0,0 1 0,0-2 0,-1 1 0,1 0 0,-1-1 0,0 0 0,0 1 0,0-1 0,-1 0 0,0-1 0,3-6 0,0-5-269,0 1 0,-1 0-1,-1-1 1,0 0 0,-1 0-1,-1-18 1,-1 38 2295,2 73 1843,-1-70-4068,-1 0 0,2 1 0,-1-1 0,1 0 1,0 0-1,0 0 0,0 0 0,1 0 0,0-1 0,0 1 1,1-1-1,-1 0 0,1 0 0,7 8 0,27 12-4096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35.630"/>
    </inkml:context>
    <inkml:brush xml:id="br0">
      <inkml:brushProperty name="width" value="0.05" units="cm"/>
      <inkml:brushProperty name="height" value="0.05" units="cm"/>
      <inkml:brushProperty name="color" value="#004F8B"/>
    </inkml:brush>
  </inkml:definitions>
  <inkml:trace contextRef="#ctx0" brushRef="#br0">328 416 9700,'0'0'1177,"-10"-17"851,-32-52-292,38 63-1673,0 0-1,0 1 1,-1-1-1,0 1 1,0 0-1,0 1 1,-1-1-1,1 1 1,-1 0-1,0 1 0,-1-1 1,1 1-1,0 0 1,-1 1-1,0 0 1,0 0-1,1 0 1,-1 1-1,0 0 1,0 0-1,0 0 1,0 1-1,0 1 0,-1-1 1,-7 2-1,10-1-65,-1 1-1,0-1 0,1 1 0,-1 0 0,1 1 1,0-1-1,0 1 0,0 0 0,0 1 1,0-1-1,1 1 0,0 0 0,-1 0 0,1 0 1,1 0-1,-1 1 0,1 0 0,-1-1 0,2 1 1,-1 1-1,0-1 0,1 0 0,0 1 1,0-1-1,0 1 0,1-1 0,-1 12 0,1-11 16,1-1 0,0 1-1,0 0 1,0-1-1,1 1 1,0-1-1,0 1 1,0-1-1,1 1 1,-1-1 0,1 0-1,1 0 1,-1 0-1,1 0 1,0 0-1,0 0 1,4 4-1,0-2 13,0-1-1,0 0 1,0 0-1,1 0 1,0-1-1,1 0 1,-1-1-1,1 0 1,11 4-1,1-1-101,0-1 0,0-1 0,0-1 0,1-1 0,37 1 0,-46-4-446,0 0 0,0-1-1,-1-1 1,1 0 0,-1-1 0,18-6-1,-23 6 166,-1 0 0,0-1 0,0 0 0,0 0 0,-1 0 0,1-1 0,-1 0-1,0 0 1,0 0 0,-1-1 0,0 1 0,0-1 0,0 0 0,-1-1 0,1 1-1,-2 0 1,1-1 0,-1 0 0,0 0 0,0 0 0,0 1 0,0-15 0,0-7-4,0 1 1,-2 0 0,-1-1-1,-8-43 1,-20-61 3014,6 37 4218,23 130-4033,-1 12-3118,5 4 483,1 0 1,3-1 0,17 60-1,-16-80-249,1 0-1,1-1 1,2-1-1,0 0 0,2-1 1,30 42-1,-44-68 5,-1-1 1,1 0-1,-1 1 0,1-1 1,-1 0-1,1 0 0,-1 1 0,1-1 1,-1 0-1,1 0 0,-1 0 1,1 1-1,0-1 0,-1 0 0,1 0 1,-1 0-1,1 0 0,-1 0 1,1 0-1,0 0 0,-1-1 0,1 1 1,-1 0-1,1 0 0,-1 0 1,1-1-1,-1 1 0,1 0 0,-1 0 1,1-1-1,-1 1 0,1 0 1,-1-1-1,1 1 0,-1-1 0,0 1 1,1 0-1,-1-1 0,0 1 1,1-1-1,-1 1 0,0-1 0,0 1 1,1-2-1,18-29-456,-15 23-9,5-5 338,0 0 0,1 0-1,0 1 1,1 1 0,13-11 0,-21 19 293,1-1 1,-1 1-1,1 1 0,0-1 0,0 0 1,1 1-1,-1 0 0,0 0 1,1 0-1,-1 1 0,1 0 0,0-1 1,-1 1-1,1 1 0,0-1 1,0 1-1,0 0 0,-1 0 0,1 0 1,0 1-1,5 0 0,-5 3-25,0 0-1,0 0 0,-1 1 0,1-1 0,-1 1 1,0 0-1,0 0 0,0 0 0,-1 1 1,0-1-1,4 9 0,4 6-186,-6-13-804,-1-1 0,1 0-1,0 0 1,11 10 0,-5-10-5059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35.978"/>
    </inkml:context>
    <inkml:brush xml:id="br0">
      <inkml:brushProperty name="width" value="0.05" units="cm"/>
      <inkml:brushProperty name="height" value="0.05" units="cm"/>
      <inkml:brushProperty name="color" value="#004F8B"/>
    </inkml:brush>
  </inkml:definitions>
  <inkml:trace contextRef="#ctx0" brushRef="#br0">1 75 6851,'0'0'5907,"85"-74"-17368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36.323"/>
    </inkml:context>
    <inkml:brush xml:id="br0">
      <inkml:brushProperty name="width" value="0.05" units="cm"/>
      <inkml:brushProperty name="height" value="0.05" units="cm"/>
      <inkml:brushProperty name="color" value="#004F8B"/>
    </inkml:brush>
  </inkml:definitions>
  <inkml:trace contextRef="#ctx0" brushRef="#br0">0 90 7619,'0'0'5494,"19"10"-3213,-18-10-2264,28 16 877,1-2-1,1-2 0,63 18 1,-65-30-594,-28 0-292,-1 0 0,0 0 0,1-1 0,-1 1 0,0 0 0,1 0 0,-1-1 0,0 1 0,1 0 0,-1-1 0,0 1 0,0 0 0,0-1 0,1 1 0,-1 0 0,0-1 1,0 1-1,0 0 0,0-1 0,0 1 0,1-1 0,-1 1 0,0 0 0,0-1 0,0 1 0,0-1 0,0 1 0,0 0 0,0-1 0,0 1 0,-1-1 0,1 1 0,0 0 0,0-1 0,-2-3-57,0 0 0,0 1 0,-1 0 0,1-1 0,-1 1 0,0 0 0,0 0 0,0 1 0,0-1 0,-5-3 0,0 0-102,0 0 0,0 0 0,-1 1 0,0 0-1,0 1 1,-1 0 0,1 0 0,-21-4 0,53 27-188,0-5 410,0 0 0,1-2 0,1-1 0,0 0 0,0-2 0,1-1 0,40 7 0,-64-15-83,0 0 0,0 0-1,0 0 1,0 0 0,0-1-1,0 1 1,0-1 0,0 1-1,0-1 1,0 1 0,-1-1-1,1 0 1,0 0 0,0 0-1,-1 0 1,1 0 0,0 0-1,-1-1 1,1 1 0,1-2-1,26-38-314,-13 16 78,-7 14 144,0 0 1,1 0-1,0 1 0,0 1 0,22-16 1,-26 22 230,0-1 1,0 1 0,0 0 0,0 0-1,1 1 1,-1 0 0,1 0 0,-1 0-1,1 1 1,0 0 0,0 0-1,0 1 1,-1 0 0,11 1 0,-14 0-69,0 0 0,0 0 0,0 0 0,0 0 0,-1 1 1,1 0-1,0-1 0,-1 1 0,1 0 0,-1 0 0,1 1 1,-1-1-1,3 4 0,29 39 204,-23-28-170,2 1-407,32 40 942,-18-36-2359,4-10-3469,-14-11-2574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37.069"/>
    </inkml:context>
    <inkml:brush xml:id="br0">
      <inkml:brushProperty name="width" value="0.05" units="cm"/>
      <inkml:brushProperty name="height" value="0.05" units="cm"/>
      <inkml:brushProperty name="color" value="#004F8B"/>
    </inkml:brush>
  </inkml:definitions>
  <inkml:trace contextRef="#ctx0" brushRef="#br0">279 24 9428,'0'0'9733,"8"-4"-9034,25-15-507,-32 19-202,-1 0 1,1 0 0,-1 0-1,1 0 1,-1 0 0,0 0-1,1 0 1,-1 0-1,1 0 1,-1 0 0,1 0-1,-1 0 1,0 0-1,1 0 1,-1 0 0,1 0-1,-1 1 1,0-1 0,1 0-1,-1 0 1,1 1-1,-1-1 1,0 0 0,1 0-1,-1 1 1,0-1-1,0 0 1,1 1 0,-1-1-1,0 0 1,0 1 0,1-1-1,-1 1 1,0-1-1,0 0 1,0 1 0,0-1-1,1 1 1,-1-1-1,0 1 1,0-1 0,0 1-1,4 22-303,-3-19 248,12 75-62,21 92 129,-34-171-7,0 1 1,0-1-1,0 1 0,0-1 1,0 1-1,0-1 1,0 1-1,0-1 1,0 1-1,0-1 0,0 1 1,0-1-1,-1 0 1,1 1-1,0-1 1,0 1-1,0-1 0,-1 1 1,1-1-1,0 0 1,0 1-1,-1-1 1,1 0-1,0 1 0,-1-1 1,1 0-1,0 1 1,-1-1-1,1 0 1,-1 0-1,1 1 0,0-1 1,-1 0-1,1 0 1,-1 0-1,1 0 1,-2 1-1,-27 1-401,-31-10-410,10-4 322,-87-34 0,46 14 677,83 31 23,8 5-256,0-2 35,1 6 7,0 1-1,1-1 1,0 1 0,0-1-1,1 0 1,0 0-1,1 0 1,0 0 0,0-1-1,0 1 1,1-1-1,0 0 1,0-1 0,1 1-1,0-1 1,0 0 0,1 0-1,13 8 1,0 1 40,1-2 0,0 0-1,1-2 1,0 0 0,37 12 0,-29-14-15,1-2-1,0 0 1,0-2-1,1-2 1,-1 0-1,1-2 1,-1-2 0,1-1-1,52-10 1,-75 10 2,0 0 0,0-1 0,0 0 1,-1-1-1,0 1 0,0-2 1,0 1-1,12-10 0,-18 12-13,1 0 1,-1 0-1,0-1 0,0 1 0,0-1 0,0 0 0,0 1 1,0-1-1,-1 0 0,1 0 0,-1 0 0,0 0 1,0-1-1,0 1 0,-1 0 0,1 0 0,0 0 1,-1-1-1,0 1 0,0 0 0,0-1 0,0 1 0,-1 0 1,1 0-1,-1-1 0,0 1 0,-2-5 0,-1 0-13,-2 0-1,1 0 0,-1 0 0,0 0 0,0 1 0,-1 0 1,0 0-1,0 1 0,-1 0 0,0 0 0,0 1 1,0 0-1,0 0 0,-17-6 0,24 11-6,0 0 1,0 0-1,0 0 0,0 0 0,0 0 1,0 0-1,0 0 0,0 1 1,-1-1-1,1 0 0,0 1 0,0-1 1,0 0-1,0 1 0,0-1 1,0 1-1,1 0 0,-1-1 0,0 1 1,0 0-1,0-1 0,0 1 1,1 0-1,-1 0 0,0 0 0,1 0 1,-1 0-1,1 0 0,-1 0 1,1 0-1,-1 0 0,1 0 0,0 0 1,-1 0-1,1 0 0,0 0 1,0 0-1,0 2 0,-4 49-137,4-46 141,0 0-4,0 0 0,0 0 0,0 1 0,1-1 1,0 0-1,0 0 0,1 0 0,0 0 0,0 0 1,0 0-1,1 0 0,-1-1 0,2 1 0,-1-1 0,0 0 1,1 0-1,0 0 0,0 0 0,1-1 0,-1 0 1,1 1-1,0-2 0,0 1 0,0-1 0,1 1 0,-1-1 1,11 3-1,-9-3-40,0 0 0,1-1 1,-1 0-1,1-1 0,0 1 0,0-1 0,-1-1 1,1 0-1,0 0 0,0 0 0,0-1 1,-1 0-1,1-1 0,0 1 0,-1-2 1,1 1-1,-1-1 0,0 0 0,0 0 0,0-1 1,0 0-1,-1 0 0,1-1 0,-1 0 1,6-6-1,17-13-629,17-15 283,2 2 1,73-43 0,-105 71 829,1 0 0,0 2 1,0 0-1,0 1 1,1 0-1,0 2 0,0 0 1,1 1-1,-1 1 0,1 1 1,-1 0-1,24 3 1,-39-1-423,0-1 1,0 2 0,-1-1-1,1 0 1,0 0 0,-1 1 0,1 0-1,-1-1 1,1 1 0,-1 0-1,0 0 1,0 0 0,0 0 0,0 1-1,0-1 1,-1 1 0,1-1-1,-1 1 1,1-1 0,-1 1-1,0 0 1,0 0 0,0 0 0,0-1-1,-1 1 1,1 4 0,1-2-42,-1 0 0,-1 0 0,1 0 0,-1 0 0,0 0-1,0 0 1,0 0 0,-1 0 0,0 0 0,0 0 0,0 0 0,0 0 0,-1 0 0,0 0 0,-3 6 0,-1-4-317,-1 0 1,0-1-1,0 0 0,0-1 1,0 0-1,-1 0 0,0 0 0,0-1 1,-1 0-1,1-1 0,-11 4 1,-61 15-4974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37.713"/>
    </inkml:context>
    <inkml:brush xml:id="br0">
      <inkml:brushProperty name="width" value="0.05" units="cm"/>
      <inkml:brushProperty name="height" value="0.05" units="cm"/>
      <inkml:brushProperty name="color" value="#004F8B"/>
    </inkml:brush>
  </inkml:definitions>
  <inkml:trace contextRef="#ctx0" brushRef="#br0">5 0 4770,'0'0'6667,"-1"18"-5989,-3 69-5,10 116 1,24 106 846,-22-236-1615,-5-41-295,-3-30-728,-4-5-586,-12-13-1004,-10-19-1425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38.578"/>
    </inkml:context>
    <inkml:brush xml:id="br0">
      <inkml:brushProperty name="width" value="0.05" units="cm"/>
      <inkml:brushProperty name="height" value="0.05" units="cm"/>
      <inkml:brushProperty name="color" value="#004F8B"/>
    </inkml:brush>
  </inkml:definitions>
  <inkml:trace contextRef="#ctx0" brushRef="#br0">6 195 96,'-1'-21'2532,"-3"-65"-80,3 82-2293,1 1 1,1-1-1,-1 1 1,0-1-1,1 1 1,-1-1-1,1 1 0,0 0 1,0-1-1,1 1 1,-1 0-1,1 0 1,-1 0-1,1 0 1,0 0-1,0 0 1,0 0-1,1 1 1,-1-1-1,1 1 1,-1-1-1,1 1 1,0 0-1,0 0 1,0 1-1,0-1 1,0 0-1,0 1 0,0 0 1,1 0-1,-1 0 1,1 0-1,-1 0 1,0 1-1,1-1 1,-1 1-1,5 0 1,1 0-32,-1 0 1,1 0-1,0 1 1,0 0 0,-1 0-1,1 1 1,0 0-1,-1 1 1,0 0-1,0 0 1,1 1 0,13 8-1,-13-4-86,0 1 0,0 0-1,-1 0 1,0 0 0,0 1-1,-1 1 1,-1-1 0,0 1 0,0 0-1,-1 0 1,0 1 0,-1 0-1,4 18 1,-6-23-37,-1 1 0,1-1 0,-2 0 0,1 1 0,-1-1 0,0 1 0,0-1 0,-1 1 0,0-1 0,-1 1 0,0-1 0,0 0 0,0 0 0,-1 0 0,0 0 0,0 0 0,-1 0 0,1-1 0,-2 0 0,1 1 0,-1-2 0,0 1 1,-6 6-1,4-6-78,0-1 1,0 0 0,-1 0 0,0 0 0,1-1 0,-1 0 0,-1-1 0,1 0 0,0 0 0,-1-1 0,0 0 0,1 0 0,-1-1 0,0 0 0,-15-1 0,22 0 62,1 0 1,0 0-1,0-1 1,-1 1-1,1-1 0,0 1 1,0-1-1,0 1 1,0-1-1,-1 0 1,1 0-1,0 0 0,0 1 1,1-1-1,-1 0 1,0 0-1,0 0 0,0 0 1,1 0-1,-1-1 1,0 1-1,1 0 1,-1 0-1,1 0 0,-1 0 1,1-1-1,0 1 1,0 0-1,-1-1 0,1 1 1,0 0-1,0 0 1,0-1-1,0 1 1,1 0-1,-1-1 0,0 1 1,0 0-1,1 0 1,-1-1-1,1 0 0,1-4-10,-1 1-1,1-1 0,0 1 0,0 0 0,0 0 0,1 0 1,0 0-1,0 0 0,4-5 0,8-3 21,0 1 0,0 0 0,1 1 0,0 1 0,1 0 0,0 1 1,1 1-1,-1 1 0,38-11 0,12 2 425,96-11 0,-75 15-267,-87 12-68,0-1 1,-1 1-1,1-1 1,0 0 0,-1 1-1,1-1 1,0 0-1,-1 0 1,1 1 0,-1-1-1,1 0 1,-1 0-1,1 0 1,-1 0 0,0 0-1,1 1 1,-1-1 0,0 0-1,0 0 1,0 0-1,1 0 1,-1 0 0,0 0-1,0 0 1,-1 0-1,1 0 1,0 0 0,0 0-1,0 0 1,-1 0 0,1 0-1,0 0 1,-1 0-1,0-1 1,-14-34 94,9 29-207,-1 1 1,0-1 0,0 1-1,0 0 1,-1 1 0,1 0-1,-1 0 1,-1 0 0,1 1-1,-1 0 1,1 1 0,-1 0-1,0 1 1,0-1 0,-1 2-1,1-1 1,0 1 0,0 1-1,-1 0 1,-13 1 0,21-1 9,0 1 1,1-1 0,-1 1 0,0-1 0,0 1 0,1-1 0,-1 1 0,1 0-1,-1 0 1,1 0 0,-1 0 0,1 0 0,-1 0 0,1 0 0,0 1 0,0-1 0,0 0-1,0 1 1,0-1 0,0 1 0,0-1 0,0 1 0,0 0 0,1-1 0,-1 1 0,0 0-1,1-1 1,0 1 0,-1 0 0,1 0 0,0-1 0,0 1 0,0 0 0,0 2 0,0 2-7,0-1 0,1 1 0,-1-1 0,1 1 0,0-1 0,0 1 0,1-1 0,0 0 0,0 1 0,3 6 0,2-3 15,0-1 1,1 0 0,-1-1 0,2 1-1,-1-1 1,1-1 0,0 0 0,0 0-1,0-1 1,1 0 0,0 0 0,0-1 0,19 5-1,4 0 46,0-2 1,1-1-1,37 2 0,31-6 226,-101-5-195,0 0-1,0 0 1,-1-1-1,1 1 0,-1-1 1,0 1-1,0 0 0,0-1 1,-1-3-1,1 3-12,0-2-73,-1 0-1,0 0 0,-1 0 0,1 0 0,-1 0 0,0 0 0,-1 1 0,1-1 0,-6-8 0,-9-20 14,22 44-55,1 0-1,0 0 1,0-1-1,1 0 0,0 0 1,0-1-1,1 0 1,0 0-1,0 0 1,1-1-1,0-1 0,1 1 1,-1-1-1,14 5 1,-9-4 105,1 0 1,-1-1 0,1-1 0,1 0-1,-1-1 1,1-1 0,-1 0-1,1-1 1,30 0 0,-45-3-39,1 0 0,0 1 1,-1-1-1,1 0 0,-1 0 1,1-1-1,-1 1 0,0 0 0,1 0 1,-1-1-1,0 1 0,0-1 1,0 1-1,0-1 0,0 1 0,0-1 1,0 0-1,-1 1 0,1-1 0,-1 0 1,1 0-1,-1 1 0,1-1 1,-1 0-1,0 0 0,0-3 0,3-56-238,-3 58 191,0-126-596,0 128 939,1 12-276,1 0-63,0 0 0,1 0 1,0 0-1,1-1 1,0 1-1,0-1 1,1 0-1,1 0 0,0-1 1,0 1-1,1-1 1,10 10-1,-10-10-374,1-1 0,0 0 1,0 0-1,1-1 0,0 0 0,1 0 0,-1-1 0,1 0 0,0-1 1,1 0-1,-1-1 0,16 4 0,12-5-3675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39.120"/>
    </inkml:context>
    <inkml:brush xml:id="br0">
      <inkml:brushProperty name="width" value="0.05" units="cm"/>
      <inkml:brushProperty name="height" value="0.05" units="cm"/>
      <inkml:brushProperty name="color" value="#004F8B"/>
    </inkml:brush>
  </inkml:definitions>
  <inkml:trace contextRef="#ctx0" brushRef="#br0">10 0 4530,'0'0'8215,"-2"27"-8098,-3 59 86,3 1-1,13 114 1,-7-168-221,-4-22-34,1 1 0,1-1 0,0 0 0,0 0 0,1 0 0,1 0 0,-1 0 0,7 11 1,-9-21-13,0-1 0,0 1 0,0 0 0,0-1 0,0 1 0,0 0 0,0-1 1,0 0-1,0 1 0,0-1 0,0 1 0,0-1 0,0 0 0,0 0 0,0 0 0,1 1 1,-1-1-1,0 0 0,0-1 0,0 1 0,0 0 0,0 0 0,1 0 0,-1-1 1,0 1-1,0 0 0,0-1 0,0 1 0,0-1 0,0 0 0,1 0 0,38-24 218,-32 19-259,13-8 133,9-7-187,56-28-1,-77 44 225,1 1-1,0 0 1,0 1 0,0 0 0,0 1 0,1 0-1,-1 0 1,1 1 0,-1 0 0,20 2 0,-20 1 79,0 1 0,0 0 0,0 1 0,-1 0 0,1 0 0,13 10 0,-11-7 1,0-1 1,1 0-1,18 6 1,-16-8 16,0 0 0,-1-2 0,2 0 0,15 0 1,-30-2-119,0-1 1,0 1 0,-1 0-1,1-1 1,0 1 0,0-1 0,0 1-1,0-1 1,-1 0 0,1 1-1,0-1 1,-1 0 0,1 1-1,0-1 1,-1 0 0,1 0-1,-1 0 1,1 0 0,-1 1 0,1-1-1,-1 0 1,0 0 0,0 0-1,1 0 1,-1 0 0,0 0-1,0-1 1,4-30 216,-3 30-245,0-9-41,-1-1 0,0 0 0,-1 0 0,0 0 1,0 1-1,-2-1 0,1 1 0,-1-1 0,-1 1 0,-7-17 0,7 22-12,1 0 1,-2-1-1,1 1 1,0 1-1,-1-1 1,0 1-1,-1 0 1,1 0-1,-1 0 1,0 1-1,0 0 1,0 0-1,-1 0 1,1 1-1,-1 0 0,0 0 1,0 1-1,-8-2 1,8 2 42,-1 0 0,1 1 0,-1 0 0,1 0 0,-1 1 0,1 0 0,-1 1 0,0-1-1,1 2 1,-1-1 0,1 1 0,0 0 0,0 0 0,-1 1 0,1 0 0,1 0 0,-1 1 0,-11 7 0,13-7-4,0 1 0,1-1 0,0 1 0,0 0 0,0 0 0,0 0 0,1 0 0,0 1 0,0-1 0,0 1 0,1 0 0,0 0-1,0 0 1,0 0 0,1 0 0,0 0 0,0 0 0,1 1 0,-1-1 0,1 0 0,1 1 0,-1-1 0,3 9 0,-3-11-18,1 0 1,1 1-1,-1-1 1,1 0-1,-1 0 1,1 0-1,1 0 0,-1 0 1,0 0-1,1 0 1,0-1-1,0 1 1,0-1-1,0 0 0,4 3 1,0-1-115,1 0-1,0 0 1,0-1 0,0 0 0,0 0 0,1-1 0,9 3-1,5-1-1071,1 0-1,0-2 0,0-1 0,43-1 0,-14-4-3079</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39.791"/>
    </inkml:context>
    <inkml:brush xml:id="br0">
      <inkml:brushProperty name="width" value="0.05" units="cm"/>
      <inkml:brushProperty name="height" value="0.05" units="cm"/>
      <inkml:brushProperty name="color" value="#004F8B"/>
    </inkml:brush>
  </inkml:definitions>
  <inkml:trace contextRef="#ctx0" brushRef="#br0">0 82 1681,'0'0'6485,"0"-16"-4393,1-49 1342,4 87-3361,1 0 1,1 0-1,13 28 1,-12-32 12,-1 0 1,0 1 0,-1 0-1,-1 1 1,3 32-1,-6-34-80,-1-11-3,0-1 0,-1 1 0,0 0 0,0-1 0,0 1 0,-3 12 0,2-23 2,0 0-1,0 0 1,0-1 0,1 1-1,0 0 1,0 0 0,1-8-1,2 7-57,-1 0 0,1 0 0,1 0 0,-1 0 0,1 1 0,0-1 0,0 1 0,0 0 0,0 0 0,1 1 0,0-1 0,0 1 0,7-4 0,77-35 42,-66 33 44,18-6 85,-29 11 68,0 0-1,-1-1 1,0 0-1,0 0 1,0-1-1,16-12 1,-25 15-115,-1 0 1,1 0 0,-1-1 0,0 1 0,0 0 0,0-1 0,0 1-1,-1 0 1,1-1 0,-1 1 0,0 0 0,0-1 0,0 1-1,-1-1 1,1 1 0,-1 0 0,0-1 0,0 1 0,0 0 0,0-1-1,0 1 1,-1 0 0,1 0 0,-1 0 0,0 0 0,0 1-1,-2-4 1,0 5-92,0-1-1,0 0 1,1 1-1,-1 0 1,0 0-1,0 0 1,0 0-1,0 1 1,-1-1 0,1 1-1,0 0 1,0 1-1,0-1 1,0 1-1,0-1 1,-5 3-1,6-2 7,1 0-1,-1 0 1,1 0-1,0 0 0,-1 1 1,1 0-1,0-1 1,0 1-1,0 0 1,0 0-1,0 0 0,1 0 1,-1 0-1,0 0 1,1 0-1,0 1 1,-1-1-1,1 1 0,0-1 1,0 1-1,1-1 1,-1 1-1,0 0 0,0 4 1,0 0 2,0 0 0,1 0 0,-1 0 0,2 0-1,-1 0 1,1 1 0,0-1 0,0 0 0,0 0 0,1-1 0,1 1 0,-1 0 0,1-1 0,0 1 0,0-1-1,1 0 1,0 0 0,0 0 0,0 0 0,1-1 0,0 0 0,0 0 0,0 0 0,1 0 0,-1-1 0,1 0 0,0 0-1,0-1 1,1 1 0,-1-2 0,12 5 0,-5-2 35,1 0 0,-1 0 0,1-1 1,0-1-1,0-1 0,1 0 0,-1-1 0,0 0 0,1-1 0,-1-1 0,23-3 1,-33 3-24,-1-1 1,0 0 0,1 1 0,-1-1 0,0-1 0,0 1 0,0 0 0,-1-1 0,1 1-1,0-1 1,-1 0 0,0 0 0,0 0 0,0 0 0,2-4 0,25-58-103,-19 38 77,-5 14 15,1 0 0,1 1 0,0 0 0,0 0 0,1 0 0,19-19 0,-23 27 33,0 0-1,0 0 0,1 0 1,-1 1-1,1 0 0,0 0 0,0 0 1,0 1-1,1-1 0,-1 1 1,0 1-1,1-1 0,-1 1 1,1 0-1,0 0 0,-1 0 1,1 1-1,0 0 0,10 1 1,-14 0-1,0 0 0,0 0 0,0 0 0,0 0 0,0 1 0,0-1 0,-1 0 0,1 1 1,0 0-1,-1-1 0,1 1 0,-1 0 0,0 0 0,1 0 0,-1 0 0,0 0 0,0 0 1,0 0-1,-1 0 0,1 0 0,0 0 0,-1 1 0,1-1 0,-1 0 0,0 0 0,0 1 0,0-1 1,0 3-1,1 8 21,-1 1 0,0 0 0,-4 17 0,2-23-6,0-1 0,0 0 0,-1 0 0,0 0 0,-1 0 0,1 0 0,-1-1 0,-7 9 0,8-11-137,1 0-1,-1-1 0,0 1 0,0-1 0,-1 0 0,1 0 0,0 0 1,-1-1-1,0 1 0,0-1 0,0 0 0,0 0 0,0 0 0,0 0 1,-7 1-1,3-4-2911,5-7-2081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40.123"/>
    </inkml:context>
    <inkml:brush xml:id="br0">
      <inkml:brushProperty name="width" value="0.05" units="cm"/>
      <inkml:brushProperty name="height" value="0.05" units="cm"/>
      <inkml:brushProperty name="color" value="#004F8B"/>
    </inkml:brush>
  </inkml:definitions>
  <inkml:trace contextRef="#ctx0" brushRef="#br0">1 21 5891,'0'0'11381,"114"0"-11381,-64-4-1041,1-3-2384,-1-2-3314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40.450"/>
    </inkml:context>
    <inkml:brush xml:id="br0">
      <inkml:brushProperty name="width" value="0.05" units="cm"/>
      <inkml:brushProperty name="height" value="0.05" units="cm"/>
      <inkml:brushProperty name="color" value="#004F8B"/>
    </inkml:brush>
  </inkml:definitions>
  <inkml:trace contextRef="#ctx0" brushRef="#br0">37 175 1521,'0'0'13139,"3"16"-12469,11 91 453,-10-58-656,2 0 0,19 68 0,-21-92-787,-4-25 287,0 0 0,0 0-1,0 1 1,0-1 0,0 0 0,0 0 0,0 0-1,-1 0 1,1 1 0,0-1 0,0 0 0,0 0-1,0 0 1,0 0 0,-1 0 0,1 0-1,0 0 1,0 1 0,0-1 0,-1 0 0,1 0-1,0 0 1,0 0 0,0 0 0,0 0 0,-1 0-1,1 0 1,0 0 0,0 0 0,0 0 0,-1 0-1,1 0 1,0 0 0,0 0 0,0 0 0,-1 0-1,1 0 1,0-1 0,0 1 0,0 0-1,0 0 1,-1 0 0,1 0 0,0 0 0,0 0-1,0 0 1,0-1 0,-1 1 0,1 0 0,-31-32-2979,25 24 2524,0 0 1,0 0-1,1-1 1,1 0-1,-1 0 1,2 0-1,-1 0 1,1-1-1,-3-15 1,4 10 392,0 0 0,1-1 0,1 1 0,0 0 0,5-30 0,-2 27 256,1 0-1,1 0 0,0 0 0,2 1 1,0-1-1,1 2 0,0-1 0,1 1 1,1 0-1,22-25 0,-25 34 94,1 0-1,0 1 0,0 0 1,0 0-1,1 1 1,0 0-1,0 0 0,0 1 1,1 0-1,-1 1 1,1 0-1,0 1 0,0 0 1,0 0-1,0 1 1,0 0-1,15 1 0,-18 0-124,-1 1 0,1-1 0,-1 1 0,0 1 0,1-1 0,-1 1 0,0 0 0,0 0 0,0 1 0,0-1 0,0 2 0,-1-1 0,0 0 0,1 1 0,-1 0 0,0 0 0,-1 1-1,1-1 1,-1 1 0,0 0 0,0 0 0,0 1 0,-1-1 0,0 1 0,0 0 0,0-1 0,3 13 0,-3-8-88,-1-1 1,0 1-1,0-1 1,-1 1-1,-1 0 1,1-1-1,-1 1 1,-1 0-1,0 0 1,-1-1-1,1 1 1,-5 11-1,2-13-22,1 0-1,-1-1 1,-1 1 0,1-1-1,-1 0 1,-1 0 0,1 0-1,-1-1 1,0 0 0,-1 0-1,1-1 1,-1 0 0,0 0-1,-9 5 1,1-3-369,1 0-1,-1 0 1,-1-2 0,1 0 0,-1-1-1,0 0 1,0-1 0,0-1-1,-23 1 1,-32-2-4233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04.621"/>
    </inkml:context>
    <inkml:brush xml:id="br0">
      <inkml:brushProperty name="width" value="0.05" units="cm"/>
      <inkml:brushProperty name="height" value="0.05" units="cm"/>
      <inkml:brushProperty name="color" value="#004F8B"/>
    </inkml:brush>
  </inkml:definitions>
  <inkml:trace contextRef="#ctx0" brushRef="#br0">334 497 8756,'0'0'4357,"0"-17"-2498,-1-53-949,1 67-869,0-1 1,-1 1-1,1-1 1,-1 1-1,0-1 1,0 1-1,0-1 1,-1 1-1,1 0 1,-1-1-1,0 1 1,0 0-1,0 0 1,0 0-1,0 1 1,-1-1-1,1 0 0,-1 1 1,0 0-1,0-1 1,0 1-1,0 0 1,0 1-1,0-1 1,-4-1-1,-4-1-82,0 0 0,-1 1 0,1 0 0,-1 1 0,-14-2 0,20 4 33,-11-3-28,1 2 1,-2 0-1,1 1 1,-26 3-1,40-3 48,-1 1-1,1 0 1,-1 0-1,1 0 0,-1 0 1,1 0-1,-1 1 1,1-1-1,0 1 0,0 0 1,0 0-1,0 0 1,0 1-1,0-1 0,1 0 1,-1 1-1,1 0 1,-1 0-1,1 0 0,0 0 1,0 0-1,1 0 1,-1 0-1,1 1 1,-1-1-1,1 1 0,-1 4 1,0 1 19,1-1 0,0 0 0,0 1 1,1-1-1,0 1 0,1-1 0,-1 0 0,2 1 1,-1-1-1,1 0 0,0 0 0,1 0 1,0 0-1,0 0 0,1 0 0,0-1 0,0 0 1,1 1-1,6 6 0,-4-6-70,2 1-1,-1-2 1,1 1-1,0-1 1,1 0-1,0-1 1,0 0-1,0 0 1,1-1 0,-1-1-1,1 0 1,1 0-1,15 2 1,-13-3-227,0 0 0,0-1 1,1-1-1,-1 0 0,0-1 0,0-1 1,1 0-1,23-6 0,-29 5 41,-2-1 1,1 0-1,0-1 0,-1 1 1,1-1-1,-1-1 0,0 0 1,0 0-1,-1 0 1,0 0-1,0-1 0,0 0 1,0-1-1,-1 1 0,0-1 1,4-8-1,2-4 28,-2-1-1,0 0 1,-2 0-1,0-1 1,5-26 0,14-113 563,-8 35 399,-13 100-392,-4 13 304,2 0 0,-1 0-1,2 1 1,-1-1 0,9-17 0,-10 40-163,-3 65-387,-2-25 570,4-1 1,10 88-1,-9-125-754,0 0 0,2 0 0,-1 0 0,1-1 0,1 1 0,0-1 0,1 0 0,1 0 0,-1-1 1,2 0-1,0 0 0,0-1 0,1 0 0,0 0 0,15 12 0,-1-8-2121,-8-13-4286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40.847"/>
    </inkml:context>
    <inkml:brush xml:id="br0">
      <inkml:brushProperty name="width" value="0.05" units="cm"/>
      <inkml:brushProperty name="height" value="0.05" units="cm"/>
      <inkml:brushProperty name="color" value="#004F8B"/>
    </inkml:brush>
  </inkml:definitions>
  <inkml:trace contextRef="#ctx0" brushRef="#br0">73 786 5330,'0'0'4971,"11"19"-2997,-1-1-1384,-5-7-272,1-1 0,0 0 1,0 0-1,1 0 0,0-1 0,1 1 0,0-2 0,1 1 1,0-1-1,11 7 0,5 1-34,0-2 0,0 0 0,1-2 0,1-1 0,0-1 0,1-2 0,0 0 0,32 3 0,-10-4-146,1-2-1,0-3 0,90-7 0,-126 4-114,0-1-1,0-1 1,0 0 0,0-1-1,0 0 1,-1-2-1,0 1 1,0-2 0,-1 0-1,1-1 1,-1 0-1,-1 0 1,0-2-1,0 0 1,-1 0 0,0-1-1,-1 0 1,0-1-1,-1 0 1,0 0 0,-1-1-1,0 0 1,-1-1-1,0 0 1,-2 0 0,1 0-1,-2 0 1,0-1-1,4-26 1,-4 4-94,-2 0 0,-1-1 0,-2 1 0,-1 0 0,-2-1 0,-2 1 1,-1 1-1,-2-1 0,-25-64 0,26 81 18,-1 1 1,-1 1-1,0 0 1,-2 0 0,0 1-1,-1 1 1,0 0-1,-1 1 1,-1 0-1,-1 1 1,0 1-1,0 0 1,-1 1-1,-1 1 1,0 1 0,-1 0-1,0 1 1,0 1-1,-26-6 1,22 8 62,0 2 0,-1 0 1,1 1-1,-1 2 0,0 0 1,0 2-1,0 0 0,1 2 1,-1 1-1,1 0 0,0 2 1,0 1-1,0 0 0,1 2 1,0 1-1,1 0 0,0 2 1,1 0-1,0 1 0,1 1 1,0 1-1,2 1 0,-1 0 1,2 2-1,0-1 0,1 2 1,1 0-1,1 1 0,1 0 1,-14 32-1,14-27-69,2 1 0,2 1 0,0 0 0,1 0 0,2 0 0,1 1 0,1 0 0,1 0 0,2 0 0,0-1 0,2 1 0,1 0 0,2 0 0,0-1 0,2 0 0,13 34 0,3 0-2911,-14-17-2387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41.412"/>
    </inkml:context>
    <inkml:brush xml:id="br0">
      <inkml:brushProperty name="width" value="0.05" units="cm"/>
      <inkml:brushProperty name="height" value="0.05" units="cm"/>
      <inkml:brushProperty name="color" value="#004F8B"/>
    </inkml:brush>
  </inkml:definitions>
  <inkml:trace contextRef="#ctx0" brushRef="#br0">0 66 7043,'0'0'8548,"193"-11"-7683,-90 0-1,-1 1-352,-15 5-224,-17 1-256,-20 4-32,-17-2 0,-16 2-64,-15 0-304,-2-2-688,0 1-465,-17-5-1520,-8-7-3955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43.382"/>
    </inkml:context>
    <inkml:brush xml:id="br0">
      <inkml:brushProperty name="width" value="0.05" units="cm"/>
      <inkml:brushProperty name="height" value="0.05" units="cm"/>
      <inkml:brushProperty name="color" value="#004F8B"/>
    </inkml:brush>
  </inkml:definitions>
  <inkml:trace contextRef="#ctx0" brushRef="#br0">0 111 6979,'0'0'5597,"0"7"-5482,2 5-90,0 0 0,1-1-1,0 0 1,1 1 0,0-1-1,0 0 1,1-1 0,1 1 0,0-1-1,0 0 1,1 0 0,0-1 0,1 0-1,9 8 1,-9-9 85,0 0-1,1 0 1,0-1 0,0-1 0,1 1-1,-1-2 1,1 1 0,1-1 0,-1-1-1,1 0 1,0 0 0,0-1 0,0 0-1,22 1 1,-29-3-77,0-1 1,0 0-1,0 0 0,0 0 1,0-1-1,0 1 0,0-1 0,0 0 1,-1 0-1,1 0 0,0-1 1,-1 1-1,1-1 0,-1 0 1,1 0-1,3-3 0,-5 2-11,1 0 0,-1-1 0,1 1 0,-1-1 0,0 0 0,-1 0 0,1 0 0,-1 0 0,1 0 0,-1 0 0,0 0 0,-1 0 0,1 0 0,-1 0 0,0-7 0,1 0-23,-1 1 0,0-1 0,0 1 0,-2-1-1,1 1 1,-1-1 0,-1 1 0,1 0 0,-2 0 0,0 0 0,0 0 0,0 1 0,-1-1 0,-1 1 0,0 0 0,0 1 0,0 0 0,-1 0 0,-11-10-1,13 13-14,-7-8 2,0 2 1,-23-18-1,33 27 7,-1 0-1,0 0 0,1 0 0,-1 1 0,0-1 0,0 1 1,0-1-1,0 1 0,0 0 0,-1 1 0,1-1 0,0 0 1,0 1-1,-1 0 0,1-1 0,0 1 0,0 1 0,-1-1 1,1 0-1,-6 3 0,7-2-7,1 0 0,-1 0 0,1 0 0,0 0 0,0 1 0,-1-1 0,1 0 0,0 1 0,0-1 0,1 1 0,-1 0 0,0-1 0,0 1 0,1 0 0,-1-1 0,1 1 0,-1 0 0,1 0 0,0-1-1,0 1 1,0 2 0,0 47-159,0-37 121,2 1 55,0 0-1,0 0 0,1 0 0,1-1 1,1 1-1,0-1 0,1 0 0,0 0 0,1 0 1,1-1-1,0 0 0,0-1 0,2 1 1,-1-2-1,2 1 0,-1-2 0,1 1 0,19 13 1,-11-11 43,0 0 0,0-1 0,1-1 0,1 0 0,0-2-1,0 0 1,0-2 0,1 0 0,1-1 0,-1-2 0,39 4 0,-60-8-44,4 1 28,1-1-1,0 0 1,-1 0-1,1 0 1,0-1-1,0 0 1,8-2-1,-12 2-7,-1 0 0,1 0 0,-1 0 0,1-1 0,-1 1 0,0 0 0,1-1 1,-1 1-1,0-1 0,0 1 0,0-1 0,0 0 0,0 1 0,0-1 0,-1 0 0,1 0 0,0 0 0,-1 1 0,1-1 0,-1 0 0,0 0 0,0 0 0,0 0 0,0-3 0,1-39 328,-8-71 0,-1-5-385,8 119-14,0 0 0,0 0 0,0 0-1,0 0 1,1 0 0,-1 0 0,0 0 0,0 0 0,1 0 0,-1 0 0,1 0-1,-1 0 1,1 0 0,-1 0 0,1 0 0,0 0 0,-1 0 0,1 1-1,0-1 1,-1 0 0,1 0 0,0 1 0,0-1 0,0 1 0,0-1 0,0 1-1,0-1 1,0 1 0,1-1 0,35-3-3925,-30 4 2926,35-1-5034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44.118"/>
    </inkml:context>
    <inkml:brush xml:id="br0">
      <inkml:brushProperty name="width" value="0.05" units="cm"/>
      <inkml:brushProperty name="height" value="0.05" units="cm"/>
      <inkml:brushProperty name="color" value="#004F8B"/>
    </inkml:brush>
  </inkml:definitions>
  <inkml:trace contextRef="#ctx0" brushRef="#br0">257 167 6227,'0'0'3204,"-11"-16"-2284,5 8-807,-4-8 400,-2 1 1,0 0-1,0 1 0,-1 0 0,-1 1 1,-30-23-1,40 34-483,0-1 0,-1 1-1,1 0 1,0 0 0,-1 0-1,0 0 1,1 1 0,-1 0 0,0 0-1,0 0 1,0 1 0,0-1-1,1 1 1,-1 0 0,-8 2 0,11-1-43,0-1 1,-1 2-1,1-1 1,0 0-1,-1 0 1,1 1-1,0-1 1,0 1-1,0 0 1,0-1-1,1 1 1,-1 0 0,0 0-1,1 0 1,-1 1-1,1-1 1,0 0-1,0 0 1,0 1-1,0-1 1,0 1-1,0-1 1,1 1-1,-1-1 1,1 1-1,0-1 1,-1 1-1,1-1 1,1 5-1,-2-1 8,1 0 0,0-1 0,1 1 0,-1 0-1,1-1 1,0 1 0,0-1 0,1 1-1,0-1 1,0 1 0,0-1 0,0 0-1,1 0 1,0 0 0,0 0 0,0-1-1,1 1 1,0-1 0,-1 0 0,1 0-1,1 0 1,-1-1 0,1 1 0,-1-1 0,1 0-1,6 3 1,6 3 57,1-1-1,0 0 0,0-1 1,1-1-1,0-1 1,0 0-1,0-2 1,0 0-1,1-1 1,-1-1-1,1-1 1,-1 0-1,30-5 0,-47 4-33,0 1 0,1-1 0,-1 0 0,0 0 0,1 0 0,-1 0 0,0 0 0,0 0 0,0 0 0,0-1 0,0 1 0,0-1 0,-1 1 0,1-1 0,0 0 0,-1 0 0,1 0 0,-1 0 0,2-4 0,0 1 9,-1 0 1,0-1 0,0 0 0,-1 1 0,1-1 0,-1 0 0,-1 0 0,1-6 0,-1 2-2,0-1 0,0 1 0,-1 0 1,0 0-1,-1 0 0,-1 0 0,1 0 0,-2 0 1,-4-12-1,-6 2 253,14 25-164,25 35-264,-17-31 170,1 1-1,0-2 1,0 1 0,1-2-1,0 1 1,1-1-1,0-1 1,0 0 0,0 0-1,1-1 1,-1-1-1,1 0 1,0 0 0,1-1-1,-1-1 1,0 0-1,23 1 1,-33-4-19,0 1 0,0 0-1,0-1 1,0 0 0,-1 1 0,1-1 0,0 0-1,0 0 1,-1 0 0,1 0 0,-1 0-1,1 0 1,0 0 0,-1 0 0,0-1 0,1 1-1,-1-1 1,0 1 0,0-1 0,0 1-1,0-1 1,0 0 0,1-1 0,19-54-344,-6 17 49,-14 39 289,-1-1 1,1 1 0,0-1-1,0 1 1,0-1-1,0 1 1,0-1-1,0 1 1,0 0 0,0 0-1,1 0 1,-1-1-1,0 1 1,1 0-1,-1 1 1,1-1 0,-1 0-1,1 0 1,-1 1-1,1-1 1,0 1-1,-1-1 1,4 0 0,-3 2-10,0-1 1,1 1-1,-1-1 1,0 1-1,0 0 1,0 0-1,0 0 1,0 0-1,0 0 1,-1 1-1,1-1 1,0 0-1,-1 1 1,1-1-1,2 4 1,5 7-35,-1 0 0,0 0-1,-1 0 1,9 21 0,7 25 216,-2 1 0,-3 1-1,-2 1 1,-3 1 0,-3 0 0,-2 0-1,-1 78 1,-7-136-160,0 0-1,0 0 0,0-1 1,0 1-1,0 0 1,-1 0-1,1-1 1,-1 1-1,0 0 0,-1-1 1,1 1-1,0-1 1,-1 1-1,0-1 1,0 0-1,0 1 0,0-1 1,0 0-1,-1-1 1,1 1-1,-1 0 1,0-1-1,0 1 0,0-1 1,0 0-1,0 0 1,-1 0-1,1 0 1,0-1-1,-1 1 0,1-1 1,-1 0-1,0 0 1,1 0-1,-1-1 1,0 1-1,-4-1 0,-2 1 25,1 0 0,-1-1-1,1 0 1,-1-1-1,1 0 1,-1 0-1,1-1 1,0 0 0,0-1-1,0 0 1,0 0-1,0-1 1,1 0-1,-1 0 1,1-1 0,0-1-1,1 1 1,-1-1-1,1 0 1,0-1 0,1 0-1,-1 0 1,1 0-1,1-1 1,-1 0-1,1 0 1,1 0 0,0 0-1,0-1 1,0 0-1,1 0 1,-3-15 0,4 13-107,0 1 0,1-1 0,1 0 1,0 0-1,0 1 0,1-1 1,0 0-1,1 1 0,0-1 0,1 1 1,4-13-1,-1 11-523,0 0 1,1 0-1,1 1 1,-1 0-1,2 1 1,-1 0-1,1 0 1,18-15-1,40-26-4768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44.754"/>
    </inkml:context>
    <inkml:brush xml:id="br0">
      <inkml:brushProperty name="width" value="0.05" units="cm"/>
      <inkml:brushProperty name="height" value="0.05" units="cm"/>
      <inkml:brushProperty name="color" value="#004F8B"/>
    </inkml:brush>
  </inkml:definitions>
  <inkml:trace contextRef="#ctx0" brushRef="#br0">408 401 7668,'0'0'2465,"-5"-17"-870,-20-56 131,22 68-1591,1 0-1,-1 0 0,-1 1 1,1-1-1,-1 1 0,1 0 1,-1 0-1,-1 0 0,1 0 1,0 1-1,-1-1 0,0 1 1,-9-4-1,0 1 46,-1 0-1,1 1 1,-18-3-1,31 7-153,-14-2 17,1 0 0,-1 1 0,0 0-1,1 1 1,-1 1 0,0 1 0,-23 3-1,33-4-48,0 1 0,1 0 0,-1 0-1,1 1 1,-1-1 0,1 1 0,-1 0-1,1 0 1,0 1 0,0-1 0,0 1-1,0 0 1,1 0 0,-1 0 0,1 1-1,0-1 1,0 1 0,0 0 0,0-1 0,0 1-1,1 1 1,0-1 0,0 0 0,0 0-1,0 1 1,-1 8 0,2-6 8,0-1 1,1 1-1,0-1 1,0 1-1,0-1 1,1 0-1,0 1 0,0-1 1,1 0-1,0 1 1,0-1-1,0 0 1,1 0-1,0-1 1,0 1-1,0 0 1,1-1-1,0 0 1,0 0-1,0 0 0,1 0 1,-1-1-1,1 0 1,0 0-1,1 0 1,9 5-1,5 3 39,1-1-1,0-2 1,0 0-1,1-1 0,0-1 1,31 6-1,-19-6-136,0-2 0,0-2-1,0-1 1,43-2 0,-65-1-29,0 0 0,0 0 0,0-1 0,-1 0 0,1-1 0,-1-1 0,1 0 0,-1 0 0,0-1 0,-1-1 0,1 1 0,-1-2 0,0 1 0,0-2 0,13-13 0,-17 14 101,0-1 0,-1 0 0,0-1-1,-1 1 1,0-1 0,0 0 0,-1 0-1,0-1 1,-1 1 0,0-1 0,0 1 0,-1-1-1,0 1 1,0-1 0,-2 0 0,1 0 0,-1 1-1,0-1 1,-4-14 0,-3-6 207,-1 0 1,-1 0-1,-2 1 0,-24-45 0,28 59-26,6 9-62,-1 1 1,1-1-1,-1 1 1,-1 0-1,1 0 0,-1 0 1,1 0-1,-2 1 0,1-1 1,-5-3-1,8 7-84,0 1-1,1 0 0,-1 0 0,1 0 1,-1 0-1,0-1 0,1 1 1,-1 0-1,1 0 0,-1 0 0,0 0 1,1 0-1,-1 1 0,0-1 1,1 0-1,-1 0 0,1 0 0,-1 0 1,0 1-1,1-1 0,-1 0 1,1 1-1,-1-1 0,1 0 1,-1 1-1,1-1 0,-1 0 0,1 1 1,-1-1-1,1 1 0,0-1 1,-1 1-1,1-1 0,0 1 0,-1 0 1,1-1-1,0 1 0,0-1 1,-1 1-1,1 1 0,-10 28-301,9-25 296,-5 18-29,1 1-1,1 0 0,1 0 0,2 0 1,1 47-1,1-59 33,1-1 0,0 0 0,0 0 0,1 0 0,1 0 0,0-1 0,0 1 0,1-1-1,0 0 1,1 0 0,0-1 0,1 0 0,-1 0 0,2 0 0,8 7 0,-4-5 20,1-1 0,0 0 0,0-2 0,1 1-1,1-2 1,-1 0 0,1 0 0,0-1 0,1-1 0,17 3 0,-4-2 36,0-2 0,1-2 0,-1 0 0,49-5 0,-70 2-109,0 0 0,0-1 1,0 0-1,0 0 0,0-1 1,-1 0-1,1-1 0,-1 1 0,0-1 1,0-1-1,-1 1 0,1-1 0,-1 0 1,0-1-1,0 0 0,-1 0 1,1 0-1,-1 0 0,-1-1 0,1 0 1,-1 0-1,0 0 0,-1-1 1,0 1-1,0-1 0,-1 1 0,1-1 1,-2 0-1,1 0 0,-1 0 0,0 0 1,-1-1-1,0 1 0,0 0 1,-1 0-1,0 0 0,-4-16 0,3 19 84,0 0 0,0 0 0,-1 0 0,0 0 0,0 0 0,0 0 0,0 1 0,-1 0 0,0-1 0,0 1 0,0 0 0,0 1 0,0-1 0,-1 1 0,0 0 0,0 0 0,0 0 0,0 1 0,-6-3-1,10 5-27,1 0-1,0 1 0,0-1 1,-1 0-1,1 0 0,0 0 1,0 0-1,-1 0 0,1 0 1,0 0-1,0 1 0,0-1 0,-1 0 1,1 0-1,0 0 0,0 0 1,0 1-1,0-1 0,-1 0 1,1 0-1,0 0 0,0 1 1,0-1-1,0 0 0,0 0 0,0 1 1,0-1-1,-1 0 0,1 0 1,0 1-1,0-1 0,0 0 1,0 0-1,0 1 0,0-1 1,0 0-1,0 1 0,1-1 0,-1 0 1,0 0-1,0 1 0,0 1 0,-1 8-24,1-1-1,0 1 1,1-1-1,0 1 1,0-1 0,1 0-1,0 1 1,1-1-1,0 0 1,0 0-1,9 16 1,-4-14-26,0 0 0,0-1 1,1 0-1,0 0 0,1 0 1,0-2-1,22 16 0,-16-13-637,0-2-1,26 13 1,36 5-3443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45.363"/>
    </inkml:context>
    <inkml:brush xml:id="br0">
      <inkml:brushProperty name="width" value="0.05" units="cm"/>
      <inkml:brushProperty name="height" value="0.05" units="cm"/>
      <inkml:brushProperty name="color" value="#004F8B"/>
    </inkml:brush>
  </inkml:definitions>
  <inkml:trace contextRef="#ctx0" brushRef="#br0">365 1 9316,'0'0'5205,"5"24"-5261,-5-20 57,36 160 367,-28-133-295,1 0 0,2-1 0,1-1 0,18 33 0,-30-62-77,0 0-1,1 0 1,-1 0 0,0 0 0,0 0-1,0 0 1,0 0 0,0 1 0,0-1 0,0 0-1,1 0 1,-1 0 0,0 0 0,0 1-1,0-1 1,0 0 0,0 0 0,0 0-1,0 0 1,0 1 0,0-1 0,0 0-1,0 0 1,0 0 0,0 0 0,0 1-1,0-1 1,0 0 0,0 0 0,0 0-1,0 0 1,0 1 0,0-1 0,0 0-1,-1 0 1,1 0 0,0 0 0,0 0-1,0 1 1,0-1 0,0 0 0,0 0-1,0 0 1,-1 0 0,1 0 0,0 0-1,0 0 1,0 0 0,0 1 0,-1-1 0,1 0-1,0 0 1,0 0 0,0 0 0,0 0-1,-1 0 1,1 0 0,0 0 0,-18-3-230,-23-13-276,38 15 442,-10-4-145,-165-63-2330,151 60 2657,0 1 0,0 1 1,-1 1-1,-51-1 0,78 6-88,-1 0 0,1 0 1,0 0-1,0 0 0,-1 0 0,1 0 0,0 0 0,0 1 1,-1-1-1,1 0 0,0 1 0,0-1 0,0 1 0,0 0 0,0-1 1,-1 1-1,1 0 0,0 0 0,1-1 0,-1 1 0,0 0 1,0 0-1,0 0 0,0 0 0,0 2 0,0-1-4,0 0 0,1 1-1,-1-1 1,1 0 0,0 1-1,-1-1 1,1 0 0,0 1 0,1-1-1,-1 0 1,0 1 0,1-1 0,0 2-1,0 3 28,2-1 0,-1 1 1,0-1-1,1 0 0,0 0 0,1 0 0,-1 0 0,1-1 0,7 9 0,11 3 57,-1 0-1,2-2 0,0 0 0,1-2 0,0 0 0,1-2 1,1 0-1,-1-2 0,38 8 0,-27-9-65,1-1 0,-1-2 0,1-2 0,0-1 0,1-2 0,53-7 0,-73 4-8,-1 0 0,1-2 0,-1 0 0,0 0 0,0-2 0,-1 0 0,0-1 1,0-1-1,17-13 0,-25 17-12,-1 0 0,-1-1-1,1 1 1,-1-2 0,0 1 0,-1-1 0,1 0 0,-1 0 0,-1 0 0,1-1 0,-1 1 0,-1-1 0,1 0-1,-1-1 1,-1 1 0,1 0 0,-1-1 0,-1 1 0,0-1 0,0-14 0,-2 16-8,-1 0 1,0 1 0,0-1-1,0 1 1,-1-1-1,0 1 1,-1 0 0,1 0-1,-1 0 1,0 1-1,-1-1 1,-9-8 0,11 10 39,-1 1-1,1 0 1,-1 1 0,0-1 0,0 0 0,0 1-1,0 0 1,0 0 0,-8-2 0,10 3-17,-1 1 0,1-1 1,0 1-1,0 0 0,-1 0 0,1 0 1,0 0-1,-1 0 0,1 1 0,0-1 0,0 1 1,-1-1-1,1 1 0,0 0 0,0 0 1,0 0-1,0 0 0,0 0 0,0 0 1,-2 3-1,-3 2-16,1 0 1,1 0-1,-1 1 0,1 0 1,0 0-1,0 0 0,1 1 1,0 0-1,0 0 1,1 0-1,0 0 0,0 0 1,-2 14-1,4-16-23,0 0 0,1-1 0,-1 1 0,1 0 1,0-1-1,0 1 0,1 0 0,0-1 0,0 1 0,0-1 0,1 1 0,-1-1 0,1 1 0,1-1 0,-1 0 1,1 0-1,0 0 0,0 0 0,0-1 0,1 1 0,-1-1 0,6 5 0,0-2-192,0 0 1,1-1-1,0 0 0,1 0 0,-1-1 0,1-1 0,0 1 1,0-2-1,16 4 0,-6-3-1235,1-1 0,25 1 0,34-3-4905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45.788"/>
    </inkml:context>
    <inkml:brush xml:id="br0">
      <inkml:brushProperty name="width" value="0.05" units="cm"/>
      <inkml:brushProperty name="height" value="0.05" units="cm"/>
      <inkml:brushProperty name="color" value="#004F8B"/>
    </inkml:brush>
  </inkml:definitions>
  <inkml:trace contextRef="#ctx0" brushRef="#br0">405 214 6451,'0'0'2457,"2"-21"-653,3-9-1034,-2 12 86,0-1 0,-2 1 0,-1-35-1,0 51-758,0 0-1,0 0 0,0 0 0,-1-1 1,1 1-1,-1 0 0,0 0 0,1 0 1,-1 1-1,0-1 0,0 0 0,0 0 1,0 0-1,0 1 0,-1-1 0,1 0 1,-1 1-1,1-1 0,-1 1 0,1 0 1,-1-1-1,-2 0 0,0 0-46,0 0 0,-1 0-1,1 1 1,-1-1 0,1 1 0,-1 0 0,0 0-1,1 1 1,-8-1 0,-2 2-67,0 0 1,0 0-1,0 1 1,0 1-1,1 0 1,-15 6-1,13-2 50,-1 1 0,1 0-1,1 1 1,0 1 0,0 0-1,1 1 1,0 0-1,1 1 1,0 1 0,1 0-1,0 0 1,-10 17 0,14-19-26,1-1 0,0 1 0,1 1 1,0-1-1,0 1 0,1 0 0,1 0 1,0 0-1,0 0 0,2 1 0,-1-1 1,2 1-1,-1-1 0,2 1 0,0-1 1,0 0-1,5 20 0,-2-23-128,-1-1 0,2 1 0,-1-1 0,1 0 0,1 0 0,-1-1 0,1 1-1,0-1 1,1 0 0,0-1 0,0 0 0,0 0 0,1 0 0,15 7 0,-3-1-1220,1-2 1,1-1-1,-1 0 1,44 10 0,27-3-4276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46.133"/>
    </inkml:context>
    <inkml:brush xml:id="br0">
      <inkml:brushProperty name="width" value="0.05" units="cm"/>
      <inkml:brushProperty name="height" value="0.05" units="cm"/>
      <inkml:brushProperty name="color" value="#004F8B"/>
    </inkml:brush>
  </inkml:definitions>
  <inkml:trace contextRef="#ctx0" brushRef="#br0">316 262 3874,'0'0'6627,"1"-18"-4802,3-61 493,-4 75-2198,0 0 1,-1 0-1,0 0 0,1 0 0,-1 0 1,0 1-1,-1-1 0,1 0 0,-1 1 1,0-1-1,0 1 0,0-1 0,0 1 1,0 0-1,-1 0 0,1 0 0,-1 0 1,0 1-1,0-1 0,0 1 0,0-1 1,-4-1-1,0 0-102,-1 0-1,1 1 1,-1 0-1,1 0 1,-1 1-1,0 0 1,0 0-1,-9 0 1,7 1-38,0 1-1,0 0 1,0 1-1,0 0 1,0 0-1,0 1 1,1 0 0,-1 1-1,0 0 1,1 1-1,0 0 1,-17 9-1,22-10 11,0 0 0,0-1 0,1 2 0,-1-1 0,1 0 0,-1 1 0,1-1 0,0 1 0,1 0 0,-1 0 0,1 0 0,-1 0 0,1 1 0,0-1 0,1 1 0,-1-1 0,1 1 0,0 0 0,0-1 0,0 1 0,1 0 0,0 0 0,0 0 0,0-1 0,0 1 0,1 0 0,-1 0 0,1-1 0,2 6 0,-1-5 15,1 1-1,-1-1 0,1 0 1,0 0-1,1-1 0,-1 1 0,1-1 1,0 1-1,0-1 0,0 0 0,0-1 1,1 1-1,0-1 0,-1 0 0,1 0 1,1 0-1,-1-1 0,0 1 0,0-1 1,1-1-1,8 3 0,6 1-10,1-1-1,-1-1 1,1-1-1,35-1 1,-52-1-56,1 0 0,-1 0 0,1-1-1,-1 0 1,1 0 0,-1 0 0,0 0 0,0-1 0,1 1 0,-1-1 0,0-1 0,-1 1 0,1 0 0,0-1-1,-1 0 1,1 1 0,-1-1 0,4-5 0,-3 2-52,0 0 1,0 0-1,0 0 0,-1-1 1,0 1-1,-1-1 0,1 0 0,-1 0 1,0 0-1,1-10 0,-2-1 11,1 1-1,-2-1 1,0 0 0,-2 1-1,0-1 1,0 1-1,-2 0 1,-8-27-1,12 44 184,0-1-1,0 0 0,0 0 1,-1 0-1,1 0 1,0 0-1,0 0 0,-1 0 1,1 0-1,0 1 1,-1-1-1,1 0 1,-1 0-1,1 0 0,-1 1 1,0-1-1,1 0 1,-1 1-1,0-1 0,1 1 1,-1-1-1,0 0 1,0 1-1,1 0 0,-1-1 1,0 1-1,0-1 1,-1 1-1,1 1-68,0 0-1,0 0 1,0 0 0,0 0-1,1 0 1,-1 1 0,0-1 0,0 0-1,1 0 1,-1 1 0,1-1-1,-1 1 1,1-1 0,0 0 0,-1 3-1,-8 68-435,9-72 455,-2 13-3,2 0 0,-1 0 0,2 0 0,0 0 0,0-1 0,1 1 0,1 0 0,0-1 0,7 19 0,-7-26-149,0 1 0,0-1 0,1 0 0,-1 0 1,1 0-1,0 0 0,1 0 0,-1-1 0,1 0 0,-1 0 0,1 0 0,1-1 0,-1 0 0,0 0 0,1 0 0,0 0 0,-1-1 1,1 0-1,0 0 0,0-1 0,12 2 0,30-1-2936,-2-3-946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46.522"/>
    </inkml:context>
    <inkml:brush xml:id="br0">
      <inkml:brushProperty name="width" value="0.05" units="cm"/>
      <inkml:brushProperty name="height" value="0.05" units="cm"/>
      <inkml:brushProperty name="color" value="#004F8B"/>
    </inkml:brush>
  </inkml:definitions>
  <inkml:trace contextRef="#ctx0" brushRef="#br0">104 1 10629,'0'0'2001,"-46"108"-977,26-28-79,-1 9-81,9 3-432,7-10-160,5-8-192,0-12-80,5-12 0,7-13-224,3-12-1136,1-16-865,3-9-1569,1-2 144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46.866"/>
    </inkml:context>
    <inkml:brush xml:id="br0">
      <inkml:brushProperty name="width" value="0.05" units="cm"/>
      <inkml:brushProperty name="height" value="0.05" units="cm"/>
      <inkml:brushProperty name="color" value="#004F8B"/>
    </inkml:brush>
  </inkml:definitions>
  <inkml:trace contextRef="#ctx0" brushRef="#br0">0 142 5603,'0'0'6088,"7"18"-5723,11 34 56,26 71 736,-38-107-1061,1 0 0,1 0-1,1-1 1,0-1 0,16 20 0,-24-32-91,1 0 0,-1-1-1,1 1 1,-1 0 0,1-1-1,0 0 1,0 1 0,0-1 0,0 0-1,0 0 1,0 0 0,0 0-1,0 0 1,0-1 0,0 1-1,0 0 1,1-1 0,-1 0 0,0 0-1,0 1 1,1-1 0,-1 0-1,0-1 1,0 1 0,0 0-1,1-1 1,-1 1 0,0-1 0,0 0-1,0 0 1,0 1 0,4-4-1,4-3-36,-1 0-1,0-1 1,0 0 0,-1 0-1,10-13 1,13-12-300,-26 28 398,-1 1-1,1 0 0,0 0 0,0 0 0,0 0 1,1 1-1,0 0 0,-1 0 0,1 1 0,0-1 0,0 1 1,0 0-1,0 1 0,1 0 0,9-1 0,-14 4-1,0 0-1,0 1 0,-1-1 0,1 1 0,-1 0 0,1 0 0,-1-1 1,0 1-1,0 0 0,0 0 0,0 0 0,0 0 0,-1 0 0,1 0 1,-1 4-1,2 1 44,6 31-39,-5-22-922,1 0 0,0 0 0,10 22 0,-6-25-3361</inkml:trace>
  <inkml:trace contextRef="#ctx0" brushRef="#br0" timeOffset="1">495 183 5394,'0'0'3506,"13"-102"-2481,-3 63 1648,3 13-1297,-1 11-1376,7 15-224,-3 2-3121,-1 29-1970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04.968"/>
    </inkml:context>
    <inkml:brush xml:id="br0">
      <inkml:brushProperty name="width" value="0.05" units="cm"/>
      <inkml:brushProperty name="height" value="0.05" units="cm"/>
      <inkml:brushProperty name="color" value="#004F8B"/>
    </inkml:brush>
  </inkml:definitions>
  <inkml:trace contextRef="#ctx0" brushRef="#br0">1 10 9428,'0'0'4674,"126"-10"-3057,-66 10-1089,0 0-223,-6 13 191,-4 8-16,-9 5-192,-12 4-288,-10 1-96,-9 3-64,-8-4-784,-2 0-1025,0-6-1729,-12-9-912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4:47.214"/>
    </inkml:context>
    <inkml:brush xml:id="br0">
      <inkml:brushProperty name="width" value="0.05" units="cm"/>
      <inkml:brushProperty name="height" value="0.05" units="cm"/>
      <inkml:brushProperty name="color" value="#004F8B"/>
    </inkml:brush>
  </inkml:definitions>
  <inkml:trace contextRef="#ctx0" brushRef="#br0">0 446 3185,'0'0'10507,"5"-19"-9854,17-61-338,-21 75-244,0 1 1,1-1-1,0 1 1,0 0-1,0 0 1,0 0-1,0 0 1,1 0-1,0 0 0,0 1 1,0-1-1,0 1 1,1 0-1,4-4 1,-5 5-42,1 0 1,-1 1 0,0 0 0,0 0 0,1 0-1,-1 0 1,0 0 0,1 1 0,-1-1 0,1 1 0,-1 0-1,0 0 1,1 0 0,-1 1 0,5 0 0,8 4-13,0 0 0,-1 2 0,0 0 0,0 0 0,-1 1 0,18 13 0,5 2 20,-27-17 1,0 0 1,1-1-1,0-1 1,0 0-1,0 0 1,1-1-1,-1 0 1,1-1-1,22 1 1,-33-3 21,1-1 0,-1 1 0,0-1 0,1 1 1,-1-1-1,1 0 0,-1 1 0,0-1 0,1 0 1,-1 0-1,0 0 0,0 0 0,0 0 1,0 0-1,0 0 0,0-1 0,0 1 0,0 0 1,0-1-1,-1 1 0,1 0 0,0-1 0,-1 1 1,1-1-1,-1 1 0,1-3 0,9-48 866,-9 47-894,4-84 550,4-21-26,-7 99-865,1 0-1,-1 0 0,2 0 1,0 1-1,0 0 0,1-1 1,11-17-1,-8 18-3605</inkml:trace>
  <inkml:trace contextRef="#ctx0" brushRef="#br0" timeOffset="1">911 377 10213,'0'0'3761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8:21.645"/>
    </inkml:context>
    <inkml:brush xml:id="br0">
      <inkml:brushProperty name="width" value="0.05" units="cm"/>
      <inkml:brushProperty name="height" value="0.05" units="cm"/>
      <inkml:brushProperty name="color" value="#CC0066"/>
    </inkml:brush>
  </inkml:definitions>
  <inkml:trace contextRef="#ctx0" brushRef="#br0">386 198 3025,'0'0'7121,"14"-17"-6179,40-54 77,-51 68-837,-1 0-1,1 0 1,-1 0-1,0-1 1,0 1 0,0 0-1,-1-1 1,1 0 0,-1 1-1,0-1 1,0 0 0,0 0-1,-1 0 1,1 1 0,-1-1-1,0-6 1,-1 9-139,1-1 1,-1 0-1,0 0 1,0 0-1,0 0 0,0 0 1,0 1-1,0-1 1,0 1-1,-1-1 1,1 1-1,-1-1 0,1 1 1,-1 0-1,1-1 1,-1 1-1,0 0 1,0 0-1,1 0 0,-1 0 1,-3 0-1,-7-2-58,0 0 0,0 1 0,0 0 0,-1 1 0,1 0 0,-21 2 0,20 1 7,0 0-1,0 0 1,1 2 0,-1 0 0,1 0 0,0 1 0,0 0 0,0 1 0,1 1 0,-1 0 0,-12 11-1,8-6 13,0 2 0,1 0-1,1 0 1,0 2-1,1-1 1,-17 28 0,21-27 88,0 0 1,1 1 0,1-1 0,1 1 0,0 1-1,1-1 1,1 1 0,1 0 0,0 0 0,1 0-1,1 1 1,1-1 0,3 25 0,-2-38-66,1 1 1,0-1-1,0 1 0,0-1 0,1 1 1,0-1-1,0 0 0,0 0 1,0-1-1,1 1 0,0-1 1,0 1-1,0-1 0,0 0 1,1-1-1,-1 1 0,1-1 1,0 0-1,0 0 0,0 0 1,1-1-1,-1 0 0,11 3 0,5 1 65,1-1-1,-1 0 0,1-2 1,0-1-1,22 0 0,-27-1-57,0-1-1,0-1 1,0 0 0,0-1-1,0-1 1,17-5-1,-31 7-39,1-1-1,0 1 0,-1-1 0,1 0 0,-1 0 1,0 0-1,0 0 0,0-1 0,0 1 0,0-1 1,0 0-1,-1 1 0,1-1 0,-1-1 0,0 1 1,0 0-1,0-1 0,0 1 0,0-1 0,-1 1 1,0-1-1,1 0 0,-1 1 0,-1-1 0,1 0 0,-1 0 1,1 0-1,-1 0 0,0 0 0,-1 1 0,1-1 1,-1-5-1,-1 4-59,1-1 1,-1 1 0,1 0-1,-1 0 1,-1 1-1,1-1 1,-1 0 0,0 1-1,0-1 1,0 1 0,0 0-1,-1 0 1,0 0-1,-6-4 1,0-1-54,-1 1 0,0 1-1,0 0 1,-20-10 0,28 15 122,2 2 58,3-1 13,1-1 1,-1 1-1,0 0 0,0 0 1,1 0-1,-1 0 0,1 1 1,-1-1-1,1 1 0,-1-1 0,3 1 1,1-1 2,71-8-364,-26 9-3668,-25 0-1645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8:22.032"/>
    </inkml:context>
    <inkml:brush xml:id="br0">
      <inkml:brushProperty name="width" value="0.05" units="cm"/>
      <inkml:brushProperty name="height" value="0.05" units="cm"/>
      <inkml:brushProperty name="color" value="#CC0066"/>
    </inkml:brush>
  </inkml:definitions>
  <inkml:trace contextRef="#ctx0" brushRef="#br0">2 366 10565,'0'0'5765,"0"-15"-5207,-1 2-522,1 1-17,0 0 0,1 0 0,0 1-1,0-1 1,1 0 0,8-22 0,8-29 38,-15 47-51,0 1 0,1 0 0,1 0 0,1 0 0,0 0 0,1 1 1,0 0-1,15-20 0,-20 32 2,-1 1 0,1-1 1,-1 1-1,1 0 0,-1 0 0,1 0 0,0-1 1,0 1-1,-1 1 0,1-1 0,0 0 1,0 0-1,0 1 0,0-1 0,0 1 0,0 0 1,0-1-1,0 1 0,0 0 0,0 0 1,0 0-1,0 1 0,0-1 0,0 0 0,0 1 1,0-1-1,0 1 0,0 0 0,0 0 1,0-1-1,0 1 0,0 1 0,-1-1 0,1 0 1,-1 0-1,3 3 0,6 4 161,-1 1 0,0 1 1,0 0-1,10 15 0,-15-19-71,39 53 904,81 100 224,-124-159-1348,0 0-1,0 0 1,0 0 0,0 1-1,0-1 1,0 0-1,0 0 1,0 1 0,0-1-1,0 0 1,0 0-1,0 1 1,0-1 0,0 0-1,0 0 1,0 0-1,0 1 1,0-1 0,0 0-1,-1 0 1,1 0 0,0 1-1,0-1 1,0 0-1,0 0 1,-1 0 0,1 0-1,0 1 1,0-1-1,0 0 1,0 0 0,-1 0-1,1 0 1,0 0-1,0 0 1,-1 0 0,1 0-1,0 0 1,0 0-1,0 0 1,-1 0 0,1 0-1,0 0 1,0 0 0,-1 0-1,1 0 1,0 0-1,0 0 1,0 0 0,-1 0-1,1 0 1,0 0-1,0 0 1,-1 0 0,1-1-1,-22 2-1214,18-1 449,-35 0-3202</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38:22.737"/>
    </inkml:context>
    <inkml:brush xml:id="br0">
      <inkml:brushProperty name="width" value="0.05" units="cm"/>
      <inkml:brushProperty name="height" value="0.05" units="cm"/>
      <inkml:brushProperty name="color" value="#CC0066"/>
    </inkml:brush>
  </inkml:definitions>
  <inkml:trace contextRef="#ctx0" brushRef="#br0">0 354 7587,'0'0'10064,"11"-1"-9291,175-14 365,-67 6-4500,-3-3-5032,-35 4 2825,-27 7 7923,-51 1-1922,0 1 0,-1-1 0,1 1 0,-1 0 0,0 0 0,1 0 0,-1 0 0,0 1 0,0-1 0,1 0 0,-1 1 0,0 0 0,0-1 0,3 5 0,29 35 3350,-19-21-2094,0-4-547,-4-4-640,-1 0 0,0 1 0,13 21 0,-23-34-383,0-27 733,-3-39-879,-12-71 0,6 71-139,-1-75 0,10 139 162,1 0 0,-1 0 0,1 1 0,-1-1 0,1 0 0,0 0 0,-1 1 0,1-1 0,0 0 0,0 1 1,0-1-1,1 1 0,-1 0 0,0-1 0,1 1 0,-1 0 0,0-1 0,1 1 0,0 0 0,-1 0 0,1 0 0,0 1 0,-1-1 0,1 0 0,0 1 0,0-1 0,-1 1 0,1-1 0,0 1 0,0 0 0,0 0 0,2 0 0,12-2 35,1 1 0,29 2-1,-27 0 60,6-1 89,0 2-1,0 0 1,-1 2 0,38 10 0,-52-11-128,0 0 0,1 1-1,-1 0 1,-1 1 0,1 0 0,-1 0 0,0 1-1,0 1 1,0-1 0,-1 1 0,0 1 0,14 15-1,-20-20-54,0 0-1,-1 0 0,1 0 1,0 0-1,-1 0 1,1 0-1,-1 0 0,0 1 1,0-1-1,-1 1 0,1-1 1,-1 0-1,1 1 1,-1-1-1,0 1 0,0-1 1,-1 1-1,0 3 0,-1-1 2,0-1-1,0 0 1,0-1-1,0 1 0,-1 0 1,0-1-1,0 1 1,0-1-1,0 0 0,-8 7 1,-2 0 2,0-1 0,-1 1 0,-1-2 0,0 0 0,0-1 0,-21 8 1,18-9-117,-1-2 1,-1 1-1,1-2 1,-1-1 0,1 0-1,-22-1 1,-29-1-4547,55 0-477,-1 2-3588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5:53.401"/>
    </inkml:context>
    <inkml:brush xml:id="br0">
      <inkml:brushProperty name="width" value="0.05" units="cm"/>
      <inkml:brushProperty name="height" value="0.05" units="cm"/>
      <inkml:brushProperty name="color" value="#004F8B"/>
    </inkml:brush>
  </inkml:definitions>
  <inkml:trace contextRef="#ctx0" brushRef="#br0">427 144 320,'0'0'12099,"1"-9"-8767,1-34-2761,-3 39-547,0 1 1,-1-1-1,0 1 0,1 0 0,-1-1 1,0 1-1,-1 0 0,1 0 0,0 0 1,-1 1-1,0-1 0,1 0 0,-1 1 1,0 0-1,0 0 0,-1 0 0,1 0 1,-5-2-1,-5-2-3,0 0 1,0 1 0,-21-6-1,24 9-29,0 0 0,0 0 0,0 1 1,-1 0-1,1 1 0,0 0 0,0 1 0,0 0 0,-1 0 0,1 1 0,1 0 1,-1 1-1,0 0 0,0 1 0,1 0 0,0 0 0,0 1 0,0 0 1,-9 8-1,9-5 27,0 0 0,1 0 0,0 1 0,1 0 0,0 1 0,0-1 0,1 1 0,0 1 0,0-1 0,2 1 0,-1 0 0,1 0 0,1 0 0,0 1-1,0-1 1,0 17 0,1-17 47,1 0-1,1 1 0,0-1 0,0 0 1,1 1-1,1-1 0,5 22 0,-5-27-26,1 0 0,0 0 0,0-1-1,0 1 1,0 0 0,1-1 0,0 0-1,0 0 1,1 0 0,0-1 0,-1 1-1,1-1 1,1 0 0,-1-1 0,7 5-1,4 0 43,0-1 0,0 0 0,0-1 0,1 0 0,0-2 0,0 0 0,22 2 0,125 1-44,-142-7-119,-14-1-221,-1 1 0,1-1-1,-1 0 1,1-1-1,-1 1 1,0-2 0,1 1-1,9-5 1,-11 4-533,-1-1 1,1 1-1,-1-1 0,0 0 1,0 0-1,6-6 0,8-15-5025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5:53.731"/>
    </inkml:context>
    <inkml:brush xml:id="br0">
      <inkml:brushProperty name="width" value="0.05" units="cm"/>
      <inkml:brushProperty name="height" value="0.05" units="cm"/>
      <inkml:brushProperty name="color" value="#004F8B"/>
    </inkml:brush>
  </inkml:definitions>
  <inkml:trace contextRef="#ctx0" brushRef="#br0">0 0 7235,'0'0'4514,"21"127"-3505,-11-80-257,-1-4-368,-1-4-240,0-4-144,-4-5-48,3-6-672,-5-7-753,-2-4-383,0-6-369,-4-5-561,-17-2-831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5:54.091"/>
    </inkml:context>
    <inkml:brush xml:id="br0">
      <inkml:brushProperty name="width" value="0.05" units="cm"/>
      <inkml:brushProperty name="height" value="0.05" units="cm"/>
      <inkml:brushProperty name="color" value="#004F8B"/>
    </inkml:brush>
  </inkml:definitions>
  <inkml:trace contextRef="#ctx0" brushRef="#br0">1 323 688,'0'0'11152,"15"0"-10525,284-3 211,-295 3-837,1 0 1,-1 0-1,1-1 1,-1 1 0,0-1-1,1 0 1,-1 0-1,0-1 1,0 1 0,1-1-1,-1 0 1,0 0-1,-1 0 1,1-1-1,0 1 1,-1-1 0,5-4-1,-4 3-18,-1-1-1,0 1 1,0-1-1,-1 0 1,1 0-1,-1 0 1,0 0-1,0-1 1,-1 1 0,1 0-1,-1-1 1,-1 1-1,1-12 1,1-9-114,1-69-365,-3 86 590,-1 1 0,0-1-1,0 0 1,-1 1-1,0-1 1,-1 1 0,1-1-1,-6-9 1,4 19 2464,1 11-2103,1 17-576,2-29 139,-1 18 187,0 206 2547,3-200-2715,1 0 1,0 0 0,2 0-1,1 0 1,1-1 0,1 0-1,14 26 1,-6-27-2728,-15-21 2039,1 0-1,0 0 1,0 0-1,0 0 1,0 0-1,0 0 1,1 0 0,-1-1-1,0 1 1,0-1-1,0 0 1,0 0-1,1 0 1,2 0-1,13 0-6247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5:54.453"/>
    </inkml:context>
    <inkml:brush xml:id="br0">
      <inkml:brushProperty name="width" value="0.05" units="cm"/>
      <inkml:brushProperty name="height" value="0.05" units="cm"/>
      <inkml:brushProperty name="color" value="#004F8B"/>
    </inkml:brush>
  </inkml:definitions>
  <inkml:trace contextRef="#ctx0" brushRef="#br0">1 1 9172,'0'0'4784,"19"-1"-4128,63 3-48,-80-2-577,0 0-1,0 0 1,0 1-1,0-1 1,0 1 0,0-1-1,0 1 1,0 0-1,0 0 1,0 0-1,-1 0 1,1 0-1,0 0 1,-1 0-1,1 1 1,0-1-1,-1 1 1,0-1-1,1 1 1,-1 0 0,0-1-1,0 1 1,0 0-1,0 0 1,2 3-1,-2 1 43,0 0 0,0 0 0,0 0 0,-1-1 0,1 1 0,-2 9 0,1-5 23,-1 3 22,0 0 0,0-1 1,-2 1-1,1-1 0,-2 1 0,1-1 0,-11 22 1,9-21-33,2-7-41,1-1 0,1 0-1,-1 0 1,1 0 0,0 1-1,0-1 1,0 1 0,1-1 0,0 1-1,0 5 1,1-9-33,-1 0 0,1 0 0,-1 0 0,1 0 0,0-1 1,0 1-1,0 0 0,0-1 0,0 1 0,0 0 0,0-1 0,1 0 0,-1 1 1,1-1-1,-1 0 0,1 0 0,-1 1 0,1-1 0,0 0 0,-1-1 0,1 1 0,0 0 1,0 0-1,-1-1 0,1 1 0,0-1 0,0 0 0,0 1 0,0-1 0,2 0 0,21 2 16,0-1 0,0 0 0,0-2 0,0-1 0,0-2 0,26-5-1,13-13-2766,-5-9-3593,-28 7-1967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5:54.795"/>
    </inkml:context>
    <inkml:brush xml:id="br0">
      <inkml:brushProperty name="width" value="0.05" units="cm"/>
      <inkml:brushProperty name="height" value="0.05" units="cm"/>
      <inkml:brushProperty name="color" value="#004F8B"/>
    </inkml:brush>
  </inkml:definitions>
  <inkml:trace contextRef="#ctx0" brushRef="#br0">61 364 1681,'0'0'14361,"3"0"-13899,5 0-376,-1 1 0,1 0 1,-1 1-1,0 0 0,1 0 1,-1 0-1,0 1 0,10 5 1,27 10 443,-4-9-211,0-2 1,0-1 0,0-2-1,65-2 1,-102-2-289,0 0 1,1 0-1,-1-1 0,0 1 1,0-1-1,0 0 0,0 0 1,0 0-1,0 0 0,0 0 1,0-1-1,0 1 0,-1-1 1,1 0-1,0 0 0,-1 0 1,0 0-1,1 0 0,2-4 1,-2 1 2,1 0 0,-1 0 1,-1-1-1,1 1 1,-1-1-1,0 0 0,0 0 1,0 0-1,1-11 1,-1 5-63,-1 0 0,-1 0 0,0 0 0,-1 0 0,0 0 0,0 0 1,-1 0-1,-1 1 0,0-1 0,-7-15 0,2 14-44,-1-1-1,0 1 1,-1 0 0,0 1-1,-1 0 1,-1 1 0,0 0-1,0 1 1,-1 0 0,0 1-1,-1 0 1,0 1 0,0 1-1,-1 0 1,0 1 0,0 1-1,0 0 1,-1 1-1,0 0 1,1 2 0,-1 0-1,0 0 1,-1 2 0,-16 1-1,25 0 108,-1 2 0,1-1 0,0 1-1,0 0 1,0 0 0,1 1 0,-1 0 0,1 1-1,0-1 1,0 1 0,0 1 0,1-1 0,-1 1-1,2 1 1,-1-1 0,1 1 0,0 0-1,0 0 1,0 0 0,-4 11 0,6-11-11,-1 0 0,1 1 0,1 0 0,-1 0 0,1-1 0,1 1 0,0 0 0,0 1 0,0 13 1,1-17-60,1 0 0,-1 0 0,1 0 0,1 0 0,-1 0 0,1 0 0,-1 0 0,1-1 0,1 1 0,-1-1 0,1 1 0,-1-1 0,1 0 0,1 0 0,-1 0 0,5 4 0,1 0-644,1-1 0,1 1 1,-1-1-1,1-1 0,1 0 1,-1-1-1,13 4 0,30 6-5489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5:55.143"/>
    </inkml:context>
    <inkml:brush xml:id="br0">
      <inkml:brushProperty name="width" value="0.05" units="cm"/>
      <inkml:brushProperty name="height" value="0.05" units="cm"/>
      <inkml:brushProperty name="color" value="#004F8B"/>
    </inkml:brush>
  </inkml:definitions>
  <inkml:trace contextRef="#ctx0" brushRef="#br0">1 2 8180,'0'0'12774,"108"0"-11862,-67-2-912,3 2-320,-3 0-1777,3 4-1009,-5 3-2736,-2-7-4659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05.300"/>
    </inkml:context>
    <inkml:brush xml:id="br0">
      <inkml:brushProperty name="width" value="0.05" units="cm"/>
      <inkml:brushProperty name="height" value="0.05" units="cm"/>
      <inkml:brushProperty name="color" value="#004F8B"/>
    </inkml:brush>
  </inkml:definitions>
  <inkml:trace contextRef="#ctx0" brushRef="#br0">1 164 8356,'0'0'816,"47"-110"2690,-28 90-1521,0 3-1569,1 6-416,-1 5-528,2 6-1041,-7 0-2353,1 4-4033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5:55.519"/>
    </inkml:context>
    <inkml:brush xml:id="br0">
      <inkml:brushProperty name="width" value="0.05" units="cm"/>
      <inkml:brushProperty name="height" value="0.05" units="cm"/>
      <inkml:brushProperty name="color" value="#004F8B"/>
    </inkml:brush>
  </inkml:definitions>
  <inkml:trace contextRef="#ctx0" brushRef="#br0">0 243 3922,'0'0'12755,"7"3"-11685,-2 0-1014,-1 0 1,0 1-1,0-1 1,0 1-1,0 0 1,0 0-1,-1 0 0,0 0 1,0 1-1,0-1 1,0 1-1,-1 0 1,0 0-1,0 0 1,0 0-1,1 7 1,7 23 294,7 49 1,-6-27-481,-9-46-450,3 8 181,-4-6-8283,-1-17 5221</inkml:trace>
  <inkml:trace contextRef="#ctx0" brushRef="#br0" timeOffset="1">71 126 3602,'0'0'3148,"-1"-18"-726,2-53-26,-1 69-2315,0 1 0,0-1 0,1 0 0,-1 1 0,0-1 0,1 1 0,-1-1 0,1 1 0,0-1 0,0 1 0,0-1 0,-1 1 0,1 0 1,0-1-1,1 1 0,-1 0 0,0 0 0,0 0 0,0 0 0,1 0 0,-1 0 0,0 0 0,1 0 0,-1 0 0,1 1 0,-1-1 0,1 1 0,0-1 0,-1 1 0,1 0 0,-1-1 0,1 1 0,0 0 0,-1 0 0,1 0 0,0 0 0,-1 0 0,1 1 1,-1-1-1,1 0 0,3 2 0,4-1 191,4-1-49,0 1-1,-1 1 1,1 0 0,0 1-1,-1 1 1,0 0-1,0 0 1,0 1 0,0 0-1,-1 1 1,0 1-1,0 0 1,-1 0 0,11 10-1,-13-10-142,-1 0 0,1 0 0,-2 1-1,1 0 1,-1 0 0,0 0 0,-1 1 0,0 0 0,0 0-1,-1 0 1,0 0 0,-1 1 0,0 0 0,0-1 0,-1 1-1,-1 0 1,1 1 0,-1 13 0,-2-20-107,0 0 0,0-1 1,0 1-1,-1-1 0,1 1 1,-1-1-1,0 1 0,0-1 0,0 0 1,0 0-1,-1 0 0,1 0 1,-1 0-1,0-1 0,0 1 0,0-1 1,0 1-1,0-1 0,0 0 1,-1-1-1,1 1 0,-1 0 0,1-1 1,-1 0-1,-5 1 0,-9 4-517,0-2-1,0 0 0,-35 3 1,-44-7-5806,56-4 1396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5:55.923"/>
    </inkml:context>
    <inkml:brush xml:id="br0">
      <inkml:brushProperty name="width" value="0.05" units="cm"/>
      <inkml:brushProperty name="height" value="0.05" units="cm"/>
      <inkml:brushProperty name="color" value="#004F8B"/>
    </inkml:brush>
  </inkml:definitions>
  <inkml:trace contextRef="#ctx0" brushRef="#br0">33 776 3794,'0'0'5672,"14"17"-3474,-7-8-1788,2 2 32,0 0 0,1 0-1,0-1 1,0-1-1,1 0 1,0 0-1,1-1 1,0-1 0,24 12-1,22 2 100,1-3-1,1-2 1,0-3 0,1-3-1,0-2 1,0-3-1,112-5 1,-156-1-517,0-1 0,0-1-1,-1 0 1,0-1 0,1-1 0,-1-1 0,-1 0-1,1-1 1,-1 0 0,0-1 0,-1-1 0,0-1 0,0 0-1,-1 0 1,0-1 0,-1-1 0,-1 0 0,0-1 0,0 0-1,-1-1 1,-1 0 0,0 0 0,-1-1 0,-1 0 0,0-1-1,-1 0 1,0 0 0,4-24 0,-6 19-39,-1 0 1,-1 0-1,0 0 1,-2-1 0,-1 1-1,0 0 1,-2 0-1,0 0 1,-1 0-1,-2 0 1,0 1-1,-1 0 1,0 0-1,-2 1 1,-1-1-1,0 2 1,-1 0 0,-22-27-1,11 18-30,-1 0 1,-1 1-1,-1 2 0,-1 0 1,-2 2-1,0 1 0,-54-30 0,67 42 16,-1 2-1,0 0 1,0 1-1,-1 1 1,0 0-1,0 2 1,0 0 0,0 0-1,-1 2 1,1 0-1,0 1 1,-1 0-1,1 2 1,-1 0-1,1 1 1,0 1-1,-28 10 1,20-3-41,-1 1 0,2 1 0,0 2 0,1 0 0,0 1 1,-34 33-1,27-19 25,1 0-1,2 2 1,-42 64 0,56-75 4,0 1 1,2 0-1,1 1 0,1 0 0,1 1 1,1 0-1,1 0 0,1 1 0,1-1 1,-2 50-1,6-63-94,1 1 1,0-1 0,0 1-1,1-1 1,0 0-1,1 0 1,0 0-1,1 0 1,0 0 0,1-1-1,11 20 1,-6-17-631,-1-1 1,2 1 0,0-2 0,20 18-1,39 23-5470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5:57.578"/>
    </inkml:context>
    <inkml:brush xml:id="br0">
      <inkml:brushProperty name="width" value="0.05" units="cm"/>
      <inkml:brushProperty name="height" value="0.05" units="cm"/>
      <inkml:brushProperty name="color" value="#004F8B"/>
    </inkml:brush>
  </inkml:definitions>
  <inkml:trace contextRef="#ctx0" brushRef="#br0">1 1 5202,'0'0'4306,"0"121"-3281,0-76-1,0-4-271,4-4-369,4-6-224,-2 1-160,-2-2-256,-4 0-1553,0-10-1521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5:58.003"/>
    </inkml:context>
    <inkml:brush xml:id="br0">
      <inkml:brushProperty name="width" value="0.05" units="cm"/>
      <inkml:brushProperty name="height" value="0.05" units="cm"/>
      <inkml:brushProperty name="color" value="#004F8B"/>
    </inkml:brush>
  </inkml:definitions>
  <inkml:trace contextRef="#ctx0" brushRef="#br0">470 157 2465,'0'0'10266,"5"-11"-9036,15-37-568,-20 46-639,0 1 0,1-1 0,-1 1 0,0-1 0,0 1 0,0-1 0,0 1 0,0-1 0,0 1 0,0-1 0,-1 1 0,1-1 1,0 1-1,-1-1 0,1 1 0,-1-1 0,0 1 0,0 0 0,1-1 0,-1 1 0,0 0 0,0 0 0,0 0 0,0 0 0,-2-2 0,-31-18 233,26 18-199,-8-4-42,1 1 0,-1 1 0,0 0 0,0 1 0,-1 1 0,1 0 0,-1 2 0,0-1 0,1 2 0,-29 3 0,33-2-5,-1 1 1,1 0-1,0 0 1,0 2-1,0-1 1,0 2 0,0-1-1,1 2 1,0-1-1,0 2 1,1-1-1,-1 1 1,1 1-1,-16 16 1,21-18 65,0 0 0,0 1 0,1 0 0,0 0 0,0 0 0,0 0 0,1 1 0,1-1 1,-1 1-1,1 0 0,0 0 0,1 0 0,0 0 0,0 0 0,0 0 0,1 0 0,1 0 0,-1 0 0,1 1 0,1-1 0,-1-1 0,1 1 1,1 0-1,0 0 0,0-1 0,0 1 0,1-1 0,0 0 0,0 0 0,1-1 0,0 1 0,0-1 0,0 0 0,1 0 0,0-1 1,7 6-1,6 2 53,0-1 1,0-2 0,2 1-1,-1-2 1,1-1 0,0-1-1,1 0 1,26 4 0,-2-4-478,0-2-1,92-1 1,-135-4 111,0 0 0,0 0 0,1 0 0,-1 0 0,0-1 0,0 1 0,1-1 0,-1 0 0,0 0 0,0 0 0,0-1 0,0 1 0,0-1 0,-1 1 0,1-1 0,0 0 0,3-3 0,10-18-4143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5:58.329"/>
    </inkml:context>
    <inkml:brush xml:id="br0">
      <inkml:brushProperty name="width" value="0.05" units="cm"/>
      <inkml:brushProperty name="height" value="0.05" units="cm"/>
      <inkml:brushProperty name="color" value="#004F8B"/>
    </inkml:brush>
  </inkml:definitions>
  <inkml:trace contextRef="#ctx0" brushRef="#br0">0 0 13110,'0'0'2817,"135"0"-896,-69 0-816,-2 0-417,-6 0-560,-12 0-128,-11 0-160,-12 0-1073,-13 0-335,-37 15-13175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5:58.678"/>
    </inkml:context>
    <inkml:brush xml:id="br0">
      <inkml:brushProperty name="width" value="0.05" units="cm"/>
      <inkml:brushProperty name="height" value="0.05" units="cm"/>
      <inkml:brushProperty name="color" value="#004F8B"/>
    </inkml:brush>
  </inkml:definitions>
  <inkml:trace contextRef="#ctx0" brushRef="#br0">0 0 9428,'0'0'11045,"143"8"-10116,-73-8-689,3 0-240,-5 0-1057,-6 4-2128,-10-4-2706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5:59.023"/>
    </inkml:context>
    <inkml:brush xml:id="br0">
      <inkml:brushProperty name="width" value="0.05" units="cm"/>
      <inkml:brushProperty name="height" value="0.05" units="cm"/>
      <inkml:brushProperty name="color" value="#004F8B"/>
    </inkml:brush>
  </inkml:definitions>
  <inkml:trace contextRef="#ctx0" brushRef="#br0">123 313 9124,'0'0'6296,"21"3"-4359,380 38 3500,-255-41-5026,-144 0-386,0 0-1,0 0 0,1-1 1,-1 1-1,0-1 0,0 1 1,0-1-1,0 0 1,0 0-1,0 0 0,0 0 1,0 0-1,0-1 0,0 1 1,-1 0-1,1-1 0,0 0 1,-1 1-1,0-1 0,1 0 1,-1 0-1,0 0 1,0 1-1,0-1 0,0 0 1,0-1-1,0 1 0,0 0 1,-1 0-1,1 0 0,-1 0 1,0-1-1,1 1 0,-1 0 1,-1-4-1,2-1-10,-1 0-1,-1 0 0,1-1 1,-1 1-1,-1 0 1,1 1-1,-1-1 1,0 0-1,-1 0 0,-5-11 1,-3 2-118,-1 1 1,0 1 0,-1 0 0,0 0-1,-1 2 1,0-1 0,-1 2 0,-1 0-1,-24-13 1,20 13-36,-1 1 0,0 1 0,0 1 0,-1 1 0,0 1 0,0 0 0,-39-3 0,45 8 60,-1 0 0,0 1 0,0 1 0,0 1 0,-16 3 0,24-3-131,0 1 0,0 0 1,0 1-1,0 0 0,1 0 0,-1 1 0,1 0 0,0 1 0,0-1 0,-8 10 0,-8 10-2751,-31 42 0,48-58 2128,-38 48-4639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5:59.413"/>
    </inkml:context>
    <inkml:brush xml:id="br0">
      <inkml:brushProperty name="width" value="0.05" units="cm"/>
      <inkml:brushProperty name="height" value="0.05" units="cm"/>
      <inkml:brushProperty name="color" value="#004F8B"/>
    </inkml:brush>
  </inkml:definitions>
  <inkml:trace contextRef="#ctx0" brushRef="#br0">1 0 3794,'0'0'11509,"0"123"-10885,8-69-304,5 2-320,1-4-32,1-5-928,-7-8-1601,-8-11-1281,0-9-2321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5:59.758"/>
    </inkml:context>
    <inkml:brush xml:id="br0">
      <inkml:brushProperty name="width" value="0.05" units="cm"/>
      <inkml:brushProperty name="height" value="0.05" units="cm"/>
      <inkml:brushProperty name="color" value="#004F8B"/>
    </inkml:brush>
  </inkml:definitions>
  <inkml:trace contextRef="#ctx0" brushRef="#br0">439 61 4482,'0'0'5539,"-23"-10"-4560,-74-27-656,87 34-301,1 0 0,-1 1 0,0 0 0,0 0 1,0 1-1,0 1 0,0-1 0,-1 2 0,-14 1 1,-1 1 157,17-2-39,1 0-1,0 0 0,-1 1 0,1 1 0,0-1 0,0 1 1,1 1-1,-1-1 0,1 1 0,-1 1 0,1-1 0,0 1 1,1 0-1,-1 1 0,1 0 0,0 0 0,1 0 0,-1 1 1,1-1-1,0 1 0,-7 15 0,9-16-11,0 0 0,1 1 0,0-1-1,0 1 1,0-1 0,1 1 0,0 0 0,0 0 0,1-1-1,0 1 1,0 0 0,0 0 0,1 0 0,0 0 0,1-1-1,-1 1 1,1-1 0,0 1 0,1-1 0,0 1 0,0-1-1,0 0 1,1 0 0,-1-1 0,2 1 0,-1-1 0,7 7-1,1-1-55,1 0 1,0-2-1,0 1 0,1-2 0,0 0 0,0 0 0,1-1 0,0-1 0,0-1 0,23 6 0,-11-6-625,0 0 0,1-2 0,0-1 0,0-1 1,35-3-1,-56 2-26,-1-1 1,0 0-1,0 0 1,0-1-1,1 0 1,-1 0-1,-1 0 1,1-1-1,0 1 1,-1-2-1,1 1 1,6-6-1,21-23-5454</inkml:trace>
  <inkml:trace contextRef="#ctx0" brushRef="#br0" timeOffset="1">611 23 5811,'0'0'8852,"0"109"-7908,0-55-400,8 0-336,3-6-208,-1-7-128,-2-7-688,-4-12-497,-4-7-687,0-11-257,-12-4-417,-11-8-3200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0.102"/>
    </inkml:context>
    <inkml:brush xml:id="br0">
      <inkml:brushProperty name="width" value="0.05" units="cm"/>
      <inkml:brushProperty name="height" value="0.05" units="cm"/>
      <inkml:brushProperty name="color" value="#004F8B"/>
    </inkml:brush>
  </inkml:definitions>
  <inkml:trace contextRef="#ctx0" brushRef="#br0">1 303 8228,'0'0'5162,"23"2"-3873,178 9 15,-192-11-1306,1 0 1,0-1-1,0 0 0,-1-1 0,1 0 0,-1 0 0,1-1 0,-1 0 0,13-6 1,-17 6-58,0-1 0,0 1 1,0-1-1,-1 0 1,1 0-1,-1 0 1,0-1-1,0 1 1,-1-1-1,1 0 1,-1 0-1,0 0 1,-1-1-1,1 1 1,-1-1-1,3-11 1,0-8-389,0-2 0,-2 1 0,-2 0 0,-1-38 0,0 29 2636,0 37-1250,0 50 553,7 60 0,-4-92-1382,1 0 0,1 0-1,1 0 1,0-1-1,1 0 1,11 20-1,-13-30-235,40 67-1302,-42-71 643,0-1 0,1 0 0,0 0-1,0 0 1,0 0 0,0-1 0,8 6 0,3-5-4927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05.886"/>
    </inkml:context>
    <inkml:brush xml:id="br0">
      <inkml:brushProperty name="width" value="0.05" units="cm"/>
      <inkml:brushProperty name="height" value="0.05" units="cm"/>
      <inkml:brushProperty name="color" value="#004F8B"/>
    </inkml:brush>
  </inkml:definitions>
  <inkml:trace contextRef="#ctx0" brushRef="#br0">1 137 256,'0'0'12419,"17"15"-9940,17 14-1649,0-1 1,56 33-1,-76-53-662,-5-2-93,0 0-1,0-1 1,1-1 0,-1 1 0,1-1-1,0-1 1,0 0 0,1-1 0,-1 0-1,12 1 1,-21-3-68,1-1-1,-1 1 1,0-1-1,1 1 0,-1-1 1,0 0-1,0 0 1,1 0-1,-1 1 1,0-1-1,0 0 1,0 0-1,0-1 1,0 1-1,-1 0 1,1 0-1,0 0 0,0-1 1,-1 1-1,1 0 1,-1-1-1,1 1 1,-1 0-1,0-1 1,1 1-1,-1-1 1,0 1-1,0 0 1,0-3-1,3-48-361,-3 49 305,0-5-28,0 1 0,-1 0 0,0 0 0,0-1-1,-1 1 1,0 0 0,0 0 0,0 1 0,-1-1 0,0 0-1,-1 1 1,-7-12 0,3 9 1,1 0 1,-2 1-1,1 0 0,-1 0 0,0 1 1,-1 0-1,-13-7 0,-2 3 7,25 11 74,-1 0 0,1 0-1,0 0 1,0 0 0,0 0 0,-1 0 0,1 0 0,0 0-1,0 0 1,0 0 0,-1 0 0,1 0 0,0 0 0,0 0-1,0 0 1,-1 0 0,1 0 0,0 0 0,0 0 0,0 1-1,0-1 1,-1 0 0,1 0 0,0 0 0,0 0 0,0 0-1,0 0 1,0 1 0,-1-1 0,1 0 0,0 0-1,0 0 1,0 1 0,0-1 0,0 0 0,0 0 0,0 0-1,0 0 1,0 1 0,0-1 0,0 0 0,0 0 0,0 0-1,0 1 1,0-1 0,0 0 0,0 0 0,0 0 0,0 1-1,0-1 1,1 4 48,1-1 0,0 0 0,0 0 0,0 0 0,0 0 0,0 0 0,1 0 0,-1 0 0,1-1 0,3 3 0,77 58 1238,-64-52-1224,-2 1 0,0 1 0,0 0 1,-2 1-1,1 1 0,-2 0 0,0 1 1,15 22-1,-29-37-144,1 0 0,-1 0 0,0 0 0,1 0 0,0 0 0,-1 0 0,1 0 0,-1 0 0,1 0 0,0 0 1,0 0-1,0 0 0,-1-1 0,1 1 0,0 0 0,0-1 0,0 1 0,0-1 0,2 2 0,-1-3 29,0 0 0,-1 1 0,1-1 0,0 0 0,-1 1 0,1-1 0,-1 0 0,1 0 0,-1-1 0,1 1 0,-1 0 0,3-3 0,60-57-941,-32 29 1431,56-44-1,-87 75-388,-1 1-1,0 0 1,1 0 0,-1 0 0,0 0 0,1 0 0,-1 0-1,1 0 1,-1 0 0,0 0 0,1 0 0,-1 0-1,1 0 1,-1 0 0,0 0 0,1 0 0,-1 0-1,1 0 1,-1 1 0,0-1 0,1 0 0,-1 0 0,0 0-1,1 1 1,-1-1 0,0 0 0,1 1 0,-1-1-1,0 0 1,0 0 0,1 1 0,-1-1 0,0 0-1,0 1 1,1-1 0,-1 1 0,0 0 0,9 18-302,-6-14 414,8 17-169,1 0 0,0 0 0,31 37 0,-38-53-140,0-1 1,0 1-1,0-1 0,1 0 1,0-1-1,0 1 1,0-1-1,0 0 1,1-1-1,-1 0 1,1 0-1,0 0 1,0-1-1,0 0 0,0 0 1,0 0-1,14 0 1,-18-3 104,0 1 0,0-1 0,0 0 0,0 0 0,0 0 0,0 0 0,0 0 0,0-1 0,-1 1 0,1-1 0,0 0-1,-1 0 1,0 0 0,1 0 0,-1 0 0,0 0 0,0-1 0,2-3 0,33-54-324,-30 47 326,16-29-82,-10 15-154,2 1 1,1 0-1,24-30 0,-35 50 334,1 0 1,-1 0-1,1 0 0,0 1 0,0 0 0,1 0 1,0 1-1,0 0 0,0 0 0,0 1 0,0-1 1,1 2-1,-1-1 0,1 1 0,0 0 0,0 0 1,11 0-1,13 1 482,1 2 0,0 1-1,-1 2 1,1 1 0,51 14 0,-66-13-413,0 0 0,0 1-1,-1 1 1,0 0 0,-1 1 0,1 1 0,-2 1-1,0 0 1,0 1 0,-1 1 0,15 16 0,-26-26-134,0 1 1,0 0-1,0 0 1,0 1-1,-1-1 0,0 0 1,1 1-1,-2 0 1,1-1-1,0 1 1,-1 0-1,0 0 1,0 0-1,-1 0 0,1 0 1,-1 0-1,-1 7 1,1-8-4,-1 0 1,0 0-1,-1-1 1,1 1-1,-1 0 0,0-1 1,0 1-1,0-1 1,0 0-1,0 0 1,-1 0-1,1 0 1,-1 0-1,0 0 0,0-1 1,0 1-1,0-1 1,-1 0-1,1 0 1,0 0-1,-8 2 1,-6 3-336,-1-1 0,0-1 0,0-1 0,0 0 0,0-2 0,-20 1 1,-61-1-5325,82-2 4119,-44 0-5832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0.479"/>
    </inkml:context>
    <inkml:brush xml:id="br0">
      <inkml:brushProperty name="width" value="0.05" units="cm"/>
      <inkml:brushProperty name="height" value="0.05" units="cm"/>
      <inkml:brushProperty name="color" value="#004F8B"/>
    </inkml:brush>
  </inkml:definitions>
  <inkml:trace contextRef="#ctx0" brushRef="#br0">147 305 8980,'0'0'5840,"25"6"-3794,18 6-1389,-1-3 0,2-2 0,66 3 0,-82-9-525,-17 0-72,0-1 1,0 0-1,1 0 1,-1-1-1,14-4 1,-22 5-54,0-1 0,-1 0 0,0 0 0,1 0 0,-1-1 0,1 1 0,-1 0 0,0-1 0,0 1 0,0-1 0,0 0 0,0 0 0,0 0 0,-1 0 0,1 0 0,0 0 0,-1-1 0,0 1 0,1 0 0,-1-1 0,0 1 0,0-1 0,-1 1 0,1-1 0,0 1 0,-1-1 0,1-4 0,-1-2-56,0 1 0,0-1 0,-1 0 0,0 0 0,-1 0 0,0 0 0,0 1 0,0-1 0,-1 1 0,-1-1 0,0 1 0,0 0 1,0 1-1,-1-1 0,0 1 0,0 0 0,-1 0 0,0 0 0,-1 1 0,-11-10 0,1 2-24,-1 1 1,-1 1-1,0 0 1,-1 1-1,0 2 1,0 0-1,-27-8 1,37 14 71,-1 0 1,1 1 0,0 0 0,-1 0 0,1 1 0,-1 1 0,0-1 0,1 2 0,-1 0 0,1 0 0,-1 1 0,1 0-1,-1 1 1,1 0 0,0 0 0,-15 8 0,17-6 59,0 1 1,0-1-1,1 1 0,0 1 0,0-1 0,0 1 0,1 1 1,0-1-1,0 1 0,1 0 0,0 0 0,0 1 1,1-1-1,0 1 0,0 0 0,1 0 0,1 0 1,-3 14-1,3-12-60,0-1 1,0 1-1,1 0 1,1 0-1,0 0 1,1 0 0,0 0-1,0 0 1,1 0-1,4 13 1,-3-18-135,-1-1-1,1 1 1,0-1 0,0 1 0,1-1 0,-1 0 0,1 0 0,0-1-1,1 1 1,-1-1 0,1 0 0,0 0 0,0 0 0,0-1 0,0 1-1,1-1 1,-1-1 0,1 1 0,8 2 0,41 6-2717,1-9-1476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0.810"/>
    </inkml:context>
    <inkml:brush xml:id="br0">
      <inkml:brushProperty name="width" value="0.05" units="cm"/>
      <inkml:brushProperty name="height" value="0.05" units="cm"/>
      <inkml:brushProperty name="color" value="#004F8B"/>
    </inkml:brush>
  </inkml:definitions>
  <inkml:trace contextRef="#ctx0" brushRef="#br0">0 0 9732,'0'0'4402,"56"99"-3201,-35-38-305,-5 3-559,5-5-193,-4-6-144,-1-10-208,-1-12-721,-9-12-720,-6-8-576,-19-26-8067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1.136"/>
    </inkml:context>
    <inkml:brush xml:id="br0">
      <inkml:brushProperty name="width" value="0.05" units="cm"/>
      <inkml:brushProperty name="height" value="0.05" units="cm"/>
      <inkml:brushProperty name="color" value="#004F8B"/>
    </inkml:brush>
  </inkml:definitions>
  <inkml:trace contextRef="#ctx0" brushRef="#br0">0 277 4594,'0'0'7897,"23"0"-6480,166 7 111,-180-6-1512,0-1 0,0-1 0,-1 1-1,1-1 1,0-1 0,-1 0 0,1 0-1,13-6 1,-18 6-15,0-1-1,0 0 1,0 0-1,0-1 0,0 1 1,-1-1-1,1 0 1,-1 1-1,0-2 1,0 1-1,-1 0 1,1-1-1,-1 1 0,0-1 1,0 1-1,1-7 1,3-7-74,-2-1-1,0 0 1,-1 1 0,-1-1 0,0-20 0,-1-17 3042,-1 47-1922,-15 276 1456,15-238-2621,1 8-964,-7 54 0,5-81 235,-1 1-1,0-1 1,-1 0-1,0 0 1,-1 0-1,0 0 1,0 0-1,-1-1 1,-11 17-1,-28 17-7212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1.511"/>
    </inkml:context>
    <inkml:brush xml:id="br0">
      <inkml:brushProperty name="width" value="0.05" units="cm"/>
      <inkml:brushProperty name="height" value="0.05" units="cm"/>
      <inkml:brushProperty name="color" value="#004F8B"/>
    </inkml:brush>
  </inkml:definitions>
  <inkml:trace contextRef="#ctx0" brushRef="#br0">18 0 8628,'0'0'3938,"-15"138"-2722,15-78-415,0-1-545,0 3-256,2-4-48,-2-2-977,0-4-1360,0-7-1056,-4-12-1298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1.839"/>
    </inkml:context>
    <inkml:brush xml:id="br0">
      <inkml:brushProperty name="width" value="0.05" units="cm"/>
      <inkml:brushProperty name="height" value="0.05" units="cm"/>
      <inkml:brushProperty name="color" value="#004F8B"/>
    </inkml:brush>
  </inkml:definitions>
  <inkml:trace contextRef="#ctx0" brushRef="#br0">547 56 3666,'0'0'7710,"-19"-9"-7550,-2-2-141,12 6-10,-1 0 1,1 1 0,-1 0-1,0 0 1,0 1 0,-1 0 0,1 0-1,-1 2 1,1-1 0,-16 1-1,3 0 176,0 2 0,0 0 0,-1 2 0,1 0 0,1 2 0,-39 12 0,49-12 56,0 0 0,1 1 0,-1 0 0,1 1 0,0 0 0,0 1 0,1 0 0,0 1 0,1 0 0,0 0 0,0 1 0,1 0 0,-10 16 0,14-20-148,1 0-1,-1 0 1,1 0-1,1 1 1,-1-1 0,1 1-1,0 0 1,0-1-1,1 1 1,0 0-1,0 0 1,1 0-1,0 0 1,0 0 0,1 0-1,-1 0 1,2 0-1,-1-1 1,1 1-1,0 0 1,0-1-1,0 1 1,1-1 0,0 0-1,1 1 1,-1-2-1,1 1 1,1 0-1,-1-1 1,1 0 0,-1 0-1,1 0 1,1 0-1,-1-1 1,7 4-1,4 1-14,1-1-1,0 0 1,0-1-1,0-1 1,1-1 0,0-1-1,31 4 1,-4-3-435,0-3 0,46-4-1,-81 2-117,0-1-1,0-1 1,0 0-1,-1 0 0,1-1 1,0 0-1,16-8 1,-18 6-299,0 1 0,-1-1 0,0 0 0,0-1 0,0 0 0,-1 0 0,0 0 0,0-1 0,6-9 1,11-23-4270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2.200"/>
    </inkml:context>
    <inkml:brush xml:id="br0">
      <inkml:brushProperty name="width" value="0.05" units="cm"/>
      <inkml:brushProperty name="height" value="0.05" units="cm"/>
      <inkml:brushProperty name="color" value="#004F8B"/>
    </inkml:brush>
  </inkml:definitions>
  <inkml:trace contextRef="#ctx0" brushRef="#br0">0 0 6931,'0'0'11365,"25"118"-10116,-12-62-689,-3 1-432,2-3-128,-1-7-1088,-11-8-913,0-7-736,-2-12-689,-25-10-432,-4-10-2561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2.532"/>
    </inkml:context>
    <inkml:brush xml:id="br0">
      <inkml:brushProperty name="width" value="0.05" units="cm"/>
      <inkml:brushProperty name="height" value="0.05" units="cm"/>
      <inkml:brushProperty name="color" value="#004F8B"/>
    </inkml:brush>
  </inkml:definitions>
  <inkml:trace contextRef="#ctx0" brushRef="#br0">0 332 9268,'0'0'6238,"25"-3"-4539,-16 2-1581,208-36 927,-202 33-1147,0 0-1,-1-1 1,1 0-1,-1-2 0,0 1 1,-1-2-1,15-9 1,-22 12-14,0 0 0,-1 0 0,1-1 1,-1 1-1,0-1 0,-1 0 1,0-1-1,0 1 0,0-1 0,0 0 1,-1 0-1,0 0 0,-1 0 1,0 0-1,0-1 0,1-9 0,2-87-1317,-5 91 1821,-16 135 4715,14-81-3964,5 52-1,-1-80-1644,-1 0 0,2 0 0,0 0 0,1-1-1,0 1 1,0-1 0,2 0 0,7 13 0,-1-9-3413,-1-11-1999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2.866"/>
    </inkml:context>
    <inkml:brush xml:id="br0">
      <inkml:brushProperty name="width" value="0.05" units="cm"/>
      <inkml:brushProperty name="height" value="0.05" units="cm"/>
      <inkml:brushProperty name="color" value="#004F8B"/>
    </inkml:brush>
  </inkml:definitions>
  <inkml:trace contextRef="#ctx0" brushRef="#br0">46 328 7475,'0'0'5659,"20"11"-3797,-2 0-1403,-8-4-283,1 0 1,0-1-1,0-1 0,1 0 1,-1 0-1,1-1 0,0-1 1,1 0-1,21 2 1,-28-4-178,23 2 174,0-2 1,0 0-1,1-2 0,42-7 1,-66 7-140,-1 0 0,1 0 0,0 0 1,-1-1-1,1 0 0,-1 0 0,1-1 0,-1 1 0,0-1 1,0-1-1,0 1 0,0 0 0,-1-1 0,0 0 0,1 0 1,-1-1-1,-1 1 0,1-1 0,-1 1 0,0-1 1,0 0-1,0-1 0,0 1 0,-1 0 0,0-1 0,0 1 1,-1-1-1,1 0 0,0-8 0,-1 4-73,0 1-1,-1-1 1,0 1-1,0-1 1,-1 1-1,0-1 1,-5-14-1,4 18 23,0 0 0,-1 1-1,0-1 1,0 1-1,0 0 1,-1 0 0,0 0-1,0 1 1,0-1 0,0 1-1,-1 0 1,-9-7 0,0 2-74,-1 0 1,0 0-1,-1 2 0,0 0 1,0 0-1,0 2 1,-1 0-1,0 1 1,0 0-1,0 1 1,0 2-1,-24-1 1,30 2 179,-1 0-1,0 1 1,0 1 0,1 0-1,-1 1 1,1 0 0,0 0 0,0 1-1,0 1 1,0 0 0,1 0-1,0 1 1,0 0 0,0 1 0,1 0-1,0 0 1,0 1 0,1 1-1,-8 9 1,13-15-64,1 1 0,-1-1 0,1 1-1,0 0 1,0 0 0,0 0 0,0 0 0,1 0 0,-1 0-1,1 0 1,0 1 0,1-1 0,-1 0 0,1 1 0,-1-1-1,2 0 1,-1 1 0,0-1 0,1 1 0,0-1 0,-1 0-1,2 0 1,1 5 0,-1-4-148,1 0 0,0 0 0,0 0 0,1-1 0,-1 1 0,1-1 1,0 0-1,0 0 0,1 0 0,-1 0 0,1-1 0,0 0 0,-1 0 0,2 0 0,-1-1 0,10 4 0,43 7-2641,2-11-1835</inkml:trace>
  <inkml:trace contextRef="#ctx0" brushRef="#br0" timeOffset="1">657 0 8772,'0'0'8500,"0"97"-6771,0-41-961,8 2-96,5-2-480,-3-6-192,-2-9-256,-4-9-720,-2-13-449,-2-8-192,-8-22-6882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3.246"/>
    </inkml:context>
    <inkml:brush xml:id="br0">
      <inkml:brushProperty name="width" value="0.05" units="cm"/>
      <inkml:brushProperty name="height" value="0.05" units="cm"/>
      <inkml:brushProperty name="color" value="#004F8B"/>
    </inkml:brush>
  </inkml:definitions>
  <inkml:trace contextRef="#ctx0" brushRef="#br0">0 279 3778,'0'0'9615,"24"0"-8140,6 1-1199,20 0 190,75-6 1,-116 4-513,0-1 0,0 1 1,-1-2-1,1 1 0,-1-1 1,0-1-1,0 1 0,0-1 1,0-1-1,0 1 0,-1-1 1,0-1-1,0 1 0,-1-1 1,1 0-1,-1-1 0,0 0 1,-1 0-1,0 0 0,0 0 0,0-1 1,-1 0-1,0 0 0,-1 0 1,0 0-1,0-1 0,-1 1 1,0-1-1,0 0 0,-1 1 1,0-1-1,-1-17 0,0-19-568,0 28 1029,0 23 2119,-4 135 1914,0 11-4206,4-148-702,0 1 1,0-1-1,0 1 0,-1-1 1,1 1-1,-1-1 0,0 0 1,-1 1-1,1-1 0,-1 0 1,1 0-1,-1 0 1,-3 4-1,-18 19-5911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4.227"/>
    </inkml:context>
    <inkml:brush xml:id="br0">
      <inkml:brushProperty name="width" value="0.05" units="cm"/>
      <inkml:brushProperty name="height" value="0.05" units="cm"/>
      <inkml:brushProperty name="color" value="#004F8B"/>
    </inkml:brush>
  </inkml:definitions>
  <inkml:trace contextRef="#ctx0" brushRef="#br0">0 25 7812,'0'0'8788,"8"-24"-7860,-8 29-768,2 21-128,-2 13 112,2 8 128,-2 1-272,0-1-256,0-2-992,0-2-1410,0-8-1888,-8-5-2721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08.375"/>
    </inkml:context>
    <inkml:brush xml:id="br0">
      <inkml:brushProperty name="width" value="0.05" units="cm"/>
      <inkml:brushProperty name="height" value="0.05" units="cm"/>
      <inkml:brushProperty name="color" value="#004F8B"/>
    </inkml:brush>
  </inkml:definitions>
  <inkml:trace contextRef="#ctx0" brushRef="#br0">253 135 1761,'0'0'6573,"0"-15"-5919,-5-44 74,4 57-667,1-1 0,-1 1 0,0-1-1,-1 1 1,1 0 0,0-1-1,-1 1 1,1 0 0,-1 0-1,0 0 1,1 0 0,-1 0-1,0 0 1,0 1 0,-1-1 0,1 1-1,0-1 1,0 1 0,-1 0-1,1 0 1,-1 0 0,1 0-1,-1 0 1,1 0 0,-1 1-1,0-1 1,-4 1 0,-1-2 6,-9-2 6,0 1 0,0 0 1,0 1-1,0 1 0,0 1 1,0 0-1,-25 5 1,41-5-58,-1 1 1,1 0 0,0 0 0,-1 0 0,1 0 0,0 0 0,0 0 0,0 0 0,0 0 0,0 0 0,0 0 0,0 1 0,1-1-1,-1 0 1,0 1 0,1-1 0,-1 1 0,1-1 0,-1 0 0,1 1 0,-1-1 0,1 1 0,0 0 0,0-1 0,0 1 0,0-1 0,0 2-1,5 45 375,1-31-161,1 0 1,1 0-1,0 0 0,2-1 0,-1-1 1,2 0-1,0 0 0,1-1 1,14 13-1,-9-8-85,0 1 0,-2 0 0,0 1 0,13 24 0,-23-34-145,0 0-1,-1 0 1,0 0-1,-1 1 1,-1-1-1,3 22 1,-4-30-27,-1-1-1,0 1 1,0 0 0,0-1 0,0 1 0,0-1-1,-1 1 1,1-1 0,-1 1 0,0 0 0,0-1 0,0 0-1,0 1 1,0-1 0,0 0 0,-1 1 0,1-1-1,-1 0 1,1 0 0,-1 0 0,0 0 0,0-1 0,0 1-1,0 0 1,0-1 0,0 1 0,0-1 0,-1 0-1,1 0 1,0 0 0,-1 0 0,1 0 0,-1 0 0,1-1-1,-4 1 1,0 1-43,-1-1-1,0-1 1,0 1 0,0-1-1,1 0 1,-1-1 0,0 0-1,0 0 1,1 0 0,-1-1-1,0 0 1,1 0-1,0 0 1,-10-6 0,12 5 47,0 0 0,0 0 0,1 0 1,0 0-1,0-1 0,0 1 0,0-1 0,0 0 1,1 0-1,-1 0 0,1 0 0,0 0 1,0-1-1,1 1 0,-1-1 0,1 1 0,0-1 1,0 1-1,1-1 0,-1 0 0,1 1 1,0-6-1,1 6 22,-1 1 0,1 0 0,0-1-1,0 1 1,0 0 0,1-1 0,-1 1 0,1 0 0,-1 0 0,1 0 0,0 0 0,0 1 0,0-1 0,1 0-1,-1 1 1,1 0 0,-1-1 0,1 1 0,0 0 0,0 0 0,0 1 0,0-1 0,0 1 0,0-1 0,1 1-1,4-1 1,12-5-21,1 1-1,1 1 0,21-2 0,-26 4 18,99-10 21,-82 11 130,0-1 0,0-2-1,-1-1 1,59-20 0,-88 25-90,0-1 1,0 0 0,-1-1-1,1 1 1,0 0 0,-1-1 0,0 0-1,0 0 1,1 0 0,-2 0-1,1 0 1,0-1 0,-1 1-1,1-1 1,-1 0 0,0 0-1,2-6 1,-3 7-52,-1 1 0,1 0 0,-1-1 0,1 1 0,-1-1 0,0 1 0,0 0 0,0-1 0,-1 1 0,1-1 0,0 1 0,-1 0 0,0-1 0,1 1 0,-1 0 0,0-1-1,0 1 1,0 0 0,-1 0 0,1 0 0,0 0 0,-1 0 0,1 0 0,-1 0 0,0 1 0,0-1 0,0 0 0,1 1 0,-1 0 0,-1-1 0,-2-1 0,-2-1-17,0 1 0,0-1 0,0 1 0,-1 1 0,1-1 0,-1 1 0,1 0 0,-1 1 0,0 0 1,1 0-1,-1 1 0,0 0 0,0 0 0,1 1 0,-1 0 0,-9 2 0,12-1 79,1 0 1,-1 0-1,1 0 1,-1 1-1,1-1 0,0 1 1,0 0-1,0 0 1,0 1-1,1-1 1,-1 1-1,1 0 0,0 0 1,0 0-1,0 0 1,1 0-1,0 1 1,-1-1-1,1 1 0,1-1 1,-1 1-1,1 0 1,0 0-1,0 0 1,-1 9-1,1-6 42,1-1 0,0 1 0,0-1 0,0 1 0,1 0 0,0-1-1,0 1 1,1-1 0,0 0 0,0 1 0,1-1 0,-1 0 0,2 0 0,-1 0 0,1-1 0,0 1 0,8 9 0,-2-7-86,-1 0 0,1-1 0,0 1 0,0-2-1,1 0 1,0 0 0,1-1 0,0 0 0,20 7 0,-12-7-848,0 0-1,32 5 0,10-6-3999,-15-4-1674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4.603"/>
    </inkml:context>
    <inkml:brush xml:id="br0">
      <inkml:brushProperty name="width" value="0.05" units="cm"/>
      <inkml:brushProperty name="height" value="0.05" units="cm"/>
      <inkml:brushProperty name="color" value="#004F8B"/>
    </inkml:brush>
  </inkml:definitions>
  <inkml:trace contextRef="#ctx0" brushRef="#br0">516 86 6371,'0'0'7814,"0"-6"-7286,-1 3-492,0 0 0,1 0-1,-1 1 1,0-1 0,0 0 0,0 1-1,-1-1 1,1 0 0,-1 1-1,1 0 1,-1-1 0,0 1-1,0 0 1,0 0 0,0 0 0,0 0-1,0 0 1,-1 0 0,1 1-1,0-1 1,-1 1 0,0 0-1,1 0 1,-1 0 0,0 0-1,1 0 1,-1 0 0,-5 0 0,-17-5 19,0 0 1,0 2 0,-1 1-1,1 1 1,-1 1 0,-25 2-1,34 0 32,1 1-1,-1 0 0,1 1 1,0 1-1,0 0 0,0 2 1,1-1-1,0 2 0,0 0 1,-18 12-1,28-15-5,0 0 0,0 0-1,1 0 1,0 1 0,-1-1 0,2 1 0,-1 0 0,0 0 0,1 1-1,0-1 1,1 1 0,-1 0 0,1-1 0,0 1 0,0 0 0,1 0-1,-1 0 1,2 0 0,-1 1 0,0-1 0,1 0 0,0 0 0,1 1 0,0-1-1,0 0 1,0 0 0,0 0 0,1 0 0,0 0 0,0 0 0,1-1-1,0 1 1,0-1 0,0 1 0,0-1 0,1 0 0,0 0 0,0-1-1,0 1 1,1-1 0,4 4 0,8 4-28,0-1-1,0-1 1,1-1-1,0 0 1,0-2-1,1 0 1,0 0-1,36 5 1,-17-6-760,0-2 0,1-1-1,61-5 1,-92 2 261,0-1-1,0 0 0,0 0 0,0-1 0,-1 0 1,1 0-1,0-1 0,-1 0 0,0 0 1,1-1-1,-1 0 0,8-6 0,23-26-4398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4.952"/>
    </inkml:context>
    <inkml:brush xml:id="br0">
      <inkml:brushProperty name="width" value="0.05" units="cm"/>
      <inkml:brushProperty name="height" value="0.05" units="cm"/>
      <inkml:brushProperty name="color" value="#004F8B"/>
    </inkml:brush>
  </inkml:definitions>
  <inkml:trace contextRef="#ctx0" brushRef="#br0">13 1 10197,'0'0'5234,"-12"121"-2689,12-52-864,0 2-1009,0 0-336,10-10-336,3-7-144,-5-13-1232,-6-11-481,-2-13-880,0-11-1313,-19-6-288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5.326"/>
    </inkml:context>
    <inkml:brush xml:id="br0">
      <inkml:brushProperty name="width" value="0.05" units="cm"/>
      <inkml:brushProperty name="height" value="0.05" units="cm"/>
      <inkml:brushProperty name="color" value="#004F8B"/>
    </inkml:brush>
  </inkml:definitions>
  <inkml:trace contextRef="#ctx0" brushRef="#br0">0 281 8308,'0'0'7531,"21"0"-6338,50 2-595,2 1 92,110-9-1,-176 5-708,0 0 1,-1 0 0,1-1 0,0 0-1,-1 0 1,1-1 0,-1 1 0,0-1-1,0-1 1,0 1 0,0-1-1,0 0 1,-1 0 0,0-1 0,0 0-1,0 0 1,0 0 0,-1 0 0,0-1-1,0 1 1,-1-1 0,1 0-1,-1 0 1,0-1 0,-1 1 0,0-1-1,0 1 1,0-1 0,-1 0 0,1 0-1,-2 1 1,1-9 0,0-5-128,1-36-275,-2 53 425,0 0 1,-1 0 0,1 0 0,-1 0-1,1 0 1,-1 1 0,0-1-1,0 0 1,0 0 0,0 1 0,-1-1-1,1 1 1,-1-1 0,-2-3 0,3 6 32,1 0 0,-1 0 1,1 0-1,-1 0 0,1 0 1,-1 1-1,1-1 0,-1 0 1,1 0-1,-1 0 0,1 1 1,-1-1-1,1 0 0,0 1 1,-1-1-1,1 0 0,0 1 1,-1-1-1,1 0 1,0 1-1,-1-1 0,1 1 1,0-1-1,0 0 0,-1 1 1,1-1-1,0 1 0,0-1 1,0 1-1,0-1 0,0 1 1,0-1-1,0 1 0,0-1 1,0 1-1,0-1 0,0 1 1,0 0-1,-9 49 627,2 0-1,2 1 0,3 0 1,1-1-1,8 62 1,-5-100-719,1 0 0,0-1 0,1 1 1,0 0-1,0-1 0,8 13 1,-7-15-791,0-1 0,0-1 0,1 1 0,11 12 0,-16-20 548,-1 1 0,1 0 0,-1-1 1,1 1-1,-1-1 0,1 1 0,0-1 0,-1 1 0,1-1 0,0 0 0,-1 1 0,1-1 0,0 0 0,0 0 0,0 1 0,-1-1 1,1 0-1,0 0 0,0 0 0,0 0 0,-1 0 0,1 0 0,0 0 0,0 0 0,0 0 0,0-1 0,4-7-5751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5.691"/>
    </inkml:context>
    <inkml:brush xml:id="br0">
      <inkml:brushProperty name="width" value="0.05" units="cm"/>
      <inkml:brushProperty name="height" value="0.05" units="cm"/>
      <inkml:brushProperty name="color" value="#004F8B"/>
    </inkml:brush>
  </inkml:definitions>
  <inkml:trace contextRef="#ctx0" brushRef="#br0">0 23 7251,'0'0'2799,"22"-4"-294,67-12-573,-87 15-1848,0 1 0,0-1 1,0 1-1,0 0 0,0-1 0,0 1 1,0 0-1,0 0 0,0 0 1,0 1-1,0-1 0,0 0 1,0 1-1,0-1 0,0 1 1,0 0-1,-1 0 0,1-1 0,0 1 1,0 0-1,0 1 0,-1-1 1,1 0-1,-1 0 0,1 1 1,-1-1-1,1 1 0,-1-1 1,0 1-1,0 0 0,0-1 0,0 1 1,0 0-1,1 4 0,0 2 71,-1 0 0,0 0 1,0 0-1,-1 0 0,0 0 0,-2 14 0,0-1 112,-8 55 402,7-64-505,1-1 0,0 1 0,1 0 0,0 0 0,1 0 0,1 19 0,0-29-112,0-1-1,-1 1 1,1-1 0,0 0 0,0 1-1,0-1 1,0 0 0,0 0 0,1 0 0,-1 0-1,0 0 1,0 0 0,1 0 0,-1 0 0,1 0-1,-1-1 1,1 1 0,-1 0 0,1-1-1,-1 1 1,1-1 0,-1 0 0,3 1 0,40 4 591,-20-3-1046,-1-2 1,44-4-1,-58 3-819,-1-1-1,1 0 0,-1-1 0,0 0 0,0 0 1,13-7-1,10-12-10094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6.180"/>
    </inkml:context>
    <inkml:brush xml:id="br0">
      <inkml:brushProperty name="width" value="0.05" units="cm"/>
      <inkml:brushProperty name="height" value="0.05" units="cm"/>
      <inkml:brushProperty name="color" value="#004F8B"/>
    </inkml:brush>
  </inkml:definitions>
  <inkml:trace contextRef="#ctx0" brushRef="#br0">29 348 2881,'0'0'11507,"18"10"-9882,-3-3-1348,-4 1-113,2-2-1,-1 0 1,1 0 0,0-1-1,0-1 1,0 0 0,1-1-1,20 2 1,-4-2 12,0-2-1,0-1 1,0-1 0,50-9 0,-71 9-184,-1-2 1,0 1-1,0-1 1,0-1-1,0 1 1,0-1 0,0-1-1,-1 1 1,9-8-1,-12 8-42,0 0 0,-1 0 0,1 0 0,0-1 0,-1 0 0,0 1 1,0-1-1,-1 0 0,1-1 0,-1 1 0,0 0 0,-1-1 0,1 1 0,-1-1 0,1-8 0,-1 5-131,0 0 0,-1 1 0,0-1-1,-1 0 1,0 0 0,0 1 0,-1-1 0,0 1 0,0-1-1,-1 1 1,0 0 0,-1 0 0,1 0 0,-2 0-1,-6-9 1,2 6 49,0 0-1,-1 1 0,-1 0 1,0 1-1,0 0 0,0 0 1,-1 2-1,-22-12 1,21 13 152,0 0 0,0 1 1,0 0-1,-1 1 1,1 1-1,-1 0 1,0 1-1,0 0 1,0 1-1,0 0 0,0 2 1,0-1-1,-17 4 1,23-2 103,-1 0-1,1 0 1,0 1 0,0 0 0,0 1 0,0 0 0,1 0 0,-1 0-1,1 1 1,0 0 0,0 1 0,1-1 0,0 1 0,0 0 0,0 1-1,1 0 1,0 0 0,0 0 0,0 0 0,1 1 0,0-1-1,-3 13 1,4-12-66,0 1-1,0 0 1,2 0-1,-1 0 1,1 0-1,0 0 1,1 0-1,0 0 1,2 13-1,-2-18-270,1-1 0,-1 0-1,1 0 1,0 0-1,0 0 1,1 1 0,-1-1-1,0-1 1,1 1 0,0 0-1,0 0 1,0-1-1,0 1 1,0-1 0,1 1-1,-1-1 1,0 0-1,1 0 1,0 0 0,0 0-1,-1-1 1,1 1-1,0-1 1,0 1 0,1-1-1,-1 0 1,0-1 0,4 2-1,30 0-7814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6.519"/>
    </inkml:context>
    <inkml:brush xml:id="br0">
      <inkml:brushProperty name="width" value="0.05" units="cm"/>
      <inkml:brushProperty name="height" value="0.05" units="cm"/>
      <inkml:brushProperty name="color" value="#004F8B"/>
    </inkml:brush>
  </inkml:definitions>
  <inkml:trace contextRef="#ctx0" brushRef="#br0">1 0 13894,'0'0'1985,"114"4"-896,-56 2-1089,4-1-256,0 3-1921,-6-6-2161,-9-2-3394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6.926"/>
    </inkml:context>
    <inkml:brush xml:id="br0">
      <inkml:brushProperty name="width" value="0.05" units="cm"/>
      <inkml:brushProperty name="height" value="0.05" units="cm"/>
      <inkml:brushProperty name="color" value="#004F8B"/>
    </inkml:brush>
  </inkml:definitions>
  <inkml:trace contextRef="#ctx0" brushRef="#br0">1 312 7299,'0'0'11136,"5"17"-10389,16 63 275,11 83 0,-23-127-963,0 14-2410,-9-53 27,-16-147-4759,17 89 5659,2 1 0,12-63 0,18-36 2564,-31 150-539,0 1-1,1-1 1,0 1 0,0 0 0,1-1-1,7-11 1,-8 18-319,-1-1 0,0 1 0,0-1 0,1 1 0,-1 0 0,1 0 0,0 0 0,-1 0 0,1 1 0,0-1 0,0 1 0,0 0 0,0 0 0,1 0 0,-1 0 0,0 0 0,0 1 0,1-1 0,-1 1 0,6 0 0,4 1-49,-1 0 0,0 1 0,0 1 0,0 0 0,0 0 0,0 1-1,-1 1 1,1 0 0,-1 0 0,0 1 0,15 12 0,-8-6 53,-1 2-1,-1 0 1,0 1 0,-1 1-1,24 32 1,-35-42-254,0 0 1,0 1-1,-1 0 1,0 0-1,4 11 1,-6-15-34,-1-1 0,1 0 0,0 1 1,-1-1-1,0 1 0,1-1 0,-1 1 1,0-1-1,0 0 0,-1 1 1,1-1-1,0 1 0,-1-1 0,0 1 1,1-1-1,-1 0 0,0 1 1,0-1-1,0 0 0,-1 0 0,-1 3 1,-3 0-75,-1 1 0,0-2-1,0 1 1,0-1 0,0 0 0,-1-1 0,1 1 0,-1-1 0,0-1 0,0 0 0,0 0 0,-15 1 0,-14 1-1325,-54-1 1,75-2 175,0-2 0,-1 0 0,1 0 0,-27-8 0,-7-9-3160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7.333"/>
    </inkml:context>
    <inkml:brush xml:id="br0">
      <inkml:brushProperty name="width" value="0.05" units="cm"/>
      <inkml:brushProperty name="height" value="0.05" units="cm"/>
      <inkml:brushProperty name="color" value="#004F8B"/>
    </inkml:brush>
  </inkml:definitions>
  <inkml:trace contextRef="#ctx0" brushRef="#br0">80 860 11253,'0'0'3543,"4"20"-555,0-3-2361,-4-9-430,2-1 0,-1 1 0,1 0 0,0 0 0,1-1 0,0 1 0,0-1 1,0 0-1,1 0 0,0 0 0,1 0 0,-1-1 0,1 0 0,0 0 0,11 9 1,-2-4 4,2-1 1,-1-1-1,1 0 1,1-2 0,-1 1-1,1-2 1,0 0-1,1-2 1,28 6 0,10-4-73,98-1 1,-144-5-119,27-1 25,1-1-1,-1-2 1,-1-1-1,1-3 1,-1 0-1,0-2 1,59-26-1,-77 27-35,0-1 0,0 0-1,-1-1 1,-1-1-1,0-1 1,26-26-1,-32 28-17,-1 0 0,-1 0 0,0-1 0,0 0 0,-1 0 0,-1-1 0,0 0 1,-1 0-1,0 0 0,4-23 0,-4 7-54,-2 1 1,-1 0 0,-1-1-1,-1 1 1,-2 0 0,-1-1-1,-1 1 1,-9-33 0,-3 5-203,-3 1 0,-50-103 0,60 138 195,-1 2-1,-2-1 0,0 1 1,0 1-1,-2 0 0,-15-15 1,20 24 53,1 0 1,-1 1 0,-1 1-1,1-1 1,-1 2 0,0-1-1,-1 1 1,1 1 0,-1 0-1,0 0 1,0 1 0,-22-3-1,11 4 13,1 1 0,-1 1 0,1 0 0,0 2 0,0 1 0,-1 1 0,2 0 0,-31 11 0,22-4 32,1 1 0,0 2 0,2 1 0,-1 0 0,-33 28 0,21-10 123,2 1 0,1 2 0,1 1-1,3 2 1,1 1 0,-50 86-1,71-108-83,1 1 0,0 0 0,1 0 0,1 1 0,1 0-1,1 0 1,1 0 0,-2 25 0,5-35-82,1 0 1,0 0 0,1 0-1,0 1 1,0-1-1,1 0 1,1 0 0,-1-1-1,2 1 1,-1 0 0,1-1-1,1 0 1,0 0-1,0 0 1,1-1 0,0 1-1,0-1 1,9 8-1,3 0-1004,0 0 0,1-2 0,0 0 0,31 15 0,2-4-5995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14.047"/>
    </inkml:context>
    <inkml:brush xml:id="br0">
      <inkml:brushProperty name="width" value="0.05" units="cm"/>
      <inkml:brushProperty name="height" value="0.05" units="cm"/>
      <inkml:brushProperty name="color" value="#004F8B"/>
    </inkml:brush>
  </inkml:definitions>
  <inkml:trace contextRef="#ctx0" brushRef="#br0">1 92 64,'0'0'12664,"32"0"-11879,136 5-81,222 35 0,-297-31-650,125-3-1,11-1-50,113 8 15,-227-11 7,451 1-174,-341-4 60,-126-4-52,154-27 1,-51 4 184,112-13-37,133-11 397,-354 50 1490,-93-3-4733,0-3-965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14.594"/>
    </inkml:context>
    <inkml:brush xml:id="br0">
      <inkml:brushProperty name="width" value="0.05" units="cm"/>
      <inkml:brushProperty name="height" value="0.05" units="cm"/>
      <inkml:brushProperty name="color" value="#004F8B"/>
    </inkml:brush>
  </inkml:definitions>
  <inkml:trace contextRef="#ctx0" brushRef="#br0">11 25 112,'0'0'7481,"0"18"-5750,-1 66-752,2 196 4037,4-233-4927,-3-33-117,-4-33-132,-14-398-531,16 395 993,1 21-271,0 1 0,0-1 0,0 0 0,-1 0 0,1 1 1,0-1-1,0 0 0,0 1 0,0-1 0,0 1 0,0-1 0,0 1 0,1 0 1,-1-1-1,0 1 0,0 0 0,0 0 0,0 0 0,0 0 0,0 0 0,1 0 1,-1 0-1,2 0 0,39 2-123,-36-2 162,16 2 10,0 2-1,0 0 1,0 1-1,31 12 1,85 41 579,-132-55-622,27 11 72,-1 2-1,0 1 0,-2 2 1,53 41-1,-81-59-109,0 0 1,-1 1-1,1-1 1,-1 0-1,0 1 0,1 0 1,-1-1-1,0 1 1,0 0-1,0-1 0,0 1 1,0 0-1,-1 0 1,1 0-1,0 0 1,-1 0-1,0 0 0,1 0 1,-1 0-1,0 0 1,0 0-1,0 0 0,0 3 1,-1-2-3,-1 0 0,1 0 1,-1 0-1,1 0 0,-1 0 1,0 0-1,0-1 0,0 1 0,0-1 1,0 1-1,-1-1 0,1 0 1,-4 2-1,-8 6-22,-1-1 0,0-1 0,-1 0 1,-20 6-1,5-3-849,-1-2 0,-1-1 1,1-2-1,-1-1 0,-45 1 0,-35-3-4768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2:56.519"/>
    </inkml:context>
    <inkml:brush xml:id="br0">
      <inkml:brushProperty name="width" value="0.05" units="cm"/>
      <inkml:brushProperty name="height" value="0.05" units="cm"/>
      <inkml:brushProperty name="color" value="#004F8B"/>
    </inkml:brush>
  </inkml:definitions>
  <inkml:trace contextRef="#ctx0" brushRef="#br0">252 381 8420,'0'0'6480,"-9"-16"-6288,-29-47-170,36 60-28,0 1 1,0 1-1,-1-1 1,1 0 0,0 0-1,-1 1 1,1-1-1,-1 1 1,0 0 0,1 0-1,-1 0 1,0 0-1,0 0 1,1 1 0,-1-1-1,0 1 1,0 0-1,0 0 1,0 0 0,0 0-1,0 0 1,0 1-1,1-1 1,-5 2 0,-7-1-34,10-1 58,-1 0 0,0 0 0,0 0 0,0 1 0,0 0 0,0 0 0,1 0 0,-1 1 0,0-1 1,1 1-1,-1 0 0,1 0 0,0 1 0,-1-1 0,1 1 0,1 0 0,-1 0 0,0 1 0,1-1 0,-1 1 0,1-1 0,0 1 0,0 0 0,1 0 0,-1 1 0,1-1 0,0 0 0,0 1 0,0-1 0,1 1 0,-1 0 0,1 0 0,0-1 0,1 1 0,-1 0 0,1 7 0,-1-6 30,1-1 0,0 1 0,1 0 0,-1 0 0,1 0 0,0-1 0,0 1 0,1 0 0,0-1 0,0 1 0,0-1 0,1 0 0,-1 0 0,1 0 0,1 0 0,-1 0 0,1 0 0,-1-1 0,1 0 0,1 0 0,-1 0 0,0 0 0,1 0 0,0-1 0,0 0 0,0 0 0,8 3 0,-1 0-199,1-1-1,0 0 1,1 0 0,-1-2 0,1 0-1,-1 0 1,1-1 0,0-1 0,0 0-1,0-1 1,0 0 0,0-1 0,0-1 0,0 0-1,25-8 1,-29 6 29,-1 0 0,1 0 0,0-1 0,-1 0 0,0 0 0,0-1 0,-1-1 0,0 1 0,0-2 0,0 1 0,-1-1 0,0 0 0,0 0 0,-1-1 0,0 0 0,-1 0 0,0 0 0,0-1 0,-1 1 0,0-1 0,3-14-1,3-30 578,-2 0 0,-2 0 0,-3-1 0,-2 1-1,-7-57 1,6 157 1508,-2 8-1490,9 83-1,-4-114-244,1-1 0,2 1 0,0-1 0,2-1 0,12 27 0,-17-42-312,0 0 0,1 0 0,0-1 0,0 1 0,0-1 0,0 0 1,1 0-1,0-1 0,0 0 0,6 5 0,-7-7-253,0 0 1,0-1-1,0 1 0,0 0 0,0-1 1,0 0-1,0 0 0,1-1 0,-1 1 1,0-1-1,0 0 0,1 0 0,-1 0 1,0 0-1,0-1 0,1 0 0,4-1 0,-1-5-3257,-7-9-825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09.246"/>
    </inkml:context>
    <inkml:brush xml:id="br0">
      <inkml:brushProperty name="width" value="0.05" units="cm"/>
      <inkml:brushProperty name="height" value="0.05" units="cm"/>
      <inkml:brushProperty name="color" value="#004F8B"/>
    </inkml:brush>
  </inkml:definitions>
  <inkml:trace contextRef="#ctx0" brushRef="#br0">213 96 8100,'0'0'4975,"-12"-15"-4623,-41-45-173,51 58-180,0 0-1,0 0 1,0 1 0,0-1-1,0 0 1,0 1 0,0 0-1,-1-1 1,1 1-1,-1 0 1,1 0 0,-1 1-1,1-1 1,-1 0-1,1 1 1,-1 0 0,0-1-1,1 1 1,-1 0-1,0 0 1,1 1 0,-1-1-1,1 0 1,-1 1 0,-4 1-1,3 0-3,-1 0 1,1 1-1,0-1 1,-1 1-1,1 0 0,1 0 1,-1 0-1,0 0 0,-5 8 1,5-6 50,0 0 1,1 1-1,-1-1 1,1 1-1,0 0 1,1 0-1,-1 0 1,1 0-1,0 0 1,1 0-1,0 1 1,0-1-1,0 1 1,1-1-1,0 1 1,0-1-1,0 1 1,1-1-1,0 1 1,0-1-1,3 9 1,0-5-1,0-1 1,0 0-1,1 0 1,0-1 0,0 0-1,1 0 1,0 0-1,0 0 1,1-1 0,0 0-1,1-1 1,-1 1-1,13 6 1,-8-6-7,1 0 0,0-2-1,0 0 1,0 0 0,1-1 0,-1-1 0,1 0-1,0-1 1,0 0 0,0-1 0,0-1 0,18-2 0,-26 2-50,-1-1 1,1-1 0,-1 1 0,0-1-1,0 0 1,0 0 0,0-1 0,0 1-1,0-1 1,-1 0 0,1-1 0,-1 1 0,0-1-1,0 1 1,0-1 0,0-1 0,-1 1-1,0 0 1,1-1 0,-2 0 0,1 1 0,0-1-1,2-9 1,1-1 8,0 1 1,-2-1-1,1 0 0,-2 0 1,0-1-1,-1 1 0,1-22 1233,10 78-1232,-8-26 10,1 0 0,1-1 0,0 0 0,1 0 0,0-1 0,1 0 0,1 0 0,14 15-1,-17-21-12,0-1 0,0-1 0,0 1 0,1-1 0,-1-1 0,1 1 0,0-1 0,1-1 0,-1 0 0,1 0 0,-1 0 0,1-1 0,0 0 0,0-1 0,0 0 0,11 0 0,-18-1-10,1 0 1,0 0 0,0 0 0,-1 0 0,1 0 0,0-1-1,0 1 1,-1-1 0,1 0 0,0 0 0,-1 0-1,1 0 1,-1 0 0,1 0 0,-1-1 0,0 1-1,1-1 1,1-2 0,-2 1-47,0 0-1,-1 0 1,1 0-1,-1-1 1,1 1-1,-1-1 1,0 1-1,-1 0 1,1-1-1,-1 0 1,1 1-1,-1-1 1,-1-6-1,1 3-118,0 0-1,-1 0 0,1 0 1,-2 1-1,1-1 0,-1 1 1,0-1-1,0 1 0,-1-1 1,0 1-1,0 0 0,-7-10 1,-2 2 81,0 0 1,0 1 0,-21-16-1,9 8 722,27 21 1961,17 0-2360,-7 5-117,0 0 1,0 1 0,-1 0 0,0 1 0,0 0-1,0 1 1,-1 0 0,0 1 0,-1 0 0,0 1 0,0 0-1,8 12 1,10 17-481,-1 1 0,24 48 0,-45-77 73,-3-19-1007,4-12 231,0-1 0,2 2 0,0-1 1,24-34-1,-27 44 1187,1 1 1,0 0-1,0 0 1,1 1-1,0 0 1,1 0-1,0 1 1,0 0-1,1 1 1,-1 0-1,14-6 1,-22 11 78,0 1 0,0 0 0,0-1 0,0 1 0,0 0 0,1-1 0,-1 1 0,0 0 0,0 0 0,0 0 0,1 0 0,-1 0 0,0 0 0,0 0 0,0 1 0,0-1 0,1 0 0,-1 1 0,0-1 0,0 1 0,0-1 0,0 1 0,0-1 0,0 1 0,0 0 0,0-1 0,0 1 0,0 0 0,-1 0 0,1 0 0,1 1 0,16 38 769,-8-13-524,-1-11-721,0 0 0,21 27 0,-24-36-561,1 0 0,-1-1 0,1 1 0,10 6 0,14 4-4088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15.144"/>
    </inkml:context>
    <inkml:brush xml:id="br0">
      <inkml:brushProperty name="width" value="0.05" units="cm"/>
      <inkml:brushProperty name="height" value="0.05" units="cm"/>
      <inkml:brushProperty name="color" value="#004F8B"/>
    </inkml:brush>
  </inkml:definitions>
  <inkml:trace contextRef="#ctx0" brushRef="#br0">17 17 3426,'0'0'4900,"-1"-5"-4406,-4-6-422,1 11 117,-1 28 460,4 62 1176,1-76-1433,0 20 236,1 1 0,2 0-1,1-1 1,15 56 0,-15-76-488,1 1 0,0-1-1,2-1 1,-1 1 0,2-1 0,0 0-1,0 0 1,1-1 0,1 0 0,0-1-1,0 0 1,1-1 0,17 13-1,-13-14-110,0-1-1,1 0 0,0 0 0,0-2 1,1 0-1,0-1 0,0-1 0,26 4 0,23 6-2403,-51-9-845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16.700"/>
    </inkml:context>
    <inkml:brush xml:id="br0">
      <inkml:brushProperty name="width" value="0.05" units="cm"/>
      <inkml:brushProperty name="height" value="0.05" units="cm"/>
      <inkml:brushProperty name="color" value="#004F8B"/>
    </inkml:brush>
  </inkml:definitions>
  <inkml:trace contextRef="#ctx0" brushRef="#br0">388 106 5202,'0'0'104,"-18"-14"379,-62-45 745,74 55-1077,0 0 1,-1 0-1,1 1 1,-1-1-1,1 2 1,-1-1-1,0 1 1,0 0-1,0 0 1,0 1 0,-1 0-1,1 0 1,0 1-1,0 0 1,-1 0-1,-10 2 1,12 0-34,1-1 0,-1 1 0,0 1 1,0-1-1,1 1 0,0 0 0,-1 0 1,1 0-1,0 1 0,1-1 0,-1 1 1,0 1-1,1-1 0,0 1 0,0-1 0,-4 9 1,-3 5 313,2 1 1,0 0-1,1 0 1,1 1-1,1 0 1,1 0-1,-3 22 1,2-2 354,3 0 0,2 69 0,2-97-729,1 0 1,0 0-1,0 0 1,1-1-1,1 1 0,0-1 1,1 0-1,0 0 0,0 0 1,1-1-1,1 0 1,0 0-1,0 0 0,1-1 1,0 0-1,0-1 1,1 0-1,0 0 0,1-1 1,0 0-1,0 0 1,0-1-1,1-1 0,0 0 1,0 0-1,0-1 0,0 0 1,1-1-1,0-1 1,0 0-1,-1 0 0,1-1 1,0 0-1,17-2 1,-24-1-63,0 1 0,-1 0 0,1-1 0,-1 0 0,1 0 0,-1-1 1,0 1-1,0-1 0,0 0 0,0 0 0,0 0 0,-1 0 0,1-1 0,-1 0 1,0 1-1,0-1 0,-1 0 0,4-6 0,5-10-346,-1 0 1,11-35-1,-16 43 256,-5 12 97,0-1 0,0 1-1,1 0 1,-1 0 0,0 0 0,0-1 0,0 1-1,1 0 1,-1 0 0,0 0 0,0 0 0,1 0-1,-1 0 1,0 0 0,1 0 0,-1 0 0,0-1 0,0 1-1,1 0 1,-1 0 0,0 0 0,0 0 0,1 1-1,-1-1 1,0 0 0,1 0 0,-1 0 0,0 0-1,0 0 1,1 0 0,-1 0 0,0 0 0,0 1-1,0-1 1,1 0 0,-1 0 0,0 0 0,0 0-1,0 1 1,1-1 0,-1 0 0,0 0 0,0 1-1,0-1 1,0 0 0,1 0 0,-1 1 0,10 11-242,-4-1 293,1 0-1,1 0 1,0-1 0,0 0-1,1 0 1,0-1 0,1 0-1,0 0 1,1-1 0,0-1-1,0 0 1,0 0 0,1-1-1,0-1 1,0 0 0,0 0-1,1-1 1,-1-1 0,1 0-1,0-1 1,0 0 0,0-1-1,0-1 1,1 0 0,12-1-1,-22 0-45,-1 0-1,1-1 1,-1 1-1,1 0 0,-1-1 1,0 0-1,0 0 1,0 0-1,0 0 0,0 0 1,0-1-1,0 1 1,-1-1-1,1 0 1,-1 0-1,0 0 0,0 0 1,0 0-1,0 0 1,-1-1-1,1 1 0,-1 0 1,0-1-1,1 1 1,-2-1-1,1 0 1,0-3-1,2-7-173,-2 1 0,1 0 1,-2 0-1,1 0 0,-2-1 1,-3-18-1,1 19 49,-1 0 1,-1 1 0,0-1-1,0 1 1,-2 0 0,1 1-1,-2 0 1,1 0 0,-17-17-1,11 13 105,-1 0 0,0 2 0,-1 0 1,-1 0-1,-32-18 0,44 28 37,0 1 0,-1 0 0,1 0 0,-1 0 0,0 0 0,1 1 0,-1 0 0,0 0 0,0 0 1,0 1-1,0-1 0,0 1 0,0 0 0,0 1 0,0-1 0,0 1 0,1 0 0,-1 0 0,0 1 1,0-1-1,1 1 0,-1 0 0,1 0 0,-1 1 0,1-1 0,0 1 0,0 0 0,0 0 0,0 1 0,-3 4 1,-4 4 172,0 2 0,1-1 0,1 1 0,1 1 1,0-1-1,0 2 0,-8 26 0,13-32-132,-1-1 0,2 1-1,0-1 1,0 1 0,0 0-1,1 0 1,1 0 0,0-1-1,0 1 1,1 0 0,3 16-1,-2-20-78,0 0 1,0 0-1,1 0 0,-1-1 0,1 1 0,1-1 0,-1 0 1,1 0-1,0 0 0,0 0 0,0-1 0,1 1 0,-1-1 0,1 0 1,0-1-1,0 1 0,1-1 0,-1 0 0,8 3 0,-1-1-493,0-1 0,1 0 0,0 0 0,23 2 0,23-2-4495,-17-4-1954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17.267"/>
    </inkml:context>
    <inkml:brush xml:id="br0">
      <inkml:brushProperty name="width" value="0.05" units="cm"/>
      <inkml:brushProperty name="height" value="0.05" units="cm"/>
      <inkml:brushProperty name="color" value="#004F8B"/>
    </inkml:brush>
  </inkml:definitions>
  <inkml:trace contextRef="#ctx0" brushRef="#br0">62 123 9060,'0'0'6523,"0"-7"-6240,0 3-280,0 1 0,0-1 0,1 1 1,-1 0-1,1-1 0,0 1 0,0 0 0,0-1 0,0 1 1,1 0-1,-1 0 0,1 0 0,0 0 0,0 0 0,4-5 1,-1 4 13,-1-1-1,2 1 1,-1 0 0,0 0 0,1 0 0,0 1 0,0 0 0,12-5 0,-2 3 230,0 1 1,0 0 0,1 1 0,-1 1-1,1 0 1,31 2 0,-46 0-223,0 0 1,0 0 0,0 1-1,0-1 1,0 1 0,1-1-1,-1 1 1,0-1 0,0 1-1,0 0 1,0 0 0,-1 0-1,1 0 1,0 0 0,0 1-1,-1-1 1,1 1 0,0-1-1,-1 1 1,0-1 0,3 4-1,-2-1-10,0 0 0,0 1-1,0-1 1,0 1 0,0 0-1,-1-1 1,0 1 0,0 0 0,0 7-1,-1-1 13,1 1 0,-2 0 0,0-1 1,0 1-1,-1-1 0,-1 1 0,0-1 0,-4 11 0,-1-5 1,-1 0 1,0-1-1,-1 0 1,-1 0 0,-1-1-1,0-1 1,0 0-1,-2-1 1,-21 17-1,23-21-100,1-1 0,-1 0-1,-1-1 1,0 0 0,0-1 0,0 0 0,-1-2-1,1 1 1,-1-1 0,0-1 0,0-1 0,-28 2-1,40-4-79,26 0-376,-1 2 678,0 1 0,0 1 0,0 1-1,-1 1 1,1 1 0,34 17 0,-23-11 497,53 15-1,-73-24-315,1-1-1,-1 0 0,1-1 0,0-1 0,-1 0 0,1-1 0,20-3 1,-32 2-281,-1 1 0,0-2 1,0 1-1,0 0 0,0 0 1,0-1-1,0 1 0,0-1 1,-1 1-1,1-1 0,0 0 1,-1 0-1,1 0 1,-1 0-1,0 0 0,0 0 1,2-3-1,17-47 842,-14 35-767,4-9-1313,-1 1 0,-1-1-1,-1-1 1,4-30 0,-11 34-4572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8.933"/>
    </inkml:context>
    <inkml:brush xml:id="br0">
      <inkml:brushProperty name="width" value="0.05" units="cm"/>
      <inkml:brushProperty name="height" value="0.05" units="cm"/>
      <inkml:brushProperty name="color" value="#004F8B"/>
    </inkml:brush>
  </inkml:definitions>
  <inkml:trace contextRef="#ctx0" brushRef="#br0">3 16 4130,'0'0'7862,"0"-15"-6811,-2 173 1031,5 193 1431,-1-326-3813,0 0 0,2 0 0,0-1 0,9 25 1,-12-67-5531,-1-13 2845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09.699"/>
    </inkml:context>
    <inkml:brush xml:id="br0">
      <inkml:brushProperty name="width" value="0.05" units="cm"/>
      <inkml:brushProperty name="height" value="0.05" units="cm"/>
      <inkml:brushProperty name="color" value="#004F8B"/>
    </inkml:brush>
  </inkml:definitions>
  <inkml:trace contextRef="#ctx0" brushRef="#br0">96 66 9845,'0'0'1744,"21"-10"-266,72-34-741,-86 41-667,1 1 1,0 0-1,0 0 0,0 1 1,1 0-1,-1 1 1,0-1-1,0 2 1,0-1-1,1 1 1,-1 0-1,0 1 1,0 0-1,0 0 0,0 0 1,-1 1-1,1 1 1,9 5-1,-4-1 31,0 1 0,0 0 0,-1 1-1,0 0 1,-1 1 0,-1 1 0,17 21 0,-20-22-64,0 0 0,-1 0 0,0 1 0,-1-1 0,0 1 1,-1 1-1,-1-1 0,0 0 0,0 1 0,-1 0 0,0 13 1,-2-16-42,1 1 1,-2-1 0,0 0 0,0 0-1,0-1 1,-1 1 0,-1 0 0,0 0 0,0-1-1,-1 0 1,0 1 0,-1-1 0,0-1-1,-8 13 1,-5-2-110,0-1 0,-2-1 0,0 0 0,0-2 0,-2 0 0,0-1 0,0-1-1,-1-2 1,-1 0 0,0-1 0,0-1 0,-1-2 0,0 0 0,-1-2 0,1-1 0,-1 0 0,-36-1 0,60-3 79,0 0 1,0 0 0,0 0 0,-1 0 0,1-1 0,0 1 0,0 0 0,0-1 0,0 1 0,0-1 0,0 0-1,0 0 1,0 0 0,0 0 0,1 0 0,-1 0 0,-3-3 0,4 3 21,1-1 0,-1 1 0,0-1 0,1 1 1,-1-1-1,1 0 0,0 1 0,-1-1 0,1 0 0,0 0 0,0 1 0,0-1 1,0 0-1,0 1 0,1-1 0,-1 0 0,0 1 0,1-1 0,0 0 1,-1 1-1,1-1 0,0 1 0,1-3 0,2-3-41,0 0-1,1 0 0,1 0 1,-1 1-1,1 0 0,0 0 1,0 0-1,1 1 1,0 0-1,0 0 0,0 0 1,0 1-1,11-4 1,4-3 48,2 2 1,-1 1-1,33-8 1,-53 15 2,7-2 35,1 1 1,-1 0 0,0 0 0,1 1 0,-1 0 0,1 1-1,-1 0 1,1 0 0,14 4 0,-23-3-3,0 0 1,-1 0-1,1 0 0,-1 1 1,0-1-1,1 0 1,-1 1-1,0-1 0,0 1 1,0-1-1,0 1 0,0 0 1,0 0-1,0-1 1,0 1-1,-1 0 0,1 0 1,0 3-1,5 41 861,-4-29-459,-2-8-393,2 0-1,-1 0 1,1 0 0,0 0 0,1 0-1,0 0 1,1-1 0,0 0 0,0 0 0,0 0-1,1 0 1,1 0 0,-1-1 0,1 0-1,0 0 1,1-1 0,-1 1 0,1-2 0,1 1-1,-1-1 1,1 0 0,0 0 0,0-1-1,0 0 1,1 0 0,-1-1 0,1 0 0,0-1-1,0 0 1,0 0 0,0-1 0,16 0-1,-20-1-57,0 0 0,0 0-1,0 0 1,0-1 0,0 1 0,0-1-1,0-1 1,0 1 0,0-1-1,0 0 1,0 0 0,-1 0-1,1-1 1,-1 1 0,0-1-1,1 0 1,-1 0 0,-1-1-1,1 1 1,0-1 0,-1 0-1,0 0 1,0 0 0,0-1-1,0 1 1,-1 0 0,1-1-1,-1 0 1,1-5 0,1 0 12,-1 0 1,0-1 0,-1 1-1,0-1 1,-1 0 0,0 0-1,-2-21 1,1 31 867,0 10 117,0 7-919,1-1 0,1 0 1,0 1-1,0-1 0,2 0 0,0 0 0,1 0 0,0-1 1,1 0-1,0 0 0,2 0 0,-1-1 0,2 0 0,0 0 1,0-1-1,1 0 0,20 18 0,-16-18-155,0 0 0,1 0 0,27 14-1,-38-24 26,1 1-1,-1 0 0,1-1 1,0 0-1,0 0 0,0-1 0,0 0 1,1 1-1,-1-2 0,0 1 0,1-1 1,-1 1-1,0-1 0,0-1 0,1 1 1,-1-1-1,8-2 0,-11 2 62,0 0-1,0 0 1,0-1 0,-1 1 0,1 0-1,-1-1 1,1 1 0,-1-1-1,1 0 1,-1 1 0,0-1-1,0 0 1,0 0 0,0 0-1,0 0 1,0 0 0,-1 0-1,1 0 1,-1 0 0,1-3-1,3-47-38,-4 45 25,0-43 71,-2 0-1,-3 0 0,-18-81 1,22 127-32,-2-11 260,0-1 0,0 0 0,0-23 0,3 38-591,21 5-14777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10.091"/>
    </inkml:context>
    <inkml:brush xml:id="br0">
      <inkml:brushProperty name="width" value="0.05" units="cm"/>
      <inkml:brushProperty name="height" value="0.05" units="cm"/>
      <inkml:brushProperty name="color" value="#004F8B"/>
    </inkml:brush>
  </inkml:definitions>
  <inkml:trace contextRef="#ctx0" brushRef="#br0">1 1 11509,'0'0'3506,"21"132"-2450,-13-59-63,2-1-177,-1-3-480,-1-7-208,6-12-80,-3-11-48,-3-14-320,-4-11-544,-2-10-545,-2-15-3153,-4-21-16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10.467"/>
    </inkml:context>
    <inkml:brush xml:id="br0">
      <inkml:brushProperty name="width" value="0.05" units="cm"/>
      <inkml:brushProperty name="height" value="0.05" units="cm"/>
      <inkml:brushProperty name="color" value="#004F8B"/>
    </inkml:brush>
  </inkml:definitions>
  <inkml:trace contextRef="#ctx0" brushRef="#br0">1 27 8404,'0'0'5682,"20"-5"-3403,65-15-961,-81 20-1277,-1-1 0,1 1 0,0-1 0,0 1 0,0 1 0,0-1 0,0 0-1,-1 1 1,1 0 0,0 0 0,0 0 0,-1 0 0,1 0 0,0 1 0,-1 0 0,0-1 0,1 2 0,-1-1 0,0 0 0,0 0 0,0 1 0,0 0 0,-1-1 0,1 1 0,-1 0 0,1 1 0,-1-1 0,0 0 0,0 1 0,-1-1 0,3 6 0,1 3-42,-1 1 1,0 0-1,-1 0 1,0 1-1,-1-1 1,1 24-1,-3-29-115,0 1 0,0-1 0,-1 1-1,0-1 1,0 0 0,-1 1 0,0-1 0,0 0 0,-1 0-1,0 0 1,-5 7 0,5-11-109,1 0 0,-1-1 0,0 1 1,0-1-1,-1 0 0,1 0 0,0 0 0,-1-1 0,0 1 0,0-1 1,0 0-1,0 0 0,0 0 0,0-1 0,0 1 0,-1-1 0,1 0 1,0 0-1,-1-1 0,1 1 0,-1-1 0,-6 0 0,10 0 216,1 0 0,0 0 0,-1 0 0,1 0-1,-1 0 1,1 0 0,-1 0 0,1 0 0,0 0-1,-1 0 1,1 0 0,-1 0 0,1 0 0,-1 0 0,1 0-1,0 0 1,-1-1 0,1 1 0,-1 0 0,1 0-1,0 0 1,-1-1 0,1 1 0,0 0 0,-1-1-1,1 1 1,0 0 0,0-1 0,-1 1 0,1 0-1,0-1 1,0 1 0,-1 0 0,1-1 0,0 1 0,0-1-1,0 1 1,0-1 0,0 1 0,0 0 0,0-1-1,0 1 1,0-1 0,0 1 0,0-1 0,0 1-1,0 0 1,0-1 0,0 1 0,0-1 0,0 1-1,0-1 1,1 1 0,-1 0 0,0-1 0,0 1 0,0 0-1,1-1 1,-1 1 0,0 0 0,1-1 0,0-1 25,1 0 0,-1 0 0,1 0 0,0 0 0,-1 0 0,1 0 1,0 1-1,0-1 0,0 1 0,4-3 0,2 1 151,1 0 0,0 0 0,0 1 0,0 0 0,0 1-1,0 0 1,0 0 0,1 1 0,-1 0 0,0 0 0,0 1 0,0 0-1,1 1 1,-1 0 0,-1 1 0,1 0 0,0 0 0,-1 1 0,1 0 0,9 6-1,-12-6-29,0 1 0,0 0-1,0 0 1,-1 0 0,1 1-1,-1 0 1,-1 0 0,1 0-1,-1 0 1,0 1 0,0 0-1,-1-1 1,0 2 0,0-1-1,-1 0 1,0 0-1,0 1 1,-1-1 0,0 1-1,0 0 1,0-1 0,-1 1-1,0-1 1,-3 15 0,2-17-159,0 0 1,-1 0-1,0 1 1,0-1-1,0-1 1,0 1-1,-1 0 0,0-1 1,0 1-1,0-1 1,-1 0-1,1 0 1,-1 0-1,0 0 1,0-1-1,0 1 1,0-1-1,-1 0 1,0-1-1,1 1 1,-1-1-1,0 0 0,0 0 1,-6 2-1,-8 1-108,0-1 0,1 0-1,-1-1 1,-1-1-1,-26-1 1,44-1 79,-1 0 0,0 0-1,0 0 1,0 0 0,1-1 0,-1 1 0,0-1-1,0 0 1,1 0 0,-1 0 0,0 0 0,1 0-1,-1-1 1,1 1 0,0-1 0,-1 1 0,1-1-1,0 0 1,0 0 0,0 0 0,0 0 0,1 0-1,-1-1 1,0 1 0,1-1 0,0 1 0,-2-4-1,1 0-479,0 0-1,1-1 0,0 1 1,0-1-1,0 1 0,1-1 0,0 0 1,0 1-1,1-1 0,0 1 1,2-9-1,9-18-6501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10.965"/>
    </inkml:context>
    <inkml:brush xml:id="br0">
      <inkml:brushProperty name="width" value="0.05" units="cm"/>
      <inkml:brushProperty name="height" value="0.05" units="cm"/>
      <inkml:brushProperty name="color" value="#004F8B"/>
    </inkml:brush>
  </inkml:definitions>
  <inkml:trace contextRef="#ctx0" brushRef="#br0">1 235 8132,'0'0'6040,"4"21"-4674,19 96 859,43 187 536,-68-315-3231,1 1 0,0 0-1,1-1 1,2-15 0,0-15-687,-6-58-908,1 2 1629,9-115-1,-4 202 536,-1 0-1,1 0 1,1 0-1,0 0 1,0 1-1,1-1 1,1 1-1,8-15 0,-10 20-70,0 0-1,0 0 0,0 0 0,0 0 0,1 0 0,0 1 0,0-1 0,0 1 0,0 0 0,0 0 0,1 1 0,-1-1 1,1 1-1,0 0 0,-1 0 0,1 1 0,0-1 0,9 0 0,0 0 129,1 2 1,0 0-1,-1 1 0,1 1 1,-1 0-1,1 1 0,-1 0 1,0 1-1,0 1 0,0 0 1,-1 1-1,0 0 0,0 1 1,0 1-1,-1 0 1,0 0-1,-1 2 0,0-1 1,0 1-1,-1 1 0,0 0 1,-1 0-1,0 1 0,11 20 1,-15-24-116,0 1 0,-1-1 0,0 1 0,-1 0 0,1 0 0,-2 1 1,1-1-1,-1 0 0,-1 1 0,0 0 0,0 11 0,-1-16-45,-1 0 1,1 0-1,-1 0 0,0 0 1,-1 0-1,1 0 0,-1-1 0,0 1 1,0-1-1,-1 1 0,1-1 1,-1 0-1,0 1 0,0-2 0,0 1 1,-1 0-1,1-1 0,-1 1 1,0-1-1,0 0 0,0 0 0,-9 4 1,-4 1-167,-1 0 1,-1-1-1,1-1 1,-1-1-1,0-1 1,0-1-1,-22 2 1,-15-2-1428,-68-6 1,111 3 714,0-2 0,0 0 0,1 0 0,-1-1 0,1-1 0,-17-6 0,-17-12-8143</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20.899"/>
    </inkml:context>
    <inkml:brush xml:id="br0">
      <inkml:brushProperty name="width" value="0.05" units="cm"/>
      <inkml:brushProperty name="height" value="0.05" units="cm"/>
      <inkml:brushProperty name="color" value="#004F8B"/>
    </inkml:brush>
  </inkml:definitions>
  <inkml:trace contextRef="#ctx0" brushRef="#br0">0 73 912,'0'0'14797,"17"-2"-13093,71-6-643,122 6-1,-80 3-652,-53-1-383,-30 1-569,0-2 1,85-12-1,-107 3-1857,-25 10 2192,1-1 0,-1 0 0,1 1 0,-1-1 0,0 0 1,1 1-1,-1-1 0,1 0 0,-1 1 0,0-1 0,0 0 0,1 0 0,-1 0 1,0 1-1,0-1 0,0 0 0,0 0 0,0 1 0,0-1 0,0 0 0,0 0 0,0 0 1,0 1-1,-1-1 0,1 0 0,0 0 0,0 1 0,-1-1 0,0-1 0,-9-14-5201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21.292"/>
    </inkml:context>
    <inkml:brush xml:id="br0">
      <inkml:brushProperty name="width" value="0.05" units="cm"/>
      <inkml:brushProperty name="height" value="0.05" units="cm"/>
      <inkml:brushProperty name="color" value="#004F8B"/>
    </inkml:brush>
  </inkml:definitions>
  <inkml:trace contextRef="#ctx0" brushRef="#br0">37 8 4018,'0'0'4810,"-4"-3"-4500,3 3-310,1-1 0,0 1 0,-1-1 0,1 1 0,-1 0 1,1-1-1,-1 1 0,1 0 0,-1-1 0,1 1 0,-1 0 1,0 0-1,1 0 0,-1-1 0,1 1 0,-1 0 0,0 0 1,1 0-1,-1 0 0,1 0 0,-1 0 0,0 0 1,1 0-1,-1 0 0,1 1 0,-1-1 0,1 0 0,-1 0 1,0 0-1,0 1 0,-7 19 431,5 47 1101,3-43-883,-2 37 515,0-1-105,7 78-1,-4-133-1111,0 0 1,0 1-1,1-1 0,0 0 0,0 0 0,0 0 1,0 0-1,7 9 0,-8-11-306,1-1 0,0 0 1,-1 0-1,1 0 0,0 0 0,0-1 0,0 1 1,1 0-1,-1-1 0,0 0 0,5 3 0,6-1-3637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09.709"/>
    </inkml:context>
    <inkml:brush xml:id="br0">
      <inkml:brushProperty name="width" value="0.05" units="cm"/>
      <inkml:brushProperty name="height" value="0.05" units="cm"/>
      <inkml:brushProperty name="color" value="#004F8B"/>
    </inkml:brush>
  </inkml:definitions>
  <inkml:trace contextRef="#ctx0" brushRef="#br0">225 1 5442,'0'0'7617,"4"3"-6832,0 4-622,0 0 0,0 1 0,0-1 0,-1 1 0,-1 0 0,1 0 0,-1 0 0,0 0 0,0 9 0,10 31 757,-4-20-423,-5-16-422,0-1 0,0 1 0,1-1-1,1 0 1,0 0 0,1 0 0,0-1 0,0 0 0,8 10 0,-13-19-350,-13-12-845,-114-67-2398,108 68 3389,0 1 0,-1 1 1,0 1-1,0 1 0,-28-6 1,45 12 253,0-1 0,0 1 0,0-1 0,0 1 0,0 0 0,0 0 1,0 0-1,0 0 0,0 0 0,0 0 0,0 1 0,0-1 0,0 1 0,0-1 0,1 1 1,-1 0-1,0-1 0,0 1 0,0 0 0,1 0 0,-1 1 0,0-1 0,1 0 0,-2 2 1,1 0 43,1 0 0,0 0 1,0 0-1,0 0 0,0 1 1,1-1-1,-1 0 0,1 1 1,0-1-1,0 0 0,0 1 1,0-1-1,2 6 0,-1-3-97,1 0 0,0 0 0,0 0-1,1 0 1,0-1 0,0 1-1,0-1 1,1 0 0,-1 0 0,1 0-1,0 0 1,1-1 0,-1 1-1,1-1 1,0 0 0,9 5 0,6 4-184,1-1-1,0 0 1,24 8 0,-13-9-1397,1-1-1,0-2 0,0-1 1,0-2-1,1-1 0,59-1 1,-8-3-2931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21.936"/>
    </inkml:context>
    <inkml:brush xml:id="br0">
      <inkml:brushProperty name="width" value="0.05" units="cm"/>
      <inkml:brushProperty name="height" value="0.05" units="cm"/>
      <inkml:brushProperty name="color" value="#004F8B"/>
    </inkml:brush>
  </inkml:definitions>
  <inkml:trace contextRef="#ctx0" brushRef="#br0">223 183 6787,'0'0'1857,"5"-18"-614,2-4-858,-4 13-281,0 0 1,0-1 0,-1 1-1,0-1 1,-1 1 0,0-1-1,-1-12 1,0 20-100,0 0-1,0 0 1,0 0-1,0 0 1,-1 0-1,1 0 1,-1 0-1,0 0 1,1 0-1,-1 0 1,0 1-1,0-1 1,0 0-1,0 0 1,0 1-1,-1-1 1,1 1-1,0-1 1,-1 1-1,1 0 1,-4-3-1,1 2-11,1 0-1,-1 1 1,0-1-1,0 1 1,0-1-1,0 1 1,-1 0-1,1 1 1,0-1-1,-5 1 1,2-1 18,0 1 1,1 1-1,-1-1 1,0 1 0,0 0-1,1 1 1,-1-1-1,0 1 1,1 1-1,0-1 1,-1 1 0,1 0-1,-6 4 1,4 2 192,0 0 1,0 0-1,1 0 0,1 1 1,-1 0-1,2 0 0,-1 1 1,1 0-1,1 0 0,0 0 1,0 0-1,2 1 0,-1-1 1,1 1-1,1 0 0,0 0 1,0-1-1,2 1 0,-1 0 1,1 0-1,5 17 0,-4-23-127,0 0 1,1-1-1,0 1 0,0-1 1,1 0-1,-1 0 0,1 0 0,0-1 1,1 1-1,-1-1 0,1 0 0,0 0 1,0-1-1,0 1 0,0-1 0,0 0 1,1 0-1,0-1 0,-1 0 0,1 0 1,0 0-1,12 1 0,10 2 36,1-1 0,1-1 0,38-2 0,-61-1-135,-5 0-39,-1 1 1,1-1 0,0 0 0,0 0 0,-1-1 0,1 1 0,0 0 0,0-1 0,0 1 0,-1-1 0,1 1-1,0-1 1,-1 0 0,1 1 0,-1-1 0,1 0 0,-1 0 0,1 0 0,-1-1 0,1 1 0,-1 0 0,0 0 0,0-1-1,0 1 1,0-1 0,0 1 0,0-1 0,0 1 0,0-1 0,0-2 0,18-23-727,-14 25 845,0 1 0,0 0 0,0 0 0,0 0 0,0 1 0,0 0 0,0 0 0,0 0 0,0 0 0,0 1 0,0 0 0,0 0-1,6 2 1,72 29 352,-53-19-177,50 14-1,-72-25-189,99 20 305,-94-20-295,1 0 0,0-1-1,0-1 1,0 0 0,25-4-1,-36 2-52,1 1 0,-1-1 0,0 1 0,0-1 0,-1 0 0,1 0-1,0-1 1,-1 1 0,1-1 0,-1 1 0,0-1 0,1 0-1,-1 1 1,-1-1 0,1 0 0,0 0 0,-1-1 0,0 1 0,1 0-1,-1 0 1,0-1 0,-1 1 0,1-1 0,0-5 0,0 0-143,0 1-1,0-1 1,-1 0 0,0 0 0,0 0 0,-1 0 0,0 0 0,-5-15 0,2 14 22,-1 1-1,0 1 0,0-1 1,-1 1-1,-1 0 1,1 0-1,-1 0 1,-1 1-1,1 0 1,-1 1-1,0 0 0,-1 0 1,1 1-1,-12-6 1,-2 0 111,0 1 1,0 1 0,-1 1-1,-46-10 1,53 15 131,-1 0-1,1 1 1,-1 1 0,0 0-1,1 2 1,-1 0 0,-20 3-1,31-2-48,0-1-1,0 1 0,1 0 1,-1 0-1,0 1 1,1 0-1,0 0 0,0 0 1,0 0-1,0 1 1,0 0-1,1 0 0,-1 0 1,1 1-1,0 0 1,0-1-1,1 1 1,0 1-1,-1-1 0,2 0 1,-1 1-1,-3 9 1,4-8-13,0-1 0,0 0 0,0 0 1,1 1-1,0-1 0,0 1 0,0 0 1,1-1-1,0 1 0,1-1 0,-1 1 1,1-1-1,1 1 0,-1-1 1,4 8-1,-3-10-107,0 1-1,1-1 1,0 0 0,0-1 0,0 1 0,1 0-1,-1-1 1,1 0 0,0 0 0,0 0 0,0 0 0,0-1-1,0 1 1,1-1 0,-1 0 0,1-1 0,-1 1-1,1-1 1,0 1 0,9 0 0,61 2-5091,-39-4-89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22.426"/>
    </inkml:context>
    <inkml:brush xml:id="br0">
      <inkml:brushProperty name="width" value="0.05" units="cm"/>
      <inkml:brushProperty name="height" value="0.05" units="cm"/>
      <inkml:brushProperty name="color" value="#004F8B"/>
    </inkml:brush>
  </inkml:definitions>
  <inkml:trace contextRef="#ctx0" brushRef="#br0">1 60 11717,'0'0'2407,"18"-8"-1783,-16 7-642,16-8 340,1 1 0,1 1-1,-1 0 1,1 2 0,0 0-1,1 1 1,26-1 0,-35 4-264,0 2-1,0-1 1,1 1 0,-2 1-1,1 0 1,15 5 0,-24-6-60,0 1 0,1 0-1,-1-1 1,0 1 0,0 0 0,0 0 0,0 1 0,0-1 0,-1 1 0,1-1 0,-1 1 0,0 0 0,0 0-1,0 0 1,0 0 0,0 0 0,0 1 0,-1-1 0,0 0 0,1 1 0,-1-1 0,-1 1 0,1-1 0,0 1-1,-1 4 1,1 6 42,-1 0-1,0 0 1,-1 0 0,0 0-1,-2 0 1,1 0-1,-2 0 1,0 0-1,0-1 1,-12 22-1,13-28 3,0 1 0,0 0-1,1-1 1,0 1 0,0 0-1,1 0 1,-1 0 0,2 0-1,-1 0 1,1 1 0,1-1-1,1 11 1,-1-18-3,0 0-1,0 0 1,0 0 0,-1 0-1,1 0 1,0 0 0,1 0-1,-1 0 1,0 0 0,0-1 0,0 1-1,0 0 1,1-1 0,-1 1-1,0-1 1,1 1 0,-1-1-1,0 0 1,1 0 0,-1 1 0,0-1-1,3 0 1,37 1 882,-31-2-643,230-13 1573,-89 8-2344,-150 6 37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25.969"/>
    </inkml:context>
    <inkml:brush xml:id="br0">
      <inkml:brushProperty name="width" value="0.05" units="cm"/>
      <inkml:brushProperty name="height" value="0.05" units="cm"/>
      <inkml:brushProperty name="color" value="#004F8B"/>
    </inkml:brush>
  </inkml:definitions>
  <inkml:trace contextRef="#ctx0" brushRef="#br0">0 366 1585,'0'0'5821,"6"0"-2869,24 0-1827,57 0-138,347-9 758,-308 1-1750,176-18 893,-63 4-840,398-2 157,242 12-769,-657 12 584,89 10-282,129 5 265,-81-1-280,197 0-36,324 2 415,-395-13-187,409-4 71,-226-12-5,1045 30 414,-450 16-55,-593-10-341,-115-22 129,-136-30-198,-162 8 4,183-14-86,-386 29-20,0-3-1,0-2 1,-1-2 0,60-24-1,-113 37 185,1 0-1,-1 0 0,0 0 1,1 0-1,-1-1 0,0 1 1,0 0-1,1 0 0,-1 0 1,0 0-1,0 0 0,1 0 1,-1 0-1,0 1 1,1-1-1,-1 0 0,0 0 1,0 0-1,1 0 0,-1 0 1,0 0-1,0 0 0,1 1 1,-1-1-1,0 0 0,0 0 1,0 0-1,1 0 0,-1 1 1,0-1-1,0 0 1,0 0-1,0 1 0,1-1 1,-1 0-1,0 0 0,0 1 1,0-1-1,0 0 0,0 0 1,0 1-1,0-1 0,1 20 311,-7 21 592,-2-2-99,1 2 1,-2 75-1,9-116-1276,0-26-673,10-115-2000,1-59 743,-13 159 2392,1 27 741,0 0 0,1 0 0,1 0 0,2-15 0,-2 29-621,0-1 0,0 1 0,0-1 0,0 1 1,-1-1-1,1 1 0,1 0 0,-1-1 1,0 1-1,0 0 0,0 0 0,0 0 0,0 0 1,0 0-1,0 0 0,0 0 0,0 0 0,0 0 1,0 0-1,2 1 0,25 5-207,4 10 223,0 1 0,35 25-1,14 8 4,-37-26-104,19 9-19,-2 3 1,97 74-1,-156-108-23,0 0 0,0 0-1,1 0 1,-1 0 0,0 0 0,-1 0 0,1 1-1,0-1 1,-1 1 0,1 0 0,1 3 0,-3-5-2,0-1 0,0 1 1,0 0-1,0 0 1,0-1-1,0 1 0,0 0 1,0 0-1,0 0 0,0-1 1,0 1-1,-1 0 1,1 0-1,0-1 0,0 1 1,-1 0-1,1-1 0,-1 1 1,1 0-1,-1-1 1,1 1-1,-1 0 0,1-1 1,-1 1-1,1-1 1,-2 1-1,-4 3-20,-1-1-1,0 0 1,0-1-1,0 1 1,0-2 0,-14 3-1,9-1 94,-120 19-9,69-12-571,0 2 1,-71 24-1,111-29-2278,0-5-1940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27.159"/>
    </inkml:context>
    <inkml:brush xml:id="br0">
      <inkml:brushProperty name="width" value="0.05" units="cm"/>
      <inkml:brushProperty name="height" value="0.05" units="cm"/>
      <inkml:brushProperty name="color" value="#004F8B"/>
    </inkml:brush>
  </inkml:definitions>
  <inkml:trace contextRef="#ctx0" brushRef="#br0">1 1 592,'0'0'0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28.160"/>
    </inkml:context>
    <inkml:brush xml:id="br0">
      <inkml:brushProperty name="width" value="0.05" units="cm"/>
      <inkml:brushProperty name="height" value="0.05" units="cm"/>
      <inkml:brushProperty name="color" value="#004F8B"/>
    </inkml:brush>
  </inkml:definitions>
  <inkml:trace contextRef="#ctx0" brushRef="#br0">93 239 960,'0'-33'6982,"0"36"-6101,-5 273 5570,0 8-4632,5-284-1955,-9-18-181,1 1 89,2 0 1,0 0-1,1-1 0,1 1 1,0-1-1,-1-24 1,2-114-1015,4 122 1030,0-8 84,2 0 0,12-62 0,-12 89 151,0 0 0,2 0-1,-1 0 1,2 1 0,0 0 0,1 0-1,0 1 1,1-1 0,0 1 0,14-15-1,-15 22 66,0 1-1,0 0 1,0 0-1,1 0 1,0 1-1,0 0 1,0 0-1,1 1 1,-1 0-1,1 0 1,0 1-1,17-2 0,-9 2 77,1 1 0,0 1 0,0 0 0,0 1 0,27 5 0,-37-3-120,0-1 0,0 1 0,0 0 0,0 1 0,-1 0 0,1 0 0,-1 1-1,0 0 1,0 0 0,-1 0 0,0 1 0,0 0 0,0 0 0,0 1-1,-1 0 1,0 0 0,-1 0 0,1 0 0,3 10 0,-2-4-25,-1 0-1,0 1 1,-1-1 0,0 1-1,-1 0 1,-1 0 0,0 0-1,-1 1 1,0-1 0,-3 25 0,0-29-37,-1 0 0,0-1 0,0 0 0,-1 0 1,0 0-1,-1 0 0,0 0 0,0-1 1,0 0-1,-1 0 0,-1-1 0,1 1 0,-1-1 1,-1-1-1,1 0 0,-1 0 0,0 0 1,0-1-1,-14 7 0,-6 3-165,-1-2-1,-1-1 1,0-1-1,-55 12 1,44-17-14,1-1-1,-79 0 1,119-5 195,-1 0 1,0 0-1,0 1 0,1-1 1,-1 0-1,0 0 1,0 0-1,0 0 0,1-1 1,-1 1-1,0 0 1,0 0-1,1 0 1,-1-1-1,0 1 0,0 0 1,1-1-1,-1 1 1,0 0-1,1-1 0,-1 1 1,0-1-1,1 1 1,-1-1-1,1 1 0,-1-1 1,1 0-1,-1 1 1,1-1-1,0 0 1,-1 1-1,1-1 0,0 0 1,-1 0-1,1 1 1,0-1-1,0 0 0,-1 0 1,1 1-1,0-1 1,0 0-1,0 0 0,0 0 1,0 1-1,1-2 1,-1 0-14,1-1 1,0 0 0,0 1 0,0 0 0,0-1-1,1 1 1,-1 0 0,1-1 0,-1 1 0,1 0-1,0 0 1,0 0 0,2-1 0,10-7-14,-1 2 0,1 0 0,1 0 0,-1 1 0,1 1 1,0 1-1,1 0 0,0 1 0,-1 0 0,1 1 0,0 1 1,0 1-1,1 0 0,-1 1 0,18 3 0,-30-3 49,0 1 0,0 1 0,0-1 0,0 1 0,-1-1 0,1 1 0,0 0-1,-1 1 1,0-1 0,1 0 0,-1 1 0,0 0 0,0 0 0,-1 0 0,1 0 0,0 0 0,-1 0 0,4 7-1,3 7 234,-1 1-1,11 33 1,0-2 490,-15-39-696,1-1 0,0 1 0,1-1 0,0 0 0,0 0 0,1-1 0,0 1 0,0-2 0,1 1 0,0-1-1,0 0 1,1-1 0,0 0 0,0 0 0,1-1 0,-1 0 0,1-1 0,0 0 0,0 0 0,1-1 0,-1 0 0,1-1 0,-1-1-1,1 1 1,0-2 0,17 0 0,-23 1-37,1-1-1,0 0 1,0-1-1,0 0 1,0 0-1,0 0 1,-1 0-1,1-1 1,0 0 0,-1 0-1,7-4 1,-8 3-25,0 0 1,-1 0-1,0-1 1,0 1 0,0-1-1,0 0 1,0 1-1,-1-1 1,0-1 0,0 1-1,0 0 1,0 0-1,0-1 1,-1 1 0,1-6-1,2-8-211,0 0-1,-1 0 0,-2-1 1,1 0-1,-2 1 0,-3-32 1,0 47 1089,1 11-628,-1 11-125,2-13-48,1 0-1,0 1 1,0-1-1,0 0 1,1 0-1,0 0 1,0 0-1,1 0 1,-1 0-1,1 0 1,1 0-1,-1-1 1,1 1-1,0-1 1,0 0-1,1 0 1,-1 0-1,1 0 1,0 0-1,1-1 1,-1 0-1,1 0 1,-1 0-1,1 0 1,1-1-1,-1 0 1,9 4-1,1 1-1,0-2 0,1 0 0,0 0 0,0-2 0,0 0 0,1-1 0,0 0-1,-1-1 1,1-1 0,0-1 0,32-3 0,-48 2-47,0 1 0,0-1 0,0 1 0,0-1 0,0 0-1,0 1 1,0-1 0,0 0 0,0 0 0,0 0 0,0 0 0,0 0 0,-1 0 0,1 0-1,0 0 1,-1 0 0,1 0 0,-1 0 0,1 0 0,-1 0 0,0 0 0,1-1 0,-1 1-1,0 0 1,0 0 0,0-1 0,0 0 0,1-43 113,-2 32-131,-1-25 71,-9-57-1,1 28-1469,6-2-4498,4 61 77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28.511"/>
    </inkml:context>
    <inkml:brush xml:id="br0">
      <inkml:brushProperty name="width" value="0.05" units="cm"/>
      <inkml:brushProperty name="height" value="0.05" units="cm"/>
      <inkml:brushProperty name="color" value="#004F8B"/>
    </inkml:brush>
  </inkml:definitions>
  <inkml:trace contextRef="#ctx0" brushRef="#br0">1 0 3906,'0'0'10613,"3"3"-10304,0-1-293,-1 0 0,0 1 0,0-1 0,0 1 0,0-1 0,-1 1 0,1 0 0,-1 0 0,0-1 0,1 1 0,-1 0 0,-1 0 0,1 0-1,0 0 1,-1 1 0,1-1 0,-1 4 0,0 69 648,-1-46-185,0 74 976,5 140 1388,-2-226-2844,2 0 0,0 0 0,1-1-1,1 1 1,1-1 0,15 30 0,-5-13-1202,-17-34 1073,0 0 0,-1 0 0,1 0 0,0 0 0,0 0-1,0 0 1,0 0 0,-1 0 0,1 0 0,0 0 0,-15-3-9924,-11-22 5572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28.862"/>
    </inkml:context>
    <inkml:brush xml:id="br0">
      <inkml:brushProperty name="width" value="0.05" units="cm"/>
      <inkml:brushProperty name="height" value="0.05" units="cm"/>
      <inkml:brushProperty name="color" value="#004F8B"/>
    </inkml:brush>
  </inkml:definitions>
  <inkml:trace contextRef="#ctx0" brushRef="#br0">0 31 1169,'0'0'9177,"21"-5"-7723,-2-2-930,-11 4-306,1-1 1,0 1-1,0 1 1,1 0-1,-1 0 1,0 1-1,1 0 1,-1 0-1,1 1 1,-1 1-1,1 0 1,13 2-1,-11 1-37,0 1 0,0 0 0,-1 1 1,0 0-1,0 0 0,-1 1 0,0 1 0,0 0 0,0 0 0,-1 1 0,0 0 0,-1 1 0,0-1 0,-1 2 0,0-1 0,6 13 0,-5-7-101,0 0 1,-1 1-1,-1 0 0,0 0 0,-1 0 0,-2 1 0,1 0 0,-2 0 0,0 0 0,-2 28 0,0-41-132,-1 0-1,0-1 1,-1 1-1,1 0 0,-1-1 1,0 1-1,0-1 1,0 0-1,0 1 1,-1-1-1,0 0 0,0-1 1,0 1-1,0 0 1,-1-1-1,1 0 0,-1 0 1,0 0-1,0 0 1,-4 2-1,3-2-89,0 0 1,1-1-1,-1 0 1,0 0-1,0 0 1,-1 0-1,1-1 1,0 0-1,0 0 1,-1 0-1,1-1 0,-1 0 1,1 0-1,0 0 1,-1-1-1,1 1 1,0-1-1,-7-2 1,11 2 109,-1 0 1,1-1-1,-1 1 1,1 0 0,-1 0-1,1-1 1,0 1-1,-1-1 1,1 1 0,0-1-1,0 0 1,0 1-1,1-1 1,-1 0 0,0 0-1,0 1 1,1-1-1,-1 0 1,1 0 0,0 0-1,0 0 1,-1 0-1,1 0 1,0 0 0,1 1-1,-1-1 1,1-3-1,-1-2-26,1 1-1,1-1 1,-1 1-1,1-1 1,0 1-1,0 0 1,5-9-1,2 3-21,-1 0 0,2 1 0,0 0 0,0 0-1,1 1 1,0 0 0,0 1 0,1 1 0,1 0-1,23-12 1,-19 12 394,0 0 0,1 2 1,0 0-1,0 1 0,0 0 0,0 2 0,1 0 0,23 0 0,-39 3-286,-1 1 0,1-1 0,-1 1 0,0-1 0,1 1 0,-1 0 0,1 0 0,-1 0 0,0 0 0,0 0 0,0 1 0,0-1 0,0 1 0,0-1-1,0 1 1,0 0 0,0 0 0,-1 0 0,1 0 0,-1 0 0,1 0 0,-1 0 0,0 0 0,0 0 0,0 1 0,0-1 0,0 1 0,0 2 0,2 7-918,0 0 1,0 1 0,-2 0-1,1 13 1,-1-13-4199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29.192"/>
    </inkml:context>
    <inkml:brush xml:id="br0">
      <inkml:brushProperty name="width" value="0.05" units="cm"/>
      <inkml:brushProperty name="height" value="0.05" units="cm"/>
      <inkml:brushProperty name="color" value="#004F8B"/>
    </inkml:brush>
  </inkml:definitions>
  <inkml:trace contextRef="#ctx0" brushRef="#br0">0 0 7668,'0'0'4946,"39"32"-16648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29.547"/>
    </inkml:context>
    <inkml:brush xml:id="br0">
      <inkml:brushProperty name="width" value="0.05" units="cm"/>
      <inkml:brushProperty name="height" value="0.05" units="cm"/>
      <inkml:brushProperty name="color" value="#004F8B"/>
    </inkml:brush>
  </inkml:definitions>
  <inkml:trace contextRef="#ctx0" brushRef="#br0">351 187 10229,'0'0'2115,"6"-16"-490,17-51 136,-22 64-1735,0 0-1,0 1 1,0-1 0,0 0-1,-1 0 1,1 0 0,-1 1 0,0-1-1,0 0 1,0 0 0,0 0-1,-1 0 1,1 1 0,-1-1 0,1 0-1,-1 0 1,0 1 0,0-1-1,0 0 1,-1 1 0,1-1-1,0 1 1,-1-1 0,0 1 0,0 0-1,1 0 1,-1 0 0,-1 0-1,1 0 1,0 0 0,0 1 0,-1-1-1,1 0 1,-1 1 0,1 0-1,-1 0 1,0 0 0,-2-1 0,-9-2-147,0 1 1,0 1-1,0 0 1,0 1 0,-23 0-1,33 1 134,-8 1-30,0 0 0,0 1 0,0 0 1,1 0-1,-1 2 0,1-1 0,-1 2 0,1-1 0,-20 13 0,27-15 38,0 0 0,1 0 0,-1 1 1,1-1-1,-1 1 0,1 0 0,0 0 1,0 0-1,0 1 0,0-1 0,1 1 0,-1-1 1,1 1-1,0 0 0,0 0 0,0 0 1,1 0-1,0 0 0,-1 0 0,1 1 0,1-1 1,-1 0-1,1 1 0,-1-1 0,1 0 0,0 1 1,1-1-1,-1 0 0,1 1 0,2 6 1,-1-6 50,0 0 1,1 1 0,0-1 0,0 0 0,0-1 0,1 1 0,0-1-1,0 1 1,0-1 0,0 0 0,7 5 0,58 34 794,-52-34-648,58 31 593,-39-23-555,0 3 0,38 27 0,-72-45-268,0-1 1,-1 0 0,1 1 0,0-1 0,0 1-1,-1 0 1,1-1 0,-1 1 0,1 0 0,-1 0 0,0 0-1,1 0 1,-1 0 0,0 0 0,-1 1 0,2 1 0,-2-3-18,0 0 0,0 0 0,-1 0 0,1 0 0,0 0 0,0 0 0,-1 0 0,1 0 1,-1 0-1,1 0 0,-1-1 0,1 1 0,-1 0 0,1 0 0,-1-1 0,0 1 0,1 0 0,-1-1 1,0 1-1,0 0 0,1-1 0,-1 1 0,0-1 0,0 1 0,-1 0 0,-8 2-84,0 0 0,0 0 0,0-1 0,0 0-1,-16 0 1,19-1 91,-136 8-49,126-9 48,-1-1-1,1 0 0,0-1 0,-1-1 0,1-1 0,-17-5 0,4-8-202,29 16 145,1 1 0,-1-1 0,0 1 0,1 0 1,0-1-1,-1 1 0,1-1 0,-1 1 0,1-1 0,-1 1 0,1-1 1,0 0-1,0 1 0,-1-1 0,1 1 0,0-1 0,0 0 0,0 1 1,-1-1-1,1 0 0,0 1 0,0-1 0,0 0 0,0 1 0,0-1 1,0 0-1,0 1 0,1-1 0,-1 0 0,0 1 0,0-1 0,0 1 1,1-1-1,-1 0 0,0 1 0,1-1 0,-1 1 0,0-1 0,1 1 1,-1-1-1,1 1 0,-1-1 0,1 1 0,-1-1 0,1 1 0,-1 0 0,1-1 1,-1 1-1,1 0 0,0 0 0,-1-1 0,2 1 0,28-13-5242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29.935"/>
    </inkml:context>
    <inkml:brush xml:id="br0">
      <inkml:brushProperty name="width" value="0.05" units="cm"/>
      <inkml:brushProperty name="height" value="0.05" units="cm"/>
      <inkml:brushProperty name="color" value="#004F8B"/>
    </inkml:brush>
  </inkml:definitions>
  <inkml:trace contextRef="#ctx0" brushRef="#br0">260 120 5491,'0'0'7691,"-21"-14"-6464,-69-39-680,86 51-484,0-1 0,-1 1 0,1 1 0,0-1 0,-1 1 0,0-1 0,1 1 0,-1 0 0,0 1 0,1-1 0,-1 1 0,0 0 0,0 0 0,0 1 0,1 0 0,-6 0 0,7 1-2,-1-1 0,1 1 0,0 0 1,-1-1-1,1 1 0,0 1 1,0-1-1,0 0 0,1 1 0,-1 0 1,0-1-1,1 1 0,0 0 0,0 0 1,0 0-1,-2 4 0,1-1 30,0 0-1,1 0 1,0 0-1,0 1 1,1-1-1,-1 1 1,1-1-1,1 1 1,-1-1-1,1 1 1,0-1-1,1 1 1,0-1-1,0 1 1,0-1-1,1 1 1,-1-1-1,2 0 0,2 8 1,2-4 19,1-1 0,0 1-1,0-1 1,1-1 0,0 0 0,0 0 0,1 0 0,0-1-1,1-1 1,18 9 0,0-1-47,0-2 0,1-1-1,31 7 1,-39-13-107,0 0-1,0-2 1,0 0-1,0-2 0,1 0 1,33-4-1,-54 2 33,1 1-1,-1-1 1,1 1 0,-1-1-1,1 0 1,-1 0 0,0 0-1,0 0 1,1-1-1,-1 1 1,0 0 0,0-1-1,0 0 1,0 1 0,-1-1-1,1 0 1,0 0 0,-1 0-1,3-3 1,-1-2-31,0 0-1,0 0 1,-1 0 0,0 0-1,1-8 1,-2 11 143,-1 0 0,1-1 0,0 1 0,0 0-1,1 0 1,-1 0 0,1 0 0,0 0 0,0 0 0,0 1 0,0-1 0,1 1 0,0-1 0,-1 1-1,6-5 1,-2 6-12,0 1 0,0 0-1,-1 0 1,1 1 0,0-1 0,0 1-1,0 1 1,0-1 0,-1 1-1,11 2 1,-16-3-79,136 30-27,-88-18 64,1-1 0,0-3 0,51 2 0,-83-10-48,-10 1 50,0-1 1,0 0-1,0 0 0,0-1 0,0 1 1,-1-1-1,11-4 0,-15 4-35,0 0 1,0 0-1,0-1 0,0 1 1,0-1-1,-1 1 0,1-1 1,0 0-1,-1 1 0,1-1 1,-1 0-1,0 0 0,0 0 1,0 0-1,0-1 0,0 1 1,0 0-1,0 0 0,-1-1 1,1 1-1,-1 0 0,0-1 1,1 1-1,-1 0 0,0-1 1,-1-1-1,2-4-20,-1 1-1,-1 0 1,1 0 0,-1 0-1,0 0 1,-1 0 0,0 0-1,0 0 1,0 0 0,-1 0-1,0 1 1,0-1 0,-1 1 0,1 0-1,-2 0 1,1 0 0,-1 1-1,1 0 1,-1-1 0,-1 1-1,1 1 1,-9-7 0,-3-1-31,-1 1 0,1 0 0,-2 1 1,1 1-1,-1 1 0,-1 0 0,0 2 0,0 0 0,0 1 1,-31-3-1,27 5 8,-1 1 0,1 1 0,-1 1 0,1 1 0,0 2 0,-1 0 0,1 2 0,-38 11 0,51-11 22,-1 0 0,1 0-1,1 1 1,-1 1 0,1 0-1,0 0 1,1 1 0,0 0-1,0 0 1,-10 14 0,15-18-55,1 0 0,0 0 0,0 1 1,0 0-1,1-1 0,-1 1 0,1 0 0,0 0 0,1 0 1,-1 0-1,1 0 0,0 1 0,0-1 0,1 0 1,0 1-1,0-1 0,0 0 0,0 1 0,1-1 0,0 0 1,0 0-1,0 1 0,1-1 0,0 0 0,0 0 0,3 6 1,1-4-524,0-1 0,0 1 1,0-1-1,1 0 0,0-1 0,0 0 1,0 0-1,1-1 0,-1 1 1,1-2-1,0 1 0,14 3 1,44 12-7422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10.363"/>
    </inkml:context>
    <inkml:brush xml:id="br0">
      <inkml:brushProperty name="width" value="0.05" units="cm"/>
      <inkml:brushProperty name="height" value="0.05" units="cm"/>
      <inkml:brushProperty name="color" value="#004F8B"/>
    </inkml:brush>
  </inkml:definitions>
  <inkml:trace contextRef="#ctx0" brushRef="#br0">311 183 1121,'0'0'10868,"4"-17"-9365,14-55-418,-17 70-1018,-1 0 0,1 0 0,-1 0 0,0 0 0,1-1 0,-1 1 0,0 0 1,0 0-1,-1 0 0,1 0 0,0 0 0,-1 0 0,1 0 0,-1 0 0,0 0 0,1 0 0,-1 0 0,0 0 0,0 0 0,0 0 0,-1 1 0,1-1 0,0 0 0,-1 1 0,1-1 0,-1 1 0,-1-2 0,-3 0-41,1 0-1,0 1 1,-1-1-1,0 1 1,1 0-1,-12-2 1,6 2 15,-23-5-6,0 2 0,0 2 0,-65 1 0,94 2-17,3 0-12,0 0 1,0 0-1,0 0 0,1 0 1,-1 0-1,0 1 1,0-1-1,0 1 1,0-1-1,1 1 0,-1 0 1,0 0-1,1 0 1,-1 0-1,0 0 0,1 0 1,-1 0-1,1 0 1,0 1-1,-1-1 1,1 0-1,-2 3 0,2-1 5,0 0-1,-1 0 1,1 0-1,0 0 1,0 0-1,1 0 1,-1 0 0,1 0-1,-1 1 1,1-1-1,0 0 1,1 5-1,-1-2 15,1 1 0,1 0-1,-1-1 1,1 1 0,0 0-1,0-1 1,1 0 0,0 0-1,0 0 1,0 0 0,1 0 0,5 7-1,4-3-73,0 0-1,0 0 1,1-1-1,0-1 1,0 0-1,1-1 1,0-1-1,0 0 1,1-1-1,-1-1 1,1 0-1,0-1 1,1-1-1,-1 0 1,0-1-1,0-1 1,26-3-1,-37 2 60,0 0 0,-1 0 0,1-1 0,-1 1 0,0-1 0,0 0 0,1 0 0,-1-1 0,-1 1 0,1-1 0,0 0 0,-1 0 0,1 0 0,-1 0 0,0-1 0,0 0 0,0 1 0,0-1 0,-1 0 1,0 0-1,1 0 0,-2-1 0,1 1 0,0 0 0,-1-1 0,1-4 0,3-10 117,0 0 1,-2 0 0,0 0 0,0-38 0,-3 57 3,0 39-788,1-31 665,0 1 0,0 0 0,0 0-1,1-1 1,0 1 0,1-1 0,0 1 0,0-1-1,1 0 1,0 0 0,0 0 0,1-1-1,0 0 1,0 0 0,1 0 0,0 0-1,12 10 1,-9-10-19,0-1 0,0-1 0,1 1 0,-1-2 0,1 1 0,0-1 0,0-1-1,0 0 1,1 0 0,-1-1 0,1 0 0,0-1 0,-1 0 0,17-1 0,-24-1-38,0 1 0,0 0 0,0-1 0,0 1 0,0-1 1,0 0-1,0 0 0,0 0 0,0-1 0,-1 1 0,1-1 0,0 1 0,-1-1 1,1 0-1,-1 0 0,0 0 0,4-4 0,-2 1-137,0-1 1,-1 0-1,0 1 1,0-1-1,0 0 0,0-1 1,2-11-1,0-3-80,-1 0 0,-1-1 0,0-42 1,-3 59 2348,1 7-683,2 17-189,0 3-1354,0-1 0,13 38 0,-11-48-393,0 0-1,1 0 1,1-1-1,0 0 1,0 0-1,1-1 1,0 1-1,16 12 1,3-3-3989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34.567"/>
    </inkml:context>
    <inkml:brush xml:id="br0">
      <inkml:brushProperty name="width" value="0.05" units="cm"/>
      <inkml:brushProperty name="height" value="0.05" units="cm"/>
      <inkml:brushProperty name="color" value="#004F8B"/>
    </inkml:brush>
  </inkml:definitions>
  <inkml:trace contextRef="#ctx0" brushRef="#br0">419 140 1793,'0'0'6622,"-14"-16"-5918,-46-54-24,54 65-543,0 0 1,0 0-1,0 0 0,-1 1 0,1-1 1,-1 2-1,0-1 0,-1 1 1,1 0-1,0 0 0,-1 1 0,1 0 1,-1 1-1,0 0 0,0 0 0,0 0 1,1 1-1,-1 0 0,-8 1 1,3-1-115,3 0 27,1 0 0,-1 1 0,0 0 0,1 0-1,-1 1 1,1 0 0,0 1 0,-11 4 0,15-4 26,0-1 1,1 1 0,-1 1 0,1-1 0,-1 1 0,1 0 0,0 0 0,0 0-1,1 0 1,-1 1 0,1-1 0,0 1 0,0 0 0,1 0 0,-4 9 0,2-5 68,0 1 0,1 0 0,1 0 0,-1 0 0,2 0 0,-1 1 0,1-1 0,1 0 0,0 1 0,0-1 0,1 0 0,1 1 0,-1-1 0,2 0 0,-1 0 0,1 0 0,1 0 0,0-1 0,0 1 0,1-1 0,0 0 0,9 11 0,-4-8-52,0 0-1,1-1 1,0 0-1,1 0 1,1-1-1,-1-1 0,2 0 1,-1-1-1,1 0 1,0-1-1,1-1 0,0 0 1,0-1-1,16 4 1,2-2-80,1-1 0,0-2 0,0-1 0,50-3 0,-64-1-544,0-2 1,0 0 0,30-9-1,-38 8-392,0 0 1,-1-1-1,0 0 0,0-1 0,-1 0 1,17-13-1,11-17-4744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34.928"/>
    </inkml:context>
    <inkml:brush xml:id="br0">
      <inkml:brushProperty name="width" value="0.05" units="cm"/>
      <inkml:brushProperty name="height" value="0.05" units="cm"/>
      <inkml:brushProperty name="color" value="#004F8B"/>
    </inkml:brush>
  </inkml:definitions>
  <inkml:trace contextRef="#ctx0" brushRef="#br0">21 0 8020,'0'0'5394,"-19"101"-3329,17-44-80,2 5-1201,0-1-143,4-3-401,11-9-224,-1-10-32,-1-11-609,-7-11-511,-6-8-849,-23-13-7683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35.290"/>
    </inkml:context>
    <inkml:brush xml:id="br0">
      <inkml:brushProperty name="width" value="0.05" units="cm"/>
      <inkml:brushProperty name="height" value="0.05" units="cm"/>
      <inkml:brushProperty name="color" value="#004F8B"/>
    </inkml:brush>
  </inkml:definitions>
  <inkml:trace contextRef="#ctx0" brushRef="#br0">1 293 4594,'0'0'10189,"19"-1"-8727,208-5 1192,-218 6-2628,-1 0 1,0-1-1,1-1 0,-1 1 0,0-1 0,0-1 0,0 0 0,0 0 0,14-7 0,-19 7-9,1 1-1,-1-1 1,1 0-1,-1 0 0,0 0 1,0 0-1,0-1 1,-1 1-1,1-1 0,-1 0 1,0 1-1,0-1 1,0 0-1,-1-1 0,1 1 1,-1 0-1,0 0 1,0 0-1,0-1 1,0-6-1,-1 1 26,3-78-65,-4 82 52,1-1 1,-1 1-1,0 0 0,0 0 1,0 1-1,-1-1 0,0 0 1,0 0-1,-1 1 0,1-1 0,-7-8 1,8 14-13,1 0 0,-1 0 1,1 0-1,-1 0 0,1 1 1,-1-1-1,1 0 0,-1 0 1,1 1-1,0-1 1,-1 0-1,1 1 0,-1-1 1,1 1-1,0-1 0,-1 0 1,1 1-1,0-1 0,0 1 1,-1-1-1,1 1 0,0-1 1,0 1-1,0-1 0,0 1 1,-1-1-1,1 1 0,0-1 1,0 1-1,0-1 0,0 1 1,0-1-1,0 1 0,0 0 1,0-1-1,1 1 0,-1 0 1,-1 2 40,-16 78 891,4 1-1,3 1 1,2 122-1,8-194-950,1 0 0,0-1-1,1 1 1,0-1 0,1 1 0,0-1-1,0 0 1,1 0 0,0 0-1,1 0 1,0-1 0,9 12 0,-9-14-406,1-1 0,0 1 1,0-1-1,1 0 0,10 7 0,-16-12 105,0 0 1,0 0-1,0 0 0,0 0 0,0-1 0,0 1 0,0 0 0,1-1 0,-1 1 0,0-1 0,0 1 1,1-1-1,-1 0 0,0 1 0,1-1 0,-1 0 0,0 0 0,1 0 0,-1 0 0,0 0 1,1 0-1,-1-1 0,0 1 0,1 0 0,-1-1 0,0 1 0,0-1 0,1 1 0,-1-1 0,0 1 1,0-1-1,0 0 0,0 0 0,0 0 0,0 1 0,0-1 0,0 0 0,0 0 0,0-1 0,0 1 1,-1 0-1,2-2 0,9-30-4694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35.779"/>
    </inkml:context>
    <inkml:brush xml:id="br0">
      <inkml:brushProperty name="width" value="0.05" units="cm"/>
      <inkml:brushProperty name="height" value="0.05" units="cm"/>
      <inkml:brushProperty name="color" value="#004F8B"/>
    </inkml:brush>
  </inkml:definitions>
  <inkml:trace contextRef="#ctx0" brushRef="#br0">1 99 7652,'0'0'2067,"20"-3"-159,67-12 10,-83 14-1811,-1 0 0,1 1 0,-1-1 0,1 1 0,0 0 0,-1 0 0,1 0 0,-1 1 1,1 0-1,0-1 0,-1 1 0,0 0 0,1 0 0,-1 1 0,1-1 0,-1 1 0,0 0 0,0 0 0,0 0 0,0 0 0,0 0 1,-1 1-1,1-1 0,-1 1 0,1-1 0,-1 1 0,0 0 0,0 0 0,0 0 0,-1 1 0,1-1 0,-1 0 0,1 1 0,-1-1 1,1 5-1,1 7 110,-1-1 1,0 1 0,-1 0-1,-1-1 1,0 1 0,-4 23-1,1-25-83,0 0-1,-1 0 0,-1 0 1,0 0-1,-1-1 0,0 0 1,-1 0-1,-1 0 1,0-1-1,0 0 0,-12 12 1,-34 50 733,54-72-860,-1-1 0,0 1 0,1-1-1,-1 1 1,1 0 0,0-1 0,-1 1 0,1 0-1,-1-1 1,1 1 0,0 0 0,0 0 0,-1-1-1,1 1 1,0 0 0,0 0 0,0 0 0,0-1-1,0 1 1,0 0 0,0 0 0,0 0 0,0-1-1,0 1 1,1 0 0,-1 0 0,0-1-1,0 1 1,1 0 0,-1-1 0,0 1 0,1 0-1,-1-1 1,1 1 0,-1 0 0,1-1 0,-1 1-1,1-1 1,-1 1 0,1-1 0,0 1 0,-1-1-1,1 1 1,0-1 0,0 0 0,-1 1 0,1-1-1,1 1 1,42 2 114,-34-3-36,26 1 63,124-2-874,-137-1-253,0 0 0,-1-2 1,1-1-1,41-14 0,-59 18 633,-1-1 0,1 0-1,-1 0 1,1-1 0,-1 1-1,0-1 1,0 0-1,0 0 1,0 0 0,-1-1-1,1 1 1,-1-1 0,0 0-1,0 0 1,0 0 0,0-1-1,2-5 1,5-33-275,-7-8 7735,17 54-5244,46 35-937,-46-25-484,0-1 1,35 15-1,-24-17-220,1-1 0,1-1 0,0-2 0,-1-1 1,2-2-1,48-1 0,-78-2-219,1 0 0,-1 0 0,1-1 0,-1 0 0,0 1 0,0-2 0,1 1 0,-1 0 0,0-1 0,0 0 0,0 0 0,0 0 0,-1 0 0,1-1 1,0 1-1,-1-1 0,0 0 0,4-4 0,-3 2-61,0-1-1,0 0 1,0 0 0,-1 0 0,0-1 0,0 1 0,-1-1 0,1 0 0,-1 1-1,1-12 1,-1 5-66,-1 1-1,0-1 0,-1 0 0,0 1 0,-1-1 1,0 1-1,-1-1 0,-1 1 0,0-1 1,0 1-1,-1 0 0,-9-17 0,5 16 59,-1-1 0,0 2 1,-1-1-1,0 1 0,-1 1 0,-1-1 0,0 2 0,0 0 0,-1 0 0,0 2 0,-1-1 0,-15-6 0,10 7 50,0 0 1,-1 2 0,1 0-1,-1 2 1,0 0-1,0 1 1,-1 1-1,1 1 1,-21 1-1,35 1 23,0 0 0,1 0 0,-1 0 0,0 1 0,1 0 0,-1 0-1,1 0 1,0 1 0,0-1 0,0 1 0,0 1 0,0-1 0,1 1-1,-1 0 1,1 0 0,0 0 0,0 0 0,1 1 0,-1-1 0,1 1-1,0 0 1,0 0 0,1 0 0,-1 1 0,1-1 0,0 1 0,1-1-1,-1 1 1,0 5 0,0-1-185,1 0-1,-1 0 1,2 0 0,-1 0 0,1 0-1,1 0 1,2 14 0,-2-17-292,1-1 1,0 1 0,0-1-1,0 1 1,1-1 0,0 0-1,0 0 1,1 0 0,-1 0 0,9 8-1,20 16-4571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36.106"/>
    </inkml:context>
    <inkml:brush xml:id="br0">
      <inkml:brushProperty name="width" value="0.05" units="cm"/>
      <inkml:brushProperty name="height" value="0.05" units="cm"/>
      <inkml:brushProperty name="color" value="#004F8B"/>
    </inkml:brush>
  </inkml:definitions>
  <inkml:trace contextRef="#ctx0" brushRef="#br0">0 19 9893,'0'0'7491,"106"-15"-6258,-75 12-1233,-4 3-161,-2 0-1311,-5 0-1458,-3 0-2336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36.466"/>
    </inkml:context>
    <inkml:brush xml:id="br0">
      <inkml:brushProperty name="width" value="0.05" units="cm"/>
      <inkml:brushProperty name="height" value="0.05" units="cm"/>
      <inkml:brushProperty name="color" value="#004F8B"/>
    </inkml:brush>
  </inkml:definitions>
  <inkml:trace contextRef="#ctx0" brushRef="#br0">1 371 7684,'0'0'7123,"6"15"-6638,68 272 3101,-64-261-4264,-13-42-1075,-5-20 1033,-1-37-118,3 0 0,6-113 1,2 77 816,-2 98 50,-1-9 191,2 0 0,0 1 0,8-38 0,-9 53-138,1 0 0,0 0 1,1 0-1,-1 0 0,1 1 0,-1-1 0,1 0 1,0 1-1,1 0 0,-1-1 0,0 1 1,1 0-1,0 0 0,0 0 0,0 0 0,0 1 1,0-1-1,0 1 0,1 0 0,-1 0 0,1 0 1,0 0-1,-1 1 0,1-1 0,6 0 0,4 0 42,1 1 0,0 1 0,-1 1 0,1 0 0,0 1 0,-1 0 0,1 1 0,-1 1 0,0 0 0,0 1 0,-1 0 0,1 1 0,-1 1 0,0 0 0,-1 1 0,0 0 0,0 1-1,0 1 1,-2-1 0,1 2 0,-1-1 0,0 2 0,13 20 0,-21-29-125,1 0 1,-1 0-1,0 1 0,0-1 0,0 1 1,-1 0-1,1-1 0,-1 1 1,0 0-1,0 0 0,0 0 0,0 0 1,-1 0-1,0 0 0,0 0 0,0 0 1,0 0-1,0 0 0,-1 0 0,0 0 1,0 0-1,0 0 0,0-1 1,-1 1-1,1 0 0,-1-1 0,0 1 1,0-1-1,0 1 0,-1-1 0,1 0 1,-1 0-1,0 0 0,0 0 0,0-1 1,0 1-1,0-1 0,-4 3 1,-11 5-373,1-1 1,-1-1 0,0 0 0,-1-2 0,0 0 0,-28 5 0,12-4-2401,-63 3-1,22-8-2065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37.332"/>
    </inkml:context>
    <inkml:brush xml:id="br0">
      <inkml:brushProperty name="width" value="0.05" units="cm"/>
      <inkml:brushProperty name="height" value="0.05" units="cm"/>
      <inkml:brushProperty name="color" value="#004F8B"/>
    </inkml:brush>
  </inkml:definitions>
  <inkml:trace contextRef="#ctx0" brushRef="#br0">1 24 1585,'0'0'3753,"17"-24"7042,-19 92-9884,0-36-434,1-1 0,2 1 0,0-1 0,3 1 0,0-1 0,13 43 0,-16-71-2293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37.778"/>
    </inkml:context>
    <inkml:brush xml:id="br0">
      <inkml:brushProperty name="width" value="0.05" units="cm"/>
      <inkml:brushProperty name="height" value="0.05" units="cm"/>
      <inkml:brushProperty name="color" value="#004F8B"/>
    </inkml:brush>
  </inkml:definitions>
  <inkml:trace contextRef="#ctx0" brushRef="#br0">353 171 1809,'0'0'12440,"14"-7"-11242,43-26-342,-56 32-809,0 1-1,1-1 0,-1 0 0,0 0 0,0 0 0,0 1 0,0-1 0,0 0 1,0 0-1,-1-1 0,1 1 0,0 0 0,0 0 0,-1 0 0,1 0 0,-1-1 1,1 1-1,-1 0 0,1-1 0,-1 1 0,0 0 0,0-1 0,0 1 0,1 0 0,-1-1 1,0 1-1,-1 0 0,1-1 0,0 1 0,0 0 0,-1-1 0,1 1 0,0 0 1,-2-2-1,0-1-34,1 1 1,-1 0-1,0 1 0,0-1 1,-1 0-1,1 1 1,-1-1-1,-4-4 1,-7-1-39,0 0 0,0 1 0,0 1 0,-1 0 0,1 0 0,-2 2 1,1 0-1,0 1 0,-1 0 0,0 1 0,1 1 0,-1 0 1,-25 3-1,33-2 91,0 1-1,0 0 1,0 1 0,1-1 0,-1 1 0,1 1-1,-1-1 1,1 1 0,0 1 0,0-1 0,0 1 0,1 1-1,-1-1 1,1 1 0,0 0 0,0 0 0,1 1 0,0 0-1,0 0 1,0 0 0,0 0 0,1 1 0,0 0-1,1 0 1,-1 0 0,1 0 0,1 1 0,-4 13 0,4-11 96,0 0 0,1 0 0,0 0 0,1 1 1,0-1-1,0 0 0,1 0 0,1 0 1,-1 0-1,2 0 0,-1 0 0,2 0 0,-1-1 1,9 16-1,-6-15-92,1-1 1,0 0-1,0-1 1,1 1-1,0-2 1,0 1-1,1-1 1,0 0-1,0-1 1,1 0-1,-1 0 1,1-1-1,14 5 0,0-2-283,0-1-1,0-2 0,1 0 0,0-1 0,0-1 0,1-2 0,-1-1 0,34-3 0,-54 3-350,0-1-1,1 0 1,-1 0-1,0-1 0,0 0 1,0 0-1,0 0 1,0 0-1,0-1 0,0 1 1,-1-1-1,0 0 1,1-1-1,4-5 0,11-13-4399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38.488"/>
    </inkml:context>
    <inkml:brush xml:id="br0">
      <inkml:brushProperty name="width" value="0.05" units="cm"/>
      <inkml:brushProperty name="height" value="0.05" units="cm"/>
      <inkml:brushProperty name="color" value="#004F8B"/>
    </inkml:brush>
  </inkml:definitions>
  <inkml:trace contextRef="#ctx0" brushRef="#br0">0 0 1505,'0'0'13894,"14"2"-11733,133 4 2561,-83-7-5353,22 0-7966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38.979"/>
    </inkml:context>
    <inkml:brush xml:id="br0">
      <inkml:brushProperty name="width" value="0.05" units="cm"/>
      <inkml:brushProperty name="height" value="0.05" units="cm"/>
      <inkml:brushProperty name="color" value="#004F8B"/>
    </inkml:brush>
  </inkml:definitions>
  <inkml:trace contextRef="#ctx0" brushRef="#br0">1 307 6563,'0'0'6539,"21"9"-4463,20 10-1508,1-3 1,0-1 0,1-2 0,70 11 0,-88-21-350,0-1 0,1-1 0,-1-2 0,0 0 0,50-9 0,-69 9-192,0-1 1,0 0 0,0 0-1,0 0 1,0-1-1,0 0 1,0 0 0,-1 0-1,1-1 1,-1 0 0,0 0-1,0 0 1,-1 0 0,1-1-1,-1 0 1,0 0 0,0 0-1,0 0 1,-1-1-1,0 0 1,0 1 0,-1-1-1,1 0 1,-1 0 0,0-1-1,-1 1 1,0 0 0,1-11-1,-1 8-21,0 0 0,-1 0 0,0 0 0,-1 1 0,0-1 0,0 0 0,-1 0-1,0 1 1,0-1 0,-1 1 0,-5-11 0,3 10-14,-1 0 0,-1 0 0,1 0 0,-1 1 1,-1 0-1,0 1 0,0 0 0,0 0 0,-10-6 0,5 5-35,-1 0 0,1 1 0,-1 1 0,0 0 0,0 1 0,-1 0 0,0 1-1,0 1 1,0 0 0,0 1 0,0 1 0,-1 0 0,1 1 0,-16 3 0,23-3 67,1 1 1,-1 0-1,1 1 0,-1 0 1,1 0-1,0 0 0,0 1 1,0 0-1,0 0 1,1 1-1,0 0 0,-1 0 1,1 1-1,0 0 0,1 0 1,-1 0-1,1 0 1,0 1-1,1 0 0,-1 0 1,1 0-1,0 1 1,1 0-1,-1-1 0,1 1 1,1 0-1,-1 0 0,1 1 1,1-1-1,-2 9 1,2-12-56,1 0 1,-1-1-1,1 1 1,0 0-1,0 0 1,0 0-1,0-1 1,1 1 0,-1 0-1,1-1 1,0 1-1,0 0 1,1-1-1,-1 1 1,1-1-1,-1 0 1,1 1-1,0-1 1,1 0 0,-1 0-1,0 0 1,1 0-1,0-1 1,-1 1-1,1-1 1,0 1-1,4 1 1,2 0-550,0 0-1,0-1 1,1 1-1,-1-2 1,1 0 0,0 0-1,0 0 1,0-1 0,11-1-1,35 1-5670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10.695"/>
    </inkml:context>
    <inkml:brush xml:id="br0">
      <inkml:brushProperty name="width" value="0.05" units="cm"/>
      <inkml:brushProperty name="height" value="0.05" units="cm"/>
      <inkml:brushProperty name="color" value="#004F8B"/>
    </inkml:brush>
  </inkml:definitions>
  <inkml:trace contextRef="#ctx0" brushRef="#br0">1 1 9877,'0'0'3873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39.321"/>
    </inkml:context>
    <inkml:brush xml:id="br0">
      <inkml:brushProperty name="width" value="0.05" units="cm"/>
      <inkml:brushProperty name="height" value="0.05" units="cm"/>
      <inkml:brushProperty name="color" value="#004F8B"/>
    </inkml:brush>
  </inkml:definitions>
  <inkml:trace contextRef="#ctx0" brushRef="#br0">11 1 2945,'0'0'15367,"7"104"-13494,-5-40-944,2 3-369,0-4-288,-2-7-240,0-11-32,0-10-512,-2-9-321,0-9-399,0-9-97,-8-8-2801,-5-4 1185,1-18-1681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39.655"/>
    </inkml:context>
    <inkml:brush xml:id="br0">
      <inkml:brushProperty name="width" value="0.05" units="cm"/>
      <inkml:brushProperty name="height" value="0.05" units="cm"/>
      <inkml:brushProperty name="color" value="#004F8B"/>
    </inkml:brush>
  </inkml:definitions>
  <inkml:trace contextRef="#ctx0" brushRef="#br0">0 312 7363,'0'0'4032,"19"0"-3053,227 0-243,-239-1-718,0 1 1,0-1-1,0 0 0,0-1 1,0 1-1,0-1 0,-1-1 1,1 1-1,-1-1 0,1-1 1,-1 1-1,0-1 0,-1 0 1,1 0-1,0 0 0,-1-1 1,0 0-1,0 0 0,-1-1 0,1 1 1,-1-1-1,0 0 0,-1 0 1,0 0-1,1 0 0,2-11 1,1-6 472,0 0 1,-2 0-1,0 0 1,-2-1-1,-1 1 1,0-37 1093,-2 71-158,-17 240 2514,19-171-3164,0-40-2268,-2 0-6266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43.126"/>
    </inkml:context>
    <inkml:brush xml:id="br0">
      <inkml:brushProperty name="width" value="0.05" units="cm"/>
      <inkml:brushProperty name="height" value="0.05" units="cm"/>
      <inkml:brushProperty name="color" value="#004F8B"/>
    </inkml:brush>
  </inkml:definitions>
  <inkml:trace contextRef="#ctx0" brushRef="#br0">574 1 992,'0'0'6158,"-21"0"-4952,-37-1-540,-269 8 3825,170 22-2517,155-29-2437,-6 1 1282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43.786"/>
    </inkml:context>
    <inkml:brush xml:id="br0">
      <inkml:brushProperty name="width" value="0.05" units="cm"/>
      <inkml:brushProperty name="height" value="0.05" units="cm"/>
      <inkml:brushProperty name="color" value="#004F8B"/>
    </inkml:brush>
  </inkml:definitions>
  <inkml:trace contextRef="#ctx0" brushRef="#br0">631 86 7075,'0'0'4416,"-10"-9"-4062,2 2-209,1 0 0,-1 0 0,-1 1 0,1 1 0,-1 0 0,0 0 0,0 0 0,0 1 0,-1 0 0,0 1 0,-11-2 0,-20-1 116,0 1 1,0 3-1,0 1 1,-66 8-1,92-5-137,-1 2 1,1 0-1,-1 0 0,1 2 1,1 0-1,-1 0 0,1 1 1,-15 10-1,23-13-1,0 1 1,0-1-1,0 1 0,1 0 1,-1 0-1,1 0 0,1 1 1,-1 0-1,1 0 0,0 0 1,0 0-1,0 1 0,1 0 1,0 0-1,1-1 0,-1 2 1,1-1-1,1 0 0,-2 11 1,2-6-18,1-1-1,0 0 1,1 0 0,0 0 0,1 0-1,0 0 1,1 0 0,0 0-1,0-1 1,1 1 0,1-1 0,0 0-1,0 0 1,1-1 0,0 0 0,1 0-1,0 0 1,0-1 0,1 1 0,0-2-1,16 13 1,-10-10-78,0-1 1,0-1-1,1 0 0,0-1 0,0-1 1,1 0-1,0-1 0,0-1 0,29 5 1,-10-5-173,1-2 0,0-1 0,53-5 0,-80 3-79,-1-1 1,1 1-1,-1-1 0,15-6 1,1-7-1753,-23 13 1619,0 1 0,0 0 0,0 0 0,0 0 0,-1-1 0,1 1 0,0 0 0,-1-1 1,1 1-1,-1 0 0,1-1 0,-1 1 0,0-1 0,1 1 0,-1-3 0,0-9-4425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44.331"/>
    </inkml:context>
    <inkml:brush xml:id="br0">
      <inkml:brushProperty name="width" value="0.05" units="cm"/>
      <inkml:brushProperty name="height" value="0.05" units="cm"/>
      <inkml:brushProperty name="color" value="#004F8B"/>
    </inkml:brush>
  </inkml:definitions>
  <inkml:trace contextRef="#ctx0" brushRef="#br0">0 1 5298,'0'0'8450,"8"7"-7714,138 151 4056,-37-36-3747,-107-119-1646,1 1 15,-2-24-15218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44.664"/>
    </inkml:context>
    <inkml:brush xml:id="br0">
      <inkml:brushProperty name="width" value="0.05" units="cm"/>
      <inkml:brushProperty name="height" value="0.05" units="cm"/>
      <inkml:brushProperty name="color" value="#004F8B"/>
    </inkml:brush>
  </inkml:definitions>
  <inkml:trace contextRef="#ctx0" brushRef="#br0">0 1 4994,'0'0'7673,"1"17"-6750,5 4-127,0 1 0,2-1 0,0-1 0,2 1 0,16 26 0,-10-20-518,2 0 0,2-2 0,26 29 0,-42-50-916,28 25 1531,-20-22-3866,-1-4-4439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45.258"/>
    </inkml:context>
    <inkml:brush xml:id="br0">
      <inkml:brushProperty name="width" value="0.05" units="cm"/>
      <inkml:brushProperty name="height" value="0.05" units="cm"/>
      <inkml:brushProperty name="color" value="#004F8B"/>
    </inkml:brush>
  </inkml:definitions>
  <inkml:trace contextRef="#ctx0" brushRef="#br0">245 428 6099,'0'0'6640,"13"13"-5733,-3-2-690,1 0-1,0-1 0,0 0 1,1-1-1,1-1 0,0 1 1,0-2-1,0 0 1,29 10-1,-31-13-8,1-1-1,-1-1 1,1 0 0,0-1 0,0 0-1,0 0 1,0-1 0,0-1 0,0 0-1,18-5 1,-23 4-168,-1-1 0,0 1 1,0-1-1,0-1 0,0 1 0,0-1 1,-1 0-1,1 0 0,-1-1 0,0 1 0,0-1 1,-1 0-1,0-1 0,0 1 0,0-1 0,0 0 1,-1 0-1,0 0 0,4-11 0,-3 5-47,0 0 0,0-1-1,-1 1 1,-1 0 0,0-1-1,-1 0 1,0 1 0,-1-1-1,0 0 1,-1 0 0,-1 1-1,0-1 1,0 1 0,-1-1-1,-1 1 1,0 0 0,-1 0-1,0 1 1,-1-1 0,0 1-1,-1 1 1,0-1 0,-13-14-1,8 12 23,-1 0-1,0 1 1,0 0-1,-2 2 0,1-1 1,-1 2-1,-1 0 1,0 0-1,0 2 1,0 0-1,-1 1 1,0 0-1,-1 1 0,1 2 1,-1-1-1,-22 0 1,23 3-23,1 0 1,-1 2-1,1-1 1,-1 2 0,-30 7-1,39-6-2,0 0 0,-1 0 0,2 1 0,-1 0 1,0 1-1,1-1 0,0 2 0,0-1 0,1 1 0,-1 0 0,1 0 0,-10 14 0,5-4 8,1 0 1,1 0-1,0 1 0,1 0 0,1 1 0,1 0 0,0 0 0,2 0 1,-5 30-1,7-35-34,1 0 0,0 0 0,1 0 0,0 0 0,1 0 0,1 0 0,0 0 0,0 0 0,2 0 0,-1-1 0,2 0 0,-1 1 1,2-2-1,11 20 0,-1-10-884,0 0 0,2-2 0,28 25 1,3-5-3763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47.317"/>
    </inkml:context>
    <inkml:brush xml:id="br0">
      <inkml:brushProperty name="width" value="0.05" units="cm"/>
      <inkml:brushProperty name="height" value="0.05" units="cm"/>
      <inkml:brushProperty name="color" value="#004F8B"/>
    </inkml:brush>
  </inkml:definitions>
  <inkml:trace contextRef="#ctx0" brushRef="#br0">470 1 768,'0'0'7244,"-23"11"-6300,-7 2-576,-5 4 569,-63 39-1,65-35-283,-98 67 1685,114-75-2051,0 1-1,1 1 0,0 0 0,2 1 1,-15 19-1,22-17 233,4-8-1722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47.957"/>
    </inkml:context>
    <inkml:brush xml:id="br0">
      <inkml:brushProperty name="width" value="0.05" units="cm"/>
      <inkml:brushProperty name="height" value="0.05" units="cm"/>
      <inkml:brushProperty name="color" value="#004F8B"/>
    </inkml:brush>
  </inkml:definitions>
  <inkml:trace contextRef="#ctx0" brushRef="#br0">2 332 2609,'0'0'5075,"23"12"-3597,-17-9-1371,21 12 462,2-1 1,0-1-1,0-2 1,1-1-1,43 8 1,-29-13 621,83-4 0,-122-1-1137,-1-1 1,1 1-1,-1-1 0,1 0 0,-1-1 1,0 1-1,1-1 0,-1 0 0,0 0 0,0 0 1,0 0-1,0-1 0,0 1 0,-1-1 1,1 0-1,-1-1 0,0 1 0,0 0 0,0-1 1,0 0-1,-1 1 0,1-1 0,-1 0 1,0-1-1,0 1 0,-1 0 0,3-8 0,1-5-45,-1 0-1,-1 0 1,-1-1-1,0 1 1,-1-34-1,-2 42-25,0 1 1,-1-1-1,0 1 1,0 0 0,0-1-1,-1 1 1,-1 0-1,1 1 1,-1-1-1,-1 1 1,1-1-1,-1 1 1,0 0-1,-1 1 1,0-1-1,0 1 1,0 0-1,-1 1 1,0 0-1,0 0 1,0 0-1,0 1 1,-10-4-1,0-1 29,0 2-1,-1 0 1,0 1-1,-1 1 1,1 1 0,-1 0-1,0 2 1,0 0-1,-29 1 1,39 2 51,0 0 0,0 1 0,1 0-1,-1 1 1,1 0 0,-1 0 0,1 1 0,0 0 0,0 0 0,0 1 0,1 0 0,0 0-1,0 1 1,0 0 0,1 0 0,-1 0 0,-9 15 0,9-12 25,1 0 0,1 0-1,-1 0 1,1 1 0,1 0 0,0 0 0,0 0-1,1 0 1,1 0 0,-1 1 0,2 0 0,-1-1-1,1 1 1,2 19 0,-1-26-120,1 0 0,1 0 1,-1 0-1,1 0 0,-1-1 0,1 1 0,0-1 1,0 1-1,1-1 0,-1 0 0,1 1 0,0-1 1,-1 0-1,1-1 0,6 5 0,22 13-2369,0-7-4176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48.380"/>
    </inkml:context>
    <inkml:brush xml:id="br0">
      <inkml:brushProperty name="width" value="0.05" units="cm"/>
      <inkml:brushProperty name="height" value="0.05" units="cm"/>
      <inkml:brushProperty name="color" value="#004F8B"/>
    </inkml:brush>
  </inkml:definitions>
  <inkml:trace contextRef="#ctx0" brushRef="#br0">46 0 5987,'0'0'5957,"-2"4"-5615,-3 10 79,1 0 1,1 0 0,0 1 0,0-1 0,1 1-1,1-1 1,2 30 0,-2-8 128,1 125 675,0-82-3408,1-77 1617,-1-1 492,0-1 0,0 0 0,0 0 0,0 0 0,0 0 1,0 1-1,0-1 0,0 0 0,0 0 0,0 0 0,0 0 0,0 0 0,0 1 0,0-1 0,0 0 0,0 0 0,0 0 0,0 0 0,0 1 1,-1-1-1,1 0 0,0 0 0,0 0 0,0 0 0,0 0 0,0 0 0,0 1 0,0-1 0,-1 0 0,1 0 0,0 0 0,0 0 0,0 0 1,0 0-1,0 0 0,-1 0 0,1 0 0,0 0 0,0 0 0,0 0 0,0 0 0,0 0 0,-1 0 0,1 0 0,0 0 0,0 0 1,0 0-1,0 0 0,-1 0 0,1 0 0,0 0 0,0 0 0,0 0 0,0 0 0,-1 0 0,-16 0-3413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11.176"/>
    </inkml:context>
    <inkml:brush xml:id="br0">
      <inkml:brushProperty name="width" value="0.05" units="cm"/>
      <inkml:brushProperty name="height" value="0.05" units="cm"/>
      <inkml:brushProperty name="color" value="#004F8B"/>
    </inkml:brush>
  </inkml:definitions>
  <inkml:trace contextRef="#ctx0" brushRef="#br0">0 1 7940,'0'0'7526,"11"16"-6110,4 7-1100,-1 2-1,0-1 1,15 44-1,-26-60-291,0-1 0,0 1 0,0-1 0,1 1 0,0-1 0,1 0 0,-1-1 0,1 1 0,1-1 0,-1 0-1,1 0 1,0-1 0,1 1 0,-1-1 0,1-1 0,10 6 0,-3-4-22,0 0 1,0-1-1,0-1 0,0-1 0,0 0 0,1-1 1,0 0-1,19-1 0,-24 0-28,0-1-1,-1 0 0,1-1 1,0 0-1,-1 0 1,18-6-1,-24 6 20,0-1 0,0 1 0,0-1 0,0 0 0,0 0 0,0 0 0,-1 0 0,1-1 0,-1 1 0,0-1 0,1 1 0,-1-1 0,0 0 0,-1 0 0,1 0 0,0 0 0,-1 0 0,0 0 0,1-1 0,-1 1 0,-1 0 0,2-7 0,1-6-65,-1-1 0,-1 1 0,0 0-1,-3-21 1,2 34 79,0-1 1,0 0-1,-1 0 1,1 0-1,-1 1 1,0-1-1,0 0 1,0 1-1,-1-1 1,1 1-1,-1-1 1,0 1-1,0 0 1,0-1-1,-1 1 1,1 0-1,0 1 1,-1-1-1,0 0 1,0 1-1,0-1 1,0 1-1,-5-3 1,7 5-22,0 0 0,1 0 0,-1 0 0,0 0 0,1 0 0,-1 1 0,1-1 0,-1 0 0,0 0 0,1 0 0,-1 1 0,1-1 0,-1 0 0,0 1 0,1-1 0,-1 0 0,1 1 0,-1-1 0,1 1 0,0-1 0,-1 1 0,1-1 0,-1 1 0,1-1 0,0 1 0,-1-1 0,1 1 0,0 0 0,0-1 0,-1 1 0,1-1 0,0 1 0,0 0 0,0-1 0,0 1 0,0 0 0,0-1 0,0 1 0,0 0 0,-3 35-35,3-30 23,-1 3 28,0 0 1,1 0-1,1 0 0,-1 1 1,1-1-1,1 0 0,0 0 0,0 0 1,1-1-1,0 1 0,0 0 1,1-1-1,0 0 0,1 0 1,0 0-1,0-1 0,1 1 1,-1-1-1,2 0 0,-1-1 1,1 0-1,0 0 0,0 0 0,0-1 1,1 0-1,0 0 0,0-1 1,1 0-1,12 4 0,-15-5-99,0-1 0,0 0 0,0 0 0,1-1 0,-1 0-1,0 0 1,1-1 0,-1 1 0,1-1 0,-1-1 0,1 1 0,-1-1-1,1 0 1,-1-1 0,0 0 0,1 0 0,-1 0 0,0 0 0,-1-1-1,1 0 1,0-1 0,-1 1 0,1-1 0,-1 0 0,0 0 0,-1 0-1,1-1 1,-1 0 0,0 0 0,0 0 0,0 0 0,0-1 0,4-10-1,19-35-1059,-16 28 747,1 2-1,1-1 1,22-27 0,-30 43 439,1 0 1,0 0-1,0 1 1,0 0-1,1 0 1,0 0-1,0 1 1,0 0 0,0 0-1,1 1 1,0 0-1,-1 0 1,1 1-1,12-3 1,-9 3 264,-1 0 0,0 1 0,1 0-1,-1 0 1,1 1 0,-1 0 0,1 1 0,-1 0 0,0 1 0,1 0 0,-1 1 0,0 0 0,0 0 0,-1 1 0,1 1 0,-1-1 0,0 2 0,0-1-1,0 1 1,-1 0 0,0 1 0,13 14 0,-9-9-18,-1 2 0,0-1 1,17 30-1,-25-36-250,1 0 0,-1 0 0,-1 0 1,1 0-1,-1 0 0,-1 0 0,1 1 1,-1-1-1,-1 1 0,1-1 0,-2 13 0,1-18-48,-1 1-1,0-1 1,0 0-1,0 0 1,0 0-1,0 0 1,0 0-1,-1 0 1,1 0-1,-1 0 1,1 0-1,-1-1 1,0 1-1,0 0 1,1-1-1,-1 0 1,0 1-1,0-1 1,-1 0-1,1 0 1,0 0-1,0 0 1,0-1-1,-5 2 1,-64 11-1410,62-12 1175,-131 4-5559,55-5-576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48.726"/>
    </inkml:context>
    <inkml:brush xml:id="br0">
      <inkml:brushProperty name="width" value="0.05" units="cm"/>
      <inkml:brushProperty name="height" value="0.05" units="cm"/>
      <inkml:brushProperty name="color" value="#004F8B"/>
    </inkml:brush>
  </inkml:definitions>
  <inkml:trace contextRef="#ctx0" brushRef="#br0">0 310 7331,'0'0'2556,"21"0"-1046,50 2-817,-1 1-656,103-8-1,-169 4-127,0 0-1,0 0 1,0-1 0,0 0 0,0 1-1,0-2 1,-1 1 0,1 0 0,0-1-1,-1 1 1,0-1 0,0 0 0,0 0-1,0 0 1,0-1 0,-1 1 0,1-1-1,-1 0 1,0 1 0,0-1 0,0 0-1,-1 0 1,1 0 0,-1 0 0,0 0-1,1-8 1,2-12-258,0 0-1,-2 0 1,-1-34-1,-1 49 343,0-76 3628,0 108-2237,8 236 2200,16-86-4497,-16-123-1803,-7-12-1926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50.994"/>
    </inkml:context>
    <inkml:brush xml:id="br0">
      <inkml:brushProperty name="width" value="0.05" units="cm"/>
      <inkml:brushProperty name="height" value="0.05" units="cm"/>
      <inkml:brushProperty name="color" value="#004F8B"/>
    </inkml:brush>
  </inkml:definitions>
  <inkml:trace contextRef="#ctx0" brushRef="#br0">7 0 7123,'0'0'1465,"0"17"-641,-4 285 5728,3-236-8339,0-3-3410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51.512"/>
    </inkml:context>
    <inkml:brush xml:id="br0">
      <inkml:brushProperty name="width" value="0.05" units="cm"/>
      <inkml:brushProperty name="height" value="0.05" units="cm"/>
      <inkml:brushProperty name="color" value="#004F8B"/>
    </inkml:brush>
  </inkml:definitions>
  <inkml:trace contextRef="#ctx0" brushRef="#br0">314 162 1008,'0'0'10837,"9"-7"-9828,26-19-275,-34 24-652,0 1 1,0 0 0,0-1 0,1 1-1,-2-1 1,1 0 0,0 1 0,0-1 0,0 0-1,-1 0 1,1 1 0,-1-1 0,1 0 0,-1 0-1,0 0 1,0 0 0,0 0 0,0 1-1,0-1 1,0 0 0,0 0 0,-1 0 0,1 0-1,-1-2 1,0 1-64,-1-1 0,1 1-1,0 0 1,-1 0 0,0 0 0,1 0-1,-1 1 1,0-1 0,-1 0 0,-1-2-1,-4 0-31,-1-1 0,1 1 0,-1 0 0,0 1-1,0 0 1,0 1 0,-1-1 0,1 2 0,-1-1-1,-11 0 1,3 1 1,0 1 0,1 0 0,-1 1 0,-32 5 0,44-3 51,0-1 0,0 1 0,0 0 0,1 0 0,-1 0 0,1 1 0,0 0 0,-1 0 0,1 1 0,1-1 0,-1 1 0,0 0 0,1 0 0,0 0 0,0 1 0,0 0 0,1 0 0,-1 0 0,1 0 0,0 0 0,1 0 0,-3 8 0,3-9 51,0 2 1,1-1-1,0 0 1,0 0-1,0 0 0,0 0 1,1 1-1,0-1 0,0 0 1,1 1-1,-1-1 1,1 0-1,0 0 0,0 0 1,1 1-1,0-1 0,0-1 1,0 1-1,0 0 0,1 0 1,0-1-1,0 1 1,0-1-1,0 0 0,5 4 1,3 2 57,1-1 0,0 0 0,1-1-1,0 0 1,0-1 0,0-1 0,1 0 0,0-1 0,0 0 0,1-1 0,24 4 0,13-2-277,103-1-1,-128-5-58,-27-1 73,0 1 0,1-1 0,-1 1-1,0 0 1,0-1 0,0 1 0,0-1-1,0 0 1,0 1 0,0-1 0,0 1-1,0-1 1,0 1 0,0-1 0,0 1 0,0-1-1,0 1 1,-1 0 0,1-1 0,0 1-1,0-1 1,0 1 0,-1-1 0,1 1-1,-1-1 1,-17-8-3708,-12-1-2932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51.870"/>
    </inkml:context>
    <inkml:brush xml:id="br0">
      <inkml:brushProperty name="width" value="0.05" units="cm"/>
      <inkml:brushProperty name="height" value="0.05" units="cm"/>
      <inkml:brushProperty name="color" value="#004F8B"/>
    </inkml:brush>
  </inkml:definitions>
  <inkml:trace contextRef="#ctx0" brushRef="#br0">23 6 1153,'0'0'12122,"-1"-4"-10852,-2 3-540,2 10-53,1 33 525,5 53 591,0-50-1496,3 43 127,-6-30-3151,-3-58 2526,1 1-1,-1-1 1,1 1-1,-1-1 1,1 0-1,-1 0 1,1 1-1,-1-1 1,1 0-1,-1 0 1,1 0-1,-1 0 1,0 1-1,1-1 1,-1 0-1,1 0 1,-1 0-1,1 0 1,-1 0-1,1 0 0,-1-1 1,0 1-1,1 0 1,-1 0-1,1 0 1,-2-1-1,2 1-144,-22-6-4453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52.233"/>
    </inkml:context>
    <inkml:brush xml:id="br0">
      <inkml:brushProperty name="width" value="0.05" units="cm"/>
      <inkml:brushProperty name="height" value="0.05" units="cm"/>
      <inkml:brushProperty name="color" value="#004F8B"/>
    </inkml:brush>
  </inkml:definitions>
  <inkml:trace contextRef="#ctx0" brushRef="#br0">1 230 8612,'0'0'2564,"19"0"-1036,20 2-990,-3 1-416,0-2 1,-1-2-1,45-6 1,-75 5-235,1 0 1,-1 0 0,0-1 0,0 1 0,0-1 0,0-1 0,-1 1 0,1-1 0,-1 0-1,0 0 1,0 0 0,-1 0 0,1-1 0,-1 1 0,0-1 0,0 0 0,0 0-1,0 0 1,-1 0 0,0-1 0,0 1 0,1-11 0,2-2 153,-1 1 0,2-32 0,-4 8 3671,-3 100-2478,0-8-529,2 1-1,2-1 1,11 60 0,-5-48-1995,-7-21-3356,-2-24-1371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54.099"/>
    </inkml:context>
    <inkml:brush xml:id="br0">
      <inkml:brushProperty name="width" value="0.05" units="cm"/>
      <inkml:brushProperty name="height" value="0.05" units="cm"/>
      <inkml:brushProperty name="color" value="#004F8B"/>
    </inkml:brush>
  </inkml:definitions>
  <inkml:trace contextRef="#ctx0" brushRef="#br0">1 2 10741,'0'0'4242,"147"0"-3538,-89 0-416,-6 0 32,-7 0 1,-9-1-273,-14 1-48,-7 0-433,-11 0-463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54.478"/>
    </inkml:context>
    <inkml:brush xml:id="br0">
      <inkml:brushProperty name="width" value="0.05" units="cm"/>
      <inkml:brushProperty name="height" value="0.05" units="cm"/>
      <inkml:brushProperty name="color" value="#004F8B"/>
    </inkml:brush>
  </inkml:definitions>
  <inkml:trace contextRef="#ctx0" brushRef="#br0">1 0 7171,'0'0'9525,"145"13"-8325,-102-9-175,-1-2-321,-7 0-432,-4 1-272,-8 1-256,-2 0-865,-5-1-687,1-3-1570,-1 0-1968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54.813"/>
    </inkml:context>
    <inkml:brush xml:id="br0">
      <inkml:brushProperty name="width" value="0.05" units="cm"/>
      <inkml:brushProperty name="height" value="0.05" units="cm"/>
      <inkml:brushProperty name="color" value="#004F8B"/>
    </inkml:brush>
  </inkml:definitions>
  <inkml:trace contextRef="#ctx0" brushRef="#br0">0 429 4802,'0'0'11368,"24"1"-9690,155 13 187,160-5 603,-329-9-2424,0 0 1,0-1 0,0 0-1,0-1 1,0 0-1,0-1 1,0 0-1,-1 0 1,1-1 0,-1 0-1,0-1 1,14-9-1,-18 10-21,0-1 0,0 0-1,0 0 1,-1 0-1,0-1 1,0 1 0,0-1-1,-1 0 1,0 0 0,0 0-1,-1 0 1,1-1 0,-1 1-1,0-1 1,-1 1 0,0-1-1,0 0 1,0 1 0,-1-13-1,0 11-79,0 0 0,-1-1 0,0 1-1,0 0 1,-1-1 0,0 1 0,0 0-1,-1 0 1,0 1 0,0-1 0,-1 0-1,0 1 1,0 0 0,-1 0 0,0 0-1,0 1 1,0-1 0,-1 1 0,0 1 0,0-1-1,-10-6 1,-3-2-96,-1 1 0,0 0-1,-1 2 1,-1 0 0,1 2 0,-2 0 0,1 1-1,-1 1 1,0 2 0,-1 0 0,1 1 0,-1 1-1,-28 1 1,38 2 139,0 1 0,0 1 0,0 0 1,0 1-1,0 0 0,0 1 0,1 0 0,-1 1 0,1 1 0,-15 9 0,18-9 27,1 1-1,1 0 1,-1 0-1,1 1 1,0 0-1,1 0 1,0 1-1,0-1 1,1 2-1,0-1 1,1 1-1,0 0 1,0 0-1,-4 15 1,6-15-18,0 0 1,1 0 0,0 0-1,0 0 1,1 0 0,0 0 0,1 1-1,0-1 1,1 0 0,0 0-1,1 0 1,0 0 0,0 0-1,5 13 1,-2-12-403,0-1 1,1 1-1,0-1 0,1 0 0,0-1 0,0 0 1,13 12-1,16 12-5025,-8-12-4412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55.388"/>
    </inkml:context>
    <inkml:brush xml:id="br0">
      <inkml:brushProperty name="width" value="0.05" units="cm"/>
      <inkml:brushProperty name="height" value="0.05" units="cm"/>
      <inkml:brushProperty name="color" value="#004F8B"/>
    </inkml:brush>
  </inkml:definitions>
  <inkml:trace contextRef="#ctx0" brushRef="#br0">0 1 8820,'0'0'4146,"5"141"-2577,7-87-593,0-1-336,5-7-319,0-7-225,-5-5-96,-6-6-1169,-6-11-2192,-4-10-2226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57.260"/>
    </inkml:context>
    <inkml:brush xml:id="br0">
      <inkml:brushProperty name="width" value="0.05" units="cm"/>
      <inkml:brushProperty name="height" value="0.05" units="cm"/>
      <inkml:brushProperty name="color" value="#004F8B"/>
    </inkml:brush>
  </inkml:definitions>
  <inkml:trace contextRef="#ctx0" brushRef="#br0">450 76 7684,'0'0'3484,"-22"-12"-2977,-74-35 40,87 43-393,1 1 0,0 1 0,-1 0-1,1 0 1,-1 0 0,1 1 0,-1 0 0,0 1 0,0 0 0,1 1 0,-1-1 0,0 1 0,-14 5 0,21-6-130,-9 3 97,1 0-1,-1 1 0,1 1 1,0 0-1,0 0 1,1 0-1,-1 2 0,1-1 1,1 1-1,-1 0 1,1 1-1,1 0 0,-1 0 1,1 1-1,0-1 1,-6 13-1,8-12 47,0-1 0,0 1 0,1 0 0,0 0 0,1 0 0,0 1 1,1-1-1,-1 1 0,2 0 0,0-1 0,0 1 0,0 0 0,1 0 0,1 0 0,0 0 0,0-1 0,1 1 0,5 16 0,-4-19-93,1 0 0,0 0 0,0-1-1,1 1 1,-1-1 0,2 0 0,-1-1-1,1 1 1,-1-1 0,1 0 0,1 0-1,-1-1 1,1 0 0,0 0-1,0 0 1,0-1 0,12 4 0,1 0-36,0-2 1,0 0-1,0-1 0,1-1 1,32 0-1,-34-2-423,1-2 0,-1-1 1,0 0-1,0-1 0,0-1 0,27-9 0,-34 8-470,0 0 1,0-1-1,-1 0 1,0-1 0,0 0-1,0-1 1,-1 0-1,0 0 1,-1-1-1,14-16 1,7-19-4503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12.334"/>
    </inkml:context>
    <inkml:brush xml:id="br0">
      <inkml:brushProperty name="width" value="0.05" units="cm"/>
      <inkml:brushProperty name="height" value="0.05" units="cm"/>
      <inkml:brushProperty name="color" value="#004F8B"/>
    </inkml:brush>
  </inkml:definitions>
  <inkml:trace contextRef="#ctx0" brushRef="#br0">92 1 2561,'0'0'1686,"-2"22"123,-57 366 5955,35-233-5393,18-51-3825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57.621"/>
    </inkml:context>
    <inkml:brush xml:id="br0">
      <inkml:brushProperty name="width" value="0.05" units="cm"/>
      <inkml:brushProperty name="height" value="0.05" units="cm"/>
      <inkml:brushProperty name="color" value="#004F8B"/>
    </inkml:brush>
  </inkml:definitions>
  <inkml:trace contextRef="#ctx0" brushRef="#br0">48 0 8388,'0'0'7891,"-23"114"-6258,21-47-384,2 2-401,0-6-480,0-8-288,2-13-80,2-8-704,-4-14-769,0-8-912,0-9-608,-8-3-145,-13-3 145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57.952"/>
    </inkml:context>
    <inkml:brush xml:id="br0">
      <inkml:brushProperty name="width" value="0.05" units="cm"/>
      <inkml:brushProperty name="height" value="0.05" units="cm"/>
      <inkml:brushProperty name="color" value="#004F8B"/>
    </inkml:brush>
  </inkml:definitions>
  <inkml:trace contextRef="#ctx0" brushRef="#br0">0 365 2225,'0'0'14167,"16"0"-12844,77 4-171,119 0-157,-207-4-1027,1-1 0,0 0 0,0 0-1,0 0 1,-1-1 0,1 0-1,0 0 1,-1-1 0,0 1-1,1-1 1,-1 0 0,-1-1-1,1 1 1,0-1 0,-1 0 0,1 0-1,-1 0 1,0-1 0,-1 1-1,1-1 1,-1 0 0,0 0-1,0 0 1,0-1 0,-1 1 0,0-1-1,3-10 1,1-10-508,-2 0-1,0 0 1,-2 0-1,-1-49 1,-1 59 345,0 9 134,1 3 61,-1 0 1,0 0-1,0 0 0,0 0 0,-1 0 1,1 0-1,-1-1 0,0 1 1,0 0-1,-1 1 0,1-1 1,-1 0-1,1 0 0,-4-4 1,5 8 37,0 0 1,0 0 0,-1 0 0,1 0 0,0 0-1,0 0 1,0 0 0,-1-1 0,1 1 0,0 0-1,0 0 1,0 0 0,0 0 0,-1 0 0,1 0-1,0 0 1,0 0 0,0 0 0,-1 0 0,1 0 0,0 1-1,0-1 1,0 0 0,0 0 0,-1 0 0,1 0-1,0 0 1,0 0 0,0 0 0,0 0 0,-1 0-1,1 1 1,0-1 0,0 0 0,0 0 0,0 0-1,0 0 1,0 0 0,0 1 0,-1-1 0,1 0-1,0 0 1,0 0 0,0 1 0,0-1 0,0 0-1,0 0 1,0 0 0,0 0 0,0 1 0,0-1-1,0 0 1,-4 14 98,-6 46 871,3 1 1,3 0-1,2 1 1,8 90-1,-5-143-995,1 0 1,0 1-1,0-1 1,0 0-1,1 0 0,1 0 1,0-1-1,7 14 1,16 10-4174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58.435"/>
    </inkml:context>
    <inkml:brush xml:id="br0">
      <inkml:brushProperty name="width" value="0.05" units="cm"/>
      <inkml:brushProperty name="height" value="0.05" units="cm"/>
      <inkml:brushProperty name="color" value="#004F8B"/>
    </inkml:brush>
  </inkml:definitions>
  <inkml:trace contextRef="#ctx0" brushRef="#br0">0 317 12502,'0'0'4050,"19"9"-2047,-3-1-1602,2 1-70,0 0 1,0-1 0,1-1-1,0-1 1,26 5 0,-2-4 5,1-2 1,-1-1-1,1-2 1,0-2-1,82-12 1,-120 11-333,0 0 0,0 0 0,0-1 0,0 0 0,0 0 1,0-1-1,-1 1 0,1-1 0,-1 0 0,0-1 0,0 1 1,0-1-1,0 0 0,-1-1 0,1 1 0,-1-1 0,7-9 1,-7 5-101,0 0 0,-1 0 0,0 0 0,-1 0 1,0 0-1,0-1 0,-1 1 0,0-1 0,0 0 1,-2-16-1,1 19-21,-1 0 0,0 0 0,0-1 0,-1 1 0,1 0 0,-1 1 0,-1-1 0,0 0 0,0 1 1,0-1-1,-1 1 0,1 0 0,-10-10 0,6 7 0,-1 2 0,0-1 0,-1 1 0,1 0 0,-2 1 0,1 0 1,0 1-1,-15-7 0,4 5 27,0 0 0,0 1 0,0 1 0,-1 1 0,1 1 0,-1 0 0,0 2 0,0 0-1,-24 3 1,35 0 123,1-1 0,0 1-1,0 1 1,0 0-1,0 0 1,0 1 0,0 0-1,1 0 1,0 1-1,0 0 1,0 1-1,0 0 1,1 0 0,0 0-1,0 1 1,1 0-1,0 0 1,0 1 0,-8 13-1,8-9 18,0 0-1,0 0 1,1 1-1,0 0 1,2 0-1,-1 0 1,1 0-1,1 1 1,1-1 0,0 1-1,0-1 1,1 1-1,3 17 1,-3-28-110,1 1-1,0-1 1,0 1 0,0-1 0,0 1-1,1-1 1,-1 0 0,1 0 0,0 0-1,0 0 1,0 0 0,0 0 0,1 0 0,-1 0-1,1-1 1,0 1 0,-1-1 0,1 0-1,0 0 1,0 0 0,1 0 0,-1-1 0,0 1-1,6 1 1,3 0-540,0 0 0,1 0 0,-1-2 0,1 1 0,21-1 0,24-1-4566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58.796"/>
    </inkml:context>
    <inkml:brush xml:id="br0">
      <inkml:brushProperty name="width" value="0.05" units="cm"/>
      <inkml:brushProperty name="height" value="0.05" units="cm"/>
      <inkml:brushProperty name="color" value="#004F8B"/>
    </inkml:brush>
  </inkml:definitions>
  <inkml:trace contextRef="#ctx0" brushRef="#br0">0 1 11685,'0'0'3330,"13"140"-1217,-3-71-1217,-1 0-303,-3-8-353,0-12-240,0-10-208,-4-11-993,-2-10-976,0-10-512,-16-12-2962,1-24 97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59.193"/>
    </inkml:context>
    <inkml:brush xml:id="br0">
      <inkml:brushProperty name="width" value="0.05" units="cm"/>
      <inkml:brushProperty name="height" value="0.05" units="cm"/>
      <inkml:brushProperty name="color" value="#004F8B"/>
    </inkml:brush>
  </inkml:definitions>
  <inkml:trace contextRef="#ctx0" brushRef="#br0">1 229 4194,'0'0'8529,"23"1"-6539,187 18-45,-191-16-1881,-1-1-1,1-2 1,0 1-1,0-2 1,23-4-1,-36 4-83,0-1 0,0 0 0,0 0 0,-1 0 0,1-1 0,-1 0 0,0 0 0,0 0 0,0-1 0,0 0 0,0 1 0,-1-2 0,0 1 0,0 0 0,0-1-1,0 0 1,-1 0 0,0 0 0,0 0 0,3-7 0,-1-1-196,-1 0-1,-1 0 1,0 0-1,-1-1 1,0 1-1,-1 0 0,-1-1 1,-1-17-1,1 13 203,1 18 41,-1 0 0,0 0 0,0-1 1,0 1-1,0-1 0,0 1 0,0 0 1,0-1-1,0 1 0,0 0 0,0-1 1,0 1-1,0 0 0,0-1 0,0 1 1,0-1-1,0 1 0,0 0 0,0-1 1,0 1-1,0 0 0,-1-1 0,1 1 1,0 0-1,0 0 0,0-1 0,-1 1 1,1 0-1,0-1 0,0 1 0,-1 0 0,1 0 1,0 0-1,-1-1 0,1 1 0,0 0 1,-1 0-1,1 0 0,0 0 0,-1-1 1,1 1-1,0 0 0,-1 0 0,1 0 1,0 0-1,-1 0 0,1 0 0,0 0 1,-1 0-1,1 0 0,-1 0 0,1 0 1,-16 18 1060,3 14-848,2 0 0,1 0 0,1 1 0,-6 51 0,-11 45-616,16-94-639,-2 0-1,-22 46 1,24-62-497,-1-1 0,0 0-1,-15 18 1,-30 24-6988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59.569"/>
    </inkml:context>
    <inkml:brush xml:id="br0">
      <inkml:brushProperty name="width" value="0.05" units="cm"/>
      <inkml:brushProperty name="height" value="0.05" units="cm"/>
      <inkml:brushProperty name="color" value="#004F8B"/>
    </inkml:brush>
  </inkml:definitions>
  <inkml:trace contextRef="#ctx0" brushRef="#br0">50 0 320,'0'0'15479,"4"142"-14374,0-90-801,0-2-224,-2-3-80,-2-8-464,0-7-1201,-8-8-1553,-17-9-1104,-6-6-2176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6:59.928"/>
    </inkml:context>
    <inkml:brush xml:id="br0">
      <inkml:brushProperty name="width" value="0.05" units="cm"/>
      <inkml:brushProperty name="height" value="0.05" units="cm"/>
      <inkml:brushProperty name="color" value="#004F8B"/>
    </inkml:brush>
  </inkml:definitions>
  <inkml:trace contextRef="#ctx0" brushRef="#br0">371 116 3986,'0'0'10466,"8"-8"-10167,23-28 2,-30 35-295,0 0 0,-1 1-1,1-1 1,-1 0 0,1 0-1,-1 0 1,0 1 0,1-1-1,-1 0 1,0 0 0,1 0-1,-1 0 1,0 0 0,0 0-1,0 0 1,0 0-1,0 1 1,0-1 0,0 0-1,0 0 1,0 0 0,-1 0-1,1 0 1,0 0 0,-1 0-1,1 0 1,0 1 0,-1-1-1,1 0 1,-1 0 0,1 0-1,-1 1 1,0-1 0,1 0-1,-1 1 1,0-1 0,1 1-1,-1-1 1,-1 0 0,-32-15-63,30 14 63,-9-2 11,0-1 0,-1 2-1,1 0 1,-1 1-1,0 0 1,1 1-1,-1 0 1,0 1 0,0 1-1,0 0 1,0 1-1,1 0 1,-1 2 0,-23 7-1,28-7 144,1 0 0,0 0 0,0 1 0,0 0 0,0 0 0,1 1 1,0 0-1,0 0 0,0 0 0,1 1 0,0 0 0,0 1 0,1-1 0,0 1 0,0 0 0,1 0 0,0 1 0,1-1 0,0 1 0,0 0 0,0 0 0,1 0 0,-1 9 0,2-8 34,0 0-1,0 0 0,1 0 1,0-1-1,1 1 0,0 0 1,0 0-1,1 0 0,0-1 1,1 1-1,7 16 0,-6-19-156,0-1-1,0 1 0,1-1 0,0 0 1,0 0-1,1-1 0,0 1 0,0-1 1,0-1-1,0 1 0,1-1 0,0 0 0,0 0 1,0-1-1,10 4 0,-2-2-260,1 0 0,-1-1 0,1-1 0,0 0 0,0-1 0,0-1 0,0 0 0,0-1 0,0-1 0,0-1 0,20-3 0,-24 2-687,0-1 1,0 1 0,-1-2-1,1 0 1,-1 0 0,0-1-1,-1 0 1,1-1-1,12-11 1,16-21-6251</inkml:trace>
  <inkml:trace contextRef="#ctx0" brushRef="#br0" timeOffset="1">611 30 10341,'0'0'3617,"-12"110"-463,12-56-1569,0-2-1025,0-3-432,6-8-128,-2-9-352,-4-10-1137,0-7-1312,-13-13-6179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00.324"/>
    </inkml:context>
    <inkml:brush xml:id="br0">
      <inkml:brushProperty name="width" value="0.05" units="cm"/>
      <inkml:brushProperty name="height" value="0.05" units="cm"/>
      <inkml:brushProperty name="color" value="#004F8B"/>
    </inkml:brush>
  </inkml:definitions>
  <inkml:trace contextRef="#ctx0" brushRef="#br0">0 263 9716,'0'0'5667,"19"3"-4096,2-1-1291,23 3 183,0-1 0,81-4 0,-110-2-424,1 0 0,-1-1 1,1 0-1,-1-2 1,20-7-1,-28 9-49,0-1-1,0 1 1,-1-1-1,1-1 1,-1 1-1,0-1 1,0 0 0,-1 0-1,1-1 1,-1 0-1,-1 0 1,5-7-1,-5 5-45,0 1-1,-1-1 0,0 0 1,-1-1-1,0 1 1,0 0-1,-1-1 0,1-14 1,-1 18 3,-1 0 1,0 0-1,0 0 1,0 0 0,-1 0-1,0 1 1,0-1-1,0 0 1,-1 0-1,1 0 1,-1 1 0,0-1-1,0 1 1,-1 0-1,1-1 1,-4-3 0,5 8 78,1-1 0,-1 0 0,0 1 0,1-1 0,-1 0 0,0 1 0,1-1 0,-1 1 0,0-1 0,0 1 0,1 0 0,-1-1 0,0 1 0,0 0 0,0 0 0,0-1 0,1 1 0,-1 0 0,0 0 0,0 0 1,0 0-1,0 0 0,0 0 0,0 0 0,0 0 0,1 0 0,-1 1 0,0-1 0,-1 1 0,0 0 21,0 1 0,0-1 0,1 1 0,-1-1 0,1 1 0,-1 0 0,1 0 0,-1-1 0,1 1 0,0 0 0,-1 4 1,-4 8 330,0 1 0,-5 27 0,9-33-60,-6 19 186,2 1 1,1 0-1,1 1 0,1-1 0,2 1 1,1-1-1,5 45 0,-4-69-902,1 0 0,0 0 0,0 0-1,0 0 1,1 0 0,0 0 0,0-1 0,0 0-1,7 8 1,-9-10 194,0-1 0,1 1 0,-1-1 0,1 1 0,-1-1 0,1 0 1,0 0-1,-1 0 0,1 0 0,0 0 0,0 0 0,0 0 0,0 0 0,0-1 0,0 1 0,0-1 0,0 1 0,0-1 0,0 0 0,0 0 0,0 0 0,0 0 0,0 0 0,0-1 0,0 1 0,0-1 0,0 1 0,0-1 0,2 0 0,11-13-4550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00.793"/>
    </inkml:context>
    <inkml:brush xml:id="br0">
      <inkml:brushProperty name="width" value="0.05" units="cm"/>
      <inkml:brushProperty name="height" value="0.05" units="cm"/>
      <inkml:brushProperty name="color" value="#004F8B"/>
    </inkml:brush>
  </inkml:definitions>
  <inkml:trace contextRef="#ctx0" brushRef="#br0">13 0 8548,'0'0'8599,"9"17"-6561,-1-5-1662,-3-5-205,0 1 0,-1-1 1,0 1-1,0-1 0,-1 1 0,0 0 0,-1 1 0,1-1 0,-2 0 1,1 1-1,-1-1 0,0 18 0,-5-1 54,0 0 0,-2 0-1,-1 0 1,-1-1 0,-11 25 0,3-8-133,16-40-102,-1 0 0,1 0 0,-1 0 0,1 0 0,-1 0 0,1 0 0,0 0 0,0 0 1,0 1-1,0-1 0,0 0 0,0 0 0,0 0 0,0 0 0,0 1 0,0-1 0,0 0 1,1 0-1,-1 0 0,1 0 0,-1 0 0,1 0 0,-1 0 0,1 0 0,1 2 0,-1-2-31,1 0 0,-1 0 0,1 0 0,0 0 0,0 0 1,-1-1-1,1 1 0,0-1 0,0 1 0,0-1 0,0 0 0,0 1 0,0-1 0,2 0 0,11-1-299,0-1 1,0 0-1,19-6 1,-25 6 208,30-9-803,0-2 1,63-30-1,2-1-985,-99 42 2291,0 1 0,0 0-1,0 0 1,0 1 0,0 0 0,0 0 0,1 0-1,-1 0 1,0 1 0,0-1 0,6 3 0,60 21 942,-17-6-996,-21-11-167,1-3 0,0 0 0,0-2 0,52-4 0,-79 2-115,0-1 0,1-1 1,-1 1-1,0-1 1,0 0-1,1-1 1,-2 1-1,1-2 1,0 1-1,-1-1 0,9-5 1,-12 6-27,1 0 0,-1 0 0,1 0 0,-1 0 1,0-1-1,0 1 0,0-1 0,-1 0 0,0 0 0,1 0 0,-1 0 1,0 0-1,-1 0 0,1-1 0,-1 1 0,0 0 0,0-1 1,0 0-1,0-7 0,-1 7-72,1-1 1,-1 1-1,0-1 0,-1 1 1,1-1-1,-1 1 1,0-1-1,-1 1 1,1 0-1,-1-1 0,0 1 1,0 0-1,-1 0 1,1 0-1,-1 1 0,0-1 1,0 1-1,-1-1 1,0 1-1,1 0 1,-1 0-1,0 1 0,-7-5 1,-6-3-127,0 1 1,0 1 0,-1 0 0,-1 2-1,0 0 1,1 1 0,-2 1-1,1 0 1,-1 2 0,1 0-1,-1 1 1,0 1 0,-37 3-1,50-1 278,0 0-1,0 0 1,0 1-1,0-1 0,1 1 1,-1 1-1,0 0 1,1-1-1,0 2 0,-1-1 1,1 1-1,1 0 1,-1 0-1,0 1 0,1 0 1,0 0-1,0 0 1,1 0-1,-1 1 1,1 0-1,1 0 0,-1 0 1,1 0-1,0 0 1,0 1-1,0 0 0,1-1 1,0 1-1,1 0 1,0 0-1,0 0 0,0 0 1,1 0-1,0 12 1,1-14-173,0-1 0,0 1 0,0-1 0,0 0 1,1 0-1,-1 0 0,1 0 0,0 0 0,1 0 0,-1 0 1,1 0-1,-1-1 0,1 1 0,0-1 0,0 0 0,1 0 1,-1 0-1,1-1 0,-1 1 0,1-1 0,0 1 0,0-1 0,5 2 1,3 0-1112,-1 0 1,1 0-1,0-1 1,0-1-1,0 0 1,0 0-1,18-1 1,18-1-7710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01.193"/>
    </inkml:context>
    <inkml:brush xml:id="br0">
      <inkml:brushProperty name="width" value="0.05" units="cm"/>
      <inkml:brushProperty name="height" value="0.05" units="cm"/>
      <inkml:brushProperty name="color" value="#004F8B"/>
    </inkml:brush>
  </inkml:definitions>
  <inkml:trace contextRef="#ctx0" brushRef="#br0">1 47 9364,'0'0'10597,"109"-8"-10597,-61-3-1328,0-2-1618,-5-2-3201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12.798"/>
    </inkml:context>
    <inkml:brush xml:id="br0">
      <inkml:brushProperty name="width" value="0.05" units="cm"/>
      <inkml:brushProperty name="height" value="0.05" units="cm"/>
      <inkml:brushProperty name="color" value="#004F8B"/>
    </inkml:brush>
  </inkml:definitions>
  <inkml:trace contextRef="#ctx0" brushRef="#br0">0 0 3153,'0'0'8746,"20"4"-7748,-2-2-748,-5-1-93,-1 1-1,1 0 1,-1 1-1,1 0 1,-1 1-1,0 0 1,-1 1-1,19 10 1,-17-7-102,0 1 1,-1 0-1,1 1 1,-2 1-1,0 0 0,0 0 1,-1 1-1,0 1 0,-1-1 1,-1 1-1,0 1 1,0 0-1,-2 0 0,0 0 1,0 1-1,-1 0 1,-1 0-1,-1 0 0,0 0 1,-1 1-1,0 0 0,-1-1 1,-1 1-1,-3 24 1,2-35-64,0 0 0,-1 0 0,0 0 0,1 0 0,-2-1 0,1 1 0,0-1 0,-1 0 0,0 1 0,0-1 0,0 0 0,-1-1 0,1 1 1,-1-1-1,0 1 0,0-1 0,0 0 0,0-1 0,-1 1 0,1-1 0,-1 1 0,0-2 0,1 1 0,-1 0 0,-6 1 0,-8 1-149,1-1-1,-1-1 0,1 0 1,-1-1-1,-28-3 0,44 2 95,-1 0 0,0-1 0,1 1 1,-1-1-1,1 0 0,-1 0 0,1-1 0,-1 1 0,1-1 0,0 1 0,-1-1 0,1 0 1,0 0-1,0 0 0,1-1 0,-1 1 0,0-1 0,1 0 0,-1 0 0,1 0 0,0 0 1,0 0-1,0 0 0,0 0 0,1-1 0,0 1 0,-1 0 0,1-1 0,-1-5 1,1 4 3,1 1 0,-1 0 1,1-1-1,0 1 1,0-1-1,1 1 1,-1 0-1,1-1 0,0 1 1,0 0-1,1-1 1,-1 1-1,1 0 1,0 0-1,0 0 0,0 0 1,1 1-1,-1-1 1,1 1-1,0-1 1,0 1-1,0 0 0,0 0 1,7-5-1,1 2 56,-1 0-1,0 1 1,1 0-1,0 1 1,0 0-1,1 0 0,-1 1 1,17-1-1,8 0 707,51 2 0,-68 2-287,-12 0-239,0 0-1,1 1 0,-1 0 0,0 0 0,0 0 1,0 1-1,0 0 0,0 0 0,-1 1 0,1 0 1,-1 0-1,12 8 0,-10-4-96,0-1 0,-1 2 0,-1-1 1,1 1-1,-1-1 0,0 2 0,-1-1 0,9 18 0,9 28 69,3 5-1800,-5-24-6085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01.549"/>
    </inkml:context>
    <inkml:brush xml:id="br0">
      <inkml:brushProperty name="width" value="0.05" units="cm"/>
      <inkml:brushProperty name="height" value="0.05" units="cm"/>
      <inkml:brushProperty name="color" value="#004F8B"/>
    </inkml:brush>
  </inkml:definitions>
  <inkml:trace contextRef="#ctx0" brushRef="#br0">3 0 6931,'0'0'13110,"33"133"-12341,-33-83-289,0-3-368,0-10-112,0-7-80,0-10-897,0-9-303,-19-20-6308,3-21 3987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01.925"/>
    </inkml:context>
    <inkml:brush xml:id="br0">
      <inkml:brushProperty name="width" value="0.05" units="cm"/>
      <inkml:brushProperty name="height" value="0.05" units="cm"/>
      <inkml:brushProperty name="color" value="#004F8B"/>
    </inkml:brush>
  </inkml:definitions>
  <inkml:trace contextRef="#ctx0" brushRef="#br0">23 153 5026,'0'0'1961,"19"-18"595,65-59 117,-74 70-2351,0 0-1,0 1 0,1 0 0,-1 1 1,1 0-1,1 0 0,-1 2 0,0-1 1,1 1-1,0 1 0,0 0 1,-1 1-1,1 0 0,0 0 0,19 3 1,-18-2 62,-5 0-146,-1 0 0,0 0-1,0 1 1,0 0 0,1 1-1,-1-1 1,0 1 0,-1 1-1,1-1 1,0 1 0,10 7-1,-13-7-131,0 0-1,0 1 0,0-1 1,-1 1-1,1 0 1,-1 0-1,0 0 0,0 0 1,-1 1-1,1-1 1,-1 1-1,0 0 0,0-1 1,-1 1-1,1 0 1,-1 0-1,1 8 0,0-4-39,-1 0 0,0 0-1,-1 0 1,0 0 0,0 0-1,-1 0 1,0 0 0,-1 0-1,0 0 1,-3 10 0,2-13-82,0 0-1,0 0 1,-1-1 0,0 1 0,0 0 0,0-1 0,-1 0 0,1 0-1,-1-1 1,-1 1 0,1-1 0,0 0 0,-1 0 0,-6 3 0,-6 1-528,0 0 0,0-1 0,-1 0 0,0-2 0,0 0 0,0-1 0,0-1 0,-26 1 0,15-3-2161,0-1 1,-44-6 0,1-12-6073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02.300"/>
    </inkml:context>
    <inkml:brush xml:id="br0">
      <inkml:brushProperty name="width" value="0.05" units="cm"/>
      <inkml:brushProperty name="height" value="0.05" units="cm"/>
      <inkml:brushProperty name="color" value="#004F8B"/>
    </inkml:brush>
  </inkml:definitions>
  <inkml:trace contextRef="#ctx0" brushRef="#br0">0 687 12422,'0'0'2070,"3"19"859,-1-8-2376,-1-3-259,0 1 0,0-1 0,1 0 0,0 0 0,0-1-1,1 1 1,0 0 0,1-1 0,-1 0 0,1 0 0,1 0 0,-1 0 0,1 0 0,0-1 0,8 7 0,5 2-140,1-1 1,1-1-1,1 0 0,-1-2 1,2 0-1,0-1 0,0-2 1,0 0-1,42 8 0,-13-7 38,0-3 0,1-2 0,75-5-1,-98-1-251,0-1 0,0-2 0,0 0 0,0-2 0,-1-2 0,0 0 0,-1-2 0,0-1-1,-1-1 1,0-1 0,-1-1 0,-1-2 0,0 0 0,-1-2 0,-1 0 0,20-24 0,-32 30-23,0-2 0,-1 1 0,-1-1 0,0 0 0,-2-1 0,1 0 0,-2 0 0,0 0 0,-1-1 0,-1 1 1,0-1-1,-1 0 0,-1 0 0,0 0 0,-2 0 0,-3-29 0,0 20-94,-1-1 0,-1 1 1,-2 0-1,0 0 0,-2 1 0,-1 0 1,0 0-1,-2 2 0,-27-39 0,30 48 175,-1 1 0,0 0 0,-1 1 0,0 0 0,-1 1 0,-1 0 0,0 1 0,0 0 0,-1 1 0,0 1 0,0 0 0,-1 1 0,0 1 0,0 1 0,-1 0 0,1 1 0,-1 0 0,0 2 0,0 0 0,-1 1 0,1 0 0,0 2 0,0 0 0,0 1 0,0 0 0,0 2 0,0 0 0,-24 9-1,9 0 162,0 2-1,1 0 0,0 2 0,2 2 0,0 1 1,-49 43-1,46-33 118,0 3 1,2 0-1,2 2 0,-47 73 1,66-92-261,0 0 0,1 1 0,1 0 0,1 0 0,0 1 0,1 0 0,1 0 0,-3 29 0,6-40-164,1 1-1,0-1 1,0 1-1,1-1 1,0 0 0,0 1-1,1-1 1,0 0-1,0 0 1,0 0-1,1 0 1,0 0 0,1 0-1,0-1 1,0 0-1,0 0 1,0 0 0,1 0-1,0 0 1,0-1-1,1 0 1,0 0-1,8 5 1,47 20-4201,-1-14-3516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08.681"/>
    </inkml:context>
    <inkml:brush xml:id="br0">
      <inkml:brushProperty name="width" value="0.05" units="cm"/>
      <inkml:brushProperty name="height" value="0.05" units="cm"/>
      <inkml:brushProperty name="color" value="#004F8B"/>
    </inkml:brush>
  </inkml:definitions>
  <inkml:trace contextRef="#ctx0" brushRef="#br0">0 18 1969,'5'-2'11550,"18"-6"-11489,64 1 262,154 6 0,-106 4 26,547 4 198,-471 5-536,0 0-4,1217-6 463,-296-8 1611,-1132 2-2009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09.433"/>
    </inkml:context>
    <inkml:brush xml:id="br0">
      <inkml:brushProperty name="width" value="0.05" units="cm"/>
      <inkml:brushProperty name="height" value="0.05" units="cm"/>
      <inkml:brushProperty name="color" value="#004F8B"/>
    </inkml:brush>
  </inkml:definitions>
  <inkml:trace contextRef="#ctx0" brushRef="#br0">59 224 4066,'0'0'4373,"0"21"-2450,0 177 2383,0-139-3439,0-59-728,0-5 469,-5-97-1147,-29-160 0,15 136 649,19 126-108,0 0 0,0 0 1,0 0-1,0 0 1,0-1-1,0 1 0,0 0 1,0 0-1,0 0 1,0 0-1,0-1 1,0 1-1,0 0 0,0 0 1,0 0-1,0-1 1,0 1-1,0 0 0,0 0 1,0 0-1,0 0 1,0-1-1,0 1 0,0 0 1,0 0-1,0 0 1,0 0-1,0 0 0,0-1 1,0 1-1,1 0 1,-1 0-1,0 0 0,0 0 1,0 0-1,0-1 1,0 1-1,1 0 0,-1 0 1,0 0-1,0 0 1,0 0-1,0 0 0,1 0 1,-1 0-1,0 0 1,0 0-1,0 0 0,0 0 1,1 0-1,-1 0 1,0 0-1,13 8 40,22 28-56,-20-21 43,7 5 100,0-2 0,2-1 1,0-1-1,0-1 0,2-1 1,43 17-1,170 45 388,-233-74-526,1 0 1,0 0 0,-1 1 0,0 0-1,12 7 1,-17-10 3,0 1 0,0-1 1,-1 1-1,1 0 0,0-1 0,0 1 0,-1 0 1,1-1-1,0 1 0,-1 0 0,1 0 1,-1 0-1,1 0 0,-1 0 0,0 0 0,1 0 1,-1-1-1,0 1 0,1 0 0,-1 0 0,0 0 1,0 0-1,0 0 0,0 0 0,0 0 0,0 0 1,0 0-1,0 0 0,-1 0 0,1 0 1,0 0-1,-1 0 0,1 0 0,0 0 0,-1 0 1,1 0-1,-1 0 0,1 0 0,-1-1 0,0 1 1,1 0-1,-1 0 0,0-1 0,0 1 0,1-1 1,-1 1-1,0 0 0,0-1 0,0 1 1,0-1-1,-1 1 0,-20 14 30,-1-1 0,0-1 0,-48 19 0,-84 21 114,88-31-117,66-22-25,-32 15-2475,32-13 2121,0 0 1,0 0 0,0 0 0,0 1 0,0-1-1,0 0 1,0 0 0,1 0 0,0 1-1,-1-1 1,1 0 0,0 5 0,-2 4-5348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13.467"/>
    </inkml:context>
    <inkml:brush xml:id="br0">
      <inkml:brushProperty name="width" value="0.05" units="cm"/>
      <inkml:brushProperty name="height" value="0.05" units="cm"/>
      <inkml:brushProperty name="color" value="#004F8B"/>
    </inkml:brush>
  </inkml:definitions>
  <inkml:trace contextRef="#ctx0" brushRef="#br0">430 139 384,'0'0'10304,"4"-38"-5993,-4 35-4282,0 0 0,-1 0 0,1 0 1,-1 0-1,1 0 0,-1 0 0,0 0 1,0 0-1,0 0 0,-1 0 0,1 1 0,-1-1 1,0 0-1,1 1 0,-1-1 0,0 1 0,0 0 1,-4-3-1,1 1-20,-1 0 0,1 0 0,-1 1 0,0 0 1,0 0-1,-1 0 0,1 1 0,-7-2 0,-10-1-39,-1 1-1,1 1 0,-46 0 1,61 3 24,0 0 0,0 1 0,0 0 1,-1 0-1,1 1 0,0 0 0,0 0 0,1 1 0,-1 0 1,1 0-1,-1 1 0,1 0 0,0 0 0,0 1 1,1 0-1,-1 0 0,1 0 0,0 1 0,-6 7 1,5-3 18,1 0 0,0 0 0,0 1 1,1 0-1,0 0 0,1 0 0,0 0 1,1 1-1,0 0 0,1-1 0,1 1 1,-1 20-1,1-17 84,1-1 0,0 0 0,1 0 0,1 0 0,0 0 0,1 0 0,1 0 0,0-1 1,7 16-1,-6-20-39,0 0 1,1 0 0,0 0-1,1 0 1,0-1 0,0 0 0,1-1-1,0 0 1,1 0 0,-1 0-1,1-1 1,17 8 0,-1-2 8,1-2 1,0-1-1,0-2 0,1 0 1,0-2-1,1 0 0,-1-2 1,0-1-1,1-2 1,0 0-1,32-6 0,-49 5-227,0-1-1,-1 0 0,1 0 0,0-1 1,-1-1-1,0 0 0,0 0 1,0-1-1,13-8 0,-19 10-273,1-1 1,-1 1-1,0-1 0,0 0 0,0 0 0,-1 0 1,1-1-1,-1 1 0,0-1 0,0 0 0,-1 0 1,1 0-1,-1 0 0,0 0 0,-1 0 0,1-1 1,-1 1-1,0-1 0,0 1 0,-1-7 0,1-24-3647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13.798"/>
    </inkml:context>
    <inkml:brush xml:id="br0">
      <inkml:brushProperty name="width" value="0.05" units="cm"/>
      <inkml:brushProperty name="height" value="0.05" units="cm"/>
      <inkml:brushProperty name="color" value="#004F8B"/>
    </inkml:brush>
  </inkml:definitions>
  <inkml:trace contextRef="#ctx0" brushRef="#br0">0 1 2689,'0'0'8321,"2"9"-7406,65 204 2851,-37-119-4045,-29-93 57,-1 0 0,1 1 0,-1-1 0,1 1 0,-1-1 0,0 1 0,1-1 0,-1 1 0,0-1 0,0 1 0,0-1-1,0 1 1,-1-1 0,1 1 0,0-1 0,-1 3 0,0-3 58,0-1-1,0 1 1,0-1-1,0 1 1,0-1-1,0 0 1,0 1-1,0-1 1,0 0-1,0 0 0,0 0 1,0 0-1,0 1 1,0-1-1,0-1 1,0 1-1,0 0 1,0 0-1,0 0 1,0 0-1,1-1 1,-1 1-1,0-1 1,0 1-1,0 0 1,-1-2-1,-26-13-3444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14.162"/>
    </inkml:context>
    <inkml:brush xml:id="br0">
      <inkml:brushProperty name="width" value="0.05" units="cm"/>
      <inkml:brushProperty name="height" value="0.05" units="cm"/>
      <inkml:brushProperty name="color" value="#004F8B"/>
    </inkml:brush>
  </inkml:definitions>
  <inkml:trace contextRef="#ctx0" brushRef="#br0">1 294 3858,'0'0'5682,"19"-2"-4497,300-7 2713,-316 9-3884,0 0 1,0 0 0,0 0 0,0 0 0,0 0-1,-1-1 1,1 1 0,0-1 0,0 0 0,0 0-1,0 0 1,-1 0 0,1 0 0,0 0-1,-1-1 1,0 0 0,4-2 0,-4 1 2,0 0 0,0 0 0,-1-1 0,1 1 0,-1-1 0,0 1 0,0-1 0,0 1 0,-1-1 0,1 0 0,-1 1 0,1-1 0,-2-5 0,2-13-25,-1-78-121,0 92 122,-1 0 0,-1 1 0,1-1 0,-1 0 0,-1 1 0,1-1 0,-1 1 0,-1 0 0,1 0 0,-7-9 0,7 44 77,1 44 305,-2 4 727,3-1 0,12 92 1,-5-142-1023,0-1 1,1 0 0,13 26 0,-9-23-83,11 46 1,-20-68-1159,14-38-14552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14.758"/>
    </inkml:context>
    <inkml:brush xml:id="br0">
      <inkml:brushProperty name="width" value="0.05" units="cm"/>
      <inkml:brushProperty name="height" value="0.05" units="cm"/>
      <inkml:brushProperty name="color" value="#004F8B"/>
    </inkml:brush>
  </inkml:definitions>
  <inkml:trace contextRef="#ctx0" brushRef="#br0">0 178 8548,'0'0'1032,"19"-9"204,-18 8-1194,15-7 488,0 1 1,1 1-1,-1 0 0,1 1 0,0 0 1,0 2-1,35-3 0,-50 6-509,1 0-1,-1 0 1,0 1-1,1-1 0,-1 1 1,1-1-1,-1 1 1,0 0-1,0 0 1,1 0-1,-1 0 1,0 0-1,0 0 0,0 1 1,0-1-1,0 1 1,0 0-1,-1-1 1,1 1-1,-1 0 1,1 0-1,-1 0 0,1 0 1,-1 0-1,0 0 1,0 1-1,0-1 1,0 0-1,-1 1 0,1-1 1,0 0-1,-1 1 1,0-1-1,0 1 1,0 4-1,1 2 38,-1 0 1,-1-1-1,0 1 0,0 0 0,-1 0 0,0-1 1,0 1-1,-1-1 0,-4 10 0,-23 33 305,24-44-312,0 2 1,0-1-1,1 1 1,0 0-1,1 0 0,0 0 1,1 0-1,-1 1 1,2 0-1,-4 19 1,7-28-47,0 0 0,0 0 1,0-1-1,0 1 0,0 0 1,0-1-1,0 1 0,0-1 1,0 1-1,0-1 0,0 1 0,0-1 1,1 0-1,-1 0 0,0 1 1,0-1-1,0 0 0,0 0 1,1 0-1,-1 0 0,0 0 1,0-1-1,0 1 0,1 0 1,0-1-1,5 1 54,19-1-90,-1-2-1,1 0 1,-1-1 0,0-2-1,0 0 1,-1-2 0,0 0-1,0-2 1,-1-1 0,0 0-1,29-21 1,-50 31 5,1-1 0,0 0 1,0 0-1,0 0 0,-1 0 0,1 0 1,-1-1-1,0 1 0,0-1 0,0 1 1,0-1-1,0 0 0,0 0 1,-1 0-1,1 0 0,1-6 1401,19 8-1061,-1 1 1,1 1-1,41 6 0,15 1-56,-38-6-103,-21 0-42,0 0-1,0-2 0,0 0 1,0-1-1,0-1 1,36-9-1,-49 8-82,-1 0 0,0 0-1,0 0 1,0-1 0,0 0-1,0 0 1,-1 0 0,0 0-1,0-1 1,0 0 0,0 0 0,-1 0-1,0 0 1,0 0 0,0-1-1,-1 0 1,1 1 0,-2-1 0,3-6-1,-3 6-37,1 0 0,-1 0 0,0 1 0,-1-1 0,1 0 1,-1 0-1,0 0 0,-1 0 0,1 0 0,-1 0 0,-1 1 0,1-1 0,-1 0 0,0 1 0,0-1 0,0 1 0,-1-1 0,0 1 0,-5-8 0,0 5-33,-1 0 0,1 1 0,-1 0 0,-1 0 0,1 1-1,-1 0 1,0 0 0,0 1 0,-1 1 0,0 0 0,-19-5 0,10 4-27,0 1 0,-1 1 0,0 1-1,1 1 1,-36 3 0,49-1 59,0 0 0,1 1 0,-1 0-1,1 0 1,0 1 0,-1-1 0,1 1 0,0 1-1,1-1 1,-1 1 0,1 0 0,-1 0-1,1 1 1,0-1 0,1 1 0,-1 0 0,1 1-1,0-1 1,0 1 0,-4 9 0,2-3 1,0 0 1,1 0-1,0 1 0,1 0 1,0 0-1,1 0 1,1 0-1,0 1 0,0 18 1,2-28-21,1 0 0,-1 0-1,1 0 1,1 1 0,-1-1 0,0 0 0,1 0 0,0-1 0,0 1-1,0 0 1,0-1 0,1 1 0,0-1 0,-1 0 0,1 1 0,0-1 0,1-1-1,-1 1 1,0 0 0,1-1 0,-1 0 0,5 3 0,43 17-2290,-1-12-4239,-24-9-2588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15.938"/>
    </inkml:context>
    <inkml:brush xml:id="br0">
      <inkml:brushProperty name="width" value="0.05" units="cm"/>
      <inkml:brushProperty name="height" value="0.05" units="cm"/>
      <inkml:brushProperty name="color" value="#004F8B"/>
    </inkml:brush>
  </inkml:definitions>
  <inkml:trace contextRef="#ctx0" brushRef="#br0">0 56 2561,'0'0'13542,"69"0"-13045,-36-2 447,8-1-256,1-3-384,-3 0-127,0 3-129,-1-1-48,-5 0-112,0 0-1073,-4 1-1616,0-5-2322,-8-5-1616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13.152"/>
    </inkml:context>
    <inkml:brush xml:id="br0">
      <inkml:brushProperty name="width" value="0.05" units="cm"/>
      <inkml:brushProperty name="height" value="0.05" units="cm"/>
      <inkml:brushProperty name="color" value="#004F8B"/>
    </inkml:brush>
  </inkml:definitions>
  <inkml:trace contextRef="#ctx0" brushRef="#br0">1 0 608,'0'0'5203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16.446"/>
    </inkml:context>
    <inkml:brush xml:id="br0">
      <inkml:brushProperty name="width" value="0.05" units="cm"/>
      <inkml:brushProperty name="height" value="0.05" units="cm"/>
      <inkml:brushProperty name="color" value="#004F8B"/>
    </inkml:brush>
  </inkml:definitions>
  <inkml:trace contextRef="#ctx0" brushRef="#br0">51 310 9540,'0'0'857,"3"19"1040,12 62 803,31 99-1,-41-162-2443,-16-41-368,-17-47-891,7-6-1040,-18-137 0,29 147 1727,8 55 279,-1-3 249,1 0-1,0-1 1,1 0-1,0 1 1,2-1-1,1-16 1,-1 29-162,0 0-1,0 0 1,0 1 0,0-1 0,0 0 0,1 1 0,-1-1-1,0 1 1,1-1 0,0 1 0,-1 0 0,1-1 0,0 1 0,-1 0-1,1 0 1,0 0 0,0 1 0,0-1 0,0 0 0,0 1-1,0-1 1,0 1 0,0-1 0,0 1 0,3 0 0,62-2 83,-51 2-44,4 1 18,0 1 0,0 0 0,0 2 0,-1 0 0,1 1 0,-1 1 0,0 1 0,-1 1 0,22 11 0,-32-14-40,1 0 0,-1 1 0,0 0 1,-1 0-1,1 1 0,-1 0 0,-1 0 1,1 1-1,5 9 0,-8-11-48,-1-1 0,-1 1 0,1 0-1,-1 0 1,0 0 0,0 0 0,-1 0 0,0 0 0,0 0-1,0 1 1,-1-1 0,0 0 0,0 0 0,-1 1-1,-1 8 1,0-10-9,0 1 0,0-1-1,-1 0 1,1 0 0,-1-1-1,0 1 1,-1 0 0,1-1-1,-1 0 1,0 0 0,0 0-1,0 0 1,0-1-1,-1 1 1,1-1 0,-1 0-1,0-1 1,0 1 0,0-1-1,-11 3 1,0 1 3,-1-1-1,0-1 0,0 0 1,0-1-1,-28 1 1,27-4-214,-49-1-1562,63 0 1290,-1 1 0,1-1 0,0 0-1,0 0 1,0-1 0,0 1 0,0-1-1,0 0 1,0 0 0,0 0 0,1-1-1,-7-4 1,-6-14-5412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19.478"/>
    </inkml:context>
    <inkml:brush xml:id="br0">
      <inkml:brushProperty name="width" value="0.05" units="cm"/>
      <inkml:brushProperty name="height" value="0.05" units="cm"/>
      <inkml:brushProperty name="color" value="#004F8B"/>
    </inkml:brush>
  </inkml:definitions>
  <inkml:trace contextRef="#ctx0" brushRef="#br0">1 44 5378,'0'0'6123,"3"-10"-4978,0 0-1220,6-13 1847,-5 60-345,-5 6-555,0-8-584,1-1 1,2 1-1,1-1 0,10 40 0,-7-36-1423,-6-36 847,0-1 1,0 0-1,0 0 1,0 0-1,0 0 1,0 0-1,0 1 1,-1-1 0,1 0-1,0 0 1,-1 0-1,1 0 1,-1 0-1,1 0 1,-1 0-1,1 0 1,-2 2-1,-21 5-4826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19.962"/>
    </inkml:context>
    <inkml:brush xml:id="br0">
      <inkml:brushProperty name="width" value="0.05" units="cm"/>
      <inkml:brushProperty name="height" value="0.05" units="cm"/>
      <inkml:brushProperty name="color" value="#004F8B"/>
    </inkml:brush>
  </inkml:definitions>
  <inkml:trace contextRef="#ctx0" brushRef="#br0">532 150 5811,'0'0'5770,"4"-12"-5073,7-40-68,-11 50-589,0 1 0,-1-1 0,1 1 0,0-1 0,-1 1 0,1-1 0,-1 1 0,1-1 0,-1 1 0,1 0-1,-1-1 1,0 1 0,0 0 0,0 0 0,0-1 0,0 1 0,0 0 0,0 0 0,0 0 0,0 0 0,-1 0 0,1 0 0,-3-1 0,-33-13 274,28 12-277,-22-6 9,-1 1 1,0 2-1,0 0 0,0 3 0,0 0 1,0 2-1,-1 2 0,-46 6 0,71-6 43,1 1 0,0 0-1,0 0 1,0 0 0,0 1-1,0 0 1,1 1 0,-1 0-1,1 0 1,0 0 0,0 1-1,0 0 1,1 0 0,0 0-1,-1 0 1,2 1 0,-1 0-1,1 0 1,0 1 0,0-1-1,1 1 1,0-1 0,0 1-1,1 0 1,-1 0 0,1 1-1,1-1 1,0 0 0,0 1-1,0-1 1,1 1 0,0-1-1,0 1 1,1-1 0,0 0-1,0 1 1,1-1 0,0 0-1,0 0 1,1 0 0,0 0-1,0 0 1,0-1 0,1 1-1,0-1 1,5 6 0,2 0-33,1 0 1,0 0-1,1-2 1,0 1 0,0-2-1,1 0 1,1 0-1,-1-2 1,1 1 0,21 5-1,-10-5-211,1-1 0,-1-2 0,1-1 1,0 0-1,42-2 0,-64-2-88,0-1 0,-1 1 0,1-1 0,-1 0 0,1 0 0,-1-1 0,1 1 0,-1-1 0,0 0-1,0 0 1,0 0 0,0-1 0,4-3 0,44-45-4912,-37 34 3425,9-10-1706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20.312"/>
    </inkml:context>
    <inkml:brush xml:id="br0">
      <inkml:brushProperty name="width" value="0.05" units="cm"/>
      <inkml:brushProperty name="height" value="0.05" units="cm"/>
      <inkml:brushProperty name="color" value="#004F8B"/>
    </inkml:brush>
  </inkml:definitions>
  <inkml:trace contextRef="#ctx0" brushRef="#br0">0 59 3410,'94'-43'2489,"-74"32"2206,-20 10-4589,0 1-1,0 0 0,0 0 1,0-1-1,0 1 0,0 0 1,0 0-1,1-1 0,-1 1 1,0 0-1,0 0 0,0 0 1,1 0-1,-1-1 0,0 1 1,0 0-1,0 0 1,1 0-1,-1 0 0,0 0 1,0-1-1,1 1 0,-1 0 1,0 0-1,0 0 0,1 0 1,-1 0-1,0 0 0,1 0 1,-1 0-1,0 0 0,0 0 1,1 0-1,-1 0 0,0 0 1,0 0-1,1 1 0,-1-1 1,0 0-1,0 0 0,1 0 1,-1 0-1,0 0 0,0 1 1,0-1-1,1 0 0,-1 0 1,0 0-1,0 0 0,0 1 1,0-1-1,1 0 1,-1 0-1,0 1 0,0-1 1,0 0-1,0 0 0,0 1 1,0-1-1,0 0 0,0 0 1,0 1-1,1-1 0,3 10-831,17 40 1201,-2 1 0,-2 1 0,-2 1 0,9 61 0,-24-113-611,1 1 0,0 0 1,-1 0-1,0 0 0,1-1 0,-1 1 1,0 0-1,0 0 0,0 0 1,0 0-1,0 0 0,-1-1 0,1 1 1,0 0-1,-1 0 0,1 0 1,-1-1-1,0 1 0,0 0 0,1-1 1,-1 1-1,0-1 0,-1 1 1,1-1-1,0 1 0,-2 1 0,0-2-209,1-1 0,-1 1 0,0-1 0,0 1 0,1-1 0,-1 0 0,0 0-1,0 0 1,0 0 0,0-1 0,1 1 0,-1-1 0,0 1 0,0-1 0,1 0-1,-1 0 1,-3-3 0,-29-17-5481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20.686"/>
    </inkml:context>
    <inkml:brush xml:id="br0">
      <inkml:brushProperty name="width" value="0.05" units="cm"/>
      <inkml:brushProperty name="height" value="0.05" units="cm"/>
      <inkml:brushProperty name="color" value="#004F8B"/>
    </inkml:brush>
  </inkml:definitions>
  <inkml:trace contextRef="#ctx0" brushRef="#br0">0 239 6659,'0'0'4413,"19"-2"-2676,322-6 1424,-336 7-3145,0 0 0,-1 0 0,1 0 1,-1-1-1,1 0 0,-1 0 0,1 0 0,-1-1 0,0 0 1,0 1-1,-1-1 0,1-1 0,0 1 0,-1 0 0,0-1 1,0 0-1,0 0 0,0 0 0,0 0 0,-1 0 0,3-6 1,2-5-122,0 0 0,-1 0 0,-1-1 1,7-30-1,-8 12-342,-2 13 1079,-1 41-59,-2 78 317,3 118 1557,-2-210-2913,1-1-1,-1 0 1,1 0-1,1 0 1,-1 0-1,1 0 1,2 5-1,-3-9 203,-1 1 0,1-1 0,0 1 0,0-1 0,0 1 0,0-1 0,1 0 0,-1 0 0,0 1 0,0-1 0,1 0 0,-1 0 0,1 0 0,-1-1 0,1 1 0,-1 0 0,1 0 0,-1-1 0,1 1 0,0-1 0,0 0-1,-1 1 1,1-1 0,2 0 0,10 0-6323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21.393"/>
    </inkml:context>
    <inkml:brush xml:id="br0">
      <inkml:brushProperty name="width" value="0.05" units="cm"/>
      <inkml:brushProperty name="height" value="0.05" units="cm"/>
      <inkml:brushProperty name="color" value="#004F8B"/>
    </inkml:brush>
  </inkml:definitions>
  <inkml:trace contextRef="#ctx0" brushRef="#br0">31 268 7443,'0'0'8738,"13"8"-7703,4 2-795,1-1 0,0-1-1,0-1 1,1 0 0,0-1 0,0-1 0,0-1-1,31 2 1,-29-5-156,-6 1-16,0-2 0,1 1 1,-1-2-1,0 0 0,21-5 1,-32 5-58,0-1 0,-1 1 0,1-1 0,0 1 1,-1-1-1,1 0 0,-1 0 0,0-1 0,1 1 0,-1-1 1,0 0-1,-1 0 0,1 0 0,0 0 0,-1 0 1,0 0-1,0-1 0,0 1 0,0-1 0,0 1 1,-1-1-1,1 0 0,-1 0 0,0 0 0,0-5 1,1 3-80,-1-1 0,0 0 0,0 0 0,-1 0 0,0 0 0,0 0 0,-1 0 0,0 0 0,0 0 0,-1 1 0,1-1 0,-2 0 0,1 1 0,-1-1 0,-3-6 0,0 4-45,-1 0 0,0 0-1,-1 1 1,1 0-1,-1 0 1,-1 1 0,0 0-1,-16-11 1,11 10 7,1 0 0,-1 1 0,0 1 0,-1 0 0,0 0 0,0 2 0,-30-6 0,39 9 105,0 0-1,0 1 1,0-1 0,0 1-1,0 1 1,0-1 0,0 1 0,-1 0-1,2 1 1,-1-1 0,0 1-1,0 0 1,0 0 0,1 1 0,0 0-1,-1 0 1,1 0 0,0 1-1,0 0 1,1 0 0,-1 0-1,-7 9 1,4-2 120,1 1-1,0 0 1,1 0 0,0 1-1,1-1 1,1 1 0,0 1-1,0-1 1,1 0 0,1 1-1,0 0 1,1-1-1,1 1 1,1 15 0,-1-27-259,1 1 0,-1-1 0,1 1 0,-1-1-1,1 1 1,0-1 0,0 1 0,0-1 0,1 0 0,-1 0 0,0 0 0,1 0 0,0 0 0,-1 0 0,1 0 0,0 0 0,0 0 0,0-1 0,0 1 0,0-1 0,0 0 0,0 1 0,1-1 0,-1 0 0,1 0 0,-1-1 0,3 2 0,6 1-963,0-1 1,0 0-1,-1 0 1,1-1 0,13-1-1,1 0-4961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21.750"/>
    </inkml:context>
    <inkml:brush xml:id="br0">
      <inkml:brushProperty name="width" value="0.05" units="cm"/>
      <inkml:brushProperty name="height" value="0.05" units="cm"/>
      <inkml:brushProperty name="color" value="#004F8B"/>
    </inkml:brush>
  </inkml:definitions>
  <inkml:trace contextRef="#ctx0" brushRef="#br0">0 0 9092,'0'0'7123,"27"86"-6274,-21-38-161,-2 3-464,-1-8-144,-3-6-80,0-5-48,0-10-1088,0-5-1041,0-10-1201,-17-7-1488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22.093"/>
    </inkml:context>
    <inkml:brush xml:id="br0">
      <inkml:brushProperty name="width" value="0.05" units="cm"/>
      <inkml:brushProperty name="height" value="0.05" units="cm"/>
      <inkml:brushProperty name="color" value="#004F8B"/>
    </inkml:brush>
  </inkml:definitions>
  <inkml:trace contextRef="#ctx0" brushRef="#br0">1 258 8900,'0'0'2124,"19"0"-342,251 2 432,-266-2-2201,1-1 0,-1 1 0,1-1 0,0 0 0,-1 0-1,1 0 1,-1 0 0,0-1 0,1 0 0,-1 0 0,0 0 0,0 0-1,0-1 1,0 0 0,-1 1 0,1-1 0,-1-1 0,1 1 0,-1 0-1,0-1 1,-1 0 0,1 1 0,-1-1 0,1 0 0,-1-1 0,2-3-1,3-13 2,0 0 0,-1 0 0,-1-1-1,3-30 1,2-2 245,-10 155 2588,-8-38-2712,-2-1 1,-2 0-1,-40 112 0,45-156-987,-1 0-1,0-1 0,-2 0 0,1-1 0,-23 28 0,-21 9-4789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22.519"/>
    </inkml:context>
    <inkml:brush xml:id="br0">
      <inkml:brushProperty name="width" value="0.05" units="cm"/>
      <inkml:brushProperty name="height" value="0.05" units="cm"/>
      <inkml:brushProperty name="color" value="#004F8B"/>
    </inkml:brush>
  </inkml:definitions>
  <inkml:trace contextRef="#ctx0" brushRef="#br0">0 1 8500,'0'0'5474,"0"127"-2880,0-81-914,0 1-1167,0-8-273,0-5-96,6-10-80,1-7-64,-3-10 0,-4-3-192,0 0-1105,0-1-1520,-11-3-3618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24.412"/>
    </inkml:context>
    <inkml:brush xml:id="br0">
      <inkml:brushProperty name="width" value="0.05" units="cm"/>
      <inkml:brushProperty name="height" value="0.05" units="cm"/>
      <inkml:brushProperty name="color" value="#004F8B"/>
    </inkml:brush>
  </inkml:definitions>
  <inkml:trace contextRef="#ctx0" brushRef="#br0">449 137 6739,'0'0'598,"-18"-16"295,-62-49 247,73 59-1018,0 0 0,0 1 1,0 0-1,-1 0 0,0 1 1,0 0-1,0 0 0,0 1 1,0 0-1,-1 0 0,1 1 1,-1 0-1,0 1 0,0 0 1,0 0-1,1 1 0,-1 0 1,0 0-1,0 1 0,-14 3 1,14 0-23,1-1 0,0 1-1,0 1 1,0 0 0,0 0 0,1 0 0,-1 1 0,1 0 0,1 0 0,-1 1 0,1 0 0,0 0-1,1 0 1,0 1 0,0 0 0,1 0 0,-6 13 0,3-5 119,0 1-1,1 0 1,1 0-1,1 1 1,1 0 0,0-1-1,1 1 1,1 0-1,0 0 1,2 1 0,0-1-1,4 20 1,-2-26-165,0 0 1,0-1-1,1 1 1,0-1-1,1 0 1,1 0-1,0 0 0,0-1 1,1 0-1,0 0 1,1-1-1,0 0 1,0 0-1,1-1 1,0 0-1,1 0 0,-1-1 1,20 10-1,-17-10-14,1-1-1,0-1 0,0 0 0,0 0 0,0-2 0,1 1 0,-1-2 1,1 0-1,24 0 0,-32-2-49,1 0 0,0-1 0,-1 0 0,1-1 0,-1 1 0,1-1 0,-1 0 0,0-1 0,1 0 0,-1 0-1,-1 0 1,1 0 0,0-1 0,-1 0 0,0 0 0,0-1 0,0 1 0,-1-1 0,1 0 0,-1-1 0,6-8 0,-5 3-232,1 0-1,-1 0 1,-1-1-1,0 1 1,-1-1-1,4-23 1,4-15-24,-11 50 293,1-1 0,-1 1 1,0 0-1,1 0 1,-1-1-1,1 1 1,-1 0-1,1 0 0,-1 0 1,1 0-1,-1-1 1,1 1-1,-1 0 0,1 0 1,-1 0-1,1 0 1,-1 0-1,1 0 1,-1 0-1,1 0 0,-1 1 1,1-1-1,-1 0 1,1 0-1,-1 0 1,1 0-1,-1 1 0,1-1 1,-1 0-1,0 0 1,1 1-1,-1-1 1,1 0-1,-1 1 0,0-1 1,1 1-1,-1-1 1,0 0-1,1 1 0,-1-1 1,0 1-1,1 0 1,16 17-199,1 1 269,0 0 1,1-1-1,0-1 0,2-1 0,0-1 0,27 15 1,-31-21-14,-1-1 0,2-1-1,-1-1 1,1 0 0,0-1 0,0-1 0,0 0 0,1-2 0,27 1 0,-38-2-35,1-1 1,0-1 0,-1 0 0,1 0-1,-1 0 1,1-1 0,15-6 0,-20 6-44,-1 0 1,0 0 0,0 0 0,0 0-1,0-1 1,0 1 0,0-1 0,-1 0-1,1 0 1,-1 0 0,0 0-1,0-1 1,0 1 0,0 0 0,-1-1-1,1 1 1,-1-1 0,0 0 0,0 0-1,1-5 1,0-4-83,0-1 1,-2 1-1,1-1 0,-1 0 0,-1 1 1,-1-1-1,0 1 0,0 0 0,-2-1 1,1 1-1,-2 1 0,0-1 0,0 1 1,-1-1-1,-1 1 0,0 1 0,0 0 1,-1 0-1,-11-12 0,9 11 44,-1 2 0,0-1 0,0 2 0,-1-1 0,0 2 1,0 0-1,-1 0 0,0 1 0,-1 0 0,0 1 0,0 1 0,0 0 0,0 1 0,-1 1 0,1 0 0,-1 1 0,-18-1 0,27 4 33,0-1-1,0 1 1,0 0-1,0 0 1,0 1-1,1 0 1,-1 0 0,0 0-1,1 0 1,0 1-1,-1 0 1,1 0-1,0 1 1,0-1-1,1 1 1,-1 0-1,1 1 1,0-1-1,0 1 1,0-1-1,1 1 1,-1 0-1,1 1 1,0-1-1,-2 8 1,0-3 62,2 1 0,-1-1 0,1 1 0,1 0 0,0 0 0,0 0 0,1 1 0,1-1 0,0 0 1,0 0-1,1 0 0,1 0 0,3 14 0,-3-18-47,1 0 1,0 0 0,0 0-1,1 0 1,0-1-1,0 1 1,1-1-1,-1 0 1,2 0-1,-1-1 1,0 0 0,1 1-1,0-2 1,0 1-1,0-1 1,1 0-1,0 0 1,13 5 0,-4-3 30,1 0 1,-1-1 0,1-1-1,1-1 1,-1 0 0,0-1-1,22-1 1,-21 0-63,0-1 1,0-1 0,0-1-1,-1-1 1,1 0 0,0-1-1,-1-1 1,19-8 0,-22 7 16,1 1 1,-1 1-1,1 0 1,0 1-1,0 0 1,0 1-1,1 1 1,-1 1-1,20 1 1,9 4 277,82 22 0,-125-26-278,14 3 140,1-1 1,-1 0-1,1-1 1,0 0-1,0-2 0,0 0 1,22-2-1,-34 1-121,-1-1 0,0 1 0,0-1 0,0 1 0,0-1 0,0 0 0,0 0 1,-1 0-1,1 0 0,-1 0 0,1-1 0,-1 1 0,0-1 0,0 0 0,0 0 0,0 0 0,0 0 0,-1 0 0,0 0 0,1 0 0,-1 0 0,0 0 0,0-1 0,0-5 0,2-8-38,0-1 0,-2 0 0,0-22 0,-1 39 12,-1-10 3,0 0 0,-1 0 0,0 0 0,-1 0 0,0 0 0,-1 1 1,0-1-1,-1 1 0,0 0 0,0 1 0,-1-1 0,0 1 0,-1 0 0,-13-14 0,7 9-16,-1 1-1,-1 0 1,0 0 0,-1 2 0,0 0 0,-1 1-1,-29-14 1,38 21-2,0 0-1,0 0 1,0 1-1,0-1 1,0 2-1,0-1 1,-1 1 0,1 1-1,0-1 1,-1 1-1,1 1 1,-1 0-1,1 0 1,0 0 0,0 1-1,-1 1 1,1-1-1,1 1 1,-1 0-1,0 1 1,-7 5-1,6-3 4,0 1-1,1 1 0,0-1 0,0 1 0,1 1 0,0-1 0,0 1 0,1 1 0,0-1 0,1 1 0,0 0 0,1 0 0,0 1 0,0-1 0,-3 17 0,4-14-9,0 1 1,0 0-1,2 0 1,0 0-1,0 0 1,1 0-1,1 0 1,5 26-1,-5-34 12,1 0 0,1 1 0,-1-1 0,1 0 0,0 0 0,1 0 0,0 0 0,-1-1 0,2 0 1,-1 1-1,1-1 0,-1-1 0,1 1 0,1-1 0,-1 0 0,1 0 0,-1 0 0,1-1 0,0 0 0,7 3 0,-1-2-631,0 1 1,0-2-1,0 0 0,1 0 0,16 1 1,17-3-4601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13.500"/>
    </inkml:context>
    <inkml:brush xml:id="br0">
      <inkml:brushProperty name="width" value="0.05" units="cm"/>
      <inkml:brushProperty name="height" value="0.05" units="cm"/>
      <inkml:brushProperty name="color" value="#004F8B"/>
    </inkml:brush>
  </inkml:definitions>
  <inkml:trace contextRef="#ctx0" brushRef="#br0">0 150 3762,'0'0'7203,"22"13"-4495,71 38-886,-80-44-1656,0-2 0,1 0 0,0 0 0,0-1 0,0-1 1,0 0-1,0-1 0,0-1 0,1 0 0,-1-1 0,19-2 0,8 1-75,-39 1-79,-1 0 1,1 0-1,-1 0 0,1-1 1,-1 1-1,1 0 1,0-1-1,-1 0 1,1 1-1,-1-1 1,0 0-1,1 1 0,-1-1 1,0 0-1,1 0 1,-1 0-1,0 0 1,0-1-1,0 1 1,0 0-1,0 0 0,1-3 1,0 0-35,0 0 0,0 0 1,0 0-1,-1 0 0,0-1 1,0 1-1,0 0 0,0-7 1,0 4-58,-1 0 0,0 0 0,-1 0 0,1 0 0,-1 0 0,0 0 0,-1 1 0,0-1 0,0 0 0,0 1 0,-5-9 0,1 8-34,0 0 1,-1 0-1,0 0 0,0 1 0,0 0 0,-1 0 0,0 1 0,0 0 0,-1 0 0,1 1 1,-1 0-1,0 0 0,-16-3 0,10 3 80,-1 1-1,1 0 1,-1 1 0,0 1 0,0 1 0,0 0-1,-25 4 1,36-3 68,1 0 0,0 1 1,0-1-1,0 1 0,0 0 0,0 1 0,0-1 0,0 0 0,1 1 0,-1 0 1,1 0-1,-1 0 0,1 0 0,0 1 0,1-1 0,-1 1 0,1 0 0,-1 0 1,1 0-1,0 0 0,0 0 0,1 0 0,-1 0 0,1 1 0,0-1 0,0 0 1,1 1-1,-1-1 0,1 1 0,0-1 0,0 1 0,0-1 0,1 1 0,0-1 1,0 0-1,0 1 0,0-1 0,0 0 0,1 1 0,0-1 0,0 0 0,0 0 1,1-1-1,-1 1 0,1 0 0,0-1 0,3 4 0,4 1-588,0-1 0,0-1-1,0 0 1,1-1 0,0 0 0,0 0-1,12 3 1,34 5-4524</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24.755"/>
    </inkml:context>
    <inkml:brush xml:id="br0">
      <inkml:brushProperty name="width" value="0.05" units="cm"/>
      <inkml:brushProperty name="height" value="0.05" units="cm"/>
      <inkml:brushProperty name="color" value="#004F8B"/>
    </inkml:brush>
  </inkml:definitions>
  <inkml:trace contextRef="#ctx0" brushRef="#br0">4 0 8116,'0'0'7027,"31"125"-5875,-26-62-559,-1 3-257,-2-7-240,2-8-48,-2-10-48,-2-12-384,0-10-1073,0-11-912,-23-8-896,-6 0 863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25.165"/>
    </inkml:context>
    <inkml:brush xml:id="br0">
      <inkml:brushProperty name="width" value="0.05" units="cm"/>
      <inkml:brushProperty name="height" value="0.05" units="cm"/>
      <inkml:brushProperty name="color" value="#004F8B"/>
    </inkml:brush>
  </inkml:definitions>
  <inkml:trace contextRef="#ctx0" brushRef="#br0">0 269 7732,'0'0'3521,"19"5"-2168,6 3-928,17 5 518,64 12-1,-99-24-869,15 2 94,1-1 0,25 0 0,-43-2-157,0 0 1,-1 0-1,1-1 0,0 0 1,0 1-1,-1-2 0,1 1 1,-1 0-1,1-1 0,-1 0 1,0 0-1,1 0 1,-1-1-1,0 0 0,0 1 1,5-6-1,-1-3-99,0-1 0,0 0 0,-1 0 0,0 0 0,-1-1-1,-1 0 1,0 0 0,3-18 0,3-15-826,3-51-1,-11 72 945,-4 234 5155,3-93-4419,-2-76-682,1 0 0,12 73-1,-11-102-252,9 53-46,-11-62-59,0 0-1,0 1 1,0-1 0,0 0 0,0 0-1,0 0 1,0 1 0,-1-1 0,1 0-1,-1 0 1,1 0 0,-1 0 0,0 0-1,0 0 1,0 0 0,0 0 0,0 0-1,-1 0 1,1-1 0,-1 1 0,1 0-1,-1-1 1,-2 3 0,-28 5-7254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26.892"/>
    </inkml:context>
    <inkml:brush xml:id="br0">
      <inkml:brushProperty name="width" value="0.05" units="cm"/>
      <inkml:brushProperty name="height" value="0.05" units="cm"/>
      <inkml:brushProperty name="color" value="#004F8B"/>
    </inkml:brush>
  </inkml:definitions>
  <inkml:trace contextRef="#ctx0" brushRef="#br0">424 179 5587,'0'0'4266,"-9"-17"-3592,-32-56-313,39 69-314,-1 1 1,0-1 0,-1 0 0,1 1-1,-1 0 1,1-1 0,-1 1-1,0 1 1,0-1 0,0 1 0,-1-1-1,1 1 1,-1 0 0,1 1-1,-9-3 1,0 2 76,0 0-1,1 1 0,-27 1 1,22 1-7,8-2-36,1 1 0,-1 0 0,1 1 0,-1 0 0,1 1 0,0-1 0,-1 1 0,1 1 0,0 0 0,1 0 0,-1 1 0,0-1 0,1 2 0,0-1 0,0 1 0,0 0 0,1 0 0,-1 1 0,1 0 0,1 0 0,-1 1 0,1-1 0,0 1 0,0 1 0,1-1 0,0 0 0,1 1 0,-1 0 0,1 0 0,1 0 0,0 0 1,0 0-1,0 0 0,0 13 0,1-11-7,0 0 1,1 0 0,0-1 0,0 1 0,1 0 0,0 0 0,1-1 0,0 1 0,1 0-1,0-1 1,0 0 0,1 0 0,0 0 0,1 0 0,0-1 0,0 1 0,1-1 0,0 0 0,0-1-1,1 0 1,0 0 0,0 0 0,0-1 0,1 0 0,0 0 0,1-1 0,11 6 0,-3-3-17,0 0 1,0-1 0,0-1 0,1-1 0,0-1 0,0 0 0,0-1 0,0-1 0,36-1 0,-51-1-57,0 0 0,0-1 0,0 1 0,0-1 0,-1 0 0,1 0 0,0 0 1,0 0-1,-1 0 0,1 0 0,-1-1 0,1 1 0,-1-1 0,0 0 0,1 0 0,-1 0 0,0 0 0,0 0 0,0 0 0,-1-1 0,1 1 0,0-1 0,-1 1 0,0-1 0,1 0 0,-1 1 1,0-4-1,5-11-253,-1 0-1,-1 0 1,3-28 0,1-4-555,-8 48 807,1 1 1,-1-1-1,0 1 0,0 0 0,1-1 0,-1 1 0,0-1 0,1 1 0,-1 0 0,1-1 0,-1 1 1,0 0-1,1 0 0,-1-1 0,1 1 0,-1 0 0,1 0 0,-1 0 0,1-1 0,-1 1 1,1 0-1,-1 0 0,1 0 0,-1 0 0,1 0 0,-1 0 0,1 0 0,-1 0 0,1 0 0,-1 0 1,1 0-1,-1 0 0,0 1 0,1-1 0,-1 0 0,1 0 0,-1 0 0,1 1 0,-1-1 1,1 0-1,-1 1 0,1-1 0,19 13-41,-6 1 171,2-1-1,0-1 0,0-1 0,1 0 0,1-1 1,0-1-1,0-1 0,0 0 0,1-2 1,1 0-1,-1-1 0,1-1 0,-1 0 1,1-2-1,24 1 0,-41-3-119,0-1 0,-1 1-1,1 0 1,-1-1 0,1 1 0,-1-1 0,1 0-1,-1 0 1,1 0 0,-1 0 0,0 0 0,1 0-1,-1-1 1,0 1 0,0-1 0,0 0 0,0 1 0,0-1-1,2-3 1,-1 0-1,1 0-1,-1 0 0,0-1 1,-1 1-1,1-1 1,-1 0-1,0 0 0,1-6 1,1-12-88,-1 0 0,-1-1 0,-1-28 0,-1 50 49,0-7-28,-1 1-1,0 1 1,0-1 0,-1 0-1,0 0 1,0 0 0,-1 1-1,0-1 1,-1 1 0,0 0 0,0 0-1,-1 0 1,0 1 0,0-1-1,-1 1 1,0 1 0,0-1-1,0 1 1,-1 0 0,-11-8-1,9 8 37,-1 0-1,0 1 0,0 0 1,-1 1-1,1 0 1,-1 0-1,0 1 0,0 0 1,0 1-1,0 1 0,-1 0 1,1 0-1,0 1 0,-1 0 1,1 1-1,-13 2 1,19-1 31,-1-1 1,0 1 0,1 0-1,0 1 1,-1-1 0,1 1-1,0 0 1,0 0 0,1 0 0,-1 1-1,0 0 1,1 0 0,0 0-1,0 0 1,1 1 0,-1 0 0,1 0-1,0 0 1,0 0 0,0 0-1,1 0 1,0 1 0,0-1-1,0 1 1,1-1 0,-1 1 0,1 0-1,0 9 1,0-6 38,1 0-1,0 1 1,0-1-1,0 1 1,2-1-1,-1 0 1,1 1-1,0-1 1,1 0 0,0 0-1,0 0 1,1-1-1,1 1 1,-1-1-1,1 0 1,0 0 0,7 7-1,-2-6 5,0 0 0,1-1 0,-1 0 0,2-1 0,-1 0 0,1-1 0,0 0 0,0-1 0,0-1 0,22 6 0,-17-6-28,0-1 0,0-1 0,0 0 1,0-1-1,1-1 0,-1-1 0,30-4 0,-32 1-17,0 0-1,28-14 1,-31 13-11,0 0 1,0 1 0,0 0-1,0 1 1,20-3-1,16 4 88,88 9 0,-8 0 698,-124-8-757,-1 1 1,1-1 0,0 1-1,0-1 1,-1 0-1,1 0 1,0-1-1,-1 1 1,1-1 0,-1 0-1,0 0 1,0 0-1,0 0 1,0-1-1,0 1 1,0-1 0,0 0-1,-1 0 1,1 1-1,-1-2 1,0 1-1,0 0 1,0 0-1,0-1 1,-1 1 0,1-1-1,-1 0 1,1-6-1,0 3-33,0 0-1,-1 0 0,0 0 1,0-1-1,-1 1 1,0 0-1,0 0 0,-1 0 1,0-1-1,0 1 0,0 0 1,-1 0-1,0 0 0,-1 1 1,-3-9-1,-3 2-61,0 0-1,-1 0 1,0 2-1,-1-1 1,0 1-1,-1 1 1,0 0-1,0 0 1,-28-14-1,29 17 23,0 1-1,-1 1 0,0 0 0,0 0 1,0 2-1,0-1 0,-1 2 1,1-1-1,-1 2 0,0 0 0,0 0 1,-23 2-1,29 1 40,0 0 0,-1 1 0,1 0 1,0 0-1,0 0 0,0 1 0,1 0 0,-1 0 0,1 0 0,0 1 1,0 0-1,1 1 0,-1-1 0,1 1 0,0 0 0,1 0 0,0 0 1,0 1-1,0 0 0,-3 7 0,1-1 2,1 0 0,0 0 0,0 1 0,2-1 0,0 1-1,0 0 1,1 0 0,1 0 0,0 0 0,2 16 0,0-25-5,0 1 0,0-1 0,0 0 0,1 0 0,0-1 0,0 1 0,0 0 0,0-1 0,1 1 0,0-1 0,0 0 0,0 1-1,0-2 1,1 1 0,-1 0 0,1-1 0,0 1 0,0-1 0,1 0 0,-1 0 0,9 3 0,-2-1-661,0 0-1,0-1 0,0-1 1,1 0-1,0 0 0,-1-1 1,1-1-1,18 0 1,22-1-5939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27.224"/>
    </inkml:context>
    <inkml:brush xml:id="br0">
      <inkml:brushProperty name="width" value="0.05" units="cm"/>
      <inkml:brushProperty name="height" value="0.05" units="cm"/>
      <inkml:brushProperty name="color" value="#004F8B"/>
    </inkml:brush>
  </inkml:definitions>
  <inkml:trace contextRef="#ctx0" brushRef="#br0">1 1 7924,'0'0'4017,"33"132"-3008,-27-85-625,-4-2-304,-2-3 128,0-6-208,0-8 0,0-10-512,0-6-1217,0-27-2737,0-17 544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27.566"/>
    </inkml:context>
    <inkml:brush xml:id="br0">
      <inkml:brushProperty name="width" value="0.05" units="cm"/>
      <inkml:brushProperty name="height" value="0.05" units="cm"/>
      <inkml:brushProperty name="color" value="#004F8B"/>
    </inkml:brush>
  </inkml:definitions>
  <inkml:trace contextRef="#ctx0" brushRef="#br0">0 315 1745,'0'0'8185,"23"-3"-6507,-11 2-1459,32-3 724,0 1-1,50 4 1,-86 0-861,11 1 68,-1 0-1,0-1 1,1-1-1,-1-1 1,19-4-1,-31 4-138,0 0 0,-1-1 1,0 0-1,1-1 0,-1 1 0,0-1 0,0 0 0,0 0 0,-1 0 0,1-1 0,-1 0 0,1 1 0,-1-2 0,-1 1 0,1 0 0,0-1 0,-1 0 0,0 0 0,0 0 0,2-7 0,1-6-195,0 0 0,-2 0 0,-1 0 1,0 0-1,-1-1 0,-1 0 0,0 1 0,-2-1 1,-3-25-1,-2 27 864,-4 24-166,-5 26-284,0 31 208,2 0 0,4 1 0,-3 100 0,-13 92-925,23-244-60,0-1 0,-1 0 0,-1 0-1,0 0 1,0 0 0,-1 0 0,-1-1 0,0 0 0,0 0-1,-9 10 1,-34 23-6629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27.950"/>
    </inkml:context>
    <inkml:brush xml:id="br0">
      <inkml:brushProperty name="width" value="0.05" units="cm"/>
      <inkml:brushProperty name="height" value="0.05" units="cm"/>
      <inkml:brushProperty name="color" value="#004F8B"/>
    </inkml:brush>
  </inkml:definitions>
  <inkml:trace contextRef="#ctx0" brushRef="#br0">1 1 7331,'0'0'6291,"6"132"-4706,-6-82-561,4-3-287,-2-6-481,4-8-176,-1-6-32,-3-7-48,-2-5 0,0-4-32,0 2-1073,0-4-2096,-9-5-1793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28.623"/>
    </inkml:context>
    <inkml:brush xml:id="br0">
      <inkml:brushProperty name="width" value="0.05" units="cm"/>
      <inkml:brushProperty name="height" value="0.05" units="cm"/>
      <inkml:brushProperty name="color" value="#004F8B"/>
    </inkml:brush>
  </inkml:definitions>
  <inkml:trace contextRef="#ctx0" brushRef="#br0">314 170 5827,'0'0'7166,"4"-8"-6539,0 3-440,-1-1 1,-1 0-1,1 0 0,-1 0 1,0-1-1,1-7 1,-3 11-140,1 0 1,-1 1-1,0-1 1,0 0-1,-1 1 1,1-1-1,-1 0 1,1 1-1,-1-1 1,0 1-1,0-1 1,0 1-1,0 0 1,0-1-1,0 1 1,-1 0-1,1 0 1,-1-1-1,0 1 1,0 1-1,1-1 1,-5-3-1,-4-2-49,0 1 0,0 0 0,-1 0 0,0 1 0,0 0-1,0 1 1,-1 1 0,1 0 0,-1 0 0,0 1 0,0 0-1,0 1 1,0 1 0,0 0 0,-22 3 0,29-2 24,0 0 0,1 0 0,-1 1 0,0 0 0,1 0 0,0 0 0,-1 0 0,1 1 0,0 0 0,0 0 0,0 0 0,1 0 0,-1 1 1,1-1-1,0 1 0,0 0 0,0 0 0,0 0 0,1 0 0,-1 0 0,1 1 0,0-1 0,0 1 0,-1 9 0,-3 4 295,2 0 0,1 1 0,0-1 0,1 1 0,1 22-1,0-35-280,1 0-1,0 0 1,0 0-1,1 0 1,-1 1-1,1-1 1,1 0-1,-1 0 1,1 0-1,0-1 1,1 1-1,-1 0 0,1-1 1,0 1-1,1-1 1,-1 0-1,1 0 1,0 0-1,0-1 1,1 1-1,-1-1 1,1 0-1,0 0 1,0-1-1,0 0 0,1 0 1,-1 0-1,1 0 1,0-1-1,-1 0 1,1 0-1,12 2 1,-2 0-59,1-1 0,0-1 0,1-1 1,-1 0-1,0-1 0,0-1 0,0-1 1,0 0-1,32-9 0,-37 7-578,0-1-1,0 0 0,0 0 0,-1-1 1,20-14-1,-22 13-492,-1-1-1,1 1 1,-2-2 0,1 1-1,-1-1 1,0 0 0,6-12-1,9-19-5205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28.990"/>
    </inkml:context>
    <inkml:brush xml:id="br0">
      <inkml:brushProperty name="width" value="0.05" units="cm"/>
      <inkml:brushProperty name="height" value="0.05" units="cm"/>
      <inkml:brushProperty name="color" value="#004F8B"/>
    </inkml:brush>
  </inkml:definitions>
  <inkml:trace contextRef="#ctx0" brushRef="#br0">42 0 7908,'0'0'6803,"0"123"-5219,0-67-751,2 0-657,-2-6-64,0-5-112,0-9-272,0-10-1617,-4-11-1136,-15-12-17,-1-3-671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29.333"/>
    </inkml:context>
    <inkml:brush xml:id="br0">
      <inkml:brushProperty name="width" value="0.05" units="cm"/>
      <inkml:brushProperty name="height" value="0.05" units="cm"/>
      <inkml:brushProperty name="color" value="#004F8B"/>
    </inkml:brush>
  </inkml:definitions>
  <inkml:trace contextRef="#ctx0" brushRef="#br0">1 286 8548,'0'0'6371,"19"-3"-5776,30-2-357,98-15 549,-128 17-732,1-1 1,-1-1-1,0-1 1,0-1-1,23-11 1,-35 13-51,0 1 1,-1-1 0,0 0 0,0 0-1,0 0 1,-1-1 0,0 0 0,0 0-1,0 0 1,-1-1 0,0 0-1,0 0 1,4-12 0,-3 5-162,-1 1 1,-1-1-1,0 0 1,-1 0-1,0-1 1,-1-21-1,-1 35 914,0 31-459,0 22 145,0 120 1082,0-59-4956,1-106-1503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29.697"/>
    </inkml:context>
    <inkml:brush xml:id="br0">
      <inkml:brushProperty name="width" value="0.05" units="cm"/>
      <inkml:brushProperty name="height" value="0.05" units="cm"/>
      <inkml:brushProperty name="color" value="#004F8B"/>
    </inkml:brush>
  </inkml:definitions>
  <inkml:trace contextRef="#ctx0" brushRef="#br0">8 381 10565,'0'0'1937,"20"4"480,57 8-480,122 4 0,-163-15-1740,-21 0-132,0 0 0,0-2 0,0 1-1,30-7 1,-42 7-47,0-1 0,1 0 0,-1-1-1,0 1 1,0 0 0,0-1 0,0 0-1,0 0 1,-1 0 0,1 0 0,0 0 0,-1 0-1,1-1 1,-1 1 0,0-1 0,0 0-1,0 0 1,0 1 0,-1-1 0,1-1-1,-1 1 1,1 0 0,-1 0 0,0 0-1,0-1 1,-1 1 0,1-4 0,1-4-32,-2 1 1,1-1 0,-1 1-1,-1-1 1,0 1-1,0-1 1,-1 1-1,0-1 1,-1 1 0,0 0-1,-1 0 1,0 0-1,-9-16 1,4 13-27,0 0 0,-1 1-1,0 0 1,-1 0 0,0 1 0,-1 0 0,0 1-1,-23-14 1,21 15-10,-1 1 1,0 0-1,0 2 0,-1-1 0,0 2 0,-30-7 0,39 11 36,0 0 0,0 0 0,0 0 0,0 1 0,0 0 0,0 0 0,0 1 0,0 0 0,0 0 0,0 0 0,0 1-1,1 0 1,-1 1 0,1-1 0,-1 1 0,1 1 0,0-1 0,-9 8 0,7-4 20,0 1 0,1 1 1,0 0-1,0 0 0,1 0 0,1 1 0,-1-1 1,2 2-1,-1-1 0,1 0 0,1 1 0,0 0 1,-3 19-1,5-24-22,0 0 0,1-1-1,-1 1 1,1 0 0,0 0 0,1 0 0,0 0 0,0 0-1,0 0 1,0 0 0,1-1 0,0 1 0,0-1 0,1 1-1,-1-1 1,1 0 0,1 0 0,-1 0 0,0 0 0,1-1-1,0 1 1,0-1 0,1 0 0,-1 0 0,1 0 0,10 5-1,-6-4-501,1-2-1,-1 1 1,1-1 0,0-1-1,0 1 1,0-2-1,0 1 1,16-1-1,32 0-4851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13.870"/>
    </inkml:context>
    <inkml:brush xml:id="br0">
      <inkml:brushProperty name="width" value="0.05" units="cm"/>
      <inkml:brushProperty name="height" value="0.05" units="cm"/>
      <inkml:brushProperty name="color" value="#004F8B"/>
    </inkml:brush>
  </inkml:definitions>
  <inkml:trace contextRef="#ctx0" brushRef="#br0">248 146 7379,'0'0'7433,"1"-17"-6830,-1-54-248,0 69-354,-1 0 0,1-1-1,-1 1 1,0 0 0,0-1 0,0 1 0,0 0-1,0 0 1,-1 0 0,1 0 0,0 0 0,-1 0 0,0 0-1,1 0 1,-1 1 0,0-1 0,0 0 0,0 1-1,0 0 1,0-1 0,0 1 0,0 0 0,-1 0 0,1 0-1,0 1 1,-1-1 0,1 0 0,0 1 0,-1 0-1,-3-1 1,-1 0-23,-3-2 38,0 1 0,0 1 0,0-1 0,0 2 0,0 0 0,0 0 0,0 0 0,-1 1 0,-13 4 0,20-4 30,1 0-1,-1 0 1,0 1-1,1-1 1,-1 1-1,1 0 1,-1 0-1,1 0 1,0 0-1,0 1 1,0-1 0,0 1-1,1 0 1,-1 0-1,1 0 1,-1 0-1,1 0 1,0 1-1,0-1 1,1 1-1,-1-1 1,1 1-1,0 0 1,-1-1-1,2 1 1,-1 0-1,0 4 1,0-2-24,0-1-1,1 1 1,0-1 0,0 1 0,0-1-1,1 1 1,0 0 0,0-1 0,0 1-1,1-1 1,-1 0 0,1 0 0,4 6-1,-3-5-12,2 0-1,-1-1 1,1 0-1,0 0 1,0 0-1,0 0 1,1-1-1,0 0 1,-1 0-1,10 4 0,1 0-321,1 0-1,0-1 0,0 0 0,1-2 0,0 0 0,27 4 0,-30-7-1055,0-1 0,0 0-1,0-1 1,29-5-1,-8-6-3317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30.058"/>
    </inkml:context>
    <inkml:brush xml:id="br0">
      <inkml:brushProperty name="width" value="0.05" units="cm"/>
      <inkml:brushProperty name="height" value="0.05" units="cm"/>
      <inkml:brushProperty name="color" value="#004F8B"/>
    </inkml:brush>
  </inkml:definitions>
  <inkml:trace contextRef="#ctx0" brushRef="#br0">0 42 7764,'0'0'8291,"33"149"-7602,-26-91-321,-5-1-224,2-6-128,-2-8-16,-2-14-16,0-10-560,0-12-945,0-21-4818,0-18 1089</inkml:trace>
  <inkml:trace contextRef="#ctx0" brushRef="#br0" timeOffset="1">108 234 5186,'0'0'6849,"23"0"-5334,8-1-1124,-15 0-187,1 1 1,-1 1 0,1 0 0,-1 1 0,30 8 0,-14-4 50,-1-1 0,1-2 0,-1-1 0,35-3 0,-61 1-251,0 0 0,0-1 1,-1 0-1,1 0 0,-1 0 1,1 0-1,-1-1 0,1 0 1,-1 0-1,0 0 0,0 0 1,0-1-1,0 1 0,0-1 1,0 0-1,-1-1 0,0 1 0,1 0 1,-1-1-1,0 0 0,-1 0 1,1 0-1,-1 0 0,0 0 1,0 0-1,0 0 0,0-1 1,-1 1-1,2-8 0,2-11-236,-1-1 0,-1 0 0,-1 0 0,-2-35 0,0 41 209,-25 93 1466,-16 127 55,34-149-1661,-2-1-1,-3 0 1,-2 0 0,-2-2-1,-23 52 1,32-89-768,-1 1 0,0-1 0,-1-1 0,0 1-1,-1-1 1,0-1 0,-23 20 0,-31 12-6603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30.402"/>
    </inkml:context>
    <inkml:brush xml:id="br0">
      <inkml:brushProperty name="width" value="0.05" units="cm"/>
      <inkml:brushProperty name="height" value="0.05" units="cm"/>
      <inkml:brushProperty name="color" value="#004F8B"/>
    </inkml:brush>
  </inkml:definitions>
  <inkml:trace contextRef="#ctx0" brushRef="#br0">0 1 10277,'0'0'4850,"21"136"-4194,-8-80-544,-1-2-112,-2 2-256,-3-9-2801,-7-12-2978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31.311"/>
    </inkml:context>
    <inkml:brush xml:id="br0">
      <inkml:brushProperty name="width" value="0.05" units="cm"/>
      <inkml:brushProperty name="height" value="0.05" units="cm"/>
      <inkml:brushProperty name="color" value="#004F8B"/>
    </inkml:brush>
  </inkml:definitions>
  <inkml:trace contextRef="#ctx0" brushRef="#br0">413 171 3650,'0'0'5898,"3"-15"-5236,0-5-392,0 8 64,-1 0 0,-1-1 0,0-20 0,-1 30-261,-1 1 1,0-1-1,1 1 0,-1-1 0,0 1 1,0 0-1,0-1 0,0 1 1,-1 0-1,1-1 0,-1 1 0,1 0 1,-1 0-1,0 0 0,0 1 1,0-1-1,0 0 0,0 1 0,0-1 1,0 1-1,0 0 0,-1-1 1,1 1-1,-1 0 0,1 1 0,-5-2 1,-4-2-13,0 1 0,0 1 0,0 0 0,-22-1 0,14 3-46,1 0 1,-1 1 0,1 1-1,-1 1 1,1 0-1,0 1 1,-29 11-1,39-12 113,1 1-1,-1 0 0,1 0 1,0 1-1,1-1 0,-1 2 0,1-1 1,0 1-1,0 0 0,0 0 1,1 0-1,0 1 0,0 0 1,1 0-1,0 0 0,0 0 0,0 1 1,1 0-1,-3 13 0,3-11-6,1 0-1,0 0 1,0 0-1,1 0 1,1 0-1,0 0 1,0 1-1,1-1 0,0 0 1,1 0-1,0 0 1,0 0-1,1-1 1,1 1-1,-1-1 1,2 1-1,7 12 1,-6-13-85,1-1 0,0 0 0,0 0 0,1 0-1,0-1 1,0 0 0,1-1 0,0 0 0,0 0 0,0-1 0,1 0 0,0-1 0,0 0 0,0-1 0,0 1 0,18 1 0,-10-1 21,1-1 0,-1-1 0,1-1-1,-1-1 1,1-1 0,-1 0 0,36-8 0,-43 6-410,0 0 1,0-1-1,0-1 1,0 0-1,16-10 1,-18 9-709,0-1 1,-1 0-1,1-1 1,-1 0-1,-1 0 1,11-13-1,6-16-5003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31.654"/>
    </inkml:context>
    <inkml:brush xml:id="br0">
      <inkml:brushProperty name="width" value="0.05" units="cm"/>
      <inkml:brushProperty name="height" value="0.05" units="cm"/>
      <inkml:brushProperty name="color" value="#004F8B"/>
    </inkml:brush>
  </inkml:definitions>
  <inkml:trace contextRef="#ctx0" brushRef="#br0">25 0 7267,'0'0'7172,"0"144"-5268,0-79-719,0-2-673,9-5-336,-1-7-64,-2-12-112,-2-11-16,-4-12-384,0-6-672,-4-10-1473,-17 0-1217,-6-8-1024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31.987"/>
    </inkml:context>
    <inkml:brush xml:id="br0">
      <inkml:brushProperty name="width" value="0.05" units="cm"/>
      <inkml:brushProperty name="height" value="0.05" units="cm"/>
      <inkml:brushProperty name="color" value="#004F8B"/>
    </inkml:brush>
  </inkml:definitions>
  <inkml:trace contextRef="#ctx0" brushRef="#br0">1 278 9861,'0'0'2099,"20"0"292,18 1-1571,127-3 1311,-146 0-2048,1 0 0,-1 0 0,0-2 0,0-1 0,0 0 0,29-13 0,-43 16-75,-1-1 0,0 0-1,0 0 1,0 0 0,0-1 0,0 0 0,-1 1 0,1-1 0,-1 0 0,0-1 0,0 1-1,-1 0 1,1-1 0,-1 0 0,0 1 0,0-1 0,0 0 0,-1 0 0,1-6-1,1-10-246,-1 1 0,-1-1-1,-2-31 1,0 14-180,-16 98 1150,8 3-80,3 1 0,1 85 0,5-139-608,1-1 0,0 1-1,0 0 1,5 16 0,10 3-2004,-15-28 1535,0 0 0,0 0 0,0 0 0,0 0 0,1 0 0,-1-1 1,0 1-1,1 0 0,-1 0 0,0-1 0,1 1 0,-1-1 0,1 0 1,-1 1-1,1-1 0,-1 0 0,3 0 0,5 0-6932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32.498"/>
    </inkml:context>
    <inkml:brush xml:id="br0">
      <inkml:brushProperty name="width" value="0.05" units="cm"/>
      <inkml:brushProperty name="height" value="0.05" units="cm"/>
      <inkml:brushProperty name="color" value="#004F8B"/>
    </inkml:brush>
  </inkml:definitions>
  <inkml:trace contextRef="#ctx0" brushRef="#br0">0 191 4258,'0'0'13425,"17"3"-12953,-6-1-404,-5-2-48,1 1 0,-1 0 0,0 0 0,0 1 1,10 4-1,-14-5-7,0 0 1,0 0-1,0 0 1,-1 0 0,1 0-1,-1 0 1,1 1-1,-1-1 1,1 1-1,-1-1 1,0 1 0,1-1-1,-1 1 1,0 0-1,0 0 1,-1-1-1,1 1 1,0 0 0,0 0-1,-1 0 1,1 0-1,-1 0 1,0 0-1,0 0 1,1 4 0,-3 19 127,0 1 0,-2-1 1,-1 0-1,-1 0 1,-10 27-1,13-40-139,0 0 0,1 1-1,1-1 1,0 1 0,0 13 0,1-25-2,1-1 0,-1 1 0,0 0 0,1-1 0,-1 1 1,0-1-1,1 1 0,-1 0 0,1-1 0,-1 0 1,1 1-1,0-1 0,-1 1 0,1-1 0,-1 0 0,1 1 1,0-1-1,-1 0 0,1 1 0,0-1 0,-1 0 0,1 0 1,0 0-1,-1 0 0,1 0 0,0 0 0,0 0 1,-1 0-1,2 0 0,29 0 80,-23 0-43,10 0-103,0-2-1,0 0 0,0-1 1,-1-1-1,1 0 1,-1-1-1,27-13 0,5-6-1132,54-37 1,-54 31 425,-40 27 1005,-1 1 0,0 0 0,1 0 0,-1 1 0,1 0 0,0 0 0,0 1 0,-1 0 0,1 1 0,10 1 0,14 0-49,65 1 142,-59 0-74,0-2 0,1-1 0,55-9 0,-87 7-216,1 0 0,-1-1 0,-1 0 0,1 0 0,0-1 0,-1 0 0,1 0 0,-1-1 0,0 0 0,-1 0 0,1-1 0,-1 1 0,0-1 0,-1-1 0,1 1 0,6-12 0,-9 14-59,-1 0-1,0 0 1,0 0-1,0 0 0,-1 0 1,0-1-1,1 1 1,-1-1-1,-1 1 1,1-1-1,-1 1 1,0-1-1,0 1 1,0-1-1,0 1 1,-1-1-1,0 1 1,0-1-1,0 1 0,0 0 1,-1-1-1,0 1 1,1 0-1,-2 0 1,1 0-1,0 0 1,-1 0-1,0 1 1,0-1-1,0 1 1,-5-5-1,-9-7-168,-1 1-1,0 0 1,-1 1-1,0 1 1,-1 1-1,0 1 1,-1 1-1,0 0 0,0 2 1,-1 0-1,0 2 1,0 0-1,-1 2 1,-41-2-1,55 5 242,0 1 0,0 0-1,0 1 1,0 0 0,1 1-1,-1-1 1,1 2-1,0-1 1,0 1 0,0 0-1,0 1 1,0 0-1,1 0 1,0 1 0,0 0-1,1 0 1,0 0 0,0 1-1,-6 8 1,6-7 42,0 0 0,1 1 0,0 0 0,0 0 0,1 0 0,0 0 0,1 1 0,0-1 1,1 1-1,-1 0 0,2 0 0,0 0 0,0 0 0,0 0 0,2 1 0,1 18 0,-1-25-91,1 1 0,-1-1-1,1 0 1,0 0 0,0 1-1,1-1 1,-1-1 0,1 1-1,0 0 1,0-1 0,0 1-1,0-1 1,0 0 0,1 0-1,0 0 1,-1 0 0,1-1-1,0 0 1,0 1 0,1-1-1,-1-1 1,0 1 0,9 1-1,2 1-710,0-1 1,0-1-1,0 0 0,0-1 0,1 0 0,15-3 0,19-4-5411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33.031"/>
    </inkml:context>
    <inkml:brush xml:id="br0">
      <inkml:brushProperty name="width" value="0.05" units="cm"/>
      <inkml:brushProperty name="height" value="0.05" units="cm"/>
      <inkml:brushProperty name="color" value="#004F8B"/>
    </inkml:brush>
  </inkml:definitions>
  <inkml:trace contextRef="#ctx0" brushRef="#br0">1 295 10501,'0'0'5010,"3"18"-3607,7 55-251,2 91-1,-12-39-1378,-1-125 156,1 0-1,0 0 1,-1 0 0,1 0-1,0 0 1,-1 0-1,1 0 1,0 0 0,-1 0-1,1 0 1,0 0-1,0 0 1,-1 0 0,1 0-1,0-1 1,-1 1 0,1 0-1,0 0 1,0 0-1,-1 0 1,1-1 0,0 1-1,0 0 1,-1 0 0,1-1-1,0 1 1,0 0-1,0 0 1,0-1 0,-1 1-1,1 0 1,0 0-1,0-1 1,0 1 0,0 0-1,0-1 1,0 1 0,0 0-1,0-1 1,0 1-1,0 0 1,0 0 0,0-1-1,0 1 1,0 0 0,0-1-1,0 1 1,0-1-1,9-189-7646,0 117 8625,34-141 0,-40 201-504,1 0 0,1 0 0,0 0 0,0 1-1,2-1 1,-1 1 0,14-17 0,-15 23-197,1 0 1,-1 1-1,1 0 1,-1 1-1,1-1 1,1 1-1,-1 0 0,1 0 1,-1 1-1,1 0 1,0 0-1,0 1 1,1 0-1,-1 0 1,11-1-1,3-1 294,-1 2 0,1 0-1,0 1 1,-1 1 0,35 5 0,-50-4-492,0-1 0,-1 2 1,1-1-1,-1 0 0,0 1 0,0 0 1,1 0-1,-1 0 0,0 0 0,0 1 1,-1 0-1,1 0 0,-1 0 0,1 0 1,-1 0-1,0 1 0,0-1 0,0 1 1,-1 0-1,1 0 0,-1 0 0,0 0 1,0 0-1,0 0 0,-1 1 0,0-1 1,0 1-1,0-1 0,0 1 0,0-1 1,-1 7-1,1-4-17,-1 0 1,-1 0 0,1-1-1,-1 1 1,0 0-1,0 0 1,-1-1-1,0 1 1,0-1 0,0 0-1,-1 0 1,0 1-1,0-2 1,-8 12-1,3-8 15,-1 0 0,1-1 0,-1 0 0,-1 0-1,0-1 1,0 0 0,-18 9 0,8-6-98,-1-1-1,0-1 1,-1-1 0,0 0-1,0-2 1,-24 3 0,9-4-1573,-47 0 1,43-8-1146,10-16-882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33.394"/>
    </inkml:context>
    <inkml:brush xml:id="br0">
      <inkml:brushProperty name="width" value="0.05" units="cm"/>
      <inkml:brushProperty name="height" value="0.05" units="cm"/>
      <inkml:brushProperty name="color" value="#004F8B"/>
    </inkml:brush>
  </inkml:definitions>
  <inkml:trace contextRef="#ctx0" brushRef="#br0">0 0 15911,'0'0'2225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34.616"/>
    </inkml:context>
    <inkml:brush xml:id="br0">
      <inkml:brushProperty name="width" value="0.05" units="cm"/>
      <inkml:brushProperty name="height" value="0.05" units="cm"/>
      <inkml:brushProperty name="color" value="#004F8B"/>
    </inkml:brush>
  </inkml:definitions>
  <inkml:trace contextRef="#ctx0" brushRef="#br0">305 181 7443,'0'0'4851,"-1"-15"-4286,-1 2-524,0 2 161,1 1 0,0-1 0,0 0 0,1 1 0,3-20 0,-2 26-141,-1 1 1,1 0 0,0 0-1,1-1 1,-1 1 0,0 0-1,1 0 1,0 0-1,0 1 1,-1-1 0,2 0-1,-1 1 1,0-1-1,1 1 1,-1-1 0,1 1-1,-1 0 1,1 0 0,0 1-1,0-1 1,0 0-1,0 1 1,0 0 0,1 0-1,5-2 1,-4 2-38,0-1 0,1 1-1,-1 0 1,1 1 0,-1-1 0,1 1 0,-1 0 0,1 0 0,-1 1 0,0 0-1,1 0 1,-1 0 0,1 1 0,-1-1 0,0 1 0,0 0 0,0 1 0,0-1-1,9 7 1,-10-4-3,1 0-1,-1 0 1,0 0-1,0 0 0,0 0 1,-1 1-1,0 0 1,0 0-1,0-1 0,-1 2 1,1-1-1,-2 0 1,1 0-1,-1 1 0,0-1 1,1 11-1,-1-6 10,-1 1-1,1 0 1,-2 0 0,0-1-1,0 1 1,-1 0-1,0-1 1,-1 1 0,0-1-1,-1 0 1,-1 0-1,0 0 1,0-1 0,-1 0-1,0 0 1,0 0-1,-1 0 1,-1-1 0,0-1-1,-9 9 1,-2 3-37,-1-1 0,-1-2-1,-1 0 1,0-1 0,-1-1 0,-1-1 0,0-1-1,-1-2 1,0 0 0,-1-2 0,0 0 0,-1-2 0,0-1-1,0-1 1,-52 3 0,97-23-679,-7 11 730,0 1-1,0 0 0,0 1 0,1 0 1,-1 0-1,1 1 0,0 1 0,-1 0 1,19 3-1,12 3 436,54 17 1,16 2 105,-66-18-429,-1-2-1,1-3 1,88-5-1,-132 3-143,-1-1 1,0 0-1,1 1 0,-1-1 1,0 0-1,0 0 1,0 0-1,1 0 0,-1 0 1,0 0-1,0 0 0,-1 0 1,1 0-1,0 0 0,0-1 1,0 1-1,-1 0 1,1-1-1,-1 1 0,1 0 1,-1-1-1,1 1 0,-1-1 1,0 1-1,0 0 0,1-1 1,-1 1-1,-1-3 1,1-55 14,-1 38-120,0 14-118,1 0-1,1 0 0,-1-1 0,1 1 0,0 0 1,1 0-1,0 0 0,3-8 0,-2 10-450,0-1-1,0 1 0,0 0 1,1 1-1,0-1 1,7-6-1,17-15-6457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34.991"/>
    </inkml:context>
    <inkml:brush xml:id="br0">
      <inkml:brushProperty name="width" value="0.05" units="cm"/>
      <inkml:brushProperty name="height" value="0.05" units="cm"/>
      <inkml:brushProperty name="color" value="#004F8B"/>
    </inkml:brush>
  </inkml:definitions>
  <inkml:trace contextRef="#ctx0" brushRef="#br0">0 1 10885,'0'0'6979,"12"23"-6451,96 193 366,-85-173-816,12 26-86,-35-69-29,0 0 1,0 0-1,0 0 1,0 0 0,0 0-1,0 1 1,0-1-1,0 0 1,0 0-1,0 0 1,0 0 0,0 0-1,0 0 1,0 0-1,0 0 1,0 1 0,0-1-1,0 0 1,0 0-1,0 0 1,0 0 0,0 0-1,0 0 1,0 0-1,0 0 1,0 0 0,0 1-1,0-1 1,0 0-1,0 0 1,0 0 0,0 0-1,0 0 1,0 0-1,0 0 1,-1 0-1,1 0 1,0 0 0,0 0-1,0 1 1,0-1-1,0 0 1,0 0 0,0 0-1,0 0 1,0 0-1,0 0 1,-1 0 0,1 0-1,0 0 1,0 0-1,0 0 1,0 0 0,0 0-1,0 0 1,0 0-1,0 0 1,-1 0 0,1 0-1,0 0 1,0 0-1,0 0 1,0 0-1,0 0 1,0 0 0,0 0-1,0-1 1,-12-5-1207,-10-13-732,-5-17-1997,-2-7-900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2:56.858"/>
    </inkml:context>
    <inkml:brush xml:id="br0">
      <inkml:brushProperty name="width" value="0.05" units="cm"/>
      <inkml:brushProperty name="height" value="0.05" units="cm"/>
      <inkml:brushProperty name="color" value="#004F8B"/>
    </inkml:brush>
  </inkml:definitions>
  <inkml:trace contextRef="#ctx0" brushRef="#br0">0 6 5715,'0'0'2937,"26"-1"-1411,166-4 574,-173 6-1805,1-1 0,0 2 1,-1 1-1,1 0 0,-1 2 1,0 0-1,-1 1 0,21 9 0,-29-10-99,0 0-1,0 1 1,-1 0-1,1 1 0,-2 0 1,1 0-1,-1 1 1,0 0-1,0 0 0,-1 1 1,-1 0-1,1 0 0,-1 1 1,-1 0-1,8 17 1,-13-26-288,12 25-261,0-14-5717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14.202"/>
    </inkml:context>
    <inkml:brush xml:id="br0">
      <inkml:brushProperty name="width" value="0.05" units="cm"/>
      <inkml:brushProperty name="height" value="0.05" units="cm"/>
      <inkml:brushProperty name="color" value="#004F8B"/>
    </inkml:brush>
  </inkml:definitions>
  <inkml:trace contextRef="#ctx0" brushRef="#br0">16 1 5026,'0'0'6361,"0"25"-5086,-7 169 824,6-189-2048,-4 55 284,2 0-1,8 91 0,0-138-1736,4-17 780,11-28 153,-15 22-68,7-8-161,-1 0-114,1 0 0,19-21-1,-28 35 953,0 1-1,0 0 0,0 0 1,1 0-1,-1 0 0,1 0 1,0 1-1,0 0 0,0-1 1,0 1-1,0 1 0,0-1 1,1 1-1,-1 0 0,1 0 1,8-1-1,-12 2-16,0 0 0,1 0 1,-1 1-1,0-1 0,1 1 0,-1-1 1,0 1-1,0-1 0,1 1 0,-1 0 0,0 0 1,0-1-1,0 1 0,0 0 0,0 0 1,0 0-1,0 0 0,0 0 0,0 0 1,-1 1-1,1-1 0,0 0 0,0 2 1,13 37 709,-8-22-235,2 4-195,0-1 0,2 0 0,23 36 0,-31-52-489,2 0-1,-1-1 1,0 0-1,1 0 0,0 0 1,0 0-1,0-1 1,1 1-1,-1-1 0,1 0 1,-1 0-1,1-1 1,0 1-1,0-1 0,1 0 1,-1-1-1,0 1 1,0-1-1,1 0 0,-1 0 1,1-1-1,6 0 1,-9 0-26,0-1-1,-1 0 1,1 0 0,0-1 0,-1 1 0,1 0 0,-1-1 0,0 0 0,1 1-1,-1-1 1,0 0 0,0 0 0,0 0 0,0-1 0,0 1 0,-1 0 0,1-1 0,1-3-1,27-54-1701,-26 50 1554,46-121 7,-46 128 3756,1 10-2487,2 16-1235,-6-20 614,4 11-96,0 0-1,1 0 1,0-1 0,1 0-1,1 0 1,0-1 0,1 0-1,20 22 1,-21-26-792,1 0 0,1 0 0,0 0 0,0-1 0,0-1 0,21 10 0,-7-9-3362,-6-6-1982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35.370"/>
    </inkml:context>
    <inkml:brush xml:id="br0">
      <inkml:brushProperty name="width" value="0.05" units="cm"/>
      <inkml:brushProperty name="height" value="0.05" units="cm"/>
      <inkml:brushProperty name="color" value="#004F8B"/>
    </inkml:brush>
  </inkml:definitions>
  <inkml:trace contextRef="#ctx0" brushRef="#br0">0 108 6867,'0'0'4528,"19"-17"-3072,67-50-373,-80 64-993,0-1 0,0 1-1,1 1 1,0-1-1,0 1 1,-1 0-1,1 1 1,0-1 0,0 1-1,1 1 1,-1-1-1,0 1 1,14 2-1,5-1 282,2-1 11,1 2 0,0 1 0,-1 0 0,0 3 0,0 0 0,48 18 0,-67-21-367,0 1 0,0 0 1,0 1-1,-1 0 1,1 0-1,-1 1 1,0 0-1,-1 0 1,1 0-1,-1 1 0,0 1 1,-1-1-1,0 1 1,0 0-1,-1 0 1,0 1-1,0 0 1,-1 0-1,0 0 0,-1 0 1,0 0-1,0 1 1,1 12-1,-3-16-11,-1 0-1,0 1 0,0-1 0,0 0 1,-1 0-1,0 0 0,0 0 1,0 0-1,-1 0 0,0 0 1,0 0-1,-1 0 0,0-1 1,0 1-1,-3 4 0,-1-1 5,0-2-1,0 1 0,0-1 0,-1 0 1,0 0-1,0-1 0,-1 0 0,-12 7 1,-5 0-68,-1-2 0,-1 0 0,0-2 1,0-1-1,-43 7 0,20-9-592,-96-1 0,126-5 387,13 0 2,1-1 1,-1 1-1,1-1 0,-1 0 0,1-1 0,-13-4 0,19 6 136,-1-1-1,1 1 1,0-1 0,-1 0 0,1 1-1,0-1 1,0 0 0,0 0 0,0 0-1,0 0 1,0 0 0,0 0-1,0 0 1,0 0 0,0 0 0,0 0-1,1-1 1,-1 1 0,0 0 0,1-1-1,-1 1 1,1 0 0,-1-1 0,1 1-1,0 0 1,0-1 0,0 1 0,0-1-1,0 1 1,0-1 0,0 1 0,0 0-1,0-1 1,1 1 0,-1-1 0,0 1-1,1 0 1,-1-1 0,1 1-1,0 0 1,-1 0 0,3-3 0,21-25-4361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35.720"/>
    </inkml:context>
    <inkml:brush xml:id="br0">
      <inkml:brushProperty name="width" value="0.05" units="cm"/>
      <inkml:brushProperty name="height" value="0.05" units="cm"/>
      <inkml:brushProperty name="color" value="#004F8B"/>
    </inkml:brush>
  </inkml:definitions>
  <inkml:trace contextRef="#ctx0" brushRef="#br0">445 80 7684,'0'0'8756,"-18"-13"-8228,-62-38-376,74 48-150,0 1 1,0 0 0,-1 0-1,1 0 1,-1 0 0,1 1-1,-1 0 1,0 1 0,1-1-1,-1 1 1,0 1 0,0-1-1,1 1 1,-12 3 0,11-3-3,-6 2 44,1 1 1,-1 0 0,0 0-1,1 2 1,0-1-1,0 2 1,1-1 0,0 2-1,0-1 1,0 1-1,1 1 1,0 0 0,-16 20-1,20-22 37,0 1 0,1 0 1,0 0-1,0 1 0,0-1 0,1 1 0,1 0 0,-1 1 0,1-1 0,1 1 0,0-1 0,0 1 1,1-1-1,0 1 0,1 0 0,0 0 0,1 0 0,0-1 0,3 18 0,0-19-33,-1 1-1,2 0 1,-1-1-1,1 0 1,0 0 0,1 0-1,-1-1 1,2 0-1,-1 0 1,1 0-1,0-1 1,0 0 0,1 0-1,0-1 1,15 8-1,-3-2 34,1-1 0,0-1 0,1-1-1,0 0 1,32 5 0,-31-9-70,0-1-1,0-1 1,0-1 0,31-3-1,-52 2-34,0-1-1,1 0 1,-1 0-1,0 0 0,0 0 1,0 0-1,1 0 0,-1 0 1,0 0-1,-1-1 1,1 1-1,0-1 0,0 0 1,-1 0-1,1 1 0,0-1 1,-1 0-1,0 0 0,0 0 1,1 0-1,-1-1 1,0 1-1,-1 0 0,1 0 1,0-1-1,-1 1 0,1 0 1,-1-1-1,0 1 1,0-5-1,1-1-166,-1 1-1,0 0 1,0-1 0,-1 1 0,0 0 0,0-1-1,-1 1 1,1 0 0,-5-9 0,-3 2-178,0-1 1,-1 1 0,-1 1 0,0 0-1,-1 1 1,-1 0 0,-26-20-1,-2-3 3206,68 35-1732,13 0-774,0 3 0,40 7 0,-62-7-1244,0 2 1,0 0-1,29 12 0,-22-2-4820,-7 3-2404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36.083"/>
    </inkml:context>
    <inkml:brush xml:id="br0">
      <inkml:brushProperty name="width" value="0.05" units="cm"/>
      <inkml:brushProperty name="height" value="0.05" units="cm"/>
      <inkml:brushProperty name="color" value="#004F8B"/>
    </inkml:brush>
  </inkml:definitions>
  <inkml:trace contextRef="#ctx0" brushRef="#br0">0 511 7587,'0'0'10912,"6"-7"-9927,112-172-682,-86 125-353,2 2-1,2 1 1,49-54-1,-77 97 43,0 1 0,0 0 0,1 0 0,0 0 0,0 1 0,15-7 0,-22 11 5,0 1 1,1 0-1,-1 0 0,1 1 0,0-1 1,-1 0-1,1 1 0,0 0 0,-1-1 1,1 1-1,0 0 0,-1 0 0,1 1 1,0-1-1,-1 0 0,1 1 0,-1 0 1,1 0-1,-1-1 0,1 2 0,-1-1 1,1 0-1,-1 0 0,0 1 0,0-1 1,0 1-1,1 0 0,-2-1 0,1 1 1,0 0-1,0 0 0,1 3 0,14 22 122,-1 1 0,-1 1 0,-1 0 0,-2 1 0,10 39 0,-11-33 320,2-1 0,1 0 1,29 51-1,-38-80 155,-2 1-2703,-17-8-1392,-19-10-1194,-12-8-3069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36.452"/>
    </inkml:context>
    <inkml:brush xml:id="br0">
      <inkml:brushProperty name="width" value="0.05" units="cm"/>
      <inkml:brushProperty name="height" value="0.05" units="cm"/>
      <inkml:brushProperty name="color" value="#004F8B"/>
    </inkml:brush>
  </inkml:definitions>
  <inkml:trace contextRef="#ctx0" brushRef="#br0">1 6 12486,'0'0'6211,"108"0"-4211,-28 0-703,12 0-593,-3 0-127,-9 0-129,-13-2-320,-24 0-128,-18 2-96,-17 0-688,-30-1-14055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43.122"/>
    </inkml:context>
    <inkml:brush xml:id="br0">
      <inkml:brushProperty name="width" value="0.05" units="cm"/>
      <inkml:brushProperty name="height" value="0.05" units="cm"/>
      <inkml:brushProperty name="color" value="#CC0066"/>
    </inkml:brush>
  </inkml:definitions>
  <inkml:trace contextRef="#ctx0" brushRef="#br0">561 145 1361,'0'0'6445,"6"-6"-5644,1 1-462,-5 3-153,0 0 1,1 1-1,-1-1 0,0 0 0,-1 0 0,1 0 0,0-1 0,-1 1 0,1 0 0,-1-1 0,1 1 0,0-4 0,-1 3 22,0 1 1,0-1-1,0 1 0,-1 0 1,1-1-1,-1 0 0,1 1 1,-1-1-1,0 1 0,0-1 0,0 1 1,-1-1-1,1 1 0,-1-1 1,1 1-1,-1-1 0,0 1 0,0-1 1,0 1-1,-2-4 0,1 3-137,-1 0-1,0 0 0,1 1 0,-1-1 0,0 0 1,-1 1-1,1 0 0,0 0 0,-1 0 1,1 0-1,-1 0 0,-3 0 0,-6-2-125,0 0 1,1 2-1,-1-1 0,0 2 0,0-1 1,-24 2-1,28 2 57,0 0 0,0 0 0,0 1-1,1 0 1,-1 0 0,1 1 0,0 0 0,0 0 0,-10 8 0,-69 56 45,71-54-36,7-6 2,0 1 1,0 0-1,1 0 0,0 0 1,1 1-1,0 1 0,0-1 0,1 1 1,0 0-1,1 0 0,1 1 1,-7 23-1,6-7 83,1 0 0,1 1 0,2-1 1,2 42-1,0-60-73,0 0 1,1-1-1,-1 1 1,2-1-1,-1 1 1,2-1 0,-1 0-1,1 0 1,0-1-1,1 1 1,0-1-1,7 10 1,-1-5 50,0-1 0,1 0 0,0-1 0,1 0 0,0-1 0,23 14-1,1-4 53,0-2 0,2-1-1,0-2 1,73 17-1,-68-22-88,-43-10 118,-1 0-136,0 2-6,0-2 30,0 1-35,0 0-24,-82 17-504,67-17 556,-1-1 1,0 0-1,0-2 0,0 1 1,0-2-1,0 0 1,1-1-1,-26-10 0,34 11-43,1 0 0,0 0 0,0 0 0,0-1 0,0 0 0,1 0 0,0-1 0,-1 0 0,2 1 0,-1-2 0,0 1 0,1 0 0,0-1 0,1 0 0,-1 0 0,1 0-1,0 0 1,0-1 0,1 1 0,0-1 0,0 0 0,-1-12 0,2-4 0,1 0 1,1-1-1,1 1 0,1-1 0,1 1 1,1 0-1,1 1 0,2-1 0,0 1 0,1 1 1,1 0-1,0 0 0,2 0 0,24-30 1,-30 43-18,0 1 0,1 0 1,0 0-1,1 1 1,-1-1-1,1 2 0,0-1 1,0 1-1,1 1 1,0-1-1,17-5 0,3 2-24,1 1-1,44-5 0,-13 2 60,-44 10 0,-16 0 87,-21-6-124,-7-2-26,-1 1 0,0 1 0,0 1 1,0 2-1,-1 1 0,0 1 1,-30 4-1,50-3 41,0 1-1,0 0 1,0 1-1,0 0 1,0 1 0,0 0-1,1 0 1,-1 1-1,1 0 1,0 0 0,0 1-1,0 0 1,1 0-1,0 1 1,0 0 0,0 0-1,1 1 1,-1 0-1,2 0 1,-1 0 0,1 1-1,0-1 1,1 1-1,-7 17 1,4-8 5,0 1 0,2 0 0,0 1 0,2-1 0,-1 1 0,2-1 0,1 1 0,0 0 0,1 0 0,2 0 0,3 25 0,-2-33 15,0-1 0,1 0 0,0 0 0,1 0 0,0 0 0,0-1 1,1 0-1,0 0 0,0 0 0,1-1 0,1 0 0,-1 0 1,1 0-1,18 11 0,-5-4 25,2-1 1,0-1-1,0-1 1,1-1-1,27 9 1,-16-11 66,-34-8 86,-14-8 104,-3-6-318,1-1 1,1-1-1,0 0 1,1-1-1,1 0 0,0-1 1,1-1-1,1 0 1,1 0-1,0-1 1,2 0-1,0 0 1,1-1-1,1 0 1,1 0-1,-3-36 1,7 42 8,0-1 0,1 0 1,1 0-1,0 1 0,1-1 0,1 1 1,6-17-1,-7 24-8,1-1 1,0 1-1,1 0 0,-1 0 0,1 0 0,1 0 1,-1 1-1,1 0 0,0 0 0,1 1 1,-1 0-1,1 0 0,0 0 0,10-4 0,-9 4 18,-1 1 0,-1 1-1,1 0 1,-1 0 0,1 0 0,0 0-1,0 1 1,0 1 0,11-3 0,-36-8-67,5 10 20,1 0 0,0 1 0,-1 0 0,1 1 0,-1 1 0,1 0 0,-1 0 0,1 2 0,0-1 0,-18 7 0,4 1 43,1 1 0,1 1-1,-40 25 1,58-33 2,1 1 0,0-1-1,0 1 1,0 0-1,0 0 1,1 0-1,0 1 1,0 0-1,0 0 1,1 0-1,0 0 1,0 0-1,1 0 1,0 1-1,0-1 1,0 1-1,-1 9 1,0 11 15,1-1-1,2 1 1,2 29 0,-1-37 42,0-9-12,1 0-1,0-1 1,0 1 0,1-1 0,0 0 0,1 0-1,0 0 1,1 0 0,-1 0 0,2-1 0,-1 0 0,1 0-1,0-1 1,1 1 0,0-1 0,0-1 0,0 1 0,1-1-1,14 8 1,-4-3 36,0 0 0,1-2 0,1 0 0,-1-1-1,1-1 1,1-1 0,-1-1 0,26 4 0,-46-10-51,0 1 1,0 0 0,1 0 0,-1-1-1,0 1 1,0 0 0,0-1 0,1 1-1,-1 0 1,0-1 0,0 1 0,0 0-1,0-1 1,0 1 0,0-1 0,0 1-1,0 0 1,0-1 0,0 1 0,0 0-1,0-1 1,0 1 0,0-1 0,0 1-1,0 0 1,0-1 0,0 1 0,-1 0-1,1-1 1,0 1 0,0 0 0,0-1-1,-1 1 1,1 0 0,0 0 0,0-1-1,-1 1 1,1 0 0,0 0 0,-1-1-1,-13-23-144,11 20 179,-28-46-358,2-1 0,-38-95 0,55 114 259,2 0 1,2-1-1,1 0 1,1 0-1,2-1 1,0-43-1,4 73 11,0 0 0,0-1 0,1 1-1,-1 0 1,1-1 0,0 1-1,0 0 1,0 0 0,1 0-1,-1 0 1,1 0 0,0 0-1,3-5 1,1 3-90,0-1 0,1 1 1,0 0-1,0 1 0,11-8 0,-13 9 94,1 0 0,-1 1 0,1 0 0,0 0 0,0 0 0,0 1 0,0-1 0,0 1 0,9-1-1,-13 3 41,-2-2 10,0 2 166,0 0-40,-32-2-155,20 3 7,1 0 0,0 1 0,-1 0 0,1 1 0,0 0 0,0 1 0,-11 5 0,-76 42 49,70-35-53,18-11-2,0 1 0,1 0 1,0 1-1,0 0 0,0 0 0,-8 10 1,13-12-9,0 0 1,1 0 0,-1 0 0,1 1-1,0 0 1,0-1 0,1 1 0,0 0-1,0 0 1,0 1 0,1-1 0,-1 10 0,-1 2 50,2 0 0,0-1 0,1 1 0,0 0 1,2-1-1,0 1 0,1-1 0,0 0 0,2 1 1,0-2-1,1 1 0,1-1 0,15 29 0,-8-25 22,1-1-1,1 0 0,0-1 0,2-1 1,0 0-1,1-2 0,0 0 0,1-1 1,1-1-1,0-1 0,1-1 1,36 14-1,-53-23-266,42 21 744,-25-2-4799,-21-15-786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44.677"/>
    </inkml:context>
    <inkml:brush xml:id="br0">
      <inkml:brushProperty name="width" value="0.05" units="cm"/>
      <inkml:brushProperty name="height" value="0.05" units="cm"/>
      <inkml:brushProperty name="color" value="#CC0066"/>
    </inkml:brush>
  </inkml:definitions>
  <inkml:trace contextRef="#ctx0" brushRef="#br0">736 97 2401,'0'0'6176,"-3"-13"-5535,-10-44-63,12 55-500,0 0 0,0 1-1,0-1 1,0 0 0,-1 0-1,1 1 1,0-1 0,-1 1-1,0 0 1,1-1 0,-1 1-1,0 0 1,0 0 0,0 0-1,1 0 1,-1 0-1,0 1 1,0-1 0,0 0-1,0 1 1,-1 0 0,1-1-1,0 1 1,0 0 0,0 0-1,0 0 1,0 0 0,0 1-1,0-1 1,-3 1-1,-2-1 83,-52 0 214,1 2-1,-1 2 1,-85 19 0,125-19-344,0 1-1,1 1 1,0 1 0,0 0-1,0 2 1,1 0-1,0 1 1,1 0 0,0 1-1,1 1 1,0 1 0,1 0-1,0 1 1,-18 23 0,23-24 60,1 1 0,0-1 1,1 1-1,0 0 1,1 1-1,1-1 1,0 1-1,1 1 1,1-1-1,0 0 1,1 1-1,0 0 1,2 22-1,1-26-20,0 0 0,1 1 1,0-1-1,1 0 0,1 0 0,-1 0 0,2 0 0,0-1 0,0 1 1,1-1-1,1-1 0,0 1 0,0-1 0,1 0 0,0-1 0,1 0 1,10 8-1,-6-6-13,1-1 0,0 0 1,1-1-1,0-1 1,1-1-1,-1 0 0,31 9 1,0-5-363,68 7 0,-15-2-4995,-84-13 1330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50.326"/>
    </inkml:context>
    <inkml:brush xml:id="br0">
      <inkml:brushProperty name="width" value="0.05" units="cm"/>
      <inkml:brushProperty name="height" value="0.05" units="cm"/>
      <inkml:brushProperty name="color" value="#CC0066"/>
    </inkml:brush>
  </inkml:definitions>
  <inkml:trace contextRef="#ctx0" brushRef="#br0">694 182 784,'0'0'5451,"7"-24"6021,-7 15-11739,-4 4 334,0 0-1,0 0 1,-1 0-1,1 0 1,-1 1-1,0 0 1,-1 0-1,1 1 1,-1-1-1,1 1 1,-1 0-1,0 1 1,-6-3-1,-8-2-82,0 1 0,-36-6 0,36 9 5,0 0 0,-1 2 0,1 0 1,-1 2-1,0 0 0,1 1 0,0 1 0,0 1 0,0 1 0,0 1 1,0 0-1,1 1 0,-35 20 0,30-14 22,6-4-30,1 1-1,1 0 1,-1 1 0,-15 15-1,27-22 22,1 1 0,0 0 0,0 0 0,0 0-1,1 0 1,-1 0 0,1 1 0,1-1-1,-1 1 1,1 0 0,0 0 0,0 0 0,1 0-1,0 0 1,0 0 0,0 0 0,1 9 0,0-1 30,2 1 0,0-1 0,1 0 0,0 0 0,1 0 0,0 0 0,1-1 0,1 1 0,0-1 0,1 0 0,1-1 0,0 0 0,16 20 0,-10-15-11,0-1 0,0 0 0,1-1 1,1-1-1,1 0 0,0-1 0,1-1 1,0-1-1,1 0 0,0-1 0,0-1 0,1-1 1,0-1-1,1-1 0,0 0 0,0-2 0,0 0 1,0-2-1,32 1 0,-42-3-4,0-1-1,0 0 1,0-1-1,0 0 1,0 0-1,0-1 1,19-8-1,-8-1-14,0 0 1,28-21-1,-48 31-12,57-44-647,-56 43 635,0 0-1,0 0 1,0 0 0,-1 0-1,0 0 1,1-1 0,-1 1-1,0-1 1,-1 0-1,1 1 1,-1-1 0,1 0-1,-1 0 1,0 0 0,0-7-1,-1 11 50,0 2-229,0 1 187,0-1 0,-1 1-1,1-1 1,-1 1 0,0-1 0,0 1 0,0-1-1,0 0 1,0 1 0,0-1 0,-1 0 0,1 0-1,-1 0 1,1 0 0,-1 0 0,0 0 0,0 0-1,-3 2 1,-41 32 146,33-29-97,0 0-1,-1-1 1,0 0 0,0-1 0,-1 0 0,0-2 0,1 0 0,-1 0-1,-17 0 1,-24 0-86,-61-6 0,84 2-113,24 0 118,0 0-1,1-1 1,-1 0-1,1 0 1,-1-1-1,1 0 0,0-1 1,0 0-1,1 0 1,-1 0-1,1-1 1,0 0-1,0-1 1,0 1-1,1-1 1,0-1-1,0 1 1,1-1-1,-1 0 1,1 0-1,1-1 1,0 1-1,0-1 1,0 0-1,1 0 0,-4-13 1,-8-46-245,-9-51 38,22 104 159,0 0 0,1 0 1,1 0-1,1 0 1,0 0-1,3-16 0,-3 27 84,1-1 0,-1 1-1,1-1 1,0 1 0,0 0 0,0-1-1,1 1 1,-1 0 0,1 0-1,-1 1 1,1-1 0,0 0-1,4-1 1,48-32-18,-36 25 24,-3 1 9,0 2 0,1 0 0,0 1 0,0 1 0,0 1 0,1 0 0,32-4 0,5 4 170,69 2 1,-91 3-132,-28 1-36,1 0-1,-1 0 0,0 0 0,0 1 1,0 0-1,0 0 0,-1 0 0,1 0 0,-1 1 1,1 0-1,-1 0 0,0 0 0,0 0 1,7 8-1,-9-8 722,-29-6-485,-1-5-216,-2-2-60,0 1 0,-1 1 0,0 2 0,0 2 0,-34-2 0,41 6 18,1-1-14,0 1 0,0 0 0,0 2 1,1 1-1,-1 1 0,1 0 1,-44 16-1,48-12 4,-1 1 1,2 0-1,-1 2 1,2-1-1,-1 2 1,-22 21-1,33-26 10,0-1 0,0 1 0,0 1 0,1-1 0,0 1 0,0 0 0,1 0 0,0 0 0,1 1 0,-1-1 0,2 1 0,-1 0 0,1 0 0,1 0 0,-1 0 0,1 14 0,1-16 50,0-1 1,1 1-1,-1-1 1,2 1-1,-1-1 1,0 0-1,1 1 0,1-1 1,-1 0-1,1 0 1,0 0-1,0 0 1,0-1-1,1 1 1,0-1-1,0 0 0,0 0 1,1 0-1,0-1 1,8 7-1,15 12 110,0-1-1,2-1 1,57 30-1,-70-42-88,2-1-1,-1-1 1,1-1-1,0 0 1,0-1-1,1-1 1,0-1 0,28 0-1,-26-2-31,-1-1 0,1-1 0,-1-1 0,1 0 0,-1-2 0,0-1 0,-1-1 0,1 0 0,-1-1 0,0-2 0,-1 0 0,0-1 0,25-17 0,-9-3-309,-31 27-122,-21 19 286,6-5 134,0-1 1,-1-1-1,0 0 1,-1-1-1,0 0 1,0-1 0,-1 0-1,0-1 1,0-1-1,0 0 1,-21 4 0,4-4-17,0-1 0,0-1 0,0-2 1,-49-4-1,67 1-54,0-1 0,0 0-1,0-1 1,1 0 0,-1-1 0,1 0 0,0-1 0,0 0-1,1-1 1,-19-15 0,14 9-124,0 0 0,1-1 0,1-1 0,0 0-1,1-1 1,-14-23 0,24 34 139,0 0 0,1-1 0,-1 0 0,1 0 0,0 1 1,1-1-1,-1 0 0,1-1 0,1 1 0,-1 0 0,1 0 0,0 0 0,0 0 0,1 0 0,0-1 0,0 1 0,0 0 1,1 0-1,3-8 0,2-2-79,1 0 1,0 1 0,1-1-1,1 1 1,16-18-1,-9 12 69,0 1-1,1 1 1,2 0 0,28-21-1,-38 32 34,2 1 0,-1 1 0,0 0 0,1 1 0,0 0 0,1 0 0,-1 1-1,1 1 1,0 0 0,24-1 0,-2 3 157,1 1 1,-1 2-1,0 2 0,55 13 0,-82-16-118,-3 0 11,0-1 0,0 1-1,0 0 1,0 1 0,0-1-1,8 5 1,-13-6 190,-16 0-122,-14 0-62,-174 8 79,181-6-124,-1 2 1,1 1-1,-1 1 0,2 1 0,-1 1 1,-32 16-1,18-6 32,13-6-49,1 0-1,1 1 1,-32 25 0,48-34 31,1 1 0,0 0 0,0 0 0,0 1 0,1 0 0,-1-1 0,2 1 0,-1 0 0,0 1 0,1-1 0,1 1 0,-1 0 1,1-1-1,0 1 0,0 0 0,1 0 0,-1 12 0,1-12 39,1 1 0,0-1 0,1 0 0,-1 1 0,2-1 0,-1 0 0,1 0 0,0 0 0,0 0 0,1 0 0,-1 0 0,2 0 0,-1-1 0,1 1 0,0-1 0,0 0 0,1-1 0,0 1 0,0-1 0,0 1 0,1-2 0,-1 1 0,10 5 0,10 7 68,1-2 0,1-1 0,0 0 0,1-3 1,1 0-1,0-1 0,0-2 0,1-1 0,-1-2 0,2-1 0,-1-1 0,0-1 0,0-2 0,1-1 0,37-6 0,-59 5-84,1 0-1,-1-1 1,0 0-1,0-1 1,11-6-1,0 1 65,-107 34-621,59-14 552,-1-2-1,0-2 1,-59 9 0,74-15-74,0 0 0,0-1 0,0 0 1,0-2-1,1 1 0,-1-2 0,0 0 0,1 0 0,0-1 0,-24-11 0,24 9-50,0-1-1,0-1 0,1 0 0,0 0 0,-21-20 0,27 22 57,1-1-1,1 1 0,-1-1 0,1 1 1,0-1-1,0 0 0,1-1 0,0 1 0,0-1 1,1 1-1,0-1 0,-2-14 0,0-9-231,2-1 0,0 1 1,2-1-1,6-44 0,-4 67 255,1 0 1,0 1-1,0 0 1,1-1-1,0 2 1,1-1-1,-1 0 1,1 1-1,1 0 1,0 0-1,0 0 1,0 1-1,1 0 0,8-7 1,-7 7 7,0 0-1,0 1 1,1-1 0,-1 2 0,1-1-1,0 1 1,0 1 0,1-1 0,-1 2-1,1-1 1,0 1 0,16-1 0,197 19 736,-126-13-320,-67-3-329,-28 0 9,-47 2-128,-44-2-351,-94 14 1,148-9 360,0 1 0,0 2 0,1 2 0,0 1 0,-54 25 0,82-32 34,-1 0-1,1 0 1,-1 0-1,1 1 1,1 0 0,-1 1-1,1-1 1,0 1-1,0 0 1,1 0-1,-1 1 1,1-1 0,1 1-1,-1 0 1,1 0-1,0 0 1,1 0 0,0 1-1,0-1 1,1 1-1,-1-1 1,2 1-1,-1-1 1,1 1 0,0 0-1,1-1 1,0 1-1,0 0 1,3 9-1,-1-8 50,0 0-1,0 0 0,1-1 0,0 0 1,1 1-1,-1-2 0,2 1 1,-1 0-1,1-1 0,0 0 0,1-1 1,0 1-1,8 6 0,4 1 72,1 0 0,0 0-1,41 19 1,-35-23 31,-1-1 0,1 0 0,0-2-1,1-2 1,0 0 0,41 2 0,33-5-4950,-95-2 1404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7:58.894"/>
    </inkml:context>
    <inkml:brush xml:id="br0">
      <inkml:brushProperty name="width" value="0.05" units="cm"/>
      <inkml:brushProperty name="height" value="0.05" units="cm"/>
      <inkml:brushProperty name="color" value="#CC0066"/>
    </inkml:brush>
  </inkml:definitions>
  <inkml:trace contextRef="#ctx0" brushRef="#br0">502 147 608,'0'0'8311,"15"-3"-7572,57-16 1811,-74 15 944,-11-15-3130,-1 7-317,-1 1 1,0 0-1,-1 0 1,0 2-1,0 0 1,-22-8-1,27 12-46,-1 1 0,0 1 0,0 0-1,0 0 1,0 2 0,-1-1 0,1 2 0,0-1 0,-1 2 0,-17 2 0,21-1-1,1 1 1,-1 0 0,1 1 0,0 0-1,0 1 1,1-1 0,-1 1-1,1 1 1,0-1 0,0 1 0,-8 10-1,3-3 31,0 1-1,0 0 0,2 1 0,-16 27 1,20-30 62,1 2-1,1-1 1,0 0 0,0 1 0,1 0 0,-1 25 0,2-2 336,5 50-1,-2-80-392,1 0-1,-1 1 1,2-1 0,-1 0 0,1 0-1,0-1 1,1 1 0,-1-1-1,1 1 1,0-1 0,1 0-1,0-1 1,0 1 0,0-1 0,0 0-1,1 0 1,0 0 0,11 6-1,12 7 96,1-2-1,53 22 1,-76-35-110,12 2 54,1-1-1,1 0 0,-1-1 1,0-2-1,0 0 1,1-1-1,-1-1 0,22-3 1,28-11-150,-70 15 40,-38 4-946,5 2 1049,-1-1 0,0-2 0,0-1 1,-59-6-1,79 3-97,1-1 0,-1 0 0,1-1 1,0 0-1,0-1 0,0-1 0,-19-9 0,27 12 23,0-1 0,0 0 0,1 0 0,-1 0 0,0 0-1,1 0 1,0-1 0,0 0 0,0 0 0,1 0 0,-1-1 0,1 1 0,0-1 0,0 1-1,0-1 1,1 0 0,0 0 0,0-1 0,0 1 0,0 0 0,0-6 0,1-9-22,0 0 1,1 0-1,1 1 1,1-1-1,1 0 1,0 1-1,2-1 1,0 1-1,1 1 1,17-36-1,-16 42 14,-1 1-1,2 0 0,-1 0 0,2 0 1,-1 1-1,1 1 0,1-1 0,0 2 0,0-1 1,1 1-1,0 1 0,0 0 0,1 0 0,-1 2 1,1-1-1,1 1 0,18-5 0,-1 4-19,1 0 0,0 2 0,-1 1 0,34 2 0,-64 1-28,-2-2 56,0 0 0,0 0 0,0 0-1,0 1 1,0-1 0,0 1 0,-1-1 0,1 1 0,-1 0-1,1 0 1,-1 0 0,1 0 0,-5 0 0,-40-12-25,23 8-1,0 2 0,0 1 0,0 1-1,-1 1 1,-42 6 0,55-5 19,0 2 0,0 0-1,0 0 1,0 1 0,0 0-1,1 1 1,-1 0 0,1 1 0,1 1-1,-1-1 1,1 2 0,-18 16-1,23-18-2,0 1 0,1-1-1,-1 1 1,2 0-1,-1 0 1,1 0 0,0 1-1,0-1 1,1 1-1,0 0 1,0 0 0,1 0-1,0 0 1,1 0-1,0 0 1,0-1 0,1 12-1,1-6 52,0 0 0,0 0 0,1 0 0,1-1 0,0 0-1,1 1 1,0-2 0,1 1 0,13 20 0,-6-14 48,0-1 0,2-1 0,0 0 1,30 24-1,-38-34-49,1 0 0,1-1 0,-1 0 0,1-1-1,-1 0 1,1 0 0,0-1 0,1 0 0,-1-1 0,1 0 0,-1 0 0,1-1 0,9 0 0,8 1 72,-19-1-75,-1 0-1,1-1 0,-1 0 1,1 0-1,-1-1 0,1 0 1,12-3-1,-18 3-3,-2 1-16,-4 3-151,-1 1 28,1 0-1,-1-1 1,0 0-1,0 0 0,0-1 1,0 1-1,-1-1 1,-7 2-1,-2 0 146,-1 0-1,-1-2 1,1 0-1,0 0 1,-1-2-1,1 0 1,0-1-1,-1 0 1,1-1-1,0-1 1,0-1-1,0 0 1,1-1-1,-1-1 1,-17-9-1,26 10-39,1 0 0,-1 0 0,1 0 0,0-1 0,0 0 0,1 0 1,0-1-1,0 1 0,0-1 0,1 0 0,0 0 0,0-1 0,1 1 0,0-1 0,0 0 0,1 0 0,0 0 0,0 0 0,1 0 0,0 0 0,1-1 0,0 1 0,0 0 0,0 0 0,1-1 0,0 1 0,1 0 0,2-9 0,-1 6-18,0 0 0,1 0 0,0 0 0,1 0 0,0 1 0,0 0-1,1 0 1,1 0 0,0 1 0,0 0 0,0 0 0,1 1 0,1 0 0,-1 0 0,1 1-1,1 0 1,-1 0 0,1 1 0,18-8 0,14 3 31,0 2 0,1 2 0,81-4 0,-164-2 16,0-1-33,-43-8 0,71 19-4,-1 1 1,1 1-1,0 0 1,0 0-1,-1 1 1,1 1-1,0 0 1,-16 4-1,22-3 0,1 1 0,-1-1 0,0 1-1,1 0 1,0 1 0,-1-1 0,1 1 0,1 0-1,-1 1 1,1-1 0,-1 1 0,1 0-1,1 0 1,-1 0 0,1 0 0,-1 0 0,-2 9-1,0-2 0,1 0-1,1 1 1,0-1 0,0 1-1,1 0 1,1 0-1,-1 16 1,1-10 72,2 1 1,0-1-1,2 1 1,0-1-1,6 24 1,-5-33-13,0 0-1,1 0 1,0 0 0,1-1 0,0 0-1,1 0 1,-1 0 0,2-1 0,-1 0 0,1 0-1,13 10 1,4 2 50,1-2-1,1-1 0,1 0 1,0-3-1,1 0 0,1-1 1,53 15-1,-69-22 79,-17-4-32,-25-6 15,13-4-183,1 0 0,0-2-1,0 1 1,1-2 0,0 0 0,0 0 0,2-1 0,-1-1-1,2 0 1,0-1 0,0 0 0,1-1 0,1 0-1,0 0 1,2-1 0,-1 0 0,2 0 0,0-1-1,1 0 1,1 0 0,0 0 0,-2-35 0,6 36 0,0 0 1,1 1 0,0-1 0,2 0-1,0 1 1,6-20 0,-6 28 0,0 1 0,0 0 0,0 0 0,1 1 0,0-1 0,0 1 0,0 0 0,1 0 0,-1 0-1,1 1 1,0-1 0,1 1 0,-1 1 0,1-1 0,0 1 0,0 0 0,10-4 0,4 0 7,1 1 0,0 1 1,0 1-1,0 1 0,0 1 0,39 1 0,-60 1-6,-30-2-457,-18-4 473,1 2 0,0 3 0,-72 6 0,112-4 1,0 0-1,0 1 1,0 0 0,0 0 0,1 1-1,-1 0 1,1 0 0,-1 0 0,1 1-1,0 0 1,1 0 0,-1 1 0,1-1-1,-1 1 1,1 0 0,1 1 0,-1-1-1,1 1 1,0 0 0,0 0 0,1 1-1,0-1 1,0 0 0,-3 11 0,0 5 55,1 0 0,0 1 0,2-1 0,1 1 0,0 0-1,3 30 1,0-45-3,1-1 0,0 1 0,0-1 0,0 0 0,1 0 0,0 0 0,0 0 0,1 0 0,0 0 0,0-1-1,0 0 1,1 0 0,0 0 0,0 0 0,1-1 0,0 0 0,0 0 0,0 0 0,0-1 0,1 0 0,10 5-1,0 0 64,0-1-1,1 0 1,0-1-1,1-1 1,0-1-1,0 0 1,28 2-1,42-5 938,-88-2-1072,-18 2-4784,-10-2-3047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12.466"/>
    </inkml:context>
    <inkml:brush xml:id="br0">
      <inkml:brushProperty name="width" value="0.05" units="cm"/>
      <inkml:brushProperty name="height" value="0.05" units="cm"/>
      <inkml:brushProperty name="color" value="#CC0066"/>
    </inkml:brush>
  </inkml:definitions>
  <inkml:trace contextRef="#ctx0" brushRef="#br0">0 9 2625,'6'-9'13177,"-6"32"-13166,5 154 1077,-2-149-872,0-1 0,2 0 0,1 0 0,14 37 1,-16-52-168,1-1 14,0 0 0,-2 1 0,1-1 0,-1 1 0,2 21-1,-5-33-46,0-12-2905,0-8-817,0-5-1496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13.093"/>
    </inkml:context>
    <inkml:brush xml:id="br0">
      <inkml:brushProperty name="width" value="0.05" units="cm"/>
      <inkml:brushProperty name="height" value="0.05" units="cm"/>
      <inkml:brushProperty name="color" value="#CC0066"/>
    </inkml:brush>
  </inkml:definitions>
  <inkml:trace contextRef="#ctx0" brushRef="#br0">0 174 4930,'0'0'4138,"5"-17"-3319,15-51-371,-17 63-339,-1 0 1,1 0-1,0 1 0,1-1 0,-1 1 0,1 0 0,0 0 0,0 0 0,0 0 0,0 0 0,1 1 1,-1 0-1,1 0 0,0 0 0,0 1 0,0 0 0,0 0 0,1 0 0,8-2 0,-4 1 9,-4 0-75,1 1-1,-1 0 0,1 0 1,-1 0-1,1 1 1,0 0-1,-1 1 0,1-1 1,0 1-1,0 1 1,-1-1-1,1 1 0,0 0 1,-1 1-1,1-1 1,-1 1-1,1 1 1,-1-1-1,0 1 0,0 0 1,0 0-1,0 1 1,-1 0-1,1 0 0,-1 0 1,0 1-1,0 0 1,4 5-1,6 6 200,-9-11-143,0 1-1,0 0 1,0 1-1,-1 0 1,0 0-1,0 0 1,-1 0-1,4 8 1,-8-13-98,0 0 1,1 0 0,-1 0 0,-1-1 0,1 1 0,0 0 0,0 0-1,-1-1 1,1 1 0,-1 0 0,1 0 0,-1-1 0,0 1 0,1-1-1,-1 1 1,0 0 0,0-1 0,0 0 0,-1 1 0,1-1 0,0 0-1,0 1 1,-1-1 0,-1 1 0,-41 26 129,39-25-114,-21 10-53,0-1-1,-1-2 1,0 0-1,0-2 1,-1-1-1,0-1 0,-1-2 1,1-1-1,-36 0 134,90-19 85,-18 14-141,1 0 1,0 1-1,0 1 1,0-1-1,1 1 1,-1 1-1,0-1 1,0 2-1,-1-1 1,1 1-1,0 1 1,0-1 0,-1 2-1,9 3 1,12 8 325,0 2 1,42 32-1,20 11 85,-62-42-589,34 17 446,-24-25-4747,-37-27-8067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14.572"/>
    </inkml:context>
    <inkml:brush xml:id="br0">
      <inkml:brushProperty name="width" value="0.05" units="cm"/>
      <inkml:brushProperty name="height" value="0.05" units="cm"/>
      <inkml:brushProperty name="color" value="#004F8B"/>
    </inkml:brush>
  </inkml:definitions>
  <inkml:trace contextRef="#ctx0" brushRef="#br0">1 0 10661,'0'0'2273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13.441"/>
    </inkml:context>
    <inkml:brush xml:id="br0">
      <inkml:brushProperty name="width" value="0.05" units="cm"/>
      <inkml:brushProperty name="height" value="0.05" units="cm"/>
      <inkml:brushProperty name="color" value="#CC0066"/>
    </inkml:brush>
  </inkml:definitions>
  <inkml:trace contextRef="#ctx0" brushRef="#br0">0 364 10741,'0'0'2625,"0"112"-1248,6-81-705,11 1-672,2-6-96,-1-5-2321,-5-14-2033</inkml:trace>
  <inkml:trace contextRef="#ctx0" brushRef="#br0" timeOffset="1">25 88 6915,'0'0'8436,"-21"-88"-9861,38 88-2801,-1 0-1520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14.061"/>
    </inkml:context>
    <inkml:brush xml:id="br0">
      <inkml:brushProperty name="width" value="0.05" units="cm"/>
      <inkml:brushProperty name="height" value="0.05" units="cm"/>
      <inkml:brushProperty name="color" value="#CC0066"/>
    </inkml:brush>
  </inkml:definitions>
  <inkml:trace contextRef="#ctx0" brushRef="#br0">0 0 4898,'0'0'7948,"4"5"-7308,1 6-532,0 0 0,0 0-1,-1 0 1,0 0 0,-1 1 0,1 11-1,11 85 1205,-8-49-582,2 1-394,-3-7-311,2-1 0,2 0 0,3-1 1,24 61-1,-37-110-407,0-5-63,0-11 341,1 0 1,0 0-1,1 0 1,1 0-1,0 0 1,0 0-1,2 1 1,0 0-1,0 0 1,9-15-1,-11 22 95,1 1-1,0-1 0,0 1 1,1-1-1,-1 1 0,1 0 1,0 1-1,1-1 0,-1 1 1,1 0-1,0 1 0,0-1 1,0 1-1,0 0 0,1 1 1,-1 0-1,1 0 0,-1 0 1,1 0-1,0 1 0,0 0 1,11 1-1,-16 0 57,1 0-1,-1 0 1,1 0-1,-1 1 1,1-1-1,-1 1 1,0 0-1,1 0 1,-1 0-1,0 0 1,1 0-1,-1 0 1,0 0 0,0 1-1,0-1 1,0 1-1,0 0 1,-1-1-1,1 1 1,2 3-1,-1 0 22,0 0 0,-1 0-1,0-1 1,0 1 0,0 1-1,0-1 1,-1 0 0,0 0-1,1 9 1,-1-6-33,0 1 0,-1 0 0,0 0 0,-1-1-1,1 1 1,-2 0 0,1 0 0,-1-1 0,-1 1 0,0-1 0,0 0 0,-5 10 0,5-13-100,0 1-1,-1-1 1,0 0 0,0-1 0,0 1 0,0 0 0,-1-1 0,0 0 0,0 0 0,0-1 0,0 1-1,0-1 1,-1 0 0,0-1 0,1 1 0,-1-1 0,0 0 0,0 0 0,-8 0 0,13-2 48,1 0 0,-1 0-1,1-1 1,-1 1 0,1 0 0,-1-1 0,1 1 0,-1 0 0,1-1 0,-1 1 0,1-1 0,0 1 0,-1-1 0,1 1 0,0-1 0,-1 1-1,1-1 1,0 1 0,0-1 0,-1 1 0,1-1 0,0 0 0,0 1 0,0-1 0,0 1 0,0-1 0,0 0 0,0 1 0,0-1 0,0 1-1,0-1 1,0 0 0,0 0 0,4-24-160,-1 15 119,0 1 0,1-1 1,1 1-1,-1 0 0,2 0 0,-1 0 0,1 1 1,0 0-1,15-14 0,-9 10 23,1 0-1,1 0 1,0 2-1,30-19 1,4 11 43,-46 17 4,0 1 0,0-1 0,0 1 1,0 0-1,0 0 0,0-1 0,0 1 1,0 1-1,0-1 0,-1 0 0,1 0 1,0 1-1,0-1 0,0 1 0,0-1 0,0 1 1,0 0-1,-1 0 0,1 0 0,0 0 1,-1 0-1,1 0 0,2 3 0,3 6 143,-1 0-1,-1 0 0,0 1 0,5 13 1,-6-14-50,0 1 1,1 0 0,0-1 0,1 0 0,13 18-1,-16-25-83,-1 1 0,1-1 0,0 0 0,0 0 0,0 0-1,1 0 1,-1 0 0,1-1 0,-1 1 0,1-1-1,0 0 1,0 0 0,0-1 0,0 1 0,0-1-1,8 2 1,-10-6 10,0-1 0,0 1 0,-1 0 0,1-1 0,-1 1 0,0-1 0,0 0-1,0 1 1,-1-1 0,1 0 0,-1-6 0,1 6-20,13-224-2234,-12 167-587,-1 8-1311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14.613"/>
    </inkml:context>
    <inkml:brush xml:id="br0">
      <inkml:brushProperty name="width" value="0.05" units="cm"/>
      <inkml:brushProperty name="height" value="0.05" units="cm"/>
      <inkml:brushProperty name="color" value="#CC0066"/>
    </inkml:brush>
  </inkml:definitions>
  <inkml:trace contextRef="#ctx0" brushRef="#br0">1 1 6275,'0'0'3375,"1"22"-1945,1 29-361,9 149 1642,-7-164-2472,1 0 0,1 0 0,19 57-1,-20-81-206,1 1 0,0-1 0,0 0 0,1 0 0,1-1-1,0 0 1,18 20 0,-21-27-45,-1 0-1,1 0 1,0 0-1,0 0 0,0-1 1,1 0-1,-1 0 1,1 0-1,0-1 1,-1 0-1,1 0 1,0 0-1,0-1 1,0 0-1,1 0 0,-1 0 1,0-1-1,0 0 1,10-1-1,-12 0-15,0-1-1,-1 1 1,1-1 0,-1 0-1,1 0 1,-1 0 0,0 0-1,0 0 1,0-1-1,0 1 1,0-1 0,-1 0-1,1 0 1,-1 0 0,1 0-1,-1-1 1,3-5-1,29-68-869,-28 61 732,-3 9 186,9-21 544,-12 28-555,0-1 0,0 1 0,1 0 0,-1-1 0,0 1 0,1-1-1,-1 1 1,0 0 0,1 0 0,-1-1 0,1 1 0,-1 0 0,0 0 0,1-1 0,-1 1 0,1 0 0,-1 0 0,1 0 0,-1 0 0,0 0 0,1 0 0,-1 0 0,1 0 0,-1 0 0,1 0-1,-1 0 1,1 0 0,-1 0 0,1 0 0,-1 0 0,0 0 0,1 0 0,-1 0 0,1 1 0,-1-1 0,1 0 0,-1 0 0,0 1 0,1-1 0,-1 0 0,0 1 0,1-1 0,-1 0 0,0 1-1,1-1 1,-1 0 0,0 1 0,0-1 0,1 1 0,-1-1 0,0 0 0,0 1 0,0-1 0,1 1 0,11 19 75,1-1-1,1-1 1,1-1-1,25 24 1,-32-35-50,-1 0 0,1 0 0,0-1 0,0 0 0,0-1 1,1 0-1,-1 0 0,1-1 0,0 0 0,0 0 0,1-1 0,-1 0 0,0-1 1,10 1-1,-10-2 3,-1 0 1,0 0 0,1 0 0,-1-1-1,0 0 1,1-1 0,-1 0 0,13-5-1,-17 5-26,-1 0-1,0 0 0,0 0 0,0-1 0,0 1 1,0-1-1,0 0 0,-1 1 0,1-1 1,-1-1-1,0 1 0,0 0 0,0 0 0,0-1 1,-1 1-1,1-1 0,-1 1 0,0-1 1,0 0-1,0 0 0,0-5 0,1-2-14,-1 0 0,-1 0 0,1 0 0,-2 0-1,1 1 1,-1-1 0,-1 0 0,0 0 0,-1 0-1,0 1 1,-1-1 0,0 1 0,0 0 0,-1 0-1,0 1 1,-1-1 0,0 1 0,0 0 0,-1 1-1,-1-1 1,1 1 0,-1 1 0,0 0 0,-1 0-1,0 0 1,0 1 0,0 0 0,-1 1 0,0 0-1,0 1 1,0 0 0,-1 0 0,1 1 0,-1 1-1,0-1 1,0 2 0,-13-1 0,20 2 34,-1 0-1,1 1 1,0-1 0,0 1-1,0 0 1,1 0 0,-1 1-1,0-1 1,0 1 0,1 0-1,-1 0 1,0 0 0,1 0-1,0 1 1,0-1 0,0 1 0,0 0-1,0 0 1,0 0 0,1 0-1,-1 1 1,1-1 0,0 1-1,0-1 1,0 1 0,-2 7-1,0 3-219,0 0-1,0 0 0,1 0 0,1 0 0,1 0 0,0 21 1,5 5-2365,18-8-1473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15.098"/>
    </inkml:context>
    <inkml:brush xml:id="br0">
      <inkml:brushProperty name="width" value="0.05" units="cm"/>
      <inkml:brushProperty name="height" value="0.05" units="cm"/>
      <inkml:brushProperty name="color" value="#CC0066"/>
    </inkml:brush>
  </inkml:definitions>
  <inkml:trace contextRef="#ctx0" brushRef="#br0">0 0 9812,'0'0'6758,"11"16"-6478,4 9-200,0 1-1,-1 0 0,-2 1 0,-1 1 0,11 39 0,-16-34-200,-2 1-1,-1-1 1,-2 41 0,-1-73-141,3-22 430,0 15-150,0 1 0,1 0-1,0 0 1,0 0-1,0 0 1,0 1-1,1 0 1,0 0 0,0 0-1,10-6 1,62-32-6,-64 35 9,81-32 212,-68 30-133,-1-1-1,0-1 1,-1-1 0,35-24-1,-57 34-74,0 1 1,-1 0-1,1-1 0,-1 1 0,1-1 1,-1 1-1,1-1 0,-1 0 0,0 0 0,0 0 1,0 1-1,0-1 0,0 0 0,0 0 1,-1 0-1,1-1 0,-1 1 0,1 0 1,-1 0-1,0 0 0,0 0 0,0-3 0,0 3-17,-1 1 0,1 0 0,-1-1 0,1 1 0,-1-1 0,1 1 0,-1 0-1,0-1 1,0 1 0,0 0 0,0 0 0,0 0 0,0 0 0,0 0 0,0 0-1,-1 0 1,1 0 0,0 0 0,0 1 0,-1-1 0,1 0 0,0 1 0,-1-1-1,1 1 1,-1-1 0,1 1 0,-1 0 0,1 0 0,-1 0 0,-2 0-1,-2-1-8,-1 1 0,0 0 0,0 0-1,1 1 1,-1 0 0,0 0-1,1 1 1,-1-1 0,1 1 0,0 1-1,0-1 1,0 1 0,-7 4-1,9-4 25,0 1 0,0-1 0,0 0-1,1 1 1,0 0 0,-1 0-1,1 0 1,1 0 0,-1 0 0,0 1-1,1-1 1,0 1 0,0 0-1,1 0 1,-1 0 0,1-1 0,0 1-1,0 7 1,0-8 26,0 1 1,0-1-1,1 1 1,0 0-1,0-1 1,0 1-1,1 0 1,0-1-1,-1 1 1,2-1-1,-1 1 1,0-1-1,1 0 1,0 1-1,0-1 1,0 0-1,0 0 1,1 0-1,0-1 1,0 1-1,0-1 1,0 1-1,0-1 0,1 0 1,-1 0-1,1 0 1,0-1-1,0 1 1,0-1-1,0 0 1,0 0-1,5 1 1,17 9-640,1-1-1,1-2 1,-1 0 0,49 7 0,-26-11-4948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15.663"/>
    </inkml:context>
    <inkml:brush xml:id="br0">
      <inkml:brushProperty name="width" value="0.05" units="cm"/>
      <inkml:brushProperty name="height" value="0.05" units="cm"/>
      <inkml:brushProperty name="color" value="#CC0066"/>
    </inkml:brush>
  </inkml:definitions>
  <inkml:trace contextRef="#ctx0" brushRef="#br0">0 1 9188,'0'0'5507,"0"138"-5123,0-56 816,3-4-575,9-5-369,0-14-80,5-12-176,0-12 0,-3-10-688,-4-11-1585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16.021"/>
    </inkml:context>
    <inkml:brush xml:id="br0">
      <inkml:brushProperty name="width" value="0.05" units="cm"/>
      <inkml:brushProperty name="height" value="0.05" units="cm"/>
      <inkml:brushProperty name="color" value="#CC0066"/>
    </inkml:brush>
  </inkml:definitions>
  <inkml:trace contextRef="#ctx0" brushRef="#br0">0 0 10389,'0'0'653,"22"9"839,-4-3-1072,-8-3-275,-1 0 1,0 1-1,0-1 1,0 2-1,0-1 1,-1 1-1,1 1 1,-1 0-1,0 0 1,-1 0-1,0 1 1,0 0-1,9 11 1,-8-5-88,0 0 0,-1 0 0,0 0 1,-1 1-1,0 0 0,-1 0 0,-1 1 0,0-1 0,-1 1 0,-1 0 1,0 0-1,-1 0 0,0 0 0,-3 27 0,0-38-136,1 0 0,0 1-1,-1-1 1,0 0-1,0 0 1,0-1 0,0 1-1,0 0 1,-1-1-1,0 1 1,0-1 0,0 0-1,0 0 1,0 0 0,-1 0-1,1-1 1,-1 1-1,0-1 1,0 0 0,0 0-1,0 0 1,0-1 0,0 1-1,0-1 1,0 0-1,-1 0 1,1-1 0,0 1-1,-1-1 1,1 0 0,-1 0-1,1 0 1,0-1-1,-1 0 1,1 1 0,-5-3-1,7 1 35,0 1 1,0-1-1,0 0 0,1 1 0,-1-1 0,0 0 0,1 0 0,0 0 1,-1 0-1,1-1 0,0 1 0,0 0 0,0 0 0,0-1 0,1 1 1,-1 0-1,1-1 0,-1 1 0,1-1 0,0 1 0,0-1 0,0 1 1,1-4-1,-1 0 19,0-1 1,1 1-1,0 0 1,0 0 0,1 0-1,0 0 1,0 0-1,5-10 1,-1 6 28,2 0 0,-1 1 0,1 1 1,0-1-1,1 1 0,0 0 1,0 1-1,1 0 0,0 1 0,0 0 1,0 0-1,16-5 0,-9 4 336,0 1 0,1 1 0,-1 1 0,1 0 0,0 1 0,0 1-1,26 0 1,-40 3-259,-1-1 1,0 1-1,0 0 0,0 0 0,0 0 0,0 1 0,0-1 0,0 1 1,0-1-1,0 1 0,-1 0 0,1 0 0,-1 0 0,1 0 0,-1 1 1,0-1-1,0 1 0,0-1 0,0 1 0,0 0 0,-1 0 0,1 0 1,-1 0-1,0 0 0,0 0 0,0 0 0,0 0 0,1 4 0,1 10-699,0-1 0,0 1-1,-2-1 1,0 21-1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16.395"/>
    </inkml:context>
    <inkml:brush xml:id="br0">
      <inkml:brushProperty name="width" value="0.05" units="cm"/>
      <inkml:brushProperty name="height" value="0.05" units="cm"/>
      <inkml:brushProperty name="color" value="#CC0066"/>
    </inkml:brush>
  </inkml:definitions>
  <inkml:trace contextRef="#ctx0" brushRef="#br0">0 0 9524,'0'0'1825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16.744"/>
    </inkml:context>
    <inkml:brush xml:id="br0">
      <inkml:brushProperty name="width" value="0.05" units="cm"/>
      <inkml:brushProperty name="height" value="0.05" units="cm"/>
      <inkml:brushProperty name="color" value="#CC0066"/>
    </inkml:brush>
  </inkml:definitions>
  <inkml:trace contextRef="#ctx0" brushRef="#br0">280 136 11397,'0'0'854,"-6"-16"629,-18-50-178,22 63-1264,1 0 1,-1 0-1,0-1 1,0 1 0,0 0-1,0 0 1,-1 1-1,1-1 1,-1 0-1,1 1 1,-1 0-1,0 0 1,0-1-1,0 2 1,0-1-1,-1 0 1,1 1-1,0-1 1,-1 1-1,-5-1 1,1 0-103,0 1 0,-1 0 0,1 1 0,-1 0 0,1 1 0,-10 1 0,15-2 47,1 1 0,-1 0 0,1 0 0,-1 0 0,1 0 0,0 0 0,-1 1 0,1-1-1,0 1 1,0-1 0,0 1 0,0 0 0,0 0 0,1 0 0,-1 0 0,0 0 0,1 0 0,0 0-1,-1 1 1,1-1 0,0 0 0,0 1 0,0-1 0,1 1 0,-1-1 0,0 1 0,1 2-1,-1 0 30,0 0-1,0 0 0,1-1 0,0 1 1,0 0-1,0 0 0,1 0 0,0 0 1,0-1-1,0 1 0,0 0 0,1-1 1,-1 1-1,5 6 0,4 1 200,1 0-1,0-1 1,0-1 0,1 0 0,0 0-1,1-1 1,0-1 0,21 10-1,-17-8-13,0 0 1,0 1-1,-1 0 0,24 24 0,-39-34-205,1-1 0,-1 1 0,0 0 0,0 0 0,0 0 0,0 1 0,0-1 0,0 0 0,0 0 0,0 0 0,-1 1 0,1-1 0,0 0 0,-1 1 0,1-1 0,-1 1 0,1-1 0,-1 0 0,0 1 0,0-1 0,0 1 0,1-1 0,-1 1 0,-1-1 0,1 1 0,0-1 0,0 1 0,-1-1 0,1 1 0,0-1 0,-1 1 0,1-1 0,-1 0 0,0 1 0,0-1 0,1 0 0,-1 0 0,0 1 0,0-1 0,0 0 0,0 0 0,0 0 0,0 0 0,-1 0 0,1 0 0,0-1 0,0 1 0,-1 0 0,1-1 0,-1 1 0,1 0 0,0-1 0,-3 1 0,-9 3-85,1 0-1,-1-1 0,0 0 1,-21 1-1,26-3 35,-14 2-202,-1-1-1,0-1 1,1-1 0,-1-1-1,-45-7 1,67 7 182,-1 1 0,0-1 1,0 1-1,1-1 0,-1 0 0,0 0 1,1 0-1,-1 0 0,1 0 0,-1 0 0,1-1 1,0 1-1,-1 0 0,1-1 0,0 1 1,0-1-1,0 1 0,0-1 0,0 0 1,1 1-1,-1-1 0,0 0 0,1 0 1,-1 1-1,1-1 0,-1 0 0,1 0 0,0 0 1,0 0-1,0 0 0,0 1 0,0-1 1,1 0-1,-1 0 0,0 0 0,1 0 1,-1 1-1,1-1 0,0 0 0,-1 1 0,1-1 1,0 0-1,0 1 0,0-1 0,0 1 1,1-1-1,-1 1 0,0 0 0,1-1 1,-1 1-1,1 0 0,-1 0 0,1 0 0,2-1 1,24-15-3796</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17.127"/>
    </inkml:context>
    <inkml:brush xml:id="br0">
      <inkml:brushProperty name="width" value="0.05" units="cm"/>
      <inkml:brushProperty name="height" value="0.05" units="cm"/>
      <inkml:brushProperty name="color" value="#CC0066"/>
    </inkml:brush>
  </inkml:definitions>
  <inkml:trace contextRef="#ctx0" brushRef="#br0">27 160 12726,'0'0'1617,"13"138"-177,-7-71-655,2-1-369,0-9-192,1-6-160,3-14-64,-2-9-48,-1-9-720,-7-12-1009,-13-44-9444</inkml:trace>
  <inkml:trace contextRef="#ctx0" brushRef="#br0" timeOffset="1">13 26 3682,'0'0'9185,"20"-6"-7896,-6 1-1074,-9 3-148,1-1 1,-1 1-1,1 1 1,0-1-1,0 1 1,0-1 0,0 2-1,0-1 1,0 1-1,0 0 1,0 0-1,0 0 1,0 1-1,0 0 1,0 1-1,0-1 1,-1 1-1,1 0 1,0 0-1,8 6 1,4 3 259,-1 2 0,-1 0 0,0 1 0,27 31 0,-37-38-284,-1 1-1,0 0 0,0 0 0,0 0 0,-1 0 0,0 0 0,-1 1 0,0 0 0,-1 0 0,1 0 0,-1 0 0,-1 0 0,1 15 1,-2-20-47,-1-1 1,1 1 0,0-1 0,-1 1-1,0-1 1,0 1 0,0-1 0,0 0-1,-1 0 1,1 0 0,-1 0 0,0 0-1,0 0 1,0 0 0,0 0-1,-4 3 1,1-1-57,-1 0-1,0-1 1,0 0-1,0 0 1,0 0-1,-1-1 1,-10 4-1,-2-1-249,1 0 0,-1-2-1,1 0 1,-1-2 0,-27 2-1,28-3-158,14-1 144,-1 1-1,1 0 1,-1-1 0,1 0-1,-1 0 1,1-1 0,-1 1-1,0-1 1,1 0 0,0 0-1,-1 0 1,1-1 0,0 1-1,-1-1 1,1 0 0,-7-5-1,-4-16-3027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18.040"/>
    </inkml:context>
    <inkml:brush xml:id="br0">
      <inkml:brushProperty name="width" value="0.05" units="cm"/>
      <inkml:brushProperty name="height" value="0.05" units="cm"/>
      <inkml:brushProperty name="color" value="#CC0066"/>
    </inkml:brush>
  </inkml:definitions>
  <inkml:trace contextRef="#ctx0" brushRef="#br0">26 1 8932,'0'0'4367,"-4"23"-3313,3-16-959,-7 36 420,3 0 1,-1 53-1,6-78-400,-1 19 101,2 1 1,11 68-1,-10-95-203,1-1-1,0 1 1,0-1 0,1 0 0,0 0-1,1-1 1,0 1 0,1-1 0,0 0-1,0 0 1,1-1 0,0 0 0,0 0-1,15 12 1,-20-19-16,1 1 0,-1 0 1,0-1-1,1 1 0,-1-1 0,1 0 0,-1 0 1,1 0-1,0 0 0,-1-1 0,1 1 0,0 0 1,0-1-1,0 0 0,-1 0 0,1 0 0,0 0 1,0 0-1,0-1 0,5-1 0,-3 1 5,-1-2 0,1 1 1,0-1-1,-1 1 0,1-1 0,-1-1 0,0 1 0,0-1 0,0 1 1,4-7-1,6-8-103,-1-1 0,-1-1 1,18-39-1,-29 58 80,9-19-116,-6 13 120,0-1 0,0 1 1,-1-1-1,1 0 0,-2 0 0,1 0 0,1-12 528,-2 48-556,-1-25 61,0 1 1,0-1-1,0 1 1,0-1-1,1 1 0,-1-1 1,1 0-1,0 0 1,0 0-1,0 0 0,0 0 1,0 0-1,1 0 0,-1-1 1,1 1-1,0-1 1,0 0-1,0 1 0,0-1 1,0-1-1,0 1 1,6 2-1,1-2 34,1 0 1,0 0-1,-1-1 1,1-1-1,0 1 0,12-3 1,-14 1-47,0 1 1,1-1-1,-1 2 1,0-1-1,0 1 1,0 1-1,0-1 1,0 2-1,0-1 1,13 6-1,-9 0 37,7 3 10,0 0 0,26 10-1,-38-18-32,-1-1 0,1 0 0,0 0 0,0-1-1,0 0 1,-1-1 0,1 1 0,0-1 0,0-1 0,11-1 0,-16 0-9,0 1 1,0-1 0,0 1 0,0-1-1,0 0 1,0 0 0,-1 0 0,1-1-1,-1 1 1,1-1 0,-1 1 0,0-1-1,0 0 1,0 0 0,-1 0 0,1 0 0,-1 0-1,1 0 1,-1 0 0,0 0 0,0-1-1,0 1 1,-1 0 0,1-1 0,-1-4-1,1 1-13,0 0 0,0 0 0,-1 0 0,0-1 0,0 1 0,-1 0 0,0 0 0,0 0 0,-1 0 0,0 0 0,-4-11 0,0 10-16,0-1 0,-1 1 1,0 0-1,0 1 0,-1 0 1,0 0-1,0 0 0,-1 1 0,-14-8 1,3 3-27,-1 0 0,-1 2 0,-28-10-1,44 17 49,0 1-1,1-1 1,-1 1-1,0 0 0,0 0 1,0 1-1,0 0 0,0 0 1,-11 1-1,15 0-3,0 0 1,0-1-1,0 1 1,0 0-1,0 0 0,1 1 1,-1-1-1,0 0 1,1 1-1,-1-1 0,1 1 1,-1-1-1,1 1 1,0 0-1,-1-1 0,1 1 1,0 0-1,0 0 0,0 0 1,1 0-1,-1 0 1,0 0-1,1 0 0,-1 0 1,1 0-1,0 0 1,0 0-1,0 0 0,0 4 1,0 5 12,1 0 0,0 0 0,0 0 0,1 0 1,1 0-1,0 0 0,1-1 0,0 1 0,0-1 0,1 0 0,0 0 1,1 0-1,0-1 0,1 0 0,0 0 0,0-1 0,0 0 1,16 13-1,-12-12-112,0 0 0,1-1 0,-1 0 1,1-1-1,1 0 0,0-1 0,-1 0 1,2-1-1,-1-1 0,1 0 0,-1-1 1,1 0-1,0-1 0,23 0 0,-33-2 57,-1 0 0,1-1 0,-1 0-1,1 0 1,-1 0 0,0 0-1,0 0 1,1-1 0,-1 1-1,0-1 1,0 0 0,0 0-1,-1 0 1,4-3 0,34-42-257,-12 14 213,-19 23 213,0 1 0,0 0 1,1 1-1,0 0 1,1 1-1,0 0 0,0 0 1,0 1-1,1 1 1,0 0-1,0 0 0,0 1 1,1 1-1,-1 0 1,1 1-1,0 0 0,0 1 1,0 0-1,25 3 0,-35-2-63,0 1 0,0 0 0,0 0-1,0 0 1,0 0 0,0 0-1,-1 1 1,1-1 0,0 1-1,-1 0 1,1 0 0,-1 0-1,0 0 1,0 0 0,1 1-1,-1-1 1,-1 1 0,1-1-1,0 1 1,-1 0 0,1-1 0,-1 1-1,0 0 1,0 0 0,0 0-1,0 0 1,-1 0 0,1 0-1,-1 0 1,1 1 0,-1-1-1,0 0 1,-1 0 0,0 4-1,1 1-26,-1-1 0,0 0-1,0 1 1,-1-1 0,0 0-1,0 0 1,-1 0 0,0 0-1,0-1 1,0 1-1,-1-1 1,0 0 0,-8 10-1,3-8-193,0 0 0,-1-1 0,0 0 0,0 0 0,-1-1 0,0-1-1,0 1 1,0-2 0,-1 0 0,1 0 0,-1-1 0,0 0 0,0-1 0,0 0-1,0-1 1,-14-1 0,24 0-37,-1 0-1,1 0 1,0 0-1,-1 0 1,1 0-1,0 0 1,0-1-1,-1 1 1,1-1-1,0 0 1,0 0-1,0 0 0,0 0 1,0 0-1,0 0 1,0 0-1,0-1 1,0 1-1,0-1 1,1 1-1,-1-1 1,1 0-1,-1 0 1,1 1-1,0-1 1,-1 0-1,1 0 1,0 0-1,0-1 1,1 1-1,-1 0 1,0 0-1,1 0 1,-1-1-1,1 1 1,0 0-1,0-3 1,-2-31-5751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15.042"/>
    </inkml:context>
    <inkml:brush xml:id="br0">
      <inkml:brushProperty name="width" value="0.05" units="cm"/>
      <inkml:brushProperty name="height" value="0.05" units="cm"/>
      <inkml:brushProperty name="color" value="#004F8B"/>
    </inkml:brush>
  </inkml:definitions>
  <inkml:trace contextRef="#ctx0" brushRef="#br0">0 188 4898,'0'0'6203,"1"1"-6158,-1-1 0,1 1 0,-1 0 0,1-1 0,0 1 0,-1-1 0,1 0 0,-1 1 0,1-1 0,0 1 0,-1-1 0,1 0 0,0 1 0,-1-1 0,1 0 0,0 0 0,0 0 0,-1 0 0,1 0 0,0 1 0,0-1 0,1-1 0,6-16-129,-1-1 0,-1 0 0,0 0 0,-1-1 0,-1 1 0,2-34 0,-1 18 515,34 119 1596,-34-74-2050,1-1-1,0 1 1,1-1-1,1-1 1,-1 1-1,1-1 1,1 0-1,0-1 1,0 0-1,1 0 1,0-1-1,0-1 1,0 1-1,1-2 1,0 1-1,0-2 1,0 1-1,1-1 1,0-1-1,0 0 1,0-1-1,0 0 1,0-1-1,0 0 1,24-2-1,-32-1 21,0 1 0,0 0 0,1-1 0,-1 0 0,0 0 0,0 0 0,-1 0 0,1-1 0,0 0-1,-1 1 1,0-1 0,1 0 0,-1-1 0,0 1 0,-1-1 0,1 1 0,0-1 0,-1 0 0,0 0-1,3-8 1,3-4 198,-2-1 0,0 0 0,7-32 0,-11 34 107,-2 11-12,0 0 1,0 0-1,1 1 0,-1-1 0,1 0 0,0 1 0,0-1 1,4-6 682,-5 20-1088,0 3 91,1-1 0,0 0 0,1 1-1,0-1 1,1 0 0,0 0 0,1-1 0,0 1 0,1-1 0,13 21-1,-15-26 26,1-1-1,0 1 0,0-1 1,1 0-1,0 0 0,0-1 1,0 1-1,0-1 0,1 0 1,-1-1-1,1 1 0,0-1 0,0 0 1,1-1-1,-1 1 0,0-1 1,1-1-1,-1 1 0,1-1 1,0 0-1,10 0 0,-12-1-63,0 0 0,-1 0 0,1-1 0,0 1 0,0-1 0,0 0 0,-1-1 0,1 1 0,-1-1 0,1 0 0,-1 0 0,0 0 0,1-1 0,-1 1 0,0-1 0,-1 0 0,1 0-1,0-1 1,5-6 0,-2-1-485,1-1-1,-1 0 0,-1-1 0,-1 0 0,6-17 0,12-26-705,-19 67 6664,-1 19-5806,-3-19 1030,2 1-544,0-1-1,1 0 1,0 1 0,0-1-1,1 0 1,1-1-1,0 1 1,0-1-1,7 10 1,-7-14-467,-1 0-1,1 0 1,0 0 0,1 0 0,-1-1-1,1 0 1,0 0 0,12 7-1,2-5-3162,-2-6-1638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18.447"/>
    </inkml:context>
    <inkml:brush xml:id="br0">
      <inkml:brushProperty name="width" value="0.05" units="cm"/>
      <inkml:brushProperty name="height" value="0.05" units="cm"/>
      <inkml:brushProperty name="color" value="#CC0066"/>
    </inkml:brush>
  </inkml:definitions>
  <inkml:trace contextRef="#ctx0" brushRef="#br0">0 258 11109,'1'21'696,"3"65"1609,4-1 1,29 126-1,-10-121-2408,-18-72-547,-16-63-188,-3-5-213,3 0 0,2-1-1,2 1 1,4-69 0,1 92 904,1 0 0,2 0 0,1 0 0,0 1 0,2 0 0,1 0 0,2 1 1,0 0-1,25-40 0,-30 56 377,0 1 1,1 0-1,0 0 0,1 0 1,0 1-1,0 0 1,0 1-1,1-1 0,0 2 1,10-6-1,-12 8 51,-1 0 0,1 0 0,0 1 0,0 0 0,0 1 0,0-1 0,0 1 0,1 0 0,-1 1 0,0 0 0,1 0 0,-1 1 0,0-1 0,0 2 0,11 2 0,-14-2-222,0 0 1,0 0-1,-1 0 1,1 1-1,-1-1 1,0 1-1,0 0 1,0 0-1,0 0 1,0 0-1,0 1 1,-1-1-1,0 1 1,0 0-1,0-1 1,0 1-1,0 0 1,-1 0-1,0 0 1,1 0 0,-2 1-1,1-1 1,0 0-1,-1 6 1,1-1-39,0 0 0,-1 0 1,0 0-1,-1 1 1,0-1-1,0 0 0,-1 0 1,0 0-1,-1-1 1,-6 15-1,4-14-54,0-1 0,-1-1 0,0 1 1,0-1-1,-1 0 0,0 0 0,0-1 0,-1 0 0,1 0 0,-1-1 0,-1 0 0,1 0 0,-1-1 1,-16 6-1,8-4-458,0-1 0,0-1 1,0-1-1,0 0 1,-1-1-1,1-1 1,-25-2-1,2-7-2217,7-16-1080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18.790"/>
    </inkml:context>
    <inkml:brush xml:id="br0">
      <inkml:brushProperty name="width" value="0.05" units="cm"/>
      <inkml:brushProperty name="height" value="0.05" units="cm"/>
      <inkml:brushProperty name="color" value="#CC0066"/>
    </inkml:brush>
  </inkml:definitions>
  <inkml:trace contextRef="#ctx0" brushRef="#br0">1 0 8980,'0'0'2839,"1"16"-1753,6 338 5066,-7-281-7556,16-75 228,14-12 938,0-2 1,-2-2-1,53-41 1,-59 42 261,6-5 38,-16 12 95,0 0 1,1 1 0,0 0 0,0 1-1,1 0 1,16-6 0,-29 14-114,0 0 0,-1 0-1,1 0 1,0 0 0,-1 0 0,1 0 0,0 0 0,-1 0-1,1 0 1,0 0 0,-1 1 0,1-1 0,0 0 0,-1 0-1,1 0 1,-1 1 0,1-1 0,0 1 0,-1-1-1,1 0 1,-1 1 0,1-1 0,-1 1 0,1-1 0,-1 1-1,1-1 1,-1 1 0,0-1 0,1 1 0,-1 0 0,0-1-1,0 1 1,1-1 0,-1 1 0,0 0 0,8 33 9,-3-14 10,-3-14-238,1 0-1,0 0 1,0 0-1,0-1 1,0 1-1,1-1 1,0 0-1,6 6 1,-3-5-809,0 0 0,0 0 0,1-1 0,0 0 0,11 5 0,38 15-6967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19.164"/>
    </inkml:context>
    <inkml:brush xml:id="br0">
      <inkml:brushProperty name="width" value="0.05" units="cm"/>
      <inkml:brushProperty name="height" value="0.05" units="cm"/>
      <inkml:brushProperty name="color" value="#CC0066"/>
    </inkml:brush>
  </inkml:definitions>
  <inkml:trace contextRef="#ctx0" brushRef="#br0">241 163 6163,'0'0'11416,"1"-19"-10202,-2-60-801,0 77-402,1 0-1,-1-1 1,0 1 0,0-1-1,0 1 1,0 0 0,0 0-1,0 0 1,0 0 0,-1-1-1,1 2 1,-1-1-1,0 0 1,1 0 0,-1 0-1,0 1 1,0-1 0,0 1-1,0 0 1,0-1 0,-4-1-1,-45-9 94,43 11-106,4 0 2,-9-2-12,-1 2 0,1-1 0,-1 2-1,-21 1 1,33-1 7,-1 0-1,1 0 0,0 1 0,-1-1 1,1 1-1,0-1 0,0 1 0,-1 0 1,1 0-1,0 0 0,0 0 0,0 1 1,0-1-1,0 0 0,1 1 1,-1 0-1,0-1 0,1 1 0,-1 0 1,1 0-1,-1 0 0,1 0 0,0 0 1,0 0-1,0 0 0,0 0 0,0 0 1,0 0-1,1 1 0,-1-1 0,1 0 1,0 1-1,-1 2 0,1-2 2,0 0 1,0 0-1,0 0 0,0 0 0,0 0 0,1 0 0,-1-1 1,1 1-1,0 0 0,0 0 0,0 0 0,0-1 1,0 1-1,1 0 0,-1-1 0,1 0 0,0 1 1,0-1-1,0 0 0,0 0 0,0 0 0,0 0 0,0 0 1,1 0-1,2 2 0,2-1-18,0-1-1,0 1 1,0-1 0,0 0-1,0-1 1,1 1-1,-1-2 1,1 1 0,9-1-1,-12 0 17,-1-1-1,1 1 0,-1-1 0,1 0 0,-1-1 1,0 1-1,1-1 0,-1 1 0,0-1 0,0-1 1,0 1-1,0 0 0,-1-1 0,1 0 0,5-6 0,-5 5 14,1 1-1,0-1 0,-1 1 0,1-1 0,0 1 0,1 1 1,-1-1-1,8-2 0,-10 4 51,-1 1 1,1 0-1,0-1 0,-1 1 1,1 0-1,0 1 0,-1-1 0,1 0 1,0 1-1,-1-1 0,1 1 1,0 0-1,-1 0 0,1 0 1,-1 0-1,1 0 0,2 3 1,40 34 3,-10-8-292,-26-24-485,0-1 1,0 0 0,1 0 0,0-1-1,0 0 1,0-1 0,1 0-1,17 3 1,8-5-3879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19.546"/>
    </inkml:context>
    <inkml:brush xml:id="br0">
      <inkml:brushProperty name="width" value="0.05" units="cm"/>
      <inkml:brushProperty name="height" value="0.05" units="cm"/>
      <inkml:brushProperty name="color" value="#CC0066"/>
    </inkml:brush>
  </inkml:definitions>
  <inkml:trace contextRef="#ctx0" brushRef="#br0">0 138 5314,'0'0'4165,"5"-18"-2127,2-12-987,3-13 484,5-3 5796,-15 57-6488,-1 66-737,1 76 159,1-148-269,-1 1 0,1-1 0,0 1 0,1-1 0,-1 0 0,1 1 0,0-1 0,0 0 0,1 0 0,0 0 0,-1 0 0,2-1 0,-1 1 0,0-1 0,1 0 0,0 0 0,0 0 0,5 3 0,-2-2-85,1 0 0,-1-1 0,1 0 0,0 0 1,0-1-1,1 0 0,-1 0 0,1-1 0,0 0 0,15 1 0,-13-2-16,0 0-1,0-1 0,0 0 0,0-1 0,0 0 0,-1-1 0,1 0 0,0-1 0,-1 0 0,1 0 0,-1-1 0,0-1 0,0 1 0,-1-2 0,1 1 0,-1-2 0,-1 1 0,1-1 1,7-8-1,-11 8 216,0-1 1,-1 0 0,0 1 0,0-2 0,-1 1 0,0 0 0,-1-1 0,1 1 0,-2-1 0,1 0 0,-1 0-1,-1 1 1,0-14 0,-1 53 168,0-21-352,0 0 0,1-1 0,0 1 0,0-1 0,1 1 0,1-1 1,-1 1-1,1-1 0,1 1 0,0-1 0,0 0 0,1 0 0,6 11 1,-3-10-879,0 1-1414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19.871"/>
    </inkml:context>
    <inkml:brush xml:id="br0">
      <inkml:brushProperty name="width" value="0.05" units="cm"/>
      <inkml:brushProperty name="height" value="0.05" units="cm"/>
      <inkml:brushProperty name="color" value="#CC0066"/>
    </inkml:brush>
  </inkml:definitions>
  <inkml:trace contextRef="#ctx0" brushRef="#br0">0 5 11397,'0'0'13270,"129"-4"-13270,-71 4 0,4 13-1440,-4 2-2018,-10-4-2785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20.789"/>
    </inkml:context>
    <inkml:brush xml:id="br0">
      <inkml:brushProperty name="width" value="0.05" units="cm"/>
      <inkml:brushProperty name="height" value="0.05" units="cm"/>
      <inkml:brushProperty name="color" value="#CC0066"/>
    </inkml:brush>
  </inkml:definitions>
  <inkml:trace contextRef="#ctx0" brushRef="#br0">283 83 6355,'0'0'3778,"-7"-10"-3333,-21-36-85,25 44-275,0-1-1,-1 0 0,0 1 1,1 0-1,-1-1 0,0 1 1,0 1-1,0-1 0,0 1 1,0-1-1,-1 1 0,1 0 1,0 1-1,0-1 0,-1 1 0,1 0 1,-1 0-1,1 0 0,0 1 1,-8 1-1,-9-1 288,16-1-310,0 1 1,0-1-1,-1 1 1,1 0-1,0 0 1,0 1-1,0-1 1,0 1-1,0 0 1,1 1-1,-1-1 1,1 1-1,-1 0 1,1 0-1,0 0 1,0 0-1,0 1 1,0 0-1,1 0 1,0 0 0,-1 0-1,2 0 1,-1 1-1,0 0 1,1-1-1,0 1 1,-2 6-1,-1 2 27,2 0-1,-1 1 1,1 0-1,1 0 1,1 0-1,0 0 1,1 0-1,0 0 1,2 15 0,0-22-82,-1 0 0,1 0 0,1 0 0,-1 0 1,1 0-1,0 0 0,1-1 0,-1 0 0,1 1 1,1-1-1,-1-1 0,1 1 0,0-1 0,0 1 1,1-2-1,0 1 0,-1 0 0,1-1 0,1 0 1,-1-1-1,1 1 0,-1-1 0,11 3 0,7 2-537,1-1 0,-1-1-1,1-1 1,1-1 0,35 1-1,34-5-3716,-3-6-2708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21.351"/>
    </inkml:context>
    <inkml:brush xml:id="br0">
      <inkml:brushProperty name="width" value="0.05" units="cm"/>
      <inkml:brushProperty name="height" value="0.05" units="cm"/>
      <inkml:brushProperty name="color" value="#CC0066"/>
    </inkml:brush>
  </inkml:definitions>
  <inkml:trace contextRef="#ctx0" brushRef="#br0">413 69 9748,'0'0'219,"-19"-6"293,-7-1 237,0 1-1,-1 1 0,0 2 0,-37-2 0,53 7-709,-1-1 1,1 2-1,-1-1 0,1 2 1,0-1-1,1 2 0,-1-1 1,1 2-1,-1-1 0,2 1 1,-1 1-1,-15 12 0,19-14 10,0 0-1,1 0 0,0 0 0,0 0 1,0 1-1,0 0 0,1 0 1,0 0-1,0 1 0,1-1 1,0 1-1,0 0 0,0 0 1,1 0-1,0 0 0,0 0 1,1 1-1,0-1 0,0 0 1,1 13-1,1-16-20,0-1 0,0 1 1,1-1-1,-1 0 0,1 0 1,0 0-1,0 0 0,0 0 1,0 0-1,1-1 0,-1 1 0,1-1 1,-1 1-1,1-1 0,0 0 1,0 0-1,0 0 0,0-1 1,0 1-1,0-1 0,1 1 0,6 1 1,5 1 162,1 1 1,1-2-1,25 3 1,-32-5-121,10 2-3,1-1 0,-1-1 0,1-1 0,0 0-1,-1-2 1,41-8 0,-57 8-90,-1 1 0,1-2-1,-1 1 1,0 0 0,1-1-1,-1 1 1,0-1-1,0 0 1,-1 0 0,1 0-1,-1-1 1,1 1 0,-1 0-1,0-1 1,0 0-1,-1 1 1,1-1 0,-1 0-1,0 0 1,0 0 0,0 0-1,0 0 1,-1 0-1,1 0 1,-1 0 0,-1-8-1,1 4-56,0-1 0,-1 0 0,-1 1 0,1-1 0,-1 1 0,-1 0 0,1 0 0,-1 0 0,-1 0 0,0 0 0,-8-12 0,10 16 92,-1 1 23,1-1 0,0 1 0,-1 0-1,0-1 1,0 1 0,0 1 0,0-1 0,0 0-1,0 1 1,-1-1 0,-7-3 0,11 30 60,0-20-80,0 1 1,1-1 0,-1 1-1,1-1 1,0 0 0,0 1 0,1-1-1,0 0 1,-1 0 0,1 0-1,0 0 1,1 0 0,-1 0-1,1-1 1,4 6 0,-1-4 20,0 1 0,1-1 1,-1 0-1,1 0 0,0-1 1,0 0-1,0 0 0,10 3 1,-4-2-4,0-1 0,1 0 1,-1-1-1,1-1 1,0 0-1,0-1 0,0 0 1,0-1-1,27-3 1,-36 2-124,-1-1 0,1 0 0,0 0 0,-1 0 1,1 0-1,-1-1 0,0 1 0,0-1 0,0 0 1,0-1-1,0 1 0,-1-1 0,1 0 0,-1 1 0,0-1 1,0-1-1,0 1 0,-1 0 0,0-1 0,0 1 1,0-1-1,3-9 0,-2 4-102,-1 1 0,0-2 0,0 1 0,-1 0 0,0 0 0,0 0 0,-1 0 0,-1-1 0,0 1 0,-3-13 1,-5 8 88,1 9 2223,8 24-1988,1-1 0,1 1 1,0 0-1,1 0 0,1-1 0,1 0 0,8 20 0,-9-27-324,0-1 0,1 0 0,0-1-1,1 1 1,0-1 0,0 0 0,1 0-1,0-1 1,0 1 0,1-2 0,0 1-1,0-1 1,0 0 0,14 6 0,21 2-4347,-3-12-3391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21.746"/>
    </inkml:context>
    <inkml:brush xml:id="br0">
      <inkml:brushProperty name="width" value="0.05" units="cm"/>
      <inkml:brushProperty name="height" value="0.05" units="cm"/>
      <inkml:brushProperty name="color" value="#CC0066"/>
    </inkml:brush>
  </inkml:definitions>
  <inkml:trace contextRef="#ctx0" brushRef="#br0">5 1 10981,'0'0'3001,"-1"24"-2051,0-8-698,-1 3 28,2 0 0,0 1 0,1-1 0,1 0 0,1 0 0,0-1 0,9 26 0,107 240 275,-119-283-585,0-1-1,0 1 1,0-1 0,1 1-1,-1-1 1,0 0 0,0 1-1,1-1 1,-1 0 0,0 1-1,1-1 1,-1 0 0,0 1-1,1-1 1,-1 0 0,0 1-1,1-1 1,-1 0 0,1 0-1,-1 0 1,1 1 0,-1-1-1,0 0 1,1 0 0,-1 0-1,1 0 1,-1 0 0,1 0-1,-1 0 1,1 0 0,-1 0-1,1 0 1,-1 0 0,1 0-1,-1 0 1,0 0 0,1-1-1,-1 1 1,1 0 0,-1 0-1,1 0 1,-1-1-1,0 1 1,1 0 0,-1 0-1,0-1 1,1 1 0,-1 0-1,0-1 1,1 1 0,-1-1-1,0 1 1,0 0 0,1-1-1,-1 1 1,0-1 0,0 1-1,0-1 1,0 1 0,1-1 0,20-39-68,-11 21-446,-4 9 362,1 0-1,0 1 1,0 0-1,1 0 1,1 1-1,-1 0 1,2 0-1,-1 1 1,1 0-1,0 1 1,17-9-1,-17 11 282,0 0-1,0 1 0,1 0 1,-1 0-1,1 1 0,-1 0 0,1 1 1,0 0-1,0 1 0,-1 1 1,1-1-1,0 1 0,11 3 0,-16-1 33,1 0 0,-1 0-1,0 0 1,0 1-1,0 0 1,0 0 0,-1 0-1,0 1 1,0 0 0,0 0-1,0 0 1,-1 1-1,0-1 1,0 1 0,0 0-1,-1 0 1,0 1-1,0-1 1,0 0 0,-1 1-1,0 0 1,1 9-1,-1-9-94,0 0-1,0 0 0,-1 0 0,0 0 0,0 0 0,-1 0 0,0 0 0,-1 1 0,1-1 0,-1 0 0,-1 0 0,1 0 0,-1 0 0,0 0 0,-1 0 0,0-1 0,0 1 0,0-1 0,-1 0 0,0 0 0,-8 10 0,1-8-204,0-1 0,-1 0-1,0 0 1,-1-2-1,1 1 1,-1-2 0,0 0-1,0 0 1,0-1-1,-1-1 1,1 0 0,-1-1-1,1 0 1,-1-1-1,0-1 1,1 0-1,-22-4 1,30 3-127,0 0 1,0 0-1,0 0 1,0-1-1,0 0 0,0 0 1,1 0-1,-1 0 0,1-1 1,0 1-1,0-1 0,0 0 1,1 0-1,-1-1 1,-3-6-1,-16-34-2962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22.092"/>
    </inkml:context>
    <inkml:brush xml:id="br0">
      <inkml:brushProperty name="width" value="0.05" units="cm"/>
      <inkml:brushProperty name="height" value="0.05" units="cm"/>
      <inkml:brushProperty name="color" value="#CC0066"/>
    </inkml:brush>
  </inkml:definitions>
  <inkml:trace contextRef="#ctx0" brushRef="#br0">106 181 6963,'0'0'8409,"24"7"-5917,1 1-1968,-7-2-255,0-1 0,1 0 1,-1-2-1,1 0 0,0-1 1,23 0-1,4 0-28,-33 0-224,1-1 1,0-1-1,0 0 0,0-1 0,0 0 0,-1-1 0,1-1 0,18-5 0,-30 7-27,-1 0-1,1 0 0,-1 0 1,1 0-1,-1 0 1,1 0-1,-1 0 0,1-1 1,-1 1-1,0-1 1,0 1-1,0-1 0,0 1 1,0-1-1,0 0 1,0 1-1,-1-1 0,1 0 1,0 0-1,-1 1 1,0-1-1,1 0 0,-1 0 1,0 0-1,0 0 1,0 0-1,0 1 0,0-1 1,0 0-1,-1 0 1,0-3-1,0 1-48,-1-1 0,1 1 0,-1 0 0,0 0 0,0 0 0,-1 0-1,1 0 1,-1 1 0,0-1 0,0 1 0,0 0 0,-3-4 0,-14-6-26,-1 0 1,0 1-1,0 0 1,-1 2-1,-1 1 0,1 1 1,-1 1-1,-1 0 0,1 2 1,-1 1-1,0 1 1,0 1-1,-27 1 0,45 1 106,-1 1 0,0-1 0,1 1 0,-1 1 0,0-1 0,1 1 0,0 0-1,-1 1 1,1-1 0,0 1 0,0 0 0,0 1 0,1-1 0,-1 1 0,1 1-1,-8 7 1,10-8-9,-1-1 0,2 1 1,-1 0-1,0 1 0,1-1 0,-1 0 0,1 1 0,0 0 0,1-1 0,-1 1 1,1 0-1,0 0 0,0 0 0,1 0 0,-1-1 0,1 1 0,0 0 0,1 0 0,-1 0 1,1 0-1,0 0 0,0 0 0,3 7 0,-2-7-102,0 0 0,1 0 0,0 0 0,0-1-1,0 1 1,0-1 0,1 0 0,-1 0 0,1 0 0,0-1 0,0 1 0,1-1 0,4 3-1,0-1-787,0 0 0,0-1 0,0 0 0,0 0 0,1-1-1,13 3 1,32-1-8782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22.421"/>
    </inkml:context>
    <inkml:brush xml:id="br0">
      <inkml:brushProperty name="width" value="0.05" units="cm"/>
      <inkml:brushProperty name="height" value="0.05" units="cm"/>
      <inkml:brushProperty name="color" value="#CC0066"/>
    </inkml:brush>
  </inkml:definitions>
  <inkml:trace contextRef="#ctx0" brushRef="#br0">0 0 16135,'0'0'6003,"164"99"-4594,-98-49-1057,1 1-224,-5-7-128,-6-6-240,-9-9-1489,-14-10-1552,-14-15-1890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15.389"/>
    </inkml:context>
    <inkml:brush xml:id="br0">
      <inkml:brushProperty name="width" value="0.05" units="cm"/>
      <inkml:brushProperty name="height" value="0.05" units="cm"/>
      <inkml:brushProperty name="color" value="#004F8B"/>
    </inkml:brush>
  </inkml:definitions>
  <inkml:trace contextRef="#ctx0" brushRef="#br0">1 0 11157,'0'0'448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22.764"/>
    </inkml:context>
    <inkml:brush xml:id="br0">
      <inkml:brushProperty name="width" value="0.05" units="cm"/>
      <inkml:brushProperty name="height" value="0.05" units="cm"/>
      <inkml:brushProperty name="color" value="#CC0066"/>
    </inkml:brush>
  </inkml:definitions>
  <inkml:trace contextRef="#ctx0" brushRef="#br0">208 0 9428,'0'0'4706,"-133"86"-2977,100-41-48,10 3-1297,11 1-384,6-6-704,6-10-1009,0-14-1969,6-17-1216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23.124"/>
    </inkml:context>
    <inkml:brush xml:id="br0">
      <inkml:brushProperty name="width" value="0.05" units="cm"/>
      <inkml:brushProperty name="height" value="0.05" units="cm"/>
      <inkml:brushProperty name="color" value="#CC0066"/>
    </inkml:brush>
  </inkml:definitions>
  <inkml:trace contextRef="#ctx0" brushRef="#br0">1 396 6211,'0'0'7809,"17"15"-6201,-2-2-1243,-4-2-169,1-1-1,0 0 1,1 0-1,0-1 1,0-1-1,1 0 1,29 11-1,-24-13-134,0 0-1,0-1 0,1-1 1,0-1-1,-1-1 1,1 0-1,23-2 0,-40 0-75,-1-1 0,1 1-1,0-1 1,-1 0 0,1 1 0,-1-1-1,0 0 1,1-1 0,-1 1 0,0 0-1,1-1 1,-1 1 0,0-1 0,0 0-1,0 1 1,-1-1 0,1 0-1,0 0 1,-1 0 0,1-1 0,-1 1-1,1 0 1,-1 0 0,0-1 0,0 1-1,0-1 1,-1 1 0,1-1 0,0-4-1,2-8-337,-2-1 0,1 1 0,-3-31-1,1 23-80,-13-59 183,13 80 948,3 8-324,28 55-109,-3 2-1,-3 0 1,-2 2-1,-3 0 1,-3 2-1,-4 0 1,-2 1-1,4 121 1,-14-175-284,-1-1-1,-1 0 1,0 1-1,-1-1 1,-4 18-1,5-28 1,0 0-1,0 0 1,-1 0-1,1 0 1,-1 0-1,1 0 1,-1 0 0,0-1-1,0 1 1,-1-1-1,1 1 1,0-1-1,-1 0 1,1 0-1,-1 0 1,0 0-1,0 0 1,0-1 0,0 1-1,0-1 1,0 0-1,0 0 1,0 0-1,0 0 1,-1-1-1,-2 1 1,0 0 6,1-1 0,0 1 1,0-1-1,0 0 0,0-1 0,-1 1 1,1-1-1,0 0 0,0-1 0,0 1 1,0-1-1,0 0 0,1 0 0,-1 0 0,0-1 1,-5-3-1,5 1 3,0 0 0,-1 0 0,2 0 0,-1-1 0,1 0 0,-1 0 1,2 0-1,-1 0 0,1-1 0,-5-10 0,2-2 5,1 0 0,1 0 1,0 0-1,1 0 0,1-1 0,1 0 1,3-36-1,1 38 3,1 0 0,0 1 0,2-1 0,0 1 0,0 0 0,2 1 0,0 0 0,1 0 0,0 0 0,2 1 0,-1 1 0,2 0 0,17-18 0,17-12 2,2 2 0,74-51-1,-44 44 25,27-21-41,-94 61 4,-1 1-1,0-2 1,0 1 0,-1-1-1,-1-1 1,15-21-1,-19 25-3,-1 1 0,0-1 0,-1 0 0,1 0-1,-1 0 1,-1 0 0,1 0 0,-1 0 0,0-1-1,-1 1 1,0 0 0,0-1 0,-1 1-1,1 0 1,-2 0 0,1-1 0,-1 1 0,-4-12-1,3 14 10,1-1 0,-1 1 0,0 0 0,0 0 0,-1 0 0,1 1-1,-1-1 1,0 1 0,0-1 0,-1 2 0,1-1 0,-1 0-1,0 1 1,0 0 0,0 0 0,0 0 0,-1 0 0,1 1 0,-1 0-1,1 0 1,-1 1 0,0 0 0,-7-1 0,7 1 37,-1 1 1,1-1 0,-1 2-1,1-1 1,-1 1-1,1 0 1,-1 0 0,1 0-1,-1 1 1,1 0-1,0 1 1,0-1 0,0 1-1,0 0 1,0 1-1,-5 4 1,3-1 33,1 0 1,0 0-1,0 0 0,1 1 1,0 0-1,0 1 0,1-1 1,0 1-1,-6 17 0,2 0 272,1 0 0,2 1 0,0 0 0,2 1 0,1-1 0,1 54 0,2-68-294,1 1 0,1-1 0,0 0 0,1 0 0,0 0 0,1 0 0,0 0 0,1-1 0,1 1 0,0-1 0,0-1 0,1 1 0,1-1 0,0 0 0,1-1 0,0 0 0,0 0 0,16 12 0,-13-13-342,0-1 0,1 0-1,0-1 1,0-1 0,0 0 0,1-1 0,0 0-1,0-1 1,0 0 0,26 2 0,0-3-3737,80-4 0,-38-8-2757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23.955"/>
    </inkml:context>
    <inkml:brush xml:id="br0">
      <inkml:brushProperty name="width" value="0.05" units="cm"/>
      <inkml:brushProperty name="height" value="0.05" units="cm"/>
      <inkml:brushProperty name="color" value="#CC0066"/>
    </inkml:brush>
  </inkml:definitions>
  <inkml:trace contextRef="#ctx0" brushRef="#br0">375 247 1153,'0'0'6034,"7"-17"-2928,22-57-473,-27 70-2422,-1 1-1,0 0 1,0-1 0,0 1-1,0-1 1,-1 1 0,1-1 0,-1 1-1,0-1 1,0 0 0,0 1-1,0-1 1,-1 1 0,0-1-1,1 1 1,-1-1 0,-1 1 0,1 0-1,0-1 1,-1 1 0,-3-6-1,0 5-95,0-1 0,0 1-1,0 0 1,-1 0 0,1 0-1,-1 1 1,0 0 0,-10-4-1,-4-2-42,10 4-74,-1 1 0,1 0 0,-1 0 0,0 2 1,0-1-1,0 1 0,0 1 0,-1 0 1,1 0-1,0 1 0,-1 1 0,1 0 0,0 0 1,0 1-1,-12 4 0,16-4 5,-1 1-1,0 0 1,1 0 0,0 1-1,0 0 1,0 0-1,0 1 1,1 0 0,0 0-1,0 0 1,0 1 0,0 0-1,1 0 1,0 0 0,0 1-1,1 0 1,0-1-1,0 2 1,1-1 0,-1 0-1,2 1 1,-4 10 0,4-12 18,1 1 1,-1 0-1,1 0 1,0 0-1,1 0 1,0 0-1,0 0 1,0 0-1,1 0 1,0 0-1,1 0 1,-1 0-1,1-1 1,1 1-1,-1 0 1,6 9-1,-4-10 0,1 0 0,0 0 0,0-1 0,0 0 0,0 0 0,1 0 0,0-1 0,0 0 0,0 0 0,0 0 0,1-1 0,0 0 0,-1 0 0,1-1 0,13 3 0,1 0-9,1 0-1,0-2 0,0-1 1,0-1-1,0 0 0,0-2 1,36-5-1,-55 5-34,0 0 0,0 0 0,0 0 0,0 0 0,0-1 0,0 1 0,-1-1 0,1 0 0,-1 0 0,1 0 0,-1 0 0,1 0 0,-1 0 0,0-1 0,0 1 0,0-1 1,2-4-1,-1 1-29,0 0 1,-1 0 0,0 0 0,0-1 0,0 1 0,-1-1 0,0 1 0,0-8 0,0 1-53,-1 1 0,0 0 0,-1 0 0,-1 0 0,0 0 0,0 0 0,-1 0 0,-9-21 0,1 16 263,4 15-74,3 31-62,5-12-22,1-1 1,0 1-1,5 16 0,-3-22 7,1-1-1,0 0 1,1 0-1,0-1 1,1 1-1,0-1 1,0-1-1,1 1 1,0-1 0,0-1-1,1 1 1,0-1-1,11 6 1,-12-8-176,0 0 1,-1-1 0,2 0 0,-1-1-1,0 1 1,1-2 0,0 1 0,-1-1-1,1 0 1,0-1 0,0 0-1,0-1 1,0 0 0,0 0 0,0-1-1,0 0 1,11-2 0,-17 1 24,0 1 1,0-1-1,-1 1 1,1-1-1,0 0 1,-1 0-1,0 0 0,1 0 1,-1-1-1,0 1 1,0 0-1,0-1 1,0 0-1,-1 1 1,1-1-1,-1 0 0,1 0 1,-1 0-1,0 0 1,0 0-1,0 0 1,0-6-1,2-8-497,-1 0 1,-1-33-1,-1 42 539,1-111 400,0 117-203,-1 0-1,1 0 1,-1 0-1,1 0 1,0 0-1,0 1 1,0-1-1,0 0 0,1 0 1,-1 1-1,0-1 1,1 1-1,-1-1 1,1 1-1,-1 0 1,1-1-1,0 1 1,-1 0-1,1 0 1,0 0-1,0 0 1,0 1-1,0-1 0,0 0 1,0 1-1,0 0 1,0-1-1,0 1 1,0 0-1,0 0 1,0 0-1,0 0 1,0 0-1,0 0 1,3 1-1,2 0 161,0 0 1,0 0-1,0 0 0,0 1 1,0 0-1,0 1 0,0-1 1,-1 1-1,8 5 0,-4 0-159,-1 1-1,0 0 0,0 1 0,-1-1 0,-1 2 0,0-1 0,0 1 1,-1 0-1,0 0 0,-1 1 0,0 0 0,-1 0 0,0 0 1,-1 0-1,-1 1 0,0-1 0,0 1 0,-1 0 0,-1-1 1,0 1-1,-3 21 0,2-32-108,1 1 0,-1-1 0,0 1 0,0-1 1,0 1-1,0-1 0,0 0 0,0 0 0,-1 1 0,1-1 0,-1 0 0,1 0 0,-1 0 0,0-1 1,0 1-1,0 0 0,0-1 0,0 1 0,0-1 0,0 1 0,-1-1 0,-4 2 0,0-1-123,0 0 0,0 0 0,0-1 0,-1 0 0,1 0 0,-12-1 0,18 0 125,1 0 0,-1 0 0,0 0 1,0-1-1,0 1 0,0 0 0,0-1 0,0 1 1,0 0-1,1-1 0,-1 1 0,0-1 0,0 0 1,0 1-1,1-1 0,-1 0 0,0 1 0,1-1 1,-1 0-1,1 0 0,-1 1 0,1-1 0,-1 0 1,1 0-1,0 0 0,-1 0 0,1 0 1,0 0-1,0 1 0,-1-1 0,1 0 0,0 0 1,0 0-1,0-1 0,0-1 1,0 1 0,0 0 1,0 0-1,0-1 0,1 1 0,-1 0 1,1 0-1,-1-1 0,1 1 0,0 0 1,0 0-1,0 0 0,0 0 0,0 0 1,2-3-1,4 0 4,-1-1 1,1 1 0,0 1-1,0-1 1,0 1-1,1 0 1,-1 1 0,14-5-1,69-17 53,-5 10 217,-54 11 23,0-2 0,-1-1 0,0-1 0,42-18 0,-68 24-220,0 0-1,0-1 1,-1 1 0,0-1 0,1 0 0,-1 0 0,0 0 0,0-1 0,-1 1 0,1-1 0,-1 1 0,0-1 0,0 0-1,0 0 1,0 0 0,0 0 0,0-5 0,-1 8-62,-1-1-1,0 0 0,1 0 1,-1 1-1,0-1 0,0 0 1,0 0-1,0 1 1,0-1-1,-1 0 0,1 0 1,0 1-1,-1-1 1,1 0-1,-1 1 0,0-1 1,0 0-1,1 1 0,-1-1 1,0 1-1,0-1 1,-1 1-1,1 0 0,0-1 1,0 1-1,-1 0 0,1 0 1,0 0-1,-1 0 1,1 0-1,-1 0 0,0 0 1,1 1-1,-1-1 1,1 0-1,-1 1 0,0 0 1,0-1-1,1 1 0,-1 0 1,0 0-1,-3 0 1,3-1 5,-1 1 0,1-1 0,-1 1 0,0 0 0,1 0 0,-1 0 1,1 1-1,-1-1 0,1 1 0,-1-1 0,1 1 0,0 0 0,-1 0 0,1 0 0,0 0 1,-1 0-1,1 0 0,0 1 0,0-1 0,0 1 0,0-1 0,0 1 0,0 0 1,1 0-1,-1 0 0,1 0 0,-2 2 0,0 3 174,1-1-1,0 1 1,0 0 0,0-1 0,1 1-1,0 0 1,0 0 0,1 0-1,0 7 1,1-9-105,0-1 0,0 1 1,0 0-1,0-1 0,1 1 0,0-1 1,0 0-1,0 1 0,0-1 0,1 0 1,-1 0-1,1 0 0,0-1 0,0 1 1,1-1-1,-1 1 0,1-1 0,0 0 0,-1 0 1,1-1-1,0 1 0,1-1 0,-1 0 1,8 2-1,7 4-77,1-1 0,0 0 1,0-2-1,29 4 0,-13-4-2511,52-1 1,-39-4-3784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24.962"/>
    </inkml:context>
    <inkml:brush xml:id="br0">
      <inkml:brushProperty name="width" value="0.05" units="cm"/>
      <inkml:brushProperty name="height" value="0.05" units="cm"/>
      <inkml:brushProperty name="color" value="#CC0066"/>
    </inkml:brush>
  </inkml:definitions>
  <inkml:trace contextRef="#ctx0" brushRef="#br0">161 379 11093,'21'2'259,"33"1"195,-1-1 0,1-3 0,0-2 0,72-14 0,-106 12-445,-1-1 0,1-1 0,-1 0 0,0-2 0,-1 0-1,18-12 1,-32 18-28,1 0 0,-1 0 0,0-1 0,0 1 0,-1-1 0,1 0 0,-1 0 0,0-1 0,0 1 0,0-1 1,-1 1-1,4-9 0,-5 9-23,-1 0 0,1 0 0,0 0 0,-1 0 0,0 0 0,0 0 0,-1 0 0,1 0 0,-1 0 0,1 0 0,-1 0 0,-1 0 0,1 0 0,0 0 0,-1 0 0,0 1 0,0-1 0,-4-5 0,0 2-15,0 0-1,0 0 1,0 1-1,-1 0 0,0 0 1,0 1-1,0 0 0,-1 0 1,-16-7-1,-80-28 104,103 40-46,-47-15 330,0 2 0,-50-7 0,73 17-51,-1 0-1,0 1 1,0 2 0,0 1-1,-42 6 1,62-5-218,-1 0-1,1 0 1,-1 1-1,1-1 1,0 2-1,0-1 0,0 0 1,0 1-1,1 0 1,-1 1-1,1-1 1,0 1-1,0 0 1,1 0-1,-1 1 1,1-1-1,1 1 1,-1 0-1,1 0 1,0 0-1,0 0 1,0 1-1,1-1 1,-3 14-1,4-14-15,0 1 0,0 0-1,0-1 1,1 1 0,0-1 0,0 1-1,1 0 1,0-1 0,0 1 0,0-1 0,1 1-1,0-1 1,0 0 0,1 1 0,-1-1-1,1 0 1,1-1 0,-1 1 0,1-1-1,0 1 1,0-1 0,1 0 0,-1 0-1,1-1 1,9 7 0,1-2 13,0-1 0,1-1 0,0 0-1,0-1 1,0-1 0,1 0 0,29 4 0,-12-5-505,1-1 0,63-4 0,-36-9-2482,-9-14-2084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25.355"/>
    </inkml:context>
    <inkml:brush xml:id="br0">
      <inkml:brushProperty name="width" value="0.05" units="cm"/>
      <inkml:brushProperty name="height" value="0.05" units="cm"/>
      <inkml:brushProperty name="color" value="#CC0066"/>
    </inkml:brush>
  </inkml:definitions>
  <inkml:trace contextRef="#ctx0" brushRef="#br0">1 11 12246,'0'0'1104,"66"99"1713,-18-50-415,14 1-690,4-5-1135,2-6-449,-8-8-128,-8-8-769,-10-6-1136,-15-14-1696,-17-3-2914</inkml:trace>
  <inkml:trace contextRef="#ctx0" brushRef="#br0" timeOffset="1">328 0 11541,'0'0'1441,"-131"75"-849,74-25 1553,11 4-448,11 4-1105,14-4-592,13-6-576,8-12-1825,0-19-2033,18-17-2914</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25.762"/>
    </inkml:context>
    <inkml:brush xml:id="br0">
      <inkml:brushProperty name="width" value="0.05" units="cm"/>
      <inkml:brushProperty name="height" value="0.05" units="cm"/>
      <inkml:brushProperty name="color" value="#CC0066"/>
    </inkml:brush>
  </inkml:definitions>
  <inkml:trace contextRef="#ctx0" brushRef="#br0">1 85 11957,'0'0'1142,"10"19"558,-3-3-1309,-3-7-250,0 0 1,1 0 0,0 0-1,0-1 1,1 0 0,0 0-1,0 0 1,1 0 0,0-1-1,0-1 1,1 1 0,0-1 0,10 6-1,2-3-76,1 0 1,1-2-1,-1-1 0,1 0 0,0-2 1,0 0-1,1-1 0,-1-2 0,1 0 1,34-4-1,-53 3-107,1-1 0,0 0 1,-1 0-1,1 0 0,-1 0 1,1-1-1,-1 0 0,0 0 0,0 0 1,0 0-1,0-1 0,0 0 0,0 0 1,0 0-1,-1 0 0,0 0 1,0-1-1,0 1 0,0-1 0,0 0 1,0 0-1,-1 0 0,0 0 0,0 0 1,0-1-1,-1 1 0,1-1 1,-1 1-1,0-1 0,0 1 0,0-8 1,0-1-156,0-1 0,0 0 0,-1 0 0,-1 1 0,-1-1-1,0 0 1,0 1 0,-2-1 0,-7-21 0,10 34 186,-6-18 555,9 26 552,7 24-1095,19 65 368,15 45 925,45 285-1,-85-397-1287,-2 54-1,-2-81-6,1 1 0,-1 0-1,0-1 1,0 1 0,0-1 0,0 1-1,0-1 1,0 1 0,-1-1 0,1 0-1,-1 1 1,0-1 0,0 0 0,0 0-1,0 0 1,0 0 0,0-1 0,0 1-1,0-1 1,-1 1 0,1-1 0,-1 0-1,1 0 1,-1 0 0,1 0 0,-1 0-1,0 0 1,1-1 0,-1 1 0,0-1-1,0 0 1,-2 0 0,-4 1-7,-1-1 0,1 0-1,0 0 1,0-1 0,0 0 0,0-1 0,0 0 0,1 0 0,-10-4-1,10 1-14,-1 0-1,1 0 1,0-1-1,1 0 1,-1-1-1,1 0 1,1 0-1,-1 0 1,1-1-1,1 0 0,-1 0 1,1 0-1,0-1 1,1 1-1,0-1 1,1-1-1,0 1 1,0 0-1,-2-19 1,2 13-392,1-1 1,0 1 0,1 0 0,1 0-1,1 0 1,0 0 0,1-1 0,0 1-1,1 1 1,1-1 0,0 0 0,9-17-1,22-25-4976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26.648"/>
    </inkml:context>
    <inkml:brush xml:id="br0">
      <inkml:brushProperty name="width" value="0.05" units="cm"/>
      <inkml:brushProperty name="height" value="0.05" units="cm"/>
      <inkml:brushProperty name="color" value="#CC0066"/>
    </inkml:brush>
  </inkml:definitions>
  <inkml:trace contextRef="#ctx0" brushRef="#br0">388 253 9188,'0'0'1710,"-3"-16"-827,2 16-882,0-8 199,0 0 0,-1 0-1,-1 0 1,0 0 0,0 0 0,0 1-1,-1-1 1,0 1 0,0 0-1,-1 0 1,0 0 0,0 1 0,0 0-1,-1 0 1,0 0 0,-12-8 0,9 8-163,-1 1 0,0 0 1,-1 0-1,1 1 0,-1 0 1,0 1-1,0 0 0,0 1 1,0 0-1,-1 1 1,1 0-1,0 1 0,-15 1 1,20 0-22,0 0 1,-1 0-1,1 0 0,0 1 1,0 0-1,0 0 1,0 0-1,1 1 1,-1 0-1,1 0 0,-1 0 1,1 1-1,0 0 1,0 0-1,0 0 1,1 1-1,0-1 0,0 1 1,0 0-1,0 0 1,1 1-1,0-1 1,0 1-1,-4 10 0,4-8 19,0 1-1,1-1 0,0 1 0,0 0 0,1 0 1,0 0-1,1 0 0,0 0 0,0 0 0,1 0 1,0 0-1,1 0 0,0 0 0,0 0 0,1-1 0,0 1 1,6 11-1,5 3 271,0-1-1,2-1 1,0 0-1,29 28 1,-25-28-59,0 1-1,-2 0 1,22 36 0,-38-55-272,0 0 1,-1 0-1,1 0 1,-1 0-1,1 0 1,-1 0-1,0 1 0,-1-1 1,1 0-1,0 1 1,-1-1-1,0 1 1,0-1-1,0 0 1,0 1-1,0-1 0,-2 6 1,1-7-42,0 0-1,0 0 1,-1 0-1,1-1 1,-1 1 0,1 0-1,-1-1 1,0 1 0,1-1-1,-1 0 1,0 0-1,0 1 1,0-1 0,0 0-1,0-1 1,0 1 0,0 0-1,0 0 1,-1-1-1,1 0 1,0 1 0,0-1-1,0 0 1,-1 0-1,-3 0 1,-17 1-344,16 0 259,0-1-1,-1 0 0,1 0 1,0 0-1,0-1 0,0 0 1,-9-2-1,14 2 132,0 0 1,0-1-1,0 1 0,0 0 0,1-1 0,-1 1 1,0-1-1,1 1 0,-1-1 0,1 0 0,-1 0 1,1 1-1,0-1 0,0 0 0,0 0 0,0 0 1,0 0-1,0-1 0,1 1 0,-1 0 0,1 0 1,-1 0-1,1-1 0,0 1 0,0 0 0,0-1 1,0-2-1,1-1-1,-1 0 1,1-1-1,0 1 1,1 0-1,0 0 1,0 0 0,0 0-1,0 0 1,1 0-1,0 0 1,0 1-1,1 0 1,0-1-1,0 1 1,0 1-1,0-1 1,1 0-1,0 1 1,0 0-1,0 0 1,0 1 0,0-1-1,7-2 1,15-8 63,1 1 1,1 1 0,41-12 0,22 0 327,26-8 627,-104 27-713,-1 0 0,0-1 0,0 0 0,0-2 1,-1 1-1,13-11 0,-21 14-204,0 0 0,0 0 0,-1 0 1,1 0-1,-1-1 0,0 1 0,-1-1 0,1 0 0,-1 0 1,0 0-1,0 0 0,0 0 0,-1-1 0,0 1 1,0-1-1,0 1 0,0 0 0,-1-1 0,0 1 0,0-1 1,-2-6-1,2 8-92,-1 0-1,0 0 1,0 0 0,0-1-1,0 1 1,-1 1 0,0-1 0,0 0-1,0 0 1,0 1 0,0-1 0,-1 1-1,0-1 1,1 1 0,-1 0-1,0 0 1,-1 0 0,1 1 0,0-1-1,-1 1 1,0 0 0,1 0 0,-1 0-1,0 0 1,0 1 0,-8-3-1,8 3-20,0 0 0,-1 0 0,1 1 0,0-1 0,-1 1 0,1 0 0,0 0 0,-1 0-1,1 1 1,0-1 0,0 1 0,-8 3 0,10-3 26,0 1 1,0-1-1,1 1 0,-1 0 1,0 0-1,1 0 1,-1 0-1,1 0 0,0 0 1,0 0-1,0 0 0,0 1 1,0-1-1,0 0 1,1 0-1,-1 1 0,1-1 1,-1 1-1,1-1 0,0 1 1,0-1-1,0 0 1,1 5-1,-1 0 17,1 1 0,-1-1 0,2 1 1,-1-1-1,1 0 0,0 0 0,1 0 0,-1 0 1,2 0-1,-1 0 0,1-1 0,0 1 0,0-1 1,0 0-1,1 0 0,0-1 0,0 1 0,1-1 1,-1 0-1,1-1 0,0 1 0,11 5 0,-4-3 15,1 0 0,1-1 0,-1 0 0,1-1 0,0-1 0,0-1 0,1 0 0,-1 0 0,1-2 0,15 1 0,-28-3-58,0 1 0,-1-1 0,1 0-1,0 0 1,-1 0 0,1 0-1,0 0 1,-1 0 0,1-1 0,-1 1-1,0-1 1,1 0 0,-1 1-1,0-1 1,0 0 0,0-1 0,-1 1-1,1 0 1,0 0 0,-1-1-1,1 1 1,-1-1 0,0 1 0,1-4-1,5-11-469,-1 0-1,7-30 0,-7 26-7,-2 5 129,-4 11 311,1 1 1,0-1-1,1 0 1,-1 1-1,1-1 1,0 1-1,0 0 1,4-6-1,-5 9 110,-1 1-1,1 0 0,0-1 1,0 1-1,-1 0 1,1 0-1,0 0 0,0 0 1,-1-1-1,1 1 0,0 0 1,0 0-1,-1 0 1,1 0-1,0 1 0,0-1 1,-1 0-1,1 0 0,0 0 1,0 1-1,-1-1 1,1 0-1,0 1 0,-1-1 1,1 0-1,0 1 0,-1-1 1,1 1-1,-1-1 1,1 1-1,-1 0 0,1-1 1,-1 1-1,1-1 0,0 2 1,20 26 465,-19-25-325,11 15 123,0-1 0,1 0 0,1-2 0,0 1 0,26 18 0,-34-28-332,1-1-1,-1-1 1,1 1 0,0-1-1,0-1 1,0 1 0,0-2 0,1 1-1,-1-1 1,1 0 0,0-1-1,0 0 1,-1 0 0,1-1-1,0 0 1,11-2 0,-18 2 15,0-1 0,0 0 0,-1 0 0,1 0 0,0 0 0,-1 0 0,1-1 0,-1 1 0,1 0 0,-1-1 0,0 1 0,1-1 0,-1 1 0,0-1 0,0 0 0,0 1 0,0-1 0,-1 0 0,1 0 0,0 0 1,-1 0-1,1 0 0,-1 1 0,0-1 0,0 0 0,0-4 0,2-63-345,-3 52 326,1-49 30,1-77-235,5 121-580,6 17-5202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27.556"/>
    </inkml:context>
    <inkml:brush xml:id="br0">
      <inkml:brushProperty name="width" value="0.05" units="cm"/>
      <inkml:brushProperty name="height" value="0.05" units="cm"/>
      <inkml:brushProperty name="color" value="#CC0066"/>
    </inkml:brush>
  </inkml:definitions>
  <inkml:trace contextRef="#ctx0" brushRef="#br0">413 276 8116,'0'0'5317,"-4"-20"-3324,-17-61-497,19 77-1436,0 0 0,1 0 0,-2 0 0,1 0 0,0 0 0,-1 1 0,1-1 0,-1 1 0,0-1 0,0 1 0,-1 0 0,1 0 0,0 0 0,-1 1 0,0-1 0,0 1 0,0 0 0,-6-3 0,-1 2-66,0 0 0,-1 0 0,1 1 1,-22-2-1,31 4 13,-14-1-27,0 0 1,-1 1-1,1 1 0,0 0 0,0 1 0,0 1 0,0 0 0,-23 9 0,34-10 34,1 0 0,-1 0 0,0 0 0,1 1 0,0 0 0,0 0-1,0 0 1,0 0 0,0 1 0,1-1 0,-1 1 0,1 0-1,0 0 1,0 0 0,0 0 0,1 1 0,0-1 0,0 1-1,0 0 1,0 0 0,0-1 0,1 1 0,0 0 0,0 0-1,1 0 1,-1 1 0,1-1 0,0 0 0,1 0 0,-1 0 0,2 6-1,-1-5 6,1-1 0,0 1 0,1 0 0,-1-1-1,1 0 1,0 1 0,0-1 0,1 0 0,-1-1-1,1 1 1,0 0 0,0-1 0,1 0 0,-1 0-1,1-1 1,0 1 0,0-1 0,0 0 0,1 0-1,-1 0 1,1-1 0,9 3 0,-2 0-67,0-2 1,0 1-1,0-2 1,0 1-1,0-2 1,1 0-1,-1 0 1,1-1-1,18-3 1,-26 1-43,-1 0-1,0 0 1,0 0 0,0-1 0,0 0 0,0 0-1,0 0 1,-1 0 0,1-1 0,-1 0 0,0 0 0,0 0-1,-1 0 1,1 0 0,-1-1 0,0 0 0,0 0 0,4-9-1,1-3-188,-1 0-1,-1 0 1,-1 0-1,6-29 1,-9-8 85,-3 46 447,1-1 0,0 1 1,0-1-1,1 0 1,1 1-1,2-11 0,8 55 929,-8-27-1163,-1-1 0,2 0-1,-1 0 1,1 0 0,0 0 0,7 7 0,-6-8-544,0 0 0,1-1 0,0 1 0,0-2 0,0 1 0,1-1 0,0 0 0,0-1 0,17 7 0,-20-9 246,1 0 1,0 0-1,0-1 1,-1 0-1,1 0 0,0-1 1,0 1-1,0-1 1,0-1-1,0 1 0,0-1 1,0 0-1,-1 0 0,1-1 1,0 1-1,-1-1 1,1-1-1,-1 1 0,0-1 1,1 0-1,-1 0 0,-1 0 1,1-1-1,0 0 1,-1 0-1,0 0 0,0 0 1,7-9-1,-7 6 510,0 0 0,0 1 0,-1-1 0,1-1 0,-2 1 0,1 0 0,-1-1 0,0 1 0,1-9 0,-2 9 414,-1 1-1,1-1 1,-1 0-1,0 0 1,-1 0-1,1 0 0,-1 1 1,-1-1-1,1 0 1,-5-10-1,48 101 2456,14 33-2070,-50-102-1022,-1 0 0,-1 0 0,-1 0 0,0 1 0,-1-1 0,1 23 0,15-60-200,-8 10 155,0 0-1,1 1 1,0 0-1,0 1 1,1 0-1,1 1 1,0 0 0,0 1-1,0 1 1,16-7-1,15-3 393,89-21-1,-86 26 638,77-29 0,-117 37-698,0 1-1,0-1 1,-1 0-1,12-9 1,-17 12-265,0 0 0,0 1 0,0-1-1,0 0 1,0 1 0,-1-1 0,1 0 0,0 0 0,0 0 0,-1 0-1,1 0 1,0 0 0,-1 0 0,1 0 0,-1 0 0,1 0 0,-1 0-1,0 0 1,1 0 0,-1 0 0,0 0 0,0 0 0,0-1 0,0 1-1,0 0 1,0 0 0,0 0 0,0 0 0,0 0 0,-1 0 0,1-1-1,0 1 1,-1 0 0,1 0 0,-1 0 0,1 0 0,-1 0 0,0 0-1,1 0 1,-1 0 0,0 1 0,0-1 0,1 0 0,-2-1 0,-3 0-53,1-1 1,0 1 0,-1 0 0,0 0 0,1 1 0,-1-1 0,0 1 0,0 0 0,0 0-1,0 1 1,0 0 0,0 0 0,0 0 0,0 0 0,-7 2 0,6-2 26,0 1 0,1 0 0,-1 1 0,0-1 0,1 1 0,-1 0 0,1 1 0,-1-1 0,1 1 0,0 0 0,0 0 0,-7 7 0,8-6 52,1 0 0,-1 0 0,1 0 0,0 1 0,0-1 0,0 1 0,1 0 0,0 0 0,0 0 0,0 0 0,1 0 0,-1 0 0,1 0 0,0 1 0,1-1 0,-1 0 0,1 1 1,0-1-1,1 0 0,-1 1 0,1-1 0,2 9 0,-1-8-41,1 0 0,-1 0 0,1-1 0,1 1 0,-1-1 0,1 1 0,0-1 1,0 0-1,0-1 0,1 1 0,0-1 0,0 0 0,0 0 0,0 0 0,0 0 0,1-1 1,0 0-1,7 2 0,-1 0-374,1-1 0,1 0 0,25 3 0,43-2-4899,-26-4-1323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8:27.899"/>
    </inkml:context>
    <inkml:brush xml:id="br0">
      <inkml:brushProperty name="width" value="0.05" units="cm"/>
      <inkml:brushProperty name="height" value="0.05" units="cm"/>
      <inkml:brushProperty name="color" value="#CC0066"/>
    </inkml:brush>
  </inkml:definitions>
  <inkml:trace contextRef="#ctx0" brushRef="#br0">1 1 7700,'0'0'11989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40:05.219"/>
    </inkml:context>
    <inkml:brush xml:id="br0">
      <inkml:brushProperty name="width" value="0.05" units="cm"/>
      <inkml:brushProperty name="height" value="0.05" units="cm"/>
      <inkml:brushProperty name="color" value="#CC0066"/>
    </inkml:brush>
  </inkml:definitions>
  <inkml:trace contextRef="#ctx0" brushRef="#br0">51 84 1473,'0'0'5629,"-6"-11"-4765,0-4-538,3 8-69,0 0 1,0 0-1,-1 0 1,0 0-1,-7-8 1,3 8 2095,5 14-918,7 19-1192,4-6-96,0-1 0,2 0 0,0 0 1,1-1-1,1 0 0,0-1 0,2-1 1,0 0-1,0-1 0,21 17 0,-12-13 122,2 0-1,0-1 0,1-2 0,0 0 1,1-2-1,45 17 0,-46-23-199,1 0-1,-1-2 1,1-1-1,38 2 1,7-11-4526,-64 1 442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15.721"/>
    </inkml:context>
    <inkml:brush xml:id="br0">
      <inkml:brushProperty name="width" value="0.05" units="cm"/>
      <inkml:brushProperty name="height" value="0.05" units="cm"/>
      <inkml:brushProperty name="color" value="#004F8B"/>
    </inkml:brush>
  </inkml:definitions>
  <inkml:trace contextRef="#ctx0" brushRef="#br0">0 173 3522,'0'0'5399,"23"10"-2805,28 11-1482,0-2 1,2-2-1,61 11 1,-72-23-1113,66 1 0,-106-6-24,0 0 0,0-1 0,0 1 0,0-1 0,0 0 0,0 0 0,0 0 0,-1 0 1,1 0-1,0 0 0,-1 0 0,1 0 0,-1-1 0,1 1 0,-1 0 0,1-1 0,-1 1 0,0-1 0,0 0 1,0 0-1,0 1 0,0-1 0,0 0 0,0 0 0,-1 0 0,1 0 0,-1 0 0,1 0 0,-1 0 1,0 0-1,0 0 0,0-2 0,2-14-676,-1 0 0,-2-31 0,0 25-274,0 17 767,1 0 0,-1 0 0,-1 0 0,1 0 0,-1 0 0,-1 0 0,1 1 0,-1-1 0,0 0 0,-1 1 0,-5-8 0,8 11 268,-1 1 0,0 0 0,0-1 0,1 1 0,-1 0 0,-1 0 0,1 0 0,0 1 0,0-1 0,-1 0 0,1 1 0,-1 0 0,1-1 0,-1 1 0,1 0 0,-1 0 0,0 0 0,0 1 0,0-1 1,1 1-1,-1 0 0,0-1 0,0 1 0,0 0 0,0 1 0,0-1 0,1 1 0,-1-1 0,0 1 0,0 0 0,1 0 0,-4 1 0,0 2 134,1 0 0,0 0 0,0 0 0,0 0 0,0 1-1,1 0 1,0 0 0,0 0 0,0 0 0,1 1 0,0-1 0,-5 11 0,-28 81 1554,34-91-1606,-14 55 309,2 0 0,3 0-1,3 1 1,2 0 0,5 112 0,1-169-630,1 0 1,-1 0 0,1-1-1,0 1 1,0 0 0,1-1-1,3 9 1,-4-12 35,-1 0 0,0 0 0,1 0 0,-1-1 1,1 1-1,0 0 0,-1 0 0,1-1 0,0 1 0,-1 0 0,1-1 0,0 1 1,0 0-1,-1-1 0,1 1 0,0-1 0,0 1 0,0-1 0,0 0 1,0 1-1,0-1 0,0 0 0,0 0 0,0 0 0,0 0 0,-1 1 1,1-1-1,0-1 0,0 1 0,0 0 0,0 0 0,0 0 0,0 0 0,0-1 1,0 1-1,0 0 0,0-1 0,0 1 0,0-1 0,-1 1 0,1-1 1,0 1-1,0-1 0,0 0 0,-1 1 0,2-2 0,16-20-4041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40:06.130"/>
    </inkml:context>
    <inkml:brush xml:id="br0">
      <inkml:brushProperty name="width" value="0.05" units="cm"/>
      <inkml:brushProperty name="height" value="0.05" units="cm"/>
      <inkml:brushProperty name="color" value="#CC0066"/>
    </inkml:brush>
  </inkml:definitions>
  <inkml:trace contextRef="#ctx0" brushRef="#br0">0 0 2417,'0'0'977,"0"120"751,13-49-383,3-2 592,-1-6-496,2-9-449,-1-7-512,-1-8-432,-1-11-48,-1-6-16,-7-9-672,-6-4-865,-6-9-2993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40:06.521"/>
    </inkml:context>
    <inkml:brush xml:id="br0">
      <inkml:brushProperty name="width" value="0.05" units="cm"/>
      <inkml:brushProperty name="height" value="0.05" units="cm"/>
      <inkml:brushProperty name="color" value="#CC0066"/>
    </inkml:brush>
  </inkml:definitions>
  <inkml:trace contextRef="#ctx0" brushRef="#br0">0 421 6019,'0'0'3636,"20"-6"-2667,146-42-68,-157 45-878,1 0 1,-1-1-1,0 0 0,-1 0 0,1-1 1,-1 0-1,0 0 0,0-1 0,0 0 0,-1-1 1,0 0-1,0 0 0,-1 0 0,0-1 0,0 1 1,-1-2-1,0 1 0,0-1 0,-1 1 0,0-1 1,-1 0-1,1-1 0,-2 1 0,0 0 1,0-1-1,0 0 0,-1 1 0,-1-1 0,0-12 1,0 7-147,0 0 1,-2 1 0,-3-19 0,5 30 208,-1-1-1,0 1 0,0-1 1,0 1-1,-1-1 0,1 1 1,-1 0-1,0 0 1,0 0-1,0 0 0,0 0 1,0 0-1,-1 0 1,1 1-1,-1-1 0,0 1 1,0 0-1,0-1 0,-4-1 734,7 26-186,1 13-73,1 1-1,2-1 1,2 0 0,14 52 0,-15-70-647,0-1 1,1 0-1,1 0 1,0-1-1,1 0 1,1-1-1,0 1 1,1-2-1,0 1 1,1-1-1,23 20 1,-4-16-2204,2-11-3477,-20-6 730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40:07.056"/>
    </inkml:context>
    <inkml:brush xml:id="br0">
      <inkml:brushProperty name="width" value="0.05" units="cm"/>
      <inkml:brushProperty name="height" value="0.05" units="cm"/>
      <inkml:brushProperty name="color" value="#CC0066"/>
    </inkml:brush>
  </inkml:definitions>
  <inkml:trace contextRef="#ctx0" brushRef="#br0">1 169 11909,'0'0'5504,"14"14"-4839,47 49-351,-57-57-283,-1 0 0,1 1 0,-1 0 0,0-1 1,-1 1-1,0 0 0,0 0 0,0 0 0,-1 1 0,0-1 0,0 0 0,-1 1 0,-1 11 0,2 9 25,0-9-62,6 54 18,-6-69-105,0 0-1,-1 0 1,2 0 0,-1 0 0,0-1 0,1 1 0,-1 0 0,1-1 0,0 1 0,0-1 0,0 0 0,1 0 0,-1 0 0,6 5 0,-7-7 13,1 0 1,0-1-1,-1 1 0,1 0 0,0-1 0,0 1 0,0-1 0,-1 1 1,1-1-1,0 0 0,0 0 0,0 0 0,0 0 0,0 0 0,0 0 0,-1-1 1,1 1-1,0-1 0,0 1 0,0-1 0,-1 0 0,1 1 0,0-1 0,2-2 1,40-32-794,-32 24 410,5-2 354,-1 0 0,2 0-1,0 2 1,33-17 0,-37 23 513,1 0 1,-1 0 0,1 1 0,0 1 0,0 1-1,0 0 1,24 1 0,3 1 137,-8 1-60,1-1-1,0-1 1,-1-2-1,66-15 1,-93 16-403,0 0-1,0 0 1,0-1 0,0 0-1,-1 0 1,0-1-1,1 1 1,-1-1 0,0-1-1,-1 1 1,1-1 0,-1 0-1,0-1 1,0 1 0,-1-1-1,1 0 1,-1 0-1,0 0 1,-1 0 0,0-1-1,0 0 1,0 0 0,-1 1-1,0-2 1,0 1 0,-1 0-1,0 0 1,0 0 0,0-11-1,0 12-94,-1 0 0,0 0 0,1 0 0,-2 0 0,1 0 0,-1-1 0,0 1 0,0 0 0,-1 0 0,0 0 0,0 1 0,0-1 0,-1 0 0,1 1 0,-2-1 0,1 1 0,0 0 0,-1 0 0,0 0 0,0 1 0,0-1 0,-1 1 0,0 0 0,0 0 0,-5-3 0,-2 0-123,0 1 0,-1 0 0,1 0 1,-1 1-1,0 1 0,0 0 0,-1 1 0,1 0 1,-1 1-1,0 1 0,1 0 0,-1 0 0,0 2 0,0 0 1,0 0-1,1 2 0,-24 5 0,29-5 134,0-1-1,0 2 0,0-1 1,0 1-1,1 0 0,0 0 1,-1 1-1,1 0 0,1 0 1,-1 1-1,1 0 1,0 0-1,0 0 0,1 1 1,0 0-1,0 0 0,1 0 1,-1 1-1,2-1 0,-1 1 1,1 0-1,0 0 1,1 1-1,0-1 0,0 0 1,1 1-1,0-1 0,0 1 1,1 10-1,0-14-38,1 1-1,-1-1 1,1 0 0,0 0-1,0 0 1,1 0 0,0 0-1,-1 0 1,2-1 0,-1 1-1,0-1 1,6 8 0,-1-3-731,1-1 0,-1-1 0,1 0 0,1 0 0,10 7 0,21 12-7458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4T12:28:41.911"/>
    </inkml:context>
    <inkml:brush xml:id="br0">
      <inkml:brushProperty name="width" value="0.05" units="cm"/>
      <inkml:brushProperty name="height" value="0.05" units="cm"/>
      <inkml:brushProperty name="color" value="#004F8B"/>
      <inkml:brushProperty name="ignorePressure" value="1"/>
    </inkml:brush>
  </inkml:definitions>
  <inkml:trace contextRef="#ctx0" brushRef="#br0">0 0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05.577"/>
    </inkml:context>
    <inkml:brush xml:id="br0">
      <inkml:brushProperty name="width" value="0.05" units="cm"/>
      <inkml:brushProperty name="height" value="0.05" units="cm"/>
      <inkml:brushProperty name="color" value="#004F8B"/>
    </inkml:brush>
  </inkml:definitions>
  <inkml:trace contextRef="#ctx0" brushRef="#br0">509 140 7235,'0'0'5720,"-16"-15"-4983,-52-43-73,64 55-627,0-1 0,0 1-1,0 0 1,0 0 0,-1 1 0,0 0 0,1-1 0,-1 1 0,0 1-1,0-1 1,0 1 0,0 0 0,-1 0 0,1 0 0,0 1-1,0 0 1,0 0 0,-10 1 0,-5 0-14,3-1-25,0 0 1,0 2-1,1 0 0,-1 0 1,-22 8-1,30-7 24,-1 1 0,1 0-1,0 1 1,0 0 0,0 1 0,0 0-1,1 0 1,0 1 0,1 0 0,-9 9-1,7-6 134,1 1-1,0 0 0,1 1 0,0 0 1,1 0-1,0 0 0,0 1 0,2 0 1,0 0-1,0 0 0,1 0 1,1 1-1,0-1 0,1 1 0,0-1 1,2 23-1,-1-29-117,1-1 1,0 0-1,0 0 1,0 0-1,1 0 1,0 0-1,0 0 1,0 0-1,1-1 1,0 1-1,0-1 1,0 0-1,1 1 1,8 7-1,-5-6-7,0 0 0,1-1 1,0 0-1,0-1 0,1 0 0,-1 0 0,1-1 0,16 6 0,2-2-67,1-2-1,1 0 1,-1-2-1,1-1 1,42 0-1,-56-3-221,0-1 0,0 0 0,-1-1 0,1-1 0,0 0 0,-1-1-1,0 0 1,0-1 0,0-1 0,21-12 0,-26 12-65,1-1 0,-1 0 0,-1 0-1,1-1 1,-1 0 0,-1-1 0,1 1 0,-1-1-1,-1-1 1,0 0 0,0 0 0,-1 0 0,0 0-1,5-17 1,-3-3-78,-2 0-1,-1-1 1,-1 0-1,-1 1 0,-5-54 1,3 55 579,0 24 136,0-1 1,0 0-1,-1 0 0,0 1 1,0-1-1,0 0 1,0 1-1,-1 0 0,0-1 1,0 1-1,0 0 0,-5-7 1,4 18 1217,0 88-945,10 107-1,7-74-2791,-13-123 1563,1 20-975,-2-23 1485,1-1 0,-1 0 0,0 1 0,0-1 0,0 0 0,0 1 0,0-1 1,0 1-1,0-1 0,0 0 0,0 1 0,-1-1 0,1 0 0,0 1 0,0-1 0,0 0 0,0 1 1,0-1-1,-1 0 0,1 1 0,0-1 0,0 0 0,0 0 0,-1 1 0,1-1 0,0 0 0,0 0 0,-1 1 1,1-1-1,0 0 0,-1 0 0,1 0 0,0 1 0,-1-1 0,1 0 0,0 0 0,-1 0 0,1 0 1,0 0-1,-1 0 0,1 0 0,0 0 0,-1 0 0,1 0 0,-1 0 0,1 0 0,0 0 0,-1 0 1,1 0-1,0 0 0,-1-1 0,-21-10-1532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05.919"/>
    </inkml:context>
    <inkml:brush xml:id="br0">
      <inkml:brushProperty name="width" value="0.05" units="cm"/>
      <inkml:brushProperty name="height" value="0.05" units="cm"/>
      <inkml:brushProperty name="color" value="#004F8B"/>
    </inkml:brush>
  </inkml:definitions>
  <inkml:trace contextRef="#ctx0" brushRef="#br0">1 324 3394,'0'0'9972,"18"-3"-9345,-6 1-515,4-1 38,1 0 0,-1 2 0,1 0 0,0 0-1,28 4 1,4 2 26,1-1 0,78-6 0,-124 1-169,0 1-1,-1-1 0,1 1 0,-1-1 1,0 0-1,1-1 0,-1 1 0,0-1 0,0 1 1,1-1-1,-1 0 0,-1 0 0,1 0 0,0 0 1,0-1-1,-1 1 0,1-1 0,-1 0 0,0 0 1,0 1-1,0-1 0,0-1 0,-1 1 1,1 0-1,-1 0 0,0-1 0,1 1 0,-2 0 1,2-7-1,1-10-38,-1 1 0,-1-1 1,0 0-1,-4-25 0,2 4-100,1 38 147,0-3 25,0-1 1,0 0 0,0 0-1,-1 1 1,0-1 0,0 0-1,-1 1 1,0-1 0,0 1-1,-3-7 1,4 39 375,0-13-467,-3 87 804,0-17 539,9 118 1,-3-186-1344,1-1 0,1 0 1,0 1-1,1-2 0,8 18 0,17 16-1975,-28-45 1545,1 1-1,0 0 1,-1-1 0,1 0-1,0 0 1,0 0-1,0 0 1,0 0 0,0-1-1,1 1 1,4 1-1,9-2-4648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06.519"/>
    </inkml:context>
    <inkml:brush xml:id="br0">
      <inkml:brushProperty name="width" value="0.05" units="cm"/>
      <inkml:brushProperty name="height" value="0.05" units="cm"/>
      <inkml:brushProperty name="color" value="#004F8B"/>
    </inkml:brush>
  </inkml:definitions>
  <inkml:trace contextRef="#ctx0" brushRef="#br0">81 54 11845,'0'0'3992,"12"18"-3822,-3-7-139,-4-4-19,0 0 0,0 0 0,0 0 0,-1 1 0,5 11 1,-8-16-3,0 1 0,0-1 0,0 1 0,-1 0 1,1-1-1,-1 1 0,0 0 0,0-1 0,0 1 0,0 0 1,-1-1-1,0 1 0,0 0 0,0-1 0,0 1 0,0-1 1,-1 1-1,1-1 0,-3 4 0,-41 58 190,33-52-173,2 2 0,-1 0 1,2 0-1,0 1 1,1 0-1,0 0 1,-6 21-1,14-36-30,0 0 0,0-1 0,0 1 0,0 0 0,0 0 1,0-1-1,0 1 0,0 0 0,0 0 0,0 0 0,1-1 0,-1 1 0,0 0 0,0 0 0,1-1 1,-1 1-1,0 0 0,1-1 0,-1 1 0,1 0 0,-1-1 0,1 1 0,-1-1 0,1 1 0,0-1 1,-1 1-1,1-1 0,-1 1 0,1-1 0,0 0 0,0 1 0,-1-1 0,1 0 0,0 1 0,0-1 1,-1 0-1,1 0 0,0 0 0,0 0 0,-1 0 0,1 0 0,1 0 0,43-2 100,-36 1-82,27-6-371,-1-1 1,1-1 0,-1-2 0,-1-2 0,0-1-1,56-32 1,-44 16-979,-44 28 1419,0 1 1,0-1-1,0 0 0,0 0 1,0 0-1,-1 0 1,1 0-1,0 0 0,-1 0 1,0-1-1,1 1 1,-1-1-1,0 1 0,0-1 1,0 1-1,-1-1 1,1-3 2328,2 6-2363,0-1 0,0 1 0,0 0-1,0 1 1,0-1 0,0 0 0,0 1 0,0 0 0,-1 0 0,1 0 0,0 0-1,0 0 1,-1 0 0,1 1 0,-1-1 0,5 4 0,3 0 82,12 6 177,0-2 0,2-1 0,-1 0-1,1-2 1,0-1 0,0 0 0,0-2 0,1-1 0,-1-1 0,1-1 0,41-5 0,-62 3-276,1 1-1,0 0 1,-1-1 0,1 0 0,-1 0-1,0 0 1,0 0 0,0-1 0,0 1-1,0-1 1,0 0 0,-1-1 0,1 1-1,-1 0 1,0-1 0,0 0 0,0 0-1,-1 0 1,1 0 0,-1 0-1,0-1 1,0 1 0,0 0 0,-1-1-1,2-8 1,-2 6-32,1 0-1,-2 0 1,1 1-1,-1-1 1,0 0-1,0 0 1,-1 1-1,0-1 1,0 0-1,-1 1 1,0-1-1,0 1 1,0-1-1,-1 1 1,0 0-1,0 0 1,-7-11-1,-1 6-97,1 1 0,-2-1 0,1 2 0,-1-1 0,0 2 0,-1 0 0,0 0 0,-1 1 0,1 1 0,-1 0 0,-29-8 0,36 13 59,1-1 0,-1 1 0,1 1 0,-1-1 0,0 1 0,1 0 0,-1 1 0,0-1 0,1 1 0,-1 1 0,1-1 0,-12 5 0,13-3 21,1-1 1,0 1-1,-1 0 1,1 0 0,0 1-1,0-1 1,1 1-1,-1 0 1,1 0 0,0 0-1,0 0 1,0 1-1,1-1 1,-1 1 0,1 0-1,0-1 1,0 1-1,-1 8 1,1-9-46,1 1 0,0 0 0,0-1 0,0 1 0,1 0 0,0 0 0,0 0-1,0 0 1,0 0 0,1-1 0,0 1 0,0 0 0,0 0 0,0-1 0,5 9 0,-4-9-314,0-1 0,0 0 0,1 0 0,-1 0 0,1 0 0,0 0 0,0-1 0,0 1 0,0-1 1,1 0-1,-1 0 0,0 0 0,1 0 0,0-1 0,-1 1 0,1-1 0,0 0 0,0 0 0,4 0 0,30 1-7879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06.859"/>
    </inkml:context>
    <inkml:brush xml:id="br0">
      <inkml:brushProperty name="width" value="0.05" units="cm"/>
      <inkml:brushProperty name="height" value="0.05" units="cm"/>
      <inkml:brushProperty name="color" value="#004F8B"/>
    </inkml:brush>
  </inkml:definitions>
  <inkml:trace contextRef="#ctx0" brushRef="#br0">0 0 7828,'0'0'15094,"128"0"-15094,-84 0-1760,-5 0-1954,-6 0-3105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07.204"/>
    </inkml:context>
    <inkml:brush xml:id="br0">
      <inkml:brushProperty name="width" value="0.05" units="cm"/>
      <inkml:brushProperty name="height" value="0.05" units="cm"/>
      <inkml:brushProperty name="color" value="#004F8B"/>
    </inkml:brush>
  </inkml:definitions>
  <inkml:trace contextRef="#ctx0" brushRef="#br0">0 271 352,'0'0'17064,"6"20"-16789,59 263 245,-51-220-2478,-14-61 717,-10-11-914,3 0 1714,1 0 0,0-1 0,0 1 0,1-1 0,0-1 0,1 1 0,0-1 0,0 1 0,1-1 0,1 0 0,-3-20 0,2-16 437,2-72 0,2 63-51,-3 11 429,0 18 86,2 0 0,3-33 0,-3 55-249,1 0 0,0 0 0,0-1 0,0 1 0,1 0 0,-1 0 0,1 0 0,0 0 0,1 1 0,-1-1 0,1 1 0,0-1 0,0 1 0,1 0 0,-1 0 0,1 0 0,5-4 0,-4 5-97,1 0 0,-1 1 1,1 0-1,0 0 0,0 0 0,0 1 1,0-1-1,0 1 0,1 1 0,-1-1 0,0 1 1,0 0-1,0 1 0,1 0 0,6 1 0,0 1 9,0 0 0,0 0 0,-1 1-1,0 1 1,1 1 0,11 6 0,1 4 368,0 0 1,0 2-1,36 35 1,-54-46-406,0 0 1,-1 0-1,0 0 0,0 1 1,0 0-1,-1 0 0,0 1 1,-1-1-1,1 1 1,-2 0-1,1 0 0,-2 0 1,1 1-1,-1-1 0,2 16 1,-4-23-82,-1 1 0,1 0 1,0 0-1,-1 0 0,1-1 0,-1 1 1,0 0-1,0-1 0,0 1 1,0 0-1,0-1 0,-1 1 0,1-1 1,-1 0-1,0 1 0,1-1 0,-1 0 1,-3 2-1,0 0-12,0-1 0,0 0 0,0 0 1,0 0-1,0-1 0,-1 1 0,1-1 0,-10 2 0,-8 0-339,-1-1-1,1-1 1,-35 0-1,56-2 283,-142-1-5461,68-2 304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07.969"/>
    </inkml:context>
    <inkml:brush xml:id="br0">
      <inkml:brushProperty name="width" value="0.05" units="cm"/>
      <inkml:brushProperty name="height" value="0.05" units="cm"/>
      <inkml:brushProperty name="color" value="#004F8B"/>
    </inkml:brush>
  </inkml:definitions>
  <inkml:trace contextRef="#ctx0" brushRef="#br0">15 8 4722,'0'0'8492,"-1"-6"-7346,1 6-1143,0 0-1,-1 0 1,1 0 0,0 0-1,0 0 1,0 0-1,0 0 1,0 0-1,0 0 1,0 0-1,0 0 1,0 0 0,0 0-1,0 0 1,0 0-1,0 0 1,-1 0-1,1 0 1,0 0-1,0 0 1,0 0 0,0 0-1,0-1 1,0 1-1,0 0 1,0 0-1,0 0 1,0 0-1,0 0 1,0 0 0,0 0-1,0 0 1,0 0-1,0 0 1,0 0-1,-1 0 1,1 0-1,0 0 1,-5 50 883,1 66 0,3-57 111,0-36-735,2 128 1402,-1-149-1691,0 0 0,1 1 0,-1-1 0,1 0-1,0 1 1,-1-1 0,1 0 0,0 0 0,0 0 0,0 0-1,1 0 1,-1 0 0,0 0 0,2 2 0,10 1-3106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16.723"/>
    </inkml:context>
    <inkml:brush xml:id="br0">
      <inkml:brushProperty name="width" value="0.05" units="cm"/>
      <inkml:brushProperty name="height" value="0.05" units="cm"/>
      <inkml:brushProperty name="color" value="#004F8B"/>
    </inkml:brush>
  </inkml:definitions>
  <inkml:trace contextRef="#ctx0" brushRef="#br0">9 0 7892,'0'0'1267,"-2"16"710,0 3-1499,0 6-85,0-1 0,2 1 0,2 27 0,-1-44-374,0-1-1,0 0 1,1 1 0,0-1 0,0 0-1,1 0 1,0 0 0,0 0 0,0 0-1,1-1 1,0 0 0,0 1 0,1-2 0,0 1-1,0 0 1,7 5 0,-5-6-55,1 0-1,-1 0 1,1-1 0,0 0-1,0-1 1,0 0 0,1 0-1,-1 0 1,1-1 0,-1-1 0,16 2-1,-18-3-11,0 0-1,-1 0 0,1 0 1,-1-1-1,1 1 0,-1-1 1,1-1-1,-1 1 0,0-1 1,0 0-1,1 0 0,-1-1 1,-1 1-1,1-1 0,0 0 1,-1-1-1,1 1 1,-1-1-1,4-4 0,-1-2 249,0 0-1,-1 0 1,0 0-1,-1-1 1,0 0-1,-1 0 1,0 0-1,0-1 1,-1 0-1,-1 1 1,0-1-1,-1 0 1,0-21 1875,-1 59-1611,0-15-480,0 0 0,1 1 0,0-1 0,1 0 0,0 0 1,1 0-1,0 0 0,7 17 0,-6-22-77,0 0 0,0 1 0,0-2-1,1 1 1,-1 0 0,2-1 0,-1 0 0,0 0 0,1 0 0,0-1 0,0 0 0,0 0 0,1 0 0,10 4 0,-4-4-195,0 1 0,0-1 0,1-1 0,-1-1 0,1 0 1,0 0-1,0-2 0,26-1 0,-31 1 152,-1-1-1,0 0 1,0-1 0,0 0-1,0 0 1,0 0 0,0-1-1,0 0 1,-1-1-1,0 0 1,1 0 0,-1-1-1,-1 1 1,1-2 0,-1 1-1,6-7 1,-8 6 332,-1 0 1,0 0-1,-1-1 1,1 1-1,-1-1 1,0 0-1,-1 1 1,0-1-1,0 0 1,0 0-1,-1 0 1,0 0-1,0 0 1,-2-9-1,1-10 4316,1 72-5459,0-39 878,0 0 0,1 0 0,-1-1 0,1 1 0,1 0 0,-1 0 0,1 0 0,1-1 0,-1 1 0,1-1 0,0 1 1,0-1-1,1 0 0,0 0 0,5 6 0,-4-8 24,-1 0 1,1 0 0,0 0-1,0-1 1,0 1-1,1-1 1,0 0 0,-1-1-1,1 0 1,0 1 0,0-2-1,0 1 1,0-1 0,0 0-1,0 0 1,1-1-1,8 0 1,-5 0 22,1 0 0,0-1-1,0 0 1,0-1 0,-1 0 0,1-1 0,-1 0 0,0 0-1,0-2 1,10-4 0,-15 6 41,0 0-1,-1-1 1,1 1-1,-1-1 1,0 0 0,0 0-1,-1 0 1,1 0-1,-1-1 1,0 1 0,0-1-1,0 0 1,-1 0 0,1 0-1,-1-1 1,0 1-1,-1 0 1,0-1 0,1 1-1,-2-1 1,1-8-1,0-48 1474,-1 61-1225,-1 2-267,-1-1 0,1 1 0,0 0 0,0 0 0,0 0 0,0-1 1,0 1-1,1 0 0,-1 0 0,0 0 0,0 1 0,1-1 0,-1 0 1,0 0-1,1 0 0,-1 0 0,1 1 0,0-1 0,-1 0 0,1 1 1,0-1-1,-1 3 0,-4 31 41,5-35-40,-1 11 62,0-1-1,0 1 1,1 0-1,1 0 1,0 0-1,0 0 1,1-1-1,7 22 1,-8-29-50,1 1 0,0 0 0,0-1 0,0 0 0,1 1 0,-1-1 0,1 0 0,0 0 0,0 0 1,0-1-1,0 1 0,0-1 0,0 1 0,1-1 0,-1 0 0,1-1 0,0 1 0,-1 0 0,1-1 0,0 0 0,0 0 0,0 0 0,0-1 0,0 1 0,0-1 0,0 0 0,5 0 0,-1 0-124,1-1-1,-1 0 1,0 0-1,0 0 1,1-1-1,-1 0 1,0-1-1,-1 0 1,1 0-1,11-7 1,-4 0-559,0-1 0,-1 0 0,24-25 1,-14 11 81,1 1 0,35-24 1,-50 41 593,-1 1 0,1 0 0,1 1 0,-1 0 0,1 1 0,0 0 0,0 1 0,0 0 0,0 0 0,19-1 0,-20 3 203,0 0 0,-1 1-1,1 0 1,0 0 0,0 1 0,-1 0 0,1 1 0,-1 0 0,1 1 0,-1 0 0,0 0-1,0 1 1,0 0 0,0 0 0,-1 1 0,1 0 0,-1 1 0,-1 0 0,1 0 0,-1 1-1,0 0 1,0 0 0,-1 0 0,0 1 0,-1 0 0,9 14 0,-7-9 96,-1 0 1,0 0 0,7 23 0,-12-31-282,1 0 0,-1 1 0,0-1 0,0 0 0,-1 1 0,1-1 1,-1 1-1,0-1 0,-1 0 0,1 1 0,-1-1 0,0 1 0,-3 4 0,3-7-31,0-1 0,-1 0 0,1 0 0,-1 0 0,0 0 0,0-1 0,1 1 0,-1 0 0,0-1 0,-1 1 0,1-1 0,0 0 0,0 0 0,-1 0 0,1 0 0,0 0 0,-1 0-1,-2 0 1,-52 7-463,52-7 373,-55 2-2778,-102-6 0,65-9-2380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10.414"/>
    </inkml:context>
    <inkml:brush xml:id="br0">
      <inkml:brushProperty name="width" value="0.05" units="cm"/>
      <inkml:brushProperty name="height" value="0.05" units="cm"/>
      <inkml:brushProperty name="color" value="#004F8B"/>
    </inkml:brush>
  </inkml:definitions>
  <inkml:trace contextRef="#ctx0" brushRef="#br0">568 80 6883,'0'0'3866,"-21"-11"-3247,-68-33-19,75 39-491,-1 0-1,0 1 1,0 0-1,0 2 1,0-1-1,0 2 1,-1 0-1,1 1 1,-20 2-1,-9 0 72,31-2-125,-1 0 0,1 1 0,0 1 0,-1 1 0,1-1 0,0 2 0,0 0 0,0 0 0,1 2 0,-19 9 0,25-11 3,0 0 1,0 1-1,1-1 0,-1 1 0,1 0 0,0 1 0,0-1 0,1 1 0,0 0 0,0 0 0,0 0 0,1 1 0,0-1 1,0 1-1,0 0 0,1 0 0,0 0 0,0 0 0,1 0 0,0 0 0,0 9 0,1-10 25,0 1 0,0 0 0,0 0 0,1 0 0,0-1 0,1 1 0,-1 0 0,1-1-1,1 1 1,-1-1 0,1 0 0,0 0 0,1 0 0,-1 0 0,7 7 0,-3-5-4,0-1 0,1 0 0,0 0 0,0-1-1,1 0 1,-1 0 0,1-1 0,0 0 0,13 4 0,6 0-131,0 0-1,1-3 0,-1 0 1,1-2-1,0 0 0,40-2 1,-58-2-488,0 0 1,0-1-1,0-1 1,0 1-1,0-2 1,0 0-1,0 0 0,-1-1 1,1 0-1,-1 0 1,0-1-1,13-9 1,18-19-4237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11.002"/>
    </inkml:context>
    <inkml:brush xml:id="br0">
      <inkml:brushProperty name="width" value="0.05" units="cm"/>
      <inkml:brushProperty name="height" value="0.05" units="cm"/>
      <inkml:brushProperty name="color" value="#004F8B"/>
    </inkml:brush>
  </inkml:definitions>
  <inkml:trace contextRef="#ctx0" brushRef="#br0">54 106 6531,'0'0'4437,"0"11"-3672,19 199 1524,1 27-3145,-33-239-1076,7-3 1481,1 0 0,-1 0 0,1 0 0,0-1 0,1 0 0,0 0 0,-1 0 0,2 0 0,-1-1 0,1 0-1,0 1 1,-3-13 0,-10-40 581,11 7 6151,25 52-5171,237 0-248,-253 0-852,-1 0-1,1-1 1,0 1-1,0-1 1,0 0 0,0 0-1,0 0 1,0 0-1,-1-1 1,1 1 0,0-1-1,-1 0 1,0 0 0,1-1-1,-1 1 1,0-1-1,4-4 1,-2 2-19,-1-1 0,0 0 0,0-1 0,0 1 0,-1-1-1,0 1 1,0-1 0,3-14 0,0-6-80,-2-1-1,-1 0 1,0-52-1,-3-17 899,0 96-220,0 6-447,-2 72 1,0-25 780,9 91 0,-4-126-1090,0 0 0,0-1 0,2 0 0,0 1 0,1-2 0,0 1 1,2-1-1,0 0 0,16 23 0,-24-37-57,0-1 0,0 1 0,1 0 0,-1-1 0,1 1 0,-1-1 0,1 1 0,-1-1 0,0 0 0,1 1 0,0-1 0,-1 1 0,1-1 0,-1 0 0,1 1 0,-1-1 0,1 0 0,0 0 0,-1 0 0,1 1 0,-1-1 0,2 0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11.896"/>
    </inkml:context>
    <inkml:brush xml:id="br0">
      <inkml:brushProperty name="width" value="0.05" units="cm"/>
      <inkml:brushProperty name="height" value="0.05" units="cm"/>
      <inkml:brushProperty name="color" value="#004F8B"/>
    </inkml:brush>
  </inkml:definitions>
  <inkml:trace contextRef="#ctx0" brushRef="#br0">1 0 352,'9'1'17457,"34"4"-17042,46 2-345,-63-3-8810,-17-4 3348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12.463"/>
    </inkml:context>
    <inkml:brush xml:id="br0">
      <inkml:brushProperty name="width" value="0.05" units="cm"/>
      <inkml:brushProperty name="height" value="0.05" units="cm"/>
      <inkml:brushProperty name="color" value="#004F8B"/>
    </inkml:brush>
  </inkml:definitions>
  <inkml:trace contextRef="#ctx0" brushRef="#br0">1 276 8100,'0'0'5794,"15"9"-4393,5 3-1017,0-2-1,0-1 1,1 0-1,0-1 1,1-2-1,0 0 1,38 5-1,-37-9-171,-1-1-1,1-1 1,-1-1-1,1-1 1,25-6 0,-43 7-199,0-1 0,0 1 0,0-1 0,0 0 0,-1 0 1,1 0-1,-1-1 0,1 0 0,-1 0 0,0 0 0,0 0 1,0 0-1,-1-1 0,1 0 0,-1 0 0,0 0 1,0 0-1,0 0 0,0-1 0,-1 1 0,0-1 0,0 1 1,0-1-1,-1 0 0,1 0 0,-1 0 0,0 0 0,0 0 1,-1-6-1,0 3-51,0 1-1,0-1 1,-1 0 0,0 1-1,-1-1 1,0 1 0,0-1-1,0 1 1,-1 0 0,0 0-1,-1 0 1,1 0 0,-1 0 0,-1 1-1,1 0 1,-1 0 0,-8-8-1,1 2-37,0 2-1,-1-1 1,0 1-1,-1 1 1,0 1-1,0 0 0,-21-9 1,29 15 58,0-1 1,-1 1-1,1 0 1,-1 1-1,1-1 1,-1 1-1,1 1 1,-1-1-1,0 1 1,0 0-1,1 0 1,-1 1-1,0 0 1,1 1-1,-1-1 1,1 1-1,0 0 1,-1 0-1,1 1 1,0 0-1,0 0 1,1 1-1,-1 0 1,1-1-1,-1 2 1,1-1-1,0 1 1,1 0-1,-1 0 1,1 0-1,0 0 1,0 1-1,-3 7 1,0-2 29,1 0 1,0 1-1,0-1 1,2 1-1,-1 0 0,2 1 1,-1-1-1,2 1 1,-2 13-1,4-22-120,-1-1 0,1 1 1,0 0-1,0 0 0,1 0 0,-1-1 0,1 1 0,0 0 0,0-1 1,0 1-1,1 0 0,-1-1 0,1 0 0,0 1 0,0-1 0,0 0 1,0 0-1,0 0 0,1 0 0,-1 0 0,1-1 0,0 1 0,0-1 1,0 1-1,0-1 0,0 0 0,1 0 0,-1-1 0,0 1 0,1-1 1,0 0-1,-1 0 0,7 2 0,33 2-3648,1-5-1537</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12.854"/>
    </inkml:context>
    <inkml:brush xml:id="br0">
      <inkml:brushProperty name="width" value="0.05" units="cm"/>
      <inkml:brushProperty name="height" value="0.05" units="cm"/>
      <inkml:brushProperty name="color" value="#004F8B"/>
    </inkml:brush>
  </inkml:definitions>
  <inkml:trace contextRef="#ctx0" brushRef="#br0">0 1 10005,'0'0'5650,"58"86"-5010,-43-36-207,-3-2 15,-3-1-256,-1-4-192,-2-6-16,-4-7-480,-2-6-641,0-7-672,0-8-608,-21-9-3970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13.188"/>
    </inkml:context>
    <inkml:brush xml:id="br0">
      <inkml:brushProperty name="width" value="0.05" units="cm"/>
      <inkml:brushProperty name="height" value="0.05" units="cm"/>
      <inkml:brushProperty name="color" value="#004F8B"/>
    </inkml:brush>
  </inkml:definitions>
  <inkml:trace contextRef="#ctx0" brushRef="#br0">1 354 6035,'0'0'3681,"23"-2"-2371,182-11-125,-185 12-1135,0-1 1,1 0-1,-1-2 1,33-10-1,-46 12-17,-1-1-1,0 0 1,0 0-1,0 0 1,0-1 0,-1 0-1,1 0 1,-1-1-1,0 1 1,0-1-1,-1 0 1,1-1-1,-1 1 1,0-1-1,-1 1 1,1-1-1,4-13 1,-2-1 50,-1 0 1,-1-1-1,-1 0 1,1-33-1,-3-34 4979,10 216-4716,48 235-1,-55-345-1603,-1 0-1,0 1 0,-2-1 1,0 27-1,-8-2-5040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13.935"/>
    </inkml:context>
    <inkml:brush xml:id="br0">
      <inkml:brushProperty name="width" value="0.05" units="cm"/>
      <inkml:brushProperty name="height" value="0.05" units="cm"/>
      <inkml:brushProperty name="color" value="#004F8B"/>
    </inkml:brush>
  </inkml:definitions>
  <inkml:trace contextRef="#ctx0" brushRef="#br0">0 27 2289,'0'0'5074,"33"0"78,96-10-3038,-9 0-1259,3 9-188,-72 1-3132,-51-5-2145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14.563"/>
    </inkml:context>
    <inkml:brush xml:id="br0">
      <inkml:brushProperty name="width" value="0.05" units="cm"/>
      <inkml:brushProperty name="height" value="0.05" units="cm"/>
      <inkml:brushProperty name="color" value="#004F8B"/>
    </inkml:brush>
  </inkml:definitions>
  <inkml:trace contextRef="#ctx0" brushRef="#br0">1 10 6035,'0'0'5071,"0"-10"-4356,4 58-178,-4-18 117,1 39 800,3 1-1,18 95 1,-13-147-1483,-3-7-1865,-4-4-2895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16.766"/>
    </inkml:context>
    <inkml:brush xml:id="br0">
      <inkml:brushProperty name="width" value="0.05" units="cm"/>
      <inkml:brushProperty name="height" value="0.05" units="cm"/>
      <inkml:brushProperty name="color" value="#004F8B"/>
    </inkml:brush>
  </inkml:definitions>
  <inkml:trace contextRef="#ctx0" brushRef="#br0">466 100 6307,'0'0'3764,"-10"-13"-3430,2 1-212,5 7-79,0 1 1,0-1 0,0 1-1,-1 0 1,0-1 0,0 2-1,0-1 1,0 0 0,0 1-1,-1 0 1,0 0 0,0 0-1,1 0 1,-2 1 0,1 0-1,-5-2 1,-6 0-1,0 1 0,0 0 0,0 1 0,0 1-1,0 0 1,0 1 0,-1 1 0,1 0 0,0 2 0,0-1-1,0 2 1,1 0 0,-17 7 0,24-7 50,0 0 1,0 0-1,0 0 0,0 1 0,1 1 1,0-1-1,0 1 0,0 0 1,1 1-1,0 0 0,0 0 0,1 0 1,-1 0-1,2 1 0,-1 0 1,1 0-1,0 0 0,1 1 0,0-1 1,0 1-1,1 0 0,0 0 1,0 0-1,0 15 0,2-16 12,0 1 0,0 0 1,0-1-1,1 1 0,1 0 0,-1-1 0,1 1 0,1-1 0,0 0 0,0 0 0,0 0 1,1 0-1,0 0 0,8 9 0,-5-8-24,2 0 1,-1 0-1,1-1 0,1 0 1,-1 0-1,1-1 1,1 0-1,-1-1 0,21 9 1,-7-6-39,0-2 0,0 0 0,0-1 0,1-2 1,0 0-1,0-2 0,0-1 0,1 0 1,47-7-1,-69 5-50,0 1 1,0-1-1,0 0 1,0 0-1,0 0 0,0-1 1,-1 1-1,1-1 1,0 0-1,-1 0 1,0 0-1,1-1 1,-1 1-1,0-1 0,0 0 1,0 0-1,-1 0 1,1 0-1,-1 0 1,1-1-1,-1 1 1,0-1-1,-1 1 0,1-1 1,0 0-1,1-5 1,0-8-62,0 1 0,-1-1 1,-1 0-1,0 1 0,-3-20 1,2 5 143,24 48-47,-9-6 99,1-1 0,0 0 0,1-1 0,0-1 0,0-1 0,1-1 0,23 6 1,-11-5 327,1-1 1,-1-2 0,54 1 0,-82-6-414,-1 1-1,1-1 1,0 1-1,0-1 1,0 0-1,-1 1 1,1-1-1,0 0 1,-1 0 0,1-1-1,-1 1 1,1 0-1,-1 0 1,0-1-1,1 1 1,-1-1-1,0 1 1,0-1-1,0 1 1,0-1-1,0 0 1,-1 1-1,1-1 1,0 0 0,-1 0-1,1 0 1,-1 1-1,0-1 1,1 0-1,-1-3 1,4-67-99,-5 61 71,1 5-46,0 0-1,0 0 1,-1 1 0,0-1-1,-1 0 1,1 0-1,-1 1 1,0-1 0,0 1-1,-1-1 1,0 1 0,0 0-1,0 0 1,-6-7-1,3 6-36,-1-1 0,0 1 1,0 0-1,0 1 0,-1-1 0,0 1 0,0 1 0,-13-6 0,-1 2-44,1 1 0,-2 1 1,1 1-1,0 1 0,-1 1 0,-40 0 0,59 3 103,-1 1-1,1-1 0,0 1 0,0 0 1,-1 0-1,1 0 0,0 1 1,0 0-1,0-1 0,0 1 0,0 1 1,1-1-1,-1 1 0,0-1 1,1 1-1,0 0 0,0 0 1,0 0-1,0 1 0,0-1 0,1 1 1,-1-1-1,1 1 0,0 0 1,0 0-1,1 0 0,-1 0 0,1 0 1,0 1-1,0-1 0,0 0 1,0 1-1,1 5 0,-1-3 30,0 1 1,1-1-1,0 0 0,0 0 0,1 0 0,0 1 0,0-1 1,1 0-1,-1 0 0,2 0 0,-1-1 0,1 1 0,0 0 0,0-1 1,1 0-1,0 0 0,0 0 0,0 0 0,1 0 0,5 4 1,3-1 22,1 0 0,0 0 0,0-2 1,0 0-1,1-1 0,1 0 0,-1-1 0,1 0 1,18 2-1,-5-3-103,-1-1 0,1-1 1,0-2-1,38-4 0,-58 3 62,0-1-1,-1-1 1,1 0-1,-1 0 1,17-8-1,-16 6 107,0 1 0,1 0 0,-1 1 1,12-3-1,35-1 192,0 3 1,98 6-1,-49 1 133,-103-3-384,0 0 0,0 0 0,0 0 0,0 0 0,0 0 0,-1 0 0,1 0 0,0 0 0,0-1 0,0 1 0,0-1 0,-1 1 0,1-1 0,0 0 0,-1 0 0,1 0 0,0 0 0,-1 0 0,1 0 0,1-2 0,-1 0 24,-1-1 1,0 1-1,0-1 1,-1 1-1,1 0 0,-1-1 1,0 1-1,0-1 1,0 0-1,0-3 0,0 0-197,0 1 108,1 0 0,-1 0 0,-1 0 0,1 0 0,-1 0 0,0 0 0,0 1 0,-1-1 0,1 0 0,-1 0 0,-1 1 0,1-1 0,-1 1 0,0 0 0,0 0 0,0 0 0,-1 0 0,0 0 0,0 1 0,0-1 0,-7-4 0,-4-3-121,0 0 0,0 2 0,-1 0 0,0 0-1,-1 2 1,0 0 0,-1 1 0,1 0 0,-1 2 0,-1 0-1,1 1 1,-1 1 0,1 0 0,-1 2 0,0 0 0,-21 2-1,34 0 145,-1 1-1,1-1 1,-1 1-1,1 1 0,0-1 1,0 1-1,0 0 0,0 0 1,1 1-1,-1 0 0,1 0 1,0 0-1,0 1 0,0-1 1,0 1-1,1 0 0,0 1 1,0-1-1,0 1 0,-3 8 1,2-5 6,1-1 0,0 1 0,1 0 0,0 0 0,0 0 0,1 0 0,0 1 0,0-1-1,1 1 1,1-1 0,0 1 0,0-1 0,3 19 0,-1-24-87,-1 1-1,1-1 0,0 0 1,1 0-1,-1 0 1,1 0-1,0 0 0,0 0 1,0-1-1,0 0 0,1 1 1,-1-1-1,1 0 1,0-1-1,0 1 0,0-1 1,0 1-1,0-1 0,1-1 1,-1 1-1,1-1 1,-1 1-1,1-1 0,-1 0 1,6 0-1,14 2-933,-1 0-1,1-2 1,36-2 0,-1-4-3984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17.159"/>
    </inkml:context>
    <inkml:brush xml:id="br0">
      <inkml:brushProperty name="width" value="0.05" units="cm"/>
      <inkml:brushProperty name="height" value="0.05" units="cm"/>
      <inkml:brushProperty name="color" value="#004F8B"/>
    </inkml:brush>
  </inkml:definitions>
  <inkml:trace contextRef="#ctx0" brushRef="#br0">0 1 7796,'0'0'8852,"38"124"-7620,-24-70-880,3 1-208,-1-7-80,-1-5-48,-3-8-32,-8-10-144,-4-9-560,0-8-481,-10-16-4033,-11-16 1184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17.446"/>
    </inkml:context>
    <inkml:brush xml:id="br0">
      <inkml:brushProperty name="width" value="0.05" units="cm"/>
      <inkml:brushProperty name="height" value="0.05" units="cm"/>
      <inkml:brushProperty name="color" value="#004F8B"/>
    </inkml:brush>
  </inkml:definitions>
  <inkml:trace contextRef="#ctx0" brushRef="#br0">1 0 9540,'0'0'9111,"27"8"-8334,406 92 821,845 88 1187,-1235-186-2708,-43-1-399,0-1 0,0 0-1,-1 1 1,1-1 0,0 1 0,-24 6-19440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17.536"/>
    </inkml:context>
    <inkml:brush xml:id="br0">
      <inkml:brushProperty name="width" value="0.05" units="cm"/>
      <inkml:brushProperty name="height" value="0.05" units="cm"/>
      <inkml:brushProperty name="color" value="#004F8B"/>
    </inkml:brush>
  </inkml:definitions>
  <inkml:trace contextRef="#ctx0" brushRef="#br0">0 283 5859,'0'0'8422,"21"-1"-7707,37 0-243,99-3 335,-138 2-763,0 0 0,0-1 1,0-1-1,0 0 1,35-15-1,-50 17-41,1-1 1,-1 0-1,0 0 0,0 0 1,0 0-1,-1-1 0,1 1 1,-1-1-1,0 0 0,0 0 1,0 0-1,0-1 1,-1 1-1,0-1 0,0 1 1,0-1-1,0 0 0,-1 0 1,2-9-1,0-7-8,-1 0 0,-1-1 0,-2-30 0,0 12 401,-8 100 1730,8-31-1593,0 3-304,0-1 0,2 1 0,1 0 1,2 0-1,13 54 0,0-23-2021,-13-20-2376,-4-21-1414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19.220"/>
    </inkml:context>
    <inkml:brush xml:id="br0">
      <inkml:brushProperty name="width" value="0.05" units="cm"/>
      <inkml:brushProperty name="height" value="0.05" units="cm"/>
      <inkml:brushProperty name="color" value="#004F8B"/>
    </inkml:brush>
  </inkml:definitions>
  <inkml:trace contextRef="#ctx0" brushRef="#br0">7 0 6883,'0'0'4666,"-1"5"-4586,-4 65 2415,5 113-1,2-75-1661,-2-91-978,1-1 0,0 0 0,2 0 0,0 0 1,1 0-1,8 22 0,-12-37 353,1 2-2530,-7-6-1564,-15-14 1501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19.550"/>
    </inkml:context>
    <inkml:brush xml:id="br0">
      <inkml:brushProperty name="width" value="0.05" units="cm"/>
      <inkml:brushProperty name="height" value="0.05" units="cm"/>
      <inkml:brushProperty name="color" value="#004F8B"/>
    </inkml:brush>
  </inkml:definitions>
  <inkml:trace contextRef="#ctx0" brushRef="#br0">1 127 6883,'0'0'2799,"15"-17"-1812,-3 1-725,-8 9-196,0 1 1,1 0 0,0 0-1,0 0 1,1 0 0,0 1-1,0 0 1,0 0 0,0 1-1,1-1 1,0 1 0,0 1-1,0-1 1,0 1 0,0 1 0,15-4-1,9 1 265,-1 2 1,1 1-1,-1 1 0,1 2 0,39 6 0,-56-5-235,1 1 0,-1 0 0,0 1 1,-1 0-1,1 2 0,-1-1 0,0 2 0,0-1 0,-1 2 0,0 0 0,0 0 0,-1 1 0,15 15 0,-23-21-92,1 1 0,0 1-1,-1-1 1,0 1 0,0-1-1,0 1 1,-1 0 0,0 0-1,0 0 1,0 0 0,0 0-1,-1 0 1,0 1 0,0-1-1,0 0 1,-1 1 0,0-1-1,0 1 1,0-1 0,0 1-1,-3 8 1,1-7 0,-1-1 1,1 0-1,-1 0 0,-1 0 0,1 0 0,-1-1 0,0 1 1,0-1-1,0 0 0,-1 0 0,0 0 0,0-1 1,0 0-1,-1 0 0,1 0 0,-12 5 0,-10 3-216,-1-1 0,-1-2-1,0-1 1,0-1 0,0-1-1,-1-2 1,1-1 0,-1-1-1,-44-4 1,72 3 87,-1-1-1,1 0 1,-1 0 0,1 0 0,0 0 0,-1 0-1,1-1 1,0 1 0,-1-1 0,1 1-1,0-1 1,0 0 0,0 0 0,0 0 0,-1 0-1,1 0 1,0-1 0,1 1 0,-1 0-1,0-1 1,0 0 0,1 1 0,-1-1 0,1 0-1,-1 0 1,1 0 0,0 0 0,0 0-1,0 0 1,-2-3 0,2-15-2039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20.020"/>
    </inkml:context>
    <inkml:brush xml:id="br0">
      <inkml:brushProperty name="width" value="0.05" units="cm"/>
      <inkml:brushProperty name="height" value="0.05" units="cm"/>
      <inkml:brushProperty name="color" value="#004F8B"/>
    </inkml:brush>
  </inkml:definitions>
  <inkml:trace contextRef="#ctx0" brushRef="#br0">407 61 10453,'0'0'3153,"-19"-11"-2819,-66-30-297,81 40-41,-1-1-1,0 0 0,0 1 1,0 0-1,0 0 1,0 1-1,0-1 1,0 1-1,0 0 1,0 1-1,0-1 1,0 1-1,0 0 0,0 0 1,1 0-1,-6 3 1,0 1 8,0 0 0,1 1 0,0 0 0,0 0 0,-8 9 0,12-12 4,-8 8 167,1 1 1,0 0 0,0 0 0,1 1-1,1 1 1,0 0 0,1 0-1,1 1 1,0 0 0,0 0 0,2 1-1,0 0 1,1 0 0,1 1-1,0-1 1,1 1 0,1 0 0,0 0-1,2 0 1,0 0 0,2 19-1,-1-28-126,1-1 1,0 1-1,0 0 0,1-1 0,0 0 0,0 0 0,1 0 0,0 0 0,0 0 0,0-1 0,1 1 0,0-1 0,0-1 0,1 1 0,0-1 0,0 0 0,0 0 0,0 0 0,1-1 0,0 0 0,0 0 0,0-1 0,15 5 0,-3-1-84,0-1 1,1-1 0,0 0-1,0-2 1,1 0 0,-1-1-1,1-2 1,21-1 0,-41 1 7,0 0 0,0-1 0,0 1 0,0-1 0,0 1 0,0-1 0,0 1 0,0-1 0,0 1 0,0-1 0,0 0 0,0 1 0,-1-1 0,1 0 0,0 0 1,0 0-1,-1 0 0,1 0 0,-1 0 0,1 0 0,-1 0 0,1 0 0,-1 0 0,1 0 0,-1 0 0,0 0 0,0 0 0,0 0 0,0 0 0,0 0 0,0-1 1,0 1-1,0 0 0,0 0 0,0 0 0,0 0 0,-1 0 0,1 0 0,-1-1 0,0-4-120,0 1 0,0 0 0,-1 0 0,0 0-1,0 0 1,0 0 0,-6-8 0,-5-1 23,0 0-1,-1 1 1,-1 0-1,0 1 1,-1 1 0,0 0-1,-1 1 1,0 1-1,0 1 1,-22-8 0,36 16 1852,136 5-787,-46 2-4387,-76-6 2686,31 2-3877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20.379"/>
    </inkml:context>
    <inkml:brush xml:id="br0">
      <inkml:brushProperty name="width" value="0.05" units="cm"/>
      <inkml:brushProperty name="height" value="0.05" units="cm"/>
      <inkml:brushProperty name="color" value="#004F8B"/>
    </inkml:brush>
  </inkml:definitions>
  <inkml:trace contextRef="#ctx0" brushRef="#br0">1 417 7780,'0'0'8726,"0"0"-8683,0 0 0,0 1 0,0-1 0,0 0 0,0 0 0,0 0 0,0 0 0,0 1 0,0-1 0,0 0 0,0 0 0,0 0 0,0 0 0,0 0 0,0 1 0,0-1 0,1 0 0,-1 0 0,0 0 1,0 0-1,0 0 0,0 0 0,0 0 0,0 1 0,0-1 0,1 0 0,-1 0 0,0 0 0,0 0 0,0 0 0,0 0 0,0 0 0,0 0 0,1 0 0,-1 0 0,0 0 0,0 0 0,0 0 0,0 0 0,1 0 0,-1 0 0,0 0 0,0 0 0,0 0 0,0 0 0,0 0 0,1 0 0,-1 0 0,0 0 0,0 0 0,0 0 0,0 0 0,0 0 0,0 0 0,1 0 0,-1-1 0,26-100 733,-17 61-868,17-48 0,-19 68 28,1 0-1,1 0 1,1 1 0,0 0-1,2 1 1,26-33-1,-36 49 91,0 0-1,0-1 0,1 2 0,-1-1 1,1 0-1,-1 0 0,1 1 0,0-1 1,-1 1-1,1 0 0,0 0 0,0 0 0,0 0 1,0 1-1,0-1 0,0 1 0,0 0 1,0-1-1,0 2 0,0-1 0,0 0 1,0 0-1,0 1 0,0 0 0,0-1 0,0 1 1,0 0-1,-1 1 0,1-1 0,0 0 1,-1 1-1,1-1 0,-1 1 0,1 0 1,-1 0-1,4 4 0,7 6 280,-1 1 1,0 1-1,-1 0 0,16 26 0,-26-37-243,106 190 2270,-44-73-2610,-62-118 683,0 3-4674,-11-4-1914,-21-1 1375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20.723"/>
    </inkml:context>
    <inkml:brush xml:id="br0">
      <inkml:brushProperty name="width" value="0.05" units="cm"/>
      <inkml:brushProperty name="height" value="0.05" units="cm"/>
      <inkml:brushProperty name="color" value="#004F8B"/>
    </inkml:brush>
  </inkml:definitions>
  <inkml:trace contextRef="#ctx0" brushRef="#br0">1 17 13270,'0'0'8148,"161"0"-6948,-82 0-511,4-1-545,-5-7-80,-11 3-64,-24 3-1025,-20 2-1744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25.595"/>
    </inkml:context>
    <inkml:brush xml:id="br0">
      <inkml:brushProperty name="width" value="0.05" units="cm"/>
      <inkml:brushProperty name="height" value="0.05" units="cm"/>
      <inkml:brushProperty name="color" value="#004F8B"/>
    </inkml:brush>
  </inkml:definitions>
  <inkml:trace contextRef="#ctx0" brushRef="#br0">1 116 2097,'0'0'5512,"16"-3"2305,57-6-7198,409 6 386,-395 5-938,129 3 69,368-40 0,-298 19-95,-100 9-7,65 1-4,10-1 279,-124-4-48,298-13 969,-60 22-211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25.943"/>
    </inkml:context>
    <inkml:brush xml:id="br0">
      <inkml:brushProperty name="width" value="0.05" units="cm"/>
      <inkml:brushProperty name="height" value="0.05" units="cm"/>
      <inkml:brushProperty name="color" value="#004F8B"/>
    </inkml:brush>
  </inkml:definitions>
  <inkml:trace contextRef="#ctx0" brushRef="#br0">15 21 4610,'0'0'2276,"3"17"-1276,7 93 3925,-3 125 0,-5-197-4228,0 8 499,-2-46-1184,0 0 1,0 0 0,0 0-1,0 0 1,0 0 0,0 0-1,0 0 1,0 0-1,0 0 1,0 0 0,-1 0-1,1 0 1,0-1-1,0 1 1,0 0 0,0 0-1,0 0 1,0 0-1,0 0 1,0 0 0,0 0-1,0 0 1,0 0-1,-1 0 1,1 0 0,0 0-1,0 0 1,0 1-1,0-1 1,0 0 0,0 0-1,0 0 1,0 0 0,0 0-1,0 0 1,0 0-1,0 0 1,-1 0 0,1 0-1,-7-28 302,-6-47-1514,4-1 0,3 0 0,5-92 0,1 127 2099,42 39-504,-23 3-324,0 1 0,0 1 0,-1 0 1,1 2-1,-1 0 0,29 12 0,106 58 772,-113-54-602,1 1 38,93 51 205,-133-73-494,-1 0-1,1 1 1,-1-1-1,1 0 1,-1 1 0,1-1-1,-1 0 1,1 1-1,-1-1 1,1 1 0,-1-1-1,1 1 1,-1-1-1,0 1 1,1-1-1,-1 1 1,0-1 0,1 1-1,-1-1 1,0 1-1,0-1 1,1 1-1,-1 0 1,0-1 0,0 1-1,0-1 1,0 1-1,0 0 1,0-1-1,0 2 1,-15 11-173,-38 4 102,43-14 100,-58 18-216,-59 18 531,43-12-4526,68-22 918,5-4-1232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28.211"/>
    </inkml:context>
    <inkml:brush xml:id="br0">
      <inkml:brushProperty name="width" value="0.05" units="cm"/>
      <inkml:brushProperty name="height" value="0.05" units="cm"/>
      <inkml:brushProperty name="color" value="#004F8B"/>
    </inkml:brush>
  </inkml:definitions>
  <inkml:trace contextRef="#ctx0" brushRef="#br0">0 491 6499,'0'0'4626,"18"-5"-2998,8-2-1198,-1-2 1,0-1 0,0 0 0,-1-2 0,24-16 0,-18 5-215,0 0 0,-2-3 0,0 0 0,-2-1 0,-1-2 0,-2-1 0,0 0 0,-3-2 1,0 0-1,-2-2 0,25-63 0,-43 97-204,0 0 0,0 0 0,1 0-1,-1 1 1,0-1 0,0 0 0,0 0 0,0 0 0,0 0 0,1 1 0,-1-1 0,0 0-1,0 0 1,0 0 0,0 0 0,1 0 0,-1 0 0,0 0 0,0 1 0,0-1-1,1 0 1,-1 0 0,0 0 0,0 0 0,0 0 0,1 0 0,-1 0 0,0 0 0,0 0-1,1 0 1,-1 0 0,0 0 0,0 0 0,0 0 0,1-1 0,-1 1 0,0 0 0,0 0-1,0 0 1,1 0 0,-1 0 0,0 0 0,0 0 0,0-1 0,1 1 0,1 27-200,-2-25 210,1 74 46,-2-52 396,2 1 0,0-1 0,1 1 0,1-1 0,13 47 0,-14-67-458,-2-3-310,-43-6-9392,11-7 1343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28.760"/>
    </inkml:context>
    <inkml:brush xml:id="br0">
      <inkml:brushProperty name="width" value="0.05" units="cm"/>
      <inkml:brushProperty name="height" value="0.05" units="cm"/>
      <inkml:brushProperty name="color" value="#004F8B"/>
    </inkml:brush>
  </inkml:definitions>
  <inkml:trace contextRef="#ctx0" brushRef="#br0">225 719 8644,'0'0'3204,"6"18"-824,27 61-491,-29-72-1707,1-1 1,-1 1 0,1-1 0,1 0-1,-1-1 1,1 1 0,0-1 0,0 0-1,0-1 1,1 1 0,-1-1 0,1-1-1,0 1 1,1-1 0,-1 0 0,10 2 0,-6-1 47,24 8 122,-1-2 0,1-1 0,1-2 0,-1-1 0,1-2-1,0-1 1,0-2 0,57-5 0,-82 2-334,0-1 0,0 0 0,-1-1 0,1 0 0,-1 0 0,1-1 0,-1 0 0,-1-1 0,1 0 0,-1-1 1,0 0-1,0 0 0,-1-1 0,0 0 0,-1 0 0,0-1 0,9-13 0,-6 6 4,-1 1 1,0-1 0,-1-1-1,-1 0 1,0 0 0,-2 0-1,0-1 1,-1 0-1,0 0 1,0-18 0,-3 12-43,-1 0 1,-1 1-1,-1-1 1,-1 1-1,-1-1 1,-2 1-1,-9-28 1,2 17-21,-2 0 1,-1 2 0,-2 0 0,-21-30-1,26 42 23,-2 2 1,1 0-1,-2 1 0,0 0 0,-2 1 0,1 1 0,-27-17 0,29 23 5,0 0 1,-1 1-1,0 1 1,-1 1 0,0 0-1,0 1 1,0 1-1,0 0 1,-1 1-1,-20 0 1,13 2-21,0 0 0,1 2 0,-1 1 1,0 1-1,-37 10 0,48-9 7,-1 2 1,1 0-1,0 0 1,1 1-1,-1 1 0,1 0 1,1 1-1,0 1 1,0 0-1,-12 13 0,5-2 16,0 1 0,2 0-1,1 1 1,0 1-1,2 1 1,1 0 0,0 1-1,3 0 1,0 1-1,1 0 1,2 1-1,0-1 1,2 2 0,1-1-1,2 0 1,1 48-1,2-64-44,1-1 1,0 1-1,1-1 0,0 0 0,0 0 0,2 0 0,-1 0 0,1 0 0,1-1 0,0 0 0,0 0 0,1-1 0,15 17 0,-5-9-806,1 0-1,1-2 0,0 0 0,1-1 0,35 18 0,0-5-3973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19.480"/>
    </inkml:context>
    <inkml:brush xml:id="br0">
      <inkml:brushProperty name="width" value="0.05" units="cm"/>
      <inkml:brushProperty name="height" value="0.05" units="cm"/>
      <inkml:brushProperty name="color" value="#004F8B"/>
    </inkml:brush>
  </inkml:definitions>
  <inkml:trace contextRef="#ctx0" brushRef="#br0">0 460 7603,'0'0'1204,"18"-3"-631,9-3-156,0 0 0,0-2 1,-1-2-1,0 0 0,-1-1 0,0-2 0,-1 0 0,36-27 0,-52 33-300,0-1 0,-1 1 1,1-2-1,-2 1 0,1-1 0,-1 0 1,0 0-1,-1-1 0,0 1 0,-1-1 0,0 0 1,-1-1-1,4-14 0,-2-6 217,-2 0 0,0 0 1,-3-40-1,-1 37-79,20 35-134,-10 4-138,1 0 1,-2 0 0,1 1 0,-1 0 0,1 0 0,-2 1-1,1 0 1,-1 1 0,0-1 0,6 10 0,3 5 30,-1 0 0,21 42-1,-30-51-14,0-1-1,-1 1 1,0 0-1,-2 0 1,1 1-1,-1-1 0,1 24 1,-4-32-14,0-1 1,0 0 0,0 1-1,-1-1 1,0 0-1,1 0 1,-2 0-1,1 1 1,0-1 0,-1 0-1,0 0 1,0-1-1,0 1 1,0 0 0,0-1-1,-1 1 1,0-1-1,0 0 1,0 0 0,0 0-1,0 0 1,-1 0-1,1-1 1,-1 1 0,1-1-1,-1 0 1,-7 2-1,-3 1-75,-1 0 0,0-2 0,-1 0 0,1 0 0,-20 0 0,25-3 73,-1 0 0,1 0 0,0 0-1,0-2 1,0 1 0,0-1 0,0 0-1,1-1 1,-12-5 0,18 6-20,0 1 1,-1-1 0,1-1-1,0 1 1,0 0-1,1-1 1,-1 1-1,1-1 1,-1 0-1,1 0 1,0 0-1,0 0 1,0 0-1,0-1 1,0 1-1,1-1 1,0 1-1,0-1 1,0 1-1,0-1 1,0 0-1,1 1 1,-1-1-1,1-4 1,1 2-217,-1 1 0,1-1 0,0 1 0,0-1 0,1 1 0,-1-1 0,1 1 0,0 0 0,1 0 0,-1 0 0,1 0 0,0 0 0,1 1 0,-1-1 0,6-4 0,66-64-5389,-35 34 1677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30.261"/>
    </inkml:context>
    <inkml:brush xml:id="br0">
      <inkml:brushProperty name="width" value="0.05" units="cm"/>
      <inkml:brushProperty name="height" value="0.05" units="cm"/>
      <inkml:brushProperty name="color" value="#004F8B"/>
    </inkml:brush>
  </inkml:definitions>
  <inkml:trace contextRef="#ctx0" brushRef="#br0">0 694 9412,'0'0'3210,"4"-9"-2831,0 0-505,7-19 976,2 1 0,1 0-1,28-39 1,-42 65-849,42-51 198,2 1 1,3 2-1,1 2 0,62-45 1,-57 55-132,1 3-1,2 3 1,2 1 0,98-34 0,-124 54-43,0 1-1,1 2 1,0 1 0,0 2 0,1 2-1,34 0 1,-48 3-36,0 1-1,-1 1 1,0 1 0,1 0 0,-1 1-1,-1 1 1,24 11 0,-2 2 121,-1 2 0,43 30 0,-58-33-11,0 1-1,-1 1 1,-1 2-1,29 35 1,69 107 128,-51-67-2,3 5 430,59 117 0,43 118 1676,-127-241-1560,-39-80-614,-4-7-32,0 0 0,1 0 1,0 0-1,1-1 0,-1 0 0,12 12 0,-16-20-82,0-18-2967,-5-1-443,-14-3-2137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30.845"/>
    </inkml:context>
    <inkml:brush xml:id="br0">
      <inkml:brushProperty name="width" value="0.05" units="cm"/>
      <inkml:brushProperty name="height" value="0.05" units="cm"/>
      <inkml:brushProperty name="color" value="#004F8B"/>
    </inkml:brush>
  </inkml:definitions>
  <inkml:trace contextRef="#ctx0" brushRef="#br0">1 89 7812,'0'0'4031,"14"15"-3495,166 219 4856,-179-233-5372,84 107 1672,-76-98-1553,1 0 0,0 0-1,1-1 1,0 0 0,0-1 0,1 0 0,20 9-1,-30-16-135,0 0 0,0-1 0,-1 1-1,1-1 1,0 1 0,0-1 0,0 0-1,0 0 1,0 0 0,0 0 0,0 0-1,0 0 1,0-1 0,0 1 0,0-1-1,0 1 1,-1-1 0,1 0 0,0 1-1,0-1 1,0 0 0,-1 0 0,1-1-1,-1 1 1,1 0 0,-1 0 0,1-1-1,-1 1 1,0-1 0,1 1 0,-1-1 0,0 1-1,1-5 1,5-6-55,-1-1 1,0 0-1,7-27 1,-2 7-146,59-107-937,-3 6 793,-65 130 350,0-1 1,0 1 0,-1-1 0,0 0-1,1 1 1,-2-1 0,1 0 0,0 0 0,-1 0-1,0 1 1,0-1 0,-2-8 0,2 11-11,-1 0 1,0-1 0,0 1 0,-1 0 0,1 0 0,0 0-1,-1 0 1,1 0 0,-1 0 0,0 0 0,1 0 0,-1 1-1,0-1 1,0 1 0,0-1 0,0 1 0,-1 0 0,1 0-1,0 0 1,0 0 0,-1 0 0,1 1 0,0-1 0,-5 0-1,-20-4-72,1 2 0,-1 1-1,1 1 1,-1 1-1,0 1 1,-45 9 0,6 4 85,-91 32 1,150-44-404,-16 5 1229,16-2-6645,7-19-297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32.692"/>
    </inkml:context>
    <inkml:brush xml:id="br0">
      <inkml:brushProperty name="width" value="0.05" units="cm"/>
      <inkml:brushProperty name="height" value="0.05" units="cm"/>
      <inkml:brushProperty name="color" value="#004F8B"/>
    </inkml:brush>
  </inkml:definitions>
  <inkml:trace contextRef="#ctx0" brushRef="#br0">0 451 8436,'0'0'5901,"7"-11"-5394,173-331 11,-173 327-447,-4 7 66,0 0 0,1 0 0,0 1 0,0 0 0,1 0 0,0 0 0,0 0-1,1 1 1,12-11 0,-18 17-124,1-1-1,0 1 1,0 0-1,0 1 1,-1-1-1,1 0 0,0 0 1,0 0-1,-1 0 1,1 1-1,0-1 1,0 0-1,-1 1 1,1-1-1,0 0 0,-1 1 1,1-1-1,0 1 1,-1-1-1,1 1 1,-1-1-1,1 1 1,-1 0-1,1-1 0,-1 1 1,0 0-1,1-1 1,-1 1-1,1 1 1,14 26-33,-13-24 80,48 106 1404,42 134-1,-68-175-1231,-22-62 404,2 11-3224,-4-18 2411,0 1 0,-1-1 0,1 1 0,-1-1 1,1 1-1,-1-1 0,1 1 0,-1-1 0,1 1 1,-1-1-1,1 0 0,-1 0 0,1 1 0,-1-1 1,0 0-1,1 0 0,-1 1 0,1-1 0,-1 0 1,0 0-1,1 0 0,-1 0 0,0 0 0,1 0 1,-1 0-1,0 0 0,1 0 0,-1 0 1,1-1-1,-2 1 0,-35-3-3449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33.054"/>
    </inkml:context>
    <inkml:brush xml:id="br0">
      <inkml:brushProperty name="width" value="0.05" units="cm"/>
      <inkml:brushProperty name="height" value="0.05" units="cm"/>
      <inkml:brushProperty name="color" value="#004F8B"/>
    </inkml:brush>
  </inkml:definitions>
  <inkml:trace contextRef="#ctx0" brushRef="#br0">1 60 12838,'0'0'1344,"21"0"-154,274-13-733,-236 8-1022,100-13-3734,-56-5 4470,-101 23 36,-1 0 0,0 0 0,0 1 0,0-1 0,0 0 0,0 1 0,0-1 1,0 0-1,0 1 0,0-1 0,0 1 0,0 0 0,0-1 0,-1 1 0,1 0 0,0-1 0,0 1 1,-1 0-1,1 0 0,0 0 0,-1 0 0,1 0 0,-1 0 0,1 0 0,-1 0 0,1 1 0,15 33 256,-13-28 347,9 22 254,75 149 1183,-85-175-2042,3 7-2315,-5-10 1944,-1 1-1,1-1 1,0 0-1,0 1 1,0-1-1,0 0 0,-1 0 1,1 1-1,0-1 1,0 0-1,-1 0 1,1 1-1,0-1 1,0 0-1,-1 0 1,1 0-1,0 1 1,-1-1-1,1 0 1,0 0-1,-1 0 1,1 0-1,0 0 1,-1 0-1,1 0 1,0 0-1,-1 0 1,1 0-1,0 0 1,-1 0-1,1 0 1,0 0-1,-1 0 0,1 0 1,-1 0-1,-27 0-4616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33.602"/>
    </inkml:context>
    <inkml:brush xml:id="br0">
      <inkml:brushProperty name="width" value="0.05" units="cm"/>
      <inkml:brushProperty name="height" value="0.05" units="cm"/>
      <inkml:brushProperty name="color" value="#004F8B"/>
    </inkml:brush>
  </inkml:definitions>
  <inkml:trace contextRef="#ctx0" brushRef="#br0">1 96 11109,'0'0'1105,"18"-2"-791,31-2 167,-1 2 0,0 2 0,1 2-1,73 14 1,-108-13-405,0 1 1,0 1-1,-1 0 0,0 1 0,0 0 0,-1 1 1,1 0-1,-2 1 0,1 1 0,-1 0 0,0 0 1,-1 1-1,0 0 0,-1 1 0,0 0 1,0 1-1,-1-1 0,-1 2 0,0-1 0,-1 1 1,0 0-1,6 19 0,-2-2 487,1 2 105,28 57 1,-42-157 235,-7 12-1230,2-1 0,2 0 0,4 0 0,5-82 0,-3 137 347,0 0-1,1 0 1,-1 0-1,1 0 1,-1 0 0,1 0-1,0 0 1,0 0 0,0 0-1,0 1 1,0-1 0,0 0-1,0 1 1,1-1 0,-1 1-1,1-1 1,-1 1 0,1-1-1,-1 1 1,1 0 0,0 0-1,1-1 1,2 0 10,-1 0 0,1 1-1,-1 0 1,1 0 0,-1 0 0,1 0 0,0 1 0,-1 0-1,8 0 1,1 1 63,1 1-1,-1 1 1,0 0-1,0 0 1,0 1-1,13 6 1,-17-5-9,15 6 111,0 1 0,29 22 0,-48-31-193,0 0 0,-1 1 0,0-1 1,1 1-1,-1 0 0,0 0 0,-1 1 0,1-1 1,-1 1-1,0 0 0,0 0 0,-1 0 1,1 0-1,-1 1 0,0-1 0,0 1 1,1 7-1,-3-11-16,0 1 0,0-1-1,0 1 1,-1-1 0,1 0 0,-1 1 0,1-1 0,-1 1 0,0-1 0,0 0-1,0 1 1,0-1 0,0 0 0,0 0 0,-1 0 0,1 0 0,-1 0 0,-1 2-1,-2 0-14,1 0-1,-1 0 0,0-1 0,0 0 0,0 1 0,-1-2 0,-6 4 0,-9 1-273,-1 0 0,-42 7 0,63-13 280,-44 6-1627,-71 3 0,85-10-1807,-45-5 0,42-3-3176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34.500"/>
    </inkml:context>
    <inkml:brush xml:id="br0">
      <inkml:brushProperty name="width" value="0.05" units="cm"/>
      <inkml:brushProperty name="height" value="0.05" units="cm"/>
      <inkml:brushProperty name="color" value="#004F8B"/>
    </inkml:brush>
  </inkml:definitions>
  <inkml:trace contextRef="#ctx0" brushRef="#br0">14 345 5859,'0'0'7710,"-3"4"-6427,-7 9 232,15-30 936,18-38-1351,2 4-1591,33-49 0,-45 81 440,1 0-1,1 0 1,0 2-1,1 0 1,25-20-1,-40 36 61,0 0 0,0 0 0,0 0 0,0 0 0,1 1 0,-1-1-1,0 0 1,0 1 0,1-1 0,-1 1 0,0-1 0,1 1 0,-1-1 0,0 1 0,1 0 0,-1 0-1,1 0 1,-1 0 0,0 0 0,1 0 0,-1 0 0,1 0 0,-1 1 0,0-1 0,1 0-1,-1 1 1,0-1 0,1 1 0,-1 0 0,0-1 0,0 1 0,0 0 0,0 0 0,1 0 0,-1 0-1,0 0 1,1 1 0,3 5 26,0 0-1,-1 0 0,0 1 1,0-1-1,4 11 0,-1-2 121,46 107 1038,30 58-324,-83-181-994,0 1-1,1-1 0,-1 1 0,0-1 0,0 0 0,1 1 0,-1-1 1,0 1-1,0-1 0,0 1 0,0-1 0,0 0 0,1 1 0,-1-1 1,0 1-1,0-1 0,0 1 0,0-1 0,0 1 0,0-1 0,-1 1 1,1-1-1,0 0 0,0 1 0,0-1 0,0 1 0,0-1 0,-1 1 1,1-1-1,0 0 0,0 1 0,-1-1 0,1 1 0,0-1 0,-1 0 1,1 1-1,0-1 0,-1 0 0,1 0 0,0 1 0,-1-1 0,1 0 1,-1 0-1,1 0 0,0 1 0,-1-1 0,1 0 0,-1 0 0,1 0 1,-1 0-1,1 0 0,-1 0 0,1 0 0,-1 0 0,1 0 0,0 0 1,-1 0-1,1 0 0,-1 0 0,1 0 0,-1 0 0,1-1 0,-1 1 1,1 0-1,-1 0 0,-37-9-3844,37 9 3766,-47-18-7535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35.190"/>
    </inkml:context>
    <inkml:brush xml:id="br0">
      <inkml:brushProperty name="width" value="0.05" units="cm"/>
      <inkml:brushProperty name="height" value="0.05" units="cm"/>
      <inkml:brushProperty name="color" value="#004F8B"/>
    </inkml:brush>
  </inkml:definitions>
  <inkml:trace contextRef="#ctx0" brushRef="#br0">1 216 4274,'0'0'10565,"18"-1"-10144,327-3 169,-306 3-2014,77-14 1,-105 14 1202,0-2 1,0 0-1,0 0 1,-1-1-1,0 0 1,1-1-1,-2 0 1,1-1-1,0 0 1,-1 0-1,14-13 1,-23 18 317,0 1 0,1-1 0,-1 0 0,0 1 0,1-1 0,-1 0 0,1 1 0,-1-1 0,1 1 0,-1-1 0,1 1 0,-1-1 0,1 1-1,0-1 1,-1 1 0,1 0 0,0-1 0,-1 1 0,1 0 0,0 0 0,-1-1 0,1 1 0,0 0 0,0 0 0,-1 0 0,1 0 0,0 0 0,0 0 0,-1 0 0,1 0 0,0 0 0,0 0 0,0 1 0,7 24 2755,-4-9-3529,0 3 1113,67 232 1734,-73-261-2632,1 1 0,0-1 0,1 0 0,0 1 0,2-15 0,0-13-477,-8-248-3706,6 283 4751,0 0 0,0 1 0,1-1 0,-1 1 0,0-1 0,1 1 0,-1-1-1,1 1 1,0-1 0,-1 1 0,1-1 0,0 1 0,0 0 0,0-1 0,0 1 0,0 0 0,0 0 0,0 0-1,1 0 1,-1 0 0,0 0 0,1 0 0,-1 0 0,0 0 0,1 1 0,-1-1 0,1 0 0,-1 1-1,1 0 1,0-1 0,-1 1 0,1 0 0,-1 0 0,1-1 0,-1 1 0,1 1 0,0-1 0,-1 0-1,1 0 1,-1 0 0,1 1 0,1 0 0,5 0-23,0 1 0,1 0 0,-2 0 0,1 1 0,0 0 1,0 0-1,7 5 0,10 8 196,0 1 0,-1 1 0,-1 1 0,-1 0 0,-1 2 0,-1 1 1,33 46-1,-50-65-277,-1 1 0,0 0 1,1 0-1,-2 0 0,1 0 1,0 0-1,-1 0 0,0 0 1,0 0-1,0 1 0,0-1 1,-1 0-1,1 1 0,-1-1 1,0 1-1,-1-1 0,1 0 1,-1 1-1,0-1 0,-2 6 1,1-7-5,0 1 1,0 0-1,-1-1 1,0 0-1,0 0 1,0 0 0,0 0-1,0 0 1,-1 0-1,1-1 1,-1 0-1,1 0 1,-1 0-1,0 0 1,0 0 0,0-1-1,0 0 1,0 1-1,0-2 1,-6 2-1,-25 3-388,-1-2 0,-63-2 0,48-2-995,52-6-3524,8-1-438</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35.568"/>
    </inkml:context>
    <inkml:brush xml:id="br0">
      <inkml:brushProperty name="width" value="0.05" units="cm"/>
      <inkml:brushProperty name="height" value="0.05" units="cm"/>
      <inkml:brushProperty name="color" value="#004F8B"/>
    </inkml:brush>
  </inkml:definitions>
  <inkml:trace contextRef="#ctx0" brushRef="#br0">1 0 9268,'0'0'4437,"2"24"-3333,19 191 1690,-8-116-1595,-6-60-7158,-11-56 1856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36.087"/>
    </inkml:context>
    <inkml:brush xml:id="br0">
      <inkml:brushProperty name="width" value="0.05" units="cm"/>
      <inkml:brushProperty name="height" value="0.05" units="cm"/>
      <inkml:brushProperty name="color" value="#004F8B"/>
    </inkml:brush>
  </inkml:definitions>
  <inkml:trace contextRef="#ctx0" brushRef="#br0">80 124 3410,'0'0'6717,"9"-18"-5353,28-53-503,-35 68-792,1 0 0,-1 1-1,1-1 1,0 1 0,0-1-1,0 1 1,0 0 0,0 0 0,0 0-1,0 0 1,1 1 0,-1-1-1,1 1 1,-1 0 0,1 0-1,0 0 1,-1 0 0,1 1 0,0 0-1,-1-1 1,1 1 0,0 1-1,0-1 1,4 1 0,5 0 148,0-2 45,0 2 0,0 0 0,1 0 1,-1 1-1,0 1 0,24 8 1,-28-7-182,-1 0 1,1 1 0,-1 0-1,0 0 1,0 1 0,-1 0-1,0 1 1,0 0 0,0 0-1,7 10 1,-8-9-46,0 0 0,-1 1 0,0-1-1,0 1 1,-1 0 0,0 0 0,4 17 0,-7-23-34,0 1 0,-1-1 0,1 0 0,-1 1 0,0-1 0,1 1 0,-2-1 0,1 0 1,0 1-1,-1-1 0,1 0 0,-1 1 0,0-1 0,0 0 0,0 0 0,-1 1 1,1-1-1,-1 0 0,0-1 0,0 1 0,0 0 0,0 0 0,0-1 0,0 1 0,-5 3 1,-7 3 9,0-1 1,0 0-1,-1-1 0,1 0 1,-2-2-1,1 1 1,-1-2-1,1 0 1,-32 3-1,-14-2-1266,-80-5 0,73-1-2445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41.525"/>
    </inkml:context>
    <inkml:brush xml:id="br0">
      <inkml:brushProperty name="width" value="0.05" units="cm"/>
      <inkml:brushProperty name="height" value="0.05" units="cm"/>
      <inkml:brushProperty name="color" value="#004F8B"/>
    </inkml:brush>
  </inkml:definitions>
  <inkml:trace contextRef="#ctx0" brushRef="#br0">418 156 1889,'0'0'9434,"2"-14"-8405,3-6-490,-3 8 113,0 1 0,0 0 0,-1-1 0,-1-20 0,0 31-618,0-1-1,-1 1 0,1-1 1,-1 1-1,0-1 0,0 1 1,1-1-1,-1 1 0,0 0 1,0-1-1,0 1 0,0 0 1,0 0-1,-1 0 0,1 0 1,0 0-1,-1 0 0,1 0 1,0 0-1,-1 0 0,1 1 1,-1-1-1,1 1 0,-4-2 1,-42-9-35,29 9-13,0 1 0,-1 0 1,1 1-1,-1 1 0,1 1 1,0 1-1,0 0 0,0 1 1,0 1-1,-27 12 0,37-14 38,0 2 0,0-1 0,0 1-1,0 0 1,1 1 0,0 0-1,0 0 1,1 0 0,0 1 0,0 0-1,0 0 1,1 1 0,0-1-1,0 1 1,1 0 0,0 1 0,0-1-1,1 1 1,0-1 0,1 1-1,0 0 1,0 0 0,0 11 0,1-12 25,0-1 0,1 0 0,-1 1 0,2-1 0,-1 1 1,1-1-1,0 0 0,1 1 0,-1-1 0,1 0 0,1 0 0,-1 0 1,1 0-1,1-1 0,-1 1 0,1-1 0,0 0 0,1 0 0,-1 0 1,1 0-1,0-1 0,1 0 0,-1 0 0,1 0 0,11 6 1,1 0-51,-1-1 0,2 0 0,0-1 1,0-2-1,0 0 0,1 0 0,0-2 0,0-1 1,0 0-1,1-2 0,-1 0 0,1-1 1,37-4-1,-48 2-280,0-1 1,0 0 0,0-1-1,-1 0 1,1 0-1,-1-1 1,0-1 0,0 1-1,0-2 1,0 1-1,-1-1 1,11-9 0,0-3-1905,-1-1 0,0 0 0,24-36 1,-17 20-1733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20.599"/>
    </inkml:context>
    <inkml:brush xml:id="br0">
      <inkml:brushProperty name="width" value="0.05" units="cm"/>
      <inkml:brushProperty name="height" value="0.05" units="cm"/>
      <inkml:brushProperty name="color" value="#004F8B"/>
    </inkml:brush>
  </inkml:definitions>
  <inkml:trace contextRef="#ctx0" brushRef="#br0">1 0 416,'0'0'7881,"6"20"-6387,10 48-75,-2 0-1,7 131 0,-19-163-1320,-1-10-379,-3 45 0,4-115-25,-2 37 242,-1 0 0,2 1 0,-1-1 1,1 0-1,0 0 0,0 0 0,1 0 0,0 0 0,0 1 0,1-1 0,0 1 1,4-8-1,-3 8 97,0 1 0,0-1 0,1 1 0,0 0 0,0 0 0,1 0 0,-1 1 1,1-1-1,0 1 0,0 1 0,0-1 0,1 1 0,-1 0 0,1 1 0,0 0 0,-1 0 1,1 0-1,0 0 0,0 1 0,0 1 0,10-1 0,-14 1 34,-1 0 0,0 1 0,0-1 0,0 1 0,0-1 0,0 1 0,0 0 0,0-1 0,0 1 0,0 0 0,0 0 0,0 1 0,0-1 1,-1 0-1,1 0 0,0 1 0,-1-1 0,3 4 0,0 0 13,0 1 0,-1-1 1,0 1-1,0 0 1,-1 0-1,3 8 0,1 7 0,-1 0 0,3 39 0,-3-35-418,-4-24 308,-1-1 0,0 0 0,0 0 0,0 1 0,0-1 0,0 0 0,1 1 0,-1-1 0,0 0 0,0 0 0,0 1 0,1-1 0,-1 0 0,0 0 0,0 0 0,1 1 0,-1-1 0,0 0 0,0 0 0,1 0 1,-1 0-1,0 0 0,1 1 0,-1-1 0,0 0 0,1 0 0,-1 0 0,0 0 0,1 0 0,-1 0 0,0 0 0,1 0 0,2-2-184,0 0 1,0-1-1,0 1 1,0 0 0,-1-1-1,1 0 1,-1 1 0,4-6-1,-4 5 159,8-9-567,0 0 0,0 0 0,1 1 0,0 1 0,1-1 0,0 2 0,25-15 0,-23 74 4309,-11-43-3542,0 0-1,1 0 1,0 0-1,0-1 1,1 1-1,-1-1 1,2 0-1,-1 0 1,0-1-1,1 0 1,0 0-1,1 0 1,-1-1-1,1 1 1,-1-2-1,1 1 1,1-1-1,11 4 1,-8-3 11,1-1 0,1 0 0,-1-1 1,0 0-1,0-1 0,1 0 1,-1-1-1,1 0 0,-1-1 0,0-1 1,15-3-1,-23 4-184,0 0 0,0-1 0,0 1 0,0-1 0,0 0 1,-1 1-1,1-2 0,-1 1 0,1 0 0,-1-1 0,0 0 0,0 1 0,0-1 0,-1 0 0,1-1 1,0 1-1,-1 0 0,0-1 0,0 0 0,0 1 0,0-1 0,-1 0 0,0 0 0,1 0 0,-1 0 1,-1 0-1,1 0 0,-1 0 0,1 0 0,-1 0 0,0 0 0,0 0 0,-1-1 0,1 1 0,-1 0 1,0 0-1,0 0 0,-1 0 0,1 1 0,-1-1 0,0 0 0,0 0 0,0 1 0,0-1 0,0 1 1,-1 0-1,-4-4 0,-9-8-265,-2 1 1,0 0 0,0 2-1,-1 0 1,-1 1-1,0 1 1,0 1 0,-1 1-1,-29-8 1,49 16 641,14 1 449,3 2-407,0 1 1,-1 1 0,0 0-1,0 1 1,0 1-1,20 12 1,83 60 1365,-100-66-1502,0 0 1,0 1-1,-2 1 1,0 1-1,-1 1 1,0 0-1,14 22 1,-29-40-622,-1-1 0,1 0 1,0 1-1,0-1 0,0 1 1,0-1-1,0 1 0,0-1 1,0 0-1,0 1 1,1-1-1,-1 1 0,1-1 1,-1 1-1,1-1 0,0 1 1,1-3-1,25-38-1679,-20 32 2194,1 1 0,1 0-1,0 0 1,0 1 0,0 0 0,18-10 0,-24 16 82,0 0 0,0 0 0,1 1 1,-1-1-1,0 1 0,1 0 0,-1 0 1,1 0-1,-1 1 0,1-1 0,-1 1 1,1 0-1,-1 0 0,1 0 0,-1 0 1,7 2-1,-7-1-97,-1 1 0,1 0 1,0-1-1,-1 1 0,1 0 1,-1 1-1,0-1 0,0 0 1,0 1-1,0-1 0,0 1 1,0-1-1,-1 1 0,1 0 0,-1 0 1,0 0-1,0 0 0,1 3 1,10 29 394,-10-25-569,1 1-1,0-1 1,1 0 0,0 0-1,1-1 1,0 1-1,0-1 1,1 0 0,9 10-1,-14-18-43,0 0 0,0-1 1,0 1-1,0 0 0,0-1 0,0 1 0,0-1 0,0 0 0,1 1 1,-1-1-1,0 0 0,0 1 0,1-1 0,-1 0 0,0 0 0,0 0 1,1 0-1,-1-1 0,0 1 0,0 0 0,1 0 0,-1-1 0,0 1 1,0 0-1,0-1 0,0 0 0,2 0 0,30-23-785,-23 15 602,53-41-124,-34 25 1106,2 1-1,0 1 1,51-26 0,-81 48-618,-1 1 1,1 0-1,0 0 1,-1-1-1,1 1 1,0 0-1,-1 0 1,1 0-1,0 0 1,-1 0-1,1 0 1,0 0-1,0 0 1,-1 0-1,1 0 1,0 0-1,-1 1 1,1-1-1,0 0 1,-1 0-1,1 1 1,-1-1-1,1 0 1,0 1-1,-1-1 1,1 1-1,-1-1 1,1 1-1,-1-1 1,1 1-1,-1-1 1,0 1-1,1-1 1,-1 1-1,0 0 1,1-1-1,-1 2 1,12 32-748,-8-18 908,32 65-1917,-28-67 228,0-1-1,1 0 1,16 19-1,4-4-3925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41.886"/>
    </inkml:context>
    <inkml:brush xml:id="br0">
      <inkml:brushProperty name="width" value="0.05" units="cm"/>
      <inkml:brushProperty name="height" value="0.05" units="cm"/>
      <inkml:brushProperty name="color" value="#004F8B"/>
    </inkml:brush>
  </inkml:definitions>
  <inkml:trace contextRef="#ctx0" brushRef="#br0">76 33 1697,'0'0'10303,"1"-8"-9105,-1 7-1169,0 0 0,0-1 0,0 1 0,0 0 0,0 0 0,1 0 0,-1-1 0,0 1 0,1 0 0,-1 0 0,1 0 0,-1 0 0,1 0 0,-1 0 0,1 0 0,0 0 0,-1 0 0,1 0 0,0 0 0,2-1 0,3 26 779,-2 68 800,-4-85-1474,1 34 66,1 6-956,-5 52-1,3-98 598,-1 0 0,1 0 0,0 0-1,0 0 1,-1 0 0,1 0 0,-1 1-1,1-1 1,-1 0 0,1-1 0,-1 1 0,1 0-1,-1 0 1,0 0 0,0 0 0,1 0-1,-1-1 1,0 1 0,0 0 0,0-1 0,0 1-1,0 0 1,0-1 0,0 1 0,0-1-1,0 0 1,0 1 0,0-1 0,0 0 0,-2 1-1,-35-2-3925,33 1 3729,-25-5-2686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42.262"/>
    </inkml:context>
    <inkml:brush xml:id="br0">
      <inkml:brushProperty name="width" value="0.05" units="cm"/>
      <inkml:brushProperty name="height" value="0.05" units="cm"/>
      <inkml:brushProperty name="color" value="#004F8B"/>
    </inkml:brush>
  </inkml:definitions>
  <inkml:trace contextRef="#ctx0" brushRef="#br0">0 325 2689,'0'0'9223,"18"-3"-8134,184-9 775,-195 12-1852,0 0 0,-1-1 0,1 1 0,0-1 0,0-1 0,-1 1 0,1-1 0,-1 0 0,1-1 0,-1 0 0,0 0 0,0 0 0,0-1-1,0 1 1,-1-1 0,6-6 0,-5 3-26,0 0-1,0 0 1,-1 0-1,-1-1 0,1 1 1,-1-1-1,0 0 1,-1-1-1,0 1 1,0-1-1,-1 1 0,1-10 1,3-22 525,-1-77 0,-5 404 1882,1-272-2341,0 0 0,1-1 0,0 1 0,1-1 0,1 1 1,0-1-1,1 0 0,10 19 0,-9-22-307,0 0 0,0-1 0,2 0 0,10 13 0,-12-17-415,0 0 1,1 0-1,0-1 0,-1 0 1,2 0-1,12 7 1,-3-8-3648,-7-4-2118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42.653"/>
    </inkml:context>
    <inkml:brush xml:id="br0">
      <inkml:brushProperty name="width" value="0.05" units="cm"/>
      <inkml:brushProperty name="height" value="0.05" units="cm"/>
      <inkml:brushProperty name="color" value="#004F8B"/>
    </inkml:brush>
  </inkml:definitions>
  <inkml:trace contextRef="#ctx0" brushRef="#br0">1 131 6115,'0'0'9404,"17"0"-8766,-6 0-546,-6-1-68,1 1 1,0 0 0,-1 0-1,1 0 1,0 1-1,8 2 1,-13-3-5,1 1 0,0 0 0,-1-1 0,1 1 0,-1 0 0,0 0 0,1 0 0,-1 0 0,1 0 0,-1 0 0,0 1 0,0-1 0,0 0 0,0 1 0,0-1 0,0 0 0,0 1 0,0-1 0,-1 1 0,1 0 0,0-1 0,-1 1 0,1 0 0,-1-1 0,0 1 0,0 0 0,1-1 0,-1 1 0,-1 3 0,0 14 186,-2 1-1,0-1 1,-1 0-1,-1 0 1,-12 31-1,10-32-56,1 1-1,0-1 0,2 2 1,0-1-1,-2 33 1,6-51-150,0-1 1,0 1 0,1 0 0,-1-1-1,0 1 1,0 0 0,1 0 0,-1-1-1,0 1 1,1 0 0,-1-1 0,1 1-1,-1-1 1,1 1 0,-1 0-1,1-1 1,-1 1 0,1-1 0,0 0-1,-1 1 1,1-1 0,0 1 0,-1-1-1,1 0 1,0 1 0,-1-1-1,1 0 1,1 0 0,32 5-15,34-12 16,-40 1-50,-1-2-1,0-1 0,40-20 0,-41 17-84,0 1-1,1 1 1,46-10 0,-44 17 518,0 1 0,0 1 0,30 4 0,-25-1 792,55-4-1,-84 1-1142,0 0-1,0-1 1,0 0 0,0 0-1,-1 0 1,1 0 0,-1-1-1,1 1 1,-1-1-1,0 0 1,0-1 0,0 1-1,-1-1 1,1 1 0,-1-1-1,0 0 1,0-1-1,0 1 1,-1 0 0,1-1-1,-1 1 1,2-8 0,2-2 48,-1 0 0,-1 0 1,0-1-1,-1 1 1,-1-1-1,1-21 1,-2 30-112,0-1 0,-1 1 0,0-1 0,-1 1 0,0-1 1,0 1-1,0-1 0,0 1 0,-1 0 0,0 0 0,-1 0 0,1 0 1,-1 0-1,0 0 0,-1 1 0,1-1 0,-1 1 0,0 0 0,0 0 1,-1 0-1,0 1 0,1 0 0,-2 0 0,1 0 0,0 0 0,-1 1 1,1 0-1,-1 0 0,0 0 0,-8-2 0,5 3-4,-1-1 0,0 2-1,0-1 1,0 1 0,-1 1 0,1-1-1,0 2 1,0 0 0,0 0 0,0 0 0,0 2-1,0-1 1,0 1 0,1 0 0,-1 1-1,1 0 1,0 1 0,0 0 0,0 0-1,1 1 1,-14 12 0,13-10 56,0 1 1,0 0-1,1 0 1,0 1-1,1 0 1,0 0-1,1 1 0,0-1 1,0 2-1,1-1 1,1 1-1,0-1 0,0 1 1,1 0-1,1 1 1,0-1-1,0 17 1,2-24-27,0 0 0,1 0 0,-1-1 0,1 1 0,0 0 0,1-1 0,-1 1 0,1-1 0,0 0 0,0 1 0,0-1 0,1 0 0,-1 0 0,1 0 0,5 6 0,-1-4-17,0 0 0,-1-1 0,2 0 0,-1 0 0,1 0 0,-1-1 0,1 0 1,9 3-1,1-1-635,-1 0 0,1-2 0,22 4 1,44-2-6712,-45-8-1189</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43.142"/>
    </inkml:context>
    <inkml:brush xml:id="br0">
      <inkml:brushProperty name="width" value="0.05" units="cm"/>
      <inkml:brushProperty name="height" value="0.05" units="cm"/>
      <inkml:brushProperty name="color" value="#004F8B"/>
    </inkml:brush>
  </inkml:definitions>
  <inkml:trace contextRef="#ctx0" brushRef="#br0">54 239 7716,'0'0'6034,"13"16"-4625,2 1-1025,-8-10-238,0 1 1,-1 0 0,0 0 0,0 1 0,0-1-1,-1 1 1,-1 1 0,1-1 0,-2 1-1,4 11 1,3 15 325,-1-1 1,-2 2-1,3 67 0,-10-104-371,0-11 513,-7-147-862,2 95-71,3 0-1,8-86 1,-4 138 329,0 0-1,0 0 1,1 1-1,1-1 1,0 1-1,9-18 1,-11 24 14,0 1 0,0-1 0,1 1 0,-1-1 1,1 1-1,0 0 0,0 0 0,0 0 0,0 0 0,1 0 0,-1 1 1,1 0-1,-1-1 0,1 1 0,0 1 0,0-1 0,0 1 0,0-1 0,0 1 1,7-1-1,-1 2 41,1 0 1,-1 1 0,1 0 0,-1 1-1,0 0 1,0 1 0,0 0-1,0 0 1,0 1 0,0 0-1,-1 1 1,0 0 0,14 10 0,-10-6 66,-1 1 1,-1 0 0,1 1 0,-1 0 0,-1 0 0,0 1 0,-1 1 0,13 22-1,-20-32-139,0 1 1,0-1-1,0 1 0,0 0 0,-1-1 0,0 1 0,0 0 0,0 0 0,0 0 0,-1 0 0,1 0 0,-1 0 0,0-1 0,0 1 0,-1 0 1,1 0-1,-1 0 0,0 0 0,0 0 0,0 0 0,0 0 0,-1-1 0,1 1 0,-1-1 0,0 1 0,0-1 0,0 0 0,-1 1 1,1-1-1,-1 0 0,0-1 0,0 1 0,0 0 0,0-1 0,-5 4 0,-9 3-403,0 1 1,-1-2-1,0 0 0,0-2 0,-36 9 0,-10-1-3165,0-2-1,-68 2 0,23-6-4153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43.488"/>
    </inkml:context>
    <inkml:brush xml:id="br0">
      <inkml:brushProperty name="width" value="0.05" units="cm"/>
      <inkml:brushProperty name="height" value="0.05" units="cm"/>
      <inkml:brushProperty name="color" value="#004F8B"/>
    </inkml:brush>
  </inkml:definitions>
  <inkml:trace contextRef="#ctx0" brushRef="#br0">73 0 4482,'0'0'8212,"0"114"-6868,0-75-623,0-1-513,0-5-192,0-3-16,0-6-224,-2-5-785,-15-4-1024,-6-6-1232,-8-5-3730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43.928"/>
    </inkml:context>
    <inkml:brush xml:id="br0">
      <inkml:brushProperty name="width" value="0.05" units="cm"/>
      <inkml:brushProperty name="height" value="0.05" units="cm"/>
      <inkml:brushProperty name="color" value="#004F8B"/>
    </inkml:brush>
  </inkml:definitions>
  <inkml:trace contextRef="#ctx0" brushRef="#br0">515 141 10341,'0'0'4450,"-8"-17"-4231,-32-54-70,36 66-135,-1 1 0,-1-1 0,1 1 0,0 0 0,-1 0 0,0 1 0,0 0 0,0 0 0,0 0 0,-1 1 0,1 0 0,-1 0-1,1 1 1,-1-1 0,1 2 0,-1-1 0,0 1 0,-8 0 0,1-1 4,-7-1 35,1 1-1,0 0 1,0 2 0,0 1 0,-1 0 0,2 1-1,-35 10 1,46-10 11,0 0-1,1 1 0,-1 0 1,1 0-1,0 0 0,0 1 1,1 0-1,-1 0 1,1 1-1,0 0 0,1 0 1,0 0-1,-1 1 1,2 0-1,-1 0 0,1 0 1,0 0-1,1 1 0,-1-1 1,2 1-1,-4 14 1,3-12 76,1 1 1,0-1 0,1 1 0,0 0-1,0 0 1,1-1 0,1 1 0,0 0 0,4 15-1,-3-19-64,0 0 0,1 0-1,0-1 1,0 1 0,0-1-1,1 1 1,0-1 0,1-1-1,-1 1 1,1-1-1,0 1 1,0-1 0,1-1-1,10 8 1,0-2-96,2-1-1,-1 0 1,1-2 0,1 0-1,-1-1 1,1-1 0,0-1 0,1 0-1,-1-1 1,1-2 0,-1 0-1,40-3 1,-51 1-310,0 0 0,0 0-1,0-1 1,0-1 0,0 1 0,0-1-1,0-1 1,-1 1 0,1-1 0,-1 0 0,0-1-1,0 0 1,-1 0 0,7-6 0,-2 0-1023,-1-1 0,0 1 0,0-2 1,-1 1-1,-1-1 0,12-25 0,-2-4-3617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44.278"/>
    </inkml:context>
    <inkml:brush xml:id="br0">
      <inkml:brushProperty name="width" value="0.05" units="cm"/>
      <inkml:brushProperty name="height" value="0.05" units="cm"/>
      <inkml:brushProperty name="color" value="#004F8B"/>
    </inkml:brush>
  </inkml:definitions>
  <inkml:trace contextRef="#ctx0" brushRef="#br0">15 1 5314,'70'9'4290,"-70"2"-3281,0 16-177,0 10 1409,0 6-1008,0 1-817,0 1-400,0-6-16,0-3-1072,-12-10-1153,-9-8-497,-4-10 177,-2-8-2177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44.635"/>
    </inkml:context>
    <inkml:brush xml:id="br0">
      <inkml:brushProperty name="width" value="0.05" units="cm"/>
      <inkml:brushProperty name="height" value="0.05" units="cm"/>
      <inkml:brushProperty name="color" value="#004F8B"/>
    </inkml:brush>
  </inkml:definitions>
  <inkml:trace contextRef="#ctx0" brushRef="#br0">0 346 7299,'0'0'1961,"22"-1"-136,156-4 683,-171 5-2466,1 0-1,-1 0 1,0-1 0,1 0-1,-1 0 1,0-1 0,0 0-1,0-1 1,0 1 0,-1-1-1,1 0 1,-1-1 0,1 0-1,7-6 1,-8 4-4,1 0 1,-1-1-1,0 0 0,-1-1 1,0 1-1,0-1 1,-1 0-1,0 0 1,0-1-1,-1 1 0,3-11 1,1-8-47,-2-1 0,-1 0 1,-1 0-1,-1 0 0,-2-32 1,0 59 13,0-1 597,-4 32-64,-6 46 435,2 1 1,4 100 0,4-166-1190,1 0 1,0 0 0,1 0-1,0 0 1,1-1 0,0 1-1,1-1 1,0 0 0,0 0-1,1 0 1,11 16 0,0-4-3994</inkml:trace>
  <inkml:trace contextRef="#ctx0" brushRef="#br0" timeOffset="1">721 404 14615,'0'0'3809,"106"7"-3809,-59-7-1200,-7 0-3602</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45.026"/>
    </inkml:context>
    <inkml:brush xml:id="br0">
      <inkml:brushProperty name="width" value="0.05" units="cm"/>
      <inkml:brushProperty name="height" value="0.05" units="cm"/>
      <inkml:brushProperty name="color" value="#004F8B"/>
    </inkml:brush>
  </inkml:definitions>
  <inkml:trace contextRef="#ctx0" brushRef="#br0">0 344 8708,'0'0'4917,"18"3"-3391,363 33 3177,-375-35-4588,0-1 0,0 0-1,0-1 1,0 0 0,0 0-1,0 0 1,-1 0 0,1-1-1,0 0 1,-1 0-1,11-6 1,-13 5-76,0 0-1,0 0 1,0 0-1,0 0 1,-1 0 0,1-1-1,-1 1 1,0-1-1,0 0 1,0 0 0,0 1-1,-1-1 1,0 0-1,0 0 1,0-1 0,0 1-1,0-8 1,0 0-86,0 1 1,0 0 0,-1-1 0,-1 1-1,0-1 1,-1 1 0,0 0 0,0 0 0,-1 0-1,-1 0 1,0 0 0,0 1 0,-1-1-1,-1 1 1,0 1 0,0-1 0,0 1-1,-1 0 1,-1 0 0,0 1 0,0 0-1,0 0 1,-1 1 0,0 0 0,-1 1-1,1-1 1,-1 2 0,0 0 0,-20-7-1,22 10 49,-1 0 0,1 1 1,0 0-1,0 1 0,-1 0 0,1 0 0,0 1 0,0 0 0,0 0 0,-1 1 0,1 0 0,1 1 0,-1 0 0,0 0 0,1 0 0,-1 1 0,1 0 0,0 1 0,0-1 0,1 1 0,-1 1 0,1-1 0,0 1 0,1 0 0,-1 0 0,-4 9 0,0-2 80,1 0 0,0 1-1,1 0 1,1 1-1,0 0 1,1 0-1,1 0 1,0 1-1,1 0 1,0 0-1,2 0 1,-2 24 0,4-37-91,1-1 0,-1 1 0,0 0 0,1 0 0,0 0 0,0-1 0,-1 1 0,2 0-1,-1-1 1,0 1 0,0-1 0,1 1 0,-1-1 0,1 0 0,0 0 0,0 0 0,0 0 0,0 0 0,0 0 0,0 0 0,1 0 0,-1-1 0,0 1 0,1-1 0,-1 0 0,6 2 0,34 8-2521,0-10-3730,-16-2 1132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45.601"/>
    </inkml:context>
    <inkml:brush xml:id="br0">
      <inkml:brushProperty name="width" value="0.05" units="cm"/>
      <inkml:brushProperty name="height" value="0.05" units="cm"/>
      <inkml:brushProperty name="color" value="#004F8B"/>
    </inkml:brush>
  </inkml:definitions>
  <inkml:trace contextRef="#ctx0" brushRef="#br0">0 15 7668,'0'0'9022,"1"-5"-8389,2-4-273,1 14 140,5 35 754,3 63 1111,-12 137-2165,2-240-1387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21.084"/>
    </inkml:context>
    <inkml:brush xml:id="br0">
      <inkml:brushProperty name="width" value="0.05" units="cm"/>
      <inkml:brushProperty name="height" value="0.05" units="cm"/>
      <inkml:brushProperty name="color" value="#004F8B"/>
    </inkml:brush>
  </inkml:definitions>
  <inkml:trace contextRef="#ctx0" brushRef="#br0">260 214 8756,'0'0'4229,"9"-16"-2485,30-51-901,-38 65-846,1-1-1,-1 1 0,1-1 1,-1 1-1,0-1 0,0 0 1,-1 0-1,1 1 0,0-1 0,-1 0 1,0 0-1,1 0 0,-1 0 1,0 0-1,-1 0 0,1 1 1,0-1-1,-1 0 0,0 0 0,1 0 1,-1 1-1,0-1 0,-1 0 1,1 1-1,0-1 0,-1 1 1,1-1-1,-1 1 0,0 0 0,0 0 1,0 0-1,0 0 0,0 0 1,0 0-1,-1 0 0,1 1 0,-1-1 1,1 1-1,-1-1 0,-4 0 1,-6-4-147,-1 2 0,0 0 0,0 0 0,0 1 0,-27-1 0,24 2 52,3 0 125,0 1-1,0 1 1,0 0 0,-20 3 0,31-3 4,1 0 1,-1 1-1,0 0 1,1-1 0,-1 1-1,1 0 1,-1 0 0,1 1-1,0-1 1,-1 0 0,1 1-1,0-1 1,0 1 0,0 0-1,0 0 1,0-1-1,0 1 1,1 1 0,-1-1-1,1 0 1,-1 0 0,1 1-1,0-1 1,0 0 0,0 1-1,0-1 1,0 1-1,1 0 1,-1 3 0,0-2 15,1 0-1,-1 0 1,1 0 0,0 0 0,0 0-1,1 0 1,-1 0 0,1 0 0,0-1-1,0 1 1,0 0 0,1 0 0,-1-1-1,1 1 1,0 0 0,0-1 0,0 0-1,0 1 1,1-1 0,3 3 0,-2-2-22,1 0 0,0-1 0,1 1 1,-1-1-1,1 0 0,-1-1 0,1 1 1,0-1-1,0 0 0,0-1 0,0 1 0,9 0 1,0 0-157,-1-1 1,1 0-1,-1-1 0,1 0 1,0-1-1,-1-1 1,1 0-1,13-5 1,-22 5 30,0 0 0,-1 0 0,0 0 0,1-1 0,-1 0 0,0 0 0,0 0 0,-1-1 0,1 1 0,-1-1 0,1-1 0,-1 1 0,-1 0 1,1-1-1,-1 0 0,1 0 0,-1 0 0,-1 0 0,1 0 0,-1-1 0,0 1 0,2-8 0,-3 12 209,-1 0 0,0 0 1,1 0-1,-1 0 0,1 1 0,-1-1 0,1 0 0,-1 0 1,1 1-1,0-1 0,-1 0 0,1 1 0,0-1 0,0 1 0,-1-1 1,1 1-1,0-1 0,0 1 0,0-1 0,0 1 0,0 0 1,-1 0-1,1-1 0,0 1 0,0 0 0,0 0 0,0 0 1,0 0-1,0 0 0,0 0 0,0 0 0,0 0 0,0 0 0,0 1 1,-1-1-1,1 0 0,0 1 0,0-1 0,0 0 0,1 1 1,44 22 551,-33-15-75,23 10-246,2-1 0,0-2 0,0-1 0,2-2 1,-1-2-1,1-2 0,1-1 0,0-2 0,44-1 0,-99-11-7522,-11-6-1187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46.005"/>
    </inkml:context>
    <inkml:brush xml:id="br0">
      <inkml:brushProperty name="width" value="0.05" units="cm"/>
      <inkml:brushProperty name="height" value="0.05" units="cm"/>
      <inkml:brushProperty name="color" value="#004F8B"/>
    </inkml:brush>
  </inkml:definitions>
  <inkml:trace contextRef="#ctx0" brushRef="#br0">1 8 1425,'0'0'10330,"4"0"-8962,122 7 3720,8-1-4682,32-6-2106,-166-9-3837,0-2 224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46.397"/>
    </inkml:context>
    <inkml:brush xml:id="br0">
      <inkml:brushProperty name="width" value="0.05" units="cm"/>
      <inkml:brushProperty name="height" value="0.05" units="cm"/>
      <inkml:brushProperty name="color" value="#004F8B"/>
    </inkml:brush>
  </inkml:definitions>
  <inkml:trace contextRef="#ctx0" brushRef="#br0">1 58 6067,'0'0'8817,"2"-10"-7766,8-28-162,-8 28-254,-2 14-297,6 99 887,27 160-1,-17-160-1586,-12-34-4370,-5-54 2018,1 2-2857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47.073"/>
    </inkml:context>
    <inkml:brush xml:id="br0">
      <inkml:brushProperty name="width" value="0.05" units="cm"/>
      <inkml:brushProperty name="height" value="0.05" units="cm"/>
      <inkml:brushProperty name="color" value="#004F8B"/>
    </inkml:brush>
  </inkml:definitions>
  <inkml:trace contextRef="#ctx0" brushRef="#br0">2 1 1793,'0'0'9986,"0"15"-9034,0 31-89,-1 34 1380,11 105 0,-6-168-1972,-1-3-1358,-2-4-5644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48.589"/>
    </inkml:context>
    <inkml:brush xml:id="br0">
      <inkml:brushProperty name="width" value="0.05" units="cm"/>
      <inkml:brushProperty name="height" value="0.05" units="cm"/>
      <inkml:brushProperty name="color" value="#004F8B"/>
    </inkml:brush>
  </inkml:definitions>
  <inkml:trace contextRef="#ctx0" brushRef="#br0">456 107 4466,'0'0'5696,"0"-4"-6003,3-26 9784,-3 23-8128,-7 1-1361,1 0 0,-1 0 0,0 1 0,0 0 0,-1 1 0,0 0-1,1 0 1,-13-4 0,15 6 4,-6-2-5,0 1-1,-1 0 1,1 1-1,0 0 1,-1 1-1,0 0 1,1 1-1,-1 1 1,1 0-1,-1 0 1,1 1-1,-1 0 1,1 1 0,0 0-1,0 1 1,0 0-1,1 1 1,-1 0-1,1 1 1,-17 12-1,16-8 52,0 0-1,0 0 1,1 1-1,0 0 0,1 1 1,0 0-1,1 1 1,0-1-1,-7 18 1,11-20 57,0 0 0,0 0 1,1 1-1,1 0 1,0-1-1,0 1 1,1 0-1,0 0 0,1 0 1,0 0-1,1 0 1,0 0-1,3 14 0,-1-18-66,0 0 0,0-1 0,1 0 0,0 1 0,0-1 0,0-1 0,1 1 0,0-1 0,0 0 0,0 0 0,1 0 0,-1 0 0,1-1 0,0 0 0,1-1 0,-1 1 0,1-1 0,7 2 0,6 4 28,1-2 0,0 0 0,1-2 0,37 6-1,-34-8-88,0 0-1,0-2 0,-1-1 1,1-1-1,33-6 0,-51 6-22,1-1-1,-1 0 0,0 0 0,0-1 1,0 0-1,0 0 0,-1-1 1,1 0-1,-1 0 0,0 0 0,0-1 1,0 0-1,-1 0 0,0-1 1,0 1-1,0-1 0,0 0 0,-1-1 1,0 1-1,-1-1 0,5-10 0,6-29-887,-7 24 399,-6 18 455,0 6 198,-1 3-46,1 1 1,-1-1-1,1 1 0,1-1 0,-1 1 0,1-1 1,-1 0-1,1 0 0,1 0 0,-1 0 0,1 0 1,0 0-1,6 7 0,-2-4 13,1 0 1,-1-1-1,2 0 1,-1 0-1,1 0 1,16 8-1,-9-6 9,1-1 0,1-1 0,-1 0 0,1-2 0,0 0 0,1 0 0,35 2 0,-46-6-61,0-1 1,0 0 0,0 0 0,0-1-1,0 0 1,0-1 0,0 0 0,0 0-1,-1 0 1,11-6 0,-14 6-34,0-1 0,0 0 0,0 0 0,0 0 0,-1 0 0,1-1 0,-1 0 0,0 1 0,0-1 0,0 0 0,-1-1 0,1 1 0,-1 0 0,0-1 0,-1 1 0,1-1 0,-1 0 0,2-6 0,-1 0-51,0 0 0,-1 0-1,-1 0 1,0 0 0,0 0 0,-1 0-1,0 0 1,-1 0 0,0 1-1,-1-1 1,0 0 0,-1 1 0,0 0-1,0 0 1,-1 0 0,-1 0 0,0 1-1,0 0 1,0 0 0,-1 1 0,-1 0-1,1 0 1,-1 0 0,-1 1-1,1 0 1,-1 1 0,-1 0 0,1 0-1,-1 1 1,0 0 0,0 1 0,0 0-1,0 1 1,-1 0 0,0 0-1,0 1 1,1 1 0,-23-1 0,28 2 90,0 1 1,0 0-1,0 0 1,0 1-1,0-1 1,0 1-1,0 0 0,1 0 1,-1 1-1,1-1 1,-1 1-1,1 0 1,0 0-1,0 1 1,0-1-1,1 1 1,-1 0-1,1 0 1,0 0-1,0 0 1,0 0-1,1 1 0,-1-1 1,-1 7-1,0-3 69,0 1-1,1-1 1,0 1-1,1 0 0,0 0 1,0 0-1,1 0 1,0 0-1,1 1 0,0-1 1,0 0-1,4 19 1,-2-24-93,-1 0-1,1 1 1,1-1 0,-1 0 0,1 0 0,-1 0 0,1 0-1,0-1 1,0 1 0,1-1 0,-1 0 0,1 0 0,0 0-1,0 0 1,0 0 0,0-1 0,0 0 0,0 0 0,1 0-1,-1 0 1,1-1 0,-1 0 0,10 2 0,11 1-116,-1-1-1,1-1 1,31-1 0,-42-1-6,41-1-404,-1 0 766,0 2 1,93 14-1,-102-5 1,0-3 0,0-1 0,1-3 0,73-3 0,-115-1-230,0 0 0,1 0 0,-1 0 0,0-1 0,0 1 1,0-1-1,0 0 0,-1 0 0,1-1 0,0 1 0,-1-1 0,0 0 0,1 1 0,-1-1 0,0-1 0,-1 1 0,1 0 0,0-1 0,-1 0 0,0 1 0,0-1 0,0 0 0,0 0 0,-1 0 0,1 0 0,-1 0 0,0-1 0,-1 1 0,1 0 0,0-5 0,0 2-63,-1-1 0,1 1 0,-1 0 1,-1 0-1,1 0 0,-1 0 0,0-1 1,-1 1-1,0 1 0,0-1 1,0 0-1,-1 0 0,0 1 0,0-1 1,-1 1-1,0 0 0,-6-8 0,-2 3-71,-1 0-1,1 1 0,-2 1 1,1 0-1,-1 1 0,-1 0 1,1 2-1,-1-1 0,0 2 1,-1 0-1,1 0 0,-1 2 1,0 0-1,0 1 1,0 0-1,-1 1 0,1 1 1,0 1-1,-30 5 0,38-4 190,-1 2-1,0-1 0,1 1 1,-1 0-1,1 1 0,0 0 0,1 0 1,-1 1-1,1 0 0,0 0 1,1 1-1,-1-1 0,1 2 1,1-1-1,-1 1 0,1-1 1,0 1-1,1 1 0,0-1 1,1 1-1,-1-1 0,2 1 0,-1 0 1,1 0-1,-2 16 0,4-23-138,0 0 1,1 0-1,-1 0 0,0-1 0,0 1 0,1 0 0,0 0 0,-1 0 0,1 0 0,0 0 0,0 0 0,-1-1 0,1 1 0,1 0 0,-1-1 0,0 1 0,0-1 0,1 1 1,-1-1-1,1 0 0,-1 1 0,1-1 0,-1 0 0,1 0 0,0 0 0,-1 0 0,1-1 0,3 2 0,3 0-1097,0 0 0,0 0-1,0-1 1,0-1 0,13 1 0,10-1-9372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48.934"/>
    </inkml:context>
    <inkml:brush xml:id="br0">
      <inkml:brushProperty name="width" value="0.05" units="cm"/>
      <inkml:brushProperty name="height" value="0.05" units="cm"/>
      <inkml:brushProperty name="color" value="#004F8B"/>
    </inkml:brush>
  </inkml:definitions>
  <inkml:trace contextRef="#ctx0" brushRef="#br0">0 29 13526,'0'0'2257,"108"0"16,-69 0-1793,3 0-480,-3-2-304,-2-2-1312,-8-3-1234,-6-8-1904</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49.358"/>
    </inkml:context>
    <inkml:brush xml:id="br0">
      <inkml:brushProperty name="width" value="0.05" units="cm"/>
      <inkml:brushProperty name="height" value="0.05" units="cm"/>
      <inkml:brushProperty name="color" value="#004F8B"/>
    </inkml:brush>
  </inkml:definitions>
  <inkml:trace contextRef="#ctx0" brushRef="#br0">92 331 4002,'0'0'13102,"3"9"-12633,2 17 39,0 0 1,-2 0-1,0 0 0,-2 1 0,-2 27 0,0-14-317,8 72 0,-1-152-4699,-9-16 208,-12-71 0,-2-31 3533,17-23 4803,1 177-3908,-1-1 0,1 0 1,-1 1-1,1-1 0,1 1 0,-1-1 0,1 1 0,0-1 0,0 1 1,0 0-1,0 0 0,1 0 0,-1 0 0,1 1 0,0-1 0,0 0 1,1 1-1,-1 0 0,1 0 0,-1 0 0,1 0 0,0 1 0,0 0 1,0-1-1,1 1 0,-1 1 0,0-1 0,9-2 0,9 0 392,0 0 0,0 2-1,0 0 1,41 3 0,-45-1-157,-4 1-63,1 0 1,0 1-1,0 1 0,-1 0 1,1 1-1,-1 0 1,0 1-1,16 9 0,-26-13-277,-1 1-1,0-1 0,0 1 0,0 0 1,0 0-1,0 0 0,0 1 0,-1-1 0,1 1 1,-1-1-1,1 1 0,-1 0 0,0 0 1,0 0-1,0 0 0,-1 0 0,1 0 1,-1 1-1,0-1 0,0 1 0,0-1 0,0 1 1,0-1-1,-1 1 0,0-1 0,1 1 1,-2-1-1,1 1 0,0-1 0,0 1 1,-1 0-1,0-1 0,0 1 0,0-1 0,0 0 1,-1 1-1,1-1 0,-1 0 0,0 0 1,-2 4-1,-4 4-21,0 0 0,-1-1 0,0 1 0,-1-2 0,0 0 0,-1 0 0,0 0 0,0-2 0,0 1 0,-21 9 0,9-6-378,-1-1 0,0-1 1,-1-1-1,-46 9 0,31-12-2579,-77-1-1,96-4 1453,-28 0-2900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58.832"/>
    </inkml:context>
    <inkml:brush xml:id="br0">
      <inkml:brushProperty name="width" value="0.05" units="cm"/>
      <inkml:brushProperty name="height" value="0.05" units="cm"/>
      <inkml:brushProperty name="color" value="#004F8B"/>
    </inkml:brush>
  </inkml:definitions>
  <inkml:trace contextRef="#ctx0" brushRef="#br0">17 454 2113,'0'0'6232,"-3"9"-5402,-5 21 461,3-19 1035,5-29-151,5-7-2048,1-1 1,1 1-1,1 0 0,1 1 1,1 0-1,13-23 0,12-27-42,-26 52-86,0-3-8,1 1 0,1 0 0,1 0 0,2 1 0,0 0 0,22-25 0,-36 47 8,0 1-1,1 0 0,-1 0 1,0-1-1,1 1 0,-1 0 0,0 0 1,1 0-1,-1 0 0,1-1 1,-1 1-1,0 0 0,1 0 1,-1 0-1,1 0 0,-1 0 1,0 0-1,1 0 0,-1 0 1,1 0-1,-1 0 0,0 0 1,1 0-1,-1 1 0,0-1 0,1 0 1,-1 0-1,1 0 0,-1 0 1,0 1-1,1-1 0,-1 0 1,0 0-1,0 1 0,1-1 1,-1 0-1,0 0 0,1 1 1,-1-1-1,0 0 0,0 1 1,0-1-1,1 0 0,-1 1 0,0-1 1,0 1-1,0-1 0,0 0 1,0 1-1,0-1 0,0 1 1,10 29-95,-8-22 111,9 28 136,138 420 2459,-148-453-2230,2 13-2531,-3-15 1951,0-1-1,-1 1 0,1-1 0,-1 1 1,1-1-1,0 1 0,-1-1 0,1 0 1,-1 1-1,1-1 0,-1 0 0,1 1 1,-1-1-1,1 0 0,-1 0 0,1 0 1,-1 1-1,0-1 0,1 0 0,-1 0 1,1 0-1,-1 0 0,1 0 0,-1 0 1,0 0-1,1 0 0,-1 0 0,0-1 1,-27 1-4341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59.195"/>
    </inkml:context>
    <inkml:brush xml:id="br0">
      <inkml:brushProperty name="width" value="0.05" units="cm"/>
      <inkml:brushProperty name="height" value="0.05" units="cm"/>
      <inkml:brushProperty name="color" value="#004F8B"/>
    </inkml:brush>
  </inkml:definitions>
  <inkml:trace contextRef="#ctx0" brushRef="#br0">1 21 10741,'0'0'5827,"95"0"-5667,-33-4-112,4 1-48,5-1-433,-5 2-687,-4 0-2049,-6-4-2354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59.556"/>
    </inkml:context>
    <inkml:brush xml:id="br0">
      <inkml:brushProperty name="width" value="0.05" units="cm"/>
      <inkml:brushProperty name="height" value="0.05" units="cm"/>
      <inkml:brushProperty name="color" value="#004F8B"/>
    </inkml:brush>
  </inkml:definitions>
  <inkml:trace contextRef="#ctx0" brushRef="#br0">293 139 11397,'0'0'1820,"-5"-18"-433,-18-56-432,23 71-937,-1 1 0,0-1 0,-1 1-1,1-1 1,0 1 0,-1-1 0,1 1 0,-1 0 0,0 0-1,0 0 1,0 0 0,0 0 0,0 0 0,0 1 0,-1-1 0,1 1-1,0-1 1,-1 1 0,1 0 0,-1 0 0,1 0 0,-5-1-1,0 1 0,0 0-1,0 1 1,0 0 0,0 0-1,0 0 1,-8 2-1,6-1-14,2 1 30,0-1-1,0 1 0,0 0 0,1 1 0,-1-1 1,0 1-1,1 0 0,0 1 0,0 0 1,0 0-1,0 0 0,1 1 0,0 0 0,0 0 1,0 0-1,0 0 0,1 1 0,0 0 0,-6 10 1,5-7 20,1 0 1,0 0-1,0 0 1,1 1 0,0-1-1,1 1 1,0-1-1,0 1 1,1 0 0,1 0-1,-1 0 1,2 0-1,2 18 1,-1-22-33,0 0 0,0 0 0,1 0 0,0 0 0,0-1 0,1 1 0,-1-1 0,1 0 0,0 0 0,1 0 0,-1-1 0,1 1 0,0-1 0,0 0 0,0-1 0,0 1 0,1-1 0,-1 0 0,1 0 0,0-1 0,0 0 0,10 3 1,5 1-41,1-1 0,0-1 0,0 0 0,0-2 0,26 0 0,-47-2 7,1-1 0,0 1 0,0 0 0,0 0-1,-1-1 1,1 1 0,0-1 0,0 1 0,-1-1-1,1 0 1,0 0 0,-1 0 0,1 0-1,-1 0 1,1 0 0,-1 0 0,0 0 0,1 0-1,-1-1 1,1-1 0,1-1-36,-1 0 1,0 0-1,0 0 0,0 0 1,0 0-1,-1-1 0,0 1 1,1-5-1,1-12-355,-1 1 0,-1-39 0,-1 42 80,0 17 316,-2-31-382,2 30 409,0 1-1,0-1 1,0 0 0,-1 0-1,1 0 1,0 0-1,0 0 1,0 0 0,-1 0-1,1 0 1,0 0-1,-1 1 1,1-1-1,-1 0 1,1 0 0,-1 0-1,1 1 1,-1-1-1,0 0 1,1 1-1,-1-1 1,0 0 0,0 1-1,1-1 1,-1 1-1,0-1 1,-2 0 437,3 18-176,1-13-301,0 1 0,0 0-1,0-1 1,1 1 0,0-1 0,-1 1-1,2-1 1,-1 0 0,0 0 0,1 0-1,0 0 1,0 0 0,0 0 0,0-1-1,1 0 1,-1 1 0,1-2 0,5 5-1,8 5-1686,0-1 0,35 16 0,-21-12-3107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29:59.930"/>
    </inkml:context>
    <inkml:brush xml:id="br0">
      <inkml:brushProperty name="width" value="0.05" units="cm"/>
      <inkml:brushProperty name="height" value="0.05" units="cm"/>
      <inkml:brushProperty name="color" value="#004F8B"/>
    </inkml:brush>
  </inkml:definitions>
  <inkml:trace contextRef="#ctx0" brushRef="#br0">15 267 11701,'0'0'48,"-15"-129"16,15 83 1201,5 8-193,24 10-1072,8 12-2401,0 6-3457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2:57.220"/>
    </inkml:context>
    <inkml:brush xml:id="br0">
      <inkml:brushProperty name="width" value="0.05" units="cm"/>
      <inkml:brushProperty name="height" value="0.05" units="cm"/>
      <inkml:brushProperty name="color" value="#004F8B"/>
    </inkml:brush>
  </inkml:definitions>
  <inkml:trace contextRef="#ctx0" brushRef="#br0">0 1 10565,'0'0'1376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22.087"/>
    </inkml:context>
    <inkml:brush xml:id="br0">
      <inkml:brushProperty name="width" value="0.05" units="cm"/>
      <inkml:brushProperty name="height" value="0.05" units="cm"/>
      <inkml:brushProperty name="color" value="#004F8B"/>
    </inkml:brush>
  </inkml:definitions>
  <inkml:trace contextRef="#ctx0" brushRef="#br0">177 33 704,'0'0'5069,"0"-5"-4266,-2-22 2991,-4 27-3642,1-1 0,0 1 0,0 1 0,0-1 0,0 1 0,-7 1 1,7 2 1,1 1 0,0-1 0,0 1 0,0 0 1,0 0-1,1 0 0,0 1 0,-4 9 0,-20 53 809,23-56-830,-10 31 139,1 0 0,2 1 0,2 0 0,3 1 0,1 0-1,2 0 1,2 0 0,6 58 0,-4-74-3532,-1-19-433,0-3-421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00.280"/>
    </inkml:context>
    <inkml:brush xml:id="br0">
      <inkml:brushProperty name="width" value="0.05" units="cm"/>
      <inkml:brushProperty name="height" value="0.05" units="cm"/>
      <inkml:brushProperty name="color" value="#004F8B"/>
    </inkml:brush>
  </inkml:definitions>
  <inkml:trace contextRef="#ctx0" brushRef="#br0">260 1 9204,'0'0'6403,"5"18"-6107,32 93 317,34 118 170,-69-212-750,-6-13 50,-14-17 6,2 0-260,-6-2-48,-1 0 0,0 2 0,-43-18 0,55 26 231,0 1 0,0 1 1,-1 0-1,1 1 0,-1 0 0,0 0 0,0 1 0,1 1 0,-1 0 0,0 1 0,-12 2 0,21-2 12,0 0-1,0 0 1,0 1-1,0-1 1,1 1-1,-1 0 1,1 0-1,-1 0 1,1 0-1,-1 0 1,1 0 0,0 1-1,0-1 1,0 1-1,1-1 1,-1 1-1,0 0 1,1 0-1,0 0 1,0 0-1,0 0 1,0 0-1,0 0 1,1 0-1,-1 0 1,1 0-1,0 6 1,-1-1 36,1-1-1,0 0 1,0 0-1,1 1 1,0-1 0,0 0-1,1 0 1,0 0-1,0 0 1,0 0 0,6 10-1,1-6-8,-1 0 0,2 0 1,0-1-1,0-1 0,1 1 0,0-2 0,0 1 0,1-2 0,0 1 0,1-2 0,-1 1 0,1-2 1,0 0-1,1 0 0,22 4 0,-1-2-11,-1-2 0,1-1 1,0-2-1,0-1 0,42-4 0,-62 1-29,0-1 0,0 0 0,0-1-1,-1-1 1,0 0 0,0-1-1,0-1 1,-1 0 0,0-1 0,0 0-1,18-16 1,-25 20-33,-1 0 0,0-1 0,0 0 1,0 0-1,0 0 0,-1 0 0,0-1 0,0 0 0,-1 0 1,0 0-1,0 0 0,0-1 0,0 1 0,-1-1 0,0 1 1,-1-1-1,0 0 0,0 0 0,0 1 0,-1-1 0,0 0 1,0 0-1,0 0 0,-1 0 0,0 0 0,-1 0 0,-2-9 0,-1 7 14,1 1-1,-1 0 1,0 0-1,-1 1 1,0-1-1,0 1 0,-10-8 1,12 11 45,0 0-1,0 0 1,-1 1 0,1 0 0,-1 0-1,0 0 1,0 0 0,0 0-1,0 1 1,0 0 0,-1 0 0,1 1-1,-11-2 1,15 3-14,-1 0-1,0 0 1,1 0-1,-1 1 1,1-1 0,-1 1-1,0-1 1,1 1-1,-1-1 1,1 1 0,-1 0-1,1 0 1,0-1-1,-1 1 1,1 0 0,0 1-1,-1-1 1,1 0-1,0 0 1,0 0 0,0 1-1,0-1 1,-1 3-1,0 0 41,0 1-1,1-1 1,-1 0-1,1 1 1,0 0-1,0-1 1,0 1 0,1 8-1,-1-5 27,2-1-1,-1 1 0,1 0 1,0 0-1,0-1 1,1 1-1,0 0 1,1-1-1,-1 0 1,8 14-1,-3-13-18,1 1 0,0-2-1,0 1 1,0-1 0,1-1-1,0 1 1,0-2-1,1 1 1,0-1 0,17 6-1,15 4-106,60 11-1,-16-4-1325,-83-21 1116,24 11-1542,-16 1-2287,-10-3-1556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02.701"/>
    </inkml:context>
    <inkml:brush xml:id="br0">
      <inkml:brushProperty name="width" value="0.05" units="cm"/>
      <inkml:brushProperty name="height" value="0.05" units="cm"/>
      <inkml:brushProperty name="color" value="#004F8B"/>
    </inkml:brush>
  </inkml:definitions>
  <inkml:trace contextRef="#ctx0" brushRef="#br0">5 0 6707,'0'0'1937,"-1"24"-1286,-2 85 2186,11 110 1,-5-185-2503,18 111 1318,-16-125-2537,0 0 1,14 31 0,-18-50-16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03.116"/>
    </inkml:context>
    <inkml:brush xml:id="br0">
      <inkml:brushProperty name="width" value="0.05" units="cm"/>
      <inkml:brushProperty name="height" value="0.05" units="cm"/>
      <inkml:brushProperty name="color" value="#004F8B"/>
    </inkml:brush>
  </inkml:definitions>
  <inkml:trace contextRef="#ctx0" brushRef="#br0">0 1 9060,'0'0'3551,"23"5"-2735,22 5-270,-2 2-1,0 2 0,0 2 0,50 27 0,-78-35-415,0 1 1,-1 0-1,0 1 1,0 1-1,-2 0 1,1 1 0,13 16-1,-21-21-126,0 0-1,-1 0 1,0 0 0,0 0-1,0 0 1,-1 1-1,0 0 1,-1 0 0,1 0-1,-2 0 1,1 0 0,-1 0-1,0 0 1,-1 0-1,0 1 1,-1 9 0,0-12-26,-1 1 1,-1-1 0,1 1-1,-1-1 1,0 0 0,-1 0-1,1 0 1,-1 0 0,0-1-1,-1 1 1,1-1 0,-1 0-1,0-1 1,0 1 0,-1-1-1,1 0 1,-1 0 0,0 0-1,0-1 1,-12 4 0,-5 4-60,-1-2 1,0 0 0,-1-2 0,-33 6 0,44-10 25,-1-1-1,1 0 1,-1 0 0,0-1-1,0-1 1,0-1 0,-23-3-1,37 3 51,-1 0-1,1 1 0,0-1 0,-1 0 1,1 0-1,0 0 0,0 0 0,0 0 0,0 0 1,0 0-1,0 0 0,0 0 0,0-1 1,1 1-1,-1 0 0,0-1 0,1 1 1,-1 0-1,1-1 0,-1 1 0,1-1 1,0 1-1,-1-1 0,1 1 0,0 0 1,0-3-1,0 1-29,0-1 1,0 0-1,0 0 0,1 0 1,-1 0-1,1 1 1,0-1-1,0 0 0,3-5 1,1 1-57,1 0 0,0 1 0,0-1 0,1 1 0,0 1 0,0-1 0,0 1 0,1 0-1,0 1 1,0 0 0,1 0 0,10-4 0,13-5 85,1 1-1,35-9 1,-43 15 167,1 0 0,0 2 0,0 1 0,1 1 0,-1 1 0,1 2 0,28 2 0,-52-1-131,1 1 0,-1-1-1,1 0 1,-1 1 0,0 0 0,1 0-1,-1 0 1,0 0 0,0 1 0,-1-1-1,1 1 1,0-1 0,-1 1 0,0 0-1,1 0 1,-1 0 0,0 0 0,-1 1-1,1-1 1,2 6 0,11 34-1215,-6-5-4815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03.507"/>
    </inkml:context>
    <inkml:brush xml:id="br0">
      <inkml:brushProperty name="width" value="0.05" units="cm"/>
      <inkml:brushProperty name="height" value="0.05" units="cm"/>
      <inkml:brushProperty name="color" value="#004F8B"/>
    </inkml:brush>
  </inkml:definitions>
  <inkml:trace contextRef="#ctx0" brushRef="#br0">0 6 7892,'0'0'7811,"32"-6"-11669,-1 42 337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07.256"/>
    </inkml:context>
    <inkml:brush xml:id="br0">
      <inkml:brushProperty name="width" value="0.05" units="cm"/>
      <inkml:brushProperty name="height" value="0.05" units="cm"/>
      <inkml:brushProperty name="color" value="#004F8B"/>
    </inkml:brush>
  </inkml:definitions>
  <inkml:trace contextRef="#ctx0" brushRef="#br0">0 1 6643,'0'0'4757,"4"19"-4472,2 17 93,79 523 5901,-44-267-5023,-81-381-10975,34 78 8321,-28-55-5738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07.598"/>
    </inkml:context>
    <inkml:brush xml:id="br0">
      <inkml:brushProperty name="width" value="0.05" units="cm"/>
      <inkml:brushProperty name="height" value="0.05" units="cm"/>
      <inkml:brushProperty name="color" value="#004F8B"/>
    </inkml:brush>
  </inkml:definitions>
  <inkml:trace contextRef="#ctx0" brushRef="#br0">1 147 7780,'0'0'2558,"1"-17"-2336,8-56 597,-9 71-766,1-1 1,1 1 0,-1-1 0,0 1-1,1 0 1,-1-1 0,1 1 0,0 0-1,0 0 1,0 0 0,0 0 0,0 0-1,0 1 1,0-1 0,0 1 0,1-1-1,-1 1 1,1 0 0,-1 0 0,1 0-1,0 0 1,-1 0 0,1 1 0,0-1-1,-1 1 1,4-1 0,2-1 15,13-2 117,0 1-1,0 0 1,0 2-1,0 0 1,0 2-1,0 0 0,31 6 1,-44-6-112,1 1-1,0 0 1,-1 0 0,1 1-1,-1 1 1,0-1 0,0 1-1,0 0 1,0 1 0,-1 0-1,1 0 1,-1 1 0,-1 0-1,1 0 1,-1 0 0,0 1-1,-1 0 1,1 0 0,-1 1-1,4 7 1,-7-10-63,0-1 0,0 1 0,0 0 0,-1 0 0,0-1 0,0 1 0,0 0-1,-1 0 1,1 0 0,-1 0 0,0 0 0,-1 0 0,1 0 0,-1 0 0,0-1 0,0 1 0,0 0 0,-4 7 0,2-6 3,-1 0 0,0 0 0,0 0 0,-1-1 0,0 0 0,1 0 0,-2 0-1,1-1 1,0 0 0,-1 1 0,-12 5 0,0-1-11,0-1 0,-1-1 0,0-1 1,0 0-1,-1-2 0,0 0 0,0-1 0,-24 0 0,31-2-110,7-1 37,-1 1 0,1-1 0,-1-1 0,1 1 0,0-1 0,-9-2 0,13 2 23,1 0 0,-1 1 0,0-1-1,1 0 1,-1 0 0,1 0-1,-1-1 1,1 1 0,0 0 0,-1 0-1,1-1 1,0 1 0,0-1 0,0 1-1,0-1 1,0 1 0,0-1-1,1 0 1,-1 0 0,0 1 0,1-1-1,-1 0 1,1 0 0,0 0 0,0 1-1,-1-3 1,2-29-2122,6-4-1414</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08.553"/>
    </inkml:context>
    <inkml:brush xml:id="br0">
      <inkml:brushProperty name="width" value="0.05" units="cm"/>
      <inkml:brushProperty name="height" value="0.05" units="cm"/>
      <inkml:brushProperty name="color" value="#004F8B"/>
    </inkml:brush>
  </inkml:definitions>
  <inkml:trace contextRef="#ctx0" brushRef="#br0">0 0 5346,'0'0'5595,"5"24"-4965,-2-6-428,33 153 1079,-21-119-1200,28 90 601,-36-125-611,0 0-1,1 0 0,1-1 0,1 0 0,21 27 1,-29-40-78,-1-1 0,1 1 0,0-1 0,0 0 0,0 0 0,1 0 0,-1 0 0,0 0 0,1 0 0,-1 0 0,1-1 0,0 1 0,0-1 0,-1 0 1,1 0-1,0 0 0,0 0 0,0-1 0,0 1 0,0-1 0,0 1 0,0-1 0,4 0 0,-3-2-11,0 0 0,0 0 0,-1 0 0,1 0 0,0 0 0,-1-1 0,0 0 1,1 0-1,-1 0 0,0 0 0,-1 0 0,1 0 0,0-1 0,-1 1 0,3-5 0,41-83 87,-45 91-44,-1 0 0,0-1 0,0 1 0,0 0-1,0 0 1,1 0 0,-1-1 0,0 1 0,0 0 0,1 0-1,-1 0 1,0-1 0,0 1 0,0 0 0,1 0 0,-1 0-1,0 0 1,1 0 0,-1 0 0,0 0 0,0 0 0,1 0-1,-1 0 1,0 0 0,1 0 0,-1 0 0,0 0 0,0 0-1,1 0 1,-1 0 0,0 0 0,0 0 0,1 0 0,-1 0-1,0 0 1,1 0 0,-1 1 0,0-1 0,0 0-1,0 0 1,1 0 0,-1 0 0,0 1 0,0-1 0,0 0-1,1 0 1,-1 1 0,0-1 0,0 1 0,12 13-230,-11-13 321,7 8-59,0 0 1,1-1-1,0 0 1,0-1-1,1 0 1,0-1-1,0 1 1,0-2-1,1 0 1,0 0-1,0-1 1,1 0-1,-1-1 1,1 0-1,-1-1 1,1 0-1,0-1 1,0 0-1,0-1 0,-1 0 1,18-3-1,-26 2-65,-1 1-1,0-1 0,1 0 0,-1 0 1,0 1-1,0-1 0,0-1 0,0 1 1,0 0-1,0 0 0,0-1 1,0 1-1,0-1 0,0 0 0,-1 1 1,1-1-1,-1 0 0,1 0 0,-1 0 1,0 0-1,0 0 0,0 0 0,0-1 1,1-1-1,-1 1 2,0 1 0,0-1 1,0 1-1,0 0 0,0 0 1,1-1-1,0 1 0,-1 0 1,1 0-1,0 1 0,0-1 1,0 0-1,0 1 0,0-1 1,4-2-1,4 3 17,-1-1 0,1 2-1,0-1 1,-1 1 0,1 1 0,11 1-1,-8 0 8,43 5 64,-37-4 155,0-1 1,0 0-1,0-1 0,38-4 0,-54 3-203,0-1 0,0 0-1,-1 0 1,1 0 0,0-1 0,-1 1-1,1-1 1,0 1 0,-1-1 0,0 0-1,0 0 1,1 0 0,-1 0 0,0 0-1,0-1 1,-1 1 0,1-1-1,-1 1 1,1-1 0,-1 1 0,0-1-1,1 0 1,-1 0 0,-1 0 0,2-4-1,1-7 10,-1-1 0,0 1 0,-1-27 0,-2 33-57,0 0 0,-1 1-1,0-1 1,0 1-1,-1 0 1,0 0 0,0 0-1,-1 0 1,1 0-1,-2 1 1,1 0 0,-1 0-1,1 0 1,-2 0-1,1 1 1,-1-1-1,0 1 1,-6-4 0,-5-3-68,0 0 1,0 1 0,-1 1-1,-1 0 1,-31-10-1,42 17 71,0 0 0,0 1 0,0 0-1,0 1 1,0 0 0,0 0 0,-1 0 0,1 1-1,0 1 1,0-1 0,-1 1 0,-9 3 0,15-3 9,-1 1 1,0 0-1,0-1 1,1 2-1,-1-1 1,1 0 0,0 1-1,0-1 1,0 1-1,0 0 1,0 0 0,0 0-1,1 0 1,0 1-1,-1-1 1,1 1 0,1-1-1,-1 1 1,0 0-1,1 0 1,0 0 0,0 0-1,0 0 1,0 0-1,0 8 1,0-4 6,0 0 0,0 0-1,1 0 1,0 1 0,1-1 0,0 0 0,0 0-1,0 0 1,1 0 0,1 0 0,-1 0 0,1 0-1,0-1 1,1 1 0,0-1 0,0 0 0,1 0-1,0 0 1,0-1 0,0 0 0,1 0 0,0 0-1,0 0 1,0-1 0,1 0 0,0-1 0,0 1-1,0-1 1,1-1 0,-1 1 0,1-1 0,8 2-1,3 0-117,0 0 1,0-1-1,0-2 0,0 0 0,38 0 0,-54-3 47,0 1 0,1-1-1,-1 1 1,0-1-1,0 0 1,0 0 0,0-1-1,0 1 1,0 0-1,0-1 1,0 0 0,-1 0-1,1 0 1,-1 0 0,1 0-1,-1 0 1,0-1-1,3-3 1,35-58-1358,-20 29 838,-13 26 561,0-1-1,1 1 1,0 0-1,0 1 1,1 0 0,0 0-1,0 1 1,1 0-1,0 1 1,14-7 0,-17 10 242,1-1 1,1 1-1,-1 1 1,0-1 0,1 2-1,0-1 1,-1 1 0,1 0-1,0 1 1,-1 0-1,1 0 1,0 1 0,-1 0-1,15 4 1,-19-3-148,0 0 0,-1-1 0,1 1 0,-1 1 0,1-1-1,-1 0 1,0 1 0,0 0 0,0 0 0,0 0 0,0 0 0,-1 0 0,1 0 0,-1 1 0,0-1 0,0 1 0,0 0 0,-1-1 0,1 1 0,-1 0 0,0 0 0,0 0-1,0 0 1,-1 0 0,1 5 0,0-2-51,-1 0 0,0 0-1,0 0 1,0-1-1,-1 1 1,0 0 0,0 0-1,-1-1 1,0 1 0,0 0-1,0-1 1,-1 0 0,0 0-1,-5 9 1,0-6-155,-1-1 0,0 0 1,0 0-1,-1-1 0,0 0 0,0 0 1,-1-1-1,1-1 0,-1 0 0,-1 0 1,1-1-1,-1-1 0,1 1 1,-1-2-1,0 0 0,0 0 0,0-1 1,0-1-1,-21-1 0,31 1 67,1 0-1,0-1 0,-1 1 1,1 0-1,0 0 0,-1-1 1,1 1-1,0 0 0,-1-1 1,1 1-1,0-1 0,0 0 1,0 1-1,0-1 0,0 0 1,-1 0-1,1 0 0,1 0 1,-1 0-1,0 0 0,0 0 1,0 0-1,0 0 0,1 0 1,-2-2-1,1 0-135,1 1 0,-1-1 1,1 0-1,-1 0 0,1 0 1,0 0-1,0 0 0,0 0 0,0 0 1,1 0-1,0-3 0,9-28-3395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09.021"/>
    </inkml:context>
    <inkml:brush xml:id="br0">
      <inkml:brushProperty name="width" value="0.05" units="cm"/>
      <inkml:brushProperty name="height" value="0.05" units="cm"/>
      <inkml:brushProperty name="color" value="#004F8B"/>
    </inkml:brush>
  </inkml:definitions>
  <inkml:trace contextRef="#ctx0" brushRef="#br0">1 110 10005,'0'0'5114,"8"27"-3895,83 390 2895,-55-235-3466,-10-55-448,-26-125-170,-3-59-760,-2 0 1,-14-58 0,-6-61-2318,23 155 2604,-6-156-2668,8 145 2823,1 0-1,2 0 0,9-44 1,-11 71 435,1 0 0,-1 0 0,1 0 1,0 0-1,0 1 0,0-1 0,1 1 1,-1-1-1,1 1 0,0 0 0,0 0 1,1 0-1,0 0 0,-1 0 0,1 1 1,0 0-1,0 0 0,10-5 0,-11 6-46,1 1 0,-1 0 0,1 1 0,0-1 0,-1 1 0,1-1 0,0 1 0,0 0 0,-1 0 0,1 1 0,0-1 0,-1 1 0,1 0 1,0 0-1,-1 0 0,1 0 0,-1 1 0,0-1 0,1 1 0,-1 0 0,0 0 0,0 0 0,0 0 0,0 1 0,0-1 0,3 5 0,5 4-13,0 1 0,-1 0 0,0 1 0,-1 0 0,0 1 0,-1 0 0,-1 0 0,0 1 0,-1 0 0,0 0 0,-2 0 0,1 1 0,-2 0 0,0 0 0,-1 0 0,-1 0 0,-1 28 0,0-39-107,-1-1 0,0 0-1,0 1 1,0-1-1,0 0 1,-1 1 0,0-1-1,0 0 1,0 0-1,0 0 1,0-1 0,-1 1-1,0 0 1,0-1-1,0 0 1,0 0 0,0 0-1,-1 0 1,1 0-1,-1 0 1,0-1 0,0 0-1,0 0 1,-7 3-1,-1-1-215,-1 0 0,1-1 0,-1 0 0,0-1 0,0 0-1,0-1 1,-18-1 0,28 0 10,0 0 1,0-1-1,-1 1 0,1-1 1,0 1-1,0-1 0,0 0 1,0 0-1,0 0 0,0-1 1,0 1-1,0-1 0,0 0 1,1 1-1,-1-1 0,1 0 1,-1-1-1,1 1 0,0 0 1,0-1-1,0 1 0,0-1 1,0 0-1,0 0 0,1 1 1,-1-1-1,1 0 0,0 0 1,0-1-1,0 1 0,0 0 1,0-3-1,-6-38-4841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09.819"/>
    </inkml:context>
    <inkml:brush xml:id="br0">
      <inkml:brushProperty name="width" value="0.05" units="cm"/>
      <inkml:brushProperty name="height" value="0.05" units="cm"/>
      <inkml:brushProperty name="color" value="#004F8B"/>
    </inkml:brush>
  </inkml:definitions>
  <inkml:trace contextRef="#ctx0" brushRef="#br0">1 0 1825,'0'0'10831,"1"20"-9862,3 62 293,14 151 532,-15-211-1725,1 0 0,1 0 0,1 0 0,1-1 0,1 0 0,1 0 0,0-1-1,16 24 1,-21-38-110,0 0 1,1 0-1,0-1 0,0 1 0,11 7 1,-15-12 34,0 0 1,0 0-1,0-1 1,0 1 0,0 0-1,1-1 1,-1 1-1,0-1 1,0 1-1,0-1 1,1 0 0,-1 0-1,0 1 1,1-1-1,-1 0 1,0 0-1,1 0 1,-1 0 0,0 0-1,0-1 1,1 1-1,-1 0 1,0 0 0,0-1-1,1 1 1,-1-1-1,0 0 1,0 1-1,0-1 1,0 0 0,0 1-1,0-1 1,0 0-1,0 0 1,0 0-1,0 0 1,0 0 0,0 0-1,0-2 1,26-37-181,-17 22-48,2 1 0,-1 0 0,2 1-1,0 0 1,1 1 0,22-18 0,-35 33 254,-1-1 0,1 1 0,-1 0 0,1 0 0,0-1 0,-1 1 0,1 0 0,0 0 0,-1 0 0,1 0 0,0 0 0,-1 0 0,1 0 0,0 0 0,-1 0 0,1 0 0,0 1 0,-1-1 0,1 0 0,0 0 0,-1 1 1,1-1-1,-1 0 0,1 1 0,-1-1 0,1 0 0,-1 1 0,1-1 0,-1 1 0,1-1 0,-1 1 0,1-1 0,-1 1 0,1 0 0,19 30 877,-4-6-441,-8-18-408,0 0 0,0-1 0,1 0 0,0 0 0,0-1 0,0 0 0,0 0 0,1-1 0,0 0 0,0-1 0,0 0 1,19 2-1,9-1 31,-1-2 0,51-3 1,-58 0-73,1 0 1,-1 2 0,55 9 0,-68-5 390,-1-1 0,1-1 0,0-1-1,-1 0 1,1-1 0,26-2 0,-39-1-300,-1 0 1,0 0-1,0-1 0,0 1 0,0-1 1,0 0-1,-1 0 0,1 0 0,-1 0 0,0 0 1,0 0-1,0-1 0,0 1 0,0-1 1,-1 0-1,2-6 0,2-2-42,2-2-69,-1 0 1,-1-1-1,0 1 0,-1-1 0,0 0 0,1-27 0,-4 38-22,-1-1-1,1 0 1,-1 1 0,-1-1-1,1 0 1,-1 1 0,0-1 0,0 0-1,0 1 1,0-1 0,-1 1-1,0 0 1,0-1 0,0 1-1,0 0 1,-1 0 0,0 0-1,1 1 1,-1-1 0,-1 1-1,1-1 1,0 1 0,-1 0-1,0 0 1,-6-3 0,1 1 27,0 2 0,-1-1 0,1 1 0,-1 1 0,0 0 0,0 0 0,0 1 0,1 0 0,-1 0 0,0 1 0,0 1 0,0 0 1,0 0-1,0 1 0,0 0 0,0 1 0,1 0 0,-1 0 0,1 1 0,0 0 0,0 1 0,1 0 0,-1 0 0,1 1 0,0 0 0,0 1 0,1-1 0,0 2 0,0-1 0,1 1 0,0 0 1,0 0-1,1 0 0,0 1 0,0 0 0,1 0 0,0 0 0,1 1 0,0-1 0,0 1 0,1 0 0,0 0 0,1-1 0,0 1 0,1 0 0,0 12 0,1-19-141,0 1 1,0-1-1,0 1 0,0-1 0,0 1 0,1-1 0,-1 0 0,1 0 1,0 0-1,0 0 0,0 0 0,0 0 0,4 3 0,7 11-4367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12.489"/>
    </inkml:context>
    <inkml:brush xml:id="br0">
      <inkml:brushProperty name="width" value="0.05" units="cm"/>
      <inkml:brushProperty name="height" value="0.05" units="cm"/>
      <inkml:brushProperty name="color" value="#004F8B"/>
    </inkml:brush>
  </inkml:definitions>
  <inkml:trace contextRef="#ctx0" brushRef="#br0">400 393 5747,'0'0'6555,"5"-17"-5285,14-52-358,-18 66-865,0 0 1,-1-1-1,1 1 0,-1 0 1,0 0-1,0 0 0,0 0 1,0 0-1,-1-1 0,1 1 1,-1 0-1,0 0 0,0 0 1,0 0-1,0 0 0,-1 0 1,1 1-1,-1-1 0,1 0 1,-1 1-1,0-1 0,0 1 1,0-1-1,-1 1 0,1 0 1,0 0-1,-1 0 0,-4-3 1,-4-1-53,-1 1 1,1 0 0,-1 0 0,0 1 0,-16-3-1,20 5 29,-15-4-50,1 2 0,-1 0 0,0 2 1,-31-1-1,47 3 28,0 0 0,0 1 0,0-1 0,0 1 0,0 0 0,0 1 0,1 0 0,-1 0 0,0 0 0,1 1 0,0 0 0,0 0 0,-1 1 0,2-1 0,-1 2 0,0-1 0,1 0 1,-7 8-1,10-9 2,-1 0 0,1 1 0,0-1 0,0 1 0,0 0 0,0 0 0,1-1 0,-1 1 0,1 0 0,0 0 0,0 0 0,1 0 0,-1 0 0,1 1 0,0-1 0,0 0 1,0 0-1,1 0 0,-1 0 0,1 0 0,0 0 0,0 0 0,0 0 0,1 0 0,0 0 0,-1 0 0,1-1 0,0 1 0,1-1 0,-1 1 0,1-1 0,-1 0 1,1 0-1,0 0 0,6 4 0,3 3 44,0-1 0,1-1 0,0 0 0,0 0 0,1-2 0,0 1 0,0-2 0,21 6 0,-9-6-4,0 0-1,1-2 0,-1-2 0,0 0 0,37-4 0,-61 3-41,0 0-1,1-1 0,-1 1 0,0-1 1,1 0-1,-1 1 0,0-1 1,0 0-1,1-1 0,-1 1 1,0 0-1,0 0 0,0-1 1,-1 1-1,1-1 0,0 0 0,0 1 1,-1-1-1,1 0 0,0-2 1,1-1-34,-1 0 0,0 1 1,0-1-1,0 0 1,0 0-1,-1 0 1,0 0-1,0-8 0,0 3-74,0 0 0,-1 1 0,0-1-1,-1 0 1,-1 0 0,-2-10 0,42 85 260,-4 0 0,50 138-1,-69-155-62,-2 0-1,-2 1 0,-2 1 0,-2 0 1,1 68-1,-8-112-89,0 0 0,0 0 0,-1 0 0,0 0 0,0 0 0,0 0 0,-1 0-1,0 0 1,0 0 0,0-1 0,-1 1 0,0-1 0,0 0 0,0 1 0,-1-1 0,0-1 0,0 1 0,0-1 0,0 1 0,-1-1 0,1 0 0,-1-1 0,0 1 0,0-1-1,-1 0 1,1 0 0,-1-1 0,1 1 0,-1-1 0,0-1 0,0 1 0,0-1 0,-6 1 0,1 0 47,0-1 1,1 0-1,-1 0 1,0-1-1,0 0 1,0-1-1,0-1 1,1 0 0,-1 0-1,0-1 1,1 0-1,0-1 1,0 0-1,0 0 1,0-1-1,1-1 1,-1 0-1,1 0 1,1 0-1,-1-1 1,1-1-1,1 1 1,-1-1-1,1-1 1,1 1-1,-1-1 1,1 0-1,1-1 1,0 1-1,0-1 1,1 0-1,-4-14 1,4 11-9,1 0 1,1-1 0,0 1 0,1-1-1,0 1 1,1-1 0,1 0 0,0 1-1,0-1 1,2 1 0,-1 0 0,2 0-1,0 0 1,0 0 0,2 0 0,-1 1-1,1 0 1,1 0 0,0 0 0,18-20-1,4 0-87,2 2 0,1 0 0,1 3 0,2 0 0,47-26 0,-65 42-9,-1-1 0,0 0-1,0-1 1,-1-1-1,-1 0 1,20-26 0,-26 29 61,-1-1-1,-1 1 1,0-1 0,0-1 0,-1 1 0,-1-1-1,0 1 1,-1-1 0,0 0 0,1-26 0,-3 25-3,2-69 35,-3 77-33,0 0 0,0 0 0,-1 1 0,0-1-1,0 0 1,-1 1 0,0-1 0,1 1 0,-2-1-1,1 1 1,-4-6 0,5 10-10,1 0 0,-1 0 0,0 0 0,0 0 1,0 0-1,0 0 0,0 1 0,0-1 0,0 0 0,0 0 0,0 1 0,-1-1 0,1 1 0,0-1 0,0 1 0,0-1 0,-1 1 0,1 0 1,0 0-1,-1 0 0,1-1 0,0 1 0,0 0 0,-1 0 0,1 1 0,0-1 0,-1 0 0,1 0 0,0 1 0,0-1 0,-1 1 1,1-1-1,0 1 0,0-1 0,0 1 0,0 0 0,0-1 0,0 1 0,0 0 0,0 0 0,0 0 0,0 0 0,0 0 0,-1 1 0,-3 4-9,0 1-1,0-1 1,1 1-1,-1 0 1,-5 13-1,3 1 68,1 1 0,1-1-1,0 1 1,2 0 0,1 0 0,0 1-1,2-1 1,0 0 0,5 27 0,-4-39-12,1 0 0,0 0 0,1-1 0,0 1 0,0-1 0,1 0 0,0 0 0,1 0 0,0-1 0,1 1 0,-1-1 0,1 0 0,1-1 0,0 0 0,0 0 0,0 0 0,1-1 0,0 0 0,0 0 0,0-1 0,16 8 0,-4-4-3,1-1 0,0 0 0,0-2-1,1 0 1,-1-1 0,2-2-1,-1 0 1,35 0 0,-43-3-36,-8 0-2,1 0 0,0 0 1,0 0-1,0-1 0,0 0 0,0 0 0,7-3 0,-12 3 1,0 0-1,0 0 0,0-1 0,0 1 1,-1-1-1,1 1 0,0-1 1,0 0-1,-1 1 0,1-1 0,-1 0 1,0 0-1,0 0 0,1 0 1,-1-1-1,-1 1 0,1 0 0,0 0 1,0 0-1,-1-1 0,1 1 1,-1 0-1,0-1 0,0 1 0,0-3 1,1-4-19,-1 0-1,0-1 1,0 1 0,-1 0 0,0 0 0,-1 0-1,0 0 1,-1 0 0,0 1 0,0-1-1,0 1 1,-1-1 0,-1 1 0,1 0 0,-1 1-1,-1-1 1,1 1 0,-1 0 0,-13-12 0,48 68-782,-21-39 801,0-1 0,0 0 0,1 0 0,1-1 0,-1 0-1,1 0 1,0-1 0,1 0 0,0-1 0,0 0 0,0-1 0,1-1-1,0 1 1,-1-2 0,2 1 0,-1-2 0,0 0 0,18 1 0,-27-3 0,-1-1 0,0 0-1,0 1 1,0-1 0,0 0 0,0 0 0,0 0 0,0-1 0,-1 1 0,1 0 0,0-1 0,-1 1 0,1-1 0,-1 1 0,1-1 0,-1 0 0,0 0 0,1 1 0,-1-1 0,0 0 0,0 0 0,-1 0 0,1 0 0,0 0 0,-1-1 0,1 1 0,-1 0 0,1 0 0,-1-4 0,6-69-115,-6 73 111,0-127-98,8 138 417,35 79-277,-4 2 1,-4 1-1,-3 2 1,25 129-1,-52-199-40,-1 1 1,-1-1-1,-1 0 1,-1 39-1,-2-59 0,1-1 0,-1 1-1,0 0 1,0-1 0,0 1 0,0 0 0,-1-1 0,1 1-1,-1-1 1,1 0 0,-1 0 0,0 1 0,0-1-1,0 0 1,0-1 0,0 1 0,-1 0 0,1-1 0,0 1-1,-1-1 1,1 1 0,-1-1 0,0 0 0,1 0-1,-1 0 1,0-1 0,1 1 0,-1-1 0,0 1-1,0-1 1,-3 0 0,-13 1 22,0 0-1,-1-1 1,-23-3-1,37 3-14,-4-1 13,0-1-1,0 0 1,0-1-1,1 1 0,-1-2 1,1 0-1,-1 0 1,1 0-1,0-1 0,1 0 1,-1-1-1,-10-9 1,14 10 29,-1 0 0,1-1 1,0 1-1,1-1 0,-1 0 1,1 0-1,0-1 0,1 1 0,0-1 1,0 0-1,0 0 0,1 0 1,-1 0-1,2 0 0,-1-1 1,1 1-1,0-12 0,1 14-30,0-1-1,0 1 0,0 0 1,1 0-1,0 0 0,0-1 1,0 1-1,1 0 0,-1 0 1,1 1-1,0-1 0,5-8 1,-2 8-267,0 0 0,0 0 0,0 0 0,0 1 0,1 0 0,0 0 0,0 0 1,0 1-1,8-3 0,20-12-4136,-2 0-3917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22.620"/>
    </inkml:context>
    <inkml:brush xml:id="br0">
      <inkml:brushProperty name="width" value="0.05" units="cm"/>
      <inkml:brushProperty name="height" value="0.05" units="cm"/>
      <inkml:brushProperty name="color" value="#004F8B"/>
    </inkml:brush>
  </inkml:definitions>
  <inkml:trace contextRef="#ctx0" brushRef="#br0">0 9 3810,'0'0'5880,"22"-1"-3578,162-7 1038,303 26 1,-475-16-3917,17 4 1862,-20 2-2894,-6 6-4370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13.457"/>
    </inkml:context>
    <inkml:brush xml:id="br0">
      <inkml:brushProperty name="width" value="0.05" units="cm"/>
      <inkml:brushProperty name="height" value="0.05" units="cm"/>
      <inkml:brushProperty name="color" value="#004F8B"/>
    </inkml:brush>
  </inkml:definitions>
  <inkml:trace contextRef="#ctx0" brushRef="#br0">279 214 9204,'0'0'2527,"5"-16"-1444,-1 1-871,3-5 639,-2-2-1,0 1 0,-1-1 0,2-28 0,-7 48-841,0 0 0,1 0 0,-1 0 0,0 0-1,0 0 1,0 0 0,0 0 0,0 0 0,0 0 0,-1 0 0,1 1-1,-1-1 1,1 0 0,-1 1 0,0-1 0,1 1 0,-1 0-1,0 0 1,0 0 0,0 0 0,0 0 0,0 0 0,0 0 0,0 0-1,0 1 1,-1-1 0,1 1 0,0 0 0,-3-1 0,-68-5 72,61 6-31,-1 0 1,1 1-1,0 0 0,-1 1 0,1 0 1,0 1-1,0 1 0,-17 6 0,25-7-27,-1-1-1,1 1 1,0 0-1,0 0 1,0 1-1,0-1 1,1 1-1,-1-1 1,1 1-1,0 0 1,0 1-1,0-1 1,1 0-1,-1 1 1,1 0-1,0-1 1,0 1-1,1 0 1,0 0-1,0 0 1,0 0 0,0 0-1,0 8 1,1-7 14,0 0 0,0 1 1,1-1-1,0 0 0,0 0 1,0 0-1,1 0 1,-1 0-1,1 0 0,1-1 1,-1 1-1,1-1 0,0 1 1,1-1-1,3 5 1,0-2-2,0 0 1,1-1-1,-1 0 1,2-1-1,-1 1 1,1-1-1,0-1 1,12 6-1,1-1 21,1-2-1,0 0 0,0-1 0,1-2 1,-1 0-1,1-2 0,27 2 0,-22-4-2,-1-1 0,0-1 1,1-1-1,54-11 0,-77 11-40,0 1 1,-1-1-1,1 0 0,0 0 0,-1-1 1,1 0-1,-1 0 0,0 0 0,0-1 1,0 1-1,0-1 0,0 0 1,-1-1-1,0 1 0,0-1 0,0 0 1,-1 0-1,1 0 0,-1 0 0,0-1 1,-1 1-1,1-1 0,-1 1 1,0-1-1,-1 0 0,1 0 0,-1 0 1,-1 0-1,1-10 0,0 11-19,-1-1 1,0 1-1,0-1 0,0 1 0,-1-1 1,0 0-1,0 1 0,0 0 0,-1-1 1,1 1-1,-1 0 0,-1 0 0,1 0 0,-1 0 1,0 0-1,0 1 0,0-1 0,-1 1 1,1 0-1,-1 0 0,0 0 0,-1 0 1,1 1-1,0-1 0,-1 1 0,0 0 1,-8-3-1,2 0-15,0 1 1,0 0-1,-1 1 0,1 0 1,-1 0-1,0 2 1,0-1-1,0 2 1,0-1-1,0 2 1,-15 0-1,26 0 14,-1 0 0,1 1 0,-1-1 0,1 1 1,-1-1-1,0 1 0,1 0 0,0-1 0,-1 1 0,1 0 0,-1 0 0,1 0 1,0 0-1,0 0 0,-1 0 0,1 0 0,0 1 0,0-1 0,0 0 0,0 1 1,1-1-1,-1 0 0,0 1 0,1-1 0,-1 1 0,0 0 0,1-1 0,0 1 1,-1-1-1,1 3 0,-3 56-205,4-45 193,0-6 27,0-1-1,1 1 1,0-1-1,1 0 0,0 0 1,0 0-1,1 0 1,0 0-1,0-1 1,1 1-1,0-1 1,0 0-1,0-1 1,1 1-1,0-1 1,1 0-1,-1-1 1,1 1-1,11 5 1,-4-1 10,1-1 0,0 0 1,0-2-1,1 0 0,0 0 1,0-2-1,0 0 0,1 0 1,18 1-1,-24-4 12,-1-1-1,1-1 1,0 0-1,-1 0 1,1-1 0,-1-1-1,15-3 1,-20 4-16,-1-1 0,0 0 0,1-1 0,-1 1 0,0 0 0,0-1 0,-1 0 0,1 0 0,-1 0 0,1-1 0,-1 1 0,0-1 1,0 0-1,-1 0 0,1 0 0,-1 0 0,1 0 0,1-8 0,0-1-20,0 0-1,-2 0 1,1-1 0,-2 0-1,0 1 1,0-1 0,-3-22 0,1 0-52,2 45 56,0 0-1,0 0 1,1-1 0,0 1-1,0-1 1,1 1 0,0-1-1,1 0 1,0 0 0,0 0 0,0-1-1,1 1 1,1-1 0,-1 0-1,1 0 1,0-1 0,0 0-1,1 0 1,0-1 0,12 8-1,-6-4 25,0-2-1,1 1 0,0-2 1,0 0-1,1 0 0,-1-1 1,1-1-1,0-1 0,1 0 1,-1-1-1,21 0 0,-33-2-34,1 0-1,-1 0 0,0 0 1,0-1-1,0 0 0,0 0 0,0 0 1,0 0-1,0 0 0,0 0 1,0-1-1,0 1 0,0-1 1,-1 0-1,1 0 0,-1 0 1,5-4-1,-3 1-107,0-1 0,-1 1 0,1-1 0,-1 1 0,0-1 0,-1 0 0,1 0 0,1-9 0,1-8-58,-1 1-1,-1-1 0,-1 0 1,-1-23-1,0 53 326,1 0-1,0 0 1,1 0-1,0-1 1,0 1-1,0-1 1,6 8-1,-1-1-24,0 1-275,0-1 0,1-1 1,1 1-1,0-2 0,0 1 0,21 16 0,-21-21-1193,-1 0-1,1 0 1,1-1 0,-1 0-1,14 5 1,-1-5-8090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13.814"/>
    </inkml:context>
    <inkml:brush xml:id="br0">
      <inkml:brushProperty name="width" value="0.05" units="cm"/>
      <inkml:brushProperty name="height" value="0.05" units="cm"/>
      <inkml:brushProperty name="color" value="#004F8B"/>
    </inkml:brush>
  </inkml:definitions>
  <inkml:trace contextRef="#ctx0" brushRef="#br0">1 1 10837,'0'0'3522</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14.847"/>
    </inkml:context>
    <inkml:brush xml:id="br0">
      <inkml:brushProperty name="width" value="0.05" units="cm"/>
      <inkml:brushProperty name="height" value="0.05" units="cm"/>
      <inkml:brushProperty name="color" value="#004F8B"/>
    </inkml:brush>
  </inkml:definitions>
  <inkml:trace contextRef="#ctx0" brushRef="#br0">82 20 7571,'0'0'7078,"3"-4"-6499,-2 2-545,-1 1 0,1 0 0,0 0 0,0 0 0,0 0 0,-1 0 0,1 0-1,0 0 1,0 1 0,0-1 0,0 0 0,1 0 0,-1 1 0,0-1 0,0 1 0,2-2-1,-2 3-14,0 0 0,0-1-1,1 1 1,-1 0-1,0-1 1,0 1-1,0 0 1,0 0-1,0 0 1,0 0 0,-1 0-1,1 0 1,0 0-1,0 0 1,-1 1-1,1-1 1,0 0-1,-1 0 1,0 0 0,1 3-1,19 48 550,-2 2 1,-2 0-1,-3 0 0,-3 1 0,5 63 1,-10-93 164,-3-23 655,-1-15-951,-2 10-454,0 0 0,0 0 0,0 1 0,0-1-1,0 0 1,0 1 0,-1-1 0,1 1 0,-1 0 0,0-1 0,0 1-1,0 0 1,0 0 0,0 0 0,0 0 0,-1 0 0,1 1 0,0-1-1,-1 1 1,0 0 0,1-1 0,-1 1 0,-5-1 0,-3-2-89,0 0 0,-1 1 0,1 0-1,-21-2 1,27 5 83,-1-1-20,0 0 0,0 0 0,-1 1 0,1 0 1,0 1-1,0-1 0,0 1 0,-9 3 0,13-3 36,0 0 0,0 1-1,0-1 1,1 1 0,-1 0-1,1-1 1,-1 1 0,1 0-1,-1 0 1,1 0-1,0 0 1,0 0 0,0 0-1,0 0 1,1 0 0,-1 0-1,0 1 1,1-1 0,0 0-1,-1 0 1,1 1 0,0-1-1,0 0 1,0 1-1,1 3 1,-1-1 17,-1 1-1,1-1 1,0 0 0,1 0-1,-1 1 1,1-1 0,0 0-1,0 0 1,1 0 0,0 0-1,-1 0 1,2 0 0,-1 0 0,0-1-1,1 1 1,0-1 0,0 1-1,1-1 1,-1 0 0,1-1-1,0 1 1,0 0 0,6 4-1,6 2 27,0 0 0,0-1 0,1-1 0,0 0 0,0-1 0,1-1 0,0-1 1,0 0-1,1-1 0,21 1 0,26 0 33,100-5 0,-139-1-60,-6 0 19,1-2-1,0 0 0,-1-1 0,1-1 0,23-9 0,-33 10 1,-1 0 0,0-2 0,0 1 0,0-1 0,-1-1 0,1 1-1,-2-2 1,1 0 0,-1 0 0,14-15 0,-21 19-44,1 1 0,0-1 0,-1 0-1,0 0 1,0 0 0,0 0 0,0 0 0,0 0 0,-1 0-1,0 0 1,0-1 0,0 1 0,-1-1 0,1 1 0,-1 0-1,0-1 1,0 1 0,-1-1 0,1 1 0,-1-1 0,0 1-1,0 0 1,0-1 0,-1 1 0,0 0 0,1 0 0,-6-7-1,4 7-26,0-1-1,-1 1 0,0 0 0,0 1 0,0-1 0,0 1 1,-1-1-1,1 1 0,-1 1 0,0-1 0,0 0 1,0 1-1,0 0 0,0 1 0,0-1 0,-1 1 0,1 0 1,-1 0-1,1 0 0,0 1 0,-12 0 0,14 1 61,0 0-1,0 0 1,0 0-1,0 0 1,0 0-1,0 0 1,0 1-1,0-1 1,1 1-1,-1 0 1,1 0-1,-1 0 1,1 0-1,-1 1 1,1-1-1,0 0 1,0 1-1,1 0 1,-1-1-1,0 1 1,1 0-1,-1 0 1,1 0-1,0 0 1,0 0-1,0 0 1,1 0-1,-1 5 1,-1-2 49,2-1 0,-1 1 0,0-1 0,1 1 0,0 0 0,1-1 0,-1 1 0,1-1 0,0 1 0,0-1 0,1 1 0,0-1 0,0 0 0,0 0 0,0 0 0,5 6 0,1-2 9,0-1-1,1 0 1,0 0 0,1-1-1,-1-1 1,1 0 0,1 0-1,-1-1 1,1 0 0,0 0-1,11 2 1,24 6 263,60 10-1,26 0-1876,-132-23 1398,1 0 0,0 0 0,-1 0 1,1 0-1,0 0 0,-1 0 0,1 0 0,0 0 0,0 0 0,-1 0 0,1 1 1,0-1-1,-1 0 0,1 0 0,-1 1 0,1-1 0,0 1 0,-1-1 0,1 0 1,-1 1-1,1-1 0,-1 1 0,1-1 0,-1 1 0,1 0 0,-1-1 0,0 1 1,1-1-1,-1 1 0,0 0 0,0-1 0,1 1 0,-1 0 0,0-1 0,0 2 0,-2 4-4864</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15.584"/>
    </inkml:context>
    <inkml:brush xml:id="br0">
      <inkml:brushProperty name="width" value="0.05" units="cm"/>
      <inkml:brushProperty name="height" value="0.05" units="cm"/>
      <inkml:brushProperty name="color" value="#004F8B"/>
    </inkml:brush>
  </inkml:definitions>
  <inkml:trace contextRef="#ctx0" brushRef="#br0">0 74 4722,'0'0'6302,"4"-13"-5014,11-35-295,-11 36-329,-4 26 43,-1 60 67,3 0 1,3 0-1,28 136 0,-31-192-3676,-3-18 2676,1 0 0,0 1 0,-1-1 0,1 0 0,0 1 0,-1-1 0,1 0 0,0 0 0,-1 1 0,1-1 0,-1 0 0,1 0 0,-1 0 0,1 1 0,0-1 0,-1 0 0,1 0 0,-1 0 0,1 0 0,-1 0 0,1 0 0,-1 0 0,1 0 0,-1 0 0,1 0 0,0 0 0,-1 0 0,1-1 0,-1 1 0,1 0 0,-1 0 0,1 0 0,-1-1 0,-19-7-6945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16.180"/>
    </inkml:context>
    <inkml:brush xml:id="br0">
      <inkml:brushProperty name="width" value="0.05" units="cm"/>
      <inkml:brushProperty name="height" value="0.05" units="cm"/>
      <inkml:brushProperty name="color" value="#004F8B"/>
    </inkml:brush>
  </inkml:definitions>
  <inkml:trace contextRef="#ctx0" brushRef="#br0">7 122 3298,'0'0'7630,"-2"-16"-6006,-2-51-167,4 65-1422,0 1-1,0-1 1,0 1 0,1-1-1,-1 1 1,1-1 0,-1 1 0,1 0-1,-1-1 1,1 1 0,0 0-1,0-1 1,-1 1 0,1 0-1,0 0 1,0 0 0,0 0-1,1 0 1,-1 0 0,0 0-1,0 0 1,0 0 0,1 0-1,-1 0 1,0 1 0,1-1-1,2 0 1,38-4 20,-32 5 13,6-1 41,-1 1 1,1 1-1,0 0 1,0 1 0,-1 0-1,1 1 1,-1 1-1,22 9 1,-26-8-61,-1 0 0,0 1 0,-1 0 0,1 1 0,-1 0 1,-1 0-1,1 1 0,-1 0 0,0 0 0,-1 1 0,0 0 0,10 18 1,-12-18-56,0 1 1,0-1-1,-1 1 1,0 1-1,-1-1 1,0 0 0,0 1-1,-2 0 1,1-1-1,-1 1 1,0 0-1,-1 0 1,-3 19 0,2-23-77,0-1 1,-1 0 0,0 0 0,0 0 0,0 1-1,-1-2 1,0 1 0,0 0 0,-1-1 0,0 1-1,0-1 1,0 0 0,0 0 0,-1-1 0,1 1-1,-1-1 1,-1 0 0,1 0 0,0-1 0,-1 0-1,0 0 1,0 0 0,-11 3 0,4-2-194,0 0 1,-1-1-1,0-1 1,1-1-1,-1 0 1,0 0 0,-20-3-1,33 2 275,0 0 0,1 0-1,-1 0 1,0 0 0,0 0 0,0 0-1,1 0 1,-1 0 0,0 0 0,0 0 0,1-1-1,-1 1 1,0 0 0,0-1 0,1 1-1,-1-1 1,0 1 0,1 0 0,-1-1 0,0 1-1,1-1 1,-1 0 0,1 1 0,-1-1-1,1 0 1,-1 1 0,1-1 0,0 0 0,-1 1-1,1-1 1,0 0 0,-1 0 0,1 1-1,0-1 1,0 0 0,0 0 0,0 1 0,0-1-1,0 0 1,0 0 0,0 0 0,0 0-1,0 1 1,0-1 0,0 0 0,0 0 0,1 1-1,-1-1 1,0 0 0,1 0 0,-1 1-1,1-2 1,0 0 10,1-1-1,0 1 0,-1-1 1,1 1-1,0 0 0,0 0 1,0 0-1,0 0 0,0 0 0,1 0 1,-1 0-1,0 1 0,1-1 1,2 0-1,11-3 132,0 1 0,0 0 0,0 1 0,1 1 0,-1 0 0,1 1 0,-1 1 0,1 1 0,0 0-1,26 7 1,-34-6-77,0 0 0,0 1 0,-1 1 0,0-1 0,1 2 0,-1-1 1,0 1-1,-1 0 0,1 0 0,-1 1 0,0 0 0,-1 1 0,1-1 0,-1 1 0,-1 0 0,1 1 0,-1-1 0,0 1 0,-1 0 0,6 14 0,-6-12-21,-1 1 0,0-1 0,-1 1 0,0 0 0,0 0 0,-2-1 0,1 1 0,-1 0 0,0 0 0,-3 14 0,2-19-28,0-1 0,-1 1 1,1-1-1,-1 0 1,0 0-1,0 1 0,-1-1 1,1-1-1,-1 1 0,0 0 1,-1-1-1,1 1 0,-1-1 1,0 0-1,0 0 1,0-1-1,0 1 0,-1-1 1,1 0-1,-1 0 0,-9 4 1,-14 1-109,0-1 0,-1-2 0,0 0-1,1-2 1,-1-2 0,0 0 0,0-2 0,-49-8 0,26-7-68,51 16 163,0 0 0,-1-1 0,1 1 0,0-1 0,0 1 0,0-1 0,0 1 0,0-1 0,0 1 0,0-1 0,0 0 0,0 0 0,0 0 0,0 1 0,0-1 0,0 0 0,1 0 0,-1 0 0,0 0 0,1 0 0,-1 0 0,1-1 0,-1 1 0,1 0 0,-1 0 0,1 0 0,0 0-1,0-1 1,0 1 0,-1 0 0,1 0 0,0 0 0,0-1 0,1 1 0,-1 0 0,0 0 0,0 0 0,1-1 0,-1 1 0,1-2 0,2 1-222,0-1-1,0 1 1,1 0-1,-1 0 0,1 0 1,-1 0-1,1 1 1,-1-1-1,1 1 1,0 0-1,5-1 1,11-4-3142,3-5-2868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16.723"/>
    </inkml:context>
    <inkml:brush xml:id="br0">
      <inkml:brushProperty name="width" value="0.05" units="cm"/>
      <inkml:brushProperty name="height" value="0.05" units="cm"/>
      <inkml:brushProperty name="color" value="#004F8B"/>
    </inkml:brush>
  </inkml:definitions>
  <inkml:trace contextRef="#ctx0" brushRef="#br0">0 6 5218,'0'0'7527,"1"-5"-7037,-1 5-491,0 0 1,0 0 0,0 0-1,0 0 1,0 0-1,0 0 1,0 0-1,0 0 1,0 0-1,0 0 1,0 0 0,0 0-1,0 0 1,0 0-1,0 0 1,0 0-1,1 0 1,-1 0-1,0 0 1,0 0 0,0 0-1,0 0 1,0 0-1,0 0 1,0 0-1,0 0 1,0 0 0,0 0-1,19 185 2768,-6-44-673,-5-89-1815,3-1 0,22 65 1,-32-116-132,-1 4-1337,-19-17-9632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17.130"/>
    </inkml:context>
    <inkml:brush xml:id="br0">
      <inkml:brushProperty name="width" value="0.05" units="cm"/>
      <inkml:brushProperty name="height" value="0.05" units="cm"/>
      <inkml:brushProperty name="color" value="#004F8B"/>
    </inkml:brush>
  </inkml:definitions>
  <inkml:trace contextRef="#ctx0" brushRef="#br0">1 99 8084,'0'0'3700,"14"-14"-3430,47-43-92,-56 53-117,0 1-1,1 0 0,-1 0 0,1 0 1,0 1-1,-1 0 0,1 0 0,1 1 1,-1-1-1,0 1 0,0 0 1,0 1-1,1 0 0,-1 0 0,0 0 1,8 2-1,11-1 287,-7-1-115,0 1 0,0 1 0,0 1 0,0 0 0,0 1 0,0 1 0,-1 1 0,20 9 0,-25-9-183,0 1 1,-1 0-1,0 0 1,0 1-1,0 0 0,-1 1 1,-1 0-1,1 1 1,-2 0-1,1 1 0,13 22 1,-18-26-54,0 1 0,0 0 0,-1 0 0,0 0 0,-1 0 0,1 1 0,-2-1 0,1 1 0,-1-1 0,-1 1 0,1 8 0,-2-12-12,1-1 0,-1 1-1,1-1 1,-1 0 0,-1 1-1,1-1 1,-1 0-1,1 0 1,-1 0 0,0 0-1,-1 0 1,1 0-1,-1-1 1,1 1 0,-1-1-1,0 0 1,0 1 0,-1-1-1,1-1 1,-1 1-1,1 0 1,-6 2 0,-8 3-130,-1-1 0,1 0 1,-1-1-1,-1-1 0,1-1 1,-35 4-1,-118-3-968,120-6 1055,51 1 13,0 0 0,0 0 0,0 0 1,0 0-1,1 0 0,-1 0 0,0 0 0,0 0 1,0 0-1,0 0 0,0 0 0,0-1 1,0 1-1,0 0 0,0 0 0,0 0 0,0 0 1,0 0-1,0 0 0,1 0 0,-1 0 1,0 0-1,0 0 0,0-1 0,0 1 1,0 0-1,0 0 0,0 0 0,0 0 0,0 0 1,0 0-1,0 0 0,0 0 0,0-1 1,0 1-1,0 0 0,0 0 0,0 0 1,-1 0-1,1 0 0,0 0 0,0 0 0,11-5-1913,11 0-2274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17.725"/>
    </inkml:context>
    <inkml:brush xml:id="br0">
      <inkml:brushProperty name="width" value="0.05" units="cm"/>
      <inkml:brushProperty name="height" value="0.05" units="cm"/>
      <inkml:brushProperty name="color" value="#004F8B"/>
    </inkml:brush>
  </inkml:definitions>
  <inkml:trace contextRef="#ctx0" brushRef="#br0">355 115 8212,'0'0'5101,"-2"-17"-4640,-12-52-10,13 67-430,0 0-1,-1 0 1,1 0 0,0 0-1,-1 0 1,1 1 0,-1-1-1,0 1 1,1-1 0,-1 1-1,0 0 1,0 0 0,0-1-1,0 1 1,0 1 0,0-1-1,0 0 1,0 0 0,0 1-1,-1-1 1,1 1 0,0 0-1,0-1 1,0 1-1,-1 0 1,1 1 0,0-1-1,0 0 1,-1 1 0,1-1-1,-4 2 1,-6-1 55,2-1-53,-1 1 0,0 1 0,1 0 0,-1 0 0,1 1 0,0 0 0,0 1 0,0 0 0,0 1 0,1 0 0,-1 0 0,1 1 0,1 0 1,-1 1-1,1 0 0,0 0 0,-9 11 0,8-7 75,1-1 1,0 1 0,0 0-1,2 1 1,-1 0-1,1 0 1,1 0-1,0 1 1,1 0 0,0 0-1,1 0 1,1 0-1,-2 21 1,3-22 35,1-1 0,0 0 0,1 1-1,0-1 1,1 0 0,0 0 0,1 0 0,0 0 0,8 18 0,-6-20-77,1 0 1,0-1 0,0 0-1,0 0 1,1 0-1,0-1 1,1 0 0,0-1-1,0 0 1,0 0 0,11 5-1,-3-2-22,1-1 0,0-1-1,0 0 1,1-2 0,0 0-1,0-1 1,0 0 0,0-2-1,0 0 1,31-1 0,-47-1-47,0 0 1,0 0 0,0-1-1,0 1 1,0 0 0,0-1-1,-1 1 1,1-1 0,0 0-1,0 1 1,0-1 0,-1 0-1,1 0 1,0 0 0,-1 0-1,1 0 1,-1-1 0,1 1-1,-1 0 1,1-1 0,-1 1-1,0-1 1,1-1 0,0-1-108,0 0 1,-1 0 0,0 1 0,1-1 0,-1 0-1,-1 0 1,1 0 0,-1 0 0,1 0 0,-1-8-1,-1 4-115,0 0 0,0 0 0,0 0 0,-1 0 0,0 1 0,0-1 0,-1 1 0,0 0 0,-1-1 0,1 1 0,-9-11 0,1 7 246,0 0-1,0 1 1,-1 1-1,0 0 1,-21-12-1,88 25 1854,91 21-123,-83-13-3024,-2-2-3313,-35-6-1381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18.153"/>
    </inkml:context>
    <inkml:brush xml:id="br0">
      <inkml:brushProperty name="width" value="0.05" units="cm"/>
      <inkml:brushProperty name="height" value="0.05" units="cm"/>
      <inkml:brushProperty name="color" value="#004F8B"/>
    </inkml:brush>
  </inkml:definitions>
  <inkml:trace contextRef="#ctx0" brushRef="#br0">12 439 2945,'0'0'13270,"-3"5"-12435,-5 10 87,17-36 134,12-24-953,12-44-492,25-56-529,-48 124 910,0 1-1,1 1 1,2 0-1,25-31 0,-36 48 59,0-1 0,0 1-1,1 0 1,-1 0-1,0 0 1,1 0-1,0 0 1,-1 0 0,1 1-1,0-1 1,0 1-1,0 0 1,0 0-1,0 0 1,0 0 0,0 0-1,0 1 1,0-1-1,0 1 1,0 0-1,1 0 1,-1 0-1,0 0 1,0 1 0,0-1-1,0 1 1,0 0-1,0 0 1,0 0-1,0 0 1,0 1 0,0-1-1,0 1 1,-1-1-1,1 1 1,-1 0-1,1 0 1,-1 0 0,4 4-1,6 8 130,1 0-1,-2 0 1,0 2 0,0-1 0,10 23-1,190 376 2541,-210-411-2576,-21-7-12956</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18.513"/>
    </inkml:context>
    <inkml:brush xml:id="br0">
      <inkml:brushProperty name="width" value="0.05" units="cm"/>
      <inkml:brushProperty name="height" value="0.05" units="cm"/>
      <inkml:brushProperty name="color" value="#004F8B"/>
    </inkml:brush>
  </inkml:definitions>
  <inkml:trace contextRef="#ctx0" brushRef="#br0">0 1 7780,'0'0'9724,"26"2"-8481,42 6-475,305 30 2810,-173-34-3212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26.885"/>
    </inkml:context>
    <inkml:brush xml:id="br0">
      <inkml:brushProperty name="width" value="0.05" units="cm"/>
      <inkml:brushProperty name="height" value="0.05" units="cm"/>
      <inkml:brushProperty name="color" value="#004F8B"/>
    </inkml:brush>
  </inkml:definitions>
  <inkml:trace contextRef="#ctx0" brushRef="#br0">137 1 1088,'0'0'5395,"0"6"-1252,-7 148-563,-40 223 1,41-336-3256,-9 61 1017,-1 150 0,-12-276-11237,10 3 3572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59.164"/>
    </inkml:context>
    <inkml:brush xml:id="br0">
      <inkml:brushProperty name="width" value="0.05" units="cm"/>
      <inkml:brushProperty name="height" value="0.05" units="cm"/>
      <inkml:brushProperty name="color" value="#004F8B"/>
    </inkml:brush>
  </inkml:definitions>
  <inkml:trace contextRef="#ctx0" brushRef="#br0">1 578 4290,'-1'-5'12065,"3"-24"-11730,10 3-317,1 0 0,1 0 0,1 1 0,2 1 0,0 1 0,1 0 0,2 2 0,0 0 0,46-36 0,-21 24 5,1 1-1,2 3 1,1 2 0,65-27 0,-53 34-46,0 2-1,2 3 1,118-13 0,-122 20 46,-14 3-21,1 3 0,81 5 0,-114-1 20,0 1 0,0 0 0,0 0 0,-1 1 0,0 1 0,20 11 0,-1 0 6,37 29 1,-46-28-4,0 0 0,-1 2 0,-1 1 0,-1 0 1,-1 1-1,28 42 0,-25-27 26,-2 0-1,-1 1 1,25 77-1,118 334 1106,-123-346-439,5-3 1,61 106 0,-100-199-1142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59.731"/>
    </inkml:context>
    <inkml:brush xml:id="br0">
      <inkml:brushProperty name="width" value="0.05" units="cm"/>
      <inkml:brushProperty name="height" value="0.05" units="cm"/>
      <inkml:brushProperty name="color" value="#004F8B"/>
    </inkml:brush>
  </inkml:definitions>
  <inkml:trace contextRef="#ctx0" brushRef="#br0">1 49 7988,'0'0'4140,"15"8"-3387,-5-3-620,0 0 1,0 1 1,0-1-1,0 1 1,-1 1-1,0 0 1,0 0-1,-1 1 1,0 0-1,9 12 1,57 90 1471,-50-72-1135,1-1 1,2-1-1,1-1 0,1-1 0,39 33 1,-67-65-445,0-1 1,0 0-1,0 0 1,0 0-1,0 0 1,0 0-1,1-1 1,-1 1-1,0 0 1,0 0-1,1-1 1,-1 1-1,0-1 0,1 1 1,-1-1-1,0 0 1,1 1-1,-1-1 1,1 0-1,-1 0 1,1 0-1,-1 0 1,0 0-1,1 0 1,-1-1-1,1 1 1,-1 0-1,0-1 1,1 1-1,-1-1 1,0 1-1,1-1 1,-1 0-1,0 1 1,0-1-1,1 0 1,-1 0-1,0 0 1,0 0-1,0 0 1,0 0-1,1-3 1,2-4 89,0 0 1,0 0 0,0-1-1,-2 0 1,4-14 0,-1 4-232,3-7 110,20-68-328,63-143 1,-87 228 340,-2 6-10,0 0 0,-1-1 0,1 1 0,-1-1 0,0 1 0,0-1 0,0 0 0,1-6 0,-28 5-285,-61 2-12,-1 4-1,1 3 0,-126 23 0,211-27 610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06.424"/>
    </inkml:context>
    <inkml:brush xml:id="br0">
      <inkml:brushProperty name="width" value="0.05" units="cm"/>
      <inkml:brushProperty name="height" value="0.05" units="cm"/>
      <inkml:brushProperty name="color" value="#004F8B"/>
    </inkml:brush>
  </inkml:definitions>
  <inkml:trace contextRef="#ctx0" brushRef="#br0">6 343 3682,'0'0'581,"-1"19"617,-4 173 4047,5-313-205,0-158-5758,8 282 708,61 83-231,-47-55 579,41 42-1,-51-60-202,0-1-1,1-1 1,1 0-1,0 0 1,0-1-1,1-1 1,0-1-1,1 0 1,28 10-1,-44-18-81,1 0 0,0 0-1,-1 0 1,1 0 0,0 0-1,-1 0 1,1-1 0,0 1 0,-1 0-1,1 0 1,0 0 0,-1-1 0,1 1-1,-1 0 1,1-1 0,-1 1 0,1 0-1,0-1 1,-1 1 0,0-1 0,1 1-1,-1-1 1,1 1 0,-1-1 0,1 1-1,-1-1 1,0 0 0,0 1 0,1-1-1,-1 1 1,0-1 0,0 0 0,0 1-1,1-1 1,-1 0 0,0 0 0,3-31 526,-2 24-450,2-71 325,-8-87 1,1 87-2236,2 0-3489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06.814"/>
    </inkml:context>
    <inkml:brush xml:id="br0">
      <inkml:brushProperty name="width" value="0.05" units="cm"/>
      <inkml:brushProperty name="height" value="0.05" units="cm"/>
      <inkml:brushProperty name="color" value="#004F8B"/>
    </inkml:brush>
  </inkml:definitions>
  <inkml:trace contextRef="#ctx0" brushRef="#br0">1 404 4834,'0'0'9706,"13"7"-7220,-11-8-2436,0-1 0,-1 1 0,1 0 0,-1 0 0,0-1 0,1 1 0,-1-1 0,0 1 0,0-1 0,0 1 0,0-1 0,0 0 0,0 0 0,0 1 0,0-1 0,0-3 0,3-5-16,66-153-491,3-7-634,-72 167 1094,0 1-1,0-1 0,0 1 1,1 0-1,-1 0 1,1-1-1,-1 1 0,1 0 1,0 0-1,-1 0 1,1 1-1,0-1 0,0 0 1,1 1-1,-1-1 1,0 1-1,0 0 0,1-1 1,3 0-1,-4 2 0,1 1 0,-1-1 0,0 1 1,0 0-1,0-1 0,0 1 0,0 0 0,0 0 0,0 0 0,0 1 0,-1-1 1,1 0-1,0 1 0,-1-1 0,1 1 0,-1-1 0,1 1 0,-1 0 0,0 0 0,0-1 1,0 1-1,0 0 0,1 3 0,30 55 577,34 93 1,-31-68-10,18 37-400,-61-123-3112,-25-11-799,-21-10-3806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07.470"/>
    </inkml:context>
    <inkml:brush xml:id="br0">
      <inkml:brushProperty name="width" value="0.05" units="cm"/>
      <inkml:brushProperty name="height" value="0.05" units="cm"/>
      <inkml:brushProperty name="color" value="#004F8B"/>
    </inkml:brush>
  </inkml:definitions>
  <inkml:trace contextRef="#ctx0" brushRef="#br0">1 271 6227,'0'0'7643,"17"0"-6301,34 1-645,7 0-879,106-12-1,-147 9-47,0-1 1,0-1 0,0 0 0,-1-1-1,0-1 1,0-1 0,-1 0 0,1-1-1,-1 0 1,-1-1 0,18-15 0,-31 24 318,-1 0 1,1 0 0,-1 0 0,1 0-1,0 0 1,-1 0 0,1 1 0,-1-1-1,1 0 1,-1 0 0,1 1 0,-1-1 0,1 0-1,-1 1 1,1-1 0,-1 1 0,1-1-1,-1 0 1,1 1 0,-1-1 0,0 1-1,1-1 1,-1 1 0,0-1 0,0 1 0,1 0-1,-1-1 1,0 1 0,0-1 0,0 1-1,0-1 1,1 1 0,-1 0 0,0-1-1,0 1 1,0 0 0,10 36 91,-9-31 334,9 34 672,-5-15-956,1-1 0,1 0 0,2-1 1,12 28-1,-20-51-295,-4-2-465,-11-15-284,-1-1-1,2 0 0,0-1 0,2-1 1,0 0-1,-15-39 0,9 10 493,-21-99 0,37 146 443,0 1 0,1-1 0,-1 1 0,1-1 0,0 1 1,-1-1-1,1 0 0,0 1 0,0-1 0,0 1 0,0-1 1,0 0-1,1 1 0,-1-1 0,0 1 0,1-1 0,-1 1 1,1-1-1,0 1 0,-1-1 0,1 1 0,0-1 0,0 1 1,0 0-1,0-1 0,2-1 0,1 2-53,0-1 1,-1 1-1,1 0 0,0 0 0,1 1 1,-1-1-1,0 1 0,0 0 0,6 1 1,20 0 101,1 1 0,-1 1 1,0 2-1,0 1 0,-1 2 1,31 11-1,-43-13-83,0 1 0,-1 1 0,0 0 1,0 1-1,0 1 0,-1 1 0,-1 0 0,0 0 0,0 2 0,-2 0 1,17 20-1,-26-30-83,-1 1 1,1-1-1,-1 1 0,0 0 1,0 0-1,0 0 1,-1 0-1,0 0 0,1 0 1,-1 0-1,-1 0 1,1 0-1,-1 1 1,1-1-1,-1 0 0,0 0 1,-1 1-1,1-1 1,-1 0-1,0 0 0,0 1 1,0-1-1,0 0 1,-1 0-1,0 0 0,0-1 1,0 1-1,0 0 1,0-1-1,-1 1 0,0-1 1,0 0-1,1 0 1,-2 0-1,1 0 1,-7 4-1,-9 7 36,0-2 0,-1 0 0,0-1 0,-1-1-1,-30 11 1,27-13-21,1 0 0,-1-1 0,0-1 0,0-1-1,-1-2 1,-38 2 0,62-5-141,1-1 0,-1 1-1,1-1 1,-1 1 0,1 0 0,0-1 0,-1 1-1,1-1 1,-1 1 0,1-1 0,0 1 0,0-1-1,-1 1 1,1-1 0,0 1 0,0-1 0,-1 1-1,1-1 1,0 0 0,0 1 0,0-1-1,0 1 1,0-1 0,0 1 0,0-1 0,0 0-1,0 1 1,0-1 0,0 1 0,1-1 0,-1 0-1,0 0 1,1-4-2140,-1-4-3297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09.370"/>
    </inkml:context>
    <inkml:brush xml:id="br0">
      <inkml:brushProperty name="width" value="0.05" units="cm"/>
      <inkml:brushProperty name="height" value="0.05" units="cm"/>
      <inkml:brushProperty name="color" value="#004F8B"/>
    </inkml:brush>
  </inkml:definitions>
  <inkml:trace contextRef="#ctx0" brushRef="#br0">1 0 6707,'0'0'1921,"10"144"-688,-4-82-209,3-1 80,-1-7-287,0-7-113,1-8-416,-1-7-176,0-10-48,-2-9-64,-1-6-224,-3-7-1216,-2-16-3218,-7-18-2002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09.701"/>
    </inkml:context>
    <inkml:brush xml:id="br0">
      <inkml:brushProperty name="width" value="0.05" units="cm"/>
      <inkml:brushProperty name="height" value="0.05" units="cm"/>
      <inkml:brushProperty name="color" value="#004F8B"/>
    </inkml:brush>
  </inkml:definitions>
  <inkml:trace contextRef="#ctx0" brushRef="#br0">42 78 5939,'0'0'5181,"18"-13"-4858,-3 1-225,-9 7-59,1-1 1,-1 1 0,1 1 0,0-1-1,0 1 1,1 0 0,-1 0-1,1 1 1,0 0 0,0 1 0,0 0-1,0 0 1,0 0 0,1 1 0,10 0-1,0 2 208,-1 1-1,0 1 0,0 1 1,-1 0-1,1 1 0,-1 1 1,0 0-1,31 17 0,-40-18-173,1 1 0,-1 0-1,0 0 1,0 0 0,-1 1-1,0 0 1,12 16 0,-16-19-67,0 1-1,0 1 1,0-1 0,-1 0-1,0 1 1,0-1 0,0 1-1,-1-1 1,1 1 0,-1 0-1,-1 0 1,1 0 0,-1 0 0,-1 7-1,0-8 3,0-1-1,-1 1 1,1-1-1,-1 1 1,0-1-1,-1 0 0,1 0 1,-1 0-1,1 0 1,-1 0-1,-1-1 1,1 1-1,0-1 1,-1 0-1,0 0 1,1 0-1,-1 0 0,0-1 1,-1 0-1,-7 4 1,-11 5 32,-1-2-1,-37 10 1,60-19-38,-37 9-179,-1-3-1,0-1 1,0-2 0,-52-2 0,86-1 79,0 1-1,0-2 1,1 1 0,-1-1-1,0 1 1,0-1 0,1-1-1,-8-2 1,10 3-62,1 0 0,-1 0 1,1 0-1,0 0 0,-1 0 0,1-1 0,0 1 1,0 0-1,0-1 0,0 1 0,0-1 1,0 1-1,0-1 0,0 0 0,1 1 0,-1-1 1,1 0-1,-1 0 0,1 1 0,-1-1 0,1 0 1,0 0-1,0 0 0,0-3 0,0-17-4002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10.034"/>
    </inkml:context>
    <inkml:brush xml:id="br0">
      <inkml:brushProperty name="width" value="0.05" units="cm"/>
      <inkml:brushProperty name="height" value="0.05" units="cm"/>
      <inkml:brushProperty name="color" value="#004F8B"/>
    </inkml:brush>
  </inkml:definitions>
  <inkml:trace contextRef="#ctx0" brushRef="#br0">0 0 5763,'0'0'9030,"4"21"-8864,9 44 138,6 25 220,7 100 0,-26-189-636,0 1 0,1-1-1,-1 0 1,0 1 0,-1-1-1,1 1 1,0-1 0,0 0-1,0 1 1,-1-1 0,1 0-1,-1 1 1,1-1 0,-1 0-1,0 0 1,1 1 0,-1-1-1,0 0 1,0 0 0,0 0-1,0 0 1,0 0 0,-2 1-1,2-1-60,0-1-1,0 0 1,0 0-1,0 0 1,0 0-1,0 0 1,0 0-1,-1 0 1,1 0-1,0 0 0,0-1 1,0 1-1,0 0 1,0-1-1,0 1 1,0-1-1,0 1 1,0-1-1,0 1 1,0-1-1,1 0 1,-1 0-1,0 1 1,0-1-1,0 0 1,1 0-1,-1 0 0,1 0 1,-1 0-1,0 1 1,0-3-1,-10-22-3174,3-4 587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10.448"/>
    </inkml:context>
    <inkml:brush xml:id="br0">
      <inkml:brushProperty name="width" value="0.05" units="cm"/>
      <inkml:brushProperty name="height" value="0.05" units="cm"/>
      <inkml:brushProperty name="color" value="#004F8B"/>
    </inkml:brush>
  </inkml:definitions>
  <inkml:trace contextRef="#ctx0" brushRef="#br0">0 257 2289,'0'0'10066,"20"-5"-9116,-18 5-920,27-8 256,0 2 0,0 2 0,44-2 0,-48 7-129,-18 0-127,-1 0 1,1-1-1,-1 1 1,1-1-1,-1-1 0,1 1 1,-1-1-1,1-1 1,7-1-1,-11-1 10,0 0-1,0-1 0,-1 1 1,0 0-1,1-1 1,-1 1-1,-1-1 0,1 0 1,-1 0-1,0 0 1,0 1-1,0-8 1,1 5-27,3-26 37,-1 0 1,-1-52 0,-3 84 338,0 9-53,-14 137 41,14-129-439,2 41-919,10-22-3083,1-14-2651</inkml:trace>
  <inkml:trace contextRef="#ctx0" brushRef="#br0" timeOffset="1">510 392 9941,'0'0'5522,"-25"111"-3761,21-83-1233,2 0-448,2-5-32,0-7-48,0-4-976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10.801"/>
    </inkml:context>
    <inkml:brush xml:id="br0">
      <inkml:brushProperty name="width" value="0.05" units="cm"/>
      <inkml:brushProperty name="height" value="0.05" units="cm"/>
      <inkml:brushProperty name="color" value="#004F8B"/>
    </inkml:brush>
  </inkml:definitions>
  <inkml:trace contextRef="#ctx0" brushRef="#br0">1 0 9220,'0'0'4258,"14"97"-3281,-8-39-433,3 0-304,-3-4-160,2-6-48,0-9-32,1-9-80,-3-11-736,-4-8-833,-2-22-3153,0-15 512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27.416"/>
    </inkml:context>
    <inkml:brush xml:id="br0">
      <inkml:brushProperty name="width" value="0.05" units="cm"/>
      <inkml:brushProperty name="height" value="0.05" units="cm"/>
      <inkml:brushProperty name="color" value="#004F8B"/>
    </inkml:brush>
  </inkml:definitions>
  <inkml:trace contextRef="#ctx0" brushRef="#br0">0 0 1761,'0'0'7072,"7"19"-5610,46 122 723,6-1 0,99 169 0,-157-308-2175,-1-1 0,1 1 0,0 0 0,-1 0 0,1-1 0,0 1 0,0 0 0,0-1-1,0 1 1,0-1 0,-1 1 0,1-1 0,0 1 0,0-1 0,0 0 0,0 0 0,0 1 0,0-1-1,0 0 1,0 0 0,1 0 0,-1 0 0,0 0 0,0 0 0,0 0 0,0-1 0,0 1 0,0 0-1,0 0 1,0-1 0,0 1 0,0-1 0,-1 1 0,1-1 0,0 1 0,0-1 0,0 0 0,0 1-1,-1-1 1,1 0 0,0 0 0,-1 1 0,2-2 0,35-41-370,-33 38 263,73-97-1695,47-57 1015,-121 156 789,1-1 118,-1 0 0,1 0 1,-1 0-1,1 0 0,-1-1 1,0 1-1,-1-1 0,1 0 1,-1 0-1,0 0 0,0 0 1,0 0-1,-1-1 0,0 1 1,1-10-1,-2 14-128,-1 0 1,1 0-1,0 0 0,-1 0 1,1 0-1,-1 0 1,1 0-1,-1 0 1,0 0-1,1 0 0,-1 0 1,0 0-1,0 0 1,1 0-1,-1 1 0,0-1 1,0 0-1,0 1 1,0-1-1,0 1 0,0-1 1,-2 0-1,-28-10-130,25 9 75,-21-5-285,1 2 0,-1 0 0,1 2 0,-1 2 0,-31 0-1,22 1 168,-70-9 0,99 8 157,6 1-186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11.153"/>
    </inkml:context>
    <inkml:brush xml:id="br0">
      <inkml:brushProperty name="width" value="0.05" units="cm"/>
      <inkml:brushProperty name="height" value="0.05" units="cm"/>
      <inkml:brushProperty name="color" value="#004F8B"/>
    </inkml:brush>
  </inkml:definitions>
  <inkml:trace contextRef="#ctx0" brushRef="#br0">1 280 2689,'0'0'11107,"16"-8"-10190,56-24-559,-62 28-320,0 2 0,1-1 1,-1 1-1,1 1 0,20-1 0,-24 3-29,0-2 0,0 1-1,0-1 1,0 0-1,14-5 1,-18 5 0,-1 0-1,1-1 1,0 0-1,0 0 1,-1 0-1,1 0 1,-1 0-1,0 0 1,0-1-1,0 1 1,0-1 0,0 1-1,0-1 1,0 0-1,-1 0 1,0 0-1,2-3 1,2-10-113,-1 0 1,0 0-1,-1-1 1,-1 0-1,-1 0 1,0 1-1,-2-19 0,1 19 218,-1 26 33,0 1 0,-1-1 1,0 0-1,-6 17 0,-2 12 253,3 3 159,3 0 1,1 0-1,2 1 0,6 52 0,4-57-348,-9-37-386,1 1 0,-1-1 0,1 1 1,0 0-1,-1-1 0,1 0 0,0 1 1,0-1-1,0 1 0,0-1 1,0 0-1,0 0 0,0 1 0,1-1 1,-1 0-1,0 0 0,1 0 1,-1 0-1,3 1 0,1-13-9309</inkml:trace>
  <inkml:trace contextRef="#ctx0" brushRef="#br0" timeOffset="1">363 30 9668,'0'0'7060,"125"0"-6404,-76 0-576,-3 0-80,-7 0-64,-10-2-672,-8 0-849,-11-5-960,-10-1-881,0-3-2288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11.529"/>
    </inkml:context>
    <inkml:brush xml:id="br0">
      <inkml:brushProperty name="width" value="0.05" units="cm"/>
      <inkml:brushProperty name="height" value="0.05" units="cm"/>
      <inkml:brushProperty name="color" value="#004F8B"/>
    </inkml:brush>
  </inkml:definitions>
  <inkml:trace contextRef="#ctx0" brushRef="#br0">9 0 4098,'0'0'7715,"-8"146"-7074,8-77-401,0 3-240,0-5-224,0-11-4627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14.024"/>
    </inkml:context>
    <inkml:brush xml:id="br0">
      <inkml:brushProperty name="width" value="0.05" units="cm"/>
      <inkml:brushProperty name="height" value="0.05" units="cm"/>
      <inkml:brushProperty name="color" value="#004F8B"/>
    </inkml:brush>
  </inkml:definitions>
  <inkml:trace contextRef="#ctx0" brushRef="#br0">49 306 7363,'0'0'1390,"-5"20"-941,-1-2-381,-20 82 1055,17-22 2797,8-186-2062,-1 14-2719,16-148 0,-10 230 998,2 14 57,4 22-21,-8-20-223,10 25 354,1 0 0,2 0 0,1-2 0,0 0 1,34 39-1,-39-52-184,1-1 1,0 0-1,1-1 1,1-1-1,0 0 1,0 0-1,1-2 1,0 0-1,1 0 1,0-2-1,28 10 1,-43-16-101,0-1 1,0 0 0,0 1 0,0-1-1,0 0 1,0 0 0,0 0 0,1 0-1,-1 0 1,0 0 0,0 0-1,0 0 1,0 0 0,0-1 0,1 1-1,-1 0 1,0-1 0,0 1 0,0-1-1,0 1 1,0-1 0,0 1-1,0-1 1,0 0 0,-1 1 0,1-1-1,0 0 1,0 0 0,0 0 0,-1 0-1,1 0 1,-1 0 0,1 0 0,0 0-1,-1 0 1,0 0 0,1 0-1,-1 0 1,0 0 0,1-1 0,0-7 208,1 0 1,-2 0-1,1 1 1,-2-15 0,1 3-78,-3-93-685,1 64-135,2 1 0,6-50 0,0 76-1039,1 11-2672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14.368"/>
    </inkml:context>
    <inkml:brush xml:id="br0">
      <inkml:brushProperty name="width" value="0.05" units="cm"/>
      <inkml:brushProperty name="height" value="0.05" units="cm"/>
      <inkml:brushProperty name="color" value="#004F8B"/>
    </inkml:brush>
  </inkml:definitions>
  <inkml:trace contextRef="#ctx0" brushRef="#br0">0 365 3025,'0'0'10125,"2"5"-8730,-1-5-1365,-1 0-1,0 1 1,1-1-1,-1 1 1,0-1-1,1 0 1,-1 1-1,0-1 1,1 0-1,-1 0 1,1 1-1,-1-1 1,1 0-1,-1 0 1,1 0-1,-1 1 1,1-1-1,-1 0 1,1 0-1,-1 0 1,1 0-1,-1 0 1,1 0-1,-1 0 1,1 0-1,-1 0 1,1 0-1,-1 0 1,1 0-1,-1-1 0,1 1 1,-1 0-1,1 0 1,-1 0-1,0-1 1,1 1-1,-1 0 1,1-1-1,-1 1 1,0 0-1,1-1 1,-1 1-1,1 0 1,-1-1-1,0 1 1,0-1-1,1 1 1,-1-1-1,30-40 330,21-57-399,-26 38 14,-18 39-9,1 0 0,1 1 0,1 0 1,1 1-1,24-32 0,-34 50 37,-1-1 0,1 1 1,0 0-1,0 0 0,0 0 0,0 0 0,0 0 1,1 0-1,-1 0 0,0 1 0,0-1 0,1 0 1,-1 1-1,0-1 0,1 1 0,-1-1 0,0 1 1,1-1-1,-1 1 0,1 0 0,-1 0 1,1 0-1,-1 0 0,1 0 0,-1 0 0,0 0 1,1 0-1,-1 1 0,1-1 0,-1 1 0,1-1 1,-1 1-1,0-1 0,0 1 0,1 0 0,-1 0 1,0-1-1,0 1 0,0 0 0,2 2 0,3 3 51,0 1-1,-1 0 1,1 1-1,-1-1 1,5 12-1,-6-11 47,23 44 396,-4 0 0,-1 2-1,-3 0 1,23 108-1,-43-161-615,1 0-1,0-1 1,-1 1-1,1 0 1,0-1-1,-1 1 0,1-1 1,-1 1-1,1 0 1,-1-1-1,1 1 1,-1-1-1,0 0 1,1 1-1,-1-1 0,0 1 1,1-1-1,-1 0 1,0 0-1,1 1 1,-1-1-1,0 0 0,1 0 1,-1 0-1,0 0 1,0 0-1,1 0 1,-1 0-1,0 0 1,0 0-1,1 0 0,-1 0 1,0 0-1,1 0 1,-1-1-1,0 1 1,0 0-1,1 0 0,-1-1 1,-6 0-846,-37-2-3435</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14.997"/>
    </inkml:context>
    <inkml:brush xml:id="br0">
      <inkml:brushProperty name="width" value="0.05" units="cm"/>
      <inkml:brushProperty name="height" value="0.05" units="cm"/>
      <inkml:brushProperty name="color" value="#004F8B"/>
    </inkml:brush>
  </inkml:definitions>
  <inkml:trace contextRef="#ctx0" brushRef="#br0">1 243 4802,'0'0'9541,"21"-7"-8650,61-13-1264,92-11 1,43-6-4478,-215 37 5001,0 0-1,0 0 0,0 0 1,0 0-1,0 1 1,1-1-1,-1 0 0,0 1 1,0 0-1,0-1 1,0 1-1,0 0 1,0 0-1,-1 0 0,1 1 1,0-1-1,0 0 1,-1 1-1,1-1 1,-1 1-1,1-1 0,-1 1 1,0 0-1,1-1 1,-1 1-1,0 0 0,0 0 1,1 3-1,3 8 231,0 0 0,-1 0-1,3 21 1,-2-14 428,5 20-365,3-1-1,23 55 1,-107-212-8762,4-43 2749,31 51 7960,35 108-2185,0 0-1,0 1 0,0-1 1,1 0-1,-1 1 1,1-1-1,-1 0 0,1 0 1,0 0-1,0 1 1,0-1-1,0 0 0,0 0 1,0 0-1,0 1 1,0-1-1,1 0 0,-1 0 1,1 0-1,-1 1 1,1-1-1,0 0 1,0 1-1,0-1 0,0 1 1,0-1-1,1-1 1,2 1-23,0 1 0,0 0 1,-1 0-1,1 0 1,0 1-1,0-1 1,0 1-1,0 0 1,0 0-1,6 1 0,8-1-452,-4 1 383,0 1 1,-1 0-1,1 1 1,0 1-1,-1 0 1,0 0 0,0 2-1,0-1 1,-1 2-1,0 0 1,0 0-1,0 1 1,10 10 0,-8-7 28,-1 1 0,0 0 0,-1 1 0,0 0 1,-1 1-1,-1 1 0,0 0 0,-1 0 0,14 32 1,-19-37-108,0 1-1,-1 0 1,-1 0 0,1 0 0,-2 0 0,0 0 0,0 1 0,-1-1 0,-2 22 0,1-27-25,-1 0 0,1 0 1,-1 0-1,0 0 0,-1 0 0,1-1 1,-1 1-1,-1-1 0,1 0 0,0 0 1,-1 0-1,0 0 0,-1 0 0,1-1 1,-1 0-1,1 0 0,-1 0 0,0-1 1,-7 4-1,-1-1-19,0 0-1,-1-1 1,1-1-1,-1 0 1,0-1 0,0 0-1,-25 1 1,29-3-207,1-1 0,-1 1 0,1-2 0,-1 0 0,1 0 0,-1 0 0,1-1 0,0-1-1,0 0 1,0 0 0,0 0 0,-11-8 0,17 10 45,1-1 0,-1 1 0,1-1 0,0 0 0,0 0 0,0 0 0,0 0 0,0-1 0,0 1 0,1 0 0,-1-1 0,1 1 0,-1-1 0,1 0 0,0 1 0,0-1 0,0 0 0,1 0 0,-1 0 0,0 1 0,1-1 0,0 0-1,0 0 1,0 0 0,0 0 0,0 0 0,1 0 0,-1 0 0,3-5 0,12-12-2751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15.561"/>
    </inkml:context>
    <inkml:brush xml:id="br0">
      <inkml:brushProperty name="width" value="0.05" units="cm"/>
      <inkml:brushProperty name="height" value="0.05" units="cm"/>
      <inkml:brushProperty name="color" value="#004F8B"/>
    </inkml:brush>
  </inkml:definitions>
  <inkml:trace contextRef="#ctx0" brushRef="#br0">86 168 7812,'0'0'6408,"7"19"-6152,-2-6-167,6 17 244,-2 0 0,11 53 0,-13-31 251,1 3-138,20 75 0,-45-178-2800,-43-81 1,33 76 573,-23-67-1,44 101 2093,1 0-1,0 0 1,1 0-1,1-1 0,1 1 1,1-1-1,2-33 1,0 51-210,-1 0 0,1-1-1,0 1 1,0 0 0,0 0 0,1 0 0,-1 0 0,0 0 0,1 0 0,0 1 0,-1-1-1,1 0 1,0 1 0,0-1 0,0 1 0,0-1 0,0 1 0,0 0 0,0 0-1,0 0 1,0 0 0,0 1 0,1-1 0,-1 0 0,0 1 0,1 0 0,-1-1 0,0 1-1,5 0 1,10-1 159,1 0 0,29 4 0,-43-3-226,7 1 51,0 1 0,0 1 0,0 0 1,-1 0-1,1 1 0,-1 0 0,1 1 1,-2 0-1,1 1 0,0 0 1,9 8-1,-13-9-60,0-1-1,-1 1 1,0 0 0,0 0 0,0 1 0,-1-1 0,0 1-1,0 0 1,0 1 0,-1-1 0,0 1 0,0-1 0,-1 1-1,1 0 1,-2 0 0,1 0 0,-1 0 0,1 10 0,-2-13-26,0-1 1,-1 0-1,1 0 1,-1 0-1,0 0 1,0 0-1,0 1 1,0-2 0,-1 1-1,1 0 1,-1 0-1,0 0 1,1-1-1,-1 1 1,-5 3-1,1 0 12,0 0-1,0-1 0,-1-1 0,0 1 0,0-1 0,-8 4 0,-1-1-240,-1-1-1,1 0 0,-1-1 1,0-1-1,-24 3 0,33-6-170,3 0-96,0 0 0,-1 0-1,1-1 1,0 0 0,0 0 0,0 0 0,-1 0-1,1-1 1,0 0 0,0 0 0,-8-3-1,8-12-3318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15.956"/>
    </inkml:context>
    <inkml:brush xml:id="br0">
      <inkml:brushProperty name="width" value="0.05" units="cm"/>
      <inkml:brushProperty name="height" value="0.05" units="cm"/>
      <inkml:brushProperty name="color" value="#004F8B"/>
    </inkml:brush>
  </inkml:definitions>
  <inkml:trace contextRef="#ctx0" brushRef="#br0">1 38 7203,'0'0'8868,"149"-15"-7155,-87 5-1073,-2 3-351,-6 3-241,-8 2-48,-15 2-321,-13 0-1055,-9 0-785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16.323"/>
    </inkml:context>
    <inkml:brush xml:id="br0">
      <inkml:brushProperty name="width" value="0.05" units="cm"/>
      <inkml:brushProperty name="height" value="0.05" units="cm"/>
      <inkml:brushProperty name="color" value="#004F8B"/>
    </inkml:brush>
  </inkml:definitions>
  <inkml:trace contextRef="#ctx0" brushRef="#br0">19 1 11365,'0'0'560,"-18"102"321,18-40 1168,0-1-977,0 3-800,18-6-272,-1-8-1760,-7-11-3507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51.287"/>
    </inkml:context>
    <inkml:brush xml:id="br0">
      <inkml:brushProperty name="width" value="0.05" units="cm"/>
      <inkml:brushProperty name="height" value="0.05" units="cm"/>
      <inkml:brushProperty name="color" value="#004F8B"/>
    </inkml:brush>
  </inkml:definitions>
  <inkml:trace contextRef="#ctx0" brushRef="#br0">185 198 2321,'0'0'9356,"0"-5"-8649,-1 2-410,1-1-1,-1 0 0,0 1 1,0-1-1,0 1 0,0-1 1,0 1-1,-1 0 1,0 0-1,1-1 0,-4-2 1,3 3-276,0-1 0,0 1 0,0-1 0,0 0 1,1 1-1,0-1 0,-1 0 0,1 0 0,1 0 0,-1 0 1,0 0-1,1 0 0,0 0 0,0 0 0,0 0 1,1-1-1,-1 1 0,1 0 0,0 0 0,0 1 0,0-1 1,1 0-1,-1 0 0,1 0 0,0 1 0,0-1 0,0 1 1,1 0-1,-1-1 0,1 1 0,0 0 0,0 0 1,0 1-1,0-1 0,0 1 0,1-1 0,-1 1 0,1 0 1,-1 0-1,1 1 0,0-1 0,0 1 0,0 0 1,0 0-1,0 0 0,0 0 0,0 1 0,5-1 0,0 1-27,0-1-1,0 1 0,1 1 0,-1-1 0,0 1 0,0 1 0,0 0 0,0 0 0,-1 1 0,1 0 0,13 7 0,-17-7 5,0 1 0,0-1 0,0 1 0,-1 0 0,0 0 0,1 1 0,-1-1 0,-1 1 0,1 0-1,-1 0 1,0 0 0,0 0 0,0 1 0,-1-1 0,0 1 0,0 0 0,0-1 0,2 13 0,-3-12 2,-1 1 0,1-1 1,-1 0-1,0 1 0,-1-1 1,1 1-1,-1-1 1,0 0-1,-1 1 0,0-1 1,0 0-1,0 0 0,-1 0 1,1-1-1,-1 1 0,-1 0 1,1-1-1,-1 0 0,0 0 1,-9 9-1,-1-2 30,-1 0-1,-1 0 0,0-2 1,0 0-1,-33 15 1,26-16-84,0-1 1,-1 0 0,0-2-1,0-1 1,-1-1 0,0-1-1,1-1 1,-33-1 0,57-1 47,-1 0 0,1 0 0,-1 0 0,1 0 1,-1 0-1,1 0 0,-1-1 0,1 1 0,-1 0 1,1 0-1,-1 0 0,1 0 0,-1-1 0,1 1 1,-1 0-1,1-1 0,-1 1 0,1 0 0,-1-1 1,1 1-1,0 0 0,-1-1 0,1 1 0,0-1 1,-1 1-1,1 0 0,0-1 0,-1 1 0,1-1 1,0 1-1,0-1 0,0 1 0,-1-1 0,1 0 0,0 1 1,0-1-1,0 1 0,0-1 0,0 1 0,0-1 1,0 1-1,0-1 0,0 1 0,1-1 0,-1 1 1,0-1-1,0 0 0,0 1 0,1 0 0,-1-1 1,1 0-1,-1-1-14,1 0 0,0 0 0,0 0 1,0 0-1,0 1 0,1-1 0,-1 0 0,0 1 1,1-1-1,-1 1 0,1-1 0,-1 1 0,3-2 1,2 1 4,1 0 1,-1 0-1,1 0 1,0 0-1,0 1 1,0 1-1,0-1 1,0 1-1,0 0 1,0 0-1,0 1 1,-1 0-1,1 0 1,13 5-1,5 3 116,-1 1-1,39 23 0,16 7 265,-54-31-180,1-1 0,0-2-1,1 0 1,0-2 0,-1 0 0,54-2 0,-77-1-147,-1-1 0,1-1-1,-1 1 1,1 0 0,-1-1 0,1 1 0,-1-1 0,1 0 0,-1 0 0,0 0 0,1 0 0,-1 0-1,0 0 1,0-1 0,1 1 0,-1-1 0,-1 1 0,1-1 0,0 0 0,0 0 0,-1 0-1,1 0 1,-1 0 0,1 0 0,-1 0 0,0-1 0,0 1 0,0 0 0,0-1 0,0 1-1,0-4 1,2-8-187,-1 0 0,-1 0-1,-1 1 1,-1-26-1,0 11-1590,-2 12-1980,-11 1-3325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52.181"/>
    </inkml:context>
    <inkml:brush xml:id="br0">
      <inkml:brushProperty name="width" value="0.05" units="cm"/>
      <inkml:brushProperty name="height" value="0.05" units="cm"/>
      <inkml:brushProperty name="color" value="#004F8B"/>
    </inkml:brush>
  </inkml:definitions>
  <inkml:trace contextRef="#ctx0" brushRef="#br0">231 612 3105,'0'0'6750,"3"8"-6091,8 16-145,0-1 0,1 0 0,1-1 0,1 0 0,1-2 0,1 1 0,1-2 0,0 0 0,29 23 0,-30-29-379,1 0 1,1-1-1,0-1 0,1-1 1,0 0-1,0-2 0,1 0 1,0-1-1,0-1 0,1-1 1,0-1-1,26 3 0,-19-5 50,0-1 0,1-2-1,-1 0 1,0-2 0,-1-1-1,1-1 1,39-13 0,-53 12-122,0 1 0,0-2 0,-1 0-1,0 0 1,0-2 0,-1 1 0,0-1 0,0-1 0,-1 0 0,-1-1 0,1 0 0,-2-1-1,0 0 1,0 0 0,12-24 0,-14 20 31,0 0-1,-2 0 1,1-1 0,-2 0-1,0 0 1,2-28 0,-4-105 205,-3 122-245,0 10-49,0 1 0,-2-1 1,0 1-1,-1 0 0,-1 0 1,0 0-1,-1 1 0,-1 0 1,-1 0-1,0 0 0,-1 1 1,0 1-1,-2-1 0,0 1 1,0 1-1,-20-18 0,11 14-21,1 1 0,-2 1-1,0 1 1,-1 0 0,0 2 0,-1 1 0,0 1-1,0 0 1,-2 2 0,-43-9 0,34 11-4,0 1 0,0 3 0,0 0 0,0 2 0,0 2 0,0 1 0,0 1 0,1 2 0,-1 1 0,1 2 0,-51 21 0,64-21-5,1 0 0,0 2-1,1 0 1,0 1-1,1 0 1,0 2 0,1 0-1,1 1 1,0 0-1,1 1 1,1 1 0,0 0-1,1 1 1,1 1-1,1-1 1,0 2 0,2-1-1,0 1 1,-8 32 0,11-32-25,1 1 0,1 0 0,1 0 1,1 0-1,3 41 0,-1-51-32,1 1-1,0 0 0,1-1 0,0 0 1,1 0-1,0 0 0,1 0 0,0 0 1,1-1-1,0 0 0,0 0 0,9 9 1,4 1-217,1-1 0,0 0 1,1-2-1,2 0 1,29 16-1,-5-7-3202,87 34 0,-58-33-5490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28.171"/>
    </inkml:context>
    <inkml:brush xml:id="br0">
      <inkml:brushProperty name="width" value="0.05" units="cm"/>
      <inkml:brushProperty name="height" value="0.05" units="cm"/>
      <inkml:brushProperty name="color" value="#004F8B"/>
    </inkml:brush>
  </inkml:definitions>
  <inkml:trace contextRef="#ctx0" brushRef="#br0">0 202 4866,'0'0'7534,"0"20"-5848,3 66-336,-2-79-1201,0-1-1,0 0 1,1 1-1,0-1 1,1 0-1,-1 0 1,1 0-1,0 0 0,0-1 1,1 1-1,0-1 1,0 0-1,0 0 1,6 5-1,-1-2-15,0 0-1,1-1 1,0 0 0,0-1-1,19 9 1,-14-10-17,-1 1 0,1-2 0,1 0 0,-1-1 0,0 0 0,1-2 0,-1 1 0,1-2 0,0 0 0,-1-1 1,1-1-1,27-6 0,-35 7-105,0-1 0,-1-1 1,1 1-1,-1-1 1,1-1-1,-1 1 1,0-1-1,-1 0 0,1-1 1,-1 0-1,1 0 1,-1 0-1,-1-1 0,1 0 1,-1 0-1,0 0 1,-1 0-1,1-1 1,-1 0-1,0 0 0,-1 0 1,0-1-1,0 1 1,0-1-1,-1 1 1,2-14-1,-3 9-96,0 0 0,-1 0 0,-1 0 0,1-1 0,-2 1 0,0 0 0,0 1 1,-1-1-1,-1 0 0,0 1 0,0-1 0,-1 1 0,0 0 0,-1 1 0,-1-1 0,0 1 0,0 1 0,0-1 0,-1 1 0,-1 0 0,0 1 1,0 0-1,0 1 0,-1 0 0,0 0 0,-1 1 0,0 0 0,1 1 0,-17-6 0,17 8 79,0 0 0,0 0 0,0 1-1,0 1 1,-1 0 0,1 0 0,0 1 0,-1 0 0,1 1-1,-1 0 1,1 0 0,0 2 0,0-1 0,0 1-1,0 0 1,-16 8 0,19-7 33,1 0 0,-1 0-1,1 0 1,0 1 0,0 0-1,0 0 1,1 1 0,0-1 0,0 1-1,0 0 1,0 0 0,1 1-1,0 0 1,1-1 0,0 1 0,0 1-1,0-1 1,1 0 0,0 1-1,0-1 1,0 1 0,1-1 0,0 9-1,1-13-69,-1 1 0,1 0 0,0 0 0,0-1 1,0 1-1,0 0 0,1-1 0,0 1 0,-1 0 0,1-1 0,0 1 0,1-1 0,-1 1 0,1-1 0,0 1 0,-1-1 0,1 0 0,1 0 0,-1 0 0,0 0 0,1 0 0,0-1 0,-1 1 0,1-1 0,0 0 0,0 0 0,0 0 0,1 0 0,-1 0 0,0 0 0,1-1 0,-1 0 0,1 0 0,-1 0 1,1 0-1,0 0 0,3 0 0,32 3-3258,0-3-2443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48.736"/>
    </inkml:context>
    <inkml:brush xml:id="br0">
      <inkml:brushProperty name="width" value="0.05" units="cm"/>
      <inkml:brushProperty name="height" value="0.05" units="cm"/>
      <inkml:brushProperty name="color" value="#004F8B"/>
    </inkml:brush>
  </inkml:definitions>
  <inkml:trace contextRef="#ctx0" brushRef="#br0">0 4 224,'3'0'11273,"4"-1"-8098,38 0-3171,169-1 359,226 4-64,74 14-225,-159-13 1,-116-4-30,242 31 1,-344-18 48,170-9 1,-166-4-12,723 1 298,-675-2 1426,-189 2-1799,0 1-24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0:49.478"/>
    </inkml:context>
    <inkml:brush xml:id="br0">
      <inkml:brushProperty name="width" value="0.05" units="cm"/>
      <inkml:brushProperty name="height" value="0.05" units="cm"/>
      <inkml:brushProperty name="color" value="#004F8B"/>
    </inkml:brush>
  </inkml:definitions>
  <inkml:trace contextRef="#ctx0" brushRef="#br0">13 33 3778,'0'0'1387,"1"21"43,2 376 7705,-6-379-8755,-1-30 525,-1-30-251,1-372-2188,33 416 1505,-4 6 40,0 1-1,23 14 1,33 11 130,78 8 147,-106-31-92,93 33 1,-114-25-272,-31-18 70,-1-1 1,0 0-1,1 1 1,-1-1-1,0 1 1,1-1-1,-1 0 1,0 1-1,0-1 1,0 1-1,1-1 0,-1 1 1,0-1-1,0 1 1,0-1-1,0 1 1,0-1-1,0 1 1,0-1-1,0 1 0,0 0 1,0-1-1,0 1 1,0 0-1,-18 13-52,-169 48 282,122-42-172,-73 30 0,122-41-91,-6 2-45,11-7-3918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19.645"/>
    </inkml:context>
    <inkml:brush xml:id="br0">
      <inkml:brushProperty name="width" value="0.05" units="cm"/>
      <inkml:brushProperty name="height" value="0.05" units="cm"/>
      <inkml:brushProperty name="color" value="#004F8B"/>
    </inkml:brush>
  </inkml:definitions>
  <inkml:trace contextRef="#ctx0" brushRef="#br0">1 248 160,'2'3'12675,"18"9"-11701,8-5-559,1-2 0,0-2-1,0 0 1,1-2 0,43-3 0,-7 0-207,-42 2-130,0-1-1,0-1 0,-1-2 1,1 0-1,-1-1 1,38-15-1,-45 14-23,-1-1 1,-1-1-1,1 0 0,-1-1 1,-1-1-1,0 0 0,0 0 0,-1-2 1,0 1-1,14-20 0,2-11 30,-23 32-73,1 1 0,0 0 0,0 0-1,1 1 1,0 0 0,0 0 0,10-8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20.004"/>
    </inkml:context>
    <inkml:brush xml:id="br0">
      <inkml:brushProperty name="width" value="0.05" units="cm"/>
      <inkml:brushProperty name="height" value="0.05" units="cm"/>
      <inkml:brushProperty name="color" value="#004F8B"/>
    </inkml:brush>
  </inkml:definitions>
  <inkml:trace contextRef="#ctx0" brushRef="#br0">0 114 6355,'0'0'8292,"13"-7"-7743,30-16-398,55-19-1,-77 33-138,1 1 0,1 2-1,-1 0 1,1 1 0,40-2-1,-63 7-17,1 1-1,0-1 1,0 1-1,0-1 1,-1 1 0,1-1-1,0 1 1,-1 0-1,1 0 1,-1-1 0,1 1-1,0 0 1,-1 0-1,0 0 1,1-1-1,-1 1 1,0 0 0,1 0-1,-1 0 1,0 0-1,0 0 1,1 0 0,-1 0-1,0 0 1,0-1-1,-1 3 1,3 32 30,-2-29-16,1 156-91</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20.587"/>
    </inkml:context>
    <inkml:brush xml:id="br0">
      <inkml:brushProperty name="width" value="0.05" units="cm"/>
      <inkml:brushProperty name="height" value="0.05" units="cm"/>
      <inkml:brushProperty name="color" value="#004F8B"/>
    </inkml:brush>
  </inkml:definitions>
  <inkml:trace contextRef="#ctx0" brushRef="#br0">46 262 9188,'0'0'2705,"3"11"-2593,23 214 2288,-15-95-1489,-10-124-905,-9-60-1877,-43-141-3495,43 148 4769,1-1 0,-1-58 0,6 67 1105,1 27 185,0-1-1,0 0 1,2 0-1,0 0 1,4-22-1,-4 33-539,1-1 1,0 0-1,0 1 0,0-1 1,0 1-1,0 0 0,1-1 1,-1 1-1,1 0 0,-1 1 1,1-1-1,0 0 1,0 1-1,0-1 0,0 1 1,0 0-1,0 0 0,0 0 1,0 1-1,0-1 0,4 0 1,69-6 391,-62 7-459,0 0-1,0 0 0,0 1 1,-1 1-1,1 0 1,24 8-1,-33-9-81,-1 1 0,0 0 1,0 1-1,-1-1 0,1 1 0,0-1 0,-1 1 1,1 0-1,-1 0 0,0 1 0,0-1 0,0 1 1,-1-1-1,1 1 0,-1 0 0,0 0 0,0 0 1,0 0-1,-1 0 0,1 1 0,-1-1 0,0 0 1,0 1-1,-1-1 0,1 6 0,0-4-15,-1 0 0,0-1-1,-1 1 1,1 0 0,-1 0 0,0 0-1,0-1 1,-1 1 0,0-1 0,0 1-1,0-1 1,-1 0 0,1 1 0,-7 8-1,2-6 87,1-1 0,-1 1 0,-1-1 0,0 0 0,1-1 0,-2 0 0,1 0 0,-10 5 0,0-2-515,1-1-1,-1-1 1,0-1-1,0 0 1,-1-1 0,0-1-1,0-1 1,-35 2 0,47-5-2479</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20.947"/>
    </inkml:context>
    <inkml:brush xml:id="br0">
      <inkml:brushProperty name="width" value="0.05" units="cm"/>
      <inkml:brushProperty name="height" value="0.05" units="cm"/>
      <inkml:brushProperty name="color" value="#004F8B"/>
    </inkml:brush>
  </inkml:definitions>
  <inkml:trace contextRef="#ctx0" brushRef="#br0">1 144 560,'0'0'12865,"24"3"-11286,-3 0-1328,-1 1-123,1-1 0,0-1 0,0 0 0,0-2 0,-1-1 0,34-4 0,-48 4-173,0-1-1,0 0 1,0 0-1,0 0 0,0-1 1,0 1-1,0-1 1,-1-1-1,0 1 0,1-1 1,-1 0-1,-1 0 1,1-1-1,-1 1 0,1-1 1,-1 0-1,-1 0 1,1-1-1,-1 1 0,0-1 1,0 0-1,0 1 1,-1-1-1,0 0 0,0-1 1,-1 1-1,1 0 0,-1 0 1,-1-1-1,1 1 1,-1-10-1,0 15 444,6 14 194,-2-5-546,-1-1 1,1 1 0,1-1-1,-1 0 1,1 0 0,0 0-1,1-1 1,-1 1 0,1-2-1,1 1 1,-1 0 0,1-1-1,0-1 1,10 7-1,-12-9-348,1 1-1,0-1 1,0 0-1,-1-1 1,1 1-1,0-1 1,11 1-1,3-2-3733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21.278"/>
    </inkml:context>
    <inkml:brush xml:id="br0">
      <inkml:brushProperty name="width" value="0.05" units="cm"/>
      <inkml:brushProperty name="height" value="0.05" units="cm"/>
      <inkml:brushProperty name="color" value="#004F8B"/>
    </inkml:brush>
  </inkml:definitions>
  <inkml:trace contextRef="#ctx0" brushRef="#br0">1 3 12182,'0'0'5746,"70"-2"-18872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24.532"/>
    </inkml:context>
    <inkml:brush xml:id="br0">
      <inkml:brushProperty name="width" value="0.05" units="cm"/>
      <inkml:brushProperty name="height" value="0.05" units="cm"/>
      <inkml:brushProperty name="color" value="#004F8B"/>
    </inkml:brush>
  </inkml:definitions>
  <inkml:trace contextRef="#ctx0" brushRef="#br0">268 246 1521,'0'0'9487,"8"-4"-8327,-3 3-987,-1-1 0,0 1 1,0-1-1,0-1 0,0 1 0,0 0 0,-1-1 0,1 0 0,-1 0 1,0 0-1,0 0 0,0-1 0,0 1 0,0-1 0,-1 0 0,1 1 0,-1-1 1,0 0-1,0 0 0,-1-1 0,1 1 0,-1 0 0,0-1 0,0 1 0,-1 0 1,1-1-1,-1-6 0,0 5-158,-1 1 1,0 0-1,0-1 1,-1 1-1,0 0 1,0 0-1,0 0 1,0 0-1,-1 0 1,0 0-1,0 1 1,0-1-1,0 1 1,-1 0-1,0 0 1,1 0-1,-2 0 1,1 1-1,0-1 1,-1 1-1,1 0 1,-1 1-1,-8-4 1,0 0-30,0 0 1,0 1-1,0 1 1,-1 0-1,0 1 1,0 1-1,0 0 1,-18-1 0,27 4 0,0 0 1,1-1-1,-1 2 1,0-1-1,1 0 1,-1 1-1,0 0 1,1 0-1,0 0 1,0 1-1,-1-1 1,1 1-1,1 0 1,-1 0 0,0 1-1,1-1 1,0 1-1,0 0 1,0-1-1,0 2 1,0-1-1,1 0 1,0 0-1,0 1 1,0-1-1,-2 6 1,-2 8-20,1 0-1,0 1 1,1-1-1,1 1 1,-2 27 0,4-33 40,1 0 1,0 0-1,1-1 1,0 1-1,1 0 1,1-1-1,0 1 1,8 21-1,-7-26 3,0 0-1,1 0 1,0-1-1,0 1 1,1-2-1,0 1 1,0 0-1,1-1 1,-1 0 0,1-1-1,1 0 1,-1 0-1,13 7 1,-4-5 42,0 0 1,1-1-1,-1-1 0,1-1 1,0 0-1,0-1 0,1-1 1,30 1-1,-34-3-311,0-1-1,0 0 1,0 0 0,0-2-1,0 0 1,0 0 0,-1-1-1,0-1 1,0 0 0,0-1-1,15-9 1,19-22-4125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24.879"/>
    </inkml:context>
    <inkml:brush xml:id="br0">
      <inkml:brushProperty name="width" value="0.05" units="cm"/>
      <inkml:brushProperty name="height" value="0.05" units="cm"/>
      <inkml:brushProperty name="color" value="#004F8B"/>
    </inkml:brush>
  </inkml:definitions>
  <inkml:trace contextRef="#ctx0" brushRef="#br0">1 0 10661,'0'0'944,"22"95"-944,-3-42 272,-5 1-240,-1-4 113,-3-3-113,-1-5-32,-5-8 0,2-12-145,-6-9-1007,0-11-337,-10-11-3953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25.221"/>
    </inkml:context>
    <inkml:brush xml:id="br0">
      <inkml:brushProperty name="width" value="0.05" units="cm"/>
      <inkml:brushProperty name="height" value="0.05" units="cm"/>
      <inkml:brushProperty name="color" value="#004F8B"/>
    </inkml:brush>
  </inkml:definitions>
  <inkml:trace contextRef="#ctx0" brushRef="#br0">1 360 8308,'0'0'4479,"22"0"-3812,-8 0-591,21 0 83,-1-2 0,0 0 0,48-11 0,-73 11-142,1-1 0,-1 0 0,0 0 0,0-1 0,0 0 0,0-1 0,-1 1 0,0-2 0,0 1-1,0-1 1,0 0 0,-1-1 0,0 0 0,-1 0 0,0-1 0,0 1 0,0-1 0,-1-1 0,0 1-1,-1-1 1,1 1 0,-2-1 0,1-1 0,-1 1 0,-1 0 0,0-1 0,0 1 0,-1-1-1,0-11 1,0-104-83,-1 123 437,0 27-217,-6 42-360,2-24 444,1 0-1,2 0 1,2 0 0,7 47-1,-5-76-359,1 0 0,0 0 0,1 0 0,1 0-1,0-1 1,1 0 0,1 0 0,17 22 0,-24-34-186,0 1 1,0-1-1,0 0 1,0 0-1,1 0 0,-1 0 1,1 0-1,-1 0 1,0 0-1,1-1 1,0 1-1,-1 0 0,1-1 1,-1 1-1,1-1 1,0 0-1,-1 1 1,1-1-1,0 0 0,1 0 1,12 0-6856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28.773"/>
    </inkml:context>
    <inkml:brush xml:id="br0">
      <inkml:brushProperty name="width" value="0.05" units="cm"/>
      <inkml:brushProperty name="height" value="0.05" units="cm"/>
      <inkml:brushProperty name="color" value="#004F8B"/>
    </inkml:brush>
  </inkml:definitions>
  <inkml:trace contextRef="#ctx0" brushRef="#br0">207 133 6867,'0'0'4898,"-11"-15"-4140,9 7-700,0-1-1,1 1 1,0-1-1,0 1 1,1-1-1,0 0 1,1 1-1,2-13 1,-3 20-16,1-1 1,0 0-1,0 1 1,0-1 0,-1 1-1,2-1 1,-1 1-1,0 0 1,0-1 0,0 1-1,0 0 1,1 0-1,-1 0 1,1 0 0,-1 0-1,1 0 1,-1 0-1,1 0 1,-1 1 0,1-1-1,0 0 1,0 1-1,-1 0 1,1-1 0,0 1-1,-1 0 1,4 0-1,55-1 1053,-51 1-832,-6 0-182,1 0 0,-1 1-1,1 0 1,-1-1 0,1 1 0,-1 0-1,0 1 1,1-1 0,-1 0 0,0 1-1,0 0 1,0 0 0,0 0 0,0 0-1,-1 0 1,6 6 0,-4-3 4,0 0 0,0 1 0,0 0-1,-1 0 1,0 0 0,0 1 0,0-1 0,2 10 0,-2-3 11,0 1 0,-1-1 0,0 1 0,-1 0 0,-1-1 0,0 1 0,-1 0 0,-3 21 1,-1-21-67,1 0 1,-2-1-1,0 0 1,0 0-1,-2-1 1,1 1-1,-1-1 1,-12 12-1,-6 6-47,-53 47 0,70-70-148,-1 1 0,0-1 0,0-1 1,-1 0-1,1 0 0,-1-1 0,-1-1 1,1 0-1,-1 0 0,1-1 0,-1-1 1,0 0-1,0 0 0,0-1 0,-23-1 1,34-1 101,0 1 0,0 0 1,-1-1-1,1 1 1,0-1-1,0 1 0,0-1 1,0 1-1,0-1 0,0 0 1,0 1-1,0-1 0,0 0 1,0 0-1,0 0 1,0 0-1,0 0 0,0 0 1,1 0-1,-1 0 0,1 0 1,-1 0-1,0-1 0,1 1 1,0 0-1,-1 0 1,1 0-1,0-1 0,0 1 1,-1 0-1,1 0 0,0-1 1,0 1-1,1 0 0,-1-3 1,0 2 33,0-1 1,0 1-1,0-1 1,1 1-1,-1-1 1,1 1 0,-1 0-1,1-1 1,0 1-1,0 0 1,0-1-1,0 1 1,0 0-1,1 0 1,-1 0-1,1 0 1,-1 0-1,4-3 1,1 2 175,0 0 1,1 0-1,-1 1 0,1-1 1,0 1-1,0 1 1,0-1-1,0 1 0,0 0 1,0 1-1,0 0 1,0 0-1,0 1 1,13 2-1,-7-1 108,0 2 0,-1 0 0,0 0-1,0 1 1,0 0 0,0 1 0,11 8 0,14 10 195,0-2 1,56 24-1,-77-39-115,1-1 1,1 0-1,-1-2 1,1 0-1,-1-1 1,1 0-1,0-2 0,28 0 1,-42-2-294,-1 0-1,0 0 1,0 0 0,0 0 0,0-1-1,0 1 1,0-1 0,0 0 0,-1 0 0,1 0-1,0 0 1,-1-1 0,0 1 0,0 0 0,3-5-1,33-47-178,-31 42 59,3-4-733,0-1 0,0 0 0,-2-1 0,0 1 0,-2-2 0,0 1 0,4-20 0,0-30-6307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25.679"/>
    </inkml:context>
    <inkml:brush xml:id="br0">
      <inkml:brushProperty name="width" value="0.05" units="cm"/>
      <inkml:brushProperty name="height" value="0.05" units="cm"/>
      <inkml:brushProperty name="color" value="#004F8B"/>
    </inkml:brush>
  </inkml:definitions>
  <inkml:trace contextRef="#ctx0" brushRef="#br0">0 93 6963,'0'0'6718,"6"19"-5806,3 9-577,-2 1 1,-2-1-1,0 1 0,0 45 0,-4 78 369,0-151-699,0 0 0,0 1 0,0-1 0,0 0 1,0 0-1,1 0 0,-1 0 0,0 0 0,1-1 0,-1 1 0,0 0 0,1 0 0,-1-1 0,1 1 0,-1-1 1,1 0-1,0 1 0,-1-1 0,1 0 0,-1 0 0,1 0 0,-1 0 0,1 0 0,0 0 0,2-1 0,47-3 71,-31 0-141,-1-2 0,0 0 0,0-1 0,0-1 0,33-20 0,-24 13-148,41-16 0,-61 29 257,1 1 1,0 0 0,0 1-1,0 0 1,0 0-1,0 1 1,0 0-1,0 1 1,15 4 0,5 0 256,1-1 173,0-1-1,1-2 1,0-1 0,35-4 0,-61 2-420,1-1-1,-1 1 1,0-1-1,1 0 1,-1 0 0,0-1-1,0 0 1,0 1 0,-1-2-1,1 1 1,-1 0 0,1-1-1,-1 0 1,0 0-1,-1 0 1,1-1 0,-1 1-1,0-1 1,0 0 0,0 0-1,0 0 1,-1 0-1,0 0 1,0-1 0,-1 1-1,2-8 1,-1 5-90,0 1-1,-1-1 1,0 1 0,0-1-1,-1 0 1,0 1 0,0-1-1,-1 0 1,0 1 0,0-1-1,-1 0 1,0 1 0,0 0-1,-1-1 1,0 1 0,0 0-1,-1 1 1,-7-13 0,-1 7-42,0 1 0,-1 0 1,0 1-1,0 1 0,-1 0 1,0 1-1,-1 0 0,0 1 1,0 1-1,0 0 0,-1 1 0,0 1 1,0 0-1,0 1 0,-1 1 1,-16 0-1,22 1 67,0 2-1,0-1 1,0 1-1,0 1 0,0 0 1,1 1-1,-1 0 1,1 0-1,-1 1 1,1 1-1,-9 5 1,11-5-7,1 0 0,1 0 1,-1 1-1,1 0 0,0 0 1,0 0-1,1 1 0,-1 0 0,2 0 1,-1 0-1,1 1 0,0-1 1,0 1-1,1 0 0,-3 12 0,3-14 10,1 1-1,0-1 0,1 1 1,0-1-1,0 1 0,0 0 1,1 0-1,-1-1 0,2 1 1,-1 0-1,1 0 0,0-1 0,0 1 1,1 0-1,0-1 0,0 0 1,1 1-1,-1-1 0,1 0 1,1 0-1,-1 0 0,1-1 1,0 1-1,0-1 0,1 0 0,0 0 1,0 0-1,0-1 0,0 0 1,9 6-1,-6-5-447,0-1 0,1 1-1,-1-1 1,1-1 0,-1 0 0,1 0 0,16 3-1,11-4-3955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26.097"/>
    </inkml:context>
    <inkml:brush xml:id="br0">
      <inkml:brushProperty name="width" value="0.05" units="cm"/>
      <inkml:brushProperty name="height" value="0.05" units="cm"/>
      <inkml:brushProperty name="color" value="#004F8B"/>
    </inkml:brush>
  </inkml:definitions>
  <inkml:trace contextRef="#ctx0" brushRef="#br0">1 1 12614,'0'0'6771,"81"4"-6835,-46-4-352,-4 0-1121,2 0-1793,-8 0-2240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26.489"/>
    </inkml:context>
    <inkml:brush xml:id="br0">
      <inkml:brushProperty name="width" value="0.05" units="cm"/>
      <inkml:brushProperty name="height" value="0.05" units="cm"/>
      <inkml:brushProperty name="color" value="#004F8B"/>
    </inkml:brush>
  </inkml:definitions>
  <inkml:trace contextRef="#ctx0" brushRef="#br0">32 268 11381,'0'0'3162,"5"21"-3008,40 237 1530,-36-217-1589,-6-30-95,0-1 0,-1 0 1,1 20-1,-3-29-243,0-5-253,-5-14-565,0 0-1,-11-25 1,-9-27-998,9 4 1178,-14-128-1,27 152 1832,2-1-1,4-46 1,-3 87-844,1-1 0,0 0 0,-1 0-1,1 0 1,0 1 0,0-1 0,0 0-1,1 1 1,-1-1 0,1 1 0,-1 0-1,1-1 1,0 1 0,0 0 0,0 0-1,0 0 1,0 0 0,0 0-1,1 1 1,-1-1 0,1 1 0,-1-1-1,1 1 1,0 0 0,-1 0 0,1 0-1,0 0 1,0 1 0,-1-1 0,4 1-1,10-2 155,1 0 0,-1 2 0,0 0 0,18 2 0,-20-1-124,4 1 39,0 1 0,0 1-1,0 0 1,-1 1 0,0 1-1,0 1 1,18 9 0,-24-11-120,-1 1 1,1 1-1,-1 0 0,0 0 1,-1 1-1,0 0 1,0 0-1,0 1 0,-1 0 1,-1 1-1,11 16 1,-16-22-64,0 0 1,0 0-1,0 0 0,0 0 1,-1 0-1,0 1 1,0-1-1,0 0 1,0 1-1,0-1 0,-1 1 1,0-1-1,0 1 1,0-1-1,-1 1 1,1-1-1,-1 0 0,0 1 1,-3 5-1,2-5-1,-1 0 1,0-1-1,0 1 0,-1-1 0,0 0 0,1 0 0,-1 0 0,-1-1 0,1 1 1,0-1-1,-1 0 0,0 0 0,-8 3 0,-10 4-410,0-2 0,0-1 0,-1-1-1,-1-1 1,-42 4 0,-17-4-2478,-11-2-1513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27.036"/>
    </inkml:context>
    <inkml:brush xml:id="br0">
      <inkml:brushProperty name="width" value="0.05" units="cm"/>
      <inkml:brushProperty name="height" value="0.05" units="cm"/>
      <inkml:brushProperty name="color" value="#004F8B"/>
    </inkml:brush>
  </inkml:definitions>
  <inkml:trace contextRef="#ctx0" brushRef="#br0">5 0 5747,'0'0'6144,"-1"6"-5784,-1 30 109,0 1 1,3 0 0,1 0-1,1 0 1,2-1-1,2 0 1,15 48-1,-22-80-2715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27.929"/>
    </inkml:context>
    <inkml:brush xml:id="br0">
      <inkml:brushProperty name="width" value="0.05" units="cm"/>
      <inkml:brushProperty name="height" value="0.05" units="cm"/>
      <inkml:brushProperty name="color" value="#004F8B"/>
    </inkml:brush>
  </inkml:definitions>
  <inkml:trace contextRef="#ctx0" brushRef="#br0">335 203 864,'0'0'10221,"11"-14"-8943,35-47-382,-44 60-824,-1-1-1,1 0 1,0-1-1,-1 1 1,0 0-1,0 0 1,1-1-1,-1 1 1,0-1-1,-1 1 1,1-1-1,0 1 1,-1-1-1,0 1 1,1-1-1,-1 1 1,0-1-1,0 0 1,0 1-1,-1-1 1,1 1-1,-1-1 1,1 0-1,-1 1 1,0 0-1,0-1 1,0 1-1,0-1 1,-1 1-1,1 0 1,-1 0-1,1 0 1,-1 0-1,0 0 1,1 0-1,-1 0 1,-4-2-1,-2-1-44,1 1-1,-1-1 1,-1 2 0,1-1-1,0 1 1,-1 1-1,0 0 1,-9-2-1,4 2-30,0 0-1,1 1 1,-1 1-1,0 0 1,0 1-1,0 0 1,1 1-1,-1 0 1,0 1-1,1 1 1,0 1-1,-13 5 0,19-6 40,-1 0 0,2 0 0,-1 0 0,0 1 0,1 0 0,0 1 0,0 0 0,1-1 0,-1 2 0,1-1 0,0 1 0,1-1 0,0 1-1,0 1 1,0-1 0,1 0 0,0 1 0,1 0 0,0-1 0,0 1 0,0 0 0,0 9 0,1-7 49,0 0 0,1 0 0,0 0 0,0-1 0,1 1 0,0 0 0,1 0 1,0 0-1,1-1 0,0 0 0,5 13 0,-3-14 3,-1-1 0,1 0-1,0 0 1,1-1 0,0 0 0,0 1 0,0-2 0,0 1 0,1-1-1,0 0 1,0-1 0,1 1 0,11 4 0,3-1 40,1-1 0,0-1 0,0-1 0,1 0 1,-1-2-1,1-1 0,0-1 0,28-3 0,-36 2-239,-16 0 76,1 0-1,-1 1 0,0-1 1,0 0-1,0 0 1,0 0-1,1 0 1,-1 0-1,0 0 0,0 0 1,0 0-1,1 0 1,-1 0-1,0 0 0,0 0 1,0 0-1,1 0 1,-1 0-1,0 0 1,0 0-1,0 0 0,1 0 1,-1 0-1,0 0 1,0 0-1,0 0 0,1 0 1,-1 0-1,0-1 1,0 1-1,0 0 0,0 0 1,1 0-1,-1 0 1,0 0-1,0-1 1,0 1-1,0 0 0,0 0 1,0 0-1,0 0 1,1-1-1,-1 1 0,0 0 1,0 0-1,0 0 1,0-1-1,0 1 1,0 0-1,0 0 0,0 0 1,0-1-1,0 1 1,0 0-1,0 0 0,0 0 1,0-1-1,0 1 1,0 0-1,0 0 0,-1 0 1,1-1-1,0 1 1,0 0-1,0 0 1,0 0-1,0-1 0,-17-9-2939,-27-3-2541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28.311"/>
    </inkml:context>
    <inkml:brush xml:id="br0">
      <inkml:brushProperty name="width" value="0.05" units="cm"/>
      <inkml:brushProperty name="height" value="0.05" units="cm"/>
      <inkml:brushProperty name="color" value="#004F8B"/>
    </inkml:brush>
  </inkml:definitions>
  <inkml:trace contextRef="#ctx0" brushRef="#br0">1 53 4978,'0'0'7342,"0"-13"-6427,-1-27-562,3 83-247,28 213 1529,-6-74-1837,-23-167-2224,-1-13 821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28.694"/>
    </inkml:context>
    <inkml:brush xml:id="br0">
      <inkml:brushProperty name="width" value="0.05" units="cm"/>
      <inkml:brushProperty name="height" value="0.05" units="cm"/>
      <inkml:brushProperty name="color" value="#004F8B"/>
    </inkml:brush>
  </inkml:definitions>
  <inkml:trace contextRef="#ctx0" brushRef="#br0">1 259 1985,'0'0'8020,"22"0"-6857,169 2 555,-184-2-1700,1 1 1,0-2-1,0 1 0,-1-1 1,1-1-1,0 1 0,-1-1 1,1 0-1,-1-1 0,11-5 1,-14 5-19,0-1 0,1 1 0,-1-1 1,-1 0-1,1 0 0,-1 0 0,0-1 0,0 1 1,0-1-1,0 1 0,-1-1 0,1 0 0,-2 0 1,1 0-1,0-1 0,0-5 0,4-16-16,-2-1-1,-1 1 0,-1-51 1,-2 77 426,2 24-95,32 194 717,-25-175-809,2-1 0,1 0 0,22 46 0,-32-81-549,0 0 1,1-1-1,0 1 1,1-1-1,-1 0 1,1 1-1,0-2 1,0 1 0,1 0-1,7 6 1,10-4-4422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29.034"/>
    </inkml:context>
    <inkml:brush xml:id="br0">
      <inkml:brushProperty name="width" value="0.05" units="cm"/>
      <inkml:brushProperty name="height" value="0.05" units="cm"/>
      <inkml:brushProperty name="color" value="#004F8B"/>
    </inkml:brush>
  </inkml:definitions>
  <inkml:trace contextRef="#ctx0" brushRef="#br0">0 1 11637,'0'0'3250,"133"0"-3570,-98 0-2322,-8 0-1984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29.394"/>
    </inkml:context>
    <inkml:brush xml:id="br0">
      <inkml:brushProperty name="width" value="0.05" units="cm"/>
      <inkml:brushProperty name="height" value="0.05" units="cm"/>
      <inkml:brushProperty name="color" value="#004F8B"/>
    </inkml:brush>
  </inkml:definitions>
  <inkml:trace contextRef="#ctx0" brushRef="#br0">0 383 13350,'0'0'1203,"23"3"169,96 15-8,129 2 1,-244-20-1319,0 0-1,0 0 1,0 0 0,0 0 0,0-1 0,0 0-1,0 1 1,0-1 0,0-1 0,0 1-1,-1-1 1,1 1 0,-1-1 0,1 0 0,-1 0-1,1-1 1,-1 1 0,0-1 0,0 1 0,0-1-1,-1 0 1,1 0 0,-1 0 0,0-1-1,1 1 1,-1 0 0,-1-1 0,1 0 0,0 1-1,1-7 1,1 1-76,0 0 1,-1 0-1,0 0 0,-1 0 0,1-1 0,-2 1 1,1-1-1,-2 1 0,1-1 0,-1 0 0,0 1 1,-1-1-1,0 1 0,-1-1 0,0 1 1,-1-1-1,1 1 0,-2 0 0,1 0 0,-1 0 1,-1 1-1,0-1 0,0 1 0,0 0 0,-1 1 1,0-1-1,-1 1 0,0 0 0,-12-9 0,8 6-19,-2 1-1,1 1 1,-1 0-1,0 1 0,-1 0 1,1 1-1,-1 1 0,-1 0 1,1 0-1,-1 2 1,1 0-1,-1 1 0,0 0 1,-21 1-1,30 1 38,-1 1 0,0 0 0,1 1 0,-1 0 0,1 0 0,0 0 0,-1 0 0,1 1 0,0 0 0,0 1 0,1-1 0,-1 1 0,1 0 0,0 1 0,0-1 0,0 1 0,1 0 0,-1 0 0,1 1 0,0-1 0,1 1 0,-1 0-1,1 0 1,0 0 0,-2 8 0,-1 0 2,1 0-1,1 1 0,0-1 0,1 1 0,0 0 0,1 0 0,1 0 0,0 0 1,1 0-1,3 23 0,-2-34-56,0 1 1,0-1-1,1 0 1,-1 0-1,1 1 1,0-1-1,0 0 0,0-1 1,1 1-1,-1 0 1,1-1-1,0 1 1,0-1-1,0 0 1,0 0-1,1 0 1,-1 0-1,1-1 0,0 0 1,0 1-1,6 2 1,1-1-837,0-1 1,1 0-1,-1 0 1,0-1-1,1 0 1,-1-1-1,14 0 1,29-1-7361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29.755"/>
    </inkml:context>
    <inkml:brush xml:id="br0">
      <inkml:brushProperty name="width" value="0.05" units="cm"/>
      <inkml:brushProperty name="height" value="0.05" units="cm"/>
      <inkml:brushProperty name="color" value="#004F8B"/>
    </inkml:brush>
  </inkml:definitions>
  <inkml:trace contextRef="#ctx0" brushRef="#br0">0 0 8004,'0'0'5330,"13"108"-3329,-7-44-416,2-1-833,0-5-464,1-6-208,-3-9-16,-2-10-32,-2-8-32,-2-12-272,0-8-752,-14-7-2530,-5-18 529,-2-10-2946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31.141"/>
    </inkml:context>
    <inkml:brush xml:id="br0">
      <inkml:brushProperty name="width" value="0.05" units="cm"/>
      <inkml:brushProperty name="height" value="0.05" units="cm"/>
      <inkml:brushProperty name="color" value="#004F8B"/>
    </inkml:brush>
  </inkml:definitions>
  <inkml:trace contextRef="#ctx0" brushRef="#br0">21 17 2561,'0'0'5320,"0"-16"1235,0 666-2212,0-650-4263,-1 8-1443,-19-16-15061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30.100"/>
    </inkml:context>
    <inkml:brush xml:id="br0">
      <inkml:brushProperty name="width" value="0.05" units="cm"/>
      <inkml:brushProperty name="height" value="0.05" units="cm"/>
      <inkml:brushProperty name="color" value="#004F8B"/>
    </inkml:brush>
  </inkml:definitions>
  <inkml:trace contextRef="#ctx0" brushRef="#br0">0 292 4482,'0'0'4039,"23"-1"-2073,7-2-1239,-14 2-285,0 0-1,1 1 0,-1 0 1,1 2-1,29 5 0,-21-2 55,0-1-1,0-1 0,0-2 1,0 0-1,41-5 0,-60 3-441,0-1 1,-1 0-1,1 0 0,-1-1 0,1 1 0,-1-1 0,0-1 0,0 1 0,-1-1 0,1 1 0,-1-1 1,1 0-1,-1-1 0,0 1 0,-1-1 0,1 0 0,-1 0 0,0 0 0,0 0 0,-1-1 0,1 1 1,1-9-1,2-4-30,-1-1-1,0 0 1,-2 0 0,0 0 0,0-29 0,-3 3 6,0 27 10,0 15-13,0 5 4,-3 60-252,-20 100 1,11-89 231,-28 119-779,29-155-961,-22 49 0,-19 12-3673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30.461"/>
    </inkml:context>
    <inkml:brush xml:id="br0">
      <inkml:brushProperty name="width" value="0.05" units="cm"/>
      <inkml:brushProperty name="height" value="0.05" units="cm"/>
      <inkml:brushProperty name="color" value="#004F8B"/>
    </inkml:brush>
  </inkml:definitions>
  <inkml:trace contextRef="#ctx0" brushRef="#br0">1 1 6403,'0'0'6899,"12"104"-5682,-1-42 383,3-1-735,1-1-433,-1-4-224,1-4-160,-5-4-48,-6-8-416,-4-9-1601,0-8-1857,-27-10-4290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30.838"/>
    </inkml:context>
    <inkml:brush xml:id="br0">
      <inkml:brushProperty name="width" value="0.05" units="cm"/>
      <inkml:brushProperty name="height" value="0.05" units="cm"/>
      <inkml:brushProperty name="color" value="#004F8B"/>
    </inkml:brush>
  </inkml:definitions>
  <inkml:trace contextRef="#ctx0" brushRef="#br0">605 200 11397,'0'0'4360,"8"-18"-4246,19-59 68,-26 75-175,0 1 1,-1-1 0,1 0-1,-1 1 1,0-1 0,0 0-1,1 0 1,-1 1 0,0-1-1,0 0 1,-1 0 0,1 1-1,0-1 1,-1 0 0,1 0-1,-1 1 1,1-1 0,-1 0-1,0 1 1,1-1-1,-1 1 1,0-1 0,0 1-1,0-1 1,0 1 0,-1 0-1,1 0 1,0-1 0,-1 1-1,1 0 1,0 0 0,-1 0-1,1 0 1,-1 1 0,0-1-1,1 0 1,-4 0 0,-3-3-1,-7-4-11,-1 1-1,-1 1 0,1 1 0,-1 0 0,0 1 0,0 1 0,-20-2 0,-4 2-35,-78 5-1,105-1 48,-1 1 0,1 1 0,0 0 0,0 1 0,0 0 0,0 1 0,1 1 0,0 0 0,0 1 0,0 0-1,1 1 1,-21 17 0,24-17 77,1 0-1,-1 1 0,2 0 0,-1 0 0,1 0 1,1 1-1,0 1 0,0-1 0,1 1 1,0 0-1,1 0 0,0 0 0,1 0 0,0 1 1,1 0-1,-1 13 0,2-15 3,1 0 0,0 1-1,0-1 1,1 1 0,0-1 0,1 0-1,1 0 1,-1 0 0,1 0 0,1 0 0,0 0-1,0-1 1,11 17 0,-7-16 7,1 0 1,-1-1-1,2 0 0,-1 0 1,1-1-1,1 0 0,-1-1 1,1 0-1,1 0 0,22 9 1,-5-6-94,0-1 1,0-1-1,0-1 1,1-1-1,0-2 1,0-1-1,1-2 1,-1-1-1,0-1 1,33-5-1,-54 4-353,1 0-1,0-1 1,-1 0 0,0-1-1,0 0 1,0-1 0,0 1-1,-1-1 1,10-8 0,-8 5-689,0-1 0,-1 0 0,0 0 0,0-1 0,-1 0 1,11-17-1,7-22-4916</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31.169"/>
    </inkml:context>
    <inkml:brush xml:id="br0">
      <inkml:brushProperty name="width" value="0.05" units="cm"/>
      <inkml:brushProperty name="height" value="0.05" units="cm"/>
      <inkml:brushProperty name="color" value="#004F8B"/>
    </inkml:brush>
  </inkml:definitions>
  <inkml:trace contextRef="#ctx0" brushRef="#br0">36 1 480,'0'0'12886,"0"102"-11445,0-46-817,0 4-192,0-2-352,0-4-80,2-11-160,-2-10-1184,0-10-1057,-10-16-129,-17-7-463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31.528"/>
    </inkml:context>
    <inkml:brush xml:id="br0">
      <inkml:brushProperty name="width" value="0.05" units="cm"/>
      <inkml:brushProperty name="height" value="0.05" units="cm"/>
      <inkml:brushProperty name="color" value="#004F8B"/>
    </inkml:brush>
  </inkml:definitions>
  <inkml:trace contextRef="#ctx0" brushRef="#br0">0 395 8420,'0'0'3177,"27"0"-824,164 0 153,-164 1-2383,-1-2 0,0-1 0,0-1 1,50-12-1,-70 13-155,0 0 0,0 0 0,0 0 0,0-1 0,0 0 0,0 0 0,-1-1 1,1 1-1,-1-1 0,0 0 0,0-1 0,0 1 0,-1-1 0,0 0 0,0 0 0,0 0 0,0-1 0,-1 1 0,0-1 1,0 0-1,0 0 0,-1 0 0,0 0 0,0-1 0,1-9 0,1-18-433,-1 0 0,-2-1-1,-2 1 1,-6-51 0,6 81 449,1 3 25,0-1-1,0 1 1,0-1-1,0 1 1,-1 0 0,1-1-1,-1 1 1,1 0-1,-1 0 1,1-1-1,-1 1 1,0 0 0,1 0-1,-1 0 1,0 0-1,0 0 1,-1-1-1,-1 19 817,1 26-433,-1 17 783,2-1-1,11 99 1,6-92-675,-15-60-932,1-1 0,0 1 1,0-1-1,1 1 0,0-1 1,0 0-1,0 0 0,0 0 0,5 4 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31.907"/>
    </inkml:context>
    <inkml:brush xml:id="br0">
      <inkml:brushProperty name="width" value="0.05" units="cm"/>
      <inkml:brushProperty name="height" value="0.05" units="cm"/>
      <inkml:brushProperty name="color" value="#004F8B"/>
    </inkml:brush>
  </inkml:definitions>
  <inkml:trace contextRef="#ctx0" brushRef="#br0">41 321 11317,'0'0'3055,"25"11"-718,0 0-1731,-5-1-203,1-1 0,0-1 1,0-1-1,1 0 0,43 5 0,-3-6 519,112-4 0,-169-2-895,0-1 0,-1 0 0,1 0 0,0-1-1,-1 1 1,1-1 0,-1 0 0,0 0 0,0 0 0,1-1 0,-1 1 0,-1-1 0,1 0 0,0 0 0,-1-1-1,0 1 1,1-1 0,-1 0 0,-1 0 0,1 0 0,0 0 0,-1 0 0,0 0 0,0-1 0,0 1 0,-1-1 0,0 1-1,2-9 1,-1 4-77,0 1-1,-1-1 1,0 0-1,-1 1 0,0-1 1,0 0-1,-1 0 0,0 1 1,0-1-1,-1 1 1,0-1-1,-1 1 0,0 0 1,0-1-1,-7-10 1,1 6-137,0 1 0,-1 1 0,-1 0 0,0 0 0,-1 1 0,0 0 0,0 1 1,-1 0-1,0 1 0,0 1 0,-22-9 0,19 9 74,-1 1 0,-1 1 0,1 0 0,-1 1 0,0 1 0,0 1 0,0 1 0,0 0 0,-28 3 0,35 0 108,1 1 0,-1 0 0,1 0-1,0 1 1,0 1 0,0-1 0,0 2 0,1-1-1,0 1 1,0 1 0,1 0 0,-1 0-1,2 0 1,-1 1 0,1 1 0,0-1 0,-8 14-1,9-14-21,1 0 0,1 0 0,-1 0 0,1 1 0,1 0 0,0-1 0,0 1 0,0 0 0,1 1 0,1-1 0,0 0 0,0 1 0,0-1 0,1 0 0,1 1 0,0-1 0,0 0 0,1 1 0,0-1 0,6 16 0,-6-20-358,1 0 0,0-1 0,0 0 0,0 1 0,0-1 0,8 7 0,22 14-5135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33.551"/>
    </inkml:context>
    <inkml:brush xml:id="br0">
      <inkml:brushProperty name="width" value="0.05" units="cm"/>
      <inkml:brushProperty name="height" value="0.05" units="cm"/>
      <inkml:brushProperty name="color" value="#004F8B"/>
    </inkml:brush>
  </inkml:definitions>
  <inkml:trace contextRef="#ctx0" brushRef="#br0">0 577 1857,'0'0'14372,"9"-7"-13257,13-14-1032,-1-1 0,-1-1 0,0 0-1,-2-2 1,-1 0 0,16-32 0,76-179-18,-80 166-27,-23 56-35,-4 9-1,0-1 1,1 0 0,-1 0-1,1 1 1,0 0 0,1-1-1,6-6 1,-10 12-8,0-1 0,0 1 0,1 0 1,-1 0-1,0 0 0,1 0 0,-1-1 0,0 1 0,0 0 0,1 0 1,-1 0-1,0 0 0,1 0 0,-1 0 0,0 0 0,1 0 0,-1 0 1,0 0-1,1 0 0,-1 0 0,0 0 0,0 0 0,1 0 1,-1 0-1,0 1 0,1-1 0,-1 0 0,0 0 0,0 0 0,1 0 1,-1 1-1,0-1 0,0 0 0,1 0 0,-1 0 0,0 1 1,0-1-1,0 0 0,1 0 0,-1 1 0,0-1 0,8 16-157,-6-13 112,99 245-152,34 71 1039,-135-319-922,1 1 1,-1-1-1,1 1 1,-1-1 0,1 1-1,-1-1 1,1 1-1,-1 0 1,0-1 0,1 1-1,-1 0 1,0-1-1,0 1 1,1 0-1,-1 0 1,0-1 0,0 1-1,0 0 1,0 0-1,0-1 1,0 1 0,0 0-1,0 0 1,0-1-1,0 1 1,0 0-1,-1 0 1,1-1 0,0 1-1,-1 0 1,1-1-1,0 1 1,-1 0 0,1-1-1,-1 1 1,1-1-1,-1 1 1,1 0 0,-1 0-1,-32 0-5094,-18-7-3110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33.899"/>
    </inkml:context>
    <inkml:brush xml:id="br0">
      <inkml:brushProperty name="width" value="0.05" units="cm"/>
      <inkml:brushProperty name="height" value="0.05" units="cm"/>
      <inkml:brushProperty name="color" value="#004F8B"/>
    </inkml:brush>
  </inkml:definitions>
  <inkml:trace contextRef="#ctx0" brushRef="#br0">0 27 11077,'0'0'1553,"143"21"-113,-75-21-623,9 0-737,-4-8-80,-5-5-1761,-10 2-1969,-10-4-2160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34.230"/>
    </inkml:context>
    <inkml:brush xml:id="br0">
      <inkml:brushProperty name="width" value="0.05" units="cm"/>
      <inkml:brushProperty name="height" value="0.05" units="cm"/>
      <inkml:brushProperty name="color" value="#004F8B"/>
    </inkml:brush>
  </inkml:definitions>
  <inkml:trace contextRef="#ctx0" brushRef="#br0">0 0 10197,'0'0'3633,"5"129"-2960,5-58 159,2-3-384,3-4-320,-1-10-64,1-7-16,-3-10-48,-3-11-1040,-9-11-1697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34.593"/>
    </inkml:context>
    <inkml:brush xml:id="br0">
      <inkml:brushProperty name="width" value="0.05" units="cm"/>
      <inkml:brushProperty name="height" value="0.05" units="cm"/>
      <inkml:brushProperty name="color" value="#004F8B"/>
    </inkml:brush>
  </inkml:definitions>
  <inkml:trace contextRef="#ctx0" brushRef="#br0">193 0 9220,'0'0'3231,"6"18"-2663,149 405 2546,-155-423-3104,0 0 1,0 0 0,0 0-1,0 0 1,0 0 0,0 1-1,0-1 1,0 0 0,0 0-1,0 0 1,0 0 0,0 0 0,0 0-1,0 0 1,0 0 0,0 1-1,0-1 1,0 0 0,0 0-1,0 0 1,0 0 0,0 0-1,0 0 1,0 0 0,0 0-1,0 0 1,0 1 0,-1-1-1,1 0 1,0 0 0,0 0-1,0 0 1,0 0 0,0 0-1,0 0 1,0 0 0,0 0-1,0 0 1,-1 0 0,1 0-1,0 0 1,0 0 0,0 0 0,0 0-1,0 0 1,0 0 0,0 0-1,0 0 1,-1 0 0,1 0-1,0 0 1,0 0 0,0 0-1,0 0 1,0 0 0,0 0-1,0 0 1,0 0 0,0 0-1,-1 0 1,1 0 0,0 0-1,0 0 1,0 0 0,0-1-1,0 1 1,-16-6 255,-29-21-521,16 11-71,11 7 212,0 1 1,0 1-1,-1 1 0,0 0 1,0 2-1,0 0 0,-1 1 1,1 1-1,-25 0 0,42 2 116,0 0 0,0 1 0,0-1 0,0 0 0,0 1 0,0-1 0,0 1 0,0 0 0,0 0 0,1-1 0,-1 1 0,0 0 0,1 1 0,-1-1 0,0 0 0,1 0 0,-1 1 0,1-1 0,0 1 0,-1-1 0,1 1 0,0-1 0,0 1 0,0 0 0,0 0 0,0 0 0,0-1 0,1 1 0,-1 0 0,1 0 0,-1 0 0,1 0 0,0 0 0,0 0 0,0 3 0,-1 0 23,1 0 1,1 0-1,-1 0 1,1 0-1,-1 0 1,1 0-1,1 0 1,-1-1-1,1 1 1,0 0-1,0-1 1,0 1-1,0-1 0,4 5 1,4 1 42,0 0 0,1-1 0,0 0 0,0 0 0,1-1 1,0-1-1,1 0 0,0-1 0,0 0 0,0-1 0,0 0 0,1-1 0,20 3 0,12 0 48,1-1 1,80-1-1,-108-6-79,0 0 0,0 0 0,-1-2 1,1 0-1,-1-1 0,0-1 0,0-1 0,0-1 1,-1 0-1,25-14 0,-35 17-44,0-1 0,-1 0 0,0 0 0,0 0 1,0-1-1,0 1 0,-1-1 0,0-1 0,0 1 0,0-1 1,-1 0-1,0 0 0,-1 0 0,1-1 0,-1 1 0,-1-1 0,0 1 1,0-1-1,0 0 0,-1 0 0,0 0 0,0 0 0,-1 0 0,0 0 1,-1-1-1,-2-12 0,1 15-12,1 1-1,-1 0 1,-1 0-1,1 0 1,-1 0 0,0 1-1,0-1 1,0 1-1,-1 0 1,1-1 0,-1 2-1,0-1 1,0 0-1,-1 1 1,-5-4 0,4 3 12,0 0 1,0 0-1,-1 0 1,0 1-1,1 0 1,-1 1-1,0 0 1,0 0-1,0 0 1,-15-1-1,20 3 7,-1 1 0,1 0-1,0-1 1,0 1-1,0 0 1,-1 0-1,1 0 1,0 1-1,1-1 1,-1 0-1,0 1 1,0-1-1,0 1 1,1 0 0,-1 0-1,1-1 1,0 1-1,-1 0 1,1 0-1,0 0 1,0 0-1,0 0 1,0 1-1,0-1 1,1 0-1,-1 0 1,1 1-1,-1-1 1,1 3 0,-3 10 63,1 0 1,1 0-1,0 16 1,1-24-56,1 0 1,-1 0 0,1 0 0,1 1 0,-1-1 0,1-1 0,0 1 0,1 0 0,0 0 0,0-1 0,0 1 0,1-1 0,0 0 0,0 0 0,1-1-1,-1 1 1,1-1 0,0 0 0,1 0 0,-1-1 0,1 1 0,11 5 0,-3-2-478,0-2 0,1 0 1,-1 0-1,1-1 0,0-1 0,1-1 1,-1 0-1,0-1 0,26 0 1,6-1-4265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33.919"/>
    </inkml:context>
    <inkml:brush xml:id="br0">
      <inkml:brushProperty name="width" value="0.05" units="cm"/>
      <inkml:brushProperty name="height" value="0.05" units="cm"/>
      <inkml:brushProperty name="color" value="#004F8B"/>
    </inkml:brush>
  </inkml:definitions>
  <inkml:trace contextRef="#ctx0" brushRef="#br0">406 272 3810,'0'0'5023,"-12"0"-4278,-36-4 116,46 3-742,0 1-1,0-1 0,0 0 0,0 0 0,0 0 0,0 0 0,0 0 0,1 0 0,-1 0 0,0 0 0,1-1 0,-1 1 0,1-1 0,-1 1 0,1-1 0,0 0 0,0 1 0,0-1 1,0 0-1,-1-2 0,-11-34 991,12 34-997,-1-5-57,0 0 1,1 0 0,0 0-1,0 0 1,1 0 0,0-1 0,1 1-1,0 0 1,0 0 0,4-12-1,-3 16-57,0 0 0,0 1 0,0-1 0,0 1 0,1 0 0,0 0-1,0 0 1,0 0 0,0 0 0,1 0 0,-1 1 0,1 0 0,0 0 0,0 0 0,1 0 0,-1 0-1,0 1 1,1 0 0,-1 0 0,8-2 0,-6 2 7,0 0-1,1 1 1,-1-1-1,1 1 1,-1 0 0,1 1-1,0 0 1,-1 0-1,7 1 1,-9 0 5,-1-1 0,0 1 0,0 0 0,0 0 1,0 1-1,0-1 0,-1 0 0,1 1 0,0 0 0,0 0 0,-1 0 1,0 0-1,1 0 0,-1 0 0,0 0 0,0 1 0,0-1 0,0 1 1,0 0-1,1 3 0,4 9 28,-1-1 0,-1 1 0,0-1 1,-1 2-1,-1-1 0,0 0 0,-1 1 1,-1-1-1,0 1 0,-1-1 0,-1 1 0,0-1 1,-1 1-1,-1-1 0,0 0 0,-1 1 0,-1-2 1,0 1-1,-1-1 0,-1 1 0,0-2 0,-1 1 1,0-1-1,-1 0 0,-1-1 0,0 0 0,-20 18 1,12-12-108,0 0 0,-2-2 0,0 0 0,-1-2 0,-1 0 0,0-1 1,0-2-1,-1 0 0,-1-1 0,0-2 0,0 0 0,-1-1 0,0-2 1,0 0-1,-47 1 0,72-6 45,-1 0 1,0-1-1,0 1 1,0 0-1,0-1 1,1 1-1,-1-1 1,0 1-1,0-1 1,1 1-1,-1-1 1,0 1-1,1-1 1,-1 0-1,1 1 1,-1-1-1,1 0 1,-1 0-1,1 1 1,-1-1-1,1 0 1,0 0-1,0 0 1,-1 0-1,1 1 1,0-1-1,0 0 1,0 0-1,0 0 1,0 0-1,0 0 1,0 0-1,0 0 1,0 1-1,0-1 1,0 0-1,1 0 1,-1 0-1,0 0 1,1 1-1,0-3 1,-1 0-72,1 0 0,0 0 0,0-1 1,0 1-1,1 0 0,-1 0 0,1 0 0,-1 0 0,1 1 0,4-6 1,-1 5 87,0-1 1,1 1-1,-1 0 1,1 1-1,0-1 1,-1 1-1,1 0 1,0 1-1,0-1 1,1 1-1,-1 0 1,0 1-1,0-1 1,0 1-1,1 1 1,-1-1-1,0 1 1,0 0-1,0 0 1,8 3-1,9 5 316,0 0-1,-1 1 1,37 23 0,-49-27-228,89 46 425,-88-47-423,0 0 0,1-1 0,0 0 0,0-1 1,0-1-1,0 0 0,15 1 0,-25-5-27,0 1 1,-1-1-1,1 1 0,-1-1 1,0 0-1,1 1 0,-1-1 0,0 0 1,0 0-1,0 0 0,0 0 1,0 0-1,0-4 0,2-2-68,42-70-2156,-12 27-3302,-10 14-2139</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36.143"/>
    </inkml:context>
    <inkml:brush xml:id="br0">
      <inkml:brushProperty name="width" value="0.05" units="cm"/>
      <inkml:brushProperty name="height" value="0.05" units="cm"/>
      <inkml:brushProperty name="color" value="#004F8B"/>
    </inkml:brush>
  </inkml:definitions>
  <inkml:trace contextRef="#ctx0" brushRef="#br0">2 1 10085,'0'0'4402,"0"27"-4128,0-9-241,-1 34 423,11 99 0,-4-111-225,2-1 0,17 50 0,-19-74-198,-1-1 1,2 0-1,0 1 1,0-2 0,2 1-1,0-1 1,0-1-1,20 21 1,-27-30-33,0-1 1,0 0-1,0 0 1,1 0-1,-1 0 1,1 0-1,-1 0 1,1-1-1,-1 1 1,1-1-1,0 0 1,0 0-1,0 0 1,0 0-1,0 0 1,0-1-1,0 1 0,0-1 1,0 0-1,0 0 1,0 0-1,0 0 1,0-1-1,0 1 1,0-1-1,0 1 1,0-1-1,-1 0 1,1 0-1,0-1 1,0 1-1,-1 0 1,1-1-1,0 0 1,-1 0-1,0 0 0,1 0 1,-1 0-1,0 0 1,0 0-1,0-1 1,-1 1-1,1-1 1,2-3-1,3-5-68,-1 0-1,-1 0 1,1 0-1,-2-1 1,0 0 0,0 0-1,-1 0 1,0 0-1,1-23 1,-4-41 213,0 76 241,2 13-843,2 2 463,1 0 0,0 0 0,1-1 0,1 1 0,0-2 0,1 1 0,0-1 0,1 0 0,16 18 0,-18-24 29,-1 0 0,1-1-1,0 1 1,0-1 0,1-1 0,0 1 0,0-1 0,0-1 0,1 1 0,0-1 0,-1-1 0,1 0 0,1 0 0,-1-1 0,0 0-1,18 1 1,-22-3-51,-1 0 1,0-1-1,0 0 0,0 0 0,0 0 0,0 0 0,0-1 0,0 1 0,-1-1 0,1 0 1,0 0-1,-1-1 0,1 1 0,-1-1 0,0 1 0,0-1 0,0 0 0,0 0 0,-1-1 1,1 1-1,-1 0 0,0-1 0,0 0 0,0 1 0,0-1 0,-1 0 0,1 0 0,-1 0 1,1-4-1,2-11-162,0-1 0,-1 1 0,0 0 0,-2-35 0,2 64 162,-1 0-1,1 1 1,1-1 0,0 0-1,0-1 1,1 1-1,0-1 1,1 0 0,0 0-1,0 0 1,1-1-1,12 12 1,-13-15 46,0 1 1,1-1-1,0 0 1,0 0-1,1-1 1,14 7-1,-20-10-18,1 0 1,-1 0-1,0 0 0,0-1 0,0 1 0,0-1 1,1 1-1,-1-1 0,0 0 0,1 0 0,-1 0 1,0 0-1,0 0 0,1 0 0,-1-1 0,0 1 1,0-1-1,1 0 0,-1 1 0,0-1 0,0 0 1,0 0-1,0 0 0,0-1 0,0 1 0,-1 0 1,1-1-1,0 1 0,2-4 0,3-6-74,-1-1-1,-1 1 1,0-1-1,-1 0 1,0 0 0,-1 0-1,0 0 1,-1-1-1,-1 0 1,1-18-1,0 11 90,0 0 1,1 0-1,6-21 0,-9 41-33,0 0 0,0 0 0,0-1 0,0 1 0,0 0 0,0 0 0,0 0 0,0-1 0,0 1 0,0 0 0,0 0 0,0 0 0,1-1 0,-1 1 0,0 0 0,0 0 0,0 0 0,0-1 0,0 1 0,0 0 0,0 0 0,0 0 0,1 0 0,-1-1 0,0 1 0,0 0 0,0 0 0,0 0 0,1 0 0,-1 0 0,0 0 0,0-1 0,0 1 0,1 0 0,-1 0 0,0 0 0,0 0-1,0 0 1,1 0 0,-1 0 0,0 0 0,0 0 0,0 0 0,1 0 0,-1 0 0,0 0 0,0 0 0,0 0 0,1 0 0,-1 0 0,0 0 0,0 1 0,0-1 0,1 0 0,-1 0 0,0 0 0,0 0 0,0 0 0,0 0 0,1 1 0,-1-1 0,0 0 0,0 0 0,0 0 0,0 1 0,11 18-164,2 3 186,-12-22 64,8 5 2844,-4 11-3385,-4-8 561,34 100-262,34 125 368,-58-185-120,-1 1 0,4 95 0,-14-136-86,2 42 12,-7 73 1,3-107-13,-1 0 1,0 0-1,-1-1 0,-1 1 1,-1-1-1,0 0 0,0-1 1,-15 24-1,18-34 3,1-1 1,-1 1-1,1-1 1,-1 0-1,0 0 1,0 0-1,0 0 1,-1 0-1,1 0 1,-1-1-1,1 0 1,-1 0-1,0 0 1,0 0-1,0-1 1,0 1-1,0-1 1,0 0-1,0 0 1,0 0-1,-1-1 1,1 1-1,0-1 1,0 0-1,-1-1 1,1 1-1,0-1 1,0 0-1,-1 0 1,1 0-1,0 0 1,0-1-1,-5-2 1,1 0-24,1 0 0,-1-1 0,1 1 1,0-2-1,1 1 0,-1-1 1,1 0-1,0 0 0,0 0 0,1-1 1,0 0-1,0 0 0,1-1 1,0 1-1,-6-14 0,6 8-4,0 0 0,1 0 1,1-1-1,0 1 0,0 0 0,2-1 0,0 1 0,0-1 1,1 1-1,1-1 0,0 1 0,0 0 0,2 0 0,9-25 1,-4 20 11,0 0 1,1 0 0,1 1 0,1 1 0,1 0 0,0 1 0,0 0 0,2 1 0,21-17 0,18-10-181,40-35-1453,-40 16-4524,-34 33 192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36.975"/>
    </inkml:context>
    <inkml:brush xml:id="br0">
      <inkml:brushProperty name="width" value="0.05" units="cm"/>
      <inkml:brushProperty name="height" value="0.05" units="cm"/>
      <inkml:brushProperty name="color" value="#004F8B"/>
    </inkml:brush>
  </inkml:definitions>
  <inkml:trace contextRef="#ctx0" brushRef="#br0">455 507 7812,'0'0'5677,"2"-16"-4394,8-52-672,-10 65-586,1 0 0,-1 1 1,0-1-1,0 0 0,0 1 0,0-1 0,0 0 1,-1 1-1,1-1 0,-1 0 0,0 1 0,0-1 1,0 1-1,0-1 0,0 1 0,0 0 0,-1 0 1,1-1-1,-1 1 0,0 0 0,1 0 0,-1 0 1,-4-3-1,0 1-16,0 1 1,-1 0-1,1 0 0,-1 0 1,0 0-1,-10-1 1,5 0-14,-20-5-3,-1 2 0,-1 1-1,1 2 1,-1 1 0,1 1 0,-50 4-1,79-1 38,0 0-1,-1 0 0,1 0 0,0 0 1,-1 1-1,1-1 0,0 1 1,0 0-1,0 0 0,1 1 0,-1-1 1,0 1-1,1 0 0,0 0 1,0 0-1,-1 0 0,2 1 0,-1-1 1,0 1-1,1 0 0,0 0 1,0 0-1,0 0 0,0 0 0,0 0 1,1 0-1,0 0 0,0 1 0,-1 8 1,1-6 35,0 1 0,0-1-1,1 1 1,0-1 0,1 1 0,0-1 0,0 1 0,0-1 0,1 1 0,0-1-1,1 0 1,-1 0 0,1 0 0,1 0 0,-1 0 0,1-1 0,5 7 0,1-4-93,-1 0 1,1-1-1,1 0 1,0-1-1,0 0 0,0-1 1,1 0-1,0-1 1,0 0-1,1 0 1,-1-2-1,1 0 1,0 0-1,-1-1 1,1-1-1,0 0 1,0 0-1,26-4 1,-34 2-271,1 0 1,-1 0 0,0 0-1,0-1 1,0 0 0,0 0-1,0-1 1,0 1-1,-1-1 1,1 0 0,-1 0-1,0-1 1,1 1 0,-2-1-1,1 0 1,0 0 0,-1 0-1,0-1 1,0 1 0,0-1-1,0 0 1,-1 1-1,0-1 1,0 0 0,2-8-1,3-7-859,-2-1-1,0 1 0,-1-1 0,-1 0 0,0-26 0,-5-180 2068,-2 176 3144,-12-50-1,20 142 323,-6 42-4234,0-16 164,1-42-165,2 1-1,1 0 1,0-1-1,2 1 1,13 43 0,-14-60-99,1-1 0,0 1 0,0-1 1,0 0-1,1 0 0,1 0 0,-1-1 1,1 0-1,0 0 0,1 0 0,0-1 1,0 0-1,0 0 0,1-1 0,-1 0 1,1 0-1,1 0 0,-1-1 0,14 4 1,-5-3 9,-1 0 1,1-2 0,0 0-1,0-1 1,0 0 0,0-2-1,0 0 1,0-1-1,0 0 1,0-2 0,21-5-1,-30 7-74,-1-1 0,0-1 0,0 1 0,0-1 0,0-1 0,0 1 0,0-1 0,-1 0 0,0-1 0,0 1 0,0-1 0,0-1 1,-1 1-1,0-1 0,0 0 0,-1 0 0,1 0 0,-1 0 0,0-1 0,-1 0 0,0 0 0,0 0 0,0 0 0,-1 0 0,0-1 0,-1 1 0,2-11 0,-2 9-129,0 0-1,-1 1 1,0-1 0,0 0 0,-1 1 0,0-1-1,-4-16 1,3 23 130,1-1 1,0 1-1,0 0 0,-1-1 0,0 1 1,1 0-1,-1 0 0,0 0 0,0 0 0,0 0 1,0 1-1,0-1 0,-1 1 0,1-1 1,0 1-1,-1 0 0,1 0 0,-1 0 0,1 0 1,-1 0-1,1 1 0,-1-1 0,0 1 1,1-1-1,-1 1 0,0 0 0,0 0 0,1 0 1,-4 1-1,2 0 35,0 0-1,0 0 1,0 0 0,0 1 0,0-1-1,0 1 1,1 0 0,-1 0 0,1 0-1,-1 1 1,1-1 0,0 1-1,0 0 1,0 0 0,0 0 0,0 0-1,1 0 1,0 1 0,-1-1 0,1 1-1,0-1 1,1 1 0,-1 0 0,1 0-1,-1 0 1,1 0 0,-1 7-1,1-6 40,0 0 0,0 0-1,0 1 1,0-1 0,1 0-1,0 0 1,0 1-1,0-1 1,1 0 0,-1 1-1,2-1 1,-1 0-1,0 0 1,1 0 0,0 0-1,0 0 1,0 0 0,1 0-1,0-1 1,0 1-1,5 6 1,3-3 78,-1-1 0,1 0 1,0 0-1,0-1 0,1-1 0,0 0 1,0 0-1,17 3 0,39 5-844,-1-9-4651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38.080"/>
    </inkml:context>
    <inkml:brush xml:id="br0">
      <inkml:brushProperty name="width" value="0.05" units="cm"/>
      <inkml:brushProperty name="height" value="0.05" units="cm"/>
      <inkml:brushProperty name="color" value="#004F8B"/>
    </inkml:brush>
  </inkml:definitions>
  <inkml:trace contextRef="#ctx0" brushRef="#br0">0 0 5475,'0'0'3393,"0"161"-2208,2-77 303,6-1-479,3-2-289,-3-11 16,5-8-495,1-10-129,-2-15-96,-1-12 0,-3-12-16,-8-11-497,0-15-2448,-4-25 128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38.413"/>
    </inkml:context>
    <inkml:brush xml:id="br0">
      <inkml:brushProperty name="width" value="0.05" units="cm"/>
      <inkml:brushProperty name="height" value="0.05" units="cm"/>
      <inkml:brushProperty name="color" value="#004F8B"/>
    </inkml:brush>
  </inkml:definitions>
  <inkml:trace contextRef="#ctx0" brushRef="#br0">0 146 80,'0'0'4810,"2"-19"-2529,6-62-880,-7 78-1306,0 1 0,0-1 1,0 1-1,0-1 0,0 1 0,0 0 0,1 0 1,-1-1-1,1 1 0,0 0 0,-1 0 0,1 1 1,0-1-1,0 0 0,0 1 0,0-1 0,0 1 1,1-1-1,-1 1 0,0 0 0,1 0 1,-1 0-1,1 0 0,-1 1 0,1-1 0,-1 1 1,1-1-1,-1 1 0,1 0 0,0 0 0,-1 0 1,1 0-1,4 2 0,3-3 176,1 1-218,-1 0 1,1 1-1,-1 0 0,1 1 1,-1 0-1,0 0 0,0 1 0,0 0 1,0 1-1,0 0 0,-1 1 1,0 0-1,0 1 0,0-1 0,-1 2 1,1-1-1,-1 1 0,-1 0 1,0 1-1,0 0 0,0 0 0,-1 0 1,0 1-1,0 0 0,-1 0 1,-1 1-1,1-1 0,-2 1 0,1 0 1,-1 0-1,-1 0 0,0 0 0,0 1 1,0 12-1,-3-17-44,1 0 0,-1-1 0,-1 1 1,1-1-1,-1 1 0,0-1 0,0 1 0,-1-1 0,1 0 0,-1 0 1,0 0-1,-1-1 0,1 1 0,-1-1 0,0 0 0,0 0 0,0 0 0,-1 0 1,1-1-1,-1 1 0,0-1 0,0 0 0,0-1 0,0 1 0,-11 2 1,3 0-12,0 0 1,-1-2-1,1 0 1,0 0-1,-1-1 1,0-1-1,1 0 1,-1-1-1,0 0 1,-16-3-1,28 2-55,-1 0 0,0 0 0,0 0 0,1 0 0,-1 0 0,1-1 0,-1 1 0,1-1 0,0 0 0,-1 1 0,1-1 0,0 0 0,0 0 0,0 0 0,0-1 0,1 1 0,-1 0 0,1-1 0,-1 1 0,1-1 0,0 0 0,0 1 0,0-1 0,0 0 0,0 0 0,0-3 0,0-4-425,-1-1 0,1-1 0,1 1 0,0 0 0,2-17 0,9-26-2466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39.259"/>
    </inkml:context>
    <inkml:brush xml:id="br0">
      <inkml:brushProperty name="width" value="0.05" units="cm"/>
      <inkml:brushProperty name="height" value="0.05" units="cm"/>
      <inkml:brushProperty name="color" value="#004F8B"/>
    </inkml:brush>
  </inkml:definitions>
  <inkml:trace contextRef="#ctx0" brushRef="#br0">3 1 8852,'0'0'2983,"-1"15"-2490,0 28-11,2-1-1,1 0 1,12 56 0,-4-49-134,3 0 1,27 70 0,-34-105-321,0-1 0,1 0 0,0 0 0,0-1 0,2 1 0,-1-2 0,2 1 0,0-1 0,0-1 0,0 0 0,2 0 0,-1-1 0,17 10 0,-24-17-11,0 0 1,0 1 0,1-1-1,-1 0 1,1-1 0,-1 1-1,1-1 1,0 0 0,-1 0-1,1-1 1,0 1 0,0-1-1,0 0 1,-1 0 0,1-1-1,0 0 1,0 1 0,-1-2-1,1 1 1,7-3 0,-7 1-62,0-1 0,0 1 0,0-1 0,-1 0 1,0 0-1,0 0 0,0-1 0,0 0 0,-1 1 1,1-1-1,-1 0 0,-1-1 0,1 1 0,-1 0 1,0-1-1,2-7 0,2-6-27,0 0-1,-2 0 1,0 0-1,2-39 1,-6 58 276,3 0-225,0-1 1,0 1 0,1 0-1,-1 0 1,0 0-1,0 0 1,0 0-1,0 1 1,0-1-1,1 1 1,-1 0-1,5 3 1,5-1 75,53 8 43,1-2 0,0-4 1,81-4-1,-146-1-82,0 0 1,0-1-1,0 1 0,0-1 0,0 1 1,0-1-1,0 0 0,-1 0 0,1 0 1,0 0-1,0 0 0,-1 0 1,1 0-1,0-1 0,-1 1 0,1 0 1,-1-1-1,0 0 0,1 1 0,-1-1 1,0 0-1,0 0 0,0 1 0,0-1 1,0 0-1,-1 0 0,1 0 1,-1 0-1,1 0 0,0-4 0,1-7 78,-1 0-1,0 0 0,-2-24 1,0 18-144,1 15 51,0 1 0,0-1 0,-1 0-1,1 0 1,-1 1 0,0-1-1,0 0 1,-1 1 0,1 0-1,-1-1 1,0 1 0,1 0-1,-2-1 1,1 1 0,0 0 0,-5-4-1,1 2-8,0 0-1,0 1 0,0 0 1,0 0-1,0 0 0,-1 1 1,0 0-1,-8-2 0,-5-1-47,-1 1-1,0 1 1,0 1-1,0 1 1,-22 1-1,39 1 43,1 0-1,0 0 1,0 1 0,-1-1 0,1 1-1,0 0 1,0 0 0,0 0 0,0 1-1,0-1 1,0 1 0,0 0 0,1-1-1,-1 1 1,1 0 0,-1 1-1,1-1 1,0 0 0,-1 1 0,1-1-1,0 1 1,1 0 0,-1-1 0,0 1-1,1 0 1,0 0 0,0 0 0,0 0-1,0 0 1,0 1 0,0-1 0,1 0-1,-1 6 1,0 2 4,1-1 0,0 0 0,0 0 0,1 1 0,0-1 0,1 0 0,0 0 0,0 0 0,1 0 0,5 11 0,-1-9 28,0 0 1,1 0-1,0-1 0,1 0 0,0-1 0,1 0 0,0 0 0,0-1 0,1 0 0,0-1 0,1-1 0,13 8 1,-15-10-1,0 1 0,0-2 1,0 0-1,1 0 0,0-1 1,-1 0-1,1-1 0,0 0 1,0 0-1,1-1 0,-1-1 1,0 0-1,0-1 0,0 0 1,19-4-1,-25 3-27,-1 0-1,1-1 1,-1 1-1,1-1 1,-1 0-1,0 0 1,0 0 0,0 0-1,0-1 1,-1 0-1,5-5 1,35-55-437,-14 20 100,-21 32 263,2 1-1,-1 0 1,2 1 0,21-18-1,-27 25 127,0 0 0,0 0 0,0 0 0,1 0-1,-1 1 1,1 0 0,-1 0 0,1 0 0,0 1-1,0-1 1,-1 2 0,1-1 0,0 1-1,11 0 1,-16 1-34,1-1 1,-1 1-1,1 0 0,-1 0 0,1 0 0,-1 0 0,0 0 0,1 0 0,-1 0 1,0 1-1,0-1 0,0 0 0,0 1 0,0-1 0,0 1 0,-1-1 0,1 1 1,0-1-1,-1 1 0,1-1 0,-1 1 0,1 0 0,-1-1 0,0 1 1,0 0-1,0 0 0,0-1 0,0 3 0,-1 60 165,1-52-86,-1-3-61,0 0 0,-1 1-1,0-1 1,0 0 0,-1 0 0,0-1 0,-1 1 0,0-1-1,0 1 1,-1-1 0,0-1 0,-12 15 0,13-17-57,-1 1 0,0-1-1,0-1 1,0 1 0,-1-1 0,1 0 0,-1 0 0,0-1 0,-1 1-1,1-1 1,0-1 0,-1 1 0,0-1 0,1 0 0,-1-1-1,0 0 1,-12 1 0,19-2-41,-1 0-1,0 0 1,1 1 0,-1-1-1,0 0 1,1 0 0,-1 0-1,1 0 1,-1-1 0,0 1-1,1 0 1,-1 0-1,1 0 1,-1 0 0,0-1-1,1 1 1,-1 0 0,1-1-1,-1 1 1,1 0 0,-1-1-1,1 1 1,-1 0-1,1-1 1,0 1 0,-1-1-1,1 1 1,-1-1 0,1 1-1,0-1 1,0 0-1,-1 1 1,1-1 0,0 1-1,0-1 1,0 1 0,-1-1-1,1 0 1,0 1 0,0-1-1,0 1 1,0-1-1,0 0 1,0 1 0,0-1-1,0 0 1,1 1 0,-1-1-1,0 1 1,0-1 0,1 0-1,-1-1-80,0-32-4259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39.682"/>
    </inkml:context>
    <inkml:brush xml:id="br0">
      <inkml:brushProperty name="width" value="0.05" units="cm"/>
      <inkml:brushProperty name="height" value="0.05" units="cm"/>
      <inkml:brushProperty name="color" value="#004F8B"/>
    </inkml:brush>
  </inkml:definitions>
  <inkml:trace contextRef="#ctx0" brushRef="#br0">177 191 7363,'0'19'1972,"0"-1"-1630,10 272 5751,-6-246-5639,2 0-1,2-1 1,2 0-1,29 80 1,-40-178 355,-9-46-1237,-35-542-3422,45 643 3900,0-1-1,0 0 1,0 0-1,1 1 0,-1-1 1,0 0-1,0 1 1,1-1-1,-1 0 1,1 1-1,-1-1 0,1 0 1,-1 1-1,1-1 1,-1 1-1,1-1 1,-1 1-1,1-1 0,0 1 1,-1-1-1,1 1 1,0 0-1,-1-1 1,1 1-1,0 0 0,-1 0 1,1-1-1,0 1 1,0 0-1,-1 0 1,1 0-1,0 0 0,0 0 1,-1 0-1,1 0 1,0 0-1,0 0 1,-1 0-1,2 1 0,2 0 1,-1-1 0,0 1-1,0-1 1,0 1-1,0 0 1,0 1 0,0-1-1,0 0 1,4 4-1,-1 0-29,0 1-1,-1 0 0,0 0 0,0 0 0,-1 1 0,1-1 0,-1 1 0,-1 1 0,1-1 0,-1 0 0,-1 1 1,1-1-1,0 9 0,2 5 49,-2 0 0,-1 0-1,0 40 1,-2-56-56,-1 0 0,0 1-1,0-1 1,0 0-1,0 0 1,-1 0-1,0 0 1,0 0-1,0 0 1,0 0 0,-1-1-1,0 1 1,0-1-1,0 0 1,-1 1-1,1-2 1,-1 1 0,0 0-1,0-1 1,0 0-1,-1 0 1,1 0-1,-1 0 1,-6 2 0,-2 1-57,0-1 0,-1-1 1,1 0-1,-1-1 1,0 0-1,0-1 0,0-1 1,-17 0-1,27-1-164,0 0 0,0 0-1,-1 0 1,1-1 0,0 1-1,0-1 1,0 0 0,0-1-1,0 1 1,0-1 0,0 0-1,1 0 1,-1 0 0,1 0-1,-1 0 1,1-1 0,0 0-1,0 1 1,0-1 0,0-1-1,0 1 1,1 0-1,-1 0 1,1-1 0,0 0-1,0 1 1,0-1 0,1 0-1,-3-8 1,-7-41-4961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40.426"/>
    </inkml:context>
    <inkml:brush xml:id="br0">
      <inkml:brushProperty name="width" value="0.05" units="cm"/>
      <inkml:brushProperty name="height" value="0.05" units="cm"/>
      <inkml:brushProperty name="color" value="#004F8B"/>
    </inkml:brush>
  </inkml:definitions>
  <inkml:trace contextRef="#ctx0" brushRef="#br0">0 0 9188,'0'0'4266,"4"23"-3836,-3-17-382,40 209 1437,-35-189-1375,1 0-1,2 0 1,0-1-1,2-1 0,0 1 1,2-2-1,17 26 1,-28-47-98,0 1 1,0-1-1,0 1 0,0-1 1,0 1-1,0-1 1,1 0-1,-1 0 0,1 0 1,0-1-1,-1 1 0,1-1 1,0 1-1,0-1 1,0 0-1,0 0 0,0 0 1,0 0-1,5 0 1,-4-2 13,-1 0 0,0 0 1,0 0-1,0 0 1,0 0-1,-1-1 0,1 1 1,0-1-1,-1 0 1,1 0-1,-1 0 1,1 0-1,-1 0 0,0 0 1,0-1-1,0 1 1,0-1-1,2-4 0,9-11 2,-4 3-94,1 1 0,0 1 0,0 0 0,2 0 0,0 1 0,23-19 0,-34 31 63,0 0 0,0-1 0,0 1 1,0 0-1,0 0 0,-1 0 0,1 0 1,0 0-1,0-1 0,0 2 0,0-1 1,0 0-1,0 0 0,0 0 0,0 0 1,0 1-1,0-1 0,0 0 1,0 1-1,0-1 0,0 1 0,0-1 1,-1 1-1,2 0 0,24 21 97,-12-9-63,-8-9-11,1 0 1,0 0 0,0-1 0,0 0-1,0 0 1,0-1 0,1 1 0,-1-2 0,14 3-1,1-3 68,0-1 0,24-2 0,12 0 150,-49 3-243,0 0 0,0 1-1,0 1 1,0-1 0,0 1-1,0 1 1,-1 0-1,0 0 1,14 9 0,42 18 56,-49-26-34,0-1 1,1-1 0,0 0 0,0-1-1,0-1 1,0 0 0,0-1 0,0-1 0,0 0-1,17-4 1,-26 3 7,1 0 0,-1-1 0,1 0 0,-1 0 0,0 0 0,0-1 0,0 0 0,-1-1 0,0 1 0,1-1 0,-2 0 0,1-1 0,0 0 0,-1 0 0,0 0 0,-1 0 1,1-1-1,-1 1 0,-1-1 0,1 0 0,-1-1 0,3-8 0,-3 8-30,-1-1 0,0 0 0,0 0 1,-1 0-1,0 0 0,-1 0 0,0 0 0,0 0 1,-1 0-1,0 0 0,-1 1 0,0-1 1,0 0-1,-1 0 0,0 1 0,0 0 1,-1-1-1,0 1 0,-1 1 0,1-1 1,-2 1-1,-6-9 0,3 6-44,-1 0 1,0 1-1,0 0 1,-1 1-1,0 0 1,0 1-1,-1 0 1,0 1-1,0 0 1,0 0-1,-1 2 1,0 0-1,0 0 0,-18-2 1,21 4 38,1 0 1,-1 1-1,0 1 1,0-1-1,1 2 1,-1-1-1,0 1 1,1 1-1,-1 0 0,0 0 1,1 1-1,0 0 1,0 1-1,0 0 1,0 0-1,0 1 1,1 0-1,0 0 0,0 1 1,1 0-1,-1 0 1,1 1-1,0 0 1,1 1-1,0-1 1,0 1-1,1 0 0,0 1 1,0-1-1,-5 15 1,6-14 39,0 1 0,0 0-1,1 0 1,1 0 0,0 0 0,0 0 0,1 0 0,0 1 0,1-1 0,0 0-1,2 14 1,-1-20-124,0 0-1,0 0 0,0 1 1,1-1-1,-1 0 0,1 0 0,0 0 1,0 0-1,1 0 0,-1-1 1,1 1-1,-1-1 0,1 1 1,0-1-1,1 0 0,-1 0 0,0-1 1,1 1-1,0-1 0,-1 1 1,1-1-1,0 0 0,0-1 1,0 1-1,1-1 0,-1 1 0,0-1 1,5 0-1,40 2-4584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42.702"/>
    </inkml:context>
    <inkml:brush xml:id="br0">
      <inkml:brushProperty name="width" value="0.05" units="cm"/>
      <inkml:brushProperty name="height" value="0.05" units="cm"/>
      <inkml:brushProperty name="color" value="#004F8B"/>
    </inkml:brush>
  </inkml:definitions>
  <inkml:trace contextRef="#ctx0" brushRef="#br0">196 576 3362,'0'0'5575,"19"-14"-4241,59-45-117,-75 57-1110,0-1 0,0 1 1,0-1-1,0 0 0,-1 0 0,1 0 1,-1-1-1,0 1 0,1 0 0,-2-1 1,1 0-1,0 1 0,-1-1 0,0 0 1,0 0-1,0 0 0,0 0 0,0 0 1,-1 0-1,0 0 0,0 0 0,0 0 1,0 0-1,-2-4 0,2-6 208,-1 10-280,0-1-1,0 1 1,-1 0 0,1 0-1,-1 0 1,0 0 0,0 0 0,0 0-1,0 0 1,-1 1 0,1-1-1,-1 1 1,0 0 0,0-1-1,-1 1 1,1 1 0,0-1 0,-1 0-1,0 1 1,0 0 0,1 0-1,-1 0 1,-6-2 0,-3-1-36,0 0 1,0 1-1,0 0 1,0 1 0,-1 1-1,-18-2 1,22 4-20,-1-1 0,1 1 0,0 1 0,0 0 0,0 1 0,-19 4 0,26-4 10,-1-1 0,1 1-1,0-1 1,0 1 0,0 0 0,0 0-1,0 0 1,0 1 0,0-1-1,1 1 1,-1 0 0,1-1-1,0 1 1,0 0 0,0 0 0,0 1-1,0-1 1,1 0 0,-1 1-1,1-1 1,0 0 0,-1 7 0,1-3 8,0 0 1,0 0 0,1 1 0,0-1 0,0 0 0,0 0-1,1 0 1,1 1 0,-1-1 0,1 0 0,0 0 0,0-1-1,1 1 1,0 0 0,0-1 0,1 0 0,0 0 0,0 0-1,8 10 1,8 4 54,0-1-1,1 0 1,41 28-1,-28-23-12,12 10-13,-10-10 15,-2 2 0,-1 1 0,30 32 0,-57-52-37,1 0 0,-1 0 0,-1 1 0,1-1 0,-1 1 0,0 0 0,-1 1-1,0-1 1,0 1 0,-1 0 0,0 0 0,-1 0 0,0 0 0,0 0 0,-1 0 0,0 1 0,-1-1 0,0 1 0,-1 12 0,-1-16 3,0-1 1,0 0 0,-1 0-1,1 0 1,-1 0 0,0 0 0,0-1-1,-1 1 1,1-1 0,-1 0-1,0 0 1,0 0 0,-1-1-1,1 1 1,-1-1 0,1 0-1,-1 0 1,0-1 0,0 1 0,0-1-1,-9 2 1,-5 3 69,-1-1 0,0-2 0,0 0 0,-33 3 0,39-6-20,-1 0 18,-1 0-1,1-1 1,-29-3-1,42 3-57,-1 0 0,0-1 1,0 0-1,1 1 0,-1-1 0,0 0 1,1 0-1,-1 0 0,1 0 0,-1-1 0,1 1 1,0-1-1,-1 0 0,1 1 0,0-1 0,0 0 1,0 0-1,0 0 0,1-1 0,-1 1 1,0 0-1,1-1 0,0 1 0,0-1 0,-1 1 1,1-1-1,-1-4 0,2-1-2,-1 1-1,1 0 1,0-1-1,1 1 1,-1 0-1,2 0 1,-1-1 0,1 1-1,0 0 1,0 0-1,1 0 1,0 1-1,0-1 1,1 1-1,0-1 1,0 1 0,0 0-1,7-7 1,11-10-50,1 0 1,49-37-1,-42 36 50,51-40-44,-33 29 33,-1-3 0,69-74-1,-104 99 8,-1-2-1,0 1 1,-1-1-1,-1-1 1,0 0-1,-1 0 0,-1-1 1,0 1-1,-1-2 1,-1 1-1,-1-1 1,0 1-1,1-25 1,-5 41-11,2-32 27,-1 1 1,-5-53 0,3 76-20,0 1-1,-1-1 1,0 1 0,-1-1 0,1 1 0,-1 0 0,-1 0 0,0 1 0,0-1 0,0 1 0,-1-1-1,0 2 1,-1-1 0,1 0 0,-8-5 0,11 11-14,1-1 1,0 1-1,-1 1 1,1-1-1,-1 0 1,1 0-1,-1 0 1,0 1-1,1-1 0,-1 1 1,0-1-1,1 1 1,-1 0-1,0 0 1,0 0-1,1 0 1,-1 0-1,0 0 0,0 0 1,1 0-1,-1 1 1,0-1-1,1 1 1,-1-1-1,0 1 0,1 0 1,-1 0-1,1-1 1,-1 1-1,1 0 1,0 0-1,-1 1 1,1-1-1,0 0 0,-1 0 1,1 1-1,0-1 1,-1 2-1,-5 7-26,0 0 0,1 0 0,0 0 0,-6 14 0,3-3 50,1 1 0,1 0 0,1 0 0,1 0 0,1 1 0,1 0 0,1 0 0,1-1 1,1 1-1,0 0 0,6 31 0,-4-48-4,-1 0 1,1 1-1,0-1 1,1-1-1,0 1 1,-1 0-1,2-1 0,-1 1 1,1-1-1,-1 0 1,2 0-1,-1 0 1,9 7-1,-5-6 10,0 0-1,1-1 1,0 0-1,-1-1 1,1 0 0,1 0-1,-1-1 1,11 3 0,9-1 35,0-1 1,0-1 0,1-2 0,56-3 0,-82 2-60,-1 0 1,1-1-1,0 1 1,-1 0 0,1-1-1,-1 0 1,1 0-1,-1 0 1,1-1 0,-1 1-1,0-1 1,1 1-1,-1-1 1,0 0-1,0 0 1,-1-1 0,1 1-1,0-1 1,-1 1-1,1-1 1,-1 0 0,3-4-1,-2-1 1,0 0 1,0 1-1,-1-1 0,-1 0 0,1 0 0,-1 0 1,-1-1-1,1 1 0,-2-8 0,2 11-11,-1 0 0,0 0 0,0 0 0,-1 0 0,1 0-1,-1 0 1,0 1 0,0-1 0,-1 0 0,1 0 0,-1 1 0,0-1-1,0 1 1,-1-1 0,1 1 0,-1 0 0,0 0 0,0 0 0,-1 1-1,-3-5 1,7 8-76,0 12-379,0-6 440,1 0 1,0 0-1,0 0 0,1 0 1,0 0-1,0 0 1,0-1-1,1 1 0,0-1 1,0 1-1,0-1 1,0 0-1,1 0 1,0-1-1,0 1 0,0-1 1,1 0-1,7 6 1,-5-5 34,0 0 1,0 0 0,1-1-1,-1 0 1,1 0 0,0-1-1,1 1 1,-1-2 0,0 0-1,1 0 1,0 0 0,15 0 0,-21-2-9,0-1 0,0 0 0,0 0 0,0 0 0,0 0 0,0 0 0,-1-1 0,1 1 0,0-1 0,-1 0 0,1 0 0,-1 0 0,0 0 0,0 0 1,0 0-1,0-1 0,0 1 0,0-1 0,0 0 0,-1 1 0,2-5 0,3-4-186,0 0 1,-2 0-1,1-1 0,2-12 1,-3 5-199,-2 1 0,0-1 0,-1-33 0,-1 46 379,1 16-13,0 0-1,1-1 1,0 1 0,7 17 0,2 8 53,18 92 535,-4 2 0,-7 0 0,4 196 0,-22-319-569,1-1 0,-2 1-1,1 0 1,-1 0 0,1-1 0,-2 1-1,1-1 1,0 1 0,-1-1 0,-4 9-1,4-12 9,0 1 0,-1-1 0,1 1 0,0-1 0,-1 0 0,1 0 0,-1 0 0,0-1 0,0 1 0,0-1 0,0 1 0,0-1 0,0 0 0,0 0 0,0 0-1,0-1 1,0 1 0,0-1 0,-5 1 0,-6 0 3,1-1 0,0-1 0,-1 0 0,1 0 0,0-1 0,0-1 0,0 0 0,0-1 0,0-1 0,1 0 0,0 0 0,0-1 0,0-1 0,1 0 0,0 0 0,0-1 0,-10-10 0,14 12-14,0-1-1,1 0 0,-1 0 1,1-1-1,1 0 0,-1 0 0,2 0 1,-1-1-1,1 1 0,0-1 1,1 0-1,-1 0 0,2-1 1,0 1-1,0 0 0,0-1 0,1 0 1,1 1-1,0-1 0,0 1 1,1-1-1,0 0 0,0 1 0,6-16 1,-4 16-67,0 1 1,1 0-1,0 0 0,1 1 1,0-1-1,0 1 1,1 0-1,8-9 1,57-46-2581,-16 19-1885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43.613"/>
    </inkml:context>
    <inkml:brush xml:id="br0">
      <inkml:brushProperty name="width" value="0.05" units="cm"/>
      <inkml:brushProperty name="height" value="0.05" units="cm"/>
      <inkml:brushProperty name="color" value="#004F8B"/>
    </inkml:brush>
  </inkml:definitions>
  <inkml:trace contextRef="#ctx0" brushRef="#br0">296 137 5923,'0'0'6797,"-11"-17"-5780,-33-50-473,42 64-537,-1 1 0,0-1 0,1 1 0,-1-1 0,0 1 0,0 0 0,0 0 0,0 0 0,-1 0 0,1 1 0,-1-1-1,1 1 1,-1 0 0,1 0 0,-1 0 0,1 1 0,-1-1 0,0 1 0,1 0 0,-1 0 0,0 0 0,0 0 0,1 1 0,-7 1 0,-8 0-15,12-2 37,0 1 0,0 0 1,0 0-1,0 0 1,0 1-1,0 0 0,1 0 1,-1 1-1,1-1 0,-1 1 1,1 1-1,0-1 1,0 1-1,1-1 0,-1 1 1,1 1-1,-1-1 1,1 1-1,1-1 0,-7 11 1,7-11-4,1 0 0,-1 1-1,1-1 1,1 0 0,-1 1 0,0 0 0,1-1 0,0 1 0,0 0 0,1-1-1,-1 1 1,1 0 0,0 0 0,0 0 0,1-1 0,-1 1 0,1 0 0,0 0 0,0-1-1,1 1 1,-1-1 0,1 1 0,0-1 0,0 0 0,1 1 0,-1-1 0,5 5 0,3 1 20,0 0 1,1-1 0,0 0 0,0-1 0,1 0-1,0-1 1,1 0 0,0-1 0,18 6 0,7 1 33,1-1 1,42 6-1,-54-12-57,0-2-1,0-1 1,0-1-1,0-1 1,1-1-1,40-6 1,-63 4 1,0 0 1,0 1 0,0-2-1,0 1 1,-1 0 0,1-1 0,0 0-1,-1 0 1,0 0 0,0-1-1,0 0 1,0 1 0,-1-1-1,1-1 1,-1 1 0,0 0-1,0-1 1,-1 0 0,1 1 0,-1-1-1,0 0 1,0 0 0,-1 0-1,2-6 1,2-12 35,-2-1 1,0 1-1,-1 0 1,-2-25-1,0 43-64,0-1 22,-1-1 1,0 1 0,0 0-1,0 0 1,0 0-1,-1 0 1,0 0 0,-1 0-1,1 0 1,-1 0-1,0 1 1,0 0 0,-5-7-1,5 9-11,1 1-1,-1-1 1,0 0 0,1 0-1,-1 1 1,0 0-1,-1 0 1,1 0 0,0 0-1,-1 0 1,1 0-1,-1 1 1,1 0 0,-1 0-1,0 0 1,1 0-1,-1 0 1,0 1 0,0-1-1,0 1 1,1 0-1,-1 1 1,-4 0 0,5-1-27,1 2 0,-1-1 1,1 0-1,0 0 0,-1 1 0,1-1 1,0 1-1,0 0 0,0 0 1,0-1-1,0 1 0,0 1 1,1-1-1,-1 0 0,1 0 1,-1 1-1,1-1 0,0 0 1,0 1-1,0 0 0,0-1 1,0 1-1,1-1 0,-1 5 1,-2 7-1,1-1 1,0 1 0,1 20 0,1-28 29,0 0 0,1 1-1,0-1 1,0 0 0,1 0 0,-1 1-1,1-1 1,0 0 0,1 0 0,0-1-1,0 1 1,0 0 0,0-1 0,1 0-1,0 0 1,0 0 0,0 0-1,1-1 1,0 0 0,0 1 0,0-2-1,0 1 1,0-1 0,11 6 0,-1-3-107,1 0 1,0 0-1,0-2 1,0 0 0,0-1-1,1 0 1,-1-2-1,25 1 1,-38-2 76,0-1-1,-1 1 1,1 0-1,0-1 1,-1 1-1,1-1 1,0 0-1,-1 0 1,1 0 0,-1 0-1,0-1 1,1 1-1,-1 0 1,0-1-1,0 0 1,0 0-1,0 1 1,0-1-1,0 0 1,0-1 0,-1 1-1,1 0 1,-1 0-1,0-1 1,2-2-1,3-9-157,-1 0 0,-1 0 0,5-27-1,-7 30 110,0-1 0,1 1 0,1 0 0,7-17 0,-9 24 118,1 0 0,0 0 0,1 0 0,-1 0 0,1 1 0,0-1 0,-1 1 1,1 0-1,1 0 0,-1 1 0,0-1 0,1 1 0,5-2 0,-7 3-23,-1 0-1,0 0 1,1 0-1,-1 1 1,0-1 0,1 1-1,-1 0 1,1 0 0,-1 0-1,1 0 1,-1 0-1,1 0 1,-1 1 0,1-1-1,-1 1 1,0-1 0,1 1-1,-1 0 1,0 0-1,0 0 1,1 0 0,-1 1-1,0-1 1,0 1-1,0-1 1,-1 1 0,1 0-1,3 3 1,5 11 93,-1 0 0,-1 1 1,0 0-1,-2 0 0,10 34 0,-10-27 39,2-1 1,20 42-1,-27-64-191,0 0 0,0 0 1,-1-1-1,1 1 0,0-1 1,0 1-1,0-1 0,0 1 0,0-1 1,0 0-1,1 0 0,-1 1 0,0-1 1,0 0-1,0 0 0,0 0 1,0 0-1,0 0 0,0 0 0,0 0 1,0-1-1,0 1 0,1 0 1,-1-1-1,0 1 0,0 0 0,0-1 1,0 1-1,-1-1 0,1 0 1,0 1-1,0-1 0,0 0 0,0 1 1,0-2-1,34-27-1665,-22 13 909,0 0 0,19-34 0,-21 32 744,0 1 0,1 0-1,15-15 1,-26 35 304,1 1 0,-1 0-1,1-1 1,-1 1 0,-1 0 0,1-1 0,0 1 0,-1 0-1,0 0 1,0 0 0,0 4 0,1 5 325,0-5-476,0 0-1,1 1 1,0-1 0,1 0 0,0-1-1,0 1 1,1 0 0,0-1 0,5 8 0,23 17-1214,-29-29 590,1-1-1,0 0 0,0 0 1,0 0-1,0-1 1,0 1-1,0-1 0,6 1 1,4-1-4625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43.996"/>
    </inkml:context>
    <inkml:brush xml:id="br0">
      <inkml:brushProperty name="width" value="0.05" units="cm"/>
      <inkml:brushProperty name="height" value="0.05" units="cm"/>
      <inkml:brushProperty name="color" value="#004F8B"/>
    </inkml:brush>
  </inkml:definitions>
  <inkml:trace contextRef="#ctx0" brushRef="#br0">27 129 8260,'0'0'2129,"-25"-108"896,23 97-384,2 3-1392,0 6-1249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34.262"/>
    </inkml:context>
    <inkml:brush xml:id="br0">
      <inkml:brushProperty name="width" value="0.05" units="cm"/>
      <inkml:brushProperty name="height" value="0.05" units="cm"/>
      <inkml:brushProperty name="color" value="#004F8B"/>
    </inkml:brush>
  </inkml:definitions>
  <inkml:trace contextRef="#ctx0" brushRef="#br0">23 0 6979,'0'0'3623,"1"24"-2118,-1 14-1093,15 346 4176,-14-382-4260,-2 19-3230,1-20 2712,0-1-1,-1 1 1,1-1 0,0 1 0,-1-1-1,1 0 1,-1 1 0,1-1-1,-1 1 1,1-1 0,0 0 0,-1 0-1,1 1 1,-1-1 0,0 0 0,1 0-1,-1 0 1,1 0 0,-1 1 0,1-1-1,-1 0 1,1 0 0,-1 0 0,0 0-1,1 0 1,-1 0 0,1 0 0,-1-1-1,1 1 1,-1 0 0,1 0 0,-2-1-1,-19-5-3229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44.359"/>
    </inkml:context>
    <inkml:brush xml:id="br0">
      <inkml:brushProperty name="width" value="0.05" units="cm"/>
      <inkml:brushProperty name="height" value="0.05" units="cm"/>
      <inkml:brushProperty name="color" value="#004F8B"/>
    </inkml:brush>
  </inkml:definitions>
  <inkml:trace contextRef="#ctx0" brushRef="#br0">1 322 10149,'0'0'736,"23"2"1374,10 0-1349,137 6 2684,-148-8-3315,0-1 0,0-1-1,0-1 1,-1-1 0,1 0 0,23-10 0,-41 12-145,0 0 0,-1-1 0,1 0 0,-1 0 0,1 0 0,-1 0 0,0 0 0,0-1 0,-1 1 1,1-1-1,-1 0 0,1 0 0,-1 0 0,-1 0 0,1 0 0,0 0 0,-1 0 0,0-1 0,0 1 0,0 0 1,-1-1-1,1 1 0,-1-1 0,0 1 0,0-1 0,-2-4 0,2-3-226,-1 0-1,-1 1 1,0-1-1,-1 1 1,0 0-1,0 0 1,-1 0-1,-1 0 1,-5-10-1,5 14 79,0-1-1,-1 1 0,0 0 1,0 1-1,-1-1 0,1 1 1,-15-9-1,18 13 169,1 0 0,0 1-1,-1 0 1,1 0 0,-1-1 0,1 1 0,-1 1-1,0-1 1,1 0 0,-1 1 0,0-1 0,1 1-1,-1 0 1,0 0 0,0 0 0,1 0 0,-1 0-1,0 1 1,0-1 0,1 1 0,-1 0 0,1 0-1,-1 0 1,0 0 0,1 0 0,0 0 0,-1 1-1,1-1 1,0 1 0,-4 3 0,-3 5 153,1 1 0,0-1 0,1 1 0,0 1 0,0-1 0,1 1 0,1 0 0,-5 15 0,0 7 505,-13 66 0,16-58-359,3 1 0,1 0-1,2 0 1,9 81 0,-5-102-297,1 0 0,0 0-1,2-1 1,0 0 0,2 0 0,0-1 0,1 0-1,2 0 1,0-1 0,0-1 0,21 25-1,-13-26-930,-19-16 715,1-1 0,-1 1 0,1-1-1,0 1 1,-1-1 0,1 0 0,0 1 0,0-1-1,-1 0 1,1 1 0,0-1 0,0 0 0,0 0-1,-1 0 1,1 0 0,0 1 0,0-1 0,0 0-1,0-1 1,-1 1 0,1 0 0,0 0 0,0 0-1,0 0 1,-1-1 0,1 1 0,1-1 0,5-10-5183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45.001"/>
    </inkml:context>
    <inkml:brush xml:id="br0">
      <inkml:brushProperty name="width" value="0.05" units="cm"/>
      <inkml:brushProperty name="height" value="0.05" units="cm"/>
      <inkml:brushProperty name="color" value="#004F8B"/>
    </inkml:brush>
  </inkml:definitions>
  <inkml:trace contextRef="#ctx0" brushRef="#br0">4 227 8052,'0'0'3180,"-1"16"-2428,0-3-640,0-8-83,1 0-1,-1 0 1,1 0 0,0 0 0,0 0 0,1 0 0,-1 0 0,1 0 0,0 0 0,0 0 0,1-1 0,0 1 0,0 0 0,0-1 0,0 1 0,0-1 0,1 1 0,5 6 0,0-4-55,0 1 1,0-1 0,1-1-1,-1 1 1,1-1-1,1-1 1,-1 0 0,1 0-1,0-1 1,0 0-1,0-1 1,1 0-1,-1 0 1,1-1 0,0-1-1,-1 0 1,1 0-1,0-1 1,0 0 0,16-3-1,-23 1-59,0 0 0,0 0 1,-1 0-1,1-1 0,-1 1 0,1-1 0,-1 0 0,0 1 0,0-2 1,0 1-1,0 0 0,-1 0 0,1-1 0,-1 0 0,0 1 0,0-1 1,0 0-1,-1 0 0,1 0 0,-1 0 0,0 0 0,1-7 0,2-9-316,-1 0 0,-1 1 0,0-29 0,-2 18 15,0-8 196,0 11 4039,0 66-1722,0-31-2059,1 1 1,0-1 0,1 0-1,-1 1 1,2-1 0,-1 0-1,1 0 1,1 0-1,-1 0 1,1-1 0,1 1-1,-1-1 1,1 0 0,0-1-1,1 1 1,0-1 0,0 0-1,0 0 1,1-1-1,-1 0 1,1 0 0,1 0-1,-1-1 1,1 0 0,-1-1-1,1 1 1,0-1 0,1-1-1,-1 0 1,0 0-1,1-1 1,14 1 0,-14-1-133,-1 0 0,1-1 0,0 0 0,0 0 0,16-4-1,-22 3 36,1 0 0,-1-1 0,0 1 0,0-1 0,1 1 0,-1-1 0,0 0 0,-1-1 0,1 1 0,0 0 0,-1-1 0,1 1 0,-1-1 0,0 0 0,0 0 0,4-6 0,2-8-106,0-1 1,-1-1-1,-1 1 1,0-1-1,4-30 0,-3 16 367,-7 32-218,0 1 0,0-1 0,1 1 1,-1 0-1,0-1 0,0 1 0,1 0 0,-1-1 0,0 1 1,0 0-1,1-1 0,-1 1 0,0 0 0,1-1 1,-1 1-1,0 0 0,1 0 0,-1-1 0,1 1 0,-1 0 1,0 0-1,1 0 0,-1 0 0,1 0 0,-1 0 1,1-1-1,-1 1 0,0 0 0,1 0 0,-1 0 1,1 0-1,-1 1 0,1-1 0,-1 0 0,0 0 0,1 0 1,-1 0-1,1 0 0,-1 0 0,0 1 0,1-1 1,-1 0-1,0 0 0,1 1 0,-1-1 0,0 0 1,1 0-1,-1 1 0,0-1 0,1 0 0,-1 1 0,0-1 1,1 1-1,21 21 789,-18-19-747,6 6-41,0 0 1,1 0 0,1-2 0,-1 1-1,1-1 1,0-1 0,1 0 0,0-1-1,0 0 1,0-1 0,0 0 0,1-1-1,-1-1 1,1 0 0,14 0 0,-15-2-1,-1 0 0,1-1 1,-1-1-1,1 1 0,-1-2 0,0 0 1,1 0-1,-2-1 0,1-1 1,0 0-1,-1 0 0,0-2 1,0 1-1,-1-1 0,1 0 0,14-15 1,-22 18-21,1 1 0,-1-1 0,0 0 0,0 0 0,0 0 1,-1-1-1,0 1 0,1-1 0,-2 0 0,1 1 0,0-1 0,-1 0 0,0 0 1,0 0-1,0 0 0,-1 0 0,0 0 0,0 0 0,0 0 0,0 0 0,-1 0 1,0 0-1,0 0 0,0 0 0,-3-5 0,3 6 4,-1 0 0,0 0 0,-1 0 0,1 1 0,-1-1 0,1 1 0,-1 0 0,0 0 0,0 0 0,0 0 0,-1 0 0,1 1 0,-1-1 0,1 1 0,-1 0 0,0 0 0,0 0 0,0 1 0,0-1 0,0 1 0,0 0 0,-1 0-1,1 1 1,0-1 0,0 1 0,-1 0 0,1 0 0,0 0 0,-7 2 0,7-1 39,1 0-1,-1 0 1,1 0 0,0 1-1,0-1 1,-1 1-1,1 0 1,0 0-1,1 0 1,-1 0-1,0 0 1,1 1 0,-1-1-1,1 1 1,-1 0-1,1 0 1,0 0-1,0 0 1,1 0 0,-1 0-1,1 0 1,-1 1-1,1-1 1,0 0-1,0 1 1,1-1-1,-1 1 1,1-1 0,-1 1-1,1 0 1,1 3-1,-2 0 52,1 0-1,0 0 0,1 0 0,0 0 1,0 0-1,0 0 0,1 0 1,0 0-1,0-1 0,1 1 0,0-1 1,0 1-1,1-1 0,-1 0 1,6 5-1,4 2 59,1-1 0,1 0 0,0-2 0,0 1 0,1-2 0,0 0 0,1-1 0,33 11 0,10-2-287,80 14 0,-84-21-580,-51-8-370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50.258"/>
    </inkml:context>
    <inkml:brush xml:id="br0">
      <inkml:brushProperty name="width" value="0.05" units="cm"/>
      <inkml:brushProperty name="height" value="0.05" units="cm"/>
      <inkml:brushProperty name="color" value="#004F8B"/>
    </inkml:brush>
  </inkml:definitions>
  <inkml:trace contextRef="#ctx0" brushRef="#br0">0 7 592,'0'0'9554,"4"-6"-8595,-4 6-952,0 0-1,0 0 1,0 0 0,0 1 0,0-1 0,0 0-1,0 0 1,0 0 0,0 0 0,0 0 0,0 0-1,0 0 1,0 0 0,0 1 0,0-1 0,0 0-1,0 0 1,0 0 0,0 0 0,0 0 0,0 0-1,0 0 1,1 0 0,-1 0 0,0 0 0,0 1-1,0-1 1,0 0 0,0 0 0,0 0 0,0 0-1,0 0 1,0 0 0,1 0 0,-1 0 0,0 0-1,0 0 1,0 0 0,0 0 0,0 0 0,0 0-1,0 0 1,1 0 0,-1 0 0,0 0-1,0 0 1,0 0 0,0 0 0,0 0 0,0 0-1,0 0 1,0 0 0,1 0 0,-1-1 0,0 1-1,0 0 1,0 0 0,0 0 0,0 0 0,0 0-1,0 0 1,0 0 0,0 0 0,0 0 0,11 119 2298,-9-82-1834,1-1 1,2 0-1,1 0 0,1 0 0,17 43 1,-20-64-251,0-1-903,0-7-5044,-7-12 1860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50.653"/>
    </inkml:context>
    <inkml:brush xml:id="br0">
      <inkml:brushProperty name="width" value="0.05" units="cm"/>
      <inkml:brushProperty name="height" value="0.05" units="cm"/>
      <inkml:brushProperty name="color" value="#004F8B"/>
    </inkml:brush>
  </inkml:definitions>
  <inkml:trace contextRef="#ctx0" brushRef="#br0">1 80 3282,'0'0'9209,"9"-11"-8542,-4 5-626,-2 1-32,0 1 0,0 0-1,1 0 1,0 0-1,-1 0 1,1 0-1,1 1 1,-1 0-1,0 0 1,1 0-1,0 0 1,0 1-1,-1 0 1,1 0-1,1 0 1,-1 1-1,10-3 1,79-2 699,110 7 0,-184 0-590,0 1 0,0 1 0,-1 1 0,1 0 0,-1 2 0,0 0 0,0 1 0,24 13 0,-36-16-115,1 0-1,0 0 1,-1 1 0,0 0-1,0 1 1,-1 0 0,0 0-1,0 0 1,0 0 0,0 1-1,-1 0 1,0 0 0,-1 1 0,0 0-1,0-1 1,0 1 0,-1 0-1,0 1 1,-1-1 0,0 1-1,2 14 1,-4-19-2,0 0 1,0 0-1,0 1 0,-1-1 1,1 0-1,-1 1 1,0-1-1,-1 0 0,1 0 1,-1 0-1,1 0 0,-1 0 1,0 0-1,-1-1 0,1 1 1,-1-1-1,-4 6 1,1-4 13,-1 1 1,1 0-1,-1-1 1,-1-1-1,1 1 1,-1-1-1,0 0 1,-10 3-1,-12 2-42,0-1 0,0-2 0,-59 6 0,-134-8-1080,166-4-1518,19 1-3533,67-4 102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51.294"/>
    </inkml:context>
    <inkml:brush xml:id="br0">
      <inkml:brushProperty name="width" value="0.05" units="cm"/>
      <inkml:brushProperty name="height" value="0.05" units="cm"/>
      <inkml:brushProperty name="color" value="#004F8B"/>
    </inkml:brush>
  </inkml:definitions>
  <inkml:trace contextRef="#ctx0" brushRef="#br0">440 116 7571,'0'0'6406,"-8"-17"-5726,-27-52-325,33 66-341,0 1 0,0 0 0,0 0 0,0-1 0,0 2 0,0-1 0,-1 0 0,1 0 0,-1 1 0,1-1 0,-1 1 0,1 0 0,-1 0 0,0 0 0,0 0 0,1 0 0,-1 0 0,0 1 0,0 0 0,0-1 0,0 1 0,0 0 0,0 0 1,0 1-1,0-1 0,0 1 0,-2 0 0,-11 0-17,3 0 3,-1 1 0,1 0 0,0 0 0,0 1 0,1 1 1,-1 0-1,1 1 0,-1 1 0,1-1 0,1 2 0,-1 0 0,1 0 1,1 1-1,-1 0 0,-10 12 0,11-11 57,1 1 0,0 0 0,0 1 0,1 0 1,0 0-1,1 1 0,1 0 0,0 0 0,0 0 0,1 1 0,1 0 0,0 0 1,1 0-1,-3 25 0,5-28 2,0-1 0,1 1 0,1 0 0,0-1 0,0 1 0,0 0 0,2-1 0,-1 1 0,1-1 0,0 0 0,1 0 0,0 0 0,1-1 0,-1 1 0,2-1 0,-1 0 0,1 0 0,0-1 0,1 0 0,0 0 0,0 0 0,0-1 0,1 0 0,0 0 0,14 7 0,-9-5-7,1 0 1,0-1-1,1-1 1,-1 0-1,1 0 1,0-2-1,0 0 1,1-1-1,-1 0 1,1-1-1,17 0 0,-31-3-68,-1 1 0,0 0 0,1-1-1,-1 1 1,0-1 0,1 0 0,-1 1 0,0-1-1,0 0 1,0 0 0,0 0 0,0 0-1,1 0 1,-2 0 0,1 0 0,0 0-1,0 0 1,0 0 0,0-1 0,-1 1-1,1 0 1,-1 0 0,1-1 0,-1 1-1,1-1 1,-1 1 0,0 0 0,1-1-1,-1 1 1,0-1 0,0 1 0,-1-3-1,2-2-144,-1 0 0,0 0-1,-1 0 1,1 0-1,-1 0 1,0 0-1,-3-7 1,0 6-14,0 0 0,-1 0 0,0 0 0,0 1 0,-1-1 0,1 1 0,-1 0 1,-1 1-1,1 0 0,-1 0 0,0 0 0,0 1 0,-11-5 0,-40-31 578,104 38 1221,73 1 21,-57 0-2058,0 1-3535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53.051"/>
    </inkml:context>
    <inkml:brush xml:id="br0">
      <inkml:brushProperty name="width" value="0.05" units="cm"/>
      <inkml:brushProperty name="height" value="0.05" units="cm"/>
      <inkml:brushProperty name="color" value="#004F8B"/>
    </inkml:brush>
  </inkml:definitions>
  <inkml:trace contextRef="#ctx0" brushRef="#br0">0 442 3394,'0'0'6704,"1"4"-6016,5 20 6045,7-30-5692,9-23-953,-1-1 0,-2-1-1,-1 0 1,-1-2 0,22-62-1,25-47-12,-60 135-100,-1 1 1,1-1-1,1 1 1,-1 0-1,1 0 1,0 1 0,0-1-1,12-8 1,-15 13 17,0 0 0,0-1 0,0 1 0,0 0 0,0 1 0,1-1 0,-1 0 0,0 1 0,0-1 1,1 1-1,-1 0 0,1-1 0,-1 1 0,0 0 0,1 1 0,-1-1 0,0 0 0,1 1 0,-1-1 0,0 1 1,0 0-1,1 0 0,-1-1 0,0 2 0,0-1 0,0 0 0,0 0 0,0 1 0,0-1 0,0 1 0,-1-1 0,3 3 1,17 20 33,0 1 0,-2 1 0,0 0 1,-2 2-1,-1 0 0,18 44 1,-13-27 116,44 68 1,-60-107-560,-19-3-7964,-16-3 2606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53.381"/>
    </inkml:context>
    <inkml:brush xml:id="br0">
      <inkml:brushProperty name="width" value="0.05" units="cm"/>
      <inkml:brushProperty name="height" value="0.05" units="cm"/>
      <inkml:brushProperty name="color" value="#004F8B"/>
    </inkml:brush>
  </inkml:definitions>
  <inkml:trace contextRef="#ctx0" brushRef="#br0">0 36 8676,'0'0'7123,"23"-6"-6530,8 5 239,8-3-80,9 0-400,2 0-176,-1 1-176,-1 1 0,-2 0-560,-3 0-768,-8-2-1330,-6 1-2080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53.738"/>
    </inkml:context>
    <inkml:brush xml:id="br0">
      <inkml:brushProperty name="width" value="0.05" units="cm"/>
      <inkml:brushProperty name="height" value="0.05" units="cm"/>
      <inkml:brushProperty name="color" value="#004F8B"/>
    </inkml:brush>
  </inkml:definitions>
  <inkml:trace contextRef="#ctx0" brushRef="#br0">1 1 4818,'0'0'8810,"1"3"-8448,6 61 707,-2-1 0,-5 97-1,0-26-493,1-26-561,-1-62-7034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54.578"/>
    </inkml:context>
    <inkml:brush xml:id="br0">
      <inkml:brushProperty name="width" value="0.05" units="cm"/>
      <inkml:brushProperty name="height" value="0.05" units="cm"/>
      <inkml:brushProperty name="color" value="#004F8B"/>
    </inkml:brush>
  </inkml:definitions>
  <inkml:trace contextRef="#ctx0" brushRef="#br0">228 0 5042,'0'0'6257,"0"0"-6238,1 0 0,-1 0 0,0 0 0,1 0 1,-1 1-1,0-1 0,1 0 0,-1 0 0,0 0 1,1 0-1,-1 0 0,0 0 0,1 0 1,-1 1-1,0-1 0,1 0 0,-1 0 0,0 0 1,1 1-1,-1-1 0,0 0 0,0 0 1,1 1-1,-1-1 0,0 0 0,0 1 0,0-1 1,0 0-1,1 1 0,-1-1 0,0 0 1,0 1-1,0-1 0,0 0 0,0 1 0,0-1 1,0 0-1,0 1 0,0-1 0,0 0 1,0 1-1,0-1 0,0 1 0,22 91 1850,19 157 0,-26-138-1293,-54-136-828,-74-37 0,105 58 227,0 0 0,0 1 0,-1 0 0,1 0 0,-1 1 0,1 0 0,-1 1 0,0-1 0,0 2 0,0-1 0,0 1 0,0 1 0,-9 1 0,16-1 31,0 1 0,0 0 0,0-1 0,0 1 0,0 0 0,0 0 0,1 0 0,-1 0 0,1 0 0,-1 0 0,1 0 0,0 1 0,0-1 0,0 0 0,0 1 0,0-1 0,0 1 0,1-1 0,-1 1 0,1 3 0,-5 54 682,5-56-661,1-1-1,-1 1 0,1 0 1,-1-1-1,1 1 1,0-1-1,1 0 0,-1 1 1,0-1-1,1 0 1,0 0-1,0 0 0,0 0 1,0 0-1,0 0 1,1 0-1,-1-1 0,1 1 1,0-1-1,0 0 1,0 0-1,0 0 1,0 0-1,0 0 0,0-1 1,0 1-1,1-1 1,-1 0-1,1 0 0,-1 0 1,5 0-1,13 3-82,1-1 0,0-1 0,43-1 0,-42-2-293,-13 2-539,0-2-1,0 1 0,0-1 0,0-1 0,-1 0 1,15-4-1,14-13-6795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54.912"/>
    </inkml:context>
    <inkml:brush xml:id="br0">
      <inkml:brushProperty name="width" value="0.05" units="cm"/>
      <inkml:brushProperty name="height" value="0.05" units="cm"/>
      <inkml:brushProperty name="color" value="#004F8B"/>
    </inkml:brush>
  </inkml:definitions>
  <inkml:trace contextRef="#ctx0" brushRef="#br0">236 1 8900,'0'0'961,"121"65"1135,-70-11-623,-5 17-496,-9 15-145,-14 13-384,-15 7-80,-8 0-192,-10-9-64,-27-8-47,-15-8-1,-14-5-64,-9-5-561,-12-10-1296,-6-12-976,-9-16-672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34.616"/>
    </inkml:context>
    <inkml:brush xml:id="br0">
      <inkml:brushProperty name="width" value="0.05" units="cm"/>
      <inkml:brushProperty name="height" value="0.05" units="cm"/>
      <inkml:brushProperty name="color" value="#004F8B"/>
    </inkml:brush>
  </inkml:definitions>
  <inkml:trace contextRef="#ctx0" brushRef="#br0">1 282 4386,'0'0'7793,"22"-2"-6747,168-11 386,-175 12-1381,0 1-1,0-2 0,0 0 0,-1-1 0,29-9 1,-38 9-55,0 0 0,0 1 0,0-2 0,0 1 0,0 0 1,0-1-1,-1 0 0,0 0 0,0 0 0,0-1 0,0 0 1,-1 1-1,1-1 0,-1 0 0,-1-1 0,1 1 0,3-11 0,-1-1-106,-2 0-1,0 0 1,0 0-1,-2 0 0,0-1 1,-2-18-1,1 13 1627,0 31-1094,-19 263 3507,19-106-3115,6-132-1339,2-20-2343,5-7-6134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55.444"/>
    </inkml:context>
    <inkml:brush xml:id="br0">
      <inkml:brushProperty name="width" value="0.05" units="cm"/>
      <inkml:brushProperty name="height" value="0.05" units="cm"/>
      <inkml:brushProperty name="color" value="#004F8B"/>
    </inkml:brush>
  </inkml:definitions>
  <inkml:trace contextRef="#ctx0" brushRef="#br0">347 40 112,'0'0'9180,"-7"-7"-8414,4 4-734,0 0-1,0 1 1,0-1-1,0 0 1,0 1 0,0 0-1,-1 0 1,1 0-1,-1 0 1,0 0 0,1 1-1,-1 0 1,0 0-1,0 0 1,0 0 0,0 0-1,0 1 1,0 0-1,0 0 1,0 0-1,0 0 1,0 0 0,0 1-1,0 0 1,1 0-1,-1 0 1,0 0 0,0 1-1,1-1 1,-1 1-1,-3 2 1,-6 6 115,0 1 0,1 0-1,0 0 1,1 1 0,0 1 0,1 0 0,1 0-1,0 1 1,-11 23 0,3-1 207,1 0-1,-19 71 1,26-75-285,2 1-1,1 0 1,1 0-1,2 0 0,2 1 1,3 48-1,0-65-55,1-1-1,0 0 1,1 0 0,0 0-1,1-1 1,1 1-1,1-1 1,0-1-1,1 1 1,0-1 0,1 0-1,1-1 1,0 0-1,1-1 1,13 12 0,-5-8-165,1-1 0,1 0 0,0-2 1,0-1-1,2 0 0,-1-2 0,25 8 1,-18-9-1602,0-1 0,58 8 0,-12-10-6053</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57.512"/>
    </inkml:context>
    <inkml:brush xml:id="br0">
      <inkml:brushProperty name="width" value="0.05" units="cm"/>
      <inkml:brushProperty name="height" value="0.05" units="cm"/>
      <inkml:brushProperty name="color" value="#004F8B"/>
    </inkml:brush>
  </inkml:definitions>
  <inkml:trace contextRef="#ctx0" brushRef="#br0">1 105 7171,'0'0'3594,"7"18"-2762,4 7-389,0-1-1,1 0 1,2-1-1,0 0 1,1-1-1,32 34 1,-40-48-278,1-1 0,1 0 0,-1 0 0,1-1 0,0 0 0,0 0 0,1-1 0,0 0 0,0-1 0,0 0 1,0-1-1,1 0 0,-1 0 0,1-1 0,21 1 0,-31-3-135,0-1 0,1 1 0,-1-1 1,0 1-1,0-1 0,0 0 0,0 1 0,0-1 0,0 0 0,0 0 1,0 0-1,0 0 0,-1 0 0,1 0 0,0 0 0,0 0 1,-1 0-1,1 0 0,-1 0 0,1 0 0,-1-1 0,0 1 1,1 0-1,-1 0 0,0 0 0,0-1 0,1 1 0,-1 0 0,-1-2 1,4-44-14,-3 43-11,0-9-177,-2-1-1,0 0 0,0 1 0,-1 0 1,-1-1-1,0 1 0,0 0 0,-2 1 1,0-1-1,0 1 0,-11-15 0,6 11 10,-1 0-1,-1 1 1,0 1-1,-1 0 1,0 1-1,-2 0 0,-22-15 1,36 27 160,-1-1-3,0 0 0,0 0 1,0 0-1,0 1 0,-1-1 0,1 1 0,0 0 0,-1-1 0,1 2 0,-5-2 0,7 22-531,2-7 578,1-1 0,0 1 0,1-1 0,1 1 0,0-1 0,0 0 0,1-1 0,0 1 0,1-1 0,1 0 0,0 0 0,0-1 0,1 0 0,0 0 0,1-1 0,0 0 0,0 0 0,14 8 0,-1 1 44,1-2-1,1-1 0,1-1 0,-1-1 1,2-1-1,0-1 0,38 10 0,-50-18-7,-1 0-1,1-1 0,0-1 1,-1 0-1,21-1 0,-32 0-54,0-1-1,-1 0 1,1 1-1,0-1 1,-1 0-1,1 0 0,-1 0 1,1 0-1,-1 0 1,1 0-1,-1 0 0,0-1 1,0 1-1,1 0 1,-1-1-1,0 1 0,0-1 1,0 1-1,-1-1 1,1 0-1,0 1 1,-1-1-1,1 0 0,-1 1 1,1-1-1,-1 0 1,0 0-1,1 0 0,-1 1 1,0-1-1,-1-3 1,-1-64 36,2 66-81,-3-13 22,0 0-1,-11-30 0,10 34-116,-1-1 1,2 0-1,0 0 1,1 0-1,-1-18 1,2 31 20,1-1 0,0 1 0,0-1 0,0 0 0,0 1 0,0-1 0,0 1 0,0-1 0,0 0 0,0 1 0,0-1 0,0 1 0,0-1 0,1 0 0,-1 1 0,0-1 0,0 1 0,1-1 0,-1 1 0,0-1 0,0 1 0,1-1 0,-1 1 0,1-1 0,-1 1 0,0 0 0,1-1 0,-1 1 0,1-1 0,-1 1 0,1 0 0,-1 0 0,1-1 0,0 1 0,-1 0 0,1 0 0,-1 0 0,1-1 0,-1 1 0,1 0 0,0 0 0,-1 0 0,1 0 0,0 0 0,24-2-5554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57.950"/>
    </inkml:context>
    <inkml:brush xml:id="br0">
      <inkml:brushProperty name="width" value="0.05" units="cm"/>
      <inkml:brushProperty name="height" value="0.05" units="cm"/>
      <inkml:brushProperty name="color" value="#004F8B"/>
    </inkml:brush>
  </inkml:definitions>
  <inkml:trace contextRef="#ctx0" brushRef="#br0">405 218 8788,'0'0'2129,"-1"-16"-1497,1 12-654,0-14 427,-2 0 0,0 0 0,-1 0 0,-6-19 0,8 32-356,0 0-1,-1 1 1,0-1-1,0 1 1,0-1-1,0 1 1,-1 0-1,0 0 1,0 0-1,0 0 1,0 0-1,0 0 1,-1 1-1,0 0 1,1 0-1,-1 0 1,0 0-1,-1 0 1,1 1-1,0 0 1,-1 0-1,0 0 1,-6-2-1,1 3-65,-1 0-1,1 0 1,0 1 0,0 1-1,0-1 1,0 2 0,0-1-1,0 1 1,0 1 0,1 0-1,-1 0 1,1 1 0,0 0-1,0 0 1,0 1 0,0 1-1,1-1 1,0 1 0,0 1-1,1 0 1,-1 0 0,1 0-1,1 1 1,-8 10 0,5-5 93,0 1 1,1-1 0,0 1 0,1 0-1,1 1 1,0 0 0,1 0 0,1 0-1,0 1 1,1-1 0,1 1-1,0 0 1,1 0 0,2 29 0,1-36-31,0 0 0,1 0 0,0 1 0,0-1 0,0-1 0,1 1 0,1-1 0,0 1 0,0-1 0,0 0 0,1-1 0,0 0 0,1 0 0,-1 0 0,1 0 0,1-1 0,-1 0 0,1-1 0,0 0 0,0 0 0,17 7 0,-3-3 36,-1-1 0,2-1 0,-1-1 0,1 0-1,0-2 1,0-1 0,43 1 0,-65-4-81,1 0-1,-1 0 1,1 0-1,-1 0 1,1-1-1,-1 1 1,1 0-1,-1-1 1,1 1-1,-1-1 1,1 1-1,-1-1 1,0 0-1,1 0 1,-1 1-1,0-1 1,0 0-1,1 0 1,-1 0-1,0 0 1,0-1-1,0 1 0,0 0 1,0 0-1,1-3 1,-1 1-18,0-1-1,0 1 1,0-1 0,-1 0-1,1 1 1,-1-1 0,0 0-1,0 1 1,0-1 0,-1-5-1,-1-4-27,-1 0-1,0 0 1,-1 1-1,0-1 1,-9-16-1,10 25 18,-9-24 118,12 28-92,0-1 0,0 1 0,-1-1 1,1 1-1,0-1 0,0 0 0,0 1 0,0-1 1,0 1-1,0-1 0,0 1 0,0-1 1,1 1-1,-1-1 0,0 1 0,0-1 1,0 1-1,1-1 0,-1 1 0,0-1 1,0 1-1,1-1 0,-1 1 0,0-1 1,1 1-1,-1-1 0,1 1 0,-1 0 1,0-1-1,1 1 0,-1 0 0,1-1 1,-1 1-1,1 0 0,-1 0 0,1 0 0,-1-1 1,1 1-1,-1 0 0,1 0 0,0 0 1,-1 0-1,1 0 0,-1 0 0,1 0 1,0 0-1,28 0-1513,9 0-2362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58.293"/>
    </inkml:context>
    <inkml:brush xml:id="br0">
      <inkml:brushProperty name="width" value="0.05" units="cm"/>
      <inkml:brushProperty name="height" value="0.05" units="cm"/>
      <inkml:brushProperty name="color" value="#004F8B"/>
    </inkml:brush>
  </inkml:definitions>
  <inkml:trace contextRef="#ctx0" brushRef="#br0">1 485 5234,'0'0'12195,"4"-16"-11709,19-57-479,2 1-1,4 2 1,60-107 0,-86 172-20,30-41-8,-31 43 17,0 1-1,0 0 1,0 0 0,1 0 0,-1 1 0,0-1 0,1 0 0,-1 1 0,1-1-1,-1 1 1,1 0 0,-1 0 0,1 0 0,0 0 0,0 1 0,5-1 0,-6 1-8,0 1 1,0 0-1,0 0 1,0 0 0,0 1-1,0-1 1,0 1 0,0-1-1,0 1 1,-1-1-1,1 1 1,0 0 0,-1 0-1,0 0 1,1 0 0,-1 0-1,0 0 1,0 0 0,0 0-1,0 0 1,0 0-1,0 4 1,3 3 22,143 323 1597,-146-331-1623,2 5-76,-1 0 0,0 0 0,0 0 0,0 0 0,-1 0-1,0 0 1,1 10 0,-3-16-18,1 1-1,0-1 1,0 1-1,-1-1 1,1 1-1,0-1 0,0 1 1,-1-1-1,1 1 1,-1-1-1,1 1 1,0-1-1,-1 1 1,1-1-1,-1 0 1,1 1-1,-1-1 1,1 0-1,-1 0 1,1 1-1,-1-1 1,1 0-1,-1 0 1,0 0-1,1 0 0,-1 0 1,1 1-1,-1-1 1,1 0-1,-1 0 1,0 0-1,1-1 1,-1 1-1,1 0 1,-1 0-1,0 0 1,1 0-1,-2-1 1,-4 1-1041,-31 0-4068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58.879"/>
    </inkml:context>
    <inkml:brush xml:id="br0">
      <inkml:brushProperty name="width" value="0.05" units="cm"/>
      <inkml:brushProperty name="height" value="0.05" units="cm"/>
      <inkml:brushProperty name="color" value="#004F8B"/>
    </inkml:brush>
  </inkml:definitions>
  <inkml:trace contextRef="#ctx0" brushRef="#br0">0 313 7555,'0'0'7839,"24"2"-6110,419 37 183,-307-29-4814,-45-7-2856,-88-3 5577,1-1 0,0 1 0,0-1-1,-1 0 1,1 0 0,0 0-1,-1-1 1,1 1 0,-1-1 0,0 0-1,1 0 1,-1 0 0,0 0 0,0 0-1,0-1 1,3-4 0,30-18 1939,-30 30 3808,-1 17-5842,-4-18 890,7 39 821,2 14-332,32 99 1,-71-224-1370,18 46 15,1 0 1,1-1 0,-10-44 0,12 30 60,2-1 1,2 0-1,2 1 1,1-1 0,7-54-1,-6 87 202,0 0 0,0-1 0,1 1-1,0-1 1,0 1 0,0 0 0,0 0 0,1 0 0,0 1 0,0-1-1,0 0 1,1 1 0,0 0 0,-1 0 0,1 0 0,6-4 0,-4 4 38,1 0 0,0 0-1,0 1 1,0 0 0,0 0 0,1 0 0,-1 1 0,1 1 0,-1-1 0,14 0 0,-7 1 33,0 1 0,1 1 0,-1 0 0,0 1 0,0 0 0,0 1 0,0 1 0,-1 0 0,1 1 0,-1 0 0,0 1 0,16 10 0,-18-8-62,-1 0-1,0 0 1,-1 1-1,0 0 1,0 0-1,-1 1 1,0 1-1,0-1 1,-2 1-1,1 0 1,4 12-1,-9-18-18,0-1 0,0 1-1,-1-1 1,0 1 0,0 0-1,0 0 1,0-1 0,-1 1-1,0 0 1,0 0-1,0 0 1,-1-1 0,1 1-1,-1 0 1,0 0 0,-1-1-1,1 1 1,-1-1 0,0 1-1,0-1 1,0 0 0,0 1-1,-1-1 1,0-1 0,0 1-1,0 0 1,0-1-1,-1 1 1,1-1 0,-1 0-1,-8 5 1,-1 1-8,-1-1-1,-1-1 1,0-1-1,0 0 1,0 0 0,0-2-1,-29 6 1,4-5-1360,-79 1 0,112-6 729,0 0-1,0 0 0,-1 0 0,1-1 0,0 0 0,0 0 1,0-1-1,0 0 0,0 0 0,0-1 0,-10-5 0,-9-15-7104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1:59.223"/>
    </inkml:context>
    <inkml:brush xml:id="br0">
      <inkml:brushProperty name="width" value="0.05" units="cm"/>
      <inkml:brushProperty name="height" value="0.05" units="cm"/>
      <inkml:brushProperty name="color" value="#004F8B"/>
    </inkml:brush>
  </inkml:definitions>
  <inkml:trace contextRef="#ctx0" brushRef="#br0">0 0 10949,'0'0'3762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42:46.681"/>
    </inkml:context>
    <inkml:brush xml:id="br0">
      <inkml:brushProperty name="width" value="0.05" units="cm"/>
      <inkml:brushProperty name="height" value="0.05" units="cm"/>
      <inkml:brushProperty name="color" value="#004F8B"/>
    </inkml:brush>
  </inkml:definitions>
  <inkml:trace contextRef="#ctx0" brushRef="#br0">324 427 224,'0'0'3191,"-21"-15"-2324,-67-46-299,84 58-494,0 1 0,0-1 0,-1 1 1,1-1-1,0 1 0,-1 0 0,0 1 0,1-1 0,-1 1 0,0 0 0,0 0 0,0 1 0,1-1 0,-1 1 0,0 0 0,0 0 0,-6 1 1,-10 1 187,17-2-195,0 1 1,-1 0-1,1-1 1,0 1 0,1 1-1,-1-1 1,0 1 0,0-1-1,0 1 1,1 0-1,-1 0 1,1 1 0,0-1-1,0 1 1,0 0 0,0-1-1,0 1 1,0 1-1,1-1 1,-1 0 0,1 1-1,0-1 1,0 1 0,-2 6-1,0-1 224,0 0 0,1 0 1,0 0-1,1 1 0,0-1 0,1 1 0,0 0 0,0 0 1,1 12-1,1-20-238,0 0 0,0 0 0,0-1 0,0 1 0,0 0 0,0 0 0,1-1 0,-1 1 1,1-1-1,-1 0 0,1 1 0,-1-1 0,1 0 0,0 0 0,-1 0 0,1 0 0,0 0 0,0 0 0,0 0 0,0-1 1,0 1-1,0-1 0,0 1 0,0-1 0,0 0 0,0 0 0,0 0 0,4 0 0,2 0 90,1 1-1,-1-1 0,1-1 0,-1 0 1,17-3-1,-16 0-92,-1 0 1,1 0-1,-1-1 1,0 0-1,0 0 0,0-1 1,13-13-1,-17 15-64,0 1 0,0-1 0,0-1-1,-1 1 1,0 0 0,0-1 0,0 0 0,-1 0-1,1 0 1,-1 0 0,0 0 0,-1 0 0,1 0-1,-1-1 1,1-6 0,-2 12 49,2 2-198,0 0 97,0 1-1,0 0 1,0-1-1,-1 1 1,1 0-1,-1 0 1,0 0 0,2 4-1,-1-2 43,16 32 43,68 153 814,-76-164-735,-2 0 0,-1 1 1,-2 0-1,0 0 0,1 46 0,-5-60-74,-1 1 1,0-1 0,-1 1-1,0 0 1,-2-1-1,-5 20 1,7-29-22,0-1 0,-1 0 0,1 0 1,-1 0-1,0 0 0,0-1 0,0 1 0,0-1 0,-1 1 0,1-1 0,-1 1 1,0-1-1,1 0 0,-1 0 0,0-1 0,0 1 0,0-1 0,0 1 0,0-1 1,-1 0-1,1 0 0,0 0 0,-1 0 0,1-1 0,0 0 0,-1 1 0,1-1 1,-1 0-1,1-1 0,0 1 0,-6-1 0,4-1 10,0 1-1,0-1 1,1 1 0,-1-1-1,0-1 1,0 1 0,1-1-1,0 0 1,-1 0 0,1 0-1,0 0 1,0-1 0,1 1-1,-1-1 1,1 0 0,0-1-1,0 1 1,0 0 0,0-1-1,-2-7 1,-1 0-6,1 0-1,0 0 0,1-1 1,1 0-1,0 0 1,0 1-1,0-18 0,2 20 3,1 0 0,0-1 0,1 1 0,0 0 0,1 0 0,0 0 0,0 0 0,1 0 0,1 0 0,-1 0 0,2 1 0,-1 0 0,1 0 0,1 0 0,-1 0-1,2 1 1,-1 0 0,1 0 0,13-11 0,89-74-48,-75 66 75,-1 0 0,57-64 0,-81 80-36,-1 0 0,0-1 0,-1 0 0,0 0 0,-1-1 0,0 1 0,-1-1 0,-1-1 0,0 1 0,0-1 0,-2 1 1,1-1-1,-1-19 0,-1 21-50,-2-1 1,0 1 0,0-1-1,-1 1 1,0-1-1,-1 1 1,-1 0 0,-7-16-1,10 24 15,-2-1 0,1 1 0,0 0-1,-1-1 1,0 1 0,0 0-1,0 1 1,-1-1 0,1 0 0,-1 1-1,0 0 1,1 0 0,-2 0 0,1 1-1,0-1 1,0 1 0,-1 0 0,0 0-1,1 0 1,-1 1 0,0-1-1,0 1 1,1 1 0,-8-2 0,8 2 25,1 0 0,-1 1 0,0-1 0,0 0 0,1 1 0,-1 0 0,0 0 0,1 0 0,-1 0 0,1 1 0,-1 0 0,1-1 0,0 1 1,0 0-1,0 0 0,0 1 0,0-1 0,-3 4 0,0 1 19,2-1 0,-1 1 0,1-1 0,0 1 0,0 1 0,1-1 0,0 0 0,-3 11 0,0 7 176,0 0 0,2 1-1,1 0 1,1 37 0,2-49-94,0-1-1,1 1 1,1-1 0,0 0-1,1 1 1,1-1 0,0 0-1,0-1 1,7 13 0,-7-17-44,1 0 1,0 0 0,1 0-1,0-1 1,0 0 0,1 0-1,-1-1 1,1 0 0,1 0-1,-1 0 1,1-1 0,0 0-1,17 7 1,-14-8-14,0 0-1,0 0 0,0-1 1,0 0-1,1-1 1,-1-1-1,1 0 1,0 0-1,-1-1 0,1-1 1,0 0-1,12-3 1,-20 4-34,1-2 0,-1 1 0,1 0 1,-1-1-1,1 0 0,-1 0 1,0 0-1,0-1 0,0 1 0,0-1 1,0 0-1,-1 0 0,1 0 0,-1-1 1,0 1-1,0-1 0,0 0 0,-1 0 1,1 0-1,-1 0 0,0 0 0,0 0 1,0-1-1,-1 1 0,1-1 0,-1 1 1,0-1-1,0 0 0,-1 1 0,0-1 1,0-6-1,0 0-116,0-1 0,-1 1 0,0 0-1,-5-18 1,6 27 106,-1 0 0,0 0 0,1-1 0,-1 1-1,0 0 1,0 0 0,0 0 0,-1 0 0,1 0 0,0 0-1,-1 0 1,1 1 0,-1-1 0,1 0 0,-1 1 0,0-1-1,0 1 1,0 0 0,0 0 0,0-1 0,0 1 0,0 0-1,0 1 1,-1-1 0,1 0 0,0 1 0,0-1 0,-1 1-1,-2-1 1,4 21-331,2-14 338,-1 0 0,1 0 1,0 0-1,0-1 0,1 1 0,-1-1 1,1 1-1,1-1 0,-1 1 0,1-1 1,0 0-1,0 0 0,0-1 1,1 1-1,0-1 0,-1 1 0,2-1 1,-1 0-1,0 0 0,1-1 0,0 0 1,0 1-1,0-2 0,10 5 1,-2-1 20,1 0 0,0-2 0,0 0 0,0 0 0,0-2 0,1 0 0,0 0 0,-1-1 0,16-1 0,-28-1-8,0 1 0,0-1 1,1 0-1,-1 1 0,0-1 1,0 0-1,0 0 0,0-1 1,0 1-1,0 0 0,0-1 1,-1 1-1,1-1 0,0 1 1,-1-1-1,1 0 0,-1 0 0,1 1 1,-1-1-1,0 0 0,0-1 1,0 1-1,0 0 0,0 0 1,-1 0-1,1 0 0,-1-1 1,1 1-1,-1-3 0,3-10-61,-1 0 0,-1 0 0,-1-18-1,0 27 1,0-100-42,9 120 125,12 16 24,27 40 431,64 125 0,-102-174-438,0 1 0,-2 1 0,0-1 0,-1 2 0,-2-1 0,0 0 0,-1 1 0,-2 0 0,0 0 0,-3 43-1,0-63-38,0 0-1,-1-1 0,1 1 1,0 0-1,-1 0 0,0-1 0,0 1 1,0-1-1,-1 1 0,1-1 0,-1 0 1,1 0-1,-1 0 0,0 0 0,0 0 1,-1-1-1,1 0 0,0 1 0,-1-1 1,1 0-1,-1-1 0,0 1 1,0-1-1,0 1 0,0-1 0,0 0 1,-4 0-1,-7 2 72,0-1 0,-1 0 1,1-1-1,0-1 0,-31-3 1,38 1-43,0 0 0,0 0 0,1-1 0,-1 0 0,0 0 0,1-1 0,0 1 0,0-2 1,0 1-1,0-1 0,1 0 0,0 0 0,0-1 0,0 0 0,1 0 0,0 0 0,0-1 1,0 0-1,1 0 0,0 0 0,0 0 0,1-1 0,0 1 0,-3-13 0,3 11-175,0-1-1,1 1 0,0-1 0,1 0 0,0 0 1,1 0-1,0 0 0,0 0 0,1 0 0,0 1 1,1-1-1,0 0 0,1 0 0,0 1 0,0 0 1,1-1-1,0 1 0,1 1 0,10-17 0,17-10-3147,1 1-2012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42:48.059"/>
    </inkml:context>
    <inkml:brush xml:id="br0">
      <inkml:brushProperty name="width" value="0.05" units="cm"/>
      <inkml:brushProperty name="height" value="0.05" units="cm"/>
      <inkml:brushProperty name="color" value="#004F8B"/>
    </inkml:brush>
  </inkml:definitions>
  <inkml:trace contextRef="#ctx0" brushRef="#br0">296 185 8740,'0'0'3780,"-17"-10"-3385,-57-31-328,71 39-64,-1 1-1,0-1 1,1 1 0,-1 0 0,0 0-1,0 1 1,0-1 0,0 1 0,0-1 0,1 1-1,-1 1 1,0-1 0,0 0 0,0 1-1,0 0 1,0 0 0,0 0 0,-3 2-1,-1 1 18,0 0-1,0 1 0,1 0 0,0 0 0,-10 10 1,10-9 1,0 1 100,0 0 0,1 0 1,0 0-1,0 1 0,0-1 0,1 2 0,0-1 0,-5 13 0,9-17-61,-1-1 0,1 0 0,0 1 0,0-1 0,0 1 0,0-1 1,1 1-1,0-1 0,-1 1 0,1 0 0,1-1 0,-1 1 0,0 0 0,1-1 0,0 1 0,0-1 0,0 1 1,0-1-1,0 0 0,1 1 0,0-1 0,-1 0 0,1 0 0,0 0 0,5 5 0,3 0-25,1 0 0,-1 0 0,1-1 0,1-1-1,0 1 1,0-2 0,0 0 0,0-1 0,1 0 0,-1 0 0,25 2-1,11 0 105,89 0 1,-115-6-137,-2 1 18,0-1-1,-1-1 1,1-1-1,36-8 1,-52 9-17,0 0 0,1-1 0,-1 1 0,0-1 0,0 0 0,0-1 0,0 1 0,0-1 0,0 0 1,-1 0-1,0 0 0,1 0 0,-1 0 0,0-1 0,0 1 0,-1-1 0,1 0 0,-1 0 0,0 0 0,0 0 0,0 0 0,0-1 0,-1 1 0,0-1 1,0 1-1,1-7 0,-1 6-1,-1 0 1,1 1 0,-1-1 0,0 0-1,0 0 1,0 0 0,-1 0 0,1 0-1,-1 1 1,-1-1 0,1 0-1,-1 1 1,1-1 0,-1 1 0,-1-1-1,1 1 1,0 0 0,-5-6 0,2 6-11,1 1 1,-1-1 0,0 0-1,0 1 1,0 0 0,0 0-1,-1 1 1,1 0 0,-1-1-1,1 2 1,-1-1 0,0 1-1,0 0 1,-11-1 0,16 2-4,-1 0 0,0-1 1,1 1-1,-1 0 1,1 0-1,-1 0 1,1 1-1,-1-1 0,0 0 1,1 1-1,-1-1 1,1 1-1,-1-1 1,1 1-1,-1 0 0,1-1 1,0 1-1,-1 0 1,1 0-1,0 0 0,0 0 1,-1 0-1,1 0 1,-1 2-1,1-1-1,0 1 0,0-1 0,-1 1 0,2 0 0,-1-1 0,0 1 1,1 0-1,-1-1 0,1 1 0,0 0 0,0 0 0,0-1 0,0 4 0,1 0 14,-1 0 0,2 0 0,-1 0 0,0 0 1,1-1-1,0 1 0,0-1 0,1 1 0,0-1 0,0 0 0,0 0 0,7 9 0,3-4 8,0-1 0,0 0 1,1-1-1,0 0 0,1-1 0,0-1 0,0 0 0,0-1 0,0-1 0,1 0 0,0-1 0,0-1 0,0 0 0,0-1 0,30-3 0,-42 2-41,0-1 1,0 0 0,1 0 0,-1 0-1,0 0 1,0-1 0,0 1 0,-1-1 0,1 0-1,0 0 1,-1-1 0,1 1 0,-1-1-1,0 0 1,1 0 0,-1 0 0,-1 0 0,1 0-1,0 0 1,-1-1 0,0 0 0,0 1-1,0-1 1,0 0 0,0 0 0,1-8 0,2-4-120,-1 0 1,-1-1 0,0 1 0,-1-1 0,0-26-1,-2 42 209,0 0 0,0-1-1,0 1 1,0 0 0,0-1-1,0 1 1,0 0-1,0-1 1,-1 1 0,1 0-1,0 0 1,-1 0-1,1-1 1,-1 1 0,0 0-1,1 0 1,-1 0 0,0 0-1,1 0 1,-1 0-1,0 0 1,0 0 0,0 0-1,0 0 1,0 0-1,0 1 1,0-1 0,-2 0-1,3 33 189,0-29-268,0 0 0,1 0 0,-1 0 0,1 0 0,0 0 0,0 0 0,0 0 0,0 0 1,0 0-1,1 0 0,-1-1 0,1 1 0,0 0 0,-1-1 0,1 0 0,0 1 0,4 2 0,0 0-282,0 0 0,1-1 0,-1 0 0,1 0 0,0 0 0,14 4 0,-1-2-1031,0 0 0,1-2 0,-1 0 1,34 1-1,-35-4-346,48 1-1465,-56-2 3215,1-1 0,0-1 0,19-4 0,-27 5 252,1 0 0,-1-1 1,0 0-1,0 1 0,0-1 0,0-1 0,0 1 0,-1-1 1,1 1-1,-1-1 0,5-5 0,-6 5 187,1 0-1,-1 0 0,0-1 1,0 1-1,0-1 0,-1 0 0,0 1 1,1-1-1,-1 0 0,0 0 1,-1 0-1,1 0 0,-1 0 1,0-7-1,0 9-396,0-1 0,0 1 0,0-1-1,-1 1 1,1-1 0,-1 1 0,0 0 0,1-1 0,-1 1 0,0 0-1,-1 0 1,1-1 0,0 1 0,0 0 0,-1 0 0,0 0 0,1 1-1,-1-1 1,0 0 0,0 0 0,-3-1 0,0 0-67,0 0 0,0 1-1,0 0 1,0 0 0,-1 0 0,1 1 0,0 0 0,-1 0-1,-9 0 1,6 0-52,1 1 0,-1 0 0,0 1 0,1 0 0,-1 0 0,1 1 0,0 0 0,-1 0 0,1 1 0,0 0 0,0 1 0,1-1 0,-11 8 0,14-8 44,0 1-1,1 0 1,-1-1-1,1 1 0,0 1 1,0-1-1,1 0 0,-1 1 1,1-1-1,0 1 1,0-1-1,1 1 0,-1 0 1,1 0-1,0 0 1,0 6-1,1-8-25,0 0-1,0 0 1,0-1-1,0 1 1,1 0-1,0 0 1,-1 0-1,1-1 1,0 1-1,0 0 1,0-1-1,1 1 1,-1-1 0,1 1-1,-1-1 1,1 1-1,0-1 1,0 0-1,0 0 1,0 0-1,0 0 1,0-1-1,1 1 1,-1 0-1,1-1 1,-1 0 0,1 1-1,-1-1 1,4 1-1,4 1 15,1 0 0,0 0 0,0-1 0,0 0 0,0-1 0,1-1 0,-1 1 0,0-2 0,0 0 0,0 0 0,14-4 0,-20 4-41,-1 0 1,1 0 0,-1-1 0,0 1-1,1-1 1,-1-1 0,0 1 0,0 0-1,0-1 1,-1 0 0,1 0 0,-1 0-1,1 0 1,-1-1 0,0 1 0,0-1 0,0 0-1,-1 0 1,0 0 0,1 0 0,-1 0-1,-1 0 1,1-1 0,-1 1 0,1-1-1,-1 1 1,0-1 0,0-8 0,0-1-178,0 6 107,-1 1 0,0 0 0,0-1 0,0 1 0,-2-9 0,-4 63-11,7-42 106,-1 1 0,1-1 0,0 0-1,1 1 1,0-1 0,-1 0 0,2 0 0,-1 0 0,0 0 0,1 0-1,0-1 1,0 1 0,1-1 0,-1 0 0,1 0 0,0 0 0,0 0-1,0-1 1,1 1 0,-1-1 0,1 0 0,-1-1 0,1 1 0,0-1-1,0 0 1,7 2 0,5 2 26,1 0 1,1-1-1,-1-1 0,1-1 1,-1-1-1,29 1 0,-40-3-50,-1 0 0,1-1 0,0 0 0,-1 0 0,1 0 0,-1-1 0,1 0 0,-1 0 0,0-1 0,0 0 0,0 0 0,0 0 0,0-1 0,-1 1 0,1-1 0,-1-1 0,9-8 0,-9 6-10,0 1 0,-1-1 1,0 0-1,0 0 1,0 0-1,-1-1 1,0 0-1,0 1 1,-1-1-1,0 0 1,-1 0-1,1 0 1,-2 0-1,1-13 1,-1 9-70,-1-1 0,0 1 1,-1-1-1,0 1 0,-1 0 1,0 0-1,-5-13 0,5 20 83,1-1 0,-1 1-1,0 0 1,0 0 0,-1 0 0,1 0 0,-1 0-1,0 1 1,0 0 0,-1-1 0,1 2-1,-1-1 1,0 0 0,0 1 0,0 0-1,-1 0 1,-5-2 0,9 5 28,1-1 0,-1 0-1,0 1 1,1-1 0,-1 1 0,0 0 0,0-1-1,0 1 1,1 0 0,-1 0 0,0 0 0,0 0-1,0 1 1,1-1 0,-1 0 0,0 1 0,0-1-1,1 1 1,-1 0 0,0 0 0,1-1 0,-1 1-1,1 0 1,-3 2 0,1 0 40,1 0 0,-1 0 0,1 0 0,0 1 1,0-1-1,0 0 0,1 1 0,-1 0 0,1-1 0,-2 8 0,0 5 164,0-1 0,2 0-1,-1 1 1,3 27 0,0-37-193,1 1 0,0 0 1,0-1-1,1 1 0,0-1 0,0 0 1,0 1-1,0-2 0,1 1 0,0 0 0,1-1 1,-1 0-1,1 0 0,0 0 0,0 0 1,1-1-1,-1 0 0,1 0 0,0 0 0,0-1 1,0 0-1,10 4 0,1 0-311,0-1 0,0 0 0,20 3 0,-20-5-1387,0-2-1,30 2 1,-15-4-3581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42:48.825"/>
    </inkml:context>
    <inkml:brush xml:id="br0">
      <inkml:brushProperty name="width" value="0.05" units="cm"/>
      <inkml:brushProperty name="height" value="0.05" units="cm"/>
      <inkml:brushProperty name="color" value="#004F8B"/>
    </inkml:brush>
  </inkml:definitions>
  <inkml:trace contextRef="#ctx0" brushRef="#br0">200 0 7075,'0'0'6747,"0"15"-5375,12 50-615,3 0 0,3-2 0,2 0 0,47 98 0,-62-152-778,5 12 238,-12-19-157,-10-11-174,0-2 15,-1 1 0,-1 1 1,0 0-1,0 1 0,-1 1 0,0 0 1,0 1-1,-1 0 0,1 2 1,-1 0-1,0 0 0,-1 1 0,1 1 1,0 1-1,-18 1 0,30 0 117,1 0-1,0 0 0,0 1 0,0-1 1,0 1-1,0 0 0,0 0 0,0 0 0,0 0 1,0 1-1,0-1 0,0 1 0,1-1 1,-1 1-1,1 0 0,-1 0 0,1 0 1,0 1-1,0-1 0,0 0 0,0 1 0,0-1 1,0 1-1,1 0 0,-1 0 0,1 0 1,0 0-1,0-1 0,0 2 0,0-1 0,0 0 1,1 0-1,-1 0 0,1 4 0,0-2 7,-1-1 0,1 1-1,0 0 1,1 0 0,-1 0-1,1 0 1,0-1 0,0 1-1,0 0 1,1-1 0,0 1-1,0-1 1,0 0 0,0 1-1,1-1 1,0 0 0,-1 0-1,1-1 1,1 1 0,-1 0-1,1-1 1,3 3 0,12 4 30,0 0 0,0-2 1,1 0-1,0-2 0,0 0 1,0-1-1,1-1 1,37 3-1,6-4 28,101-7 0,-137 2-51,-1-2 1,0 0-1,39-13 0,-56 14-7,0 0-1,0-1 0,0 0 1,-1-1-1,0 0 1,0 0-1,0-1 1,0 0-1,-1-1 0,0 0 1,0 0-1,6-9 1,-12 14-28,0-1 0,0 0 1,0 0-1,0 0 0,-1 0 1,1 0-1,-1 0 0,0 0 1,0 0-1,0-1 0,0 1 1,-1 0-1,1-1 0,-1 1 1,0 0-1,0-1 0,0 1 1,0-1-1,-1 1 0,1 0 1,-1-1-1,0 1 0,0 0 1,0 0-1,-1 0 0,1-1 1,-1 1-1,1 1 0,-1-1 1,0 0-1,0 0 0,0 1 0,-1-1 1,1 1-1,-1-1 0,1 1 1,-1 0-1,0 0 0,0 1 1,0-1-1,0 0 0,0 1 1,0 0-1,0-1 0,0 1 1,0 1-1,-1-1 0,1 0 1,-1 1-1,1 0 0,0-1 1,-7 2-1,7 0-4,1 0 1,-1 0-1,1 0 0,0 0 1,-1 0-1,1 1 0,0-1 1,0 1-1,0 0 0,0 0 0,0-1 1,0 1-1,1 0 0,-1 1 1,1-1-1,-1 0 0,1 0 1,0 1-1,0-1 0,0 1 1,0-1-1,0 1 0,0-1 1,1 1-1,-1-1 0,1 5 1,-1-3 39,0 1 0,0 0 1,0-1-1,1 1 0,0 0 1,0 0-1,0 0 0,1-1 1,0 1-1,-1 0 0,2 0 0,-1-1 1,0 1-1,5 7 0,-1-6-13,0-1-1,1 0 1,0 0-1,0 0 1,1 0-1,0-1 1,-1 0-1,1 0 0,0-1 1,1 0-1,-1 0 1,0-1-1,16 3 1,6 0-685,0 0 0,41 0 0,-17-5-2605,-6-3-2209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42:49.201"/>
    </inkml:context>
    <inkml:brush xml:id="br0">
      <inkml:brushProperty name="width" value="0.05" units="cm"/>
      <inkml:brushProperty name="height" value="0.05" units="cm"/>
      <inkml:brushProperty name="color" value="#004F8B"/>
    </inkml:brush>
  </inkml:definitions>
  <inkml:trace contextRef="#ctx0" brushRef="#br0">383 0 8436,'0'0'672,"-140"21"-592,77 7-64,-1 5-16,4 4-96,4-3-1985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2:57.921"/>
    </inkml:context>
    <inkml:brush xml:id="br0">
      <inkml:brushProperty name="width" value="0.05" units="cm"/>
      <inkml:brushProperty name="height" value="0.05" units="cm"/>
      <inkml:brushProperty name="color" value="#004F8B"/>
    </inkml:brush>
  </inkml:definitions>
  <inkml:trace contextRef="#ctx0" brushRef="#br0">0 129 5763,'0'0'4791,"14"16"-2742,44 52-971,-52-61-928,0-1 0,0 0 0,1 0 0,0-1 1,0 0-1,1 0 0,0-1 0,-1 1 0,1-2 0,1 1 0,-1-1 0,0-1 1,1 1-1,0-1 0,-1-1 0,1 0 0,0 0 0,0 0 0,0-1 1,-1-1-1,15-1 0,-21 1-142,0 0-1,0 1 1,-1-1 0,1 0-1,0 0 1,-1 0 0,1 0 0,-1 0-1,1 0 1,-1 0 0,0-1 0,0 1-1,1 0 1,-1-1 0,0 1 0,0-1-1,0 1 1,0-1 0,-1 0-1,1 1 1,0-1 0,-1 0 0,1 0-1,-1 0 1,1 1 0,-1-1 0,0-2-1,3-58-327,-3 52 224,0 4 42,-1 0 0,1-1 1,-2 1-1,1 0 0,-1-1 1,0 1-1,0 0 0,0 0 0,-1 0 1,0 1-1,0-1 0,-1 1 1,0-1-1,1 1 0,-2 0 1,1 1-1,-10-9 0,8 8 9,-1 0 0,0 0 0,0 1 0,0 0 0,0 0 0,-1 1-1,1 0 1,-1 0 0,0 1 0,0 0 0,0 0 0,0 1 0,-15-1 0,23 2 36,0 0 0,-1 0 1,1 0-1,-1 1 0,1-1 0,0 0 1,-1 0-1,1 0 0,0 1 1,-1-1-1,1 0 0,0 1 1,0-1-1,-1 0 0,1 0 1,0 1-1,0-1 0,0 0 1,-1 1-1,1-1 0,0 1 0,0-1 1,0 0-1,0 1 0,0-1 1,0 1-1,0-1 0,0 0 1,0 1-1,0-1 0,0 1 1,0-1-1,0 0 0,0 1 0,0-1 1,0 1-1,0-1 0,0 0 1,0 1-1,1-1 0,-1 0 1,0 1-1,0-1 0,1 0 1,-1 1-1,0-1 0,0 0 1,1 1-1,-1-1 0,0 0 0,1 1 1,18 19 262,12-9 324,0-1 1,43 8-1,-49-13-281,0 1 0,0 1 0,-1 0 0,0 3 0,31 15-1,-45-18-117,0 0-1,0 1 1,-1 0-1,1 1 0,-2 0 1,0 0-1,9 13 0,4 4-265,-22-35-3639,3-19 2937,-2 10 443,0 14 334,1-1 1,-1 0-1,1 1 0,0-1 1,0 1-1,0-1 1,1 1-1,0 0 0,0 0 1,0-1-1,0 1 0,0 0 1,1 1-1,0-1 1,-1 0-1,2 1 0,-1 0 1,5-5-1,-4 5 249,0 1 1,0-1-1,0 0 1,0 1-1,1 0 1,-1 0-1,1 0 0,-1 1 1,1 0-1,0-1 1,0 2-1,-1-1 0,1 0 1,0 1-1,0 0 1,0 0-1,8 2 0,-10-1-172,0-1 0,-1 1 0,0 0 0,1 1 0,-1-1 0,1 0 0,-1 1 0,0-1 0,0 1 0,0 0 0,0-1 0,0 1 0,0 0 0,2 3 0,23 40 365,5 2-269,-27-43-178,0-1 1,0 1-1,0-1 0,0 0 0,1 0 0,0-1 0,-1 1 0,1-1 0,0-1 0,0 1 0,0-1 0,7 1 0,0-1-125,0 0 0,0-1 0,0 0-1,22-4 1,-32 3 130,0 0 0,-1 0 0,1 0 0,0-1-1,-1 1 1,1-1 0,-1 0 0,1 0 0,-1 1-1,0-2 1,0 1 0,0 0 0,0 0 0,0-1-1,0 1 1,2-5 0,22-48-498,-21 44 288,4-12-324,-3 9 282,0-1 0,1 1-1,12-18 1,-17 29 288,0 0-1,0 0 1,1 0-1,-1 0 0,1 1 1,0-1-1,0 1 1,0 0-1,0-1 1,0 1-1,0 1 1,1-1-1,-1 0 1,0 1-1,1 0 1,-1 0-1,1 0 0,0 0 1,5 0-1,10 0 209,0 2-1,0 0 0,0 1 0,0 1 0,-1 0 0,1 2 0,30 11 0,-39-12-144,0 0 0,-1 1 0,0 0 0,0 1 0,0-1 0,-1 2-1,0-1 1,0 1 0,0 1 0,-1-1 0,0 1 0,-1 1 0,1-1-1,-2 1 1,9 15 0,-13-21-76,0 0 1,1 0-1,-1 0 0,0-1 0,0 1 1,-1 1-1,1-1 0,-1 0 0,1 0 1,-1 0-1,0 0 0,0 0 0,-1 0 0,1 0 1,0 0-1,-1 0 0,0 0 0,0 0 1,0 0-1,-3 6 0,2-6 8,-1 1-1,0-1 1,0 1 0,-1-1-1,1 0 1,-1 0 0,1 0-1,-1-1 1,0 1 0,0-1-1,0 0 1,-8 3 0,-10 2-371,-2-1 1,1-1-1,0 0 1,-32 0-1,50-4 116,-104 3-6770,74-4 1446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34.986"/>
    </inkml:context>
    <inkml:brush xml:id="br0">
      <inkml:brushProperty name="width" value="0.05" units="cm"/>
      <inkml:brushProperty name="height" value="0.05" units="cm"/>
      <inkml:brushProperty name="color" value="#004F8B"/>
    </inkml:brush>
  </inkml:definitions>
  <inkml:trace contextRef="#ctx0" brushRef="#br0">0 0 7668,'0'0'3318,"21"0"-1789,65 3-472,-81-3-1019,-1 1 1,1-1 0,0 2 0,0-1 0,-1 0 0,1 1-1,-1 0 1,1 0 0,-1 0 0,0 1 0,0-1 0,0 1 0,0 0-1,0 0 1,-1 0 0,1 1 0,-1-1 0,0 1 0,0 0-1,0 0 1,0 0 0,-1 0 0,0 1 0,0-1 0,0 0 0,0 1-1,-1 0 1,0-1 0,0 1 0,0 0 0,0 0 0,-1 0-1,1-1 1,-1 1 0,-1 0 0,1 0 0,-1 0 0,0 0-1,0-1 1,0 1 0,0 0 0,-1-1 0,0 1 0,0-1 0,0 0-1,-1 1 1,1-1 0,-1 0 0,-6 6 0,-45 34 86,42-36-44,1 0-1,0 1 1,-18 19 0,29-28-50,-1 1-1,1 0 1,-1-1-1,1 1 1,-1 0 0,1-1-1,0 1 1,-1 0 0,1 0-1,0-1 1,-1 1-1,1 0 1,0 0 0,0-1-1,0 1 1,0 0 0,0 0-1,0 0 1,0-1-1,0 1 1,0 0 0,0 0-1,0 0 1,1-1 0,-1 1-1,0 0 1,0 0-1,1-1 1,-1 1 0,0 0-1,1 0 1,-1-1 0,1 1-1,-1-1 1,1 1-1,0 0 1,-1-1 0,1 1-1,-1-1 1,1 1 0,0-1-1,-1 0 1,1 1-1,0-1 1,0 0 0,-1 1-1,1-1 1,0 0 0,0 0-1,1 1 1,49 11 1059,-43-11-794,33 5 222,53 2 0,-36-7-6388,-45-2 1134,-2-3-3051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42:50.570"/>
    </inkml:context>
    <inkml:brush xml:id="br0">
      <inkml:brushProperty name="width" value="0.05" units="cm"/>
      <inkml:brushProperty name="height" value="0.05" units="cm"/>
      <inkml:brushProperty name="color" value="#004F8B"/>
    </inkml:brush>
  </inkml:definitions>
  <inkml:trace contextRef="#ctx0" brushRef="#br0">0 588 1088,'0'0'10619,"23"0"-9509,3 1-826,-13-1-145,1 1-1,0-2 1,0 0-1,-1 0 1,1-2-1,-1 1 1,1-2-1,13-5 1,0 0 98,-2-1 0,1-2 0,-2 0 0,0-2-1,29-20 1,-44 27-177,0 0-1,-1-1 0,0 0 0,0-1 0,-1 1 1,0-1-1,0-1 0,-1 1 0,0-1 1,-1 0-1,0-1 0,-1 1 0,0-1 1,0 0-1,2-17 0,-3 14-47,-2-1-1,1 1 1,-2-1-1,0 1 1,-1-1 0,-1 1-1,0-1 1,0 1-1,-10-27 1,8 31-50,0 1 0,0 0 0,-1 0 0,-1 0 0,0 0 0,0 1 0,0 0 0,-1 0 0,0 1 0,-1 0 0,0 0 0,0 0 0,0 1 0,-17-9 0,22 13 28,0 0-1,-1 1 1,1-1-1,-1 1 1,1 0-1,-1 0 1,0 0-1,1 0 0,-1 1 1,0-1-1,0 1 1,1 0-1,-1 0 1,0 0-1,-5 2 1,7-1 0,-1 0 1,0 0 0,1 0-1,-1 1 1,0-1 0,1 1-1,0-1 1,-1 1 0,1 0 0,0 0-1,0 0 1,0 0 0,0 1-1,0-1 1,1 1 0,-1-1 0,1 1-1,-1-1 1,-1 5 0,-3 12 6,0 1 0,0-1 1,2 1-1,1 0 0,0 0 0,1 23 1,1-5 116,2 1 0,9 50-1,-7-70-74,1 0 0,1-1 0,1 0 0,1 0 0,0 0 0,1-1 0,1 0-1,0-1 1,2 0 0,0 0 0,0-1 0,2 0 0,24 22 0,-35-35-41,0 0 0,0-1 1,0 1-1,1-1 0,-1 1 1,1-1-1,-1 0 0,1 0 1,0 0-1,-1 0 0,1 0 1,0-1-1,0 1 0,-1-1 1,1 0-1,0 0 0,0 0 1,0 0-1,-1 0 0,5-2 0,-3 1-4,-1-1-1,1 1 1,-1-1-1,0 0 1,0 0-1,0 0 1,0-1-1,0 1 1,-1-1-1,1 0 1,-1 0-1,0 0 1,4-5-1,4-10-58,-1-1 0,-1 0 0,0 0 0,6-30 0,-9 35-1,-5 15 59,0 0 1,0 0-1,0 0 0,0 0 1,0 0-1,1 0 0,-1 0 0,0 0 1,1 0-1,-1 0 0,1 0 1,-1 0-1,1 0 0,-1 0 0,1 0 1,0 0-1,-1-1 0,1 1 1,0 0-1,0 0 0,-1-1 0,1 1 1,2 0-1,37 23 41,-28-19 13,-1 0 1,1-1-1,1 0 1,-1-1-1,22 3 1,-28-5-23,-1-1 0,1 0 0,0 0 1,0 0-1,-1-1 0,1 0 0,-1 0 1,1-1-1,-1 1 0,1-1 0,7-4 1,-11 4-43,1 0 1,-1 0 0,0 0 0,1-1 0,-1 1 0,-1-1 0,1 0 0,0 1 0,0-1 0,-1 0 0,0 0 0,1 0 0,-1 0-1,0 0 1,-1 0 0,1 0 0,-1 0 0,1-1 0,-1 1 0,0 0 0,0 0 0,0-4 0,0-42-675,0 49 742,5 28-212,-2-24 180,0 1 0,1-1 0,-1 0 0,1 0 0,-1 0-1,1-1 1,0 1 0,1-1 0,-1 0 0,0 0-1,1-1 1,0 1 0,0-1 0,-1 0 0,1 0-1,0-1 1,1 1 0,8 0 0,-10-1-7,1 0 0,-1-1 0,1 0 0,-1 0 1,1 0-1,-1-1 0,1 1 0,-1-1 0,1 0 0,-1 0 0,0-1 0,0 1 1,1-1-1,-1 0 0,0 0 0,-1 0 0,1-1 0,0 1 0,-1-1 0,1 0 1,5-6-1,-4 2-67,-1-1-1,0 0 1,0 0 0,0 0 0,-1 0 0,-1-1-1,1 1 1,-1-1 0,-1 0 0,1 0 0,-2 1-1,1-1 1,-1 0 0,-2-13 0,2 20 90,2 8 13,-1-1 1,1 1-1,0-1 0,0 0 0,0 0 0,1 0 0,6 10 0,4 8-11,10 25 78,87 198 786,-93-200-749,-1 1-1,-3 0 1,11 70-1,-23-107-139,2 5-17,-2 0 0,0 0 0,-1 22 0,0-34 6,0-1-1,0 1 1,-1-1-1,1 1 1,-1-1 0,1 0-1,-1 1 1,0-1-1,0 0 1,0 1-1,0-1 1,0 0-1,0 0 1,-1 0-1,1 0 1,-1 0-1,0 0 1,1-1 0,-1 1-1,0 0 1,0-1-1,0 1 1,0-1-1,0 0 1,0 0-1,-1 0 1,1 0-1,-3 1 1,-4 0 32,-1-1 0,0 0-1,0-1 1,0 0 0,0-1 0,0 0-1,0 0 1,1-1 0,-1 0 0,1-1-1,-1 0 1,1 0 0,0-1 0,0-1 0,0 1-1,1-1 1,-1-1 0,1 0 0,0 0-1,1 0 1,0-1 0,-10-11 0,9 9 21,1 1 0,0-2 0,0 1 0,1-1 0,0-1 0,0 1 1,1-1-1,1 1 0,0-1 0,0-1 0,1 1 0,1 0 0,0-1 0,0 0 1,1 1-1,1-1 0,0 0 0,2-22 0,0 30-92,-1-1 1,1 1-1,-1-1 0,1 1 0,1-1 1,-1 1-1,0 0 0,1 0 0,0 0 1,0 1-1,0-1 0,1 0 0,3-2 1,54-37-4234,-51 38 3049,29-19-6160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42:50.964"/>
    </inkml:context>
    <inkml:brush xml:id="br0">
      <inkml:brushProperty name="width" value="0.05" units="cm"/>
      <inkml:brushProperty name="height" value="0.05" units="cm"/>
      <inkml:brushProperty name="color" value="#004F8B"/>
    </inkml:brush>
  </inkml:definitions>
  <inkml:trace contextRef="#ctx0" brushRef="#br0">394 95 7940,'0'0'1678,"-20"-12"-1041,-64-39-146,75 47-426,1-1 0,0 1 0,-1 1 1,0-1-1,0 1 0,0 1 0,0 0 0,0 0 0,-1 1 0,1 0 0,-1 0 0,-16 2 0,3 0 100,17-1-71,1 0 0,0 1 0,0 0 0,0 0 0,0 0 0,0 0 0,0 1-1,1 0 1,-1 0 0,0 0 0,1 1 0,0 0 0,-1 0 0,1 0 0,0 0-1,0 0 1,1 1 0,-1 0 0,1-1 0,0 1 0,-6 9 0,5-5 82,-1 1 0,1-1 1,1 1-1,0 0 0,0 0 0,0 0 1,1 0-1,1 0 0,-1 1 0,2-1 1,-1 12-1,2-17-153,-1-1 0,1 1-1,0 0 1,0-1 0,0 1 0,1-1 0,-1 0-1,1 1 1,0-1 0,0 0 0,0 0 0,0 0-1,0 0 1,1 0 0,-1-1 0,1 1 0,0-1-1,0 0 1,0 1 0,0-1 0,0 0 0,0-1-1,1 1 1,-1-1 0,1 1 0,-1-1 0,1 0-1,3 0 1,11 4-23,1-2-1,-1 0 1,0-1-1,24 0 1,-27-2-221,0 0 1,0 0-1,0-2 0,0 0 1,0-1-1,25-8 0,-35 10-93,0-1 1,0-1-1,-1 1 0,0-1 0,1 0 0,-1 0 0,0 0 0,0 0 0,0-1 0,-1 1 0,1-1 0,-1 0 0,0 0 0,0-1 0,-1 1 1,1-1-1,-1 1 0,0-1 0,0 0 0,0 0 0,-1 1 0,1-1 0,0-9 0,0-23-2965,-2-2-176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42:51.357"/>
    </inkml:context>
    <inkml:brush xml:id="br0">
      <inkml:brushProperty name="width" value="0.05" units="cm"/>
      <inkml:brushProperty name="height" value="0.05" units="cm"/>
      <inkml:brushProperty name="color" value="#004F8B"/>
    </inkml:brush>
  </inkml:definitions>
  <inkml:trace contextRef="#ctx0" brushRef="#br0">53 121 48,'0'0'2457,"-7"-19"232,-3-5-1709,3 8 180,1 0 1,-7-30-1,11 57 2240,-5 53-2665,7-41-533,1 0 0,1 0 0,0 0 0,2 0 0,8 26-1,-7-36-83,0 1 0,1-1-1,1-1 1,-1 1 0,2-1-1,0 0 1,1-1 0,0 1-1,17 15 1,-17-19-86,0-1 0,0 0-1,0-1 1,1 0 0,0 0 0,0-1-1,0 0 1,1-1 0,-1 0-1,1-1 1,15 3 0,8-2 51,1 0 0,47-3 0,-79-1-75,3 0-24,0 0-1,0 0 1,0-1 0,0 1 0,-1-1 0,1-1 0,0 1-1,-1-1 1,1 0 0,-1-1 0,1 1 0,-1-1 0,0 0 0,0 0-1,-1 0 1,1-1 0,0 0 0,-1 0 0,0 0 0,0 0 0,0-1-1,-1 0 1,1 0 0,-1 0 0,0 0 0,-1 0 0,1 0-1,-1-1 1,0 1 0,-1-1 0,1 0 0,-1 1 0,0-1 0,0 0-1,-1 0 1,0-7 0,0 3-45,0-1 1,-1 1-1,0 0 0,-1-1 0,0 1 1,-1 0-1,0 0 0,-6-12 0,7 17 61,0 1-1,-1-1 0,0 1 1,0 0-1,0 0 0,0 0 1,-1 0-1,1 1 0,-1 0 1,0-1-1,0 1 0,0 1 1,0-1-1,-1 0 0,1 1 1,-1 0-1,0 0 0,1 1 1,-9-3-1,11 4 15,0-1 0,-1 1 0,1 0 0,0-1 0,-1 1 0,1 0 0,0 0 0,-1 1 0,1-1 0,0 0 0,0 1 0,-1-1 0,1 1 0,0 0 0,0 0 0,0 0 0,-1 0 0,1 0 0,1 0 0,-1 1 0,0-1 0,0 1 0,-2 1 0,2 0 27,-1 1-1,1 0 1,0-1 0,0 1 0,0 0-1,0 0 1,1 0 0,0 0-1,-1 0 1,2 0 0,-1 0 0,0 6-1,0-4-4,0 0-1,1 0 1,0 1-1,0-1 1,1 0-1,0 1 1,0-1-1,0 0 1,1 0-1,0 0 1,0 0-1,1 0 1,-1 0-1,1-1 1,0 1-1,1-1 1,6 9 0,1-6 82,0-1 1,0 0 0,1-1-1,0 0 1,0-1 0,0 0 0,1 0-1,-1-2 1,1 0 0,15 2 0,52 3-1194,-1-7-6680,-95-1 805</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42:54.528"/>
    </inkml:context>
    <inkml:brush xml:id="br0">
      <inkml:brushProperty name="width" value="0.05" units="cm"/>
      <inkml:brushProperty name="height" value="0.05" units="cm"/>
      <inkml:brushProperty name="color" value="#004F8B"/>
    </inkml:brush>
  </inkml:definitions>
  <inkml:trace contextRef="#ctx0" brushRef="#br0">0 29 5314,'0'0'793,"20"-5"-497,-10 3-189,10-4 265,1 1 1,0 1 0,0 1 0,1 1-1,-1 0 1,24 3 0,-41 0-335,1-1 1,-1 2-1,1-1 0,-1 0 1,1 1-1,-1 0 1,0 0-1,0 0 0,0 1 1,0-1-1,0 1 1,-1 0-1,1 0 1,-1 0-1,0 0 0,1 1 1,-2 0-1,1-1 1,0 1-1,-1 0 0,1 0 1,-1 0-1,-1 1 1,1-1-1,0 0 0,-1 1 1,0-1-1,0 1 1,0 0-1,-1-1 0,1 1 1,-1-1-1,0 1 1,-1 0-1,1-1 0,-1 1 1,0 0-1,0-1 1,0 1-1,-1-1 0,1 0 1,-1 1-1,0-1 1,0 0-1,-1 0 1,1 0-1,-5 4 0,-4 3 21,-1-1 0,0 0 0,0-1 0,-1-1 0,0 0 1,0 0-1,-1-2 0,0 0 0,0 0 0,-1-1 0,1-1 0,-1 0 0,0-1 0,0-1 0,-19 1 0,33-3 18,4-1 70,11-5-100,-1 1 1,1 1 0,0 0-1,0 0 1,0 2-1,0 0 1,1 0 0,-1 2-1,1 0 1,-1 0-1,20 4 1,-31-3-26,0 0 0,0 0 1,-1 1-1,1-1 0,0 1 0,-1 0 0,1 0 1,-1 0-1,0 0 0,1 0 0,-1 0 1,0 0-1,0 1 0,-1-1 0,1 1 1,0 0-1,-1-1 0,0 1 0,1 0 0,-1 0 1,1 5-1,-1-4 2,0 0-1,0 0 1,0 0 0,-1 0-1,1 0 1,-1 1-1,0-1 1,0 0 0,-1 0-1,1 0 1,-1 0 0,0 0-1,0 0 1,0 0 0,-1 0-1,-3 6 1,1-4 15,-1 0 1,0 0 0,-1-1-1,0 1 1,0-1-1,0 0 1,0-1 0,-1 1-1,1-1 1,-1 0-1,0-1 1,-1 0 0,-12 4-1,2-2 205,0-1 0,1 0 0,-1-2 0,-36 1 0,53-3-229,1 0-1,-1 0 1,0 0 0,1 0-1,-1 0 1,1 0 0,-1 0-1,0 0 1,1 0 0,-1 0-1,1 0 1,-1-1 0,1 1-1,-1 0 1,1 0 0,-1-1-1,1 1 1,-1 0 0,1-1-1,-1 1 1,1 0 0,0-1-1,-1 1 1,1-1 0,-1 1-1,1-1 1,0 1 0,-1-1-1,1 1 1,0-1-1,0 0 1,3-20-372,-1 17-119,0-1 1,0 1-1,1-1 0,0 1 1,-1 0-1,8-7 1,14-8-3335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42:54.870"/>
    </inkml:context>
    <inkml:brush xml:id="br0">
      <inkml:brushProperty name="width" value="0.05" units="cm"/>
      <inkml:brushProperty name="height" value="0.05" units="cm"/>
      <inkml:brushProperty name="color" value="#004F8B"/>
    </inkml:brush>
  </inkml:definitions>
  <inkml:trace contextRef="#ctx0" brushRef="#br0">1 31 10517,'0'0'2833,"107"-12"-1664,-72 9-1025,3-1-144,-3 2-1217,-2 0-1936,-6-5-3362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42:55.202"/>
    </inkml:context>
    <inkml:brush xml:id="br0">
      <inkml:brushProperty name="width" value="0.05" units="cm"/>
      <inkml:brushProperty name="height" value="0.05" units="cm"/>
      <inkml:brushProperty name="color" value="#004F8B"/>
    </inkml:brush>
  </inkml:definitions>
  <inkml:trace contextRef="#ctx0" brushRef="#br0">0 0 9364,'0'0'4880,"9"20"-4320,59 174 1612,-64-182-2032,-3-4-122,1 0 0,0-1 0,1 1 0,0-1 0,0 0 0,1 0 0,-1 0 0,2-1 0,6 10 0,-15-28-2521,0-1 592,-1 1 0,-12-20 1,0-2-1188,-4-10-2145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42:55.563"/>
    </inkml:context>
    <inkml:brush xml:id="br0">
      <inkml:brushProperty name="width" value="0.05" units="cm"/>
      <inkml:brushProperty name="height" value="0.05" units="cm"/>
      <inkml:brushProperty name="color" value="#004F8B"/>
    </inkml:brush>
  </inkml:definitions>
  <inkml:trace contextRef="#ctx0" brushRef="#br0">149 201 4306,'-17'-120'1521,"16"117"-1380,1 1 0,-1-1 0,1 1 1,0-1-1,0 0 0,0 1 1,0-1-1,0 1 0,0-1 0,0 0 1,1 1-1,0-1 0,-1 1 0,1-1 1,0 1-1,0-1 0,1 1 1,-1 0-1,0-1 0,1 1 0,-1 0 1,1 0-1,0 0 0,-1 0 0,1 1 1,0-1-1,0 0 0,1 1 1,-1-1-1,0 1 0,0 0 0,1-1 1,-1 1-1,5-1 0,3 0 282,-1 1 0,1 0 0,0 0 0,0 1-1,0 0 1,17 4 0,-16-3-6,-2 1-225,-1 0 0,1 0-1,-1 1 1,0 0 0,1 1 0,-2 0 0,1 0 0,0 0-1,-1 1 1,0 0 0,0 1 0,0 0 0,-1 0 0,0 0 0,7 10-1,-6-7-44,0-1-1,-1 2 0,0-1 0,0 1 0,-1 0 0,0 0 1,-1 0-1,0 1 0,-1 0 0,0 0 0,2 18 0,-4-25-118,-1 0 0,0 0 0,-1 0 0,1 0 0,-1 0 0,0-1 0,0 1 0,0 0 0,0-1 0,0 1 0,-1 0 0,0-1 0,0 0 0,0 1 0,0-1 0,0 0 0,-5 5 0,1-3 4,0 0 1,0 0-1,-1 0 0,1-1 0,-1 0 1,0 0-1,0-1 0,-10 4 1,-6 0-97,-1 0 0,-1-2 0,1-1 0,-41 2 0,47-5-312,-78 1-3133,36-12-2421,30-2 685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42:55.955"/>
    </inkml:context>
    <inkml:brush xml:id="br0">
      <inkml:brushProperty name="width" value="0.05" units="cm"/>
      <inkml:brushProperty name="height" value="0.05" units="cm"/>
      <inkml:brushProperty name="color" value="#004F8B"/>
    </inkml:brush>
  </inkml:definitions>
  <inkml:trace contextRef="#ctx0" brushRef="#br0">84 562 5955,'0'0'1419,"1"17"166,-1-14-1577,0 7 535,0 1 0,1-1 0,0 1 0,1-1 0,0 1 0,1-1-1,0 0 1,1 0 0,0 0 0,0 0 0,1-1 0,0 0 0,11 15 0,-3-11-127,-1 0 0,2-1-1,0-1 1,0 0 0,1-1 0,1 0 0,-1-1 0,2-1 0,-1-1 0,1 0 0,34 8 0,-19-8-192,0-2-1,1-1 1,-1-1 0,1-2-1,57-5 1,-72 1-192,0 0 1,-1 0-1,0-2 0,0 0 0,0-1 0,0-1 0,-1-1 1,0 0-1,-1-1 0,1 0 0,18-16 0,-24 17-51,-1-1-1,1 0 1,-1 0 0,-1-1-1,0 0 1,0-1-1,-1 0 1,0 0 0,-1 0-1,0-1 1,-1 0-1,0 0 1,-1 0-1,-1-1 1,0 1 0,2-17-1,-3 12-71,0 0 0,-1-1 0,-1 1 0,-1 0 0,-1 0 0,0 0 0,-1 0 0,-1 0 0,0 0 0,-2 1 0,0 0 0,0 0 0,-2 0 0,0 1 0,0 0 0,-1 1 0,-21-25 0,5 10-16,-2 1-1,-1 1 0,-1 2 1,-1 1-1,-1 1 1,-60-34-1,75 49 56,1 0 0,-2 0 1,1 2-1,-1 0 0,0 1 0,0 1 0,0 0 0,-1 1 1,1 1-1,-1 1 0,0 1 0,1 0 0,-1 1 0,0 1 1,1 0-1,-1 2 0,-17 5 0,20-3 21,2 1 0,-1 0 0,1 1 0,0 0 0,1 1-1,0 0 1,0 1 0,1 1 0,0 0 0,1 0 0,0 1 0,1 0 0,0 0 0,1 1 0,1 1 0,-8 18 0,3-5 61,2 0 1,1 1 0,2 0-1,0 1 1,2-1 0,1 1-1,0 49 1,4-64-34,0-1 0,1 1-1,1 0 1,0-1 0,0 1 0,2-1-1,-1 0 1,2 0 0,0 0 0,0 0-1,1-1 1,1 0 0,0 0 0,1-1-1,0 0 1,0 0 0,19 17 0,-8-11-823,1 0 1,1-2-1,1 0 1,35 18-1,5-4-5374</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26.413"/>
    </inkml:context>
    <inkml:brush xml:id="br0">
      <inkml:brushProperty name="width" value="0.05" units="cm"/>
      <inkml:brushProperty name="height" value="0.05" units="cm"/>
      <inkml:brushProperty name="color" value="#004F8B"/>
    </inkml:brush>
  </inkml:definitions>
  <inkml:trace contextRef="#ctx0" brushRef="#br0">483 168 2065,'0'0'7387,"-9"-15"-5874,-31-51-227,36 60-1112,0 0 1,-1 0-1,0 0 0,-1 1 1,1 0-1,-1 0 1,0 0-1,0 1 0,0 0 1,0 0-1,-1 1 0,0-1 1,0 1-1,-8-2 1,-1 1-32,-1 0 1,1 1 0,-1 1 0,-20 0 0,26 2-138,-1-1 0,0 2 0,1-1 0,-1 2 0,1 0 0,-1 0 0,1 1 0,-1 0 0,-12 6 0,17-5-1,1-1 1,-1 2-1,1-1 1,-1 1 0,1 0-1,1 0 1,-1 1 0,1-1-1,0 1 1,0 1-1,1-1 1,-1 1 0,2-1-1,-7 14 1,7-13 30,0-1 0,0 1 0,1 0-1,-1-1 1,2 1 0,-1 0 0,1 0 0,0 0 0,0 1 0,1-1 0,0 0 0,0 0 0,1 0 0,0 0-1,0 0 1,1 0 0,-1 0 0,2 0 0,-1 0 0,1-1 0,0 1 0,0-1 0,1 0 0,-1 0-1,2 0 1,-1 0 0,1-1 0,-1 0 0,1 1 0,1-2 0,-1 1 0,1-1 0,0 0 0,9 5-1,3 0-15,0-1-1,0-1 1,1-1-1,0-1 1,0 0-1,0-1 1,1-1-1,-1-1 1,38-1-1,-39-2-474,0 0-1,0-1 1,-1-1-1,1-1 1,-1 0 0,25-10-1,15-18-3010,-11-7-802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26.775"/>
    </inkml:context>
    <inkml:brush xml:id="br0">
      <inkml:brushProperty name="width" value="0.05" units="cm"/>
      <inkml:brushProperty name="height" value="0.05" units="cm"/>
      <inkml:brushProperty name="color" value="#004F8B"/>
    </inkml:brush>
  </inkml:definitions>
  <inkml:trace contextRef="#ctx0" brushRef="#br0">7 1 8228,'0'0'4378,"-2"21"-4034,-3 52 658,9 134 0,6-69-1350,-9-79-4904,-15-74-1957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35.488"/>
    </inkml:context>
    <inkml:brush xml:id="br0">
      <inkml:brushProperty name="width" value="0.05" units="cm"/>
      <inkml:brushProperty name="height" value="0.05" units="cm"/>
      <inkml:brushProperty name="color" value="#004F8B"/>
    </inkml:brush>
  </inkml:definitions>
  <inkml:trace contextRef="#ctx0" brushRef="#br0">0 487 4562,'0'0'7497,"21"6"-5120,60 14 91,147 17 0,-201-35-1978,-1-1 1,0-1 0,48-6 0,-65 4-434,0-1 1,-1 1-1,1-1 1,0-1-1,-1 1 1,0-2-1,0 1 1,0-1-1,-1 0 0,0 0 1,0-1-1,0 0 1,0-1-1,8-10 1,-8 7-87,-1 1 0,0-1 1,0-1-1,-1 1 0,-1-1 0,0 0 0,0 0 1,-1 0-1,0 0 0,-1-1 0,0 1 1,-1-1-1,-1 1 0,0-1 0,0 0 0,-1 1 1,0-1-1,-1 1 0,0-1 0,-1 1 1,-1 0-1,0 0 0,0 0 0,-1 1 0,0-1 1,-1 1-1,-9-13 0,4 10-72,-1-1-1,-1 2 1,0-1 0,-1 2-1,0 0 1,-1 1 0,0 0-1,-1 1 1,0 1-1,0 0 1,-1 1 0,0 1-1,-21-5 1,27 9 59,0 0 1,0 0-1,0 1 1,0 0-1,0 1 1,0 1-1,0 0 1,0 0-1,0 1 1,0 0-1,1 1 1,-1 0-1,1 1 0,-1 0 1,1 1-1,0 0 1,1 0-1,-1 1 1,1 0-1,0 1 1,1 0-1,-13 13 1,13-10-11,1 0 0,0 1 0,1 0 0,0 0 0,0 1 0,1 0 1,1 0-1,0 0 0,0 0 0,1 0 0,1 1 0,0 0 0,1-1 0,0 1 1,1 0-1,1 0 0,0 0 0,0-1 0,1 1 0,1-1 0,0 1 0,1-1 1,0 0-1,1 0 0,0 0 0,13 19 0,12 4-3149,-3-7-2714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27.119"/>
    </inkml:context>
    <inkml:brush xml:id="br0">
      <inkml:brushProperty name="width" value="0.05" units="cm"/>
      <inkml:brushProperty name="height" value="0.05" units="cm"/>
      <inkml:brushProperty name="color" value="#004F8B"/>
    </inkml:brush>
  </inkml:definitions>
  <inkml:trace contextRef="#ctx0" brushRef="#br0">0 352 1905,'0'0'11829,"17"-7"-11413,2-3-292,-12 6-78,1 0 0,-1 0 0,1 1 0,0 0 0,0 1 0,0-1 0,0 2 0,0-1 0,1 1 0,12 0 0,-3 0 91,0 0-1,1-1 1,-1-1-1,0-1 1,21-7-1,-32 9-91,-1-1 0,0 0 0,0 0 0,0 0 0,-1-1 0,1 0 1,-1 0-1,0-1 0,0 1 0,0-1 0,-1 0 0,0-1 0,0 1 0,0-1 0,0 1 0,-1-1 0,4-11 0,0-3-8,-2 0 0,0 0 0,-1-1 0,-2 0 0,0 1 0,-1-1 0,-2-23 0,1 37 11,-7 114 1819,2-61-1538,2 0 0,2 0 0,5 52 0,-2-87-396,1-1 0,-1 0 0,2 0 0,-1 0 0,2-1 0,-1 1 0,1-1 0,6 9 0,-7-12-356,0-1-1,0 0 1,0 0-1,0 0 1,1-1-1,-1 1 1,1-1-1,1 0 1,-1-1-1,0 1 1,1-1-1,0 0 1,-1 0-1,8 2 1,15-3-3627</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27.631"/>
    </inkml:context>
    <inkml:brush xml:id="br0">
      <inkml:brushProperty name="width" value="0.05" units="cm"/>
      <inkml:brushProperty name="height" value="0.05" units="cm"/>
      <inkml:brushProperty name="color" value="#004F8B"/>
    </inkml:brush>
  </inkml:definitions>
  <inkml:trace contextRef="#ctx0" brushRef="#br0">0 142 9989,'0'0'7072,"20"-2"-6389,61-4-133,-79 6-531,0 0 1,0 1-1,0-1 1,-1 1 0,1-1-1,0 1 1,0 0-1,-1-1 1,1 1-1,-1 0 1,1 0 0,0 0-1,-1 1 1,0-1-1,1 0 1,-1 0-1,0 1 1,1-1-1,-1 1 1,0-1 0,0 1-1,0-1 1,-1 1-1,1 0 1,0-1-1,0 1 1,0 3 0,0 2 40,1 1 0,-1 0 0,0-1 0,-1 15 0,0-13-1,0 5 8,0 1 1,-1-1-1,0 1 0,-1-1 1,-1 1-1,0-1 1,-1 0-1,-1 0 1,0-1-1,-11 22 0,14-31-65,-2 2 2,1 1-1,0-1 0,0 1 1,0 0-1,1 0 0,0 0 1,1 0-1,-2 13 0,8-19-28,0 0-1,0 0 0,0-1 1,0 0-1,0 1 0,0-2 1,8 0-1,-13 1 26,23-4-37,-1-2 1,1 0-1,-1-2 1,-1 0-1,1-1 0,-2-1 1,28-18-1,4 0-489,-29 16 384,-18 8 233,0 1-1,1 0 0,-1 0 0,1 1 1,0 0-1,0 0 0,0 0 1,0 1-1,0-1 0,0 2 0,8-1 1,175 14 2264,3 1-426,-181-13-1793,-1-1 0,0-1 0,0 1 0,0-2 0,1 0 0,-1 0 0,-1-1 0,16-5 0,-21 6-99,-1-1-1,1 1 1,-1-1-1,1 0 1,-1 0-1,0 0 1,0 0-1,0 0 1,-1 0-1,1-1 1,-1 0-1,0 1 1,0-1-1,0 0 1,0 0-1,-1 0 1,1 0-1,-1 0 1,0-1-1,0 1 1,-1 0-1,1 0 1,-1-5-1,1 0-45,-1 0 1,0 1-1,0-1 1,-1 0-1,0 1 0,-1-1 1,1 1-1,-2-1 0,1 1 1,-1 0-1,0 0 1,-5-8-1,1 6-54,0 0 0,0 1 0,-1 0-1,0 1 1,0 0 0,-1 0 0,0 1 0,-15-10 0,12 9 4,0 1 0,-1 0 0,0 1 0,0 0 0,0 1 0,-1 0 0,0 1 0,0 1 1,0 0-1,-15 0 0,21 2 40,1 1 0,-1 0 0,1 0 0,0 1 0,-1 0 0,1 1 0,0-1 0,0 1 0,-1 1 0,1-1 0,1 1 0,-1 1 0,0-1 0,1 1 1,0 0-1,0 1 0,0-1 0,0 1 0,1 0 0,-9 10 0,6-4 31,0 1 0,1 0 0,0 0 0,1 0 0,0 0-1,1 1 1,1 0 0,0 1 0,0-1 0,-1 18 0,4-23-156,0-1 1,1 0-1,0 1 0,0-1 1,0 0-1,1 1 0,0-1 0,1 0 1,0 0-1,0 0 0,0 0 1,1 0-1,0 0 0,0-1 0,1 1 1,0-1-1,0 0 0,0 0 1,1 0-1,8 8 0,-1-5-1337,-1 0 0,1-1-1,24 12 1,-8-9-4396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28.628"/>
    </inkml:context>
    <inkml:brush xml:id="br0">
      <inkml:brushProperty name="width" value="0.05" units="cm"/>
      <inkml:brushProperty name="height" value="0.05" units="cm"/>
      <inkml:brushProperty name="color" value="#004F8B"/>
    </inkml:brush>
  </inkml:definitions>
  <inkml:trace contextRef="#ctx0" brushRef="#br0">1 6 8676,'0'0'5474,"53"4"-5089,-30-4 239,0 1-400,-2-1-32,4 0-192,4 0-160,2 0-1040,0 0-2146,-6-11-2593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29.246"/>
    </inkml:context>
    <inkml:brush xml:id="br0">
      <inkml:brushProperty name="width" value="0.05" units="cm"/>
      <inkml:brushProperty name="height" value="0.05" units="cm"/>
      <inkml:brushProperty name="color" value="#004F8B"/>
    </inkml:brush>
  </inkml:definitions>
  <inkml:trace contextRef="#ctx0" brushRef="#br0">0 250 6819,'0'0'6838,"8"9"-6203,1 3-347,-1 0 1,0 0-1,-1 0 0,0 1 1,-1 0-1,0 0 1,-1 1-1,-1 0 0,4 22 1,2 23 764,22 106 610,-50-273-1759,10 38-433,2 1 0,7-123 1,0 176 473,-1 2 43,1 0 1,1 1-1,0-1 1,0 1-1,2-1 1,6-19-1,-8 29 60,0 0-1,-1 0 0,2 1 0,-1-1 0,0 1 1,0-1-1,1 1 0,0 0 0,0 0 1,0 0-1,0 0 0,0 0 0,1 1 0,-1 0 1,1-1-1,-1 1 0,1 0 0,0 1 1,0-1-1,0 1 0,0 0 0,0 0 0,0 0 1,0 0-1,7 0 0,5 2 83,0 0-1,1 0 0,-2 2 1,1 0-1,0 1 1,-1 0-1,1 1 1,-1 1-1,22 12 1,-17-7 97,0 1 0,-1 1 0,0 1 0,-1 1 0,0 0 0,15 19 0,-28-29-192,0 1-1,-1 0 1,0 0-1,0 0 1,-1 0 0,1 1-1,-1-1 1,-1 1-1,1 0 1,-1 0 0,-1 0-1,2 10 1,-2-13-34,-1 0-1,0 0 1,0-1 0,0 1 0,-1 0 0,1-1 0,-1 1 0,0 0 0,0-1 0,0 1 0,-1-1 0,1 1-1,-1-1 1,0 0 0,0 1 0,0-1 0,0 0 0,-1 0 0,1-1 0,-1 1 0,1 0 0,-1-1 0,0 0-1,-6 4 1,-5 2-144,1-2 0,-2 1 0,1-2 0,0 0 0,-1-1-1,0 0 1,0-1 0,-17 1 0,-20-1-3371,-55-3 1,42-1-3397,29 1-523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29.923"/>
    </inkml:context>
    <inkml:brush xml:id="br0">
      <inkml:brushProperty name="width" value="0.05" units="cm"/>
      <inkml:brushProperty name="height" value="0.05" units="cm"/>
      <inkml:brushProperty name="color" value="#004F8B"/>
    </inkml:brush>
  </inkml:definitions>
  <inkml:trace contextRef="#ctx0" brushRef="#br0">7 26 4882,'0'0'7908,"0"-6"-6566,4-13-537,-3 31-433,-2 58 72,1-38 269,0 133 1277,0-54-5709,-2-98-98,-7-5-1548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30.330"/>
    </inkml:context>
    <inkml:brush xml:id="br0">
      <inkml:brushProperty name="width" value="0.05" units="cm"/>
      <inkml:brushProperty name="height" value="0.05" units="cm"/>
      <inkml:brushProperty name="color" value="#004F8B"/>
    </inkml:brush>
  </inkml:definitions>
  <inkml:trace contextRef="#ctx0" brushRef="#br0">462 188 7027,'0'0'7139,"14"-14"-6279,42-44-423,-55 57-425,0 0 0,0 1 0,0-1 0,0 0 0,-1 0 0,1 0 0,0 0 0,-1 0 0,1 0 0,-1-1 0,1 1 0,-1 0 0,1 0 0,-1 0 0,0 0 1,0-1-1,1 1 0,-1 0 0,0 0 0,0 0 0,0-1 0,-1 1 0,1 0 0,0 0 0,0 0 0,0-1 0,-1 1 0,1 0 0,-1 0 0,1 0 0,-1 0 0,1 0 0,-1 0 0,0 0 0,0 0 0,1 0 0,-1 0 0,0 0 0,-1-1 0,-3-1 3,0 0 1,0 0-1,0 0 0,0 0 0,-11-3 0,8 3 19,-13-6-47,-1 1 1,0 0 0,0 2 0,-1 1-1,1 1 1,-1 0 0,-1 2 0,1 1-1,0 1 1,-25 2 0,38-1 73,1 1 1,-1 0-1,1 0 1,0 0-1,-1 1 1,1 1-1,0 0 1,1 0-1,-1 1 1,1 0-1,0 0 1,0 1-1,1 0 1,-1 0-1,1 0 1,0 1 0,1 1-1,0-1 1,0 1-1,1 0 1,0 0-1,0 1 1,1-1-1,0 1 1,0 0-1,-3 16 1,3-12 157,1 0 1,1 1-1,0-1 0,1 1 1,0-1-1,1 1 1,1 0-1,0-1 0,3 17 1,-1-21-125,0 0 0,0 0 0,0 0 0,1 0 0,0-1 0,1 0 0,0 1 0,0-2 0,1 1 0,0 0 0,0-1 0,1-1 0,13 12 0,-7-8-54,1-1 1,0-1-1,0 0 1,1-1-1,0-1 1,0 0-1,0-1 1,1 0-1,21 2 1,-7-3-474,0-1 0,1-1 0,-1-2 0,33-4 0,-55 3 35,0 0-1,0-1 1,-1 0-1,1 0 1,0-1-1,-1 0 0,0 0 1,1 0-1,12-10 1,-11 6-730,0 0 1,0-1-1,-1 0 1,0-1-1,0 0 0,7-11 1,9-21-5587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30.832"/>
    </inkml:context>
    <inkml:brush xml:id="br0">
      <inkml:brushProperty name="width" value="0.05" units="cm"/>
      <inkml:brushProperty name="height" value="0.05" units="cm"/>
      <inkml:brushProperty name="color" value="#004F8B"/>
    </inkml:brush>
  </inkml:definitions>
  <inkml:trace contextRef="#ctx0" brushRef="#br0">94 54 9268,'0'0'6558,"0"14"-6326,0 218 981,0-129-4304,0-102 2926,0 0-1,0 1 1,0-1 0,0 0 0,0 0 0,0 1-1,-1-1 1,1 0 0,0 1 0,-1-1-1,1 0 1,0 0 0,-1 0 0,0 0 0,1 1-1,-1-1 1,0 0 0,1 0 0,-1 0-1,0 0 1,0 0 0,0 0 0,0-1 0,0 1-1,0 0 1,0 0 0,0-1 0,0 1-1,-1-1 1,1 1 0,0-1 0,0 1 0,-1-1-1,1 0 1,0 1 0,0-1 0,-1 0 0,-1 0-1,1 0-119,0 0-1,0-1 0,0 1 0,0 0 0,0-1 1,0 0-1,0 1 0,0-1 0,0 0 0,0 0 1,0 0-1,0 0 0,0-1 0,1 1 0,-1 0 1,1-1-1,-1 1 0,1-1 0,-1 1 1,1-1-1,0 0 0,-2-2 0,0-4 394,-1-1-1,1 0 1,1 0-1,-1 0 1,0-10-1,2 17 166,1 0-1,-1 0 0,1 0 0,0 0 1,0 0-1,0 0 0,0 0 0,0 0 1,0 0-1,0 0 0,1 0 0,-1 0 0,1 0 1,-1 0-1,1 1 0,0-1 0,0 0 1,0 0-1,0 0 0,0 1 0,0-1 1,0 1-1,1-1 0,-1 1 0,1-1 0,-1 1 1,1 0-1,2-2 0,15-3 625,0 2 0,1 0 0,-1 1 0,1 1 0,0 1 0,34 2 0,-28 0-683,1-1 0,48-8 0,-72 8-216,0-1 1,-1 0-1,1-1 1,0 1-1,-1 0 1,1-1 0,-1 1-1,0-1 1,1 0-1,-1 0 1,0 0 0,0 0-1,0 0 1,0 0-1,-1 0 1,1-1-1,-1 1 1,1-1 0,-1 1-1,0-1 1,0 0-1,0 1 1,0-1-1,0 0 1,-1 0 0,1 0-1,-1-3 1,2-11-183,-1-1 0,0 0 0,-3-24 0,0 10-321,2 21 394,1 6 126,0 1-1,-1 0 1,0 0-1,0 0 0,-1-1 1,1 1-1,-1 0 1,1 0-1,-1 0 1,-1 0-1,1 0 0,-1 0 1,1 0-1,-1 0 1,-3-4-1,5 28 1197,0 10-534,-1 11 602,2 0-1,9 58 1,-8-89-1532,0 1 0,0 0 0,1-1 0,1 0 0,0 0 0,0 0 0,1 0 0,0-1 0,1 1 0,0-1 0,0 0 0,1-1 0,0 0 0,13 11 0,-5-10-3733,-3-8-1945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31.204"/>
    </inkml:context>
    <inkml:brush xml:id="br0">
      <inkml:brushProperty name="width" value="0.05" units="cm"/>
      <inkml:brushProperty name="height" value="0.05" units="cm"/>
      <inkml:brushProperty name="color" value="#004F8B"/>
    </inkml:brush>
  </inkml:definitions>
  <inkml:trace contextRef="#ctx0" brushRef="#br0">15 303 13478,'0'0'1059,"21"7"838,13 4-1285,1-2 0,-1-1 0,1-1 0,48 2 0,-42-7-407,-26 0-118,0-1 1,-1 0-1,1-2 1,0 0-1,-1 0 0,28-7 1,-39 6-78,-1 0 1,1 0 0,0 0 0,-1 0 0,1-1 0,-1 1 0,0-1-1,1 0 1,-1 1 0,0-1 0,-1 0 0,1 0 0,-1 0-1,1-1 1,-1 1 0,0 0 0,0 0 0,0-1 0,-1 1-1,1-1 1,-1 1 0,0 0 0,0-1 0,0-5 0,0-2-40,-1 1 1,0-1-1,0 0 1,-1 1 0,0-1-1,-8-18 1,4 16-18,-1 1 1,-1 0 0,0 1-1,0 0 1,-1 0 0,-1 1-1,0 0 1,0 1-1,-1 0 1,0 0 0,0 1-1,-1 1 1,0 0 0,-1 0-1,1 2 1,-1-1 0,-1 2-1,1-1 1,0 2 0,-1 0-1,0 0 1,0 2 0,0 0-1,-26 1 1,34 1 61,0 0 0,0 1 0,0 0 0,0 0 0,0 0 0,1 1-1,-1 0 1,1 0 0,-1 1 0,1-1 0,0 1 0,1 0 0,-1 1 0,1-1 0,0 1 0,0 0 0,0 0 0,0 0 0,1 0 0,0 1 0,0-1 0,-3 10 0,0 1 96,0 1 0,2-1 0,0 1 1,0 0-1,2 0 0,0 0 0,1 19 0,1-31-136,0 0 0,0 1-1,1-1 1,0 1 0,0-1 0,1 0-1,-1 0 1,1 0 0,0 0-1,1 0 1,-1 0 0,1 0-1,0-1 1,0 1 0,0-1-1,1 0 1,0 0 0,0 0 0,0 0-1,0-1 1,0 1 0,1-1-1,5 3 1,-2-2-409,1 1-1,0-1 1,0-1-1,1 0 1,9 2-1,50 3-5954,-28-8-2264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31.707"/>
    </inkml:context>
    <inkml:brush xml:id="br0">
      <inkml:brushProperty name="width" value="0.05" units="cm"/>
      <inkml:brushProperty name="height" value="0.05" units="cm"/>
      <inkml:brushProperty name="color" value="#004F8B"/>
    </inkml:brush>
  </inkml:definitions>
  <inkml:trace contextRef="#ctx0" brushRef="#br0">0 70 12822,'0'0'3401,"5"16"-2168,45 193 1010,-43-167-3170,2 72 1,-9-113 339,1-7 364,-1-1 1,1 1 0,-1-1-1,-1 1 1,1-1 0,-1 0-1,-1-6 1,-2-20-643,3 10 218,0 12 304,0 0 0,1 0 0,0 0 0,1 0 0,4-17 0,-5 26 408,1-1 0,0 1-1,0 0 1,0 0-1,0-1 1,0 1 0,1 0-1,-1 0 1,1 0-1,-1 1 1,1-1 0,0 0-1,-1 0 1,1 1-1,0-1 1,0 1 0,0 0-1,0-1 1,0 1-1,1 0 1,-1 0 0,0 1-1,0-1 1,1 0-1,-1 1 1,1-1 0,-1 1-1,0 0 1,1 0-1,4 0 1,6 1 417,1 2-1,0-1 1,-1 2-1,1 0 1,-1 0-1,0 1 1,-1 1-1,21 12 1,-15-9-258,-1 0 1,1-1-1,27 7 1,-35-12-162,0-1 1,-1 0-1,1-1 1,0 0-1,0 0 1,15-2-1,-22 0-56,0 1-1,0-1 0,0 0 1,0 0-1,0 0 1,0 0-1,0-1 0,-1 1 1,1-1-1,0 0 0,-1 0 1,1 0-1,-1 0 1,0 0-1,0 0 0,1-1 1,-2 1-1,1-1 0,0 1 1,0-1-1,-1 0 1,1 0-1,0-3 0,3-7-136,-1-1-1,0-1 1,-1 1 0,-1 0-1,0-1 1,-1-17-1,-1-5-157,-5-44 1,-2 56 479,7 25-181,0 0 1,-1 0 0,1 0 0,0 0-1,-1 0 1,1 0 0,0 0-1,0 0 1,-1 0 0,1 0-1,0 0 1,-1 0 0,1 0-1,0 0 1,-1 0 0,1 0-1,0 0 1,0 0 0,-1 0-1,1 0 1,0 0 0,-1 1-1,1-1 1,0 0 0,0 0-1,0 0 1,-1 0 0,1 1-1,0-1 1,0 0 0,-1 0 0,1 1-1,0-1 1,0 0 0,0 0-1,0 1 1,0-1 0,-1 0-1,1 1 1,-18 43 262,-7 43-1981,-59 138 0,39-127-2701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32.177"/>
    </inkml:context>
    <inkml:brush xml:id="br0">
      <inkml:brushProperty name="width" value="0.05" units="cm"/>
      <inkml:brushProperty name="height" value="0.05" units="cm"/>
      <inkml:brushProperty name="color" value="#004F8B"/>
    </inkml:brush>
  </inkml:definitions>
  <inkml:trace contextRef="#ctx0" brushRef="#br0">63 0 6627,'0'0'9108,"-46"144"-7811,42-84-353,4-3-303,0-8-401,0-8-240,0-8-337,0-7-1455,0-7-1810,-12-6-2705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42.434"/>
    </inkml:context>
    <inkml:brush xml:id="br0">
      <inkml:brushProperty name="width" value="0.05" units="cm"/>
      <inkml:brushProperty name="height" value="0.05" units="cm"/>
      <inkml:brushProperty name="color" value="#FFC114"/>
    </inkml:brush>
  </inkml:definitions>
  <inkml:trace contextRef="#ctx0" brushRef="#br0">1 327 5138,'0'0'1985,"7"-16"-1219,0-2-498,1 1 1,1 0-1,0 0 1,1 1-1,1 0 0,0 1 1,2 0-1,-1 1 0,23-19 1,-20 24-168,1 0 1,1 0-1,0 2 0,0 0 1,0 1-1,1 1 0,0 0 1,0 1-1,0 1 1,0 1-1,0 1 0,1 0 1,-1 1-1,1 1 1,22 5-1,-20-1 25,0 1 0,0 1-1,-1 1 1,32 18 0,30 10 320,-53-26-316,1-2-1,0-2 1,1 0 0,-1-2-1,1-2 1,0 0 0,0-2-1,0-2 1,45-7 0,-45 0-67,0 0 1,-1-2 0,0-2-1,52-30 1,-51 26-80,1 1 0,0 2-1,60-19 1,-56 27 130,1 1 0,0 2 0,0 2-1,-1 1 1,38 6 0,58 16 1188,-94-14-844,0-2 0,63 3 0,-97-9-495,-1 0 1,0 0-1,0 0 0,1-1 1,-1 0-1,0 1 0,0-1 1,0 0-1,0 0 0,4-3 1,22-19-4844,-22 16 3261,13-12-4055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32.548"/>
    </inkml:context>
    <inkml:brush xml:id="br0">
      <inkml:brushProperty name="width" value="0.05" units="cm"/>
      <inkml:brushProperty name="height" value="0.05" units="cm"/>
      <inkml:brushProperty name="color" value="#004F8B"/>
    </inkml:brush>
  </inkml:definitions>
  <inkml:trace contextRef="#ctx0" brushRef="#br0">510 166 6515,'0'0'4682,"6"-18"-4170,14-57-344,-19 74-143,-1-1-1,0 0 0,1 0 0,-1 1 0,0-1 0,0 0 0,0 1 0,-1-1 0,1 0 1,0 1-1,0-1 0,-1 0 0,1 1 0,-1-1 0,0 0 0,1 1 0,-1-1 0,0 1 0,0 0 1,0-1-1,0 1 0,0-1 0,0 1 0,-1 0 0,1 0 0,0 0 0,0 0 0,-1 0 1,-2-1-1,-1-1 31,-1 1 0,1 0 1,-1 0-1,0 0 0,0 1 1,-6-1-1,3 1-29,-15-4 26,0 2 0,0 0 0,0 2 1,0 1-1,0 0 0,0 2 0,1 1 0,-38 9 0,50-9 114,-1 0 0,1 1-1,0 0 1,0 1-1,0 0 1,1 1-1,-1 0 1,1 1-1,1 0 1,0 0-1,0 1 1,0 0 0,1 1-1,0 0 1,0 0-1,1 1 1,0 0-1,1 0 1,-6 13-1,9-17-77,0 1-1,1-1 0,-1 1 1,1 0-1,1 0 1,-1 0-1,1 0 0,0 0 1,1 0-1,-1 0 1,1 0-1,1 0 0,-1 0 1,2 0-1,-1 0 0,0 0 1,1 0-1,1 0 1,-1-1-1,1 1 0,0-1 1,0 1-1,1-1 0,0 0 1,0-1-1,0 1 1,1-1-1,0 1 0,0-1 1,0-1-1,1 1 0,0-1 1,12 7-1,1 0-157,1-1 1,1-1-1,0-1 0,0-1 0,0-1 1,1-1-1,0-1 0,0-1 0,37 1 0,-31-3-742,1-1-1,44-7 1,-63 6 240,0-2 0,0 1 1,0-1-1,-1-1 0,1 0 0,-1 0 1,0-1-1,-1 0 0,1 0 0,13-13 1,15-18-3127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32.893"/>
    </inkml:context>
    <inkml:brush xml:id="br0">
      <inkml:brushProperty name="width" value="0.05" units="cm"/>
      <inkml:brushProperty name="height" value="0.05" units="cm"/>
      <inkml:brushProperty name="color" value="#004F8B"/>
    </inkml:brush>
  </inkml:definitions>
  <inkml:trace contextRef="#ctx0" brushRef="#br0">0 119 9861,'128'-119'1680,"-132"128"897,2 23-960,0 11-736,2 7-545,0 4-240,0 0-96,0-5-560,0-6-897,0-12-736,0-10-448,-8-10-1,-15-11-1904</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33.287"/>
    </inkml:context>
    <inkml:brush xml:id="br0">
      <inkml:brushProperty name="width" value="0.05" units="cm"/>
      <inkml:brushProperty name="height" value="0.05" units="cm"/>
      <inkml:brushProperty name="color" value="#004F8B"/>
    </inkml:brush>
  </inkml:definitions>
  <inkml:trace contextRef="#ctx0" brushRef="#br0">0 311 9588,'0'0'3351,"25"-1"-573,162 0-65,-119 2-2146,84-3-118,-149 2-467,1 0-1,-1-1 1,1 1-1,-1-1 0,1 0 1,-1 0-1,0 0 1,1 0-1,-1 0 1,0-1-1,0 1 1,0-1-1,0 0 1,0 0-1,0 0 0,-1 0 1,1-1-1,-1 1 1,1-1-1,-1 0 1,0 1-1,0-1 1,0 0-1,0 0 0,-1 0 1,1-1-1,1-4 1,0-6-226,-1 1 0,0-1 0,-1 1 0,0-1 0,-3-24 0,1 4-422,1 28 524,-3-50-1147,3 53 1262,-1-1 0,1 1 0,-1-1 0,0 1 0,0-1 0,-1 1 0,1 0 0,-1 0 0,1 0 0,-1 0 0,0 0 0,0 0 0,-4-3 0,6 6 75,-1 0-1,1 1 1,-1-1 0,0 0-1,1 1 1,-1-1-1,1 1 1,-1-1-1,1 0 1,-1 1 0,1 0-1,0-1 1,-1 1-1,1-1 1,-1 1-1,1-1 1,0 1 0,0 0-1,-1-1 1,1 1-1,0 0 1,0-1-1,0 1 1,0 0 0,0-1-1,0 1 1,0 0-1,0-1 1,0 2 0,-4 44 1402,3-1 1,1 1 0,11 77-1,-8-102-1213,2 0 0,8 24-1,-12-40-441,1-1 0,-1 1 0,1 0 0,0-1 0,1 0-1,-1 1 1,1-1 0,0 0 0,0 0 0,0-1 0,0 1 0,0-1 0,1 1 0,0-1-1,7 5 1,2-6-2991,-5-4-1862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33.630"/>
    </inkml:context>
    <inkml:brush xml:id="br0">
      <inkml:brushProperty name="width" value="0.05" units="cm"/>
      <inkml:brushProperty name="height" value="0.05" units="cm"/>
      <inkml:brushProperty name="color" value="#004F8B"/>
    </inkml:brush>
  </inkml:definitions>
  <inkml:trace contextRef="#ctx0" brushRef="#br0">35 389 6259,'0'0'7417,"23"5"-5240,2 2-1446,-3 0-166,1-2 0,-1 0 0,1-2 0,31 2 0,-9-3-20,-3 0-95,49-3 0,-81 0-389,0 0 1,1 0 0,-1-1-1,0 0 1,0-1 0,-1 0 0,1-1-1,-1 0 1,0-1 0,11-6 0,-16 7-40,0 0 0,0 0 0,0 0 0,-1 0 1,0-1-1,0 0 0,0 1 0,0-1 1,-1 0-1,0 0 0,0-1 0,0 1 1,-1 0-1,1-1 0,-1 1 0,-1-1 0,1 1 1,-1-1-1,0 1 0,0-1 0,-1 1 1,0-7-1,-1 0-88,0 0 1,0 1-1,-1-1 1,-1 1-1,0 0 1,0 0-1,-1 0 1,0 1-1,-10-15 0,5 12-77,-1 1-1,0 0 0,-1 1 0,-1 0 0,1 0 0,-1 2 1,-1-1-1,0 2 0,0 0 0,-1 1 0,0 0 0,-25-7 0,31 11 100,1 1-1,-1 0 0,0 0 1,0 1-1,0 0 0,0 1 0,0 0 1,1 0-1,-1 1 0,0 0 1,0 1-1,0 0 0,0 0 0,1 1 1,-1 0-1,1 0 0,0 1 0,0 0 1,0 1-1,1-1 0,-1 1 1,1 1-1,0 0 0,-6 7 0,0 1 129,1 2-1,0-1 1,2 1-1,-1 1 0,2 0 1,-12 29-1,17-35-41,0 1 1,0 0-1,2 1 0,-1-1 0,1 0 1,1 1-1,0-1 0,1 1 1,0 0-1,1-1 0,3 15 1,-3-23-258,0 0 0,0-1 0,0 1 1,1-1-1,-1 0 0,1 1 1,0-1-1,0 0 0,0 0 1,0 0-1,1 0 0,-1-1 0,1 1 1,0-1-1,-1 1 0,1-1 1,0 0-1,1 0 0,-1 0 0,0 0 1,1-1-1,3 2 0,34 2-7727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35.807"/>
    </inkml:context>
    <inkml:brush xml:id="br0">
      <inkml:brushProperty name="width" value="0.05" units="cm"/>
      <inkml:brushProperty name="height" value="0.05" units="cm"/>
      <inkml:brushProperty name="color" value="#004F8B"/>
    </inkml:brush>
  </inkml:definitions>
  <inkml:trace contextRef="#ctx0" brushRef="#br0">423 192 6819,'0'0'2689,"-5"-19"-1483,-17-61 259,20 75-1347,0-1 0,-1 1 1,0 0-1,0 0 0,0 0 0,0 0 1,-1 0-1,0 1 0,0 0 0,0 0 1,0 0-1,-1 0 0,1 0 0,-1 1 1,0 0-1,0 0 0,0 0 0,-1 1 1,1 0-1,-10-3 0,7 3-73,0 0 0,0 1 1,0 0-1,0 0 0,0 1 0,0 0 0,0 1 1,0 0-1,0 0 0,0 0 0,0 1 0,-13 5 1,9-1 15,0 0 0,0 1 0,1 1 0,0 0 0,0 1 0,1 0 0,0 0 0,1 1 0,0 1 0,0-1 0,1 1 0,-12 23 0,14-23 43,0 0 0,1 0 0,0 1 0,1 0 0,0 0 0,1 0 0,0 0 0,1 1 0,1-1 0,0 0 0,0 1 0,1 0 0,1-1 0,3 17 0,-1-19-61,0 0 1,1 0-1,1-1 1,0 0-1,0 1 1,1-2-1,0 1 1,0-1-1,1 0 1,0 0-1,0 0 1,1-1-1,0 0 1,0-1-1,1 0 1,0 0-1,0-1 0,0 0 1,18 6-1,-3-2-3,-1 0 0,2-2 0,-1-1-1,1-1 1,0-1 0,1-1-1,26-1 1,-47-1-73,0-1 0,0-1 0,0 1 0,0-1 0,0 1 0,0-2 0,0 1 0,0 0-1,0-1 1,0 0 0,0 0 0,7-5 0,-11 6-12,1-1 0,0 0 0,-1 0 0,1 0 0,-1 0 0,1 0 0,-1-1 1,0 1-1,0 0 0,0-1 0,0 1 0,-1 0 0,1-1 0,0 1 0,-1-1 0,0 1 0,0-1 0,0 0 0,0 1 0,0-1 0,0 1 0,0-1 0,-1 1 0,1-1 0,-1 1 0,0 0 0,-1-4 0,-2-3-91,0 0 1,-1 1-1,0 0 0,0 0 1,-1 0-1,0 0 0,0 1 1,-1 0-1,1 0 0,-2 1 1,1 0-1,-16-10 0,-14-7-7,-57-27 1,80 44 92,-13-6 67,20 10 146,1 0 1,-1-1-1,1 0 1,0 0-1,-12-9 0,19 12-139,-1 0-1,0 0 0,0 0 0,0 0 1,0 0-1,0 0 0,0 0 0,0 0 1,0 0-1,1 0 0,-1 1 0,0-1 1,0 0-1,0 0 0,0-1 0,0 1 1,0 0-1,0 0 0,0 0 0,0 0 1,1 0-1,-1 0 0,0 0 0,0 0 1,0 0-1,0 0 0,0 0 0,0 0 1,0 0-1,0 0 0,0 0 0,0 0 1,1 0-1,-1 0 0,0-1 0,0 1 1,0 0-1,0 0 0,0 0 0,0 0 1,0 0-1,0 0 0,0 0 0,0 0 1,0 0-1,0-1 0,0 1 0,0 0 1,0 0-1,0 0 0,0 0 0,0 0 1,0 0-1,0 0 0,0 0 0,0-1 1,0 1-1,0 0 0,0 0 0,0 0 1,0 0-1,0 0 0,0 0 0,0 0 1,-1 0-1,1 0 0,13 0-55,263 49-1502,-191-37-1648,-10-1-1319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36.164"/>
    </inkml:context>
    <inkml:brush xml:id="br0">
      <inkml:brushProperty name="width" value="0.05" units="cm"/>
      <inkml:brushProperty name="height" value="0.05" units="cm"/>
      <inkml:brushProperty name="color" value="#004F8B"/>
    </inkml:brush>
  </inkml:definitions>
  <inkml:trace contextRef="#ctx0" brushRef="#br0">0 445 8148,'0'0'8179,"2"4"-6914,-1-4-1244,-1 1 0,0-1 0,0 0-1,1 1 1,-1-1 0,0 1 0,0-1 0,1 0 0,-1 1 0,1-1-1,-1 0 1,0 0 0,1 1 0,-1-1 0,0 0 0,1 0 0,-1 1-1,1-1 1,-1 0 0,1 0 0,-1 0 0,1 0 0,-1 0 0,1 0-1,-1 0 1,0 0 0,1 0 0,-1 0 0,1 0 0,-1 0 0,1 0-1,-1 0 1,1 0 0,-1 0 0,1-1 0,-1 1 0,0 0 0,1 0-1,-1 0 1,1-1 0,-1 1 0,0 0 0,1-1 0,-1 1 0,1-1-1,25-28 306,24-56-475,-43 72 142,43-91-456,-38 75 389,1 1 1,1 1-1,2 0 0,1 0 1,26-31-1,-42 56 84,0 0 0,1 0 0,-1 1 0,1-1 0,-1 1-1,1-1 1,0 1 0,0 0 0,-1-1 0,1 1 0,0 0 0,0 0 0,0 0 0,0 0 0,1 1-1,-1-1 1,0 1 0,0-1 0,0 1 0,1 0 0,-1 0 0,0 0 0,0 0 0,0 0-1,1 0 1,-1 0 0,0 1 0,0-1 0,0 1 0,0 0 0,1 0 0,-1 0 0,0 0-1,0 0 1,-1 0 0,1 0 0,0 1 0,0-1 0,2 3 0,5 5 81,-1 1 0,0 0 0,-1 1 0,0 0 0,8 17 0,-12-23-51,129 266 2182,-93-186-2320,-38-84-80,0 0 0,0 1 1,0-1-1,-1 1 1,1 0-1,0-1 1,-1 1-1,0-1 1,1 1-1,-1 0 1,0 0-1,0-1 1,0 1-1,0 3 0,-1-4-96,0-1-1,0 1 0,0 0 0,0-1 0,0 1 0,0-1 0,-1 1 0,1-1 1,0 0-1,0 1 0,0-1 0,-1 0 0,1 0 0,0 0 0,-1 0 0,1 0 0,0 0 1,0 0-1,-1-1 0,1 1 0,0 0 0,-2-1 0,-44-7-4586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36.651"/>
    </inkml:context>
    <inkml:brush xml:id="br0">
      <inkml:brushProperty name="width" value="0.05" units="cm"/>
      <inkml:brushProperty name="height" value="0.05" units="cm"/>
      <inkml:brushProperty name="color" value="#004F8B"/>
    </inkml:brush>
  </inkml:definitions>
  <inkml:trace contextRef="#ctx0" brushRef="#br0">1 340 11797,'0'0'3063,"21"0"-2420,336 9 752,-297-8-2579,-41-2 79,0 1 0,0 0 0,-1 2 0,1 0 0,37 10 0,-50-9 1463,-1 0-1,1 0 0,0 1 1,-1 0-1,0 0 1,0 0-1,0 0 0,-1 1 1,1 0-1,6 9 0,36 62 4121,-33-51-3987,38 66 891,-52-90-1216,0-26 346,-4-4-580,-1 0-1,-9-30 1,-7-38-439,15 61 426,2-1 1,2 1 0,1-1 0,2 1 0,6-46 0,-6 76 113,1 1 0,0-1-1,0 1 1,0 0 0,0-1-1,1 1 1,0 0 0,0 1-1,0-1 1,1 0 0,-1 1-1,1 0 1,0 0 0,0 0-1,1 0 1,-1 1 0,1-1-1,0 1 1,0 1 0,0-1-1,0 1 1,0-1 0,1 1-1,-1 1 1,7-2 0,-5 1 12,1 1 0,-1 0 0,1 1 0,-1 0 0,1 0 0,0 0 0,-1 1 0,1 0 0,-1 0 0,1 1 0,-1 0 0,1 1 0,-1 0 0,0 0 0,0 0 0,-1 1 0,1-1 0,6 7 0,-2-2 5,-1 1 1,0 1-1,0-1 0,-1 2 0,0-1 0,-1 1 1,-1 1-1,1 0 0,-2 0 0,0 0 0,0 0 1,-1 1-1,0 0 0,-2 0 0,1 1 1,2 20-1,-6-30-57,-1 1 1,1-1-1,-1 1 0,0-1 1,0 1-1,0-1 1,-1 0-1,1 0 1,-1 0-1,0 0 0,0 0 1,0 0-1,-1 0 1,0 0-1,1-1 1,-1 0-1,-1 1 0,1-1 1,0 0-1,-1 0 1,1-1-1,-1 1 1,0-1-1,0 0 0,0 0 1,-7 3-1,-5 1-187,-1 0-1,0-1 1,1 0-1,-2-2 1,-27 3-1,7-3-939,-59-2 0,85-1 443,1-1 0,-1-1 0,1 0 0,0 0 0,0-1 0,0-1 0,0 0 1,0 0-1,-16-10 0,-11-17-5171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38.145"/>
    </inkml:context>
    <inkml:brush xml:id="br0">
      <inkml:brushProperty name="width" value="0.05" units="cm"/>
      <inkml:brushProperty name="height" value="0.05" units="cm"/>
      <inkml:brushProperty name="color" value="#004F8B"/>
    </inkml:brush>
  </inkml:definitions>
  <inkml:trace contextRef="#ctx0" brushRef="#br0">5 103 2289,'0'0'8863,"0"0"-8765,0 0 1,-1 0 0,1 0-1,0 0 1,0 0 0,-1 0-1,1 0 1,0-1 0,0 1-1,0 0 1,-1 0 0,1 0-1,0 0 1,0-1 0,0 1-1,0 0 1,-1 0 0,1-1-1,0 1 1,0 0 0,0 0-1,0 0 1,0-1 0,0 1-1,0 0 1,0 0 0,0-1-1,0 1 1,0 0 0,0 0-1,0-1 1,0 1 0,0 0-1,0-1 1,0 1 0,0 0-1,0 0 1,0-1 0,0 1-1,0 0 1,0 0 0,0 0-1,1-1 1,-1 1 0,0 0-1,0 0 1,0 0 0,0-1-1,1 1 1,-1 0 0,0 0-1,0 0 1,0 0 0,1-1-1,50-7 461,0 1 0,0 3 0,67 3 0,-34 0-194,552-18 1760,391-4-469,-1027 23-1592,5-14-7342,-1 0-144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38.480"/>
    </inkml:context>
    <inkml:brush xml:id="br0">
      <inkml:brushProperty name="width" value="0.05" units="cm"/>
      <inkml:brushProperty name="height" value="0.05" units="cm"/>
      <inkml:brushProperty name="color" value="#004F8B"/>
    </inkml:brush>
  </inkml:definitions>
  <inkml:trace contextRef="#ctx0" brushRef="#br0">1 1 9364,'0'0'2057,"23"0"-1283,1 0-444,-7 0-16,0 0 1,0 1 0,0 1-1,0 0 1,-1 1-1,1 1 1,18 7 0,132 58 1792,-147-59-1878,-1 1 0,0 1 0,0 0 1,-1 2-1,-1 0 0,17 18 0,-31-30-219,-1 0 1,0 1 0,0-1 0,1 0-1,-2 1 1,1 0 0,0-1 0,0 1 0,-1 0-1,0 0 1,0 0 0,1 0 0,-2 0 0,1 0-1,0 0 1,-1 0 0,1 1 0,-1-1-1,0 0 1,0 0 0,0 0 0,0 1 0,-1-1-1,1 0 1,-1 0 0,0 0 0,0 0-1,0 0 1,0 0 0,-1 0 0,1 0 0,-1 0-1,0-1 1,0 1 0,0-1 0,0 1 0,0-1-1,0 0 1,0 1 0,-1-1 0,0 0-1,-4 2 1,-9 7 2,-1 0-1,-1-2 1,0 0-1,-1 0 1,-25 6-1,16-6-630,0-1-1,-49 6 0,-15-8-4891,40-6-204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38.979"/>
    </inkml:context>
    <inkml:brush xml:id="br0">
      <inkml:brushProperty name="width" value="0.05" units="cm"/>
      <inkml:brushProperty name="height" value="0.05" units="cm"/>
      <inkml:brushProperty name="color" value="#004F8B"/>
    </inkml:brush>
  </inkml:definitions>
  <inkml:trace contextRef="#ctx0" brushRef="#br0">18 0 4562,'0'0'6230,"-5"3"-5203,-8 7-220,21-2 49,42 3 817,-32-8-1205,96 15 1372,123 3-1,120-14-194,-219-5-707,765 6 1944,-563-7-9190,-381-3 113,-14-6-5205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42.935"/>
    </inkml:context>
    <inkml:brush xml:id="br0">
      <inkml:brushProperty name="width" value="0.05" units="cm"/>
      <inkml:brushProperty name="height" value="0.05" units="cm"/>
      <inkml:brushProperty name="color" value="#FFC114"/>
    </inkml:brush>
  </inkml:definitions>
  <inkml:trace contextRef="#ctx0" brushRef="#br0">16 45 4946,'0'0'1249,"0"18"733,0 155 4677,0-145-5509,0-22-635,0-18-584,-14-211-2527,13 222 2623,1 0-1,0-1 1,0 1 0,0 0 0,-1 0 0,1 0 0,0-1 0,0 1 0,0 0-1,1 0 1,-1 0 0,0-1 0,0 1 0,1 0 0,-1 0 0,1 0-1,-1 0 1,1 0 0,-1-1 0,1 1 0,0 0 0,-1 0 0,1 1 0,0-1-1,1-2 1,30-1 567,-23 4-662,5 1 229,1 1 0,0 0 0,0 0 0,-1 2 0,1 0 0,-1 0 0,0 1 0,0 1 0,-1 1 0,1 0 0,20 15 0,4 0 86,-11-7-45,0 0 0,-1 2 0,-1 1 0,0 1 1,-2 1-1,25 27 0,-46-45-195,0 0 0,0 1 0,-1-1 0,1 0 0,0 1 0,-1 0 0,0-1 0,1 1 0,-1 0 0,0 0 0,-1 0 0,1 0 0,0 0 0,-1-1 0,0 1 0,1 0 0,-1 0 0,0 0 0,-1 0-1,1 0 1,-1 4 0,-1-3-11,0 0 0,0-1 0,0 1 0,0-1 0,0 1 0,-1-1-1,0 0 1,0 0 0,1 0 0,-2 0 0,1-1 0,0 1 0,-7 3-1,-10 4-371,-1 0-1,-1-1 1,0-1 0,-30 7-1,43-13 43,-146 32-5335,70-18 1656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39.478"/>
    </inkml:context>
    <inkml:brush xml:id="br0">
      <inkml:brushProperty name="width" value="0.05" units="cm"/>
      <inkml:brushProperty name="height" value="0.05" units="cm"/>
      <inkml:brushProperty name="color" value="#004F8B"/>
    </inkml:brush>
  </inkml:definitions>
  <inkml:trace contextRef="#ctx0" brushRef="#br0">505 0 8820,'0'0'2078,"-24"7"-1816,5-1-190,-5 0-1,-1 2 0,1 1 0,0 1 0,-38 23 0,18-7-44,-88 58 132,114-71 38,0 1 0,1 1 0,0 1 0,-23 29 0,38-44-182,1 0 0,-1 1 0,1-1 0,0 1 0,0-1 0,-1 1 0,1 0 0,0-1 1,1 1-1,-1 0 0,0 0 0,0 0 0,1 0 0,-1-1 0,1 1 0,0 0 0,0 0 0,-1 0 0,1 0 0,0 0 0,1 0 1,-1 0-1,0 0 0,1 0 0,-1 0 0,1 0 0,-1 0 0,1 0 0,0-1 0,0 1 0,0 0 0,0 0 0,0-1 1,0 1-1,0-1 0,0 1 0,1-1 0,-1 1 0,1-1 0,-1 0 0,1 0 0,-1 0 0,1 1 0,0-2 0,2 2 0,9 4 137,-1-1-1,2 0 0,-1-1 0,1 0 0,13 1 1,-22-4-64,203 27 1171,-131-20-1564,102 23-1,-127-12-4680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42.936"/>
    </inkml:context>
    <inkml:brush xml:id="br0">
      <inkml:brushProperty name="width" value="0.05" units="cm"/>
      <inkml:brushProperty name="height" value="0.05" units="cm"/>
      <inkml:brushProperty name="color" value="#004F8B"/>
    </inkml:brush>
  </inkml:definitions>
  <inkml:trace contextRef="#ctx0" brushRef="#br0">441 47 1857,'-19'-5'4511,"11"3"-4420,-25-8 604,0 1 0,-1 2 0,-1 1-1,-53-1 1,78 7-514,0 0 0,0 1 1,1 0-1,-1 1 0,0 0 0,0 1 0,1 0 1,-1 0-1,-16 9 0,20-8-132,1 0 0,0 0 0,0 0-1,0 0 1,1 1 0,0-1 0,0 1 0,0 0 0,0 1 0,1-1-1,0 1 1,0-1 0,0 1 0,1 0 0,-1 0 0,1 0 0,-1 9-1,0-4 147,1 1-1,1-1 0,0 1 0,0 0 0,1-1 0,0 1 0,1-1 0,4 20 0,-2-23-78,-1 0-1,1 0 0,1-1 1,-1 1-1,1-1 0,0 0 1,1 0-1,0 0 1,0-1-1,1 1 0,-1-1 1,12 9-1,-2-5-90,-1 0 0,1 0 0,1-2-1,0 0 1,0-1 0,1 0 0,-1-1 0,2-1-1,-1-1 1,0 0 0,1-2 0,-1 0 0,1 0-1,0-2 1,0 0 0,25-4 0,-36 3-436,0-1 0,0 0-1,0 0 1,0 0 0,-1-1 0,1 0 0,-1 0 0,0-1 0,0 0 0,0 0-1,0 0 1,0-1 0,-1 0 0,0 0 0,0 0 0,0 0 0,-1-1 0,0 0-1,5-8 1,12-35-6603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43.267"/>
    </inkml:context>
    <inkml:brush xml:id="br0">
      <inkml:brushProperty name="width" value="0.05" units="cm"/>
      <inkml:brushProperty name="height" value="0.05" units="cm"/>
      <inkml:brushProperty name="color" value="#004F8B"/>
    </inkml:brush>
  </inkml:definitions>
  <inkml:trace contextRef="#ctx0" brushRef="#br0">9 0 8660,'0'0'1537,"-8"112"-833,8-50 1089,0 3-337,10-2-879,9-1-401,-2-10-176,-1-9-160,-3-9-1233,-5-12-752,-8-11-560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43.658"/>
    </inkml:context>
    <inkml:brush xml:id="br0">
      <inkml:brushProperty name="width" value="0.05" units="cm"/>
      <inkml:brushProperty name="height" value="0.05" units="cm"/>
      <inkml:brushProperty name="color" value="#004F8B"/>
    </inkml:brush>
  </inkml:definitions>
  <inkml:trace contextRef="#ctx0" brushRef="#br0">1 303 2465,'0'0'11179,"20"4"-9568,44 8-715,122 8 1,-170-20-854,1 0 1,-1-1-1,0-1 1,-1-1-1,1 0 0,22-7 1,-32 7-41,0 1 1,0-1-1,0-1 0,-1 1 1,1-1-1,-1 0 0,0 0 1,0 0-1,-1-1 1,1 1-1,-1-1 0,0 0 1,0-1-1,-1 1 0,1-1 1,-1 0-1,-1 1 1,5-13-1,-1-5-73,-2-1 0,0 0 0,-2 1 0,-1-1 0,0 0 0,-4-27 0,3 45 61,-3-18 307,0 28 448,-1 42-325,4-10-170,-1 7 395,2 0-1,10 67 1,-9-98-789,1 1 1,1-1-1,0 1 1,0-1-1,1 0 0,0 0 1,1-1-1,1 0 1,0 0-1,0 0 1,1-1-1,1 0 0,10 10 1,5-7-3704,-23-13 3591,0 0 0,0 0 0,0 0 0,0 0 1,0 0-1,-1 0 0,1 0 0,0-1 1,0 1-1,0 0 0,0 0 0,0-1 1,-1 1-1,1-1 0,0 1 0,0 0 1,-1-1-1,1 0 0,0 1 0,0-2 1,13-20-5298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44.036"/>
    </inkml:context>
    <inkml:brush xml:id="br0">
      <inkml:brushProperty name="width" value="0.05" units="cm"/>
      <inkml:brushProperty name="height" value="0.05" units="cm"/>
      <inkml:brushProperty name="color" value="#004F8B"/>
    </inkml:brush>
  </inkml:definitions>
  <inkml:trace contextRef="#ctx0" brushRef="#br0">0 68 8324,'0'0'9754,"16"15"-8605,-3-4-909,-8-7-170,0 0 0,0 0 0,0 0 0,-1 1 0,0 0 0,0 0 0,0 0 0,0 0 1,-1 0-1,1 1 0,-1 0 0,-1 0 0,1 0 0,-1 0 0,0 0 0,-1 0 0,1 0 0,-1 1 0,0 8 0,-2 66 806,3 90-1005,-1-169 86,0-1 0,-1 0 0,2 0-1,-1 0 1,0 0 0,0 0 0,0 0-1,0 0 1,1 0 0,-1 0 0,0 0-1,1-1 1,-1 1 0,1 0 0,-1-1-1,1 0 1,-1 1 0,1-1 0,-1 0-1,1 1 1,-1-1 0,1 0 0,-1 0-1,1 0 1,-1-1 0,1 1 0,2-1 0,50-5-107,-18-5-154,-1-2-1,1-2 1,-2 0 0,39-26 0,15-6-456,-80 45 1034,0 0 1,0 0-1,0 1 1,0 0-1,1 1 1,-1-1-1,0 2 1,16 1-1,8 0 97,103 1 491,102-3 392,-232 0-1208,1-1 1,-1 1 0,0-1-1,0 0 1,1 0 0,-1-1-1,0 1 1,0-1 0,0 0-1,-1-1 1,1 1 0,0-1-1,-1 0 1,0 0 0,1 0-1,-1-1 1,0 1 0,4-6-1,-4 3-14,-1 0-1,0 0 0,0 0 0,0-1 0,-1 1 0,0-1 1,0 1-1,-1-1 0,1 0 0,-1 0 0,-1 0 0,0 1 1,0-13-1,-1 13-48,0 0 1,-1 0-1,0 0 0,1 1 1,-2-1-1,1 0 1,-1 1-1,0 0 1,0-1-1,0 1 0,-1 0 1,0 1-1,0-1 1,0 0-1,-1 1 1,1 0-1,-10-6 0,-2-1-63,0 0 0,0 2 0,-1 0 0,-27-10 0,29 13 26,-1 2 1,1 0 0,-1 1-1,0 0 1,0 2 0,0-1-1,0 2 1,0 0 0,0 1-1,0 1 1,1 0 0,-26 8-1,33-8 56,0 1 0,1-1-1,-1 2 1,1-1-1,0 1 1,0 0-1,0 0 1,1 1 0,-1 0-1,1 0 1,0 1-1,0 0 1,1 0-1,0 0 1,0 0 0,0 1-1,1 0 1,0 0-1,0 0 1,1 1-1,0-1 1,0 1 0,1-1-1,0 1 1,0 0-1,0 13 1,1-17-59,1 0 1,0 0-1,0 0 1,0 0-1,1-1 1,-1 1-1,1 0 1,0 0-1,0 0 1,0 0-1,1-1 1,-1 1-1,1 0 1,0-1-1,0 0 1,0 1-1,1-1 1,2 3-1,-1-2-323,1 0 0,0 0 0,0 0 0,0-1 0,0 0 0,0 0 0,1-1 1,0 1-1,-1-1 0,12 3 0,27 1-4609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44.412"/>
    </inkml:context>
    <inkml:brush xml:id="br0">
      <inkml:brushProperty name="width" value="0.05" units="cm"/>
      <inkml:brushProperty name="height" value="0.05" units="cm"/>
      <inkml:brushProperty name="color" value="#004F8B"/>
    </inkml:brush>
  </inkml:definitions>
  <inkml:trace contextRef="#ctx0" brushRef="#br0">1 1 8388,'0'0'10693,"118"0"-8596,-77 0-1601,5 0-496,2 0-896,-5 0-1730,-1 0-2256,-9 0-4626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44.754"/>
    </inkml:context>
    <inkml:brush xml:id="br0">
      <inkml:brushProperty name="width" value="0.05" units="cm"/>
      <inkml:brushProperty name="height" value="0.05" units="cm"/>
      <inkml:brushProperty name="color" value="#004F8B"/>
    </inkml:brush>
  </inkml:definitions>
  <inkml:trace contextRef="#ctx0" brushRef="#br0">48 218 12406,'0'0'5826,"19"138"-4977,-13-86-321,0-5-368,-2-6-16,2-7-144,-4-10-144,-2-9-864,0-10-401,-12-5-3441,-9-24 1552</inkml:trace>
  <inkml:trace contextRef="#ctx0" brushRef="#br0" timeOffset="1">21 86 3970,'0'0'10012,"18"-14"-8512,63-42-636,-73 53-751,-1 0 0,1 1 0,0 0 0,0 0 0,0 1 0,0-1-1,0 2 1,0-1 0,0 1 0,0 1 0,0-1 0,0 1 0,0 1 0,0 0 0,-1 0 0,1 0 0,0 1-1,-1 0 1,14 8 0,-19-11-90,18 9 252,-1 0 1,0 2-1,0 0 0,-1 1 0,20 18 0,-32-25-237,0 0 0,-1 0 0,0 1 0,0-1 0,0 1 0,-1 1 0,0-1 0,0 1 0,0-1 0,-1 1-1,0 0 1,-1 0 0,1 0 0,-1 1 0,-1-1 0,1 1 0,-1-1 0,0 10 0,-2-13-41,0 1 1,0-1-1,0 0 1,-1 0-1,1 0 0,-1 0 1,0 0-1,0-1 1,0 1-1,-1 0 0,1-1 1,-1 0-1,0 0 1,0 1-1,0-2 0,0 1 1,-1 0-1,1-1 1,-1 1-1,1-1 0,-1 0 1,0 0-1,-7 2 1,-12 5-218,0-1 0,-44 9 1,65-16 193,-31 6-943,0-2 0,-1-1 0,0-2 0,0-1 0,-53-6 1,55-6-2221,11-9-986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46.398"/>
    </inkml:context>
    <inkml:brush xml:id="br0">
      <inkml:brushProperty name="width" value="0.05" units="cm"/>
      <inkml:brushProperty name="height" value="0.05" units="cm"/>
      <inkml:brushProperty name="color" value="#004F8B"/>
    </inkml:brush>
  </inkml:definitions>
  <inkml:trace contextRef="#ctx0" brushRef="#br0">1 0 6195,'0'0'5482,"5"17"-3331,0 62-887,-3-43-676,1 0 0,1 0 0,2 0 0,16 55 0,-4-59-536,-7-21-4052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47.386"/>
    </inkml:context>
    <inkml:brush xml:id="br0">
      <inkml:brushProperty name="width" value="0.05" units="cm"/>
      <inkml:brushProperty name="height" value="0.05" units="cm"/>
      <inkml:brushProperty name="color" value="#004F8B"/>
    </inkml:brush>
  </inkml:definitions>
  <inkml:trace contextRef="#ctx0" brushRef="#br0">577 142 9204,'0'0'3573,"-4"-16"-2896,-17-50-197,18 62-443,0 0-1,0 0 0,0 1 0,-1-1 0,1 1 0,-1 0 0,0 0 0,0 0 1,0 0-1,0 1 0,0 0 0,-1-1 0,1 2 0,-1-1 0,0 0 0,1 1 1,-1 0-1,0 0 0,0 0 0,0 1 0,-6 0 0,-1-2 58,-10-1-15,-1 1 0,1 0 1,0 2-1,-1 1 0,1 0 0,-1 2 1,1 0-1,0 2 0,0 0 1,-21 9-1,32-9 45,0-1 1,1 2-1,-1-1 0,2 1 0,-1 1 1,1 0-1,0 0 0,0 1 1,1 0-1,0 0 0,0 1 1,1 0-1,0 1 0,0-1 1,1 1-1,1 1 0,0-1 1,0 1-1,1 0 0,0 0 0,-2 13 1,4-16 7,0 0 1,1 1 0,0-1-1,0 1 1,1 0-1,0-1 1,0 1-1,1-1 1,0 1 0,1-1-1,0 1 1,0-1-1,5 11 1,-3-12-61,0-1-1,0 1 1,1-1-1,0-1 1,0 1-1,0-1 1,1 1 0,-1-1-1,1-1 1,0 1-1,1-1 1,-1-1-1,1 1 1,0-1 0,8 3-1,8 2 21,-1-1 0,1-1 0,0-2 1,0 0-1,32 1 0,-1-4-713,65-6 1,-106 4-110,-1-1 0,0 0 0,1-1 1,19-7-1,15-15-4588,-18 3-775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47.791"/>
    </inkml:context>
    <inkml:brush xml:id="br0">
      <inkml:brushProperty name="width" value="0.05" units="cm"/>
      <inkml:brushProperty name="height" value="0.05" units="cm"/>
      <inkml:brushProperty name="color" value="#004F8B"/>
    </inkml:brush>
  </inkml:definitions>
  <inkml:trace contextRef="#ctx0" brushRef="#br0">0 1 7988,'0'0'10917,"131"5"-9077,-82-3-1007,5-2-625,-8 0-208,-9 2-320,-6 0-737,-12 0-575,-11 0-625,-39 3-13142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43.736"/>
    </inkml:context>
    <inkml:brush xml:id="br0">
      <inkml:brushProperty name="width" value="0.05" units="cm"/>
      <inkml:brushProperty name="height" value="0.05" units="cm"/>
      <inkml:brushProperty name="color" value="#FFC114"/>
    </inkml:brush>
  </inkml:definitions>
  <inkml:trace contextRef="#ctx0" brushRef="#br0">0 265 2321,'0'0'7126,"4"-11"-6955,0-1-88,0-1 1,1 1 0,1 0-1,0 0 1,0 1-1,1 0 1,1 0-1,0 1 1,0-1 0,1 2-1,1-1 1,-1 1-1,2 1 1,13-10 0,-6 10 106,1 0 1,0 1 0,1 1 0,0 0 0,-1 2 0,2 0-1,-1 2 1,0 0 0,1 1 0,-1 1 0,0 1 0,1 0-1,-1 2 1,0 1 0,0 0 0,0 1 0,-1 1-1,25 11 1,-16-4-7,0-3 0,1 0 0,1-2-1,-1 0 1,1-3 0,0 0 0,44 0-1,-50-6-146,1-1-1,0-2 1,-1 0-1,0-2 1,0 0-1,0-2 1,-1-1-1,42-22 0,-43 21-99,-4 0 0,1 1-1,-1 1 1,1 1-1,1 1 1,-1 0-1,1 1 1,0 2-1,36-3 1,-32 7 433,1 2 1,-1 1 0,0 1 0,-1 1 0,27 10 0,-26-8-252,-1-1 0,1-1 0,1-1 0,-1-1 0,30 1 1,-51-5-419,0-1 1,1 0-1,-1-1 0,0 1 1,0 0-1,0-1 1,0 0-1,0 1 1,-1-1-1,1-1 1,0 1-1,-1 0 1,0 0-1,1-1 1,-1 0-1,0 1 1,2-4-1,13-19-5773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48.137"/>
    </inkml:context>
    <inkml:brush xml:id="br0">
      <inkml:brushProperty name="width" value="0.05" units="cm"/>
      <inkml:brushProperty name="height" value="0.05" units="cm"/>
      <inkml:brushProperty name="color" value="#004F8B"/>
    </inkml:brush>
  </inkml:definitions>
  <inkml:trace contextRef="#ctx0" brushRef="#br0">1 344 8836,'0'0'9300,"143"67"-7139,-77-62-1008,3-5-849,1 0-304,0 0-928,1-5-1522,-11-6-2928,-12-4-6131</inkml:trace>
  <inkml:trace contextRef="#ctx0" brushRef="#br0" timeOffset="1">896 336 9508,'0'0'4979,"21"3"-3469,394 33 7094,-351-34-8292,-30 0-177,0-1 0,63-7 0,-95 5-128,1 0-1,0 0 1,0 0-1,-1 0 0,1 0 1,0 0-1,-1-1 1,1 1-1,-1-1 1,0 1-1,1-1 0,-1 0 1,0 0-1,0 0 1,0-1-1,-1 1 1,1 0-1,0-1 0,-1 1 1,1-1-1,-1 1 1,0-1-1,0 0 1,0 1-1,0-1 0,-1 0 1,1 0-1,-1 0 1,1-5-1,-1 2-47,0-1 0,0 0 0,0 0 0,-1 1 0,0-1 0,-1 0 0,1 1 0,-1-1 0,0 1 0,-1 0 0,-6-12 0,-1 2-182,-2 0 0,0 1 0,-1 1 0,-1 0 0,0 0 0,-1 2 0,0 0 0,-1 0 0,0 1 0,-27-13 0,22 14 41,0 1 1,-1 1-1,0 1 1,0 1-1,-1 0 1,0 2-1,0 1 1,-35-1-1,48 4 110,0 1 0,-1 0 0,1 0 0,0 1 0,0 0 0,1 1 0,-1 0 0,0 1 0,1 0 0,0 0 0,0 1 0,0 0 0,-12 11 0,2 0-1018,1 1-1,0 1 0,2 1 0,-21 29 1,-10 18-4449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48.635"/>
    </inkml:context>
    <inkml:brush xml:id="br0">
      <inkml:brushProperty name="width" value="0.05" units="cm"/>
      <inkml:brushProperty name="height" value="0.05" units="cm"/>
      <inkml:brushProperty name="color" value="#004F8B"/>
    </inkml:brush>
  </inkml:definitions>
  <inkml:trace contextRef="#ctx0" brushRef="#br0">9 0 11637,'0'0'4819,"-4"157"-3315,-1-90-543,5-6-161,0-9-336,0-7-288,2-13-176,7-10-80,-3-7-560,-2-7-785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50.523"/>
    </inkml:context>
    <inkml:brush xml:id="br0">
      <inkml:brushProperty name="width" value="0.05" units="cm"/>
      <inkml:brushProperty name="height" value="0.05" units="cm"/>
      <inkml:brushProperty name="color" value="#004F8B"/>
    </inkml:brush>
  </inkml:definitions>
  <inkml:trace contextRef="#ctx0" brushRef="#br0">478 106 7203,'0'0'3060,"-22"-15"-2457,-73-49-221,89 60-347,-1 1 0,0-1 0,1 1 0,-1 1 0,-1-1 0,1 1 0,0 0 0,0 1 0,-1 0 0,1 0 0,-1 0 0,1 1 0,-1 0 0,-14 2 0,-2 0 243,15-1-151,-1 0 1,1 1 0,0 0-1,0 0 1,0 1-1,0 0 1,1 1 0,-1 0-1,1 0 1,0 1-1,0 0 1,1 0 0,-1 1-1,1 0 1,0 0-1,1 1 1,0 0 0,0 0-1,0 0 1,1 1-1,-7 12 1,6-9 114,0 0 0,1 0-1,0 1 1,1 0 0,1 0-1,0 1 1,0-1 0,1 0 0,1 1-1,0 0 1,1-1 0,0 1 0,1-1-1,0 1 1,5 18 0,-3-22-167,0-1 0,1 0 0,0 0 0,1 0 0,0 0 0,0-1 0,1 0 0,-1 0 0,2 0-1,-1-1 1,1 0 0,0 0 0,0-1 0,0 1 0,1-2 0,0 1 0,9 3 0,4 2 25,0-1 0,1-1-1,0-1 1,1-1 0,35 4-1,-19-4-246,0-3-1,60-2 1,-88-1-385,0-1 0,0 0 0,0-1 0,0 0 1,0-1-1,0 0 0,-1-1 0,1 0 0,-1-1 0,0 0 0,0-1 0,-1 1 0,13-12 1,10-21-4699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50.868"/>
    </inkml:context>
    <inkml:brush xml:id="br0">
      <inkml:brushProperty name="width" value="0.05" units="cm"/>
      <inkml:brushProperty name="height" value="0.05" units="cm"/>
      <inkml:brushProperty name="color" value="#004F8B"/>
    </inkml:brush>
  </inkml:definitions>
  <inkml:trace contextRef="#ctx0" brushRef="#br0">9 1 8420,'0'0'2721,"-8"110"-1296,8-49 1280,0 8-880,10 2-577,7-4-911,3-9-337,1-13 0,0-6-1073,-7-13-880,-10-9-1232</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51.199"/>
    </inkml:context>
    <inkml:brush xml:id="br0">
      <inkml:brushProperty name="width" value="0.05" units="cm"/>
      <inkml:brushProperty name="height" value="0.05" units="cm"/>
      <inkml:brushProperty name="color" value="#004F8B"/>
    </inkml:brush>
  </inkml:definitions>
  <inkml:trace contextRef="#ctx0" brushRef="#br0">0 286 6915,'0'0'5493,"22"-2"-4009,74-4-206,-78 5-996,0 2 1,0 0-1,0 1 1,0 0-1,26 9 1,17 1 121,-23-7-192,74 0 0,-107-6-217,-1 0 0,0 0 0,1 0 0,-1-1 0,0 1 0,0-1 0,0 0-1,0 0 1,-1-1 0,1 1 0,0-1 0,-1 1 0,0-1 0,1-1 0,-1 1-1,-1 0 1,1-1 0,0 1 0,-1-1 0,0 0 0,1 0 0,-1 0 0,-1 0-1,1 0 1,1-8 0,3-6-148,-1 0 0,-1 0 0,-1 0 0,2-33-1,-3 25-41,-1 14 146,0-1 1,0 1-1,-2-1 0,1 1 0,-4-14 0,-1 34 1484,0 14-1445,-7 64 1960,-2 160 0,15-235-1929,0 0 1,0-1-1,1 1 0,0-1 0,1 0 0,0 0 1,1 0-1,0 0 0,0 0 0,8 11 0,-9-17-271,0 1-1,1 0 1,0-1-1,0 0 1,0 0-1,0 0 1,1 0-1,8 5 1,-9-7-284,0 0 0,0 0 0,0-1 1,0 1-1,0-1 0,0 0 0,0-1 0,0 1 0,0-1 1,1 1-1,-1-1 0,0 0 0,5-1 0,9-4-7024</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51.653"/>
    </inkml:context>
    <inkml:brush xml:id="br0">
      <inkml:brushProperty name="width" value="0.05" units="cm"/>
      <inkml:brushProperty name="height" value="0.05" units="cm"/>
      <inkml:brushProperty name="color" value="#004F8B"/>
    </inkml:brush>
  </inkml:definitions>
  <inkml:trace contextRef="#ctx0" brushRef="#br0">1 29 13494,'0'0'3444,"18"8"-1797,-6-3-1394,-7-3-190,0-1 1,0 1-1,0 0 1,-1 0-1,1 1 1,0-1-1,-1 1 1,0 0-1,0 0 1,1 0-1,-2 1 1,1 0-1,0-1 1,-1 1-1,0 0 0,0 1 1,0-1-1,0 1 1,-1-1-1,0 1 1,0 0-1,0 0 1,1 6-1,3 52 753,-4 113-1,-4-87-608,2-87-231,0-1-1,0 0 0,1 0 0,-1 1 0,0-1 0,1 0 0,-1 0 0,1 0 0,-1 1 1,1-1-1,0 0 0,-1 0 0,1 0 0,0 0 0,0 0 0,0 0 0,0 0 0,0-1 0,0 1 1,0 0-1,0 0 0,0-1 0,0 1 0,0-1 0,0 1 0,0-1 0,1 1 0,-1-1 1,0 0-1,0 1 0,1-1 0,-1 0 0,0 0 0,0 0 0,1 0 0,-1 0 0,0 0 0,0 0 1,1-1-1,1 0 0,4 1-135,1-2 1,0 1 0,-1-1-1,1-1 1,12-4 0,10-10-696,51-36 0,-58 36 561,0 2 0,2 0 0,-1 1 0,29-10-1,-40 21 614,0 1 0,1 0 0,-1 1-1,0 1 1,1 0 0,-1 1-1,1 0 1,-1 1 0,0 1-1,26 8 1,32 4 487,-30-10-400,1-1 1,-1-2 0,1-1-1,53-8 1,-89 6-375,0-1 1,0 0 0,0 0 0,0 0 0,0-1-1,-1 0 1,1 0 0,-1 0 0,0-1 0,0 0-1,0 0 1,-1 0 0,1-1 0,-1 1 0,0-1-1,0 0 1,-1-1 0,1 1 0,-1 0-1,0-1 1,-1 0 0,4-9 0,-4 10-54,0-1 0,-1 0 0,1 1 1,-1-1-1,-1 0 0,1 1 0,-1-1 1,0 0-1,0 0 0,-1 0 0,0 1 1,0-1-1,0 0 0,0 1 0,-1-1 0,0 1 1,0-1-1,-1 1 0,1 0 0,-1 0 1,0 0-1,-1 0 0,1 1 0,-6-6 0,-5-2-144,-1 1-1,0 0 1,-1 1-1,-1 1 1,1 1-1,-1 0 1,-1 1-1,1 0 0,-1 2 1,0 0-1,0 1 1,-1 1-1,0 1 1,1 0-1,-24 2 0,27 0 123,1 1-1,-1 1 0,0 1 1,1 0-1,0 0 0,0 2 0,0 0 1,-25 12-1,30-12 118,0 1 0,1 0-1,0 0 1,-1 1 0,2 0 0,-1 1 0,1-1 0,0 1-1,1 1 1,0-1 0,0 1 0,1 0 0,-5 12 0,7-14-34,0-1 1,1 1-1,-1 0 1,2 0-1,-1 0 1,1 0-1,0 1 1,0-1 0,1 0-1,0 1 1,0-1-1,1 0 1,3 13-1,-3-15-125,1 0-1,0 0 0,0 0 0,1-1 1,0 1-1,-1-1 0,1 0 0,1 0 1,-1 0-1,1 0 0,-1-1 0,1 1 1,0-1-1,0 0 0,1 0 0,-1 0 1,1-1-1,-1 1 0,8 2 0,42 8-2900,-18-10-2050,-2-2-5390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52.282"/>
    </inkml:context>
    <inkml:brush xml:id="br0">
      <inkml:brushProperty name="width" value="0.05" units="cm"/>
      <inkml:brushProperty name="height" value="0.05" units="cm"/>
      <inkml:brushProperty name="color" value="#004F8B"/>
    </inkml:brush>
  </inkml:definitions>
  <inkml:trace contextRef="#ctx0" brushRef="#br0">1 1 8788,'0'0'8985,"1"24"-8382,0 1-358,6 97 1265,33 178 1,-39-293-726,2 14-5437,-3-21 4408,-1 0 0,0 0 0,1 0 0,-1-1 0,0 1 0,1 0 0,-1 0 0,0 0 0,1 0 0,-1-1 0,1 1 0,-1 0 0,0-1 0,1 1 0,-1 0 0,1-1 0,-1 1 0,1-1 0,-1 1 0,1-1 0,-1 1 0,1-1 0,0 1 0,-1-1 0,1 1 0,0-1 0,-1 0 0,1 1 0,0-2 0,-24-27-5841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52.675"/>
    </inkml:context>
    <inkml:brush xml:id="br0">
      <inkml:brushProperty name="width" value="0.05" units="cm"/>
      <inkml:brushProperty name="height" value="0.05" units="cm"/>
      <inkml:brushProperty name="color" value="#004F8B"/>
    </inkml:brush>
  </inkml:definitions>
  <inkml:trace contextRef="#ctx0" brushRef="#br0">0 252 2545,'0'0'9570,"18"9"-8466,21 10-711,0-2 0,1-1-1,1-2 1,0-2 0,56 10-1,-77-20-226,1 0 1,-1-2-1,1 0 0,33-5 1,-47 3-150,0 0 1,-1 0 0,1 0-1,-1-1 1,0 1 0,1-2-1,-1 1 1,-1-1 0,1 0-1,0 0 1,-1 0 0,0-1 0,0 0-1,-1 0 1,1 0 0,-1 0-1,7-12 1,-5 4-70,1-2 0,-2 1 0,0 0-1,0-1 1,-2 0 0,0 0 0,2-24 0,0-88 672,-5 112 172,-4 261 2310,1-119-3203,1-2-4674</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53.046"/>
    </inkml:context>
    <inkml:brush xml:id="br0">
      <inkml:brushProperty name="width" value="0.05" units="cm"/>
      <inkml:brushProperty name="height" value="0.05" units="cm"/>
      <inkml:brushProperty name="color" value="#004F8B"/>
    </inkml:brush>
  </inkml:definitions>
  <inkml:trace contextRef="#ctx0" brushRef="#br0">1 0 8516,'0'0'9284,"14"0"-16295</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54.378"/>
    </inkml:context>
    <inkml:brush xml:id="br0">
      <inkml:brushProperty name="width" value="0.05" units="cm"/>
      <inkml:brushProperty name="height" value="0.05" units="cm"/>
      <inkml:brushProperty name="color" value="#004F8B"/>
    </inkml:brush>
  </inkml:definitions>
  <inkml:trace contextRef="#ctx0" brushRef="#br0">401 1 4434,'0'0'9909,"-6"2"-9677,4 0-219,0 0 1,-1 0-1,1 0 1,0 0-1,0 0 1,0 0-1,0 0 1,0 1-1,1-1 1,-1 1-1,1-1 1,0 1-1,-1 0 1,1-1-1,0 1 1,1 0-1,-1 0 1,0 0-1,1 0 1,0 0-1,-1 5 1,1 84 779,2-51-509,-1 7 53,1 0 1,3-1 0,2 1 0,13 48-1,-21-96-357,0 0 1,1 1-1,-1-1 0,0 0 0,0 0 0,0 0 0,1 0 0,-1 0 0,0 0 0,0 0 0,0 0 0,0 0 0,1 0 0,-1-1 0,0 1 0,0 0 0,1 0 0,-1-1 0,0 1 0,-1-1 1,-103-49-1249,69 32 968,0 1 1,-1 1-1,-1 2 0,-48-10 0,84 23 310,1 1 0,-1-1 0,1 1 0,-1 0 1,1 0-1,0 0 0,-1 0 0,1 0 0,-1 0 0,1 0 0,-1 1 0,1-1 1,0 0-1,-1 1 0,1-1 0,-1 1 0,1-1 0,0 1 0,0 0 1,-1 0-1,1-1 0,0 1 0,0 0 0,0 0 0,0 0 0,0 0 0,0 0 1,0 1-1,0-1 0,0 0 0,1 0 0,-1 1 0,0-1 0,1 0 0,-1 1 1,1-1-1,0 0 0,-1 1 0,1-1 0,0 1 0,0-1 0,0 1 0,0-1 1,0 1-1,0-1 0,0 1 0,0-1 0,1 0 0,0 3 0,0 4 67,0 0-1,1 0 1,0 0-1,1-1 1,0 1 0,0 0-1,0-1 1,6 7-1,2 0 10,0 0-1,1-2 0,1 1 1,0-2-1,0 0 0,1 0 1,1-1-1,0-1 1,0-1-1,1 0 0,0 0 1,0-2-1,1 0 0,20 4 1,0-1-31,1-2 1,0-2 0,0-1-1,1-2 1,55-4-1,-88 2-78,0 0-1,0-1 1,0 0-1,0 0 1,0 0 0,-1-1-1,1 0 1,0 0-1,-1 0 1,1-1-1,-1 0 1,0 0 0,0 0-1,0 0 1,0-1-1,0 0 1,-1 0-1,0 0 1,0-1-1,4-4 1,-3 0-179,-1 0 0,0 0 0,-1 0 0,0-1 0,0 1 0,-1-1 0,0 0 0,0 0 0,-1 1 0,-1-1 0,0-13 0,0 11 155,0-1-1,-1 1 1,0 0 0,-1-1-1,0 1 1,-1 0-1,-1 0 1,-7-17-1,20 90 2503,-3-49-2396,-1 0 0,2 0 1,0-1-1,0 1 0,1-2 1,0 1-1,15 13 0,28 16-2066,-45-36 1128,1-1 0,-1 0 0,1 0 0,0 0 0,0-1 0,8 2 0,5-3-7248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44.207"/>
    </inkml:context>
    <inkml:brush xml:id="br0">
      <inkml:brushProperty name="width" value="0.05" units="cm"/>
      <inkml:brushProperty name="height" value="0.05" units="cm"/>
      <inkml:brushProperty name="color" value="#FFC114"/>
    </inkml:brush>
  </inkml:definitions>
  <inkml:trace contextRef="#ctx0" brushRef="#br0">4 88 2945,'0'0'4056,"0"17"-2357,-1 17-711,-1-3 612,2 0 1,0 0-1,3 0 1,9 48 0,-14-172-5013,0 35 1963,-1-57-1434,8 39 4325,38 79 476,-16 6-1212,0 1-1,32 17 1,7 3 3,-26-15-259,-25-11-303,0 1 0,0 1 1,0 1-1,-1 0 1,0 0-1,-1 2 1,1 0-1,18 16 1,-30-23-142,-1 0 0,1-1 0,-1 1 0,1 0 1,-1 0-1,0 0 0,0 0 0,0 0 1,0 0-1,0 0 0,-1 0 0,1 0 1,-1 0-1,1 1 0,-1-1 0,0 0 1,1 0-1,-1 0 0,-1 1 0,1-1 0,0 0 1,0 0-1,-1 1 0,1-1 0,-1 0 1,0 0-1,0 0 0,1 0 0,-1 0 1,-1 0-1,1 0 0,0 0 0,0 0 1,-1-1-1,1 1 0,-1 0 0,1-1 0,-1 1 1,0-1-1,0 0 0,-2 2 0,-10 7-51,-1-1-1,0 0 0,0-1 1,-20 8-1,26-12-65,-57 22-2792,-77 20 1,58-23-1730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54.748"/>
    </inkml:context>
    <inkml:brush xml:id="br0">
      <inkml:brushProperty name="width" value="0.05" units="cm"/>
      <inkml:brushProperty name="height" value="0.05" units="cm"/>
      <inkml:brushProperty name="color" value="#004F8B"/>
    </inkml:brush>
  </inkml:definitions>
  <inkml:trace contextRef="#ctx0" brushRef="#br0">0 1 8324,'0'0'2449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55.411"/>
    </inkml:context>
    <inkml:brush xml:id="br0">
      <inkml:brushProperty name="width" value="0.05" units="cm"/>
      <inkml:brushProperty name="height" value="0.05" units="cm"/>
      <inkml:brushProperty name="color" value="#004F8B"/>
    </inkml:brush>
  </inkml:definitions>
  <inkml:trace contextRef="#ctx0" brushRef="#br0">0 0 12774,'0'0'1707,"0"21"-1234,1 82 387,3-1 1,27 146 0,-28-236-856,1 0 0,0 1 0,1-1 1,0-1-1,10 18 0,-13-27-23,-1 0 1,0 0-1,1 0 1,0 0-1,-1 0 1,1-1-1,0 1 1,0-1-1,0 1 1,0-1-1,0 0 1,0 1-1,0-1 1,0 0-1,3 1 1,-3-2 3,0 0 0,0 0 1,0-1-1,-1 1 0,1 0 0,0 0 1,0-1-1,-1 1 0,1-1 0,0 0 1,-1 1-1,1-1 0,-1 0 1,1 0-1,-1 0 0,1 0 0,-1 0 1,1 0-1,-1-1 0,0 1 0,0 0 1,0-1-1,2-2 0,12-15-207,-1-2 0,-2 0 0,0 0 0,-1-1 0,9-24 0,-14 55 1783,4 20-1487,5 11-55,-11-32-4,1-1 0,0 0 1,0 0-1,1 0 0,0 0 0,0-1 0,1 0 1,0 0-1,0-1 0,0 0 0,1 0 1,10 5-1,-12-7-34,1 0 1,-1 0-1,1-1 0,0 0 1,0 0-1,0-1 1,0 1-1,0-1 1,0-1-1,0 0 0,0 0 1,0 0-1,0-1 1,0 0-1,0 0 0,8-3 1,-12 3-62,-1 0 0,1-1 0,0 0 0,-1 0 0,1 1 0,-1-1 0,1-1 0,-1 1 0,0 0 0,0 0 0,0-1 0,0 0 1,-1 1-1,1-1 0,-1 0 0,1 1 0,-1-1 0,0 0 0,0 0 0,0 0 0,-1 0 0,2-5 0,0-8-264,-1 0 0,0 0-1,-1-19 1,-1 14 1974,4 48-962,0-20-653,1 0-1,0 0 0,0 0 1,1 0-1,0-1 0,0 1 1,0-1-1,1-1 0,0 1 1,0-1-1,0 0 0,1 0 0,9 5 1,-6-5-78,-1 0-1,1 0 1,0-1 0,0-1 0,0 1-1,0-1 1,1-1 0,-1 0 0,19 1-1,-25-4 27,-1 0-1,0 0 1,0 0-1,0 0 1,0 0 0,0-1-1,0 0 1,0 1-1,-1-1 1,1 0-1,0 0 1,-1 0-1,0-1 1,1 1-1,-1-1 1,0 1-1,0-1 1,0 0-1,-1 1 1,1-1 0,-1 0-1,0 0 1,1 0-1,-1-1 1,1-5-1,3-9-215,0 0 0,-1-1 1,2-20-1,-3-94 102,-3 133 187,0 0-1,0 1 1,0-1-1,0 0 1,0 0 0,1 0-1,-1 0 1,0 1-1,0-1 1,0 0-1,0 0 1,0 0-1,0 0 1,1 0-1,-1 0 1,0 1-1,0-1 1,0 0 0,0 0-1,1 0 1,-1 0-1,0 0 1,0 0-1,0 0 1,0 0-1,1 0 1,-1 0-1,0 0 1,0 0 0,0 0-1,1 0 1,-1 0-1,0 0 1,0 0-1,0 0 1,0 0-1,1 0 1,-1 0-1,0 0 1,0 0-1,0-1 1,0 1 0,1 0-1,-1 0 1,0 0-1,0 0 1,0 0-1,0 0 1,0-1-1,1 1 1,-1 0-1,0 0 1,0 0-1,0 0 1,0-1 0,0 1-1,0 0 1,0 0-1,0 0 1,0 0-1,0-1 1,0 1-1,0 0 1,0 0-1,0-1 1,12 16 22,15 35 360,-3 1 0,-1 1 0,26 94 0,23 172 781,-65-281-1159,17 107 59,-22-124-88,-1 1 0,0 0 1,-2-1-1,-4 36 1,4-53-16,0 1 0,0-1 0,-1 0 0,1 0 1,-1 0-1,0 0 0,1 0 0,-1-1 1,-1 1-1,1 0 0,0-1 0,-1 0 1,1 1-1,-1-1 0,1 0 0,-1 0 1,0 0-1,0-1 0,0 1 0,0-1 1,0 0-1,0 0 0,-1 0 0,1 0 0,0 0 1,-7 0-1,-6 1-21,0-1 0,-1 0 0,1-1 0,-20-3 0,24 1 14,0 0-1,-1-1 1,1-1 0,0 1 0,1-2 0,-1 0-1,1 0 1,0-1 0,0-1 0,1 0 0,0 0-1,0-1 1,0 0 0,1 0 0,1-1 0,-1-1-1,-10-14 1,12 13 48,0 0 0,0-1 0,1 1-1,1-1 1,0-1 0,0 1 0,1 0 0,1-1-1,0 0 1,1 0 0,0 0 0,1 0-1,0 0 1,1-1 0,1 1 0,3-21 0,-2 26-21,1 1 0,-1 0 1,1 0-1,1 0 1,-1 0-1,1 1 0,1-1 1,-1 1-1,1 0 1,0 0-1,0 1 1,1-1-1,0 1 0,9-7 1,12-6-561,1 1 1,34-15-1,-25 13-1220,17-11-2665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56.345"/>
    </inkml:context>
    <inkml:brush xml:id="br0">
      <inkml:brushProperty name="width" value="0.05" units="cm"/>
      <inkml:brushProperty name="height" value="0.05" units="cm"/>
      <inkml:brushProperty name="color" value="#004F8B"/>
    </inkml:brush>
  </inkml:definitions>
  <inkml:trace contextRef="#ctx0" brushRef="#br0">193 0 9604,'0'0'7473,"4"6"-7089,2 7-388,-1 1 1,0-1-1,-1 1 0,-1 0 0,0 0 0,0 0 0,-2 0 0,1 21 0,2 15 77,0-21-80,21 140 176,-20-145-129,1 0-1,1 0 1,1-1-1,21 41 1,-42-85-462,-1 1 1,0 0-1,-2 1 1,-29-28-1,37 39 352,0 0 0,-1 1 0,0 0 0,0 0 1,-1 1-1,0 0 0,0 1 0,0 0 0,-1 0 0,0 1 0,1 1 0,-2 0 0,-16-3 0,26 6 102,0 0 0,0 0 1,0 0-1,-1 0 0,2 1 0,-1-1 0,0 1 1,0-1-1,0 1 0,0 0 0,0 0 0,0-1 0,0 1 1,1 1-1,-1-1 0,0 0 0,1 0 0,-1 1 0,1-1 1,-3 4-1,2-2 39,0 1-1,0-1 1,0 1 0,0 0-1,0 0 1,1 0 0,0 0 0,0 0-1,-1 8 1,1-3 17,1-1-1,0 0 1,0 0 0,0 0 0,1 1-1,0-1 1,1 0 0,0 0-1,0 0 1,6 12 0,-1-9-60,1-1 0,-1 0 0,2 0 1,0-1-1,0 0 0,0-1 0,1 0 0,0 0 1,1-1-1,0 0 0,0-1 0,0 0 0,14 4 1,-3-1-43,0-2 0,0 0 0,1-1 1,0-2-1,0 0 0,32 0 1,-42-3 30,1-1 0,-1-1 0,0 0 1,0-1-1,-1 0 0,1-1 0,0-1 1,12-4-1,-17 4-37,0-1 0,0 1 0,-1-1 0,0 0 0,0-1 0,0 0 0,-1 0 0,0 0 0,0-1 0,0 0 0,-1 0 1,9-15-1,-8 9-68,-1 0-1,0 0 1,0-1 0,-2 0 0,0 1 0,3-29 0,-2 9 435,-3 33-288,-1-1 0,0 1 1,0 0-1,1-1 0,-1 1 0,0-1 0,1 1 1,-1 0-1,0-1 0,1 1 0,-1 0 0,1 0 0,-1-1 1,1 1-1,-1 0 0,0 0 0,1 0 0,-1 0 1,1-1-1,-1 1 0,1 0 0,-1 0 0,1 0 0,-1 0 1,1 0-1,-1 0 0,1 0 0,-1 0 0,1 0 1,-1 1-1,1-1 0,-1 0 0,0 0 0,1 0 0,-1 0 1,1 1-1,-1-1 0,1 0 0,0 1 0,25 12-554,-17-9 693,41 16-150,1-2-1,1-3 0,0-2 0,1-2 1,1-2-1,92 2 0,-145-11-27,1 0 0,-1 0-1,1-1 1,-1 1 0,1 0-1,-1-1 1,1 1 0,-1-1-1,0 1 1,1-1 0,-1 0-1,0 0 1,1 1 0,-1-1-1,0 0 1,0 0 0,0 0-1,0 0 1,0-1 0,0 1-1,0 0 1,0 0 0,0-1-1,-1 1 1,1 0 0,0-1-1,-1 1 1,1 0 0,-1-1-1,0 1 1,1-1 0,-1 1-1,0-3 1,1-8 44,0 1-1,-1-1 1,-2-19 0,0 10-94,1 14 25,0 0-1,-1 0 1,0 0-1,0 0 1,0 0-1,-1 1 1,0-1 0,-1 1-1,1 0 1,-1 0-1,0 0 1,-1 0-1,1 1 1,-1 0-1,0 0 1,0 0 0,-1 1-1,0-1 1,1 1-1,-1 0 1,-1 1-1,-10-5 1,10 4-9,1 1 1,-1 1 0,0-1-1,1 1 1,-1 0-1,0 1 1,0 0-1,0 0 1,-1 0-1,1 1 1,0 0-1,0 0 1,0 1-1,0 0 1,0 0-1,0 1 1,0-1-1,0 2 1,0-1 0,1 1-1,-1 0 1,-9 6-1,9-3 25,0 1 0,0-1 0,1 1 0,0 1 0,0-1 0,1 1-1,0 0 1,0 0 0,1 1 0,0-1 0,1 1 0,-6 18 0,8-22-78,0 0-1,0-1 1,0 1 0,1 0 0,-1 0 0,1 0-1,0 0 1,1 0 0,-1 0 0,1 0-1,0 0 1,0-1 0,0 1 0,1 0 0,0 0-1,0-1 1,0 0 0,0 1 0,1-1-1,0 0 1,0 0 0,0 0 0,0 0 0,0-1-1,7 6 1,-2-4-722,0 0 0,1 0 0,-1 0 0,1-1 0,0 0-1,1-1 1,-1 0 0,19 3 0,21-4-7191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56.673"/>
    </inkml:context>
    <inkml:brush xml:id="br0">
      <inkml:brushProperty name="width" value="0.05" units="cm"/>
      <inkml:brushProperty name="height" value="0.05" units="cm"/>
      <inkml:brushProperty name="color" value="#004F8B"/>
    </inkml:brush>
  </inkml:definitions>
  <inkml:trace contextRef="#ctx0" brushRef="#br0">0 0 13910,'0'0'4691,"110"125"-3059,-62-76-207,1-1-913,1-1-400,-5-4-112,-5-10-304,-11-7-1025,-8-9-639,-9-11-1010,-6-6-2432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57.066"/>
    </inkml:context>
    <inkml:brush xml:id="br0">
      <inkml:brushProperty name="width" value="0.05" units="cm"/>
      <inkml:brushProperty name="height" value="0.05" units="cm"/>
      <inkml:brushProperty name="color" value="#004F8B"/>
    </inkml:brush>
  </inkml:definitions>
  <inkml:trace contextRef="#ctx0" brushRef="#br0">245 1 12870,'0'0'2513,"-145"112"-176,106-64-1456,8 4-881,10-1 0,13-6-1649,8-14-2305,0-20-2129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57.425"/>
    </inkml:context>
    <inkml:brush xml:id="br0">
      <inkml:brushProperty name="width" value="0.05" units="cm"/>
      <inkml:brushProperty name="height" value="0.05" units="cm"/>
      <inkml:brushProperty name="color" value="#004F8B"/>
    </inkml:brush>
  </inkml:definitions>
  <inkml:trace contextRef="#ctx0" brushRef="#br0">1 81 7251,'0'0'3146,"8"19"-2236,-2-3-617,-4-9-200,1 0-1,-1-1 1,1 1 0,0-1 0,0 0-1,1 0 1,-1 0 0,2 0 0,-1 0-1,0-1 1,1 0 0,0 0 0,0 0-1,1-1 1,-1 0 0,13 7 0,-5-5-196,1 0 1,1-1 0,-1-1 0,1 0-1,-1-1 1,1-1 0,0 0 0,0-1-1,0 0 1,0-2 0,30-3-1,-43 3 19,1 0-1,0-1 0,0 1 1,-1-1-1,1 1 0,-1-1 0,0 0 1,1 0-1,-1 0 0,0 0 1,0-1-1,0 1 0,0 0 0,-1-1 1,1 1-1,-1-1 0,1 0 1,-1 0-1,0 1 0,0-1 0,0 0 1,-1 0-1,1 0 0,0 0 1,-1 0-1,0-3 0,2-14-84,-1 0 0,-3-37 0,0 31 186,0-12-153,1 17 2928,7 52-1054,13 78 370,21 146 80,0 266-1375,-40-520-813,0 1 0,0 0 0,-1 0 0,1 0 0,0 0 0,-1 0 0,1 0 0,-1 0 0,0-1 0,0 1 0,1 0 0,-1-1-1,0 1 1,-1 0 0,1-1 0,0 1 0,0-1 0,-1 0 0,1 1 0,-1-1 0,1 0 0,-1 0 0,1 0 0,-1 0 0,0 0 0,1 0 0,-1 0 0,0-1 0,0 1 0,0-1-1,0 1 1,0-1 0,1 0 0,-1 1 0,0-1 0,0 0 0,0 0 0,-3-1 0,-2 1 15,0-1 1,1 0-1,-1 0 0,0-1 0,1 1 0,-1-1 1,1-1-1,0 1 0,0-1 0,-10-6 1,6 1 4,0 0 1,0-1 0,1-1 0,0 1 0,1-1-1,0-1 1,0 0 0,1 0 0,1 0 0,0-1-1,0 0 1,-6-22 0,8 22-41,1 1-1,1 0 0,0-1 1,0 1-1,1-1 1,1 0-1,0 1 1,1-1-1,0 1 0,0-1 1,1 1-1,1-1 1,0 1-1,0 0 1,6-11-1,62-94-4165,-37 55-2326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58.103"/>
    </inkml:context>
    <inkml:brush xml:id="br0">
      <inkml:brushProperty name="width" value="0.05" units="cm"/>
      <inkml:brushProperty name="height" value="0.05" units="cm"/>
      <inkml:brushProperty name="color" value="#004F8B"/>
    </inkml:brush>
  </inkml:definitions>
  <inkml:trace contextRef="#ctx0" brushRef="#br0">404 187 6227,'0'0'5346,"18"-3"-3494,58-11-89,-73 14-1612,0-1-1,1 0 0,-1 0 1,0 0-1,0 0 1,0 0-1,0-1 0,0 1 1,0-1-1,-1 0 1,5-3-1,-6 4-72,0 0 1,0-1-1,0 1 0,-1 0 1,1 0-1,0-1 0,0 1 0,-1 0 1,1-1-1,-1 1 0,1-1 1,-1 1-1,0-1 0,1 1 1,-1-1-1,0 1 0,0-3 0,-1 1-23,1 0 0,-1 0 0,0 0 0,0 1 1,0-1-1,0 0 0,0 0 0,-1 1 0,1-1 0,-1 1 0,0-1 0,0 1 0,1 0 0,-2-1 0,1 1 0,0 0 0,-4-2 0,-11-7-51,-1 2 0,0 0 0,0 1 0,-1 0 0,0 2 0,-1 0 1,1 1-1,-23-2 0,7 3-29,-1 1 1,0 2-1,-59 6 1,89-5 18,-1 1 0,1 0 0,0 1 0,0 0 0,0 0 1,0 0-1,0 0 0,0 1 0,0 0 0,1 0 1,-1 1-1,1 0 0,0 0 0,0 0 0,1 0 0,-6 7 1,7-8 8,0 2 0,1-1 1,-1 0-1,1 0 0,0 1 0,0 0 1,0-1-1,1 1 0,0 0 0,0 0 1,0 0-1,0-1 0,1 1 1,0 0-1,0 0 0,0 0 0,0 0 1,1 0-1,0 0 0,0 0 1,3 6-1,-1-4 9,0-1 0,0 0 1,1-1-1,0 1 0,1-1 1,-1 1-1,1-1 0,0 0 1,0-1-1,0 1 0,1-1 1,0 0-1,-1-1 0,1 1 1,1-1-1,7 2 0,7 4 29,0-1-1,1-1 0,37 7 1,-44-11-13,0-1 0,0-1 0,1 0 0,-1 0 0,0-2 0,1 0 1,22-5-1,-28 4-119,-1-1-1,0-1 1,0 1 0,0-2 0,-1 1 0,0-1 0,0 0-1,0-1 1,0 0 0,-1 0 0,0-1 0,0 0 0,6-7 0,-6 3-36,0 0 0,0 0 0,-1 0 0,-1-1 0,0 1 0,-1-1 0,0-1 0,0 1 0,-1-1 0,-1 1 0,0-1 0,-1 0 0,0 1 0,-3-25 0,2 75 644,-1-22-252,0 0 0,2-1-1,0 1 1,5 26 0,-4-37-310,-1 1 0,1-1 0,1 0 0,-1 0 0,1 0 0,0 0 0,0-1-1,0 1 1,1-1 0,-1 1 0,1-1 0,0 0 0,0-1 0,1 1 0,-1-1 0,1 0 0,6 4-1,-2-3-781,1 1 0,0-1-1,0-1 1,0 0 0,0 0-1,0-1 1,21 2-1,19-3-8525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58.613"/>
    </inkml:context>
    <inkml:brush xml:id="br0">
      <inkml:brushProperty name="width" value="0.05" units="cm"/>
      <inkml:brushProperty name="height" value="0.05" units="cm"/>
      <inkml:brushProperty name="color" value="#004F8B"/>
    </inkml:brush>
  </inkml:definitions>
  <inkml:trace contextRef="#ctx0" brushRef="#br0">353 164 9188,'0'0'4461,"-18"-13"-2756,-58-43-547,70 53-1106,0 0 0,0 1 0,1-1 0,-1 1 0,-1 0 0,1 0 0,0 1 0,0 0 0,-1 0 0,1 1 0,-1-1 0,1 1 0,0 1 0,-1-1 0,1 1 0,0 0 0,-1 1 0,1 0 0,0 0 0,0 0 0,-8 4 0,6-2 71,0 1 1,0 0-1,0 1 0,0-1 0,1 1 1,0 1-1,0-1 0,1 1 0,0 1 1,0-1-1,1 1 0,-10 16 0,13-19-84,0-1-1,0 0 1,0 1-1,0-1 1,1 1-1,0-1 0,0 1 1,0-1-1,0 1 1,1 0-1,-1 0 1,1-1-1,0 1 1,1 0-1,-1 0 0,1-1 1,0 1-1,0 0 1,1-1-1,-1 1 1,1-1-1,0 0 0,0 1 1,1-1-1,-1 0 1,1 0-1,5 6 1,2-2-4,1 1 1,-1-1 0,1-1 0,1 0-1,0-1 1,0 0 0,0 0-1,0-1 1,1-1 0,0 0 0,0-1-1,18 2 1,20 1-72,93-1-1,-136-5 16,12 1 8,0-2-1,0 0 0,-1-2 0,1 0 0,-1-1 0,1-1 0,19-7 1,-32 9 24,0-1 0,0 1 0,0-1 0,0-1 0,-1 1 0,0-1 0,1 0 0,-2-1 0,1 1 0,-1-1 0,0 0 0,0-1 0,0 1 0,-1-1 0,0 0 0,0 0 0,-1 0 0,0-1 0,0 1 0,2-11 0,-3 8-11,1 0 0,-2 1 0,0-1 0,0 0 0,0 0 0,-1 0 0,-1 1 0,0-1 1,0 0-1,-1 0 0,0 1 0,0-1 0,-1 1 0,-1-1 0,1 1 0,-2 0 0,1 1 0,-1-1 1,0 1-1,-1 0 0,0 0 0,0 0 0,-1 1 0,-14-12 0,20 18 3,0 0-1,0 0 0,0 0 1,0 0-1,0 0 0,-1 0 1,1 0-1,0 1 1,-1-1-1,1 0 0,0 1 1,-1-1-1,1 1 0,0 0 1,-1-1-1,1 1 0,-1 0 1,1 0-1,-1 0 1,1 0-1,-1 0 0,1 0 1,-1 0-1,1 0 0,0 1 1,-1-1-1,1 1 1,-1-1-1,1 1 0,0-1 1,-1 1-1,1 0 0,0 0 1,0-1-1,0 1 0,-1 0 1,1 0-1,0 0 1,0 0-1,0 1 0,1-1 1,-1 0-1,0 0 0,0 1 1,1-1-1,-1 0 1,0 1-1,0 1 0,-3 8 19,0 0 0,0 1 0,1-1 1,-3 20-1,3-17 15,1 1 0,1 0 0,0 0 0,1 0 0,1-1 0,0 1 0,1 0 0,6 21 1,-6-27-65,2-1 1,-1 0 0,1 0 0,0 0 0,1-1 0,0 1 0,0-1-1,1 0 1,-1 0 0,2-1 0,-1 0 0,1 0 0,0 0 0,0-1-1,11 6 1,-7-5-297,-1-1 0,1 0-1,0-1 1,1-1-1,-1 1 1,1-2 0,-1 0-1,1 0 1,20 0-1,-24-2-309,0 0 0,0-1 0,-1 0 0,1 0 0,0-1-1,-1 0 1,1 0 0,-1-1 0,12-6 0,21-20-3374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58.999"/>
    </inkml:context>
    <inkml:brush xml:id="br0">
      <inkml:brushProperty name="width" value="0.05" units="cm"/>
      <inkml:brushProperty name="height" value="0.05" units="cm"/>
      <inkml:brushProperty name="color" value="#004F8B"/>
    </inkml:brush>
  </inkml:definitions>
  <inkml:trace contextRef="#ctx0" brushRef="#br0">0 0 8580,'0'0'6451,"0"147"-4978,2-70-705,5-1-352,3-3-416,4-12-16,5-10-960,-5-12-1201,-3-15-1153,-11-15-1104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3:59.346"/>
    </inkml:context>
    <inkml:brush xml:id="br0">
      <inkml:brushProperty name="width" value="0.05" units="cm"/>
      <inkml:brushProperty name="height" value="0.05" units="cm"/>
      <inkml:brushProperty name="color" value="#004F8B"/>
    </inkml:brush>
  </inkml:definitions>
  <inkml:trace contextRef="#ctx0" brushRef="#br0">1 78 6451,'0'0'8177,"17"9"-7246,4 2-752,36 20 202,1-3-1,62 21 1,-101-43-310,0-1 0,0-1 0,1 0 0,0-2 0,-1 0 0,1-2 0,24-1 0,-41 0-60,0 1 0,-1-1 0,1 0 0,-1 0 0,1 0 0,-1-1 1,1 1-1,-1-1 0,1 1 0,-1-1 0,0 0 0,0 0 0,0 0 0,0 0 0,0 0 0,-1 0 0,1 0 0,0-1 1,-1 1-1,0-1 0,1 1 0,-1-1 0,0 0 0,-1 1 0,1-1 0,0 0 0,-1 1 0,1-5 0,0 1-33,0 1 0,-1 0-1,0-1 1,0 1 0,0-1 0,-1 1-1,0-1 1,0 1 0,0 0-1,0-1 1,-1 1 0,0 0-1,0 0 1,-4-6 0,1 4 5,-1 0 1,0 1 0,-1-1 0,1 1-1,-1 1 1,-1-1 0,1 1 0,-1 1-1,1-1 1,-1 1 0,-1 0 0,1 1 0,0 0-1,-1 1 1,0-1 0,0 2 0,1-1-1,-1 1 1,0 0 0,0 1 0,0 0-1,-12 2 1,18-2 25,-1 1 0,0-1 1,1 1-1,-1 0 0,1 0 0,-1 0 0,1 1 0,0-1 0,-1 1 0,1 0 1,0 0-1,0 0 0,0 0 0,0 0 0,0 1 0,1-1 0,-1 1 0,1 0 1,0 0-1,-1 0 0,1 0 0,-2 6 0,0-1-290,1 0 0,0 0-1,0 0 1,1 1 0,0-1 0,1 1 0,0-1-1,0 16 1,3-4-4609,10-8-4960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45.040"/>
    </inkml:context>
    <inkml:brush xml:id="br0">
      <inkml:brushProperty name="width" value="0.05" units="cm"/>
      <inkml:brushProperty name="height" value="0.05" units="cm"/>
      <inkml:brushProperty name="color" value="#FFC114"/>
    </inkml:brush>
  </inkml:definitions>
  <inkml:trace contextRef="#ctx0" brushRef="#br0">0 283 1985,'0'0'8649,"7"-13"-8163,3-5-372,0 0 1,1 1-1,1 0 0,1 1 1,0 0-1,1 0 1,0 2-1,27-20 1,-31 27 8,1 1 1,0 0-1,0 1 1,0 0-1,1 1 1,0 0 0,-1 1-1,1 0 1,1 1-1,-1 1 1,0 0-1,0 0 1,1 1 0,-1 1-1,0 0 1,1 0-1,-1 1 1,0 1-1,0 0 1,-1 1 0,18 8-1,12 10 335,0-2 1,81 27-1,-100-41-423,2 0 0,-1-1 0,1-2 0,-1 0 0,1-1-1,0-2 1,32-3 0,-45 2-48,-1-2 0,1 1 0,0-1 0,-1-1 0,1 0 0,-1 0 0,16-11 0,63-48-606,-64 43 432,41-24 1,-62 41 267,1 1-1,-1 1 1,1-1 0,0 1 0,-1 0 0,1 0 0,0 0-1,0 0 1,0 1 0,0 0 0,0 0 0,-1 0-1,1 1 1,0 0 0,0 0 0,8 3 0,7 3 397,-1 1 0,33 18 0,13 6 14,-28-21-446,1-2 1,0-1-1,1-2 1,-1-2-1,1-2 1,47-2-1,-84-2-52,0 0 0,0 0-1,0 0 1,0-1-1,0 1 1,-1-1-1,1 1 1,-1-1 0,0 0-1,0 1 1,0-1-1,0 0 1,0 0 0,0-3-1,6-13-708,21-31-4530,-13 22-1123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4:00.784"/>
    </inkml:context>
    <inkml:brush xml:id="br0">
      <inkml:brushProperty name="width" value="0.05" units="cm"/>
      <inkml:brushProperty name="height" value="0.05" units="cm"/>
      <inkml:brushProperty name="color" value="#004F8B"/>
    </inkml:brush>
  </inkml:definitions>
  <inkml:trace contextRef="#ctx0" brushRef="#br0">1 25 10501,'0'0'6275,"162"0"-4659,-80 0-687,10-4-433,-3-2-224,-9 1-208,-13-1-64,-14 4-64,-11 0-880,-15 2-945,-9 0-1681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4:01.316"/>
    </inkml:context>
    <inkml:brush xml:id="br0">
      <inkml:brushProperty name="width" value="0.05" units="cm"/>
      <inkml:brushProperty name="height" value="0.05" units="cm"/>
      <inkml:brushProperty name="color" value="#004F8B"/>
    </inkml:brush>
  </inkml:definitions>
  <inkml:trace contextRef="#ctx0" brushRef="#br0">0 310 6371,'0'0'2361,"0"18"-1222,0 115 3146,0-136-3418,1-8-673,0 0 0,1 0 0,0 0 1,0 0-1,7-18 0,-7 24-116,1-1 0,-1 0 0,1 0 0,0 1 0,0-1 1,1 1-1,-1 0 0,1 0 0,0 0 0,1 1 0,9-8 0,-12 10-12,1 1 0,-1 0 0,1 0 0,0 0-1,-1 0 1,1 0 0,0 1 0,0-1 0,0 1 0,0 0 0,-1 0-1,1 0 1,0 0 0,0 0 0,0 1 0,0-1 0,-1 1 0,1 0-1,0 0 1,-1 0 0,1 0 0,4 3 0,6 4 57,0 0 1,-1 1 0,15 13-1,6 4 149,-26-21-229,-1-1-1,1 1 1,0-1-1,1-1 0,-1 1 1,1-1-1,-1-1 1,1 1-1,0-1 1,10 1-1,-18-5 53,1 1 0,0-1 0,0 0 0,-1 1 0,1-1 0,-1 0 0,0 0-1,1 0 1,-1 0 0,0 1 0,0-1 0,0-2 0,0 1 24,7-75-293,25-109 1,-2 78-8130,-27 95-1312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4:01.661"/>
    </inkml:context>
    <inkml:brush xml:id="br0">
      <inkml:brushProperty name="width" value="0.05" units="cm"/>
      <inkml:brushProperty name="height" value="0.05" units="cm"/>
      <inkml:brushProperty name="color" value="#004F8B"/>
    </inkml:brush>
  </inkml:definitions>
  <inkml:trace contextRef="#ctx0" brushRef="#br0">1 214 10917,'0'0'1905,"23"-4"138,-18 3-1921,24-4 456,0-2 1,-1 0-1,0-2 0,48-23 0,-68 28-543,-1-1 1,0 0 0,0 0 0,0 0 0,-1-1 0,12-13 0,-16 17-42,-1 0-1,1 0 1,-1 0 0,1 0 0,-1-1-1,0 1 1,0-1 0,0 1 0,0-1-1,0 1 1,0-1 0,-1 1 0,1-1-1,-1 0 1,0 1 0,0-1 0,0 1-1,0-1 1,0 0 0,-1 1 0,1-1-1,-1 0 1,0 1 0,1-1 0,-1 1-1,-3-5 1,2 4-7,0 1-1,0 0 1,0 0 0,0 0-1,-1 0 1,1 0-1,-1 0 1,1 0-1,-1 1 1,0-1 0,1 1-1,-1 0 1,0 0-1,0 0 1,0 0-1,0 1 1,0-1 0,0 1-1,0 0 1,0-1-1,0 1 1,0 1-1,0-1 1,0 0 0,-5 2-1,3-1 20,0-1-1,0 2 1,-1-1-1,1 1 1,0 0-1,0 0 1,1 0-1,-1 0 1,0 1-1,1 0 1,-1 0-1,1 0 1,-6 7-1,3-1 240,1 0-1,0 0 1,1 1-1,0 0 1,1 0-1,0 1 1,0-1-1,1 1 1,0 0-1,1-1 1,-1 18-1,2-22-139,1 0 0,0 1 0,0-1 0,0 0 0,1 0 0,0 0 0,0 0 0,1 0 0,0-1 0,0 1 0,0 0 0,0-1 0,1 1 0,0-1 0,0 0 0,1 0 0,-1 0 0,1 0 0,0-1 0,1 1 0,-1-1 0,7 5 0,3-1-153,1 1 0,0-2 0,0 0 0,1-1 0,0 0 0,0-2 0,24 5-1,0-3-3006,78 1-1,-43-7-5769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4:02.147"/>
    </inkml:context>
    <inkml:brush xml:id="br0">
      <inkml:brushProperty name="width" value="0.05" units="cm"/>
      <inkml:brushProperty name="height" value="0.05" units="cm"/>
      <inkml:brushProperty name="color" value="#004F8B"/>
    </inkml:brush>
  </inkml:definitions>
  <inkml:trace contextRef="#ctx0" brushRef="#br0">0 1 2465,'0'0'15815,"116"0"-15815,-74 0-176,3 0-1376,1 0-2050,-7 0-3249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4:02.545"/>
    </inkml:context>
    <inkml:brush xml:id="br0">
      <inkml:brushProperty name="width" value="0.05" units="cm"/>
      <inkml:brushProperty name="height" value="0.05" units="cm"/>
      <inkml:brushProperty name="color" value="#004F8B"/>
    </inkml:brush>
  </inkml:definitions>
  <inkml:trace contextRef="#ctx0" brushRef="#br0">1 1 12886,'0'0'3041,"4"160"-2929,-4-46 353,0 11-273,0-1-144,0-10 64,6-21-112,6-20-641,-1-25-719,-1-18-561,-4-26-272,-4-10-2049</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4:02.885"/>
    </inkml:context>
    <inkml:brush xml:id="br0">
      <inkml:brushProperty name="width" value="0.05" units="cm"/>
      <inkml:brushProperty name="height" value="0.05" units="cm"/>
      <inkml:brushProperty name="color" value="#004F8B"/>
    </inkml:brush>
  </inkml:definitions>
  <inkml:trace contextRef="#ctx0" brushRef="#br0">40 1 13414,'0'0'1209,"18"1"-820,-18-1-387,15 2 223,-1 0 0,1 0 0,-1 1 0,0 1 1,0 0-1,0 1 0,0 1 0,20 11 0,-11-2 253,-1 1 1,0 1 0,-1 1-1,34 38 1,-48-49-474,0 2-1,-1-1 1,0 0-1,-1 1 1,1 0-1,-2 1 1,1-1-1,-1 1 1,-1 0-1,0 0 0,0 0 1,-1 0-1,0 0 1,-1 1-1,0 18 1,-1-26-24,-1 0 1,1 0 0,-1 0-1,0 0 1,1-1-1,-1 1 1,-1 0-1,1-1 1,0 1-1,-1-1 1,1 1-1,-1-1 1,0 1-1,0-1 1,0 0-1,0 0 1,0 0-1,-3 2 1,-1 0-24,0-1-1,0 1 1,-1-1 0,1-1 0,-1 1-1,1-1 1,-11 2 0,-10 0-79,1-1-1,-1-1 1,-27-2 0,49 0 108,-4-1-111,0 1 0,0-1 0,1 0 0,-1-1 0,0 0 0,1 0 0,-1-1 0,1 0 0,0-1 0,0 1 1,0-2-1,0 1 0,1-1 0,0 0 0,-11-10 0,14 10-145,-1 0 1,1 0 0,0 0-1,1-1 1,-1 0-1,1 0 1,0 0-1,0 0 1,1 0-1,0-1 1,0 1-1,1-1 1,-1 1-1,1-1 1,1 0 0,-1 0-1,1 1 1,1-1-1,-1 0 1,1 1-1,2-10 1,16-42-3134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4:03.652"/>
    </inkml:context>
    <inkml:brush xml:id="br0">
      <inkml:brushProperty name="width" value="0.05" units="cm"/>
      <inkml:brushProperty name="height" value="0.05" units="cm"/>
      <inkml:brushProperty name="color" value="#004F8B"/>
    </inkml:brush>
  </inkml:definitions>
  <inkml:trace contextRef="#ctx0" brushRef="#br0">9 0 8548,'0'0'5354,"0"16"-4423,-4 65 112,1-30-407,1 1 1,3-1-1,8 57 1,-5-94-599,0 0 0,1 0 1,1 0-1,0-1 1,1 0-1,0 0 0,1-1 1,1 0-1,18 21 0,-22-27-28,0-1-1,0 1 1,0-1 0,1 0-1,0-1 1,0 1 0,0-1-1,1-1 1,-1 1-1,1-1 1,0 0 0,0 0-1,0-1 1,0 0-1,1-1 1,-1 1 0,0-1-1,1-1 1,-1 1-1,1-1 1,9-1 0,-13-1-23,0 1 1,0-1-1,0 0 1,0-1-1,-1 1 1,1-1-1,-1 1 1,1-1-1,-1 0 1,0 0-1,0 0 1,0-1-1,-1 1 1,1-1-1,2-5 1,31-60-334,-36 67 337,7-12-103,-4 9 97,0-1 0,-1 1 1,1-1-1,-1 0 0,-1 0 1,1 0-1,1-11 0,-1 17 53,-1 0 0,1 0-1,0 0 1,0 1 0,-1-1 0,1 1-1,0-1 1,-1 1 0,1-1-1,0 1 1,-1 0 0,1 0 0,-1 0-1,3 1 1,5 4-16,0 0 1,0-1-1,0-1 0,1 0 1,0 0-1,0 0 0,0-1 1,0-1-1,0 0 0,1 0 1,11-1-1,-5 2-17,1 0 0,29 9 0,7 10 0,-37-14 9,1-1 0,-1 0 0,2-1 0,-1-1 0,0-1 0,1 0 0,31 1 0,-47-5-11,1-1 0,-1 0 0,1 0 1,-1 0-1,0 0 0,1 0 0,-1-1 0,0 1 0,0-1 0,0 0 0,0 0 1,0 0-1,0-1 0,0 1 0,-1-1 0,1 1 0,-1-1 0,0 0 0,0 0 1,0 0-1,0 0 0,0 0 0,-1 0 0,0 0 0,1-1 0,-1 1 0,0-1 1,0-4-1,4-9-106,-2-1 0,0 1 0,-1 0 0,0-27 0,-3 34 70,0 0 0,0 0 0,-1 1 1,0-1-1,-1 1 0,0-1 0,-1 1 0,0 0 0,0 0 0,-1 1 1,0-1-1,-1 1 0,1 0 0,-1 1 0,-1-1 0,0 1 0,0 0 1,0 1-1,-16-11 0,14 11 19,-1-1 0,0 2 0,0 0 0,0 0 0,0 1 0,-1 0 0,0 0 0,0 1-1,0 1 1,0 0 0,0 0 0,0 1 0,-1 1 0,1 0 0,0 1 0,-1-1 0,-15 5 0,22-3 11,-1 1-1,1-1 1,0 1-1,0 0 1,0 1-1,0-1 1,1 1-1,0 0 1,-1 0-1,1 0 1,0 1 0,1-1-1,-1 1 1,1 0-1,0 0 1,0 0-1,1 0 1,0 1-1,0-1 1,0 1-1,0 0 1,1-1-1,0 1 1,-1 11-1,0-7 31,1-1 0,1 0 0,-1 0 0,2 1 0,-1-1 0,1 0 0,0 1 0,1-1 0,0 0 0,1 0 0,0 0 0,0-1 0,1 1-1,0-1 1,5 9 0,-3-10-6,0-1-1,0 1 1,0-1-1,1-1 0,0 1 1,0-1-1,0 0 1,1 0-1,-1-1 0,1 0 1,16 5-1,-7-5-38,-1 0-1,1-1 1,0-1-1,-1 0 0,22-2 1,-33 0-12,0 0 1,-1-1-1,1 0 0,0 0 1,-1 0-1,1-1 1,-1 0-1,0 0 1,1 0-1,-1 0 1,0-1-1,0 1 0,0-1 1,4-4-1,50-56-710,-19 18 286,-31 38 548,0 0 0,0 0 0,1 1 0,-1 0-1,1 1 1,1 0 0,-1 0 0,1 1 0,0 0 0,0 1 0,0 0 0,0 1 0,0 0 0,1 0 0,-1 1 0,1 0 0,10 2 0,-19-1-54,0 0 0,-1 0 1,1 0-1,0 0 0,-1 1 0,1-1 0,0 1 0,-1-1 1,1 1-1,-1 0 0,1-1 0,-1 1 0,1 0 0,-1 0 0,0 0 1,1 0-1,-1 0 0,0 0 0,0 1 0,0-1 0,1 0 1,0 3-1,0 0-3,0 0 1,0 0 0,-1 0 0,0 0-1,0 1 1,0-1 0,0 0 0,-1 0-1,1 6 1,-1-2-17,0-1 0,0 1 0,-1 0 0,0 0 0,0-1 0,-1 1 0,0-1 0,-1 1 0,1-1 0,-6 10-1,2-10-92,1 0 0,-1 0 0,-1-1-1,1 0 1,-1 0 0,0-1 0,0 0-1,-1 0 1,1 0 0,-1-1 0,0 0-1,-15 4 1,16-6-285,0 0 0,0 0-1,0-1 1,-1 0 0,1 0 0,0-1 0,-1 0-1,1 0 1,-12-3 0,17 3 179,1 0 0,0 0-1,0-1 1,0 1 0,0-1 0,-1 1-1,1-1 1,0 1 0,0-1 0,0 0-1,0 1 1,0-1 0,0 0 0,1 0-1,-3-2 1,-7-21-3949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4:04.062"/>
    </inkml:context>
    <inkml:brush xml:id="br0">
      <inkml:brushProperty name="width" value="0.05" units="cm"/>
      <inkml:brushProperty name="height" value="0.05" units="cm"/>
      <inkml:brushProperty name="color" value="#004F8B"/>
    </inkml:brush>
  </inkml:definitions>
  <inkml:trace contextRef="#ctx0" brushRef="#br0">1 256 8740,'0'24'1699,"0"49"-421,4 359 4114,-3-408-5635,-1-49-378,-1-11 127,1-12-126,-2-24 90,3 0 0,4 0 0,2 0 0,20-79-1,-25 142 532,9-31-132,20-50 0,-28 81 332,1 0-1,1 0 1,-1 1-1,2-1 1,-1 1-1,1 0 1,0 1-1,0-1 1,1 1-1,0 1 1,12-10-1,-16 14-52,0 0-1,0 0 0,0 0 0,0 1 1,1-1-1,-1 1 0,0 0 0,1 0 1,-1 0-1,1 0 0,0 1 0,-1-1 1,1 1-1,-1 0 0,1 0 0,0 0 1,-1 0-1,1 1 0,0 0 0,-1-1 0,1 1 1,-1 1-1,0-1 0,1 0 0,-1 1 1,0 0-1,0 0 0,4 2 0,-3 0-81,1 0 0,-1 1-1,0 0 1,-1 0-1,1 0 1,-1 0 0,0 0-1,0 1 1,0-1-1,-1 1 1,0 0 0,0-1-1,0 1 1,-1 0 0,1 12-1,-1-8-39,0 0 0,-1 0 0,0 0-1,-1 0 1,0 0 0,0 0 0,-1 0-1,-1 0 1,1 0 0,-2-1 0,1 1 0,-7 10-1,6-14-87,1 0-1,-2-1 0,1 1 1,0-1-1,-1 0 1,0-1-1,0 1 0,-1-1 1,1 0-1,-1 0 0,0-1 1,0 1-1,0-1 0,0 0 1,-1-1-1,1 0 0,-1 0 1,0 0-1,-8 0 0,8-1-121,0 0 1,0 0-1,0-1 0,0 0 0,0 0 0,0-1 0,0 1 0,0-2 0,0 1 0,-8-4 0,10 4-109,1-2 0,0 1 1,0 0-1,0-1 0,1 0 0,-1 0 0,0 0 0,1 0 0,0 0 0,0-1 0,0 1 0,0-1 0,1 0 0,-1 0 0,1 0 0,-2-6 0,-15-42-4848</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4:04.419"/>
    </inkml:context>
    <inkml:brush xml:id="br0">
      <inkml:brushProperty name="width" value="0.05" units="cm"/>
      <inkml:brushProperty name="height" value="0.05" units="cm"/>
      <inkml:brushProperty name="color" value="#004F8B"/>
    </inkml:brush>
  </inkml:definitions>
  <inkml:trace contextRef="#ctx0" brushRef="#br0">1 0 992,'0'0'9917,"0"27"-8885,0 78 744,7 245 2030,-6-330-3889,-1-9-69,0 0 0,1 1 0,1-1 0,0 0 0,0 0 0,1 0-1,1 0 1,-1 0 0,7 11 0,-8-23 107,0-1 0,-1 1 1,1 0-1,-1 0 0,1-1 0,-1 1 0,1-1 0,-1 1 0,0-1 0,0 0 0,0 0 0,1-1 0,-1 1-46,13-17 75,0 1 0,1 1 0,0 0 0,2 1 0,0 0 0,0 2 0,2 0 0,0 1 0,0 1 0,1 0 0,40-15 0,-59 26 99,0 1-1,1-1 1,-1 1-1,1-1 0,-1 1 1,0 0-1,1-1 1,-1 1-1,1 0 1,-1 0-1,1 0 0,-1 0 1,1 0-1,-1 1 1,1-1-1,-1 0 1,1 1-1,-1-1 0,0 1 1,1-1-1,-1 1 1,0 0-1,1-1 1,-1 1-1,0 0 1,0 0-1,0 0 0,2 2 1,-1 0 20,0 1 1,0 0-1,-1 1 1,1-1 0,-1 0-1,0 0 1,0 1-1,0 3 1,5 22-159,-3-21-234,0 0 0,1 0 0,0 0 0,10 16 0,16 8-3564,0-12-1373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4:04.827"/>
    </inkml:context>
    <inkml:brush xml:id="br0">
      <inkml:brushProperty name="width" value="0.05" units="cm"/>
      <inkml:brushProperty name="height" value="0.05" units="cm"/>
      <inkml:brushProperty name="color" value="#004F8B"/>
    </inkml:brush>
  </inkml:definitions>
  <inkml:trace contextRef="#ctx0" brushRef="#br0">276 235 5442,'0'0'10253,"9"-18"-7969,25-59-681,-33 74-1568,0 1-1,0-1 0,0 1 0,0-1 1,-1 0-1,1 1 0,-1-1 0,0 0 1,1 0-1,-1 1 0,-1-1 0,1 0 1,0 0-1,-1 1 0,1-1 0,-1 0 1,0 1-1,0-1 0,0 1 0,0-1 1,0 1-1,-1-1 0,1 1 1,-1 0-1,1 0 0,-1 0 0,0-1 1,0 2-1,0-1 0,0 0 0,0 0 1,0 1-1,-1-1 0,-2-1 0,-4-1-53,0 0-1,0 0 1,0 1-1,-1 0 0,1 1 1,-19-3-1,13 3-6,0 1-1,0 0 1,0 1-1,0 1 1,0 0-1,-24 6 1,35-7 28,0 2 0,0-1 1,0 0-1,1 1 1,-1-1-1,0 1 1,0 0-1,1 1 1,-1-1-1,1 1 0,0-1 1,0 1-1,0 0 1,0 0-1,0 0 1,1 0-1,-1 1 1,1-1-1,0 1 0,0 0 1,0-1-1,1 1 1,-1 0-1,1 0 1,0 0-1,0 0 1,0 0-1,0 6 0,1-6 9,-1-1 0,1 1 0,0-1 0,0 1 0,1-1 0,-1 1 0,1-1 0,-1 1 0,1-1 0,0 0 0,1 1 0,-1-1 0,0 0 0,1 0 0,0 0 0,0 0 0,0 0 0,2 3 0,0-3-4,0 0 0,0 0 0,1 0 0,-1 0 0,1 0 0,0-1 0,0 0 1,0 0-1,0 0 0,0-1 0,7 2 0,-5-1-54,-1-1-1,1 0 1,-1 0 0,1 0-1,-1-1 1,1 0 0,-1 0-1,1-1 1,-1 0 0,1 0-1,-1 0 1,1-1 0,8-3-1,-10 2-14,0 0 0,-1 0-1,0 0 1,1-1-1,-1 0 1,-1 1-1,1-1 1,0-1 0,-1 1-1,0 0 1,0-1-1,0 0 1,-1 0 0,1 0-1,-1 0 1,2-9-1,1-3 107,-1-1-1,-1 0 0,-1-1 0,-1 1 0,-1-26 0,0 43 630,0 10-247,0-1-487,1-1-1,-1 1 1,1-1-1,0 1 0,1-1 1,0 1-1,0-1 1,1 0-1,0 0 0,0 0 1,0 0-1,1 0 1,0-1-1,1 0 0,-1 0 1,1 0-1,8 7 1,-8-8-490,1-1 1,-1 0-1,1 0 1,0-1-1,0 0 1,1 0-1,-1 0 1,1-1-1,-1 0 1,1 0-1,0 0 1,12 0-1,13-1-3941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45.558"/>
    </inkml:context>
    <inkml:brush xml:id="br0">
      <inkml:brushProperty name="width" value="0.05" units="cm"/>
      <inkml:brushProperty name="height" value="0.05" units="cm"/>
      <inkml:brushProperty name="color" value="#FFC114"/>
    </inkml:brush>
  </inkml:definitions>
  <inkml:trace contextRef="#ctx0" brushRef="#br0">83 120 8420,'0'0'928,"1"17"1471,1 12-1123,2 0 0,1-1-1,12 43 1,-11-269-9677,-6 105 10213,37 91 530,-12 2-1898,-1 2-1,0 1 0,1 0 1,-1 2-1,-1 1 1,24 9-1,-30-9-211,-1 1-1,0 0 1,0 2-1,-1 0 0,0 1 1,-1 0-1,0 1 1,0 0-1,13 16 1,-24-24-208,-1 0 1,0 0-1,0-1 1,0 1-1,0 1 1,0-1 0,0 0-1,-1 0 1,0 1-1,1-1 1,-1 0-1,0 1 1,-1 0 0,1-1-1,-1 1 1,0-1-1,0 7 1,0-7-19,-1-1-1,0 1 1,1 0 0,-1-1-1,-1 1 1,1-1 0,0 1 0,-1-1-1,1 0 1,-1 0 0,1 1-1,-1-1 1,0 0 0,0 0 0,0-1-1,0 1 1,-1 0 0,1-1-1,0 1 1,-1-1 0,1 0-1,-5 2 1,-40 12-1025,0-1-1,-1-3 1,0-2-1,-1-2 1,1-2-1,-52-2 1,-6-2-3109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4:05.238"/>
    </inkml:context>
    <inkml:brush xml:id="br0">
      <inkml:brushProperty name="width" value="0.05" units="cm"/>
      <inkml:brushProperty name="height" value="0.05" units="cm"/>
      <inkml:brushProperty name="color" value="#004F8B"/>
    </inkml:brush>
  </inkml:definitions>
  <inkml:trace contextRef="#ctx0" brushRef="#br0">21 31 6451,'0'0'12416,"3"-9"-11813,6-13-536,-9 22-64,0 0 0,0 1 0,0-1 0,0 0-1,0 0 1,0 0 0,0 0 0,0 0 0,0 0 0,0 0 0,0 0 0,0 0 0,0 1 0,0-1 0,0 0 0,0 0 0,0 0 0,0 0 0,0 0-1,0 0 1,1 0 0,-1 0 0,0 0 0,0 0 0,0 0 0,0 1 0,0-1 0,0 0 0,0 0 0,0 0 0,0 0 0,0 0 0,0 0 0,0 0 0,0 0-1,1 0 1,-1 0 0,0 0 0,0 0 0,0 0 0,0 0 0,0 0 0,0 0 0,-9 51 421,-1 0 42,4-21-319,2 1 0,1 0-1,1-1 1,2 1 0,1 0 0,7 43-1,-7-65-158,2 1 0,-1-1 0,1 0-1,0-1 1,1 1 0,0-1 0,0 1 0,1-1-1,0 0 1,1-1 0,0 1 0,0-1 0,0 0-1,1-1 1,0 0 0,0 0 0,0 0-1,1-1 1,0 0 0,0 0 0,1-1 0,-1 0-1,1-1 1,0 1 0,10 1 0,-8-2-93,0-1 1,1 0-1,-1 0 1,0-1-1,1-1 1,-1 1-1,1-2 1,-1 0-1,0 0 1,1-1-1,-1-1 1,18-6-1,-22 6 67,-1 0 0,0 0 0,0-1 0,0 1 0,-1-2 0,1 1 0,-1 0 0,0-1 0,0 0 0,-1 0 0,0-1 0,1 1 0,-2-1 0,1 0 0,-1 0 0,0 0 0,0-1 0,0 1 0,-1-1 0,0 1 0,-1-1 0,2-8 0,-1-8 65,0-1 0,-2-24 0,-1 18 793,-10 43 493,7-4-1237,1-1-1,0 1 1,0 0-1,1 0 1,0 0 0,0 0-1,1 1 1,0-1-1,1 0 1,0 1 0,1-1-1,0 0 1,2 13-1,-1-15-239,0 0-1,0 0 0,0 0 0,1 0 1,0 0-1,0-1 0,1 1 0,0-1 0,0 0 1,0 0-1,1 0 0,0-1 0,0 0 1,0 0-1,1 0 0,0 0 0,9 5 1,13-2-6279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4:05.585"/>
    </inkml:context>
    <inkml:brush xml:id="br0">
      <inkml:brushProperty name="width" value="0.05" units="cm"/>
      <inkml:brushProperty name="height" value="0.05" units="cm"/>
      <inkml:brushProperty name="color" value="#004F8B"/>
    </inkml:brush>
  </inkml:definitions>
  <inkml:trace contextRef="#ctx0" brushRef="#br0">1 1 11957,'0'0'5843,"161"17"-3154,-71-10-1552,3 2-1137,-2 3-288,-14-1-1777,-26 0-2417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4:06.289"/>
    </inkml:context>
    <inkml:brush xml:id="br0">
      <inkml:brushProperty name="width" value="0.05" units="cm"/>
      <inkml:brushProperty name="height" value="0.05" units="cm"/>
      <inkml:brushProperty name="color" value="#004F8B"/>
    </inkml:brush>
  </inkml:definitions>
  <inkml:trace contextRef="#ctx0" brushRef="#br0">1 1 7732,'0'0'4193,"10"108"-1551,-4-37-994,0 5-607,5-1-97,1-8-447,1-10-209,1-10-128,1-11-160,-5-14-144,-6-11-961,-4-7-960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4:06.631"/>
    </inkml:context>
    <inkml:brush xml:id="br0">
      <inkml:brushProperty name="width" value="0.05" units="cm"/>
      <inkml:brushProperty name="height" value="0.05" units="cm"/>
      <inkml:brushProperty name="color" value="#004F8B"/>
    </inkml:brush>
  </inkml:definitions>
  <inkml:trace contextRef="#ctx0" brushRef="#br0">35 6 5939,'0'0'10146,"23"-2"-9562,-11 1-511,6 0 43,0 0 0,0 0 0,0 2 0,0 0 0,0 1 0,0 1-1,33 10 1,-23-2-30,0 0-1,-1 2 1,0 1-1,-1 1 0,-1 1 1,-1 1-1,0 1 0,-1 2 1,-1 0-1,-1 1 1,-1 1-1,-1 1 0,0 1 1,-2 0-1,17 34 0,-29-48-70,0 1-1,-1-1 0,-1 1 1,0 0-1,0 1 0,-1-1 1,0 0-1,-1 1 0,0-1 1,-2 17-1,1-22-7,-1 1 0,0 0 0,-1-1 0,0 0 0,0 1 0,0-1 0,-1 0-1,0 0 1,0 0 0,0 0 0,-1-1 0,0 0 0,0 1 0,0-1 0,-1 0 0,0-1 0,0 1 0,0-1 0,-7 4 0,-3 1 26,-1 0 0,0-1 0,-1-1 0,1-1 0,-2 0 1,1-1-1,0-1 0,-26 3 0,-7-3 13,-90-3-1,117-3-92,-1 0 1,-40-9-1,55 9-36,0-1-1,1 0 1,-1 0 0,1 0-1,0-1 1,0 0 0,0-1-1,1 0 1,0 0 0,-9-8 0,14 11-111,0 0 1,1 0 0,0 0 0,-1-1 0,1 1 0,0 0 0,0-1 0,0 1 0,0-1 0,0 1 0,1-1-1,-1 1 1,1-1 0,0 0 0,0 1 0,0-1 0,0 1 0,0-1 0,0 0 0,1 1 0,-1-1 0,1 1 0,0-1-1,0 1 1,0-1 0,0 1 0,0 0 0,0-1 0,1 1 0,-1 0 0,1 0 0,-1 0 0,1 0 0,0 0-1,0 0 1,0 1 0,0-1 0,0 1 0,4-3 0,33-18-5049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4:07.022"/>
    </inkml:context>
    <inkml:brush xml:id="br0">
      <inkml:brushProperty name="width" value="0.05" units="cm"/>
      <inkml:brushProperty name="height" value="0.05" units="cm"/>
      <inkml:brushProperty name="color" value="#004F8B"/>
    </inkml:brush>
  </inkml:definitions>
  <inkml:trace contextRef="#ctx0" brushRef="#br0">1 0 8580,'0'0'6803,"31"121"-6019,-19-55-351,-1-3-305,-3-7-80,0-11-48,-1-10-705,-7-13-879,0-9-1186,-19-13-5217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4:07.367"/>
    </inkml:context>
    <inkml:brush xml:id="br0">
      <inkml:brushProperty name="width" value="0.05" units="cm"/>
      <inkml:brushProperty name="height" value="0.05" units="cm"/>
      <inkml:brushProperty name="color" value="#004F8B"/>
    </inkml:brush>
  </inkml:definitions>
  <inkml:trace contextRef="#ctx0" brushRef="#br0">1 353 7443,'0'0'2452,"19"-3"-574,45-1 66,91-11 976,-140 13-2884,1-1-1,-1 0 0,0-1 1,0-1-1,-1 0 0,1-1 0,20-12 1,-28 12-121,0 1 1,-1-2 0,1 1 0,-1 0-1,-1-1 1,1 0 0,-1-1-1,-1 1 1,1-1 0,-1 0-1,0 0 1,-1 0 0,0-1-1,0 1 1,1-13 0,2-9-116,-3 0 0,0 0 1,-2-35-1,-1 65 910,0 26 135,-11 127 1115,6-104-1307,1 1 0,5 69 1,-1-115-744,0 1 0,1 0 0,0-1 1,0 1-1,0-1 0,1 1 1,0-1-1,0 1 0,0-1 0,0 0 1,0 0-1,1 0 0,0 0 1,0 0-1,4 3 0,-5-4-375,1-1-1,0 0 1,0 0-1,0-1 0,0 1 1,0-1-1,1 1 1,-1-1-1,0 0 1,1 0-1,-1 0 1,1-1-1,4 1 1,19 0-6851</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4:07.821"/>
    </inkml:context>
    <inkml:brush xml:id="br0">
      <inkml:brushProperty name="width" value="0.05" units="cm"/>
      <inkml:brushProperty name="height" value="0.05" units="cm"/>
      <inkml:brushProperty name="color" value="#004F8B"/>
    </inkml:brush>
  </inkml:definitions>
  <inkml:trace contextRef="#ctx0" brushRef="#br0">1 422 9284,'0'0'8738,"8"-4"-8373,3-1-386,-1 0 0,-1-1-1,1 0 1,-1 0 0,0-1 0,-1 0-1,1-1 1,-2 0 0,1 0-1,-1-1 1,0 0 0,6-11 0,11-21-349,31-73 1,-1 2 365,-52 108 88,0 0 0,1 0 0,0 1 0,-1-1 0,1 1 0,0-1 0,1 1 0,-1 0 0,0 0 0,1 0 0,4-2 0,-6 4-40,0 1-1,-1-1 1,1 1 0,0-1-1,-1 1 1,1 0 0,0 0-1,0 0 1,-1 0 0,1 0-1,0 0 1,-1 0 0,1 1-1,0-1 1,-1 1 0,1-1-1,0 1 1,-1-1 0,1 1-1,-1 0 1,1 0 0,-1 0-1,1 0 1,-1 0 0,0 0-1,1 0 1,-1 1 0,0-1-1,0 0 1,0 1 0,0-1-1,1 3 1,14 18 415,-2 2 0,0 0 0,-2 0 0,10 29 0,35 110 1038,-52-145-1474,2 2-64,-3-10-160,-1 0 1,0 1-1,0-1 0,-1 1 0,1 17 0,-4-28 3,0 1-1,1 0 1,-1-1-1,1 1 0,-1-1 1,0 1-1,1-1 1,-1 1-1,0-1 1,0 1-1,1-1 1,-1 0-1,0 1 1,0-1-1,0 0 0,0 0 1,1 0-1,-1 1 1,0-1-1,0 0 1,0 0-1,0 0 1,0-1-1,1 1 0,-1 0 1,-2 0-1,-27-4-2057,-23-8-3117</inkml:trace>
  <inkml:trace contextRef="#ctx0" brushRef="#br0" timeOffset="1">40 157 10229,'0'0'3537,"118"43"-687,-49-30-1490,9-4-495,5-3-817,-8-4-48,-5-2-737,-10 0-1216,-10 0-1008,-9 0-497,-10 0-976,-4-15-720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4:08.188"/>
    </inkml:context>
    <inkml:brush xml:id="br0">
      <inkml:brushProperty name="width" value="0.05" units="cm"/>
      <inkml:brushProperty name="height" value="0.05" units="cm"/>
      <inkml:brushProperty name="color" value="#004F8B"/>
    </inkml:brush>
  </inkml:definitions>
  <inkml:trace contextRef="#ctx0" brushRef="#br0">0 242 352,'0'0'13404,"10"8"-11550,-5-4-1610,0 0 0,0 1 0,0-1 1,0 1-1,-1 0 0,0 0 0,0 1 0,0-1 1,-1 1-1,0 0 0,0 0 0,0 0 0,-1 0 1,3 12-1,11 61 1263,-3-9-1019,39 117 1,-52-185-1180,-1-36-961,-3 1 1,-7-36 0,4 33 966,-2-53 1,7 39 376,1-101-955,1 131 1246,2 1 0,1 0 0,0 1 0,2-1 0,10-29 0,-13 43 160,1 0 0,0 0 1,0 0-1,0 1 0,1 0 0,-1 0 1,1-1-1,0 2 0,0-1 0,1 1 0,-1-1 1,1 1-1,0 0 0,0 1 0,0-1 0,0 1 1,0 0-1,0 0 0,1 1 0,-1-1 1,0 1-1,1 0 0,-1 1 0,1-1 0,0 1 1,-1 0-1,8 2 0,5-1 114,1 1 0,0 1 0,-1 1-1,0 1 1,0 1 0,31 13 0,-25-8-55,-1 1 0,0 1 0,34 25 0,-52-33-189,1-1 0,-1 1 0,0-1 0,0 2 0,0-1 0,-1 0 0,0 1 0,0 0 0,0 0-1,-1 0 1,0 0 0,0 1 0,-1-1 0,1 1 0,-1 0 0,-1-1 0,1 1 0,0 12 0,-3-16-16,1 0 0,-1 0 0,0 0 0,0 1 0,0-1 0,0 0 0,0-1 0,-1 1 0,0 0 0,1 0 1,-1 0-1,0-1 0,0 1 0,-1-1 0,1 0 0,0 0 0,-1 1 0,1-2 0,-1 1 0,0 0 0,0 0 0,1-1 0,-1 1 0,0-1 1,0 0-1,-5 1 0,-10 4-87,-1-1 0,0 0 1,-21 1-1,-2 0-547,0-2-1,0-2 0,0-2 1,-77-9-1,60-6-505,57 15 945,0-1 1,0 0-1,0 1 0,0-1 1,0 0-1,0 0 0,0 0 1,0 0-1,0 0 0,1-1 0,-1 1 1,0-1-1,1 1 0,-1-1 1,1 1-1,0-1 0,0 0 1,-1 0-1,1 1 0,0-1 0,0 0 1,1 0-1,-1 0 0,-1-4 1,2-8-2693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34:08.525"/>
    </inkml:context>
    <inkml:brush xml:id="br0">
      <inkml:brushProperty name="width" value="0.05" units="cm"/>
      <inkml:brushProperty name="height" value="0.05" units="cm"/>
      <inkml:brushProperty name="color" value="#004F8B"/>
    </inkml:brush>
  </inkml:definitions>
  <inkml:trace contextRef="#ctx0" brushRef="#br0">0 1 15607,'0'0'897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45:36.882"/>
    </inkml:context>
    <inkml:brush xml:id="br0">
      <inkml:brushProperty name="width" value="0.05" units="cm"/>
      <inkml:brushProperty name="height" value="0.05" units="cm"/>
      <inkml:brushProperty name="color" value="#004F8B"/>
    </inkml:brush>
  </inkml:definitions>
  <inkml:trace contextRef="#ctx0" brushRef="#br0">72 62 496,'0'0'6272,"6"-10"-5623,27-42 4673,-44 61 102,-26 27-6104,29-24 656,1 0 0,0 0 0,0 0 0,1 1 1,1 0-1,0 0 0,1 1 0,0 0 0,1-1 0,1 1 1,0 0-1,1 0 0,0 0 0,2 23 0,1-31 9,0-1-1,0 1 0,0 0 1,0-1-1,1 1 1,0-1-1,1 0 1,-1 0-1,1 0 0,0-1 1,0 1-1,0-1 1,0 0-1,1 0 0,0 0 1,0-1-1,0 0 1,10 5-1,12 7 3,1-2 0,39 12 0,-54-21 15,117 36 86,-90-30-75,-1 1 1,0 2-1,-1 2 0,67 37 0,-99-48-8,0 0-1,-1 0 1,0 1 0,0 0-1,0 0 1,0 0-1,-1 1 1,0 0-1,0-1 1,0 1-1,-1 1 1,0-1-1,0 0 1,0 1-1,-1 0 1,0-1-1,0 1 1,-1 0-1,0 0 1,0 0-1,-1 0 1,1 0-1,-2 0 1,1 0-1,-1 0 1,0 0 0,0 0-1,-1 0 1,0-1-1,0 1 1,-1 0-1,0-1 1,0 0-1,0 1 1,-5 5-1,-16 15 42,-1-1 0,-1-2 0,-42 31-1,44-37-42,0 0-1,2 2 0,1 1 1,0 0-1,-31 42 1,50-60-13,0 0 0,0-1 0,1 1 0,-1 0 0,0 0-1,1 0 1,0 1 0,0-1 0,0 0 0,0 0 0,0 1 0,1-1 0,-1 0 0,1 1 0,0-1 0,0 0 0,0 1 0,1-1 0,-1 1 0,1-1 0,0 0 0,0 0 0,0 1 0,0-1 0,0 0 0,1 0 0,-1 0 0,1 0 0,0 0 0,0-1 0,0 1 0,0-1 0,1 1 0,-1-1 0,1 0 0,-1 1 0,1-1 0,0-1 0,0 1 0,0 0 0,4 1 0,14 7 2,0-1 1,1-1-1,0 0 0,41 7 1,-51-13 36,43 9-37,-15-3 20,79 25 1,-110-30-15,0 0-1,0 1 1,0 1 0,-1-1 0,1 1 0,-1 1 0,0 0 0,-1 0-1,1 0 1,-1 1 0,0 0 0,-1 1 0,10 13 0,-12-13 5,0 0 0,-1 0 1,0 1-1,-1-1 0,0 1 1,0-1-1,-1 1 0,0 0 1,0 0-1,-1 0 0,0-1 1,-1 1-1,-2 14 0,0-8 29,-1 0-1,0 0 1,-1-1-1,-1 1 1,0-1-1,0 0 1,-10 13 0,-27 31 132,-2-2 1,-2-2-1,-3-2 1,-63 51-1,50-46-149,55-50-22,0 1 0,1 0-1,0 0 1,0 0 0,1 1-1,0 0 1,0 1 0,1-1-1,0 1 1,-3 11-1,7-16-7,-1 0 0,1 0 0,1 0 0,-1 1 0,1-1 0,0 0 0,0 0 0,0 0 0,1 0 0,0 1 0,0-1 0,0 0 0,0 0 0,1 0 0,0 0 0,0-1 0,1 1 0,-1-1 0,1 1 0,0-1-1,0 0 1,5 6 0,6 4 12,0-1 0,1-1 0,0 0 1,1 0-1,0-2 0,1 0 0,0-1 0,26 10 0,156 44 0,-113-40 3,-51-13 4,54 18 23,-83-25-26,1 0 1,-1 0-1,1 0 0,-1 1 1,0 0-1,-1 0 0,1 1 0,-1-1 1,0 1-1,6 7 0,-8-8 9,-1 0-1,0 0 0,-1 0 0,1 0 0,-1 0 0,1 0 0,-1 0 0,0 0 0,-1 0 1,1 1-1,-1-1 0,0 0 0,0 0 0,0 1 0,0-1 0,-1 0 0,0 0 0,0 1 1,0-1-1,0 0 0,-1 0 0,1 0 0,-1 0 0,0 0 0,0-1 0,-1 1 0,-3 4 1,-8 10 112,0 0 0,-1-1 0,-32 26 0,42-38-108,-69 58 272,-118 77-1,-93 34-224,277-169-72,-1 0 0,0 1 0,1 0 0,0 0 0,1 1 0,-1 0 0,1 0 0,-6 9 0,11-13-13,0 0 0,0 0 0,1 1-1,-1-1 1,1 1 0,0-1-1,0 1 1,0-1 0,0 1-1,1 0 1,0-1 0,0 1-1,0 0 1,0 0 0,0-1-1,1 1 1,-1 0 0,1-1 0,0 1-1,0-1 1,0 1 0,1-1-1,-1 1 1,1-1 0,2 4-1,7 10 14,1-1 0,0 0 0,1-1-1,1 0 1,0-1 0,1 0-1,1-1 1,0-1 0,0-1 0,22 12-1,-2-4 2,0-2-1,1-1 1,1-1 0,44 10-1,-27-14 27,59 5 0,25 6 16,-136-22-31,0 1 0,0-1 0,0 1 0,0 0 0,0 0 0,0 0 0,0 1 0,-1-1 0,1 1-1,0-1 1,-1 1 0,1 0 0,-1 0 0,0 0 0,0 0 0,0 0 0,0 1 0,0-1 0,0 1 0,-1-1 0,1 1-1,-1 0 1,3 5 0,-2 1 27,-1 0-1,0 1 0,0 0 1,-1-1-1,0 1 0,-1 11 1,0-10 30,0 5-5,-2 0-1,0-1 1,-1 0-1,0 0 1,-1 0-1,-1 0 1,0-1-1,-14 24 1,19-36-244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46.674"/>
    </inkml:context>
    <inkml:brush xml:id="br0">
      <inkml:brushProperty name="width" value="0.05" units="cm"/>
      <inkml:brushProperty name="height" value="0.05" units="cm"/>
      <inkml:brushProperty name="color" value="#FFC114"/>
    </inkml:brush>
  </inkml:definitions>
  <inkml:trace contextRef="#ctx0" brushRef="#br0">1 850 8468,'0'0'1441,"18"-4"-284,32-9-451,-1-2-1,82-38 0,-99 37-456,-2-1-1,0-1 1,-1-2-1,-1-1 1,37-35-1,-53 44-189,-1-1 0,0 0-1,-1-1 1,0 0 0,-1-1-1,-1 0 1,0 0 0,-1-1 0,0 0-1,-2 0 1,0 0 0,-1-1-1,3-20 1,-5 16-81,0-1 0,-2 1-1,0 0 1,-2-1 0,0 1 0,-1 0-1,-2 0 1,0 0 0,-12-32 0,14 44-9,-1 1-1,0 0 1,0-1 0,-1 1 0,0 1 0,0-1 0,-1 1 0,0 0 0,0 0-1,-1 1 1,0-1 0,0 2 0,0-1 0,-1 1 0,0 0 0,0 0 0,0 1-1,0 0 1,-1 1 0,0 0 0,0 0 0,1 1 0,-2 0 0,-13-1 0,13 2-32,0 0 1,-1 1 0,1 0-1,-1 1 1,1 0-1,0 1 1,-18 4 0,24-4 46,-1 1 0,1-1 0,0 0 0,0 1 0,0 0 0,0 0 0,0 0 0,0 1 0,1-1 0,0 1 0,-1 0 0,2 0 0,-1 0 0,0 0 0,1 0 0,-1 1 0,1-1 0,-2 7 0,-2 9 46,0 1 0,2 0 0,0 0 0,1 0 0,0 32 0,3-2 288,8 59 0,-2-66-84,2-1-1,2 0 1,18 47 0,57 121 210,-11-33-577,-74-177 120,0 0 0,0 0 0,0-1 0,0 1-1,0 0 1,0-1 0,1 1 0,-1 0 0,0-1 0,0 1 0,1 0 0,-1-1 0,0 1 0,1-1 0,-1 1 0,1 0-1,-1-1 1,1 1 0,-1-1 0,1 1 0,-1-1 0,1 0 0,0 1 0,-1-1 0,1 1 0,0-1 0,-1 0 0,1 0-1,0 1 1,-1-1 0,1 0 0,0 0 0,-1 0 0,1 0 0,0 0 0,0 0 0,-1 0 0,1 0 0,0 0 0,-1 0-1,1 0 1,0 0 0,-1-1 0,1 1 0,1-1 0,26-27-16,-14 11-143,-3 6 201,48-43-144,-55 51 188,-1 0 0,1 0 0,0 0 1,1 1-1,-1 0 0,0 0 0,1 0 0,-1 0 1,1 1-1,-1 0 0,1 0 0,0 0 1,8 0-1,-11 1-34,-1 1-1,1 0 1,-1-1 0,1 1-1,-1 0 1,1 0 0,-1 0-1,0 0 1,0 1 0,0-1-1,0 0 1,1 0 0,-1 1-1,-1-1 1,1 0 0,0 1-1,0-1 1,-1 1 0,1-1-1,0 1 1,-1 0 0,0-1-1,1 3 1,11 49 540,-9-37-357,3 12-473,9 39 566,-11-23-6985</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3:45:38.623"/>
    </inkml:context>
    <inkml:brush xml:id="br0">
      <inkml:brushProperty name="width" value="0.05" units="cm"/>
      <inkml:brushProperty name="height" value="0.05" units="cm"/>
      <inkml:brushProperty name="color" value="#004F8B"/>
    </inkml:brush>
  </inkml:definitions>
  <inkml:trace contextRef="#ctx0" brushRef="#br0">28 69 1777,'0'0'5208,"1"-7"-4630,6-55 4286,-8 63-4862,-1 0 0,1-1 1,0 1-1,-1 0 0,1 0 0,0 0 1,0 0-1,0 1 0,0-1 0,0 0 0,0 0 1,0 1-1,0-1 0,0 1 0,1-1 1,-1 0-1,0 3 0,-10 25-31,9-25 13,1 0 0,0-1 1,1 1-1,-1 0 0,1 0 0,-1 0 1,1 0-1,0 0 0,1 0 0,-1 0 1,1 0-1,0 0 0,-1 0 0,2 0 1,-1-1-1,0 1 0,1 0 1,0-1-1,0 1 0,0-1 0,4 5 1,-1-3-8,1 0 1,0 0 0,0-1 0,0 1 0,0-2 0,1 1 0,0-1 0,0 0-1,0 0 1,12 3 0,22 3 118,0-2-1,0-2 0,1-1 1,-1-2-1,48-5 1,90 6 617,-172-2-705,1 0 1,-1 0-1,1 0 0,-1 1 1,0 0-1,0 1 0,1-1 1,-2 1-1,1 1 0,8 4 1,-12-5-12,1 0 1,-1 0-1,0 0 1,0 1 0,0-1-1,-1 0 1,1 1-1,-1 0 1,0 0-1,0 0 1,0 0-1,0 0 1,-1 0 0,0 0-1,0 0 1,0 1-1,0-1 1,0 9-1,0 7 89,-1 0 0,-1 0 0,-1 0-1,-1 0 1,0 0 0,-10 27 0,-48 110 720,33-95-508,23-49-253,0 0 0,0 0 0,1 0 0,1 1 0,0-1 0,1 1 0,-1 23 0,3-35-55,0-1-1,1 1 1,-1 0-1,0 0 0,1 0 1,-1-1-1,1 1 1,0 0-1,-1-1 0,1 1 1,0 0-1,0-1 1,0 1-1,0-1 0,1 1 1,-1-1-1,0 0 1,0 1-1,1-1 0,2 1 1,0 2 1,1-2-1,0 1 1,1-1 0,-1 1 0,0-1-1,10 2 1,6 0 27,1-1-1,33 1 1,56-5 167,55 4-114,-160-3-76,0 1 0,0 0 0,0 1 0,0 0 0,0-1-1,-1 2 1,1-1 0,-1 1 0,0-1 0,0 2 0,0-1 0,0 0 0,0 1 0,0 0 0,-1 0 0,0 1 0,0-1 0,0 1 0,-1 0 0,1 0 0,-1 0 0,0 0 0,0 0 0,-1 1 0,0-1 0,0 1 0,2 10 0,2 12 16,-2 0 0,-1 0 0,-1 0 0,-2 46 0,-1-36 69,-1 15-5,-3 0-1,-12 53 1,-6 50 64,22-145-140,0 1 0,1-1 0,0 0-1,1 0 1,0 0 0,0 0 0,4 12 0,-3-19-13,-1-1 1,1 0-1,-1 0 1,1 0-1,0 0 1,0 0-1,0-1 1,1 1-1,-1 0 1,1-1-1,-1 0 1,1 0-1,0 0 1,0 0-1,0 0 1,0 0-1,0-1 1,0 1 0,1-1-1,-1 0 1,0 0-1,1 0 1,-1 0-1,1-1 1,-1 0-1,5 1 1,128 1 82,-72-3-82,-62 1 8,-1 0 0,1 0 0,0 0 0,-1 0 0,1 1 0,-1-1 0,1 1 0,-1-1 0,1 1 0,-1 0 0,1-1 0,-1 1 0,1 0 1,-1 0-1,0 0 0,0 0 0,1 0 0,-1 0 0,0 0 0,0 1 0,0-1 0,0 0 0,1 3 0,0 1-8,0-1 1,0 1-1,-1 0 0,1 0 1,-1 0-1,0 0 0,0 9 1,0 4-14,-1 0 0,-1 0 1,-6 31-1,1-25-22,-1 1 1,-1-2-1,-1 1 0,-17 31 1,-60 92-18,28-52 74,23-36 25,13-24-28,1 1-1,2 0 1,2 1-1,-23 73 1,38-104-95,1 1 0,0-1 1,0 0-1,0 0 0,1 1 1,0-1-1,1 8 0,0-11 29,-1-1 1,1 1-1,0-1 0,0 1 0,0-1 0,0 0 0,1 0 1,-1 0-1,0 1 0,1-1 0,0 0 0,-1-1 0,1 1 0,0 0 1,0 0-1,0-1 0,0 1 0,0-1 0,0 0 0,4 2 1,17 7 51,1 0 1,0-2-1,0 0 1,1-2-1,0-1 1,27 2-1,155 2 379,-105-8-31,-100-1-328,0-1 0,-1 1 0,1 0-1,0 0 1,0 0 0,0 1 0,0-1-1,0 0 1,0 1 0,-1-1 0,1 1-1,0-1 1,0 1 0,-1 0-1,1 0 1,0 0 0,-1 0 0,1 0-1,-1 0 1,1 1 0,-1-1 0,0 0-1,1 1 1,-1-1 0,0 1-1,2 2 1,-3-2 35,0 1-1,0-1 1,0 0-1,-1 0 0,1 1 1,-1-1-1,1 0 1,-1 0-1,0 0 1,0 1-1,1-1 0,-2 0 1,1 0-1,0 0 1,0-1-1,-1 1 1,1 0-1,-1 0 0,1-1 1,-1 1-1,0-1 1,-1 2-1,-45 36 39,-1-3 1,-2-2-1,-1-2 0,-85 39 0,63-35-260,-109 74-1,138-77 26,71-19-4033,-18-10 3281,9 8-1371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1:23.245"/>
    </inkml:context>
    <inkml:brush xml:id="br0">
      <inkml:brushProperty name="width" value="0.05" units="cm"/>
      <inkml:brushProperty name="height" value="0.05" units="cm"/>
      <inkml:brushProperty name="color" value="#004F8B"/>
    </inkml:brush>
  </inkml:definitions>
  <inkml:trace contextRef="#ctx0" brushRef="#br0">1 1 5186,'0'0'4856,"0"2"-4675,4 78 1752,19 108 0,-9-90-826,-9-57-732,15 93 487,-16-117-799,0 0-1,2 0 1,0-1-1,0 0 0,14 23 1,-20-38-68,0-1 0,0 1 1,0-1-1,0 0 0,0 1 1,1-1-1,-1 0 0,0 1 1,0-1-1,0 0 0,1 1 1,-1-1-1,0 0 0,1 1 1,-1-1-1,0 0 0,0 0 1,1 0-1,-1 1 0,0-1 1,1 0-1,-1 0 0,1 0 1,-1 0-1,0 1 0,1-1 1,-1 0-1,0 0 0,1 0 1,-1 0-1,1 0 1,-1 0-1,0 0 0,1 0 0,6-13-510,-2-19-668,-5 20 556,2-14-1489,-1 1 0,-1 0 1,-6-41-1,-13 7-3740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1:23.587"/>
    </inkml:context>
    <inkml:brush xml:id="br0">
      <inkml:brushProperty name="width" value="0.05" units="cm"/>
      <inkml:brushProperty name="height" value="0.05" units="cm"/>
      <inkml:brushProperty name="color" value="#004F8B"/>
    </inkml:brush>
  </inkml:definitions>
  <inkml:trace contextRef="#ctx0" brushRef="#br0">1 62 5250,'0'0'5232,"10"-6"-5029,7 0 17,1 0 0,-1 0 0,1 2 0,0 1 0,0 0 0,1 1 1,23 0-1,241-13 3040,-149 7-8703,-164 10 1946,-16 6-2100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1:23.948"/>
    </inkml:context>
    <inkml:brush xml:id="br0">
      <inkml:brushProperty name="width" value="0.05" units="cm"/>
      <inkml:brushProperty name="height" value="0.05" units="cm"/>
      <inkml:brushProperty name="color" value="#004F8B"/>
    </inkml:brush>
  </inkml:definitions>
  <inkml:trace contextRef="#ctx0" brushRef="#br0">0 30 9124,'0'0'6275,"120"-2"-5603,-74-5-335,4 0-273,-3-1-64,-3 4-161,-1 3-1311,-9 1-2226,-1 0-1024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1:24.292"/>
    </inkml:context>
    <inkml:brush xml:id="br0">
      <inkml:brushProperty name="width" value="0.05" units="cm"/>
      <inkml:brushProperty name="height" value="0.05" units="cm"/>
      <inkml:brushProperty name="color" value="#004F8B"/>
    </inkml:brush>
  </inkml:definitions>
  <inkml:trace contextRef="#ctx0" brushRef="#br0">36 118 4082,'0'0'6816,"17"18"-5706,57 53-208,-70-67-783,1-1 1,0 1 0,-1-1-1,1 0 1,1 0-1,-1-1 1,0 0 0,1 0-1,-1 0 1,1 0-1,-1-1 1,1 0 0,0 0-1,0 0 1,-1-1-1,1 0 1,0 0-1,10-2 1,8 1 212,-21 1-292,0 0 0,0 0 0,0 0 1,-1 0-1,1 0 0,0-1 0,0 1 0,0-1 0,0 0 1,0 0-1,-1 0 0,1 0 0,0-1 0,-1 1 1,1-1-1,-1 1 0,1-1 0,-1 0 0,0 0 1,3-2-1,-3 0-19,-1 0 1,1 1 0,-1-1-1,0 0 1,0 0-1,0 0 1,0 0 0,0 0-1,-1 1 1,0-1 0,0 0-1,0 0 1,0 0-1,-1 0 1,-1-5 0,1 3-39,-1 0 0,-1 0 0,1 0-1,-1 0 1,0 0 0,-1 1 0,1-1 0,-1 1 0,0 0 0,-1 0 0,1 0 0,-1 1 0,0 0 0,0 0 0,0 0 0,0 0 0,-1 1 0,-9-5 0,-1 0-42,-1 0 0,0 1 0,0 1 0,0 0 0,-27-4 0,21 7-7,0 1 1,-25 2-1,30 0-4,17 0 65,1 1 0,-1-1 0,1 1 0,-1-1 0,1 1 0,0-1 0,-1 1 0,1 0-1,0-1 1,-1 1 0,1-1 0,0 1 0,0 0 0,0-1 0,-1 1 0,1 0 0,0-1 0,0 1 0,0 0 0,0-1-1,0 1 1,0 0 0,1-1 0,-1 1 0,0 0 0,0-1 0,0 1 0,1 0 0,-1-1 0,0 1 0,0-1 0,1 1 0,-1 0-1,1-1 1,-1 1 0,0-1 0,1 1 0,-1-1 0,1 0 0,-1 1 0,2 0 0,5 4 1,0 1 1,0-2 0,1 1 0,0-1-1,0 0 1,0 0 0,13 3-1,72 18 328,-52-16-85,-18-3-64,109 34 367,-119-35-563,0 1-1,0 0 1,0 0 0,-1 1 0,0 1-1,-1 0 1,17 15 0,-27-26-612,1-1 1,-1 1 0,0-1-1,0 0 1,-1 0-1,1 1 1,-1-1-1,0 0 1,0 0-1,-1-5 1,8-51-852,-5 54 1580,0 1 1,1 0 0,0 0-1,0 1 1,0-1-1,0 0 1,1 1 0,0 0-1,0 0 1,0 0-1,1 0 1,-1 1 0,1-1-1,-1 1 1,1 1-1,0-1 1,6-2 0,-7 4 132,-1-1 0,1 1 0,-1 0 1,1 1-1,0-1 0,0 0 0,-1 1 1,1 0-1,0 0 0,0 0 1,-1 0-1,1 1 0,0 0 0,-1-1 1,1 1-1,0 0 0,-1 1 0,1-1 1,-1 1-1,1-1 0,-1 1 0,0 0 1,0 1-1,0-1 0,0 0 0,4 5 1,25 31 405,-19-20-75,2-1 0,20 18 0,2-10-2895,-33-23 1595,0-1 0,0 1 0,0-1 0,0 0 0,0 0 0,0 0 0,0-1-1,5 1 1,10-1-5847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1:24.807"/>
    </inkml:context>
    <inkml:brush xml:id="br0">
      <inkml:brushProperty name="width" value="0.05" units="cm"/>
      <inkml:brushProperty name="height" value="0.05" units="cm"/>
      <inkml:brushProperty name="color" value="#004F8B"/>
    </inkml:brush>
  </inkml:definitions>
  <inkml:trace contextRef="#ctx0" brushRef="#br0">358 307 6643,'0'0'10111,"-7"-13"-9641,-27-42-289,31 52-174,-1 0 0,0 0 0,1 0 0,-1 0 0,0 1 0,0 0 0,-1 0 0,1 0 0,0 0 0,-1 1 0,1-1-1,-1 1 1,0 0 0,1 1 0,-1-1 0,1 1 0,-1 0 0,0 0 0,0 0 0,1 1 0,-7 1 0,-8-1-50,9-1 30,0 0 0,-1 0 1,1 1-1,1 0 1,-1 1-1,0 0 0,0 1 1,1 0-1,-1 0 1,1 1-1,0 0 1,0 1-1,0 0 0,1 0 1,-1 1-1,2 0 1,-14 13-1,19-16 9,0-1 1,0 1 0,1 0-1,-1 0 1,1 0-1,-1 0 1,1 0-1,0 0 1,1 0 0,-1 0-1,0 0 1,1 0-1,0 1 1,-1-1-1,1 0 1,1 0 0,-1 0-1,0 1 1,1-1-1,0 0 1,-1 0-1,1 0 1,0 0 0,1 0-1,-1 0 1,1 0-1,-1 0 1,1-1-1,0 1 1,0 0 0,0-1-1,0 1 1,0-1-1,1 0 1,-1 0-1,1 0 1,-1 0 0,1 0-1,0-1 1,0 1-1,5 1 1,7 2 28,0-1 0,1 0 1,-1-1-1,1-1 0,26 1 0,80-7 77,-110 3-180,0 0-1,1-1 0,-1-1 1,0 0-1,0 0 0,0-1 1,-1-1-1,0 0 1,1 0-1,-2-1 0,17-12 1,-20 13-33,-1-1 1,0 0 0,0 0 0,-1 0 0,0-1 0,0 0-1,-1 0 1,1 0 0,-1 0 0,-1-1 0,0 0 0,0 0-1,0 0 1,-1 0 0,0 0 0,-1 0 0,1-16 0,0 5 39,-2 0 0,-1-1 0,-5-35 0,5 46 242,-2 0 1,1 0-1,-1 0 1,-1 0 0,0 1-1,0 0 1,0-1-1,-1 2 1,-1-1-1,-5-7 1,5 15 713,4 12-712,1 21-472,1-27 367,1 12-16,0-1 0,1 0 0,1 0 1,1 0-1,0 0 0,1 0 0,1-1 0,1 0 0,0 0 0,1-1 0,1 1 1,14 17-1,-16-23-10,1 0 0,0-1 0,0 0 1,1 0-1,0-1 0,1 0 1,0-1-1,0 0 0,1 0 0,0-1 1,0-1-1,0 0 0,0 0 0,1-1 1,0-1-1,0 0 0,0 0 0,15 0 1,-17-2-157,24-1-608,-33 0 578,1 0 1,-1 0-1,0 0 1,0-1-1,0 1 1,0 0-1,0-1 1,0 1-1,0-1 1,0 0-1,0 1 1,0-1-1,0 0 1,0 1-1,0-1 1,0 0-1,0 0 1,-1 0-1,1 0 1,0 0-1,-1 0 1,1 0-1,-1 0 1,2-1-1,1-24-4418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1:25.179"/>
    </inkml:context>
    <inkml:brush xml:id="br0">
      <inkml:brushProperty name="width" value="0.05" units="cm"/>
      <inkml:brushProperty name="height" value="0.05" units="cm"/>
      <inkml:brushProperty name="color" value="#004F8B"/>
    </inkml:brush>
  </inkml:definitions>
  <inkml:trace contextRef="#ctx0" brushRef="#br0">0 107 11157,'0'0'336,"116"2"2177,-68 11-656,-4 4-464,-3 7-769,-6 4-352,-6 4-240,-2-1-32,-6-1-272,-11-4-1905,-8-9-2721</inkml:trace>
  <inkml:trace contextRef="#ctx0" brushRef="#br0" timeOffset="1">232 1 13654,'0'0'1937,"83"9"-14983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1:25.756"/>
    </inkml:context>
    <inkml:brush xml:id="br0">
      <inkml:brushProperty name="width" value="0.05" units="cm"/>
      <inkml:brushProperty name="height" value="0.05" units="cm"/>
      <inkml:brushProperty name="color" value="#004F8B"/>
    </inkml:brush>
  </inkml:definitions>
  <inkml:trace contextRef="#ctx0" brushRef="#br0">0 113 6275,'0'0'8711,"19"11"-7754,59 34-308,-69-39-490,0-2 1,1 1 0,0-1 0,0-1 0,0 0 0,0 0 0,0-1 0,1 0 0,-1-1 0,1 0-1,-1 0 1,1-1 0,-1-1 0,15-2 0,-23 3-148,-1-1 0,1 1-1,-1-1 1,1 0 0,-1 1 0,0-1-1,1 0 1,-1 0 0,0 0-1,0 0 1,0 0 0,0 0 0,0 0-1,0 0 1,0-1 0,0 1 0,0 0-1,0 0 1,-1-1 0,1 1 0,0-1-1,-1 1 1,1-1 0,-1 1 0,0-1-1,0 1 1,1-1 0,-1 1 0,0-1-1,0 1 1,0-1 0,0 1 0,-1-1-1,1 1 1,0-1 0,-1 1 0,0-2-1,1-2-73,-1 1 0,0 0-1,0-1 1,-1 1 0,1 0-1,-1 0 1,0 0 0,0 0 0,0 0-1,-1 0 1,-5-6 0,-2 3-90,-1 1 1,0 0 0,-1 1-1,1 0 1,-1 0 0,0 1-1,0 1 1,-1 0 0,1 1-1,-1 0 1,1 1 0,-1 0 0,-18 2-1,31-1 155,-1 0 0,1 0 0,0 0 0,-1 0 0,1 1-1,0-1 1,-1 0 0,1 0 0,0 0 0,-1 1 0,1-1 0,0 0-1,-1 0 1,1 1 0,0-1 0,0 0 0,-1 1 0,1-1 0,0 0-1,0 1 1,0-1 0,0 0 0,-1 1 0,1-1 0,0 0 0,0 1-1,0-1 1,0 1 0,0-1 0,0 0 0,0 1 0,0-1 0,0 1-1,0-1 1,0 0 0,0 1 0,0-1 0,0 0 0,1 1 0,-1-1-1,0 1 1,0-1 0,0 0 0,1 1 0,-1-1 0,7 17 207,2-7 38,-1-1 0,2 0 0,-1 0 0,1 0-1,1-2 1,-1 1 0,1-1 0,14 7 0,8 2 421,60 20 0,-83-32-640,0-1 0,-1-1 0,1 0 0,0 0-1,0-1 1,20 0 0,-26-1-33,1-1-1,0 0 1,-1 0-1,1 0 1,-1 0 0,0-1-1,1 0 1,-1 0-1,0 0 1,0 0 0,0-1-1,0 1 1,-1-1 0,1 0-1,-1 0 1,1-1-1,2-3 1,15-19-97,1 2-1,1 0 1,1 1 0,1 2-1,49-33 1,-72 53 170,1-1 0,0 0 1,-1 0-1,1 1 0,0 0 0,0-1 0,1 1 1,-1 0-1,0 1 0,0-1 0,0 0 1,0 1-1,1 0 0,-1 0 0,0 0 1,1 0-1,-1 0 0,0 1 0,0-1 1,0 1-1,6 2 0,-5 0 104,0 0 0,1 1 0,-1-1 0,-1 1 0,1 0 0,0 0 0,-1 0 0,0 1 0,0-1 0,0 1 0,3 9 0,39 52 1478,-24-37-2557,-3-1-3465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1:27.543"/>
    </inkml:context>
    <inkml:brush xml:id="br0">
      <inkml:brushProperty name="width" value="0.05" units="cm"/>
      <inkml:brushProperty name="height" value="0.05" units="cm"/>
      <inkml:brushProperty name="color" value="#004F8B"/>
    </inkml:brush>
  </inkml:definitions>
  <inkml:trace contextRef="#ctx0" brushRef="#br0">366 398 6915,'0'0'3383,"-2"-17"-2929,-13-52 122,14 66-538,-1 0 0,1 0-1,-1 1 1,0-1 0,0 1 0,0-1 0,0 1 0,0 0-1,-1 0 1,1 0 0,-1 0 0,1 0 0,-1 0 0,0 1-1,1 0 1,-1-1 0,0 1 0,0 0 0,0 0 0,0 0 0,0 1-1,0-1 1,-1 1 0,1 0 0,0 0 0,0 0 0,-5 0-1,-1 0 30,-15-2-13,0 1 0,0 1 0,-39 6 0,56-5-17,-1 0-1,1 1 0,0 0 0,0 0 0,1 1 1,-1 0-1,0 0 0,1 0 0,0 1 1,0 0-1,0 0 0,0 1 0,0-1 0,1 1 1,0 0-1,-7 9 0,10-11 0,0 1 0,1-1 0,-1 0 0,0 1-1,1-1 1,0 0 0,0 1 0,0 0 0,0-1 0,1 1 0,-1 0-1,1-1 1,0 1 0,0 0 0,1 4 0,-1-6-28,1 0 0,-1 1 0,1-1 0,0 0-1,0 0 1,-1 0 0,1 0 0,1 0 0,-1 0 0,0 0 0,0-1 0,1 1 0,-1 0-1,1-1 1,-1 1 0,1-1 0,0 1 0,0-1 0,0 0 0,-1 0 0,1 0 0,0 0 0,0 0-1,1 0 1,-1 0 0,2 0 0,15 3 79,1-1 0,-1-1-1,1-1 1,31-1 0,-41-1-25,1 1 1,-1-2-1,0 1 0,-1-2 1,1 1-1,0-1 1,-1-1-1,1 0 1,-1 0-1,15-10 1,-19 10-49,-1-1 0,1-1 0,-1 1 0,-1-1 0,1 1 0,-1-1 0,0 0 0,0-1 0,-1 1 0,1 0 0,-1-1 0,-1 1 0,1-1 1,-1 1-1,-1-1 0,1 0 0,-1 0 0,0 1 0,0-1 0,-1 0 0,-1-7 0,1 13-15,0 0-1,1 0 1,-1 0-1,0 0 1,1 0 0,-1 0-1,0 0 1,0 1-1,0-1 1,0 0 0,0 0-1,0 1 1,0-1-1,0 0 1,0 1-1,0-1 1,-1 1 0,1-1-1,0 1 1,0 0-1,0 0 1,-1-1 0,1 1-1,0 0 1,0 0-1,-1 0 1,1 0 0,0 0-1,0 1 1,-2-1-1,1 0-4,0 0 0,0 1-1,0-1 1,0 0 0,0 1-1,0-1 1,0 1 0,0 0-1,0-1 1,0 1 0,0 0 0,1 0-1,-1 0 1,0 0 0,1 1-1,-1-1 1,-1 2 0,1 0 3,1 0 0,-1 0 0,1 0 0,0 0 0,-1 0 0,2 0 0,-1 0 0,0 1 0,1-1 0,-1 0 0,1 1 0,0-1 0,0 0 0,0 0 1,0 1-1,1-1 0,0 0 0,-1 1 0,1-1 0,0 0 0,1 0 0,-1 0 0,0 0 0,1 0 0,0 0 0,-1-1 0,1 1 0,0 0 0,1-1 0,-1 1 0,0-1 1,1 0-1,-1 0 0,1 0 0,0 0 0,5 2 0,3 2 18,0 0 0,0-1 0,1-1 0,0 0 0,-1-1 0,2 0 0,-1-1 0,19 2 0,-1-3 41,0 0-1,0-2 1,-1-2-1,1-1 1,38-9-1,-51 8-24,0 0-1,-1-1 0,1-1 1,-1 0-1,0-1 1,-1-1-1,0-1 0,-1 0 1,0 0-1,17-18 0,-26 23-12,0 0-1,-1 0 1,0-1-1,0 1 1,0-1-1,0 0 1,-1-1-1,0 1 1,-1 0-1,1-1 1,-1 0-1,0 1 1,-1-1-1,0 0 1,0 0-1,0 0 1,-1 0-1,0 0 0,0 0 1,-1 0-1,0 1 1,0-1-1,-1 0 1,1 0-1,-1 1 1,-1-1-1,-4-10 1,3 10 4,-1 0-1,1 0 1,-1 1 0,0-1 0,0 1-1,-1 0 1,0 0 0,0 1-1,0 0 1,-1 0 0,1 0 0,-1 1-1,0 0 1,-1 0 0,1 1 0,-1 0-1,0 0 1,1 0 0,-1 1 0,0 1-1,0-1 1,-1 1 0,-8 1-1,15 0-24,1 0 0,-1 0-1,1 0 1,-1 1 0,0-1-1,1 0 1,-1 1-1,1 0 1,-1-1 0,1 1-1,-1 0 1,1 0 0,-1 0-1,1 0 1,0 0-1,-1 0 1,1 0 0,0 0-1,0 0 1,0 1 0,-1 1-1,-1 1 1,1 1 0,0-1-1,0 1 1,0 0 0,0 0 0,1-1-1,-1 7 1,-1 6 14,1 1 0,1-1 0,1 20 0,1-30-9,-1-1-1,1 0 1,0 1-1,0-1 0,1 0 1,0 0-1,0 0 0,1 0 1,-1 0-1,1 0 1,1-1-1,-1 1 0,1-1 1,6 8-1,-3-7 23,0 1 0,1-1-1,-1 0 1,1-1 0,1 0 0,-1 0 0,1-1-1,16 7 1,-1-4-439,0-1 0,1-1 0,-1-1 0,1-1 0,0-1 0,42-3 0,2-9-3982,-7-16-3481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1:28.196"/>
    </inkml:context>
    <inkml:brush xml:id="br0">
      <inkml:brushProperty name="width" value="0.05" units="cm"/>
      <inkml:brushProperty name="height" value="0.05" units="cm"/>
      <inkml:brushProperty name="color" value="#004F8B"/>
    </inkml:brush>
  </inkml:definitions>
  <inkml:trace contextRef="#ctx0" brushRef="#br0">199 1 7475,'0'0'6073,"3"15"-5889,3 16 158,1 0 0,2-1 0,1-1 0,2 0 0,0 0 1,2-1-1,33 49 0,-47-76-334,0-1 0,0 0 0,0 0 0,0 0 0,1 1 0,-1-1-1,0 0 1,0 0 0,0 0 0,0 1 0,0-1 0,0 0 0,0 0 0,0 0 0,0 1 0,0-1 0,0 0 0,0 0 0,0 1 0,0-1 0,0 0 0,-1 0 0,1 0 0,0 1-1,0-1 1,0 0 0,0 0 0,0 0 0,0 0 0,0 1 0,-1-1 0,1 0 0,0 0 0,0 0 0,0 0 0,0 0 0,-1 1 0,1-1 0,0 0 0,0 0 0,0 0-1,-1 0 1,1 0 0,0 0 0,0 0 0,0 0 0,-1 0 0,1 0 0,0 0 0,-1 0 0,-21 4 105,-37-4-183,48 0 107,-40-2-23,35 1-22,0 0 1,0 0-1,0 2 0,0 0 1,0 1-1,-20 5 0,34-7 0,0 1 0,0 0 0,0 0-1,-1 0 1,1 0 0,0 1-1,1-1 1,-1 0 0,0 1 0,0 0-1,0-1 1,1 1 0,-1 0-1,1 0 1,0 0 0,-1 0 0,1 0-1,0 0 1,0 0 0,0 0-1,0 0 1,1 1 0,-1-1-1,1 0 1,-1 1 0,1-1 0,0 0-1,0 1 1,0-1 0,0 0-1,0 1 1,1 3 0,0-2 2,0 1 0,0-1 0,1 1 0,0-1 0,-1 0 0,1 0 0,1 1 1,-1-1-1,1-1 0,-1 1 0,1 0 0,0-1 0,0 1 0,1-1 0,5 5 0,4 0 47,1-1-1,-1 0 0,1-1 1,1-1-1,-1 0 0,1-1 1,0 0-1,29 3 0,-1-4 318,84-4-1,-105-1-259,0-1-1,0-1 1,-1-1-1,1-1 1,-1 0-1,22-12 1,-30 13-51,-1-1 0,0-1 0,0 0-1,0 0 1,-1-1 0,0-1 0,-1 0 0,0 0 0,0-1 0,-1-1 0,8-11 0,-14 19-47,-1-1 0,0 0-1,0 0 1,0 0 0,0 0 0,0-1 0,-1 1-1,0 0 1,0-1 0,0 1 0,0-1 0,-1 1 0,0-1-1,0 1 1,0-1 0,0 1 0,-1-1 0,0 1-1,-1-6 1,0 7-15,1 0 0,-1 0 0,0 0 0,0 0 0,0 0 0,-1 0 0,1 1 0,-1-1 0,1 1 0,-1 0 0,0 0 0,0 0 0,0 0 0,0 0 0,0 0 0,0 1 0,-1-1 0,1 1 0,0 0 0,-1 0 0,1 1 0,-1-1 0,1 1 0,-7-1 0,6 1-9,-1-1 0,1 1 0,-1 1 0,1-1 0,-1 0 0,1 1 0,0 0-1,-1 0 1,1 0 0,0 1 0,0-1 0,0 1 0,0 0 0,0 0 0,0 1 0,0-1 0,1 1 0,-6 5-1,5-4 11,0 1 0,1 0 0,0-1 0,0 1 0,0 1 0,0-1 0,1 0-1,0 1 1,0-1 0,1 1 0,-1 0 0,1-1 0,0 1 0,0 7-1,1-8 6,-1 1 0,1-1 0,0 0 0,1 0-1,-1 1 1,1-1 0,0 0 0,0 0 0,0 0-1,5 9 1,-4-11 7,0 1 0,0-1 0,1-1 0,0 1-1,-1 0 1,1 0 0,0-1 0,0 0 0,0 1-1,1-1 1,-1-1 0,1 1 0,-1 0 0,1-1 0,5 2-1,7 2-179,1-1-1,0-1 0,-1 0 0,1-2 0,0 1 0,0-2 1,0-1-1,20-2 0,-25 1-677,0 0 0,-1 0 1,1-2-1,-1 1 0,1-1 0,-1-1 0,13-7 1,20-21-6638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1:54:47.138"/>
    </inkml:context>
    <inkml:brush xml:id="br0">
      <inkml:brushProperty name="width" value="0.05" units="cm"/>
      <inkml:brushProperty name="height" value="0.05" units="cm"/>
      <inkml:brushProperty name="color" value="#FFC114"/>
    </inkml:brush>
  </inkml:definitions>
  <inkml:trace contextRef="#ctx0" brushRef="#br0">0 591 2225,'0'0'11760,"20"25"-10824,66 87-223,-76-97-598,-1 0 0,0 1 0,-1 0 0,-1 0-1,0 1 1,-2 0 0,7 28 0,-7-12-76,-2 0 0,-2 49 0,-1-66-85,-4 46-386,3-59 358,1 0 1,-1-1-1,1 1 1,-1 0 0,0 0-1,0 0 1,0-1-1,0 1 1,-1-1-1,1 1 1,-1-1-1,1 1 1,-1-1-1,0 0 1,0 0-1,0 0 1,0 0 0,-5 3-1,6-21-129,2 6 73,0 0-1,1 0 0,0 0 0,0 0 1,1 0-1,1 1 0,-1-1 0,2 1 1,7-14-1,59-80-161,-55 82 315,23-31-66,9-11 558,-3-2 1,41-77 0,-75 119-452,0-1 0,-1 0 0,-2-1 0,0 0 0,-2 0 0,0 0 0,-2-1 0,-1 0 0,-1 0 1,-2-38-1,-2 52-89,0 0 0,0 0 0,-1 1 0,0-1 0,-1 1 0,-1 0 0,0 0 0,0 0 0,-1 1 0,0 0 0,-1 0 0,0 0 0,-16-15 0,12 13-4,-1 1 1,0 1 0,-1 0-1,0 1 1,0 0 0,-1 1-1,0 1 1,-1 0 0,1 1-1,-17-5 1,-11 5-195,40 6 11,0 0 0,1 0 1,-1 0-1,0 0 0,1 0 0,-1 1 1,0-1-1,1 0 0,-1 1 0,1-1 0,-1 1 1,1 0-1,-1 0 0,1-1 0,-1 1 0,1 0 1,0 0-1,0 0 0,-1 0 0,1 1 1,-2 1-1,-4 15-3707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1:29.176"/>
    </inkml:context>
    <inkml:brush xml:id="br0">
      <inkml:brushProperty name="width" value="0.05" units="cm"/>
      <inkml:brushProperty name="height" value="0.05" units="cm"/>
      <inkml:brushProperty name="color" value="#004F8B"/>
    </inkml:brush>
  </inkml:definitions>
  <inkml:trace contextRef="#ctx0" brushRef="#br0">1 1 8612,'0'0'3393,"2"21"-3016,-1-9-287,1 12 145,1 1 0,1-1-1,1 1 1,13 36 0,-12-47-5,14 37 504,30 57 1,-43-95-700,-1-1-1,2-1 1,0 1 0,0-1 0,1-1-1,0 0 1,1 0 0,0 0 0,1-2-1,14 10 1,-22-16-44,0 0 0,0 0 0,0-1 0,0 1 0,0-1 0,0 0 0,0 0 0,1 0 1,-1-1-1,0 1 0,1-1 0,-1 1 0,1-1 0,-1 0 0,4-1 0,-5 0-8,0 1 0,0-1 0,0 0 0,0 0 0,-1 0 0,1 0 0,0 0-1,-1 0 1,1-1 0,0 1 0,-1 0 0,0-1 0,1 1 0,-1-1 0,0 0 0,0 0 0,0 1 0,2-4 0,1-6-83,-1-1 0,1 0 0,-2 0-1,0 0 1,0 0 0,0-16 0,1-7-34,-2 35 136,-1 0 1,0 1-1,0-1 0,0 0 1,0 0-1,0 0 1,0 1-1,0-1 0,0 0 1,0 0-1,1 0 0,-1 1 1,0-1-1,0 0 0,0 0 1,0 0-1,1 0 0,-1 0 1,0 0-1,0 1 1,0-1-1,1 0 0,-1 0 1,0 0-1,0 0 0,0 0 1,1 0-1,-1 0 0,0 0 1,0 0-1,1 0 0,-1 0 1,0 0-1,0 0 1,0 0-1,1 0 0,-1 0 1,0 0-1,0 0 0,1 0 1,-1 0-1,0 0 0,0-1 1,0 1-1,1 0 0,-1 0 1,0 0-1,0 0 1,0 0-1,0-1 0,1 1 1,-1 0-1,0 0 0,0 0 1,0-1-1,0 1 0,0 0 1,0 0-1,0 0 0,0-1 1,1 1-1,-1 0 1,0 0-1,0 0 0,0-1 1,0 1-1,0 0 0,7 9 24,1-1 0,0 0-1,0 0 1,1 0 0,0-1 0,1 0-1,-1-1 1,1 0 0,1-1-1,-1 0 1,1 0 0,-1-1 0,1-1-1,1 0 1,-1 0 0,0-1-1,1-1 1,-1 1 0,1-2 0,-1 0-1,14-1 1,-22 0-28,1 1 0,-1-1 0,0 1 0,1-1 0,-1 0 0,0-1 0,0 1 0,0-1 0,0 1 0,0-1 0,0 0 0,0 0 0,-1 0 0,1 0 0,-1 0 0,1-1 0,-1 1 0,0-1 0,0 0 0,0 0 0,0 1 0,0-1 0,-1 0 0,1-1 0,1-4 0,0-3 92,0-1-1,0 1 1,-1-1 0,0 0 0,-1 0-1,-1-14 1,0 26-183,6 1 34,-1 0 1,1-1-1,0 1 1,-1-1-1,1 0 1,0 0-1,9-2 1,7 1 280,-20 1-176,-1 0-1,0 0 0,1 0 0,-1 1 0,0-1 0,1 0 0,-1-1 0,0 1 1,1 0-1,-1 0 0,0-1 0,1 1 0,-1 0 0,0-1 0,0 1 0,1-1 1,-1 0-1,0 1 0,0-1 0,0 0 0,0 0 0,0 0 0,0 0 0,0 0 1,0 0-1,0 0 0,0 0 0,-1 0 0,1 0 0,0 0 0,-1 0 0,1-1 1,-1 1-1,1 0 0,-1 0 0,0-1 0,1 1 0,-1-2 0,4-10-20,-4 13-12,1 0-1,-1-1 1,0 1-1,0 0 1,0 0-1,0-1 1,0 1 0,0 0-1,0 0 1,1 0-1,-1-1 1,0 1-1,0 0 1,0 0-1,0 0 1,1-1-1,-1 1 1,0 0-1,0 0 1,0 0 0,1 0-1,-1 0 1,0 0-1,0 0 1,1-1-1,-1 1 1,0 0-1,0 0 1,1 0-1,-1 0 1,0 0-1,0 0 1,1 0 0,-1 0-1,0 0 1,0 0-1,1 0 1,-1 1-1,0-1 1,0 0-1,1 0 1,-1 0-1,13 11 22,7 16-215,22 41 461,-3 1 0,-3 2-1,-3 1 1,33 111-1,-60-163-239,-2 1 1,0 0-1,-1 0 0,-1 0 0,-1 0 0,-3 36 0,1-52-39,1 0-1,-1 0 0,0 0 1,0 0-1,0-1 0,-1 1 1,1 0-1,-1-1 1,-1 1-1,1-1 0,0 0 1,-1 0-1,0 0 0,0 0 1,0 0-1,-1-1 0,1 1 1,-1-1-1,0 0 1,0 0-1,0 0 0,0-1 1,0 1-1,-1-1 0,1 0 1,-1 0-1,1-1 1,-1 1-1,0-1 0,0 0 1,0 0-1,1-1 0,-11 1 1,1-2-55,0 1 1,0-2 0,1 0-1,-1-1 1,1 0 0,-1-1-1,1 0 1,0-1 0,0 0-1,1-2 1,0 1 0,0-1-1,0-1 1,1 0-1,0-1 1,1 0 0,0 0-1,0-1 1,1-1 0,0 0-1,1 0 1,0 0 0,-8-18-1,13 25 87,0-1 0,0-1 0,1 1 0,0 0 0,0-1 0,0 1-1,1-1 1,0 1 0,0-1 0,0 0 0,0 1 0,1-1 0,0 0 0,2-10-1,-1 11-35,1 1-1,0-1 0,0 0 1,0 1-1,1 0 0,-1-1 1,1 1-1,0 0 0,1 1 1,-1-1-1,0 0 0,1 1 1,0 0-1,0 0 0,0 0 0,0 0 1,5-2-1,75-41-4862,-39 20-1692</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1:29.561"/>
    </inkml:context>
    <inkml:brush xml:id="br0">
      <inkml:brushProperty name="width" value="0.05" units="cm"/>
      <inkml:brushProperty name="height" value="0.05" units="cm"/>
      <inkml:brushProperty name="color" value="#004F8B"/>
    </inkml:brush>
  </inkml:definitions>
  <inkml:trace contextRef="#ctx0" brushRef="#br0">380 128 1617,'0'0'10487,"-2"-16"-9017,-10-49-691,11 62-750,0 1 1,0-1-1,0 1 0,-1 0 0,1 0 1,-1 0-1,1 0 0,-1 0 0,0 0 1,1 0-1,-1 0 0,0 0 0,0 1 0,-1-1 1,1 1-1,0 0 0,0 0 0,-1 0 1,1 0-1,-1 0 0,-4-1 0,-50-4 47,50 5-69,-12 1-6,0 0 0,0 1 0,0 1 0,0 0 0,1 2 1,0 0-1,-27 10 0,40-12 56,1 0 1,-1 0 0,0 0-1,1 1 1,-1 0-1,1 0 1,0 0 0,0 1-1,0-1 1,0 1 0,1 0-1,0 0 1,-1 0-1,1 0 1,1 1 0,-1-1-1,1 1 1,0 0-1,0 0 1,0-1 0,0 1-1,1 1 1,0-1 0,0 0-1,0 0 1,1 0-1,0 0 1,0 1 0,0-1-1,1 0 1,-1 0-1,3 6 1,-3-8-15,1 1 1,0-1-1,0 0 0,0 0 1,1 0-1,-1 1 0,1-2 1,0 1-1,0 0 0,0 0 1,0 0-1,0-1 0,0 1 0,1-1 1,0 0-1,4 3 0,-1-1-3,1 0 0,0 0 0,0-1 0,0 0 0,0-1 0,1 0 0,7 2 0,13 0-66,0-1-1,-1-1 0,30-3 1,-55 1 18,5 0-231,0-1-1,1 1 1,-1-2-1,0 1 1,0-1 0,0 0-1,0 0 1,0-1 0,-1 0-1,1 0 1,-1-1-1,0 0 1,0 0 0,6-5-1,-7 5-361,-1-1 0,1 0 0,-1 1-1,0-1 1,-1-1 0,1 1 0,-1-1-1,0 1 1,0-1 0,-1 0 0,0 0-1,0 0 1,0 0 0,-1 0 0,0-1-1,1-8 1,-1-22-3518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1:29.964"/>
    </inkml:context>
    <inkml:brush xml:id="br0">
      <inkml:brushProperty name="width" value="0.05" units="cm"/>
      <inkml:brushProperty name="height" value="0.05" units="cm"/>
      <inkml:brushProperty name="color" value="#004F8B"/>
    </inkml:brush>
  </inkml:definitions>
  <inkml:trace contextRef="#ctx0" brushRef="#br0">56 74 944,'0'0'11182,"-8"-16"-9963,-26-42-760,34 59-456,0-1 1,0 0 0,0 0 0,0 1-1,0-1 1,0 0 0,-1 0 0,1 1 0,0-1-1,0 0 1,0 0 0,0 0 0,0 1-1,0-1 1,0 0 0,-1 0 0,1 0 0,0 1-1,0-1 1,0 0 0,-1 0 0,1 0-1,0 0 1,0 0 0,0 1 0,-1-1-1,1 0 1,0 0 0,0 0 0,-1 0 0,1 0-1,0 0 1,0 0 0,-1 0 0,1 0-1,0 0 1,0 0 0,-1 0 0,1 0-1,0 0 1,0 0 0,-1 0 0,1 0 0,0 0-1,0 0 1,0 0 0,-1-1 0,1 1-1,0 0 1,0 0 0,0 0 0,-1 0-1,1 0 1,0-1 0,0 1 0,0 0 0,0 0-1,-1 0 1,1-1 0,0 1 0,0 0-1,0-1 1,-1 27 304,1-21-200,0 18 296,-1-5-124,1-1 0,0 1 0,1 0 0,1-1 0,1 0 0,1 1 0,10 31 0,-6-31-104,1 0 0,1 0 1,1 0-1,0-1 0,1-1 0,28 29 0,-31-36-144,1-1-1,0 0 1,1-1-1,-1 0 1,1-1 0,1 0-1,-1 0 1,1-2-1,0 1 1,0-1-1,1-1 1,14 2 0,-8-2-65,-1-1 1,1 0 0,-1-2 0,0 0 0,1-1 0,26-5 0,-40 5-72,-1 0 1,1 0 0,0 0-1,-1-1 1,1 0-1,-1 0 1,1 0 0,-1 0-1,0-1 1,0 0-1,0 0 1,0 0 0,-1 0-1,1 0 1,-1-1-1,0 1 1,0-1 0,0 0-1,0 0 1,-1 0-1,1-1 1,-1 1 0,0-1-1,0 1 1,-1-1-1,0 1 1,0-1 0,0 0-1,1-8 1,-1 5-57,-1 0 0,0-1 0,0 1 0,-1-1 0,1 1 0,-2-1 0,0 1 0,0 0 0,-5-13 1,6 18 171,-1 0 0,0 0 1,0 0-1,0 0 1,0 0-1,0 1 1,-1-1-1,0 1 1,1 0-1,-1-1 1,0 1-1,0 0 0,0 1 1,0-1-1,0 1 1,0-1-1,-1 1 1,1 0-1,-1 0 1,1 0-1,0 0 1,-1 1-1,1 0 1,-1-1-1,-6 2 0,8-1 30,0 0-1,0 1 0,0-1 0,0 1 0,0 0 0,0-1 0,1 1 0,-1 0 0,0 0 0,0 0 0,0 0 0,1 1 0,-1-1 0,1 0 0,-1 1 0,1-1 0,-1 1 0,1 0 0,0-1 0,0 1 0,0 0 1,0-1-1,0 1 0,0 0 0,0 0 0,1 0 0,-1 0 0,1 0 0,-1 0 0,1 0 0,0 4 0,-2 8 190,1 1 1,0-1-1,2 19 0,-1-29-162,1 1-30,-1 1-1,1-1 1,0 1-1,0-1 1,0 0 0,1 1-1,0-1 1,0 0-1,1 0 1,-1 0-1,1 0 1,0-1-1,0 1 1,0-1-1,1 1 1,5 4 0,-2-3 205,1 0 0,0-1 0,0 0 0,0 0 0,0-1 0,1 0 0,-1-1 0,18 5 0,-2-2-575,-1-1 0,40 2 0,35-5-8584,-108-2 802</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1:54.715"/>
    </inkml:context>
    <inkml:brush xml:id="br0">
      <inkml:brushProperty name="width" value="0.05" units="cm"/>
      <inkml:brushProperty name="height" value="0.05" units="cm"/>
      <inkml:brushProperty name="color" value="#004F8B"/>
    </inkml:brush>
  </inkml:definitions>
  <inkml:trace contextRef="#ctx0" brushRef="#br0">1 565 2801,'0'0'9055,"7"0"-8268,10-2-453,1 0-1,-1-1 1,-1 0-1,1-2 1,0 0-1,-1-1 1,0 0 0,0-2-1,20-12 1,-12 6-260,-1-1 0,-1-1 0,0-1 0,-1-2 0,27-29 1,-40 38-110,0-1 1,-1 0-1,-1 0 1,0-1-1,-1 1 1,0-1-1,0 0 1,-1-1 0,-1 1-1,0-1 1,-1 0-1,0 1 1,-1-1-1,-1-24 1,0 30 18,0 0 0,-1-1 1,0 1-1,-1 0 0,1 0 0,-1 0 1,0 0-1,-1 0 0,0 0 0,0 0 1,0 1-1,-1 0 0,0-1 0,0 1 1,-1 1-1,0-1 0,0 1 0,0 0 1,0 0-1,-1 0 0,0 1 0,0-1 1,0 2-1,-1-1 0,1 1 0,-1 0 1,-9-3-1,11 4-6,0 0 0,0 0 0,0 1 0,0 0 0,0 0 0,0 0 0,-1 1 0,1 0 0,0 0 0,0 0-1,-1 1 1,1-1 0,0 1 0,0 1 0,0-1 0,0 1 0,0 0 0,0 0 0,0 0 0,0 0 0,1 1 0,0 0 0,-1 0 0,1 0 0,0 1 0,0-1 0,1 1 0,-1 0 0,1 0 0,-1 0 0,2 1 0,-1-1 0,0 1 0,1-1 0,0 1 0,0 0 0,-2 6 0,-4 15 23,2-1 1,1 1-1,1 0 0,1 0 1,1 0-1,2 27 1,0-42 25,1 0 0,0 0 0,1 0 0,0-1 0,0 1-1,1-1 1,1 1 0,0-1 0,0 0 0,1 0 0,0-1 0,1 0 0,0 0 0,1 0 0,0 0 0,0-1 0,0 0 0,1-1 0,0 0 0,16 11 0,-9-9 16,1 1 0,0-2 0,0 0-1,1-1 1,0-1 0,0 0 0,1-2 0,-1 0 0,1 0-1,0-2 1,31 1 0,-37-3-75,-1 0-1,1 0 1,0-1-1,0-1 1,-1 0-1,1-1 1,15-5-1,-23 6 17,0 0-1,0 0 1,-1-1-1,0 1 1,1-1-1,-1 0 1,0 1-1,0-2 1,0 1-1,-1 0 1,1 0-1,-1-1 1,1 0-1,-1 1 1,-1-1-1,1 0 1,0 0-1,-1 0 1,0 0-1,0 0 1,0-1-1,0 1 1,-1 0-1,1-5 1,-1 5-25,1-8-160,0 1 1,0 0 0,-1-1-1,-1 1 1,-3-18 0,4 27 180,-1 0-1,1 0 1,-1 0 0,0 0 0,1 0-1,-1 1 1,0-1 0,0 0 0,-1 0 0,1 1-1,0-1 1,-1 1 0,1-1 0,0 1-1,-1-1 1,0 1 0,1 0 0,-1 0 0,0 0-1,0 0 1,1 0 0,-1 0 0,0 0-1,0 1 1,0-1 0,0 1 0,0-1 0,0 1-1,0 0 1,0 0 0,0 0 0,0 0-1,0 0 1,0 0 0,0 1 0,0-1 0,-4 2-1,3-1 27,0 0 0,0 1 0,0-1-1,1 1 1,-1 0 0,0 0 0,1 0-1,0 0 1,-1 0 0,1 1 0,0-1 0,0 1-1,0-1 1,0 1 0,1 0 0,-1 0-1,1 0 1,0 0 0,0 0 0,0 0-1,0 0 1,-1 6 0,0-2 125,1 1 0,-1-1-1,2 1 1,-1-1 0,1 1 0,0-1 0,0 1-1,3 14 1,-1-19-103,-1 0-1,1 0 0,0 0 1,0 0-1,0-1 1,0 1-1,0-1 0,1 1 1,-1-1-1,1 0 0,-1 0 1,1 0-1,0 0 1,0 0-1,0-1 0,0 1 1,0-1-1,0 0 0,0 0 1,1 0-1,-1 0 1,0 0-1,4-1 0,12 3-327,1-1-1,32 0 0,-43-3-49,38 1-2152,-3-1-1479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1:55.914"/>
    </inkml:context>
    <inkml:brush xml:id="br0">
      <inkml:brushProperty name="width" value="0.05" units="cm"/>
      <inkml:brushProperty name="height" value="0.05" units="cm"/>
      <inkml:brushProperty name="color" value="#004F8B"/>
    </inkml:brush>
  </inkml:definitions>
  <inkml:trace contextRef="#ctx0" brushRef="#br0">286 118 5298,'0'0'5163,"-2"-17"-4734,-9-49-45,10 64-374,-1-1 0,1 1-1,0 0 1,-1 0 0,1 0-1,-1 0 1,0 0 0,0 0-1,0 1 1,0-1-1,0 0 1,0 1 0,0 0-1,0-1 1,0 1 0,-1 0-1,1 0 1,-1 0 0,1 1-1,-1-1 1,1 1-1,-1-1 1,1 1 0,-1 0-1,1 0 1,-1 0 0,1 0-1,-1 0 1,1 0 0,-1 1-1,-2 0 1,-7 0-4,-2-1-19,-1 0-1,1 1 0,0 1 0,-1 0 1,1 1-1,-21 7 0,31-8 11,0-1-1,0 1 1,0 0-1,0 0 0,1 1 1,-1-1-1,0 1 1,1 0-1,0 0 1,0 0-1,0 0 1,0 0-1,0 1 0,1-1 1,0 1-1,-1 0 1,1 0-1,0 0 1,1 0-1,-1 0 1,1 0-1,0 0 0,0 0 1,0 1-1,1-1 1,-1 7-1,1-3 59,1 0 0,0 1 0,0-1-1,1 0 1,0 0 0,0 0 0,1 0 0,0 0-1,1-1 1,0 1 0,0-1 0,0 0 0,1 0-1,0 0 1,6 6 0,13 13 441,1-2 0,40 29 0,-22-18-118,-39-31-320,30 24 401,-1 2 0,49 59 0,-74-79-450,0 0 0,-1 0 0,-1 1 0,0 0 0,0 0 0,-1 0-1,-1 1 1,0 0 0,0 0 0,-1 0 0,-1 0 0,0 0 0,0 1 0,-1 19 0,-2-27-19,1-1 0,-1 1 0,0-1 0,-1 0 0,1 0 0,-1 1 0,0-1 0,0 0 0,0-1 0,0 1 0,-1 0 0,1-1 1,-1 1-1,0-1 0,0 0 0,0 0 0,-1 0 0,1 0 0,-1 0 0,1-1 0,-1 0 0,0 1 0,0-1 0,-9 2 0,3 0-50,-1-1 0,0 0 0,0 0 0,0-1 0,0-1 0,0 0 0,0 0 0,0-1 0,-12-2 0,18 1 1,1 0 0,0 0-1,-1-1 1,1 0 0,0 0-1,0 0 1,0 0 0,0 0 0,0-1-1,1 0 1,-1 1 0,1-1 0,-1-1-1,1 1 1,0 0 0,1-1-1,-1 0 1,0 0 0,1 1 0,0-1-1,0-1 1,0 1 0,1 0 0,-1 0-1,-1-9 1,-1-6-198,0-1-1,1 0 1,1 0 0,0-29-1,3 27 14,0-1-1,1 1 1,1-1-1,1 1 1,1 0-1,1 1 1,13-30 0,-15 42 233,0-1 0,1 1 0,0 0 0,1 0 1,0 1-1,0 0 0,1 0 0,0 0 0,0 1 0,1 0 1,0 0-1,0 1 0,1 0 0,-1 0 0,1 1 1,1 0-1,-1 1 0,12-4 0,-15 6 70,0 0-1,0 1 0,0 0 1,0 1-1,0-1 1,0 1-1,0 0 1,0 0-1,0 1 0,0 0 1,0 0-1,0 1 1,-1-1-1,1 1 1,0 0-1,9 6 0,-7-3 18,0 0 0,0 1-1,-1 0 1,0 1 0,0-1 0,0 1-1,-1 1 1,0-1 0,9 16-1,-15-23-113,0 0 0,0 0 0,1 0-1,-1 0 1,0 1 0,0-1-1,0 0 1,0 0 0,1 0 0,-1 0-1,0 1 1,0-1 0,0 0 0,0 0-1,0 1 1,0-1 0,1 0-1,-1 0 1,0 1 0,0-1 0,0 0-1,0 0 1,0 1 0,0-1 0,0 0-1,0 0 1,0 1 0,0-1-1,0 0 1,0 0 0,0 0 0,-1 1-1,1-1 1,0 0 0,0 0 0,0 1-1,0-1 1,0 0 0,0 0-1,-1 0 1,1 1 0,0-1 0,0 0-1,0 0 1,-1 1 0,-13-5-497,-19-18-40,29 17 560,1-1 0,-1-1 0,1 1 0,0 0 0,1-1 0,-1 0 0,1 1 0,1-1 1,-1 0-1,1 0 0,0 0 0,1 0 0,-1 0 0,2-1 0,-1 1 0,2-9 0,-1 13 71,-1-1-1,1 0 0,0 0 0,1 1 0,-1-1 0,1 1 1,-1-1-1,1 1 0,0-1 0,1 1 0,-1 0 0,0 0 0,1 0 1,0 0-1,-1 1 0,1-1 0,0 1 0,0-1 0,1 1 1,-1 0-1,0 0 0,1 1 0,0-1 0,-1 1 0,1 0 1,0 0-1,-1 0 0,1 0 0,0 0 0,5 1 0,-7 0-69,0-1 0,1 1 0,-1 1 0,0-1-1,0 0 1,0 1 0,0-1 0,0 1 0,0-1-1,0 1 1,0 0 0,0 0 0,0 0 0,0 0-1,0 0 1,-1 0 0,1 1 0,0-1 0,-1 1-1,1-1 1,-1 1 0,3 3 0,1 3-37,-1 0 0,0 0 0,-1 0 0,5 14 0,-7-16 187,0-1 0,1 1 0,0-1 0,0 0 0,0 1-1,1-1 1,0 0 0,0 0 0,0 0 0,0-1 0,1 1-1,0-1 1,0 0 0,9 7 0,-1-6 182,1-1 0,0 0 0,0-1 1,0 0-1,1-1 0,-1-1 0,1 0 0,-1-1 0,1 0 0,-1-1 1,18-3-1,-28 3-331,1 0 1,0 0-1,-1 0 1,1 0-1,-1-1 1,1 1-1,-1-1 1,0 0-1,1 0 1,-1 0-1,0-1 1,0 1-1,-1-1 1,1 0-1,0 0 1,-1 1-1,0-2 1,0 1-1,1 0 1,-2 0-1,1-1 1,0 1-1,-1-1 1,0 1-1,0-1 1,0 0-1,0 1 1,0-1-1,-1 0 1,0 0-1,1 1 1,-1-1-1,-1 0 1,1 0-1,-1 0 1,1 1-1,-1-1 1,0 0-1,0 1 1,-1-1-1,1 1 1,-1-1-1,0 1 1,0-1-1,0 1 1,0 0-1,0 0 1,-1 0-1,1 0 1,-5-2-1,-3-3-47,-2 0-1,1 1 1,-1 1 0,0 0-1,0 0 1,-1 1 0,1 1-1,-1 0 1,0 1 0,-1 0-1,1 1 1,0 1-1,-1 0 1,1 1 0,-17 1-1,29-1 55,0 1 0,0 0 0,0-1 0,0 1 0,0 0 0,0-1-1,0 1 1,0 0 0,0 0 0,0 0 0,1 0 0,-1 0 0,0 0-1,1 0 1,-1 0 0,0 0 0,1 0 0,-1 1 0,1-1 0,0 0-1,-1 0 1,1 0 0,0 1 0,0-1 0,0 0 0,0 0 0,0 1-1,0 1 1,4 38 168,-2-35-105,0-1 0,1 1 0,0-1 0,0 0 0,1 0 0,-1-1-1,1 1 1,0-1 0,0 1 0,0-1 0,1-1 0,-1 1 0,1 0 0,0-1-1,0 0 1,1 0 0,-1-1 0,8 3 0,3 2 6,-1-2 0,1 0 0,0-1 0,1 0 1,23 1-1,-33-5-52,4 2 13,0-2 1,0 1-1,0-2 1,0 1-1,17-5 1,-25 5-29,0-1 1,0 0-1,-1 0 1,1-1-1,-1 1 1,1 0-1,-1-1 1,1 0-1,-1 1 1,0-1-1,0 0 1,0 0-1,0 0 1,0 0-1,0-1 1,-1 1-1,1-1 1,-1 1 0,1-1-1,-1 1 1,0-1-1,0 0 1,0 1-1,-1-1 1,1 0-1,0-5 1,2-20-381,-2-1 0,-2-32 1,-1 10-2279,2 33-267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1:56.726"/>
    </inkml:context>
    <inkml:brush xml:id="br0">
      <inkml:brushProperty name="width" value="0.05" units="cm"/>
      <inkml:brushProperty name="height" value="0.05" units="cm"/>
      <inkml:brushProperty name="color" value="#004F8B"/>
    </inkml:brush>
  </inkml:definitions>
  <inkml:trace contextRef="#ctx0" brushRef="#br0">0 223 7940,'0'0'232,"8"19"779,34 89 3232,39 163 0,-70-229-3777,-7-28-412,0 1 0,-1 0 0,0-1 0,-1 1 0,0 16 0,-2-29-17,0-27 182,-4-25-691,-1 0 0,-3 0 0,-23-77 0,-6-40-2333,29 108 1482,-1-97 0,9 155 1345,0 0 0,0 0 0,-1-1-1,1 1 1,0 0 0,0 0 0,0 0 0,1 0 0,-1 0 0,0 0 0,0 0-1,1 0 1,-1 0 0,0 0 0,1 0 0,-1 0 0,1 0 0,-1 0 0,1 0 0,0 0-1,-1 0 1,1 1 0,0-1 0,0 0 0,-1 0 0,1 1 0,0-1 0,0 0-1,0 1 1,0-1 0,0 1 0,0-1 0,0 1 0,0 0 0,0-1 0,0 1 0,0 0-1,0 0 1,0 0 0,0 0 0,0 0 0,1 0 0,-1 0 0,0 0 0,0 0-1,0 0 1,0 0 0,0 1 0,2 0 0,1 0 59,0 1 1,0 0-1,0 0 0,0 0 1,0 0-1,0 1 0,-1-1 1,1 1-1,-1 0 0,0 0 1,4 5-1,5 7 44,-1 1 1,-1 0-1,-1 1 0,0 0 0,-2 0 0,0 1 0,0 0 1,-2 0-1,0 1 0,-1-1 0,-1 1 0,1 34 1,-4-52-134,0 0 1,0-1-1,0 1 1,0 0-1,0 0 1,0 0-1,0 0 1,0 0-1,-1 0 1,1 0-1,0 0 1,-1-1-1,1 1 1,-1 0-1,1 0 1,-1 0-1,1-1 1,-1 1-1,1 0 1,-1-1-1,0 1 1,1 0-1,-1-1 1,0 1-1,0-1 1,0 1-1,1-1 1,-1 1-1,0-1 1,0 0-1,0 0 1,0 1-1,0-1 1,1 0-1,-1 0 1,0 0-1,0 0 1,0 0-1,0 0 1,-1 0-1,0 0-27,0 0 0,0-1 0,-1 1-1,1-1 1,0 1 0,0-1 0,0 0-1,0 0 1,0 0 0,0 0 0,1 0-1,-1 0 1,0-1 0,1 1 0,-1 0-1,0-1 1,-1-1 0,-1-5-195,0 1 0,1-1-1,-1 0 1,1 0 0,1 0 0,0 0 0,0 0 0,0 0-1,1-1 1,0-15 0,0 20 189,1-1 0,0 1 0,0-1 0,0 1 0,1-1-1,0 1 1,0-1 0,0 1 0,0 0 0,1-1 0,-1 1 0,1 0 0,0 0 0,0 0-1,1 0 1,-1 1 0,1-1 0,0 1 0,0-1 0,0 1 0,7-5 0,3 2 264,2 0 1,-1 1 0,1 1 0,-1 1 0,1 0 0,0 0 0,0 2-1,1 0 1,24 1 0,-26 1 82,0 0 0,0-2 1,0 0-1,0 0 0,0-1 0,-1-1 0,1 0 0,-1-1 0,1-1 0,-1 0 0,20-11 1,-31 15-284,-1 1 1,1-1 0,0-1 0,-1 1 0,1 0 0,-1 0-1,1 0 1,-1-1 0,0 1 0,1-1 0,-1 1 0,0-1-1,0 0 1,0 1 0,0-1 0,0 0 0,-1 0 0,1 1 0,-1-1-1,1 0 1,-1 0 0,1 0 0,-1 0 0,0 0 0,0 0-1,0 0 1,0 0 0,0 0 0,0 1 0,-1-1 0,0-3-1,0 3-60,-1-1-1,1 1 0,-1 0 0,0 0 0,1 0 1,-1 1-1,0-1 0,0 0 0,0 1 0,0-1 1,-1 1-1,1-1 0,0 1 0,-1 0 0,1 0 1,-1 0-1,1 1 0,-1-1 0,1 0 0,-1 1 0,1 0 1,-5-1-1,-1 1-39,0-1 0,0 1-1,0 1 1,0 0 0,0 0 0,0 0 0,0 1-1,0 0 1,0 1 0,1-1 0,-10 6 0,13-6 103,0 1 1,1 0 0,-1 0-1,0 0 1,1 0 0,0 0 0,0 1-1,0 0 1,0-1 0,0 1-1,1 0 1,0 1 0,-1-1-1,2 0 1,-1 1 0,0-1 0,1 1-1,0-1 1,0 1 0,-1 8-1,1-6 211,1 0-1,-1 0 0,1 0 0,1 0 1,-1 0-1,1-1 0,0 1 1,1 0-1,-1 0 0,1-1 0,1 1 1,-1-1-1,1 0 0,0 1 0,5 6 1,-3-7-110,1 0 0,-1-1-1,1 0 1,0 0 0,0-1 0,0 1 0,1-1 0,-1-1 0,1 1 0,0-1 0,0 0 0,0-1 0,15 4 0,-11-3-226,1-1 1,-1 0-1,1-1 1,0 0 0,0 0-1,-1-1 1,1-1-1,12-2 1,-19 2-409,1 0 0,0-1 1,-1 0-1,0 0 0,1 0 0,-1-1 1,0 0-1,0 0 0,0 0 0,-1 0 1,1-1-1,-1 0 0,0 0 0,0 0 0,0 0 1,-1-1-1,1 1 0,2-6 0,9-21-4300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1:58.125"/>
    </inkml:context>
    <inkml:brush xml:id="br0">
      <inkml:brushProperty name="width" value="0.05" units="cm"/>
      <inkml:brushProperty name="height" value="0.05" units="cm"/>
      <inkml:brushProperty name="color" value="#004F8B"/>
    </inkml:brush>
  </inkml:definitions>
  <inkml:trace contextRef="#ctx0" brushRef="#br0">1 324 2353,'0'0'10242,"4"19"-8206,40 169 1381,-20-323-7467,-24 132 3951,5-39-630,-2 33 858,-2 26 757,-1-7-675,1 0 0,0 0 0,1 0 0,0 0 0,0 0 0,1 0 0,0 0 0,1-1 0,0 0 0,1 0 0,0 0 0,8 11 0,-11-16-199,2 0-1,-1 0 1,0-1-1,1 1 1,0-1-1,0 0 1,0 0-1,0 0 1,0 0-1,0-1 1,1 1-1,-1-1 1,1-1-1,0 1 1,0-1-1,-1 1 1,1-1-1,0-1 1,0 1-1,0-1 1,0 1 0,0-2-1,0 1 1,0 0-1,0-1 1,0 0-1,7-2 1,-9 1-60,0 1 0,0 0 1,0-1-1,-1 0 0,1 1 1,-1-1-1,1 0 0,-1 0 1,0-1-1,1 1 0,-1 0 1,0-1-1,-1 1 0,1-1 1,0 0-1,-1 1 0,0-1 1,1 0-1,-1 0 0,1-4 1,2-9-412,0 0 0,2-29 1,-2 14 161,-4 31 328,1 0 0,-1 0-1,0-1 1,0 1-1,1 0 1,-1 0 0,0 0-1,0-1 1,1 1-1,-1 0 1,0 0 0,1 0-1,-1 0 1,0 0-1,1 0 1,-1-1 0,0 1-1,0 0 1,1 0-1,-1 0 1,0 0-1,1 0 1,-1 0 0,0 0-1,1 0 1,-1 0-1,0 1 1,1-1 0,-1 0-1,0 0 1,1 0-1,-1 0 1,0 0 0,1 0-1,-1 1 1,0-1-1,0 0 1,1 0 0,-1 1-1,0-1 1,0 0-1,0 0 1,1 1 0,-1-1-1,0 0 1,0 0-1,0 1 1,1 0 0,19 18 182,-13-13 110,1 0-202,0 0 1,1 0 0,0-1-1,0 0 1,0 0-1,0-1 1,1-1-1,0 0 1,0 0-1,0-1 1,0 0-1,0 0 1,0-1-1,1-1 1,-1 0 0,0 0-1,14-3 1,-21 2-109,0 0 1,0 0 0,0 0-1,0-1 1,0 1 0,-1-1 0,1 0-1,-1 0 1,1 0 0,-1 0-1,0 0 1,0 0 0,0-1 0,0 1-1,0-1 1,-1 0 0,1 1-1,-1-1 1,1 0 0,-1 0 0,0 0-1,0 0 1,0 0 0,-1 0 0,1 0-1,0-4 1,-1 4-29,0 1 1,0 0-1,0-1 1,0 1-1,-1 0 1,1 0-1,-1-1 1,1 1-1,-1 0 1,0 0-1,0 0 1,0 0-1,0-1 1,0 1-1,0 1 1,0-1-1,-1 0 1,1 0-1,-1 0 1,1 1-1,-1-1 1,0 1-1,0-1 1,1 1-1,-1 0 1,0-1-1,0 1 1,-1 0-1,1 1 1,0-1-1,0 0 1,0 0-1,-1 1 1,1 0-1,-5-1 1,4 0 17,-1 1 0,0 0 0,0-1 0,0 2 0,1-1 0,-1 0 0,0 1 0,0-1 0,1 1 0,-1 0 0,0 1 0,1-1 0,-1 0 1,1 1-1,-1 0 0,1 0 0,0 0 0,0 0 0,0 1 0,0-1 0,0 1 0,1-1 0,-1 1 0,1 0 0,-1 0 0,1 0 0,0 1 0,0-1 1,1 0-1,-1 1 0,1 0 0,0-1 0,-1 1 0,1-1 0,1 1 0,-1 0 0,1 0 0,-1 0 0,2 6 0,-2-5 50,1-1-1,0 0 0,1 1 1,-1-1-1,1 0 0,-1 0 1,1 0-1,1 0 0,-1 0 1,0 0-1,1 0 0,0 0 1,0 0-1,0 0 0,1-1 1,-1 1-1,5 4 0,0-2 16,-1-1 1,1 0-1,0-1 0,1 1 0,-1-1 0,1-1 0,-1 1 0,12 2 1,3 1-42,1-2 1,0 0 0,0-2 0,0 0 0,0-2 0,45-2-1,-63 0-65,-1 1-1,0-1 0,1 0 1,-1 0-1,0 0 0,0-1 0,0 0 1,0 1-1,0-1 0,0-1 0,0 1 1,0 0-1,-1-1 0,1 0 1,-1 0-1,0 0 0,0 0 0,0 0 1,0-1-1,-1 0 0,1 1 1,-1-1-1,0 0 0,0 0 0,2-5 1,-1 0-54,0-1 0,-1 0 1,0 1-1,0-1 1,-1 0-1,0 0 0,-1 0 1,0 0-1,-1 0 1,-1-12-1,-3 8 62,1 24-140,1 23 95,3-28 94,0-1 0,1 0 1,-1 1-1,1-1 0,0 0 0,0 0 0,1 1 0,-1-1 0,1 0 0,0 0 0,0-1 0,0 1 0,1 0 0,-1-1 1,1 1-1,0-1 0,0 0 0,0 0 0,0 0 0,1 0 0,-1 0 0,1-1 0,0 0 0,-1 1 0,1-1 0,0-1 0,5 2 1,5 2 13,0 0 0,1-2 1,0 0-1,0-1 1,0 0-1,25-1 1,-38-1-50,1 0 0,0-1 0,0 1 0,-1-1 0,1 0 0,-1 0 0,1 0 0,-1 0 0,1-1 0,-1 1 0,0 0 0,1-1 0,-1 0 0,0 0 0,0 1 0,0-1 0,0 0 0,0-1 0,-1 1 0,1 0 0,-1 0 0,1-1 0,-1 1 0,0-1 0,0 1 0,0-1 0,0 1 1,-1-1-1,1 0 0,0-5 0,2-9-432,-1-1-1,0 0 1,-2-27 0,0 32 65,-1 19 447,1 0 0,0 0 1,1 0-1,-1 1 0,1-1 0,0 0 0,0 0 0,1 0 0,0 0 0,0-1 1,1 1-1,-1 0 0,1-1 0,0 0 0,1 1 0,-1-1 0,1 0 1,0-1-1,0 1 0,1-1 0,-1 0 0,1 0 0,0 0 0,0-1 0,7 5 1,-3-4-187,0-1 0,0 0 0,0 0 0,1 0 0,-1-1 0,1-1 0,0 1 0,-1-2 0,1 1 0,0-1 0,-1-1 0,1 0 0,0 0 0,-1-1 0,18-6 0,-21 6-21,0 0 1,0 0-1,0-1 1,0 0-1,-1 0 1,0-1-1,1 0 1,-1 1-1,-1-2 1,1 1-1,-1-1 1,1 1-1,-1-1 1,0 0-1,-1-1 1,0 1-1,1-1 1,-2 1-1,1-1 1,-1 0-1,0 0 1,0 0-1,0 0 1,1-12-1,-2-22 310,-1 0 1,-3 0-1,-1 0 1,-2 0-1,-1 1 1,-2 0-1,-18-46 0,18 68 2093,2 28-1588,1 34-776,6-39 315,-5 51 687,3 1 0,6 71 1,-3-120-808,0 1-1,1-1 1,0 0 0,0 0 0,1 0 0,0 0 0,1 0 0,0 0 0,0-1 0,1 0 0,0 0-1,7 9 1,-7-13-235,-1 1 0,1 0-1,0-1 1,0 0 0,1 0-1,-1-1 1,1 1 0,0-1-1,-1-1 1,1 1 0,1-1-1,-1 0 1,0 0 0,1-1-1,-1 1 1,0-1 0,1-1-1,7 1 1,-12-1-63,-1 0 25,0 0 0,-1 0 0,1 0-1,0 0 1,0 0 0,0 0 0,-1 0-1,1 0 1,0 0 0,0 0-1,0 0 1,-1-1 0,1 1 0,0 0-1,0 0 1,-1-1 0,1 1 0,0 0-1,-1-1 1,1 1 0,0-1-1,-1 1 1,1-1 0,-1 0 0,1 1-1,0-1 1,-1 1 0,0-1 0,1 0-1,-1 1 1,1-1 0,-1-1-1,2-16-5315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1:58.497"/>
    </inkml:context>
    <inkml:brush xml:id="br0">
      <inkml:brushProperty name="width" value="0.05" units="cm"/>
      <inkml:brushProperty name="height" value="0.05" units="cm"/>
      <inkml:brushProperty name="color" value="#004F8B"/>
    </inkml:brush>
  </inkml:definitions>
  <inkml:trace contextRef="#ctx0" brushRef="#br0">1 77 8436,'0'0'11109,"136"-13"-10629,-82 0-480,2 0-576,0-4-2209,-10-3-5939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1:59.750"/>
    </inkml:context>
    <inkml:brush xml:id="br0">
      <inkml:brushProperty name="width" value="0.05" units="cm"/>
      <inkml:brushProperty name="height" value="0.05" units="cm"/>
      <inkml:brushProperty name="color" value="#004F8B"/>
    </inkml:brush>
  </inkml:definitions>
  <inkml:trace contextRef="#ctx0" brushRef="#br0">423 169 4930,'0'0'6024,"-3"-17"-4247,-13-53-646,14 66-1040,1 0 1,-1-1-1,0 1 0,0 0 0,0 0 0,0 0 0,-1 1 0,1-1 0,-1 1 0,0-1 0,0 1 1,-1 0-1,1 0 0,-1 0 0,1 1 0,-1-1 0,0 1 0,0 0 0,0 0 0,0 0 0,0 0 0,-7-1 1,-4 0 16,1 1 0,-1 0 0,0 1 1,-28 1-1,23 0-85,8 1 29,0 0 0,0 1 0,1 0 0,-1 0 0,0 1 0,1 1 0,0 0 0,0 1 0,0 0 0,-18 11 0,24-13 11,1 0 0,0 0 1,-1 0-1,1 0 0,1 1 1,-1 0-1,0 0 0,1 0 0,0 0 1,0 0-1,0 0 0,1 1 1,-1 0-1,1-1 0,0 1 1,0 0-1,1 0 0,-1 0 1,1 0-1,0 0 0,1 0 1,-1 1-1,1-1 0,0 0 1,0 0-1,3 11 0,-2-13-52,0 0 0,1 1 0,0-1 0,0 0 0,0 0 0,0 0 0,1-1 0,-1 1 0,1-1 0,-1 1-1,1-1 1,0 0 0,0 0 0,0 0 0,0 0 0,1 0 0,-1-1 0,0 1 0,7 1 0,7 2-23,0 0 1,30 4-1,5-3-1766,-1-2 0,1-3 0,75-7 0,-93 2 600,1-2 1,-1 0-1,0-3 1,-1-1 0,62-27-1,-92 36 1392,0-1-1,-1 1 1,1 0-1,0-1 1,-1 1-1,0-1 1,1 0-1,-1 0 1,0 0-1,0 0 1,0 0-1,0 0 1,0-1-1,-1 1 1,1 0-1,-1-1 1,0 0-1,1 1 1,-1-1-1,0 0 1,0 1-1,-1-1 1,1 0-1,-1 0 1,1 0-1,-1 0 1,0 0-1,0 0 1,0 0-1,-1 1 1,1-1-1,-1 0 1,1 0-1,-1 0 1,-1-3-1,0 2-84,0 1 1,0-1-1,0 0 0,-1 1 1,0 0-1,1-1 0,-1 1 0,0 0 1,-1 1-1,1-1 0,0 0 1,-1 1-1,1 0 0,-1 0 0,0 0 1,0 0-1,0 1 0,0-1 1,0 1-1,0 0 0,0 0 1,0 0-1,-6 0 0,-1 1-109,0 0 0,0 0 0,1 1 0,-1 1-1,1-1 1,-1 2 0,1 0 0,0 0 0,-13 6 0,19-7 5,-1 0 1,1 1 0,1-1-1,-1 1 1,0 0 0,1 0-1,-1 1 1,1-1-1,0 1 1,0-1 0,0 1-1,0 0 1,1 0 0,0 1-1,0-1 1,0 0-1,0 1 1,1-1 0,-1 1-1,1-1 1,0 1 0,1 0-1,-1 8 1,1-9 1,-1 0 0,1 0 0,0-1 0,0 1-1,1 0 1,-1 0 0,1 0 0,0 0 0,0 0 0,0-1 0,0 1 0,1 0 0,-1-1 0,1 1 0,0-1 0,0 0 0,1 1-1,-1-1 1,1 0 0,-1 0 0,1-1 0,0 1 0,0 0 0,0-1 0,0 0 0,1 0 0,-1 0 0,0 0 0,1 0-1,0-1 1,-1 1 0,8 0 0,5 3 30,1 0 0,-1-2 1,1 0-1,28 2 0,-36-5-79,1 1 1,-1-2 0,0 1-1,1-1 1,-1 0 0,0-1-1,0 0 1,0-1 0,16-6-1,-21 6-18,0-1-1,0 1 1,0-1 0,-1 1-1,1-1 1,-1 0-1,0-1 1,-1 1 0,1 0-1,-1-1 1,1 0-1,-1 1 1,-1-1 0,1 0-1,-1 0 1,0 0-1,1-8 1,2-54-794,-4 67 813,1 5 54,0 0 0,1 0 0,0 0 0,0 0 0,0 0 0,0 0 0,1-1 0,-1 1 0,1-1 0,0 1 0,1-1 0,-1 0 0,1-1 0,0 1 0,0 0 0,0-1 0,0 0-1,0 0 1,1 0 0,0-1 0,-1 1 0,1-1 0,8 2 0,3 2 15,0-2 1,0 0-1,1-1 0,-1 0 0,1-1 1,19-1-1,-31-1-137,-1 0 1,0-1-1,1 0 1,-1 0-1,0 0 1,0-1 0,0 1-1,0-1 1,0 0-1,0 0 1,0 0-1,-1-1 1,1 1-1,-1-1 1,1 0-1,-1 0 1,0 0-1,0 0 1,-1-1-1,1 1 1,-1-1 0,1 0-1,-1 1 1,0-1-1,-1 0 1,1 0-1,1-8 1,3-5-262,-2-1 0,-1 1 1,0-1-1,-1 1 0,0-29 1081,-2 55 115,-1-2-837,-1 11 212,1-1-1,1 1 1,0 0-1,2-1 1,5 31-1,-6-44-346,1 1-1,-1-1 0,1 1 0,0-1 0,1 0 0,-1 0 1,1 0-1,-1 0 0,1 0 0,0-1 0,1 1 0,-1-1 1,1 0-1,-1 0 0,1 0 0,0-1 0,0 1 0,0-1 1,0 0-1,1 0 0,-1 0 0,1 0 0,-1-1 0,1 0 1,-1 0-1,10 1 0,26 0-2946,-6-2-1999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4:12:00.519"/>
    </inkml:context>
    <inkml:brush xml:id="br0">
      <inkml:brushProperty name="width" value="0.05" units="cm"/>
      <inkml:brushProperty name="height" value="0.05" units="cm"/>
      <inkml:brushProperty name="color" value="#004F8B"/>
    </inkml:brush>
  </inkml:definitions>
  <inkml:trace contextRef="#ctx0" brushRef="#br0">6 0 8868,'0'0'3436,"-1"21"-3092,-2 29 81,2-1 0,2 0 0,3 1-1,9 49 1,-9-82-307,-1-2-88,0-1 1,1 1 0,1 0-1,0-1 1,1 0 0,0 0-1,13 19 1,-18-33-55,-1 0 1,1 0-1,-1 0 1,1 0-1,-1-1 1,1 1-1,-1 0 1,0 0-1,1 0 1,-1-1-1,1 1 1,-1 0-1,0-1 1,1 1-1,-1 0 1,0-1-1,1 1 1,-1 0-1,0-1 1,1 1-1,-1-1 1,0 1-1,0 0 1,0-1-1,1 1 0,-1-1 1,0 1-1,0-1 1,0 1-1,0-1 1,0 1-1,0-1 1,0 1-1,0-1 1,0 1-1,0-1 1,0 0-1,9-34-422,-6 22 196,0 6 194,0 0 0,0 1 1,0-1-1,1 1 0,-1 0 0,2 0 0,-1 0 1,1 0-1,-1 1 0,2 0 0,-1 0 0,0 0 1,1 1-1,8-5 0,-12 7 132,1 1 0,1-1 0,-1 0-1,0 1 1,0 0 0,0 0 0,1 0 0,-1 0 0,1 1-1,-1-1 1,1 1 0,-1 0 0,0 0 0,1 0 0,-1 0 0,1 1-1,-1-1 1,1 1 0,-1 0 0,0 0 0,1 0 0,-1 0-1,0 1 1,0-1 0,0 1 0,0 0 0,0 0 0,0 0-1,-1 0 1,1 1 0,2 2 0,0 1 42,1 1 0,-1-1 0,-1 1 0,1 1 0,-1-1 0,-1 1 0,1-1 0,-1 1 0,-1 0 0,1 0 1,-1 0-1,-1 1 0,1-1 0,-1 0 0,-1 15 0,0-20-136,-1-1 1,1 1 0,-1-1-1,0 1 1,0-1 0,0 1-1,0-1 1,0 1-1,0-1 1,-1 0 0,1 0-1,-1 0 1,1 0-1,-1 0 1,0 0 0,0 0-1,0 0 1,0-1 0,0 1-1,0-1 1,-1 0-1,1 1 1,0-1 0,-1 0-1,1 0 1,-1-1 0,1 1-1,-1 0 1,1-1-1,-5 1 1,-11 2-520,0-1 1,-1-1-1,-21 0 0,30-1 16,7 0 357,1 0 0,-1 0 0,1 0 0,-1-1 0,1 1 0,0-1 0,-1 1 0,1-1 0,-1 0 0,1 0 0,0 0 0,0 0 0,-1 0 1,1-1-1,0 1 0,-3-3 0,4 2 95,0 1 1,1 0-1,-1 0 1,1-1 0,0 1-1,-1 0 1,1-1 0,0 1-1,0 0 1,-1-1-1,1 1 1,0 0 0,1-1-1,-1 1 1,0 0-1,0-1 1,0 1 0,1 0-1,-1-1 1,1 1-1,-1 0 1,1 0 0,0-1-1,-1 1 1,1 0-1,0 0 1,0 0 0,0 0-1,-1 0 1,1 0 0,0 0-1,0 0 1,1 0-1,0 0 1,8-7-159,-1 1-1,1 0 1,0 1-1,0 0 1,1 1-1,-1 0 1,1 0-1,0 1 1,1 1 0,-1 0-1,13-2 1,-2 2 1065,0 0 1,-1 2 0,1 0-1,0 1 1,28 4-1,-24 1 1090,45 16 0,-49-14-1518,0-1 0,42 7-1,-38-10 24,49-3-1,-73-1-415,-1 0 0,1 0 0,-1 0 0,1 0 0,-1-1 0,1 1 0,-1 0 0,0 0 0,0-1 0,0 1 0,0-1 0,0 1 1,0-1-1,0 0 0,0 1 0,0-1 0,-1 0 0,1 0 0,-1 1 0,1-1 0,-1 0 0,0 0 0,1 0 0,-1 0 0,0 1 0,0-1 0,-1-3 1,1-5-88,0 0 1,0 0-1,-1 0 1,-2-13-1,0 17 28,0 1 0,1-1-1,-2 0 1,1 1-1,-1-1 1,0 1-1,0 0 1,0 0 0,-1 1-1,1-1 1,-1 1-1,0 0 1,-1 0-1,1 1 1,-1-1 0,1 1-1,-1 0 1,0 1-1,-7-3 1,-6-1-57,0 0-1,0 1 1,-1 0 0,-37-2 0,46 6 76,-1 0 1,0 1-1,0 1 1,1 0 0,-1 0-1,1 1 1,-1 1-1,1 0 1,-16 6-1,23-7 70,0 0 0,0 1-1,0-1 1,0 1 0,0 0-1,1 0 1,-1 0 0,1 1 0,0-1-1,0 1 1,0 0 0,0 0-1,1 0 1,0 0 0,-1 0 0,2 0-1,-1 0 1,0 1 0,1-1-1,0 1 1,0 0 0,0-1 0,1 1-1,-1 0 1,1 8 0,1-11-78,-1 0 1,1 0 0,0 0-1,0 0 1,0 0 0,0 0 0,0 0-1,0 0 1,0 0 0,1-1-1,-1 1 1,1 0 0,-1-1 0,1 1-1,-1-1 1,1 1 0,0-1-1,0 0 1,0 0 0,0 0 0,0 0-1,0 0 1,0 0 0,0-1-1,0 1 1,4 0 0,62 11-4667,-20-10-1266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65515E-C6D3-4C94-8B13-D7A0C67A4331}"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1644454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65515E-C6D3-4C94-8B13-D7A0C67A4331}"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87170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65515E-C6D3-4C94-8B13-D7A0C67A4331}"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373076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65515E-C6D3-4C94-8B13-D7A0C67A4331}"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205563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65515E-C6D3-4C94-8B13-D7A0C67A4331}"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244782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65515E-C6D3-4C94-8B13-D7A0C67A4331}"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153307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65515E-C6D3-4C94-8B13-D7A0C67A4331}" type="datetimeFigureOut">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167236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65515E-C6D3-4C94-8B13-D7A0C67A4331}" type="datetimeFigureOut">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366003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5515E-C6D3-4C94-8B13-D7A0C67A4331}" type="datetimeFigureOut">
              <a:rPr lang="en-US" smtClean="0"/>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169057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65515E-C6D3-4C94-8B13-D7A0C67A4331}"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53122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65515E-C6D3-4C94-8B13-D7A0C67A4331}"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225592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5515E-C6D3-4C94-8B13-D7A0C67A4331}" type="datetimeFigureOut">
              <a:rPr lang="en-US" smtClean="0"/>
              <a:t>11/24/2020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78619-47A4-4944-A9BE-5E6E91DF3E23}" type="slidenum">
              <a:rPr lang="en-US" smtClean="0"/>
              <a:t>‹#›</a:t>
            </a:fld>
            <a:endParaRPr lang="en-US"/>
          </a:p>
        </p:txBody>
      </p:sp>
    </p:spTree>
    <p:extLst>
      <p:ext uri="{BB962C8B-B14F-4D97-AF65-F5344CB8AC3E}">
        <p14:creationId xmlns:p14="http://schemas.microsoft.com/office/powerpoint/2010/main" val="82443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image" Target="../media/image613.png"/><Relationship Id="rId299" Type="http://schemas.openxmlformats.org/officeDocument/2006/relationships/customXml" Target="../ink/ink713.xml"/><Relationship Id="rId303" Type="http://schemas.openxmlformats.org/officeDocument/2006/relationships/customXml" Target="../ink/ink715.xml"/><Relationship Id="rId21" Type="http://schemas.openxmlformats.org/officeDocument/2006/relationships/image" Target="../media/image566.png"/><Relationship Id="rId42" Type="http://schemas.openxmlformats.org/officeDocument/2006/relationships/customXml" Target="../ink/ink584.xml"/><Relationship Id="rId63" Type="http://schemas.openxmlformats.org/officeDocument/2006/relationships/image" Target="../media/image587.png"/><Relationship Id="rId84" Type="http://schemas.openxmlformats.org/officeDocument/2006/relationships/customXml" Target="../ink/ink605.xml"/><Relationship Id="rId138" Type="http://schemas.openxmlformats.org/officeDocument/2006/relationships/customXml" Target="../ink/ink632.xml"/><Relationship Id="rId159" Type="http://schemas.openxmlformats.org/officeDocument/2006/relationships/image" Target="../media/image634.png"/><Relationship Id="rId324" Type="http://schemas.openxmlformats.org/officeDocument/2006/relationships/image" Target="../media/image716.png"/><Relationship Id="rId345" Type="http://schemas.openxmlformats.org/officeDocument/2006/relationships/customXml" Target="../ink/ink736.xml"/><Relationship Id="rId170" Type="http://schemas.openxmlformats.org/officeDocument/2006/relationships/customXml" Target="../ink/ink648.xml"/><Relationship Id="rId191" Type="http://schemas.openxmlformats.org/officeDocument/2006/relationships/image" Target="../media/image650.png"/><Relationship Id="rId205" Type="http://schemas.openxmlformats.org/officeDocument/2006/relationships/image" Target="../media/image657.png"/><Relationship Id="rId226" Type="http://schemas.openxmlformats.org/officeDocument/2006/relationships/customXml" Target="../ink/ink676.xml"/><Relationship Id="rId247" Type="http://schemas.openxmlformats.org/officeDocument/2006/relationships/image" Target="../media/image678.png"/><Relationship Id="rId107" Type="http://schemas.openxmlformats.org/officeDocument/2006/relationships/image" Target="../media/image608.png"/><Relationship Id="rId268" Type="http://schemas.openxmlformats.org/officeDocument/2006/relationships/customXml" Target="../ink/ink697.xml"/><Relationship Id="rId289" Type="http://schemas.openxmlformats.org/officeDocument/2006/relationships/customXml" Target="../ink/ink708.xml"/><Relationship Id="rId11" Type="http://schemas.openxmlformats.org/officeDocument/2006/relationships/image" Target="../media/image561.png"/><Relationship Id="rId32" Type="http://schemas.openxmlformats.org/officeDocument/2006/relationships/customXml" Target="../ink/ink579.xml"/><Relationship Id="rId53" Type="http://schemas.openxmlformats.org/officeDocument/2006/relationships/image" Target="../media/image582.png"/><Relationship Id="rId74" Type="http://schemas.openxmlformats.org/officeDocument/2006/relationships/customXml" Target="../ink/ink600.xml"/><Relationship Id="rId128" Type="http://schemas.openxmlformats.org/officeDocument/2006/relationships/customXml" Target="../ink/ink627.xml"/><Relationship Id="rId149" Type="http://schemas.openxmlformats.org/officeDocument/2006/relationships/image" Target="../media/image629.png"/><Relationship Id="rId314" Type="http://schemas.openxmlformats.org/officeDocument/2006/relationships/image" Target="../media/image711.png"/><Relationship Id="rId335" Type="http://schemas.openxmlformats.org/officeDocument/2006/relationships/customXml" Target="../ink/ink731.xml"/><Relationship Id="rId356" Type="http://schemas.openxmlformats.org/officeDocument/2006/relationships/customXml" Target="../ink/ink742.xml"/><Relationship Id="rId5" Type="http://schemas.openxmlformats.org/officeDocument/2006/relationships/image" Target="../media/image558.png"/><Relationship Id="rId95" Type="http://schemas.openxmlformats.org/officeDocument/2006/relationships/image" Target="../media/image603.png"/><Relationship Id="rId160" Type="http://schemas.openxmlformats.org/officeDocument/2006/relationships/customXml" Target="../ink/ink643.xml"/><Relationship Id="rId181" Type="http://schemas.openxmlformats.org/officeDocument/2006/relationships/image" Target="../media/image645.png"/><Relationship Id="rId216" Type="http://schemas.openxmlformats.org/officeDocument/2006/relationships/customXml" Target="../ink/ink671.xml"/><Relationship Id="rId237" Type="http://schemas.openxmlformats.org/officeDocument/2006/relationships/image" Target="../media/image673.png"/><Relationship Id="rId258" Type="http://schemas.openxmlformats.org/officeDocument/2006/relationships/customXml" Target="../ink/ink692.xml"/><Relationship Id="rId279" Type="http://schemas.openxmlformats.org/officeDocument/2006/relationships/customXml" Target="../ink/ink703.xml"/><Relationship Id="rId22" Type="http://schemas.openxmlformats.org/officeDocument/2006/relationships/customXml" Target="../ink/ink574.xml"/><Relationship Id="rId43" Type="http://schemas.openxmlformats.org/officeDocument/2006/relationships/image" Target="../media/image577.png"/><Relationship Id="rId64" Type="http://schemas.openxmlformats.org/officeDocument/2006/relationships/customXml" Target="../ink/ink595.xml"/><Relationship Id="rId118" Type="http://schemas.openxmlformats.org/officeDocument/2006/relationships/customXml" Target="../ink/ink622.xml"/><Relationship Id="rId139" Type="http://schemas.openxmlformats.org/officeDocument/2006/relationships/image" Target="../media/image624.png"/><Relationship Id="rId290" Type="http://schemas.openxmlformats.org/officeDocument/2006/relationships/image" Target="../media/image699.png"/><Relationship Id="rId304" Type="http://schemas.openxmlformats.org/officeDocument/2006/relationships/image" Target="../media/image706.png"/><Relationship Id="rId325" Type="http://schemas.openxmlformats.org/officeDocument/2006/relationships/customXml" Target="../ink/ink726.xml"/><Relationship Id="rId346" Type="http://schemas.openxmlformats.org/officeDocument/2006/relationships/image" Target="../media/image727.png"/><Relationship Id="rId85" Type="http://schemas.openxmlformats.org/officeDocument/2006/relationships/image" Target="../media/image598.png"/><Relationship Id="rId150" Type="http://schemas.openxmlformats.org/officeDocument/2006/relationships/customXml" Target="../ink/ink638.xml"/><Relationship Id="rId171" Type="http://schemas.openxmlformats.org/officeDocument/2006/relationships/image" Target="../media/image640.png"/><Relationship Id="rId192" Type="http://schemas.openxmlformats.org/officeDocument/2006/relationships/customXml" Target="../ink/ink659.xml"/><Relationship Id="rId206" Type="http://schemas.openxmlformats.org/officeDocument/2006/relationships/customXml" Target="../ink/ink666.xml"/><Relationship Id="rId227" Type="http://schemas.openxmlformats.org/officeDocument/2006/relationships/image" Target="../media/image668.png"/><Relationship Id="rId248" Type="http://schemas.openxmlformats.org/officeDocument/2006/relationships/customXml" Target="../ink/ink687.xml"/><Relationship Id="rId269" Type="http://schemas.openxmlformats.org/officeDocument/2006/relationships/customXml" Target="../ink/ink698.xml"/><Relationship Id="rId12" Type="http://schemas.openxmlformats.org/officeDocument/2006/relationships/customXml" Target="../ink/ink569.xml"/><Relationship Id="rId33" Type="http://schemas.openxmlformats.org/officeDocument/2006/relationships/image" Target="../media/image572.png"/><Relationship Id="rId108" Type="http://schemas.openxmlformats.org/officeDocument/2006/relationships/customXml" Target="../ink/ink617.xml"/><Relationship Id="rId129" Type="http://schemas.openxmlformats.org/officeDocument/2006/relationships/image" Target="../media/image619.png"/><Relationship Id="rId280" Type="http://schemas.openxmlformats.org/officeDocument/2006/relationships/image" Target="../media/image694.png"/><Relationship Id="rId315" Type="http://schemas.openxmlformats.org/officeDocument/2006/relationships/customXml" Target="../ink/ink721.xml"/><Relationship Id="rId336" Type="http://schemas.openxmlformats.org/officeDocument/2006/relationships/image" Target="../media/image722.png"/><Relationship Id="rId357" Type="http://schemas.openxmlformats.org/officeDocument/2006/relationships/image" Target="../media/image732.png"/><Relationship Id="rId54" Type="http://schemas.openxmlformats.org/officeDocument/2006/relationships/customXml" Target="../ink/ink590.xml"/><Relationship Id="rId75" Type="http://schemas.openxmlformats.org/officeDocument/2006/relationships/image" Target="../media/image593.png"/><Relationship Id="rId96" Type="http://schemas.openxmlformats.org/officeDocument/2006/relationships/customXml" Target="../ink/ink611.xml"/><Relationship Id="rId140" Type="http://schemas.openxmlformats.org/officeDocument/2006/relationships/customXml" Target="../ink/ink633.xml"/><Relationship Id="rId161" Type="http://schemas.openxmlformats.org/officeDocument/2006/relationships/image" Target="../media/image635.png"/><Relationship Id="rId182" Type="http://schemas.openxmlformats.org/officeDocument/2006/relationships/customXml" Target="../ink/ink654.xml"/><Relationship Id="rId217" Type="http://schemas.openxmlformats.org/officeDocument/2006/relationships/image" Target="../media/image663.png"/><Relationship Id="rId6" Type="http://schemas.openxmlformats.org/officeDocument/2006/relationships/customXml" Target="../ink/ink566.xml"/><Relationship Id="rId238" Type="http://schemas.openxmlformats.org/officeDocument/2006/relationships/customXml" Target="../ink/ink682.xml"/><Relationship Id="rId259" Type="http://schemas.openxmlformats.org/officeDocument/2006/relationships/image" Target="../media/image684.png"/><Relationship Id="rId23" Type="http://schemas.openxmlformats.org/officeDocument/2006/relationships/image" Target="../media/image567.png"/><Relationship Id="rId119" Type="http://schemas.openxmlformats.org/officeDocument/2006/relationships/image" Target="../media/image614.png"/><Relationship Id="rId270" Type="http://schemas.openxmlformats.org/officeDocument/2006/relationships/image" Target="../media/image689.png"/><Relationship Id="rId291" Type="http://schemas.openxmlformats.org/officeDocument/2006/relationships/customXml" Target="../ink/ink709.xml"/><Relationship Id="rId305" Type="http://schemas.openxmlformats.org/officeDocument/2006/relationships/customXml" Target="../ink/ink716.xml"/><Relationship Id="rId326" Type="http://schemas.openxmlformats.org/officeDocument/2006/relationships/image" Target="../media/image717.png"/><Relationship Id="rId347" Type="http://schemas.openxmlformats.org/officeDocument/2006/relationships/customXml" Target="../ink/ink737.xml"/><Relationship Id="rId44" Type="http://schemas.openxmlformats.org/officeDocument/2006/relationships/customXml" Target="../ink/ink585.xml"/><Relationship Id="rId65" Type="http://schemas.openxmlformats.org/officeDocument/2006/relationships/image" Target="../media/image588.png"/><Relationship Id="rId86" Type="http://schemas.openxmlformats.org/officeDocument/2006/relationships/customXml" Target="../ink/ink606.xml"/><Relationship Id="rId130" Type="http://schemas.openxmlformats.org/officeDocument/2006/relationships/customXml" Target="../ink/ink628.xml"/><Relationship Id="rId151" Type="http://schemas.openxmlformats.org/officeDocument/2006/relationships/image" Target="../media/image630.png"/><Relationship Id="rId172" Type="http://schemas.openxmlformats.org/officeDocument/2006/relationships/customXml" Target="../ink/ink649.xml"/><Relationship Id="rId193" Type="http://schemas.openxmlformats.org/officeDocument/2006/relationships/image" Target="../media/image651.png"/><Relationship Id="rId207" Type="http://schemas.openxmlformats.org/officeDocument/2006/relationships/image" Target="../media/image658.png"/><Relationship Id="rId228" Type="http://schemas.openxmlformats.org/officeDocument/2006/relationships/customXml" Target="../ink/ink677.xml"/><Relationship Id="rId249" Type="http://schemas.openxmlformats.org/officeDocument/2006/relationships/image" Target="../media/image679.png"/><Relationship Id="rId13" Type="http://schemas.openxmlformats.org/officeDocument/2006/relationships/image" Target="../media/image562.png"/><Relationship Id="rId109" Type="http://schemas.openxmlformats.org/officeDocument/2006/relationships/image" Target="../media/image609.png"/><Relationship Id="rId260" Type="http://schemas.openxmlformats.org/officeDocument/2006/relationships/customXml" Target="../ink/ink693.xml"/><Relationship Id="rId281" Type="http://schemas.openxmlformats.org/officeDocument/2006/relationships/customXml" Target="../ink/ink704.xml"/><Relationship Id="rId316" Type="http://schemas.openxmlformats.org/officeDocument/2006/relationships/image" Target="../media/image712.png"/><Relationship Id="rId337" Type="http://schemas.openxmlformats.org/officeDocument/2006/relationships/customXml" Target="../ink/ink732.xml"/><Relationship Id="rId34" Type="http://schemas.openxmlformats.org/officeDocument/2006/relationships/customXml" Target="../ink/ink580.xml"/><Relationship Id="rId55" Type="http://schemas.openxmlformats.org/officeDocument/2006/relationships/image" Target="../media/image583.png"/><Relationship Id="rId76" Type="http://schemas.openxmlformats.org/officeDocument/2006/relationships/customXml" Target="../ink/ink601.xml"/><Relationship Id="rId97" Type="http://schemas.openxmlformats.org/officeDocument/2006/relationships/image" Target="../media/image604.png"/><Relationship Id="rId120" Type="http://schemas.openxmlformats.org/officeDocument/2006/relationships/customXml" Target="../ink/ink623.xml"/><Relationship Id="rId141" Type="http://schemas.openxmlformats.org/officeDocument/2006/relationships/image" Target="../media/image625.png"/><Relationship Id="rId7" Type="http://schemas.openxmlformats.org/officeDocument/2006/relationships/image" Target="../media/image559.png"/><Relationship Id="rId162" Type="http://schemas.openxmlformats.org/officeDocument/2006/relationships/customXml" Target="../ink/ink644.xml"/><Relationship Id="rId183" Type="http://schemas.openxmlformats.org/officeDocument/2006/relationships/image" Target="../media/image646.png"/><Relationship Id="rId218" Type="http://schemas.openxmlformats.org/officeDocument/2006/relationships/customXml" Target="../ink/ink672.xml"/><Relationship Id="rId239" Type="http://schemas.openxmlformats.org/officeDocument/2006/relationships/image" Target="../media/image674.png"/><Relationship Id="rId250" Type="http://schemas.openxmlformats.org/officeDocument/2006/relationships/customXml" Target="../ink/ink688.xml"/><Relationship Id="rId271" Type="http://schemas.openxmlformats.org/officeDocument/2006/relationships/customXml" Target="../ink/ink699.xml"/><Relationship Id="rId292" Type="http://schemas.openxmlformats.org/officeDocument/2006/relationships/image" Target="../media/image700.png"/><Relationship Id="rId306" Type="http://schemas.openxmlformats.org/officeDocument/2006/relationships/image" Target="../media/image707.png"/><Relationship Id="rId24" Type="http://schemas.openxmlformats.org/officeDocument/2006/relationships/customXml" Target="../ink/ink575.xml"/><Relationship Id="rId45" Type="http://schemas.openxmlformats.org/officeDocument/2006/relationships/image" Target="../media/image578.png"/><Relationship Id="rId66" Type="http://schemas.openxmlformats.org/officeDocument/2006/relationships/customXml" Target="../ink/ink596.xml"/><Relationship Id="rId87" Type="http://schemas.openxmlformats.org/officeDocument/2006/relationships/image" Target="../media/image599.png"/><Relationship Id="rId110" Type="http://schemas.openxmlformats.org/officeDocument/2006/relationships/customXml" Target="../ink/ink618.xml"/><Relationship Id="rId131" Type="http://schemas.openxmlformats.org/officeDocument/2006/relationships/image" Target="../media/image620.png"/><Relationship Id="rId327" Type="http://schemas.openxmlformats.org/officeDocument/2006/relationships/customXml" Target="../ink/ink727.xml"/><Relationship Id="rId348" Type="http://schemas.openxmlformats.org/officeDocument/2006/relationships/image" Target="../media/image728.png"/><Relationship Id="rId152" Type="http://schemas.openxmlformats.org/officeDocument/2006/relationships/customXml" Target="../ink/ink639.xml"/><Relationship Id="rId173" Type="http://schemas.openxmlformats.org/officeDocument/2006/relationships/image" Target="../media/image641.png"/><Relationship Id="rId194" Type="http://schemas.openxmlformats.org/officeDocument/2006/relationships/customXml" Target="../ink/ink660.xml"/><Relationship Id="rId208" Type="http://schemas.openxmlformats.org/officeDocument/2006/relationships/customXml" Target="../ink/ink667.xml"/><Relationship Id="rId229" Type="http://schemas.openxmlformats.org/officeDocument/2006/relationships/image" Target="../media/image669.png"/><Relationship Id="rId240" Type="http://schemas.openxmlformats.org/officeDocument/2006/relationships/customXml" Target="../ink/ink683.xml"/><Relationship Id="rId261" Type="http://schemas.openxmlformats.org/officeDocument/2006/relationships/image" Target="../media/image685.png"/><Relationship Id="rId14" Type="http://schemas.openxmlformats.org/officeDocument/2006/relationships/customXml" Target="../ink/ink570.xml"/><Relationship Id="rId35" Type="http://schemas.openxmlformats.org/officeDocument/2006/relationships/image" Target="../media/image573.png"/><Relationship Id="rId56" Type="http://schemas.openxmlformats.org/officeDocument/2006/relationships/customXml" Target="../ink/ink591.xml"/><Relationship Id="rId77" Type="http://schemas.openxmlformats.org/officeDocument/2006/relationships/image" Target="../media/image594.png"/><Relationship Id="rId100" Type="http://schemas.openxmlformats.org/officeDocument/2006/relationships/customXml" Target="../ink/ink613.xml"/><Relationship Id="rId282" Type="http://schemas.openxmlformats.org/officeDocument/2006/relationships/image" Target="../media/image695.png"/><Relationship Id="rId317" Type="http://schemas.openxmlformats.org/officeDocument/2006/relationships/customXml" Target="../ink/ink722.xml"/><Relationship Id="rId338" Type="http://schemas.openxmlformats.org/officeDocument/2006/relationships/image" Target="../media/image723.png"/><Relationship Id="rId8" Type="http://schemas.openxmlformats.org/officeDocument/2006/relationships/customXml" Target="../ink/ink567.xml"/><Relationship Id="rId98" Type="http://schemas.openxmlformats.org/officeDocument/2006/relationships/customXml" Target="../ink/ink612.xml"/><Relationship Id="rId121" Type="http://schemas.openxmlformats.org/officeDocument/2006/relationships/image" Target="../media/image615.png"/><Relationship Id="rId142" Type="http://schemas.openxmlformats.org/officeDocument/2006/relationships/customXml" Target="../ink/ink634.xml"/><Relationship Id="rId163" Type="http://schemas.openxmlformats.org/officeDocument/2006/relationships/image" Target="../media/image636.png"/><Relationship Id="rId184" Type="http://schemas.openxmlformats.org/officeDocument/2006/relationships/customXml" Target="../ink/ink655.xml"/><Relationship Id="rId219" Type="http://schemas.openxmlformats.org/officeDocument/2006/relationships/image" Target="../media/image664.png"/><Relationship Id="rId230" Type="http://schemas.openxmlformats.org/officeDocument/2006/relationships/customXml" Target="../ink/ink678.xml"/><Relationship Id="rId251" Type="http://schemas.openxmlformats.org/officeDocument/2006/relationships/image" Target="../media/image680.png"/><Relationship Id="rId25" Type="http://schemas.openxmlformats.org/officeDocument/2006/relationships/image" Target="../media/image568.png"/><Relationship Id="rId46" Type="http://schemas.openxmlformats.org/officeDocument/2006/relationships/customXml" Target="../ink/ink586.xml"/><Relationship Id="rId67" Type="http://schemas.openxmlformats.org/officeDocument/2006/relationships/image" Target="../media/image589.png"/><Relationship Id="rId272" Type="http://schemas.openxmlformats.org/officeDocument/2006/relationships/image" Target="../media/image690.png"/><Relationship Id="rId293" Type="http://schemas.openxmlformats.org/officeDocument/2006/relationships/customXml" Target="../ink/ink710.xml"/><Relationship Id="rId307" Type="http://schemas.openxmlformats.org/officeDocument/2006/relationships/customXml" Target="../ink/ink717.xml"/><Relationship Id="rId328" Type="http://schemas.openxmlformats.org/officeDocument/2006/relationships/image" Target="../media/image718.png"/><Relationship Id="rId349" Type="http://schemas.openxmlformats.org/officeDocument/2006/relationships/customXml" Target="../ink/ink738.xml"/><Relationship Id="rId88" Type="http://schemas.openxmlformats.org/officeDocument/2006/relationships/customXml" Target="../ink/ink607.xml"/><Relationship Id="rId111" Type="http://schemas.openxmlformats.org/officeDocument/2006/relationships/image" Target="../media/image610.png"/><Relationship Id="rId132" Type="http://schemas.openxmlformats.org/officeDocument/2006/relationships/customXml" Target="../ink/ink629.xml"/><Relationship Id="rId153" Type="http://schemas.openxmlformats.org/officeDocument/2006/relationships/image" Target="../media/image631.png"/><Relationship Id="rId174" Type="http://schemas.openxmlformats.org/officeDocument/2006/relationships/customXml" Target="../ink/ink650.xml"/><Relationship Id="rId195" Type="http://schemas.openxmlformats.org/officeDocument/2006/relationships/image" Target="../media/image652.png"/><Relationship Id="rId209" Type="http://schemas.openxmlformats.org/officeDocument/2006/relationships/image" Target="../media/image659.png"/><Relationship Id="rId190" Type="http://schemas.openxmlformats.org/officeDocument/2006/relationships/customXml" Target="../ink/ink658.xml"/><Relationship Id="rId204" Type="http://schemas.openxmlformats.org/officeDocument/2006/relationships/customXml" Target="../ink/ink665.xml"/><Relationship Id="rId220" Type="http://schemas.openxmlformats.org/officeDocument/2006/relationships/customXml" Target="../ink/ink673.xml"/><Relationship Id="rId225" Type="http://schemas.openxmlformats.org/officeDocument/2006/relationships/image" Target="../media/image667.png"/><Relationship Id="rId241" Type="http://schemas.openxmlformats.org/officeDocument/2006/relationships/image" Target="../media/image675.png"/><Relationship Id="rId246" Type="http://schemas.openxmlformats.org/officeDocument/2006/relationships/customXml" Target="../ink/ink686.xml"/><Relationship Id="rId267" Type="http://schemas.openxmlformats.org/officeDocument/2006/relationships/image" Target="../media/image688.png"/><Relationship Id="rId288" Type="http://schemas.openxmlformats.org/officeDocument/2006/relationships/image" Target="../media/image698.png"/><Relationship Id="rId15" Type="http://schemas.openxmlformats.org/officeDocument/2006/relationships/image" Target="../media/image563.png"/><Relationship Id="rId36" Type="http://schemas.openxmlformats.org/officeDocument/2006/relationships/customXml" Target="../ink/ink581.xml"/><Relationship Id="rId57" Type="http://schemas.openxmlformats.org/officeDocument/2006/relationships/image" Target="../media/image584.png"/><Relationship Id="rId106" Type="http://schemas.openxmlformats.org/officeDocument/2006/relationships/customXml" Target="../ink/ink616.xml"/><Relationship Id="rId127" Type="http://schemas.openxmlformats.org/officeDocument/2006/relationships/image" Target="../media/image618.png"/><Relationship Id="rId262" Type="http://schemas.openxmlformats.org/officeDocument/2006/relationships/customXml" Target="../ink/ink694.xml"/><Relationship Id="rId283" Type="http://schemas.openxmlformats.org/officeDocument/2006/relationships/customXml" Target="../ink/ink705.xml"/><Relationship Id="rId313" Type="http://schemas.openxmlformats.org/officeDocument/2006/relationships/customXml" Target="../ink/ink720.xml"/><Relationship Id="rId318" Type="http://schemas.openxmlformats.org/officeDocument/2006/relationships/image" Target="../media/image713.png"/><Relationship Id="rId339" Type="http://schemas.openxmlformats.org/officeDocument/2006/relationships/customXml" Target="../ink/ink733.xml"/><Relationship Id="rId10" Type="http://schemas.openxmlformats.org/officeDocument/2006/relationships/customXml" Target="../ink/ink568.xml"/><Relationship Id="rId31" Type="http://schemas.openxmlformats.org/officeDocument/2006/relationships/image" Target="../media/image571.png"/><Relationship Id="rId52" Type="http://schemas.openxmlformats.org/officeDocument/2006/relationships/customXml" Target="../ink/ink589.xml"/><Relationship Id="rId73" Type="http://schemas.openxmlformats.org/officeDocument/2006/relationships/image" Target="../media/image592.png"/><Relationship Id="rId78" Type="http://schemas.openxmlformats.org/officeDocument/2006/relationships/customXml" Target="../ink/ink602.xml"/><Relationship Id="rId94" Type="http://schemas.openxmlformats.org/officeDocument/2006/relationships/customXml" Target="../ink/ink610.xml"/><Relationship Id="rId99" Type="http://schemas.openxmlformats.org/officeDocument/2006/relationships/image" Target="../media/image605.png"/><Relationship Id="rId101" Type="http://schemas.openxmlformats.org/officeDocument/2006/relationships/image" Target="../media/image10.png"/><Relationship Id="rId122" Type="http://schemas.openxmlformats.org/officeDocument/2006/relationships/customXml" Target="../ink/ink624.xml"/><Relationship Id="rId143" Type="http://schemas.openxmlformats.org/officeDocument/2006/relationships/image" Target="../media/image626.png"/><Relationship Id="rId148" Type="http://schemas.openxmlformats.org/officeDocument/2006/relationships/customXml" Target="../ink/ink637.xml"/><Relationship Id="rId164" Type="http://schemas.openxmlformats.org/officeDocument/2006/relationships/customXml" Target="../ink/ink645.xml"/><Relationship Id="rId169" Type="http://schemas.openxmlformats.org/officeDocument/2006/relationships/image" Target="../media/image639.png"/><Relationship Id="rId185" Type="http://schemas.openxmlformats.org/officeDocument/2006/relationships/image" Target="../media/image647.png"/><Relationship Id="rId334" Type="http://schemas.openxmlformats.org/officeDocument/2006/relationships/image" Target="../media/image721.png"/><Relationship Id="rId350" Type="http://schemas.openxmlformats.org/officeDocument/2006/relationships/customXml" Target="../ink/ink739.xml"/><Relationship Id="rId355" Type="http://schemas.openxmlformats.org/officeDocument/2006/relationships/image" Target="../media/image731.png"/><Relationship Id="rId4" Type="http://schemas.openxmlformats.org/officeDocument/2006/relationships/customXml" Target="../ink/ink565.xml"/><Relationship Id="rId9" Type="http://schemas.openxmlformats.org/officeDocument/2006/relationships/image" Target="../media/image560.png"/><Relationship Id="rId180" Type="http://schemas.openxmlformats.org/officeDocument/2006/relationships/customXml" Target="../ink/ink653.xml"/><Relationship Id="rId210" Type="http://schemas.openxmlformats.org/officeDocument/2006/relationships/customXml" Target="../ink/ink668.xml"/><Relationship Id="rId215" Type="http://schemas.openxmlformats.org/officeDocument/2006/relationships/image" Target="../media/image662.png"/><Relationship Id="rId236" Type="http://schemas.openxmlformats.org/officeDocument/2006/relationships/customXml" Target="../ink/ink681.xml"/><Relationship Id="rId257" Type="http://schemas.openxmlformats.org/officeDocument/2006/relationships/image" Target="../media/image683.png"/><Relationship Id="rId278" Type="http://schemas.openxmlformats.org/officeDocument/2006/relationships/image" Target="../media/image693.png"/><Relationship Id="rId26" Type="http://schemas.openxmlformats.org/officeDocument/2006/relationships/customXml" Target="../ink/ink576.xml"/><Relationship Id="rId231" Type="http://schemas.openxmlformats.org/officeDocument/2006/relationships/image" Target="../media/image670.png"/><Relationship Id="rId252" Type="http://schemas.openxmlformats.org/officeDocument/2006/relationships/customXml" Target="../ink/ink689.xml"/><Relationship Id="rId273" Type="http://schemas.openxmlformats.org/officeDocument/2006/relationships/customXml" Target="../ink/ink700.xml"/><Relationship Id="rId294" Type="http://schemas.openxmlformats.org/officeDocument/2006/relationships/image" Target="../media/image701.png"/><Relationship Id="rId308" Type="http://schemas.openxmlformats.org/officeDocument/2006/relationships/image" Target="../media/image708.png"/><Relationship Id="rId329" Type="http://schemas.openxmlformats.org/officeDocument/2006/relationships/customXml" Target="../ink/ink728.xml"/><Relationship Id="rId47" Type="http://schemas.openxmlformats.org/officeDocument/2006/relationships/image" Target="../media/image579.png"/><Relationship Id="rId68" Type="http://schemas.openxmlformats.org/officeDocument/2006/relationships/customXml" Target="../ink/ink597.xml"/><Relationship Id="rId89" Type="http://schemas.openxmlformats.org/officeDocument/2006/relationships/image" Target="../media/image600.png"/><Relationship Id="rId112" Type="http://schemas.openxmlformats.org/officeDocument/2006/relationships/customXml" Target="../ink/ink619.xml"/><Relationship Id="rId133" Type="http://schemas.openxmlformats.org/officeDocument/2006/relationships/image" Target="../media/image621.png"/><Relationship Id="rId154" Type="http://schemas.openxmlformats.org/officeDocument/2006/relationships/customXml" Target="../ink/ink640.xml"/><Relationship Id="rId175" Type="http://schemas.openxmlformats.org/officeDocument/2006/relationships/image" Target="../media/image642.png"/><Relationship Id="rId340" Type="http://schemas.openxmlformats.org/officeDocument/2006/relationships/image" Target="../media/image724.png"/><Relationship Id="rId196" Type="http://schemas.openxmlformats.org/officeDocument/2006/relationships/customXml" Target="../ink/ink661.xml"/><Relationship Id="rId200" Type="http://schemas.openxmlformats.org/officeDocument/2006/relationships/customXml" Target="../ink/ink663.xml"/><Relationship Id="rId16" Type="http://schemas.openxmlformats.org/officeDocument/2006/relationships/customXml" Target="../ink/ink571.xml"/><Relationship Id="rId221" Type="http://schemas.openxmlformats.org/officeDocument/2006/relationships/image" Target="../media/image665.png"/><Relationship Id="rId242" Type="http://schemas.openxmlformats.org/officeDocument/2006/relationships/customXml" Target="../ink/ink684.xml"/><Relationship Id="rId263" Type="http://schemas.openxmlformats.org/officeDocument/2006/relationships/image" Target="../media/image686.png"/><Relationship Id="rId284" Type="http://schemas.openxmlformats.org/officeDocument/2006/relationships/image" Target="../media/image696.png"/><Relationship Id="rId319" Type="http://schemas.openxmlformats.org/officeDocument/2006/relationships/customXml" Target="../ink/ink723.xml"/><Relationship Id="rId37" Type="http://schemas.openxmlformats.org/officeDocument/2006/relationships/image" Target="../media/image574.png"/><Relationship Id="rId58" Type="http://schemas.openxmlformats.org/officeDocument/2006/relationships/customXml" Target="../ink/ink592.xml"/><Relationship Id="rId79" Type="http://schemas.openxmlformats.org/officeDocument/2006/relationships/image" Target="../media/image595.png"/><Relationship Id="rId102" Type="http://schemas.openxmlformats.org/officeDocument/2006/relationships/customXml" Target="../ink/ink614.xml"/><Relationship Id="rId123" Type="http://schemas.openxmlformats.org/officeDocument/2006/relationships/image" Target="../media/image616.png"/><Relationship Id="rId144" Type="http://schemas.openxmlformats.org/officeDocument/2006/relationships/customXml" Target="../ink/ink635.xml"/><Relationship Id="rId330" Type="http://schemas.openxmlformats.org/officeDocument/2006/relationships/image" Target="../media/image719.png"/><Relationship Id="rId90" Type="http://schemas.openxmlformats.org/officeDocument/2006/relationships/customXml" Target="../ink/ink608.xml"/><Relationship Id="rId165" Type="http://schemas.openxmlformats.org/officeDocument/2006/relationships/image" Target="../media/image637.png"/><Relationship Id="rId186" Type="http://schemas.openxmlformats.org/officeDocument/2006/relationships/customXml" Target="../ink/ink656.xml"/><Relationship Id="rId351" Type="http://schemas.openxmlformats.org/officeDocument/2006/relationships/image" Target="../media/image729.png"/><Relationship Id="rId211" Type="http://schemas.openxmlformats.org/officeDocument/2006/relationships/image" Target="../media/image660.png"/><Relationship Id="rId232" Type="http://schemas.openxmlformats.org/officeDocument/2006/relationships/customXml" Target="../ink/ink679.xml"/><Relationship Id="rId253" Type="http://schemas.openxmlformats.org/officeDocument/2006/relationships/image" Target="../media/image681.png"/><Relationship Id="rId274" Type="http://schemas.openxmlformats.org/officeDocument/2006/relationships/image" Target="../media/image691.png"/><Relationship Id="rId295" Type="http://schemas.openxmlformats.org/officeDocument/2006/relationships/customXml" Target="../ink/ink711.xml"/><Relationship Id="rId309" Type="http://schemas.openxmlformats.org/officeDocument/2006/relationships/customXml" Target="../ink/ink718.xml"/><Relationship Id="rId27" Type="http://schemas.openxmlformats.org/officeDocument/2006/relationships/image" Target="../media/image569.png"/><Relationship Id="rId48" Type="http://schemas.openxmlformats.org/officeDocument/2006/relationships/customXml" Target="../ink/ink587.xml"/><Relationship Id="rId69" Type="http://schemas.openxmlformats.org/officeDocument/2006/relationships/image" Target="../media/image590.png"/><Relationship Id="rId113" Type="http://schemas.openxmlformats.org/officeDocument/2006/relationships/image" Target="../media/image611.png"/><Relationship Id="rId134" Type="http://schemas.openxmlformats.org/officeDocument/2006/relationships/customXml" Target="../ink/ink630.xml"/><Relationship Id="rId320" Type="http://schemas.openxmlformats.org/officeDocument/2006/relationships/image" Target="../media/image714.png"/><Relationship Id="rId80" Type="http://schemas.openxmlformats.org/officeDocument/2006/relationships/customXml" Target="../ink/ink603.xml"/><Relationship Id="rId155" Type="http://schemas.openxmlformats.org/officeDocument/2006/relationships/image" Target="../media/image632.png"/><Relationship Id="rId176" Type="http://schemas.openxmlformats.org/officeDocument/2006/relationships/customXml" Target="../ink/ink651.xml"/><Relationship Id="rId197" Type="http://schemas.openxmlformats.org/officeDocument/2006/relationships/image" Target="../media/image653.png"/><Relationship Id="rId341" Type="http://schemas.openxmlformats.org/officeDocument/2006/relationships/customXml" Target="../ink/ink734.xml"/><Relationship Id="rId201" Type="http://schemas.openxmlformats.org/officeDocument/2006/relationships/image" Target="../media/image655.png"/><Relationship Id="rId222" Type="http://schemas.openxmlformats.org/officeDocument/2006/relationships/customXml" Target="../ink/ink674.xml"/><Relationship Id="rId243" Type="http://schemas.openxmlformats.org/officeDocument/2006/relationships/image" Target="../media/image676.png"/><Relationship Id="rId264" Type="http://schemas.openxmlformats.org/officeDocument/2006/relationships/customXml" Target="../ink/ink695.xml"/><Relationship Id="rId285" Type="http://schemas.openxmlformats.org/officeDocument/2006/relationships/customXml" Target="../ink/ink706.xml"/><Relationship Id="rId17" Type="http://schemas.openxmlformats.org/officeDocument/2006/relationships/image" Target="../media/image564.png"/><Relationship Id="rId38" Type="http://schemas.openxmlformats.org/officeDocument/2006/relationships/customXml" Target="../ink/ink582.xml"/><Relationship Id="rId59" Type="http://schemas.openxmlformats.org/officeDocument/2006/relationships/image" Target="../media/image585.png"/><Relationship Id="rId103" Type="http://schemas.openxmlformats.org/officeDocument/2006/relationships/image" Target="../media/image606.png"/><Relationship Id="rId124" Type="http://schemas.openxmlformats.org/officeDocument/2006/relationships/customXml" Target="../ink/ink625.xml"/><Relationship Id="rId310" Type="http://schemas.openxmlformats.org/officeDocument/2006/relationships/image" Target="../media/image709.png"/><Relationship Id="rId70" Type="http://schemas.openxmlformats.org/officeDocument/2006/relationships/customXml" Target="../ink/ink598.xml"/><Relationship Id="rId91" Type="http://schemas.openxmlformats.org/officeDocument/2006/relationships/image" Target="../media/image601.png"/><Relationship Id="rId145" Type="http://schemas.openxmlformats.org/officeDocument/2006/relationships/image" Target="../media/image627.png"/><Relationship Id="rId166" Type="http://schemas.openxmlformats.org/officeDocument/2006/relationships/customXml" Target="../ink/ink646.xml"/><Relationship Id="rId187" Type="http://schemas.openxmlformats.org/officeDocument/2006/relationships/image" Target="../media/image648.png"/><Relationship Id="rId331" Type="http://schemas.openxmlformats.org/officeDocument/2006/relationships/customXml" Target="../ink/ink729.xml"/><Relationship Id="rId352" Type="http://schemas.openxmlformats.org/officeDocument/2006/relationships/customXml" Target="../ink/ink740.xml"/><Relationship Id="rId1" Type="http://schemas.openxmlformats.org/officeDocument/2006/relationships/slideLayout" Target="../slideLayouts/slideLayout6.xml"/><Relationship Id="rId212" Type="http://schemas.openxmlformats.org/officeDocument/2006/relationships/customXml" Target="../ink/ink669.xml"/><Relationship Id="rId233" Type="http://schemas.openxmlformats.org/officeDocument/2006/relationships/image" Target="../media/image671.png"/><Relationship Id="rId254" Type="http://schemas.openxmlformats.org/officeDocument/2006/relationships/customXml" Target="../ink/ink690.xml"/><Relationship Id="rId28" Type="http://schemas.openxmlformats.org/officeDocument/2006/relationships/customXml" Target="../ink/ink577.xml"/><Relationship Id="rId49" Type="http://schemas.openxmlformats.org/officeDocument/2006/relationships/image" Target="../media/image580.png"/><Relationship Id="rId114" Type="http://schemas.openxmlformats.org/officeDocument/2006/relationships/customXml" Target="../ink/ink620.xml"/><Relationship Id="rId275" Type="http://schemas.openxmlformats.org/officeDocument/2006/relationships/customXml" Target="../ink/ink701.xml"/><Relationship Id="rId296" Type="http://schemas.openxmlformats.org/officeDocument/2006/relationships/image" Target="../media/image702.png"/><Relationship Id="rId300" Type="http://schemas.openxmlformats.org/officeDocument/2006/relationships/image" Target="../media/image704.png"/><Relationship Id="rId60" Type="http://schemas.openxmlformats.org/officeDocument/2006/relationships/customXml" Target="../ink/ink593.xml"/><Relationship Id="rId81" Type="http://schemas.openxmlformats.org/officeDocument/2006/relationships/image" Target="../media/image596.png"/><Relationship Id="rId135" Type="http://schemas.openxmlformats.org/officeDocument/2006/relationships/image" Target="../media/image622.png"/><Relationship Id="rId156" Type="http://schemas.openxmlformats.org/officeDocument/2006/relationships/customXml" Target="../ink/ink641.xml"/><Relationship Id="rId177" Type="http://schemas.openxmlformats.org/officeDocument/2006/relationships/image" Target="../media/image643.png"/><Relationship Id="rId198" Type="http://schemas.openxmlformats.org/officeDocument/2006/relationships/customXml" Target="../ink/ink662.xml"/><Relationship Id="rId321" Type="http://schemas.openxmlformats.org/officeDocument/2006/relationships/customXml" Target="../ink/ink724.xml"/><Relationship Id="rId342" Type="http://schemas.openxmlformats.org/officeDocument/2006/relationships/image" Target="../media/image725.png"/><Relationship Id="rId202" Type="http://schemas.openxmlformats.org/officeDocument/2006/relationships/customXml" Target="../ink/ink664.xml"/><Relationship Id="rId223" Type="http://schemas.openxmlformats.org/officeDocument/2006/relationships/image" Target="../media/image666.png"/><Relationship Id="rId244" Type="http://schemas.openxmlformats.org/officeDocument/2006/relationships/customXml" Target="../ink/ink685.xml"/><Relationship Id="rId18" Type="http://schemas.openxmlformats.org/officeDocument/2006/relationships/customXml" Target="../ink/ink572.xml"/><Relationship Id="rId39" Type="http://schemas.openxmlformats.org/officeDocument/2006/relationships/image" Target="../media/image575.png"/><Relationship Id="rId265" Type="http://schemas.openxmlformats.org/officeDocument/2006/relationships/image" Target="../media/image687.png"/><Relationship Id="rId286" Type="http://schemas.openxmlformats.org/officeDocument/2006/relationships/image" Target="../media/image697.png"/><Relationship Id="rId50" Type="http://schemas.openxmlformats.org/officeDocument/2006/relationships/customXml" Target="../ink/ink588.xml"/><Relationship Id="rId104" Type="http://schemas.openxmlformats.org/officeDocument/2006/relationships/customXml" Target="../ink/ink615.xml"/><Relationship Id="rId125" Type="http://schemas.openxmlformats.org/officeDocument/2006/relationships/image" Target="../media/image617.png"/><Relationship Id="rId146" Type="http://schemas.openxmlformats.org/officeDocument/2006/relationships/customXml" Target="../ink/ink636.xml"/><Relationship Id="rId167" Type="http://schemas.openxmlformats.org/officeDocument/2006/relationships/image" Target="../media/image638.png"/><Relationship Id="rId188" Type="http://schemas.openxmlformats.org/officeDocument/2006/relationships/customXml" Target="../ink/ink657.xml"/><Relationship Id="rId311" Type="http://schemas.openxmlformats.org/officeDocument/2006/relationships/customXml" Target="../ink/ink719.xml"/><Relationship Id="rId332" Type="http://schemas.openxmlformats.org/officeDocument/2006/relationships/image" Target="../media/image720.png"/><Relationship Id="rId353" Type="http://schemas.openxmlformats.org/officeDocument/2006/relationships/image" Target="../media/image730.png"/><Relationship Id="rId71" Type="http://schemas.openxmlformats.org/officeDocument/2006/relationships/image" Target="../media/image591.png"/><Relationship Id="rId92" Type="http://schemas.openxmlformats.org/officeDocument/2006/relationships/customXml" Target="../ink/ink609.xml"/><Relationship Id="rId213" Type="http://schemas.openxmlformats.org/officeDocument/2006/relationships/image" Target="../media/image661.png"/><Relationship Id="rId234" Type="http://schemas.openxmlformats.org/officeDocument/2006/relationships/customXml" Target="../ink/ink680.xml"/><Relationship Id="rId2" Type="http://schemas.openxmlformats.org/officeDocument/2006/relationships/customXml" Target="../ink/ink564.xml"/><Relationship Id="rId29" Type="http://schemas.openxmlformats.org/officeDocument/2006/relationships/image" Target="../media/image570.png"/><Relationship Id="rId255" Type="http://schemas.openxmlformats.org/officeDocument/2006/relationships/image" Target="../media/image682.png"/><Relationship Id="rId276" Type="http://schemas.openxmlformats.org/officeDocument/2006/relationships/image" Target="../media/image692.png"/><Relationship Id="rId297" Type="http://schemas.openxmlformats.org/officeDocument/2006/relationships/customXml" Target="../ink/ink712.xml"/><Relationship Id="rId40" Type="http://schemas.openxmlformats.org/officeDocument/2006/relationships/customXml" Target="../ink/ink583.xml"/><Relationship Id="rId115" Type="http://schemas.openxmlformats.org/officeDocument/2006/relationships/image" Target="../media/image612.png"/><Relationship Id="rId136" Type="http://schemas.openxmlformats.org/officeDocument/2006/relationships/customXml" Target="../ink/ink631.xml"/><Relationship Id="rId157" Type="http://schemas.openxmlformats.org/officeDocument/2006/relationships/image" Target="../media/image633.png"/><Relationship Id="rId178" Type="http://schemas.openxmlformats.org/officeDocument/2006/relationships/customXml" Target="../ink/ink652.xml"/><Relationship Id="rId301" Type="http://schemas.openxmlformats.org/officeDocument/2006/relationships/customXml" Target="../ink/ink714.xml"/><Relationship Id="rId322" Type="http://schemas.openxmlformats.org/officeDocument/2006/relationships/image" Target="../media/image715.png"/><Relationship Id="rId343" Type="http://schemas.openxmlformats.org/officeDocument/2006/relationships/customXml" Target="../ink/ink735.xml"/><Relationship Id="rId61" Type="http://schemas.openxmlformats.org/officeDocument/2006/relationships/image" Target="../media/image586.png"/><Relationship Id="rId82" Type="http://schemas.openxmlformats.org/officeDocument/2006/relationships/customXml" Target="../ink/ink604.xml"/><Relationship Id="rId199" Type="http://schemas.openxmlformats.org/officeDocument/2006/relationships/image" Target="../media/image654.png"/><Relationship Id="rId203" Type="http://schemas.openxmlformats.org/officeDocument/2006/relationships/image" Target="../media/image656.png"/><Relationship Id="rId19" Type="http://schemas.openxmlformats.org/officeDocument/2006/relationships/image" Target="../media/image565.png"/><Relationship Id="rId224" Type="http://schemas.openxmlformats.org/officeDocument/2006/relationships/customXml" Target="../ink/ink675.xml"/><Relationship Id="rId245" Type="http://schemas.openxmlformats.org/officeDocument/2006/relationships/image" Target="../media/image677.png"/><Relationship Id="rId266" Type="http://schemas.openxmlformats.org/officeDocument/2006/relationships/customXml" Target="../ink/ink696.xml"/><Relationship Id="rId287" Type="http://schemas.openxmlformats.org/officeDocument/2006/relationships/customXml" Target="../ink/ink707.xml"/><Relationship Id="rId30" Type="http://schemas.openxmlformats.org/officeDocument/2006/relationships/customXml" Target="../ink/ink578.xml"/><Relationship Id="rId105" Type="http://schemas.openxmlformats.org/officeDocument/2006/relationships/image" Target="../media/image607.png"/><Relationship Id="rId126" Type="http://schemas.openxmlformats.org/officeDocument/2006/relationships/customXml" Target="../ink/ink626.xml"/><Relationship Id="rId147" Type="http://schemas.openxmlformats.org/officeDocument/2006/relationships/image" Target="../media/image628.png"/><Relationship Id="rId168" Type="http://schemas.openxmlformats.org/officeDocument/2006/relationships/customXml" Target="../ink/ink647.xml"/><Relationship Id="rId312" Type="http://schemas.openxmlformats.org/officeDocument/2006/relationships/image" Target="../media/image710.png"/><Relationship Id="rId333" Type="http://schemas.openxmlformats.org/officeDocument/2006/relationships/customXml" Target="../ink/ink730.xml"/><Relationship Id="rId354" Type="http://schemas.openxmlformats.org/officeDocument/2006/relationships/customXml" Target="../ink/ink741.xml"/><Relationship Id="rId51" Type="http://schemas.openxmlformats.org/officeDocument/2006/relationships/image" Target="../media/image581.png"/><Relationship Id="rId72" Type="http://schemas.openxmlformats.org/officeDocument/2006/relationships/customXml" Target="../ink/ink599.xml"/><Relationship Id="rId93" Type="http://schemas.openxmlformats.org/officeDocument/2006/relationships/image" Target="../media/image602.png"/><Relationship Id="rId189" Type="http://schemas.openxmlformats.org/officeDocument/2006/relationships/image" Target="../media/image649.png"/><Relationship Id="rId3" Type="http://schemas.openxmlformats.org/officeDocument/2006/relationships/image" Target="../media/image557.png"/><Relationship Id="rId214" Type="http://schemas.openxmlformats.org/officeDocument/2006/relationships/customXml" Target="../ink/ink670.xml"/><Relationship Id="rId235" Type="http://schemas.openxmlformats.org/officeDocument/2006/relationships/image" Target="../media/image672.png"/><Relationship Id="rId256" Type="http://schemas.openxmlformats.org/officeDocument/2006/relationships/customXml" Target="../ink/ink691.xml"/><Relationship Id="rId277" Type="http://schemas.openxmlformats.org/officeDocument/2006/relationships/customXml" Target="../ink/ink702.xml"/><Relationship Id="rId298" Type="http://schemas.openxmlformats.org/officeDocument/2006/relationships/image" Target="../media/image703.png"/><Relationship Id="rId116" Type="http://schemas.openxmlformats.org/officeDocument/2006/relationships/customXml" Target="../ink/ink621.xml"/><Relationship Id="rId137" Type="http://schemas.openxmlformats.org/officeDocument/2006/relationships/image" Target="../media/image623.png"/><Relationship Id="rId158" Type="http://schemas.openxmlformats.org/officeDocument/2006/relationships/customXml" Target="../ink/ink642.xml"/><Relationship Id="rId302" Type="http://schemas.openxmlformats.org/officeDocument/2006/relationships/image" Target="../media/image705.png"/><Relationship Id="rId323" Type="http://schemas.openxmlformats.org/officeDocument/2006/relationships/customXml" Target="../ink/ink725.xml"/><Relationship Id="rId344" Type="http://schemas.openxmlformats.org/officeDocument/2006/relationships/image" Target="../media/image726.png"/><Relationship Id="rId20" Type="http://schemas.openxmlformats.org/officeDocument/2006/relationships/customXml" Target="../ink/ink573.xml"/><Relationship Id="rId41" Type="http://schemas.openxmlformats.org/officeDocument/2006/relationships/image" Target="../media/image576.png"/><Relationship Id="rId62" Type="http://schemas.openxmlformats.org/officeDocument/2006/relationships/customXml" Target="../ink/ink594.xml"/><Relationship Id="rId83" Type="http://schemas.openxmlformats.org/officeDocument/2006/relationships/image" Target="../media/image597.png"/><Relationship Id="rId179" Type="http://schemas.openxmlformats.org/officeDocument/2006/relationships/image" Target="../media/image644.png"/></Relationships>
</file>

<file path=ppt/slides/_rels/slide11.xml.rels><?xml version="1.0" encoding="UTF-8" standalone="yes"?>
<Relationships xmlns="http://schemas.openxmlformats.org/package/2006/relationships"><Relationship Id="rId117" Type="http://schemas.openxmlformats.org/officeDocument/2006/relationships/image" Target="../media/image789.png"/><Relationship Id="rId299" Type="http://schemas.openxmlformats.org/officeDocument/2006/relationships/customXml" Target="../ink/ink892.xml"/><Relationship Id="rId303" Type="http://schemas.openxmlformats.org/officeDocument/2006/relationships/customXml" Target="../ink/ink894.xml"/><Relationship Id="rId21" Type="http://schemas.openxmlformats.org/officeDocument/2006/relationships/image" Target="../media/image741.png"/><Relationship Id="rId42" Type="http://schemas.openxmlformats.org/officeDocument/2006/relationships/customXml" Target="../ink/ink763.xml"/><Relationship Id="rId63" Type="http://schemas.openxmlformats.org/officeDocument/2006/relationships/image" Target="../media/image762.png"/><Relationship Id="rId84" Type="http://schemas.openxmlformats.org/officeDocument/2006/relationships/customXml" Target="../ink/ink784.xml"/><Relationship Id="rId138" Type="http://schemas.openxmlformats.org/officeDocument/2006/relationships/customXml" Target="../ink/ink811.xml"/><Relationship Id="rId159" Type="http://schemas.openxmlformats.org/officeDocument/2006/relationships/customXml" Target="../ink/ink822.xml"/><Relationship Id="rId324" Type="http://schemas.openxmlformats.org/officeDocument/2006/relationships/customXml" Target="../ink/ink905.xml"/><Relationship Id="rId170" Type="http://schemas.openxmlformats.org/officeDocument/2006/relationships/image" Target="../media/image815.png"/><Relationship Id="rId191" Type="http://schemas.openxmlformats.org/officeDocument/2006/relationships/customXml" Target="../ink/ink838.xml"/><Relationship Id="rId205" Type="http://schemas.openxmlformats.org/officeDocument/2006/relationships/customXml" Target="../ink/ink845.xml"/><Relationship Id="rId226" Type="http://schemas.openxmlformats.org/officeDocument/2006/relationships/image" Target="../media/image843.png"/><Relationship Id="rId247" Type="http://schemas.openxmlformats.org/officeDocument/2006/relationships/customXml" Target="../ink/ink866.xml"/><Relationship Id="rId107" Type="http://schemas.openxmlformats.org/officeDocument/2006/relationships/image" Target="../media/image784.png"/><Relationship Id="rId268" Type="http://schemas.openxmlformats.org/officeDocument/2006/relationships/image" Target="../media/image864.png"/><Relationship Id="rId289" Type="http://schemas.openxmlformats.org/officeDocument/2006/relationships/customXml" Target="../ink/ink887.xml"/><Relationship Id="rId11" Type="http://schemas.openxmlformats.org/officeDocument/2006/relationships/image" Target="../media/image736.png"/><Relationship Id="rId32" Type="http://schemas.openxmlformats.org/officeDocument/2006/relationships/customXml" Target="../ink/ink758.xml"/><Relationship Id="rId53" Type="http://schemas.openxmlformats.org/officeDocument/2006/relationships/image" Target="../media/image757.png"/><Relationship Id="rId74" Type="http://schemas.openxmlformats.org/officeDocument/2006/relationships/customXml" Target="../ink/ink779.xml"/><Relationship Id="rId128" Type="http://schemas.openxmlformats.org/officeDocument/2006/relationships/customXml" Target="../ink/ink806.xml"/><Relationship Id="rId149" Type="http://schemas.openxmlformats.org/officeDocument/2006/relationships/customXml" Target="../ink/ink817.xml"/><Relationship Id="rId314" Type="http://schemas.openxmlformats.org/officeDocument/2006/relationships/customXml" Target="../ink/ink900.xml"/><Relationship Id="rId5" Type="http://schemas.openxmlformats.org/officeDocument/2006/relationships/image" Target="../media/image733.png"/><Relationship Id="rId95" Type="http://schemas.openxmlformats.org/officeDocument/2006/relationships/image" Target="../media/image778.png"/><Relationship Id="rId160" Type="http://schemas.openxmlformats.org/officeDocument/2006/relationships/image" Target="../media/image810.png"/><Relationship Id="rId181" Type="http://schemas.openxmlformats.org/officeDocument/2006/relationships/customXml" Target="../ink/ink833.xml"/><Relationship Id="rId216" Type="http://schemas.openxmlformats.org/officeDocument/2006/relationships/image" Target="../media/image838.png"/><Relationship Id="rId237" Type="http://schemas.openxmlformats.org/officeDocument/2006/relationships/customXml" Target="../ink/ink861.xml"/><Relationship Id="rId258" Type="http://schemas.openxmlformats.org/officeDocument/2006/relationships/image" Target="../media/image859.png"/><Relationship Id="rId279" Type="http://schemas.openxmlformats.org/officeDocument/2006/relationships/customXml" Target="../ink/ink882.xml"/><Relationship Id="rId22" Type="http://schemas.openxmlformats.org/officeDocument/2006/relationships/customXml" Target="../ink/ink753.xml"/><Relationship Id="rId43" Type="http://schemas.openxmlformats.org/officeDocument/2006/relationships/image" Target="../media/image752.png"/><Relationship Id="rId64" Type="http://schemas.openxmlformats.org/officeDocument/2006/relationships/customXml" Target="../ink/ink774.xml"/><Relationship Id="rId118" Type="http://schemas.openxmlformats.org/officeDocument/2006/relationships/customXml" Target="../ink/ink801.xml"/><Relationship Id="rId139" Type="http://schemas.openxmlformats.org/officeDocument/2006/relationships/customXml" Target="../ink/ink812.xml"/><Relationship Id="rId290" Type="http://schemas.openxmlformats.org/officeDocument/2006/relationships/image" Target="../media/image875.png"/><Relationship Id="rId304" Type="http://schemas.openxmlformats.org/officeDocument/2006/relationships/image" Target="../media/image882.png"/><Relationship Id="rId325" Type="http://schemas.openxmlformats.org/officeDocument/2006/relationships/image" Target="../media/image892.png"/><Relationship Id="rId85" Type="http://schemas.openxmlformats.org/officeDocument/2006/relationships/image" Target="../media/image773.png"/><Relationship Id="rId150" Type="http://schemas.openxmlformats.org/officeDocument/2006/relationships/image" Target="../media/image805.png"/><Relationship Id="rId171" Type="http://schemas.openxmlformats.org/officeDocument/2006/relationships/customXml" Target="../ink/ink828.xml"/><Relationship Id="rId192" Type="http://schemas.openxmlformats.org/officeDocument/2006/relationships/image" Target="../media/image826.png"/><Relationship Id="rId206" Type="http://schemas.openxmlformats.org/officeDocument/2006/relationships/image" Target="../media/image833.png"/><Relationship Id="rId227" Type="http://schemas.openxmlformats.org/officeDocument/2006/relationships/customXml" Target="../ink/ink856.xml"/><Relationship Id="rId248" Type="http://schemas.openxmlformats.org/officeDocument/2006/relationships/image" Target="../media/image854.png"/><Relationship Id="rId269" Type="http://schemas.openxmlformats.org/officeDocument/2006/relationships/customXml" Target="../ink/ink877.xml"/><Relationship Id="rId12" Type="http://schemas.openxmlformats.org/officeDocument/2006/relationships/customXml" Target="../ink/ink748.xml"/><Relationship Id="rId33" Type="http://schemas.openxmlformats.org/officeDocument/2006/relationships/image" Target="../media/image747.png"/><Relationship Id="rId108" Type="http://schemas.openxmlformats.org/officeDocument/2006/relationships/customXml" Target="../ink/ink796.xml"/><Relationship Id="rId129" Type="http://schemas.openxmlformats.org/officeDocument/2006/relationships/image" Target="../media/image795.png"/><Relationship Id="rId280" Type="http://schemas.openxmlformats.org/officeDocument/2006/relationships/image" Target="../media/image870.png"/><Relationship Id="rId315" Type="http://schemas.openxmlformats.org/officeDocument/2006/relationships/image" Target="../media/image887.png"/><Relationship Id="rId54" Type="http://schemas.openxmlformats.org/officeDocument/2006/relationships/customXml" Target="../ink/ink769.xml"/><Relationship Id="rId75" Type="http://schemas.openxmlformats.org/officeDocument/2006/relationships/image" Target="../media/image768.png"/><Relationship Id="rId96" Type="http://schemas.openxmlformats.org/officeDocument/2006/relationships/customXml" Target="../ink/ink790.xml"/><Relationship Id="rId140" Type="http://schemas.openxmlformats.org/officeDocument/2006/relationships/image" Target="../media/image800.png"/><Relationship Id="rId161" Type="http://schemas.openxmlformats.org/officeDocument/2006/relationships/customXml" Target="../ink/ink823.xml"/><Relationship Id="rId182" Type="http://schemas.openxmlformats.org/officeDocument/2006/relationships/image" Target="../media/image821.png"/><Relationship Id="rId217" Type="http://schemas.openxmlformats.org/officeDocument/2006/relationships/customXml" Target="../ink/ink851.xml"/><Relationship Id="rId6" Type="http://schemas.openxmlformats.org/officeDocument/2006/relationships/customXml" Target="../ink/ink745.xml"/><Relationship Id="rId238" Type="http://schemas.openxmlformats.org/officeDocument/2006/relationships/image" Target="../media/image849.png"/><Relationship Id="rId259" Type="http://schemas.openxmlformats.org/officeDocument/2006/relationships/customXml" Target="../ink/ink872.xml"/><Relationship Id="rId23" Type="http://schemas.openxmlformats.org/officeDocument/2006/relationships/image" Target="../media/image742.png"/><Relationship Id="rId119" Type="http://schemas.openxmlformats.org/officeDocument/2006/relationships/image" Target="../media/image790.png"/><Relationship Id="rId270" Type="http://schemas.openxmlformats.org/officeDocument/2006/relationships/image" Target="../media/image865.png"/><Relationship Id="rId291" Type="http://schemas.openxmlformats.org/officeDocument/2006/relationships/customXml" Target="../ink/ink888.xml"/><Relationship Id="rId305" Type="http://schemas.openxmlformats.org/officeDocument/2006/relationships/customXml" Target="../ink/ink895.xml"/><Relationship Id="rId326" Type="http://schemas.openxmlformats.org/officeDocument/2006/relationships/customXml" Target="../ink/ink906.xml"/><Relationship Id="rId44" Type="http://schemas.openxmlformats.org/officeDocument/2006/relationships/customXml" Target="../ink/ink764.xml"/><Relationship Id="rId65" Type="http://schemas.openxmlformats.org/officeDocument/2006/relationships/image" Target="../media/image763.png"/><Relationship Id="rId86" Type="http://schemas.openxmlformats.org/officeDocument/2006/relationships/customXml" Target="../ink/ink785.xml"/><Relationship Id="rId130" Type="http://schemas.openxmlformats.org/officeDocument/2006/relationships/customXml" Target="../ink/ink807.xml"/><Relationship Id="rId151" Type="http://schemas.openxmlformats.org/officeDocument/2006/relationships/customXml" Target="../ink/ink818.xml"/><Relationship Id="rId172" Type="http://schemas.openxmlformats.org/officeDocument/2006/relationships/image" Target="../media/image816.png"/><Relationship Id="rId193" Type="http://schemas.openxmlformats.org/officeDocument/2006/relationships/customXml" Target="../ink/ink839.xml"/><Relationship Id="rId207" Type="http://schemas.openxmlformats.org/officeDocument/2006/relationships/customXml" Target="../ink/ink846.xml"/><Relationship Id="rId228" Type="http://schemas.openxmlformats.org/officeDocument/2006/relationships/image" Target="../media/image844.png"/><Relationship Id="rId249" Type="http://schemas.openxmlformats.org/officeDocument/2006/relationships/customXml" Target="../ink/ink867.xml"/><Relationship Id="rId13" Type="http://schemas.openxmlformats.org/officeDocument/2006/relationships/image" Target="../media/image737.png"/><Relationship Id="rId109" Type="http://schemas.openxmlformats.org/officeDocument/2006/relationships/image" Target="../media/image785.png"/><Relationship Id="rId260" Type="http://schemas.openxmlformats.org/officeDocument/2006/relationships/image" Target="../media/image860.png"/><Relationship Id="rId281" Type="http://schemas.openxmlformats.org/officeDocument/2006/relationships/customXml" Target="../ink/ink883.xml"/><Relationship Id="rId316" Type="http://schemas.openxmlformats.org/officeDocument/2006/relationships/customXml" Target="../ink/ink901.xml"/><Relationship Id="rId34" Type="http://schemas.openxmlformats.org/officeDocument/2006/relationships/customXml" Target="../ink/ink759.xml"/><Relationship Id="rId55" Type="http://schemas.openxmlformats.org/officeDocument/2006/relationships/image" Target="../media/image758.png"/><Relationship Id="rId76" Type="http://schemas.openxmlformats.org/officeDocument/2006/relationships/customXml" Target="../ink/ink780.xml"/><Relationship Id="rId97" Type="http://schemas.openxmlformats.org/officeDocument/2006/relationships/image" Target="../media/image779.png"/><Relationship Id="rId120" Type="http://schemas.openxmlformats.org/officeDocument/2006/relationships/customXml" Target="../ink/ink802.xml"/><Relationship Id="rId141" Type="http://schemas.openxmlformats.org/officeDocument/2006/relationships/customXml" Target="../ink/ink813.xml"/><Relationship Id="rId7" Type="http://schemas.openxmlformats.org/officeDocument/2006/relationships/image" Target="../media/image734.png"/><Relationship Id="rId162" Type="http://schemas.openxmlformats.org/officeDocument/2006/relationships/image" Target="../media/image811.png"/><Relationship Id="rId183" Type="http://schemas.openxmlformats.org/officeDocument/2006/relationships/customXml" Target="../ink/ink834.xml"/><Relationship Id="rId218" Type="http://schemas.openxmlformats.org/officeDocument/2006/relationships/image" Target="../media/image839.png"/><Relationship Id="rId239" Type="http://schemas.openxmlformats.org/officeDocument/2006/relationships/customXml" Target="../ink/ink862.xml"/><Relationship Id="rId250" Type="http://schemas.openxmlformats.org/officeDocument/2006/relationships/image" Target="../media/image855.png"/><Relationship Id="rId271" Type="http://schemas.openxmlformats.org/officeDocument/2006/relationships/customXml" Target="../ink/ink878.xml"/><Relationship Id="rId292" Type="http://schemas.openxmlformats.org/officeDocument/2006/relationships/image" Target="../media/image876.png"/><Relationship Id="rId306" Type="http://schemas.openxmlformats.org/officeDocument/2006/relationships/customXml" Target="../ink/ink896.xml"/><Relationship Id="rId24" Type="http://schemas.openxmlformats.org/officeDocument/2006/relationships/customXml" Target="../ink/ink754.xml"/><Relationship Id="rId45" Type="http://schemas.openxmlformats.org/officeDocument/2006/relationships/image" Target="../media/image753.png"/><Relationship Id="rId66" Type="http://schemas.openxmlformats.org/officeDocument/2006/relationships/customXml" Target="../ink/ink775.xml"/><Relationship Id="rId87" Type="http://schemas.openxmlformats.org/officeDocument/2006/relationships/image" Target="../media/image774.png"/><Relationship Id="rId110" Type="http://schemas.openxmlformats.org/officeDocument/2006/relationships/customXml" Target="../ink/ink797.xml"/><Relationship Id="rId131" Type="http://schemas.openxmlformats.org/officeDocument/2006/relationships/image" Target="../media/image796.png"/><Relationship Id="rId327" Type="http://schemas.openxmlformats.org/officeDocument/2006/relationships/image" Target="../media/image893.png"/><Relationship Id="rId152" Type="http://schemas.openxmlformats.org/officeDocument/2006/relationships/image" Target="../media/image806.png"/><Relationship Id="rId173" Type="http://schemas.openxmlformats.org/officeDocument/2006/relationships/customXml" Target="../ink/ink829.xml"/><Relationship Id="rId194" Type="http://schemas.openxmlformats.org/officeDocument/2006/relationships/image" Target="../media/image827.png"/><Relationship Id="rId208" Type="http://schemas.openxmlformats.org/officeDocument/2006/relationships/image" Target="../media/image834.png"/><Relationship Id="rId229" Type="http://schemas.openxmlformats.org/officeDocument/2006/relationships/customXml" Target="../ink/ink857.xml"/><Relationship Id="rId240" Type="http://schemas.openxmlformats.org/officeDocument/2006/relationships/image" Target="../media/image850.png"/><Relationship Id="rId261" Type="http://schemas.openxmlformats.org/officeDocument/2006/relationships/customXml" Target="../ink/ink873.xml"/><Relationship Id="rId14" Type="http://schemas.openxmlformats.org/officeDocument/2006/relationships/customXml" Target="../ink/ink749.xml"/><Relationship Id="rId30" Type="http://schemas.openxmlformats.org/officeDocument/2006/relationships/customXml" Target="../ink/ink757.xml"/><Relationship Id="rId35" Type="http://schemas.openxmlformats.org/officeDocument/2006/relationships/image" Target="../media/image748.png"/><Relationship Id="rId56" Type="http://schemas.openxmlformats.org/officeDocument/2006/relationships/customXml" Target="../ink/ink770.xml"/><Relationship Id="rId77" Type="http://schemas.openxmlformats.org/officeDocument/2006/relationships/image" Target="../media/image769.png"/><Relationship Id="rId100" Type="http://schemas.openxmlformats.org/officeDocument/2006/relationships/customXml" Target="../ink/ink792.xml"/><Relationship Id="rId105" Type="http://schemas.openxmlformats.org/officeDocument/2006/relationships/image" Target="../media/image783.png"/><Relationship Id="rId126" Type="http://schemas.openxmlformats.org/officeDocument/2006/relationships/customXml" Target="../ink/ink805.xml"/><Relationship Id="rId147" Type="http://schemas.openxmlformats.org/officeDocument/2006/relationships/customXml" Target="../ink/ink816.xml"/><Relationship Id="rId168" Type="http://schemas.openxmlformats.org/officeDocument/2006/relationships/image" Target="../media/image814.png"/><Relationship Id="rId282" Type="http://schemas.openxmlformats.org/officeDocument/2006/relationships/image" Target="../media/image871.png"/><Relationship Id="rId312" Type="http://schemas.openxmlformats.org/officeDocument/2006/relationships/customXml" Target="../ink/ink899.xml"/><Relationship Id="rId317" Type="http://schemas.openxmlformats.org/officeDocument/2006/relationships/image" Target="../media/image888.png"/><Relationship Id="rId8" Type="http://schemas.openxmlformats.org/officeDocument/2006/relationships/customXml" Target="../ink/ink746.xml"/><Relationship Id="rId51" Type="http://schemas.openxmlformats.org/officeDocument/2006/relationships/image" Target="../media/image756.png"/><Relationship Id="rId72" Type="http://schemas.openxmlformats.org/officeDocument/2006/relationships/customXml" Target="../ink/ink778.xml"/><Relationship Id="rId93" Type="http://schemas.openxmlformats.org/officeDocument/2006/relationships/image" Target="../media/image777.png"/><Relationship Id="rId98" Type="http://schemas.openxmlformats.org/officeDocument/2006/relationships/customXml" Target="../ink/ink791.xml"/><Relationship Id="rId121" Type="http://schemas.openxmlformats.org/officeDocument/2006/relationships/image" Target="../media/image791.png"/><Relationship Id="rId142" Type="http://schemas.openxmlformats.org/officeDocument/2006/relationships/image" Target="../media/image801.png"/><Relationship Id="rId163" Type="http://schemas.openxmlformats.org/officeDocument/2006/relationships/customXml" Target="../ink/ink824.xml"/><Relationship Id="rId184" Type="http://schemas.openxmlformats.org/officeDocument/2006/relationships/image" Target="../media/image822.png"/><Relationship Id="rId189" Type="http://schemas.openxmlformats.org/officeDocument/2006/relationships/customXml" Target="../ink/ink837.xml"/><Relationship Id="rId219" Type="http://schemas.openxmlformats.org/officeDocument/2006/relationships/customXml" Target="../ink/ink852.xml"/><Relationship Id="rId3" Type="http://schemas.openxmlformats.org/officeDocument/2006/relationships/image" Target="../media/image10.png"/><Relationship Id="rId214" Type="http://schemas.openxmlformats.org/officeDocument/2006/relationships/image" Target="../media/image837.png"/><Relationship Id="rId230" Type="http://schemas.openxmlformats.org/officeDocument/2006/relationships/image" Target="../media/image845.png"/><Relationship Id="rId235" Type="http://schemas.openxmlformats.org/officeDocument/2006/relationships/customXml" Target="../ink/ink860.xml"/><Relationship Id="rId251" Type="http://schemas.openxmlformats.org/officeDocument/2006/relationships/customXml" Target="../ink/ink868.xml"/><Relationship Id="rId256" Type="http://schemas.openxmlformats.org/officeDocument/2006/relationships/image" Target="../media/image858.png"/><Relationship Id="rId277" Type="http://schemas.openxmlformats.org/officeDocument/2006/relationships/customXml" Target="../ink/ink881.xml"/><Relationship Id="rId298" Type="http://schemas.openxmlformats.org/officeDocument/2006/relationships/image" Target="../media/image879.png"/><Relationship Id="rId25" Type="http://schemas.openxmlformats.org/officeDocument/2006/relationships/image" Target="../media/image743.png"/><Relationship Id="rId46" Type="http://schemas.openxmlformats.org/officeDocument/2006/relationships/customXml" Target="../ink/ink765.xml"/><Relationship Id="rId67" Type="http://schemas.openxmlformats.org/officeDocument/2006/relationships/image" Target="../media/image764.png"/><Relationship Id="rId116" Type="http://schemas.openxmlformats.org/officeDocument/2006/relationships/customXml" Target="../ink/ink800.xml"/><Relationship Id="rId137" Type="http://schemas.openxmlformats.org/officeDocument/2006/relationships/image" Target="../media/image799.png"/><Relationship Id="rId158" Type="http://schemas.openxmlformats.org/officeDocument/2006/relationships/image" Target="../media/image809.png"/><Relationship Id="rId272" Type="http://schemas.openxmlformats.org/officeDocument/2006/relationships/image" Target="../media/image866.png"/><Relationship Id="rId293" Type="http://schemas.openxmlformats.org/officeDocument/2006/relationships/customXml" Target="../ink/ink889.xml"/><Relationship Id="rId302" Type="http://schemas.openxmlformats.org/officeDocument/2006/relationships/image" Target="../media/image881.png"/><Relationship Id="rId307" Type="http://schemas.openxmlformats.org/officeDocument/2006/relationships/image" Target="../media/image883.png"/><Relationship Id="rId323" Type="http://schemas.openxmlformats.org/officeDocument/2006/relationships/image" Target="../media/image891.png"/><Relationship Id="rId328" Type="http://schemas.openxmlformats.org/officeDocument/2006/relationships/customXml" Target="../ink/ink907.xml"/><Relationship Id="rId20" Type="http://schemas.openxmlformats.org/officeDocument/2006/relationships/customXml" Target="../ink/ink752.xml"/><Relationship Id="rId41" Type="http://schemas.openxmlformats.org/officeDocument/2006/relationships/image" Target="../media/image751.png"/><Relationship Id="rId62" Type="http://schemas.openxmlformats.org/officeDocument/2006/relationships/customXml" Target="../ink/ink773.xml"/><Relationship Id="rId83" Type="http://schemas.openxmlformats.org/officeDocument/2006/relationships/image" Target="../media/image772.png"/><Relationship Id="rId88" Type="http://schemas.openxmlformats.org/officeDocument/2006/relationships/customXml" Target="../ink/ink786.xml"/><Relationship Id="rId111" Type="http://schemas.openxmlformats.org/officeDocument/2006/relationships/image" Target="../media/image786.png"/><Relationship Id="rId132" Type="http://schemas.openxmlformats.org/officeDocument/2006/relationships/customXml" Target="../ink/ink808.xml"/><Relationship Id="rId153" Type="http://schemas.openxmlformats.org/officeDocument/2006/relationships/customXml" Target="../ink/ink819.xml"/><Relationship Id="rId174" Type="http://schemas.openxmlformats.org/officeDocument/2006/relationships/image" Target="../media/image817.png"/><Relationship Id="rId179" Type="http://schemas.openxmlformats.org/officeDocument/2006/relationships/customXml" Target="../ink/ink832.xml"/><Relationship Id="rId195" Type="http://schemas.openxmlformats.org/officeDocument/2006/relationships/customXml" Target="../ink/ink840.xml"/><Relationship Id="rId209" Type="http://schemas.openxmlformats.org/officeDocument/2006/relationships/customXml" Target="../ink/ink847.xml"/><Relationship Id="rId190" Type="http://schemas.openxmlformats.org/officeDocument/2006/relationships/image" Target="../media/image825.png"/><Relationship Id="rId204" Type="http://schemas.openxmlformats.org/officeDocument/2006/relationships/image" Target="../media/image832.png"/><Relationship Id="rId220" Type="http://schemas.openxmlformats.org/officeDocument/2006/relationships/image" Target="../media/image840.png"/><Relationship Id="rId225" Type="http://schemas.openxmlformats.org/officeDocument/2006/relationships/customXml" Target="../ink/ink855.xml"/><Relationship Id="rId241" Type="http://schemas.openxmlformats.org/officeDocument/2006/relationships/customXml" Target="../ink/ink863.xml"/><Relationship Id="rId246" Type="http://schemas.openxmlformats.org/officeDocument/2006/relationships/image" Target="../media/image853.png"/><Relationship Id="rId267" Type="http://schemas.openxmlformats.org/officeDocument/2006/relationships/customXml" Target="../ink/ink876.xml"/><Relationship Id="rId288" Type="http://schemas.openxmlformats.org/officeDocument/2006/relationships/image" Target="../media/image874.png"/><Relationship Id="rId15" Type="http://schemas.openxmlformats.org/officeDocument/2006/relationships/image" Target="../media/image738.png"/><Relationship Id="rId36" Type="http://schemas.openxmlformats.org/officeDocument/2006/relationships/customXml" Target="../ink/ink760.xml"/><Relationship Id="rId57" Type="http://schemas.openxmlformats.org/officeDocument/2006/relationships/image" Target="../media/image759.png"/><Relationship Id="rId106" Type="http://schemas.openxmlformats.org/officeDocument/2006/relationships/customXml" Target="../ink/ink795.xml"/><Relationship Id="rId127" Type="http://schemas.openxmlformats.org/officeDocument/2006/relationships/image" Target="../media/image794.png"/><Relationship Id="rId262" Type="http://schemas.openxmlformats.org/officeDocument/2006/relationships/image" Target="../media/image861.png"/><Relationship Id="rId283" Type="http://schemas.openxmlformats.org/officeDocument/2006/relationships/customXml" Target="../ink/ink884.xml"/><Relationship Id="rId313" Type="http://schemas.openxmlformats.org/officeDocument/2006/relationships/image" Target="../media/image886.png"/><Relationship Id="rId318" Type="http://schemas.openxmlformats.org/officeDocument/2006/relationships/customXml" Target="../ink/ink902.xml"/><Relationship Id="rId10" Type="http://schemas.openxmlformats.org/officeDocument/2006/relationships/customXml" Target="../ink/ink747.xml"/><Relationship Id="rId31" Type="http://schemas.openxmlformats.org/officeDocument/2006/relationships/image" Target="../media/image746.png"/><Relationship Id="rId52" Type="http://schemas.openxmlformats.org/officeDocument/2006/relationships/customXml" Target="../ink/ink768.xml"/><Relationship Id="rId73" Type="http://schemas.openxmlformats.org/officeDocument/2006/relationships/image" Target="../media/image767.png"/><Relationship Id="rId78" Type="http://schemas.openxmlformats.org/officeDocument/2006/relationships/customXml" Target="../ink/ink781.xml"/><Relationship Id="rId94" Type="http://schemas.openxmlformats.org/officeDocument/2006/relationships/customXml" Target="../ink/ink789.xml"/><Relationship Id="rId99" Type="http://schemas.openxmlformats.org/officeDocument/2006/relationships/image" Target="../media/image780.png"/><Relationship Id="rId101" Type="http://schemas.openxmlformats.org/officeDocument/2006/relationships/image" Target="../media/image781.png"/><Relationship Id="rId122" Type="http://schemas.openxmlformats.org/officeDocument/2006/relationships/customXml" Target="../ink/ink803.xml"/><Relationship Id="rId143" Type="http://schemas.openxmlformats.org/officeDocument/2006/relationships/customXml" Target="../ink/ink814.xml"/><Relationship Id="rId148" Type="http://schemas.openxmlformats.org/officeDocument/2006/relationships/image" Target="../media/image804.png"/><Relationship Id="rId164" Type="http://schemas.openxmlformats.org/officeDocument/2006/relationships/image" Target="../media/image812.png"/><Relationship Id="rId169" Type="http://schemas.openxmlformats.org/officeDocument/2006/relationships/customXml" Target="../ink/ink827.xml"/><Relationship Id="rId185" Type="http://schemas.openxmlformats.org/officeDocument/2006/relationships/customXml" Target="../ink/ink835.xml"/><Relationship Id="rId4" Type="http://schemas.openxmlformats.org/officeDocument/2006/relationships/customXml" Target="../ink/ink744.xml"/><Relationship Id="rId9" Type="http://schemas.openxmlformats.org/officeDocument/2006/relationships/image" Target="../media/image735.png"/><Relationship Id="rId180" Type="http://schemas.openxmlformats.org/officeDocument/2006/relationships/image" Target="../media/image820.png"/><Relationship Id="rId210" Type="http://schemas.openxmlformats.org/officeDocument/2006/relationships/image" Target="../media/image835.png"/><Relationship Id="rId215" Type="http://schemas.openxmlformats.org/officeDocument/2006/relationships/customXml" Target="../ink/ink850.xml"/><Relationship Id="rId236" Type="http://schemas.openxmlformats.org/officeDocument/2006/relationships/image" Target="../media/image848.png"/><Relationship Id="rId257" Type="http://schemas.openxmlformats.org/officeDocument/2006/relationships/customXml" Target="../ink/ink871.xml"/><Relationship Id="rId278" Type="http://schemas.openxmlformats.org/officeDocument/2006/relationships/image" Target="../media/image869.png"/><Relationship Id="rId26" Type="http://schemas.openxmlformats.org/officeDocument/2006/relationships/customXml" Target="../ink/ink755.xml"/><Relationship Id="rId231" Type="http://schemas.openxmlformats.org/officeDocument/2006/relationships/customXml" Target="../ink/ink858.xml"/><Relationship Id="rId252" Type="http://schemas.openxmlformats.org/officeDocument/2006/relationships/image" Target="../media/image856.png"/><Relationship Id="rId273" Type="http://schemas.openxmlformats.org/officeDocument/2006/relationships/customXml" Target="../ink/ink879.xml"/><Relationship Id="rId294" Type="http://schemas.openxmlformats.org/officeDocument/2006/relationships/image" Target="../media/image877.png"/><Relationship Id="rId308" Type="http://schemas.openxmlformats.org/officeDocument/2006/relationships/customXml" Target="../ink/ink897.xml"/><Relationship Id="rId329" Type="http://schemas.openxmlformats.org/officeDocument/2006/relationships/image" Target="../media/image894.png"/><Relationship Id="rId47" Type="http://schemas.openxmlformats.org/officeDocument/2006/relationships/image" Target="../media/image754.png"/><Relationship Id="rId68" Type="http://schemas.openxmlformats.org/officeDocument/2006/relationships/customXml" Target="../ink/ink776.xml"/><Relationship Id="rId89" Type="http://schemas.openxmlformats.org/officeDocument/2006/relationships/image" Target="../media/image775.png"/><Relationship Id="rId112" Type="http://schemas.openxmlformats.org/officeDocument/2006/relationships/customXml" Target="../ink/ink798.xml"/><Relationship Id="rId133" Type="http://schemas.openxmlformats.org/officeDocument/2006/relationships/image" Target="../media/image797.png"/><Relationship Id="rId154" Type="http://schemas.openxmlformats.org/officeDocument/2006/relationships/image" Target="../media/image807.png"/><Relationship Id="rId175" Type="http://schemas.openxmlformats.org/officeDocument/2006/relationships/customXml" Target="../ink/ink830.xml"/><Relationship Id="rId196" Type="http://schemas.openxmlformats.org/officeDocument/2006/relationships/image" Target="../media/image828.png"/><Relationship Id="rId200" Type="http://schemas.openxmlformats.org/officeDocument/2006/relationships/image" Target="../media/image830.png"/><Relationship Id="rId16" Type="http://schemas.openxmlformats.org/officeDocument/2006/relationships/customXml" Target="../ink/ink750.xml"/><Relationship Id="rId221" Type="http://schemas.openxmlformats.org/officeDocument/2006/relationships/customXml" Target="../ink/ink853.xml"/><Relationship Id="rId242" Type="http://schemas.openxmlformats.org/officeDocument/2006/relationships/image" Target="../media/image851.png"/><Relationship Id="rId263" Type="http://schemas.openxmlformats.org/officeDocument/2006/relationships/customXml" Target="../ink/ink874.xml"/><Relationship Id="rId284" Type="http://schemas.openxmlformats.org/officeDocument/2006/relationships/image" Target="../media/image872.png"/><Relationship Id="rId319" Type="http://schemas.openxmlformats.org/officeDocument/2006/relationships/image" Target="../media/image889.png"/><Relationship Id="rId37" Type="http://schemas.openxmlformats.org/officeDocument/2006/relationships/image" Target="../media/image749.png"/><Relationship Id="rId58" Type="http://schemas.openxmlformats.org/officeDocument/2006/relationships/customXml" Target="../ink/ink771.xml"/><Relationship Id="rId79" Type="http://schemas.openxmlformats.org/officeDocument/2006/relationships/image" Target="../media/image770.png"/><Relationship Id="rId102" Type="http://schemas.openxmlformats.org/officeDocument/2006/relationships/customXml" Target="../ink/ink793.xml"/><Relationship Id="rId123" Type="http://schemas.openxmlformats.org/officeDocument/2006/relationships/image" Target="../media/image792.png"/><Relationship Id="rId144" Type="http://schemas.openxmlformats.org/officeDocument/2006/relationships/image" Target="../media/image802.png"/><Relationship Id="rId90" Type="http://schemas.openxmlformats.org/officeDocument/2006/relationships/customXml" Target="../ink/ink787.xml"/><Relationship Id="rId165" Type="http://schemas.openxmlformats.org/officeDocument/2006/relationships/customXml" Target="../ink/ink825.xml"/><Relationship Id="rId186" Type="http://schemas.openxmlformats.org/officeDocument/2006/relationships/image" Target="../media/image823.png"/><Relationship Id="rId211" Type="http://schemas.openxmlformats.org/officeDocument/2006/relationships/customXml" Target="../ink/ink848.xml"/><Relationship Id="rId232" Type="http://schemas.openxmlformats.org/officeDocument/2006/relationships/image" Target="../media/image846.png"/><Relationship Id="rId253" Type="http://schemas.openxmlformats.org/officeDocument/2006/relationships/customXml" Target="../ink/ink869.xml"/><Relationship Id="rId274" Type="http://schemas.openxmlformats.org/officeDocument/2006/relationships/image" Target="../media/image867.png"/><Relationship Id="rId295" Type="http://schemas.openxmlformats.org/officeDocument/2006/relationships/customXml" Target="../ink/ink890.xml"/><Relationship Id="rId309" Type="http://schemas.openxmlformats.org/officeDocument/2006/relationships/image" Target="../media/image884.png"/><Relationship Id="rId27" Type="http://schemas.openxmlformats.org/officeDocument/2006/relationships/image" Target="../media/image744.png"/><Relationship Id="rId48" Type="http://schemas.openxmlformats.org/officeDocument/2006/relationships/customXml" Target="../ink/ink766.xml"/><Relationship Id="rId69" Type="http://schemas.openxmlformats.org/officeDocument/2006/relationships/image" Target="../media/image765.png"/><Relationship Id="rId113" Type="http://schemas.openxmlformats.org/officeDocument/2006/relationships/image" Target="../media/image787.png"/><Relationship Id="rId134" Type="http://schemas.openxmlformats.org/officeDocument/2006/relationships/customXml" Target="../ink/ink809.xml"/><Relationship Id="rId320" Type="http://schemas.openxmlformats.org/officeDocument/2006/relationships/customXml" Target="../ink/ink903.xml"/><Relationship Id="rId80" Type="http://schemas.openxmlformats.org/officeDocument/2006/relationships/customXml" Target="../ink/ink782.xml"/><Relationship Id="rId155" Type="http://schemas.openxmlformats.org/officeDocument/2006/relationships/customXml" Target="../ink/ink820.xml"/><Relationship Id="rId176" Type="http://schemas.openxmlformats.org/officeDocument/2006/relationships/image" Target="../media/image818.png"/><Relationship Id="rId197" Type="http://schemas.openxmlformats.org/officeDocument/2006/relationships/customXml" Target="../ink/ink841.xml"/><Relationship Id="rId201" Type="http://schemas.openxmlformats.org/officeDocument/2006/relationships/customXml" Target="../ink/ink843.xml"/><Relationship Id="rId222" Type="http://schemas.openxmlformats.org/officeDocument/2006/relationships/image" Target="../media/image841.png"/><Relationship Id="rId243" Type="http://schemas.openxmlformats.org/officeDocument/2006/relationships/customXml" Target="../ink/ink864.xml"/><Relationship Id="rId264" Type="http://schemas.openxmlformats.org/officeDocument/2006/relationships/image" Target="../media/image862.png"/><Relationship Id="rId285" Type="http://schemas.openxmlformats.org/officeDocument/2006/relationships/customXml" Target="../ink/ink885.xml"/><Relationship Id="rId17" Type="http://schemas.openxmlformats.org/officeDocument/2006/relationships/image" Target="../media/image739.png"/><Relationship Id="rId38" Type="http://schemas.openxmlformats.org/officeDocument/2006/relationships/customXml" Target="../ink/ink761.xml"/><Relationship Id="rId59" Type="http://schemas.openxmlformats.org/officeDocument/2006/relationships/image" Target="../media/image760.png"/><Relationship Id="rId103" Type="http://schemas.openxmlformats.org/officeDocument/2006/relationships/image" Target="../media/image782.png"/><Relationship Id="rId124" Type="http://schemas.openxmlformats.org/officeDocument/2006/relationships/customXml" Target="../ink/ink804.xml"/><Relationship Id="rId310" Type="http://schemas.openxmlformats.org/officeDocument/2006/relationships/customXml" Target="../ink/ink898.xml"/><Relationship Id="rId70" Type="http://schemas.openxmlformats.org/officeDocument/2006/relationships/customXml" Target="../ink/ink777.xml"/><Relationship Id="rId91" Type="http://schemas.openxmlformats.org/officeDocument/2006/relationships/image" Target="../media/image776.png"/><Relationship Id="rId145" Type="http://schemas.openxmlformats.org/officeDocument/2006/relationships/customXml" Target="../ink/ink815.xml"/><Relationship Id="rId166" Type="http://schemas.openxmlformats.org/officeDocument/2006/relationships/image" Target="../media/image813.png"/><Relationship Id="rId187" Type="http://schemas.openxmlformats.org/officeDocument/2006/relationships/customXml" Target="../ink/ink836.xml"/><Relationship Id="rId1" Type="http://schemas.openxmlformats.org/officeDocument/2006/relationships/slideLayout" Target="../slideLayouts/slideLayout6.xml"/><Relationship Id="rId212" Type="http://schemas.openxmlformats.org/officeDocument/2006/relationships/image" Target="../media/image836.png"/><Relationship Id="rId233" Type="http://schemas.openxmlformats.org/officeDocument/2006/relationships/customXml" Target="../ink/ink859.xml"/><Relationship Id="rId254" Type="http://schemas.openxmlformats.org/officeDocument/2006/relationships/image" Target="../media/image857.png"/><Relationship Id="rId28" Type="http://schemas.openxmlformats.org/officeDocument/2006/relationships/customXml" Target="../ink/ink756.xml"/><Relationship Id="rId49" Type="http://schemas.openxmlformats.org/officeDocument/2006/relationships/image" Target="../media/image755.png"/><Relationship Id="rId114" Type="http://schemas.openxmlformats.org/officeDocument/2006/relationships/customXml" Target="../ink/ink799.xml"/><Relationship Id="rId275" Type="http://schemas.openxmlformats.org/officeDocument/2006/relationships/customXml" Target="../ink/ink880.xml"/><Relationship Id="rId296" Type="http://schemas.openxmlformats.org/officeDocument/2006/relationships/image" Target="../media/image878.png"/><Relationship Id="rId300" Type="http://schemas.openxmlformats.org/officeDocument/2006/relationships/image" Target="../media/image880.png"/><Relationship Id="rId60" Type="http://schemas.openxmlformats.org/officeDocument/2006/relationships/customXml" Target="../ink/ink772.xml"/><Relationship Id="rId81" Type="http://schemas.openxmlformats.org/officeDocument/2006/relationships/image" Target="../media/image771.png"/><Relationship Id="rId135" Type="http://schemas.openxmlformats.org/officeDocument/2006/relationships/image" Target="../media/image798.png"/><Relationship Id="rId156" Type="http://schemas.openxmlformats.org/officeDocument/2006/relationships/image" Target="../media/image808.png"/><Relationship Id="rId177" Type="http://schemas.openxmlformats.org/officeDocument/2006/relationships/customXml" Target="../ink/ink831.xml"/><Relationship Id="rId198" Type="http://schemas.openxmlformats.org/officeDocument/2006/relationships/image" Target="../media/image829.png"/><Relationship Id="rId321" Type="http://schemas.openxmlformats.org/officeDocument/2006/relationships/image" Target="../media/image890.png"/><Relationship Id="rId202" Type="http://schemas.openxmlformats.org/officeDocument/2006/relationships/image" Target="../media/image831.png"/><Relationship Id="rId223" Type="http://schemas.openxmlformats.org/officeDocument/2006/relationships/customXml" Target="../ink/ink854.xml"/><Relationship Id="rId244" Type="http://schemas.openxmlformats.org/officeDocument/2006/relationships/image" Target="../media/image852.png"/><Relationship Id="rId18" Type="http://schemas.openxmlformats.org/officeDocument/2006/relationships/customXml" Target="../ink/ink751.xml"/><Relationship Id="rId39" Type="http://schemas.openxmlformats.org/officeDocument/2006/relationships/image" Target="../media/image750.png"/><Relationship Id="rId265" Type="http://schemas.openxmlformats.org/officeDocument/2006/relationships/customXml" Target="../ink/ink875.xml"/><Relationship Id="rId286" Type="http://schemas.openxmlformats.org/officeDocument/2006/relationships/image" Target="../media/image873.png"/><Relationship Id="rId50" Type="http://schemas.openxmlformats.org/officeDocument/2006/relationships/customXml" Target="../ink/ink767.xml"/><Relationship Id="rId104" Type="http://schemas.openxmlformats.org/officeDocument/2006/relationships/customXml" Target="../ink/ink794.xml"/><Relationship Id="rId125" Type="http://schemas.openxmlformats.org/officeDocument/2006/relationships/image" Target="../media/image793.png"/><Relationship Id="rId146" Type="http://schemas.openxmlformats.org/officeDocument/2006/relationships/image" Target="../media/image803.png"/><Relationship Id="rId167" Type="http://schemas.openxmlformats.org/officeDocument/2006/relationships/customXml" Target="../ink/ink826.xml"/><Relationship Id="rId188" Type="http://schemas.openxmlformats.org/officeDocument/2006/relationships/image" Target="../media/image824.png"/><Relationship Id="rId311" Type="http://schemas.openxmlformats.org/officeDocument/2006/relationships/image" Target="../media/image885.png"/><Relationship Id="rId71" Type="http://schemas.openxmlformats.org/officeDocument/2006/relationships/image" Target="../media/image766.png"/><Relationship Id="rId92" Type="http://schemas.openxmlformats.org/officeDocument/2006/relationships/customXml" Target="../ink/ink788.xml"/><Relationship Id="rId213" Type="http://schemas.openxmlformats.org/officeDocument/2006/relationships/customXml" Target="../ink/ink849.xml"/><Relationship Id="rId234" Type="http://schemas.openxmlformats.org/officeDocument/2006/relationships/image" Target="../media/image847.png"/><Relationship Id="rId2" Type="http://schemas.openxmlformats.org/officeDocument/2006/relationships/customXml" Target="../ink/ink743.xml"/><Relationship Id="rId29" Type="http://schemas.openxmlformats.org/officeDocument/2006/relationships/image" Target="../media/image745.png"/><Relationship Id="rId255" Type="http://schemas.openxmlformats.org/officeDocument/2006/relationships/customXml" Target="../ink/ink870.xml"/><Relationship Id="rId276" Type="http://schemas.openxmlformats.org/officeDocument/2006/relationships/image" Target="../media/image868.png"/><Relationship Id="rId297" Type="http://schemas.openxmlformats.org/officeDocument/2006/relationships/customXml" Target="../ink/ink891.xml"/><Relationship Id="rId40" Type="http://schemas.openxmlformats.org/officeDocument/2006/relationships/customXml" Target="../ink/ink762.xml"/><Relationship Id="rId115" Type="http://schemas.openxmlformats.org/officeDocument/2006/relationships/image" Target="../media/image788.png"/><Relationship Id="rId136" Type="http://schemas.openxmlformats.org/officeDocument/2006/relationships/customXml" Target="../ink/ink810.xml"/><Relationship Id="rId157" Type="http://schemas.openxmlformats.org/officeDocument/2006/relationships/customXml" Target="../ink/ink821.xml"/><Relationship Id="rId178" Type="http://schemas.openxmlformats.org/officeDocument/2006/relationships/image" Target="../media/image819.png"/><Relationship Id="rId301" Type="http://schemas.openxmlformats.org/officeDocument/2006/relationships/customXml" Target="../ink/ink893.xml"/><Relationship Id="rId322" Type="http://schemas.openxmlformats.org/officeDocument/2006/relationships/customXml" Target="../ink/ink904.xml"/><Relationship Id="rId61" Type="http://schemas.openxmlformats.org/officeDocument/2006/relationships/image" Target="../media/image761.png"/><Relationship Id="rId82" Type="http://schemas.openxmlformats.org/officeDocument/2006/relationships/customXml" Target="../ink/ink783.xml"/><Relationship Id="rId199" Type="http://schemas.openxmlformats.org/officeDocument/2006/relationships/customXml" Target="../ink/ink842.xml"/><Relationship Id="rId203" Type="http://schemas.openxmlformats.org/officeDocument/2006/relationships/customXml" Target="../ink/ink844.xml"/><Relationship Id="rId19" Type="http://schemas.openxmlformats.org/officeDocument/2006/relationships/image" Target="../media/image740.png"/><Relationship Id="rId224" Type="http://schemas.openxmlformats.org/officeDocument/2006/relationships/image" Target="../media/image842.png"/><Relationship Id="rId245" Type="http://schemas.openxmlformats.org/officeDocument/2006/relationships/customXml" Target="../ink/ink865.xml"/><Relationship Id="rId266" Type="http://schemas.openxmlformats.org/officeDocument/2006/relationships/image" Target="../media/image863.png"/><Relationship Id="rId287" Type="http://schemas.openxmlformats.org/officeDocument/2006/relationships/customXml" Target="../ink/ink886.xml"/></Relationships>
</file>

<file path=ppt/slides/_rels/slide12.xml.rels><?xml version="1.0" encoding="UTF-8" standalone="yes"?>
<Relationships xmlns="http://schemas.openxmlformats.org/package/2006/relationships"><Relationship Id="rId26" Type="http://schemas.openxmlformats.org/officeDocument/2006/relationships/customXml" Target="../ink/ink920.xml"/><Relationship Id="rId117" Type="http://schemas.openxmlformats.org/officeDocument/2006/relationships/image" Target="../media/image951.png"/><Relationship Id="rId21" Type="http://schemas.openxmlformats.org/officeDocument/2006/relationships/image" Target="../media/image904.png"/><Relationship Id="rId42" Type="http://schemas.openxmlformats.org/officeDocument/2006/relationships/customXml" Target="../ink/ink928.xml"/><Relationship Id="rId47" Type="http://schemas.openxmlformats.org/officeDocument/2006/relationships/image" Target="../media/image917.png"/><Relationship Id="rId63" Type="http://schemas.openxmlformats.org/officeDocument/2006/relationships/image" Target="../media/image925.png"/><Relationship Id="rId68" Type="http://schemas.openxmlformats.org/officeDocument/2006/relationships/customXml" Target="../ink/ink941.xml"/><Relationship Id="rId84" Type="http://schemas.openxmlformats.org/officeDocument/2006/relationships/customXml" Target="../ink/ink949.xml"/><Relationship Id="rId89" Type="http://schemas.openxmlformats.org/officeDocument/2006/relationships/image" Target="../media/image937.png"/><Relationship Id="rId112" Type="http://schemas.openxmlformats.org/officeDocument/2006/relationships/customXml" Target="../ink/ink963.xml"/><Relationship Id="rId133" Type="http://schemas.openxmlformats.org/officeDocument/2006/relationships/image" Target="../media/image959.png"/><Relationship Id="rId138" Type="http://schemas.openxmlformats.org/officeDocument/2006/relationships/customXml" Target="../ink/ink976.xml"/><Relationship Id="rId16" Type="http://schemas.openxmlformats.org/officeDocument/2006/relationships/customXml" Target="../ink/ink915.xml"/><Relationship Id="rId107" Type="http://schemas.openxmlformats.org/officeDocument/2006/relationships/image" Target="../media/image946.png"/><Relationship Id="rId11" Type="http://schemas.openxmlformats.org/officeDocument/2006/relationships/image" Target="../media/image899.png"/><Relationship Id="rId32" Type="http://schemas.openxmlformats.org/officeDocument/2006/relationships/customXml" Target="../ink/ink923.xml"/><Relationship Id="rId37" Type="http://schemas.openxmlformats.org/officeDocument/2006/relationships/image" Target="../media/image912.png"/><Relationship Id="rId53" Type="http://schemas.openxmlformats.org/officeDocument/2006/relationships/image" Target="../media/image920.png"/><Relationship Id="rId58" Type="http://schemas.openxmlformats.org/officeDocument/2006/relationships/customXml" Target="../ink/ink936.xml"/><Relationship Id="rId74" Type="http://schemas.openxmlformats.org/officeDocument/2006/relationships/customXml" Target="../ink/ink944.xml"/><Relationship Id="rId79" Type="http://schemas.openxmlformats.org/officeDocument/2006/relationships/image" Target="../media/image933.png"/><Relationship Id="rId102" Type="http://schemas.openxmlformats.org/officeDocument/2006/relationships/customXml" Target="../ink/ink958.xml"/><Relationship Id="rId123" Type="http://schemas.openxmlformats.org/officeDocument/2006/relationships/image" Target="../media/image954.png"/><Relationship Id="rId128" Type="http://schemas.openxmlformats.org/officeDocument/2006/relationships/customXml" Target="../ink/ink971.xml"/><Relationship Id="rId144" Type="http://schemas.openxmlformats.org/officeDocument/2006/relationships/image" Target="../media/image964.png"/><Relationship Id="rId5" Type="http://schemas.openxmlformats.org/officeDocument/2006/relationships/image" Target="../media/image896.png"/><Relationship Id="rId90" Type="http://schemas.openxmlformats.org/officeDocument/2006/relationships/customXml" Target="../ink/ink952.xml"/><Relationship Id="rId95" Type="http://schemas.openxmlformats.org/officeDocument/2006/relationships/image" Target="../media/image940.png"/><Relationship Id="rId22" Type="http://schemas.openxmlformats.org/officeDocument/2006/relationships/customXml" Target="../ink/ink918.xml"/><Relationship Id="rId27" Type="http://schemas.openxmlformats.org/officeDocument/2006/relationships/image" Target="../media/image907.png"/><Relationship Id="rId43" Type="http://schemas.openxmlformats.org/officeDocument/2006/relationships/image" Target="../media/image915.png"/><Relationship Id="rId48" Type="http://schemas.openxmlformats.org/officeDocument/2006/relationships/customXml" Target="../ink/ink931.xml"/><Relationship Id="rId64" Type="http://schemas.openxmlformats.org/officeDocument/2006/relationships/customXml" Target="../ink/ink939.xml"/><Relationship Id="rId69" Type="http://schemas.openxmlformats.org/officeDocument/2006/relationships/image" Target="../media/image928.png"/><Relationship Id="rId113" Type="http://schemas.openxmlformats.org/officeDocument/2006/relationships/image" Target="../media/image949.png"/><Relationship Id="rId118" Type="http://schemas.openxmlformats.org/officeDocument/2006/relationships/customXml" Target="../ink/ink966.xml"/><Relationship Id="rId134" Type="http://schemas.openxmlformats.org/officeDocument/2006/relationships/customXml" Target="../ink/ink974.xml"/><Relationship Id="rId139" Type="http://schemas.openxmlformats.org/officeDocument/2006/relationships/image" Target="../media/image962.png"/><Relationship Id="rId80" Type="http://schemas.openxmlformats.org/officeDocument/2006/relationships/customXml" Target="../ink/ink947.xml"/><Relationship Id="rId85" Type="http://schemas.openxmlformats.org/officeDocument/2006/relationships/image" Target="../media/image936.png"/><Relationship Id="rId3" Type="http://schemas.openxmlformats.org/officeDocument/2006/relationships/image" Target="../media/image895.png"/><Relationship Id="rId12" Type="http://schemas.openxmlformats.org/officeDocument/2006/relationships/customXml" Target="../ink/ink913.xml"/><Relationship Id="rId17" Type="http://schemas.openxmlformats.org/officeDocument/2006/relationships/image" Target="../media/image902.png"/><Relationship Id="rId25" Type="http://schemas.openxmlformats.org/officeDocument/2006/relationships/image" Target="../media/image906.png"/><Relationship Id="rId33" Type="http://schemas.openxmlformats.org/officeDocument/2006/relationships/image" Target="../media/image910.png"/><Relationship Id="rId38" Type="http://schemas.openxmlformats.org/officeDocument/2006/relationships/customXml" Target="../ink/ink926.xml"/><Relationship Id="rId46" Type="http://schemas.openxmlformats.org/officeDocument/2006/relationships/customXml" Target="../ink/ink930.xml"/><Relationship Id="rId59" Type="http://schemas.openxmlformats.org/officeDocument/2006/relationships/image" Target="../media/image923.png"/><Relationship Id="rId67" Type="http://schemas.openxmlformats.org/officeDocument/2006/relationships/image" Target="../media/image927.png"/><Relationship Id="rId103" Type="http://schemas.openxmlformats.org/officeDocument/2006/relationships/image" Target="../media/image944.png"/><Relationship Id="rId108" Type="http://schemas.openxmlformats.org/officeDocument/2006/relationships/customXml" Target="../ink/ink961.xml"/><Relationship Id="rId116" Type="http://schemas.openxmlformats.org/officeDocument/2006/relationships/customXml" Target="../ink/ink965.xml"/><Relationship Id="rId124" Type="http://schemas.openxmlformats.org/officeDocument/2006/relationships/customXml" Target="../ink/ink969.xml"/><Relationship Id="rId129" Type="http://schemas.openxmlformats.org/officeDocument/2006/relationships/image" Target="../media/image957.png"/><Relationship Id="rId137" Type="http://schemas.openxmlformats.org/officeDocument/2006/relationships/image" Target="../media/image961.png"/><Relationship Id="rId20" Type="http://schemas.openxmlformats.org/officeDocument/2006/relationships/customXml" Target="../ink/ink917.xml"/><Relationship Id="rId41" Type="http://schemas.openxmlformats.org/officeDocument/2006/relationships/image" Target="../media/image914.png"/><Relationship Id="rId54" Type="http://schemas.openxmlformats.org/officeDocument/2006/relationships/customXml" Target="../ink/ink934.xml"/><Relationship Id="rId62" Type="http://schemas.openxmlformats.org/officeDocument/2006/relationships/customXml" Target="../ink/ink938.xml"/><Relationship Id="rId70" Type="http://schemas.openxmlformats.org/officeDocument/2006/relationships/customXml" Target="../ink/ink942.xml"/><Relationship Id="rId75" Type="http://schemas.openxmlformats.org/officeDocument/2006/relationships/image" Target="../media/image931.png"/><Relationship Id="rId83" Type="http://schemas.openxmlformats.org/officeDocument/2006/relationships/image" Target="../media/image935.png"/><Relationship Id="rId88" Type="http://schemas.openxmlformats.org/officeDocument/2006/relationships/customXml" Target="../ink/ink951.xml"/><Relationship Id="rId91" Type="http://schemas.openxmlformats.org/officeDocument/2006/relationships/image" Target="../media/image938.png"/><Relationship Id="rId96" Type="http://schemas.openxmlformats.org/officeDocument/2006/relationships/customXml" Target="../ink/ink955.xml"/><Relationship Id="rId111" Type="http://schemas.openxmlformats.org/officeDocument/2006/relationships/image" Target="../media/image948.png"/><Relationship Id="rId132" Type="http://schemas.openxmlformats.org/officeDocument/2006/relationships/customXml" Target="../ink/ink973.xml"/><Relationship Id="rId140" Type="http://schemas.openxmlformats.org/officeDocument/2006/relationships/customXml" Target="../ink/ink977.xml"/><Relationship Id="rId145" Type="http://schemas.openxmlformats.org/officeDocument/2006/relationships/customXml" Target="../ink/ink980.xml"/><Relationship Id="rId1" Type="http://schemas.openxmlformats.org/officeDocument/2006/relationships/slideLayout" Target="../slideLayouts/slideLayout7.xml"/><Relationship Id="rId6" Type="http://schemas.openxmlformats.org/officeDocument/2006/relationships/customXml" Target="../ink/ink910.xml"/><Relationship Id="rId15" Type="http://schemas.openxmlformats.org/officeDocument/2006/relationships/image" Target="../media/image901.png"/><Relationship Id="rId23" Type="http://schemas.openxmlformats.org/officeDocument/2006/relationships/image" Target="../media/image905.png"/><Relationship Id="rId28" Type="http://schemas.openxmlformats.org/officeDocument/2006/relationships/customXml" Target="../ink/ink921.xml"/><Relationship Id="rId36" Type="http://schemas.openxmlformats.org/officeDocument/2006/relationships/customXml" Target="../ink/ink925.xml"/><Relationship Id="rId49" Type="http://schemas.openxmlformats.org/officeDocument/2006/relationships/image" Target="../media/image918.png"/><Relationship Id="rId57" Type="http://schemas.openxmlformats.org/officeDocument/2006/relationships/image" Target="../media/image922.png"/><Relationship Id="rId106" Type="http://schemas.openxmlformats.org/officeDocument/2006/relationships/customXml" Target="../ink/ink960.xml"/><Relationship Id="rId114" Type="http://schemas.openxmlformats.org/officeDocument/2006/relationships/customXml" Target="../ink/ink964.xml"/><Relationship Id="rId119" Type="http://schemas.openxmlformats.org/officeDocument/2006/relationships/image" Target="../media/image952.png"/><Relationship Id="rId127" Type="http://schemas.openxmlformats.org/officeDocument/2006/relationships/image" Target="../media/image956.png"/><Relationship Id="rId10" Type="http://schemas.openxmlformats.org/officeDocument/2006/relationships/customXml" Target="../ink/ink912.xml"/><Relationship Id="rId31" Type="http://schemas.openxmlformats.org/officeDocument/2006/relationships/image" Target="../media/image909.png"/><Relationship Id="rId44" Type="http://schemas.openxmlformats.org/officeDocument/2006/relationships/customXml" Target="../ink/ink929.xml"/><Relationship Id="rId52" Type="http://schemas.openxmlformats.org/officeDocument/2006/relationships/customXml" Target="../ink/ink933.xml"/><Relationship Id="rId60" Type="http://schemas.openxmlformats.org/officeDocument/2006/relationships/customXml" Target="../ink/ink937.xml"/><Relationship Id="rId65" Type="http://schemas.openxmlformats.org/officeDocument/2006/relationships/image" Target="../media/image926.png"/><Relationship Id="rId73" Type="http://schemas.openxmlformats.org/officeDocument/2006/relationships/image" Target="../media/image930.png"/><Relationship Id="rId78" Type="http://schemas.openxmlformats.org/officeDocument/2006/relationships/customXml" Target="../ink/ink946.xml"/><Relationship Id="rId81" Type="http://schemas.openxmlformats.org/officeDocument/2006/relationships/image" Target="../media/image934.png"/><Relationship Id="rId86" Type="http://schemas.openxmlformats.org/officeDocument/2006/relationships/customXml" Target="../ink/ink950.xml"/><Relationship Id="rId94" Type="http://schemas.openxmlformats.org/officeDocument/2006/relationships/customXml" Target="../ink/ink954.xml"/><Relationship Id="rId99" Type="http://schemas.openxmlformats.org/officeDocument/2006/relationships/image" Target="../media/image942.png"/><Relationship Id="rId101" Type="http://schemas.openxmlformats.org/officeDocument/2006/relationships/image" Target="../media/image943.png"/><Relationship Id="rId122" Type="http://schemas.openxmlformats.org/officeDocument/2006/relationships/customXml" Target="../ink/ink968.xml"/><Relationship Id="rId130" Type="http://schemas.openxmlformats.org/officeDocument/2006/relationships/customXml" Target="../ink/ink972.xml"/><Relationship Id="rId135" Type="http://schemas.openxmlformats.org/officeDocument/2006/relationships/image" Target="../media/image960.png"/><Relationship Id="rId143" Type="http://schemas.openxmlformats.org/officeDocument/2006/relationships/customXml" Target="../ink/ink979.xml"/><Relationship Id="rId4" Type="http://schemas.openxmlformats.org/officeDocument/2006/relationships/customXml" Target="../ink/ink909.xml"/><Relationship Id="rId9" Type="http://schemas.openxmlformats.org/officeDocument/2006/relationships/image" Target="../media/image898.png"/><Relationship Id="rId13" Type="http://schemas.openxmlformats.org/officeDocument/2006/relationships/image" Target="../media/image900.png"/><Relationship Id="rId18" Type="http://schemas.openxmlformats.org/officeDocument/2006/relationships/customXml" Target="../ink/ink916.xml"/><Relationship Id="rId39" Type="http://schemas.openxmlformats.org/officeDocument/2006/relationships/image" Target="../media/image913.png"/><Relationship Id="rId109" Type="http://schemas.openxmlformats.org/officeDocument/2006/relationships/image" Target="../media/image947.png"/><Relationship Id="rId34" Type="http://schemas.openxmlformats.org/officeDocument/2006/relationships/customXml" Target="../ink/ink924.xml"/><Relationship Id="rId50" Type="http://schemas.openxmlformats.org/officeDocument/2006/relationships/customXml" Target="../ink/ink932.xml"/><Relationship Id="rId55" Type="http://schemas.openxmlformats.org/officeDocument/2006/relationships/image" Target="../media/image921.png"/><Relationship Id="rId76" Type="http://schemas.openxmlformats.org/officeDocument/2006/relationships/customXml" Target="../ink/ink945.xml"/><Relationship Id="rId97" Type="http://schemas.openxmlformats.org/officeDocument/2006/relationships/image" Target="../media/image941.png"/><Relationship Id="rId104" Type="http://schemas.openxmlformats.org/officeDocument/2006/relationships/customXml" Target="../ink/ink959.xml"/><Relationship Id="rId120" Type="http://schemas.openxmlformats.org/officeDocument/2006/relationships/customXml" Target="../ink/ink967.xml"/><Relationship Id="rId125" Type="http://schemas.openxmlformats.org/officeDocument/2006/relationships/image" Target="../media/image955.png"/><Relationship Id="rId141" Type="http://schemas.openxmlformats.org/officeDocument/2006/relationships/image" Target="../media/image963.png"/><Relationship Id="rId146" Type="http://schemas.openxmlformats.org/officeDocument/2006/relationships/image" Target="../media/image965.png"/><Relationship Id="rId7" Type="http://schemas.openxmlformats.org/officeDocument/2006/relationships/image" Target="../media/image897.png"/><Relationship Id="rId71" Type="http://schemas.openxmlformats.org/officeDocument/2006/relationships/image" Target="../media/image929.png"/><Relationship Id="rId92" Type="http://schemas.openxmlformats.org/officeDocument/2006/relationships/customXml" Target="../ink/ink953.xml"/><Relationship Id="rId2" Type="http://schemas.openxmlformats.org/officeDocument/2006/relationships/customXml" Target="../ink/ink908.xml"/><Relationship Id="rId29" Type="http://schemas.openxmlformats.org/officeDocument/2006/relationships/image" Target="../media/image908.png"/><Relationship Id="rId24" Type="http://schemas.openxmlformats.org/officeDocument/2006/relationships/customXml" Target="../ink/ink919.xml"/><Relationship Id="rId40" Type="http://schemas.openxmlformats.org/officeDocument/2006/relationships/customXml" Target="../ink/ink927.xml"/><Relationship Id="rId45" Type="http://schemas.openxmlformats.org/officeDocument/2006/relationships/image" Target="../media/image916.png"/><Relationship Id="rId66" Type="http://schemas.openxmlformats.org/officeDocument/2006/relationships/customXml" Target="../ink/ink940.xml"/><Relationship Id="rId87" Type="http://schemas.openxmlformats.org/officeDocument/2006/relationships/image" Target="../media/image10.png"/><Relationship Id="rId110" Type="http://schemas.openxmlformats.org/officeDocument/2006/relationships/customXml" Target="../ink/ink962.xml"/><Relationship Id="rId115" Type="http://schemas.openxmlformats.org/officeDocument/2006/relationships/image" Target="../media/image950.png"/><Relationship Id="rId131" Type="http://schemas.openxmlformats.org/officeDocument/2006/relationships/image" Target="../media/image958.png"/><Relationship Id="rId136" Type="http://schemas.openxmlformats.org/officeDocument/2006/relationships/customXml" Target="../ink/ink975.xml"/><Relationship Id="rId61" Type="http://schemas.openxmlformats.org/officeDocument/2006/relationships/image" Target="../media/image924.png"/><Relationship Id="rId82" Type="http://schemas.openxmlformats.org/officeDocument/2006/relationships/customXml" Target="../ink/ink948.xml"/><Relationship Id="rId19" Type="http://schemas.openxmlformats.org/officeDocument/2006/relationships/image" Target="../media/image903.png"/><Relationship Id="rId14" Type="http://schemas.openxmlformats.org/officeDocument/2006/relationships/customXml" Target="../ink/ink914.xml"/><Relationship Id="rId30" Type="http://schemas.openxmlformats.org/officeDocument/2006/relationships/customXml" Target="../ink/ink922.xml"/><Relationship Id="rId35" Type="http://schemas.openxmlformats.org/officeDocument/2006/relationships/image" Target="../media/image911.png"/><Relationship Id="rId56" Type="http://schemas.openxmlformats.org/officeDocument/2006/relationships/customXml" Target="../ink/ink935.xml"/><Relationship Id="rId77" Type="http://schemas.openxmlformats.org/officeDocument/2006/relationships/image" Target="../media/image932.png"/><Relationship Id="rId100" Type="http://schemas.openxmlformats.org/officeDocument/2006/relationships/customXml" Target="../ink/ink957.xml"/><Relationship Id="rId105" Type="http://schemas.openxmlformats.org/officeDocument/2006/relationships/image" Target="../media/image945.png"/><Relationship Id="rId126" Type="http://schemas.openxmlformats.org/officeDocument/2006/relationships/customXml" Target="../ink/ink970.xml"/><Relationship Id="rId8" Type="http://schemas.openxmlformats.org/officeDocument/2006/relationships/customXml" Target="../ink/ink911.xml"/><Relationship Id="rId51" Type="http://schemas.openxmlformats.org/officeDocument/2006/relationships/image" Target="../media/image919.png"/><Relationship Id="rId72" Type="http://schemas.openxmlformats.org/officeDocument/2006/relationships/customXml" Target="../ink/ink943.xml"/><Relationship Id="rId93" Type="http://schemas.openxmlformats.org/officeDocument/2006/relationships/image" Target="../media/image939.png"/><Relationship Id="rId98" Type="http://schemas.openxmlformats.org/officeDocument/2006/relationships/customXml" Target="../ink/ink956.xml"/><Relationship Id="rId121" Type="http://schemas.openxmlformats.org/officeDocument/2006/relationships/image" Target="../media/image953.png"/><Relationship Id="rId142" Type="http://schemas.openxmlformats.org/officeDocument/2006/relationships/customXml" Target="../ink/ink978.xml"/></Relationships>
</file>

<file path=ppt/slides/_rels/slide13.xml.rels><?xml version="1.0" encoding="UTF-8" standalone="yes"?>
<Relationships xmlns="http://schemas.openxmlformats.org/package/2006/relationships"><Relationship Id="rId117" Type="http://schemas.openxmlformats.org/officeDocument/2006/relationships/image" Target="../media/image1022.png"/><Relationship Id="rId21" Type="http://schemas.openxmlformats.org/officeDocument/2006/relationships/image" Target="../media/image975.png"/><Relationship Id="rId42" Type="http://schemas.openxmlformats.org/officeDocument/2006/relationships/customXml" Target="../ink/ink1001.xml"/><Relationship Id="rId63" Type="http://schemas.openxmlformats.org/officeDocument/2006/relationships/image" Target="../media/image995.png"/><Relationship Id="rId84" Type="http://schemas.openxmlformats.org/officeDocument/2006/relationships/customXml" Target="../ink/ink1022.xml"/><Relationship Id="rId138" Type="http://schemas.openxmlformats.org/officeDocument/2006/relationships/customXml" Target="../ink/ink1049.xml"/><Relationship Id="rId159" Type="http://schemas.openxmlformats.org/officeDocument/2006/relationships/image" Target="../media/image1043.png"/><Relationship Id="rId170" Type="http://schemas.openxmlformats.org/officeDocument/2006/relationships/image" Target="../media/image1048.png"/><Relationship Id="rId191" Type="http://schemas.openxmlformats.org/officeDocument/2006/relationships/customXml" Target="../ink/ink1076.xml"/><Relationship Id="rId205" Type="http://schemas.openxmlformats.org/officeDocument/2006/relationships/customXml" Target="../ink/ink1083.xml"/><Relationship Id="rId226" Type="http://schemas.openxmlformats.org/officeDocument/2006/relationships/image" Target="../media/image1076.png"/><Relationship Id="rId247" Type="http://schemas.openxmlformats.org/officeDocument/2006/relationships/image" Target="../media/image1086.png"/><Relationship Id="rId107" Type="http://schemas.openxmlformats.org/officeDocument/2006/relationships/image" Target="../media/image1017.png"/><Relationship Id="rId268" Type="http://schemas.openxmlformats.org/officeDocument/2006/relationships/customXml" Target="../ink/ink1115.xml"/><Relationship Id="rId11" Type="http://schemas.openxmlformats.org/officeDocument/2006/relationships/image" Target="../media/image970.png"/><Relationship Id="rId32" Type="http://schemas.openxmlformats.org/officeDocument/2006/relationships/customXml" Target="../ink/ink996.xml"/><Relationship Id="rId53" Type="http://schemas.openxmlformats.org/officeDocument/2006/relationships/image" Target="../media/image991.png"/><Relationship Id="rId74" Type="http://schemas.openxmlformats.org/officeDocument/2006/relationships/customXml" Target="../ink/ink1017.xml"/><Relationship Id="rId128" Type="http://schemas.openxmlformats.org/officeDocument/2006/relationships/customXml" Target="../ink/ink1044.xml"/><Relationship Id="rId149" Type="http://schemas.openxmlformats.org/officeDocument/2006/relationships/image" Target="../media/image1038.png"/><Relationship Id="rId5" Type="http://schemas.openxmlformats.org/officeDocument/2006/relationships/image" Target="../media/image967.png"/><Relationship Id="rId95" Type="http://schemas.openxmlformats.org/officeDocument/2006/relationships/image" Target="../media/image1011.png"/><Relationship Id="rId160" Type="http://schemas.openxmlformats.org/officeDocument/2006/relationships/customXml" Target="../ink/ink1060.xml"/><Relationship Id="rId181" Type="http://schemas.openxmlformats.org/officeDocument/2006/relationships/customXml" Target="../ink/ink1071.xml"/><Relationship Id="rId216" Type="http://schemas.openxmlformats.org/officeDocument/2006/relationships/image" Target="../media/image1071.png"/><Relationship Id="rId237" Type="http://schemas.openxmlformats.org/officeDocument/2006/relationships/image" Target="../media/image1081.png"/><Relationship Id="rId258" Type="http://schemas.openxmlformats.org/officeDocument/2006/relationships/customXml" Target="../ink/ink1110.xml"/><Relationship Id="rId22" Type="http://schemas.openxmlformats.org/officeDocument/2006/relationships/customXml" Target="../ink/ink991.xml"/><Relationship Id="rId43" Type="http://schemas.openxmlformats.org/officeDocument/2006/relationships/image" Target="../media/image986.png"/><Relationship Id="rId64" Type="http://schemas.openxmlformats.org/officeDocument/2006/relationships/customXml" Target="../ink/ink1012.xml"/><Relationship Id="rId118" Type="http://schemas.openxmlformats.org/officeDocument/2006/relationships/customXml" Target="../ink/ink1039.xml"/><Relationship Id="rId139" Type="http://schemas.openxmlformats.org/officeDocument/2006/relationships/image" Target="../media/image1033.png"/><Relationship Id="rId85" Type="http://schemas.openxmlformats.org/officeDocument/2006/relationships/image" Target="../media/image1006.png"/><Relationship Id="rId150" Type="http://schemas.openxmlformats.org/officeDocument/2006/relationships/customXml" Target="../ink/ink1055.xml"/><Relationship Id="rId171" Type="http://schemas.openxmlformats.org/officeDocument/2006/relationships/customXml" Target="../ink/ink1066.xml"/><Relationship Id="rId192" Type="http://schemas.openxmlformats.org/officeDocument/2006/relationships/image" Target="../media/image1059.png"/><Relationship Id="rId206" Type="http://schemas.openxmlformats.org/officeDocument/2006/relationships/image" Target="../media/image1066.png"/><Relationship Id="rId227" Type="http://schemas.openxmlformats.org/officeDocument/2006/relationships/customXml" Target="../ink/ink1094.xml"/><Relationship Id="rId248" Type="http://schemas.openxmlformats.org/officeDocument/2006/relationships/customXml" Target="../ink/ink1105.xml"/><Relationship Id="rId269" Type="http://schemas.openxmlformats.org/officeDocument/2006/relationships/image" Target="../media/image1097.png"/><Relationship Id="rId12" Type="http://schemas.openxmlformats.org/officeDocument/2006/relationships/customXml" Target="../ink/ink986.xml"/><Relationship Id="rId33" Type="http://schemas.openxmlformats.org/officeDocument/2006/relationships/image" Target="../media/image981.png"/><Relationship Id="rId108" Type="http://schemas.openxmlformats.org/officeDocument/2006/relationships/customXml" Target="../ink/ink1034.xml"/><Relationship Id="rId129" Type="http://schemas.openxmlformats.org/officeDocument/2006/relationships/image" Target="../media/image1028.png"/><Relationship Id="rId54" Type="http://schemas.openxmlformats.org/officeDocument/2006/relationships/customXml" Target="../ink/ink1007.xml"/><Relationship Id="rId75" Type="http://schemas.openxmlformats.org/officeDocument/2006/relationships/image" Target="../media/image1001.png"/><Relationship Id="rId96" Type="http://schemas.openxmlformats.org/officeDocument/2006/relationships/customXml" Target="../ink/ink1028.xml"/><Relationship Id="rId140" Type="http://schemas.openxmlformats.org/officeDocument/2006/relationships/customXml" Target="../ink/ink1050.xml"/><Relationship Id="rId161" Type="http://schemas.openxmlformats.org/officeDocument/2006/relationships/image" Target="../media/image1044.png"/><Relationship Id="rId182" Type="http://schemas.openxmlformats.org/officeDocument/2006/relationships/image" Target="../media/image1054.png"/><Relationship Id="rId217" Type="http://schemas.openxmlformats.org/officeDocument/2006/relationships/customXml" Target="../ink/ink1089.xml"/><Relationship Id="rId6" Type="http://schemas.openxmlformats.org/officeDocument/2006/relationships/customXml" Target="../ink/ink983.xml"/><Relationship Id="rId238" Type="http://schemas.openxmlformats.org/officeDocument/2006/relationships/customXml" Target="../ink/ink1100.xml"/><Relationship Id="rId259" Type="http://schemas.openxmlformats.org/officeDocument/2006/relationships/image" Target="../media/image1092.png"/><Relationship Id="rId23" Type="http://schemas.openxmlformats.org/officeDocument/2006/relationships/image" Target="../media/image976.png"/><Relationship Id="rId28" Type="http://schemas.openxmlformats.org/officeDocument/2006/relationships/customXml" Target="../ink/ink994.xml"/><Relationship Id="rId49" Type="http://schemas.openxmlformats.org/officeDocument/2006/relationships/image" Target="../media/image989.png"/><Relationship Id="rId114" Type="http://schemas.openxmlformats.org/officeDocument/2006/relationships/customXml" Target="../ink/ink1037.xml"/><Relationship Id="rId119" Type="http://schemas.openxmlformats.org/officeDocument/2006/relationships/image" Target="../media/image1023.png"/><Relationship Id="rId44" Type="http://schemas.openxmlformats.org/officeDocument/2006/relationships/customXml" Target="../ink/ink1002.xml"/><Relationship Id="rId60" Type="http://schemas.openxmlformats.org/officeDocument/2006/relationships/customXml" Target="../ink/ink1010.xml"/><Relationship Id="rId65" Type="http://schemas.openxmlformats.org/officeDocument/2006/relationships/image" Target="../media/image996.png"/><Relationship Id="rId81" Type="http://schemas.openxmlformats.org/officeDocument/2006/relationships/image" Target="../media/image1004.png"/><Relationship Id="rId86" Type="http://schemas.openxmlformats.org/officeDocument/2006/relationships/customXml" Target="../ink/ink1023.xml"/><Relationship Id="rId130" Type="http://schemas.openxmlformats.org/officeDocument/2006/relationships/customXml" Target="../ink/ink1045.xml"/><Relationship Id="rId135" Type="http://schemas.openxmlformats.org/officeDocument/2006/relationships/image" Target="../media/image1031.png"/><Relationship Id="rId151" Type="http://schemas.openxmlformats.org/officeDocument/2006/relationships/image" Target="../media/image1039.png"/><Relationship Id="rId156" Type="http://schemas.openxmlformats.org/officeDocument/2006/relationships/customXml" Target="../ink/ink1058.xml"/><Relationship Id="rId177" Type="http://schemas.openxmlformats.org/officeDocument/2006/relationships/customXml" Target="../ink/ink1069.xml"/><Relationship Id="rId198" Type="http://schemas.openxmlformats.org/officeDocument/2006/relationships/image" Target="../media/image1062.png"/><Relationship Id="rId172" Type="http://schemas.openxmlformats.org/officeDocument/2006/relationships/image" Target="../media/image1049.png"/><Relationship Id="rId193" Type="http://schemas.openxmlformats.org/officeDocument/2006/relationships/customXml" Target="../ink/ink1077.xml"/><Relationship Id="rId202" Type="http://schemas.openxmlformats.org/officeDocument/2006/relationships/image" Target="../media/image1064.png"/><Relationship Id="rId207" Type="http://schemas.openxmlformats.org/officeDocument/2006/relationships/customXml" Target="../ink/ink1084.xml"/><Relationship Id="rId223" Type="http://schemas.openxmlformats.org/officeDocument/2006/relationships/customXml" Target="../ink/ink1092.xml"/><Relationship Id="rId228" Type="http://schemas.openxmlformats.org/officeDocument/2006/relationships/customXml" Target="../ink/ink1095.xml"/><Relationship Id="rId244" Type="http://schemas.openxmlformats.org/officeDocument/2006/relationships/customXml" Target="../ink/ink1103.xml"/><Relationship Id="rId249" Type="http://schemas.openxmlformats.org/officeDocument/2006/relationships/image" Target="../media/image1087.png"/><Relationship Id="rId13" Type="http://schemas.openxmlformats.org/officeDocument/2006/relationships/image" Target="../media/image971.png"/><Relationship Id="rId18" Type="http://schemas.openxmlformats.org/officeDocument/2006/relationships/customXml" Target="../ink/ink989.xml"/><Relationship Id="rId39" Type="http://schemas.openxmlformats.org/officeDocument/2006/relationships/image" Target="../media/image984.png"/><Relationship Id="rId109" Type="http://schemas.openxmlformats.org/officeDocument/2006/relationships/image" Target="../media/image1018.png"/><Relationship Id="rId260" Type="http://schemas.openxmlformats.org/officeDocument/2006/relationships/customXml" Target="../ink/ink1111.xml"/><Relationship Id="rId265" Type="http://schemas.openxmlformats.org/officeDocument/2006/relationships/image" Target="../media/image1095.png"/><Relationship Id="rId34" Type="http://schemas.openxmlformats.org/officeDocument/2006/relationships/customXml" Target="../ink/ink997.xml"/><Relationship Id="rId50" Type="http://schemas.openxmlformats.org/officeDocument/2006/relationships/customXml" Target="../ink/ink1005.xml"/><Relationship Id="rId55" Type="http://schemas.openxmlformats.org/officeDocument/2006/relationships/image" Target="../media/image992.png"/><Relationship Id="rId76" Type="http://schemas.openxmlformats.org/officeDocument/2006/relationships/customXml" Target="../ink/ink1018.xml"/><Relationship Id="rId97" Type="http://schemas.openxmlformats.org/officeDocument/2006/relationships/image" Target="../media/image1012.png"/><Relationship Id="rId104" Type="http://schemas.openxmlformats.org/officeDocument/2006/relationships/customXml" Target="../ink/ink1032.xml"/><Relationship Id="rId120" Type="http://schemas.openxmlformats.org/officeDocument/2006/relationships/customXml" Target="../ink/ink1040.xml"/><Relationship Id="rId125" Type="http://schemas.openxmlformats.org/officeDocument/2006/relationships/image" Target="../media/image1026.png"/><Relationship Id="rId141" Type="http://schemas.openxmlformats.org/officeDocument/2006/relationships/image" Target="../media/image1034.png"/><Relationship Id="rId146" Type="http://schemas.openxmlformats.org/officeDocument/2006/relationships/customXml" Target="../ink/ink1053.xml"/><Relationship Id="rId167" Type="http://schemas.openxmlformats.org/officeDocument/2006/relationships/customXml" Target="../ink/ink1064.xml"/><Relationship Id="rId188" Type="http://schemas.openxmlformats.org/officeDocument/2006/relationships/image" Target="../media/image1057.png"/><Relationship Id="rId7" Type="http://schemas.openxmlformats.org/officeDocument/2006/relationships/image" Target="../media/image968.png"/><Relationship Id="rId71" Type="http://schemas.openxmlformats.org/officeDocument/2006/relationships/image" Target="../media/image999.png"/><Relationship Id="rId92" Type="http://schemas.openxmlformats.org/officeDocument/2006/relationships/customXml" Target="../ink/ink1026.xml"/><Relationship Id="rId162" Type="http://schemas.openxmlformats.org/officeDocument/2006/relationships/customXml" Target="../ink/ink1061.xml"/><Relationship Id="rId183" Type="http://schemas.openxmlformats.org/officeDocument/2006/relationships/customXml" Target="../ink/ink1072.xml"/><Relationship Id="rId213" Type="http://schemas.openxmlformats.org/officeDocument/2006/relationships/customXml" Target="../ink/ink1087.xml"/><Relationship Id="rId218" Type="http://schemas.openxmlformats.org/officeDocument/2006/relationships/image" Target="../media/image1072.png"/><Relationship Id="rId234" Type="http://schemas.openxmlformats.org/officeDocument/2006/relationships/customXml" Target="../ink/ink1098.xml"/><Relationship Id="rId239" Type="http://schemas.openxmlformats.org/officeDocument/2006/relationships/image" Target="../media/image1082.png"/><Relationship Id="rId2" Type="http://schemas.openxmlformats.org/officeDocument/2006/relationships/customXml" Target="../ink/ink981.xml"/><Relationship Id="rId29" Type="http://schemas.openxmlformats.org/officeDocument/2006/relationships/image" Target="../media/image979.png"/><Relationship Id="rId250" Type="http://schemas.openxmlformats.org/officeDocument/2006/relationships/customXml" Target="../ink/ink1106.xml"/><Relationship Id="rId255" Type="http://schemas.openxmlformats.org/officeDocument/2006/relationships/image" Target="../media/image1090.png"/><Relationship Id="rId24" Type="http://schemas.openxmlformats.org/officeDocument/2006/relationships/customXml" Target="../ink/ink992.xml"/><Relationship Id="rId40" Type="http://schemas.openxmlformats.org/officeDocument/2006/relationships/customXml" Target="../ink/ink1000.xml"/><Relationship Id="rId45" Type="http://schemas.openxmlformats.org/officeDocument/2006/relationships/image" Target="../media/image987.png"/><Relationship Id="rId66" Type="http://schemas.openxmlformats.org/officeDocument/2006/relationships/customXml" Target="../ink/ink1013.xml"/><Relationship Id="rId87" Type="http://schemas.openxmlformats.org/officeDocument/2006/relationships/image" Target="../media/image1007.png"/><Relationship Id="rId110" Type="http://schemas.openxmlformats.org/officeDocument/2006/relationships/customXml" Target="../ink/ink1035.xml"/><Relationship Id="rId115" Type="http://schemas.openxmlformats.org/officeDocument/2006/relationships/image" Target="../media/image1021.png"/><Relationship Id="rId131" Type="http://schemas.openxmlformats.org/officeDocument/2006/relationships/image" Target="../media/image1029.png"/><Relationship Id="rId136" Type="http://schemas.openxmlformats.org/officeDocument/2006/relationships/customXml" Target="../ink/ink1048.xml"/><Relationship Id="rId157" Type="http://schemas.openxmlformats.org/officeDocument/2006/relationships/image" Target="../media/image1042.png"/><Relationship Id="rId178" Type="http://schemas.openxmlformats.org/officeDocument/2006/relationships/image" Target="../media/image1052.png"/><Relationship Id="rId61" Type="http://schemas.openxmlformats.org/officeDocument/2006/relationships/image" Target="../media/image10.png"/><Relationship Id="rId82" Type="http://schemas.openxmlformats.org/officeDocument/2006/relationships/customXml" Target="../ink/ink1021.xml"/><Relationship Id="rId152" Type="http://schemas.openxmlformats.org/officeDocument/2006/relationships/customXml" Target="../ink/ink1056.xml"/><Relationship Id="rId173" Type="http://schemas.openxmlformats.org/officeDocument/2006/relationships/customXml" Target="../ink/ink1067.xml"/><Relationship Id="rId194" Type="http://schemas.openxmlformats.org/officeDocument/2006/relationships/image" Target="../media/image1060.png"/><Relationship Id="rId199" Type="http://schemas.openxmlformats.org/officeDocument/2006/relationships/customXml" Target="../ink/ink1080.xml"/><Relationship Id="rId203" Type="http://schemas.openxmlformats.org/officeDocument/2006/relationships/customXml" Target="../ink/ink1082.xml"/><Relationship Id="rId208" Type="http://schemas.openxmlformats.org/officeDocument/2006/relationships/image" Target="../media/image1067.png"/><Relationship Id="rId229" Type="http://schemas.openxmlformats.org/officeDocument/2006/relationships/image" Target="../media/image1077.png"/><Relationship Id="rId19" Type="http://schemas.openxmlformats.org/officeDocument/2006/relationships/image" Target="../media/image974.png"/><Relationship Id="rId224" Type="http://schemas.openxmlformats.org/officeDocument/2006/relationships/image" Target="../media/image1075.png"/><Relationship Id="rId240" Type="http://schemas.openxmlformats.org/officeDocument/2006/relationships/customXml" Target="../ink/ink1101.xml"/><Relationship Id="rId245" Type="http://schemas.openxmlformats.org/officeDocument/2006/relationships/image" Target="../media/image1085.png"/><Relationship Id="rId261" Type="http://schemas.openxmlformats.org/officeDocument/2006/relationships/image" Target="../media/image1093.png"/><Relationship Id="rId266" Type="http://schemas.openxmlformats.org/officeDocument/2006/relationships/customXml" Target="../ink/ink1114.xml"/><Relationship Id="rId14" Type="http://schemas.openxmlformats.org/officeDocument/2006/relationships/customXml" Target="../ink/ink987.xml"/><Relationship Id="rId30" Type="http://schemas.openxmlformats.org/officeDocument/2006/relationships/customXml" Target="../ink/ink995.xml"/><Relationship Id="rId35" Type="http://schemas.openxmlformats.org/officeDocument/2006/relationships/image" Target="../media/image982.png"/><Relationship Id="rId56" Type="http://schemas.openxmlformats.org/officeDocument/2006/relationships/customXml" Target="../ink/ink1008.xml"/><Relationship Id="rId77" Type="http://schemas.openxmlformats.org/officeDocument/2006/relationships/image" Target="../media/image1002.png"/><Relationship Id="rId100" Type="http://schemas.openxmlformats.org/officeDocument/2006/relationships/customXml" Target="../ink/ink1030.xml"/><Relationship Id="rId105" Type="http://schemas.openxmlformats.org/officeDocument/2006/relationships/image" Target="../media/image1016.png"/><Relationship Id="rId126" Type="http://schemas.openxmlformats.org/officeDocument/2006/relationships/customXml" Target="../ink/ink1043.xml"/><Relationship Id="rId147" Type="http://schemas.openxmlformats.org/officeDocument/2006/relationships/image" Target="../media/image1037.png"/><Relationship Id="rId168" Type="http://schemas.openxmlformats.org/officeDocument/2006/relationships/image" Target="../media/image1047.png"/><Relationship Id="rId8" Type="http://schemas.openxmlformats.org/officeDocument/2006/relationships/customXml" Target="../ink/ink984.xml"/><Relationship Id="rId51" Type="http://schemas.openxmlformats.org/officeDocument/2006/relationships/image" Target="../media/image990.png"/><Relationship Id="rId72" Type="http://schemas.openxmlformats.org/officeDocument/2006/relationships/customXml" Target="../ink/ink1016.xml"/><Relationship Id="rId93" Type="http://schemas.openxmlformats.org/officeDocument/2006/relationships/image" Target="../media/image1010.png"/><Relationship Id="rId98" Type="http://schemas.openxmlformats.org/officeDocument/2006/relationships/customXml" Target="../ink/ink1029.xml"/><Relationship Id="rId121" Type="http://schemas.openxmlformats.org/officeDocument/2006/relationships/image" Target="../media/image1024.png"/><Relationship Id="rId142" Type="http://schemas.openxmlformats.org/officeDocument/2006/relationships/customXml" Target="../ink/ink1051.xml"/><Relationship Id="rId163" Type="http://schemas.openxmlformats.org/officeDocument/2006/relationships/image" Target="../media/image1045.png"/><Relationship Id="rId184" Type="http://schemas.openxmlformats.org/officeDocument/2006/relationships/image" Target="../media/image1055.png"/><Relationship Id="rId189" Type="http://schemas.openxmlformats.org/officeDocument/2006/relationships/customXml" Target="../ink/ink1075.xml"/><Relationship Id="rId219" Type="http://schemas.openxmlformats.org/officeDocument/2006/relationships/customXml" Target="../ink/ink1090.xml"/><Relationship Id="rId3" Type="http://schemas.openxmlformats.org/officeDocument/2006/relationships/image" Target="../media/image966.png"/><Relationship Id="rId214" Type="http://schemas.openxmlformats.org/officeDocument/2006/relationships/image" Target="../media/image1070.png"/><Relationship Id="rId230" Type="http://schemas.openxmlformats.org/officeDocument/2006/relationships/customXml" Target="../ink/ink1096.xml"/><Relationship Id="rId235" Type="http://schemas.openxmlformats.org/officeDocument/2006/relationships/image" Target="../media/image1080.png"/><Relationship Id="rId251" Type="http://schemas.openxmlformats.org/officeDocument/2006/relationships/image" Target="../media/image1088.png"/><Relationship Id="rId256" Type="http://schemas.openxmlformats.org/officeDocument/2006/relationships/customXml" Target="../ink/ink1109.xml"/><Relationship Id="rId25" Type="http://schemas.openxmlformats.org/officeDocument/2006/relationships/image" Target="../media/image977.png"/><Relationship Id="rId46" Type="http://schemas.openxmlformats.org/officeDocument/2006/relationships/customXml" Target="../ink/ink1003.xml"/><Relationship Id="rId67" Type="http://schemas.openxmlformats.org/officeDocument/2006/relationships/image" Target="../media/image997.png"/><Relationship Id="rId116" Type="http://schemas.openxmlformats.org/officeDocument/2006/relationships/customXml" Target="../ink/ink1038.xml"/><Relationship Id="rId137" Type="http://schemas.openxmlformats.org/officeDocument/2006/relationships/image" Target="../media/image1032.png"/><Relationship Id="rId158" Type="http://schemas.openxmlformats.org/officeDocument/2006/relationships/customXml" Target="../ink/ink1059.xml"/><Relationship Id="rId20" Type="http://schemas.openxmlformats.org/officeDocument/2006/relationships/customXml" Target="../ink/ink990.xml"/><Relationship Id="rId41" Type="http://schemas.openxmlformats.org/officeDocument/2006/relationships/image" Target="../media/image985.png"/><Relationship Id="rId62" Type="http://schemas.openxmlformats.org/officeDocument/2006/relationships/customXml" Target="../ink/ink1011.xml"/><Relationship Id="rId83" Type="http://schemas.openxmlformats.org/officeDocument/2006/relationships/image" Target="../media/image1005.png"/><Relationship Id="rId88" Type="http://schemas.openxmlformats.org/officeDocument/2006/relationships/customXml" Target="../ink/ink1024.xml"/><Relationship Id="rId111" Type="http://schemas.openxmlformats.org/officeDocument/2006/relationships/image" Target="../media/image1019.png"/><Relationship Id="rId132" Type="http://schemas.openxmlformats.org/officeDocument/2006/relationships/customXml" Target="../ink/ink1046.xml"/><Relationship Id="rId153" Type="http://schemas.openxmlformats.org/officeDocument/2006/relationships/image" Target="../media/image1040.png"/><Relationship Id="rId174" Type="http://schemas.openxmlformats.org/officeDocument/2006/relationships/image" Target="../media/image1050.png"/><Relationship Id="rId179" Type="http://schemas.openxmlformats.org/officeDocument/2006/relationships/customXml" Target="../ink/ink1070.xml"/><Relationship Id="rId195" Type="http://schemas.openxmlformats.org/officeDocument/2006/relationships/customXml" Target="../ink/ink1078.xml"/><Relationship Id="rId209" Type="http://schemas.openxmlformats.org/officeDocument/2006/relationships/customXml" Target="../ink/ink1085.xml"/><Relationship Id="rId190" Type="http://schemas.openxmlformats.org/officeDocument/2006/relationships/image" Target="../media/image1058.png"/><Relationship Id="rId204" Type="http://schemas.openxmlformats.org/officeDocument/2006/relationships/image" Target="../media/image1065.png"/><Relationship Id="rId220" Type="http://schemas.openxmlformats.org/officeDocument/2006/relationships/image" Target="../media/image1073.png"/><Relationship Id="rId225" Type="http://schemas.openxmlformats.org/officeDocument/2006/relationships/customXml" Target="../ink/ink1093.xml"/><Relationship Id="rId241" Type="http://schemas.openxmlformats.org/officeDocument/2006/relationships/image" Target="../media/image1083.png"/><Relationship Id="rId246" Type="http://schemas.openxmlformats.org/officeDocument/2006/relationships/customXml" Target="../ink/ink1104.xml"/><Relationship Id="rId267" Type="http://schemas.openxmlformats.org/officeDocument/2006/relationships/image" Target="../media/image1096.png"/><Relationship Id="rId15" Type="http://schemas.openxmlformats.org/officeDocument/2006/relationships/image" Target="../media/image972.png"/><Relationship Id="rId36" Type="http://schemas.openxmlformats.org/officeDocument/2006/relationships/customXml" Target="../ink/ink998.xml"/><Relationship Id="rId57" Type="http://schemas.openxmlformats.org/officeDocument/2006/relationships/image" Target="../media/image993.png"/><Relationship Id="rId106" Type="http://schemas.openxmlformats.org/officeDocument/2006/relationships/customXml" Target="../ink/ink1033.xml"/><Relationship Id="rId127" Type="http://schemas.openxmlformats.org/officeDocument/2006/relationships/image" Target="../media/image1027.png"/><Relationship Id="rId262" Type="http://schemas.openxmlformats.org/officeDocument/2006/relationships/customXml" Target="../ink/ink1112.xml"/><Relationship Id="rId10" Type="http://schemas.openxmlformats.org/officeDocument/2006/relationships/customXml" Target="../ink/ink985.xml"/><Relationship Id="rId31" Type="http://schemas.openxmlformats.org/officeDocument/2006/relationships/image" Target="../media/image980.png"/><Relationship Id="rId52" Type="http://schemas.openxmlformats.org/officeDocument/2006/relationships/customXml" Target="../ink/ink1006.xml"/><Relationship Id="rId73" Type="http://schemas.openxmlformats.org/officeDocument/2006/relationships/image" Target="../media/image1000.png"/><Relationship Id="rId78" Type="http://schemas.openxmlformats.org/officeDocument/2006/relationships/customXml" Target="../ink/ink1019.xml"/><Relationship Id="rId94" Type="http://schemas.openxmlformats.org/officeDocument/2006/relationships/customXml" Target="../ink/ink1027.xml"/><Relationship Id="rId99" Type="http://schemas.openxmlformats.org/officeDocument/2006/relationships/image" Target="../media/image1013.png"/><Relationship Id="rId101" Type="http://schemas.openxmlformats.org/officeDocument/2006/relationships/image" Target="../media/image1014.png"/><Relationship Id="rId122" Type="http://schemas.openxmlformats.org/officeDocument/2006/relationships/customXml" Target="../ink/ink1041.xml"/><Relationship Id="rId143" Type="http://schemas.openxmlformats.org/officeDocument/2006/relationships/image" Target="../media/image1035.png"/><Relationship Id="rId148" Type="http://schemas.openxmlformats.org/officeDocument/2006/relationships/customXml" Target="../ink/ink1054.xml"/><Relationship Id="rId164" Type="http://schemas.openxmlformats.org/officeDocument/2006/relationships/customXml" Target="../ink/ink1062.xml"/><Relationship Id="rId169" Type="http://schemas.openxmlformats.org/officeDocument/2006/relationships/customXml" Target="../ink/ink1065.xml"/><Relationship Id="rId185" Type="http://schemas.openxmlformats.org/officeDocument/2006/relationships/customXml" Target="../ink/ink1073.xml"/><Relationship Id="rId4" Type="http://schemas.openxmlformats.org/officeDocument/2006/relationships/customXml" Target="../ink/ink982.xml"/><Relationship Id="rId9" Type="http://schemas.openxmlformats.org/officeDocument/2006/relationships/image" Target="../media/image969.png"/><Relationship Id="rId180" Type="http://schemas.openxmlformats.org/officeDocument/2006/relationships/image" Target="../media/image1053.png"/><Relationship Id="rId210" Type="http://schemas.openxmlformats.org/officeDocument/2006/relationships/image" Target="../media/image1068.png"/><Relationship Id="rId215" Type="http://schemas.openxmlformats.org/officeDocument/2006/relationships/customXml" Target="../ink/ink1088.xml"/><Relationship Id="rId236" Type="http://schemas.openxmlformats.org/officeDocument/2006/relationships/customXml" Target="../ink/ink1099.xml"/><Relationship Id="rId257" Type="http://schemas.openxmlformats.org/officeDocument/2006/relationships/image" Target="../media/image1091.png"/><Relationship Id="rId26" Type="http://schemas.openxmlformats.org/officeDocument/2006/relationships/customXml" Target="../ink/ink993.xml"/><Relationship Id="rId231" Type="http://schemas.openxmlformats.org/officeDocument/2006/relationships/image" Target="../media/image1078.png"/><Relationship Id="rId252" Type="http://schemas.openxmlformats.org/officeDocument/2006/relationships/customXml" Target="../ink/ink1107.xml"/><Relationship Id="rId47" Type="http://schemas.openxmlformats.org/officeDocument/2006/relationships/image" Target="../media/image988.png"/><Relationship Id="rId68" Type="http://schemas.openxmlformats.org/officeDocument/2006/relationships/customXml" Target="../ink/ink1014.xml"/><Relationship Id="rId89" Type="http://schemas.openxmlformats.org/officeDocument/2006/relationships/image" Target="../media/image1008.png"/><Relationship Id="rId112" Type="http://schemas.openxmlformats.org/officeDocument/2006/relationships/customXml" Target="../ink/ink1036.xml"/><Relationship Id="rId133" Type="http://schemas.openxmlformats.org/officeDocument/2006/relationships/image" Target="../media/image1030.png"/><Relationship Id="rId154" Type="http://schemas.openxmlformats.org/officeDocument/2006/relationships/customXml" Target="../ink/ink1057.xml"/><Relationship Id="rId175" Type="http://schemas.openxmlformats.org/officeDocument/2006/relationships/customXml" Target="../ink/ink1068.xml"/><Relationship Id="rId196" Type="http://schemas.openxmlformats.org/officeDocument/2006/relationships/image" Target="../media/image1061.png"/><Relationship Id="rId200" Type="http://schemas.openxmlformats.org/officeDocument/2006/relationships/image" Target="../media/image1063.png"/><Relationship Id="rId16" Type="http://schemas.openxmlformats.org/officeDocument/2006/relationships/customXml" Target="../ink/ink988.xml"/><Relationship Id="rId221" Type="http://schemas.openxmlformats.org/officeDocument/2006/relationships/customXml" Target="../ink/ink1091.xml"/><Relationship Id="rId242" Type="http://schemas.openxmlformats.org/officeDocument/2006/relationships/customXml" Target="../ink/ink1102.xml"/><Relationship Id="rId263" Type="http://schemas.openxmlformats.org/officeDocument/2006/relationships/image" Target="../media/image1094.png"/><Relationship Id="rId37" Type="http://schemas.openxmlformats.org/officeDocument/2006/relationships/image" Target="../media/image983.png"/><Relationship Id="rId58" Type="http://schemas.openxmlformats.org/officeDocument/2006/relationships/customXml" Target="../ink/ink1009.xml"/><Relationship Id="rId79" Type="http://schemas.openxmlformats.org/officeDocument/2006/relationships/image" Target="../media/image1003.png"/><Relationship Id="rId102" Type="http://schemas.openxmlformats.org/officeDocument/2006/relationships/customXml" Target="../ink/ink1031.xml"/><Relationship Id="rId123" Type="http://schemas.openxmlformats.org/officeDocument/2006/relationships/image" Target="../media/image1025.png"/><Relationship Id="rId144" Type="http://schemas.openxmlformats.org/officeDocument/2006/relationships/customXml" Target="../ink/ink1052.xml"/><Relationship Id="rId90" Type="http://schemas.openxmlformats.org/officeDocument/2006/relationships/customXml" Target="../ink/ink1025.xml"/><Relationship Id="rId165" Type="http://schemas.openxmlformats.org/officeDocument/2006/relationships/image" Target="../media/image1046.png"/><Relationship Id="rId186" Type="http://schemas.openxmlformats.org/officeDocument/2006/relationships/image" Target="../media/image1056.png"/><Relationship Id="rId211" Type="http://schemas.openxmlformats.org/officeDocument/2006/relationships/customXml" Target="../ink/ink1086.xml"/><Relationship Id="rId232" Type="http://schemas.openxmlformats.org/officeDocument/2006/relationships/customXml" Target="../ink/ink1097.xml"/><Relationship Id="rId253" Type="http://schemas.openxmlformats.org/officeDocument/2006/relationships/image" Target="../media/image1089.png"/><Relationship Id="rId27" Type="http://schemas.openxmlformats.org/officeDocument/2006/relationships/image" Target="../media/image978.png"/><Relationship Id="rId48" Type="http://schemas.openxmlformats.org/officeDocument/2006/relationships/customXml" Target="../ink/ink1004.xml"/><Relationship Id="rId69" Type="http://schemas.openxmlformats.org/officeDocument/2006/relationships/image" Target="../media/image998.png"/><Relationship Id="rId113" Type="http://schemas.openxmlformats.org/officeDocument/2006/relationships/image" Target="../media/image1020.png"/><Relationship Id="rId134" Type="http://schemas.openxmlformats.org/officeDocument/2006/relationships/customXml" Target="../ink/ink1047.xml"/><Relationship Id="rId80" Type="http://schemas.openxmlformats.org/officeDocument/2006/relationships/customXml" Target="../ink/ink1020.xml"/><Relationship Id="rId155" Type="http://schemas.openxmlformats.org/officeDocument/2006/relationships/image" Target="../media/image1041.png"/><Relationship Id="rId176" Type="http://schemas.openxmlformats.org/officeDocument/2006/relationships/image" Target="../media/image1051.png"/><Relationship Id="rId197" Type="http://schemas.openxmlformats.org/officeDocument/2006/relationships/customXml" Target="../ink/ink1079.xml"/><Relationship Id="rId201" Type="http://schemas.openxmlformats.org/officeDocument/2006/relationships/customXml" Target="../ink/ink1081.xml"/><Relationship Id="rId222" Type="http://schemas.openxmlformats.org/officeDocument/2006/relationships/image" Target="../media/image1074.png"/><Relationship Id="rId243" Type="http://schemas.openxmlformats.org/officeDocument/2006/relationships/image" Target="../media/image1084.png"/><Relationship Id="rId264" Type="http://schemas.openxmlformats.org/officeDocument/2006/relationships/customXml" Target="../ink/ink1113.xml"/><Relationship Id="rId17" Type="http://schemas.openxmlformats.org/officeDocument/2006/relationships/image" Target="../media/image973.png"/><Relationship Id="rId38" Type="http://schemas.openxmlformats.org/officeDocument/2006/relationships/customXml" Target="../ink/ink999.xml"/><Relationship Id="rId59" Type="http://schemas.openxmlformats.org/officeDocument/2006/relationships/image" Target="../media/image994.png"/><Relationship Id="rId103" Type="http://schemas.openxmlformats.org/officeDocument/2006/relationships/image" Target="../media/image1015.png"/><Relationship Id="rId124" Type="http://schemas.openxmlformats.org/officeDocument/2006/relationships/customXml" Target="../ink/ink1042.xml"/><Relationship Id="rId70" Type="http://schemas.openxmlformats.org/officeDocument/2006/relationships/customXml" Target="../ink/ink1015.xml"/><Relationship Id="rId91" Type="http://schemas.openxmlformats.org/officeDocument/2006/relationships/image" Target="../media/image1009.png"/><Relationship Id="rId145" Type="http://schemas.openxmlformats.org/officeDocument/2006/relationships/image" Target="../media/image1036.png"/><Relationship Id="rId166" Type="http://schemas.openxmlformats.org/officeDocument/2006/relationships/customXml" Target="../ink/ink1063.xml"/><Relationship Id="rId187" Type="http://schemas.openxmlformats.org/officeDocument/2006/relationships/customXml" Target="../ink/ink1074.xml"/><Relationship Id="rId1" Type="http://schemas.openxmlformats.org/officeDocument/2006/relationships/slideLayout" Target="../slideLayouts/slideLayout7.xml"/><Relationship Id="rId212" Type="http://schemas.openxmlformats.org/officeDocument/2006/relationships/image" Target="../media/image1069.png"/><Relationship Id="rId233" Type="http://schemas.openxmlformats.org/officeDocument/2006/relationships/image" Target="../media/image1079.png"/><Relationship Id="rId254" Type="http://schemas.openxmlformats.org/officeDocument/2006/relationships/customXml" Target="../ink/ink1108.xml"/></Relationships>
</file>

<file path=ppt/slides/_rels/slide14.xml.rels><?xml version="1.0" encoding="UTF-8" standalone="yes"?>
<Relationships xmlns="http://schemas.openxmlformats.org/package/2006/relationships"><Relationship Id="rId26" Type="http://schemas.openxmlformats.org/officeDocument/2006/relationships/customXml" Target="../ink/ink1128.xml"/><Relationship Id="rId117" Type="http://schemas.openxmlformats.org/officeDocument/2006/relationships/customXml" Target="../ink/ink1174.xml"/><Relationship Id="rId21" Type="http://schemas.openxmlformats.org/officeDocument/2006/relationships/image" Target="../media/image1107.png"/><Relationship Id="rId42" Type="http://schemas.openxmlformats.org/officeDocument/2006/relationships/customXml" Target="../ink/ink1136.xml"/><Relationship Id="rId47" Type="http://schemas.openxmlformats.org/officeDocument/2006/relationships/image" Target="../media/image1120.png"/><Relationship Id="rId63" Type="http://schemas.openxmlformats.org/officeDocument/2006/relationships/image" Target="../media/image1128.png"/><Relationship Id="rId68" Type="http://schemas.openxmlformats.org/officeDocument/2006/relationships/customXml" Target="../ink/ink1149.xml"/><Relationship Id="rId84" Type="http://schemas.openxmlformats.org/officeDocument/2006/relationships/customXml" Target="../ink/ink1157.xml"/><Relationship Id="rId89" Type="http://schemas.openxmlformats.org/officeDocument/2006/relationships/customXml" Target="../ink/ink1160.xml"/><Relationship Id="rId112" Type="http://schemas.openxmlformats.org/officeDocument/2006/relationships/image" Target="../media/image1151.png"/><Relationship Id="rId133" Type="http://schemas.openxmlformats.org/officeDocument/2006/relationships/customXml" Target="../ink/ink1182.xml"/><Relationship Id="rId138" Type="http://schemas.openxmlformats.org/officeDocument/2006/relationships/image" Target="../media/image1164.png"/><Relationship Id="rId154" Type="http://schemas.openxmlformats.org/officeDocument/2006/relationships/image" Target="../media/image1172.png"/><Relationship Id="rId159" Type="http://schemas.openxmlformats.org/officeDocument/2006/relationships/customXml" Target="../ink/ink1195.xml"/><Relationship Id="rId175" Type="http://schemas.openxmlformats.org/officeDocument/2006/relationships/customXml" Target="../ink/ink1203.xml"/><Relationship Id="rId170" Type="http://schemas.openxmlformats.org/officeDocument/2006/relationships/image" Target="../media/image1179.png"/><Relationship Id="rId16" Type="http://schemas.openxmlformats.org/officeDocument/2006/relationships/customXml" Target="../ink/ink1123.xml"/><Relationship Id="rId107" Type="http://schemas.openxmlformats.org/officeDocument/2006/relationships/customXml" Target="../ink/ink1169.xml"/><Relationship Id="rId11" Type="http://schemas.openxmlformats.org/officeDocument/2006/relationships/image" Target="../media/image1102.png"/><Relationship Id="rId32" Type="http://schemas.openxmlformats.org/officeDocument/2006/relationships/customXml" Target="../ink/ink1131.xml"/><Relationship Id="rId37" Type="http://schemas.openxmlformats.org/officeDocument/2006/relationships/image" Target="../media/image1115.png"/><Relationship Id="rId53" Type="http://schemas.openxmlformats.org/officeDocument/2006/relationships/image" Target="../media/image1123.png"/><Relationship Id="rId58" Type="http://schemas.openxmlformats.org/officeDocument/2006/relationships/customXml" Target="../ink/ink1144.xml"/><Relationship Id="rId74" Type="http://schemas.openxmlformats.org/officeDocument/2006/relationships/customXml" Target="../ink/ink1152.xml"/><Relationship Id="rId79" Type="http://schemas.openxmlformats.org/officeDocument/2006/relationships/image" Target="../media/image1135.png"/><Relationship Id="rId102" Type="http://schemas.openxmlformats.org/officeDocument/2006/relationships/image" Target="../media/image1146.png"/><Relationship Id="rId123" Type="http://schemas.openxmlformats.org/officeDocument/2006/relationships/customXml" Target="../ink/ink1177.xml"/><Relationship Id="rId128" Type="http://schemas.openxmlformats.org/officeDocument/2006/relationships/image" Target="../media/image1159.png"/><Relationship Id="rId144" Type="http://schemas.openxmlformats.org/officeDocument/2006/relationships/image" Target="../media/image1167.png"/><Relationship Id="rId149" Type="http://schemas.openxmlformats.org/officeDocument/2006/relationships/customXml" Target="../ink/ink1190.xml"/><Relationship Id="rId5" Type="http://schemas.openxmlformats.org/officeDocument/2006/relationships/image" Target="../media/image1099.png"/><Relationship Id="rId90" Type="http://schemas.openxmlformats.org/officeDocument/2006/relationships/image" Target="../media/image1140.png"/><Relationship Id="rId95" Type="http://schemas.openxmlformats.org/officeDocument/2006/relationships/customXml" Target="../ink/ink1163.xml"/><Relationship Id="rId160" Type="http://schemas.openxmlformats.org/officeDocument/2006/relationships/image" Target="../media/image1175.png"/><Relationship Id="rId165" Type="http://schemas.openxmlformats.org/officeDocument/2006/relationships/customXml" Target="../ink/ink1198.xml"/><Relationship Id="rId22" Type="http://schemas.openxmlformats.org/officeDocument/2006/relationships/customXml" Target="../ink/ink1126.xml"/><Relationship Id="rId27" Type="http://schemas.openxmlformats.org/officeDocument/2006/relationships/image" Target="../media/image1110.png"/><Relationship Id="rId43" Type="http://schemas.openxmlformats.org/officeDocument/2006/relationships/image" Target="../media/image1118.png"/><Relationship Id="rId48" Type="http://schemas.openxmlformats.org/officeDocument/2006/relationships/customXml" Target="../ink/ink1139.xml"/><Relationship Id="rId64" Type="http://schemas.openxmlformats.org/officeDocument/2006/relationships/customXml" Target="../ink/ink1147.xml"/><Relationship Id="rId69" Type="http://schemas.openxmlformats.org/officeDocument/2006/relationships/image" Target="../media/image1130.png"/><Relationship Id="rId113" Type="http://schemas.openxmlformats.org/officeDocument/2006/relationships/customXml" Target="../ink/ink1172.xml"/><Relationship Id="rId118" Type="http://schemas.openxmlformats.org/officeDocument/2006/relationships/image" Target="../media/image1154.png"/><Relationship Id="rId134" Type="http://schemas.openxmlformats.org/officeDocument/2006/relationships/image" Target="../media/image1162.png"/><Relationship Id="rId139" Type="http://schemas.openxmlformats.org/officeDocument/2006/relationships/customXml" Target="../ink/ink1185.xml"/><Relationship Id="rId80" Type="http://schemas.openxmlformats.org/officeDocument/2006/relationships/customXml" Target="../ink/ink1155.xml"/><Relationship Id="rId85" Type="http://schemas.openxmlformats.org/officeDocument/2006/relationships/image" Target="../media/image1138.png"/><Relationship Id="rId150" Type="http://schemas.openxmlformats.org/officeDocument/2006/relationships/image" Target="../media/image1170.png"/><Relationship Id="rId155" Type="http://schemas.openxmlformats.org/officeDocument/2006/relationships/customXml" Target="../ink/ink1193.xml"/><Relationship Id="rId171" Type="http://schemas.openxmlformats.org/officeDocument/2006/relationships/customXml" Target="../ink/ink1201.xml"/><Relationship Id="rId176" Type="http://schemas.openxmlformats.org/officeDocument/2006/relationships/image" Target="../media/image1182.png"/><Relationship Id="rId12" Type="http://schemas.openxmlformats.org/officeDocument/2006/relationships/customXml" Target="../ink/ink1121.xml"/><Relationship Id="rId17" Type="http://schemas.openxmlformats.org/officeDocument/2006/relationships/image" Target="../media/image1105.png"/><Relationship Id="rId33" Type="http://schemas.openxmlformats.org/officeDocument/2006/relationships/image" Target="../media/image1113.png"/><Relationship Id="rId38" Type="http://schemas.openxmlformats.org/officeDocument/2006/relationships/customXml" Target="../ink/ink1134.xml"/><Relationship Id="rId59" Type="http://schemas.openxmlformats.org/officeDocument/2006/relationships/image" Target="../media/image1126.png"/><Relationship Id="rId103" Type="http://schemas.openxmlformats.org/officeDocument/2006/relationships/customXml" Target="../ink/ink1167.xml"/><Relationship Id="rId108" Type="http://schemas.openxmlformats.org/officeDocument/2006/relationships/image" Target="../media/image1149.png"/><Relationship Id="rId124" Type="http://schemas.openxmlformats.org/officeDocument/2006/relationships/image" Target="../media/image1157.png"/><Relationship Id="rId129" Type="http://schemas.openxmlformats.org/officeDocument/2006/relationships/customXml" Target="../ink/ink1180.xml"/><Relationship Id="rId54" Type="http://schemas.openxmlformats.org/officeDocument/2006/relationships/customXml" Target="../ink/ink1142.xml"/><Relationship Id="rId70" Type="http://schemas.openxmlformats.org/officeDocument/2006/relationships/customXml" Target="../ink/ink1150.xml"/><Relationship Id="rId75" Type="http://schemas.openxmlformats.org/officeDocument/2006/relationships/image" Target="../media/image1133.png"/><Relationship Id="rId91" Type="http://schemas.openxmlformats.org/officeDocument/2006/relationships/customXml" Target="../ink/ink1161.xml"/><Relationship Id="rId96" Type="http://schemas.openxmlformats.org/officeDocument/2006/relationships/image" Target="../media/image1143.png"/><Relationship Id="rId140" Type="http://schemas.openxmlformats.org/officeDocument/2006/relationships/image" Target="../media/image1165.png"/><Relationship Id="rId145" Type="http://schemas.openxmlformats.org/officeDocument/2006/relationships/customXml" Target="../ink/ink1188.xml"/><Relationship Id="rId161" Type="http://schemas.openxmlformats.org/officeDocument/2006/relationships/customXml" Target="../ink/ink1196.xml"/><Relationship Id="rId166" Type="http://schemas.openxmlformats.org/officeDocument/2006/relationships/image" Target="../media/image922.png"/><Relationship Id="rId1" Type="http://schemas.openxmlformats.org/officeDocument/2006/relationships/slideLayout" Target="../slideLayouts/slideLayout6.xml"/><Relationship Id="rId6" Type="http://schemas.openxmlformats.org/officeDocument/2006/relationships/customXml" Target="../ink/ink1118.xml"/><Relationship Id="rId23" Type="http://schemas.openxmlformats.org/officeDocument/2006/relationships/image" Target="../media/image1108.png"/><Relationship Id="rId28" Type="http://schemas.openxmlformats.org/officeDocument/2006/relationships/customXml" Target="../ink/ink1129.xml"/><Relationship Id="rId49" Type="http://schemas.openxmlformats.org/officeDocument/2006/relationships/image" Target="../media/image1121.png"/><Relationship Id="rId114" Type="http://schemas.openxmlformats.org/officeDocument/2006/relationships/image" Target="../media/image1152.png"/><Relationship Id="rId119" Type="http://schemas.openxmlformats.org/officeDocument/2006/relationships/customXml" Target="../ink/ink1175.xml"/><Relationship Id="rId10" Type="http://schemas.openxmlformats.org/officeDocument/2006/relationships/customXml" Target="../ink/ink1120.xml"/><Relationship Id="rId31" Type="http://schemas.openxmlformats.org/officeDocument/2006/relationships/image" Target="../media/image1112.png"/><Relationship Id="rId44" Type="http://schemas.openxmlformats.org/officeDocument/2006/relationships/customXml" Target="../ink/ink1137.xml"/><Relationship Id="rId52" Type="http://schemas.openxmlformats.org/officeDocument/2006/relationships/customXml" Target="../ink/ink1141.xml"/><Relationship Id="rId60" Type="http://schemas.openxmlformats.org/officeDocument/2006/relationships/customXml" Target="../ink/ink1145.xml"/><Relationship Id="rId65" Type="http://schemas.openxmlformats.org/officeDocument/2006/relationships/image" Target="../media/image1129.png"/><Relationship Id="rId73" Type="http://schemas.openxmlformats.org/officeDocument/2006/relationships/image" Target="../media/image1132.png"/><Relationship Id="rId78" Type="http://schemas.openxmlformats.org/officeDocument/2006/relationships/customXml" Target="../ink/ink1154.xml"/><Relationship Id="rId81" Type="http://schemas.openxmlformats.org/officeDocument/2006/relationships/image" Target="../media/image1136.png"/><Relationship Id="rId86" Type="http://schemas.openxmlformats.org/officeDocument/2006/relationships/customXml" Target="../ink/ink1158.xml"/><Relationship Id="rId94" Type="http://schemas.openxmlformats.org/officeDocument/2006/relationships/image" Target="../media/image1142.png"/><Relationship Id="rId99" Type="http://schemas.openxmlformats.org/officeDocument/2006/relationships/customXml" Target="../ink/ink1165.xml"/><Relationship Id="rId101" Type="http://schemas.openxmlformats.org/officeDocument/2006/relationships/customXml" Target="../ink/ink1166.xml"/><Relationship Id="rId122" Type="http://schemas.openxmlformats.org/officeDocument/2006/relationships/image" Target="../media/image1156.png"/><Relationship Id="rId130" Type="http://schemas.openxmlformats.org/officeDocument/2006/relationships/image" Target="../media/image1160.png"/><Relationship Id="rId135" Type="http://schemas.openxmlformats.org/officeDocument/2006/relationships/customXml" Target="../ink/ink1183.xml"/><Relationship Id="rId143" Type="http://schemas.openxmlformats.org/officeDocument/2006/relationships/customXml" Target="../ink/ink1187.xml"/><Relationship Id="rId148" Type="http://schemas.openxmlformats.org/officeDocument/2006/relationships/image" Target="../media/image1169.png"/><Relationship Id="rId151" Type="http://schemas.openxmlformats.org/officeDocument/2006/relationships/customXml" Target="../ink/ink1191.xml"/><Relationship Id="rId156" Type="http://schemas.openxmlformats.org/officeDocument/2006/relationships/image" Target="../media/image1173.png"/><Relationship Id="rId164" Type="http://schemas.openxmlformats.org/officeDocument/2006/relationships/image" Target="../media/image1177.png"/><Relationship Id="rId169" Type="http://schemas.openxmlformats.org/officeDocument/2006/relationships/customXml" Target="../ink/ink1200.xml"/><Relationship Id="rId177" Type="http://schemas.openxmlformats.org/officeDocument/2006/relationships/customXml" Target="../ink/ink1204.xml"/><Relationship Id="rId4" Type="http://schemas.openxmlformats.org/officeDocument/2006/relationships/customXml" Target="../ink/ink1117.xml"/><Relationship Id="rId9" Type="http://schemas.openxmlformats.org/officeDocument/2006/relationships/image" Target="../media/image1101.png"/><Relationship Id="rId172" Type="http://schemas.openxmlformats.org/officeDocument/2006/relationships/image" Target="../media/image1180.png"/><Relationship Id="rId13" Type="http://schemas.openxmlformats.org/officeDocument/2006/relationships/image" Target="../media/image1103.png"/><Relationship Id="rId18" Type="http://schemas.openxmlformats.org/officeDocument/2006/relationships/customXml" Target="../ink/ink1124.xml"/><Relationship Id="rId39" Type="http://schemas.openxmlformats.org/officeDocument/2006/relationships/image" Target="../media/image1116.png"/><Relationship Id="rId109" Type="http://schemas.openxmlformats.org/officeDocument/2006/relationships/customXml" Target="../ink/ink1170.xml"/><Relationship Id="rId34" Type="http://schemas.openxmlformats.org/officeDocument/2006/relationships/customXml" Target="../ink/ink1132.xml"/><Relationship Id="rId50" Type="http://schemas.openxmlformats.org/officeDocument/2006/relationships/customXml" Target="../ink/ink1140.xml"/><Relationship Id="rId55" Type="http://schemas.openxmlformats.org/officeDocument/2006/relationships/image" Target="../media/image1124.png"/><Relationship Id="rId76" Type="http://schemas.openxmlformats.org/officeDocument/2006/relationships/customXml" Target="../ink/ink1153.xml"/><Relationship Id="rId97" Type="http://schemas.openxmlformats.org/officeDocument/2006/relationships/customXml" Target="../ink/ink1164.xml"/><Relationship Id="rId104" Type="http://schemas.openxmlformats.org/officeDocument/2006/relationships/image" Target="../media/image1147.png"/><Relationship Id="rId120" Type="http://schemas.openxmlformats.org/officeDocument/2006/relationships/image" Target="../media/image1155.png"/><Relationship Id="rId125" Type="http://schemas.openxmlformats.org/officeDocument/2006/relationships/customXml" Target="../ink/ink1178.xml"/><Relationship Id="rId141" Type="http://schemas.openxmlformats.org/officeDocument/2006/relationships/customXml" Target="../ink/ink1186.xml"/><Relationship Id="rId146" Type="http://schemas.openxmlformats.org/officeDocument/2006/relationships/image" Target="../media/image1168.png"/><Relationship Id="rId167" Type="http://schemas.openxmlformats.org/officeDocument/2006/relationships/customXml" Target="../ink/ink1199.xml"/><Relationship Id="rId7" Type="http://schemas.openxmlformats.org/officeDocument/2006/relationships/image" Target="../media/image1100.png"/><Relationship Id="rId71" Type="http://schemas.openxmlformats.org/officeDocument/2006/relationships/image" Target="../media/image1131.png"/><Relationship Id="rId92" Type="http://schemas.openxmlformats.org/officeDocument/2006/relationships/image" Target="../media/image1141.png"/><Relationship Id="rId162" Type="http://schemas.openxmlformats.org/officeDocument/2006/relationships/image" Target="../media/image1176.png"/><Relationship Id="rId2" Type="http://schemas.openxmlformats.org/officeDocument/2006/relationships/customXml" Target="../ink/ink1116.xml"/><Relationship Id="rId29" Type="http://schemas.openxmlformats.org/officeDocument/2006/relationships/image" Target="../media/image1111.png"/><Relationship Id="rId24" Type="http://schemas.openxmlformats.org/officeDocument/2006/relationships/customXml" Target="../ink/ink1127.xml"/><Relationship Id="rId40" Type="http://schemas.openxmlformats.org/officeDocument/2006/relationships/customXml" Target="../ink/ink1135.xml"/><Relationship Id="rId45" Type="http://schemas.openxmlformats.org/officeDocument/2006/relationships/image" Target="../media/image1119.png"/><Relationship Id="rId66" Type="http://schemas.openxmlformats.org/officeDocument/2006/relationships/customXml" Target="../ink/ink1148.xml"/><Relationship Id="rId87" Type="http://schemas.openxmlformats.org/officeDocument/2006/relationships/image" Target="../media/image1139.png"/><Relationship Id="rId110" Type="http://schemas.openxmlformats.org/officeDocument/2006/relationships/image" Target="../media/image1150.png"/><Relationship Id="rId115" Type="http://schemas.openxmlformats.org/officeDocument/2006/relationships/customXml" Target="../ink/ink1173.xml"/><Relationship Id="rId131" Type="http://schemas.openxmlformats.org/officeDocument/2006/relationships/customXml" Target="../ink/ink1181.xml"/><Relationship Id="rId136" Type="http://schemas.openxmlformats.org/officeDocument/2006/relationships/image" Target="../media/image1163.png"/><Relationship Id="rId157" Type="http://schemas.openxmlformats.org/officeDocument/2006/relationships/customXml" Target="../ink/ink1194.xml"/><Relationship Id="rId178" Type="http://schemas.openxmlformats.org/officeDocument/2006/relationships/image" Target="../media/image1183.png"/><Relationship Id="rId61" Type="http://schemas.openxmlformats.org/officeDocument/2006/relationships/image" Target="../media/image1127.png"/><Relationship Id="rId82" Type="http://schemas.openxmlformats.org/officeDocument/2006/relationships/customXml" Target="../ink/ink1156.xml"/><Relationship Id="rId152" Type="http://schemas.openxmlformats.org/officeDocument/2006/relationships/image" Target="../media/image1171.png"/><Relationship Id="rId173" Type="http://schemas.openxmlformats.org/officeDocument/2006/relationships/customXml" Target="../ink/ink1202.xml"/><Relationship Id="rId19" Type="http://schemas.openxmlformats.org/officeDocument/2006/relationships/image" Target="../media/image1106.png"/><Relationship Id="rId14" Type="http://schemas.openxmlformats.org/officeDocument/2006/relationships/customXml" Target="../ink/ink1122.xml"/><Relationship Id="rId30" Type="http://schemas.openxmlformats.org/officeDocument/2006/relationships/customXml" Target="../ink/ink1130.xml"/><Relationship Id="rId35" Type="http://schemas.openxmlformats.org/officeDocument/2006/relationships/image" Target="../media/image1114.png"/><Relationship Id="rId56" Type="http://schemas.openxmlformats.org/officeDocument/2006/relationships/customXml" Target="../ink/ink1143.xml"/><Relationship Id="rId77" Type="http://schemas.openxmlformats.org/officeDocument/2006/relationships/image" Target="../media/image1134.png"/><Relationship Id="rId100" Type="http://schemas.openxmlformats.org/officeDocument/2006/relationships/image" Target="../media/image1145.png"/><Relationship Id="rId105" Type="http://schemas.openxmlformats.org/officeDocument/2006/relationships/customXml" Target="../ink/ink1168.xml"/><Relationship Id="rId126" Type="http://schemas.openxmlformats.org/officeDocument/2006/relationships/image" Target="../media/image1158.png"/><Relationship Id="rId147" Type="http://schemas.openxmlformats.org/officeDocument/2006/relationships/customXml" Target="../ink/ink1189.xml"/><Relationship Id="rId168" Type="http://schemas.openxmlformats.org/officeDocument/2006/relationships/image" Target="../media/image1178.png"/><Relationship Id="rId8" Type="http://schemas.openxmlformats.org/officeDocument/2006/relationships/customXml" Target="../ink/ink1119.xml"/><Relationship Id="rId51" Type="http://schemas.openxmlformats.org/officeDocument/2006/relationships/image" Target="../media/image1122.png"/><Relationship Id="rId72" Type="http://schemas.openxmlformats.org/officeDocument/2006/relationships/customXml" Target="../ink/ink1151.xml"/><Relationship Id="rId93" Type="http://schemas.openxmlformats.org/officeDocument/2006/relationships/customXml" Target="../ink/ink1162.xml"/><Relationship Id="rId98" Type="http://schemas.openxmlformats.org/officeDocument/2006/relationships/image" Target="../media/image1144.png"/><Relationship Id="rId121" Type="http://schemas.openxmlformats.org/officeDocument/2006/relationships/customXml" Target="../ink/ink1176.xml"/><Relationship Id="rId142" Type="http://schemas.openxmlformats.org/officeDocument/2006/relationships/image" Target="../media/image1166.png"/><Relationship Id="rId163" Type="http://schemas.openxmlformats.org/officeDocument/2006/relationships/customXml" Target="../ink/ink1197.xml"/><Relationship Id="rId3" Type="http://schemas.openxmlformats.org/officeDocument/2006/relationships/image" Target="../media/image1098.png"/><Relationship Id="rId25" Type="http://schemas.openxmlformats.org/officeDocument/2006/relationships/image" Target="../media/image1109.png"/><Relationship Id="rId46" Type="http://schemas.openxmlformats.org/officeDocument/2006/relationships/customXml" Target="../ink/ink1138.xml"/><Relationship Id="rId67" Type="http://schemas.openxmlformats.org/officeDocument/2006/relationships/image" Target="../media/image10.png"/><Relationship Id="rId116" Type="http://schemas.openxmlformats.org/officeDocument/2006/relationships/image" Target="../media/image1153.png"/><Relationship Id="rId137" Type="http://schemas.openxmlformats.org/officeDocument/2006/relationships/customXml" Target="../ink/ink1184.xml"/><Relationship Id="rId158" Type="http://schemas.openxmlformats.org/officeDocument/2006/relationships/image" Target="../media/image1174.png"/><Relationship Id="rId20" Type="http://schemas.openxmlformats.org/officeDocument/2006/relationships/customXml" Target="../ink/ink1125.xml"/><Relationship Id="rId41" Type="http://schemas.openxmlformats.org/officeDocument/2006/relationships/image" Target="../media/image1117.png"/><Relationship Id="rId62" Type="http://schemas.openxmlformats.org/officeDocument/2006/relationships/customXml" Target="../ink/ink1146.xml"/><Relationship Id="rId83" Type="http://schemas.openxmlformats.org/officeDocument/2006/relationships/image" Target="../media/image1137.png"/><Relationship Id="rId88" Type="http://schemas.openxmlformats.org/officeDocument/2006/relationships/customXml" Target="../ink/ink1159.xml"/><Relationship Id="rId111" Type="http://schemas.openxmlformats.org/officeDocument/2006/relationships/customXml" Target="../ink/ink1171.xml"/><Relationship Id="rId132" Type="http://schemas.openxmlformats.org/officeDocument/2006/relationships/image" Target="../media/image1161.png"/><Relationship Id="rId153" Type="http://schemas.openxmlformats.org/officeDocument/2006/relationships/customXml" Target="../ink/ink1192.xml"/><Relationship Id="rId174" Type="http://schemas.openxmlformats.org/officeDocument/2006/relationships/image" Target="../media/image1181.png"/><Relationship Id="rId15" Type="http://schemas.openxmlformats.org/officeDocument/2006/relationships/image" Target="../media/image1104.png"/><Relationship Id="rId36" Type="http://schemas.openxmlformats.org/officeDocument/2006/relationships/customXml" Target="../ink/ink1133.xml"/><Relationship Id="rId57" Type="http://schemas.openxmlformats.org/officeDocument/2006/relationships/image" Target="../media/image1125.png"/><Relationship Id="rId106" Type="http://schemas.openxmlformats.org/officeDocument/2006/relationships/image" Target="../media/image1148.png"/><Relationship Id="rId127" Type="http://schemas.openxmlformats.org/officeDocument/2006/relationships/customXml" Target="../ink/ink1179.xml"/></Relationships>
</file>

<file path=ppt/slides/_rels/slide15.xml.rels><?xml version="1.0" encoding="UTF-8" standalone="yes"?>
<Relationships xmlns="http://schemas.openxmlformats.org/package/2006/relationships"><Relationship Id="rId117" Type="http://schemas.openxmlformats.org/officeDocument/2006/relationships/image" Target="../media/image6510.png"/><Relationship Id="rId671" Type="http://schemas.openxmlformats.org/officeDocument/2006/relationships/customXml" Target="../ink/ink1541.xml"/><Relationship Id="rId769" Type="http://schemas.openxmlformats.org/officeDocument/2006/relationships/customXml" Target="../ink/ink1590.xml"/><Relationship Id="rId21" Type="http://schemas.openxmlformats.org/officeDocument/2006/relationships/image" Target="../media/image17100.png"/><Relationship Id="rId324" Type="http://schemas.openxmlformats.org/officeDocument/2006/relationships/customXml" Target="../ink/ink1366.xml"/><Relationship Id="rId531" Type="http://schemas.openxmlformats.org/officeDocument/2006/relationships/image" Target="../media/image2711.png"/><Relationship Id="rId629" Type="http://schemas.openxmlformats.org/officeDocument/2006/relationships/customXml" Target="../ink/ink1520.xml"/><Relationship Id="rId170" Type="http://schemas.openxmlformats.org/officeDocument/2006/relationships/customXml" Target="../ink/ink1289.xml"/><Relationship Id="rId268" Type="http://schemas.openxmlformats.org/officeDocument/2006/relationships/customXml" Target="../ink/ink1338.xml"/><Relationship Id="rId475" Type="http://schemas.openxmlformats.org/officeDocument/2006/relationships/image" Target="../media/image2430.png"/><Relationship Id="rId682" Type="http://schemas.openxmlformats.org/officeDocument/2006/relationships/image" Target="../media/image3460.png"/><Relationship Id="rId32" Type="http://schemas.openxmlformats.org/officeDocument/2006/relationships/customXml" Target="../ink/ink1220.xml"/><Relationship Id="rId128" Type="http://schemas.openxmlformats.org/officeDocument/2006/relationships/customXml" Target="../ink/ink1268.xml"/><Relationship Id="rId335" Type="http://schemas.openxmlformats.org/officeDocument/2006/relationships/image" Target="../media/image17410.png"/><Relationship Id="rId542" Type="http://schemas.openxmlformats.org/officeDocument/2006/relationships/customXml" Target="../ink/ink1476.xml"/><Relationship Id="rId181" Type="http://schemas.openxmlformats.org/officeDocument/2006/relationships/image" Target="../media/image9710.png"/><Relationship Id="rId402" Type="http://schemas.openxmlformats.org/officeDocument/2006/relationships/customXml" Target="../ink/ink1405.xml"/><Relationship Id="rId279" Type="http://schemas.openxmlformats.org/officeDocument/2006/relationships/image" Target="../media/image14610.png"/><Relationship Id="rId486" Type="http://schemas.openxmlformats.org/officeDocument/2006/relationships/customXml" Target="../ink/ink1448.xml"/><Relationship Id="rId693" Type="http://schemas.openxmlformats.org/officeDocument/2006/relationships/customXml" Target="../ink/ink1552.xml"/><Relationship Id="rId707" Type="http://schemas.openxmlformats.org/officeDocument/2006/relationships/customXml" Target="../ink/ink1559.xml"/><Relationship Id="rId43" Type="http://schemas.openxmlformats.org/officeDocument/2006/relationships/image" Target="../media/image2810.png"/><Relationship Id="rId139" Type="http://schemas.openxmlformats.org/officeDocument/2006/relationships/image" Target="../media/image7610.png"/><Relationship Id="rId346" Type="http://schemas.openxmlformats.org/officeDocument/2006/relationships/customXml" Target="../ink/ink1377.xml"/><Relationship Id="rId553" Type="http://schemas.openxmlformats.org/officeDocument/2006/relationships/image" Target="../media/image2820.png"/><Relationship Id="rId760" Type="http://schemas.openxmlformats.org/officeDocument/2006/relationships/image" Target="../media/image3850.png"/><Relationship Id="rId192" Type="http://schemas.openxmlformats.org/officeDocument/2006/relationships/customXml" Target="../ink/ink1300.xml"/><Relationship Id="rId206" Type="http://schemas.openxmlformats.org/officeDocument/2006/relationships/customXml" Target="../ink/ink1307.xml"/><Relationship Id="rId413" Type="http://schemas.openxmlformats.org/officeDocument/2006/relationships/image" Target="../media/image21310.png"/><Relationship Id="rId497" Type="http://schemas.openxmlformats.org/officeDocument/2006/relationships/image" Target="../media/image2540.png"/><Relationship Id="rId620" Type="http://schemas.openxmlformats.org/officeDocument/2006/relationships/image" Target="../media/image3150.png"/><Relationship Id="rId718" Type="http://schemas.openxmlformats.org/officeDocument/2006/relationships/image" Target="../media/image3640.png"/><Relationship Id="rId12" Type="http://schemas.openxmlformats.org/officeDocument/2006/relationships/customXml" Target="../ink/ink1210.xml"/><Relationship Id="rId108" Type="http://schemas.openxmlformats.org/officeDocument/2006/relationships/customXml" Target="../ink/ink1258.xml"/><Relationship Id="rId315" Type="http://schemas.openxmlformats.org/officeDocument/2006/relationships/image" Target="../media/image16410.png"/><Relationship Id="rId357" Type="http://schemas.openxmlformats.org/officeDocument/2006/relationships/image" Target="../media/image18510.png"/><Relationship Id="rId522" Type="http://schemas.openxmlformats.org/officeDocument/2006/relationships/customXml" Target="../ink/ink1466.xml"/><Relationship Id="rId54" Type="http://schemas.openxmlformats.org/officeDocument/2006/relationships/customXml" Target="../ink/ink1231.xml"/><Relationship Id="rId96" Type="http://schemas.openxmlformats.org/officeDocument/2006/relationships/customXml" Target="../ink/ink1252.xml"/><Relationship Id="rId161" Type="http://schemas.openxmlformats.org/officeDocument/2006/relationships/image" Target="../media/image8710.png"/><Relationship Id="rId217" Type="http://schemas.openxmlformats.org/officeDocument/2006/relationships/image" Target="../media/image11510.png"/><Relationship Id="rId399" Type="http://schemas.openxmlformats.org/officeDocument/2006/relationships/image" Target="../media/image20610.png"/><Relationship Id="rId564" Type="http://schemas.openxmlformats.org/officeDocument/2006/relationships/customXml" Target="../ink/ink1487.xml"/><Relationship Id="rId771" Type="http://schemas.openxmlformats.org/officeDocument/2006/relationships/customXml" Target="../ink/ink1591.xml"/><Relationship Id="rId259" Type="http://schemas.openxmlformats.org/officeDocument/2006/relationships/image" Target="../media/image13610.png"/><Relationship Id="rId424" Type="http://schemas.openxmlformats.org/officeDocument/2006/relationships/customXml" Target="../ink/ink1416.xml"/><Relationship Id="rId466" Type="http://schemas.openxmlformats.org/officeDocument/2006/relationships/customXml" Target="../ink/ink1438.xml"/><Relationship Id="rId631" Type="http://schemas.openxmlformats.org/officeDocument/2006/relationships/customXml" Target="../ink/ink1521.xml"/><Relationship Id="rId673" Type="http://schemas.openxmlformats.org/officeDocument/2006/relationships/customXml" Target="../ink/ink1542.xml"/><Relationship Id="rId729" Type="http://schemas.openxmlformats.org/officeDocument/2006/relationships/customXml" Target="../ink/ink1570.xml"/><Relationship Id="rId23" Type="http://schemas.openxmlformats.org/officeDocument/2006/relationships/image" Target="../media/image18100.png"/><Relationship Id="rId119" Type="http://schemas.openxmlformats.org/officeDocument/2006/relationships/image" Target="../media/image6610.png"/><Relationship Id="rId270" Type="http://schemas.openxmlformats.org/officeDocument/2006/relationships/customXml" Target="../ink/ink1339.xml"/><Relationship Id="rId326" Type="http://schemas.openxmlformats.org/officeDocument/2006/relationships/customXml" Target="../ink/ink1367.xml"/><Relationship Id="rId533" Type="http://schemas.openxmlformats.org/officeDocument/2006/relationships/image" Target="../media/image2720.png"/><Relationship Id="rId65" Type="http://schemas.openxmlformats.org/officeDocument/2006/relationships/image" Target="../media/image3910.png"/><Relationship Id="rId130" Type="http://schemas.openxmlformats.org/officeDocument/2006/relationships/customXml" Target="../ink/ink1269.xml"/><Relationship Id="rId368" Type="http://schemas.openxmlformats.org/officeDocument/2006/relationships/customXml" Target="../ink/ink1388.xml"/><Relationship Id="rId575" Type="http://schemas.openxmlformats.org/officeDocument/2006/relationships/customXml" Target="../ink/ink1493.xml"/><Relationship Id="rId740" Type="http://schemas.openxmlformats.org/officeDocument/2006/relationships/image" Target="../media/image3750.png"/><Relationship Id="rId782" Type="http://schemas.openxmlformats.org/officeDocument/2006/relationships/image" Target="../media/image3960.png"/><Relationship Id="rId172" Type="http://schemas.openxmlformats.org/officeDocument/2006/relationships/customXml" Target="../ink/ink1290.xml"/><Relationship Id="rId228" Type="http://schemas.openxmlformats.org/officeDocument/2006/relationships/customXml" Target="../ink/ink1318.xml"/><Relationship Id="rId435" Type="http://schemas.openxmlformats.org/officeDocument/2006/relationships/image" Target="../media/image22410.png"/><Relationship Id="rId477" Type="http://schemas.openxmlformats.org/officeDocument/2006/relationships/image" Target="../media/image2440.png"/><Relationship Id="rId600" Type="http://schemas.openxmlformats.org/officeDocument/2006/relationships/image" Target="../media/image3050.png"/><Relationship Id="rId642" Type="http://schemas.openxmlformats.org/officeDocument/2006/relationships/image" Target="../media/image3260.png"/><Relationship Id="rId684" Type="http://schemas.openxmlformats.org/officeDocument/2006/relationships/image" Target="../media/image3470.png"/><Relationship Id="rId281" Type="http://schemas.openxmlformats.org/officeDocument/2006/relationships/image" Target="../media/image14710.png"/><Relationship Id="rId337" Type="http://schemas.openxmlformats.org/officeDocument/2006/relationships/image" Target="../media/image17510.png"/><Relationship Id="rId502" Type="http://schemas.openxmlformats.org/officeDocument/2006/relationships/customXml" Target="../ink/ink1456.xml"/><Relationship Id="rId34" Type="http://schemas.openxmlformats.org/officeDocument/2006/relationships/customXml" Target="../ink/ink1221.xml"/><Relationship Id="rId76" Type="http://schemas.openxmlformats.org/officeDocument/2006/relationships/customXml" Target="../ink/ink1242.xml"/><Relationship Id="rId141" Type="http://schemas.openxmlformats.org/officeDocument/2006/relationships/image" Target="../media/image7710.png"/><Relationship Id="rId379" Type="http://schemas.openxmlformats.org/officeDocument/2006/relationships/image" Target="../media/image19610.png"/><Relationship Id="rId544" Type="http://schemas.openxmlformats.org/officeDocument/2006/relationships/customXml" Target="../ink/ink1477.xml"/><Relationship Id="rId586" Type="http://schemas.openxmlformats.org/officeDocument/2006/relationships/image" Target="../media/image2980.png"/><Relationship Id="rId751" Type="http://schemas.openxmlformats.org/officeDocument/2006/relationships/customXml" Target="../ink/ink1581.xml"/><Relationship Id="rId793" Type="http://schemas.openxmlformats.org/officeDocument/2006/relationships/customXml" Target="../ink/ink1602.xml"/><Relationship Id="rId807" Type="http://schemas.openxmlformats.org/officeDocument/2006/relationships/customXml" Target="../ink/ink1609.xml"/><Relationship Id="rId7" Type="http://schemas.openxmlformats.org/officeDocument/2006/relationships/image" Target="../media/image10100.png"/><Relationship Id="rId183" Type="http://schemas.openxmlformats.org/officeDocument/2006/relationships/image" Target="../media/image9810.png"/><Relationship Id="rId239" Type="http://schemas.openxmlformats.org/officeDocument/2006/relationships/image" Target="../media/image12610.png"/><Relationship Id="rId390" Type="http://schemas.openxmlformats.org/officeDocument/2006/relationships/customXml" Target="../ink/ink1399.xml"/><Relationship Id="rId404" Type="http://schemas.openxmlformats.org/officeDocument/2006/relationships/customXml" Target="../ink/ink1406.xml"/><Relationship Id="rId446" Type="http://schemas.openxmlformats.org/officeDocument/2006/relationships/customXml" Target="../ink/ink1427.xml"/><Relationship Id="rId611" Type="http://schemas.openxmlformats.org/officeDocument/2006/relationships/customXml" Target="../ink/ink1511.xml"/><Relationship Id="rId653" Type="http://schemas.openxmlformats.org/officeDocument/2006/relationships/customXml" Target="../ink/ink1532.xml"/><Relationship Id="rId250" Type="http://schemas.openxmlformats.org/officeDocument/2006/relationships/customXml" Target="../ink/ink1329.xml"/><Relationship Id="rId292" Type="http://schemas.openxmlformats.org/officeDocument/2006/relationships/customXml" Target="../ink/ink1350.xml"/><Relationship Id="rId306" Type="http://schemas.openxmlformats.org/officeDocument/2006/relationships/customXml" Target="../ink/ink1357.xml"/><Relationship Id="rId488" Type="http://schemas.openxmlformats.org/officeDocument/2006/relationships/customXml" Target="../ink/ink1449.xml"/><Relationship Id="rId695" Type="http://schemas.openxmlformats.org/officeDocument/2006/relationships/customXml" Target="../ink/ink1553.xml"/><Relationship Id="rId709" Type="http://schemas.openxmlformats.org/officeDocument/2006/relationships/customXml" Target="../ink/ink1560.xml"/><Relationship Id="rId45" Type="http://schemas.openxmlformats.org/officeDocument/2006/relationships/image" Target="../media/image2910.png"/><Relationship Id="rId87" Type="http://schemas.openxmlformats.org/officeDocument/2006/relationships/image" Target="../media/image5010.png"/><Relationship Id="rId110" Type="http://schemas.openxmlformats.org/officeDocument/2006/relationships/customXml" Target="../ink/ink1259.xml"/><Relationship Id="rId348" Type="http://schemas.openxmlformats.org/officeDocument/2006/relationships/customXml" Target="../ink/ink1378.xml"/><Relationship Id="rId513" Type="http://schemas.openxmlformats.org/officeDocument/2006/relationships/image" Target="../media/image2620.png"/><Relationship Id="rId555" Type="http://schemas.openxmlformats.org/officeDocument/2006/relationships/image" Target="../media/image2830.png"/><Relationship Id="rId597" Type="http://schemas.openxmlformats.org/officeDocument/2006/relationships/customXml" Target="../ink/ink1504.xml"/><Relationship Id="rId720" Type="http://schemas.openxmlformats.org/officeDocument/2006/relationships/image" Target="../media/image3650.png"/><Relationship Id="rId762" Type="http://schemas.openxmlformats.org/officeDocument/2006/relationships/image" Target="../media/image3860.png"/><Relationship Id="rId818" Type="http://schemas.openxmlformats.org/officeDocument/2006/relationships/image" Target="../media/image1189.png"/><Relationship Id="rId152" Type="http://schemas.openxmlformats.org/officeDocument/2006/relationships/customXml" Target="../ink/ink1280.xml"/><Relationship Id="rId194" Type="http://schemas.openxmlformats.org/officeDocument/2006/relationships/customXml" Target="../ink/ink1301.xml"/><Relationship Id="rId208" Type="http://schemas.openxmlformats.org/officeDocument/2006/relationships/customXml" Target="../ink/ink1308.xml"/><Relationship Id="rId415" Type="http://schemas.openxmlformats.org/officeDocument/2006/relationships/image" Target="../media/image21410.png"/><Relationship Id="rId457" Type="http://schemas.openxmlformats.org/officeDocument/2006/relationships/image" Target="../media/image2350.png"/><Relationship Id="rId622" Type="http://schemas.openxmlformats.org/officeDocument/2006/relationships/image" Target="../media/image3160.png"/><Relationship Id="rId261" Type="http://schemas.openxmlformats.org/officeDocument/2006/relationships/image" Target="../media/image13710.png"/><Relationship Id="rId499" Type="http://schemas.openxmlformats.org/officeDocument/2006/relationships/image" Target="../media/image2550.png"/><Relationship Id="rId664" Type="http://schemas.openxmlformats.org/officeDocument/2006/relationships/image" Target="../media/image3370.png"/><Relationship Id="rId14" Type="http://schemas.openxmlformats.org/officeDocument/2006/relationships/customXml" Target="../ink/ink1211.xml"/><Relationship Id="rId56" Type="http://schemas.openxmlformats.org/officeDocument/2006/relationships/customXml" Target="../ink/ink1232.xml"/><Relationship Id="rId317" Type="http://schemas.openxmlformats.org/officeDocument/2006/relationships/image" Target="../media/image16510.png"/><Relationship Id="rId359" Type="http://schemas.openxmlformats.org/officeDocument/2006/relationships/image" Target="../media/image18610.png"/><Relationship Id="rId524" Type="http://schemas.openxmlformats.org/officeDocument/2006/relationships/customXml" Target="../ink/ink1467.xml"/><Relationship Id="rId566" Type="http://schemas.openxmlformats.org/officeDocument/2006/relationships/customXml" Target="../ink/ink1488.xml"/><Relationship Id="rId731" Type="http://schemas.openxmlformats.org/officeDocument/2006/relationships/customXml" Target="../ink/ink1571.xml"/><Relationship Id="rId773" Type="http://schemas.openxmlformats.org/officeDocument/2006/relationships/customXml" Target="../ink/ink1592.xml"/><Relationship Id="rId98" Type="http://schemas.openxmlformats.org/officeDocument/2006/relationships/customXml" Target="../ink/ink1253.xml"/><Relationship Id="rId121" Type="http://schemas.openxmlformats.org/officeDocument/2006/relationships/image" Target="../media/image6710.png"/><Relationship Id="rId163" Type="http://schemas.openxmlformats.org/officeDocument/2006/relationships/image" Target="../media/image8810.png"/><Relationship Id="rId219" Type="http://schemas.openxmlformats.org/officeDocument/2006/relationships/image" Target="../media/image11610.png"/><Relationship Id="rId370" Type="http://schemas.openxmlformats.org/officeDocument/2006/relationships/customXml" Target="../ink/ink1389.xml"/><Relationship Id="rId426" Type="http://schemas.openxmlformats.org/officeDocument/2006/relationships/customXml" Target="../ink/ink1417.xml"/><Relationship Id="rId633" Type="http://schemas.openxmlformats.org/officeDocument/2006/relationships/customXml" Target="../ink/ink1522.xml"/><Relationship Id="rId230" Type="http://schemas.openxmlformats.org/officeDocument/2006/relationships/customXml" Target="../ink/ink1319.xml"/><Relationship Id="rId468" Type="http://schemas.openxmlformats.org/officeDocument/2006/relationships/customXml" Target="../ink/ink1439.xml"/><Relationship Id="rId675" Type="http://schemas.openxmlformats.org/officeDocument/2006/relationships/customXml" Target="../ink/ink1543.xml"/><Relationship Id="rId25" Type="http://schemas.openxmlformats.org/officeDocument/2006/relationships/image" Target="../media/image19100.png"/><Relationship Id="rId67" Type="http://schemas.openxmlformats.org/officeDocument/2006/relationships/image" Target="../media/image4010.png"/><Relationship Id="rId272" Type="http://schemas.openxmlformats.org/officeDocument/2006/relationships/customXml" Target="../ink/ink1340.xml"/><Relationship Id="rId328" Type="http://schemas.openxmlformats.org/officeDocument/2006/relationships/customXml" Target="../ink/ink1368.xml"/><Relationship Id="rId535" Type="http://schemas.openxmlformats.org/officeDocument/2006/relationships/image" Target="../media/image2730.png"/><Relationship Id="rId577" Type="http://schemas.openxmlformats.org/officeDocument/2006/relationships/customXml" Target="../ink/ink1494.xml"/><Relationship Id="rId700" Type="http://schemas.openxmlformats.org/officeDocument/2006/relationships/image" Target="../media/image3550.png"/><Relationship Id="rId742" Type="http://schemas.openxmlformats.org/officeDocument/2006/relationships/image" Target="../media/image3760.png"/><Relationship Id="rId132" Type="http://schemas.openxmlformats.org/officeDocument/2006/relationships/customXml" Target="../ink/ink1270.xml"/><Relationship Id="rId174" Type="http://schemas.openxmlformats.org/officeDocument/2006/relationships/customXml" Target="../ink/ink1291.xml"/><Relationship Id="rId381" Type="http://schemas.openxmlformats.org/officeDocument/2006/relationships/image" Target="../media/image19710.png"/><Relationship Id="rId602" Type="http://schemas.openxmlformats.org/officeDocument/2006/relationships/image" Target="../media/image3060.png"/><Relationship Id="rId784" Type="http://schemas.openxmlformats.org/officeDocument/2006/relationships/image" Target="../media/image3970.png"/><Relationship Id="rId241" Type="http://schemas.openxmlformats.org/officeDocument/2006/relationships/image" Target="../media/image12710.png"/><Relationship Id="rId437" Type="http://schemas.openxmlformats.org/officeDocument/2006/relationships/image" Target="../media/image22510.png"/><Relationship Id="rId479" Type="http://schemas.openxmlformats.org/officeDocument/2006/relationships/image" Target="../media/image2450.png"/><Relationship Id="rId644" Type="http://schemas.openxmlformats.org/officeDocument/2006/relationships/image" Target="../media/image3270.png"/><Relationship Id="rId686" Type="http://schemas.openxmlformats.org/officeDocument/2006/relationships/image" Target="../media/image3480.png"/><Relationship Id="rId36" Type="http://schemas.openxmlformats.org/officeDocument/2006/relationships/customXml" Target="../ink/ink1222.xml"/><Relationship Id="rId283" Type="http://schemas.openxmlformats.org/officeDocument/2006/relationships/image" Target="../media/image14810.png"/><Relationship Id="rId339" Type="http://schemas.openxmlformats.org/officeDocument/2006/relationships/image" Target="../media/image17610.png"/><Relationship Id="rId490" Type="http://schemas.openxmlformats.org/officeDocument/2006/relationships/customXml" Target="../ink/ink1450.xml"/><Relationship Id="rId504" Type="http://schemas.openxmlformats.org/officeDocument/2006/relationships/customXml" Target="../ink/ink1457.xml"/><Relationship Id="rId546" Type="http://schemas.openxmlformats.org/officeDocument/2006/relationships/customXml" Target="../ink/ink1478.xml"/><Relationship Id="rId711" Type="http://schemas.openxmlformats.org/officeDocument/2006/relationships/customXml" Target="../ink/ink1561.xml"/><Relationship Id="rId753" Type="http://schemas.openxmlformats.org/officeDocument/2006/relationships/customXml" Target="../ink/ink1582.xml"/><Relationship Id="rId78" Type="http://schemas.openxmlformats.org/officeDocument/2006/relationships/customXml" Target="../ink/ink1243.xml"/><Relationship Id="rId101" Type="http://schemas.openxmlformats.org/officeDocument/2006/relationships/image" Target="../media/image5710.png"/><Relationship Id="rId143" Type="http://schemas.openxmlformats.org/officeDocument/2006/relationships/image" Target="../media/image7810.png"/><Relationship Id="rId185" Type="http://schemas.openxmlformats.org/officeDocument/2006/relationships/image" Target="../media/image9910.png"/><Relationship Id="rId350" Type="http://schemas.openxmlformats.org/officeDocument/2006/relationships/customXml" Target="../ink/ink1379.xml"/><Relationship Id="rId406" Type="http://schemas.openxmlformats.org/officeDocument/2006/relationships/customXml" Target="../ink/ink1407.xml"/><Relationship Id="rId588" Type="http://schemas.openxmlformats.org/officeDocument/2006/relationships/image" Target="../media/image2990.png"/><Relationship Id="rId795" Type="http://schemas.openxmlformats.org/officeDocument/2006/relationships/customXml" Target="../ink/ink1603.xml"/><Relationship Id="rId809" Type="http://schemas.openxmlformats.org/officeDocument/2006/relationships/customXml" Target="../ink/ink1610.xml"/><Relationship Id="rId9" Type="http://schemas.openxmlformats.org/officeDocument/2006/relationships/image" Target="../media/image11100.png"/><Relationship Id="rId210" Type="http://schemas.openxmlformats.org/officeDocument/2006/relationships/customXml" Target="../ink/ink1309.xml"/><Relationship Id="rId392" Type="http://schemas.openxmlformats.org/officeDocument/2006/relationships/customXml" Target="../ink/ink1400.xml"/><Relationship Id="rId448" Type="http://schemas.openxmlformats.org/officeDocument/2006/relationships/customXml" Target="../ink/ink1428.xml"/><Relationship Id="rId613" Type="http://schemas.openxmlformats.org/officeDocument/2006/relationships/customXml" Target="../ink/ink1512.xml"/><Relationship Id="rId655" Type="http://schemas.openxmlformats.org/officeDocument/2006/relationships/customXml" Target="../ink/ink1533.xml"/><Relationship Id="rId697" Type="http://schemas.openxmlformats.org/officeDocument/2006/relationships/customXml" Target="../ink/ink1554.xml"/><Relationship Id="rId820" Type="http://schemas.openxmlformats.org/officeDocument/2006/relationships/image" Target="../media/image1190.png"/><Relationship Id="rId252" Type="http://schemas.openxmlformats.org/officeDocument/2006/relationships/customXml" Target="../ink/ink1330.xml"/><Relationship Id="rId294" Type="http://schemas.openxmlformats.org/officeDocument/2006/relationships/customXml" Target="../ink/ink1351.xml"/><Relationship Id="rId308" Type="http://schemas.openxmlformats.org/officeDocument/2006/relationships/customXml" Target="../ink/ink1358.xml"/><Relationship Id="rId515" Type="http://schemas.openxmlformats.org/officeDocument/2006/relationships/image" Target="../media/image2630.png"/><Relationship Id="rId722" Type="http://schemas.openxmlformats.org/officeDocument/2006/relationships/image" Target="../media/image3660.png"/><Relationship Id="rId47" Type="http://schemas.openxmlformats.org/officeDocument/2006/relationships/image" Target="../media/image3010.png"/><Relationship Id="rId89" Type="http://schemas.openxmlformats.org/officeDocument/2006/relationships/image" Target="../media/image5110.png"/><Relationship Id="rId112" Type="http://schemas.openxmlformats.org/officeDocument/2006/relationships/customXml" Target="../ink/ink1260.xml"/><Relationship Id="rId154" Type="http://schemas.openxmlformats.org/officeDocument/2006/relationships/customXml" Target="../ink/ink1281.xml"/><Relationship Id="rId361" Type="http://schemas.openxmlformats.org/officeDocument/2006/relationships/image" Target="../media/image18710.png"/><Relationship Id="rId557" Type="http://schemas.openxmlformats.org/officeDocument/2006/relationships/image" Target="../media/image2840.png"/><Relationship Id="rId599" Type="http://schemas.openxmlformats.org/officeDocument/2006/relationships/customXml" Target="../ink/ink1505.xml"/><Relationship Id="rId764" Type="http://schemas.openxmlformats.org/officeDocument/2006/relationships/image" Target="../media/image3870.png"/><Relationship Id="rId196" Type="http://schemas.openxmlformats.org/officeDocument/2006/relationships/customXml" Target="../ink/ink1302.xml"/><Relationship Id="rId417" Type="http://schemas.openxmlformats.org/officeDocument/2006/relationships/image" Target="../media/image21510.png"/><Relationship Id="rId459" Type="http://schemas.openxmlformats.org/officeDocument/2006/relationships/customXml" Target="../ink/ink1434.xml"/><Relationship Id="rId624" Type="http://schemas.openxmlformats.org/officeDocument/2006/relationships/image" Target="../media/image3170.png"/><Relationship Id="rId666" Type="http://schemas.openxmlformats.org/officeDocument/2006/relationships/image" Target="../media/image3380.png"/><Relationship Id="rId16" Type="http://schemas.openxmlformats.org/officeDocument/2006/relationships/customXml" Target="../ink/ink1212.xml"/><Relationship Id="rId221" Type="http://schemas.openxmlformats.org/officeDocument/2006/relationships/image" Target="../media/image11710.png"/><Relationship Id="rId263" Type="http://schemas.openxmlformats.org/officeDocument/2006/relationships/image" Target="../media/image13810.png"/><Relationship Id="rId319" Type="http://schemas.openxmlformats.org/officeDocument/2006/relationships/image" Target="../media/image16610.png"/><Relationship Id="rId470" Type="http://schemas.openxmlformats.org/officeDocument/2006/relationships/customXml" Target="../ink/ink1440.xml"/><Relationship Id="rId526" Type="http://schemas.openxmlformats.org/officeDocument/2006/relationships/customXml" Target="../ink/ink1468.xml"/><Relationship Id="rId58" Type="http://schemas.openxmlformats.org/officeDocument/2006/relationships/customXml" Target="../ink/ink1233.xml"/><Relationship Id="rId123" Type="http://schemas.openxmlformats.org/officeDocument/2006/relationships/image" Target="../media/image6810.png"/><Relationship Id="rId330" Type="http://schemas.openxmlformats.org/officeDocument/2006/relationships/customXml" Target="../ink/ink1369.xml"/><Relationship Id="rId568" Type="http://schemas.openxmlformats.org/officeDocument/2006/relationships/customXml" Target="../ink/ink1489.xml"/><Relationship Id="rId733" Type="http://schemas.openxmlformats.org/officeDocument/2006/relationships/customXml" Target="../ink/ink1572.xml"/><Relationship Id="rId775" Type="http://schemas.openxmlformats.org/officeDocument/2006/relationships/customXml" Target="../ink/ink1593.xml"/><Relationship Id="rId165" Type="http://schemas.openxmlformats.org/officeDocument/2006/relationships/image" Target="../media/image8910.png"/><Relationship Id="rId372" Type="http://schemas.openxmlformats.org/officeDocument/2006/relationships/customXml" Target="../ink/ink1390.xml"/><Relationship Id="rId428" Type="http://schemas.openxmlformats.org/officeDocument/2006/relationships/customXml" Target="../ink/ink1418.xml"/><Relationship Id="rId635" Type="http://schemas.openxmlformats.org/officeDocument/2006/relationships/customXml" Target="../ink/ink1523.xml"/><Relationship Id="rId677" Type="http://schemas.openxmlformats.org/officeDocument/2006/relationships/customXml" Target="../ink/ink1544.xml"/><Relationship Id="rId800" Type="http://schemas.openxmlformats.org/officeDocument/2006/relationships/image" Target="../media/image4050.png"/><Relationship Id="rId232" Type="http://schemas.openxmlformats.org/officeDocument/2006/relationships/customXml" Target="../ink/ink1320.xml"/><Relationship Id="rId274" Type="http://schemas.openxmlformats.org/officeDocument/2006/relationships/customXml" Target="../ink/ink1341.xml"/><Relationship Id="rId481" Type="http://schemas.openxmlformats.org/officeDocument/2006/relationships/image" Target="../media/image2460.png"/><Relationship Id="rId702" Type="http://schemas.openxmlformats.org/officeDocument/2006/relationships/image" Target="../media/image3560.png"/><Relationship Id="rId27" Type="http://schemas.openxmlformats.org/officeDocument/2006/relationships/image" Target="../media/image20100.png"/><Relationship Id="rId69" Type="http://schemas.openxmlformats.org/officeDocument/2006/relationships/image" Target="../media/image4110.png"/><Relationship Id="rId134" Type="http://schemas.openxmlformats.org/officeDocument/2006/relationships/customXml" Target="../ink/ink1271.xml"/><Relationship Id="rId537" Type="http://schemas.openxmlformats.org/officeDocument/2006/relationships/image" Target="../media/image2740.png"/><Relationship Id="rId579" Type="http://schemas.openxmlformats.org/officeDocument/2006/relationships/customXml" Target="../ink/ink1495.xml"/><Relationship Id="rId744" Type="http://schemas.openxmlformats.org/officeDocument/2006/relationships/image" Target="../media/image3770.png"/><Relationship Id="rId786" Type="http://schemas.openxmlformats.org/officeDocument/2006/relationships/image" Target="../media/image3980.png"/><Relationship Id="rId80" Type="http://schemas.openxmlformats.org/officeDocument/2006/relationships/customXml" Target="../ink/ink1244.xml"/><Relationship Id="rId176" Type="http://schemas.openxmlformats.org/officeDocument/2006/relationships/customXml" Target="../ink/ink1292.xml"/><Relationship Id="rId341" Type="http://schemas.openxmlformats.org/officeDocument/2006/relationships/image" Target="../media/image17710.png"/><Relationship Id="rId383" Type="http://schemas.openxmlformats.org/officeDocument/2006/relationships/image" Target="../media/image19810.png"/><Relationship Id="rId439" Type="http://schemas.openxmlformats.org/officeDocument/2006/relationships/image" Target="../media/image22610.png"/><Relationship Id="rId590" Type="http://schemas.openxmlformats.org/officeDocument/2006/relationships/image" Target="../media/image3000.png"/><Relationship Id="rId604" Type="http://schemas.openxmlformats.org/officeDocument/2006/relationships/image" Target="../media/image3070.png"/><Relationship Id="rId646" Type="http://schemas.openxmlformats.org/officeDocument/2006/relationships/image" Target="../media/image3280.png"/><Relationship Id="rId811" Type="http://schemas.openxmlformats.org/officeDocument/2006/relationships/customXml" Target="../ink/ink1611.xml"/><Relationship Id="rId201" Type="http://schemas.openxmlformats.org/officeDocument/2006/relationships/image" Target="../media/image10710.png"/><Relationship Id="rId243" Type="http://schemas.openxmlformats.org/officeDocument/2006/relationships/image" Target="../media/image12810.png"/><Relationship Id="rId285" Type="http://schemas.openxmlformats.org/officeDocument/2006/relationships/image" Target="../media/image14910.png"/><Relationship Id="rId450" Type="http://schemas.openxmlformats.org/officeDocument/2006/relationships/customXml" Target="../ink/ink1429.xml"/><Relationship Id="rId506" Type="http://schemas.openxmlformats.org/officeDocument/2006/relationships/customXml" Target="../ink/ink1458.xml"/><Relationship Id="rId688" Type="http://schemas.openxmlformats.org/officeDocument/2006/relationships/image" Target="../media/image3490.png"/><Relationship Id="rId38" Type="http://schemas.openxmlformats.org/officeDocument/2006/relationships/customXml" Target="../ink/ink1223.xml"/><Relationship Id="rId103" Type="http://schemas.openxmlformats.org/officeDocument/2006/relationships/image" Target="../media/image5810.png"/><Relationship Id="rId310" Type="http://schemas.openxmlformats.org/officeDocument/2006/relationships/customXml" Target="../ink/ink1359.xml"/><Relationship Id="rId492" Type="http://schemas.openxmlformats.org/officeDocument/2006/relationships/customXml" Target="../ink/ink1451.xml"/><Relationship Id="rId548" Type="http://schemas.openxmlformats.org/officeDocument/2006/relationships/customXml" Target="../ink/ink1479.xml"/><Relationship Id="rId713" Type="http://schemas.openxmlformats.org/officeDocument/2006/relationships/customXml" Target="../ink/ink1562.xml"/><Relationship Id="rId755" Type="http://schemas.openxmlformats.org/officeDocument/2006/relationships/customXml" Target="../ink/ink1583.xml"/><Relationship Id="rId797" Type="http://schemas.openxmlformats.org/officeDocument/2006/relationships/customXml" Target="../ink/ink1604.xml"/><Relationship Id="rId91" Type="http://schemas.openxmlformats.org/officeDocument/2006/relationships/image" Target="../media/image5210.png"/><Relationship Id="rId145" Type="http://schemas.openxmlformats.org/officeDocument/2006/relationships/image" Target="../media/image7910.png"/><Relationship Id="rId187" Type="http://schemas.openxmlformats.org/officeDocument/2006/relationships/image" Target="../media/image10010.png"/><Relationship Id="rId352" Type="http://schemas.openxmlformats.org/officeDocument/2006/relationships/customXml" Target="../ink/ink1380.xml"/><Relationship Id="rId394" Type="http://schemas.openxmlformats.org/officeDocument/2006/relationships/customXml" Target="../ink/ink1401.xml"/><Relationship Id="rId408" Type="http://schemas.openxmlformats.org/officeDocument/2006/relationships/customXml" Target="../ink/ink1408.xml"/><Relationship Id="rId615" Type="http://schemas.openxmlformats.org/officeDocument/2006/relationships/customXml" Target="../ink/ink1513.xml"/><Relationship Id="rId822" Type="http://schemas.openxmlformats.org/officeDocument/2006/relationships/image" Target="../media/image1191.png"/><Relationship Id="rId212" Type="http://schemas.openxmlformats.org/officeDocument/2006/relationships/customXml" Target="../ink/ink1310.xml"/><Relationship Id="rId254" Type="http://schemas.openxmlformats.org/officeDocument/2006/relationships/customXml" Target="../ink/ink1331.xml"/><Relationship Id="rId657" Type="http://schemas.openxmlformats.org/officeDocument/2006/relationships/customXml" Target="../ink/ink1534.xml"/><Relationship Id="rId699" Type="http://schemas.openxmlformats.org/officeDocument/2006/relationships/customXml" Target="../ink/ink1555.xml"/><Relationship Id="rId49" Type="http://schemas.openxmlformats.org/officeDocument/2006/relationships/image" Target="../media/image3110.png"/><Relationship Id="rId114" Type="http://schemas.openxmlformats.org/officeDocument/2006/relationships/customXml" Target="../ink/ink1261.xml"/><Relationship Id="rId296" Type="http://schemas.openxmlformats.org/officeDocument/2006/relationships/customXml" Target="../ink/ink1352.xml"/><Relationship Id="rId461" Type="http://schemas.openxmlformats.org/officeDocument/2006/relationships/customXml" Target="../ink/ink1435.xml"/><Relationship Id="rId517" Type="http://schemas.openxmlformats.org/officeDocument/2006/relationships/image" Target="../media/image2640.png"/><Relationship Id="rId559" Type="http://schemas.openxmlformats.org/officeDocument/2006/relationships/image" Target="../media/image2850.png"/><Relationship Id="rId724" Type="http://schemas.openxmlformats.org/officeDocument/2006/relationships/image" Target="../media/image3670.png"/><Relationship Id="rId766" Type="http://schemas.openxmlformats.org/officeDocument/2006/relationships/image" Target="../media/image3880.png"/><Relationship Id="rId60" Type="http://schemas.openxmlformats.org/officeDocument/2006/relationships/customXml" Target="../ink/ink1234.xml"/><Relationship Id="rId156" Type="http://schemas.openxmlformats.org/officeDocument/2006/relationships/customXml" Target="../ink/ink1282.xml"/><Relationship Id="rId198" Type="http://schemas.openxmlformats.org/officeDocument/2006/relationships/customXml" Target="../ink/ink1303.xml"/><Relationship Id="rId321" Type="http://schemas.openxmlformats.org/officeDocument/2006/relationships/image" Target="../media/image16710.png"/><Relationship Id="rId363" Type="http://schemas.openxmlformats.org/officeDocument/2006/relationships/image" Target="../media/image18810.png"/><Relationship Id="rId419" Type="http://schemas.openxmlformats.org/officeDocument/2006/relationships/image" Target="../media/image21610.png"/><Relationship Id="rId570" Type="http://schemas.openxmlformats.org/officeDocument/2006/relationships/customXml" Target="../ink/ink1490.xml"/><Relationship Id="rId626" Type="http://schemas.openxmlformats.org/officeDocument/2006/relationships/image" Target="../media/image3180.png"/><Relationship Id="rId223" Type="http://schemas.openxmlformats.org/officeDocument/2006/relationships/image" Target="../media/image11810.png"/><Relationship Id="rId430" Type="http://schemas.openxmlformats.org/officeDocument/2006/relationships/customXml" Target="../ink/ink1419.xml"/><Relationship Id="rId668" Type="http://schemas.openxmlformats.org/officeDocument/2006/relationships/image" Target="../media/image3390.png"/><Relationship Id="rId18" Type="http://schemas.openxmlformats.org/officeDocument/2006/relationships/customXml" Target="../ink/ink1213.xml"/><Relationship Id="rId265" Type="http://schemas.openxmlformats.org/officeDocument/2006/relationships/image" Target="../media/image13910.png"/><Relationship Id="rId472" Type="http://schemas.openxmlformats.org/officeDocument/2006/relationships/customXml" Target="../ink/ink1441.xml"/><Relationship Id="rId528" Type="http://schemas.openxmlformats.org/officeDocument/2006/relationships/customXml" Target="../ink/ink1469.xml"/><Relationship Id="rId735" Type="http://schemas.openxmlformats.org/officeDocument/2006/relationships/customXml" Target="../ink/ink1573.xml"/><Relationship Id="rId125" Type="http://schemas.openxmlformats.org/officeDocument/2006/relationships/image" Target="../media/image6910.png"/><Relationship Id="rId167" Type="http://schemas.openxmlformats.org/officeDocument/2006/relationships/image" Target="../media/image9010.png"/><Relationship Id="rId332" Type="http://schemas.openxmlformats.org/officeDocument/2006/relationships/customXml" Target="../ink/ink1370.xml"/><Relationship Id="rId374" Type="http://schemas.openxmlformats.org/officeDocument/2006/relationships/customXml" Target="../ink/ink1391.xml"/><Relationship Id="rId581" Type="http://schemas.openxmlformats.org/officeDocument/2006/relationships/customXml" Target="../ink/ink1496.xml"/><Relationship Id="rId777" Type="http://schemas.openxmlformats.org/officeDocument/2006/relationships/customXml" Target="../ink/ink1594.xml"/><Relationship Id="rId71" Type="http://schemas.openxmlformats.org/officeDocument/2006/relationships/image" Target="../media/image4210.png"/><Relationship Id="rId234" Type="http://schemas.openxmlformats.org/officeDocument/2006/relationships/customXml" Target="../ink/ink1321.xml"/><Relationship Id="rId637" Type="http://schemas.openxmlformats.org/officeDocument/2006/relationships/customXml" Target="../ink/ink1524.xml"/><Relationship Id="rId679" Type="http://schemas.openxmlformats.org/officeDocument/2006/relationships/customXml" Target="../ink/ink1545.xml"/><Relationship Id="rId802" Type="http://schemas.openxmlformats.org/officeDocument/2006/relationships/image" Target="../media/image4060.png"/><Relationship Id="rId2" Type="http://schemas.openxmlformats.org/officeDocument/2006/relationships/customXml" Target="../ink/ink1205.xml"/><Relationship Id="rId29" Type="http://schemas.openxmlformats.org/officeDocument/2006/relationships/image" Target="../media/image21100.png"/><Relationship Id="rId276" Type="http://schemas.openxmlformats.org/officeDocument/2006/relationships/customXml" Target="../ink/ink1342.xml"/><Relationship Id="rId441" Type="http://schemas.openxmlformats.org/officeDocument/2006/relationships/image" Target="../media/image2270.png"/><Relationship Id="rId483" Type="http://schemas.openxmlformats.org/officeDocument/2006/relationships/image" Target="../media/image2470.png"/><Relationship Id="rId539" Type="http://schemas.openxmlformats.org/officeDocument/2006/relationships/image" Target="../media/image2750.png"/><Relationship Id="rId690" Type="http://schemas.openxmlformats.org/officeDocument/2006/relationships/image" Target="../media/image3500.png"/><Relationship Id="rId704" Type="http://schemas.openxmlformats.org/officeDocument/2006/relationships/image" Target="../media/image3570.png"/><Relationship Id="rId746" Type="http://schemas.openxmlformats.org/officeDocument/2006/relationships/image" Target="../media/image3780.png"/><Relationship Id="rId40" Type="http://schemas.openxmlformats.org/officeDocument/2006/relationships/customXml" Target="../ink/ink1224.xml"/><Relationship Id="rId136" Type="http://schemas.openxmlformats.org/officeDocument/2006/relationships/customXml" Target="../ink/ink1272.xml"/><Relationship Id="rId178" Type="http://schemas.openxmlformats.org/officeDocument/2006/relationships/customXml" Target="../ink/ink1293.xml"/><Relationship Id="rId301" Type="http://schemas.openxmlformats.org/officeDocument/2006/relationships/image" Target="../media/image15710.png"/><Relationship Id="rId343" Type="http://schemas.openxmlformats.org/officeDocument/2006/relationships/image" Target="../media/image17810.png"/><Relationship Id="rId550" Type="http://schemas.openxmlformats.org/officeDocument/2006/relationships/customXml" Target="../ink/ink1480.xml"/><Relationship Id="rId788" Type="http://schemas.openxmlformats.org/officeDocument/2006/relationships/image" Target="../media/image3990.png"/><Relationship Id="rId82" Type="http://schemas.openxmlformats.org/officeDocument/2006/relationships/customXml" Target="../ink/ink1245.xml"/><Relationship Id="rId203" Type="http://schemas.openxmlformats.org/officeDocument/2006/relationships/image" Target="../media/image10810.png"/><Relationship Id="rId385" Type="http://schemas.openxmlformats.org/officeDocument/2006/relationships/image" Target="../media/image19910.png"/><Relationship Id="rId592" Type="http://schemas.openxmlformats.org/officeDocument/2006/relationships/image" Target="../media/image3011.png"/><Relationship Id="rId606" Type="http://schemas.openxmlformats.org/officeDocument/2006/relationships/image" Target="../media/image3080.png"/><Relationship Id="rId648" Type="http://schemas.openxmlformats.org/officeDocument/2006/relationships/image" Target="../media/image3290.png"/><Relationship Id="rId813" Type="http://schemas.openxmlformats.org/officeDocument/2006/relationships/customXml" Target="../ink/ink1612.xml"/><Relationship Id="rId245" Type="http://schemas.openxmlformats.org/officeDocument/2006/relationships/image" Target="../media/image12910.png"/><Relationship Id="rId287" Type="http://schemas.openxmlformats.org/officeDocument/2006/relationships/image" Target="../media/image15010.png"/><Relationship Id="rId410" Type="http://schemas.openxmlformats.org/officeDocument/2006/relationships/customXml" Target="../ink/ink1409.xml"/><Relationship Id="rId452" Type="http://schemas.openxmlformats.org/officeDocument/2006/relationships/customXml" Target="../ink/ink1430.xml"/><Relationship Id="rId494" Type="http://schemas.openxmlformats.org/officeDocument/2006/relationships/customXml" Target="../ink/ink1452.xml"/><Relationship Id="rId508" Type="http://schemas.openxmlformats.org/officeDocument/2006/relationships/customXml" Target="../ink/ink1459.xml"/><Relationship Id="rId715" Type="http://schemas.openxmlformats.org/officeDocument/2006/relationships/customXml" Target="../ink/ink1563.xml"/><Relationship Id="rId105" Type="http://schemas.openxmlformats.org/officeDocument/2006/relationships/image" Target="../media/image5910.png"/><Relationship Id="rId147" Type="http://schemas.openxmlformats.org/officeDocument/2006/relationships/image" Target="../media/image8010.png"/><Relationship Id="rId312" Type="http://schemas.openxmlformats.org/officeDocument/2006/relationships/customXml" Target="../ink/ink1360.xml"/><Relationship Id="rId354" Type="http://schemas.openxmlformats.org/officeDocument/2006/relationships/customXml" Target="../ink/ink1381.xml"/><Relationship Id="rId757" Type="http://schemas.openxmlformats.org/officeDocument/2006/relationships/customXml" Target="../ink/ink1584.xml"/><Relationship Id="rId799" Type="http://schemas.openxmlformats.org/officeDocument/2006/relationships/customXml" Target="../ink/ink1605.xml"/><Relationship Id="rId51" Type="http://schemas.openxmlformats.org/officeDocument/2006/relationships/image" Target="../media/image3210.png"/><Relationship Id="rId93" Type="http://schemas.openxmlformats.org/officeDocument/2006/relationships/image" Target="../media/image5310.png"/><Relationship Id="rId189" Type="http://schemas.openxmlformats.org/officeDocument/2006/relationships/image" Target="../media/image10110.png"/><Relationship Id="rId396" Type="http://schemas.openxmlformats.org/officeDocument/2006/relationships/customXml" Target="../ink/ink1402.xml"/><Relationship Id="rId561" Type="http://schemas.openxmlformats.org/officeDocument/2006/relationships/image" Target="../media/image2860.png"/><Relationship Id="rId617" Type="http://schemas.openxmlformats.org/officeDocument/2006/relationships/customXml" Target="../ink/ink1514.xml"/><Relationship Id="rId659" Type="http://schemas.openxmlformats.org/officeDocument/2006/relationships/customXml" Target="../ink/ink1535.xml"/><Relationship Id="rId824" Type="http://schemas.openxmlformats.org/officeDocument/2006/relationships/customXml" Target="../ink/ink1618.xml"/><Relationship Id="rId214" Type="http://schemas.openxmlformats.org/officeDocument/2006/relationships/customXml" Target="../ink/ink1311.xml"/><Relationship Id="rId256" Type="http://schemas.openxmlformats.org/officeDocument/2006/relationships/customXml" Target="../ink/ink1332.xml"/><Relationship Id="rId298" Type="http://schemas.openxmlformats.org/officeDocument/2006/relationships/customXml" Target="../ink/ink1353.xml"/><Relationship Id="rId421" Type="http://schemas.openxmlformats.org/officeDocument/2006/relationships/image" Target="../media/image21710.png"/><Relationship Id="rId463" Type="http://schemas.openxmlformats.org/officeDocument/2006/relationships/customXml" Target="../ink/ink1436.xml"/><Relationship Id="rId519" Type="http://schemas.openxmlformats.org/officeDocument/2006/relationships/image" Target="../media/image2650.png"/><Relationship Id="rId670" Type="http://schemas.openxmlformats.org/officeDocument/2006/relationships/image" Target="../media/image3400.png"/><Relationship Id="rId116" Type="http://schemas.openxmlformats.org/officeDocument/2006/relationships/customXml" Target="../ink/ink1262.xml"/><Relationship Id="rId158" Type="http://schemas.openxmlformats.org/officeDocument/2006/relationships/customXml" Target="../ink/ink1283.xml"/><Relationship Id="rId323" Type="http://schemas.openxmlformats.org/officeDocument/2006/relationships/image" Target="../media/image16810.png"/><Relationship Id="rId530" Type="http://schemas.openxmlformats.org/officeDocument/2006/relationships/customXml" Target="../ink/ink1470.xml"/><Relationship Id="rId726" Type="http://schemas.openxmlformats.org/officeDocument/2006/relationships/image" Target="../media/image3680.png"/><Relationship Id="rId768" Type="http://schemas.openxmlformats.org/officeDocument/2006/relationships/image" Target="../media/image3890.png"/><Relationship Id="rId20" Type="http://schemas.openxmlformats.org/officeDocument/2006/relationships/customXml" Target="../ink/ink1214.xml"/><Relationship Id="rId62" Type="http://schemas.openxmlformats.org/officeDocument/2006/relationships/customXml" Target="../ink/ink1235.xml"/><Relationship Id="rId365" Type="http://schemas.openxmlformats.org/officeDocument/2006/relationships/image" Target="../media/image18910.png"/><Relationship Id="rId572" Type="http://schemas.openxmlformats.org/officeDocument/2006/relationships/image" Target="../media/image2911.png"/><Relationship Id="rId628" Type="http://schemas.openxmlformats.org/officeDocument/2006/relationships/image" Target="../media/image3190.png"/><Relationship Id="rId225" Type="http://schemas.openxmlformats.org/officeDocument/2006/relationships/image" Target="../media/image11910.png"/><Relationship Id="rId267" Type="http://schemas.openxmlformats.org/officeDocument/2006/relationships/image" Target="../media/image14010.png"/><Relationship Id="rId432" Type="http://schemas.openxmlformats.org/officeDocument/2006/relationships/customXml" Target="../ink/ink1420.xml"/><Relationship Id="rId474" Type="http://schemas.openxmlformats.org/officeDocument/2006/relationships/customXml" Target="../ink/ink1442.xml"/><Relationship Id="rId127" Type="http://schemas.openxmlformats.org/officeDocument/2006/relationships/image" Target="../media/image7010.png"/><Relationship Id="rId681" Type="http://schemas.openxmlformats.org/officeDocument/2006/relationships/customXml" Target="../ink/ink1546.xml"/><Relationship Id="rId737" Type="http://schemas.openxmlformats.org/officeDocument/2006/relationships/customXml" Target="../ink/ink1574.xml"/><Relationship Id="rId779" Type="http://schemas.openxmlformats.org/officeDocument/2006/relationships/customXml" Target="../ink/ink1595.xml"/><Relationship Id="rId31" Type="http://schemas.openxmlformats.org/officeDocument/2006/relationships/image" Target="../media/image2269.png"/><Relationship Id="rId73" Type="http://schemas.openxmlformats.org/officeDocument/2006/relationships/image" Target="../media/image4310.png"/><Relationship Id="rId169" Type="http://schemas.openxmlformats.org/officeDocument/2006/relationships/image" Target="../media/image9110.png"/><Relationship Id="rId334" Type="http://schemas.openxmlformats.org/officeDocument/2006/relationships/customXml" Target="../ink/ink1371.xml"/><Relationship Id="rId376" Type="http://schemas.openxmlformats.org/officeDocument/2006/relationships/customXml" Target="../ink/ink1392.xml"/><Relationship Id="rId541" Type="http://schemas.openxmlformats.org/officeDocument/2006/relationships/image" Target="../media/image2760.png"/><Relationship Id="rId583" Type="http://schemas.openxmlformats.org/officeDocument/2006/relationships/customXml" Target="../ink/ink1497.xml"/><Relationship Id="rId639" Type="http://schemas.openxmlformats.org/officeDocument/2006/relationships/customXml" Target="../ink/ink1525.xml"/><Relationship Id="rId790" Type="http://schemas.openxmlformats.org/officeDocument/2006/relationships/image" Target="../media/image4000.png"/><Relationship Id="rId804" Type="http://schemas.openxmlformats.org/officeDocument/2006/relationships/image" Target="../media/image4070.png"/><Relationship Id="rId4" Type="http://schemas.openxmlformats.org/officeDocument/2006/relationships/customXml" Target="../ink/ink1206.xml"/><Relationship Id="rId180" Type="http://schemas.openxmlformats.org/officeDocument/2006/relationships/customXml" Target="../ink/ink1294.xml"/><Relationship Id="rId236" Type="http://schemas.openxmlformats.org/officeDocument/2006/relationships/customXml" Target="../ink/ink1322.xml"/><Relationship Id="rId278" Type="http://schemas.openxmlformats.org/officeDocument/2006/relationships/customXml" Target="../ink/ink1343.xml"/><Relationship Id="rId401" Type="http://schemas.openxmlformats.org/officeDocument/2006/relationships/image" Target="../media/image20710.png"/><Relationship Id="rId443" Type="http://schemas.openxmlformats.org/officeDocument/2006/relationships/image" Target="../media/image2280.png"/><Relationship Id="rId650" Type="http://schemas.openxmlformats.org/officeDocument/2006/relationships/image" Target="../media/image3300.png"/><Relationship Id="rId303" Type="http://schemas.openxmlformats.org/officeDocument/2006/relationships/image" Target="../media/image15810.png"/><Relationship Id="rId485" Type="http://schemas.openxmlformats.org/officeDocument/2006/relationships/image" Target="../media/image2480.png"/><Relationship Id="rId692" Type="http://schemas.openxmlformats.org/officeDocument/2006/relationships/image" Target="../media/image3511.png"/><Relationship Id="rId706" Type="http://schemas.openxmlformats.org/officeDocument/2006/relationships/image" Target="../media/image3580.png"/><Relationship Id="rId748" Type="http://schemas.openxmlformats.org/officeDocument/2006/relationships/image" Target="../media/image3790.png"/><Relationship Id="rId42" Type="http://schemas.openxmlformats.org/officeDocument/2006/relationships/customXml" Target="../ink/ink1225.xml"/><Relationship Id="rId84" Type="http://schemas.openxmlformats.org/officeDocument/2006/relationships/customXml" Target="../ink/ink1246.xml"/><Relationship Id="rId138" Type="http://schemas.openxmlformats.org/officeDocument/2006/relationships/customXml" Target="../ink/ink1273.xml"/><Relationship Id="rId345" Type="http://schemas.openxmlformats.org/officeDocument/2006/relationships/image" Target="../media/image17910.png"/><Relationship Id="rId387" Type="http://schemas.openxmlformats.org/officeDocument/2006/relationships/image" Target="../media/image20010.png"/><Relationship Id="rId510" Type="http://schemas.openxmlformats.org/officeDocument/2006/relationships/customXml" Target="../ink/ink1460.xml"/><Relationship Id="rId552" Type="http://schemas.openxmlformats.org/officeDocument/2006/relationships/customXml" Target="../ink/ink1481.xml"/><Relationship Id="rId594" Type="http://schemas.openxmlformats.org/officeDocument/2006/relationships/image" Target="../media/image3020.png"/><Relationship Id="rId608" Type="http://schemas.openxmlformats.org/officeDocument/2006/relationships/image" Target="../media/image3090.png"/><Relationship Id="rId815" Type="http://schemas.openxmlformats.org/officeDocument/2006/relationships/customXml" Target="../ink/ink1613.xml"/><Relationship Id="rId191" Type="http://schemas.openxmlformats.org/officeDocument/2006/relationships/image" Target="../media/image10210.png"/><Relationship Id="rId205" Type="http://schemas.openxmlformats.org/officeDocument/2006/relationships/image" Target="../media/image10910.png"/><Relationship Id="rId247" Type="http://schemas.openxmlformats.org/officeDocument/2006/relationships/image" Target="../media/image13010.png"/><Relationship Id="rId412" Type="http://schemas.openxmlformats.org/officeDocument/2006/relationships/customXml" Target="../ink/ink1410.xml"/><Relationship Id="rId107" Type="http://schemas.openxmlformats.org/officeDocument/2006/relationships/image" Target="../media/image6010.png"/><Relationship Id="rId289" Type="http://schemas.openxmlformats.org/officeDocument/2006/relationships/image" Target="../media/image15110.png"/><Relationship Id="rId454" Type="http://schemas.openxmlformats.org/officeDocument/2006/relationships/customXml" Target="../ink/ink1431.xml"/><Relationship Id="rId496" Type="http://schemas.openxmlformats.org/officeDocument/2006/relationships/customXml" Target="../ink/ink1453.xml"/><Relationship Id="rId661" Type="http://schemas.openxmlformats.org/officeDocument/2006/relationships/customXml" Target="../ink/ink1536.xml"/><Relationship Id="rId717" Type="http://schemas.openxmlformats.org/officeDocument/2006/relationships/customXml" Target="../ink/ink1564.xml"/><Relationship Id="rId759" Type="http://schemas.openxmlformats.org/officeDocument/2006/relationships/customXml" Target="../ink/ink1585.xml"/><Relationship Id="rId11" Type="http://schemas.openxmlformats.org/officeDocument/2006/relationships/image" Target="../media/image12100.png"/><Relationship Id="rId53" Type="http://schemas.openxmlformats.org/officeDocument/2006/relationships/image" Target="../media/image3310.png"/><Relationship Id="rId149" Type="http://schemas.openxmlformats.org/officeDocument/2006/relationships/image" Target="../media/image8110.png"/><Relationship Id="rId314" Type="http://schemas.openxmlformats.org/officeDocument/2006/relationships/customXml" Target="../ink/ink1361.xml"/><Relationship Id="rId356" Type="http://schemas.openxmlformats.org/officeDocument/2006/relationships/customXml" Target="../ink/ink1382.xml"/><Relationship Id="rId398" Type="http://schemas.openxmlformats.org/officeDocument/2006/relationships/customXml" Target="../ink/ink1403.xml"/><Relationship Id="rId521" Type="http://schemas.openxmlformats.org/officeDocument/2006/relationships/image" Target="../media/image2660.png"/><Relationship Id="rId563" Type="http://schemas.openxmlformats.org/officeDocument/2006/relationships/image" Target="../media/image2870.png"/><Relationship Id="rId619" Type="http://schemas.openxmlformats.org/officeDocument/2006/relationships/customXml" Target="../ink/ink1515.xml"/><Relationship Id="rId770" Type="http://schemas.openxmlformats.org/officeDocument/2006/relationships/image" Target="../media/image3900.png"/><Relationship Id="rId95" Type="http://schemas.openxmlformats.org/officeDocument/2006/relationships/image" Target="../media/image5410.png"/><Relationship Id="rId160" Type="http://schemas.openxmlformats.org/officeDocument/2006/relationships/customXml" Target="../ink/ink1284.xml"/><Relationship Id="rId216" Type="http://schemas.openxmlformats.org/officeDocument/2006/relationships/customXml" Target="../ink/ink1312.xml"/><Relationship Id="rId423" Type="http://schemas.openxmlformats.org/officeDocument/2006/relationships/image" Target="../media/image21810.png"/><Relationship Id="rId258" Type="http://schemas.openxmlformats.org/officeDocument/2006/relationships/customXml" Target="../ink/ink1333.xml"/><Relationship Id="rId465" Type="http://schemas.openxmlformats.org/officeDocument/2006/relationships/image" Target="../media/image2380.png"/><Relationship Id="rId630" Type="http://schemas.openxmlformats.org/officeDocument/2006/relationships/image" Target="../media/image3200.png"/><Relationship Id="rId672" Type="http://schemas.openxmlformats.org/officeDocument/2006/relationships/image" Target="../media/image3411.png"/><Relationship Id="rId728" Type="http://schemas.openxmlformats.org/officeDocument/2006/relationships/image" Target="../media/image3690.png"/><Relationship Id="rId22" Type="http://schemas.openxmlformats.org/officeDocument/2006/relationships/customXml" Target="../ink/ink1215.xml"/><Relationship Id="rId64" Type="http://schemas.openxmlformats.org/officeDocument/2006/relationships/customXml" Target="../ink/ink1236.xml"/><Relationship Id="rId118" Type="http://schemas.openxmlformats.org/officeDocument/2006/relationships/customXml" Target="../ink/ink1263.xml"/><Relationship Id="rId325" Type="http://schemas.openxmlformats.org/officeDocument/2006/relationships/image" Target="../media/image16910.png"/><Relationship Id="rId367" Type="http://schemas.openxmlformats.org/officeDocument/2006/relationships/image" Target="../media/image19010.png"/><Relationship Id="rId532" Type="http://schemas.openxmlformats.org/officeDocument/2006/relationships/customXml" Target="../ink/ink1471.xml"/><Relationship Id="rId574" Type="http://schemas.openxmlformats.org/officeDocument/2006/relationships/image" Target="../media/image2920.png"/><Relationship Id="rId171" Type="http://schemas.openxmlformats.org/officeDocument/2006/relationships/image" Target="../media/image9210.png"/><Relationship Id="rId227" Type="http://schemas.openxmlformats.org/officeDocument/2006/relationships/image" Target="../media/image120.png"/><Relationship Id="rId781" Type="http://schemas.openxmlformats.org/officeDocument/2006/relationships/customXml" Target="../ink/ink1596.xml"/><Relationship Id="rId269" Type="http://schemas.openxmlformats.org/officeDocument/2006/relationships/image" Target="../media/image14110.png"/><Relationship Id="rId434" Type="http://schemas.openxmlformats.org/officeDocument/2006/relationships/customXml" Target="../ink/ink1421.xml"/><Relationship Id="rId476" Type="http://schemas.openxmlformats.org/officeDocument/2006/relationships/customXml" Target="../ink/ink1443.xml"/><Relationship Id="rId641" Type="http://schemas.openxmlformats.org/officeDocument/2006/relationships/customXml" Target="../ink/ink1526.xml"/><Relationship Id="rId683" Type="http://schemas.openxmlformats.org/officeDocument/2006/relationships/customXml" Target="../ink/ink1547.xml"/><Relationship Id="rId739" Type="http://schemas.openxmlformats.org/officeDocument/2006/relationships/customXml" Target="../ink/ink1575.xml"/><Relationship Id="rId33" Type="http://schemas.openxmlformats.org/officeDocument/2006/relationships/image" Target="../media/image2310.png"/><Relationship Id="rId129" Type="http://schemas.openxmlformats.org/officeDocument/2006/relationships/image" Target="../media/image7110.png"/><Relationship Id="rId280" Type="http://schemas.openxmlformats.org/officeDocument/2006/relationships/customXml" Target="../ink/ink1344.xml"/><Relationship Id="rId336" Type="http://schemas.openxmlformats.org/officeDocument/2006/relationships/customXml" Target="../ink/ink1372.xml"/><Relationship Id="rId501" Type="http://schemas.openxmlformats.org/officeDocument/2006/relationships/image" Target="../media/image2560.png"/><Relationship Id="rId543" Type="http://schemas.openxmlformats.org/officeDocument/2006/relationships/image" Target="../media/image2770.png"/><Relationship Id="rId75" Type="http://schemas.openxmlformats.org/officeDocument/2006/relationships/image" Target="../media/image4410.png"/><Relationship Id="rId140" Type="http://schemas.openxmlformats.org/officeDocument/2006/relationships/customXml" Target="../ink/ink1274.xml"/><Relationship Id="rId182" Type="http://schemas.openxmlformats.org/officeDocument/2006/relationships/customXml" Target="../ink/ink1295.xml"/><Relationship Id="rId378" Type="http://schemas.openxmlformats.org/officeDocument/2006/relationships/customXml" Target="../ink/ink1393.xml"/><Relationship Id="rId403" Type="http://schemas.openxmlformats.org/officeDocument/2006/relationships/image" Target="../media/image20810.png"/><Relationship Id="rId585" Type="http://schemas.openxmlformats.org/officeDocument/2006/relationships/customXml" Target="../ink/ink1498.xml"/><Relationship Id="rId750" Type="http://schemas.openxmlformats.org/officeDocument/2006/relationships/image" Target="../media/image3800.png"/><Relationship Id="rId792" Type="http://schemas.openxmlformats.org/officeDocument/2006/relationships/image" Target="../media/image4011.png"/><Relationship Id="rId806" Type="http://schemas.openxmlformats.org/officeDocument/2006/relationships/image" Target="../media/image4080.png"/><Relationship Id="rId6" Type="http://schemas.openxmlformats.org/officeDocument/2006/relationships/customXml" Target="../ink/ink1207.xml"/><Relationship Id="rId238" Type="http://schemas.openxmlformats.org/officeDocument/2006/relationships/customXml" Target="../ink/ink1323.xml"/><Relationship Id="rId445" Type="http://schemas.openxmlformats.org/officeDocument/2006/relationships/image" Target="../media/image2290.png"/><Relationship Id="rId487" Type="http://schemas.openxmlformats.org/officeDocument/2006/relationships/image" Target="../media/image2490.png"/><Relationship Id="rId610" Type="http://schemas.openxmlformats.org/officeDocument/2006/relationships/image" Target="../media/image3100.png"/><Relationship Id="rId652" Type="http://schemas.openxmlformats.org/officeDocument/2006/relationships/image" Target="../media/image3311.png"/><Relationship Id="rId694" Type="http://schemas.openxmlformats.org/officeDocument/2006/relationships/image" Target="../media/image3520.png"/><Relationship Id="rId708" Type="http://schemas.openxmlformats.org/officeDocument/2006/relationships/image" Target="../media/image3590.png"/><Relationship Id="rId291" Type="http://schemas.openxmlformats.org/officeDocument/2006/relationships/image" Target="../media/image15210.png"/><Relationship Id="rId305" Type="http://schemas.openxmlformats.org/officeDocument/2006/relationships/image" Target="../media/image15910.png"/><Relationship Id="rId347" Type="http://schemas.openxmlformats.org/officeDocument/2006/relationships/image" Target="../media/image18010.png"/><Relationship Id="rId512" Type="http://schemas.openxmlformats.org/officeDocument/2006/relationships/customXml" Target="../ink/ink1461.xml"/><Relationship Id="rId44" Type="http://schemas.openxmlformats.org/officeDocument/2006/relationships/customXml" Target="../ink/ink1226.xml"/><Relationship Id="rId86" Type="http://schemas.openxmlformats.org/officeDocument/2006/relationships/customXml" Target="../ink/ink1247.xml"/><Relationship Id="rId151" Type="http://schemas.openxmlformats.org/officeDocument/2006/relationships/image" Target="../media/image8210.png"/><Relationship Id="rId389" Type="http://schemas.openxmlformats.org/officeDocument/2006/relationships/image" Target="../media/image20110.png"/><Relationship Id="rId554" Type="http://schemas.openxmlformats.org/officeDocument/2006/relationships/customXml" Target="../ink/ink1482.xml"/><Relationship Id="rId596" Type="http://schemas.openxmlformats.org/officeDocument/2006/relationships/image" Target="../media/image3030.png"/><Relationship Id="rId761" Type="http://schemas.openxmlformats.org/officeDocument/2006/relationships/customXml" Target="../ink/ink1586.xml"/><Relationship Id="rId817" Type="http://schemas.openxmlformats.org/officeDocument/2006/relationships/customXml" Target="../ink/ink1614.xml"/><Relationship Id="rId193" Type="http://schemas.openxmlformats.org/officeDocument/2006/relationships/image" Target="../media/image10310.png"/><Relationship Id="rId207" Type="http://schemas.openxmlformats.org/officeDocument/2006/relationships/image" Target="../media/image11010.png"/><Relationship Id="rId249" Type="http://schemas.openxmlformats.org/officeDocument/2006/relationships/image" Target="../media/image13110.png"/><Relationship Id="rId414" Type="http://schemas.openxmlformats.org/officeDocument/2006/relationships/customXml" Target="../ink/ink1411.xml"/><Relationship Id="rId456" Type="http://schemas.openxmlformats.org/officeDocument/2006/relationships/customXml" Target="../ink/ink1432.xml"/><Relationship Id="rId498" Type="http://schemas.openxmlformats.org/officeDocument/2006/relationships/customXml" Target="../ink/ink1454.xml"/><Relationship Id="rId621" Type="http://schemas.openxmlformats.org/officeDocument/2006/relationships/customXml" Target="../ink/ink1516.xml"/><Relationship Id="rId663" Type="http://schemas.openxmlformats.org/officeDocument/2006/relationships/customXml" Target="../ink/ink1537.xml"/><Relationship Id="rId13" Type="http://schemas.openxmlformats.org/officeDocument/2006/relationships/image" Target="../media/image13100.png"/><Relationship Id="rId109" Type="http://schemas.openxmlformats.org/officeDocument/2006/relationships/image" Target="../media/image6110.png"/><Relationship Id="rId260" Type="http://schemas.openxmlformats.org/officeDocument/2006/relationships/customXml" Target="../ink/ink1334.xml"/><Relationship Id="rId316" Type="http://schemas.openxmlformats.org/officeDocument/2006/relationships/customXml" Target="../ink/ink1362.xml"/><Relationship Id="rId523" Type="http://schemas.openxmlformats.org/officeDocument/2006/relationships/image" Target="../media/image2670.png"/><Relationship Id="rId719" Type="http://schemas.openxmlformats.org/officeDocument/2006/relationships/customXml" Target="../ink/ink1565.xml"/><Relationship Id="rId55" Type="http://schemas.openxmlformats.org/officeDocument/2006/relationships/image" Target="../media/image3410.png"/><Relationship Id="rId97" Type="http://schemas.openxmlformats.org/officeDocument/2006/relationships/image" Target="../media/image5510.png"/><Relationship Id="rId120" Type="http://schemas.openxmlformats.org/officeDocument/2006/relationships/customXml" Target="../ink/ink1264.xml"/><Relationship Id="rId358" Type="http://schemas.openxmlformats.org/officeDocument/2006/relationships/customXml" Target="../ink/ink1383.xml"/><Relationship Id="rId565" Type="http://schemas.openxmlformats.org/officeDocument/2006/relationships/image" Target="../media/image2880.png"/><Relationship Id="rId730" Type="http://schemas.openxmlformats.org/officeDocument/2006/relationships/image" Target="../media/image3700.png"/><Relationship Id="rId772" Type="http://schemas.openxmlformats.org/officeDocument/2006/relationships/image" Target="../media/image3911.png"/><Relationship Id="rId162" Type="http://schemas.openxmlformats.org/officeDocument/2006/relationships/customXml" Target="../ink/ink1285.xml"/><Relationship Id="rId218" Type="http://schemas.openxmlformats.org/officeDocument/2006/relationships/customXml" Target="../ink/ink1313.xml"/><Relationship Id="rId425" Type="http://schemas.openxmlformats.org/officeDocument/2006/relationships/image" Target="../media/image21910.png"/><Relationship Id="rId467" Type="http://schemas.openxmlformats.org/officeDocument/2006/relationships/image" Target="../media/image2390.png"/><Relationship Id="rId632" Type="http://schemas.openxmlformats.org/officeDocument/2006/relationships/image" Target="../media/image3211.png"/><Relationship Id="rId271" Type="http://schemas.openxmlformats.org/officeDocument/2006/relationships/image" Target="../media/image14210.png"/><Relationship Id="rId674" Type="http://schemas.openxmlformats.org/officeDocument/2006/relationships/image" Target="../media/image3420.png"/><Relationship Id="rId24" Type="http://schemas.openxmlformats.org/officeDocument/2006/relationships/customXml" Target="../ink/ink1216.xml"/><Relationship Id="rId66" Type="http://schemas.openxmlformats.org/officeDocument/2006/relationships/customXml" Target="../ink/ink1237.xml"/><Relationship Id="rId131" Type="http://schemas.openxmlformats.org/officeDocument/2006/relationships/image" Target="../media/image7210.png"/><Relationship Id="rId327" Type="http://schemas.openxmlformats.org/officeDocument/2006/relationships/image" Target="../media/image17010.png"/><Relationship Id="rId369" Type="http://schemas.openxmlformats.org/officeDocument/2006/relationships/image" Target="../media/image19110.png"/><Relationship Id="rId534" Type="http://schemas.openxmlformats.org/officeDocument/2006/relationships/customXml" Target="../ink/ink1472.xml"/><Relationship Id="rId576" Type="http://schemas.openxmlformats.org/officeDocument/2006/relationships/image" Target="../media/image2930.png"/><Relationship Id="rId741" Type="http://schemas.openxmlformats.org/officeDocument/2006/relationships/customXml" Target="../ink/ink1576.xml"/><Relationship Id="rId783" Type="http://schemas.openxmlformats.org/officeDocument/2006/relationships/customXml" Target="../ink/ink1597.xml"/><Relationship Id="rId173" Type="http://schemas.openxmlformats.org/officeDocument/2006/relationships/image" Target="../media/image9310.png"/><Relationship Id="rId229" Type="http://schemas.openxmlformats.org/officeDocument/2006/relationships/image" Target="../media/image121.png"/><Relationship Id="rId380" Type="http://schemas.openxmlformats.org/officeDocument/2006/relationships/customXml" Target="../ink/ink1394.xml"/><Relationship Id="rId436" Type="http://schemas.openxmlformats.org/officeDocument/2006/relationships/customXml" Target="../ink/ink1422.xml"/><Relationship Id="rId601" Type="http://schemas.openxmlformats.org/officeDocument/2006/relationships/customXml" Target="../ink/ink1506.xml"/><Relationship Id="rId643" Type="http://schemas.openxmlformats.org/officeDocument/2006/relationships/customXml" Target="../ink/ink1527.xml"/><Relationship Id="rId240" Type="http://schemas.openxmlformats.org/officeDocument/2006/relationships/customXml" Target="../ink/ink1324.xml"/><Relationship Id="rId478" Type="http://schemas.openxmlformats.org/officeDocument/2006/relationships/customXml" Target="../ink/ink1444.xml"/><Relationship Id="rId685" Type="http://schemas.openxmlformats.org/officeDocument/2006/relationships/customXml" Target="../ink/ink1548.xml"/><Relationship Id="rId35" Type="http://schemas.openxmlformats.org/officeDocument/2006/relationships/image" Target="../media/image2410.png"/><Relationship Id="rId77" Type="http://schemas.openxmlformats.org/officeDocument/2006/relationships/image" Target="../media/image4510.png"/><Relationship Id="rId100" Type="http://schemas.openxmlformats.org/officeDocument/2006/relationships/customXml" Target="../ink/ink1254.xml"/><Relationship Id="rId282" Type="http://schemas.openxmlformats.org/officeDocument/2006/relationships/customXml" Target="../ink/ink1345.xml"/><Relationship Id="rId338" Type="http://schemas.openxmlformats.org/officeDocument/2006/relationships/customXml" Target="../ink/ink1373.xml"/><Relationship Id="rId503" Type="http://schemas.openxmlformats.org/officeDocument/2006/relationships/image" Target="../media/image2570.png"/><Relationship Id="rId545" Type="http://schemas.openxmlformats.org/officeDocument/2006/relationships/image" Target="../media/image2780.png"/><Relationship Id="rId587" Type="http://schemas.openxmlformats.org/officeDocument/2006/relationships/customXml" Target="../ink/ink1499.xml"/><Relationship Id="rId710" Type="http://schemas.openxmlformats.org/officeDocument/2006/relationships/image" Target="../media/image3600.png"/><Relationship Id="rId752" Type="http://schemas.openxmlformats.org/officeDocument/2006/relationships/image" Target="../media/image3811.png"/><Relationship Id="rId808" Type="http://schemas.openxmlformats.org/officeDocument/2006/relationships/image" Target="../media/image1184.png"/><Relationship Id="rId8" Type="http://schemas.openxmlformats.org/officeDocument/2006/relationships/customXml" Target="../ink/ink1208.xml"/><Relationship Id="rId142" Type="http://schemas.openxmlformats.org/officeDocument/2006/relationships/customXml" Target="../ink/ink1275.xml"/><Relationship Id="rId184" Type="http://schemas.openxmlformats.org/officeDocument/2006/relationships/customXml" Target="../ink/ink1296.xml"/><Relationship Id="rId391" Type="http://schemas.openxmlformats.org/officeDocument/2006/relationships/image" Target="../media/image20210.png"/><Relationship Id="rId405" Type="http://schemas.openxmlformats.org/officeDocument/2006/relationships/image" Target="../media/image20910.png"/><Relationship Id="rId447" Type="http://schemas.openxmlformats.org/officeDocument/2006/relationships/image" Target="../media/image2300.png"/><Relationship Id="rId612" Type="http://schemas.openxmlformats.org/officeDocument/2006/relationships/image" Target="../media/image3111.png"/><Relationship Id="rId794" Type="http://schemas.openxmlformats.org/officeDocument/2006/relationships/image" Target="../media/image4020.png"/><Relationship Id="rId251" Type="http://schemas.openxmlformats.org/officeDocument/2006/relationships/image" Target="../media/image13210.png"/><Relationship Id="rId489" Type="http://schemas.openxmlformats.org/officeDocument/2006/relationships/image" Target="../media/image2500.png"/><Relationship Id="rId654" Type="http://schemas.openxmlformats.org/officeDocument/2006/relationships/image" Target="../media/image3320.png"/><Relationship Id="rId696" Type="http://schemas.openxmlformats.org/officeDocument/2006/relationships/image" Target="../media/image3530.png"/><Relationship Id="rId46" Type="http://schemas.openxmlformats.org/officeDocument/2006/relationships/customXml" Target="../ink/ink1227.xml"/><Relationship Id="rId293" Type="http://schemas.openxmlformats.org/officeDocument/2006/relationships/image" Target="../media/image15310.png"/><Relationship Id="rId307" Type="http://schemas.openxmlformats.org/officeDocument/2006/relationships/image" Target="../media/image16010.png"/><Relationship Id="rId349" Type="http://schemas.openxmlformats.org/officeDocument/2006/relationships/image" Target="../media/image18110.png"/><Relationship Id="rId514" Type="http://schemas.openxmlformats.org/officeDocument/2006/relationships/customXml" Target="../ink/ink1462.xml"/><Relationship Id="rId556" Type="http://schemas.openxmlformats.org/officeDocument/2006/relationships/customXml" Target="../ink/ink1483.xml"/><Relationship Id="rId721" Type="http://schemas.openxmlformats.org/officeDocument/2006/relationships/customXml" Target="../ink/ink1566.xml"/><Relationship Id="rId763" Type="http://schemas.openxmlformats.org/officeDocument/2006/relationships/customXml" Target="../ink/ink1587.xml"/><Relationship Id="rId88" Type="http://schemas.openxmlformats.org/officeDocument/2006/relationships/customXml" Target="../ink/ink1248.xml"/><Relationship Id="rId111" Type="http://schemas.openxmlformats.org/officeDocument/2006/relationships/image" Target="../media/image6210.png"/><Relationship Id="rId153" Type="http://schemas.openxmlformats.org/officeDocument/2006/relationships/image" Target="../media/image8310.png"/><Relationship Id="rId195" Type="http://schemas.openxmlformats.org/officeDocument/2006/relationships/image" Target="../media/image10410.png"/><Relationship Id="rId209" Type="http://schemas.openxmlformats.org/officeDocument/2006/relationships/image" Target="../media/image11110.png"/><Relationship Id="rId360" Type="http://schemas.openxmlformats.org/officeDocument/2006/relationships/customXml" Target="../ink/ink1384.xml"/><Relationship Id="rId416" Type="http://schemas.openxmlformats.org/officeDocument/2006/relationships/customXml" Target="../ink/ink1412.xml"/><Relationship Id="rId598" Type="http://schemas.openxmlformats.org/officeDocument/2006/relationships/image" Target="../media/image3040.png"/><Relationship Id="rId819" Type="http://schemas.openxmlformats.org/officeDocument/2006/relationships/customXml" Target="../ink/ink1615.xml"/><Relationship Id="rId220" Type="http://schemas.openxmlformats.org/officeDocument/2006/relationships/customXml" Target="../ink/ink1314.xml"/><Relationship Id="rId458" Type="http://schemas.openxmlformats.org/officeDocument/2006/relationships/customXml" Target="../ink/ink1433.xml"/><Relationship Id="rId623" Type="http://schemas.openxmlformats.org/officeDocument/2006/relationships/customXml" Target="../ink/ink1517.xml"/><Relationship Id="rId665" Type="http://schemas.openxmlformats.org/officeDocument/2006/relationships/customXml" Target="../ink/ink1538.xml"/><Relationship Id="rId15" Type="http://schemas.openxmlformats.org/officeDocument/2006/relationships/image" Target="../media/image14100.png"/><Relationship Id="rId57" Type="http://schemas.openxmlformats.org/officeDocument/2006/relationships/image" Target="../media/image3510.png"/><Relationship Id="rId262" Type="http://schemas.openxmlformats.org/officeDocument/2006/relationships/customXml" Target="../ink/ink1335.xml"/><Relationship Id="rId318" Type="http://schemas.openxmlformats.org/officeDocument/2006/relationships/customXml" Target="../ink/ink1363.xml"/><Relationship Id="rId525" Type="http://schemas.openxmlformats.org/officeDocument/2006/relationships/image" Target="../media/image2680.png"/><Relationship Id="rId567" Type="http://schemas.openxmlformats.org/officeDocument/2006/relationships/image" Target="../media/image2890.png"/><Relationship Id="rId732" Type="http://schemas.openxmlformats.org/officeDocument/2006/relationships/image" Target="../media/image3711.png"/><Relationship Id="rId99" Type="http://schemas.openxmlformats.org/officeDocument/2006/relationships/image" Target="../media/image5610.png"/><Relationship Id="rId122" Type="http://schemas.openxmlformats.org/officeDocument/2006/relationships/customXml" Target="../ink/ink1265.xml"/><Relationship Id="rId164" Type="http://schemas.openxmlformats.org/officeDocument/2006/relationships/customXml" Target="../ink/ink1286.xml"/><Relationship Id="rId371" Type="http://schemas.openxmlformats.org/officeDocument/2006/relationships/image" Target="../media/image19210.png"/><Relationship Id="rId774" Type="http://schemas.openxmlformats.org/officeDocument/2006/relationships/image" Target="../media/image3920.png"/><Relationship Id="rId427" Type="http://schemas.openxmlformats.org/officeDocument/2006/relationships/image" Target="../media/image22010.png"/><Relationship Id="rId469" Type="http://schemas.openxmlformats.org/officeDocument/2006/relationships/image" Target="../media/image2400.png"/><Relationship Id="rId634" Type="http://schemas.openxmlformats.org/officeDocument/2006/relationships/image" Target="../media/image3220.png"/><Relationship Id="rId676" Type="http://schemas.openxmlformats.org/officeDocument/2006/relationships/image" Target="../media/image3430.png"/><Relationship Id="rId26" Type="http://schemas.openxmlformats.org/officeDocument/2006/relationships/customXml" Target="../ink/ink1217.xml"/><Relationship Id="rId231" Type="http://schemas.openxmlformats.org/officeDocument/2006/relationships/image" Target="../media/image122.png"/><Relationship Id="rId273" Type="http://schemas.openxmlformats.org/officeDocument/2006/relationships/image" Target="../media/image14310.png"/><Relationship Id="rId329" Type="http://schemas.openxmlformats.org/officeDocument/2006/relationships/image" Target="../media/image17110.png"/><Relationship Id="rId480" Type="http://schemas.openxmlformats.org/officeDocument/2006/relationships/customXml" Target="../ink/ink1445.xml"/><Relationship Id="rId536" Type="http://schemas.openxmlformats.org/officeDocument/2006/relationships/customXml" Target="../ink/ink1473.xml"/><Relationship Id="rId701" Type="http://schemas.openxmlformats.org/officeDocument/2006/relationships/customXml" Target="../ink/ink1556.xml"/><Relationship Id="rId68" Type="http://schemas.openxmlformats.org/officeDocument/2006/relationships/customXml" Target="../ink/ink1238.xml"/><Relationship Id="rId133" Type="http://schemas.openxmlformats.org/officeDocument/2006/relationships/image" Target="../media/image7310.png"/><Relationship Id="rId175" Type="http://schemas.openxmlformats.org/officeDocument/2006/relationships/image" Target="../media/image9410.png"/><Relationship Id="rId340" Type="http://schemas.openxmlformats.org/officeDocument/2006/relationships/customXml" Target="../ink/ink1374.xml"/><Relationship Id="rId578" Type="http://schemas.openxmlformats.org/officeDocument/2006/relationships/image" Target="../media/image2940.png"/><Relationship Id="rId743" Type="http://schemas.openxmlformats.org/officeDocument/2006/relationships/customXml" Target="../ink/ink1577.xml"/><Relationship Id="rId785" Type="http://schemas.openxmlformats.org/officeDocument/2006/relationships/customXml" Target="../ink/ink1598.xml"/><Relationship Id="rId200" Type="http://schemas.openxmlformats.org/officeDocument/2006/relationships/customXml" Target="../ink/ink1304.xml"/><Relationship Id="rId382" Type="http://schemas.openxmlformats.org/officeDocument/2006/relationships/customXml" Target="../ink/ink1395.xml"/><Relationship Id="rId438" Type="http://schemas.openxmlformats.org/officeDocument/2006/relationships/customXml" Target="../ink/ink1423.xml"/><Relationship Id="rId603" Type="http://schemas.openxmlformats.org/officeDocument/2006/relationships/customXml" Target="../ink/ink1507.xml"/><Relationship Id="rId645" Type="http://schemas.openxmlformats.org/officeDocument/2006/relationships/customXml" Target="../ink/ink1528.xml"/><Relationship Id="rId687" Type="http://schemas.openxmlformats.org/officeDocument/2006/relationships/customXml" Target="../ink/ink1549.xml"/><Relationship Id="rId810" Type="http://schemas.openxmlformats.org/officeDocument/2006/relationships/image" Target="../media/image1185.png"/><Relationship Id="rId242" Type="http://schemas.openxmlformats.org/officeDocument/2006/relationships/customXml" Target="../ink/ink1325.xml"/><Relationship Id="rId284" Type="http://schemas.openxmlformats.org/officeDocument/2006/relationships/customXml" Target="../ink/ink1346.xml"/><Relationship Id="rId491" Type="http://schemas.openxmlformats.org/officeDocument/2006/relationships/image" Target="../media/image2511.png"/><Relationship Id="rId505" Type="http://schemas.openxmlformats.org/officeDocument/2006/relationships/image" Target="../media/image2580.png"/><Relationship Id="rId712" Type="http://schemas.openxmlformats.org/officeDocument/2006/relationships/image" Target="../media/image3611.png"/><Relationship Id="rId37" Type="http://schemas.openxmlformats.org/officeDocument/2006/relationships/image" Target="../media/image2510.png"/><Relationship Id="rId79" Type="http://schemas.openxmlformats.org/officeDocument/2006/relationships/image" Target="../media/image4610.png"/><Relationship Id="rId102" Type="http://schemas.openxmlformats.org/officeDocument/2006/relationships/customXml" Target="../ink/ink1255.xml"/><Relationship Id="rId144" Type="http://schemas.openxmlformats.org/officeDocument/2006/relationships/customXml" Target="../ink/ink1276.xml"/><Relationship Id="rId547" Type="http://schemas.openxmlformats.org/officeDocument/2006/relationships/image" Target="../media/image2790.png"/><Relationship Id="rId589" Type="http://schemas.openxmlformats.org/officeDocument/2006/relationships/customXml" Target="../ink/ink1500.xml"/><Relationship Id="rId754" Type="http://schemas.openxmlformats.org/officeDocument/2006/relationships/image" Target="../media/image3820.png"/><Relationship Id="rId796" Type="http://schemas.openxmlformats.org/officeDocument/2006/relationships/image" Target="../media/image4030.png"/><Relationship Id="rId90" Type="http://schemas.openxmlformats.org/officeDocument/2006/relationships/customXml" Target="../ink/ink1249.xml"/><Relationship Id="rId186" Type="http://schemas.openxmlformats.org/officeDocument/2006/relationships/customXml" Target="../ink/ink1297.xml"/><Relationship Id="rId351" Type="http://schemas.openxmlformats.org/officeDocument/2006/relationships/image" Target="../media/image18210.png"/><Relationship Id="rId393" Type="http://schemas.openxmlformats.org/officeDocument/2006/relationships/image" Target="../media/image20310.png"/><Relationship Id="rId407" Type="http://schemas.openxmlformats.org/officeDocument/2006/relationships/image" Target="../media/image21010.png"/><Relationship Id="rId449" Type="http://schemas.openxmlformats.org/officeDocument/2006/relationships/image" Target="../media/image2311.png"/><Relationship Id="rId614" Type="http://schemas.openxmlformats.org/officeDocument/2006/relationships/image" Target="../media/image3120.png"/><Relationship Id="rId656" Type="http://schemas.openxmlformats.org/officeDocument/2006/relationships/image" Target="../media/image3330.png"/><Relationship Id="rId821" Type="http://schemas.openxmlformats.org/officeDocument/2006/relationships/customXml" Target="../ink/ink1616.xml"/><Relationship Id="rId211" Type="http://schemas.openxmlformats.org/officeDocument/2006/relationships/image" Target="../media/image11210.png"/><Relationship Id="rId253" Type="http://schemas.openxmlformats.org/officeDocument/2006/relationships/image" Target="../media/image13310.png"/><Relationship Id="rId295" Type="http://schemas.openxmlformats.org/officeDocument/2006/relationships/image" Target="../media/image15410.png"/><Relationship Id="rId309" Type="http://schemas.openxmlformats.org/officeDocument/2006/relationships/image" Target="../media/image16110.png"/><Relationship Id="rId460" Type="http://schemas.openxmlformats.org/officeDocument/2006/relationships/image" Target="../media/image2360.png"/><Relationship Id="rId516" Type="http://schemas.openxmlformats.org/officeDocument/2006/relationships/customXml" Target="../ink/ink1463.xml"/><Relationship Id="rId698" Type="http://schemas.openxmlformats.org/officeDocument/2006/relationships/image" Target="../media/image3540.png"/><Relationship Id="rId48" Type="http://schemas.openxmlformats.org/officeDocument/2006/relationships/customXml" Target="../ink/ink1228.xml"/><Relationship Id="rId113" Type="http://schemas.openxmlformats.org/officeDocument/2006/relationships/image" Target="../media/image6310.png"/><Relationship Id="rId320" Type="http://schemas.openxmlformats.org/officeDocument/2006/relationships/customXml" Target="../ink/ink1364.xml"/><Relationship Id="rId558" Type="http://schemas.openxmlformats.org/officeDocument/2006/relationships/customXml" Target="../ink/ink1484.xml"/><Relationship Id="rId723" Type="http://schemas.openxmlformats.org/officeDocument/2006/relationships/customXml" Target="../ink/ink1567.xml"/><Relationship Id="rId765" Type="http://schemas.openxmlformats.org/officeDocument/2006/relationships/customXml" Target="../ink/ink1588.xml"/><Relationship Id="rId155" Type="http://schemas.openxmlformats.org/officeDocument/2006/relationships/image" Target="../media/image8410.png"/><Relationship Id="rId197" Type="http://schemas.openxmlformats.org/officeDocument/2006/relationships/image" Target="../media/image10510.png"/><Relationship Id="rId362" Type="http://schemas.openxmlformats.org/officeDocument/2006/relationships/customXml" Target="../ink/ink1385.xml"/><Relationship Id="rId418" Type="http://schemas.openxmlformats.org/officeDocument/2006/relationships/customXml" Target="../ink/ink1413.xml"/><Relationship Id="rId625" Type="http://schemas.openxmlformats.org/officeDocument/2006/relationships/customXml" Target="../ink/ink1518.xml"/><Relationship Id="rId222" Type="http://schemas.openxmlformats.org/officeDocument/2006/relationships/customXml" Target="../ink/ink1315.xml"/><Relationship Id="rId264" Type="http://schemas.openxmlformats.org/officeDocument/2006/relationships/customXml" Target="../ink/ink1336.xml"/><Relationship Id="rId471" Type="http://schemas.openxmlformats.org/officeDocument/2006/relationships/image" Target="../media/image2411.png"/><Relationship Id="rId667" Type="http://schemas.openxmlformats.org/officeDocument/2006/relationships/customXml" Target="../ink/ink1539.xml"/><Relationship Id="rId17" Type="http://schemas.openxmlformats.org/officeDocument/2006/relationships/image" Target="../media/image15100.png"/><Relationship Id="rId59" Type="http://schemas.openxmlformats.org/officeDocument/2006/relationships/image" Target="../media/image3610.png"/><Relationship Id="rId124" Type="http://schemas.openxmlformats.org/officeDocument/2006/relationships/customXml" Target="../ink/ink1266.xml"/><Relationship Id="rId527" Type="http://schemas.openxmlformats.org/officeDocument/2006/relationships/image" Target="../media/image2690.png"/><Relationship Id="rId569" Type="http://schemas.openxmlformats.org/officeDocument/2006/relationships/image" Target="../media/image2900.png"/><Relationship Id="rId734" Type="http://schemas.openxmlformats.org/officeDocument/2006/relationships/image" Target="../media/image3720.png"/><Relationship Id="rId776" Type="http://schemas.openxmlformats.org/officeDocument/2006/relationships/image" Target="../media/image3930.png"/><Relationship Id="rId70" Type="http://schemas.openxmlformats.org/officeDocument/2006/relationships/customXml" Target="../ink/ink1239.xml"/><Relationship Id="rId166" Type="http://schemas.openxmlformats.org/officeDocument/2006/relationships/customXml" Target="../ink/ink1287.xml"/><Relationship Id="rId331" Type="http://schemas.openxmlformats.org/officeDocument/2006/relationships/image" Target="../media/image17210.png"/><Relationship Id="rId373" Type="http://schemas.openxmlformats.org/officeDocument/2006/relationships/image" Target="../media/image19310.png"/><Relationship Id="rId429" Type="http://schemas.openxmlformats.org/officeDocument/2006/relationships/image" Target="../media/image22110.png"/><Relationship Id="rId580" Type="http://schemas.openxmlformats.org/officeDocument/2006/relationships/image" Target="../media/image2950.png"/><Relationship Id="rId636" Type="http://schemas.openxmlformats.org/officeDocument/2006/relationships/image" Target="../media/image3230.png"/><Relationship Id="rId801" Type="http://schemas.openxmlformats.org/officeDocument/2006/relationships/customXml" Target="../ink/ink1606.xml"/><Relationship Id="rId1" Type="http://schemas.openxmlformats.org/officeDocument/2006/relationships/slideLayout" Target="../slideLayouts/slideLayout7.xml"/><Relationship Id="rId233" Type="http://schemas.openxmlformats.org/officeDocument/2006/relationships/image" Target="../media/image123.png"/><Relationship Id="rId440" Type="http://schemas.openxmlformats.org/officeDocument/2006/relationships/customXml" Target="../ink/ink1424.xml"/><Relationship Id="rId678" Type="http://schemas.openxmlformats.org/officeDocument/2006/relationships/image" Target="../media/image3440.png"/><Relationship Id="rId28" Type="http://schemas.openxmlformats.org/officeDocument/2006/relationships/customXml" Target="../ink/ink1218.xml"/><Relationship Id="rId275" Type="http://schemas.openxmlformats.org/officeDocument/2006/relationships/image" Target="../media/image14410.png"/><Relationship Id="rId300" Type="http://schemas.openxmlformats.org/officeDocument/2006/relationships/customXml" Target="../ink/ink1354.xml"/><Relationship Id="rId482" Type="http://schemas.openxmlformats.org/officeDocument/2006/relationships/customXml" Target="../ink/ink1446.xml"/><Relationship Id="rId538" Type="http://schemas.openxmlformats.org/officeDocument/2006/relationships/customXml" Target="../ink/ink1474.xml"/><Relationship Id="rId703" Type="http://schemas.openxmlformats.org/officeDocument/2006/relationships/customXml" Target="../ink/ink1557.xml"/><Relationship Id="rId745" Type="http://schemas.openxmlformats.org/officeDocument/2006/relationships/customXml" Target="../ink/ink1578.xml"/><Relationship Id="rId81" Type="http://schemas.openxmlformats.org/officeDocument/2006/relationships/image" Target="../media/image4710.png"/><Relationship Id="rId135" Type="http://schemas.openxmlformats.org/officeDocument/2006/relationships/image" Target="../media/image7410.png"/><Relationship Id="rId177" Type="http://schemas.openxmlformats.org/officeDocument/2006/relationships/image" Target="../media/image9510.png"/><Relationship Id="rId342" Type="http://schemas.openxmlformats.org/officeDocument/2006/relationships/customXml" Target="../ink/ink1375.xml"/><Relationship Id="rId384" Type="http://schemas.openxmlformats.org/officeDocument/2006/relationships/customXml" Target="../ink/ink1396.xml"/><Relationship Id="rId591" Type="http://schemas.openxmlformats.org/officeDocument/2006/relationships/customXml" Target="../ink/ink1501.xml"/><Relationship Id="rId605" Type="http://schemas.openxmlformats.org/officeDocument/2006/relationships/customXml" Target="../ink/ink1508.xml"/><Relationship Id="rId787" Type="http://schemas.openxmlformats.org/officeDocument/2006/relationships/customXml" Target="../ink/ink1599.xml"/><Relationship Id="rId812" Type="http://schemas.openxmlformats.org/officeDocument/2006/relationships/image" Target="../media/image1186.png"/><Relationship Id="rId202" Type="http://schemas.openxmlformats.org/officeDocument/2006/relationships/customXml" Target="../ink/ink1305.xml"/><Relationship Id="rId244" Type="http://schemas.openxmlformats.org/officeDocument/2006/relationships/customXml" Target="../ink/ink1326.xml"/><Relationship Id="rId647" Type="http://schemas.openxmlformats.org/officeDocument/2006/relationships/customXml" Target="../ink/ink1529.xml"/><Relationship Id="rId689" Type="http://schemas.openxmlformats.org/officeDocument/2006/relationships/customXml" Target="../ink/ink1550.xml"/><Relationship Id="rId39" Type="http://schemas.openxmlformats.org/officeDocument/2006/relationships/image" Target="../media/image2610.png"/><Relationship Id="rId286" Type="http://schemas.openxmlformats.org/officeDocument/2006/relationships/customXml" Target="../ink/ink1347.xml"/><Relationship Id="rId451" Type="http://schemas.openxmlformats.org/officeDocument/2006/relationships/image" Target="../media/image2320.png"/><Relationship Id="rId493" Type="http://schemas.openxmlformats.org/officeDocument/2006/relationships/image" Target="../media/image2520.png"/><Relationship Id="rId507" Type="http://schemas.openxmlformats.org/officeDocument/2006/relationships/image" Target="../media/image2590.png"/><Relationship Id="rId549" Type="http://schemas.openxmlformats.org/officeDocument/2006/relationships/image" Target="../media/image2800.png"/><Relationship Id="rId714" Type="http://schemas.openxmlformats.org/officeDocument/2006/relationships/image" Target="../media/image3620.png"/><Relationship Id="rId756" Type="http://schemas.openxmlformats.org/officeDocument/2006/relationships/image" Target="../media/image3830.png"/><Relationship Id="rId50" Type="http://schemas.openxmlformats.org/officeDocument/2006/relationships/customXml" Target="../ink/ink1229.xml"/><Relationship Id="rId104" Type="http://schemas.openxmlformats.org/officeDocument/2006/relationships/customXml" Target="../ink/ink1256.xml"/><Relationship Id="rId146" Type="http://schemas.openxmlformats.org/officeDocument/2006/relationships/customXml" Target="../ink/ink1277.xml"/><Relationship Id="rId188" Type="http://schemas.openxmlformats.org/officeDocument/2006/relationships/customXml" Target="../ink/ink1298.xml"/><Relationship Id="rId311" Type="http://schemas.openxmlformats.org/officeDocument/2006/relationships/image" Target="../media/image16210.png"/><Relationship Id="rId353" Type="http://schemas.openxmlformats.org/officeDocument/2006/relationships/image" Target="../media/image18310.png"/><Relationship Id="rId395" Type="http://schemas.openxmlformats.org/officeDocument/2006/relationships/image" Target="../media/image20410.png"/><Relationship Id="rId409" Type="http://schemas.openxmlformats.org/officeDocument/2006/relationships/image" Target="../media/image21110.png"/><Relationship Id="rId560" Type="http://schemas.openxmlformats.org/officeDocument/2006/relationships/customXml" Target="../ink/ink1485.xml"/><Relationship Id="rId798" Type="http://schemas.openxmlformats.org/officeDocument/2006/relationships/image" Target="../media/image4040.png"/><Relationship Id="rId92" Type="http://schemas.openxmlformats.org/officeDocument/2006/relationships/customXml" Target="../ink/ink1250.xml"/><Relationship Id="rId213" Type="http://schemas.openxmlformats.org/officeDocument/2006/relationships/image" Target="../media/image11310.png"/><Relationship Id="rId420" Type="http://schemas.openxmlformats.org/officeDocument/2006/relationships/customXml" Target="../ink/ink1414.xml"/><Relationship Id="rId616" Type="http://schemas.openxmlformats.org/officeDocument/2006/relationships/image" Target="../media/image3130.png"/><Relationship Id="rId658" Type="http://schemas.openxmlformats.org/officeDocument/2006/relationships/image" Target="../media/image3340.png"/><Relationship Id="rId823" Type="http://schemas.openxmlformats.org/officeDocument/2006/relationships/customXml" Target="../ink/ink1617.xml"/><Relationship Id="rId255" Type="http://schemas.openxmlformats.org/officeDocument/2006/relationships/image" Target="../media/image13410.png"/><Relationship Id="rId297" Type="http://schemas.openxmlformats.org/officeDocument/2006/relationships/image" Target="../media/image15510.png"/><Relationship Id="rId462" Type="http://schemas.openxmlformats.org/officeDocument/2006/relationships/image" Target="../media/image2370.png"/><Relationship Id="rId518" Type="http://schemas.openxmlformats.org/officeDocument/2006/relationships/customXml" Target="../ink/ink1464.xml"/><Relationship Id="rId725" Type="http://schemas.openxmlformats.org/officeDocument/2006/relationships/customXml" Target="../ink/ink1568.xml"/><Relationship Id="rId115" Type="http://schemas.openxmlformats.org/officeDocument/2006/relationships/image" Target="../media/image6410.png"/><Relationship Id="rId157" Type="http://schemas.openxmlformats.org/officeDocument/2006/relationships/image" Target="../media/image8510.png"/><Relationship Id="rId322" Type="http://schemas.openxmlformats.org/officeDocument/2006/relationships/customXml" Target="../ink/ink1365.xml"/><Relationship Id="rId364" Type="http://schemas.openxmlformats.org/officeDocument/2006/relationships/customXml" Target="../ink/ink1386.xml"/><Relationship Id="rId767" Type="http://schemas.openxmlformats.org/officeDocument/2006/relationships/customXml" Target="../ink/ink1589.xml"/><Relationship Id="rId61" Type="http://schemas.openxmlformats.org/officeDocument/2006/relationships/image" Target="../media/image3710.png"/><Relationship Id="rId199" Type="http://schemas.openxmlformats.org/officeDocument/2006/relationships/image" Target="../media/image10610.png"/><Relationship Id="rId571" Type="http://schemas.openxmlformats.org/officeDocument/2006/relationships/customXml" Target="../ink/ink1491.xml"/><Relationship Id="rId627" Type="http://schemas.openxmlformats.org/officeDocument/2006/relationships/customXml" Target="../ink/ink1519.xml"/><Relationship Id="rId669" Type="http://schemas.openxmlformats.org/officeDocument/2006/relationships/customXml" Target="../ink/ink1540.xml"/><Relationship Id="rId19" Type="http://schemas.openxmlformats.org/officeDocument/2006/relationships/image" Target="../media/image16100.png"/><Relationship Id="rId224" Type="http://schemas.openxmlformats.org/officeDocument/2006/relationships/customXml" Target="../ink/ink1316.xml"/><Relationship Id="rId266" Type="http://schemas.openxmlformats.org/officeDocument/2006/relationships/customXml" Target="../ink/ink1337.xml"/><Relationship Id="rId431" Type="http://schemas.openxmlformats.org/officeDocument/2006/relationships/image" Target="../media/image22210.png"/><Relationship Id="rId473" Type="http://schemas.openxmlformats.org/officeDocument/2006/relationships/image" Target="../media/image2420.png"/><Relationship Id="rId529" Type="http://schemas.openxmlformats.org/officeDocument/2006/relationships/image" Target="../media/image2700.png"/><Relationship Id="rId680" Type="http://schemas.openxmlformats.org/officeDocument/2006/relationships/image" Target="../media/image3450.png"/><Relationship Id="rId736" Type="http://schemas.openxmlformats.org/officeDocument/2006/relationships/image" Target="../media/image3730.png"/><Relationship Id="rId30" Type="http://schemas.openxmlformats.org/officeDocument/2006/relationships/customXml" Target="../ink/ink1219.xml"/><Relationship Id="rId126" Type="http://schemas.openxmlformats.org/officeDocument/2006/relationships/customXml" Target="../ink/ink1267.xml"/><Relationship Id="rId168" Type="http://schemas.openxmlformats.org/officeDocument/2006/relationships/customXml" Target="../ink/ink1288.xml"/><Relationship Id="rId333" Type="http://schemas.openxmlformats.org/officeDocument/2006/relationships/image" Target="../media/image17310.png"/><Relationship Id="rId540" Type="http://schemas.openxmlformats.org/officeDocument/2006/relationships/customXml" Target="../ink/ink1475.xml"/><Relationship Id="rId778" Type="http://schemas.openxmlformats.org/officeDocument/2006/relationships/image" Target="../media/image3940.png"/><Relationship Id="rId72" Type="http://schemas.openxmlformats.org/officeDocument/2006/relationships/customXml" Target="../ink/ink1240.xml"/><Relationship Id="rId375" Type="http://schemas.openxmlformats.org/officeDocument/2006/relationships/image" Target="../media/image19410.png"/><Relationship Id="rId582" Type="http://schemas.openxmlformats.org/officeDocument/2006/relationships/image" Target="../media/image2960.png"/><Relationship Id="rId638" Type="http://schemas.openxmlformats.org/officeDocument/2006/relationships/image" Target="../media/image3240.png"/><Relationship Id="rId803" Type="http://schemas.openxmlformats.org/officeDocument/2006/relationships/customXml" Target="../ink/ink1607.xml"/><Relationship Id="rId3" Type="http://schemas.openxmlformats.org/officeDocument/2006/relationships/image" Target="../media/image8100.png"/><Relationship Id="rId235" Type="http://schemas.openxmlformats.org/officeDocument/2006/relationships/image" Target="../media/image124.png"/><Relationship Id="rId277" Type="http://schemas.openxmlformats.org/officeDocument/2006/relationships/image" Target="../media/image14510.png"/><Relationship Id="rId400" Type="http://schemas.openxmlformats.org/officeDocument/2006/relationships/customXml" Target="../ink/ink1404.xml"/><Relationship Id="rId442" Type="http://schemas.openxmlformats.org/officeDocument/2006/relationships/customXml" Target="../ink/ink1425.xml"/><Relationship Id="rId484" Type="http://schemas.openxmlformats.org/officeDocument/2006/relationships/customXml" Target="../ink/ink1447.xml"/><Relationship Id="rId705" Type="http://schemas.openxmlformats.org/officeDocument/2006/relationships/customXml" Target="../ink/ink1558.xml"/><Relationship Id="rId137" Type="http://schemas.openxmlformats.org/officeDocument/2006/relationships/image" Target="../media/image7510.png"/><Relationship Id="rId302" Type="http://schemas.openxmlformats.org/officeDocument/2006/relationships/customXml" Target="../ink/ink1355.xml"/><Relationship Id="rId344" Type="http://schemas.openxmlformats.org/officeDocument/2006/relationships/customXml" Target="../ink/ink1376.xml"/><Relationship Id="rId691" Type="http://schemas.openxmlformats.org/officeDocument/2006/relationships/customXml" Target="../ink/ink1551.xml"/><Relationship Id="rId747" Type="http://schemas.openxmlformats.org/officeDocument/2006/relationships/customXml" Target="../ink/ink1579.xml"/><Relationship Id="rId789" Type="http://schemas.openxmlformats.org/officeDocument/2006/relationships/customXml" Target="../ink/ink1600.xml"/><Relationship Id="rId41" Type="http://schemas.openxmlformats.org/officeDocument/2006/relationships/image" Target="../media/image2710.png"/><Relationship Id="rId83" Type="http://schemas.openxmlformats.org/officeDocument/2006/relationships/image" Target="../media/image4810.png"/><Relationship Id="rId179" Type="http://schemas.openxmlformats.org/officeDocument/2006/relationships/image" Target="../media/image9610.png"/><Relationship Id="rId386" Type="http://schemas.openxmlformats.org/officeDocument/2006/relationships/customXml" Target="../ink/ink1397.xml"/><Relationship Id="rId551" Type="http://schemas.openxmlformats.org/officeDocument/2006/relationships/image" Target="../media/image2811.png"/><Relationship Id="rId593" Type="http://schemas.openxmlformats.org/officeDocument/2006/relationships/customXml" Target="../ink/ink1502.xml"/><Relationship Id="rId607" Type="http://schemas.openxmlformats.org/officeDocument/2006/relationships/customXml" Target="../ink/ink1509.xml"/><Relationship Id="rId649" Type="http://schemas.openxmlformats.org/officeDocument/2006/relationships/customXml" Target="../ink/ink1530.xml"/><Relationship Id="rId814" Type="http://schemas.openxmlformats.org/officeDocument/2006/relationships/image" Target="../media/image1187.png"/><Relationship Id="rId190" Type="http://schemas.openxmlformats.org/officeDocument/2006/relationships/customXml" Target="../ink/ink1299.xml"/><Relationship Id="rId204" Type="http://schemas.openxmlformats.org/officeDocument/2006/relationships/customXml" Target="../ink/ink1306.xml"/><Relationship Id="rId246" Type="http://schemas.openxmlformats.org/officeDocument/2006/relationships/customXml" Target="../ink/ink1327.xml"/><Relationship Id="rId288" Type="http://schemas.openxmlformats.org/officeDocument/2006/relationships/customXml" Target="../ink/ink1348.xml"/><Relationship Id="rId411" Type="http://schemas.openxmlformats.org/officeDocument/2006/relationships/image" Target="../media/image21210.png"/><Relationship Id="rId453" Type="http://schemas.openxmlformats.org/officeDocument/2006/relationships/image" Target="../media/image2330.png"/><Relationship Id="rId509" Type="http://schemas.openxmlformats.org/officeDocument/2006/relationships/image" Target="../media/image2600.png"/><Relationship Id="rId660" Type="http://schemas.openxmlformats.org/officeDocument/2006/relationships/image" Target="../media/image3350.png"/><Relationship Id="rId106" Type="http://schemas.openxmlformats.org/officeDocument/2006/relationships/customXml" Target="../ink/ink1257.xml"/><Relationship Id="rId313" Type="http://schemas.openxmlformats.org/officeDocument/2006/relationships/image" Target="../media/image16310.png"/><Relationship Id="rId495" Type="http://schemas.openxmlformats.org/officeDocument/2006/relationships/image" Target="../media/image2530.png"/><Relationship Id="rId716" Type="http://schemas.openxmlformats.org/officeDocument/2006/relationships/image" Target="../media/image3630.png"/><Relationship Id="rId758" Type="http://schemas.openxmlformats.org/officeDocument/2006/relationships/image" Target="../media/image3840.png"/><Relationship Id="rId10" Type="http://schemas.openxmlformats.org/officeDocument/2006/relationships/customXml" Target="../ink/ink1209.xml"/><Relationship Id="rId52" Type="http://schemas.openxmlformats.org/officeDocument/2006/relationships/customXml" Target="../ink/ink1230.xml"/><Relationship Id="rId94" Type="http://schemas.openxmlformats.org/officeDocument/2006/relationships/customXml" Target="../ink/ink1251.xml"/><Relationship Id="rId148" Type="http://schemas.openxmlformats.org/officeDocument/2006/relationships/customXml" Target="../ink/ink1278.xml"/><Relationship Id="rId355" Type="http://schemas.openxmlformats.org/officeDocument/2006/relationships/image" Target="../media/image18410.png"/><Relationship Id="rId397" Type="http://schemas.openxmlformats.org/officeDocument/2006/relationships/image" Target="../media/image20510.png"/><Relationship Id="rId520" Type="http://schemas.openxmlformats.org/officeDocument/2006/relationships/customXml" Target="../ink/ink1465.xml"/><Relationship Id="rId562" Type="http://schemas.openxmlformats.org/officeDocument/2006/relationships/customXml" Target="../ink/ink1486.xml"/><Relationship Id="rId618" Type="http://schemas.openxmlformats.org/officeDocument/2006/relationships/image" Target="../media/image3140.png"/><Relationship Id="rId825" Type="http://schemas.openxmlformats.org/officeDocument/2006/relationships/image" Target="../media/image1192.png"/><Relationship Id="rId215" Type="http://schemas.openxmlformats.org/officeDocument/2006/relationships/image" Target="../media/image11410.png"/><Relationship Id="rId257" Type="http://schemas.openxmlformats.org/officeDocument/2006/relationships/image" Target="../media/image13510.png"/><Relationship Id="rId422" Type="http://schemas.openxmlformats.org/officeDocument/2006/relationships/customXml" Target="../ink/ink1415.xml"/><Relationship Id="rId464" Type="http://schemas.openxmlformats.org/officeDocument/2006/relationships/customXml" Target="../ink/ink1437.xml"/><Relationship Id="rId299" Type="http://schemas.openxmlformats.org/officeDocument/2006/relationships/image" Target="../media/image15610.png"/><Relationship Id="rId727" Type="http://schemas.openxmlformats.org/officeDocument/2006/relationships/customXml" Target="../ink/ink1569.xml"/><Relationship Id="rId63" Type="http://schemas.openxmlformats.org/officeDocument/2006/relationships/image" Target="../media/image3810.png"/><Relationship Id="rId159" Type="http://schemas.openxmlformats.org/officeDocument/2006/relationships/image" Target="../media/image8610.png"/><Relationship Id="rId366" Type="http://schemas.openxmlformats.org/officeDocument/2006/relationships/customXml" Target="../ink/ink1387.xml"/><Relationship Id="rId573" Type="http://schemas.openxmlformats.org/officeDocument/2006/relationships/customXml" Target="../ink/ink1492.xml"/><Relationship Id="rId780" Type="http://schemas.openxmlformats.org/officeDocument/2006/relationships/image" Target="../media/image3950.png"/><Relationship Id="rId226" Type="http://schemas.openxmlformats.org/officeDocument/2006/relationships/customXml" Target="../ink/ink1317.xml"/><Relationship Id="rId433" Type="http://schemas.openxmlformats.org/officeDocument/2006/relationships/image" Target="../media/image22310.png"/><Relationship Id="rId640" Type="http://schemas.openxmlformats.org/officeDocument/2006/relationships/image" Target="../media/image3250.png"/><Relationship Id="rId738" Type="http://schemas.openxmlformats.org/officeDocument/2006/relationships/image" Target="../media/image3740.png"/><Relationship Id="rId74" Type="http://schemas.openxmlformats.org/officeDocument/2006/relationships/customXml" Target="../ink/ink1241.xml"/><Relationship Id="rId377" Type="http://schemas.openxmlformats.org/officeDocument/2006/relationships/image" Target="../media/image19510.png"/><Relationship Id="rId500" Type="http://schemas.openxmlformats.org/officeDocument/2006/relationships/customXml" Target="../ink/ink1455.xml"/><Relationship Id="rId584" Type="http://schemas.openxmlformats.org/officeDocument/2006/relationships/image" Target="../media/image2970.png"/><Relationship Id="rId805" Type="http://schemas.openxmlformats.org/officeDocument/2006/relationships/customXml" Target="../ink/ink1608.xml"/><Relationship Id="rId5" Type="http://schemas.openxmlformats.org/officeDocument/2006/relationships/image" Target="../media/image9100.png"/><Relationship Id="rId237" Type="http://schemas.openxmlformats.org/officeDocument/2006/relationships/image" Target="../media/image12510.png"/><Relationship Id="rId791" Type="http://schemas.openxmlformats.org/officeDocument/2006/relationships/customXml" Target="../ink/ink1601.xml"/><Relationship Id="rId444" Type="http://schemas.openxmlformats.org/officeDocument/2006/relationships/customXml" Target="../ink/ink1426.xml"/><Relationship Id="rId651" Type="http://schemas.openxmlformats.org/officeDocument/2006/relationships/customXml" Target="../ink/ink1531.xml"/><Relationship Id="rId749" Type="http://schemas.openxmlformats.org/officeDocument/2006/relationships/customXml" Target="../ink/ink1580.xml"/><Relationship Id="rId290" Type="http://schemas.openxmlformats.org/officeDocument/2006/relationships/customXml" Target="../ink/ink1349.xml"/><Relationship Id="rId304" Type="http://schemas.openxmlformats.org/officeDocument/2006/relationships/customXml" Target="../ink/ink1356.xml"/><Relationship Id="rId388" Type="http://schemas.openxmlformats.org/officeDocument/2006/relationships/customXml" Target="../ink/ink1398.xml"/><Relationship Id="rId511" Type="http://schemas.openxmlformats.org/officeDocument/2006/relationships/image" Target="../media/image2611.png"/><Relationship Id="rId609" Type="http://schemas.openxmlformats.org/officeDocument/2006/relationships/customXml" Target="../ink/ink1510.xml"/><Relationship Id="rId85" Type="http://schemas.openxmlformats.org/officeDocument/2006/relationships/image" Target="../media/image4910.png"/><Relationship Id="rId150" Type="http://schemas.openxmlformats.org/officeDocument/2006/relationships/customXml" Target="../ink/ink1279.xml"/><Relationship Id="rId595" Type="http://schemas.openxmlformats.org/officeDocument/2006/relationships/customXml" Target="../ink/ink1503.xml"/><Relationship Id="rId816" Type="http://schemas.openxmlformats.org/officeDocument/2006/relationships/image" Target="../media/image1188.png"/><Relationship Id="rId248" Type="http://schemas.openxmlformats.org/officeDocument/2006/relationships/customXml" Target="../ink/ink1328.xml"/><Relationship Id="rId455" Type="http://schemas.openxmlformats.org/officeDocument/2006/relationships/image" Target="../media/image2340.png"/><Relationship Id="rId662" Type="http://schemas.openxmlformats.org/officeDocument/2006/relationships/image" Target="../media/image33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17" Type="http://schemas.openxmlformats.org/officeDocument/2006/relationships/image" Target="../media/image1250.png"/><Relationship Id="rId21" Type="http://schemas.openxmlformats.org/officeDocument/2006/relationships/image" Target="../media/image1202.png"/><Relationship Id="rId42" Type="http://schemas.openxmlformats.org/officeDocument/2006/relationships/customXml" Target="../ink/ink1639.xml"/><Relationship Id="rId63" Type="http://schemas.openxmlformats.org/officeDocument/2006/relationships/image" Target="../media/image1223.png"/><Relationship Id="rId84" Type="http://schemas.openxmlformats.org/officeDocument/2006/relationships/customXml" Target="../ink/ink1660.xml"/><Relationship Id="rId138" Type="http://schemas.openxmlformats.org/officeDocument/2006/relationships/customXml" Target="../ink/ink1687.xml"/><Relationship Id="rId159" Type="http://schemas.openxmlformats.org/officeDocument/2006/relationships/image" Target="../media/image1271.png"/><Relationship Id="rId170" Type="http://schemas.openxmlformats.org/officeDocument/2006/relationships/customXml" Target="../ink/ink1703.xml"/><Relationship Id="rId191" Type="http://schemas.openxmlformats.org/officeDocument/2006/relationships/image" Target="../media/image1287.png"/><Relationship Id="rId205" Type="http://schemas.openxmlformats.org/officeDocument/2006/relationships/image" Target="../media/image1294.png"/><Relationship Id="rId226" Type="http://schemas.openxmlformats.org/officeDocument/2006/relationships/customXml" Target="../ink/ink1731.xml"/><Relationship Id="rId107" Type="http://schemas.openxmlformats.org/officeDocument/2006/relationships/image" Target="../media/image1245.png"/><Relationship Id="rId11" Type="http://schemas.openxmlformats.org/officeDocument/2006/relationships/image" Target="../media/image1197.png"/><Relationship Id="rId32" Type="http://schemas.openxmlformats.org/officeDocument/2006/relationships/customXml" Target="../ink/ink1634.xml"/><Relationship Id="rId53" Type="http://schemas.openxmlformats.org/officeDocument/2006/relationships/image" Target="../media/image1218.png"/><Relationship Id="rId74" Type="http://schemas.openxmlformats.org/officeDocument/2006/relationships/customXml" Target="../ink/ink1655.xml"/><Relationship Id="rId128" Type="http://schemas.openxmlformats.org/officeDocument/2006/relationships/customXml" Target="../ink/ink1682.xml"/><Relationship Id="rId149" Type="http://schemas.openxmlformats.org/officeDocument/2006/relationships/image" Target="../media/image1266.png"/><Relationship Id="rId5" Type="http://schemas.openxmlformats.org/officeDocument/2006/relationships/image" Target="../media/image1194.png"/><Relationship Id="rId95" Type="http://schemas.openxmlformats.org/officeDocument/2006/relationships/image" Target="../media/image1239.png"/><Relationship Id="rId160" Type="http://schemas.openxmlformats.org/officeDocument/2006/relationships/customXml" Target="../ink/ink1698.xml"/><Relationship Id="rId181" Type="http://schemas.openxmlformats.org/officeDocument/2006/relationships/image" Target="../media/image1282.png"/><Relationship Id="rId216" Type="http://schemas.openxmlformats.org/officeDocument/2006/relationships/customXml" Target="../ink/ink1726.xml"/><Relationship Id="rId22" Type="http://schemas.openxmlformats.org/officeDocument/2006/relationships/customXml" Target="../ink/ink1629.xml"/><Relationship Id="rId27" Type="http://schemas.openxmlformats.org/officeDocument/2006/relationships/image" Target="../media/image1205.png"/><Relationship Id="rId43" Type="http://schemas.openxmlformats.org/officeDocument/2006/relationships/image" Target="../media/image1213.png"/><Relationship Id="rId48" Type="http://schemas.openxmlformats.org/officeDocument/2006/relationships/customXml" Target="../ink/ink1642.xml"/><Relationship Id="rId64" Type="http://schemas.openxmlformats.org/officeDocument/2006/relationships/customXml" Target="../ink/ink1650.xml"/><Relationship Id="rId69" Type="http://schemas.openxmlformats.org/officeDocument/2006/relationships/image" Target="../media/image1226.png"/><Relationship Id="rId113" Type="http://schemas.openxmlformats.org/officeDocument/2006/relationships/image" Target="../media/image1248.png"/><Relationship Id="rId118" Type="http://schemas.openxmlformats.org/officeDocument/2006/relationships/customXml" Target="../ink/ink1677.xml"/><Relationship Id="rId134" Type="http://schemas.openxmlformats.org/officeDocument/2006/relationships/customXml" Target="../ink/ink1685.xml"/><Relationship Id="rId139" Type="http://schemas.openxmlformats.org/officeDocument/2006/relationships/image" Target="../media/image1261.png"/><Relationship Id="rId80" Type="http://schemas.openxmlformats.org/officeDocument/2006/relationships/customXml" Target="../ink/ink1658.xml"/><Relationship Id="rId85" Type="http://schemas.openxmlformats.org/officeDocument/2006/relationships/image" Target="../media/image1234.png"/><Relationship Id="rId150" Type="http://schemas.openxmlformats.org/officeDocument/2006/relationships/customXml" Target="../ink/ink1693.xml"/><Relationship Id="rId155" Type="http://schemas.openxmlformats.org/officeDocument/2006/relationships/image" Target="../media/image1269.png"/><Relationship Id="rId171" Type="http://schemas.openxmlformats.org/officeDocument/2006/relationships/image" Target="../media/image1277.png"/><Relationship Id="rId176" Type="http://schemas.openxmlformats.org/officeDocument/2006/relationships/customXml" Target="../ink/ink1706.xml"/><Relationship Id="rId192" Type="http://schemas.openxmlformats.org/officeDocument/2006/relationships/customXml" Target="../ink/ink1714.xml"/><Relationship Id="rId197" Type="http://schemas.openxmlformats.org/officeDocument/2006/relationships/image" Target="../media/image1290.png"/><Relationship Id="rId206" Type="http://schemas.openxmlformats.org/officeDocument/2006/relationships/customXml" Target="../ink/ink1721.xml"/><Relationship Id="rId227" Type="http://schemas.openxmlformats.org/officeDocument/2006/relationships/image" Target="../media/image1305.png"/><Relationship Id="rId201" Type="http://schemas.openxmlformats.org/officeDocument/2006/relationships/image" Target="../media/image1292.png"/><Relationship Id="rId222" Type="http://schemas.openxmlformats.org/officeDocument/2006/relationships/customXml" Target="../ink/ink1729.xml"/><Relationship Id="rId12" Type="http://schemas.openxmlformats.org/officeDocument/2006/relationships/customXml" Target="../ink/ink1624.xml"/><Relationship Id="rId17" Type="http://schemas.openxmlformats.org/officeDocument/2006/relationships/image" Target="../media/image1200.png"/><Relationship Id="rId33" Type="http://schemas.openxmlformats.org/officeDocument/2006/relationships/image" Target="../media/image1208.png"/><Relationship Id="rId38" Type="http://schemas.openxmlformats.org/officeDocument/2006/relationships/customXml" Target="../ink/ink1637.xml"/><Relationship Id="rId59" Type="http://schemas.openxmlformats.org/officeDocument/2006/relationships/image" Target="../media/image1221.png"/><Relationship Id="rId103" Type="http://schemas.openxmlformats.org/officeDocument/2006/relationships/image" Target="../media/image1243.png"/><Relationship Id="rId108" Type="http://schemas.openxmlformats.org/officeDocument/2006/relationships/customXml" Target="../ink/ink1672.xml"/><Relationship Id="rId124" Type="http://schemas.openxmlformats.org/officeDocument/2006/relationships/customXml" Target="../ink/ink1680.xml"/><Relationship Id="rId129" Type="http://schemas.openxmlformats.org/officeDocument/2006/relationships/image" Target="../media/image1256.png"/><Relationship Id="rId54" Type="http://schemas.openxmlformats.org/officeDocument/2006/relationships/customXml" Target="../ink/ink1645.xml"/><Relationship Id="rId70" Type="http://schemas.openxmlformats.org/officeDocument/2006/relationships/customXml" Target="../ink/ink1653.xml"/><Relationship Id="rId75" Type="http://schemas.openxmlformats.org/officeDocument/2006/relationships/image" Target="../media/image1229.png"/><Relationship Id="rId91" Type="http://schemas.openxmlformats.org/officeDocument/2006/relationships/image" Target="../media/image1237.png"/><Relationship Id="rId96" Type="http://schemas.openxmlformats.org/officeDocument/2006/relationships/customXml" Target="../ink/ink1666.xml"/><Relationship Id="rId140" Type="http://schemas.openxmlformats.org/officeDocument/2006/relationships/customXml" Target="../ink/ink1688.xml"/><Relationship Id="rId145" Type="http://schemas.openxmlformats.org/officeDocument/2006/relationships/image" Target="../media/image1264.png"/><Relationship Id="rId161" Type="http://schemas.openxmlformats.org/officeDocument/2006/relationships/image" Target="../media/image1272.png"/><Relationship Id="rId166" Type="http://schemas.openxmlformats.org/officeDocument/2006/relationships/customXml" Target="../ink/ink1701.xml"/><Relationship Id="rId182" Type="http://schemas.openxmlformats.org/officeDocument/2006/relationships/customXml" Target="../ink/ink1709.xml"/><Relationship Id="rId187" Type="http://schemas.openxmlformats.org/officeDocument/2006/relationships/image" Target="../media/image1285.png"/><Relationship Id="rId217" Type="http://schemas.openxmlformats.org/officeDocument/2006/relationships/image" Target="../media/image1300.png"/><Relationship Id="rId1" Type="http://schemas.openxmlformats.org/officeDocument/2006/relationships/slideLayout" Target="../slideLayouts/slideLayout7.xml"/><Relationship Id="rId6" Type="http://schemas.openxmlformats.org/officeDocument/2006/relationships/customXml" Target="../ink/ink1621.xml"/><Relationship Id="rId212" Type="http://schemas.openxmlformats.org/officeDocument/2006/relationships/customXml" Target="../ink/ink1724.xml"/><Relationship Id="rId23" Type="http://schemas.openxmlformats.org/officeDocument/2006/relationships/image" Target="../media/image1203.png"/><Relationship Id="rId28" Type="http://schemas.openxmlformats.org/officeDocument/2006/relationships/customXml" Target="../ink/ink1632.xml"/><Relationship Id="rId49" Type="http://schemas.openxmlformats.org/officeDocument/2006/relationships/image" Target="../media/image1216.png"/><Relationship Id="rId114" Type="http://schemas.openxmlformats.org/officeDocument/2006/relationships/customXml" Target="../ink/ink1675.xml"/><Relationship Id="rId119" Type="http://schemas.openxmlformats.org/officeDocument/2006/relationships/image" Target="../media/image1251.png"/><Relationship Id="rId44" Type="http://schemas.openxmlformats.org/officeDocument/2006/relationships/customXml" Target="../ink/ink1640.xml"/><Relationship Id="rId60" Type="http://schemas.openxmlformats.org/officeDocument/2006/relationships/customXml" Target="../ink/ink1648.xml"/><Relationship Id="rId65" Type="http://schemas.openxmlformats.org/officeDocument/2006/relationships/image" Target="../media/image1224.png"/><Relationship Id="rId81" Type="http://schemas.openxmlformats.org/officeDocument/2006/relationships/image" Target="../media/image1232.png"/><Relationship Id="rId86" Type="http://schemas.openxmlformats.org/officeDocument/2006/relationships/customXml" Target="../ink/ink1661.xml"/><Relationship Id="rId130" Type="http://schemas.openxmlformats.org/officeDocument/2006/relationships/customXml" Target="../ink/ink1683.xml"/><Relationship Id="rId135" Type="http://schemas.openxmlformats.org/officeDocument/2006/relationships/image" Target="../media/image1259.png"/><Relationship Id="rId151" Type="http://schemas.openxmlformats.org/officeDocument/2006/relationships/image" Target="../media/image1267.png"/><Relationship Id="rId156" Type="http://schemas.openxmlformats.org/officeDocument/2006/relationships/customXml" Target="../ink/ink1696.xml"/><Relationship Id="rId177" Type="http://schemas.openxmlformats.org/officeDocument/2006/relationships/image" Target="../media/image1280.png"/><Relationship Id="rId198" Type="http://schemas.openxmlformats.org/officeDocument/2006/relationships/customXml" Target="../ink/ink1717.xml"/><Relationship Id="rId172" Type="http://schemas.openxmlformats.org/officeDocument/2006/relationships/customXml" Target="../ink/ink1704.xml"/><Relationship Id="rId193" Type="http://schemas.openxmlformats.org/officeDocument/2006/relationships/image" Target="../media/image1288.png"/><Relationship Id="rId202" Type="http://schemas.openxmlformats.org/officeDocument/2006/relationships/customXml" Target="../ink/ink1719.xml"/><Relationship Id="rId207" Type="http://schemas.openxmlformats.org/officeDocument/2006/relationships/image" Target="../media/image1295.png"/><Relationship Id="rId223" Type="http://schemas.openxmlformats.org/officeDocument/2006/relationships/image" Target="../media/image1303.png"/><Relationship Id="rId228" Type="http://schemas.openxmlformats.org/officeDocument/2006/relationships/customXml" Target="../ink/ink1732.xml"/><Relationship Id="rId13" Type="http://schemas.openxmlformats.org/officeDocument/2006/relationships/image" Target="../media/image1198.png"/><Relationship Id="rId18" Type="http://schemas.openxmlformats.org/officeDocument/2006/relationships/customXml" Target="../ink/ink1627.xml"/><Relationship Id="rId39" Type="http://schemas.openxmlformats.org/officeDocument/2006/relationships/image" Target="../media/image1211.png"/><Relationship Id="rId109" Type="http://schemas.openxmlformats.org/officeDocument/2006/relationships/image" Target="../media/image1246.png"/><Relationship Id="rId34" Type="http://schemas.openxmlformats.org/officeDocument/2006/relationships/customXml" Target="../ink/ink1635.xml"/><Relationship Id="rId50" Type="http://schemas.openxmlformats.org/officeDocument/2006/relationships/customXml" Target="../ink/ink1643.xml"/><Relationship Id="rId55" Type="http://schemas.openxmlformats.org/officeDocument/2006/relationships/image" Target="../media/image1219.png"/><Relationship Id="rId76" Type="http://schemas.openxmlformats.org/officeDocument/2006/relationships/customXml" Target="../ink/ink1656.xml"/><Relationship Id="rId97" Type="http://schemas.openxmlformats.org/officeDocument/2006/relationships/image" Target="../media/image1240.png"/><Relationship Id="rId104" Type="http://schemas.openxmlformats.org/officeDocument/2006/relationships/customXml" Target="../ink/ink1670.xml"/><Relationship Id="rId120" Type="http://schemas.openxmlformats.org/officeDocument/2006/relationships/customXml" Target="../ink/ink1678.xml"/><Relationship Id="rId125" Type="http://schemas.openxmlformats.org/officeDocument/2006/relationships/image" Target="../media/image1254.png"/><Relationship Id="rId141" Type="http://schemas.openxmlformats.org/officeDocument/2006/relationships/image" Target="../media/image1262.png"/><Relationship Id="rId146" Type="http://schemas.openxmlformats.org/officeDocument/2006/relationships/customXml" Target="../ink/ink1691.xml"/><Relationship Id="rId167" Type="http://schemas.openxmlformats.org/officeDocument/2006/relationships/image" Target="../media/image1275.png"/><Relationship Id="rId188" Type="http://schemas.openxmlformats.org/officeDocument/2006/relationships/customXml" Target="../ink/ink1712.xml"/><Relationship Id="rId7" Type="http://schemas.openxmlformats.org/officeDocument/2006/relationships/image" Target="../media/image1195.png"/><Relationship Id="rId71" Type="http://schemas.openxmlformats.org/officeDocument/2006/relationships/image" Target="../media/image1227.png"/><Relationship Id="rId92" Type="http://schemas.openxmlformats.org/officeDocument/2006/relationships/customXml" Target="../ink/ink1664.xml"/><Relationship Id="rId162" Type="http://schemas.openxmlformats.org/officeDocument/2006/relationships/customXml" Target="../ink/ink1699.xml"/><Relationship Id="rId183" Type="http://schemas.openxmlformats.org/officeDocument/2006/relationships/image" Target="../media/image1283.png"/><Relationship Id="rId213" Type="http://schemas.openxmlformats.org/officeDocument/2006/relationships/image" Target="../media/image1298.png"/><Relationship Id="rId218" Type="http://schemas.openxmlformats.org/officeDocument/2006/relationships/customXml" Target="../ink/ink1727.xml"/><Relationship Id="rId2" Type="http://schemas.openxmlformats.org/officeDocument/2006/relationships/customXml" Target="../ink/ink1619.xml"/><Relationship Id="rId29" Type="http://schemas.openxmlformats.org/officeDocument/2006/relationships/image" Target="../media/image1206.png"/><Relationship Id="rId24" Type="http://schemas.openxmlformats.org/officeDocument/2006/relationships/customXml" Target="../ink/ink1630.xml"/><Relationship Id="rId40" Type="http://schemas.openxmlformats.org/officeDocument/2006/relationships/customXml" Target="../ink/ink1638.xml"/><Relationship Id="rId45" Type="http://schemas.openxmlformats.org/officeDocument/2006/relationships/image" Target="../media/image1214.png"/><Relationship Id="rId66" Type="http://schemas.openxmlformats.org/officeDocument/2006/relationships/customXml" Target="../ink/ink1651.xml"/><Relationship Id="rId87" Type="http://schemas.openxmlformats.org/officeDocument/2006/relationships/image" Target="../media/image1235.png"/><Relationship Id="rId110" Type="http://schemas.openxmlformats.org/officeDocument/2006/relationships/customXml" Target="../ink/ink1673.xml"/><Relationship Id="rId115" Type="http://schemas.openxmlformats.org/officeDocument/2006/relationships/image" Target="../media/image1249.png"/><Relationship Id="rId131" Type="http://schemas.openxmlformats.org/officeDocument/2006/relationships/image" Target="../media/image1257.png"/><Relationship Id="rId136" Type="http://schemas.openxmlformats.org/officeDocument/2006/relationships/customXml" Target="../ink/ink1686.xml"/><Relationship Id="rId157" Type="http://schemas.openxmlformats.org/officeDocument/2006/relationships/image" Target="../media/image1270.png"/><Relationship Id="rId178" Type="http://schemas.openxmlformats.org/officeDocument/2006/relationships/customXml" Target="../ink/ink1707.xml"/><Relationship Id="rId61" Type="http://schemas.openxmlformats.org/officeDocument/2006/relationships/image" Target="../media/image1222.png"/><Relationship Id="rId82" Type="http://schemas.openxmlformats.org/officeDocument/2006/relationships/customXml" Target="../ink/ink1659.xml"/><Relationship Id="rId152" Type="http://schemas.openxmlformats.org/officeDocument/2006/relationships/customXml" Target="../ink/ink1694.xml"/><Relationship Id="rId173" Type="http://schemas.openxmlformats.org/officeDocument/2006/relationships/image" Target="../media/image1278.png"/><Relationship Id="rId194" Type="http://schemas.openxmlformats.org/officeDocument/2006/relationships/customXml" Target="../ink/ink1715.xml"/><Relationship Id="rId199" Type="http://schemas.openxmlformats.org/officeDocument/2006/relationships/image" Target="../media/image1291.png"/><Relationship Id="rId203" Type="http://schemas.openxmlformats.org/officeDocument/2006/relationships/image" Target="../media/image1293.png"/><Relationship Id="rId208" Type="http://schemas.openxmlformats.org/officeDocument/2006/relationships/customXml" Target="../ink/ink1722.xml"/><Relationship Id="rId229" Type="http://schemas.openxmlformats.org/officeDocument/2006/relationships/image" Target="../media/image1306.png"/><Relationship Id="rId19" Type="http://schemas.openxmlformats.org/officeDocument/2006/relationships/image" Target="../media/image1201.png"/><Relationship Id="rId224" Type="http://schemas.openxmlformats.org/officeDocument/2006/relationships/customXml" Target="../ink/ink1730.xml"/><Relationship Id="rId14" Type="http://schemas.openxmlformats.org/officeDocument/2006/relationships/customXml" Target="../ink/ink1625.xml"/><Relationship Id="rId30" Type="http://schemas.openxmlformats.org/officeDocument/2006/relationships/customXml" Target="../ink/ink1633.xml"/><Relationship Id="rId35" Type="http://schemas.openxmlformats.org/officeDocument/2006/relationships/image" Target="../media/image1209.png"/><Relationship Id="rId56" Type="http://schemas.openxmlformats.org/officeDocument/2006/relationships/customXml" Target="../ink/ink1646.xml"/><Relationship Id="rId77" Type="http://schemas.openxmlformats.org/officeDocument/2006/relationships/image" Target="../media/image1230.png"/><Relationship Id="rId100" Type="http://schemas.openxmlformats.org/officeDocument/2006/relationships/customXml" Target="../ink/ink1668.xml"/><Relationship Id="rId105" Type="http://schemas.openxmlformats.org/officeDocument/2006/relationships/image" Target="../media/image1244.png"/><Relationship Id="rId126" Type="http://schemas.openxmlformats.org/officeDocument/2006/relationships/customXml" Target="../ink/ink1681.xml"/><Relationship Id="rId147" Type="http://schemas.openxmlformats.org/officeDocument/2006/relationships/image" Target="../media/image1265.png"/><Relationship Id="rId168" Type="http://schemas.openxmlformats.org/officeDocument/2006/relationships/customXml" Target="../ink/ink1702.xml"/><Relationship Id="rId8" Type="http://schemas.openxmlformats.org/officeDocument/2006/relationships/customXml" Target="../ink/ink1622.xml"/><Relationship Id="rId51" Type="http://schemas.openxmlformats.org/officeDocument/2006/relationships/image" Target="../media/image1217.png"/><Relationship Id="rId72" Type="http://schemas.openxmlformats.org/officeDocument/2006/relationships/customXml" Target="../ink/ink1654.xml"/><Relationship Id="rId93" Type="http://schemas.openxmlformats.org/officeDocument/2006/relationships/image" Target="../media/image1238.png"/><Relationship Id="rId98" Type="http://schemas.openxmlformats.org/officeDocument/2006/relationships/customXml" Target="../ink/ink1667.xml"/><Relationship Id="rId121" Type="http://schemas.openxmlformats.org/officeDocument/2006/relationships/image" Target="../media/image1252.png"/><Relationship Id="rId142" Type="http://schemas.openxmlformats.org/officeDocument/2006/relationships/customXml" Target="../ink/ink1689.xml"/><Relationship Id="rId163" Type="http://schemas.openxmlformats.org/officeDocument/2006/relationships/image" Target="../media/image1273.png"/><Relationship Id="rId184" Type="http://schemas.openxmlformats.org/officeDocument/2006/relationships/customXml" Target="../ink/ink1710.xml"/><Relationship Id="rId189" Type="http://schemas.openxmlformats.org/officeDocument/2006/relationships/image" Target="../media/image1286.png"/><Relationship Id="rId219" Type="http://schemas.openxmlformats.org/officeDocument/2006/relationships/image" Target="../media/image1301.png"/><Relationship Id="rId3" Type="http://schemas.openxmlformats.org/officeDocument/2006/relationships/image" Target="../media/image1193.png"/><Relationship Id="rId214" Type="http://schemas.openxmlformats.org/officeDocument/2006/relationships/customXml" Target="../ink/ink1725.xml"/><Relationship Id="rId230" Type="http://schemas.openxmlformats.org/officeDocument/2006/relationships/customXml" Target="../ink/ink1733.xml"/><Relationship Id="rId25" Type="http://schemas.openxmlformats.org/officeDocument/2006/relationships/image" Target="../media/image1204.png"/><Relationship Id="rId46" Type="http://schemas.openxmlformats.org/officeDocument/2006/relationships/customXml" Target="../ink/ink1641.xml"/><Relationship Id="rId67" Type="http://schemas.openxmlformats.org/officeDocument/2006/relationships/image" Target="../media/image1225.png"/><Relationship Id="rId116" Type="http://schemas.openxmlformats.org/officeDocument/2006/relationships/customXml" Target="../ink/ink1676.xml"/><Relationship Id="rId137" Type="http://schemas.openxmlformats.org/officeDocument/2006/relationships/image" Target="../media/image1260.png"/><Relationship Id="rId158" Type="http://schemas.openxmlformats.org/officeDocument/2006/relationships/customXml" Target="../ink/ink1697.xml"/><Relationship Id="rId20" Type="http://schemas.openxmlformats.org/officeDocument/2006/relationships/customXml" Target="../ink/ink1628.xml"/><Relationship Id="rId41" Type="http://schemas.openxmlformats.org/officeDocument/2006/relationships/image" Target="../media/image1212.png"/><Relationship Id="rId62" Type="http://schemas.openxmlformats.org/officeDocument/2006/relationships/customXml" Target="../ink/ink1649.xml"/><Relationship Id="rId83" Type="http://schemas.openxmlformats.org/officeDocument/2006/relationships/image" Target="../media/image1233.png"/><Relationship Id="rId88" Type="http://schemas.openxmlformats.org/officeDocument/2006/relationships/customXml" Target="../ink/ink1662.xml"/><Relationship Id="rId111" Type="http://schemas.openxmlformats.org/officeDocument/2006/relationships/image" Target="../media/image1247.png"/><Relationship Id="rId132" Type="http://schemas.openxmlformats.org/officeDocument/2006/relationships/customXml" Target="../ink/ink1684.xml"/><Relationship Id="rId153" Type="http://schemas.openxmlformats.org/officeDocument/2006/relationships/image" Target="../media/image1268.png"/><Relationship Id="rId174" Type="http://schemas.openxmlformats.org/officeDocument/2006/relationships/customXml" Target="../ink/ink1705.xml"/><Relationship Id="rId179" Type="http://schemas.openxmlformats.org/officeDocument/2006/relationships/image" Target="../media/image1281.png"/><Relationship Id="rId195" Type="http://schemas.openxmlformats.org/officeDocument/2006/relationships/image" Target="../media/image1289.png"/><Relationship Id="rId209" Type="http://schemas.openxmlformats.org/officeDocument/2006/relationships/image" Target="../media/image1296.png"/><Relationship Id="rId190" Type="http://schemas.openxmlformats.org/officeDocument/2006/relationships/customXml" Target="../ink/ink1713.xml"/><Relationship Id="rId204" Type="http://schemas.openxmlformats.org/officeDocument/2006/relationships/customXml" Target="../ink/ink1720.xml"/><Relationship Id="rId220" Type="http://schemas.openxmlformats.org/officeDocument/2006/relationships/customXml" Target="../ink/ink1728.xml"/><Relationship Id="rId225" Type="http://schemas.openxmlformats.org/officeDocument/2006/relationships/image" Target="../media/image1304.png"/><Relationship Id="rId15" Type="http://schemas.openxmlformats.org/officeDocument/2006/relationships/image" Target="../media/image1199.png"/><Relationship Id="rId36" Type="http://schemas.openxmlformats.org/officeDocument/2006/relationships/customXml" Target="../ink/ink1636.xml"/><Relationship Id="rId57" Type="http://schemas.openxmlformats.org/officeDocument/2006/relationships/image" Target="../media/image1220.png"/><Relationship Id="rId106" Type="http://schemas.openxmlformats.org/officeDocument/2006/relationships/customXml" Target="../ink/ink1671.xml"/><Relationship Id="rId127" Type="http://schemas.openxmlformats.org/officeDocument/2006/relationships/image" Target="../media/image1255.png"/><Relationship Id="rId10" Type="http://schemas.openxmlformats.org/officeDocument/2006/relationships/customXml" Target="../ink/ink1623.xml"/><Relationship Id="rId31" Type="http://schemas.openxmlformats.org/officeDocument/2006/relationships/image" Target="../media/image1207.png"/><Relationship Id="rId52" Type="http://schemas.openxmlformats.org/officeDocument/2006/relationships/customXml" Target="../ink/ink1644.xml"/><Relationship Id="rId73" Type="http://schemas.openxmlformats.org/officeDocument/2006/relationships/image" Target="../media/image1228.png"/><Relationship Id="rId78" Type="http://schemas.openxmlformats.org/officeDocument/2006/relationships/customXml" Target="../ink/ink1657.xml"/><Relationship Id="rId94" Type="http://schemas.openxmlformats.org/officeDocument/2006/relationships/customXml" Target="../ink/ink1665.xml"/><Relationship Id="rId99" Type="http://schemas.openxmlformats.org/officeDocument/2006/relationships/image" Target="../media/image1241.png"/><Relationship Id="rId101" Type="http://schemas.openxmlformats.org/officeDocument/2006/relationships/image" Target="../media/image1242.png"/><Relationship Id="rId122" Type="http://schemas.openxmlformats.org/officeDocument/2006/relationships/customXml" Target="../ink/ink1679.xml"/><Relationship Id="rId143" Type="http://schemas.openxmlformats.org/officeDocument/2006/relationships/image" Target="../media/image1263.png"/><Relationship Id="rId148" Type="http://schemas.openxmlformats.org/officeDocument/2006/relationships/customXml" Target="../ink/ink1692.xml"/><Relationship Id="rId164" Type="http://schemas.openxmlformats.org/officeDocument/2006/relationships/customXml" Target="../ink/ink1700.xml"/><Relationship Id="rId169" Type="http://schemas.openxmlformats.org/officeDocument/2006/relationships/image" Target="../media/image1276.png"/><Relationship Id="rId185" Type="http://schemas.openxmlformats.org/officeDocument/2006/relationships/image" Target="../media/image1284.png"/><Relationship Id="rId4" Type="http://schemas.openxmlformats.org/officeDocument/2006/relationships/customXml" Target="../ink/ink1620.xml"/><Relationship Id="rId9" Type="http://schemas.openxmlformats.org/officeDocument/2006/relationships/image" Target="../media/image1196.png"/><Relationship Id="rId180" Type="http://schemas.openxmlformats.org/officeDocument/2006/relationships/customXml" Target="../ink/ink1708.xml"/><Relationship Id="rId210" Type="http://schemas.openxmlformats.org/officeDocument/2006/relationships/customXml" Target="../ink/ink1723.xml"/><Relationship Id="rId215" Type="http://schemas.openxmlformats.org/officeDocument/2006/relationships/image" Target="../media/image1299.png"/><Relationship Id="rId26" Type="http://schemas.openxmlformats.org/officeDocument/2006/relationships/customXml" Target="../ink/ink1631.xml"/><Relationship Id="rId231" Type="http://schemas.openxmlformats.org/officeDocument/2006/relationships/image" Target="../media/image1307.png"/><Relationship Id="rId47" Type="http://schemas.openxmlformats.org/officeDocument/2006/relationships/image" Target="../media/image1215.png"/><Relationship Id="rId68" Type="http://schemas.openxmlformats.org/officeDocument/2006/relationships/customXml" Target="../ink/ink1652.xml"/><Relationship Id="rId89" Type="http://schemas.openxmlformats.org/officeDocument/2006/relationships/image" Target="../media/image1236.png"/><Relationship Id="rId112" Type="http://schemas.openxmlformats.org/officeDocument/2006/relationships/customXml" Target="../ink/ink1674.xml"/><Relationship Id="rId133" Type="http://schemas.openxmlformats.org/officeDocument/2006/relationships/image" Target="../media/image1258.png"/><Relationship Id="rId154" Type="http://schemas.openxmlformats.org/officeDocument/2006/relationships/customXml" Target="../ink/ink1695.xml"/><Relationship Id="rId175" Type="http://schemas.openxmlformats.org/officeDocument/2006/relationships/image" Target="../media/image1279.png"/><Relationship Id="rId196" Type="http://schemas.openxmlformats.org/officeDocument/2006/relationships/customXml" Target="../ink/ink1716.xml"/><Relationship Id="rId200" Type="http://schemas.openxmlformats.org/officeDocument/2006/relationships/customXml" Target="../ink/ink1718.xml"/><Relationship Id="rId16" Type="http://schemas.openxmlformats.org/officeDocument/2006/relationships/customXml" Target="../ink/ink1626.xml"/><Relationship Id="rId221" Type="http://schemas.openxmlformats.org/officeDocument/2006/relationships/image" Target="../media/image1302.png"/><Relationship Id="rId37" Type="http://schemas.openxmlformats.org/officeDocument/2006/relationships/image" Target="../media/image1210.png"/><Relationship Id="rId58" Type="http://schemas.openxmlformats.org/officeDocument/2006/relationships/customXml" Target="../ink/ink1647.xml"/><Relationship Id="rId79" Type="http://schemas.openxmlformats.org/officeDocument/2006/relationships/image" Target="../media/image1231.png"/><Relationship Id="rId102" Type="http://schemas.openxmlformats.org/officeDocument/2006/relationships/customXml" Target="../ink/ink1669.xml"/><Relationship Id="rId123" Type="http://schemas.openxmlformats.org/officeDocument/2006/relationships/image" Target="../media/image1253.png"/><Relationship Id="rId144" Type="http://schemas.openxmlformats.org/officeDocument/2006/relationships/customXml" Target="../ink/ink1690.xml"/><Relationship Id="rId90" Type="http://schemas.openxmlformats.org/officeDocument/2006/relationships/customXml" Target="../ink/ink1663.xml"/><Relationship Id="rId165" Type="http://schemas.openxmlformats.org/officeDocument/2006/relationships/image" Target="../media/image1274.png"/><Relationship Id="rId186" Type="http://schemas.openxmlformats.org/officeDocument/2006/relationships/customXml" Target="../ink/ink1711.xml"/><Relationship Id="rId211" Type="http://schemas.openxmlformats.org/officeDocument/2006/relationships/image" Target="../media/image129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6" Type="http://schemas.openxmlformats.org/officeDocument/2006/relationships/customXml" Target="../ink/ink1746.xml"/><Relationship Id="rId117" Type="http://schemas.openxmlformats.org/officeDocument/2006/relationships/image" Target="../media/image4660.png"/><Relationship Id="rId21" Type="http://schemas.openxmlformats.org/officeDocument/2006/relationships/image" Target="../media/image4180.png"/><Relationship Id="rId42" Type="http://schemas.openxmlformats.org/officeDocument/2006/relationships/customXml" Target="../ink/ink1754.xml"/><Relationship Id="rId47" Type="http://schemas.openxmlformats.org/officeDocument/2006/relationships/image" Target="../media/image4311.png"/><Relationship Id="rId63" Type="http://schemas.openxmlformats.org/officeDocument/2006/relationships/image" Target="../media/image4390.png"/><Relationship Id="rId68" Type="http://schemas.openxmlformats.org/officeDocument/2006/relationships/customXml" Target="../ink/ink1767.xml"/><Relationship Id="rId84" Type="http://schemas.openxmlformats.org/officeDocument/2006/relationships/customXml" Target="../ink/ink1775.xml"/><Relationship Id="rId89" Type="http://schemas.openxmlformats.org/officeDocument/2006/relationships/image" Target="../media/image4520.png"/><Relationship Id="rId112" Type="http://schemas.openxmlformats.org/officeDocument/2006/relationships/customXml" Target="../ink/ink1789.xml"/><Relationship Id="rId133" Type="http://schemas.openxmlformats.org/officeDocument/2006/relationships/image" Target="../media/image4740.png"/><Relationship Id="rId138" Type="http://schemas.openxmlformats.org/officeDocument/2006/relationships/customXml" Target="../ink/ink1802.xml"/><Relationship Id="rId16" Type="http://schemas.openxmlformats.org/officeDocument/2006/relationships/customXml" Target="../ink/ink1741.xml"/><Relationship Id="rId107" Type="http://schemas.openxmlformats.org/officeDocument/2006/relationships/image" Target="../media/image4611.png"/><Relationship Id="rId11" Type="http://schemas.openxmlformats.org/officeDocument/2006/relationships/image" Target="../media/image4130.png"/><Relationship Id="rId32" Type="http://schemas.openxmlformats.org/officeDocument/2006/relationships/customXml" Target="../ink/ink1749.xml"/><Relationship Id="rId37" Type="http://schemas.openxmlformats.org/officeDocument/2006/relationships/image" Target="../media/image4260.png"/><Relationship Id="rId53" Type="http://schemas.openxmlformats.org/officeDocument/2006/relationships/image" Target="../media/image4340.png"/><Relationship Id="rId58" Type="http://schemas.openxmlformats.org/officeDocument/2006/relationships/customXml" Target="../ink/ink1762.xml"/><Relationship Id="rId74" Type="http://schemas.openxmlformats.org/officeDocument/2006/relationships/customXml" Target="../ink/ink1770.xml"/><Relationship Id="rId79" Type="http://schemas.openxmlformats.org/officeDocument/2006/relationships/image" Target="../media/image4470.png"/><Relationship Id="rId102" Type="http://schemas.openxmlformats.org/officeDocument/2006/relationships/customXml" Target="../ink/ink1784.xml"/><Relationship Id="rId123" Type="http://schemas.openxmlformats.org/officeDocument/2006/relationships/image" Target="../media/image4690.png"/><Relationship Id="rId128" Type="http://schemas.openxmlformats.org/officeDocument/2006/relationships/customXml" Target="../ink/ink1797.xml"/><Relationship Id="rId5" Type="http://schemas.openxmlformats.org/officeDocument/2006/relationships/image" Target="../media/image4100.png"/><Relationship Id="rId90" Type="http://schemas.openxmlformats.org/officeDocument/2006/relationships/customXml" Target="../ink/ink1778.xml"/><Relationship Id="rId95" Type="http://schemas.openxmlformats.org/officeDocument/2006/relationships/image" Target="../media/image4550.png"/><Relationship Id="rId22" Type="http://schemas.openxmlformats.org/officeDocument/2006/relationships/customXml" Target="../ink/ink1744.xml"/><Relationship Id="rId27" Type="http://schemas.openxmlformats.org/officeDocument/2006/relationships/image" Target="../media/image4211.png"/><Relationship Id="rId43" Type="http://schemas.openxmlformats.org/officeDocument/2006/relationships/image" Target="../media/image4290.png"/><Relationship Id="rId48" Type="http://schemas.openxmlformats.org/officeDocument/2006/relationships/customXml" Target="../ink/ink1757.xml"/><Relationship Id="rId64" Type="http://schemas.openxmlformats.org/officeDocument/2006/relationships/customXml" Target="../ink/ink1765.xml"/><Relationship Id="rId69" Type="http://schemas.openxmlformats.org/officeDocument/2006/relationships/image" Target="../media/image4420.png"/><Relationship Id="rId113" Type="http://schemas.openxmlformats.org/officeDocument/2006/relationships/image" Target="../media/image4640.png"/><Relationship Id="rId118" Type="http://schemas.openxmlformats.org/officeDocument/2006/relationships/customXml" Target="../ink/ink1792.xml"/><Relationship Id="rId134" Type="http://schemas.openxmlformats.org/officeDocument/2006/relationships/customXml" Target="../ink/ink1800.xml"/><Relationship Id="rId139" Type="http://schemas.openxmlformats.org/officeDocument/2006/relationships/image" Target="../media/image4770.png"/><Relationship Id="rId8" Type="http://schemas.openxmlformats.org/officeDocument/2006/relationships/customXml" Target="../ink/ink1737.xml"/><Relationship Id="rId51" Type="http://schemas.openxmlformats.org/officeDocument/2006/relationships/image" Target="../media/image4330.png"/><Relationship Id="rId72" Type="http://schemas.openxmlformats.org/officeDocument/2006/relationships/customXml" Target="../ink/ink1769.xml"/><Relationship Id="rId80" Type="http://schemas.openxmlformats.org/officeDocument/2006/relationships/customXml" Target="../ink/ink1773.xml"/><Relationship Id="rId85" Type="http://schemas.openxmlformats.org/officeDocument/2006/relationships/image" Target="../media/image4500.png"/><Relationship Id="rId93" Type="http://schemas.openxmlformats.org/officeDocument/2006/relationships/image" Target="../media/image4540.png"/><Relationship Id="rId98" Type="http://schemas.openxmlformats.org/officeDocument/2006/relationships/customXml" Target="../ink/ink1782.xml"/><Relationship Id="rId121" Type="http://schemas.openxmlformats.org/officeDocument/2006/relationships/image" Target="../media/image4680.png"/><Relationship Id="rId142" Type="http://schemas.openxmlformats.org/officeDocument/2006/relationships/customXml" Target="../ink/ink1804.xml"/><Relationship Id="rId3" Type="http://schemas.openxmlformats.org/officeDocument/2006/relationships/image" Target="../media/image4090.png"/><Relationship Id="rId12" Type="http://schemas.openxmlformats.org/officeDocument/2006/relationships/customXml" Target="../ink/ink1739.xml"/><Relationship Id="rId17" Type="http://schemas.openxmlformats.org/officeDocument/2006/relationships/image" Target="../media/image4160.png"/><Relationship Id="rId25" Type="http://schemas.openxmlformats.org/officeDocument/2006/relationships/image" Target="../media/image4200.png"/><Relationship Id="rId33" Type="http://schemas.openxmlformats.org/officeDocument/2006/relationships/image" Target="../media/image4240.png"/><Relationship Id="rId38" Type="http://schemas.openxmlformats.org/officeDocument/2006/relationships/customXml" Target="../ink/ink1752.xml"/><Relationship Id="rId46" Type="http://schemas.openxmlformats.org/officeDocument/2006/relationships/customXml" Target="../ink/ink1756.xml"/><Relationship Id="rId59" Type="http://schemas.openxmlformats.org/officeDocument/2006/relationships/image" Target="../media/image4370.png"/><Relationship Id="rId67" Type="http://schemas.openxmlformats.org/officeDocument/2006/relationships/image" Target="../media/image4411.png"/><Relationship Id="rId103" Type="http://schemas.openxmlformats.org/officeDocument/2006/relationships/image" Target="../media/image4590.png"/><Relationship Id="rId108" Type="http://schemas.openxmlformats.org/officeDocument/2006/relationships/customXml" Target="../ink/ink1787.xml"/><Relationship Id="rId116" Type="http://schemas.openxmlformats.org/officeDocument/2006/relationships/customXml" Target="../ink/ink1791.xml"/><Relationship Id="rId124" Type="http://schemas.openxmlformats.org/officeDocument/2006/relationships/customXml" Target="../ink/ink1795.xml"/><Relationship Id="rId129" Type="http://schemas.openxmlformats.org/officeDocument/2006/relationships/image" Target="../media/image4720.png"/><Relationship Id="rId137" Type="http://schemas.openxmlformats.org/officeDocument/2006/relationships/image" Target="../media/image4760.png"/><Relationship Id="rId20" Type="http://schemas.openxmlformats.org/officeDocument/2006/relationships/customXml" Target="../ink/ink1743.xml"/><Relationship Id="rId41" Type="http://schemas.openxmlformats.org/officeDocument/2006/relationships/image" Target="../media/image4280.png"/><Relationship Id="rId54" Type="http://schemas.openxmlformats.org/officeDocument/2006/relationships/customXml" Target="../ink/ink1760.xml"/><Relationship Id="rId62" Type="http://schemas.openxmlformats.org/officeDocument/2006/relationships/customXml" Target="../ink/ink1764.xml"/><Relationship Id="rId70" Type="http://schemas.openxmlformats.org/officeDocument/2006/relationships/customXml" Target="../ink/ink1768.xml"/><Relationship Id="rId75" Type="http://schemas.openxmlformats.org/officeDocument/2006/relationships/image" Target="../media/image4450.png"/><Relationship Id="rId83" Type="http://schemas.openxmlformats.org/officeDocument/2006/relationships/image" Target="../media/image4490.png"/><Relationship Id="rId88" Type="http://schemas.openxmlformats.org/officeDocument/2006/relationships/customXml" Target="../ink/ink1777.xml"/><Relationship Id="rId91" Type="http://schemas.openxmlformats.org/officeDocument/2006/relationships/image" Target="../media/image4530.png"/><Relationship Id="rId96" Type="http://schemas.openxmlformats.org/officeDocument/2006/relationships/customXml" Target="../ink/ink1781.xml"/><Relationship Id="rId111" Type="http://schemas.openxmlformats.org/officeDocument/2006/relationships/image" Target="../media/image4630.png"/><Relationship Id="rId132" Type="http://schemas.openxmlformats.org/officeDocument/2006/relationships/customXml" Target="../ink/ink1799.xml"/><Relationship Id="rId140" Type="http://schemas.openxmlformats.org/officeDocument/2006/relationships/customXml" Target="../ink/ink1803.xml"/><Relationship Id="rId1" Type="http://schemas.openxmlformats.org/officeDocument/2006/relationships/slideLayout" Target="../slideLayouts/slideLayout6.xml"/><Relationship Id="rId6" Type="http://schemas.openxmlformats.org/officeDocument/2006/relationships/customXml" Target="../ink/ink1736.xml"/><Relationship Id="rId15" Type="http://schemas.openxmlformats.org/officeDocument/2006/relationships/image" Target="../media/image4150.png"/><Relationship Id="rId23" Type="http://schemas.openxmlformats.org/officeDocument/2006/relationships/image" Target="../media/image4190.png"/><Relationship Id="rId28" Type="http://schemas.openxmlformats.org/officeDocument/2006/relationships/customXml" Target="../ink/ink1747.xml"/><Relationship Id="rId36" Type="http://schemas.openxmlformats.org/officeDocument/2006/relationships/customXml" Target="../ink/ink1751.xml"/><Relationship Id="rId49" Type="http://schemas.openxmlformats.org/officeDocument/2006/relationships/image" Target="../media/image4320.png"/><Relationship Id="rId57" Type="http://schemas.openxmlformats.org/officeDocument/2006/relationships/image" Target="../media/image4360.png"/><Relationship Id="rId106" Type="http://schemas.openxmlformats.org/officeDocument/2006/relationships/customXml" Target="../ink/ink1786.xml"/><Relationship Id="rId114" Type="http://schemas.openxmlformats.org/officeDocument/2006/relationships/customXml" Target="../ink/ink1790.xml"/><Relationship Id="rId119" Type="http://schemas.openxmlformats.org/officeDocument/2006/relationships/image" Target="../media/image4670.png"/><Relationship Id="rId127" Type="http://schemas.openxmlformats.org/officeDocument/2006/relationships/image" Target="../media/image4711.png"/><Relationship Id="rId10" Type="http://schemas.openxmlformats.org/officeDocument/2006/relationships/customXml" Target="../ink/ink1738.xml"/><Relationship Id="rId31" Type="http://schemas.openxmlformats.org/officeDocument/2006/relationships/image" Target="../media/image4230.png"/><Relationship Id="rId44" Type="http://schemas.openxmlformats.org/officeDocument/2006/relationships/customXml" Target="../ink/ink1755.xml"/><Relationship Id="rId52" Type="http://schemas.openxmlformats.org/officeDocument/2006/relationships/customXml" Target="../ink/ink1759.xml"/><Relationship Id="rId60" Type="http://schemas.openxmlformats.org/officeDocument/2006/relationships/customXml" Target="../ink/ink1763.xml"/><Relationship Id="rId65" Type="http://schemas.openxmlformats.org/officeDocument/2006/relationships/image" Target="../media/image4400.png"/><Relationship Id="rId73" Type="http://schemas.openxmlformats.org/officeDocument/2006/relationships/image" Target="../media/image4440.png"/><Relationship Id="rId78" Type="http://schemas.openxmlformats.org/officeDocument/2006/relationships/customXml" Target="../ink/ink1772.xml"/><Relationship Id="rId81" Type="http://schemas.openxmlformats.org/officeDocument/2006/relationships/image" Target="../media/image4480.png"/><Relationship Id="rId86" Type="http://schemas.openxmlformats.org/officeDocument/2006/relationships/customXml" Target="../ink/ink1776.xml"/><Relationship Id="rId94" Type="http://schemas.openxmlformats.org/officeDocument/2006/relationships/customXml" Target="../ink/ink1780.xml"/><Relationship Id="rId99" Type="http://schemas.openxmlformats.org/officeDocument/2006/relationships/image" Target="../media/image4570.png"/><Relationship Id="rId101" Type="http://schemas.openxmlformats.org/officeDocument/2006/relationships/image" Target="../media/image4580.png"/><Relationship Id="rId122" Type="http://schemas.openxmlformats.org/officeDocument/2006/relationships/customXml" Target="../ink/ink1794.xml"/><Relationship Id="rId130" Type="http://schemas.openxmlformats.org/officeDocument/2006/relationships/customXml" Target="../ink/ink1798.xml"/><Relationship Id="rId135" Type="http://schemas.openxmlformats.org/officeDocument/2006/relationships/image" Target="../media/image4750.png"/><Relationship Id="rId143" Type="http://schemas.openxmlformats.org/officeDocument/2006/relationships/image" Target="../media/image4790.png"/><Relationship Id="rId4" Type="http://schemas.openxmlformats.org/officeDocument/2006/relationships/customXml" Target="../ink/ink1735.xml"/><Relationship Id="rId9" Type="http://schemas.openxmlformats.org/officeDocument/2006/relationships/image" Target="../media/image4120.png"/><Relationship Id="rId13" Type="http://schemas.openxmlformats.org/officeDocument/2006/relationships/image" Target="../media/image4140.png"/><Relationship Id="rId18" Type="http://schemas.openxmlformats.org/officeDocument/2006/relationships/customXml" Target="../ink/ink1742.xml"/><Relationship Id="rId39" Type="http://schemas.openxmlformats.org/officeDocument/2006/relationships/image" Target="../media/image4270.png"/><Relationship Id="rId109" Type="http://schemas.openxmlformats.org/officeDocument/2006/relationships/image" Target="../media/image4620.png"/><Relationship Id="rId34" Type="http://schemas.openxmlformats.org/officeDocument/2006/relationships/customXml" Target="../ink/ink1750.xml"/><Relationship Id="rId50" Type="http://schemas.openxmlformats.org/officeDocument/2006/relationships/customXml" Target="../ink/ink1758.xml"/><Relationship Id="rId55" Type="http://schemas.openxmlformats.org/officeDocument/2006/relationships/image" Target="../media/image4350.png"/><Relationship Id="rId76" Type="http://schemas.openxmlformats.org/officeDocument/2006/relationships/customXml" Target="../ink/ink1771.xml"/><Relationship Id="rId97" Type="http://schemas.openxmlformats.org/officeDocument/2006/relationships/image" Target="../media/image4560.png"/><Relationship Id="rId104" Type="http://schemas.openxmlformats.org/officeDocument/2006/relationships/customXml" Target="../ink/ink1785.xml"/><Relationship Id="rId120" Type="http://schemas.openxmlformats.org/officeDocument/2006/relationships/customXml" Target="../ink/ink1793.xml"/><Relationship Id="rId125" Type="http://schemas.openxmlformats.org/officeDocument/2006/relationships/image" Target="../media/image4700.png"/><Relationship Id="rId141" Type="http://schemas.openxmlformats.org/officeDocument/2006/relationships/image" Target="../media/image4780.png"/><Relationship Id="rId7" Type="http://schemas.openxmlformats.org/officeDocument/2006/relationships/image" Target="../media/image4111.png"/><Relationship Id="rId71" Type="http://schemas.openxmlformats.org/officeDocument/2006/relationships/image" Target="../media/image4430.png"/><Relationship Id="rId92" Type="http://schemas.openxmlformats.org/officeDocument/2006/relationships/customXml" Target="../ink/ink1779.xml"/><Relationship Id="rId2" Type="http://schemas.openxmlformats.org/officeDocument/2006/relationships/customXml" Target="../ink/ink1734.xml"/><Relationship Id="rId29" Type="http://schemas.openxmlformats.org/officeDocument/2006/relationships/image" Target="../media/image4220.png"/><Relationship Id="rId24" Type="http://schemas.openxmlformats.org/officeDocument/2006/relationships/customXml" Target="../ink/ink1745.xml"/><Relationship Id="rId40" Type="http://schemas.openxmlformats.org/officeDocument/2006/relationships/customXml" Target="../ink/ink1753.xml"/><Relationship Id="rId45" Type="http://schemas.openxmlformats.org/officeDocument/2006/relationships/image" Target="../media/image4300.png"/><Relationship Id="rId66" Type="http://schemas.openxmlformats.org/officeDocument/2006/relationships/customXml" Target="../ink/ink1766.xml"/><Relationship Id="rId87" Type="http://schemas.openxmlformats.org/officeDocument/2006/relationships/image" Target="../media/image4511.png"/><Relationship Id="rId110" Type="http://schemas.openxmlformats.org/officeDocument/2006/relationships/customXml" Target="../ink/ink1788.xml"/><Relationship Id="rId115" Type="http://schemas.openxmlformats.org/officeDocument/2006/relationships/image" Target="../media/image4650.png"/><Relationship Id="rId131" Type="http://schemas.openxmlformats.org/officeDocument/2006/relationships/image" Target="../media/image4730.png"/><Relationship Id="rId136" Type="http://schemas.openxmlformats.org/officeDocument/2006/relationships/customXml" Target="../ink/ink1801.xml"/><Relationship Id="rId61" Type="http://schemas.openxmlformats.org/officeDocument/2006/relationships/image" Target="../media/image4380.png"/><Relationship Id="rId82" Type="http://schemas.openxmlformats.org/officeDocument/2006/relationships/customXml" Target="../ink/ink1774.xml"/><Relationship Id="rId19" Type="http://schemas.openxmlformats.org/officeDocument/2006/relationships/image" Target="../media/image4170.png"/><Relationship Id="rId14" Type="http://schemas.openxmlformats.org/officeDocument/2006/relationships/customXml" Target="../ink/ink1740.xml"/><Relationship Id="rId30" Type="http://schemas.openxmlformats.org/officeDocument/2006/relationships/customXml" Target="../ink/ink1748.xml"/><Relationship Id="rId35" Type="http://schemas.openxmlformats.org/officeDocument/2006/relationships/image" Target="../media/image4250.png"/><Relationship Id="rId56" Type="http://schemas.openxmlformats.org/officeDocument/2006/relationships/customXml" Target="../ink/ink1761.xml"/><Relationship Id="rId77" Type="http://schemas.openxmlformats.org/officeDocument/2006/relationships/image" Target="../media/image4460.png"/><Relationship Id="rId100" Type="http://schemas.openxmlformats.org/officeDocument/2006/relationships/customXml" Target="../ink/ink1783.xml"/><Relationship Id="rId105" Type="http://schemas.openxmlformats.org/officeDocument/2006/relationships/image" Target="../media/image4600.png"/><Relationship Id="rId126" Type="http://schemas.openxmlformats.org/officeDocument/2006/relationships/customXml" Target="../ink/ink179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rnbio.sorbonne-universite.fr/physio_veg_photosynthese_sommaire" TargetMode="External"/></Relationships>
</file>

<file path=ppt/slides/_rels/slide20.xml.rels><?xml version="1.0" encoding="UTF-8" standalone="yes"?>
<Relationships xmlns="http://schemas.openxmlformats.org/package/2006/relationships"><Relationship Id="rId117" Type="http://schemas.openxmlformats.org/officeDocument/2006/relationships/image" Target="../media/image5370.png"/><Relationship Id="rId21" Type="http://schemas.openxmlformats.org/officeDocument/2006/relationships/image" Target="../media/image4890.png"/><Relationship Id="rId42" Type="http://schemas.openxmlformats.org/officeDocument/2006/relationships/customXml" Target="../ink/ink1825.xml"/><Relationship Id="rId63" Type="http://schemas.openxmlformats.org/officeDocument/2006/relationships/image" Target="../media/image5100.png"/><Relationship Id="rId84" Type="http://schemas.openxmlformats.org/officeDocument/2006/relationships/customXml" Target="../ink/ink1846.xml"/><Relationship Id="rId138" Type="http://schemas.openxmlformats.org/officeDocument/2006/relationships/customXml" Target="../ink/ink1873.xml"/><Relationship Id="rId159" Type="http://schemas.openxmlformats.org/officeDocument/2006/relationships/image" Target="../media/image5580.png"/><Relationship Id="rId170" Type="http://schemas.openxmlformats.org/officeDocument/2006/relationships/customXml" Target="../ink/ink1889.xml"/><Relationship Id="rId191" Type="http://schemas.openxmlformats.org/officeDocument/2006/relationships/image" Target="../media/image5740.png"/><Relationship Id="rId205" Type="http://schemas.openxmlformats.org/officeDocument/2006/relationships/image" Target="../media/image5811.png"/><Relationship Id="rId226" Type="http://schemas.openxmlformats.org/officeDocument/2006/relationships/customXml" Target="../ink/ink1917.xml"/><Relationship Id="rId107" Type="http://schemas.openxmlformats.org/officeDocument/2006/relationships/image" Target="../media/image5320.png"/><Relationship Id="rId11" Type="http://schemas.openxmlformats.org/officeDocument/2006/relationships/image" Target="../media/image4840.png"/><Relationship Id="rId32" Type="http://schemas.openxmlformats.org/officeDocument/2006/relationships/customXml" Target="../ink/ink1820.xml"/><Relationship Id="rId53" Type="http://schemas.openxmlformats.org/officeDocument/2006/relationships/image" Target="../media/image5050.png"/><Relationship Id="rId74" Type="http://schemas.openxmlformats.org/officeDocument/2006/relationships/customXml" Target="../ink/ink1841.xml"/><Relationship Id="rId128" Type="http://schemas.openxmlformats.org/officeDocument/2006/relationships/customXml" Target="../ink/ink1868.xml"/><Relationship Id="rId149" Type="http://schemas.openxmlformats.org/officeDocument/2006/relationships/image" Target="../media/image5530.png"/><Relationship Id="rId5" Type="http://schemas.openxmlformats.org/officeDocument/2006/relationships/image" Target="../media/image4811.png"/><Relationship Id="rId95" Type="http://schemas.openxmlformats.org/officeDocument/2006/relationships/image" Target="../media/image5260.png"/><Relationship Id="rId160" Type="http://schemas.openxmlformats.org/officeDocument/2006/relationships/customXml" Target="../ink/ink1884.xml"/><Relationship Id="rId181" Type="http://schemas.openxmlformats.org/officeDocument/2006/relationships/image" Target="../media/image5690.png"/><Relationship Id="rId216" Type="http://schemas.openxmlformats.org/officeDocument/2006/relationships/customXml" Target="../ink/ink1912.xml"/><Relationship Id="rId237" Type="http://schemas.openxmlformats.org/officeDocument/2006/relationships/image" Target="../media/image5970.png"/><Relationship Id="rId22" Type="http://schemas.openxmlformats.org/officeDocument/2006/relationships/customXml" Target="../ink/ink1815.xml"/><Relationship Id="rId43" Type="http://schemas.openxmlformats.org/officeDocument/2006/relationships/image" Target="../media/image5000.png"/><Relationship Id="rId64" Type="http://schemas.openxmlformats.org/officeDocument/2006/relationships/customXml" Target="../ink/ink1836.xml"/><Relationship Id="rId118" Type="http://schemas.openxmlformats.org/officeDocument/2006/relationships/customXml" Target="../ink/ink1863.xml"/><Relationship Id="rId139" Type="http://schemas.openxmlformats.org/officeDocument/2006/relationships/image" Target="../media/image5480.png"/><Relationship Id="rId85" Type="http://schemas.openxmlformats.org/officeDocument/2006/relationships/image" Target="../media/image5211.png"/><Relationship Id="rId150" Type="http://schemas.openxmlformats.org/officeDocument/2006/relationships/customXml" Target="../ink/ink1879.xml"/><Relationship Id="rId171" Type="http://schemas.openxmlformats.org/officeDocument/2006/relationships/image" Target="../media/image5640.png"/><Relationship Id="rId192" Type="http://schemas.openxmlformats.org/officeDocument/2006/relationships/customXml" Target="../ink/ink1900.xml"/><Relationship Id="rId206" Type="http://schemas.openxmlformats.org/officeDocument/2006/relationships/customXml" Target="../ink/ink1907.xml"/><Relationship Id="rId227" Type="http://schemas.openxmlformats.org/officeDocument/2006/relationships/image" Target="../media/image5920.png"/><Relationship Id="rId201" Type="http://schemas.openxmlformats.org/officeDocument/2006/relationships/image" Target="../media/image5790.png"/><Relationship Id="rId222" Type="http://schemas.openxmlformats.org/officeDocument/2006/relationships/customXml" Target="../ink/ink1915.xml"/><Relationship Id="rId243" Type="http://schemas.openxmlformats.org/officeDocument/2006/relationships/image" Target="../media/image6000.png"/><Relationship Id="rId12" Type="http://schemas.openxmlformats.org/officeDocument/2006/relationships/customXml" Target="../ink/ink1810.xml"/><Relationship Id="rId17" Type="http://schemas.openxmlformats.org/officeDocument/2006/relationships/image" Target="../media/image4870.png"/><Relationship Id="rId33" Type="http://schemas.openxmlformats.org/officeDocument/2006/relationships/image" Target="../media/image4950.png"/><Relationship Id="rId38" Type="http://schemas.openxmlformats.org/officeDocument/2006/relationships/customXml" Target="../ink/ink1823.xml"/><Relationship Id="rId59" Type="http://schemas.openxmlformats.org/officeDocument/2006/relationships/image" Target="../media/image5080.png"/><Relationship Id="rId103" Type="http://schemas.openxmlformats.org/officeDocument/2006/relationships/image" Target="../media/image5300.png"/><Relationship Id="rId108" Type="http://schemas.openxmlformats.org/officeDocument/2006/relationships/customXml" Target="../ink/ink1858.xml"/><Relationship Id="rId124" Type="http://schemas.openxmlformats.org/officeDocument/2006/relationships/customXml" Target="../ink/ink1866.xml"/><Relationship Id="rId129" Type="http://schemas.openxmlformats.org/officeDocument/2006/relationships/image" Target="../media/image5430.png"/><Relationship Id="rId54" Type="http://schemas.openxmlformats.org/officeDocument/2006/relationships/customXml" Target="../ink/ink1831.xml"/><Relationship Id="rId70" Type="http://schemas.openxmlformats.org/officeDocument/2006/relationships/customXml" Target="../ink/ink1839.xml"/><Relationship Id="rId75" Type="http://schemas.openxmlformats.org/officeDocument/2006/relationships/image" Target="../media/image5160.png"/><Relationship Id="rId91" Type="http://schemas.openxmlformats.org/officeDocument/2006/relationships/image" Target="../media/image5240.png"/><Relationship Id="rId96" Type="http://schemas.openxmlformats.org/officeDocument/2006/relationships/customXml" Target="../ink/ink1852.xml"/><Relationship Id="rId140" Type="http://schemas.openxmlformats.org/officeDocument/2006/relationships/customXml" Target="../ink/ink1874.xml"/><Relationship Id="rId145" Type="http://schemas.openxmlformats.org/officeDocument/2006/relationships/image" Target="../media/image5511.png"/><Relationship Id="rId161" Type="http://schemas.openxmlformats.org/officeDocument/2006/relationships/image" Target="../media/image5590.png"/><Relationship Id="rId166" Type="http://schemas.openxmlformats.org/officeDocument/2006/relationships/customXml" Target="../ink/ink1887.xml"/><Relationship Id="rId182" Type="http://schemas.openxmlformats.org/officeDocument/2006/relationships/customXml" Target="../ink/ink1895.xml"/><Relationship Id="rId187" Type="http://schemas.openxmlformats.org/officeDocument/2006/relationships/image" Target="../media/image5720.png"/><Relationship Id="rId217" Type="http://schemas.openxmlformats.org/officeDocument/2006/relationships/image" Target="../media/image5870.png"/><Relationship Id="rId1" Type="http://schemas.openxmlformats.org/officeDocument/2006/relationships/slideLayout" Target="../slideLayouts/slideLayout7.xml"/><Relationship Id="rId6" Type="http://schemas.openxmlformats.org/officeDocument/2006/relationships/customXml" Target="../ink/ink1807.xml"/><Relationship Id="rId212" Type="http://schemas.openxmlformats.org/officeDocument/2006/relationships/customXml" Target="../ink/ink1910.xml"/><Relationship Id="rId233" Type="http://schemas.openxmlformats.org/officeDocument/2006/relationships/image" Target="../media/image5950.png"/><Relationship Id="rId238" Type="http://schemas.openxmlformats.org/officeDocument/2006/relationships/customXml" Target="../ink/ink1923.xml"/><Relationship Id="rId23" Type="http://schemas.openxmlformats.org/officeDocument/2006/relationships/image" Target="../media/image4900.png"/><Relationship Id="rId28" Type="http://schemas.openxmlformats.org/officeDocument/2006/relationships/customXml" Target="../ink/ink1818.xml"/><Relationship Id="rId49" Type="http://schemas.openxmlformats.org/officeDocument/2006/relationships/image" Target="../media/image5030.png"/><Relationship Id="rId114" Type="http://schemas.openxmlformats.org/officeDocument/2006/relationships/customXml" Target="../ink/ink1861.xml"/><Relationship Id="rId119" Type="http://schemas.openxmlformats.org/officeDocument/2006/relationships/image" Target="../media/image5380.png"/><Relationship Id="rId44" Type="http://schemas.openxmlformats.org/officeDocument/2006/relationships/customXml" Target="../ink/ink1826.xml"/><Relationship Id="rId60" Type="http://schemas.openxmlformats.org/officeDocument/2006/relationships/customXml" Target="../ink/ink1834.xml"/><Relationship Id="rId65" Type="http://schemas.openxmlformats.org/officeDocument/2006/relationships/image" Target="../media/image5111.png"/><Relationship Id="rId81" Type="http://schemas.openxmlformats.org/officeDocument/2006/relationships/image" Target="../media/image5190.png"/><Relationship Id="rId86" Type="http://schemas.openxmlformats.org/officeDocument/2006/relationships/customXml" Target="../ink/ink1847.xml"/><Relationship Id="rId130" Type="http://schemas.openxmlformats.org/officeDocument/2006/relationships/customXml" Target="../ink/ink1869.xml"/><Relationship Id="rId135" Type="http://schemas.openxmlformats.org/officeDocument/2006/relationships/image" Target="../media/image5460.png"/><Relationship Id="rId151" Type="http://schemas.openxmlformats.org/officeDocument/2006/relationships/image" Target="../media/image5540.png"/><Relationship Id="rId156" Type="http://schemas.openxmlformats.org/officeDocument/2006/relationships/customXml" Target="../ink/ink1882.xml"/><Relationship Id="rId177" Type="http://schemas.openxmlformats.org/officeDocument/2006/relationships/image" Target="../media/image5670.png"/><Relationship Id="rId198" Type="http://schemas.openxmlformats.org/officeDocument/2006/relationships/customXml" Target="../ink/ink1903.xml"/><Relationship Id="rId172" Type="http://schemas.openxmlformats.org/officeDocument/2006/relationships/customXml" Target="../ink/ink1890.xml"/><Relationship Id="rId193" Type="http://schemas.openxmlformats.org/officeDocument/2006/relationships/image" Target="../media/image5750.png"/><Relationship Id="rId202" Type="http://schemas.openxmlformats.org/officeDocument/2006/relationships/customXml" Target="../ink/ink1905.xml"/><Relationship Id="rId207" Type="http://schemas.openxmlformats.org/officeDocument/2006/relationships/image" Target="../media/image5820.png"/><Relationship Id="rId223" Type="http://schemas.openxmlformats.org/officeDocument/2006/relationships/image" Target="../media/image5900.png"/><Relationship Id="rId228" Type="http://schemas.openxmlformats.org/officeDocument/2006/relationships/customXml" Target="../ink/ink1918.xml"/><Relationship Id="rId244" Type="http://schemas.openxmlformats.org/officeDocument/2006/relationships/customXml" Target="../ink/ink1926.xml"/><Relationship Id="rId13" Type="http://schemas.openxmlformats.org/officeDocument/2006/relationships/image" Target="../media/image4850.png"/><Relationship Id="rId18" Type="http://schemas.openxmlformats.org/officeDocument/2006/relationships/customXml" Target="../ink/ink1813.xml"/><Relationship Id="rId39" Type="http://schemas.openxmlformats.org/officeDocument/2006/relationships/image" Target="../media/image4980.png"/><Relationship Id="rId109" Type="http://schemas.openxmlformats.org/officeDocument/2006/relationships/image" Target="../media/image5330.png"/><Relationship Id="rId34" Type="http://schemas.openxmlformats.org/officeDocument/2006/relationships/customXml" Target="../ink/ink1821.xml"/><Relationship Id="rId50" Type="http://schemas.openxmlformats.org/officeDocument/2006/relationships/customXml" Target="../ink/ink1829.xml"/><Relationship Id="rId55" Type="http://schemas.openxmlformats.org/officeDocument/2006/relationships/image" Target="../media/image5060.png"/><Relationship Id="rId76" Type="http://schemas.openxmlformats.org/officeDocument/2006/relationships/customXml" Target="../ink/ink1842.xml"/><Relationship Id="rId97" Type="http://schemas.openxmlformats.org/officeDocument/2006/relationships/image" Target="../media/image5270.png"/><Relationship Id="rId104" Type="http://schemas.openxmlformats.org/officeDocument/2006/relationships/customXml" Target="../ink/ink1856.xml"/><Relationship Id="rId120" Type="http://schemas.openxmlformats.org/officeDocument/2006/relationships/customXml" Target="../ink/ink1864.xml"/><Relationship Id="rId125" Type="http://schemas.openxmlformats.org/officeDocument/2006/relationships/image" Target="../media/image5411.png"/><Relationship Id="rId141" Type="http://schemas.openxmlformats.org/officeDocument/2006/relationships/image" Target="../media/image5490.png"/><Relationship Id="rId146" Type="http://schemas.openxmlformats.org/officeDocument/2006/relationships/customXml" Target="../ink/ink1877.xml"/><Relationship Id="rId167" Type="http://schemas.openxmlformats.org/officeDocument/2006/relationships/image" Target="../media/image5620.png"/><Relationship Id="rId188" Type="http://schemas.openxmlformats.org/officeDocument/2006/relationships/customXml" Target="../ink/ink1898.xml"/><Relationship Id="rId7" Type="http://schemas.openxmlformats.org/officeDocument/2006/relationships/image" Target="../media/image4820.png"/><Relationship Id="rId71" Type="http://schemas.openxmlformats.org/officeDocument/2006/relationships/image" Target="../media/image5140.png"/><Relationship Id="rId92" Type="http://schemas.openxmlformats.org/officeDocument/2006/relationships/customXml" Target="../ink/ink1850.xml"/><Relationship Id="rId162" Type="http://schemas.openxmlformats.org/officeDocument/2006/relationships/customXml" Target="../ink/ink1885.xml"/><Relationship Id="rId183" Type="http://schemas.openxmlformats.org/officeDocument/2006/relationships/image" Target="../media/image5700.png"/><Relationship Id="rId213" Type="http://schemas.openxmlformats.org/officeDocument/2006/relationships/image" Target="../media/image5850.png"/><Relationship Id="rId218" Type="http://schemas.openxmlformats.org/officeDocument/2006/relationships/customXml" Target="../ink/ink1913.xml"/><Relationship Id="rId234" Type="http://schemas.openxmlformats.org/officeDocument/2006/relationships/customXml" Target="../ink/ink1921.xml"/><Relationship Id="rId239" Type="http://schemas.openxmlformats.org/officeDocument/2006/relationships/image" Target="../media/image5980.png"/><Relationship Id="rId2" Type="http://schemas.openxmlformats.org/officeDocument/2006/relationships/customXml" Target="../ink/ink1805.xml"/><Relationship Id="rId29" Type="http://schemas.openxmlformats.org/officeDocument/2006/relationships/image" Target="../media/image4930.png"/><Relationship Id="rId24" Type="http://schemas.openxmlformats.org/officeDocument/2006/relationships/customXml" Target="../ink/ink1816.xml"/><Relationship Id="rId40" Type="http://schemas.openxmlformats.org/officeDocument/2006/relationships/customXml" Target="../ink/ink1824.xml"/><Relationship Id="rId45" Type="http://schemas.openxmlformats.org/officeDocument/2006/relationships/image" Target="../media/image5011.png"/><Relationship Id="rId66" Type="http://schemas.openxmlformats.org/officeDocument/2006/relationships/customXml" Target="../ink/ink1837.xml"/><Relationship Id="rId87" Type="http://schemas.openxmlformats.org/officeDocument/2006/relationships/image" Target="../media/image5220.png"/><Relationship Id="rId110" Type="http://schemas.openxmlformats.org/officeDocument/2006/relationships/customXml" Target="../ink/ink1859.xml"/><Relationship Id="rId115" Type="http://schemas.openxmlformats.org/officeDocument/2006/relationships/image" Target="../media/image5360.png"/><Relationship Id="rId131" Type="http://schemas.openxmlformats.org/officeDocument/2006/relationships/image" Target="../media/image5440.png"/><Relationship Id="rId136" Type="http://schemas.openxmlformats.org/officeDocument/2006/relationships/customXml" Target="../ink/ink1872.xml"/><Relationship Id="rId157" Type="http://schemas.openxmlformats.org/officeDocument/2006/relationships/image" Target="../media/image5570.png"/><Relationship Id="rId178" Type="http://schemas.openxmlformats.org/officeDocument/2006/relationships/customXml" Target="../ink/ink1893.xml"/><Relationship Id="rId61" Type="http://schemas.openxmlformats.org/officeDocument/2006/relationships/image" Target="../media/image5090.png"/><Relationship Id="rId82" Type="http://schemas.openxmlformats.org/officeDocument/2006/relationships/customXml" Target="../ink/ink1845.xml"/><Relationship Id="rId152" Type="http://schemas.openxmlformats.org/officeDocument/2006/relationships/customXml" Target="../ink/ink1880.xml"/><Relationship Id="rId173" Type="http://schemas.openxmlformats.org/officeDocument/2006/relationships/image" Target="../media/image5650.png"/><Relationship Id="rId194" Type="http://schemas.openxmlformats.org/officeDocument/2006/relationships/customXml" Target="../ink/ink1901.xml"/><Relationship Id="rId199" Type="http://schemas.openxmlformats.org/officeDocument/2006/relationships/image" Target="../media/image5780.png"/><Relationship Id="rId203" Type="http://schemas.openxmlformats.org/officeDocument/2006/relationships/image" Target="../media/image5800.png"/><Relationship Id="rId208" Type="http://schemas.openxmlformats.org/officeDocument/2006/relationships/customXml" Target="../ink/ink1908.xml"/><Relationship Id="rId229" Type="http://schemas.openxmlformats.org/officeDocument/2006/relationships/image" Target="../media/image5930.png"/><Relationship Id="rId19" Type="http://schemas.openxmlformats.org/officeDocument/2006/relationships/image" Target="../media/image4880.png"/><Relationship Id="rId224" Type="http://schemas.openxmlformats.org/officeDocument/2006/relationships/customXml" Target="../ink/ink1916.xml"/><Relationship Id="rId240" Type="http://schemas.openxmlformats.org/officeDocument/2006/relationships/customXml" Target="../ink/ink1924.xml"/><Relationship Id="rId245" Type="http://schemas.openxmlformats.org/officeDocument/2006/relationships/image" Target="../media/image6011.png"/><Relationship Id="rId14" Type="http://schemas.openxmlformats.org/officeDocument/2006/relationships/customXml" Target="../ink/ink1811.xml"/><Relationship Id="rId30" Type="http://schemas.openxmlformats.org/officeDocument/2006/relationships/customXml" Target="../ink/ink1819.xml"/><Relationship Id="rId35" Type="http://schemas.openxmlformats.org/officeDocument/2006/relationships/image" Target="../media/image4960.png"/><Relationship Id="rId56" Type="http://schemas.openxmlformats.org/officeDocument/2006/relationships/customXml" Target="../ink/ink1832.xml"/><Relationship Id="rId77" Type="http://schemas.openxmlformats.org/officeDocument/2006/relationships/image" Target="../media/image5170.png"/><Relationship Id="rId100" Type="http://schemas.openxmlformats.org/officeDocument/2006/relationships/customXml" Target="../ink/ink1854.xml"/><Relationship Id="rId105" Type="http://schemas.openxmlformats.org/officeDocument/2006/relationships/image" Target="../media/image5311.png"/><Relationship Id="rId126" Type="http://schemas.openxmlformats.org/officeDocument/2006/relationships/customXml" Target="../ink/ink1867.xml"/><Relationship Id="rId147" Type="http://schemas.openxmlformats.org/officeDocument/2006/relationships/image" Target="../media/image5520.png"/><Relationship Id="rId168" Type="http://schemas.openxmlformats.org/officeDocument/2006/relationships/customXml" Target="../ink/ink1888.xml"/><Relationship Id="rId8" Type="http://schemas.openxmlformats.org/officeDocument/2006/relationships/customXml" Target="../ink/ink1808.xml"/><Relationship Id="rId51" Type="http://schemas.openxmlformats.org/officeDocument/2006/relationships/image" Target="../media/image5040.png"/><Relationship Id="rId72" Type="http://schemas.openxmlformats.org/officeDocument/2006/relationships/customXml" Target="../ink/ink1840.xml"/><Relationship Id="rId93" Type="http://schemas.openxmlformats.org/officeDocument/2006/relationships/image" Target="../media/image5250.png"/><Relationship Id="rId98" Type="http://schemas.openxmlformats.org/officeDocument/2006/relationships/customXml" Target="../ink/ink1853.xml"/><Relationship Id="rId121" Type="http://schemas.openxmlformats.org/officeDocument/2006/relationships/image" Target="../media/image5390.png"/><Relationship Id="rId142" Type="http://schemas.openxmlformats.org/officeDocument/2006/relationships/customXml" Target="../ink/ink1875.xml"/><Relationship Id="rId163" Type="http://schemas.openxmlformats.org/officeDocument/2006/relationships/image" Target="../media/image5600.png"/><Relationship Id="rId184" Type="http://schemas.openxmlformats.org/officeDocument/2006/relationships/customXml" Target="../ink/ink1896.xml"/><Relationship Id="rId189" Type="http://schemas.openxmlformats.org/officeDocument/2006/relationships/image" Target="../media/image5730.png"/><Relationship Id="rId219" Type="http://schemas.openxmlformats.org/officeDocument/2006/relationships/image" Target="../media/image5880.png"/><Relationship Id="rId3" Type="http://schemas.openxmlformats.org/officeDocument/2006/relationships/image" Target="../media/image4800.png"/><Relationship Id="rId214" Type="http://schemas.openxmlformats.org/officeDocument/2006/relationships/customXml" Target="../ink/ink1911.xml"/><Relationship Id="rId230" Type="http://schemas.openxmlformats.org/officeDocument/2006/relationships/customXml" Target="../ink/ink1919.xml"/><Relationship Id="rId235" Type="http://schemas.openxmlformats.org/officeDocument/2006/relationships/image" Target="../media/image5960.png"/><Relationship Id="rId25" Type="http://schemas.openxmlformats.org/officeDocument/2006/relationships/image" Target="../media/image4911.png"/><Relationship Id="rId46" Type="http://schemas.openxmlformats.org/officeDocument/2006/relationships/customXml" Target="../ink/ink1827.xml"/><Relationship Id="rId67" Type="http://schemas.openxmlformats.org/officeDocument/2006/relationships/image" Target="../media/image5120.png"/><Relationship Id="rId116" Type="http://schemas.openxmlformats.org/officeDocument/2006/relationships/customXml" Target="../ink/ink1862.xml"/><Relationship Id="rId137" Type="http://schemas.openxmlformats.org/officeDocument/2006/relationships/image" Target="../media/image5470.png"/><Relationship Id="rId158" Type="http://schemas.openxmlformats.org/officeDocument/2006/relationships/customXml" Target="../ink/ink1883.xml"/><Relationship Id="rId20" Type="http://schemas.openxmlformats.org/officeDocument/2006/relationships/customXml" Target="../ink/ink1814.xml"/><Relationship Id="rId41" Type="http://schemas.openxmlformats.org/officeDocument/2006/relationships/image" Target="../media/image4990.png"/><Relationship Id="rId62" Type="http://schemas.openxmlformats.org/officeDocument/2006/relationships/customXml" Target="../ink/ink1835.xml"/><Relationship Id="rId83" Type="http://schemas.openxmlformats.org/officeDocument/2006/relationships/image" Target="../media/image5200.png"/><Relationship Id="rId88" Type="http://schemas.openxmlformats.org/officeDocument/2006/relationships/customXml" Target="../ink/ink1848.xml"/><Relationship Id="rId111" Type="http://schemas.openxmlformats.org/officeDocument/2006/relationships/image" Target="../media/image5340.png"/><Relationship Id="rId132" Type="http://schemas.openxmlformats.org/officeDocument/2006/relationships/customXml" Target="../ink/ink1870.xml"/><Relationship Id="rId153" Type="http://schemas.openxmlformats.org/officeDocument/2006/relationships/image" Target="../media/image5550.png"/><Relationship Id="rId174" Type="http://schemas.openxmlformats.org/officeDocument/2006/relationships/customXml" Target="../ink/ink1891.xml"/><Relationship Id="rId179" Type="http://schemas.openxmlformats.org/officeDocument/2006/relationships/image" Target="../media/image5680.png"/><Relationship Id="rId195" Type="http://schemas.openxmlformats.org/officeDocument/2006/relationships/image" Target="../media/image5760.png"/><Relationship Id="rId209" Type="http://schemas.openxmlformats.org/officeDocument/2006/relationships/image" Target="../media/image5830.png"/><Relationship Id="rId190" Type="http://schemas.openxmlformats.org/officeDocument/2006/relationships/customXml" Target="../ink/ink1899.xml"/><Relationship Id="rId204" Type="http://schemas.openxmlformats.org/officeDocument/2006/relationships/customXml" Target="../ink/ink1906.xml"/><Relationship Id="rId220" Type="http://schemas.openxmlformats.org/officeDocument/2006/relationships/customXml" Target="../ink/ink1914.xml"/><Relationship Id="rId225" Type="http://schemas.openxmlformats.org/officeDocument/2006/relationships/image" Target="../media/image5911.png"/><Relationship Id="rId241" Type="http://schemas.openxmlformats.org/officeDocument/2006/relationships/image" Target="../media/image5990.png"/><Relationship Id="rId15" Type="http://schemas.openxmlformats.org/officeDocument/2006/relationships/image" Target="../media/image4860.png"/><Relationship Id="rId36" Type="http://schemas.openxmlformats.org/officeDocument/2006/relationships/customXml" Target="../ink/ink1822.xml"/><Relationship Id="rId57" Type="http://schemas.openxmlformats.org/officeDocument/2006/relationships/image" Target="../media/image5070.png"/><Relationship Id="rId106" Type="http://schemas.openxmlformats.org/officeDocument/2006/relationships/customXml" Target="../ink/ink1857.xml"/><Relationship Id="rId127" Type="http://schemas.openxmlformats.org/officeDocument/2006/relationships/image" Target="../media/image5420.png"/><Relationship Id="rId10" Type="http://schemas.openxmlformats.org/officeDocument/2006/relationships/customXml" Target="../ink/ink1809.xml"/><Relationship Id="rId31" Type="http://schemas.openxmlformats.org/officeDocument/2006/relationships/image" Target="../media/image4940.png"/><Relationship Id="rId52" Type="http://schemas.openxmlformats.org/officeDocument/2006/relationships/customXml" Target="../ink/ink1830.xml"/><Relationship Id="rId73" Type="http://schemas.openxmlformats.org/officeDocument/2006/relationships/image" Target="../media/image5150.png"/><Relationship Id="rId78" Type="http://schemas.openxmlformats.org/officeDocument/2006/relationships/customXml" Target="../ink/ink1843.xml"/><Relationship Id="rId94" Type="http://schemas.openxmlformats.org/officeDocument/2006/relationships/customXml" Target="../ink/ink1851.xml"/><Relationship Id="rId99" Type="http://schemas.openxmlformats.org/officeDocument/2006/relationships/image" Target="../media/image5280.png"/><Relationship Id="rId101" Type="http://schemas.openxmlformats.org/officeDocument/2006/relationships/image" Target="../media/image5290.png"/><Relationship Id="rId122" Type="http://schemas.openxmlformats.org/officeDocument/2006/relationships/customXml" Target="../ink/ink1865.xml"/><Relationship Id="rId143" Type="http://schemas.openxmlformats.org/officeDocument/2006/relationships/image" Target="../media/image5500.png"/><Relationship Id="rId148" Type="http://schemas.openxmlformats.org/officeDocument/2006/relationships/customXml" Target="../ink/ink1878.xml"/><Relationship Id="rId164" Type="http://schemas.openxmlformats.org/officeDocument/2006/relationships/customXml" Target="../ink/ink1886.xml"/><Relationship Id="rId169" Type="http://schemas.openxmlformats.org/officeDocument/2006/relationships/image" Target="../media/image5630.png"/><Relationship Id="rId185" Type="http://schemas.openxmlformats.org/officeDocument/2006/relationships/image" Target="../media/image5711.png"/><Relationship Id="rId4" Type="http://schemas.openxmlformats.org/officeDocument/2006/relationships/customXml" Target="../ink/ink1806.xml"/><Relationship Id="rId9" Type="http://schemas.openxmlformats.org/officeDocument/2006/relationships/image" Target="../media/image4830.png"/><Relationship Id="rId180" Type="http://schemas.openxmlformats.org/officeDocument/2006/relationships/customXml" Target="../ink/ink1894.xml"/><Relationship Id="rId210" Type="http://schemas.openxmlformats.org/officeDocument/2006/relationships/customXml" Target="../ink/ink1909.xml"/><Relationship Id="rId215" Type="http://schemas.openxmlformats.org/officeDocument/2006/relationships/image" Target="../media/image5860.png"/><Relationship Id="rId236" Type="http://schemas.openxmlformats.org/officeDocument/2006/relationships/customXml" Target="../ink/ink1922.xml"/><Relationship Id="rId26" Type="http://schemas.openxmlformats.org/officeDocument/2006/relationships/customXml" Target="../ink/ink1817.xml"/><Relationship Id="rId231" Type="http://schemas.openxmlformats.org/officeDocument/2006/relationships/image" Target="../media/image5940.png"/><Relationship Id="rId47" Type="http://schemas.openxmlformats.org/officeDocument/2006/relationships/image" Target="../media/image5020.png"/><Relationship Id="rId68" Type="http://schemas.openxmlformats.org/officeDocument/2006/relationships/customXml" Target="../ink/ink1838.xml"/><Relationship Id="rId89" Type="http://schemas.openxmlformats.org/officeDocument/2006/relationships/image" Target="../media/image5230.png"/><Relationship Id="rId112" Type="http://schemas.openxmlformats.org/officeDocument/2006/relationships/customXml" Target="../ink/ink1860.xml"/><Relationship Id="rId133" Type="http://schemas.openxmlformats.org/officeDocument/2006/relationships/image" Target="../media/image5450.png"/><Relationship Id="rId154" Type="http://schemas.openxmlformats.org/officeDocument/2006/relationships/customXml" Target="../ink/ink1881.xml"/><Relationship Id="rId175" Type="http://schemas.openxmlformats.org/officeDocument/2006/relationships/image" Target="../media/image5660.png"/><Relationship Id="rId196" Type="http://schemas.openxmlformats.org/officeDocument/2006/relationships/customXml" Target="../ink/ink1902.xml"/><Relationship Id="rId200" Type="http://schemas.openxmlformats.org/officeDocument/2006/relationships/customXml" Target="../ink/ink1904.xml"/><Relationship Id="rId16" Type="http://schemas.openxmlformats.org/officeDocument/2006/relationships/customXml" Target="../ink/ink1812.xml"/><Relationship Id="rId221" Type="http://schemas.openxmlformats.org/officeDocument/2006/relationships/image" Target="../media/image5890.png"/><Relationship Id="rId242" Type="http://schemas.openxmlformats.org/officeDocument/2006/relationships/customXml" Target="../ink/ink1925.xml"/><Relationship Id="rId37" Type="http://schemas.openxmlformats.org/officeDocument/2006/relationships/image" Target="../media/image4970.png"/><Relationship Id="rId58" Type="http://schemas.openxmlformats.org/officeDocument/2006/relationships/customXml" Target="../ink/ink1833.xml"/><Relationship Id="rId79" Type="http://schemas.openxmlformats.org/officeDocument/2006/relationships/image" Target="../media/image5180.png"/><Relationship Id="rId102" Type="http://schemas.openxmlformats.org/officeDocument/2006/relationships/customXml" Target="../ink/ink1855.xml"/><Relationship Id="rId123" Type="http://schemas.openxmlformats.org/officeDocument/2006/relationships/image" Target="../media/image5400.png"/><Relationship Id="rId144" Type="http://schemas.openxmlformats.org/officeDocument/2006/relationships/customXml" Target="../ink/ink1876.xml"/><Relationship Id="rId90" Type="http://schemas.openxmlformats.org/officeDocument/2006/relationships/customXml" Target="../ink/ink1849.xml"/><Relationship Id="rId165" Type="http://schemas.openxmlformats.org/officeDocument/2006/relationships/image" Target="../media/image5611.png"/><Relationship Id="rId186" Type="http://schemas.openxmlformats.org/officeDocument/2006/relationships/customXml" Target="../ink/ink1897.xml"/><Relationship Id="rId211" Type="http://schemas.openxmlformats.org/officeDocument/2006/relationships/image" Target="../media/image5840.png"/><Relationship Id="rId232" Type="http://schemas.openxmlformats.org/officeDocument/2006/relationships/customXml" Target="../ink/ink1920.xml"/><Relationship Id="rId27" Type="http://schemas.openxmlformats.org/officeDocument/2006/relationships/image" Target="../media/image4920.png"/><Relationship Id="rId48" Type="http://schemas.openxmlformats.org/officeDocument/2006/relationships/customXml" Target="../ink/ink1828.xml"/><Relationship Id="rId69" Type="http://schemas.openxmlformats.org/officeDocument/2006/relationships/image" Target="../media/image5130.png"/><Relationship Id="rId113" Type="http://schemas.openxmlformats.org/officeDocument/2006/relationships/image" Target="../media/image5350.png"/><Relationship Id="rId134" Type="http://schemas.openxmlformats.org/officeDocument/2006/relationships/customXml" Target="../ink/ink1871.xml"/><Relationship Id="rId80" Type="http://schemas.openxmlformats.org/officeDocument/2006/relationships/customXml" Target="../ink/ink1844.xml"/><Relationship Id="rId155" Type="http://schemas.openxmlformats.org/officeDocument/2006/relationships/image" Target="../media/image5560.png"/><Relationship Id="rId176" Type="http://schemas.openxmlformats.org/officeDocument/2006/relationships/customXml" Target="../ink/ink1892.xml"/><Relationship Id="rId197" Type="http://schemas.openxmlformats.org/officeDocument/2006/relationships/image" Target="../media/image5770.png"/></Relationships>
</file>

<file path=ppt/slides/_rels/slide21.xml.rels><?xml version="1.0" encoding="UTF-8" standalone="yes"?>
<Relationships xmlns="http://schemas.openxmlformats.org/package/2006/relationships"><Relationship Id="rId117" Type="http://schemas.openxmlformats.org/officeDocument/2006/relationships/image" Target="../media/image6580.png"/><Relationship Id="rId299" Type="http://schemas.openxmlformats.org/officeDocument/2006/relationships/image" Target="../media/image7480.png"/><Relationship Id="rId21" Type="http://schemas.openxmlformats.org/officeDocument/2006/relationships/image" Target="../media/image6100.png"/><Relationship Id="rId63" Type="http://schemas.openxmlformats.org/officeDocument/2006/relationships/image" Target="../media/image6311.png"/><Relationship Id="rId159" Type="http://schemas.openxmlformats.org/officeDocument/2006/relationships/customXml" Target="../ink/ink2006.xml"/><Relationship Id="rId324" Type="http://schemas.openxmlformats.org/officeDocument/2006/relationships/customXml" Target="../ink/ink2089.xml"/><Relationship Id="rId366" Type="http://schemas.openxmlformats.org/officeDocument/2006/relationships/customXml" Target="../ink/ink2110.xml"/><Relationship Id="rId170" Type="http://schemas.openxmlformats.org/officeDocument/2006/relationships/image" Target="../media/image6840.png"/><Relationship Id="rId226" Type="http://schemas.openxmlformats.org/officeDocument/2006/relationships/customXml" Target="../ink/ink2040.xml"/><Relationship Id="rId433" Type="http://schemas.openxmlformats.org/officeDocument/2006/relationships/customXml" Target="../ink/ink2144.xml"/><Relationship Id="rId268" Type="http://schemas.openxmlformats.org/officeDocument/2006/relationships/customXml" Target="../ink/ink2061.xml"/><Relationship Id="rId475" Type="http://schemas.openxmlformats.org/officeDocument/2006/relationships/customXml" Target="../ink/ink2166.xml"/><Relationship Id="rId32" Type="http://schemas.openxmlformats.org/officeDocument/2006/relationships/customXml" Target="../ink/ink1942.xml"/><Relationship Id="rId74" Type="http://schemas.openxmlformats.org/officeDocument/2006/relationships/customXml" Target="../ink/ink1963.xml"/><Relationship Id="rId128" Type="http://schemas.openxmlformats.org/officeDocument/2006/relationships/customXml" Target="../ink/ink1990.xml"/><Relationship Id="rId335" Type="http://schemas.openxmlformats.org/officeDocument/2006/relationships/image" Target="../media/image7660.png"/><Relationship Id="rId377" Type="http://schemas.openxmlformats.org/officeDocument/2006/relationships/image" Target="../media/image7870.png"/><Relationship Id="rId500" Type="http://schemas.openxmlformats.org/officeDocument/2006/relationships/image" Target="../media/image8470.png"/><Relationship Id="rId5" Type="http://schemas.openxmlformats.org/officeDocument/2006/relationships/image" Target="../media/image6030.png"/><Relationship Id="rId181" Type="http://schemas.openxmlformats.org/officeDocument/2006/relationships/customXml" Target="../ink/ink2017.xml"/><Relationship Id="rId237" Type="http://schemas.openxmlformats.org/officeDocument/2006/relationships/image" Target="../media/image7170.png"/><Relationship Id="rId402" Type="http://schemas.openxmlformats.org/officeDocument/2006/relationships/image" Target="../media/image7990.png"/><Relationship Id="rId279" Type="http://schemas.openxmlformats.org/officeDocument/2006/relationships/image" Target="../media/image7380.png"/><Relationship Id="rId444" Type="http://schemas.openxmlformats.org/officeDocument/2006/relationships/customXml" Target="../ink/ink2150.xml"/><Relationship Id="rId486" Type="http://schemas.openxmlformats.org/officeDocument/2006/relationships/image" Target="../media/image8400.png"/><Relationship Id="rId43" Type="http://schemas.openxmlformats.org/officeDocument/2006/relationships/image" Target="../media/image6211.png"/><Relationship Id="rId139" Type="http://schemas.openxmlformats.org/officeDocument/2006/relationships/image" Target="../media/image6690.png"/><Relationship Id="rId290" Type="http://schemas.openxmlformats.org/officeDocument/2006/relationships/customXml" Target="../ink/ink2072.xml"/><Relationship Id="rId304" Type="http://schemas.openxmlformats.org/officeDocument/2006/relationships/customXml" Target="../ink/ink2079.xml"/><Relationship Id="rId346" Type="http://schemas.openxmlformats.org/officeDocument/2006/relationships/customXml" Target="../ink/ink2100.xml"/><Relationship Id="rId388" Type="http://schemas.openxmlformats.org/officeDocument/2006/relationships/image" Target="../media/image7920.png"/><Relationship Id="rId85" Type="http://schemas.openxmlformats.org/officeDocument/2006/relationships/image" Target="../media/image6420.png"/><Relationship Id="rId150" Type="http://schemas.openxmlformats.org/officeDocument/2006/relationships/image" Target="../media/image6740.png"/><Relationship Id="rId192" Type="http://schemas.openxmlformats.org/officeDocument/2006/relationships/image" Target="../media/image6950.png"/><Relationship Id="rId206" Type="http://schemas.openxmlformats.org/officeDocument/2006/relationships/image" Target="../media/image7020.png"/><Relationship Id="rId413" Type="http://schemas.openxmlformats.org/officeDocument/2006/relationships/customXml" Target="../ink/ink2134.xml"/><Relationship Id="rId248" Type="http://schemas.openxmlformats.org/officeDocument/2006/relationships/customXml" Target="../ink/ink2051.xml"/><Relationship Id="rId455" Type="http://schemas.openxmlformats.org/officeDocument/2006/relationships/customXml" Target="../ink/ink2156.xml"/><Relationship Id="rId497" Type="http://schemas.openxmlformats.org/officeDocument/2006/relationships/customXml" Target="../ink/ink2177.xml"/><Relationship Id="rId12" Type="http://schemas.openxmlformats.org/officeDocument/2006/relationships/customXml" Target="../ink/ink1932.xml"/><Relationship Id="rId108" Type="http://schemas.openxmlformats.org/officeDocument/2006/relationships/customXml" Target="../ink/ink1980.xml"/><Relationship Id="rId315" Type="http://schemas.openxmlformats.org/officeDocument/2006/relationships/image" Target="../media/image7560.png"/><Relationship Id="rId357" Type="http://schemas.openxmlformats.org/officeDocument/2006/relationships/image" Target="../media/image7770.png"/><Relationship Id="rId54" Type="http://schemas.openxmlformats.org/officeDocument/2006/relationships/customXml" Target="../ink/ink1953.xml"/><Relationship Id="rId96" Type="http://schemas.openxmlformats.org/officeDocument/2006/relationships/customXml" Target="../ink/ink1974.xml"/><Relationship Id="rId161" Type="http://schemas.openxmlformats.org/officeDocument/2006/relationships/customXml" Target="../ink/ink2007.xml"/><Relationship Id="rId217" Type="http://schemas.openxmlformats.org/officeDocument/2006/relationships/customXml" Target="../ink/ink2035.xml"/><Relationship Id="rId399" Type="http://schemas.openxmlformats.org/officeDocument/2006/relationships/customXml" Target="../ink/ink2127.xml"/><Relationship Id="rId259" Type="http://schemas.openxmlformats.org/officeDocument/2006/relationships/image" Target="../media/image7280.png"/><Relationship Id="rId424" Type="http://schemas.openxmlformats.org/officeDocument/2006/relationships/image" Target="../media/image8101.png"/><Relationship Id="rId466" Type="http://schemas.openxmlformats.org/officeDocument/2006/relationships/image" Target="../media/image8300.png"/><Relationship Id="rId23" Type="http://schemas.openxmlformats.org/officeDocument/2006/relationships/image" Target="../media/image6111.png"/><Relationship Id="rId119" Type="http://schemas.openxmlformats.org/officeDocument/2006/relationships/image" Target="../media/image6590.png"/><Relationship Id="rId270" Type="http://schemas.openxmlformats.org/officeDocument/2006/relationships/customXml" Target="../ink/ink2062.xml"/><Relationship Id="rId326" Type="http://schemas.openxmlformats.org/officeDocument/2006/relationships/customXml" Target="../ink/ink2090.xml"/><Relationship Id="rId65" Type="http://schemas.openxmlformats.org/officeDocument/2006/relationships/image" Target="../media/image6320.png"/><Relationship Id="rId130" Type="http://schemas.openxmlformats.org/officeDocument/2006/relationships/customXml" Target="../ink/ink1991.xml"/><Relationship Id="rId368" Type="http://schemas.openxmlformats.org/officeDocument/2006/relationships/customXml" Target="../ink/ink2111.xml"/><Relationship Id="rId172" Type="http://schemas.openxmlformats.org/officeDocument/2006/relationships/image" Target="../media/image6850.png"/><Relationship Id="rId228" Type="http://schemas.openxmlformats.org/officeDocument/2006/relationships/customXml" Target="../ink/ink2041.xml"/><Relationship Id="rId435" Type="http://schemas.openxmlformats.org/officeDocument/2006/relationships/image" Target="../media/image8150.png"/><Relationship Id="rId477" Type="http://schemas.openxmlformats.org/officeDocument/2006/relationships/customXml" Target="../ink/ink2167.xml"/><Relationship Id="rId281" Type="http://schemas.openxmlformats.org/officeDocument/2006/relationships/image" Target="../media/image7390.png"/><Relationship Id="rId337" Type="http://schemas.openxmlformats.org/officeDocument/2006/relationships/image" Target="../media/image7670.png"/><Relationship Id="rId502" Type="http://schemas.openxmlformats.org/officeDocument/2006/relationships/image" Target="../media/image8480.png"/><Relationship Id="rId34" Type="http://schemas.openxmlformats.org/officeDocument/2006/relationships/customXml" Target="../ink/ink1943.xml"/><Relationship Id="rId76" Type="http://schemas.openxmlformats.org/officeDocument/2006/relationships/customXml" Target="../ink/ink1964.xml"/><Relationship Id="rId141" Type="http://schemas.openxmlformats.org/officeDocument/2006/relationships/image" Target="../media/image6700.png"/><Relationship Id="rId379" Type="http://schemas.openxmlformats.org/officeDocument/2006/relationships/image" Target="../media/image7880.png"/><Relationship Id="rId7" Type="http://schemas.openxmlformats.org/officeDocument/2006/relationships/image" Target="../media/image6040.png"/><Relationship Id="rId183" Type="http://schemas.openxmlformats.org/officeDocument/2006/relationships/customXml" Target="../ink/ink2018.xml"/><Relationship Id="rId239" Type="http://schemas.openxmlformats.org/officeDocument/2006/relationships/image" Target="../media/image7180.png"/><Relationship Id="rId390" Type="http://schemas.openxmlformats.org/officeDocument/2006/relationships/image" Target="../media/image7930.png"/><Relationship Id="rId404" Type="http://schemas.openxmlformats.org/officeDocument/2006/relationships/image" Target="../media/image8000.png"/><Relationship Id="rId446" Type="http://schemas.openxmlformats.org/officeDocument/2006/relationships/customXml" Target="../ink/ink2151.xml"/><Relationship Id="rId250" Type="http://schemas.openxmlformats.org/officeDocument/2006/relationships/customXml" Target="../ink/ink2052.xml"/><Relationship Id="rId292" Type="http://schemas.openxmlformats.org/officeDocument/2006/relationships/customXml" Target="../ink/ink2073.xml"/><Relationship Id="rId306" Type="http://schemas.openxmlformats.org/officeDocument/2006/relationships/customXml" Target="../ink/ink2080.xml"/><Relationship Id="rId488" Type="http://schemas.openxmlformats.org/officeDocument/2006/relationships/image" Target="../media/image8411.png"/><Relationship Id="rId24" Type="http://schemas.openxmlformats.org/officeDocument/2006/relationships/customXml" Target="../ink/ink1938.xml"/><Relationship Id="rId45" Type="http://schemas.openxmlformats.org/officeDocument/2006/relationships/image" Target="../media/image6220.png"/><Relationship Id="rId66" Type="http://schemas.openxmlformats.org/officeDocument/2006/relationships/customXml" Target="../ink/ink1959.xml"/><Relationship Id="rId87" Type="http://schemas.openxmlformats.org/officeDocument/2006/relationships/image" Target="../media/image6430.png"/><Relationship Id="rId110" Type="http://schemas.openxmlformats.org/officeDocument/2006/relationships/customXml" Target="../ink/ink1981.xml"/><Relationship Id="rId131" Type="http://schemas.openxmlformats.org/officeDocument/2006/relationships/image" Target="../media/image6650.png"/><Relationship Id="rId327" Type="http://schemas.openxmlformats.org/officeDocument/2006/relationships/image" Target="../media/image7620.png"/><Relationship Id="rId348" Type="http://schemas.openxmlformats.org/officeDocument/2006/relationships/customXml" Target="../ink/ink2101.xml"/><Relationship Id="rId369" Type="http://schemas.openxmlformats.org/officeDocument/2006/relationships/image" Target="../media/image7830.png"/><Relationship Id="rId152" Type="http://schemas.openxmlformats.org/officeDocument/2006/relationships/image" Target="../media/image6750.png"/><Relationship Id="rId173" Type="http://schemas.openxmlformats.org/officeDocument/2006/relationships/customXml" Target="../ink/ink2013.xml"/><Relationship Id="rId194" Type="http://schemas.openxmlformats.org/officeDocument/2006/relationships/image" Target="../media/image6960.png"/><Relationship Id="rId208" Type="http://schemas.openxmlformats.org/officeDocument/2006/relationships/image" Target="../media/image7030.png"/><Relationship Id="rId229" Type="http://schemas.openxmlformats.org/officeDocument/2006/relationships/image" Target="../media/image7130.png"/><Relationship Id="rId380" Type="http://schemas.openxmlformats.org/officeDocument/2006/relationships/customXml" Target="../ink/ink2117.xml"/><Relationship Id="rId415" Type="http://schemas.openxmlformats.org/officeDocument/2006/relationships/customXml" Target="../ink/ink2135.xml"/><Relationship Id="rId436" Type="http://schemas.openxmlformats.org/officeDocument/2006/relationships/customXml" Target="../ink/ink2146.xml"/><Relationship Id="rId457" Type="http://schemas.openxmlformats.org/officeDocument/2006/relationships/customXml" Target="../ink/ink2157.xml"/><Relationship Id="rId240" Type="http://schemas.openxmlformats.org/officeDocument/2006/relationships/customXml" Target="../ink/ink2047.xml"/><Relationship Id="rId261" Type="http://schemas.openxmlformats.org/officeDocument/2006/relationships/image" Target="../media/image7290.png"/><Relationship Id="rId478" Type="http://schemas.openxmlformats.org/officeDocument/2006/relationships/image" Target="../media/image8360.png"/><Relationship Id="rId499" Type="http://schemas.openxmlformats.org/officeDocument/2006/relationships/customXml" Target="../ink/ink2178.xml"/><Relationship Id="rId14" Type="http://schemas.openxmlformats.org/officeDocument/2006/relationships/customXml" Target="../ink/ink1933.xml"/><Relationship Id="rId35" Type="http://schemas.openxmlformats.org/officeDocument/2006/relationships/image" Target="../media/image6170.png"/><Relationship Id="rId56" Type="http://schemas.openxmlformats.org/officeDocument/2006/relationships/customXml" Target="../ink/ink1954.xml"/><Relationship Id="rId77" Type="http://schemas.openxmlformats.org/officeDocument/2006/relationships/image" Target="../media/image6380.png"/><Relationship Id="rId100" Type="http://schemas.openxmlformats.org/officeDocument/2006/relationships/customXml" Target="../ink/ink1976.xml"/><Relationship Id="rId282" Type="http://schemas.openxmlformats.org/officeDocument/2006/relationships/customXml" Target="../ink/ink2068.xml"/><Relationship Id="rId317" Type="http://schemas.openxmlformats.org/officeDocument/2006/relationships/image" Target="../media/image7570.png"/><Relationship Id="rId338" Type="http://schemas.openxmlformats.org/officeDocument/2006/relationships/customXml" Target="../ink/ink2096.xml"/><Relationship Id="rId359" Type="http://schemas.openxmlformats.org/officeDocument/2006/relationships/image" Target="../media/image7780.png"/><Relationship Id="rId503" Type="http://schemas.openxmlformats.org/officeDocument/2006/relationships/customXml" Target="../ink/ink2180.xml"/><Relationship Id="rId8" Type="http://schemas.openxmlformats.org/officeDocument/2006/relationships/customXml" Target="../ink/ink1930.xml"/><Relationship Id="rId98" Type="http://schemas.openxmlformats.org/officeDocument/2006/relationships/customXml" Target="../ink/ink1975.xml"/><Relationship Id="rId121" Type="http://schemas.openxmlformats.org/officeDocument/2006/relationships/image" Target="../media/image6600.png"/><Relationship Id="rId142" Type="http://schemas.openxmlformats.org/officeDocument/2006/relationships/customXml" Target="../ink/ink1997.xml"/><Relationship Id="rId163" Type="http://schemas.openxmlformats.org/officeDocument/2006/relationships/customXml" Target="../ink/ink2008.xml"/><Relationship Id="rId184" Type="http://schemas.openxmlformats.org/officeDocument/2006/relationships/image" Target="../media/image6911.png"/><Relationship Id="rId219" Type="http://schemas.openxmlformats.org/officeDocument/2006/relationships/image" Target="../media/image7080.png"/><Relationship Id="rId370" Type="http://schemas.openxmlformats.org/officeDocument/2006/relationships/customXml" Target="../ink/ink2112.xml"/><Relationship Id="rId391" Type="http://schemas.openxmlformats.org/officeDocument/2006/relationships/customXml" Target="../ink/ink2123.xml"/><Relationship Id="rId405" Type="http://schemas.openxmlformats.org/officeDocument/2006/relationships/customXml" Target="../ink/ink2130.xml"/><Relationship Id="rId426" Type="http://schemas.openxmlformats.org/officeDocument/2006/relationships/image" Target="../media/image8111.png"/><Relationship Id="rId447" Type="http://schemas.openxmlformats.org/officeDocument/2006/relationships/image" Target="../media/image8211.png"/><Relationship Id="rId230" Type="http://schemas.openxmlformats.org/officeDocument/2006/relationships/customXml" Target="../ink/ink2042.xml"/><Relationship Id="rId251" Type="http://schemas.openxmlformats.org/officeDocument/2006/relationships/image" Target="../media/image7240.png"/><Relationship Id="rId468" Type="http://schemas.openxmlformats.org/officeDocument/2006/relationships/image" Target="../media/image8311.png"/><Relationship Id="rId489" Type="http://schemas.openxmlformats.org/officeDocument/2006/relationships/customXml" Target="../ink/ink2173.xml"/><Relationship Id="rId25" Type="http://schemas.openxmlformats.org/officeDocument/2006/relationships/image" Target="../media/image6120.png"/><Relationship Id="rId46" Type="http://schemas.openxmlformats.org/officeDocument/2006/relationships/customXml" Target="../ink/ink1949.xml"/><Relationship Id="rId67" Type="http://schemas.openxmlformats.org/officeDocument/2006/relationships/image" Target="../media/image6330.png"/><Relationship Id="rId272" Type="http://schemas.openxmlformats.org/officeDocument/2006/relationships/customXml" Target="../ink/ink2063.xml"/><Relationship Id="rId293" Type="http://schemas.openxmlformats.org/officeDocument/2006/relationships/image" Target="../media/image7450.png"/><Relationship Id="rId307" Type="http://schemas.openxmlformats.org/officeDocument/2006/relationships/image" Target="../media/image7520.png"/><Relationship Id="rId328" Type="http://schemas.openxmlformats.org/officeDocument/2006/relationships/customXml" Target="../ink/ink2091.xml"/><Relationship Id="rId349" Type="http://schemas.openxmlformats.org/officeDocument/2006/relationships/image" Target="../media/image7730.png"/><Relationship Id="rId88" Type="http://schemas.openxmlformats.org/officeDocument/2006/relationships/customXml" Target="../ink/ink1970.xml"/><Relationship Id="rId111" Type="http://schemas.openxmlformats.org/officeDocument/2006/relationships/image" Target="../media/image6550.png"/><Relationship Id="rId132" Type="http://schemas.openxmlformats.org/officeDocument/2006/relationships/customXml" Target="../ink/ink1992.xml"/><Relationship Id="rId153" Type="http://schemas.openxmlformats.org/officeDocument/2006/relationships/customXml" Target="../ink/ink2003.xml"/><Relationship Id="rId174" Type="http://schemas.openxmlformats.org/officeDocument/2006/relationships/image" Target="../media/image6860.png"/><Relationship Id="rId195" Type="http://schemas.openxmlformats.org/officeDocument/2006/relationships/customXml" Target="../ink/ink2024.xml"/><Relationship Id="rId209" Type="http://schemas.openxmlformats.org/officeDocument/2006/relationships/customXml" Target="../ink/ink2031.xml"/><Relationship Id="rId360" Type="http://schemas.openxmlformats.org/officeDocument/2006/relationships/customXml" Target="../ink/ink2107.xml"/><Relationship Id="rId381" Type="http://schemas.openxmlformats.org/officeDocument/2006/relationships/image" Target="../media/image7890.png"/><Relationship Id="rId416" Type="http://schemas.openxmlformats.org/officeDocument/2006/relationships/image" Target="../media/image8060.png"/><Relationship Id="rId220" Type="http://schemas.openxmlformats.org/officeDocument/2006/relationships/customXml" Target="../ink/ink2037.xml"/><Relationship Id="rId241" Type="http://schemas.openxmlformats.org/officeDocument/2006/relationships/image" Target="../media/image7190.png"/><Relationship Id="rId437" Type="http://schemas.openxmlformats.org/officeDocument/2006/relationships/image" Target="../media/image8160.png"/><Relationship Id="rId458" Type="http://schemas.openxmlformats.org/officeDocument/2006/relationships/image" Target="../media/image8260.png"/><Relationship Id="rId479" Type="http://schemas.openxmlformats.org/officeDocument/2006/relationships/customXml" Target="../ink/ink2168.xml"/><Relationship Id="rId15" Type="http://schemas.openxmlformats.org/officeDocument/2006/relationships/image" Target="../media/image6070.png"/><Relationship Id="rId36" Type="http://schemas.openxmlformats.org/officeDocument/2006/relationships/customXml" Target="../ink/ink1944.xml"/><Relationship Id="rId57" Type="http://schemas.openxmlformats.org/officeDocument/2006/relationships/image" Target="../media/image6280.png"/><Relationship Id="rId262" Type="http://schemas.openxmlformats.org/officeDocument/2006/relationships/customXml" Target="../ink/ink2058.xml"/><Relationship Id="rId283" Type="http://schemas.openxmlformats.org/officeDocument/2006/relationships/image" Target="../media/image7400.png"/><Relationship Id="rId318" Type="http://schemas.openxmlformats.org/officeDocument/2006/relationships/customXml" Target="../ink/ink2086.xml"/><Relationship Id="rId339" Type="http://schemas.openxmlformats.org/officeDocument/2006/relationships/image" Target="../media/image7680.png"/><Relationship Id="rId490" Type="http://schemas.openxmlformats.org/officeDocument/2006/relationships/image" Target="../media/image8420.png"/><Relationship Id="rId504" Type="http://schemas.openxmlformats.org/officeDocument/2006/relationships/image" Target="../media/image8490.png"/><Relationship Id="rId78" Type="http://schemas.openxmlformats.org/officeDocument/2006/relationships/customXml" Target="../ink/ink1965.xml"/><Relationship Id="rId99" Type="http://schemas.openxmlformats.org/officeDocument/2006/relationships/image" Target="../media/image6490.png"/><Relationship Id="rId101" Type="http://schemas.openxmlformats.org/officeDocument/2006/relationships/image" Target="../media/image6500.png"/><Relationship Id="rId122" Type="http://schemas.openxmlformats.org/officeDocument/2006/relationships/customXml" Target="../ink/ink1987.xml"/><Relationship Id="rId143" Type="http://schemas.openxmlformats.org/officeDocument/2006/relationships/image" Target="../media/image6711.png"/><Relationship Id="rId164" Type="http://schemas.openxmlformats.org/officeDocument/2006/relationships/image" Target="../media/image6811.png"/><Relationship Id="rId185" Type="http://schemas.openxmlformats.org/officeDocument/2006/relationships/customXml" Target="../ink/ink2019.xml"/><Relationship Id="rId350" Type="http://schemas.openxmlformats.org/officeDocument/2006/relationships/customXml" Target="../ink/ink2102.xml"/><Relationship Id="rId371" Type="http://schemas.openxmlformats.org/officeDocument/2006/relationships/image" Target="../media/image7840.png"/><Relationship Id="rId406" Type="http://schemas.openxmlformats.org/officeDocument/2006/relationships/image" Target="../media/image8011.png"/><Relationship Id="rId9" Type="http://schemas.openxmlformats.org/officeDocument/2006/relationships/image" Target="../media/image4930.png"/><Relationship Id="rId210" Type="http://schemas.openxmlformats.org/officeDocument/2006/relationships/image" Target="../media/image7040.png"/><Relationship Id="rId392" Type="http://schemas.openxmlformats.org/officeDocument/2006/relationships/image" Target="../media/image7940.png"/><Relationship Id="rId427" Type="http://schemas.openxmlformats.org/officeDocument/2006/relationships/customXml" Target="../ink/ink2141.xml"/><Relationship Id="rId448" Type="http://schemas.openxmlformats.org/officeDocument/2006/relationships/customXml" Target="../ink/ink2152.xml"/><Relationship Id="rId469" Type="http://schemas.openxmlformats.org/officeDocument/2006/relationships/customXml" Target="../ink/ink2163.xml"/><Relationship Id="rId26" Type="http://schemas.openxmlformats.org/officeDocument/2006/relationships/customXml" Target="../ink/ink1939.xml"/><Relationship Id="rId231" Type="http://schemas.openxmlformats.org/officeDocument/2006/relationships/image" Target="../media/image7140.png"/><Relationship Id="rId252" Type="http://schemas.openxmlformats.org/officeDocument/2006/relationships/customXml" Target="../ink/ink2053.xml"/><Relationship Id="rId273" Type="http://schemas.openxmlformats.org/officeDocument/2006/relationships/image" Target="../media/image7350.png"/><Relationship Id="rId294" Type="http://schemas.openxmlformats.org/officeDocument/2006/relationships/customXml" Target="../ink/ink2074.xml"/><Relationship Id="rId308" Type="http://schemas.openxmlformats.org/officeDocument/2006/relationships/customXml" Target="../ink/ink2081.xml"/><Relationship Id="rId329" Type="http://schemas.openxmlformats.org/officeDocument/2006/relationships/image" Target="../media/image7630.png"/><Relationship Id="rId480" Type="http://schemas.openxmlformats.org/officeDocument/2006/relationships/image" Target="../media/image8370.png"/><Relationship Id="rId47" Type="http://schemas.openxmlformats.org/officeDocument/2006/relationships/image" Target="../media/image6230.png"/><Relationship Id="rId68" Type="http://schemas.openxmlformats.org/officeDocument/2006/relationships/customXml" Target="../ink/ink1960.xml"/><Relationship Id="rId89" Type="http://schemas.openxmlformats.org/officeDocument/2006/relationships/image" Target="../media/image6440.png"/><Relationship Id="rId112" Type="http://schemas.openxmlformats.org/officeDocument/2006/relationships/customXml" Target="../ink/ink1982.xml"/><Relationship Id="rId133" Type="http://schemas.openxmlformats.org/officeDocument/2006/relationships/image" Target="../media/image6660.png"/><Relationship Id="rId154" Type="http://schemas.openxmlformats.org/officeDocument/2006/relationships/image" Target="../media/image6760.png"/><Relationship Id="rId175" Type="http://schemas.openxmlformats.org/officeDocument/2006/relationships/customXml" Target="../ink/ink2014.xml"/><Relationship Id="rId340" Type="http://schemas.openxmlformats.org/officeDocument/2006/relationships/customXml" Target="../ink/ink2097.xml"/><Relationship Id="rId361" Type="http://schemas.openxmlformats.org/officeDocument/2006/relationships/image" Target="../media/image7790.png"/><Relationship Id="rId196" Type="http://schemas.openxmlformats.org/officeDocument/2006/relationships/image" Target="../media/image6970.png"/><Relationship Id="rId200" Type="http://schemas.openxmlformats.org/officeDocument/2006/relationships/image" Target="../media/image6990.png"/><Relationship Id="rId382" Type="http://schemas.openxmlformats.org/officeDocument/2006/relationships/customXml" Target="../ink/ink2118.xml"/><Relationship Id="rId417" Type="http://schemas.openxmlformats.org/officeDocument/2006/relationships/customXml" Target="../ink/ink2136.xml"/><Relationship Id="rId438" Type="http://schemas.openxmlformats.org/officeDocument/2006/relationships/customXml" Target="../ink/ink2147.xml"/><Relationship Id="rId459" Type="http://schemas.openxmlformats.org/officeDocument/2006/relationships/customXml" Target="../ink/ink2158.xml"/><Relationship Id="rId16" Type="http://schemas.openxmlformats.org/officeDocument/2006/relationships/customXml" Target="../ink/ink1934.xml"/><Relationship Id="rId221" Type="http://schemas.openxmlformats.org/officeDocument/2006/relationships/image" Target="../media/image7090.png"/><Relationship Id="rId242" Type="http://schemas.openxmlformats.org/officeDocument/2006/relationships/customXml" Target="../ink/ink2048.xml"/><Relationship Id="rId263" Type="http://schemas.openxmlformats.org/officeDocument/2006/relationships/image" Target="../media/image7300.png"/><Relationship Id="rId284" Type="http://schemas.openxmlformats.org/officeDocument/2006/relationships/customXml" Target="../ink/ink2069.xml"/><Relationship Id="rId319" Type="http://schemas.openxmlformats.org/officeDocument/2006/relationships/image" Target="../media/image7580.png"/><Relationship Id="rId470" Type="http://schemas.openxmlformats.org/officeDocument/2006/relationships/image" Target="../media/image8320.png"/><Relationship Id="rId491" Type="http://schemas.openxmlformats.org/officeDocument/2006/relationships/customXml" Target="../ink/ink2174.xml"/><Relationship Id="rId37" Type="http://schemas.openxmlformats.org/officeDocument/2006/relationships/image" Target="../media/image6180.png"/><Relationship Id="rId58" Type="http://schemas.openxmlformats.org/officeDocument/2006/relationships/customXml" Target="../ink/ink1955.xml"/><Relationship Id="rId79" Type="http://schemas.openxmlformats.org/officeDocument/2006/relationships/image" Target="../media/image6390.png"/><Relationship Id="rId102" Type="http://schemas.openxmlformats.org/officeDocument/2006/relationships/customXml" Target="../ink/ink1977.xml"/><Relationship Id="rId123" Type="http://schemas.openxmlformats.org/officeDocument/2006/relationships/image" Target="../media/image6611.png"/><Relationship Id="rId144" Type="http://schemas.openxmlformats.org/officeDocument/2006/relationships/customXml" Target="../ink/ink1998.xml"/><Relationship Id="rId330" Type="http://schemas.openxmlformats.org/officeDocument/2006/relationships/customXml" Target="../ink/ink2092.xml"/><Relationship Id="rId90" Type="http://schemas.openxmlformats.org/officeDocument/2006/relationships/customXml" Target="../ink/ink1971.xml"/><Relationship Id="rId165" Type="http://schemas.openxmlformats.org/officeDocument/2006/relationships/customXml" Target="../ink/ink2009.xml"/><Relationship Id="rId186" Type="http://schemas.openxmlformats.org/officeDocument/2006/relationships/image" Target="../media/image6920.png"/><Relationship Id="rId351" Type="http://schemas.openxmlformats.org/officeDocument/2006/relationships/image" Target="../media/image7740.png"/><Relationship Id="rId372" Type="http://schemas.openxmlformats.org/officeDocument/2006/relationships/customXml" Target="../ink/ink2113.xml"/><Relationship Id="rId393" Type="http://schemas.openxmlformats.org/officeDocument/2006/relationships/customXml" Target="../ink/ink2124.xml"/><Relationship Id="rId407" Type="http://schemas.openxmlformats.org/officeDocument/2006/relationships/customXml" Target="../ink/ink2131.xml"/><Relationship Id="rId428" Type="http://schemas.openxmlformats.org/officeDocument/2006/relationships/image" Target="../media/image8120.png"/><Relationship Id="rId449" Type="http://schemas.openxmlformats.org/officeDocument/2006/relationships/image" Target="../media/image8220.png"/><Relationship Id="rId211" Type="http://schemas.openxmlformats.org/officeDocument/2006/relationships/customXml" Target="../ink/ink2032.xml"/><Relationship Id="rId232" Type="http://schemas.openxmlformats.org/officeDocument/2006/relationships/customXml" Target="../ink/ink2043.xml"/><Relationship Id="rId253" Type="http://schemas.openxmlformats.org/officeDocument/2006/relationships/image" Target="../media/image7250.png"/><Relationship Id="rId274" Type="http://schemas.openxmlformats.org/officeDocument/2006/relationships/customXml" Target="../ink/ink2064.xml"/><Relationship Id="rId295" Type="http://schemas.openxmlformats.org/officeDocument/2006/relationships/image" Target="../media/image7460.png"/><Relationship Id="rId309" Type="http://schemas.openxmlformats.org/officeDocument/2006/relationships/image" Target="../media/image7530.png"/><Relationship Id="rId460" Type="http://schemas.openxmlformats.org/officeDocument/2006/relationships/image" Target="../media/image8270.png"/><Relationship Id="rId481" Type="http://schemas.openxmlformats.org/officeDocument/2006/relationships/customXml" Target="../ink/ink2169.xml"/><Relationship Id="rId27" Type="http://schemas.openxmlformats.org/officeDocument/2006/relationships/image" Target="../media/image6130.png"/><Relationship Id="rId48" Type="http://schemas.openxmlformats.org/officeDocument/2006/relationships/customXml" Target="../ink/ink1950.xml"/><Relationship Id="rId69" Type="http://schemas.openxmlformats.org/officeDocument/2006/relationships/image" Target="../media/image6340.png"/><Relationship Id="rId113" Type="http://schemas.openxmlformats.org/officeDocument/2006/relationships/image" Target="../media/image6560.png"/><Relationship Id="rId134" Type="http://schemas.openxmlformats.org/officeDocument/2006/relationships/customXml" Target="../ink/ink1993.xml"/><Relationship Id="rId320" Type="http://schemas.openxmlformats.org/officeDocument/2006/relationships/customXml" Target="../ink/ink2087.xml"/><Relationship Id="rId80" Type="http://schemas.openxmlformats.org/officeDocument/2006/relationships/customXml" Target="../ink/ink1966.xml"/><Relationship Id="rId155" Type="http://schemas.openxmlformats.org/officeDocument/2006/relationships/customXml" Target="../ink/ink2004.xml"/><Relationship Id="rId176" Type="http://schemas.openxmlformats.org/officeDocument/2006/relationships/image" Target="../media/image6870.png"/><Relationship Id="rId197" Type="http://schemas.openxmlformats.org/officeDocument/2006/relationships/customXml" Target="../ink/ink2025.xml"/><Relationship Id="rId341" Type="http://schemas.openxmlformats.org/officeDocument/2006/relationships/image" Target="../media/image7690.png"/><Relationship Id="rId362" Type="http://schemas.openxmlformats.org/officeDocument/2006/relationships/customXml" Target="../ink/ink2108.xml"/><Relationship Id="rId383" Type="http://schemas.openxmlformats.org/officeDocument/2006/relationships/image" Target="../media/image7900.png"/><Relationship Id="rId418" Type="http://schemas.openxmlformats.org/officeDocument/2006/relationships/image" Target="../media/image8070.png"/><Relationship Id="rId439" Type="http://schemas.openxmlformats.org/officeDocument/2006/relationships/image" Target="../media/image8170.png"/><Relationship Id="rId201" Type="http://schemas.openxmlformats.org/officeDocument/2006/relationships/customXml" Target="../ink/ink2027.xml"/><Relationship Id="rId222" Type="http://schemas.openxmlformats.org/officeDocument/2006/relationships/customXml" Target="../ink/ink2038.xml"/><Relationship Id="rId243" Type="http://schemas.openxmlformats.org/officeDocument/2006/relationships/image" Target="../media/image7200.png"/><Relationship Id="rId264" Type="http://schemas.openxmlformats.org/officeDocument/2006/relationships/customXml" Target="../ink/ink2059.xml"/><Relationship Id="rId285" Type="http://schemas.openxmlformats.org/officeDocument/2006/relationships/image" Target="../media/image7411.png"/><Relationship Id="rId450" Type="http://schemas.openxmlformats.org/officeDocument/2006/relationships/customXml" Target="../ink/ink2153.xml"/><Relationship Id="rId471" Type="http://schemas.openxmlformats.org/officeDocument/2006/relationships/customXml" Target="../ink/ink2164.xml"/><Relationship Id="rId17" Type="http://schemas.openxmlformats.org/officeDocument/2006/relationships/image" Target="../media/image6080.png"/><Relationship Id="rId38" Type="http://schemas.openxmlformats.org/officeDocument/2006/relationships/customXml" Target="../ink/ink1945.xml"/><Relationship Id="rId59" Type="http://schemas.openxmlformats.org/officeDocument/2006/relationships/image" Target="../media/image6290.png"/><Relationship Id="rId103" Type="http://schemas.openxmlformats.org/officeDocument/2006/relationships/image" Target="../media/image6511.png"/><Relationship Id="rId124" Type="http://schemas.openxmlformats.org/officeDocument/2006/relationships/customXml" Target="../ink/ink1988.xml"/><Relationship Id="rId310" Type="http://schemas.openxmlformats.org/officeDocument/2006/relationships/customXml" Target="../ink/ink2082.xml"/><Relationship Id="rId492" Type="http://schemas.openxmlformats.org/officeDocument/2006/relationships/image" Target="../media/image8430.png"/><Relationship Id="rId70" Type="http://schemas.openxmlformats.org/officeDocument/2006/relationships/customXml" Target="../ink/ink1961.xml"/><Relationship Id="rId91" Type="http://schemas.openxmlformats.org/officeDocument/2006/relationships/image" Target="../media/image6450.png"/><Relationship Id="rId145" Type="http://schemas.openxmlformats.org/officeDocument/2006/relationships/customXml" Target="../ink/ink1999.xml"/><Relationship Id="rId166" Type="http://schemas.openxmlformats.org/officeDocument/2006/relationships/image" Target="../media/image6820.png"/><Relationship Id="rId187" Type="http://schemas.openxmlformats.org/officeDocument/2006/relationships/customXml" Target="../ink/ink2020.xml"/><Relationship Id="rId331" Type="http://schemas.openxmlformats.org/officeDocument/2006/relationships/image" Target="../media/image7640.png"/><Relationship Id="rId352" Type="http://schemas.openxmlformats.org/officeDocument/2006/relationships/customXml" Target="../ink/ink2103.xml"/><Relationship Id="rId373" Type="http://schemas.openxmlformats.org/officeDocument/2006/relationships/image" Target="../media/image7850.png"/><Relationship Id="rId394" Type="http://schemas.openxmlformats.org/officeDocument/2006/relationships/image" Target="../media/image7950.png"/><Relationship Id="rId408" Type="http://schemas.openxmlformats.org/officeDocument/2006/relationships/image" Target="../media/image8020.png"/><Relationship Id="rId429" Type="http://schemas.openxmlformats.org/officeDocument/2006/relationships/customXml" Target="../ink/ink2142.xml"/><Relationship Id="rId1" Type="http://schemas.openxmlformats.org/officeDocument/2006/relationships/slideLayout" Target="../slideLayouts/slideLayout7.xml"/><Relationship Id="rId212" Type="http://schemas.openxmlformats.org/officeDocument/2006/relationships/image" Target="../media/image7050.png"/><Relationship Id="rId233" Type="http://schemas.openxmlformats.org/officeDocument/2006/relationships/image" Target="../media/image7150.png"/><Relationship Id="rId254" Type="http://schemas.openxmlformats.org/officeDocument/2006/relationships/customXml" Target="../ink/ink2054.xml"/><Relationship Id="rId440" Type="http://schemas.openxmlformats.org/officeDocument/2006/relationships/customXml" Target="../ink/ink2148.xml"/><Relationship Id="rId28" Type="http://schemas.openxmlformats.org/officeDocument/2006/relationships/customXml" Target="../ink/ink1940.xml"/><Relationship Id="rId49" Type="http://schemas.openxmlformats.org/officeDocument/2006/relationships/image" Target="../media/image6240.png"/><Relationship Id="rId114" Type="http://schemas.openxmlformats.org/officeDocument/2006/relationships/customXml" Target="../ink/ink1983.xml"/><Relationship Id="rId275" Type="http://schemas.openxmlformats.org/officeDocument/2006/relationships/image" Target="../media/image7360.png"/><Relationship Id="rId296" Type="http://schemas.openxmlformats.org/officeDocument/2006/relationships/customXml" Target="../ink/ink2075.xml"/><Relationship Id="rId300" Type="http://schemas.openxmlformats.org/officeDocument/2006/relationships/customXml" Target="../ink/ink2077.xml"/><Relationship Id="rId461" Type="http://schemas.openxmlformats.org/officeDocument/2006/relationships/customXml" Target="../ink/ink2159.xml"/><Relationship Id="rId482" Type="http://schemas.openxmlformats.org/officeDocument/2006/relationships/image" Target="../media/image8380.png"/><Relationship Id="rId60" Type="http://schemas.openxmlformats.org/officeDocument/2006/relationships/customXml" Target="../ink/ink1956.xml"/><Relationship Id="rId81" Type="http://schemas.openxmlformats.org/officeDocument/2006/relationships/image" Target="../media/image6400.png"/><Relationship Id="rId135" Type="http://schemas.openxmlformats.org/officeDocument/2006/relationships/image" Target="../media/image6670.png"/><Relationship Id="rId156" Type="http://schemas.openxmlformats.org/officeDocument/2006/relationships/image" Target="../media/image6770.png"/><Relationship Id="rId177" Type="http://schemas.openxmlformats.org/officeDocument/2006/relationships/customXml" Target="../ink/ink2015.xml"/><Relationship Id="rId198" Type="http://schemas.openxmlformats.org/officeDocument/2006/relationships/image" Target="../media/image6980.png"/><Relationship Id="rId321" Type="http://schemas.openxmlformats.org/officeDocument/2006/relationships/image" Target="../media/image7590.png"/><Relationship Id="rId342" Type="http://schemas.openxmlformats.org/officeDocument/2006/relationships/customXml" Target="../ink/ink2098.xml"/><Relationship Id="rId363" Type="http://schemas.openxmlformats.org/officeDocument/2006/relationships/image" Target="../media/image7800.png"/><Relationship Id="rId384" Type="http://schemas.openxmlformats.org/officeDocument/2006/relationships/customXml" Target="../ink/ink2119.xml"/><Relationship Id="rId419" Type="http://schemas.openxmlformats.org/officeDocument/2006/relationships/customXml" Target="../ink/ink2137.xml"/><Relationship Id="rId202" Type="http://schemas.openxmlformats.org/officeDocument/2006/relationships/image" Target="../media/image7000.png"/><Relationship Id="rId223" Type="http://schemas.openxmlformats.org/officeDocument/2006/relationships/image" Target="../media/image7100.png"/><Relationship Id="rId244" Type="http://schemas.openxmlformats.org/officeDocument/2006/relationships/customXml" Target="../ink/ink2049.xml"/><Relationship Id="rId430" Type="http://schemas.openxmlformats.org/officeDocument/2006/relationships/image" Target="../media/image8130.png"/><Relationship Id="rId18" Type="http://schemas.openxmlformats.org/officeDocument/2006/relationships/customXml" Target="../ink/ink1935.xml"/><Relationship Id="rId39" Type="http://schemas.openxmlformats.org/officeDocument/2006/relationships/image" Target="../media/image6190.png"/><Relationship Id="rId265" Type="http://schemas.openxmlformats.org/officeDocument/2006/relationships/image" Target="../media/image7311.png"/><Relationship Id="rId286" Type="http://schemas.openxmlformats.org/officeDocument/2006/relationships/customXml" Target="../ink/ink2070.xml"/><Relationship Id="rId451" Type="http://schemas.openxmlformats.org/officeDocument/2006/relationships/customXml" Target="../ink/ink2154.xml"/><Relationship Id="rId472" Type="http://schemas.openxmlformats.org/officeDocument/2006/relationships/image" Target="../media/image8330.png"/><Relationship Id="rId493" Type="http://schemas.openxmlformats.org/officeDocument/2006/relationships/customXml" Target="../ink/ink2175.xml"/><Relationship Id="rId50" Type="http://schemas.openxmlformats.org/officeDocument/2006/relationships/customXml" Target="../ink/ink1951.xml"/><Relationship Id="rId104" Type="http://schemas.openxmlformats.org/officeDocument/2006/relationships/customXml" Target="../ink/ink1978.xml"/><Relationship Id="rId125" Type="http://schemas.openxmlformats.org/officeDocument/2006/relationships/image" Target="../media/image6620.png"/><Relationship Id="rId146" Type="http://schemas.openxmlformats.org/officeDocument/2006/relationships/image" Target="../media/image6720.png"/><Relationship Id="rId167" Type="http://schemas.openxmlformats.org/officeDocument/2006/relationships/customXml" Target="../ink/ink2010.xml"/><Relationship Id="rId188" Type="http://schemas.openxmlformats.org/officeDocument/2006/relationships/image" Target="../media/image6930.png"/><Relationship Id="rId311" Type="http://schemas.openxmlformats.org/officeDocument/2006/relationships/image" Target="../media/image7540.png"/><Relationship Id="rId332" Type="http://schemas.openxmlformats.org/officeDocument/2006/relationships/customXml" Target="../ink/ink2093.xml"/><Relationship Id="rId353" Type="http://schemas.openxmlformats.org/officeDocument/2006/relationships/image" Target="../media/image7750.png"/><Relationship Id="rId374" Type="http://schemas.openxmlformats.org/officeDocument/2006/relationships/customXml" Target="../ink/ink2114.xml"/><Relationship Id="rId395" Type="http://schemas.openxmlformats.org/officeDocument/2006/relationships/customXml" Target="../ink/ink2125.xml"/><Relationship Id="rId409" Type="http://schemas.openxmlformats.org/officeDocument/2006/relationships/customXml" Target="../ink/ink2132.xml"/><Relationship Id="rId71" Type="http://schemas.openxmlformats.org/officeDocument/2006/relationships/image" Target="../media/image6350.png"/><Relationship Id="rId92" Type="http://schemas.openxmlformats.org/officeDocument/2006/relationships/customXml" Target="../ink/ink1972.xml"/><Relationship Id="rId213" Type="http://schemas.openxmlformats.org/officeDocument/2006/relationships/customXml" Target="../ink/ink2033.xml"/><Relationship Id="rId234" Type="http://schemas.openxmlformats.org/officeDocument/2006/relationships/customXml" Target="../ink/ink2044.xml"/><Relationship Id="rId420" Type="http://schemas.openxmlformats.org/officeDocument/2006/relationships/image" Target="../media/image8080.png"/><Relationship Id="rId2" Type="http://schemas.openxmlformats.org/officeDocument/2006/relationships/customXml" Target="../ink/ink1927.xml"/><Relationship Id="rId29" Type="http://schemas.openxmlformats.org/officeDocument/2006/relationships/image" Target="../media/image6140.png"/><Relationship Id="rId255" Type="http://schemas.openxmlformats.org/officeDocument/2006/relationships/image" Target="../media/image7260.png"/><Relationship Id="rId276" Type="http://schemas.openxmlformats.org/officeDocument/2006/relationships/customXml" Target="../ink/ink2065.xml"/><Relationship Id="rId297" Type="http://schemas.openxmlformats.org/officeDocument/2006/relationships/image" Target="../media/image7470.png"/><Relationship Id="rId441" Type="http://schemas.openxmlformats.org/officeDocument/2006/relationships/image" Target="../media/image8180.png"/><Relationship Id="rId462" Type="http://schemas.openxmlformats.org/officeDocument/2006/relationships/image" Target="../media/image8280.png"/><Relationship Id="rId483" Type="http://schemas.openxmlformats.org/officeDocument/2006/relationships/customXml" Target="../ink/ink2170.xml"/><Relationship Id="rId40" Type="http://schemas.openxmlformats.org/officeDocument/2006/relationships/customXml" Target="../ink/ink1946.xml"/><Relationship Id="rId115" Type="http://schemas.openxmlformats.org/officeDocument/2006/relationships/image" Target="../media/image6570.png"/><Relationship Id="rId136" Type="http://schemas.openxmlformats.org/officeDocument/2006/relationships/customXml" Target="../ink/ink1994.xml"/><Relationship Id="rId157" Type="http://schemas.openxmlformats.org/officeDocument/2006/relationships/customXml" Target="../ink/ink2005.xml"/><Relationship Id="rId178" Type="http://schemas.openxmlformats.org/officeDocument/2006/relationships/image" Target="../media/image6880.png"/><Relationship Id="rId301" Type="http://schemas.openxmlformats.org/officeDocument/2006/relationships/image" Target="../media/image7490.png"/><Relationship Id="rId322" Type="http://schemas.openxmlformats.org/officeDocument/2006/relationships/customXml" Target="../ink/ink2088.xml"/><Relationship Id="rId343" Type="http://schemas.openxmlformats.org/officeDocument/2006/relationships/image" Target="../media/image7700.png"/><Relationship Id="rId364" Type="http://schemas.openxmlformats.org/officeDocument/2006/relationships/customXml" Target="../ink/ink2109.xml"/><Relationship Id="rId61" Type="http://schemas.openxmlformats.org/officeDocument/2006/relationships/image" Target="../media/image6300.png"/><Relationship Id="rId82" Type="http://schemas.openxmlformats.org/officeDocument/2006/relationships/customXml" Target="../ink/ink1967.xml"/><Relationship Id="rId199" Type="http://schemas.openxmlformats.org/officeDocument/2006/relationships/customXml" Target="../ink/ink2026.xml"/><Relationship Id="rId203" Type="http://schemas.openxmlformats.org/officeDocument/2006/relationships/customXml" Target="../ink/ink2028.xml"/><Relationship Id="rId385" Type="http://schemas.openxmlformats.org/officeDocument/2006/relationships/image" Target="../media/image7911.png"/><Relationship Id="rId19" Type="http://schemas.openxmlformats.org/officeDocument/2006/relationships/image" Target="../media/image6090.png"/><Relationship Id="rId224" Type="http://schemas.openxmlformats.org/officeDocument/2006/relationships/customXml" Target="../ink/ink2039.xml"/><Relationship Id="rId245" Type="http://schemas.openxmlformats.org/officeDocument/2006/relationships/image" Target="../media/image7211.png"/><Relationship Id="rId266" Type="http://schemas.openxmlformats.org/officeDocument/2006/relationships/customXml" Target="../ink/ink2060.xml"/><Relationship Id="rId287" Type="http://schemas.openxmlformats.org/officeDocument/2006/relationships/image" Target="../media/image7420.png"/><Relationship Id="rId410" Type="http://schemas.openxmlformats.org/officeDocument/2006/relationships/image" Target="../media/image8030.png"/><Relationship Id="rId431" Type="http://schemas.openxmlformats.org/officeDocument/2006/relationships/customXml" Target="../ink/ink2143.xml"/><Relationship Id="rId452" Type="http://schemas.openxmlformats.org/officeDocument/2006/relationships/image" Target="../media/image8230.png"/><Relationship Id="rId473" Type="http://schemas.openxmlformats.org/officeDocument/2006/relationships/customXml" Target="../ink/ink2165.xml"/><Relationship Id="rId494" Type="http://schemas.openxmlformats.org/officeDocument/2006/relationships/image" Target="../media/image8440.png"/><Relationship Id="rId30" Type="http://schemas.openxmlformats.org/officeDocument/2006/relationships/customXml" Target="../ink/ink1941.xml"/><Relationship Id="rId105" Type="http://schemas.openxmlformats.org/officeDocument/2006/relationships/image" Target="../media/image6520.png"/><Relationship Id="rId126" Type="http://schemas.openxmlformats.org/officeDocument/2006/relationships/customXml" Target="../ink/ink1989.xml"/><Relationship Id="rId147" Type="http://schemas.openxmlformats.org/officeDocument/2006/relationships/customXml" Target="../ink/ink2000.xml"/><Relationship Id="rId168" Type="http://schemas.openxmlformats.org/officeDocument/2006/relationships/image" Target="../media/image6830.png"/><Relationship Id="rId312" Type="http://schemas.openxmlformats.org/officeDocument/2006/relationships/customXml" Target="../ink/ink2083.xml"/><Relationship Id="rId333" Type="http://schemas.openxmlformats.org/officeDocument/2006/relationships/image" Target="../media/image7650.png"/><Relationship Id="rId354" Type="http://schemas.openxmlformats.org/officeDocument/2006/relationships/customXml" Target="../ink/ink2104.xml"/><Relationship Id="rId51" Type="http://schemas.openxmlformats.org/officeDocument/2006/relationships/image" Target="../media/image6250.png"/><Relationship Id="rId72" Type="http://schemas.openxmlformats.org/officeDocument/2006/relationships/customXml" Target="../ink/ink1962.xml"/><Relationship Id="rId93" Type="http://schemas.openxmlformats.org/officeDocument/2006/relationships/image" Target="../media/image6460.png"/><Relationship Id="rId189" Type="http://schemas.openxmlformats.org/officeDocument/2006/relationships/customXml" Target="../ink/ink2021.xml"/><Relationship Id="rId375" Type="http://schemas.openxmlformats.org/officeDocument/2006/relationships/image" Target="../media/image7860.png"/><Relationship Id="rId396" Type="http://schemas.openxmlformats.org/officeDocument/2006/relationships/image" Target="../media/image7960.png"/><Relationship Id="rId3" Type="http://schemas.openxmlformats.org/officeDocument/2006/relationships/image" Target="../media/image6020.png"/><Relationship Id="rId214" Type="http://schemas.openxmlformats.org/officeDocument/2006/relationships/image" Target="../media/image7060.png"/><Relationship Id="rId235" Type="http://schemas.openxmlformats.org/officeDocument/2006/relationships/image" Target="../media/image7160.png"/><Relationship Id="rId256" Type="http://schemas.openxmlformats.org/officeDocument/2006/relationships/customXml" Target="../ink/ink2055.xml"/><Relationship Id="rId277" Type="http://schemas.openxmlformats.org/officeDocument/2006/relationships/image" Target="../media/image7370.png"/><Relationship Id="rId298" Type="http://schemas.openxmlformats.org/officeDocument/2006/relationships/customXml" Target="../ink/ink2076.xml"/><Relationship Id="rId400" Type="http://schemas.openxmlformats.org/officeDocument/2006/relationships/image" Target="../media/image7980.png"/><Relationship Id="rId421" Type="http://schemas.openxmlformats.org/officeDocument/2006/relationships/customXml" Target="../ink/ink2138.xml"/><Relationship Id="rId442" Type="http://schemas.openxmlformats.org/officeDocument/2006/relationships/customXml" Target="../ink/ink2149.xml"/><Relationship Id="rId463" Type="http://schemas.openxmlformats.org/officeDocument/2006/relationships/customXml" Target="../ink/ink2160.xml"/><Relationship Id="rId484" Type="http://schemas.openxmlformats.org/officeDocument/2006/relationships/image" Target="../media/image8390.png"/><Relationship Id="rId116" Type="http://schemas.openxmlformats.org/officeDocument/2006/relationships/customXml" Target="../ink/ink1984.xml"/><Relationship Id="rId137" Type="http://schemas.openxmlformats.org/officeDocument/2006/relationships/image" Target="../media/image6680.png"/><Relationship Id="rId158" Type="http://schemas.openxmlformats.org/officeDocument/2006/relationships/image" Target="../media/image6780.png"/><Relationship Id="rId302" Type="http://schemas.openxmlformats.org/officeDocument/2006/relationships/customXml" Target="../ink/ink2078.xml"/><Relationship Id="rId323" Type="http://schemas.openxmlformats.org/officeDocument/2006/relationships/image" Target="../media/image7600.png"/><Relationship Id="rId344" Type="http://schemas.openxmlformats.org/officeDocument/2006/relationships/customXml" Target="../ink/ink2099.xml"/><Relationship Id="rId20" Type="http://schemas.openxmlformats.org/officeDocument/2006/relationships/customXml" Target="../ink/ink1936.xml"/><Relationship Id="rId41" Type="http://schemas.openxmlformats.org/officeDocument/2006/relationships/image" Target="../media/image6200.png"/><Relationship Id="rId62" Type="http://schemas.openxmlformats.org/officeDocument/2006/relationships/customXml" Target="../ink/ink1957.xml"/><Relationship Id="rId83" Type="http://schemas.openxmlformats.org/officeDocument/2006/relationships/image" Target="../media/image6411.png"/><Relationship Id="rId179" Type="http://schemas.openxmlformats.org/officeDocument/2006/relationships/customXml" Target="../ink/ink2016.xml"/><Relationship Id="rId365" Type="http://schemas.openxmlformats.org/officeDocument/2006/relationships/image" Target="../media/image7811.png"/><Relationship Id="rId386" Type="http://schemas.openxmlformats.org/officeDocument/2006/relationships/customXml" Target="../ink/ink2120.xml"/><Relationship Id="rId190" Type="http://schemas.openxmlformats.org/officeDocument/2006/relationships/image" Target="../media/image6940.png"/><Relationship Id="rId204" Type="http://schemas.openxmlformats.org/officeDocument/2006/relationships/image" Target="../media/image7011.png"/><Relationship Id="rId225" Type="http://schemas.openxmlformats.org/officeDocument/2006/relationships/image" Target="../media/image7111.png"/><Relationship Id="rId246" Type="http://schemas.openxmlformats.org/officeDocument/2006/relationships/customXml" Target="../ink/ink2050.xml"/><Relationship Id="rId267" Type="http://schemas.openxmlformats.org/officeDocument/2006/relationships/image" Target="../media/image7320.png"/><Relationship Id="rId288" Type="http://schemas.openxmlformats.org/officeDocument/2006/relationships/customXml" Target="../ink/ink2071.xml"/><Relationship Id="rId411" Type="http://schemas.openxmlformats.org/officeDocument/2006/relationships/customXml" Target="../ink/ink2133.xml"/><Relationship Id="rId432" Type="http://schemas.openxmlformats.org/officeDocument/2006/relationships/image" Target="../media/image8140.png"/><Relationship Id="rId453" Type="http://schemas.openxmlformats.org/officeDocument/2006/relationships/customXml" Target="../ink/ink2155.xml"/><Relationship Id="rId474" Type="http://schemas.openxmlformats.org/officeDocument/2006/relationships/image" Target="../media/image8340.png"/><Relationship Id="rId106" Type="http://schemas.openxmlformats.org/officeDocument/2006/relationships/customXml" Target="../ink/ink1979.xml"/><Relationship Id="rId127" Type="http://schemas.openxmlformats.org/officeDocument/2006/relationships/image" Target="../media/image6630.png"/><Relationship Id="rId313" Type="http://schemas.openxmlformats.org/officeDocument/2006/relationships/image" Target="../media/image7550.png"/><Relationship Id="rId495" Type="http://schemas.openxmlformats.org/officeDocument/2006/relationships/customXml" Target="../ink/ink2176.xml"/><Relationship Id="rId10" Type="http://schemas.openxmlformats.org/officeDocument/2006/relationships/customXml" Target="../ink/ink1931.xml"/><Relationship Id="rId31" Type="http://schemas.openxmlformats.org/officeDocument/2006/relationships/image" Target="../media/image6150.png"/><Relationship Id="rId52" Type="http://schemas.openxmlformats.org/officeDocument/2006/relationships/customXml" Target="../ink/ink1952.xml"/><Relationship Id="rId73" Type="http://schemas.openxmlformats.org/officeDocument/2006/relationships/image" Target="../media/image6360.png"/><Relationship Id="rId94" Type="http://schemas.openxmlformats.org/officeDocument/2006/relationships/customXml" Target="../ink/ink1973.xml"/><Relationship Id="rId148" Type="http://schemas.openxmlformats.org/officeDocument/2006/relationships/image" Target="../media/image6730.png"/><Relationship Id="rId169" Type="http://schemas.openxmlformats.org/officeDocument/2006/relationships/customXml" Target="../ink/ink2011.xml"/><Relationship Id="rId334" Type="http://schemas.openxmlformats.org/officeDocument/2006/relationships/customXml" Target="../ink/ink2094.xml"/><Relationship Id="rId355" Type="http://schemas.openxmlformats.org/officeDocument/2006/relationships/image" Target="../media/image7760.png"/><Relationship Id="rId376" Type="http://schemas.openxmlformats.org/officeDocument/2006/relationships/customXml" Target="../ink/ink2115.xml"/><Relationship Id="rId397" Type="http://schemas.openxmlformats.org/officeDocument/2006/relationships/customXml" Target="../ink/ink2126.xml"/><Relationship Id="rId4" Type="http://schemas.openxmlformats.org/officeDocument/2006/relationships/customXml" Target="../ink/ink1928.xml"/><Relationship Id="rId180" Type="http://schemas.openxmlformats.org/officeDocument/2006/relationships/image" Target="../media/image6890.png"/><Relationship Id="rId215" Type="http://schemas.openxmlformats.org/officeDocument/2006/relationships/customXml" Target="../ink/ink2034.xml"/><Relationship Id="rId236" Type="http://schemas.openxmlformats.org/officeDocument/2006/relationships/customXml" Target="../ink/ink2045.xml"/><Relationship Id="rId257" Type="http://schemas.openxmlformats.org/officeDocument/2006/relationships/image" Target="../media/image7270.png"/><Relationship Id="rId278" Type="http://schemas.openxmlformats.org/officeDocument/2006/relationships/customXml" Target="../ink/ink2066.xml"/><Relationship Id="rId401" Type="http://schemas.openxmlformats.org/officeDocument/2006/relationships/customXml" Target="../ink/ink2128.xml"/><Relationship Id="rId422" Type="http://schemas.openxmlformats.org/officeDocument/2006/relationships/image" Target="../media/image8090.png"/><Relationship Id="rId443" Type="http://schemas.openxmlformats.org/officeDocument/2006/relationships/image" Target="../media/image8190.png"/><Relationship Id="rId464" Type="http://schemas.openxmlformats.org/officeDocument/2006/relationships/image" Target="../media/image8290.png"/><Relationship Id="rId303" Type="http://schemas.openxmlformats.org/officeDocument/2006/relationships/image" Target="../media/image7500.png"/><Relationship Id="rId485" Type="http://schemas.openxmlformats.org/officeDocument/2006/relationships/customXml" Target="../ink/ink2171.xml"/><Relationship Id="rId42" Type="http://schemas.openxmlformats.org/officeDocument/2006/relationships/customXml" Target="../ink/ink1947.xml"/><Relationship Id="rId84" Type="http://schemas.openxmlformats.org/officeDocument/2006/relationships/customXml" Target="../ink/ink1968.xml"/><Relationship Id="rId138" Type="http://schemas.openxmlformats.org/officeDocument/2006/relationships/customXml" Target="../ink/ink1995.xml"/><Relationship Id="rId345" Type="http://schemas.openxmlformats.org/officeDocument/2006/relationships/image" Target="../media/image7711.png"/><Relationship Id="rId387" Type="http://schemas.openxmlformats.org/officeDocument/2006/relationships/customXml" Target="../ink/ink2121.xml"/><Relationship Id="rId191" Type="http://schemas.openxmlformats.org/officeDocument/2006/relationships/customXml" Target="../ink/ink2022.xml"/><Relationship Id="rId205" Type="http://schemas.openxmlformats.org/officeDocument/2006/relationships/customXml" Target="../ink/ink2029.xml"/><Relationship Id="rId247" Type="http://schemas.openxmlformats.org/officeDocument/2006/relationships/image" Target="../media/image7220.png"/><Relationship Id="rId412" Type="http://schemas.openxmlformats.org/officeDocument/2006/relationships/image" Target="../media/image8040.png"/><Relationship Id="rId107" Type="http://schemas.openxmlformats.org/officeDocument/2006/relationships/image" Target="../media/image6530.png"/><Relationship Id="rId289" Type="http://schemas.openxmlformats.org/officeDocument/2006/relationships/image" Target="../media/image7430.png"/><Relationship Id="rId454" Type="http://schemas.openxmlformats.org/officeDocument/2006/relationships/image" Target="../media/image8240.png"/><Relationship Id="rId496" Type="http://schemas.openxmlformats.org/officeDocument/2006/relationships/image" Target="../media/image8450.png"/><Relationship Id="rId11" Type="http://schemas.openxmlformats.org/officeDocument/2006/relationships/image" Target="../media/image6050.png"/><Relationship Id="rId53" Type="http://schemas.openxmlformats.org/officeDocument/2006/relationships/image" Target="../media/image6260.png"/><Relationship Id="rId149" Type="http://schemas.openxmlformats.org/officeDocument/2006/relationships/customXml" Target="../ink/ink2001.xml"/><Relationship Id="rId314" Type="http://schemas.openxmlformats.org/officeDocument/2006/relationships/customXml" Target="../ink/ink2084.xml"/><Relationship Id="rId356" Type="http://schemas.openxmlformats.org/officeDocument/2006/relationships/customXml" Target="../ink/ink2105.xml"/><Relationship Id="rId398" Type="http://schemas.openxmlformats.org/officeDocument/2006/relationships/image" Target="../media/image7970.png"/><Relationship Id="rId95" Type="http://schemas.openxmlformats.org/officeDocument/2006/relationships/image" Target="../media/image6470.png"/><Relationship Id="rId160" Type="http://schemas.openxmlformats.org/officeDocument/2006/relationships/image" Target="../media/image6790.png"/><Relationship Id="rId216" Type="http://schemas.openxmlformats.org/officeDocument/2006/relationships/image" Target="../media/image7070.png"/><Relationship Id="rId423" Type="http://schemas.openxmlformats.org/officeDocument/2006/relationships/customXml" Target="../ink/ink2139.xml"/><Relationship Id="rId258" Type="http://schemas.openxmlformats.org/officeDocument/2006/relationships/customXml" Target="../ink/ink2056.xml"/><Relationship Id="rId465" Type="http://schemas.openxmlformats.org/officeDocument/2006/relationships/customXml" Target="../ink/ink2161.xml"/><Relationship Id="rId22" Type="http://schemas.openxmlformats.org/officeDocument/2006/relationships/customXml" Target="../ink/ink1937.xml"/><Relationship Id="rId64" Type="http://schemas.openxmlformats.org/officeDocument/2006/relationships/customXml" Target="../ink/ink1958.xml"/><Relationship Id="rId118" Type="http://schemas.openxmlformats.org/officeDocument/2006/relationships/customXml" Target="../ink/ink1985.xml"/><Relationship Id="rId325" Type="http://schemas.openxmlformats.org/officeDocument/2006/relationships/image" Target="../media/image7611.png"/><Relationship Id="rId367" Type="http://schemas.openxmlformats.org/officeDocument/2006/relationships/image" Target="../media/image7820.png"/><Relationship Id="rId171" Type="http://schemas.openxmlformats.org/officeDocument/2006/relationships/customXml" Target="../ink/ink2012.xml"/><Relationship Id="rId227" Type="http://schemas.openxmlformats.org/officeDocument/2006/relationships/image" Target="../media/image7120.png"/><Relationship Id="rId269" Type="http://schemas.openxmlformats.org/officeDocument/2006/relationships/image" Target="../media/image7330.png"/><Relationship Id="rId434" Type="http://schemas.openxmlformats.org/officeDocument/2006/relationships/customXml" Target="../ink/ink2145.xml"/><Relationship Id="rId476" Type="http://schemas.openxmlformats.org/officeDocument/2006/relationships/image" Target="../media/image8350.png"/><Relationship Id="rId33" Type="http://schemas.openxmlformats.org/officeDocument/2006/relationships/image" Target="../media/image6160.png"/><Relationship Id="rId129" Type="http://schemas.openxmlformats.org/officeDocument/2006/relationships/image" Target="../media/image6640.png"/><Relationship Id="rId280" Type="http://schemas.openxmlformats.org/officeDocument/2006/relationships/customXml" Target="../ink/ink2067.xml"/><Relationship Id="rId336" Type="http://schemas.openxmlformats.org/officeDocument/2006/relationships/customXml" Target="../ink/ink2095.xml"/><Relationship Id="rId501" Type="http://schemas.openxmlformats.org/officeDocument/2006/relationships/customXml" Target="../ink/ink2179.xml"/><Relationship Id="rId75" Type="http://schemas.openxmlformats.org/officeDocument/2006/relationships/image" Target="../media/image6370.png"/><Relationship Id="rId140" Type="http://schemas.openxmlformats.org/officeDocument/2006/relationships/customXml" Target="../ink/ink1996.xml"/><Relationship Id="rId182" Type="http://schemas.openxmlformats.org/officeDocument/2006/relationships/image" Target="../media/image6900.png"/><Relationship Id="rId378" Type="http://schemas.openxmlformats.org/officeDocument/2006/relationships/customXml" Target="../ink/ink2116.xml"/><Relationship Id="rId403" Type="http://schemas.openxmlformats.org/officeDocument/2006/relationships/customXml" Target="../ink/ink2129.xml"/><Relationship Id="rId6" Type="http://schemas.openxmlformats.org/officeDocument/2006/relationships/customXml" Target="../ink/ink1929.xml"/><Relationship Id="rId238" Type="http://schemas.openxmlformats.org/officeDocument/2006/relationships/customXml" Target="../ink/ink2046.xml"/><Relationship Id="rId445" Type="http://schemas.openxmlformats.org/officeDocument/2006/relationships/image" Target="../media/image8200.png"/><Relationship Id="rId487" Type="http://schemas.openxmlformats.org/officeDocument/2006/relationships/customXml" Target="../ink/ink2172.xml"/><Relationship Id="rId291" Type="http://schemas.openxmlformats.org/officeDocument/2006/relationships/image" Target="../media/image7440.png"/><Relationship Id="rId305" Type="http://schemas.openxmlformats.org/officeDocument/2006/relationships/image" Target="../media/image7511.png"/><Relationship Id="rId347" Type="http://schemas.openxmlformats.org/officeDocument/2006/relationships/image" Target="../media/image7720.png"/><Relationship Id="rId44" Type="http://schemas.openxmlformats.org/officeDocument/2006/relationships/customXml" Target="../ink/ink1948.xml"/><Relationship Id="rId86" Type="http://schemas.openxmlformats.org/officeDocument/2006/relationships/customXml" Target="../ink/ink1969.xml"/><Relationship Id="rId151" Type="http://schemas.openxmlformats.org/officeDocument/2006/relationships/customXml" Target="../ink/ink2002.xml"/><Relationship Id="rId389" Type="http://schemas.openxmlformats.org/officeDocument/2006/relationships/customXml" Target="../ink/ink2122.xml"/><Relationship Id="rId193" Type="http://schemas.openxmlformats.org/officeDocument/2006/relationships/customXml" Target="../ink/ink2023.xml"/><Relationship Id="rId207" Type="http://schemas.openxmlformats.org/officeDocument/2006/relationships/customXml" Target="../ink/ink2030.xml"/><Relationship Id="rId249" Type="http://schemas.openxmlformats.org/officeDocument/2006/relationships/image" Target="../media/image7230.png"/><Relationship Id="rId414" Type="http://schemas.openxmlformats.org/officeDocument/2006/relationships/image" Target="../media/image8050.png"/><Relationship Id="rId456" Type="http://schemas.openxmlformats.org/officeDocument/2006/relationships/image" Target="../media/image8250.png"/><Relationship Id="rId498" Type="http://schemas.openxmlformats.org/officeDocument/2006/relationships/image" Target="../media/image8460.png"/><Relationship Id="rId13" Type="http://schemas.openxmlformats.org/officeDocument/2006/relationships/image" Target="../media/image6060.png"/><Relationship Id="rId109" Type="http://schemas.openxmlformats.org/officeDocument/2006/relationships/image" Target="../media/image6540.png"/><Relationship Id="rId260" Type="http://schemas.openxmlformats.org/officeDocument/2006/relationships/customXml" Target="../ink/ink2057.xml"/><Relationship Id="rId316" Type="http://schemas.openxmlformats.org/officeDocument/2006/relationships/customXml" Target="../ink/ink2085.xml"/><Relationship Id="rId55" Type="http://schemas.openxmlformats.org/officeDocument/2006/relationships/image" Target="../media/image6270.png"/><Relationship Id="rId97" Type="http://schemas.openxmlformats.org/officeDocument/2006/relationships/image" Target="../media/image6480.png"/><Relationship Id="rId120" Type="http://schemas.openxmlformats.org/officeDocument/2006/relationships/customXml" Target="../ink/ink1986.xml"/><Relationship Id="rId358" Type="http://schemas.openxmlformats.org/officeDocument/2006/relationships/customXml" Target="../ink/ink2106.xml"/><Relationship Id="rId162" Type="http://schemas.openxmlformats.org/officeDocument/2006/relationships/image" Target="../media/image6800.png"/><Relationship Id="rId218" Type="http://schemas.openxmlformats.org/officeDocument/2006/relationships/customXml" Target="../ink/ink2036.xml"/><Relationship Id="rId425" Type="http://schemas.openxmlformats.org/officeDocument/2006/relationships/customXml" Target="../ink/ink2140.xml"/><Relationship Id="rId467" Type="http://schemas.openxmlformats.org/officeDocument/2006/relationships/customXml" Target="../ink/ink2162.xml"/><Relationship Id="rId271" Type="http://schemas.openxmlformats.org/officeDocument/2006/relationships/image" Target="../media/image7340.png"/></Relationships>
</file>

<file path=ppt/slides/_rels/slide22.xml.rels><?xml version="1.0" encoding="UTF-8" standalone="yes"?>
<Relationships xmlns="http://schemas.openxmlformats.org/package/2006/relationships"><Relationship Id="rId26" Type="http://schemas.openxmlformats.org/officeDocument/2006/relationships/customXml" Target="../ink/ink2193.xml"/><Relationship Id="rId117" Type="http://schemas.openxmlformats.org/officeDocument/2006/relationships/image" Target="../media/image9060.png"/><Relationship Id="rId21" Type="http://schemas.openxmlformats.org/officeDocument/2006/relationships/image" Target="../media/image8590.png"/><Relationship Id="rId42" Type="http://schemas.openxmlformats.org/officeDocument/2006/relationships/customXml" Target="../ink/ink2201.xml"/><Relationship Id="rId47" Type="http://schemas.openxmlformats.org/officeDocument/2006/relationships/image" Target="../media/image8720.png"/><Relationship Id="rId63" Type="http://schemas.openxmlformats.org/officeDocument/2006/relationships/image" Target="../media/image8790.png"/><Relationship Id="rId68" Type="http://schemas.openxmlformats.org/officeDocument/2006/relationships/customXml" Target="../ink/ink2214.xml"/><Relationship Id="rId84" Type="http://schemas.openxmlformats.org/officeDocument/2006/relationships/customXml" Target="../ink/ink2222.xml"/><Relationship Id="rId89" Type="http://schemas.openxmlformats.org/officeDocument/2006/relationships/image" Target="../media/image8920.png"/><Relationship Id="rId112" Type="http://schemas.openxmlformats.org/officeDocument/2006/relationships/customXml" Target="../ink/ink2236.xml"/><Relationship Id="rId133" Type="http://schemas.openxmlformats.org/officeDocument/2006/relationships/customXml" Target="../ink/ink2247.xml"/><Relationship Id="rId138" Type="http://schemas.openxmlformats.org/officeDocument/2006/relationships/image" Target="../media/image1310.png"/><Relationship Id="rId154" Type="http://schemas.openxmlformats.org/officeDocument/2006/relationships/image" Target="../media/image1318.png"/><Relationship Id="rId159" Type="http://schemas.openxmlformats.org/officeDocument/2006/relationships/customXml" Target="../ink/ink2260.xml"/><Relationship Id="rId175" Type="http://schemas.openxmlformats.org/officeDocument/2006/relationships/customXml" Target="../ink/ink2268.xml"/><Relationship Id="rId170" Type="http://schemas.openxmlformats.org/officeDocument/2006/relationships/image" Target="../media/image1326.png"/><Relationship Id="rId16" Type="http://schemas.openxmlformats.org/officeDocument/2006/relationships/customXml" Target="../ink/ink2188.xml"/><Relationship Id="rId107" Type="http://schemas.openxmlformats.org/officeDocument/2006/relationships/image" Target="../media/image9011.png"/><Relationship Id="rId11" Type="http://schemas.openxmlformats.org/officeDocument/2006/relationships/image" Target="../media/image8540.png"/><Relationship Id="rId32" Type="http://schemas.openxmlformats.org/officeDocument/2006/relationships/customXml" Target="../ink/ink2196.xml"/><Relationship Id="rId37" Type="http://schemas.openxmlformats.org/officeDocument/2006/relationships/image" Target="../media/image8670.png"/><Relationship Id="rId53" Type="http://schemas.openxmlformats.org/officeDocument/2006/relationships/image" Target="../media/image8750.png"/><Relationship Id="rId58" Type="http://schemas.openxmlformats.org/officeDocument/2006/relationships/customXml" Target="../ink/ink2209.xml"/><Relationship Id="rId74" Type="http://schemas.openxmlformats.org/officeDocument/2006/relationships/customXml" Target="../ink/ink2217.xml"/><Relationship Id="rId79" Type="http://schemas.openxmlformats.org/officeDocument/2006/relationships/image" Target="../media/image8870.png"/><Relationship Id="rId102" Type="http://schemas.openxmlformats.org/officeDocument/2006/relationships/customXml" Target="../ink/ink2231.xml"/><Relationship Id="rId123" Type="http://schemas.openxmlformats.org/officeDocument/2006/relationships/customXml" Target="../ink/ink2242.xml"/><Relationship Id="rId128" Type="http://schemas.openxmlformats.org/officeDocument/2006/relationships/image" Target="../media/image9111.png"/><Relationship Id="rId144" Type="http://schemas.openxmlformats.org/officeDocument/2006/relationships/image" Target="../media/image1313.png"/><Relationship Id="rId149" Type="http://schemas.openxmlformats.org/officeDocument/2006/relationships/customXml" Target="../ink/ink2255.xml"/><Relationship Id="rId5" Type="http://schemas.openxmlformats.org/officeDocument/2006/relationships/image" Target="../media/image8511.png"/><Relationship Id="rId90" Type="http://schemas.openxmlformats.org/officeDocument/2006/relationships/customXml" Target="../ink/ink2225.xml"/><Relationship Id="rId95" Type="http://schemas.openxmlformats.org/officeDocument/2006/relationships/image" Target="../media/image8950.png"/><Relationship Id="rId160" Type="http://schemas.openxmlformats.org/officeDocument/2006/relationships/image" Target="../media/image1321.png"/><Relationship Id="rId165" Type="http://schemas.openxmlformats.org/officeDocument/2006/relationships/customXml" Target="../ink/ink2263.xml"/><Relationship Id="rId181" Type="http://schemas.openxmlformats.org/officeDocument/2006/relationships/customXml" Target="../ink/ink2271.xml"/><Relationship Id="rId22" Type="http://schemas.openxmlformats.org/officeDocument/2006/relationships/customXml" Target="../ink/ink2191.xml"/><Relationship Id="rId27" Type="http://schemas.openxmlformats.org/officeDocument/2006/relationships/image" Target="../media/image8620.png"/><Relationship Id="rId43" Type="http://schemas.openxmlformats.org/officeDocument/2006/relationships/image" Target="../media/image8700.png"/><Relationship Id="rId48" Type="http://schemas.openxmlformats.org/officeDocument/2006/relationships/customXml" Target="../ink/ink2204.xml"/><Relationship Id="rId64" Type="http://schemas.openxmlformats.org/officeDocument/2006/relationships/customXml" Target="../ink/ink2212.xml"/><Relationship Id="rId69" Type="http://schemas.openxmlformats.org/officeDocument/2006/relationships/image" Target="../media/image8820.png"/><Relationship Id="rId113" Type="http://schemas.openxmlformats.org/officeDocument/2006/relationships/image" Target="../media/image9040.png"/><Relationship Id="rId118" Type="http://schemas.openxmlformats.org/officeDocument/2006/relationships/customXml" Target="../ink/ink2239.xml"/><Relationship Id="rId134" Type="http://schemas.openxmlformats.org/officeDocument/2006/relationships/image" Target="../media/image1308.png"/><Relationship Id="rId139" Type="http://schemas.openxmlformats.org/officeDocument/2006/relationships/customXml" Target="../ink/ink2250.xml"/><Relationship Id="rId80" Type="http://schemas.openxmlformats.org/officeDocument/2006/relationships/customXml" Target="../ink/ink2220.xml"/><Relationship Id="rId85" Type="http://schemas.openxmlformats.org/officeDocument/2006/relationships/image" Target="../media/image8900.png"/><Relationship Id="rId150" Type="http://schemas.openxmlformats.org/officeDocument/2006/relationships/image" Target="../media/image1316.png"/><Relationship Id="rId155" Type="http://schemas.openxmlformats.org/officeDocument/2006/relationships/customXml" Target="../ink/ink2258.xml"/><Relationship Id="rId171" Type="http://schemas.openxmlformats.org/officeDocument/2006/relationships/customXml" Target="../ink/ink2266.xml"/><Relationship Id="rId176" Type="http://schemas.openxmlformats.org/officeDocument/2006/relationships/image" Target="../media/image1328.png"/><Relationship Id="rId12" Type="http://schemas.openxmlformats.org/officeDocument/2006/relationships/customXml" Target="../ink/ink2186.xml"/><Relationship Id="rId17" Type="http://schemas.openxmlformats.org/officeDocument/2006/relationships/image" Target="../media/image8570.png"/><Relationship Id="rId33" Type="http://schemas.openxmlformats.org/officeDocument/2006/relationships/image" Target="../media/image8650.png"/><Relationship Id="rId38" Type="http://schemas.openxmlformats.org/officeDocument/2006/relationships/customXml" Target="../ink/ink2199.xml"/><Relationship Id="rId59" Type="http://schemas.openxmlformats.org/officeDocument/2006/relationships/image" Target="../media/image8770.png"/><Relationship Id="rId103" Type="http://schemas.openxmlformats.org/officeDocument/2006/relationships/image" Target="../media/image8990.png"/><Relationship Id="rId108" Type="http://schemas.openxmlformats.org/officeDocument/2006/relationships/customXml" Target="../ink/ink2234.xml"/><Relationship Id="rId124" Type="http://schemas.openxmlformats.org/officeDocument/2006/relationships/image" Target="../media/image9090.png"/><Relationship Id="rId129" Type="http://schemas.openxmlformats.org/officeDocument/2006/relationships/customXml" Target="../ink/ink2245.xml"/><Relationship Id="rId54" Type="http://schemas.openxmlformats.org/officeDocument/2006/relationships/customXml" Target="../ink/ink2207.xml"/><Relationship Id="rId70" Type="http://schemas.openxmlformats.org/officeDocument/2006/relationships/customXml" Target="../ink/ink2215.xml"/><Relationship Id="rId75" Type="http://schemas.openxmlformats.org/officeDocument/2006/relationships/image" Target="../media/image8850.png"/><Relationship Id="rId91" Type="http://schemas.openxmlformats.org/officeDocument/2006/relationships/image" Target="../media/image8930.png"/><Relationship Id="rId96" Type="http://schemas.openxmlformats.org/officeDocument/2006/relationships/customXml" Target="../ink/ink2228.xml"/><Relationship Id="rId140" Type="http://schemas.openxmlformats.org/officeDocument/2006/relationships/image" Target="../media/image1311.png"/><Relationship Id="rId145" Type="http://schemas.openxmlformats.org/officeDocument/2006/relationships/customXml" Target="../ink/ink2253.xml"/><Relationship Id="rId161" Type="http://schemas.openxmlformats.org/officeDocument/2006/relationships/customXml" Target="../ink/ink2261.xml"/><Relationship Id="rId166" Type="http://schemas.openxmlformats.org/officeDocument/2006/relationships/image" Target="../media/image1324.png"/><Relationship Id="rId182" Type="http://schemas.openxmlformats.org/officeDocument/2006/relationships/image" Target="../media/image1331.png"/><Relationship Id="rId1" Type="http://schemas.openxmlformats.org/officeDocument/2006/relationships/slideLayout" Target="../slideLayouts/slideLayout7.xml"/><Relationship Id="rId6" Type="http://schemas.openxmlformats.org/officeDocument/2006/relationships/customXml" Target="../ink/ink2183.xml"/><Relationship Id="rId23" Type="http://schemas.openxmlformats.org/officeDocument/2006/relationships/image" Target="../media/image8600.png"/><Relationship Id="rId28" Type="http://schemas.openxmlformats.org/officeDocument/2006/relationships/customXml" Target="../ink/ink2194.xml"/><Relationship Id="rId49" Type="http://schemas.openxmlformats.org/officeDocument/2006/relationships/image" Target="../media/image8730.png"/><Relationship Id="rId114" Type="http://schemas.openxmlformats.org/officeDocument/2006/relationships/customXml" Target="../ink/ink2237.xml"/><Relationship Id="rId119" Type="http://schemas.openxmlformats.org/officeDocument/2006/relationships/image" Target="../media/image9070.png"/><Relationship Id="rId44" Type="http://schemas.openxmlformats.org/officeDocument/2006/relationships/customXml" Target="../ink/ink2202.xml"/><Relationship Id="rId60" Type="http://schemas.openxmlformats.org/officeDocument/2006/relationships/customXml" Target="../ink/ink2210.xml"/><Relationship Id="rId65" Type="http://schemas.openxmlformats.org/officeDocument/2006/relationships/image" Target="../media/image8800.png"/><Relationship Id="rId81" Type="http://schemas.openxmlformats.org/officeDocument/2006/relationships/image" Target="../media/image8880.png"/><Relationship Id="rId86" Type="http://schemas.openxmlformats.org/officeDocument/2006/relationships/customXml" Target="../ink/ink2223.xml"/><Relationship Id="rId130" Type="http://schemas.openxmlformats.org/officeDocument/2006/relationships/image" Target="../media/image9120.png"/><Relationship Id="rId135" Type="http://schemas.openxmlformats.org/officeDocument/2006/relationships/customXml" Target="../ink/ink2248.xml"/><Relationship Id="rId151" Type="http://schemas.openxmlformats.org/officeDocument/2006/relationships/customXml" Target="../ink/ink2256.xml"/><Relationship Id="rId156" Type="http://schemas.openxmlformats.org/officeDocument/2006/relationships/image" Target="../media/image1319.png"/><Relationship Id="rId177" Type="http://schemas.openxmlformats.org/officeDocument/2006/relationships/customXml" Target="../ink/ink2269.xml"/><Relationship Id="rId4" Type="http://schemas.openxmlformats.org/officeDocument/2006/relationships/customXml" Target="../ink/ink2182.xml"/><Relationship Id="rId9" Type="http://schemas.openxmlformats.org/officeDocument/2006/relationships/image" Target="../media/image8530.png"/><Relationship Id="rId172" Type="http://schemas.openxmlformats.org/officeDocument/2006/relationships/image" Target="../media/image10.png"/><Relationship Id="rId180" Type="http://schemas.openxmlformats.org/officeDocument/2006/relationships/image" Target="../media/image1330.png"/><Relationship Id="rId13" Type="http://schemas.openxmlformats.org/officeDocument/2006/relationships/image" Target="../media/image8550.png"/><Relationship Id="rId18" Type="http://schemas.openxmlformats.org/officeDocument/2006/relationships/customXml" Target="../ink/ink2189.xml"/><Relationship Id="rId39" Type="http://schemas.openxmlformats.org/officeDocument/2006/relationships/image" Target="../media/image8680.png"/><Relationship Id="rId109" Type="http://schemas.openxmlformats.org/officeDocument/2006/relationships/image" Target="../media/image9020.png"/><Relationship Id="rId34" Type="http://schemas.openxmlformats.org/officeDocument/2006/relationships/customXml" Target="../ink/ink2197.xml"/><Relationship Id="rId50" Type="http://schemas.openxmlformats.org/officeDocument/2006/relationships/customXml" Target="../ink/ink2205.xml"/><Relationship Id="rId55" Type="http://schemas.openxmlformats.org/officeDocument/2006/relationships/image" Target="../media/image4930.png"/><Relationship Id="rId76" Type="http://schemas.openxmlformats.org/officeDocument/2006/relationships/customXml" Target="../ink/ink2218.xml"/><Relationship Id="rId97" Type="http://schemas.openxmlformats.org/officeDocument/2006/relationships/image" Target="../media/image8960.png"/><Relationship Id="rId104" Type="http://schemas.openxmlformats.org/officeDocument/2006/relationships/customXml" Target="../ink/ink2232.xml"/><Relationship Id="rId120" Type="http://schemas.openxmlformats.org/officeDocument/2006/relationships/customXml" Target="../ink/ink2240.xml"/><Relationship Id="rId125" Type="http://schemas.openxmlformats.org/officeDocument/2006/relationships/customXml" Target="../ink/ink2243.xml"/><Relationship Id="rId141" Type="http://schemas.openxmlformats.org/officeDocument/2006/relationships/customXml" Target="../ink/ink2251.xml"/><Relationship Id="rId146" Type="http://schemas.openxmlformats.org/officeDocument/2006/relationships/image" Target="../media/image1314.png"/><Relationship Id="rId167" Type="http://schemas.openxmlformats.org/officeDocument/2006/relationships/customXml" Target="../ink/ink2264.xml"/><Relationship Id="rId7" Type="http://schemas.openxmlformats.org/officeDocument/2006/relationships/image" Target="../media/image8520.png"/><Relationship Id="rId71" Type="http://schemas.openxmlformats.org/officeDocument/2006/relationships/image" Target="../media/image8830.png"/><Relationship Id="rId92" Type="http://schemas.openxmlformats.org/officeDocument/2006/relationships/customXml" Target="../ink/ink2226.xml"/><Relationship Id="rId162" Type="http://schemas.openxmlformats.org/officeDocument/2006/relationships/image" Target="../media/image1322.png"/><Relationship Id="rId2" Type="http://schemas.openxmlformats.org/officeDocument/2006/relationships/customXml" Target="../ink/ink2181.xml"/><Relationship Id="rId29" Type="http://schemas.openxmlformats.org/officeDocument/2006/relationships/image" Target="../media/image8630.png"/><Relationship Id="rId24" Type="http://schemas.openxmlformats.org/officeDocument/2006/relationships/customXml" Target="../ink/ink2192.xml"/><Relationship Id="rId40" Type="http://schemas.openxmlformats.org/officeDocument/2006/relationships/customXml" Target="../ink/ink2200.xml"/><Relationship Id="rId45" Type="http://schemas.openxmlformats.org/officeDocument/2006/relationships/image" Target="../media/image8711.png"/><Relationship Id="rId66" Type="http://schemas.openxmlformats.org/officeDocument/2006/relationships/customXml" Target="../ink/ink2213.xml"/><Relationship Id="rId87" Type="http://schemas.openxmlformats.org/officeDocument/2006/relationships/image" Target="../media/image8911.png"/><Relationship Id="rId110" Type="http://schemas.openxmlformats.org/officeDocument/2006/relationships/customXml" Target="../ink/ink2235.xml"/><Relationship Id="rId115" Type="http://schemas.openxmlformats.org/officeDocument/2006/relationships/image" Target="../media/image9050.png"/><Relationship Id="rId131" Type="http://schemas.openxmlformats.org/officeDocument/2006/relationships/customXml" Target="../ink/ink2246.xml"/><Relationship Id="rId136" Type="http://schemas.openxmlformats.org/officeDocument/2006/relationships/image" Target="../media/image1309.png"/><Relationship Id="rId157" Type="http://schemas.openxmlformats.org/officeDocument/2006/relationships/customXml" Target="../ink/ink2259.xml"/><Relationship Id="rId178" Type="http://schemas.openxmlformats.org/officeDocument/2006/relationships/image" Target="../media/image1329.png"/><Relationship Id="rId61" Type="http://schemas.openxmlformats.org/officeDocument/2006/relationships/image" Target="../media/image8780.png"/><Relationship Id="rId82" Type="http://schemas.openxmlformats.org/officeDocument/2006/relationships/customXml" Target="../ink/ink2221.xml"/><Relationship Id="rId152" Type="http://schemas.openxmlformats.org/officeDocument/2006/relationships/image" Target="../media/image1317.png"/><Relationship Id="rId173" Type="http://schemas.openxmlformats.org/officeDocument/2006/relationships/customXml" Target="../ink/ink2267.xml"/><Relationship Id="rId19" Type="http://schemas.openxmlformats.org/officeDocument/2006/relationships/image" Target="../media/image8580.png"/><Relationship Id="rId14" Type="http://schemas.openxmlformats.org/officeDocument/2006/relationships/customXml" Target="../ink/ink2187.xml"/><Relationship Id="rId30" Type="http://schemas.openxmlformats.org/officeDocument/2006/relationships/customXml" Target="../ink/ink2195.xml"/><Relationship Id="rId35" Type="http://schemas.openxmlformats.org/officeDocument/2006/relationships/image" Target="../media/image8660.png"/><Relationship Id="rId56" Type="http://schemas.openxmlformats.org/officeDocument/2006/relationships/customXml" Target="../ink/ink2208.xml"/><Relationship Id="rId77" Type="http://schemas.openxmlformats.org/officeDocument/2006/relationships/image" Target="../media/image8860.png"/><Relationship Id="rId100" Type="http://schemas.openxmlformats.org/officeDocument/2006/relationships/customXml" Target="../ink/ink2230.xml"/><Relationship Id="rId105" Type="http://schemas.openxmlformats.org/officeDocument/2006/relationships/image" Target="../media/image9000.png"/><Relationship Id="rId126" Type="http://schemas.openxmlformats.org/officeDocument/2006/relationships/image" Target="../media/image9101.png"/><Relationship Id="rId147" Type="http://schemas.openxmlformats.org/officeDocument/2006/relationships/customXml" Target="../ink/ink2254.xml"/><Relationship Id="rId168" Type="http://schemas.openxmlformats.org/officeDocument/2006/relationships/image" Target="../media/image1325.png"/><Relationship Id="rId8" Type="http://schemas.openxmlformats.org/officeDocument/2006/relationships/customXml" Target="../ink/ink2184.xml"/><Relationship Id="rId51" Type="http://schemas.openxmlformats.org/officeDocument/2006/relationships/image" Target="../media/image8740.png"/><Relationship Id="rId72" Type="http://schemas.openxmlformats.org/officeDocument/2006/relationships/customXml" Target="../ink/ink2216.xml"/><Relationship Id="rId93" Type="http://schemas.openxmlformats.org/officeDocument/2006/relationships/image" Target="../media/image8940.png"/><Relationship Id="rId98" Type="http://schemas.openxmlformats.org/officeDocument/2006/relationships/customXml" Target="../ink/ink2229.xml"/><Relationship Id="rId121" Type="http://schemas.openxmlformats.org/officeDocument/2006/relationships/customXml" Target="../ink/ink2241.xml"/><Relationship Id="rId142" Type="http://schemas.openxmlformats.org/officeDocument/2006/relationships/image" Target="../media/image1312.png"/><Relationship Id="rId163" Type="http://schemas.openxmlformats.org/officeDocument/2006/relationships/customXml" Target="../ink/ink2262.xml"/><Relationship Id="rId3" Type="http://schemas.openxmlformats.org/officeDocument/2006/relationships/image" Target="../media/image8500.png"/><Relationship Id="rId25" Type="http://schemas.openxmlformats.org/officeDocument/2006/relationships/image" Target="../media/image8611.png"/><Relationship Id="rId46" Type="http://schemas.openxmlformats.org/officeDocument/2006/relationships/customXml" Target="../ink/ink2203.xml"/><Relationship Id="rId67" Type="http://schemas.openxmlformats.org/officeDocument/2006/relationships/image" Target="../media/image8811.png"/><Relationship Id="rId116" Type="http://schemas.openxmlformats.org/officeDocument/2006/relationships/customXml" Target="../ink/ink2238.xml"/><Relationship Id="rId137" Type="http://schemas.openxmlformats.org/officeDocument/2006/relationships/customXml" Target="../ink/ink2249.xml"/><Relationship Id="rId158" Type="http://schemas.openxmlformats.org/officeDocument/2006/relationships/image" Target="../media/image1320.png"/><Relationship Id="rId20" Type="http://schemas.openxmlformats.org/officeDocument/2006/relationships/customXml" Target="../ink/ink2190.xml"/><Relationship Id="rId41" Type="http://schemas.openxmlformats.org/officeDocument/2006/relationships/image" Target="../media/image8690.png"/><Relationship Id="rId62" Type="http://schemas.openxmlformats.org/officeDocument/2006/relationships/customXml" Target="../ink/ink2211.xml"/><Relationship Id="rId83" Type="http://schemas.openxmlformats.org/officeDocument/2006/relationships/image" Target="../media/image8890.png"/><Relationship Id="rId88" Type="http://schemas.openxmlformats.org/officeDocument/2006/relationships/customXml" Target="../ink/ink2224.xml"/><Relationship Id="rId111" Type="http://schemas.openxmlformats.org/officeDocument/2006/relationships/image" Target="../media/image9030.png"/><Relationship Id="rId132" Type="http://schemas.openxmlformats.org/officeDocument/2006/relationships/image" Target="../media/image9130.png"/><Relationship Id="rId153" Type="http://schemas.openxmlformats.org/officeDocument/2006/relationships/customXml" Target="../ink/ink2257.xml"/><Relationship Id="rId174" Type="http://schemas.openxmlformats.org/officeDocument/2006/relationships/image" Target="../media/image1327.png"/><Relationship Id="rId179" Type="http://schemas.openxmlformats.org/officeDocument/2006/relationships/customXml" Target="../ink/ink2270.xml"/><Relationship Id="rId15" Type="http://schemas.openxmlformats.org/officeDocument/2006/relationships/image" Target="../media/image8560.png"/><Relationship Id="rId36" Type="http://schemas.openxmlformats.org/officeDocument/2006/relationships/customXml" Target="../ink/ink2198.xml"/><Relationship Id="rId57" Type="http://schemas.openxmlformats.org/officeDocument/2006/relationships/image" Target="../media/image8760.png"/><Relationship Id="rId106" Type="http://schemas.openxmlformats.org/officeDocument/2006/relationships/customXml" Target="../ink/ink2233.xml"/><Relationship Id="rId127" Type="http://schemas.openxmlformats.org/officeDocument/2006/relationships/customXml" Target="../ink/ink2244.xml"/><Relationship Id="rId10" Type="http://schemas.openxmlformats.org/officeDocument/2006/relationships/customXml" Target="../ink/ink2185.xml"/><Relationship Id="rId31" Type="http://schemas.openxmlformats.org/officeDocument/2006/relationships/image" Target="../media/image8640.png"/><Relationship Id="rId52" Type="http://schemas.openxmlformats.org/officeDocument/2006/relationships/customXml" Target="../ink/ink2206.xml"/><Relationship Id="rId73" Type="http://schemas.openxmlformats.org/officeDocument/2006/relationships/image" Target="../media/image8840.png"/><Relationship Id="rId78" Type="http://schemas.openxmlformats.org/officeDocument/2006/relationships/customXml" Target="../ink/ink2219.xml"/><Relationship Id="rId94" Type="http://schemas.openxmlformats.org/officeDocument/2006/relationships/customXml" Target="../ink/ink2227.xml"/><Relationship Id="rId99" Type="http://schemas.openxmlformats.org/officeDocument/2006/relationships/image" Target="../media/image8970.png"/><Relationship Id="rId101" Type="http://schemas.openxmlformats.org/officeDocument/2006/relationships/image" Target="../media/image8980.png"/><Relationship Id="rId122" Type="http://schemas.openxmlformats.org/officeDocument/2006/relationships/image" Target="../media/image9080.png"/><Relationship Id="rId143" Type="http://schemas.openxmlformats.org/officeDocument/2006/relationships/customXml" Target="../ink/ink2252.xml"/><Relationship Id="rId148" Type="http://schemas.openxmlformats.org/officeDocument/2006/relationships/image" Target="../media/image1315.png"/><Relationship Id="rId164" Type="http://schemas.openxmlformats.org/officeDocument/2006/relationships/image" Target="../media/image1323.png"/><Relationship Id="rId169" Type="http://schemas.openxmlformats.org/officeDocument/2006/relationships/customXml" Target="../ink/ink226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17" Type="http://schemas.openxmlformats.org/officeDocument/2006/relationships/customXml" Target="../ink/ink2329.xml"/><Relationship Id="rId299" Type="http://schemas.openxmlformats.org/officeDocument/2006/relationships/customXml" Target="../ink/ink2422.xml"/><Relationship Id="rId671" Type="http://schemas.openxmlformats.org/officeDocument/2006/relationships/image" Target="../media/image12420.png"/><Relationship Id="rId21" Type="http://schemas.openxmlformats.org/officeDocument/2006/relationships/customXml" Target="../ink/ink2281.xml"/><Relationship Id="rId63" Type="http://schemas.openxmlformats.org/officeDocument/2006/relationships/customXml" Target="../ink/ink2302.xml"/><Relationship Id="rId159" Type="http://schemas.openxmlformats.org/officeDocument/2006/relationships/customXml" Target="../ink/ink2350.xml"/><Relationship Id="rId324" Type="http://schemas.openxmlformats.org/officeDocument/2006/relationships/customXml" Target="../ink/ink2435.xml"/><Relationship Id="rId366" Type="http://schemas.openxmlformats.org/officeDocument/2006/relationships/image" Target="../media/image10920.png"/><Relationship Id="rId531" Type="http://schemas.openxmlformats.org/officeDocument/2006/relationships/image" Target="../media/image11730.png"/><Relationship Id="rId573" Type="http://schemas.openxmlformats.org/officeDocument/2006/relationships/customXml" Target="../ink/ink2562.xml"/><Relationship Id="rId629" Type="http://schemas.openxmlformats.org/officeDocument/2006/relationships/customXml" Target="../ink/ink2590.xml"/><Relationship Id="rId170" Type="http://schemas.openxmlformats.org/officeDocument/2006/relationships/image" Target="../media/image9980.png"/><Relationship Id="rId226" Type="http://schemas.openxmlformats.org/officeDocument/2006/relationships/image" Target="../media/image10250.png"/><Relationship Id="rId433" Type="http://schemas.openxmlformats.org/officeDocument/2006/relationships/customXml" Target="../ink/ink2491.xml"/><Relationship Id="rId268" Type="http://schemas.openxmlformats.org/officeDocument/2006/relationships/customXml" Target="../ink/ink2406.xml"/><Relationship Id="rId475" Type="http://schemas.openxmlformats.org/officeDocument/2006/relationships/image" Target="../media/image11450.png"/><Relationship Id="rId640" Type="http://schemas.openxmlformats.org/officeDocument/2006/relationships/customXml" Target="../ink/ink2596.xml"/><Relationship Id="rId682" Type="http://schemas.openxmlformats.org/officeDocument/2006/relationships/customXml" Target="../ink/ink2617.xml"/><Relationship Id="rId32" Type="http://schemas.openxmlformats.org/officeDocument/2006/relationships/image" Target="../media/image9290.png"/><Relationship Id="rId74" Type="http://schemas.openxmlformats.org/officeDocument/2006/relationships/image" Target="../media/image9500.png"/><Relationship Id="rId128" Type="http://schemas.openxmlformats.org/officeDocument/2006/relationships/image" Target="../media/image9770.png"/><Relationship Id="rId335" Type="http://schemas.openxmlformats.org/officeDocument/2006/relationships/image" Target="../media/image10770.png"/><Relationship Id="rId377" Type="http://schemas.openxmlformats.org/officeDocument/2006/relationships/image" Target="../media/image10970.png"/><Relationship Id="rId500" Type="http://schemas.openxmlformats.org/officeDocument/2006/relationships/customXml" Target="../ink/ink2525.xml"/><Relationship Id="rId542" Type="http://schemas.openxmlformats.org/officeDocument/2006/relationships/customXml" Target="../ink/ink2546.xml"/><Relationship Id="rId584" Type="http://schemas.openxmlformats.org/officeDocument/2006/relationships/image" Target="../media/image11990.png"/><Relationship Id="rId5" Type="http://schemas.openxmlformats.org/officeDocument/2006/relationships/customXml" Target="../ink/ink2273.xml"/><Relationship Id="rId181" Type="http://schemas.openxmlformats.org/officeDocument/2006/relationships/customXml" Target="../ink/ink2361.xml"/><Relationship Id="rId237" Type="http://schemas.openxmlformats.org/officeDocument/2006/relationships/image" Target="../media/image10300.png"/><Relationship Id="rId402" Type="http://schemas.openxmlformats.org/officeDocument/2006/relationships/image" Target="../media/image11090.png"/><Relationship Id="rId279" Type="http://schemas.openxmlformats.org/officeDocument/2006/relationships/image" Target="../media/image10500.png"/><Relationship Id="rId444" Type="http://schemas.openxmlformats.org/officeDocument/2006/relationships/customXml" Target="../ink/ink2497.xml"/><Relationship Id="rId486" Type="http://schemas.openxmlformats.org/officeDocument/2006/relationships/customXml" Target="../ink/ink2518.xml"/><Relationship Id="rId651" Type="http://schemas.openxmlformats.org/officeDocument/2006/relationships/image" Target="../media/image12320.png"/><Relationship Id="rId693" Type="http://schemas.openxmlformats.org/officeDocument/2006/relationships/image" Target="../media/image12530.png"/><Relationship Id="rId43" Type="http://schemas.openxmlformats.org/officeDocument/2006/relationships/customXml" Target="../ink/ink2292.xml"/><Relationship Id="rId139" Type="http://schemas.openxmlformats.org/officeDocument/2006/relationships/customXml" Target="../ink/ink2340.xml"/><Relationship Id="rId290" Type="http://schemas.openxmlformats.org/officeDocument/2006/relationships/image" Target="../media/image10550.png"/><Relationship Id="rId304" Type="http://schemas.openxmlformats.org/officeDocument/2006/relationships/image" Target="../media/image10620.png"/><Relationship Id="rId346" Type="http://schemas.openxmlformats.org/officeDocument/2006/relationships/customXml" Target="../ink/ink2446.xml"/><Relationship Id="rId388" Type="http://schemas.openxmlformats.org/officeDocument/2006/relationships/image" Target="../media/image11020.png"/><Relationship Id="rId511" Type="http://schemas.openxmlformats.org/officeDocument/2006/relationships/image" Target="../media/image11630.png"/><Relationship Id="rId553" Type="http://schemas.openxmlformats.org/officeDocument/2006/relationships/image" Target="../media/image11840.png"/><Relationship Id="rId609" Type="http://schemas.openxmlformats.org/officeDocument/2006/relationships/customXml" Target="../ink/ink2580.xml"/><Relationship Id="rId85" Type="http://schemas.openxmlformats.org/officeDocument/2006/relationships/customXml" Target="../ink/ink2313.xml"/><Relationship Id="rId150" Type="http://schemas.openxmlformats.org/officeDocument/2006/relationships/image" Target="../media/image9880.png"/><Relationship Id="rId192" Type="http://schemas.openxmlformats.org/officeDocument/2006/relationships/image" Target="../media/image10090.png"/><Relationship Id="rId206" Type="http://schemas.openxmlformats.org/officeDocument/2006/relationships/image" Target="../media/image4930.png"/><Relationship Id="rId413" Type="http://schemas.openxmlformats.org/officeDocument/2006/relationships/customXml" Target="../ink/ink2481.xml"/><Relationship Id="rId595" Type="http://schemas.openxmlformats.org/officeDocument/2006/relationships/customXml" Target="../ink/ink2573.xml"/><Relationship Id="rId248" Type="http://schemas.openxmlformats.org/officeDocument/2006/relationships/customXml" Target="../ink/ink2395.xml"/><Relationship Id="rId455" Type="http://schemas.openxmlformats.org/officeDocument/2006/relationships/image" Target="../media/image11350.png"/><Relationship Id="rId497" Type="http://schemas.openxmlformats.org/officeDocument/2006/relationships/image" Target="../media/image11560.png"/><Relationship Id="rId620" Type="http://schemas.openxmlformats.org/officeDocument/2006/relationships/image" Target="../media/image12170.png"/><Relationship Id="rId662" Type="http://schemas.openxmlformats.org/officeDocument/2006/relationships/customXml" Target="../ink/ink2607.xml"/><Relationship Id="rId12" Type="http://schemas.openxmlformats.org/officeDocument/2006/relationships/image" Target="../media/image9190.png"/><Relationship Id="rId108" Type="http://schemas.openxmlformats.org/officeDocument/2006/relationships/image" Target="../media/image9670.png"/><Relationship Id="rId315" Type="http://schemas.openxmlformats.org/officeDocument/2006/relationships/customXml" Target="../ink/ink2430.xml"/><Relationship Id="rId357" Type="http://schemas.openxmlformats.org/officeDocument/2006/relationships/image" Target="../media/image10880.png"/><Relationship Id="rId522" Type="http://schemas.openxmlformats.org/officeDocument/2006/relationships/customXml" Target="../ink/ink2536.xml"/><Relationship Id="rId54" Type="http://schemas.openxmlformats.org/officeDocument/2006/relationships/image" Target="../media/image9400.png"/><Relationship Id="rId96" Type="http://schemas.openxmlformats.org/officeDocument/2006/relationships/image" Target="../media/image9611.png"/><Relationship Id="rId161" Type="http://schemas.openxmlformats.org/officeDocument/2006/relationships/customXml" Target="../ink/ink2351.xml"/><Relationship Id="rId217" Type="http://schemas.openxmlformats.org/officeDocument/2006/relationships/customXml" Target="../ink/ink2379.xml"/><Relationship Id="rId399" Type="http://schemas.openxmlformats.org/officeDocument/2006/relationships/customXml" Target="../ink/ink2474.xml"/><Relationship Id="rId564" Type="http://schemas.openxmlformats.org/officeDocument/2006/relationships/customXml" Target="../ink/ink2557.xml"/><Relationship Id="rId259" Type="http://schemas.openxmlformats.org/officeDocument/2006/relationships/customXml" Target="../ink/ink2401.xml"/><Relationship Id="rId424" Type="http://schemas.openxmlformats.org/officeDocument/2006/relationships/image" Target="../media/image11200.png"/><Relationship Id="rId466" Type="http://schemas.openxmlformats.org/officeDocument/2006/relationships/customXml" Target="../ink/ink2508.xml"/><Relationship Id="rId631" Type="http://schemas.openxmlformats.org/officeDocument/2006/relationships/customXml" Target="../ink/ink2591.xml"/><Relationship Id="rId673" Type="http://schemas.openxmlformats.org/officeDocument/2006/relationships/image" Target="../media/image12430.png"/><Relationship Id="rId23" Type="http://schemas.openxmlformats.org/officeDocument/2006/relationships/customXml" Target="../ink/ink2282.xml"/><Relationship Id="rId119" Type="http://schemas.openxmlformats.org/officeDocument/2006/relationships/customXml" Target="../ink/ink2330.xml"/><Relationship Id="rId270" Type="http://schemas.openxmlformats.org/officeDocument/2006/relationships/customXml" Target="../ink/ink2407.xml"/><Relationship Id="rId326" Type="http://schemas.openxmlformats.org/officeDocument/2006/relationships/customXml" Target="../ink/ink2436.xml"/><Relationship Id="rId533" Type="http://schemas.openxmlformats.org/officeDocument/2006/relationships/image" Target="../media/image11740.png"/><Relationship Id="rId65" Type="http://schemas.openxmlformats.org/officeDocument/2006/relationships/customXml" Target="../ink/ink2303.xml"/><Relationship Id="rId130" Type="http://schemas.openxmlformats.org/officeDocument/2006/relationships/image" Target="../media/image9780.png"/><Relationship Id="rId368" Type="http://schemas.openxmlformats.org/officeDocument/2006/relationships/image" Target="../media/image10930.png"/><Relationship Id="rId575" Type="http://schemas.openxmlformats.org/officeDocument/2006/relationships/customXml" Target="../ink/ink2563.xml"/><Relationship Id="rId172" Type="http://schemas.openxmlformats.org/officeDocument/2006/relationships/image" Target="../media/image9990.png"/><Relationship Id="rId228" Type="http://schemas.openxmlformats.org/officeDocument/2006/relationships/image" Target="../media/image10260.png"/><Relationship Id="rId435" Type="http://schemas.openxmlformats.org/officeDocument/2006/relationships/customXml" Target="../ink/ink2492.xml"/><Relationship Id="rId477" Type="http://schemas.openxmlformats.org/officeDocument/2006/relationships/image" Target="../media/image11460.png"/><Relationship Id="rId600" Type="http://schemas.openxmlformats.org/officeDocument/2006/relationships/image" Target="../media/image12070.png"/><Relationship Id="rId642" Type="http://schemas.openxmlformats.org/officeDocument/2006/relationships/customXml" Target="../ink/ink2597.xml"/><Relationship Id="rId684" Type="http://schemas.openxmlformats.org/officeDocument/2006/relationships/customXml" Target="../ink/ink2618.xml"/><Relationship Id="rId281" Type="http://schemas.openxmlformats.org/officeDocument/2006/relationships/image" Target="../media/image10511.png"/><Relationship Id="rId337" Type="http://schemas.openxmlformats.org/officeDocument/2006/relationships/image" Target="../media/image10780.png"/><Relationship Id="rId502" Type="http://schemas.openxmlformats.org/officeDocument/2006/relationships/customXml" Target="../ink/ink2526.xml"/><Relationship Id="rId34" Type="http://schemas.openxmlformats.org/officeDocument/2006/relationships/image" Target="../media/image9300.png"/><Relationship Id="rId76" Type="http://schemas.openxmlformats.org/officeDocument/2006/relationships/image" Target="../media/image9511.png"/><Relationship Id="rId141" Type="http://schemas.openxmlformats.org/officeDocument/2006/relationships/customXml" Target="../ink/ink2341.xml"/><Relationship Id="rId379" Type="http://schemas.openxmlformats.org/officeDocument/2006/relationships/image" Target="../media/image10980.png"/><Relationship Id="rId544" Type="http://schemas.openxmlformats.org/officeDocument/2006/relationships/customXml" Target="../ink/ink2547.xml"/><Relationship Id="rId586" Type="http://schemas.openxmlformats.org/officeDocument/2006/relationships/image" Target="../media/image12000.png"/><Relationship Id="rId7" Type="http://schemas.openxmlformats.org/officeDocument/2006/relationships/customXml" Target="../ink/ink2274.xml"/><Relationship Id="rId183" Type="http://schemas.openxmlformats.org/officeDocument/2006/relationships/customXml" Target="../ink/ink2362.xml"/><Relationship Id="rId239" Type="http://schemas.openxmlformats.org/officeDocument/2006/relationships/image" Target="../media/image10311.png"/><Relationship Id="rId390" Type="http://schemas.openxmlformats.org/officeDocument/2006/relationships/image" Target="../media/image11030.png"/><Relationship Id="rId404" Type="http://schemas.openxmlformats.org/officeDocument/2006/relationships/image" Target="../media/image11101.png"/><Relationship Id="rId446" Type="http://schemas.openxmlformats.org/officeDocument/2006/relationships/customXml" Target="../ink/ink2498.xml"/><Relationship Id="rId611" Type="http://schemas.openxmlformats.org/officeDocument/2006/relationships/customXml" Target="../ink/ink2581.xml"/><Relationship Id="rId653" Type="http://schemas.openxmlformats.org/officeDocument/2006/relationships/image" Target="../media/image12330.png"/><Relationship Id="rId250" Type="http://schemas.openxmlformats.org/officeDocument/2006/relationships/customXml" Target="../ink/ink2396.xml"/><Relationship Id="rId292" Type="http://schemas.openxmlformats.org/officeDocument/2006/relationships/image" Target="../media/image10560.png"/><Relationship Id="rId306" Type="http://schemas.openxmlformats.org/officeDocument/2006/relationships/image" Target="../media/image10630.png"/><Relationship Id="rId488" Type="http://schemas.openxmlformats.org/officeDocument/2006/relationships/customXml" Target="../ink/ink2519.xml"/><Relationship Id="rId695" Type="http://schemas.openxmlformats.org/officeDocument/2006/relationships/image" Target="../media/image12540.png"/><Relationship Id="rId45" Type="http://schemas.openxmlformats.org/officeDocument/2006/relationships/customXml" Target="../ink/ink2293.xml"/><Relationship Id="rId87" Type="http://schemas.openxmlformats.org/officeDocument/2006/relationships/customXml" Target="../ink/ink2314.xml"/><Relationship Id="rId110" Type="http://schemas.openxmlformats.org/officeDocument/2006/relationships/image" Target="../media/image9680.png"/><Relationship Id="rId348" Type="http://schemas.openxmlformats.org/officeDocument/2006/relationships/customXml" Target="../ink/ink2447.xml"/><Relationship Id="rId513" Type="http://schemas.openxmlformats.org/officeDocument/2006/relationships/image" Target="../media/image11640.png"/><Relationship Id="rId555" Type="http://schemas.openxmlformats.org/officeDocument/2006/relationships/image" Target="../media/image11850.png"/><Relationship Id="rId597" Type="http://schemas.openxmlformats.org/officeDocument/2006/relationships/customXml" Target="../ink/ink2574.xml"/><Relationship Id="rId152" Type="http://schemas.openxmlformats.org/officeDocument/2006/relationships/image" Target="../media/image9890.png"/><Relationship Id="rId194" Type="http://schemas.openxmlformats.org/officeDocument/2006/relationships/image" Target="../media/image10101.png"/><Relationship Id="rId208" Type="http://schemas.openxmlformats.org/officeDocument/2006/relationships/image" Target="../media/image10160.png"/><Relationship Id="rId415" Type="http://schemas.openxmlformats.org/officeDocument/2006/relationships/customXml" Target="../ink/ink2482.xml"/><Relationship Id="rId457" Type="http://schemas.openxmlformats.org/officeDocument/2006/relationships/image" Target="../media/image11360.png"/><Relationship Id="rId622" Type="http://schemas.openxmlformats.org/officeDocument/2006/relationships/image" Target="../media/image12180.png"/><Relationship Id="rId261" Type="http://schemas.openxmlformats.org/officeDocument/2006/relationships/image" Target="../media/image10411.png"/><Relationship Id="rId499" Type="http://schemas.openxmlformats.org/officeDocument/2006/relationships/image" Target="../media/image11570.png"/><Relationship Id="rId664" Type="http://schemas.openxmlformats.org/officeDocument/2006/relationships/customXml" Target="../ink/ink2608.xml"/><Relationship Id="rId14" Type="http://schemas.openxmlformats.org/officeDocument/2006/relationships/image" Target="../media/image9200.png"/><Relationship Id="rId56" Type="http://schemas.openxmlformats.org/officeDocument/2006/relationships/image" Target="../media/image9411.png"/><Relationship Id="rId317" Type="http://schemas.openxmlformats.org/officeDocument/2006/relationships/customXml" Target="../ink/ink2431.xml"/><Relationship Id="rId359" Type="http://schemas.openxmlformats.org/officeDocument/2006/relationships/customXml" Target="../ink/ink2453.xml"/><Relationship Id="rId524" Type="http://schemas.openxmlformats.org/officeDocument/2006/relationships/customXml" Target="../ink/ink2537.xml"/><Relationship Id="rId566" Type="http://schemas.openxmlformats.org/officeDocument/2006/relationships/image" Target="../media/image11900.png"/><Relationship Id="rId98" Type="http://schemas.openxmlformats.org/officeDocument/2006/relationships/image" Target="../media/image9620.png"/><Relationship Id="rId121" Type="http://schemas.openxmlformats.org/officeDocument/2006/relationships/customXml" Target="../ink/ink2331.xml"/><Relationship Id="rId163" Type="http://schemas.openxmlformats.org/officeDocument/2006/relationships/customXml" Target="../ink/ink2352.xml"/><Relationship Id="rId219" Type="http://schemas.openxmlformats.org/officeDocument/2006/relationships/customXml" Target="../ink/ink2380.xml"/><Relationship Id="rId370" Type="http://schemas.openxmlformats.org/officeDocument/2006/relationships/customXml" Target="../ink/ink2459.xml"/><Relationship Id="rId426" Type="http://schemas.openxmlformats.org/officeDocument/2006/relationships/image" Target="../media/image11211.png"/><Relationship Id="rId633" Type="http://schemas.openxmlformats.org/officeDocument/2006/relationships/customXml" Target="../ink/ink2592.xml"/><Relationship Id="rId230" Type="http://schemas.openxmlformats.org/officeDocument/2006/relationships/image" Target="../media/image10270.png"/><Relationship Id="rId468" Type="http://schemas.openxmlformats.org/officeDocument/2006/relationships/customXml" Target="../ink/ink2509.xml"/><Relationship Id="rId675" Type="http://schemas.openxmlformats.org/officeDocument/2006/relationships/image" Target="../media/image12440.png"/><Relationship Id="rId25" Type="http://schemas.openxmlformats.org/officeDocument/2006/relationships/customXml" Target="../ink/ink2283.xml"/><Relationship Id="rId67" Type="http://schemas.openxmlformats.org/officeDocument/2006/relationships/customXml" Target="../ink/ink2304.xml"/><Relationship Id="rId272" Type="http://schemas.openxmlformats.org/officeDocument/2006/relationships/customXml" Target="../ink/ink2408.xml"/><Relationship Id="rId328" Type="http://schemas.openxmlformats.org/officeDocument/2006/relationships/customXml" Target="../ink/ink2437.xml"/><Relationship Id="rId535" Type="http://schemas.openxmlformats.org/officeDocument/2006/relationships/image" Target="../media/image11750.png"/><Relationship Id="rId577" Type="http://schemas.openxmlformats.org/officeDocument/2006/relationships/customXml" Target="../ink/ink2564.xml"/><Relationship Id="rId700" Type="http://schemas.openxmlformats.org/officeDocument/2006/relationships/customXml" Target="../ink/ink2626.xml"/><Relationship Id="rId132" Type="http://schemas.openxmlformats.org/officeDocument/2006/relationships/image" Target="../media/image9790.png"/><Relationship Id="rId174" Type="http://schemas.openxmlformats.org/officeDocument/2006/relationships/image" Target="../media/image10000.png"/><Relationship Id="rId381" Type="http://schemas.openxmlformats.org/officeDocument/2006/relationships/customXml" Target="../ink/ink2465.xml"/><Relationship Id="rId602" Type="http://schemas.openxmlformats.org/officeDocument/2006/relationships/image" Target="../media/image12080.png"/><Relationship Id="rId241" Type="http://schemas.openxmlformats.org/officeDocument/2006/relationships/image" Target="../media/image10320.png"/><Relationship Id="rId437" Type="http://schemas.openxmlformats.org/officeDocument/2006/relationships/customXml" Target="../ink/ink2493.xml"/><Relationship Id="rId479" Type="http://schemas.openxmlformats.org/officeDocument/2006/relationships/image" Target="../media/image11470.png"/><Relationship Id="rId644" Type="http://schemas.openxmlformats.org/officeDocument/2006/relationships/customXml" Target="../ink/ink2598.xml"/><Relationship Id="rId686" Type="http://schemas.openxmlformats.org/officeDocument/2006/relationships/customXml" Target="../ink/ink2619.xml"/><Relationship Id="rId36" Type="http://schemas.openxmlformats.org/officeDocument/2006/relationships/image" Target="../media/image9311.png"/><Relationship Id="rId283" Type="http://schemas.openxmlformats.org/officeDocument/2006/relationships/customXml" Target="../ink/ink2414.xml"/><Relationship Id="rId339" Type="http://schemas.openxmlformats.org/officeDocument/2006/relationships/image" Target="../media/image10790.png"/><Relationship Id="rId490" Type="http://schemas.openxmlformats.org/officeDocument/2006/relationships/customXml" Target="../ink/ink2520.xml"/><Relationship Id="rId504" Type="http://schemas.openxmlformats.org/officeDocument/2006/relationships/customXml" Target="../ink/ink2527.xml"/><Relationship Id="rId546" Type="http://schemas.openxmlformats.org/officeDocument/2006/relationships/customXml" Target="../ink/ink2548.xml"/><Relationship Id="rId78" Type="http://schemas.openxmlformats.org/officeDocument/2006/relationships/image" Target="../media/image9520.png"/><Relationship Id="rId101" Type="http://schemas.openxmlformats.org/officeDocument/2006/relationships/customXml" Target="../ink/ink2321.xml"/><Relationship Id="rId143" Type="http://schemas.openxmlformats.org/officeDocument/2006/relationships/customXml" Target="../ink/ink2342.xml"/><Relationship Id="rId185" Type="http://schemas.openxmlformats.org/officeDocument/2006/relationships/customXml" Target="../ink/ink2363.xml"/><Relationship Id="rId350" Type="http://schemas.openxmlformats.org/officeDocument/2006/relationships/customXml" Target="../ink/ink2448.xml"/><Relationship Id="rId406" Type="http://schemas.openxmlformats.org/officeDocument/2006/relationships/image" Target="../media/image11111.png"/><Relationship Id="rId588" Type="http://schemas.openxmlformats.org/officeDocument/2006/relationships/image" Target="../media/image12010.png"/><Relationship Id="rId9" Type="http://schemas.openxmlformats.org/officeDocument/2006/relationships/customXml" Target="../ink/ink2275.xml"/><Relationship Id="rId210" Type="http://schemas.openxmlformats.org/officeDocument/2006/relationships/image" Target="../media/image10170.png"/><Relationship Id="rId392" Type="http://schemas.openxmlformats.org/officeDocument/2006/relationships/image" Target="../media/image11040.png"/><Relationship Id="rId448" Type="http://schemas.openxmlformats.org/officeDocument/2006/relationships/customXml" Target="../ink/ink2499.xml"/><Relationship Id="rId613" Type="http://schemas.openxmlformats.org/officeDocument/2006/relationships/customXml" Target="../ink/ink2582.xml"/><Relationship Id="rId655" Type="http://schemas.openxmlformats.org/officeDocument/2006/relationships/image" Target="../media/image12340.png"/><Relationship Id="rId697" Type="http://schemas.openxmlformats.org/officeDocument/2006/relationships/image" Target="../media/image12550.png"/><Relationship Id="rId252" Type="http://schemas.openxmlformats.org/officeDocument/2006/relationships/customXml" Target="../ink/ink2397.xml"/><Relationship Id="rId294" Type="http://schemas.openxmlformats.org/officeDocument/2006/relationships/image" Target="../media/image10570.png"/><Relationship Id="rId308" Type="http://schemas.openxmlformats.org/officeDocument/2006/relationships/image" Target="../media/image10640.png"/><Relationship Id="rId515" Type="http://schemas.openxmlformats.org/officeDocument/2006/relationships/image" Target="../media/image11650.png"/><Relationship Id="rId47" Type="http://schemas.openxmlformats.org/officeDocument/2006/relationships/customXml" Target="../ink/ink2294.xml"/><Relationship Id="rId89" Type="http://schemas.openxmlformats.org/officeDocument/2006/relationships/customXml" Target="../ink/ink2315.xml"/><Relationship Id="rId112" Type="http://schemas.openxmlformats.org/officeDocument/2006/relationships/image" Target="../media/image9690.png"/><Relationship Id="rId154" Type="http://schemas.openxmlformats.org/officeDocument/2006/relationships/image" Target="../media/image9900.png"/><Relationship Id="rId361" Type="http://schemas.openxmlformats.org/officeDocument/2006/relationships/customXml" Target="../ink/ink2454.xml"/><Relationship Id="rId557" Type="http://schemas.openxmlformats.org/officeDocument/2006/relationships/image" Target="../media/image11860.png"/><Relationship Id="rId599" Type="http://schemas.openxmlformats.org/officeDocument/2006/relationships/customXml" Target="../ink/ink2575.xml"/><Relationship Id="rId196" Type="http://schemas.openxmlformats.org/officeDocument/2006/relationships/image" Target="../media/image10111.png"/><Relationship Id="rId417" Type="http://schemas.openxmlformats.org/officeDocument/2006/relationships/customXml" Target="../ink/ink2483.xml"/><Relationship Id="rId459" Type="http://schemas.openxmlformats.org/officeDocument/2006/relationships/image" Target="../media/image11370.png"/><Relationship Id="rId624" Type="http://schemas.openxmlformats.org/officeDocument/2006/relationships/image" Target="../media/image12190.png"/><Relationship Id="rId666" Type="http://schemas.openxmlformats.org/officeDocument/2006/relationships/customXml" Target="../ink/ink2609.xml"/><Relationship Id="rId16" Type="http://schemas.openxmlformats.org/officeDocument/2006/relationships/image" Target="../media/image9211.png"/><Relationship Id="rId221" Type="http://schemas.openxmlformats.org/officeDocument/2006/relationships/customXml" Target="../ink/ink2381.xml"/><Relationship Id="rId263" Type="http://schemas.openxmlformats.org/officeDocument/2006/relationships/image" Target="../media/image10420.png"/><Relationship Id="rId319" Type="http://schemas.openxmlformats.org/officeDocument/2006/relationships/customXml" Target="../ink/ink2432.xml"/><Relationship Id="rId470" Type="http://schemas.openxmlformats.org/officeDocument/2006/relationships/customXml" Target="../ink/ink2510.xml"/><Relationship Id="rId526" Type="http://schemas.openxmlformats.org/officeDocument/2006/relationships/customXml" Target="../ink/ink2538.xml"/><Relationship Id="rId58" Type="http://schemas.openxmlformats.org/officeDocument/2006/relationships/image" Target="../media/image9420.png"/><Relationship Id="rId123" Type="http://schemas.openxmlformats.org/officeDocument/2006/relationships/customXml" Target="../ink/ink2332.xml"/><Relationship Id="rId330" Type="http://schemas.openxmlformats.org/officeDocument/2006/relationships/customXml" Target="../ink/ink2438.xml"/><Relationship Id="rId568" Type="http://schemas.openxmlformats.org/officeDocument/2006/relationships/image" Target="../media/image11911.png"/><Relationship Id="rId165" Type="http://schemas.openxmlformats.org/officeDocument/2006/relationships/customXml" Target="../ink/ink2353.xml"/><Relationship Id="rId372" Type="http://schemas.openxmlformats.org/officeDocument/2006/relationships/customXml" Target="../ink/ink2460.xml"/><Relationship Id="rId428" Type="http://schemas.openxmlformats.org/officeDocument/2006/relationships/image" Target="../media/image11220.png"/><Relationship Id="rId635" Type="http://schemas.openxmlformats.org/officeDocument/2006/relationships/customXml" Target="../ink/ink2593.xml"/><Relationship Id="rId677" Type="http://schemas.openxmlformats.org/officeDocument/2006/relationships/image" Target="../media/image12450.png"/><Relationship Id="rId232" Type="http://schemas.openxmlformats.org/officeDocument/2006/relationships/customXml" Target="../ink/ink2387.xml"/><Relationship Id="rId274" Type="http://schemas.openxmlformats.org/officeDocument/2006/relationships/customXml" Target="../ink/ink2409.xml"/><Relationship Id="rId481" Type="http://schemas.openxmlformats.org/officeDocument/2006/relationships/image" Target="../media/image11480.png"/><Relationship Id="rId702" Type="http://schemas.openxmlformats.org/officeDocument/2006/relationships/customXml" Target="../ink/ink2627.xml"/><Relationship Id="rId27" Type="http://schemas.openxmlformats.org/officeDocument/2006/relationships/customXml" Target="../ink/ink2284.xml"/><Relationship Id="rId69" Type="http://schemas.openxmlformats.org/officeDocument/2006/relationships/customXml" Target="../ink/ink2305.xml"/><Relationship Id="rId134" Type="http://schemas.openxmlformats.org/officeDocument/2006/relationships/image" Target="../media/image9800.png"/><Relationship Id="rId537" Type="http://schemas.openxmlformats.org/officeDocument/2006/relationships/image" Target="../media/image11760.png"/><Relationship Id="rId579" Type="http://schemas.openxmlformats.org/officeDocument/2006/relationships/customXml" Target="../ink/ink2565.xml"/><Relationship Id="rId80" Type="http://schemas.openxmlformats.org/officeDocument/2006/relationships/image" Target="../media/image9530.png"/><Relationship Id="rId176" Type="http://schemas.openxmlformats.org/officeDocument/2006/relationships/image" Target="../media/image10011.png"/><Relationship Id="rId341" Type="http://schemas.openxmlformats.org/officeDocument/2006/relationships/image" Target="../media/image10800.png"/><Relationship Id="rId383" Type="http://schemas.openxmlformats.org/officeDocument/2006/relationships/customXml" Target="../ink/ink2466.xml"/><Relationship Id="rId439" Type="http://schemas.openxmlformats.org/officeDocument/2006/relationships/image" Target="../media/image11270.png"/><Relationship Id="rId590" Type="http://schemas.openxmlformats.org/officeDocument/2006/relationships/image" Target="../media/image12020.png"/><Relationship Id="rId604" Type="http://schemas.openxmlformats.org/officeDocument/2006/relationships/image" Target="../media/image12090.png"/><Relationship Id="rId646" Type="http://schemas.openxmlformats.org/officeDocument/2006/relationships/customXml" Target="../ink/ink2599.xml"/><Relationship Id="rId201" Type="http://schemas.openxmlformats.org/officeDocument/2006/relationships/customXml" Target="../ink/ink2371.xml"/><Relationship Id="rId243" Type="http://schemas.openxmlformats.org/officeDocument/2006/relationships/image" Target="../media/image10330.png"/><Relationship Id="rId285" Type="http://schemas.openxmlformats.org/officeDocument/2006/relationships/customXml" Target="../ink/ink2415.xml"/><Relationship Id="rId450" Type="http://schemas.openxmlformats.org/officeDocument/2006/relationships/customXml" Target="../ink/ink2500.xml"/><Relationship Id="rId506" Type="http://schemas.openxmlformats.org/officeDocument/2006/relationships/customXml" Target="../ink/ink2528.xml"/><Relationship Id="rId688" Type="http://schemas.openxmlformats.org/officeDocument/2006/relationships/customXml" Target="../ink/ink2620.xml"/><Relationship Id="rId38" Type="http://schemas.openxmlformats.org/officeDocument/2006/relationships/image" Target="../media/image9320.png"/><Relationship Id="rId103" Type="http://schemas.openxmlformats.org/officeDocument/2006/relationships/customXml" Target="../ink/ink2322.xml"/><Relationship Id="rId310" Type="http://schemas.openxmlformats.org/officeDocument/2006/relationships/image" Target="../media/image10650.png"/><Relationship Id="rId492" Type="http://schemas.openxmlformats.org/officeDocument/2006/relationships/customXml" Target="../ink/ink2521.xml"/><Relationship Id="rId548" Type="http://schemas.openxmlformats.org/officeDocument/2006/relationships/customXml" Target="../ink/ink2549.xml"/><Relationship Id="rId91" Type="http://schemas.openxmlformats.org/officeDocument/2006/relationships/customXml" Target="../ink/ink2316.xml"/><Relationship Id="rId145" Type="http://schemas.openxmlformats.org/officeDocument/2006/relationships/customXml" Target="../ink/ink2343.xml"/><Relationship Id="rId187" Type="http://schemas.openxmlformats.org/officeDocument/2006/relationships/customXml" Target="../ink/ink2364.xml"/><Relationship Id="rId352" Type="http://schemas.openxmlformats.org/officeDocument/2006/relationships/customXml" Target="../ink/ink2449.xml"/><Relationship Id="rId394" Type="http://schemas.openxmlformats.org/officeDocument/2006/relationships/image" Target="../media/image11050.png"/><Relationship Id="rId408" Type="http://schemas.openxmlformats.org/officeDocument/2006/relationships/image" Target="../media/image11120.png"/><Relationship Id="rId615" Type="http://schemas.openxmlformats.org/officeDocument/2006/relationships/customXml" Target="../ink/ink2583.xml"/><Relationship Id="rId212" Type="http://schemas.openxmlformats.org/officeDocument/2006/relationships/image" Target="../media/image10180.png"/><Relationship Id="rId254" Type="http://schemas.openxmlformats.org/officeDocument/2006/relationships/customXml" Target="../ink/ink2398.xml"/><Relationship Id="rId657" Type="http://schemas.openxmlformats.org/officeDocument/2006/relationships/image" Target="../media/image12350.png"/><Relationship Id="rId699" Type="http://schemas.openxmlformats.org/officeDocument/2006/relationships/image" Target="../media/image12560.png"/><Relationship Id="rId49" Type="http://schemas.openxmlformats.org/officeDocument/2006/relationships/customXml" Target="../ink/ink2295.xml"/><Relationship Id="rId114" Type="http://schemas.openxmlformats.org/officeDocument/2006/relationships/image" Target="../media/image9700.png"/><Relationship Id="rId296" Type="http://schemas.openxmlformats.org/officeDocument/2006/relationships/image" Target="../media/image10580.png"/><Relationship Id="rId461" Type="http://schemas.openxmlformats.org/officeDocument/2006/relationships/image" Target="../media/image11380.png"/><Relationship Id="rId517" Type="http://schemas.openxmlformats.org/officeDocument/2006/relationships/image" Target="../media/image11660.png"/><Relationship Id="rId559" Type="http://schemas.openxmlformats.org/officeDocument/2006/relationships/image" Target="../media/image11870.png"/><Relationship Id="rId60" Type="http://schemas.openxmlformats.org/officeDocument/2006/relationships/image" Target="../media/image9430.png"/><Relationship Id="rId156" Type="http://schemas.openxmlformats.org/officeDocument/2006/relationships/image" Target="../media/image9911.png"/><Relationship Id="rId198" Type="http://schemas.openxmlformats.org/officeDocument/2006/relationships/image" Target="../media/image10120.png"/><Relationship Id="rId321" Type="http://schemas.openxmlformats.org/officeDocument/2006/relationships/image" Target="../media/image10700.png"/><Relationship Id="rId363" Type="http://schemas.openxmlformats.org/officeDocument/2006/relationships/customXml" Target="../ink/ink2455.xml"/><Relationship Id="rId419" Type="http://schemas.openxmlformats.org/officeDocument/2006/relationships/customXml" Target="../ink/ink2484.xml"/><Relationship Id="rId570" Type="http://schemas.openxmlformats.org/officeDocument/2006/relationships/image" Target="../media/image11920.png"/><Relationship Id="rId626" Type="http://schemas.openxmlformats.org/officeDocument/2006/relationships/image" Target="../media/image12200.png"/><Relationship Id="rId223" Type="http://schemas.openxmlformats.org/officeDocument/2006/relationships/customXml" Target="../ink/ink2382.xml"/><Relationship Id="rId430" Type="http://schemas.openxmlformats.org/officeDocument/2006/relationships/image" Target="../media/image11230.png"/><Relationship Id="rId668" Type="http://schemas.openxmlformats.org/officeDocument/2006/relationships/customXml" Target="../ink/ink2610.xml"/><Relationship Id="rId18" Type="http://schemas.openxmlformats.org/officeDocument/2006/relationships/image" Target="../media/image9220.png"/><Relationship Id="rId265" Type="http://schemas.openxmlformats.org/officeDocument/2006/relationships/image" Target="../media/image10430.png"/><Relationship Id="rId472" Type="http://schemas.openxmlformats.org/officeDocument/2006/relationships/customXml" Target="../ink/ink2511.xml"/><Relationship Id="rId528" Type="http://schemas.openxmlformats.org/officeDocument/2006/relationships/customXml" Target="../ink/ink2539.xml"/><Relationship Id="rId125" Type="http://schemas.openxmlformats.org/officeDocument/2006/relationships/customXml" Target="../ink/ink2333.xml"/><Relationship Id="rId167" Type="http://schemas.openxmlformats.org/officeDocument/2006/relationships/customXml" Target="../ink/ink2354.xml"/><Relationship Id="rId332" Type="http://schemas.openxmlformats.org/officeDocument/2006/relationships/customXml" Target="../ink/ink2439.xml"/><Relationship Id="rId374" Type="http://schemas.openxmlformats.org/officeDocument/2006/relationships/customXml" Target="../ink/ink2461.xml"/><Relationship Id="rId581" Type="http://schemas.openxmlformats.org/officeDocument/2006/relationships/customXml" Target="../ink/ink2566.xml"/><Relationship Id="rId71" Type="http://schemas.openxmlformats.org/officeDocument/2006/relationships/customXml" Target="../ink/ink2306.xml"/><Relationship Id="rId234" Type="http://schemas.openxmlformats.org/officeDocument/2006/relationships/customXml" Target="../ink/ink2388.xml"/><Relationship Id="rId637" Type="http://schemas.openxmlformats.org/officeDocument/2006/relationships/customXml" Target="../ink/ink2594.xml"/><Relationship Id="rId679" Type="http://schemas.openxmlformats.org/officeDocument/2006/relationships/image" Target="../media/image12460.png"/><Relationship Id="rId2" Type="http://schemas.openxmlformats.org/officeDocument/2006/relationships/image" Target="../media/image1332.jpeg"/><Relationship Id="rId29" Type="http://schemas.openxmlformats.org/officeDocument/2006/relationships/customXml" Target="../ink/ink2285.xml"/><Relationship Id="rId276" Type="http://schemas.openxmlformats.org/officeDocument/2006/relationships/customXml" Target="../ink/ink2410.xml"/><Relationship Id="rId441" Type="http://schemas.openxmlformats.org/officeDocument/2006/relationships/image" Target="../media/image11280.png"/><Relationship Id="rId483" Type="http://schemas.openxmlformats.org/officeDocument/2006/relationships/image" Target="../media/image11490.png"/><Relationship Id="rId539" Type="http://schemas.openxmlformats.org/officeDocument/2006/relationships/image" Target="../media/image11770.png"/><Relationship Id="rId690" Type="http://schemas.openxmlformats.org/officeDocument/2006/relationships/customXml" Target="../ink/ink2621.xml"/><Relationship Id="rId40" Type="http://schemas.openxmlformats.org/officeDocument/2006/relationships/image" Target="../media/image9330.png"/><Relationship Id="rId136" Type="http://schemas.openxmlformats.org/officeDocument/2006/relationships/image" Target="../media/image9811.png"/><Relationship Id="rId178" Type="http://schemas.openxmlformats.org/officeDocument/2006/relationships/image" Target="../media/image10020.png"/><Relationship Id="rId301" Type="http://schemas.openxmlformats.org/officeDocument/2006/relationships/customXml" Target="../ink/ink2423.xml"/><Relationship Id="rId343" Type="http://schemas.openxmlformats.org/officeDocument/2006/relationships/image" Target="../media/image10811.png"/><Relationship Id="rId550" Type="http://schemas.openxmlformats.org/officeDocument/2006/relationships/customXml" Target="../ink/ink2550.xml"/><Relationship Id="rId61" Type="http://schemas.openxmlformats.org/officeDocument/2006/relationships/customXml" Target="../ink/ink2301.xml"/><Relationship Id="rId82" Type="http://schemas.openxmlformats.org/officeDocument/2006/relationships/image" Target="../media/image9540.png"/><Relationship Id="rId199" Type="http://schemas.openxmlformats.org/officeDocument/2006/relationships/customXml" Target="../ink/ink2370.xml"/><Relationship Id="rId203" Type="http://schemas.openxmlformats.org/officeDocument/2006/relationships/customXml" Target="../ink/ink2372.xml"/><Relationship Id="rId385" Type="http://schemas.openxmlformats.org/officeDocument/2006/relationships/customXml" Target="../ink/ink2467.xml"/><Relationship Id="rId571" Type="http://schemas.openxmlformats.org/officeDocument/2006/relationships/customXml" Target="../ink/ink2561.xml"/><Relationship Id="rId592" Type="http://schemas.openxmlformats.org/officeDocument/2006/relationships/image" Target="../media/image12030.png"/><Relationship Id="rId606" Type="http://schemas.openxmlformats.org/officeDocument/2006/relationships/image" Target="../media/image12101.png"/><Relationship Id="rId627" Type="http://schemas.openxmlformats.org/officeDocument/2006/relationships/customXml" Target="../ink/ink2589.xml"/><Relationship Id="rId648" Type="http://schemas.openxmlformats.org/officeDocument/2006/relationships/customXml" Target="../ink/ink2600.xml"/><Relationship Id="rId669" Type="http://schemas.openxmlformats.org/officeDocument/2006/relationships/image" Target="../media/image12410.png"/><Relationship Id="rId19" Type="http://schemas.openxmlformats.org/officeDocument/2006/relationships/customXml" Target="../ink/ink2280.xml"/><Relationship Id="rId224" Type="http://schemas.openxmlformats.org/officeDocument/2006/relationships/image" Target="../media/image10240.png"/><Relationship Id="rId245" Type="http://schemas.openxmlformats.org/officeDocument/2006/relationships/image" Target="../media/image10340.png"/><Relationship Id="rId266" Type="http://schemas.openxmlformats.org/officeDocument/2006/relationships/customXml" Target="../ink/ink2405.xml"/><Relationship Id="rId287" Type="http://schemas.openxmlformats.org/officeDocument/2006/relationships/customXml" Target="../ink/ink2416.xml"/><Relationship Id="rId410" Type="http://schemas.openxmlformats.org/officeDocument/2006/relationships/image" Target="../media/image11130.png"/><Relationship Id="rId431" Type="http://schemas.openxmlformats.org/officeDocument/2006/relationships/customXml" Target="../ink/ink2490.xml"/><Relationship Id="rId452" Type="http://schemas.openxmlformats.org/officeDocument/2006/relationships/customXml" Target="../ink/ink2501.xml"/><Relationship Id="rId473" Type="http://schemas.openxmlformats.org/officeDocument/2006/relationships/image" Target="../media/image11440.png"/><Relationship Id="rId494" Type="http://schemas.openxmlformats.org/officeDocument/2006/relationships/customXml" Target="../ink/ink2522.xml"/><Relationship Id="rId508" Type="http://schemas.openxmlformats.org/officeDocument/2006/relationships/customXml" Target="../ink/ink2529.xml"/><Relationship Id="rId529" Type="http://schemas.openxmlformats.org/officeDocument/2006/relationships/image" Target="../media/image11720.png"/><Relationship Id="rId680" Type="http://schemas.openxmlformats.org/officeDocument/2006/relationships/customXml" Target="../ink/ink2616.xml"/><Relationship Id="rId30" Type="http://schemas.openxmlformats.org/officeDocument/2006/relationships/image" Target="../media/image9280.png"/><Relationship Id="rId105" Type="http://schemas.openxmlformats.org/officeDocument/2006/relationships/customXml" Target="../ink/ink2323.xml"/><Relationship Id="rId126" Type="http://schemas.openxmlformats.org/officeDocument/2006/relationships/image" Target="../media/image9760.png"/><Relationship Id="rId147" Type="http://schemas.openxmlformats.org/officeDocument/2006/relationships/customXml" Target="../ink/ink2344.xml"/><Relationship Id="rId168" Type="http://schemas.openxmlformats.org/officeDocument/2006/relationships/image" Target="../media/image9970.png"/><Relationship Id="rId312" Type="http://schemas.openxmlformats.org/officeDocument/2006/relationships/image" Target="../media/image10660.png"/><Relationship Id="rId333" Type="http://schemas.openxmlformats.org/officeDocument/2006/relationships/image" Target="../media/image10760.png"/><Relationship Id="rId354" Type="http://schemas.openxmlformats.org/officeDocument/2006/relationships/customXml" Target="../ink/ink2450.xml"/><Relationship Id="rId540" Type="http://schemas.openxmlformats.org/officeDocument/2006/relationships/customXml" Target="../ink/ink2545.xml"/><Relationship Id="rId51" Type="http://schemas.openxmlformats.org/officeDocument/2006/relationships/customXml" Target="../ink/ink2296.xml"/><Relationship Id="rId72" Type="http://schemas.openxmlformats.org/officeDocument/2006/relationships/image" Target="../media/image9490.png"/><Relationship Id="rId93" Type="http://schemas.openxmlformats.org/officeDocument/2006/relationships/customXml" Target="../ink/ink2317.xml"/><Relationship Id="rId189" Type="http://schemas.openxmlformats.org/officeDocument/2006/relationships/customXml" Target="../ink/ink2365.xml"/><Relationship Id="rId375" Type="http://schemas.openxmlformats.org/officeDocument/2006/relationships/image" Target="../media/image10960.png"/><Relationship Id="rId396" Type="http://schemas.openxmlformats.org/officeDocument/2006/relationships/image" Target="../media/image11060.png"/><Relationship Id="rId561" Type="http://schemas.openxmlformats.org/officeDocument/2006/relationships/image" Target="../media/image11880.png"/><Relationship Id="rId582" Type="http://schemas.openxmlformats.org/officeDocument/2006/relationships/image" Target="../media/image11980.png"/><Relationship Id="rId617" Type="http://schemas.openxmlformats.org/officeDocument/2006/relationships/customXml" Target="../ink/ink2584.xml"/><Relationship Id="rId638" Type="http://schemas.openxmlformats.org/officeDocument/2006/relationships/image" Target="../media/image12260.png"/><Relationship Id="rId659" Type="http://schemas.openxmlformats.org/officeDocument/2006/relationships/image" Target="../media/image12360.png"/><Relationship Id="rId3" Type="http://schemas.openxmlformats.org/officeDocument/2006/relationships/customXml" Target="../ink/ink2272.xml"/><Relationship Id="rId214" Type="http://schemas.openxmlformats.org/officeDocument/2006/relationships/image" Target="../media/image10190.png"/><Relationship Id="rId235" Type="http://schemas.openxmlformats.org/officeDocument/2006/relationships/image" Target="../media/image10290.png"/><Relationship Id="rId256" Type="http://schemas.openxmlformats.org/officeDocument/2006/relationships/customXml" Target="../ink/ink2399.xml"/><Relationship Id="rId277" Type="http://schemas.openxmlformats.org/officeDocument/2006/relationships/image" Target="../media/image10490.png"/><Relationship Id="rId298" Type="http://schemas.openxmlformats.org/officeDocument/2006/relationships/image" Target="../media/image10590.png"/><Relationship Id="rId400" Type="http://schemas.openxmlformats.org/officeDocument/2006/relationships/image" Target="../media/image11080.png"/><Relationship Id="rId421" Type="http://schemas.openxmlformats.org/officeDocument/2006/relationships/customXml" Target="../ink/ink2485.xml"/><Relationship Id="rId442" Type="http://schemas.openxmlformats.org/officeDocument/2006/relationships/customXml" Target="../ink/ink2496.xml"/><Relationship Id="rId463" Type="http://schemas.openxmlformats.org/officeDocument/2006/relationships/image" Target="../media/image11390.png"/><Relationship Id="rId484" Type="http://schemas.openxmlformats.org/officeDocument/2006/relationships/customXml" Target="../ink/ink2517.xml"/><Relationship Id="rId519" Type="http://schemas.openxmlformats.org/officeDocument/2006/relationships/image" Target="../media/image11670.png"/><Relationship Id="rId670" Type="http://schemas.openxmlformats.org/officeDocument/2006/relationships/customXml" Target="../ink/ink2611.xml"/><Relationship Id="rId116" Type="http://schemas.openxmlformats.org/officeDocument/2006/relationships/image" Target="../media/image9711.png"/><Relationship Id="rId137" Type="http://schemas.openxmlformats.org/officeDocument/2006/relationships/customXml" Target="../ink/ink2339.xml"/><Relationship Id="rId158" Type="http://schemas.openxmlformats.org/officeDocument/2006/relationships/image" Target="../media/image9920.png"/><Relationship Id="rId302" Type="http://schemas.openxmlformats.org/officeDocument/2006/relationships/image" Target="../media/image10611.png"/><Relationship Id="rId323" Type="http://schemas.openxmlformats.org/officeDocument/2006/relationships/image" Target="../media/image10711.png"/><Relationship Id="rId344" Type="http://schemas.openxmlformats.org/officeDocument/2006/relationships/customXml" Target="../ink/ink2445.xml"/><Relationship Id="rId530" Type="http://schemas.openxmlformats.org/officeDocument/2006/relationships/customXml" Target="../ink/ink2540.xml"/><Relationship Id="rId691" Type="http://schemas.openxmlformats.org/officeDocument/2006/relationships/image" Target="../media/image12520.png"/><Relationship Id="rId20" Type="http://schemas.openxmlformats.org/officeDocument/2006/relationships/image" Target="../media/image9230.png"/><Relationship Id="rId41" Type="http://schemas.openxmlformats.org/officeDocument/2006/relationships/customXml" Target="../ink/ink2291.xml"/><Relationship Id="rId62" Type="http://schemas.openxmlformats.org/officeDocument/2006/relationships/image" Target="../media/image9440.png"/><Relationship Id="rId83" Type="http://schemas.openxmlformats.org/officeDocument/2006/relationships/customXml" Target="../ink/ink2312.xml"/><Relationship Id="rId179" Type="http://schemas.openxmlformats.org/officeDocument/2006/relationships/customXml" Target="../ink/ink2360.xml"/><Relationship Id="rId365" Type="http://schemas.openxmlformats.org/officeDocument/2006/relationships/customXml" Target="../ink/ink2456.xml"/><Relationship Id="rId386" Type="http://schemas.openxmlformats.org/officeDocument/2006/relationships/image" Target="../media/image11011.png"/><Relationship Id="rId551" Type="http://schemas.openxmlformats.org/officeDocument/2006/relationships/image" Target="../media/image11830.png"/><Relationship Id="rId572" Type="http://schemas.openxmlformats.org/officeDocument/2006/relationships/image" Target="../media/image11930.png"/><Relationship Id="rId593" Type="http://schemas.openxmlformats.org/officeDocument/2006/relationships/customXml" Target="../ink/ink2572.xml"/><Relationship Id="rId607" Type="http://schemas.openxmlformats.org/officeDocument/2006/relationships/customXml" Target="../ink/ink2579.xml"/><Relationship Id="rId628" Type="http://schemas.openxmlformats.org/officeDocument/2006/relationships/image" Target="../media/image12210.png"/><Relationship Id="rId649" Type="http://schemas.openxmlformats.org/officeDocument/2006/relationships/image" Target="../media/image12310.png"/><Relationship Id="rId190" Type="http://schemas.openxmlformats.org/officeDocument/2006/relationships/image" Target="../media/image10080.png"/><Relationship Id="rId204" Type="http://schemas.openxmlformats.org/officeDocument/2006/relationships/image" Target="../media/image10150.png"/><Relationship Id="rId225" Type="http://schemas.openxmlformats.org/officeDocument/2006/relationships/customXml" Target="../ink/ink2383.xml"/><Relationship Id="rId246" Type="http://schemas.openxmlformats.org/officeDocument/2006/relationships/customXml" Target="../ink/ink2394.xml"/><Relationship Id="rId267" Type="http://schemas.openxmlformats.org/officeDocument/2006/relationships/image" Target="../media/image10440.png"/><Relationship Id="rId288" Type="http://schemas.openxmlformats.org/officeDocument/2006/relationships/image" Target="../media/image10540.png"/><Relationship Id="rId411" Type="http://schemas.openxmlformats.org/officeDocument/2006/relationships/customXml" Target="../ink/ink2480.xml"/><Relationship Id="rId432" Type="http://schemas.openxmlformats.org/officeDocument/2006/relationships/image" Target="../media/image11240.png"/><Relationship Id="rId453" Type="http://schemas.openxmlformats.org/officeDocument/2006/relationships/image" Target="../media/image11340.png"/><Relationship Id="rId474" Type="http://schemas.openxmlformats.org/officeDocument/2006/relationships/customXml" Target="../ink/ink2512.xml"/><Relationship Id="rId509" Type="http://schemas.openxmlformats.org/officeDocument/2006/relationships/image" Target="../media/image11620.png"/><Relationship Id="rId660" Type="http://schemas.openxmlformats.org/officeDocument/2006/relationships/customXml" Target="../ink/ink2606.xml"/><Relationship Id="rId106" Type="http://schemas.openxmlformats.org/officeDocument/2006/relationships/image" Target="../media/image9660.png"/><Relationship Id="rId127" Type="http://schemas.openxmlformats.org/officeDocument/2006/relationships/customXml" Target="../ink/ink2334.xml"/><Relationship Id="rId313" Type="http://schemas.openxmlformats.org/officeDocument/2006/relationships/customXml" Target="../ink/ink2429.xml"/><Relationship Id="rId495" Type="http://schemas.openxmlformats.org/officeDocument/2006/relationships/image" Target="../media/image11550.png"/><Relationship Id="rId681" Type="http://schemas.openxmlformats.org/officeDocument/2006/relationships/image" Target="../media/image12470.png"/><Relationship Id="rId10" Type="http://schemas.openxmlformats.org/officeDocument/2006/relationships/image" Target="../media/image9180.png"/><Relationship Id="rId31" Type="http://schemas.openxmlformats.org/officeDocument/2006/relationships/customXml" Target="../ink/ink2286.xml"/><Relationship Id="rId52" Type="http://schemas.openxmlformats.org/officeDocument/2006/relationships/image" Target="../media/image9390.png"/><Relationship Id="rId73" Type="http://schemas.openxmlformats.org/officeDocument/2006/relationships/customXml" Target="../ink/ink2307.xml"/><Relationship Id="rId94" Type="http://schemas.openxmlformats.org/officeDocument/2006/relationships/image" Target="../media/image9600.png"/><Relationship Id="rId148" Type="http://schemas.openxmlformats.org/officeDocument/2006/relationships/image" Target="../media/image9870.png"/><Relationship Id="rId169" Type="http://schemas.openxmlformats.org/officeDocument/2006/relationships/customXml" Target="../ink/ink2355.xml"/><Relationship Id="rId334" Type="http://schemas.openxmlformats.org/officeDocument/2006/relationships/customXml" Target="../ink/ink2440.xml"/><Relationship Id="rId355" Type="http://schemas.openxmlformats.org/officeDocument/2006/relationships/image" Target="../media/image10870.png"/><Relationship Id="rId376" Type="http://schemas.openxmlformats.org/officeDocument/2006/relationships/customXml" Target="../ink/ink2462.xml"/><Relationship Id="rId397" Type="http://schemas.openxmlformats.org/officeDocument/2006/relationships/customXml" Target="../ink/ink2473.xml"/><Relationship Id="rId520" Type="http://schemas.openxmlformats.org/officeDocument/2006/relationships/customXml" Target="../ink/ink2535.xml"/><Relationship Id="rId541" Type="http://schemas.openxmlformats.org/officeDocument/2006/relationships/image" Target="../media/image11780.png"/><Relationship Id="rId562" Type="http://schemas.openxmlformats.org/officeDocument/2006/relationships/customXml" Target="../ink/ink2556.xml"/><Relationship Id="rId583" Type="http://schemas.openxmlformats.org/officeDocument/2006/relationships/customXml" Target="../ink/ink2567.xml"/><Relationship Id="rId618" Type="http://schemas.openxmlformats.org/officeDocument/2006/relationships/image" Target="../media/image12160.png"/><Relationship Id="rId639" Type="http://schemas.openxmlformats.org/officeDocument/2006/relationships/customXml" Target="../ink/ink2595.xml"/><Relationship Id="rId4" Type="http://schemas.openxmlformats.org/officeDocument/2006/relationships/image" Target="../media/image9150.png"/><Relationship Id="rId180" Type="http://schemas.openxmlformats.org/officeDocument/2006/relationships/image" Target="../media/image10030.png"/><Relationship Id="rId215" Type="http://schemas.openxmlformats.org/officeDocument/2006/relationships/customXml" Target="../ink/ink2378.xml"/><Relationship Id="rId236" Type="http://schemas.openxmlformats.org/officeDocument/2006/relationships/customXml" Target="../ink/ink2389.xml"/><Relationship Id="rId257" Type="http://schemas.openxmlformats.org/officeDocument/2006/relationships/customXml" Target="../ink/ink2400.xml"/><Relationship Id="rId278" Type="http://schemas.openxmlformats.org/officeDocument/2006/relationships/customXml" Target="../ink/ink2411.xml"/><Relationship Id="rId401" Type="http://schemas.openxmlformats.org/officeDocument/2006/relationships/customXml" Target="../ink/ink2475.xml"/><Relationship Id="rId422" Type="http://schemas.openxmlformats.org/officeDocument/2006/relationships/image" Target="../media/image11190.png"/><Relationship Id="rId443" Type="http://schemas.openxmlformats.org/officeDocument/2006/relationships/image" Target="../media/image11290.png"/><Relationship Id="rId464" Type="http://schemas.openxmlformats.org/officeDocument/2006/relationships/customXml" Target="../ink/ink2507.xml"/><Relationship Id="rId650" Type="http://schemas.openxmlformats.org/officeDocument/2006/relationships/customXml" Target="../ink/ink2601.xml"/><Relationship Id="rId303" Type="http://schemas.openxmlformats.org/officeDocument/2006/relationships/customXml" Target="../ink/ink2424.xml"/><Relationship Id="rId485" Type="http://schemas.openxmlformats.org/officeDocument/2006/relationships/image" Target="../media/image11500.png"/><Relationship Id="rId692" Type="http://schemas.openxmlformats.org/officeDocument/2006/relationships/customXml" Target="../ink/ink2622.xml"/><Relationship Id="rId42" Type="http://schemas.openxmlformats.org/officeDocument/2006/relationships/image" Target="../media/image9340.png"/><Relationship Id="rId84" Type="http://schemas.openxmlformats.org/officeDocument/2006/relationships/image" Target="../media/image9550.png"/><Relationship Id="rId138" Type="http://schemas.openxmlformats.org/officeDocument/2006/relationships/image" Target="../media/image9820.png"/><Relationship Id="rId345" Type="http://schemas.openxmlformats.org/officeDocument/2006/relationships/image" Target="../media/image10820.png"/><Relationship Id="rId387" Type="http://schemas.openxmlformats.org/officeDocument/2006/relationships/customXml" Target="../ink/ink2468.xml"/><Relationship Id="rId510" Type="http://schemas.openxmlformats.org/officeDocument/2006/relationships/customXml" Target="../ink/ink2530.xml"/><Relationship Id="rId552" Type="http://schemas.openxmlformats.org/officeDocument/2006/relationships/customXml" Target="../ink/ink2551.xml"/><Relationship Id="rId594" Type="http://schemas.openxmlformats.org/officeDocument/2006/relationships/image" Target="../media/image12040.png"/><Relationship Id="rId608" Type="http://schemas.openxmlformats.org/officeDocument/2006/relationships/image" Target="../media/image12110.png"/><Relationship Id="rId191" Type="http://schemas.openxmlformats.org/officeDocument/2006/relationships/customXml" Target="../ink/ink2366.xml"/><Relationship Id="rId205" Type="http://schemas.openxmlformats.org/officeDocument/2006/relationships/customXml" Target="../ink/ink2373.xml"/><Relationship Id="rId247" Type="http://schemas.openxmlformats.org/officeDocument/2006/relationships/image" Target="../media/image10350.png"/><Relationship Id="rId412" Type="http://schemas.openxmlformats.org/officeDocument/2006/relationships/image" Target="../media/image11140.png"/><Relationship Id="rId107" Type="http://schemas.openxmlformats.org/officeDocument/2006/relationships/customXml" Target="../ink/ink2324.xml"/><Relationship Id="rId289" Type="http://schemas.openxmlformats.org/officeDocument/2006/relationships/customXml" Target="../ink/ink2417.xml"/><Relationship Id="rId454" Type="http://schemas.openxmlformats.org/officeDocument/2006/relationships/customXml" Target="../ink/ink2502.xml"/><Relationship Id="rId496" Type="http://schemas.openxmlformats.org/officeDocument/2006/relationships/customXml" Target="../ink/ink2523.xml"/><Relationship Id="rId661" Type="http://schemas.openxmlformats.org/officeDocument/2006/relationships/image" Target="../media/image12370.png"/><Relationship Id="rId11" Type="http://schemas.openxmlformats.org/officeDocument/2006/relationships/customXml" Target="../ink/ink2276.xml"/><Relationship Id="rId53" Type="http://schemas.openxmlformats.org/officeDocument/2006/relationships/customXml" Target="../ink/ink2297.xml"/><Relationship Id="rId149" Type="http://schemas.openxmlformats.org/officeDocument/2006/relationships/customXml" Target="../ink/ink2345.xml"/><Relationship Id="rId314" Type="http://schemas.openxmlformats.org/officeDocument/2006/relationships/image" Target="../media/image10670.png"/><Relationship Id="rId356" Type="http://schemas.openxmlformats.org/officeDocument/2006/relationships/customXml" Target="../ink/ink2451.xml"/><Relationship Id="rId398" Type="http://schemas.openxmlformats.org/officeDocument/2006/relationships/image" Target="../media/image11070.png"/><Relationship Id="rId521" Type="http://schemas.openxmlformats.org/officeDocument/2006/relationships/image" Target="../media/image11680.png"/><Relationship Id="rId563" Type="http://schemas.openxmlformats.org/officeDocument/2006/relationships/image" Target="../media/image11890.png"/><Relationship Id="rId619" Type="http://schemas.openxmlformats.org/officeDocument/2006/relationships/customXml" Target="../ink/ink2585.xml"/><Relationship Id="rId95" Type="http://schemas.openxmlformats.org/officeDocument/2006/relationships/customXml" Target="../ink/ink2318.xml"/><Relationship Id="rId160" Type="http://schemas.openxmlformats.org/officeDocument/2006/relationships/image" Target="../media/image9930.png"/><Relationship Id="rId216" Type="http://schemas.openxmlformats.org/officeDocument/2006/relationships/image" Target="../media/image10200.png"/><Relationship Id="rId423" Type="http://schemas.openxmlformats.org/officeDocument/2006/relationships/customXml" Target="../ink/ink2486.xml"/><Relationship Id="rId258" Type="http://schemas.openxmlformats.org/officeDocument/2006/relationships/image" Target="../media/image10400.png"/><Relationship Id="rId465" Type="http://schemas.openxmlformats.org/officeDocument/2006/relationships/image" Target="../media/image11400.png"/><Relationship Id="rId630" Type="http://schemas.openxmlformats.org/officeDocument/2006/relationships/image" Target="../media/image12220.png"/><Relationship Id="rId672" Type="http://schemas.openxmlformats.org/officeDocument/2006/relationships/customXml" Target="../ink/ink2612.xml"/><Relationship Id="rId22" Type="http://schemas.openxmlformats.org/officeDocument/2006/relationships/image" Target="../media/image9240.png"/><Relationship Id="rId64" Type="http://schemas.openxmlformats.org/officeDocument/2006/relationships/image" Target="../media/image9450.png"/><Relationship Id="rId118" Type="http://schemas.openxmlformats.org/officeDocument/2006/relationships/image" Target="../media/image9720.png"/><Relationship Id="rId325" Type="http://schemas.openxmlformats.org/officeDocument/2006/relationships/image" Target="../media/image10720.png"/><Relationship Id="rId367" Type="http://schemas.openxmlformats.org/officeDocument/2006/relationships/customXml" Target="../ink/ink2457.xml"/><Relationship Id="rId532" Type="http://schemas.openxmlformats.org/officeDocument/2006/relationships/customXml" Target="../ink/ink2541.xml"/><Relationship Id="rId574" Type="http://schemas.openxmlformats.org/officeDocument/2006/relationships/image" Target="../media/image11940.png"/><Relationship Id="rId171" Type="http://schemas.openxmlformats.org/officeDocument/2006/relationships/customXml" Target="../ink/ink2356.xml"/><Relationship Id="rId227" Type="http://schemas.openxmlformats.org/officeDocument/2006/relationships/customXml" Target="../ink/ink2384.xml"/><Relationship Id="rId269" Type="http://schemas.openxmlformats.org/officeDocument/2006/relationships/image" Target="../media/image10450.png"/><Relationship Id="rId434" Type="http://schemas.openxmlformats.org/officeDocument/2006/relationships/image" Target="../media/image11250.png"/><Relationship Id="rId476" Type="http://schemas.openxmlformats.org/officeDocument/2006/relationships/customXml" Target="../ink/ink2513.xml"/><Relationship Id="rId641" Type="http://schemas.openxmlformats.org/officeDocument/2006/relationships/image" Target="../media/image12270.png"/><Relationship Id="rId683" Type="http://schemas.openxmlformats.org/officeDocument/2006/relationships/image" Target="../media/image12480.png"/><Relationship Id="rId33" Type="http://schemas.openxmlformats.org/officeDocument/2006/relationships/customXml" Target="../ink/ink2287.xml"/><Relationship Id="rId129" Type="http://schemas.openxmlformats.org/officeDocument/2006/relationships/customXml" Target="../ink/ink2335.xml"/><Relationship Id="rId280" Type="http://schemas.openxmlformats.org/officeDocument/2006/relationships/customXml" Target="../ink/ink2412.xml"/><Relationship Id="rId336" Type="http://schemas.openxmlformats.org/officeDocument/2006/relationships/customXml" Target="../ink/ink2441.xml"/><Relationship Id="rId501" Type="http://schemas.openxmlformats.org/officeDocument/2006/relationships/image" Target="../media/image11580.png"/><Relationship Id="rId543" Type="http://schemas.openxmlformats.org/officeDocument/2006/relationships/image" Target="../media/image11790.png"/><Relationship Id="rId75" Type="http://schemas.openxmlformats.org/officeDocument/2006/relationships/customXml" Target="../ink/ink2308.xml"/><Relationship Id="rId140" Type="http://schemas.openxmlformats.org/officeDocument/2006/relationships/image" Target="../media/image9830.png"/><Relationship Id="rId182" Type="http://schemas.openxmlformats.org/officeDocument/2006/relationships/image" Target="../media/image10040.png"/><Relationship Id="rId378" Type="http://schemas.openxmlformats.org/officeDocument/2006/relationships/customXml" Target="../ink/ink2463.xml"/><Relationship Id="rId403" Type="http://schemas.openxmlformats.org/officeDocument/2006/relationships/customXml" Target="../ink/ink2476.xml"/><Relationship Id="rId585" Type="http://schemas.openxmlformats.org/officeDocument/2006/relationships/customXml" Target="../ink/ink2568.xml"/><Relationship Id="rId6" Type="http://schemas.openxmlformats.org/officeDocument/2006/relationships/image" Target="../media/image9160.png"/><Relationship Id="rId238" Type="http://schemas.openxmlformats.org/officeDocument/2006/relationships/customXml" Target="../ink/ink2390.xml"/><Relationship Id="rId445" Type="http://schemas.openxmlformats.org/officeDocument/2006/relationships/image" Target="../media/image11300.png"/><Relationship Id="rId487" Type="http://schemas.openxmlformats.org/officeDocument/2006/relationships/image" Target="../media/image11511.png"/><Relationship Id="rId610" Type="http://schemas.openxmlformats.org/officeDocument/2006/relationships/image" Target="../media/image12120.png"/><Relationship Id="rId652" Type="http://schemas.openxmlformats.org/officeDocument/2006/relationships/customXml" Target="../ink/ink2602.xml"/><Relationship Id="rId694" Type="http://schemas.openxmlformats.org/officeDocument/2006/relationships/customXml" Target="../ink/ink2623.xml"/><Relationship Id="rId291" Type="http://schemas.openxmlformats.org/officeDocument/2006/relationships/customXml" Target="../ink/ink2418.xml"/><Relationship Id="rId305" Type="http://schemas.openxmlformats.org/officeDocument/2006/relationships/customXml" Target="../ink/ink2425.xml"/><Relationship Id="rId347" Type="http://schemas.openxmlformats.org/officeDocument/2006/relationships/image" Target="../media/image10830.png"/><Relationship Id="rId512" Type="http://schemas.openxmlformats.org/officeDocument/2006/relationships/customXml" Target="../ink/ink2531.xml"/><Relationship Id="rId44" Type="http://schemas.openxmlformats.org/officeDocument/2006/relationships/image" Target="../media/image9350.png"/><Relationship Id="rId86" Type="http://schemas.openxmlformats.org/officeDocument/2006/relationships/image" Target="../media/image9560.png"/><Relationship Id="rId151" Type="http://schemas.openxmlformats.org/officeDocument/2006/relationships/customXml" Target="../ink/ink2346.xml"/><Relationship Id="rId389" Type="http://schemas.openxmlformats.org/officeDocument/2006/relationships/customXml" Target="../ink/ink2469.xml"/><Relationship Id="rId554" Type="http://schemas.openxmlformats.org/officeDocument/2006/relationships/customXml" Target="../ink/ink2552.xml"/><Relationship Id="rId596" Type="http://schemas.openxmlformats.org/officeDocument/2006/relationships/image" Target="../media/image12050.png"/><Relationship Id="rId193" Type="http://schemas.openxmlformats.org/officeDocument/2006/relationships/customXml" Target="../ink/ink2367.xml"/><Relationship Id="rId207" Type="http://schemas.openxmlformats.org/officeDocument/2006/relationships/customXml" Target="../ink/ink2374.xml"/><Relationship Id="rId249" Type="http://schemas.openxmlformats.org/officeDocument/2006/relationships/image" Target="../media/image10360.png"/><Relationship Id="rId414" Type="http://schemas.openxmlformats.org/officeDocument/2006/relationships/image" Target="../media/image11150.png"/><Relationship Id="rId456" Type="http://schemas.openxmlformats.org/officeDocument/2006/relationships/customXml" Target="../ink/ink2503.xml"/><Relationship Id="rId498" Type="http://schemas.openxmlformats.org/officeDocument/2006/relationships/customXml" Target="../ink/ink2524.xml"/><Relationship Id="rId621" Type="http://schemas.openxmlformats.org/officeDocument/2006/relationships/customXml" Target="../ink/ink2586.xml"/><Relationship Id="rId663" Type="http://schemas.openxmlformats.org/officeDocument/2006/relationships/image" Target="../media/image12380.png"/><Relationship Id="rId13" Type="http://schemas.openxmlformats.org/officeDocument/2006/relationships/customXml" Target="../ink/ink2277.xml"/><Relationship Id="rId109" Type="http://schemas.openxmlformats.org/officeDocument/2006/relationships/customXml" Target="../ink/ink2325.xml"/><Relationship Id="rId260" Type="http://schemas.openxmlformats.org/officeDocument/2006/relationships/customXml" Target="../ink/ink2402.xml"/><Relationship Id="rId316" Type="http://schemas.openxmlformats.org/officeDocument/2006/relationships/image" Target="../media/image10680.png"/><Relationship Id="rId523" Type="http://schemas.openxmlformats.org/officeDocument/2006/relationships/image" Target="../media/image11690.png"/><Relationship Id="rId55" Type="http://schemas.openxmlformats.org/officeDocument/2006/relationships/customXml" Target="../ink/ink2298.xml"/><Relationship Id="rId97" Type="http://schemas.openxmlformats.org/officeDocument/2006/relationships/customXml" Target="../ink/ink2319.xml"/><Relationship Id="rId120" Type="http://schemas.openxmlformats.org/officeDocument/2006/relationships/image" Target="../media/image9730.png"/><Relationship Id="rId358" Type="http://schemas.openxmlformats.org/officeDocument/2006/relationships/customXml" Target="../ink/ink2452.xml"/><Relationship Id="rId565" Type="http://schemas.openxmlformats.org/officeDocument/2006/relationships/customXml" Target="../ink/ink2558.xml"/><Relationship Id="rId162" Type="http://schemas.openxmlformats.org/officeDocument/2006/relationships/image" Target="../media/image9940.png"/><Relationship Id="rId218" Type="http://schemas.openxmlformats.org/officeDocument/2006/relationships/image" Target="../media/image10211.png"/><Relationship Id="rId425" Type="http://schemas.openxmlformats.org/officeDocument/2006/relationships/customXml" Target="../ink/ink2487.xml"/><Relationship Id="rId467" Type="http://schemas.openxmlformats.org/officeDocument/2006/relationships/image" Target="../media/image11411.png"/><Relationship Id="rId632" Type="http://schemas.openxmlformats.org/officeDocument/2006/relationships/image" Target="../media/image12230.png"/><Relationship Id="rId271" Type="http://schemas.openxmlformats.org/officeDocument/2006/relationships/image" Target="../media/image10460.png"/><Relationship Id="rId674" Type="http://schemas.openxmlformats.org/officeDocument/2006/relationships/customXml" Target="../ink/ink2613.xml"/><Relationship Id="rId24" Type="http://schemas.openxmlformats.org/officeDocument/2006/relationships/image" Target="../media/image9250.png"/><Relationship Id="rId66" Type="http://schemas.openxmlformats.org/officeDocument/2006/relationships/image" Target="../media/image9460.png"/><Relationship Id="rId131" Type="http://schemas.openxmlformats.org/officeDocument/2006/relationships/customXml" Target="../ink/ink2336.xml"/><Relationship Id="rId327" Type="http://schemas.openxmlformats.org/officeDocument/2006/relationships/image" Target="../media/image10730.png"/><Relationship Id="rId369" Type="http://schemas.openxmlformats.org/officeDocument/2006/relationships/customXml" Target="../ink/ink2458.xml"/><Relationship Id="rId534" Type="http://schemas.openxmlformats.org/officeDocument/2006/relationships/customXml" Target="../ink/ink2542.xml"/><Relationship Id="rId576" Type="http://schemas.openxmlformats.org/officeDocument/2006/relationships/image" Target="../media/image11950.png"/><Relationship Id="rId173" Type="http://schemas.openxmlformats.org/officeDocument/2006/relationships/customXml" Target="../ink/ink2357.xml"/><Relationship Id="rId229" Type="http://schemas.openxmlformats.org/officeDocument/2006/relationships/customXml" Target="../ink/ink2385.xml"/><Relationship Id="rId380" Type="http://schemas.openxmlformats.org/officeDocument/2006/relationships/customXml" Target="../ink/ink2464.xml"/><Relationship Id="rId436" Type="http://schemas.openxmlformats.org/officeDocument/2006/relationships/image" Target="../media/image11260.png"/><Relationship Id="rId601" Type="http://schemas.openxmlformats.org/officeDocument/2006/relationships/customXml" Target="../ink/ink2576.xml"/><Relationship Id="rId643" Type="http://schemas.openxmlformats.org/officeDocument/2006/relationships/image" Target="../media/image12280.png"/><Relationship Id="rId240" Type="http://schemas.openxmlformats.org/officeDocument/2006/relationships/customXml" Target="../ink/ink2391.xml"/><Relationship Id="rId478" Type="http://schemas.openxmlformats.org/officeDocument/2006/relationships/customXml" Target="../ink/ink2514.xml"/><Relationship Id="rId685" Type="http://schemas.openxmlformats.org/officeDocument/2006/relationships/image" Target="../media/image12490.png"/><Relationship Id="rId35" Type="http://schemas.openxmlformats.org/officeDocument/2006/relationships/customXml" Target="../ink/ink2288.xml"/><Relationship Id="rId77" Type="http://schemas.openxmlformats.org/officeDocument/2006/relationships/customXml" Target="../ink/ink2309.xml"/><Relationship Id="rId100" Type="http://schemas.openxmlformats.org/officeDocument/2006/relationships/image" Target="../media/image9630.png"/><Relationship Id="rId282" Type="http://schemas.openxmlformats.org/officeDocument/2006/relationships/customXml" Target="../ink/ink2413.xml"/><Relationship Id="rId338" Type="http://schemas.openxmlformats.org/officeDocument/2006/relationships/customXml" Target="../ink/ink2442.xml"/><Relationship Id="rId503" Type="http://schemas.openxmlformats.org/officeDocument/2006/relationships/image" Target="../media/image11590.png"/><Relationship Id="rId545" Type="http://schemas.openxmlformats.org/officeDocument/2006/relationships/image" Target="../media/image11800.png"/><Relationship Id="rId587" Type="http://schemas.openxmlformats.org/officeDocument/2006/relationships/customXml" Target="../ink/ink2569.xml"/><Relationship Id="rId8" Type="http://schemas.openxmlformats.org/officeDocument/2006/relationships/image" Target="../media/image9170.png"/><Relationship Id="rId142" Type="http://schemas.openxmlformats.org/officeDocument/2006/relationships/image" Target="../media/image9840.png"/><Relationship Id="rId184" Type="http://schemas.openxmlformats.org/officeDocument/2006/relationships/image" Target="../media/image10050.png"/><Relationship Id="rId391" Type="http://schemas.openxmlformats.org/officeDocument/2006/relationships/customXml" Target="../ink/ink2470.xml"/><Relationship Id="rId405" Type="http://schemas.openxmlformats.org/officeDocument/2006/relationships/customXml" Target="../ink/ink2477.xml"/><Relationship Id="rId447" Type="http://schemas.openxmlformats.org/officeDocument/2006/relationships/image" Target="../media/image11311.png"/><Relationship Id="rId612" Type="http://schemas.openxmlformats.org/officeDocument/2006/relationships/image" Target="../media/image12130.png"/><Relationship Id="rId251" Type="http://schemas.openxmlformats.org/officeDocument/2006/relationships/image" Target="../media/image10370.png"/><Relationship Id="rId489" Type="http://schemas.openxmlformats.org/officeDocument/2006/relationships/image" Target="../media/image11520.png"/><Relationship Id="rId654" Type="http://schemas.openxmlformats.org/officeDocument/2006/relationships/customXml" Target="../ink/ink2603.xml"/><Relationship Id="rId696" Type="http://schemas.openxmlformats.org/officeDocument/2006/relationships/customXml" Target="../ink/ink2624.xml"/><Relationship Id="rId46" Type="http://schemas.openxmlformats.org/officeDocument/2006/relationships/image" Target="../media/image9360.png"/><Relationship Id="rId293" Type="http://schemas.openxmlformats.org/officeDocument/2006/relationships/customXml" Target="../ink/ink2419.xml"/><Relationship Id="rId307" Type="http://schemas.openxmlformats.org/officeDocument/2006/relationships/customXml" Target="../ink/ink2426.xml"/><Relationship Id="rId349" Type="http://schemas.openxmlformats.org/officeDocument/2006/relationships/image" Target="../media/image10840.png"/><Relationship Id="rId514" Type="http://schemas.openxmlformats.org/officeDocument/2006/relationships/customXml" Target="../ink/ink2532.xml"/><Relationship Id="rId556" Type="http://schemas.openxmlformats.org/officeDocument/2006/relationships/customXml" Target="../ink/ink2553.xml"/><Relationship Id="rId88" Type="http://schemas.openxmlformats.org/officeDocument/2006/relationships/image" Target="../media/image9570.png"/><Relationship Id="rId111" Type="http://schemas.openxmlformats.org/officeDocument/2006/relationships/customXml" Target="../ink/ink2326.xml"/><Relationship Id="rId153" Type="http://schemas.openxmlformats.org/officeDocument/2006/relationships/customXml" Target="../ink/ink2347.xml"/><Relationship Id="rId195" Type="http://schemas.openxmlformats.org/officeDocument/2006/relationships/customXml" Target="../ink/ink2368.xml"/><Relationship Id="rId209" Type="http://schemas.openxmlformats.org/officeDocument/2006/relationships/customXml" Target="../ink/ink2375.xml"/><Relationship Id="rId360" Type="http://schemas.openxmlformats.org/officeDocument/2006/relationships/image" Target="../media/image10890.png"/><Relationship Id="rId416" Type="http://schemas.openxmlformats.org/officeDocument/2006/relationships/image" Target="../media/image11160.png"/><Relationship Id="rId598" Type="http://schemas.openxmlformats.org/officeDocument/2006/relationships/image" Target="../media/image12060.png"/><Relationship Id="rId220" Type="http://schemas.openxmlformats.org/officeDocument/2006/relationships/image" Target="../media/image10220.png"/><Relationship Id="rId458" Type="http://schemas.openxmlformats.org/officeDocument/2006/relationships/customXml" Target="../ink/ink2504.xml"/><Relationship Id="rId623" Type="http://schemas.openxmlformats.org/officeDocument/2006/relationships/customXml" Target="../ink/ink2587.xml"/><Relationship Id="rId665" Type="http://schemas.openxmlformats.org/officeDocument/2006/relationships/image" Target="../media/image12390.png"/><Relationship Id="rId15" Type="http://schemas.openxmlformats.org/officeDocument/2006/relationships/customXml" Target="../ink/ink2278.xml"/><Relationship Id="rId57" Type="http://schemas.openxmlformats.org/officeDocument/2006/relationships/customXml" Target="../ink/ink2299.xml"/><Relationship Id="rId262" Type="http://schemas.openxmlformats.org/officeDocument/2006/relationships/customXml" Target="../ink/ink2403.xml"/><Relationship Id="rId318" Type="http://schemas.openxmlformats.org/officeDocument/2006/relationships/image" Target="../media/image10690.png"/><Relationship Id="rId525" Type="http://schemas.openxmlformats.org/officeDocument/2006/relationships/image" Target="../media/image11700.png"/><Relationship Id="rId567" Type="http://schemas.openxmlformats.org/officeDocument/2006/relationships/customXml" Target="../ink/ink2559.xml"/><Relationship Id="rId99" Type="http://schemas.openxmlformats.org/officeDocument/2006/relationships/customXml" Target="../ink/ink2320.xml"/><Relationship Id="rId122" Type="http://schemas.openxmlformats.org/officeDocument/2006/relationships/image" Target="../media/image9740.png"/><Relationship Id="rId164" Type="http://schemas.openxmlformats.org/officeDocument/2006/relationships/image" Target="../media/image9950.png"/><Relationship Id="rId371" Type="http://schemas.openxmlformats.org/officeDocument/2006/relationships/image" Target="../media/image10940.png"/><Relationship Id="rId427" Type="http://schemas.openxmlformats.org/officeDocument/2006/relationships/customXml" Target="../ink/ink2488.xml"/><Relationship Id="rId469" Type="http://schemas.openxmlformats.org/officeDocument/2006/relationships/image" Target="../media/image11420.png"/><Relationship Id="rId634" Type="http://schemas.openxmlformats.org/officeDocument/2006/relationships/image" Target="../media/image12240.png"/><Relationship Id="rId676" Type="http://schemas.openxmlformats.org/officeDocument/2006/relationships/customXml" Target="../ink/ink2614.xml"/><Relationship Id="rId26" Type="http://schemas.openxmlformats.org/officeDocument/2006/relationships/image" Target="../media/image9260.png"/><Relationship Id="rId231" Type="http://schemas.openxmlformats.org/officeDocument/2006/relationships/customXml" Target="../ink/ink2386.xml"/><Relationship Id="rId273" Type="http://schemas.openxmlformats.org/officeDocument/2006/relationships/image" Target="../media/image10470.png"/><Relationship Id="rId329" Type="http://schemas.openxmlformats.org/officeDocument/2006/relationships/image" Target="../media/image10740.png"/><Relationship Id="rId480" Type="http://schemas.openxmlformats.org/officeDocument/2006/relationships/customXml" Target="../ink/ink2515.xml"/><Relationship Id="rId536" Type="http://schemas.openxmlformats.org/officeDocument/2006/relationships/customXml" Target="../ink/ink2543.xml"/><Relationship Id="rId701" Type="http://schemas.openxmlformats.org/officeDocument/2006/relationships/image" Target="../media/image12570.png"/><Relationship Id="rId68" Type="http://schemas.openxmlformats.org/officeDocument/2006/relationships/image" Target="../media/image9470.png"/><Relationship Id="rId133" Type="http://schemas.openxmlformats.org/officeDocument/2006/relationships/customXml" Target="../ink/ink2337.xml"/><Relationship Id="rId175" Type="http://schemas.openxmlformats.org/officeDocument/2006/relationships/customXml" Target="../ink/ink2358.xml"/><Relationship Id="rId340" Type="http://schemas.openxmlformats.org/officeDocument/2006/relationships/customXml" Target="../ink/ink2443.xml"/><Relationship Id="rId578" Type="http://schemas.openxmlformats.org/officeDocument/2006/relationships/image" Target="../media/image11960.png"/><Relationship Id="rId200" Type="http://schemas.openxmlformats.org/officeDocument/2006/relationships/image" Target="../media/image10130.png"/><Relationship Id="rId382" Type="http://schemas.openxmlformats.org/officeDocument/2006/relationships/image" Target="../media/image10990.png"/><Relationship Id="rId438" Type="http://schemas.openxmlformats.org/officeDocument/2006/relationships/customXml" Target="../ink/ink2494.xml"/><Relationship Id="rId603" Type="http://schemas.openxmlformats.org/officeDocument/2006/relationships/customXml" Target="../ink/ink2577.xml"/><Relationship Id="rId645" Type="http://schemas.openxmlformats.org/officeDocument/2006/relationships/image" Target="../media/image12290.png"/><Relationship Id="rId687" Type="http://schemas.openxmlformats.org/officeDocument/2006/relationships/image" Target="../media/image12500.png"/><Relationship Id="rId242" Type="http://schemas.openxmlformats.org/officeDocument/2006/relationships/customXml" Target="../ink/ink2392.xml"/><Relationship Id="rId284" Type="http://schemas.openxmlformats.org/officeDocument/2006/relationships/image" Target="../media/image10520.png"/><Relationship Id="rId491" Type="http://schemas.openxmlformats.org/officeDocument/2006/relationships/image" Target="../media/image11530.png"/><Relationship Id="rId505" Type="http://schemas.openxmlformats.org/officeDocument/2006/relationships/image" Target="../media/image11600.png"/><Relationship Id="rId37" Type="http://schemas.openxmlformats.org/officeDocument/2006/relationships/customXml" Target="../ink/ink2289.xml"/><Relationship Id="rId79" Type="http://schemas.openxmlformats.org/officeDocument/2006/relationships/customXml" Target="../ink/ink2310.xml"/><Relationship Id="rId102" Type="http://schemas.openxmlformats.org/officeDocument/2006/relationships/image" Target="../media/image9640.png"/><Relationship Id="rId144" Type="http://schemas.openxmlformats.org/officeDocument/2006/relationships/image" Target="../media/image9850.png"/><Relationship Id="rId547" Type="http://schemas.openxmlformats.org/officeDocument/2006/relationships/image" Target="../media/image11811.png"/><Relationship Id="rId589" Type="http://schemas.openxmlformats.org/officeDocument/2006/relationships/customXml" Target="../ink/ink2570.xml"/><Relationship Id="rId90" Type="http://schemas.openxmlformats.org/officeDocument/2006/relationships/image" Target="../media/image9580.png"/><Relationship Id="rId186" Type="http://schemas.openxmlformats.org/officeDocument/2006/relationships/image" Target="../media/image10060.png"/><Relationship Id="rId351" Type="http://schemas.openxmlformats.org/officeDocument/2006/relationships/image" Target="../media/image10850.png"/><Relationship Id="rId393" Type="http://schemas.openxmlformats.org/officeDocument/2006/relationships/customXml" Target="../ink/ink2471.xml"/><Relationship Id="rId407" Type="http://schemas.openxmlformats.org/officeDocument/2006/relationships/customXml" Target="../ink/ink2478.xml"/><Relationship Id="rId449" Type="http://schemas.openxmlformats.org/officeDocument/2006/relationships/image" Target="../media/image11320.png"/><Relationship Id="rId614" Type="http://schemas.openxmlformats.org/officeDocument/2006/relationships/image" Target="../media/image12140.png"/><Relationship Id="rId656" Type="http://schemas.openxmlformats.org/officeDocument/2006/relationships/customXml" Target="../ink/ink2604.xml"/><Relationship Id="rId211" Type="http://schemas.openxmlformats.org/officeDocument/2006/relationships/customXml" Target="../ink/ink2376.xml"/><Relationship Id="rId253" Type="http://schemas.openxmlformats.org/officeDocument/2006/relationships/image" Target="../media/image10380.png"/><Relationship Id="rId295" Type="http://schemas.openxmlformats.org/officeDocument/2006/relationships/customXml" Target="../ink/ink2420.xml"/><Relationship Id="rId309" Type="http://schemas.openxmlformats.org/officeDocument/2006/relationships/customXml" Target="../ink/ink2427.xml"/><Relationship Id="rId460" Type="http://schemas.openxmlformats.org/officeDocument/2006/relationships/customXml" Target="../ink/ink2505.xml"/><Relationship Id="rId516" Type="http://schemas.openxmlformats.org/officeDocument/2006/relationships/customXml" Target="../ink/ink2533.xml"/><Relationship Id="rId698" Type="http://schemas.openxmlformats.org/officeDocument/2006/relationships/customXml" Target="../ink/ink2625.xml"/><Relationship Id="rId48" Type="http://schemas.openxmlformats.org/officeDocument/2006/relationships/image" Target="../media/image9370.png"/><Relationship Id="rId113" Type="http://schemas.openxmlformats.org/officeDocument/2006/relationships/customXml" Target="../ink/ink2327.xml"/><Relationship Id="rId320" Type="http://schemas.openxmlformats.org/officeDocument/2006/relationships/customXml" Target="../ink/ink2433.xml"/><Relationship Id="rId558" Type="http://schemas.openxmlformats.org/officeDocument/2006/relationships/customXml" Target="../ink/ink2554.xml"/><Relationship Id="rId155" Type="http://schemas.openxmlformats.org/officeDocument/2006/relationships/customXml" Target="../ink/ink2348.xml"/><Relationship Id="rId197" Type="http://schemas.openxmlformats.org/officeDocument/2006/relationships/customXml" Target="../ink/ink2369.xml"/><Relationship Id="rId362" Type="http://schemas.openxmlformats.org/officeDocument/2006/relationships/image" Target="../media/image10900.png"/><Relationship Id="rId418" Type="http://schemas.openxmlformats.org/officeDocument/2006/relationships/image" Target="../media/image11170.png"/><Relationship Id="rId625" Type="http://schemas.openxmlformats.org/officeDocument/2006/relationships/customXml" Target="../ink/ink2588.xml"/><Relationship Id="rId222" Type="http://schemas.openxmlformats.org/officeDocument/2006/relationships/image" Target="../media/image10230.png"/><Relationship Id="rId264" Type="http://schemas.openxmlformats.org/officeDocument/2006/relationships/customXml" Target="../ink/ink2404.xml"/><Relationship Id="rId471" Type="http://schemas.openxmlformats.org/officeDocument/2006/relationships/image" Target="../media/image11430.png"/><Relationship Id="rId667" Type="http://schemas.openxmlformats.org/officeDocument/2006/relationships/image" Target="../media/image12400.png"/><Relationship Id="rId17" Type="http://schemas.openxmlformats.org/officeDocument/2006/relationships/customXml" Target="../ink/ink2279.xml"/><Relationship Id="rId59" Type="http://schemas.openxmlformats.org/officeDocument/2006/relationships/customXml" Target="../ink/ink2300.xml"/><Relationship Id="rId124" Type="http://schemas.openxmlformats.org/officeDocument/2006/relationships/image" Target="../media/image9750.png"/><Relationship Id="rId527" Type="http://schemas.openxmlformats.org/officeDocument/2006/relationships/image" Target="../media/image11711.png"/><Relationship Id="rId569" Type="http://schemas.openxmlformats.org/officeDocument/2006/relationships/customXml" Target="../ink/ink2560.xml"/><Relationship Id="rId70" Type="http://schemas.openxmlformats.org/officeDocument/2006/relationships/image" Target="../media/image9480.png"/><Relationship Id="rId166" Type="http://schemas.openxmlformats.org/officeDocument/2006/relationships/image" Target="../media/image9960.png"/><Relationship Id="rId331" Type="http://schemas.openxmlformats.org/officeDocument/2006/relationships/image" Target="../media/image10750.png"/><Relationship Id="rId373" Type="http://schemas.openxmlformats.org/officeDocument/2006/relationships/image" Target="../media/image10950.png"/><Relationship Id="rId429" Type="http://schemas.openxmlformats.org/officeDocument/2006/relationships/customXml" Target="../ink/ink2489.xml"/><Relationship Id="rId580" Type="http://schemas.openxmlformats.org/officeDocument/2006/relationships/image" Target="../media/image11970.png"/><Relationship Id="rId636" Type="http://schemas.openxmlformats.org/officeDocument/2006/relationships/image" Target="../media/image12250.png"/><Relationship Id="rId1" Type="http://schemas.openxmlformats.org/officeDocument/2006/relationships/slideLayout" Target="../slideLayouts/slideLayout7.xml"/><Relationship Id="rId233" Type="http://schemas.openxmlformats.org/officeDocument/2006/relationships/image" Target="../media/image10280.png"/><Relationship Id="rId440" Type="http://schemas.openxmlformats.org/officeDocument/2006/relationships/customXml" Target="../ink/ink2495.xml"/><Relationship Id="rId678" Type="http://schemas.openxmlformats.org/officeDocument/2006/relationships/customXml" Target="../ink/ink2615.xml"/><Relationship Id="rId28" Type="http://schemas.openxmlformats.org/officeDocument/2006/relationships/image" Target="../media/image9270.png"/><Relationship Id="rId275" Type="http://schemas.openxmlformats.org/officeDocument/2006/relationships/image" Target="../media/image10480.png"/><Relationship Id="rId300" Type="http://schemas.openxmlformats.org/officeDocument/2006/relationships/image" Target="../media/image10600.png"/><Relationship Id="rId482" Type="http://schemas.openxmlformats.org/officeDocument/2006/relationships/customXml" Target="../ink/ink2516.xml"/><Relationship Id="rId538" Type="http://schemas.openxmlformats.org/officeDocument/2006/relationships/customXml" Target="../ink/ink2544.xml"/><Relationship Id="rId81" Type="http://schemas.openxmlformats.org/officeDocument/2006/relationships/customXml" Target="../ink/ink2311.xml"/><Relationship Id="rId135" Type="http://schemas.openxmlformats.org/officeDocument/2006/relationships/customXml" Target="../ink/ink2338.xml"/><Relationship Id="rId177" Type="http://schemas.openxmlformats.org/officeDocument/2006/relationships/customXml" Target="../ink/ink2359.xml"/><Relationship Id="rId342" Type="http://schemas.openxmlformats.org/officeDocument/2006/relationships/customXml" Target="../ink/ink2444.xml"/><Relationship Id="rId384" Type="http://schemas.openxmlformats.org/officeDocument/2006/relationships/image" Target="../media/image11000.png"/><Relationship Id="rId591" Type="http://schemas.openxmlformats.org/officeDocument/2006/relationships/customXml" Target="../ink/ink2571.xml"/><Relationship Id="rId605" Type="http://schemas.openxmlformats.org/officeDocument/2006/relationships/customXml" Target="../ink/ink2578.xml"/><Relationship Id="rId202" Type="http://schemas.openxmlformats.org/officeDocument/2006/relationships/image" Target="../media/image10140.png"/><Relationship Id="rId244" Type="http://schemas.openxmlformats.org/officeDocument/2006/relationships/customXml" Target="../ink/ink2393.xml"/><Relationship Id="rId647" Type="http://schemas.openxmlformats.org/officeDocument/2006/relationships/image" Target="../media/image12300.png"/><Relationship Id="rId689" Type="http://schemas.openxmlformats.org/officeDocument/2006/relationships/image" Target="../media/image12511.png"/><Relationship Id="rId39" Type="http://schemas.openxmlformats.org/officeDocument/2006/relationships/customXml" Target="../ink/ink2290.xml"/><Relationship Id="rId286" Type="http://schemas.openxmlformats.org/officeDocument/2006/relationships/image" Target="../media/image10530.png"/><Relationship Id="rId451" Type="http://schemas.openxmlformats.org/officeDocument/2006/relationships/image" Target="../media/image11330.png"/><Relationship Id="rId493" Type="http://schemas.openxmlformats.org/officeDocument/2006/relationships/image" Target="../media/image11540.png"/><Relationship Id="rId507" Type="http://schemas.openxmlformats.org/officeDocument/2006/relationships/image" Target="../media/image11611.png"/><Relationship Id="rId549" Type="http://schemas.openxmlformats.org/officeDocument/2006/relationships/image" Target="../media/image11820.png"/><Relationship Id="rId50" Type="http://schemas.openxmlformats.org/officeDocument/2006/relationships/image" Target="../media/image9380.png"/><Relationship Id="rId104" Type="http://schemas.openxmlformats.org/officeDocument/2006/relationships/image" Target="../media/image9650.png"/><Relationship Id="rId146" Type="http://schemas.openxmlformats.org/officeDocument/2006/relationships/image" Target="../media/image9860.png"/><Relationship Id="rId188" Type="http://schemas.openxmlformats.org/officeDocument/2006/relationships/image" Target="../media/image10070.png"/><Relationship Id="rId311" Type="http://schemas.openxmlformats.org/officeDocument/2006/relationships/customXml" Target="../ink/ink2428.xml"/><Relationship Id="rId353" Type="http://schemas.openxmlformats.org/officeDocument/2006/relationships/image" Target="../media/image10860.png"/><Relationship Id="rId395" Type="http://schemas.openxmlformats.org/officeDocument/2006/relationships/customXml" Target="../ink/ink2472.xml"/><Relationship Id="rId409" Type="http://schemas.openxmlformats.org/officeDocument/2006/relationships/customXml" Target="../ink/ink2479.xml"/><Relationship Id="rId560" Type="http://schemas.openxmlformats.org/officeDocument/2006/relationships/customXml" Target="../ink/ink2555.xml"/><Relationship Id="rId92" Type="http://schemas.openxmlformats.org/officeDocument/2006/relationships/image" Target="../media/image9590.png"/><Relationship Id="rId213" Type="http://schemas.openxmlformats.org/officeDocument/2006/relationships/customXml" Target="../ink/ink2377.xml"/><Relationship Id="rId420" Type="http://schemas.openxmlformats.org/officeDocument/2006/relationships/image" Target="../media/image11180.png"/><Relationship Id="rId616" Type="http://schemas.openxmlformats.org/officeDocument/2006/relationships/image" Target="../media/image12150.png"/><Relationship Id="rId658" Type="http://schemas.openxmlformats.org/officeDocument/2006/relationships/customXml" Target="../ink/ink2605.xml"/><Relationship Id="rId255" Type="http://schemas.openxmlformats.org/officeDocument/2006/relationships/image" Target="../media/image10390.png"/><Relationship Id="rId297" Type="http://schemas.openxmlformats.org/officeDocument/2006/relationships/customXml" Target="../ink/ink2421.xml"/><Relationship Id="rId462" Type="http://schemas.openxmlformats.org/officeDocument/2006/relationships/customXml" Target="../ink/ink2506.xml"/><Relationship Id="rId518" Type="http://schemas.openxmlformats.org/officeDocument/2006/relationships/customXml" Target="../ink/ink2534.xml"/><Relationship Id="rId115" Type="http://schemas.openxmlformats.org/officeDocument/2006/relationships/customXml" Target="../ink/ink2328.xml"/><Relationship Id="rId157" Type="http://schemas.openxmlformats.org/officeDocument/2006/relationships/customXml" Target="../ink/ink2349.xml"/><Relationship Id="rId322" Type="http://schemas.openxmlformats.org/officeDocument/2006/relationships/customXml" Target="../ink/ink2434.xml"/><Relationship Id="rId364" Type="http://schemas.openxmlformats.org/officeDocument/2006/relationships/image" Target="../media/image10911.png"/></Relationships>
</file>

<file path=ppt/slides/_rels/slide25.xml.rels><?xml version="1.0" encoding="UTF-8" standalone="yes"?>
<Relationships xmlns="http://schemas.openxmlformats.org/package/2006/relationships"><Relationship Id="rId117" Type="http://schemas.openxmlformats.org/officeDocument/2006/relationships/image" Target="../media/image13140.png"/><Relationship Id="rId21" Type="http://schemas.openxmlformats.org/officeDocument/2006/relationships/image" Target="../media/image12660.png"/><Relationship Id="rId42" Type="http://schemas.openxmlformats.org/officeDocument/2006/relationships/customXml" Target="../ink/ink2648.xml"/><Relationship Id="rId63" Type="http://schemas.openxmlformats.org/officeDocument/2006/relationships/image" Target="../media/image12870.png"/><Relationship Id="rId84" Type="http://schemas.openxmlformats.org/officeDocument/2006/relationships/customXml" Target="../ink/ink2669.xml"/><Relationship Id="rId138" Type="http://schemas.openxmlformats.org/officeDocument/2006/relationships/customXml" Target="../ink/ink2696.xml"/><Relationship Id="rId159" Type="http://schemas.openxmlformats.org/officeDocument/2006/relationships/image" Target="../media/image1335.png"/><Relationship Id="rId170" Type="http://schemas.openxmlformats.org/officeDocument/2006/relationships/customXml" Target="../ink/ink2712.xml"/><Relationship Id="rId191" Type="http://schemas.openxmlformats.org/officeDocument/2006/relationships/image" Target="../media/image1351.png"/><Relationship Id="rId205" Type="http://schemas.openxmlformats.org/officeDocument/2006/relationships/image" Target="../media/image1358.png"/><Relationship Id="rId226" Type="http://schemas.openxmlformats.org/officeDocument/2006/relationships/customXml" Target="../ink/ink2740.xml"/><Relationship Id="rId247" Type="http://schemas.openxmlformats.org/officeDocument/2006/relationships/image" Target="../media/image1379.png"/><Relationship Id="rId107" Type="http://schemas.openxmlformats.org/officeDocument/2006/relationships/image" Target="../media/image13090.png"/><Relationship Id="rId268" Type="http://schemas.openxmlformats.org/officeDocument/2006/relationships/image" Target="../media/image1389.png"/><Relationship Id="rId289" Type="http://schemas.openxmlformats.org/officeDocument/2006/relationships/customXml" Target="../ink/ink2772.xml"/><Relationship Id="rId11" Type="http://schemas.openxmlformats.org/officeDocument/2006/relationships/image" Target="../media/image12611.png"/><Relationship Id="rId32" Type="http://schemas.openxmlformats.org/officeDocument/2006/relationships/customXml" Target="../ink/ink2643.xml"/><Relationship Id="rId53" Type="http://schemas.openxmlformats.org/officeDocument/2006/relationships/image" Target="../media/image12820.png"/><Relationship Id="rId74" Type="http://schemas.openxmlformats.org/officeDocument/2006/relationships/customXml" Target="../ink/ink2664.xml"/><Relationship Id="rId128" Type="http://schemas.openxmlformats.org/officeDocument/2006/relationships/customXml" Target="../ink/ink2691.xml"/><Relationship Id="rId149" Type="http://schemas.openxmlformats.org/officeDocument/2006/relationships/image" Target="../media/image13300.png"/><Relationship Id="rId5" Type="http://schemas.openxmlformats.org/officeDocument/2006/relationships/image" Target="../media/image12590.png"/><Relationship Id="rId95" Type="http://schemas.openxmlformats.org/officeDocument/2006/relationships/image" Target="../media/image13030.png"/><Relationship Id="rId160" Type="http://schemas.openxmlformats.org/officeDocument/2006/relationships/customXml" Target="../ink/ink2707.xml"/><Relationship Id="rId181" Type="http://schemas.openxmlformats.org/officeDocument/2006/relationships/image" Target="../media/image1346.png"/><Relationship Id="rId216" Type="http://schemas.openxmlformats.org/officeDocument/2006/relationships/customXml" Target="../ink/ink2735.xml"/><Relationship Id="rId237" Type="http://schemas.openxmlformats.org/officeDocument/2006/relationships/image" Target="../media/image1374.png"/><Relationship Id="rId258" Type="http://schemas.openxmlformats.org/officeDocument/2006/relationships/image" Target="../media/image1384.png"/><Relationship Id="rId279" Type="http://schemas.openxmlformats.org/officeDocument/2006/relationships/customXml" Target="../ink/ink2767.xml"/><Relationship Id="rId22" Type="http://schemas.openxmlformats.org/officeDocument/2006/relationships/customXml" Target="../ink/ink2638.xml"/><Relationship Id="rId43" Type="http://schemas.openxmlformats.org/officeDocument/2006/relationships/image" Target="../media/image12770.png"/><Relationship Id="rId64" Type="http://schemas.openxmlformats.org/officeDocument/2006/relationships/customXml" Target="../ink/ink2659.xml"/><Relationship Id="rId118" Type="http://schemas.openxmlformats.org/officeDocument/2006/relationships/customXml" Target="../ink/ink2686.xml"/><Relationship Id="rId139" Type="http://schemas.openxmlformats.org/officeDocument/2006/relationships/image" Target="../media/image13250.png"/><Relationship Id="rId290" Type="http://schemas.openxmlformats.org/officeDocument/2006/relationships/image" Target="../media/image1400.png"/><Relationship Id="rId85" Type="http://schemas.openxmlformats.org/officeDocument/2006/relationships/image" Target="../media/image12980.png"/><Relationship Id="rId150" Type="http://schemas.openxmlformats.org/officeDocument/2006/relationships/customXml" Target="../ink/ink2702.xml"/><Relationship Id="rId171" Type="http://schemas.openxmlformats.org/officeDocument/2006/relationships/image" Target="../media/image1341.png"/><Relationship Id="rId192" Type="http://schemas.openxmlformats.org/officeDocument/2006/relationships/customXml" Target="../ink/ink2723.xml"/><Relationship Id="rId206" Type="http://schemas.openxmlformats.org/officeDocument/2006/relationships/customXml" Target="../ink/ink2730.xml"/><Relationship Id="rId227" Type="http://schemas.openxmlformats.org/officeDocument/2006/relationships/image" Target="../media/image1369.png"/><Relationship Id="rId248" Type="http://schemas.openxmlformats.org/officeDocument/2006/relationships/customXml" Target="../ink/ink2751.xml"/><Relationship Id="rId269" Type="http://schemas.openxmlformats.org/officeDocument/2006/relationships/customXml" Target="../ink/ink2762.xml"/><Relationship Id="rId12" Type="http://schemas.openxmlformats.org/officeDocument/2006/relationships/customXml" Target="../ink/ink2633.xml"/><Relationship Id="rId33" Type="http://schemas.openxmlformats.org/officeDocument/2006/relationships/image" Target="../media/image12720.png"/><Relationship Id="rId108" Type="http://schemas.openxmlformats.org/officeDocument/2006/relationships/customXml" Target="../ink/ink2681.xml"/><Relationship Id="rId129" Type="http://schemas.openxmlformats.org/officeDocument/2006/relationships/image" Target="../media/image13200.png"/><Relationship Id="rId280" Type="http://schemas.openxmlformats.org/officeDocument/2006/relationships/image" Target="../media/image1395.png"/><Relationship Id="rId54" Type="http://schemas.openxmlformats.org/officeDocument/2006/relationships/customXml" Target="../ink/ink2654.xml"/><Relationship Id="rId75" Type="http://schemas.openxmlformats.org/officeDocument/2006/relationships/image" Target="../media/image12930.png"/><Relationship Id="rId96" Type="http://schemas.openxmlformats.org/officeDocument/2006/relationships/customXml" Target="../ink/ink2675.xml"/><Relationship Id="rId140" Type="http://schemas.openxmlformats.org/officeDocument/2006/relationships/customXml" Target="../ink/ink2697.xml"/><Relationship Id="rId161" Type="http://schemas.openxmlformats.org/officeDocument/2006/relationships/image" Target="../media/image1336.png"/><Relationship Id="rId182" Type="http://schemas.openxmlformats.org/officeDocument/2006/relationships/customXml" Target="../ink/ink2718.xml"/><Relationship Id="rId217" Type="http://schemas.openxmlformats.org/officeDocument/2006/relationships/image" Target="../media/image1364.png"/><Relationship Id="rId6" Type="http://schemas.openxmlformats.org/officeDocument/2006/relationships/customXml" Target="../ink/ink2630.xml"/><Relationship Id="rId238" Type="http://schemas.openxmlformats.org/officeDocument/2006/relationships/customXml" Target="../ink/ink2746.xml"/><Relationship Id="rId259" Type="http://schemas.openxmlformats.org/officeDocument/2006/relationships/customXml" Target="../ink/ink2757.xml"/><Relationship Id="rId23" Type="http://schemas.openxmlformats.org/officeDocument/2006/relationships/image" Target="../media/image12670.png"/><Relationship Id="rId119" Type="http://schemas.openxmlformats.org/officeDocument/2006/relationships/image" Target="../media/image13150.png"/><Relationship Id="rId270" Type="http://schemas.openxmlformats.org/officeDocument/2006/relationships/image" Target="../media/image1390.png"/><Relationship Id="rId291" Type="http://schemas.openxmlformats.org/officeDocument/2006/relationships/customXml" Target="../ink/ink2773.xml"/><Relationship Id="rId44" Type="http://schemas.openxmlformats.org/officeDocument/2006/relationships/customXml" Target="../ink/ink2649.xml"/><Relationship Id="rId65" Type="http://schemas.openxmlformats.org/officeDocument/2006/relationships/image" Target="../media/image12880.png"/><Relationship Id="rId86" Type="http://schemas.openxmlformats.org/officeDocument/2006/relationships/customXml" Target="../ink/ink2670.xml"/><Relationship Id="rId130" Type="http://schemas.openxmlformats.org/officeDocument/2006/relationships/customXml" Target="../ink/ink2692.xml"/><Relationship Id="rId151" Type="http://schemas.openxmlformats.org/officeDocument/2006/relationships/image" Target="../media/image13311.png"/><Relationship Id="rId172" Type="http://schemas.openxmlformats.org/officeDocument/2006/relationships/customXml" Target="../ink/ink2713.xml"/><Relationship Id="rId193" Type="http://schemas.openxmlformats.org/officeDocument/2006/relationships/image" Target="../media/image1352.png"/><Relationship Id="rId207" Type="http://schemas.openxmlformats.org/officeDocument/2006/relationships/image" Target="../media/image1359.png"/><Relationship Id="rId228" Type="http://schemas.openxmlformats.org/officeDocument/2006/relationships/customXml" Target="../ink/ink2741.xml"/><Relationship Id="rId249" Type="http://schemas.openxmlformats.org/officeDocument/2006/relationships/customXml" Target="../ink/ink2752.xml"/><Relationship Id="rId13" Type="http://schemas.openxmlformats.org/officeDocument/2006/relationships/image" Target="../media/image12620.png"/><Relationship Id="rId109" Type="http://schemas.openxmlformats.org/officeDocument/2006/relationships/image" Target="../media/image13101.png"/><Relationship Id="rId260" Type="http://schemas.openxmlformats.org/officeDocument/2006/relationships/image" Target="../media/image1385.png"/><Relationship Id="rId281" Type="http://schemas.openxmlformats.org/officeDocument/2006/relationships/customXml" Target="../ink/ink2768.xml"/><Relationship Id="rId34" Type="http://schemas.openxmlformats.org/officeDocument/2006/relationships/customXml" Target="../ink/ink2644.xml"/><Relationship Id="rId50" Type="http://schemas.openxmlformats.org/officeDocument/2006/relationships/customXml" Target="../ink/ink2652.xml"/><Relationship Id="rId55" Type="http://schemas.openxmlformats.org/officeDocument/2006/relationships/image" Target="../media/image12830.png"/><Relationship Id="rId76" Type="http://schemas.openxmlformats.org/officeDocument/2006/relationships/customXml" Target="../ink/ink2665.xml"/><Relationship Id="rId97" Type="http://schemas.openxmlformats.org/officeDocument/2006/relationships/image" Target="../media/image13040.png"/><Relationship Id="rId104" Type="http://schemas.openxmlformats.org/officeDocument/2006/relationships/customXml" Target="../ink/ink2679.xml"/><Relationship Id="rId120" Type="http://schemas.openxmlformats.org/officeDocument/2006/relationships/customXml" Target="../ink/ink2687.xml"/><Relationship Id="rId125" Type="http://schemas.openxmlformats.org/officeDocument/2006/relationships/image" Target="../media/image13180.png"/><Relationship Id="rId141" Type="http://schemas.openxmlformats.org/officeDocument/2006/relationships/image" Target="../media/image13260.png"/><Relationship Id="rId146" Type="http://schemas.openxmlformats.org/officeDocument/2006/relationships/customXml" Target="../ink/ink2700.xml"/><Relationship Id="rId167" Type="http://schemas.openxmlformats.org/officeDocument/2006/relationships/image" Target="../media/image1339.png"/><Relationship Id="rId188" Type="http://schemas.openxmlformats.org/officeDocument/2006/relationships/customXml" Target="../ink/ink2721.xml"/><Relationship Id="rId7" Type="http://schemas.openxmlformats.org/officeDocument/2006/relationships/image" Target="../media/image4930.png"/><Relationship Id="rId71" Type="http://schemas.openxmlformats.org/officeDocument/2006/relationships/image" Target="../media/image12911.png"/><Relationship Id="rId92" Type="http://schemas.openxmlformats.org/officeDocument/2006/relationships/customXml" Target="../ink/ink2673.xml"/><Relationship Id="rId162" Type="http://schemas.openxmlformats.org/officeDocument/2006/relationships/customXml" Target="../ink/ink2708.xml"/><Relationship Id="rId183" Type="http://schemas.openxmlformats.org/officeDocument/2006/relationships/image" Target="../media/image1347.png"/><Relationship Id="rId213" Type="http://schemas.openxmlformats.org/officeDocument/2006/relationships/image" Target="../media/image1362.png"/><Relationship Id="rId218" Type="http://schemas.openxmlformats.org/officeDocument/2006/relationships/customXml" Target="../ink/ink2736.xml"/><Relationship Id="rId234" Type="http://schemas.openxmlformats.org/officeDocument/2006/relationships/customXml" Target="../ink/ink2744.xml"/><Relationship Id="rId239" Type="http://schemas.openxmlformats.org/officeDocument/2006/relationships/image" Target="../media/image1375.png"/><Relationship Id="rId2" Type="http://schemas.openxmlformats.org/officeDocument/2006/relationships/customXml" Target="../ink/ink2628.xml"/><Relationship Id="rId29" Type="http://schemas.openxmlformats.org/officeDocument/2006/relationships/image" Target="../media/image12700.png"/><Relationship Id="rId250" Type="http://schemas.openxmlformats.org/officeDocument/2006/relationships/image" Target="../media/image1380.png"/><Relationship Id="rId255" Type="http://schemas.openxmlformats.org/officeDocument/2006/relationships/customXml" Target="../ink/ink2755.xml"/><Relationship Id="rId271" Type="http://schemas.openxmlformats.org/officeDocument/2006/relationships/customXml" Target="../ink/ink2763.xml"/><Relationship Id="rId276" Type="http://schemas.openxmlformats.org/officeDocument/2006/relationships/image" Target="../media/image1393.png"/><Relationship Id="rId292" Type="http://schemas.openxmlformats.org/officeDocument/2006/relationships/image" Target="../media/image1401.png"/><Relationship Id="rId24" Type="http://schemas.openxmlformats.org/officeDocument/2006/relationships/customXml" Target="../ink/ink2639.xml"/><Relationship Id="rId40" Type="http://schemas.openxmlformats.org/officeDocument/2006/relationships/customXml" Target="../ink/ink2647.xml"/><Relationship Id="rId45" Type="http://schemas.openxmlformats.org/officeDocument/2006/relationships/image" Target="../media/image12780.png"/><Relationship Id="rId66" Type="http://schemas.openxmlformats.org/officeDocument/2006/relationships/customXml" Target="../ink/ink2660.xml"/><Relationship Id="rId87" Type="http://schemas.openxmlformats.org/officeDocument/2006/relationships/image" Target="../media/image12990.png"/><Relationship Id="rId110" Type="http://schemas.openxmlformats.org/officeDocument/2006/relationships/customXml" Target="../ink/ink2682.xml"/><Relationship Id="rId115" Type="http://schemas.openxmlformats.org/officeDocument/2006/relationships/image" Target="../media/image13130.png"/><Relationship Id="rId131" Type="http://schemas.openxmlformats.org/officeDocument/2006/relationships/image" Target="../media/image13211.png"/><Relationship Id="rId136" Type="http://schemas.openxmlformats.org/officeDocument/2006/relationships/customXml" Target="../ink/ink2695.xml"/><Relationship Id="rId157" Type="http://schemas.openxmlformats.org/officeDocument/2006/relationships/image" Target="../media/image1334.png"/><Relationship Id="rId178" Type="http://schemas.openxmlformats.org/officeDocument/2006/relationships/customXml" Target="../ink/ink2716.xml"/><Relationship Id="rId61" Type="http://schemas.openxmlformats.org/officeDocument/2006/relationships/image" Target="../media/image12860.png"/><Relationship Id="rId82" Type="http://schemas.openxmlformats.org/officeDocument/2006/relationships/customXml" Target="../ink/ink2668.xml"/><Relationship Id="rId152" Type="http://schemas.openxmlformats.org/officeDocument/2006/relationships/customXml" Target="../ink/ink2703.xml"/><Relationship Id="rId173" Type="http://schemas.openxmlformats.org/officeDocument/2006/relationships/image" Target="../media/image1342.png"/><Relationship Id="rId194" Type="http://schemas.openxmlformats.org/officeDocument/2006/relationships/customXml" Target="../ink/ink2724.xml"/><Relationship Id="rId199" Type="http://schemas.openxmlformats.org/officeDocument/2006/relationships/image" Target="../media/image1355.png"/><Relationship Id="rId203" Type="http://schemas.openxmlformats.org/officeDocument/2006/relationships/image" Target="../media/image1357.png"/><Relationship Id="rId208" Type="http://schemas.openxmlformats.org/officeDocument/2006/relationships/customXml" Target="../ink/ink2731.xml"/><Relationship Id="rId229" Type="http://schemas.openxmlformats.org/officeDocument/2006/relationships/image" Target="../media/image1370.png"/><Relationship Id="rId19" Type="http://schemas.openxmlformats.org/officeDocument/2006/relationships/image" Target="../media/image12650.png"/><Relationship Id="rId224" Type="http://schemas.openxmlformats.org/officeDocument/2006/relationships/customXml" Target="../ink/ink2739.xml"/><Relationship Id="rId240" Type="http://schemas.openxmlformats.org/officeDocument/2006/relationships/customXml" Target="../ink/ink2747.xml"/><Relationship Id="rId245" Type="http://schemas.openxmlformats.org/officeDocument/2006/relationships/image" Target="../media/image1378.png"/><Relationship Id="rId261" Type="http://schemas.openxmlformats.org/officeDocument/2006/relationships/customXml" Target="../ink/ink2758.xml"/><Relationship Id="rId266" Type="http://schemas.openxmlformats.org/officeDocument/2006/relationships/image" Target="../media/image1388.png"/><Relationship Id="rId287" Type="http://schemas.openxmlformats.org/officeDocument/2006/relationships/customXml" Target="../ink/ink2771.xml"/><Relationship Id="rId14" Type="http://schemas.openxmlformats.org/officeDocument/2006/relationships/customXml" Target="../ink/ink2634.xml"/><Relationship Id="rId30" Type="http://schemas.openxmlformats.org/officeDocument/2006/relationships/customXml" Target="../ink/ink2642.xml"/><Relationship Id="rId35" Type="http://schemas.openxmlformats.org/officeDocument/2006/relationships/image" Target="../media/image12730.png"/><Relationship Id="rId56" Type="http://schemas.openxmlformats.org/officeDocument/2006/relationships/customXml" Target="../ink/ink2655.xml"/><Relationship Id="rId77" Type="http://schemas.openxmlformats.org/officeDocument/2006/relationships/image" Target="../media/image12940.png"/><Relationship Id="rId100" Type="http://schemas.openxmlformats.org/officeDocument/2006/relationships/customXml" Target="../ink/ink2677.xml"/><Relationship Id="rId105" Type="http://schemas.openxmlformats.org/officeDocument/2006/relationships/image" Target="../media/image13080.png"/><Relationship Id="rId126" Type="http://schemas.openxmlformats.org/officeDocument/2006/relationships/customXml" Target="../ink/ink2690.xml"/><Relationship Id="rId147" Type="http://schemas.openxmlformats.org/officeDocument/2006/relationships/image" Target="../media/image13290.png"/><Relationship Id="rId168" Type="http://schemas.openxmlformats.org/officeDocument/2006/relationships/customXml" Target="../ink/ink2711.xml"/><Relationship Id="rId282" Type="http://schemas.openxmlformats.org/officeDocument/2006/relationships/image" Target="../media/image1396.png"/><Relationship Id="rId8" Type="http://schemas.openxmlformats.org/officeDocument/2006/relationships/customXml" Target="../ink/ink2631.xml"/><Relationship Id="rId51" Type="http://schemas.openxmlformats.org/officeDocument/2006/relationships/image" Target="../media/image12811.png"/><Relationship Id="rId72" Type="http://schemas.openxmlformats.org/officeDocument/2006/relationships/customXml" Target="../ink/ink2663.xml"/><Relationship Id="rId93" Type="http://schemas.openxmlformats.org/officeDocument/2006/relationships/image" Target="../media/image13020.png"/><Relationship Id="rId98" Type="http://schemas.openxmlformats.org/officeDocument/2006/relationships/customXml" Target="../ink/ink2676.xml"/><Relationship Id="rId121" Type="http://schemas.openxmlformats.org/officeDocument/2006/relationships/image" Target="../media/image13160.png"/><Relationship Id="rId142" Type="http://schemas.openxmlformats.org/officeDocument/2006/relationships/customXml" Target="../ink/ink2698.xml"/><Relationship Id="rId163" Type="http://schemas.openxmlformats.org/officeDocument/2006/relationships/image" Target="../media/image1337.png"/><Relationship Id="rId184" Type="http://schemas.openxmlformats.org/officeDocument/2006/relationships/customXml" Target="../ink/ink2719.xml"/><Relationship Id="rId189" Type="http://schemas.openxmlformats.org/officeDocument/2006/relationships/image" Target="../media/image1350.png"/><Relationship Id="rId219" Type="http://schemas.openxmlformats.org/officeDocument/2006/relationships/image" Target="../media/image1365.png"/><Relationship Id="rId3" Type="http://schemas.openxmlformats.org/officeDocument/2006/relationships/image" Target="../media/image12580.png"/><Relationship Id="rId214" Type="http://schemas.openxmlformats.org/officeDocument/2006/relationships/customXml" Target="../ink/ink2734.xml"/><Relationship Id="rId230" Type="http://schemas.openxmlformats.org/officeDocument/2006/relationships/customXml" Target="../ink/ink2742.xml"/><Relationship Id="rId235" Type="http://schemas.openxmlformats.org/officeDocument/2006/relationships/image" Target="../media/image1373.png"/><Relationship Id="rId251" Type="http://schemas.openxmlformats.org/officeDocument/2006/relationships/customXml" Target="../ink/ink2753.xml"/><Relationship Id="rId256" Type="http://schemas.openxmlformats.org/officeDocument/2006/relationships/image" Target="../media/image1383.png"/><Relationship Id="rId277" Type="http://schemas.openxmlformats.org/officeDocument/2006/relationships/customXml" Target="../ink/ink2766.xml"/><Relationship Id="rId25" Type="http://schemas.openxmlformats.org/officeDocument/2006/relationships/image" Target="../media/image12680.png"/><Relationship Id="rId46" Type="http://schemas.openxmlformats.org/officeDocument/2006/relationships/customXml" Target="../ink/ink2650.xml"/><Relationship Id="rId67" Type="http://schemas.openxmlformats.org/officeDocument/2006/relationships/image" Target="../media/image12890.png"/><Relationship Id="rId116" Type="http://schemas.openxmlformats.org/officeDocument/2006/relationships/customXml" Target="../ink/ink2685.xml"/><Relationship Id="rId137" Type="http://schemas.openxmlformats.org/officeDocument/2006/relationships/image" Target="../media/image13240.png"/><Relationship Id="rId158" Type="http://schemas.openxmlformats.org/officeDocument/2006/relationships/customXml" Target="../ink/ink2706.xml"/><Relationship Id="rId272" Type="http://schemas.openxmlformats.org/officeDocument/2006/relationships/image" Target="../media/image1391.png"/><Relationship Id="rId293" Type="http://schemas.openxmlformats.org/officeDocument/2006/relationships/customXml" Target="../ink/ink2774.xml"/><Relationship Id="rId20" Type="http://schemas.openxmlformats.org/officeDocument/2006/relationships/customXml" Target="../ink/ink2637.xml"/><Relationship Id="rId41" Type="http://schemas.openxmlformats.org/officeDocument/2006/relationships/image" Target="../media/image12760.png"/><Relationship Id="rId62" Type="http://schemas.openxmlformats.org/officeDocument/2006/relationships/customXml" Target="../ink/ink2658.xml"/><Relationship Id="rId83" Type="http://schemas.openxmlformats.org/officeDocument/2006/relationships/image" Target="../media/image12970.png"/><Relationship Id="rId88" Type="http://schemas.openxmlformats.org/officeDocument/2006/relationships/customXml" Target="../ink/ink2671.xml"/><Relationship Id="rId111" Type="http://schemas.openxmlformats.org/officeDocument/2006/relationships/image" Target="../media/image13111.png"/><Relationship Id="rId132" Type="http://schemas.openxmlformats.org/officeDocument/2006/relationships/customXml" Target="../ink/ink2693.xml"/><Relationship Id="rId153" Type="http://schemas.openxmlformats.org/officeDocument/2006/relationships/image" Target="../media/image1332.png"/><Relationship Id="rId174" Type="http://schemas.openxmlformats.org/officeDocument/2006/relationships/customXml" Target="../ink/ink2714.xml"/><Relationship Id="rId179" Type="http://schemas.openxmlformats.org/officeDocument/2006/relationships/image" Target="../media/image1345.png"/><Relationship Id="rId195" Type="http://schemas.openxmlformats.org/officeDocument/2006/relationships/image" Target="../media/image1353.png"/><Relationship Id="rId209" Type="http://schemas.openxmlformats.org/officeDocument/2006/relationships/image" Target="../media/image1360.png"/><Relationship Id="rId190" Type="http://schemas.openxmlformats.org/officeDocument/2006/relationships/customXml" Target="../ink/ink2722.xml"/><Relationship Id="rId204" Type="http://schemas.openxmlformats.org/officeDocument/2006/relationships/customXml" Target="../ink/ink2729.xml"/><Relationship Id="rId220" Type="http://schemas.openxmlformats.org/officeDocument/2006/relationships/customXml" Target="../ink/ink2737.xml"/><Relationship Id="rId225" Type="http://schemas.openxmlformats.org/officeDocument/2006/relationships/image" Target="../media/image1368.png"/><Relationship Id="rId241" Type="http://schemas.openxmlformats.org/officeDocument/2006/relationships/image" Target="../media/image1376.png"/><Relationship Id="rId246" Type="http://schemas.openxmlformats.org/officeDocument/2006/relationships/customXml" Target="../ink/ink2750.xml"/><Relationship Id="rId267" Type="http://schemas.openxmlformats.org/officeDocument/2006/relationships/customXml" Target="../ink/ink2761.xml"/><Relationship Id="rId288" Type="http://schemas.openxmlformats.org/officeDocument/2006/relationships/image" Target="../media/image1399.png"/><Relationship Id="rId15" Type="http://schemas.openxmlformats.org/officeDocument/2006/relationships/image" Target="../media/image12630.png"/><Relationship Id="rId36" Type="http://schemas.openxmlformats.org/officeDocument/2006/relationships/customXml" Target="../ink/ink2645.xml"/><Relationship Id="rId57" Type="http://schemas.openxmlformats.org/officeDocument/2006/relationships/image" Target="../media/image12840.png"/><Relationship Id="rId106" Type="http://schemas.openxmlformats.org/officeDocument/2006/relationships/customXml" Target="../ink/ink2680.xml"/><Relationship Id="rId127" Type="http://schemas.openxmlformats.org/officeDocument/2006/relationships/image" Target="../media/image13190.png"/><Relationship Id="rId262" Type="http://schemas.openxmlformats.org/officeDocument/2006/relationships/image" Target="../media/image1386.png"/><Relationship Id="rId283" Type="http://schemas.openxmlformats.org/officeDocument/2006/relationships/customXml" Target="../ink/ink2769.xml"/><Relationship Id="rId10" Type="http://schemas.openxmlformats.org/officeDocument/2006/relationships/customXml" Target="../ink/ink2632.xml"/><Relationship Id="rId31" Type="http://schemas.openxmlformats.org/officeDocument/2006/relationships/image" Target="../media/image12711.png"/><Relationship Id="rId52" Type="http://schemas.openxmlformats.org/officeDocument/2006/relationships/customXml" Target="../ink/ink2653.xml"/><Relationship Id="rId73" Type="http://schemas.openxmlformats.org/officeDocument/2006/relationships/image" Target="../media/image12920.png"/><Relationship Id="rId78" Type="http://schemas.openxmlformats.org/officeDocument/2006/relationships/customXml" Target="../ink/ink2666.xml"/><Relationship Id="rId94" Type="http://schemas.openxmlformats.org/officeDocument/2006/relationships/customXml" Target="../ink/ink2674.xml"/><Relationship Id="rId99" Type="http://schemas.openxmlformats.org/officeDocument/2006/relationships/image" Target="../media/image13050.png"/><Relationship Id="rId101" Type="http://schemas.openxmlformats.org/officeDocument/2006/relationships/image" Target="../media/image13060.png"/><Relationship Id="rId122" Type="http://schemas.openxmlformats.org/officeDocument/2006/relationships/customXml" Target="../ink/ink2688.xml"/><Relationship Id="rId143" Type="http://schemas.openxmlformats.org/officeDocument/2006/relationships/image" Target="../media/image13270.png"/><Relationship Id="rId148" Type="http://schemas.openxmlformats.org/officeDocument/2006/relationships/customXml" Target="../ink/ink2701.xml"/><Relationship Id="rId164" Type="http://schemas.openxmlformats.org/officeDocument/2006/relationships/customXml" Target="../ink/ink2709.xml"/><Relationship Id="rId169" Type="http://schemas.openxmlformats.org/officeDocument/2006/relationships/image" Target="../media/image1340.png"/><Relationship Id="rId185" Type="http://schemas.openxmlformats.org/officeDocument/2006/relationships/image" Target="../media/image1348.png"/><Relationship Id="rId4" Type="http://schemas.openxmlformats.org/officeDocument/2006/relationships/customXml" Target="../ink/ink2629.xml"/><Relationship Id="rId9" Type="http://schemas.openxmlformats.org/officeDocument/2006/relationships/image" Target="../media/image12600.png"/><Relationship Id="rId180" Type="http://schemas.openxmlformats.org/officeDocument/2006/relationships/customXml" Target="../ink/ink2717.xml"/><Relationship Id="rId210" Type="http://schemas.openxmlformats.org/officeDocument/2006/relationships/customXml" Target="../ink/ink2732.xml"/><Relationship Id="rId215" Type="http://schemas.openxmlformats.org/officeDocument/2006/relationships/image" Target="../media/image1363.png"/><Relationship Id="rId236" Type="http://schemas.openxmlformats.org/officeDocument/2006/relationships/customXml" Target="../ink/ink2745.xml"/><Relationship Id="rId257" Type="http://schemas.openxmlformats.org/officeDocument/2006/relationships/customXml" Target="../ink/ink2756.xml"/><Relationship Id="rId278" Type="http://schemas.openxmlformats.org/officeDocument/2006/relationships/image" Target="../media/image1394.png"/><Relationship Id="rId26" Type="http://schemas.openxmlformats.org/officeDocument/2006/relationships/customXml" Target="../ink/ink2640.xml"/><Relationship Id="rId231" Type="http://schemas.openxmlformats.org/officeDocument/2006/relationships/image" Target="../media/image1371.png"/><Relationship Id="rId252" Type="http://schemas.openxmlformats.org/officeDocument/2006/relationships/image" Target="../media/image1381.png"/><Relationship Id="rId273" Type="http://schemas.openxmlformats.org/officeDocument/2006/relationships/customXml" Target="../ink/ink2764.xml"/><Relationship Id="rId294" Type="http://schemas.openxmlformats.org/officeDocument/2006/relationships/image" Target="../media/image1402.png"/><Relationship Id="rId47" Type="http://schemas.openxmlformats.org/officeDocument/2006/relationships/image" Target="../media/image12790.png"/><Relationship Id="rId68" Type="http://schemas.openxmlformats.org/officeDocument/2006/relationships/customXml" Target="../ink/ink2661.xml"/><Relationship Id="rId89" Type="http://schemas.openxmlformats.org/officeDocument/2006/relationships/image" Target="../media/image13000.png"/><Relationship Id="rId112" Type="http://schemas.openxmlformats.org/officeDocument/2006/relationships/customXml" Target="../ink/ink2683.xml"/><Relationship Id="rId133" Type="http://schemas.openxmlformats.org/officeDocument/2006/relationships/image" Target="../media/image13220.png"/><Relationship Id="rId154" Type="http://schemas.openxmlformats.org/officeDocument/2006/relationships/customXml" Target="../ink/ink2704.xml"/><Relationship Id="rId175" Type="http://schemas.openxmlformats.org/officeDocument/2006/relationships/image" Target="../media/image1343.png"/><Relationship Id="rId196" Type="http://schemas.openxmlformats.org/officeDocument/2006/relationships/customXml" Target="../ink/ink2725.xml"/><Relationship Id="rId200" Type="http://schemas.openxmlformats.org/officeDocument/2006/relationships/customXml" Target="../ink/ink2727.xml"/><Relationship Id="rId16" Type="http://schemas.openxmlformats.org/officeDocument/2006/relationships/customXml" Target="../ink/ink2635.xml"/><Relationship Id="rId221" Type="http://schemas.openxmlformats.org/officeDocument/2006/relationships/image" Target="../media/image1366.png"/><Relationship Id="rId242" Type="http://schemas.openxmlformats.org/officeDocument/2006/relationships/customXml" Target="../ink/ink2748.xml"/><Relationship Id="rId263" Type="http://schemas.openxmlformats.org/officeDocument/2006/relationships/customXml" Target="../ink/ink2759.xml"/><Relationship Id="rId284" Type="http://schemas.openxmlformats.org/officeDocument/2006/relationships/image" Target="../media/image1397.png"/><Relationship Id="rId37" Type="http://schemas.openxmlformats.org/officeDocument/2006/relationships/image" Target="../media/image12740.png"/><Relationship Id="rId58" Type="http://schemas.openxmlformats.org/officeDocument/2006/relationships/customXml" Target="../ink/ink2656.xml"/><Relationship Id="rId79" Type="http://schemas.openxmlformats.org/officeDocument/2006/relationships/image" Target="../media/image12950.png"/><Relationship Id="rId102" Type="http://schemas.openxmlformats.org/officeDocument/2006/relationships/customXml" Target="../ink/ink2678.xml"/><Relationship Id="rId123" Type="http://schemas.openxmlformats.org/officeDocument/2006/relationships/image" Target="../media/image13170.png"/><Relationship Id="rId144" Type="http://schemas.openxmlformats.org/officeDocument/2006/relationships/customXml" Target="../ink/ink2699.xml"/><Relationship Id="rId90" Type="http://schemas.openxmlformats.org/officeDocument/2006/relationships/customXml" Target="../ink/ink2672.xml"/><Relationship Id="rId165" Type="http://schemas.openxmlformats.org/officeDocument/2006/relationships/image" Target="../media/image1338.png"/><Relationship Id="rId186" Type="http://schemas.openxmlformats.org/officeDocument/2006/relationships/customXml" Target="../ink/ink2720.xml"/><Relationship Id="rId211" Type="http://schemas.openxmlformats.org/officeDocument/2006/relationships/image" Target="../media/image1361.png"/><Relationship Id="rId232" Type="http://schemas.openxmlformats.org/officeDocument/2006/relationships/customXml" Target="../ink/ink2743.xml"/><Relationship Id="rId253" Type="http://schemas.openxmlformats.org/officeDocument/2006/relationships/customXml" Target="../ink/ink2754.xml"/><Relationship Id="rId274" Type="http://schemas.openxmlformats.org/officeDocument/2006/relationships/image" Target="../media/image1392.png"/><Relationship Id="rId27" Type="http://schemas.openxmlformats.org/officeDocument/2006/relationships/image" Target="../media/image12690.png"/><Relationship Id="rId48" Type="http://schemas.openxmlformats.org/officeDocument/2006/relationships/customXml" Target="../ink/ink2651.xml"/><Relationship Id="rId69" Type="http://schemas.openxmlformats.org/officeDocument/2006/relationships/image" Target="../media/image12900.png"/><Relationship Id="rId113" Type="http://schemas.openxmlformats.org/officeDocument/2006/relationships/image" Target="../media/image13120.png"/><Relationship Id="rId134" Type="http://schemas.openxmlformats.org/officeDocument/2006/relationships/customXml" Target="../ink/ink2694.xml"/><Relationship Id="rId80" Type="http://schemas.openxmlformats.org/officeDocument/2006/relationships/customXml" Target="../ink/ink2667.xml"/><Relationship Id="rId155" Type="http://schemas.openxmlformats.org/officeDocument/2006/relationships/image" Target="../media/image1333.png"/><Relationship Id="rId176" Type="http://schemas.openxmlformats.org/officeDocument/2006/relationships/customXml" Target="../ink/ink2715.xml"/><Relationship Id="rId197" Type="http://schemas.openxmlformats.org/officeDocument/2006/relationships/image" Target="../media/image1354.png"/><Relationship Id="rId201" Type="http://schemas.openxmlformats.org/officeDocument/2006/relationships/image" Target="../media/image1356.png"/><Relationship Id="rId222" Type="http://schemas.openxmlformats.org/officeDocument/2006/relationships/customXml" Target="../ink/ink2738.xml"/><Relationship Id="rId243" Type="http://schemas.openxmlformats.org/officeDocument/2006/relationships/image" Target="../media/image1377.png"/><Relationship Id="rId264" Type="http://schemas.openxmlformats.org/officeDocument/2006/relationships/image" Target="../media/image1387.png"/><Relationship Id="rId285" Type="http://schemas.openxmlformats.org/officeDocument/2006/relationships/customXml" Target="../ink/ink2770.xml"/><Relationship Id="rId17" Type="http://schemas.openxmlformats.org/officeDocument/2006/relationships/image" Target="../media/image12640.png"/><Relationship Id="rId38" Type="http://schemas.openxmlformats.org/officeDocument/2006/relationships/customXml" Target="../ink/ink2646.xml"/><Relationship Id="rId59" Type="http://schemas.openxmlformats.org/officeDocument/2006/relationships/image" Target="../media/image12850.png"/><Relationship Id="rId103" Type="http://schemas.openxmlformats.org/officeDocument/2006/relationships/image" Target="../media/image13070.png"/><Relationship Id="rId124" Type="http://schemas.openxmlformats.org/officeDocument/2006/relationships/customXml" Target="../ink/ink2689.xml"/><Relationship Id="rId70" Type="http://schemas.openxmlformats.org/officeDocument/2006/relationships/customXml" Target="../ink/ink2662.xml"/><Relationship Id="rId91" Type="http://schemas.openxmlformats.org/officeDocument/2006/relationships/image" Target="../media/image13011.png"/><Relationship Id="rId145" Type="http://schemas.openxmlformats.org/officeDocument/2006/relationships/image" Target="../media/image13280.png"/><Relationship Id="rId166" Type="http://schemas.openxmlformats.org/officeDocument/2006/relationships/customXml" Target="../ink/ink2710.xml"/><Relationship Id="rId187" Type="http://schemas.openxmlformats.org/officeDocument/2006/relationships/image" Target="../media/image1349.png"/><Relationship Id="rId1" Type="http://schemas.openxmlformats.org/officeDocument/2006/relationships/slideLayout" Target="../slideLayouts/slideLayout7.xml"/><Relationship Id="rId212" Type="http://schemas.openxmlformats.org/officeDocument/2006/relationships/customXml" Target="../ink/ink2733.xml"/><Relationship Id="rId233" Type="http://schemas.openxmlformats.org/officeDocument/2006/relationships/image" Target="../media/image1372.png"/><Relationship Id="rId254" Type="http://schemas.openxmlformats.org/officeDocument/2006/relationships/image" Target="../media/image1382.png"/><Relationship Id="rId28" Type="http://schemas.openxmlformats.org/officeDocument/2006/relationships/customXml" Target="../ink/ink2641.xml"/><Relationship Id="rId49" Type="http://schemas.openxmlformats.org/officeDocument/2006/relationships/image" Target="../media/image12800.png"/><Relationship Id="rId114" Type="http://schemas.openxmlformats.org/officeDocument/2006/relationships/customXml" Target="../ink/ink2684.xml"/><Relationship Id="rId275" Type="http://schemas.openxmlformats.org/officeDocument/2006/relationships/customXml" Target="../ink/ink2765.xml"/><Relationship Id="rId60" Type="http://schemas.openxmlformats.org/officeDocument/2006/relationships/customXml" Target="../ink/ink2657.xml"/><Relationship Id="rId81" Type="http://schemas.openxmlformats.org/officeDocument/2006/relationships/image" Target="../media/image12960.png"/><Relationship Id="rId135" Type="http://schemas.openxmlformats.org/officeDocument/2006/relationships/image" Target="../media/image13230.png"/><Relationship Id="rId156" Type="http://schemas.openxmlformats.org/officeDocument/2006/relationships/customXml" Target="../ink/ink2705.xml"/><Relationship Id="rId177" Type="http://schemas.openxmlformats.org/officeDocument/2006/relationships/image" Target="../media/image1344.png"/><Relationship Id="rId198" Type="http://schemas.openxmlformats.org/officeDocument/2006/relationships/customXml" Target="../ink/ink2726.xml"/><Relationship Id="rId202" Type="http://schemas.openxmlformats.org/officeDocument/2006/relationships/customXml" Target="../ink/ink2728.xml"/><Relationship Id="rId223" Type="http://schemas.openxmlformats.org/officeDocument/2006/relationships/image" Target="../media/image1367.png"/><Relationship Id="rId244" Type="http://schemas.openxmlformats.org/officeDocument/2006/relationships/customXml" Target="../ink/ink2749.xml"/><Relationship Id="rId18" Type="http://schemas.openxmlformats.org/officeDocument/2006/relationships/customXml" Target="../ink/ink2636.xml"/><Relationship Id="rId39" Type="http://schemas.openxmlformats.org/officeDocument/2006/relationships/image" Target="../media/image12750.png"/><Relationship Id="rId265" Type="http://schemas.openxmlformats.org/officeDocument/2006/relationships/customXml" Target="../ink/ink2760.xml"/><Relationship Id="rId286" Type="http://schemas.openxmlformats.org/officeDocument/2006/relationships/image" Target="../media/image1398.png"/></Relationships>
</file>

<file path=ppt/slides/_rels/slide26.xml.rels><?xml version="1.0" encoding="UTF-8" standalone="yes"?>
<Relationships xmlns="http://schemas.openxmlformats.org/package/2006/relationships"><Relationship Id="rId117" Type="http://schemas.openxmlformats.org/officeDocument/2006/relationships/customXml" Target="../ink/ink2833.xml"/><Relationship Id="rId299" Type="http://schemas.openxmlformats.org/officeDocument/2006/relationships/customXml" Target="../ink/ink2925.xml"/><Relationship Id="rId21" Type="http://schemas.openxmlformats.org/officeDocument/2006/relationships/image" Target="../media/image1411.png"/><Relationship Id="rId63" Type="http://schemas.openxmlformats.org/officeDocument/2006/relationships/customXml" Target="../ink/ink2806.xml"/><Relationship Id="rId159" Type="http://schemas.openxmlformats.org/officeDocument/2006/relationships/image" Target="../media/image1479.png"/><Relationship Id="rId324" Type="http://schemas.openxmlformats.org/officeDocument/2006/relationships/customXml" Target="../ink/ink2938.xml"/><Relationship Id="rId366" Type="http://schemas.openxmlformats.org/officeDocument/2006/relationships/customXml" Target="../ink/ink2960.xml"/><Relationship Id="rId531" Type="http://schemas.openxmlformats.org/officeDocument/2006/relationships/customXml" Target="../ink/ink3045.xml"/><Relationship Id="rId573" Type="http://schemas.openxmlformats.org/officeDocument/2006/relationships/image" Target="../media/image1681.png"/><Relationship Id="rId629" Type="http://schemas.openxmlformats.org/officeDocument/2006/relationships/customXml" Target="../ink/ink3095.xml"/><Relationship Id="rId170" Type="http://schemas.openxmlformats.org/officeDocument/2006/relationships/customXml" Target="../ink/ink2860.xml"/><Relationship Id="rId226" Type="http://schemas.openxmlformats.org/officeDocument/2006/relationships/image" Target="../media/image1512.png"/><Relationship Id="rId433" Type="http://schemas.openxmlformats.org/officeDocument/2006/relationships/image" Target="../media/image1614.png"/><Relationship Id="rId268" Type="http://schemas.openxmlformats.org/officeDocument/2006/relationships/image" Target="../media/image1533.png"/><Relationship Id="rId475" Type="http://schemas.openxmlformats.org/officeDocument/2006/relationships/customXml" Target="../ink/ink3016.xml"/><Relationship Id="rId32" Type="http://schemas.openxmlformats.org/officeDocument/2006/relationships/customXml" Target="../ink/ink2790.xml"/><Relationship Id="rId74" Type="http://schemas.openxmlformats.org/officeDocument/2006/relationships/image" Target="../media/image1437.png"/><Relationship Id="rId128" Type="http://schemas.openxmlformats.org/officeDocument/2006/relationships/image" Target="../media/image1464.png"/><Relationship Id="rId335" Type="http://schemas.openxmlformats.org/officeDocument/2006/relationships/image" Target="../media/image1566.png"/><Relationship Id="rId377" Type="http://schemas.openxmlformats.org/officeDocument/2006/relationships/image" Target="../media/image1586.png"/><Relationship Id="rId500" Type="http://schemas.openxmlformats.org/officeDocument/2006/relationships/customXml" Target="../ink/ink3029.xml"/><Relationship Id="rId542" Type="http://schemas.openxmlformats.org/officeDocument/2006/relationships/image" Target="../media/image1666.png"/><Relationship Id="rId584" Type="http://schemas.openxmlformats.org/officeDocument/2006/relationships/customXml" Target="../ink/ink3072.xml"/><Relationship Id="rId5" Type="http://schemas.openxmlformats.org/officeDocument/2006/relationships/image" Target="../media/image1403.png"/><Relationship Id="rId181" Type="http://schemas.openxmlformats.org/officeDocument/2006/relationships/image" Target="../media/image1490.png"/><Relationship Id="rId237" Type="http://schemas.openxmlformats.org/officeDocument/2006/relationships/customXml" Target="../ink/ink2894.xml"/><Relationship Id="rId402" Type="http://schemas.openxmlformats.org/officeDocument/2006/relationships/customXml" Target="../ink/ink2978.xml"/><Relationship Id="rId279" Type="http://schemas.openxmlformats.org/officeDocument/2006/relationships/customXml" Target="../ink/ink2915.xml"/><Relationship Id="rId444" Type="http://schemas.openxmlformats.org/officeDocument/2006/relationships/customXml" Target="../ink/ink2999.xml"/><Relationship Id="rId486" Type="http://schemas.openxmlformats.org/officeDocument/2006/relationships/image" Target="../media/image1639.png"/><Relationship Id="rId43" Type="http://schemas.openxmlformats.org/officeDocument/2006/relationships/image" Target="../media/image1422.png"/><Relationship Id="rId139" Type="http://schemas.openxmlformats.org/officeDocument/2006/relationships/customXml" Target="../ink/ink2844.xml"/><Relationship Id="rId290" Type="http://schemas.openxmlformats.org/officeDocument/2006/relationships/image" Target="../media/image1544.png"/><Relationship Id="rId304" Type="http://schemas.openxmlformats.org/officeDocument/2006/relationships/customXml" Target="../ink/ink2928.xml"/><Relationship Id="rId346" Type="http://schemas.openxmlformats.org/officeDocument/2006/relationships/customXml" Target="../ink/ink2949.xml"/><Relationship Id="rId388" Type="http://schemas.openxmlformats.org/officeDocument/2006/relationships/customXml" Target="../ink/ink2971.xml"/><Relationship Id="rId511" Type="http://schemas.openxmlformats.org/officeDocument/2006/relationships/customXml" Target="../ink/ink3035.xml"/><Relationship Id="rId553" Type="http://schemas.openxmlformats.org/officeDocument/2006/relationships/customXml" Target="../ink/ink3056.xml"/><Relationship Id="rId609" Type="http://schemas.openxmlformats.org/officeDocument/2006/relationships/customXml" Target="../ink/ink3085.xml"/><Relationship Id="rId85" Type="http://schemas.openxmlformats.org/officeDocument/2006/relationships/customXml" Target="../ink/ink2817.xml"/><Relationship Id="rId150" Type="http://schemas.openxmlformats.org/officeDocument/2006/relationships/customXml" Target="../ink/ink2850.xml"/><Relationship Id="rId192" Type="http://schemas.openxmlformats.org/officeDocument/2006/relationships/customXml" Target="../ink/ink2871.xml"/><Relationship Id="rId206" Type="http://schemas.openxmlformats.org/officeDocument/2006/relationships/customXml" Target="../ink/ink2878.xml"/><Relationship Id="rId413" Type="http://schemas.openxmlformats.org/officeDocument/2006/relationships/image" Target="../media/image1604.png"/><Relationship Id="rId595" Type="http://schemas.openxmlformats.org/officeDocument/2006/relationships/image" Target="../media/image1692.png"/><Relationship Id="rId248" Type="http://schemas.openxmlformats.org/officeDocument/2006/relationships/image" Target="../media/image1523.png"/><Relationship Id="rId455" Type="http://schemas.openxmlformats.org/officeDocument/2006/relationships/customXml" Target="../ink/ink3005.xml"/><Relationship Id="rId497" Type="http://schemas.openxmlformats.org/officeDocument/2006/relationships/image" Target="../media/image1644.png"/><Relationship Id="rId620" Type="http://schemas.openxmlformats.org/officeDocument/2006/relationships/image" Target="../media/image1704.png"/><Relationship Id="rId12" Type="http://schemas.openxmlformats.org/officeDocument/2006/relationships/customXml" Target="../ink/ink2780.xml"/><Relationship Id="rId108" Type="http://schemas.openxmlformats.org/officeDocument/2006/relationships/image" Target="../media/image1454.png"/><Relationship Id="rId315" Type="http://schemas.openxmlformats.org/officeDocument/2006/relationships/image" Target="../media/image1556.png"/><Relationship Id="rId357" Type="http://schemas.openxmlformats.org/officeDocument/2006/relationships/customXml" Target="../ink/ink2955.xml"/><Relationship Id="rId522" Type="http://schemas.openxmlformats.org/officeDocument/2006/relationships/image" Target="../media/image1656.png"/><Relationship Id="rId54" Type="http://schemas.openxmlformats.org/officeDocument/2006/relationships/image" Target="../media/image1427.png"/><Relationship Id="rId96" Type="http://schemas.openxmlformats.org/officeDocument/2006/relationships/image" Target="../media/image1448.png"/><Relationship Id="rId161" Type="http://schemas.openxmlformats.org/officeDocument/2006/relationships/image" Target="../media/image1480.png"/><Relationship Id="rId217" Type="http://schemas.openxmlformats.org/officeDocument/2006/relationships/customXml" Target="../ink/ink2884.xml"/><Relationship Id="rId399" Type="http://schemas.openxmlformats.org/officeDocument/2006/relationships/image" Target="../media/image1597.png"/><Relationship Id="rId564" Type="http://schemas.openxmlformats.org/officeDocument/2006/relationships/image" Target="../media/image1677.png"/><Relationship Id="rId259" Type="http://schemas.openxmlformats.org/officeDocument/2006/relationships/customXml" Target="../ink/ink2905.xml"/><Relationship Id="rId424" Type="http://schemas.openxmlformats.org/officeDocument/2006/relationships/customXml" Target="../ink/ink2989.xml"/><Relationship Id="rId466" Type="http://schemas.openxmlformats.org/officeDocument/2006/relationships/image" Target="../media/image1629.png"/><Relationship Id="rId631" Type="http://schemas.openxmlformats.org/officeDocument/2006/relationships/customXml" Target="../ink/ink3096.xml"/><Relationship Id="rId23" Type="http://schemas.openxmlformats.org/officeDocument/2006/relationships/image" Target="../media/image1412.png"/><Relationship Id="rId119" Type="http://schemas.openxmlformats.org/officeDocument/2006/relationships/customXml" Target="../ink/ink2834.xml"/><Relationship Id="rId270" Type="http://schemas.openxmlformats.org/officeDocument/2006/relationships/image" Target="../media/image1534.png"/><Relationship Id="rId326" Type="http://schemas.openxmlformats.org/officeDocument/2006/relationships/customXml" Target="../ink/ink2939.xml"/><Relationship Id="rId533" Type="http://schemas.openxmlformats.org/officeDocument/2006/relationships/customXml" Target="../ink/ink3046.xml"/><Relationship Id="rId65" Type="http://schemas.openxmlformats.org/officeDocument/2006/relationships/customXml" Target="../ink/ink2807.xml"/><Relationship Id="rId130" Type="http://schemas.openxmlformats.org/officeDocument/2006/relationships/image" Target="../media/image1465.png"/><Relationship Id="rId368" Type="http://schemas.openxmlformats.org/officeDocument/2006/relationships/customXml" Target="../ink/ink2961.xml"/><Relationship Id="rId575" Type="http://schemas.openxmlformats.org/officeDocument/2006/relationships/image" Target="../media/image1682.png"/><Relationship Id="rId172" Type="http://schemas.openxmlformats.org/officeDocument/2006/relationships/customXml" Target="../ink/ink2861.xml"/><Relationship Id="rId228" Type="http://schemas.openxmlformats.org/officeDocument/2006/relationships/image" Target="../media/image1513.png"/><Relationship Id="rId435" Type="http://schemas.openxmlformats.org/officeDocument/2006/relationships/image" Target="../media/image1615.png"/><Relationship Id="rId477" Type="http://schemas.openxmlformats.org/officeDocument/2006/relationships/customXml" Target="../ink/ink3017.xml"/><Relationship Id="rId600" Type="http://schemas.openxmlformats.org/officeDocument/2006/relationships/customXml" Target="../ink/ink3080.xml"/><Relationship Id="rId281" Type="http://schemas.openxmlformats.org/officeDocument/2006/relationships/customXml" Target="../ink/ink2916.xml"/><Relationship Id="rId337" Type="http://schemas.openxmlformats.org/officeDocument/2006/relationships/image" Target="../media/image1567.png"/><Relationship Id="rId502" Type="http://schemas.openxmlformats.org/officeDocument/2006/relationships/customXml" Target="../ink/ink3030.xml"/><Relationship Id="rId34" Type="http://schemas.openxmlformats.org/officeDocument/2006/relationships/customXml" Target="../ink/ink2791.xml"/><Relationship Id="rId76" Type="http://schemas.openxmlformats.org/officeDocument/2006/relationships/image" Target="../media/image1438.png"/><Relationship Id="rId141" Type="http://schemas.openxmlformats.org/officeDocument/2006/relationships/customXml" Target="../ink/ink2845.xml"/><Relationship Id="rId379" Type="http://schemas.openxmlformats.org/officeDocument/2006/relationships/image" Target="../media/image1587.png"/><Relationship Id="rId544" Type="http://schemas.openxmlformats.org/officeDocument/2006/relationships/image" Target="../media/image1667.png"/><Relationship Id="rId586" Type="http://schemas.openxmlformats.org/officeDocument/2006/relationships/customXml" Target="../ink/ink3073.xml"/><Relationship Id="rId7" Type="http://schemas.openxmlformats.org/officeDocument/2006/relationships/image" Target="../media/image1404.png"/><Relationship Id="rId183" Type="http://schemas.openxmlformats.org/officeDocument/2006/relationships/image" Target="../media/image1491.png"/><Relationship Id="rId239" Type="http://schemas.openxmlformats.org/officeDocument/2006/relationships/customXml" Target="../ink/ink2895.xml"/><Relationship Id="rId390" Type="http://schemas.openxmlformats.org/officeDocument/2006/relationships/customXml" Target="../ink/ink2972.xml"/><Relationship Id="rId404" Type="http://schemas.openxmlformats.org/officeDocument/2006/relationships/customXml" Target="../ink/ink2979.xml"/><Relationship Id="rId446" Type="http://schemas.openxmlformats.org/officeDocument/2006/relationships/image" Target="../media/image1620.png"/><Relationship Id="rId611" Type="http://schemas.openxmlformats.org/officeDocument/2006/relationships/customXml" Target="../ink/ink3086.xml"/><Relationship Id="rId250" Type="http://schemas.openxmlformats.org/officeDocument/2006/relationships/image" Target="../media/image1524.png"/><Relationship Id="rId292" Type="http://schemas.openxmlformats.org/officeDocument/2006/relationships/image" Target="../media/image1545.png"/><Relationship Id="rId306" Type="http://schemas.openxmlformats.org/officeDocument/2006/relationships/customXml" Target="../ink/ink2929.xml"/><Relationship Id="rId488" Type="http://schemas.openxmlformats.org/officeDocument/2006/relationships/image" Target="../media/image1640.png"/><Relationship Id="rId45" Type="http://schemas.openxmlformats.org/officeDocument/2006/relationships/customXml" Target="../ink/ink2797.xml"/><Relationship Id="rId87" Type="http://schemas.openxmlformats.org/officeDocument/2006/relationships/customXml" Target="../ink/ink2818.xml"/><Relationship Id="rId110" Type="http://schemas.openxmlformats.org/officeDocument/2006/relationships/image" Target="../media/image1455.png"/><Relationship Id="rId348" Type="http://schemas.openxmlformats.org/officeDocument/2006/relationships/customXml" Target="../ink/ink2950.xml"/><Relationship Id="rId513" Type="http://schemas.openxmlformats.org/officeDocument/2006/relationships/customXml" Target="../ink/ink3036.xml"/><Relationship Id="rId555" Type="http://schemas.openxmlformats.org/officeDocument/2006/relationships/customXml" Target="../ink/ink3057.xml"/><Relationship Id="rId597" Type="http://schemas.openxmlformats.org/officeDocument/2006/relationships/image" Target="../media/image1693.png"/><Relationship Id="rId152" Type="http://schemas.openxmlformats.org/officeDocument/2006/relationships/customXml" Target="../ink/ink2851.xml"/><Relationship Id="rId194" Type="http://schemas.openxmlformats.org/officeDocument/2006/relationships/customXml" Target="../ink/ink2872.xml"/><Relationship Id="rId208" Type="http://schemas.openxmlformats.org/officeDocument/2006/relationships/customXml" Target="../ink/ink2879.xml"/><Relationship Id="rId415" Type="http://schemas.openxmlformats.org/officeDocument/2006/relationships/image" Target="../media/image1605.png"/><Relationship Id="rId457" Type="http://schemas.openxmlformats.org/officeDocument/2006/relationships/customXml" Target="../ink/ink3007.xml"/><Relationship Id="rId622" Type="http://schemas.openxmlformats.org/officeDocument/2006/relationships/image" Target="../media/image1705.png"/><Relationship Id="rId261" Type="http://schemas.openxmlformats.org/officeDocument/2006/relationships/customXml" Target="../ink/ink2906.xml"/><Relationship Id="rId499" Type="http://schemas.openxmlformats.org/officeDocument/2006/relationships/image" Target="../media/image1645.png"/><Relationship Id="rId14" Type="http://schemas.openxmlformats.org/officeDocument/2006/relationships/customXml" Target="../ink/ink2781.xml"/><Relationship Id="rId56" Type="http://schemas.openxmlformats.org/officeDocument/2006/relationships/image" Target="../media/image1428.png"/><Relationship Id="rId317" Type="http://schemas.openxmlformats.org/officeDocument/2006/relationships/image" Target="../media/image1557.png"/><Relationship Id="rId359" Type="http://schemas.openxmlformats.org/officeDocument/2006/relationships/customXml" Target="../ink/ink2956.xml"/><Relationship Id="rId524" Type="http://schemas.openxmlformats.org/officeDocument/2006/relationships/image" Target="../media/image1657.png"/><Relationship Id="rId566" Type="http://schemas.openxmlformats.org/officeDocument/2006/relationships/image" Target="../media/image1678.png"/><Relationship Id="rId98" Type="http://schemas.openxmlformats.org/officeDocument/2006/relationships/image" Target="../media/image1449.png"/><Relationship Id="rId121" Type="http://schemas.openxmlformats.org/officeDocument/2006/relationships/customXml" Target="../ink/ink2835.xml"/><Relationship Id="rId163" Type="http://schemas.openxmlformats.org/officeDocument/2006/relationships/image" Target="../media/image1481.png"/><Relationship Id="rId219" Type="http://schemas.openxmlformats.org/officeDocument/2006/relationships/customXml" Target="../ink/ink2885.xml"/><Relationship Id="rId370" Type="http://schemas.openxmlformats.org/officeDocument/2006/relationships/customXml" Target="../ink/ink2962.xml"/><Relationship Id="rId426" Type="http://schemas.openxmlformats.org/officeDocument/2006/relationships/customXml" Target="../ink/ink2990.xml"/><Relationship Id="rId633" Type="http://schemas.openxmlformats.org/officeDocument/2006/relationships/customXml" Target="../ink/ink3097.xml"/><Relationship Id="rId230" Type="http://schemas.openxmlformats.org/officeDocument/2006/relationships/image" Target="../media/image1514.png"/><Relationship Id="rId468" Type="http://schemas.openxmlformats.org/officeDocument/2006/relationships/image" Target="../media/image1630.png"/><Relationship Id="rId25" Type="http://schemas.openxmlformats.org/officeDocument/2006/relationships/image" Target="../media/image1413.png"/><Relationship Id="rId67" Type="http://schemas.openxmlformats.org/officeDocument/2006/relationships/customXml" Target="../ink/ink2808.xml"/><Relationship Id="rId272" Type="http://schemas.openxmlformats.org/officeDocument/2006/relationships/image" Target="../media/image1535.png"/><Relationship Id="rId328" Type="http://schemas.openxmlformats.org/officeDocument/2006/relationships/customXml" Target="../ink/ink2940.xml"/><Relationship Id="rId535" Type="http://schemas.openxmlformats.org/officeDocument/2006/relationships/customXml" Target="../ink/ink3047.xml"/><Relationship Id="rId577" Type="http://schemas.openxmlformats.org/officeDocument/2006/relationships/image" Target="../media/image1683.png"/><Relationship Id="rId132" Type="http://schemas.openxmlformats.org/officeDocument/2006/relationships/image" Target="../media/image1466.png"/><Relationship Id="rId174" Type="http://schemas.openxmlformats.org/officeDocument/2006/relationships/customXml" Target="../ink/ink2862.xml"/><Relationship Id="rId381" Type="http://schemas.openxmlformats.org/officeDocument/2006/relationships/image" Target="../media/image1588.png"/><Relationship Id="rId602" Type="http://schemas.openxmlformats.org/officeDocument/2006/relationships/customXml" Target="../ink/ink3081.xml"/><Relationship Id="rId241" Type="http://schemas.openxmlformats.org/officeDocument/2006/relationships/customXml" Target="../ink/ink2896.xml"/><Relationship Id="rId437" Type="http://schemas.openxmlformats.org/officeDocument/2006/relationships/image" Target="../media/image1616.png"/><Relationship Id="rId479" Type="http://schemas.openxmlformats.org/officeDocument/2006/relationships/customXml" Target="../ink/ink3018.xml"/><Relationship Id="rId36" Type="http://schemas.openxmlformats.org/officeDocument/2006/relationships/customXml" Target="../ink/ink2792.xml"/><Relationship Id="rId283" Type="http://schemas.openxmlformats.org/officeDocument/2006/relationships/customXml" Target="../ink/ink2917.xml"/><Relationship Id="rId339" Type="http://schemas.openxmlformats.org/officeDocument/2006/relationships/image" Target="../media/image1568.png"/><Relationship Id="rId490" Type="http://schemas.openxmlformats.org/officeDocument/2006/relationships/image" Target="../media/image1641.png"/><Relationship Id="rId504" Type="http://schemas.openxmlformats.org/officeDocument/2006/relationships/customXml" Target="../ink/ink3031.xml"/><Relationship Id="rId546" Type="http://schemas.openxmlformats.org/officeDocument/2006/relationships/image" Target="../media/image1668.png"/><Relationship Id="rId78" Type="http://schemas.openxmlformats.org/officeDocument/2006/relationships/image" Target="../media/image1439.png"/><Relationship Id="rId101" Type="http://schemas.openxmlformats.org/officeDocument/2006/relationships/customXml" Target="../ink/ink2825.xml"/><Relationship Id="rId143" Type="http://schemas.openxmlformats.org/officeDocument/2006/relationships/image" Target="../media/image1471.png"/><Relationship Id="rId185" Type="http://schemas.openxmlformats.org/officeDocument/2006/relationships/image" Target="../media/image1492.png"/><Relationship Id="rId350" Type="http://schemas.openxmlformats.org/officeDocument/2006/relationships/customXml" Target="../ink/ink2951.xml"/><Relationship Id="rId406" Type="http://schemas.openxmlformats.org/officeDocument/2006/relationships/customXml" Target="../ink/ink2980.xml"/><Relationship Id="rId588" Type="http://schemas.openxmlformats.org/officeDocument/2006/relationships/customXml" Target="../ink/ink3074.xml"/><Relationship Id="rId9" Type="http://schemas.openxmlformats.org/officeDocument/2006/relationships/image" Target="../media/image1405.png"/><Relationship Id="rId210" Type="http://schemas.openxmlformats.org/officeDocument/2006/relationships/image" Target="../media/image1504.png"/><Relationship Id="rId392" Type="http://schemas.openxmlformats.org/officeDocument/2006/relationships/customXml" Target="../ink/ink2973.xml"/><Relationship Id="rId448" Type="http://schemas.openxmlformats.org/officeDocument/2006/relationships/image" Target="../media/image1621.png"/><Relationship Id="rId613" Type="http://schemas.openxmlformats.org/officeDocument/2006/relationships/customXml" Target="../ink/ink3087.xml"/><Relationship Id="rId252" Type="http://schemas.openxmlformats.org/officeDocument/2006/relationships/image" Target="../media/image1525.png"/><Relationship Id="rId294" Type="http://schemas.openxmlformats.org/officeDocument/2006/relationships/image" Target="../media/image1546.png"/><Relationship Id="rId308" Type="http://schemas.openxmlformats.org/officeDocument/2006/relationships/customXml" Target="../ink/ink2930.xml"/><Relationship Id="rId515" Type="http://schemas.openxmlformats.org/officeDocument/2006/relationships/customXml" Target="../ink/ink3037.xml"/><Relationship Id="rId47" Type="http://schemas.openxmlformats.org/officeDocument/2006/relationships/customXml" Target="../ink/ink2798.xml"/><Relationship Id="rId89" Type="http://schemas.openxmlformats.org/officeDocument/2006/relationships/customXml" Target="../ink/ink2819.xml"/><Relationship Id="rId112" Type="http://schemas.openxmlformats.org/officeDocument/2006/relationships/image" Target="../media/image1456.png"/><Relationship Id="rId154" Type="http://schemas.openxmlformats.org/officeDocument/2006/relationships/customXml" Target="../ink/ink2852.xml"/><Relationship Id="rId361" Type="http://schemas.openxmlformats.org/officeDocument/2006/relationships/customXml" Target="../ink/ink2957.xml"/><Relationship Id="rId557" Type="http://schemas.openxmlformats.org/officeDocument/2006/relationships/customXml" Target="../ink/ink3058.xml"/><Relationship Id="rId599" Type="http://schemas.openxmlformats.org/officeDocument/2006/relationships/image" Target="../media/image1694.png"/><Relationship Id="rId196" Type="http://schemas.openxmlformats.org/officeDocument/2006/relationships/customXml" Target="../ink/ink2873.xml"/><Relationship Id="rId417" Type="http://schemas.openxmlformats.org/officeDocument/2006/relationships/image" Target="../media/image1606.png"/><Relationship Id="rId459" Type="http://schemas.openxmlformats.org/officeDocument/2006/relationships/customXml" Target="../ink/ink3008.xml"/><Relationship Id="rId624" Type="http://schemas.openxmlformats.org/officeDocument/2006/relationships/image" Target="../media/image1706.png"/><Relationship Id="rId16" Type="http://schemas.openxmlformats.org/officeDocument/2006/relationships/customXml" Target="../ink/ink2782.xml"/><Relationship Id="rId221" Type="http://schemas.openxmlformats.org/officeDocument/2006/relationships/customXml" Target="../ink/ink2886.xml"/><Relationship Id="rId263" Type="http://schemas.openxmlformats.org/officeDocument/2006/relationships/customXml" Target="../ink/ink2907.xml"/><Relationship Id="rId319" Type="http://schemas.openxmlformats.org/officeDocument/2006/relationships/image" Target="../media/image1558.png"/><Relationship Id="rId470" Type="http://schemas.openxmlformats.org/officeDocument/2006/relationships/image" Target="../media/image1631.png"/><Relationship Id="rId526" Type="http://schemas.openxmlformats.org/officeDocument/2006/relationships/image" Target="../media/image1658.png"/><Relationship Id="rId58" Type="http://schemas.openxmlformats.org/officeDocument/2006/relationships/image" Target="../media/image1429.png"/><Relationship Id="rId123" Type="http://schemas.openxmlformats.org/officeDocument/2006/relationships/customXml" Target="../ink/ink2836.xml"/><Relationship Id="rId330" Type="http://schemas.openxmlformats.org/officeDocument/2006/relationships/customXml" Target="../ink/ink2941.xml"/><Relationship Id="rId568" Type="http://schemas.openxmlformats.org/officeDocument/2006/relationships/image" Target="../media/image1679.png"/><Relationship Id="rId165" Type="http://schemas.openxmlformats.org/officeDocument/2006/relationships/image" Target="../media/image1482.png"/><Relationship Id="rId372" Type="http://schemas.openxmlformats.org/officeDocument/2006/relationships/customXml" Target="../ink/ink2963.xml"/><Relationship Id="rId428" Type="http://schemas.openxmlformats.org/officeDocument/2006/relationships/customXml" Target="../ink/ink2991.xml"/><Relationship Id="rId232" Type="http://schemas.openxmlformats.org/officeDocument/2006/relationships/image" Target="../media/image1515.png"/><Relationship Id="rId274" Type="http://schemas.openxmlformats.org/officeDocument/2006/relationships/image" Target="../media/image1536.png"/><Relationship Id="rId481" Type="http://schemas.openxmlformats.org/officeDocument/2006/relationships/customXml" Target="../ink/ink3019.xml"/><Relationship Id="rId27" Type="http://schemas.openxmlformats.org/officeDocument/2006/relationships/image" Target="../media/image1414.png"/><Relationship Id="rId69" Type="http://schemas.openxmlformats.org/officeDocument/2006/relationships/customXml" Target="../ink/ink2809.xml"/><Relationship Id="rId134" Type="http://schemas.openxmlformats.org/officeDocument/2006/relationships/image" Target="../media/image1467.png"/><Relationship Id="rId537" Type="http://schemas.openxmlformats.org/officeDocument/2006/relationships/customXml" Target="../ink/ink3048.xml"/><Relationship Id="rId579" Type="http://schemas.openxmlformats.org/officeDocument/2006/relationships/image" Target="../media/image1684.png"/><Relationship Id="rId80" Type="http://schemas.openxmlformats.org/officeDocument/2006/relationships/image" Target="../media/image1440.png"/><Relationship Id="rId176" Type="http://schemas.openxmlformats.org/officeDocument/2006/relationships/customXml" Target="../ink/ink2863.xml"/><Relationship Id="rId341" Type="http://schemas.openxmlformats.org/officeDocument/2006/relationships/image" Target="../media/image1569.png"/><Relationship Id="rId383" Type="http://schemas.openxmlformats.org/officeDocument/2006/relationships/image" Target="../media/image1589.png"/><Relationship Id="rId439" Type="http://schemas.openxmlformats.org/officeDocument/2006/relationships/image" Target="../media/image1617.png"/><Relationship Id="rId590" Type="http://schemas.openxmlformats.org/officeDocument/2006/relationships/customXml" Target="../ink/ink3075.xml"/><Relationship Id="rId604" Type="http://schemas.openxmlformats.org/officeDocument/2006/relationships/image" Target="../media/image1696.png"/><Relationship Id="rId201" Type="http://schemas.openxmlformats.org/officeDocument/2006/relationships/image" Target="../media/image1500.png"/><Relationship Id="rId243" Type="http://schemas.openxmlformats.org/officeDocument/2006/relationships/customXml" Target="../ink/ink2897.xml"/><Relationship Id="rId285" Type="http://schemas.openxmlformats.org/officeDocument/2006/relationships/customXml" Target="../ink/ink2918.xml"/><Relationship Id="rId450" Type="http://schemas.openxmlformats.org/officeDocument/2006/relationships/image" Target="../media/image1622.png"/><Relationship Id="rId506" Type="http://schemas.openxmlformats.org/officeDocument/2006/relationships/customXml" Target="../ink/ink3032.xml"/><Relationship Id="rId17" Type="http://schemas.openxmlformats.org/officeDocument/2006/relationships/image" Target="../media/image1409.png"/><Relationship Id="rId38" Type="http://schemas.openxmlformats.org/officeDocument/2006/relationships/customXml" Target="../ink/ink2793.xml"/><Relationship Id="rId59" Type="http://schemas.openxmlformats.org/officeDocument/2006/relationships/customXml" Target="../ink/ink2804.xml"/><Relationship Id="rId103" Type="http://schemas.openxmlformats.org/officeDocument/2006/relationships/customXml" Target="../ink/ink2826.xml"/><Relationship Id="rId124" Type="http://schemas.openxmlformats.org/officeDocument/2006/relationships/image" Target="../media/image1462.png"/><Relationship Id="rId310" Type="http://schemas.openxmlformats.org/officeDocument/2006/relationships/customXml" Target="../ink/ink2931.xml"/><Relationship Id="rId492" Type="http://schemas.openxmlformats.org/officeDocument/2006/relationships/customXml" Target="../ink/ink3025.xml"/><Relationship Id="rId527" Type="http://schemas.openxmlformats.org/officeDocument/2006/relationships/customXml" Target="../ink/ink3043.xml"/><Relationship Id="rId548" Type="http://schemas.openxmlformats.org/officeDocument/2006/relationships/image" Target="../media/image1669.png"/><Relationship Id="rId569" Type="http://schemas.openxmlformats.org/officeDocument/2006/relationships/customXml" Target="../ink/ink3064.xml"/><Relationship Id="rId70" Type="http://schemas.openxmlformats.org/officeDocument/2006/relationships/image" Target="../media/image1435.png"/><Relationship Id="rId91" Type="http://schemas.openxmlformats.org/officeDocument/2006/relationships/customXml" Target="../ink/ink2820.xml"/><Relationship Id="rId145" Type="http://schemas.openxmlformats.org/officeDocument/2006/relationships/image" Target="../media/image1472.png"/><Relationship Id="rId166" Type="http://schemas.openxmlformats.org/officeDocument/2006/relationships/customXml" Target="../ink/ink2858.xml"/><Relationship Id="rId187" Type="http://schemas.openxmlformats.org/officeDocument/2006/relationships/image" Target="../media/image1493.png"/><Relationship Id="rId331" Type="http://schemas.openxmlformats.org/officeDocument/2006/relationships/image" Target="../media/image1564.png"/><Relationship Id="rId352" Type="http://schemas.openxmlformats.org/officeDocument/2006/relationships/customXml" Target="../ink/ink2952.xml"/><Relationship Id="rId373" Type="http://schemas.openxmlformats.org/officeDocument/2006/relationships/image" Target="../media/image1584.png"/><Relationship Id="rId394" Type="http://schemas.openxmlformats.org/officeDocument/2006/relationships/customXml" Target="../ink/ink2974.xml"/><Relationship Id="rId408" Type="http://schemas.openxmlformats.org/officeDocument/2006/relationships/customXml" Target="../ink/ink2981.xml"/><Relationship Id="rId429" Type="http://schemas.openxmlformats.org/officeDocument/2006/relationships/image" Target="../media/image1612.png"/><Relationship Id="rId580" Type="http://schemas.openxmlformats.org/officeDocument/2006/relationships/customXml" Target="../ink/ink3070.xml"/><Relationship Id="rId615" Type="http://schemas.openxmlformats.org/officeDocument/2006/relationships/customXml" Target="../ink/ink3088.xml"/><Relationship Id="rId1" Type="http://schemas.openxmlformats.org/officeDocument/2006/relationships/slideLayout" Target="../slideLayouts/slideLayout6.xml"/><Relationship Id="rId212" Type="http://schemas.openxmlformats.org/officeDocument/2006/relationships/image" Target="../media/image1505.png"/><Relationship Id="rId233" Type="http://schemas.openxmlformats.org/officeDocument/2006/relationships/customXml" Target="../ink/ink2892.xml"/><Relationship Id="rId254" Type="http://schemas.openxmlformats.org/officeDocument/2006/relationships/image" Target="../media/image1526.png"/><Relationship Id="rId440" Type="http://schemas.openxmlformats.org/officeDocument/2006/relationships/customXml" Target="../ink/ink2997.xml"/><Relationship Id="rId28" Type="http://schemas.openxmlformats.org/officeDocument/2006/relationships/customXml" Target="../ink/ink2788.xml"/><Relationship Id="rId49" Type="http://schemas.openxmlformats.org/officeDocument/2006/relationships/customXml" Target="../ink/ink2799.xml"/><Relationship Id="rId114" Type="http://schemas.openxmlformats.org/officeDocument/2006/relationships/image" Target="../media/image1457.png"/><Relationship Id="rId275" Type="http://schemas.openxmlformats.org/officeDocument/2006/relationships/customXml" Target="../ink/ink2913.xml"/><Relationship Id="rId296" Type="http://schemas.openxmlformats.org/officeDocument/2006/relationships/image" Target="../media/image1547.png"/><Relationship Id="rId300" Type="http://schemas.openxmlformats.org/officeDocument/2006/relationships/image" Target="../media/image1549.png"/><Relationship Id="rId461" Type="http://schemas.openxmlformats.org/officeDocument/2006/relationships/customXml" Target="../ink/ink3009.xml"/><Relationship Id="rId482" Type="http://schemas.openxmlformats.org/officeDocument/2006/relationships/image" Target="../media/image1637.png"/><Relationship Id="rId517" Type="http://schemas.openxmlformats.org/officeDocument/2006/relationships/customXml" Target="../ink/ink3038.xml"/><Relationship Id="rId538" Type="http://schemas.openxmlformats.org/officeDocument/2006/relationships/image" Target="../media/image1664.png"/><Relationship Id="rId559" Type="http://schemas.openxmlformats.org/officeDocument/2006/relationships/customXml" Target="../ink/ink3059.xml"/><Relationship Id="rId60" Type="http://schemas.openxmlformats.org/officeDocument/2006/relationships/image" Target="../media/image1430.png"/><Relationship Id="rId81" Type="http://schemas.openxmlformats.org/officeDocument/2006/relationships/customXml" Target="../ink/ink2815.xml"/><Relationship Id="rId135" Type="http://schemas.openxmlformats.org/officeDocument/2006/relationships/customXml" Target="../ink/ink2842.xml"/><Relationship Id="rId156" Type="http://schemas.openxmlformats.org/officeDocument/2006/relationships/customXml" Target="../ink/ink2853.xml"/><Relationship Id="rId177" Type="http://schemas.openxmlformats.org/officeDocument/2006/relationships/image" Target="../media/image1488.png"/><Relationship Id="rId198" Type="http://schemas.openxmlformats.org/officeDocument/2006/relationships/customXml" Target="../ink/ink2874.xml"/><Relationship Id="rId321" Type="http://schemas.openxmlformats.org/officeDocument/2006/relationships/image" Target="../media/image1559.png"/><Relationship Id="rId342" Type="http://schemas.openxmlformats.org/officeDocument/2006/relationships/customXml" Target="../ink/ink2947.xml"/><Relationship Id="rId363" Type="http://schemas.openxmlformats.org/officeDocument/2006/relationships/image" Target="../media/image1579.png"/><Relationship Id="rId384" Type="http://schemas.openxmlformats.org/officeDocument/2006/relationships/customXml" Target="../ink/ink2969.xml"/><Relationship Id="rId419" Type="http://schemas.openxmlformats.org/officeDocument/2006/relationships/image" Target="../media/image1607.png"/><Relationship Id="rId570" Type="http://schemas.openxmlformats.org/officeDocument/2006/relationships/image" Target="../media/image1680.png"/><Relationship Id="rId591" Type="http://schemas.openxmlformats.org/officeDocument/2006/relationships/image" Target="../media/image1690.png"/><Relationship Id="rId605" Type="http://schemas.openxmlformats.org/officeDocument/2006/relationships/customXml" Target="../ink/ink3083.xml"/><Relationship Id="rId626" Type="http://schemas.openxmlformats.org/officeDocument/2006/relationships/image" Target="../media/image1707.png"/><Relationship Id="rId202" Type="http://schemas.openxmlformats.org/officeDocument/2006/relationships/customXml" Target="../ink/ink2876.xml"/><Relationship Id="rId223" Type="http://schemas.openxmlformats.org/officeDocument/2006/relationships/customXml" Target="../ink/ink2887.xml"/><Relationship Id="rId244" Type="http://schemas.openxmlformats.org/officeDocument/2006/relationships/image" Target="../media/image1521.png"/><Relationship Id="rId430" Type="http://schemas.openxmlformats.org/officeDocument/2006/relationships/customXml" Target="../ink/ink2992.xml"/><Relationship Id="rId18" Type="http://schemas.openxmlformats.org/officeDocument/2006/relationships/customXml" Target="../ink/ink2783.xml"/><Relationship Id="rId39" Type="http://schemas.openxmlformats.org/officeDocument/2006/relationships/image" Target="../media/image1420.png"/><Relationship Id="rId265" Type="http://schemas.openxmlformats.org/officeDocument/2006/relationships/customXml" Target="../ink/ink2908.xml"/><Relationship Id="rId286" Type="http://schemas.openxmlformats.org/officeDocument/2006/relationships/image" Target="../media/image1542.png"/><Relationship Id="rId451" Type="http://schemas.openxmlformats.org/officeDocument/2006/relationships/customXml" Target="../ink/ink3003.xml"/><Relationship Id="rId472" Type="http://schemas.openxmlformats.org/officeDocument/2006/relationships/image" Target="../media/image1632.png"/><Relationship Id="rId493" Type="http://schemas.openxmlformats.org/officeDocument/2006/relationships/image" Target="../media/image1642.png"/><Relationship Id="rId507" Type="http://schemas.openxmlformats.org/officeDocument/2006/relationships/customXml" Target="../ink/ink3033.xml"/><Relationship Id="rId528" Type="http://schemas.openxmlformats.org/officeDocument/2006/relationships/image" Target="../media/image1659.png"/><Relationship Id="rId549" Type="http://schemas.openxmlformats.org/officeDocument/2006/relationships/customXml" Target="../ink/ink3054.xml"/><Relationship Id="rId50" Type="http://schemas.openxmlformats.org/officeDocument/2006/relationships/image" Target="../media/image1425.png"/><Relationship Id="rId104" Type="http://schemas.openxmlformats.org/officeDocument/2006/relationships/image" Target="../media/image1452.png"/><Relationship Id="rId125" Type="http://schemas.openxmlformats.org/officeDocument/2006/relationships/customXml" Target="../ink/ink2837.xml"/><Relationship Id="rId146" Type="http://schemas.openxmlformats.org/officeDocument/2006/relationships/customXml" Target="../ink/ink2848.xml"/><Relationship Id="rId167" Type="http://schemas.openxmlformats.org/officeDocument/2006/relationships/image" Target="../media/image1483.png"/><Relationship Id="rId188" Type="http://schemas.openxmlformats.org/officeDocument/2006/relationships/customXml" Target="../ink/ink2869.xml"/><Relationship Id="rId311" Type="http://schemas.openxmlformats.org/officeDocument/2006/relationships/image" Target="../media/image1554.png"/><Relationship Id="rId332" Type="http://schemas.openxmlformats.org/officeDocument/2006/relationships/customXml" Target="../ink/ink2942.xml"/><Relationship Id="rId353" Type="http://schemas.openxmlformats.org/officeDocument/2006/relationships/customXml" Target="../ink/ink2953.xml"/><Relationship Id="rId374" Type="http://schemas.openxmlformats.org/officeDocument/2006/relationships/customXml" Target="../ink/ink2964.xml"/><Relationship Id="rId395" Type="http://schemas.openxmlformats.org/officeDocument/2006/relationships/image" Target="../media/image1595.png"/><Relationship Id="rId409" Type="http://schemas.openxmlformats.org/officeDocument/2006/relationships/image" Target="../media/image1602.png"/><Relationship Id="rId560" Type="http://schemas.openxmlformats.org/officeDocument/2006/relationships/image" Target="../media/image1675.png"/><Relationship Id="rId581" Type="http://schemas.openxmlformats.org/officeDocument/2006/relationships/image" Target="../media/image1685.png"/><Relationship Id="rId71" Type="http://schemas.openxmlformats.org/officeDocument/2006/relationships/customXml" Target="../ink/ink2810.xml"/><Relationship Id="rId92" Type="http://schemas.openxmlformats.org/officeDocument/2006/relationships/image" Target="../media/image1446.png"/><Relationship Id="rId213" Type="http://schemas.openxmlformats.org/officeDocument/2006/relationships/customXml" Target="../ink/ink2882.xml"/><Relationship Id="rId234" Type="http://schemas.openxmlformats.org/officeDocument/2006/relationships/image" Target="../media/image1516.png"/><Relationship Id="rId420" Type="http://schemas.openxmlformats.org/officeDocument/2006/relationships/customXml" Target="../ink/ink2987.xml"/><Relationship Id="rId616" Type="http://schemas.openxmlformats.org/officeDocument/2006/relationships/image" Target="../media/image1702.png"/><Relationship Id="rId2" Type="http://schemas.openxmlformats.org/officeDocument/2006/relationships/customXml" Target="../ink/ink2775.xml"/><Relationship Id="rId29" Type="http://schemas.openxmlformats.org/officeDocument/2006/relationships/image" Target="../media/image1415.png"/><Relationship Id="rId255" Type="http://schemas.openxmlformats.org/officeDocument/2006/relationships/customXml" Target="../ink/ink2903.xml"/><Relationship Id="rId276" Type="http://schemas.openxmlformats.org/officeDocument/2006/relationships/image" Target="../media/image1537.png"/><Relationship Id="rId297" Type="http://schemas.openxmlformats.org/officeDocument/2006/relationships/customXml" Target="../ink/ink2924.xml"/><Relationship Id="rId441" Type="http://schemas.openxmlformats.org/officeDocument/2006/relationships/image" Target="../media/image1618.png"/><Relationship Id="rId462" Type="http://schemas.openxmlformats.org/officeDocument/2006/relationships/image" Target="../media/image1627.png"/><Relationship Id="rId483" Type="http://schemas.openxmlformats.org/officeDocument/2006/relationships/customXml" Target="../ink/ink3020.xml"/><Relationship Id="rId518" Type="http://schemas.openxmlformats.org/officeDocument/2006/relationships/image" Target="../media/image1654.png"/><Relationship Id="rId539" Type="http://schemas.openxmlformats.org/officeDocument/2006/relationships/customXml" Target="../ink/ink3049.xml"/><Relationship Id="rId40" Type="http://schemas.openxmlformats.org/officeDocument/2006/relationships/customXml" Target="../ink/ink2794.xml"/><Relationship Id="rId115" Type="http://schemas.openxmlformats.org/officeDocument/2006/relationships/customXml" Target="../ink/ink2832.xml"/><Relationship Id="rId136" Type="http://schemas.openxmlformats.org/officeDocument/2006/relationships/image" Target="../media/image1468.png"/><Relationship Id="rId157" Type="http://schemas.openxmlformats.org/officeDocument/2006/relationships/image" Target="../media/image1478.png"/><Relationship Id="rId178" Type="http://schemas.openxmlformats.org/officeDocument/2006/relationships/customXml" Target="../ink/ink2864.xml"/><Relationship Id="rId301" Type="http://schemas.openxmlformats.org/officeDocument/2006/relationships/customXml" Target="../ink/ink2926.xml"/><Relationship Id="rId322" Type="http://schemas.openxmlformats.org/officeDocument/2006/relationships/customXml" Target="../ink/ink2937.xml"/><Relationship Id="rId343" Type="http://schemas.openxmlformats.org/officeDocument/2006/relationships/image" Target="../media/image1570.png"/><Relationship Id="rId364" Type="http://schemas.openxmlformats.org/officeDocument/2006/relationships/customXml" Target="../ink/ink2959.xml"/><Relationship Id="rId550" Type="http://schemas.openxmlformats.org/officeDocument/2006/relationships/image" Target="../media/image1670.png"/><Relationship Id="rId61" Type="http://schemas.openxmlformats.org/officeDocument/2006/relationships/customXml" Target="../ink/ink2805.xml"/><Relationship Id="rId82" Type="http://schemas.openxmlformats.org/officeDocument/2006/relationships/image" Target="../media/image1441.png"/><Relationship Id="rId199" Type="http://schemas.openxmlformats.org/officeDocument/2006/relationships/image" Target="../media/image1499.png"/><Relationship Id="rId203" Type="http://schemas.openxmlformats.org/officeDocument/2006/relationships/image" Target="../media/image1501.png"/><Relationship Id="rId385" Type="http://schemas.openxmlformats.org/officeDocument/2006/relationships/image" Target="../media/image1590.png"/><Relationship Id="rId571" Type="http://schemas.openxmlformats.org/officeDocument/2006/relationships/customXml" Target="../ink/ink3065.xml"/><Relationship Id="rId592" Type="http://schemas.openxmlformats.org/officeDocument/2006/relationships/customXml" Target="../ink/ink3076.xml"/><Relationship Id="rId606" Type="http://schemas.openxmlformats.org/officeDocument/2006/relationships/image" Target="../media/image1697.png"/><Relationship Id="rId627" Type="http://schemas.openxmlformats.org/officeDocument/2006/relationships/customXml" Target="../ink/ink3094.xml"/><Relationship Id="rId19" Type="http://schemas.openxmlformats.org/officeDocument/2006/relationships/image" Target="../media/image1410.png"/><Relationship Id="rId224" Type="http://schemas.openxmlformats.org/officeDocument/2006/relationships/image" Target="../media/image1511.png"/><Relationship Id="rId245" Type="http://schemas.openxmlformats.org/officeDocument/2006/relationships/customXml" Target="../ink/ink2898.xml"/><Relationship Id="rId266" Type="http://schemas.openxmlformats.org/officeDocument/2006/relationships/image" Target="../media/image1532.png"/><Relationship Id="rId287" Type="http://schemas.openxmlformats.org/officeDocument/2006/relationships/customXml" Target="../ink/ink2919.xml"/><Relationship Id="rId410" Type="http://schemas.openxmlformats.org/officeDocument/2006/relationships/customXml" Target="../ink/ink2982.xml"/><Relationship Id="rId431" Type="http://schemas.openxmlformats.org/officeDocument/2006/relationships/image" Target="../media/image1613.png"/><Relationship Id="rId452" Type="http://schemas.openxmlformats.org/officeDocument/2006/relationships/image" Target="../media/image1623.png"/><Relationship Id="rId473" Type="http://schemas.openxmlformats.org/officeDocument/2006/relationships/customXml" Target="../ink/ink3015.xml"/><Relationship Id="rId494" Type="http://schemas.openxmlformats.org/officeDocument/2006/relationships/customXml" Target="../ink/ink3026.xml"/><Relationship Id="rId508" Type="http://schemas.openxmlformats.org/officeDocument/2006/relationships/image" Target="../media/image1649.png"/><Relationship Id="rId529" Type="http://schemas.openxmlformats.org/officeDocument/2006/relationships/customXml" Target="../ink/ink3044.xml"/><Relationship Id="rId30" Type="http://schemas.openxmlformats.org/officeDocument/2006/relationships/customXml" Target="../ink/ink2789.xml"/><Relationship Id="rId105" Type="http://schemas.openxmlformats.org/officeDocument/2006/relationships/customXml" Target="../ink/ink2827.xml"/><Relationship Id="rId126" Type="http://schemas.openxmlformats.org/officeDocument/2006/relationships/image" Target="../media/image1463.png"/><Relationship Id="rId147" Type="http://schemas.openxmlformats.org/officeDocument/2006/relationships/image" Target="../media/image1473.png"/><Relationship Id="rId168" Type="http://schemas.openxmlformats.org/officeDocument/2006/relationships/customXml" Target="../ink/ink2859.xml"/><Relationship Id="rId312" Type="http://schemas.openxmlformats.org/officeDocument/2006/relationships/customXml" Target="../ink/ink2932.xml"/><Relationship Id="rId333" Type="http://schemas.openxmlformats.org/officeDocument/2006/relationships/image" Target="../media/image1565.png"/><Relationship Id="rId354" Type="http://schemas.openxmlformats.org/officeDocument/2006/relationships/image" Target="../media/image1575.png"/><Relationship Id="rId540" Type="http://schemas.openxmlformats.org/officeDocument/2006/relationships/image" Target="../media/image1665.png"/><Relationship Id="rId51" Type="http://schemas.openxmlformats.org/officeDocument/2006/relationships/customXml" Target="../ink/ink2800.xml"/><Relationship Id="rId72" Type="http://schemas.openxmlformats.org/officeDocument/2006/relationships/image" Target="../media/image1436.png"/><Relationship Id="rId93" Type="http://schemas.openxmlformats.org/officeDocument/2006/relationships/customXml" Target="../ink/ink2821.xml"/><Relationship Id="rId189" Type="http://schemas.openxmlformats.org/officeDocument/2006/relationships/image" Target="../media/image1494.png"/><Relationship Id="rId375" Type="http://schemas.openxmlformats.org/officeDocument/2006/relationships/image" Target="../media/image1585.png"/><Relationship Id="rId396" Type="http://schemas.openxmlformats.org/officeDocument/2006/relationships/customXml" Target="../ink/ink2975.xml"/><Relationship Id="rId561" Type="http://schemas.openxmlformats.org/officeDocument/2006/relationships/customXml" Target="../ink/ink3060.xml"/><Relationship Id="rId582" Type="http://schemas.openxmlformats.org/officeDocument/2006/relationships/customXml" Target="../ink/ink3071.xml"/><Relationship Id="rId617" Type="http://schemas.openxmlformats.org/officeDocument/2006/relationships/customXml" Target="../ink/ink3089.xml"/><Relationship Id="rId3" Type="http://schemas.openxmlformats.org/officeDocument/2006/relationships/image" Target="../media/image10.png"/><Relationship Id="rId214" Type="http://schemas.openxmlformats.org/officeDocument/2006/relationships/image" Target="../media/image1506.png"/><Relationship Id="rId235" Type="http://schemas.openxmlformats.org/officeDocument/2006/relationships/customXml" Target="../ink/ink2893.xml"/><Relationship Id="rId256" Type="http://schemas.openxmlformats.org/officeDocument/2006/relationships/image" Target="../media/image1527.png"/><Relationship Id="rId277" Type="http://schemas.openxmlformats.org/officeDocument/2006/relationships/customXml" Target="../ink/ink2914.xml"/><Relationship Id="rId298" Type="http://schemas.openxmlformats.org/officeDocument/2006/relationships/image" Target="../media/image1548.png"/><Relationship Id="rId400" Type="http://schemas.openxmlformats.org/officeDocument/2006/relationships/customXml" Target="../ink/ink2977.xml"/><Relationship Id="rId421" Type="http://schemas.openxmlformats.org/officeDocument/2006/relationships/image" Target="../media/image1608.png"/><Relationship Id="rId442" Type="http://schemas.openxmlformats.org/officeDocument/2006/relationships/customXml" Target="../ink/ink2998.xml"/><Relationship Id="rId463" Type="http://schemas.openxmlformats.org/officeDocument/2006/relationships/customXml" Target="../ink/ink3010.xml"/><Relationship Id="rId484" Type="http://schemas.openxmlformats.org/officeDocument/2006/relationships/image" Target="../media/image1638.png"/><Relationship Id="rId519" Type="http://schemas.openxmlformats.org/officeDocument/2006/relationships/customXml" Target="../ink/ink3039.xml"/><Relationship Id="rId116" Type="http://schemas.openxmlformats.org/officeDocument/2006/relationships/image" Target="../media/image1458.png"/><Relationship Id="rId137" Type="http://schemas.openxmlformats.org/officeDocument/2006/relationships/customXml" Target="../ink/ink2843.xml"/><Relationship Id="rId158" Type="http://schemas.openxmlformats.org/officeDocument/2006/relationships/customXml" Target="../ink/ink2854.xml"/><Relationship Id="rId302" Type="http://schemas.openxmlformats.org/officeDocument/2006/relationships/customXml" Target="../ink/ink2927.xml"/><Relationship Id="rId323" Type="http://schemas.openxmlformats.org/officeDocument/2006/relationships/image" Target="../media/image1560.png"/><Relationship Id="rId344" Type="http://schemas.openxmlformats.org/officeDocument/2006/relationships/customXml" Target="../ink/ink2948.xml"/><Relationship Id="rId530" Type="http://schemas.openxmlformats.org/officeDocument/2006/relationships/image" Target="../media/image1660.png"/><Relationship Id="rId20" Type="http://schemas.openxmlformats.org/officeDocument/2006/relationships/customXml" Target="../ink/ink2784.xml"/><Relationship Id="rId41" Type="http://schemas.openxmlformats.org/officeDocument/2006/relationships/image" Target="../media/image1421.png"/><Relationship Id="rId62" Type="http://schemas.openxmlformats.org/officeDocument/2006/relationships/image" Target="../media/image1431.png"/><Relationship Id="rId83" Type="http://schemas.openxmlformats.org/officeDocument/2006/relationships/customXml" Target="../ink/ink2816.xml"/><Relationship Id="rId179" Type="http://schemas.openxmlformats.org/officeDocument/2006/relationships/image" Target="../media/image1489.png"/><Relationship Id="rId365" Type="http://schemas.openxmlformats.org/officeDocument/2006/relationships/image" Target="../media/image1580.png"/><Relationship Id="rId386" Type="http://schemas.openxmlformats.org/officeDocument/2006/relationships/customXml" Target="../ink/ink2970.xml"/><Relationship Id="rId551" Type="http://schemas.openxmlformats.org/officeDocument/2006/relationships/customXml" Target="../ink/ink3055.xml"/><Relationship Id="rId572" Type="http://schemas.openxmlformats.org/officeDocument/2006/relationships/customXml" Target="../ink/ink3066.xml"/><Relationship Id="rId593" Type="http://schemas.openxmlformats.org/officeDocument/2006/relationships/image" Target="../media/image1691.png"/><Relationship Id="rId607" Type="http://schemas.openxmlformats.org/officeDocument/2006/relationships/customXml" Target="../ink/ink3084.xml"/><Relationship Id="rId628" Type="http://schemas.openxmlformats.org/officeDocument/2006/relationships/image" Target="../media/image1708.png"/><Relationship Id="rId190" Type="http://schemas.openxmlformats.org/officeDocument/2006/relationships/customXml" Target="../ink/ink2870.xml"/><Relationship Id="rId204" Type="http://schemas.openxmlformats.org/officeDocument/2006/relationships/customXml" Target="../ink/ink2877.xml"/><Relationship Id="rId225" Type="http://schemas.openxmlformats.org/officeDocument/2006/relationships/customXml" Target="../ink/ink2888.xml"/><Relationship Id="rId246" Type="http://schemas.openxmlformats.org/officeDocument/2006/relationships/image" Target="../media/image1522.png"/><Relationship Id="rId267" Type="http://schemas.openxmlformats.org/officeDocument/2006/relationships/customXml" Target="../ink/ink2909.xml"/><Relationship Id="rId288" Type="http://schemas.openxmlformats.org/officeDocument/2006/relationships/image" Target="../media/image1543.png"/><Relationship Id="rId411" Type="http://schemas.openxmlformats.org/officeDocument/2006/relationships/image" Target="../media/image1603.png"/><Relationship Id="rId432" Type="http://schemas.openxmlformats.org/officeDocument/2006/relationships/customXml" Target="../ink/ink2993.xml"/><Relationship Id="rId453" Type="http://schemas.openxmlformats.org/officeDocument/2006/relationships/customXml" Target="../ink/ink3004.xml"/><Relationship Id="rId474" Type="http://schemas.openxmlformats.org/officeDocument/2006/relationships/image" Target="../media/image1633.png"/><Relationship Id="rId509" Type="http://schemas.openxmlformats.org/officeDocument/2006/relationships/customXml" Target="../ink/ink3034.xml"/><Relationship Id="rId106" Type="http://schemas.openxmlformats.org/officeDocument/2006/relationships/image" Target="../media/image1453.png"/><Relationship Id="rId127" Type="http://schemas.openxmlformats.org/officeDocument/2006/relationships/customXml" Target="../ink/ink2838.xml"/><Relationship Id="rId313" Type="http://schemas.openxmlformats.org/officeDocument/2006/relationships/image" Target="../media/image1555.png"/><Relationship Id="rId495" Type="http://schemas.openxmlformats.org/officeDocument/2006/relationships/image" Target="../media/image1643.png"/><Relationship Id="rId10" Type="http://schemas.openxmlformats.org/officeDocument/2006/relationships/customXml" Target="../ink/ink2779.xml"/><Relationship Id="rId31" Type="http://schemas.openxmlformats.org/officeDocument/2006/relationships/image" Target="../media/image1416.png"/><Relationship Id="rId52" Type="http://schemas.openxmlformats.org/officeDocument/2006/relationships/image" Target="../media/image1426.png"/><Relationship Id="rId73" Type="http://schemas.openxmlformats.org/officeDocument/2006/relationships/customXml" Target="../ink/ink2811.xml"/><Relationship Id="rId94" Type="http://schemas.openxmlformats.org/officeDocument/2006/relationships/image" Target="../media/image1447.png"/><Relationship Id="rId148" Type="http://schemas.openxmlformats.org/officeDocument/2006/relationships/customXml" Target="../ink/ink2849.xml"/><Relationship Id="rId169" Type="http://schemas.openxmlformats.org/officeDocument/2006/relationships/image" Target="../media/image1484.png"/><Relationship Id="rId334" Type="http://schemas.openxmlformats.org/officeDocument/2006/relationships/customXml" Target="../ink/ink2943.xml"/><Relationship Id="rId355" Type="http://schemas.openxmlformats.org/officeDocument/2006/relationships/customXml" Target="../ink/ink2954.xml"/><Relationship Id="rId376" Type="http://schemas.openxmlformats.org/officeDocument/2006/relationships/customXml" Target="../ink/ink2965.xml"/><Relationship Id="rId397" Type="http://schemas.openxmlformats.org/officeDocument/2006/relationships/image" Target="../media/image1596.png"/><Relationship Id="rId520" Type="http://schemas.openxmlformats.org/officeDocument/2006/relationships/image" Target="../media/image1655.png"/><Relationship Id="rId541" Type="http://schemas.openxmlformats.org/officeDocument/2006/relationships/customXml" Target="../ink/ink3050.xml"/><Relationship Id="rId562" Type="http://schemas.openxmlformats.org/officeDocument/2006/relationships/image" Target="../media/image1676.png"/><Relationship Id="rId583" Type="http://schemas.openxmlformats.org/officeDocument/2006/relationships/image" Target="../media/image1686.png"/><Relationship Id="rId618" Type="http://schemas.openxmlformats.org/officeDocument/2006/relationships/image" Target="../media/image1703.png"/><Relationship Id="rId4" Type="http://schemas.openxmlformats.org/officeDocument/2006/relationships/customXml" Target="../ink/ink2776.xml"/><Relationship Id="rId180" Type="http://schemas.openxmlformats.org/officeDocument/2006/relationships/customXml" Target="../ink/ink2865.xml"/><Relationship Id="rId215" Type="http://schemas.openxmlformats.org/officeDocument/2006/relationships/customXml" Target="../ink/ink2883.xml"/><Relationship Id="rId236" Type="http://schemas.openxmlformats.org/officeDocument/2006/relationships/image" Target="../media/image1517.png"/><Relationship Id="rId257" Type="http://schemas.openxmlformats.org/officeDocument/2006/relationships/customXml" Target="../ink/ink2904.xml"/><Relationship Id="rId278" Type="http://schemas.openxmlformats.org/officeDocument/2006/relationships/image" Target="../media/image1538.png"/><Relationship Id="rId401" Type="http://schemas.openxmlformats.org/officeDocument/2006/relationships/image" Target="../media/image1598.png"/><Relationship Id="rId422" Type="http://schemas.openxmlformats.org/officeDocument/2006/relationships/customXml" Target="../ink/ink2988.xml"/><Relationship Id="rId443" Type="http://schemas.openxmlformats.org/officeDocument/2006/relationships/image" Target="../media/image1619.png"/><Relationship Id="rId464" Type="http://schemas.openxmlformats.org/officeDocument/2006/relationships/image" Target="../media/image1628.png"/><Relationship Id="rId303" Type="http://schemas.openxmlformats.org/officeDocument/2006/relationships/image" Target="../media/image1550.png"/><Relationship Id="rId485" Type="http://schemas.openxmlformats.org/officeDocument/2006/relationships/customXml" Target="../ink/ink3021.xml"/><Relationship Id="rId42" Type="http://schemas.openxmlformats.org/officeDocument/2006/relationships/customXml" Target="../ink/ink2795.xml"/><Relationship Id="rId84" Type="http://schemas.openxmlformats.org/officeDocument/2006/relationships/image" Target="../media/image1442.png"/><Relationship Id="rId138" Type="http://schemas.openxmlformats.org/officeDocument/2006/relationships/image" Target="../media/image1469.png"/><Relationship Id="rId345" Type="http://schemas.openxmlformats.org/officeDocument/2006/relationships/image" Target="../media/image1571.png"/><Relationship Id="rId387" Type="http://schemas.openxmlformats.org/officeDocument/2006/relationships/image" Target="../media/image1591.png"/><Relationship Id="rId510" Type="http://schemas.openxmlformats.org/officeDocument/2006/relationships/image" Target="../media/image1650.png"/><Relationship Id="rId552" Type="http://schemas.openxmlformats.org/officeDocument/2006/relationships/image" Target="../media/image1671.png"/><Relationship Id="rId594" Type="http://schemas.openxmlformats.org/officeDocument/2006/relationships/customXml" Target="../ink/ink3077.xml"/><Relationship Id="rId608" Type="http://schemas.openxmlformats.org/officeDocument/2006/relationships/image" Target="../media/image1698.png"/><Relationship Id="rId191" Type="http://schemas.openxmlformats.org/officeDocument/2006/relationships/image" Target="../media/image1495.png"/><Relationship Id="rId205" Type="http://schemas.openxmlformats.org/officeDocument/2006/relationships/image" Target="../media/image1502.png"/><Relationship Id="rId247" Type="http://schemas.openxmlformats.org/officeDocument/2006/relationships/customXml" Target="../ink/ink2899.xml"/><Relationship Id="rId412" Type="http://schemas.openxmlformats.org/officeDocument/2006/relationships/customXml" Target="../ink/ink2983.xml"/><Relationship Id="rId107" Type="http://schemas.openxmlformats.org/officeDocument/2006/relationships/customXml" Target="../ink/ink2828.xml"/><Relationship Id="rId289" Type="http://schemas.openxmlformats.org/officeDocument/2006/relationships/customXml" Target="../ink/ink2920.xml"/><Relationship Id="rId454" Type="http://schemas.openxmlformats.org/officeDocument/2006/relationships/image" Target="../media/image1624.png"/><Relationship Id="rId496" Type="http://schemas.openxmlformats.org/officeDocument/2006/relationships/customXml" Target="../ink/ink3027.xml"/><Relationship Id="rId11" Type="http://schemas.openxmlformats.org/officeDocument/2006/relationships/image" Target="../media/image1406.png"/><Relationship Id="rId53" Type="http://schemas.openxmlformats.org/officeDocument/2006/relationships/customXml" Target="../ink/ink2801.xml"/><Relationship Id="rId149" Type="http://schemas.openxmlformats.org/officeDocument/2006/relationships/image" Target="../media/image1474.png"/><Relationship Id="rId314" Type="http://schemas.openxmlformats.org/officeDocument/2006/relationships/customXml" Target="../ink/ink2933.xml"/><Relationship Id="rId356" Type="http://schemas.openxmlformats.org/officeDocument/2006/relationships/image" Target="../media/image1576.png"/><Relationship Id="rId398" Type="http://schemas.openxmlformats.org/officeDocument/2006/relationships/customXml" Target="../ink/ink2976.xml"/><Relationship Id="rId521" Type="http://schemas.openxmlformats.org/officeDocument/2006/relationships/customXml" Target="../ink/ink3040.xml"/><Relationship Id="rId563" Type="http://schemas.openxmlformats.org/officeDocument/2006/relationships/customXml" Target="../ink/ink3061.xml"/><Relationship Id="rId619" Type="http://schemas.openxmlformats.org/officeDocument/2006/relationships/customXml" Target="../ink/ink3090.xml"/><Relationship Id="rId95" Type="http://schemas.openxmlformats.org/officeDocument/2006/relationships/customXml" Target="../ink/ink2822.xml"/><Relationship Id="rId160" Type="http://schemas.openxmlformats.org/officeDocument/2006/relationships/customXml" Target="../ink/ink2855.xml"/><Relationship Id="rId216" Type="http://schemas.openxmlformats.org/officeDocument/2006/relationships/image" Target="../media/image1507.png"/><Relationship Id="rId423" Type="http://schemas.openxmlformats.org/officeDocument/2006/relationships/image" Target="../media/image1609.png"/><Relationship Id="rId258" Type="http://schemas.openxmlformats.org/officeDocument/2006/relationships/image" Target="../media/image1528.png"/><Relationship Id="rId465" Type="http://schemas.openxmlformats.org/officeDocument/2006/relationships/customXml" Target="../ink/ink3011.xml"/><Relationship Id="rId630" Type="http://schemas.openxmlformats.org/officeDocument/2006/relationships/image" Target="../media/image1709.png"/><Relationship Id="rId22" Type="http://schemas.openxmlformats.org/officeDocument/2006/relationships/customXml" Target="../ink/ink2785.xml"/><Relationship Id="rId64" Type="http://schemas.openxmlformats.org/officeDocument/2006/relationships/image" Target="../media/image1432.png"/><Relationship Id="rId118" Type="http://schemas.openxmlformats.org/officeDocument/2006/relationships/image" Target="../media/image1459.png"/><Relationship Id="rId325" Type="http://schemas.openxmlformats.org/officeDocument/2006/relationships/image" Target="../media/image1561.png"/><Relationship Id="rId367" Type="http://schemas.openxmlformats.org/officeDocument/2006/relationships/image" Target="../media/image1581.png"/><Relationship Id="rId532" Type="http://schemas.openxmlformats.org/officeDocument/2006/relationships/image" Target="../media/image1661.png"/><Relationship Id="rId574" Type="http://schemas.openxmlformats.org/officeDocument/2006/relationships/customXml" Target="../ink/ink3067.xml"/><Relationship Id="rId171" Type="http://schemas.openxmlformats.org/officeDocument/2006/relationships/image" Target="../media/image1485.png"/><Relationship Id="rId227" Type="http://schemas.openxmlformats.org/officeDocument/2006/relationships/customXml" Target="../ink/ink2889.xml"/><Relationship Id="rId269" Type="http://schemas.openxmlformats.org/officeDocument/2006/relationships/customXml" Target="../ink/ink2910.xml"/><Relationship Id="rId434" Type="http://schemas.openxmlformats.org/officeDocument/2006/relationships/customXml" Target="../ink/ink2994.xml"/><Relationship Id="rId476" Type="http://schemas.openxmlformats.org/officeDocument/2006/relationships/image" Target="../media/image1634.png"/><Relationship Id="rId33" Type="http://schemas.openxmlformats.org/officeDocument/2006/relationships/image" Target="../media/image1417.png"/><Relationship Id="rId129" Type="http://schemas.openxmlformats.org/officeDocument/2006/relationships/customXml" Target="../ink/ink2839.xml"/><Relationship Id="rId280" Type="http://schemas.openxmlformats.org/officeDocument/2006/relationships/image" Target="../media/image1539.png"/><Relationship Id="rId336" Type="http://schemas.openxmlformats.org/officeDocument/2006/relationships/customXml" Target="../ink/ink2944.xml"/><Relationship Id="rId501" Type="http://schemas.openxmlformats.org/officeDocument/2006/relationships/image" Target="../media/image1646.png"/><Relationship Id="rId543" Type="http://schemas.openxmlformats.org/officeDocument/2006/relationships/customXml" Target="../ink/ink3051.xml"/><Relationship Id="rId75" Type="http://schemas.openxmlformats.org/officeDocument/2006/relationships/customXml" Target="../ink/ink2812.xml"/><Relationship Id="rId140" Type="http://schemas.openxmlformats.org/officeDocument/2006/relationships/image" Target="../media/image1470.png"/><Relationship Id="rId182" Type="http://schemas.openxmlformats.org/officeDocument/2006/relationships/customXml" Target="../ink/ink2866.xml"/><Relationship Id="rId378" Type="http://schemas.openxmlformats.org/officeDocument/2006/relationships/customXml" Target="../ink/ink2966.xml"/><Relationship Id="rId403" Type="http://schemas.openxmlformats.org/officeDocument/2006/relationships/image" Target="../media/image1599.png"/><Relationship Id="rId585" Type="http://schemas.openxmlformats.org/officeDocument/2006/relationships/image" Target="../media/image1687.png"/><Relationship Id="rId6" Type="http://schemas.openxmlformats.org/officeDocument/2006/relationships/customXml" Target="../ink/ink2777.xml"/><Relationship Id="rId238" Type="http://schemas.openxmlformats.org/officeDocument/2006/relationships/image" Target="../media/image1518.png"/><Relationship Id="rId445" Type="http://schemas.openxmlformats.org/officeDocument/2006/relationships/customXml" Target="../ink/ink3000.xml"/><Relationship Id="rId487" Type="http://schemas.openxmlformats.org/officeDocument/2006/relationships/customXml" Target="../ink/ink3022.xml"/><Relationship Id="rId610" Type="http://schemas.openxmlformats.org/officeDocument/2006/relationships/image" Target="../media/image1699.png"/><Relationship Id="rId291" Type="http://schemas.openxmlformats.org/officeDocument/2006/relationships/customXml" Target="../ink/ink2921.xml"/><Relationship Id="rId305" Type="http://schemas.openxmlformats.org/officeDocument/2006/relationships/image" Target="../media/image1551.png"/><Relationship Id="rId347" Type="http://schemas.openxmlformats.org/officeDocument/2006/relationships/image" Target="../media/image1572.png"/><Relationship Id="rId512" Type="http://schemas.openxmlformats.org/officeDocument/2006/relationships/image" Target="../media/image1651.png"/><Relationship Id="rId44" Type="http://schemas.openxmlformats.org/officeDocument/2006/relationships/customXml" Target="../ink/ink2796.xml"/><Relationship Id="rId86" Type="http://schemas.openxmlformats.org/officeDocument/2006/relationships/image" Target="../media/image1443.png"/><Relationship Id="rId151" Type="http://schemas.openxmlformats.org/officeDocument/2006/relationships/image" Target="../media/image1475.png"/><Relationship Id="rId389" Type="http://schemas.openxmlformats.org/officeDocument/2006/relationships/image" Target="../media/image1592.png"/><Relationship Id="rId554" Type="http://schemas.openxmlformats.org/officeDocument/2006/relationships/image" Target="../media/image1672.png"/><Relationship Id="rId596" Type="http://schemas.openxmlformats.org/officeDocument/2006/relationships/customXml" Target="../ink/ink3078.xml"/><Relationship Id="rId193" Type="http://schemas.openxmlformats.org/officeDocument/2006/relationships/image" Target="../media/image1496.png"/><Relationship Id="rId207" Type="http://schemas.openxmlformats.org/officeDocument/2006/relationships/image" Target="../media/image1503.png"/><Relationship Id="rId249" Type="http://schemas.openxmlformats.org/officeDocument/2006/relationships/customXml" Target="../ink/ink2900.xml"/><Relationship Id="rId414" Type="http://schemas.openxmlformats.org/officeDocument/2006/relationships/customXml" Target="../ink/ink2984.xml"/><Relationship Id="rId456" Type="http://schemas.openxmlformats.org/officeDocument/2006/relationships/customXml" Target="../ink/ink3006.xml"/><Relationship Id="rId498" Type="http://schemas.openxmlformats.org/officeDocument/2006/relationships/customXml" Target="../ink/ink3028.xml"/><Relationship Id="rId621" Type="http://schemas.openxmlformats.org/officeDocument/2006/relationships/customXml" Target="../ink/ink3091.xml"/><Relationship Id="rId13" Type="http://schemas.openxmlformats.org/officeDocument/2006/relationships/image" Target="../media/image1407.png"/><Relationship Id="rId109" Type="http://schemas.openxmlformats.org/officeDocument/2006/relationships/customXml" Target="../ink/ink2829.xml"/><Relationship Id="rId260" Type="http://schemas.openxmlformats.org/officeDocument/2006/relationships/image" Target="../media/image1529.png"/><Relationship Id="rId316" Type="http://schemas.openxmlformats.org/officeDocument/2006/relationships/customXml" Target="../ink/ink2934.xml"/><Relationship Id="rId523" Type="http://schemas.openxmlformats.org/officeDocument/2006/relationships/customXml" Target="../ink/ink3041.xml"/><Relationship Id="rId55" Type="http://schemas.openxmlformats.org/officeDocument/2006/relationships/customXml" Target="../ink/ink2802.xml"/><Relationship Id="rId97" Type="http://schemas.openxmlformats.org/officeDocument/2006/relationships/customXml" Target="../ink/ink2823.xml"/><Relationship Id="rId120" Type="http://schemas.openxmlformats.org/officeDocument/2006/relationships/image" Target="../media/image1460.png"/><Relationship Id="rId358" Type="http://schemas.openxmlformats.org/officeDocument/2006/relationships/image" Target="../media/image1577.png"/><Relationship Id="rId565" Type="http://schemas.openxmlformats.org/officeDocument/2006/relationships/customXml" Target="../ink/ink3062.xml"/><Relationship Id="rId162" Type="http://schemas.openxmlformats.org/officeDocument/2006/relationships/customXml" Target="../ink/ink2856.xml"/><Relationship Id="rId218" Type="http://schemas.openxmlformats.org/officeDocument/2006/relationships/image" Target="../media/image1508.png"/><Relationship Id="rId425" Type="http://schemas.openxmlformats.org/officeDocument/2006/relationships/image" Target="../media/image1610.png"/><Relationship Id="rId467" Type="http://schemas.openxmlformats.org/officeDocument/2006/relationships/customXml" Target="../ink/ink3012.xml"/><Relationship Id="rId632" Type="http://schemas.openxmlformats.org/officeDocument/2006/relationships/image" Target="../media/image1710.png"/><Relationship Id="rId271" Type="http://schemas.openxmlformats.org/officeDocument/2006/relationships/customXml" Target="../ink/ink2911.xml"/><Relationship Id="rId24" Type="http://schemas.openxmlformats.org/officeDocument/2006/relationships/customXml" Target="../ink/ink2786.xml"/><Relationship Id="rId66" Type="http://schemas.openxmlformats.org/officeDocument/2006/relationships/image" Target="../media/image1433.png"/><Relationship Id="rId131" Type="http://schemas.openxmlformats.org/officeDocument/2006/relationships/customXml" Target="../ink/ink2840.xml"/><Relationship Id="rId327" Type="http://schemas.openxmlformats.org/officeDocument/2006/relationships/image" Target="../media/image1562.png"/><Relationship Id="rId369" Type="http://schemas.openxmlformats.org/officeDocument/2006/relationships/image" Target="../media/image1582.png"/><Relationship Id="rId534" Type="http://schemas.openxmlformats.org/officeDocument/2006/relationships/image" Target="../media/image1662.png"/><Relationship Id="rId576" Type="http://schemas.openxmlformats.org/officeDocument/2006/relationships/customXml" Target="../ink/ink3068.xml"/><Relationship Id="rId173" Type="http://schemas.openxmlformats.org/officeDocument/2006/relationships/image" Target="../media/image1486.png"/><Relationship Id="rId229" Type="http://schemas.openxmlformats.org/officeDocument/2006/relationships/customXml" Target="../ink/ink2890.xml"/><Relationship Id="rId380" Type="http://schemas.openxmlformats.org/officeDocument/2006/relationships/customXml" Target="../ink/ink2967.xml"/><Relationship Id="rId436" Type="http://schemas.openxmlformats.org/officeDocument/2006/relationships/customXml" Target="../ink/ink2995.xml"/><Relationship Id="rId601" Type="http://schemas.openxmlformats.org/officeDocument/2006/relationships/image" Target="../media/image1695.png"/><Relationship Id="rId240" Type="http://schemas.openxmlformats.org/officeDocument/2006/relationships/image" Target="../media/image1519.png"/><Relationship Id="rId478" Type="http://schemas.openxmlformats.org/officeDocument/2006/relationships/image" Target="../media/image1635.png"/><Relationship Id="rId35" Type="http://schemas.openxmlformats.org/officeDocument/2006/relationships/image" Target="../media/image1418.png"/><Relationship Id="rId77" Type="http://schemas.openxmlformats.org/officeDocument/2006/relationships/customXml" Target="../ink/ink2813.xml"/><Relationship Id="rId100" Type="http://schemas.openxmlformats.org/officeDocument/2006/relationships/image" Target="../media/image1450.png"/><Relationship Id="rId282" Type="http://schemas.openxmlformats.org/officeDocument/2006/relationships/image" Target="../media/image1540.png"/><Relationship Id="rId338" Type="http://schemas.openxmlformats.org/officeDocument/2006/relationships/customXml" Target="../ink/ink2945.xml"/><Relationship Id="rId503" Type="http://schemas.openxmlformats.org/officeDocument/2006/relationships/image" Target="../media/image1647.png"/><Relationship Id="rId545" Type="http://schemas.openxmlformats.org/officeDocument/2006/relationships/customXml" Target="../ink/ink3052.xml"/><Relationship Id="rId587" Type="http://schemas.openxmlformats.org/officeDocument/2006/relationships/image" Target="../media/image1688.png"/><Relationship Id="rId8" Type="http://schemas.openxmlformats.org/officeDocument/2006/relationships/customXml" Target="../ink/ink2778.xml"/><Relationship Id="rId142" Type="http://schemas.openxmlformats.org/officeDocument/2006/relationships/customXml" Target="../ink/ink2846.xml"/><Relationship Id="rId184" Type="http://schemas.openxmlformats.org/officeDocument/2006/relationships/customXml" Target="../ink/ink2867.xml"/><Relationship Id="rId391" Type="http://schemas.openxmlformats.org/officeDocument/2006/relationships/image" Target="../media/image1593.png"/><Relationship Id="rId405" Type="http://schemas.openxmlformats.org/officeDocument/2006/relationships/image" Target="../media/image1600.png"/><Relationship Id="rId447" Type="http://schemas.openxmlformats.org/officeDocument/2006/relationships/customXml" Target="../ink/ink3001.xml"/><Relationship Id="rId612" Type="http://schemas.openxmlformats.org/officeDocument/2006/relationships/image" Target="../media/image1700.png"/><Relationship Id="rId251" Type="http://schemas.openxmlformats.org/officeDocument/2006/relationships/customXml" Target="../ink/ink2901.xml"/><Relationship Id="rId489" Type="http://schemas.openxmlformats.org/officeDocument/2006/relationships/customXml" Target="../ink/ink3023.xml"/><Relationship Id="rId46" Type="http://schemas.openxmlformats.org/officeDocument/2006/relationships/image" Target="../media/image1423.png"/><Relationship Id="rId293" Type="http://schemas.openxmlformats.org/officeDocument/2006/relationships/customXml" Target="../ink/ink2922.xml"/><Relationship Id="rId307" Type="http://schemas.openxmlformats.org/officeDocument/2006/relationships/image" Target="../media/image1552.png"/><Relationship Id="rId349" Type="http://schemas.openxmlformats.org/officeDocument/2006/relationships/image" Target="../media/image1573.png"/><Relationship Id="rId514" Type="http://schemas.openxmlformats.org/officeDocument/2006/relationships/image" Target="../media/image1652.png"/><Relationship Id="rId556" Type="http://schemas.openxmlformats.org/officeDocument/2006/relationships/image" Target="../media/image1673.png"/><Relationship Id="rId88" Type="http://schemas.openxmlformats.org/officeDocument/2006/relationships/image" Target="../media/image1444.png"/><Relationship Id="rId111" Type="http://schemas.openxmlformats.org/officeDocument/2006/relationships/customXml" Target="../ink/ink2830.xml"/><Relationship Id="rId153" Type="http://schemas.openxmlformats.org/officeDocument/2006/relationships/image" Target="../media/image1476.png"/><Relationship Id="rId195" Type="http://schemas.openxmlformats.org/officeDocument/2006/relationships/image" Target="../media/image1497.png"/><Relationship Id="rId209" Type="http://schemas.openxmlformats.org/officeDocument/2006/relationships/customXml" Target="../ink/ink2880.xml"/><Relationship Id="rId360" Type="http://schemas.openxmlformats.org/officeDocument/2006/relationships/image" Target="../media/image1578.png"/><Relationship Id="rId416" Type="http://schemas.openxmlformats.org/officeDocument/2006/relationships/customXml" Target="../ink/ink2985.xml"/><Relationship Id="rId598" Type="http://schemas.openxmlformats.org/officeDocument/2006/relationships/customXml" Target="../ink/ink3079.xml"/><Relationship Id="rId220" Type="http://schemas.openxmlformats.org/officeDocument/2006/relationships/image" Target="../media/image1509.png"/><Relationship Id="rId458" Type="http://schemas.openxmlformats.org/officeDocument/2006/relationships/image" Target="../media/image1625.png"/><Relationship Id="rId623" Type="http://schemas.openxmlformats.org/officeDocument/2006/relationships/customXml" Target="../ink/ink3092.xml"/><Relationship Id="rId15" Type="http://schemas.openxmlformats.org/officeDocument/2006/relationships/image" Target="../media/image1408.png"/><Relationship Id="rId57" Type="http://schemas.openxmlformats.org/officeDocument/2006/relationships/customXml" Target="../ink/ink2803.xml"/><Relationship Id="rId262" Type="http://schemas.openxmlformats.org/officeDocument/2006/relationships/image" Target="../media/image1530.png"/><Relationship Id="rId318" Type="http://schemas.openxmlformats.org/officeDocument/2006/relationships/customXml" Target="../ink/ink2935.xml"/><Relationship Id="rId525" Type="http://schemas.openxmlformats.org/officeDocument/2006/relationships/customXml" Target="../ink/ink3042.xml"/><Relationship Id="rId567" Type="http://schemas.openxmlformats.org/officeDocument/2006/relationships/customXml" Target="../ink/ink3063.xml"/><Relationship Id="rId99" Type="http://schemas.openxmlformats.org/officeDocument/2006/relationships/customXml" Target="../ink/ink2824.xml"/><Relationship Id="rId122" Type="http://schemas.openxmlformats.org/officeDocument/2006/relationships/image" Target="../media/image1461.png"/><Relationship Id="rId164" Type="http://schemas.openxmlformats.org/officeDocument/2006/relationships/customXml" Target="../ink/ink2857.xml"/><Relationship Id="rId371" Type="http://schemas.openxmlformats.org/officeDocument/2006/relationships/image" Target="../media/image1583.png"/><Relationship Id="rId427" Type="http://schemas.openxmlformats.org/officeDocument/2006/relationships/image" Target="../media/image1611.png"/><Relationship Id="rId469" Type="http://schemas.openxmlformats.org/officeDocument/2006/relationships/customXml" Target="../ink/ink3013.xml"/><Relationship Id="rId634" Type="http://schemas.openxmlformats.org/officeDocument/2006/relationships/image" Target="../media/image1711.png"/><Relationship Id="rId26" Type="http://schemas.openxmlformats.org/officeDocument/2006/relationships/customXml" Target="../ink/ink2787.xml"/><Relationship Id="rId231" Type="http://schemas.openxmlformats.org/officeDocument/2006/relationships/customXml" Target="../ink/ink2891.xml"/><Relationship Id="rId273" Type="http://schemas.openxmlformats.org/officeDocument/2006/relationships/customXml" Target="../ink/ink2912.xml"/><Relationship Id="rId329" Type="http://schemas.openxmlformats.org/officeDocument/2006/relationships/image" Target="../media/image1563.png"/><Relationship Id="rId480" Type="http://schemas.openxmlformats.org/officeDocument/2006/relationships/image" Target="../media/image1636.png"/><Relationship Id="rId536" Type="http://schemas.openxmlformats.org/officeDocument/2006/relationships/image" Target="../media/image1663.png"/><Relationship Id="rId68" Type="http://schemas.openxmlformats.org/officeDocument/2006/relationships/image" Target="../media/image1434.png"/><Relationship Id="rId133" Type="http://schemas.openxmlformats.org/officeDocument/2006/relationships/customXml" Target="../ink/ink2841.xml"/><Relationship Id="rId175" Type="http://schemas.openxmlformats.org/officeDocument/2006/relationships/image" Target="../media/image1487.png"/><Relationship Id="rId340" Type="http://schemas.openxmlformats.org/officeDocument/2006/relationships/customXml" Target="../ink/ink2946.xml"/><Relationship Id="rId578" Type="http://schemas.openxmlformats.org/officeDocument/2006/relationships/customXml" Target="../ink/ink3069.xml"/><Relationship Id="rId200" Type="http://schemas.openxmlformats.org/officeDocument/2006/relationships/customXml" Target="../ink/ink2875.xml"/><Relationship Id="rId382" Type="http://schemas.openxmlformats.org/officeDocument/2006/relationships/customXml" Target="../ink/ink2968.xml"/><Relationship Id="rId438" Type="http://schemas.openxmlformats.org/officeDocument/2006/relationships/customXml" Target="../ink/ink2996.xml"/><Relationship Id="rId603" Type="http://schemas.openxmlformats.org/officeDocument/2006/relationships/customXml" Target="../ink/ink3082.xml"/><Relationship Id="rId242" Type="http://schemas.openxmlformats.org/officeDocument/2006/relationships/image" Target="../media/image1520.png"/><Relationship Id="rId284" Type="http://schemas.openxmlformats.org/officeDocument/2006/relationships/image" Target="../media/image1541.png"/><Relationship Id="rId491" Type="http://schemas.openxmlformats.org/officeDocument/2006/relationships/customXml" Target="../ink/ink3024.xml"/><Relationship Id="rId505" Type="http://schemas.openxmlformats.org/officeDocument/2006/relationships/image" Target="../media/image1648.png"/><Relationship Id="rId37" Type="http://schemas.openxmlformats.org/officeDocument/2006/relationships/image" Target="../media/image1419.png"/><Relationship Id="rId79" Type="http://schemas.openxmlformats.org/officeDocument/2006/relationships/customXml" Target="../ink/ink2814.xml"/><Relationship Id="rId102" Type="http://schemas.openxmlformats.org/officeDocument/2006/relationships/image" Target="../media/image1451.png"/><Relationship Id="rId144" Type="http://schemas.openxmlformats.org/officeDocument/2006/relationships/customXml" Target="../ink/ink2847.xml"/><Relationship Id="rId547" Type="http://schemas.openxmlformats.org/officeDocument/2006/relationships/customXml" Target="../ink/ink3053.xml"/><Relationship Id="rId589" Type="http://schemas.openxmlformats.org/officeDocument/2006/relationships/image" Target="../media/image1689.png"/><Relationship Id="rId90" Type="http://schemas.openxmlformats.org/officeDocument/2006/relationships/image" Target="../media/image1445.png"/><Relationship Id="rId186" Type="http://schemas.openxmlformats.org/officeDocument/2006/relationships/customXml" Target="../ink/ink2868.xml"/><Relationship Id="rId351" Type="http://schemas.openxmlformats.org/officeDocument/2006/relationships/image" Target="../media/image1574.png"/><Relationship Id="rId393" Type="http://schemas.openxmlformats.org/officeDocument/2006/relationships/image" Target="../media/image1594.png"/><Relationship Id="rId407" Type="http://schemas.openxmlformats.org/officeDocument/2006/relationships/image" Target="../media/image1601.png"/><Relationship Id="rId449" Type="http://schemas.openxmlformats.org/officeDocument/2006/relationships/customXml" Target="../ink/ink3002.xml"/><Relationship Id="rId614" Type="http://schemas.openxmlformats.org/officeDocument/2006/relationships/image" Target="../media/image1701.png"/><Relationship Id="rId211" Type="http://schemas.openxmlformats.org/officeDocument/2006/relationships/customXml" Target="../ink/ink2881.xml"/><Relationship Id="rId253" Type="http://schemas.openxmlformats.org/officeDocument/2006/relationships/customXml" Target="../ink/ink2902.xml"/><Relationship Id="rId295" Type="http://schemas.openxmlformats.org/officeDocument/2006/relationships/customXml" Target="../ink/ink2923.xml"/><Relationship Id="rId309" Type="http://schemas.openxmlformats.org/officeDocument/2006/relationships/image" Target="../media/image1553.png"/><Relationship Id="rId460" Type="http://schemas.openxmlformats.org/officeDocument/2006/relationships/image" Target="../media/image1626.png"/><Relationship Id="rId516" Type="http://schemas.openxmlformats.org/officeDocument/2006/relationships/image" Target="../media/image1653.png"/><Relationship Id="rId48" Type="http://schemas.openxmlformats.org/officeDocument/2006/relationships/image" Target="../media/image1424.png"/><Relationship Id="rId113" Type="http://schemas.openxmlformats.org/officeDocument/2006/relationships/customXml" Target="../ink/ink2831.xml"/><Relationship Id="rId320" Type="http://schemas.openxmlformats.org/officeDocument/2006/relationships/customXml" Target="../ink/ink2936.xml"/><Relationship Id="rId558" Type="http://schemas.openxmlformats.org/officeDocument/2006/relationships/image" Target="../media/image1674.png"/><Relationship Id="rId155" Type="http://schemas.openxmlformats.org/officeDocument/2006/relationships/image" Target="../media/image1477.png"/><Relationship Id="rId197" Type="http://schemas.openxmlformats.org/officeDocument/2006/relationships/image" Target="../media/image1498.png"/><Relationship Id="rId362" Type="http://schemas.openxmlformats.org/officeDocument/2006/relationships/customXml" Target="../ink/ink2958.xml"/><Relationship Id="rId418" Type="http://schemas.openxmlformats.org/officeDocument/2006/relationships/customXml" Target="../ink/ink2986.xml"/><Relationship Id="rId625" Type="http://schemas.openxmlformats.org/officeDocument/2006/relationships/customXml" Target="../ink/ink3093.xml"/><Relationship Id="rId222" Type="http://schemas.openxmlformats.org/officeDocument/2006/relationships/image" Target="../media/image1510.png"/><Relationship Id="rId264" Type="http://schemas.openxmlformats.org/officeDocument/2006/relationships/image" Target="../media/image1531.png"/><Relationship Id="rId471" Type="http://schemas.openxmlformats.org/officeDocument/2006/relationships/customXml" Target="../ink/ink3014.xml"/></Relationships>
</file>

<file path=ppt/slides/_rels/slide27.xml.rels><?xml version="1.0" encoding="UTF-8" standalone="yes"?>
<Relationships xmlns="http://schemas.openxmlformats.org/package/2006/relationships"><Relationship Id="rId8" Type="http://schemas.openxmlformats.org/officeDocument/2006/relationships/hyperlink" Target="https://www.ncbi.nlm.nih.gov/pubmed/?term=Niessen%20M%5BAuthor%5D&amp;cauthor=true&amp;cauthor_uid=22303256" TargetMode="External"/><Relationship Id="rId3" Type="http://schemas.openxmlformats.org/officeDocument/2006/relationships/hyperlink" Target="https://www.ncbi.nlm.nih.gov/pmc/articles/PMC3244903/" TargetMode="External"/><Relationship Id="rId7" Type="http://schemas.openxmlformats.org/officeDocument/2006/relationships/hyperlink" Target="https://www.ncbi.nlm.nih.gov/pubmed/?term=Horst%20I%5BAuthor%5D&amp;cauthor=true&amp;cauthor_uid=22303256" TargetMode="External"/><Relationship Id="rId12" Type="http://schemas.openxmlformats.org/officeDocument/2006/relationships/hyperlink" Target="https://www.ncbi.nlm.nih.gov/pubmed/?term=Kreuzaler%20F%5BAuthor%5D&amp;cauthor=true&amp;cauthor_uid=22303256" TargetMode="External"/><Relationship Id="rId2" Type="http://schemas.openxmlformats.org/officeDocument/2006/relationships/image" Target="../media/image1712.jpeg"/><Relationship Id="rId1" Type="http://schemas.openxmlformats.org/officeDocument/2006/relationships/slideLayout" Target="../slideLayouts/slideLayout6.xml"/><Relationship Id="rId6" Type="http://schemas.openxmlformats.org/officeDocument/2006/relationships/hyperlink" Target="https://www.ncbi.nlm.nih.gov/pubmed/?term=Peterhansel%20C%5BAuthor%5D&amp;cauthor=true&amp;cauthor_uid=22303256" TargetMode="External"/><Relationship Id="rId11" Type="http://schemas.openxmlformats.org/officeDocument/2006/relationships/hyperlink" Target="https://www.ncbi.nlm.nih.gov/pubmed/?term=K%26%23x000fc%3Brkc%26%23x000fc%3Boglu%20S%5BAuthor%5D&amp;cauthor=true&amp;cauthor_uid=22303256" TargetMode="External"/><Relationship Id="rId5" Type="http://schemas.openxmlformats.org/officeDocument/2006/relationships/hyperlink" Target="https://www.ncbi.nlm.nih.gov/pubmed/22303256" TargetMode="External"/><Relationship Id="rId10" Type="http://schemas.openxmlformats.org/officeDocument/2006/relationships/hyperlink" Target="https://www.ncbi.nlm.nih.gov/pubmed/?term=Kebeish%20R%5BAuthor%5D&amp;cauthor=true&amp;cauthor_uid=22303256" TargetMode="External"/><Relationship Id="rId4" Type="http://schemas.openxmlformats.org/officeDocument/2006/relationships/hyperlink" Target="https://dx.doi.org/10.1199%2Ftab.0130" TargetMode="External"/><Relationship Id="rId9" Type="http://schemas.openxmlformats.org/officeDocument/2006/relationships/hyperlink" Target="https://www.ncbi.nlm.nih.gov/pubmed/?term=Blume%20C%5BAuthor%5D&amp;cauthor=true&amp;cauthor_uid=2230325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17" Type="http://schemas.openxmlformats.org/officeDocument/2006/relationships/image" Target="../media/image14570.png"/><Relationship Id="rId299" Type="http://schemas.openxmlformats.org/officeDocument/2006/relationships/image" Target="../media/image15470.png"/><Relationship Id="rId21" Type="http://schemas.openxmlformats.org/officeDocument/2006/relationships/image" Target="../media/image14090.png"/><Relationship Id="rId63" Type="http://schemas.openxmlformats.org/officeDocument/2006/relationships/image" Target="../media/image14300.png"/><Relationship Id="rId159" Type="http://schemas.openxmlformats.org/officeDocument/2006/relationships/image" Target="../media/image14780.png"/><Relationship Id="rId324" Type="http://schemas.openxmlformats.org/officeDocument/2006/relationships/customXml" Target="../ink/ink3259.xml"/><Relationship Id="rId366" Type="http://schemas.openxmlformats.org/officeDocument/2006/relationships/customXml" Target="../ink/ink3280.xml"/><Relationship Id="rId531" Type="http://schemas.openxmlformats.org/officeDocument/2006/relationships/image" Target="../media/image16630.png"/><Relationship Id="rId573" Type="http://schemas.openxmlformats.org/officeDocument/2006/relationships/image" Target="../media/image16840.png"/><Relationship Id="rId170" Type="http://schemas.openxmlformats.org/officeDocument/2006/relationships/customXml" Target="../ink/ink3182.xml"/><Relationship Id="rId226" Type="http://schemas.openxmlformats.org/officeDocument/2006/relationships/customXml" Target="../ink/ink3210.xml"/><Relationship Id="rId433" Type="http://schemas.openxmlformats.org/officeDocument/2006/relationships/image" Target="../media/image16140.png"/><Relationship Id="rId268" Type="http://schemas.openxmlformats.org/officeDocument/2006/relationships/customXml" Target="../ink/ink3231.xml"/><Relationship Id="rId475" Type="http://schemas.openxmlformats.org/officeDocument/2006/relationships/image" Target="../media/image16350.png"/><Relationship Id="rId32" Type="http://schemas.openxmlformats.org/officeDocument/2006/relationships/customXml" Target="../ink/ink3113.xml"/><Relationship Id="rId74" Type="http://schemas.openxmlformats.org/officeDocument/2006/relationships/customXml" Target="../ink/ink3134.xml"/><Relationship Id="rId128" Type="http://schemas.openxmlformats.org/officeDocument/2006/relationships/customXml" Target="../ink/ink3161.xml"/><Relationship Id="rId335" Type="http://schemas.openxmlformats.org/officeDocument/2006/relationships/image" Target="../media/image15650.png"/><Relationship Id="rId377" Type="http://schemas.openxmlformats.org/officeDocument/2006/relationships/image" Target="../media/image15860.png"/><Relationship Id="rId500" Type="http://schemas.openxmlformats.org/officeDocument/2006/relationships/customXml" Target="../ink/ink3347.xml"/><Relationship Id="rId542" Type="http://schemas.openxmlformats.org/officeDocument/2006/relationships/customXml" Target="../ink/ink3368.xml"/><Relationship Id="rId584" Type="http://schemas.openxmlformats.org/officeDocument/2006/relationships/image" Target="../media/image16890.png"/><Relationship Id="rId5" Type="http://schemas.openxmlformats.org/officeDocument/2006/relationships/image" Target="../media/image14011.png"/><Relationship Id="rId181" Type="http://schemas.openxmlformats.org/officeDocument/2006/relationships/image" Target="../media/image14880.png"/><Relationship Id="rId237" Type="http://schemas.openxmlformats.org/officeDocument/2006/relationships/image" Target="../media/image15160.png"/><Relationship Id="rId402" Type="http://schemas.openxmlformats.org/officeDocument/2006/relationships/customXml" Target="../ink/ink3298.xml"/><Relationship Id="rId279" Type="http://schemas.openxmlformats.org/officeDocument/2006/relationships/image" Target="../media/image15370.png"/><Relationship Id="rId444" Type="http://schemas.openxmlformats.org/officeDocument/2006/relationships/customXml" Target="../ink/ink3319.xml"/><Relationship Id="rId486" Type="http://schemas.openxmlformats.org/officeDocument/2006/relationships/customXml" Target="../ink/ink3340.xml"/><Relationship Id="rId43" Type="http://schemas.openxmlformats.org/officeDocument/2006/relationships/image" Target="../media/image14200.png"/><Relationship Id="rId139" Type="http://schemas.openxmlformats.org/officeDocument/2006/relationships/image" Target="../media/image14680.png"/><Relationship Id="rId290" Type="http://schemas.openxmlformats.org/officeDocument/2006/relationships/customXml" Target="../ink/ink3242.xml"/><Relationship Id="rId304" Type="http://schemas.openxmlformats.org/officeDocument/2006/relationships/customXml" Target="../ink/ink3249.xml"/><Relationship Id="rId346" Type="http://schemas.openxmlformats.org/officeDocument/2006/relationships/customXml" Target="../ink/ink3270.xml"/><Relationship Id="rId388" Type="http://schemas.openxmlformats.org/officeDocument/2006/relationships/customXml" Target="../ink/ink3291.xml"/><Relationship Id="rId511" Type="http://schemas.openxmlformats.org/officeDocument/2006/relationships/image" Target="../media/image16530.png"/><Relationship Id="rId553" Type="http://schemas.openxmlformats.org/officeDocument/2006/relationships/image" Target="../media/image16740.png"/><Relationship Id="rId85" Type="http://schemas.openxmlformats.org/officeDocument/2006/relationships/image" Target="../media/image14411.png"/><Relationship Id="rId150" Type="http://schemas.openxmlformats.org/officeDocument/2006/relationships/customXml" Target="../ink/ink3172.xml"/><Relationship Id="rId192" Type="http://schemas.openxmlformats.org/officeDocument/2006/relationships/customXml" Target="../ink/ink3193.xml"/><Relationship Id="rId206" Type="http://schemas.openxmlformats.org/officeDocument/2006/relationships/customXml" Target="../ink/ink3200.xml"/><Relationship Id="rId413" Type="http://schemas.openxmlformats.org/officeDocument/2006/relationships/image" Target="../media/image16040.png"/><Relationship Id="rId248" Type="http://schemas.openxmlformats.org/officeDocument/2006/relationships/customXml" Target="../ink/ink3221.xml"/><Relationship Id="rId455" Type="http://schemas.openxmlformats.org/officeDocument/2006/relationships/image" Target="../media/image16250.png"/><Relationship Id="rId497" Type="http://schemas.openxmlformats.org/officeDocument/2006/relationships/image" Target="../media/image16460.png"/><Relationship Id="rId12" Type="http://schemas.openxmlformats.org/officeDocument/2006/relationships/customXml" Target="../ink/ink3103.xml"/><Relationship Id="rId108" Type="http://schemas.openxmlformats.org/officeDocument/2006/relationships/customXml" Target="../ink/ink3151.xml"/><Relationship Id="rId315" Type="http://schemas.openxmlformats.org/officeDocument/2006/relationships/image" Target="../media/image15550.png"/><Relationship Id="rId357" Type="http://schemas.openxmlformats.org/officeDocument/2006/relationships/image" Target="../media/image15760.png"/><Relationship Id="rId522" Type="http://schemas.openxmlformats.org/officeDocument/2006/relationships/customXml" Target="../ink/ink3358.xml"/><Relationship Id="rId54" Type="http://schemas.openxmlformats.org/officeDocument/2006/relationships/customXml" Target="../ink/ink3124.xml"/><Relationship Id="rId96" Type="http://schemas.openxmlformats.org/officeDocument/2006/relationships/customXml" Target="../ink/ink3145.xml"/><Relationship Id="rId161" Type="http://schemas.openxmlformats.org/officeDocument/2006/relationships/image" Target="../media/image14790.png"/><Relationship Id="rId217" Type="http://schemas.openxmlformats.org/officeDocument/2006/relationships/image" Target="../media/image15060.png"/><Relationship Id="rId399" Type="http://schemas.openxmlformats.org/officeDocument/2006/relationships/image" Target="../media/image15970.png"/><Relationship Id="rId564" Type="http://schemas.openxmlformats.org/officeDocument/2006/relationships/customXml" Target="../ink/ink3379.xml"/><Relationship Id="rId259" Type="http://schemas.openxmlformats.org/officeDocument/2006/relationships/image" Target="../media/image15270.png"/><Relationship Id="rId424" Type="http://schemas.openxmlformats.org/officeDocument/2006/relationships/customXml" Target="../ink/ink3309.xml"/><Relationship Id="rId466" Type="http://schemas.openxmlformats.org/officeDocument/2006/relationships/customXml" Target="../ink/ink3330.xml"/><Relationship Id="rId23" Type="http://schemas.openxmlformats.org/officeDocument/2006/relationships/image" Target="../media/image14101.png"/><Relationship Id="rId119" Type="http://schemas.openxmlformats.org/officeDocument/2006/relationships/image" Target="../media/image14580.png"/><Relationship Id="rId270" Type="http://schemas.openxmlformats.org/officeDocument/2006/relationships/customXml" Target="../ink/ink3232.xml"/><Relationship Id="rId326" Type="http://schemas.openxmlformats.org/officeDocument/2006/relationships/customXml" Target="../ink/ink3260.xml"/><Relationship Id="rId533" Type="http://schemas.openxmlformats.org/officeDocument/2006/relationships/image" Target="../media/image16640.png"/><Relationship Id="rId65" Type="http://schemas.openxmlformats.org/officeDocument/2006/relationships/image" Target="../media/image14311.png"/><Relationship Id="rId130" Type="http://schemas.openxmlformats.org/officeDocument/2006/relationships/customXml" Target="../ink/ink3162.xml"/><Relationship Id="rId368" Type="http://schemas.openxmlformats.org/officeDocument/2006/relationships/customXml" Target="../ink/ink3281.xml"/><Relationship Id="rId575" Type="http://schemas.openxmlformats.org/officeDocument/2006/relationships/customXml" Target="../ink/ink3385.xml"/><Relationship Id="rId172" Type="http://schemas.openxmlformats.org/officeDocument/2006/relationships/customXml" Target="../ink/ink3183.xml"/><Relationship Id="rId228" Type="http://schemas.openxmlformats.org/officeDocument/2006/relationships/customXml" Target="../ink/ink3211.xml"/><Relationship Id="rId435" Type="http://schemas.openxmlformats.org/officeDocument/2006/relationships/image" Target="../media/image16150.png"/><Relationship Id="rId477" Type="http://schemas.openxmlformats.org/officeDocument/2006/relationships/image" Target="../media/image16360.png"/><Relationship Id="rId281" Type="http://schemas.openxmlformats.org/officeDocument/2006/relationships/image" Target="../media/image15380.png"/><Relationship Id="rId337" Type="http://schemas.openxmlformats.org/officeDocument/2006/relationships/image" Target="../media/image15660.png"/><Relationship Id="rId502" Type="http://schemas.openxmlformats.org/officeDocument/2006/relationships/customXml" Target="../ink/ink3348.xml"/><Relationship Id="rId34" Type="http://schemas.openxmlformats.org/officeDocument/2006/relationships/customXml" Target="../ink/ink3114.xml"/><Relationship Id="rId76" Type="http://schemas.openxmlformats.org/officeDocument/2006/relationships/customXml" Target="../ink/ink3135.xml"/><Relationship Id="rId141" Type="http://schemas.openxmlformats.org/officeDocument/2006/relationships/image" Target="../media/image14690.png"/><Relationship Id="rId379" Type="http://schemas.openxmlformats.org/officeDocument/2006/relationships/image" Target="../media/image15870.png"/><Relationship Id="rId544" Type="http://schemas.openxmlformats.org/officeDocument/2006/relationships/customXml" Target="../ink/ink3369.xml"/><Relationship Id="rId7" Type="http://schemas.openxmlformats.org/officeDocument/2006/relationships/image" Target="../media/image14020.png"/><Relationship Id="rId183" Type="http://schemas.openxmlformats.org/officeDocument/2006/relationships/image" Target="../media/image14890.png"/><Relationship Id="rId239" Type="http://schemas.openxmlformats.org/officeDocument/2006/relationships/image" Target="../media/image15170.png"/><Relationship Id="rId390" Type="http://schemas.openxmlformats.org/officeDocument/2006/relationships/customXml" Target="../ink/ink3292.xml"/><Relationship Id="rId404" Type="http://schemas.openxmlformats.org/officeDocument/2006/relationships/customXml" Target="../ink/ink3299.xml"/><Relationship Id="rId446" Type="http://schemas.openxmlformats.org/officeDocument/2006/relationships/customXml" Target="../ink/ink3320.xml"/><Relationship Id="rId250" Type="http://schemas.openxmlformats.org/officeDocument/2006/relationships/customXml" Target="../ink/ink3222.xml"/><Relationship Id="rId292" Type="http://schemas.openxmlformats.org/officeDocument/2006/relationships/customXml" Target="../ink/ink3243.xml"/><Relationship Id="rId306" Type="http://schemas.openxmlformats.org/officeDocument/2006/relationships/customXml" Target="../ink/ink3250.xml"/><Relationship Id="rId488" Type="http://schemas.openxmlformats.org/officeDocument/2006/relationships/customXml" Target="../ink/ink3341.xml"/><Relationship Id="rId45" Type="http://schemas.openxmlformats.org/officeDocument/2006/relationships/image" Target="../media/image14211.png"/><Relationship Id="rId87" Type="http://schemas.openxmlformats.org/officeDocument/2006/relationships/image" Target="../media/image14420.png"/><Relationship Id="rId110" Type="http://schemas.openxmlformats.org/officeDocument/2006/relationships/customXml" Target="../ink/ink3152.xml"/><Relationship Id="rId348" Type="http://schemas.openxmlformats.org/officeDocument/2006/relationships/customXml" Target="../ink/ink3271.xml"/><Relationship Id="rId513" Type="http://schemas.openxmlformats.org/officeDocument/2006/relationships/image" Target="../media/image16540.png"/><Relationship Id="rId555" Type="http://schemas.openxmlformats.org/officeDocument/2006/relationships/image" Target="../media/image16750.png"/><Relationship Id="rId152" Type="http://schemas.openxmlformats.org/officeDocument/2006/relationships/customXml" Target="../ink/ink3173.xml"/><Relationship Id="rId194" Type="http://schemas.openxmlformats.org/officeDocument/2006/relationships/customXml" Target="../ink/ink3194.xml"/><Relationship Id="rId208" Type="http://schemas.openxmlformats.org/officeDocument/2006/relationships/customXml" Target="../ink/ink3201.xml"/><Relationship Id="rId415" Type="http://schemas.openxmlformats.org/officeDocument/2006/relationships/image" Target="../media/image16050.png"/><Relationship Id="rId457" Type="http://schemas.openxmlformats.org/officeDocument/2006/relationships/image" Target="../media/image16260.png"/><Relationship Id="rId261" Type="http://schemas.openxmlformats.org/officeDocument/2006/relationships/image" Target="../media/image15280.png"/><Relationship Id="rId499" Type="http://schemas.openxmlformats.org/officeDocument/2006/relationships/image" Target="../media/image16470.png"/><Relationship Id="rId14" Type="http://schemas.openxmlformats.org/officeDocument/2006/relationships/customXml" Target="../ink/ink3104.xml"/><Relationship Id="rId56" Type="http://schemas.openxmlformats.org/officeDocument/2006/relationships/customXml" Target="../ink/ink3125.xml"/><Relationship Id="rId317" Type="http://schemas.openxmlformats.org/officeDocument/2006/relationships/image" Target="../media/image15560.png"/><Relationship Id="rId359" Type="http://schemas.openxmlformats.org/officeDocument/2006/relationships/image" Target="../media/image15770.png"/><Relationship Id="rId524" Type="http://schemas.openxmlformats.org/officeDocument/2006/relationships/customXml" Target="../ink/ink3359.xml"/><Relationship Id="rId566" Type="http://schemas.openxmlformats.org/officeDocument/2006/relationships/customXml" Target="../ink/ink3380.xml"/><Relationship Id="rId98" Type="http://schemas.openxmlformats.org/officeDocument/2006/relationships/customXml" Target="../ink/ink3146.xml"/><Relationship Id="rId121" Type="http://schemas.openxmlformats.org/officeDocument/2006/relationships/image" Target="../media/image14590.png"/><Relationship Id="rId163" Type="http://schemas.openxmlformats.org/officeDocument/2006/relationships/image" Target="../media/image14800.png"/><Relationship Id="rId219" Type="http://schemas.openxmlformats.org/officeDocument/2006/relationships/image" Target="../media/image15070.png"/><Relationship Id="rId370" Type="http://schemas.openxmlformats.org/officeDocument/2006/relationships/customXml" Target="../ink/ink3282.xml"/><Relationship Id="rId426" Type="http://schemas.openxmlformats.org/officeDocument/2006/relationships/customXml" Target="../ink/ink3310.xml"/><Relationship Id="rId230" Type="http://schemas.openxmlformats.org/officeDocument/2006/relationships/customXml" Target="../ink/ink3212.xml"/><Relationship Id="rId468" Type="http://schemas.openxmlformats.org/officeDocument/2006/relationships/customXml" Target="../ink/ink3331.xml"/><Relationship Id="rId25" Type="http://schemas.openxmlformats.org/officeDocument/2006/relationships/image" Target="../media/image14111.png"/><Relationship Id="rId67" Type="http://schemas.openxmlformats.org/officeDocument/2006/relationships/image" Target="../media/image14320.png"/><Relationship Id="rId272" Type="http://schemas.openxmlformats.org/officeDocument/2006/relationships/customXml" Target="../ink/ink3233.xml"/><Relationship Id="rId328" Type="http://schemas.openxmlformats.org/officeDocument/2006/relationships/customXml" Target="../ink/ink3261.xml"/><Relationship Id="rId535" Type="http://schemas.openxmlformats.org/officeDocument/2006/relationships/image" Target="../media/image16650.png"/><Relationship Id="rId577" Type="http://schemas.openxmlformats.org/officeDocument/2006/relationships/customXml" Target="../ink/ink3386.xml"/><Relationship Id="rId132" Type="http://schemas.openxmlformats.org/officeDocument/2006/relationships/customXml" Target="../ink/ink3163.xml"/><Relationship Id="rId174" Type="http://schemas.openxmlformats.org/officeDocument/2006/relationships/customXml" Target="../ink/ink3184.xml"/><Relationship Id="rId381" Type="http://schemas.openxmlformats.org/officeDocument/2006/relationships/image" Target="../media/image15880.png"/><Relationship Id="rId241" Type="http://schemas.openxmlformats.org/officeDocument/2006/relationships/image" Target="../media/image15180.png"/><Relationship Id="rId437" Type="http://schemas.openxmlformats.org/officeDocument/2006/relationships/image" Target="../media/image16160.png"/><Relationship Id="rId479" Type="http://schemas.openxmlformats.org/officeDocument/2006/relationships/image" Target="../media/image16370.png"/><Relationship Id="rId36" Type="http://schemas.openxmlformats.org/officeDocument/2006/relationships/customXml" Target="../ink/ink3115.xml"/><Relationship Id="rId283" Type="http://schemas.openxmlformats.org/officeDocument/2006/relationships/image" Target="../media/image15390.png"/><Relationship Id="rId339" Type="http://schemas.openxmlformats.org/officeDocument/2006/relationships/image" Target="../media/image15670.png"/><Relationship Id="rId490" Type="http://schemas.openxmlformats.org/officeDocument/2006/relationships/customXml" Target="../ink/ink3342.xml"/><Relationship Id="rId504" Type="http://schemas.openxmlformats.org/officeDocument/2006/relationships/customXml" Target="../ink/ink3349.xml"/><Relationship Id="rId546" Type="http://schemas.openxmlformats.org/officeDocument/2006/relationships/customXml" Target="../ink/ink3370.xml"/><Relationship Id="rId78" Type="http://schemas.openxmlformats.org/officeDocument/2006/relationships/customXml" Target="../ink/ink3136.xml"/><Relationship Id="rId101" Type="http://schemas.openxmlformats.org/officeDocument/2006/relationships/image" Target="../media/image14490.png"/><Relationship Id="rId143" Type="http://schemas.openxmlformats.org/officeDocument/2006/relationships/image" Target="../media/image14700.png"/><Relationship Id="rId185" Type="http://schemas.openxmlformats.org/officeDocument/2006/relationships/image" Target="../media/image14900.png"/><Relationship Id="rId350" Type="http://schemas.openxmlformats.org/officeDocument/2006/relationships/customXml" Target="../ink/ink3272.xml"/><Relationship Id="rId406" Type="http://schemas.openxmlformats.org/officeDocument/2006/relationships/customXml" Target="../ink/ink3300.xml"/><Relationship Id="rId9" Type="http://schemas.openxmlformats.org/officeDocument/2006/relationships/image" Target="../media/image14030.png"/><Relationship Id="rId210" Type="http://schemas.openxmlformats.org/officeDocument/2006/relationships/customXml" Target="../ink/ink3202.xml"/><Relationship Id="rId392" Type="http://schemas.openxmlformats.org/officeDocument/2006/relationships/customXml" Target="../ink/ink3293.xml"/><Relationship Id="rId448" Type="http://schemas.openxmlformats.org/officeDocument/2006/relationships/customXml" Target="../ink/ink3321.xml"/><Relationship Id="rId252" Type="http://schemas.openxmlformats.org/officeDocument/2006/relationships/customXml" Target="../ink/ink3223.xml"/><Relationship Id="rId294" Type="http://schemas.openxmlformats.org/officeDocument/2006/relationships/customXml" Target="../ink/ink3244.xml"/><Relationship Id="rId308" Type="http://schemas.openxmlformats.org/officeDocument/2006/relationships/customXml" Target="../ink/ink3251.xml"/><Relationship Id="rId515" Type="http://schemas.openxmlformats.org/officeDocument/2006/relationships/image" Target="../media/image16550.png"/><Relationship Id="rId47" Type="http://schemas.openxmlformats.org/officeDocument/2006/relationships/image" Target="../media/image14220.png"/><Relationship Id="rId89" Type="http://schemas.openxmlformats.org/officeDocument/2006/relationships/image" Target="../media/image14430.png"/><Relationship Id="rId112" Type="http://schemas.openxmlformats.org/officeDocument/2006/relationships/customXml" Target="../ink/ink3153.xml"/><Relationship Id="rId154" Type="http://schemas.openxmlformats.org/officeDocument/2006/relationships/customXml" Target="../ink/ink3174.xml"/><Relationship Id="rId361" Type="http://schemas.openxmlformats.org/officeDocument/2006/relationships/image" Target="../media/image15780.png"/><Relationship Id="rId557" Type="http://schemas.openxmlformats.org/officeDocument/2006/relationships/image" Target="../media/image16760.png"/><Relationship Id="rId196" Type="http://schemas.openxmlformats.org/officeDocument/2006/relationships/customXml" Target="../ink/ink3195.xml"/><Relationship Id="rId200" Type="http://schemas.openxmlformats.org/officeDocument/2006/relationships/customXml" Target="../ink/ink3197.xml"/><Relationship Id="rId382" Type="http://schemas.openxmlformats.org/officeDocument/2006/relationships/customXml" Target="../ink/ink3288.xml"/><Relationship Id="rId417" Type="http://schemas.openxmlformats.org/officeDocument/2006/relationships/image" Target="../media/image16060.png"/><Relationship Id="rId438" Type="http://schemas.openxmlformats.org/officeDocument/2006/relationships/customXml" Target="../ink/ink3316.xml"/><Relationship Id="rId459" Type="http://schemas.openxmlformats.org/officeDocument/2006/relationships/image" Target="../media/image16270.png"/><Relationship Id="rId16" Type="http://schemas.openxmlformats.org/officeDocument/2006/relationships/customXml" Target="../ink/ink3105.xml"/><Relationship Id="rId221" Type="http://schemas.openxmlformats.org/officeDocument/2006/relationships/image" Target="../media/image15080.png"/><Relationship Id="rId242" Type="http://schemas.openxmlformats.org/officeDocument/2006/relationships/customXml" Target="../ink/ink3218.xml"/><Relationship Id="rId263" Type="http://schemas.openxmlformats.org/officeDocument/2006/relationships/image" Target="../media/image15290.png"/><Relationship Id="rId284" Type="http://schemas.openxmlformats.org/officeDocument/2006/relationships/customXml" Target="../ink/ink3239.xml"/><Relationship Id="rId319" Type="http://schemas.openxmlformats.org/officeDocument/2006/relationships/image" Target="../media/image15570.png"/><Relationship Id="rId470" Type="http://schemas.openxmlformats.org/officeDocument/2006/relationships/customXml" Target="../ink/ink3332.xml"/><Relationship Id="rId491" Type="http://schemas.openxmlformats.org/officeDocument/2006/relationships/image" Target="../media/image16430.png"/><Relationship Id="rId505" Type="http://schemas.openxmlformats.org/officeDocument/2006/relationships/image" Target="../media/image16500.png"/><Relationship Id="rId526" Type="http://schemas.openxmlformats.org/officeDocument/2006/relationships/customXml" Target="../ink/ink3360.xml"/><Relationship Id="rId37" Type="http://schemas.openxmlformats.org/officeDocument/2006/relationships/image" Target="../media/image14170.png"/><Relationship Id="rId58" Type="http://schemas.openxmlformats.org/officeDocument/2006/relationships/customXml" Target="../ink/ink3126.xml"/><Relationship Id="rId79" Type="http://schemas.openxmlformats.org/officeDocument/2006/relationships/image" Target="../media/image14380.png"/><Relationship Id="rId102" Type="http://schemas.openxmlformats.org/officeDocument/2006/relationships/customXml" Target="../ink/ink3148.xml"/><Relationship Id="rId123" Type="http://schemas.openxmlformats.org/officeDocument/2006/relationships/image" Target="../media/image14600.png"/><Relationship Id="rId144" Type="http://schemas.openxmlformats.org/officeDocument/2006/relationships/customXml" Target="../ink/ink3169.xml"/><Relationship Id="rId330" Type="http://schemas.openxmlformats.org/officeDocument/2006/relationships/customXml" Target="../ink/ink3262.xml"/><Relationship Id="rId547" Type="http://schemas.openxmlformats.org/officeDocument/2006/relationships/image" Target="../media/image16711.png"/><Relationship Id="rId568" Type="http://schemas.openxmlformats.org/officeDocument/2006/relationships/customXml" Target="../ink/ink3381.xml"/><Relationship Id="rId90" Type="http://schemas.openxmlformats.org/officeDocument/2006/relationships/customXml" Target="../ink/ink3142.xml"/><Relationship Id="rId165" Type="http://schemas.openxmlformats.org/officeDocument/2006/relationships/image" Target="../media/image14811.png"/><Relationship Id="rId186" Type="http://schemas.openxmlformats.org/officeDocument/2006/relationships/customXml" Target="../ink/ink3190.xml"/><Relationship Id="rId351" Type="http://schemas.openxmlformats.org/officeDocument/2006/relationships/image" Target="../media/image15730.png"/><Relationship Id="rId372" Type="http://schemas.openxmlformats.org/officeDocument/2006/relationships/customXml" Target="../ink/ink3283.xml"/><Relationship Id="rId393" Type="http://schemas.openxmlformats.org/officeDocument/2006/relationships/image" Target="../media/image15940.png"/><Relationship Id="rId407" Type="http://schemas.openxmlformats.org/officeDocument/2006/relationships/image" Target="../media/image16011.png"/><Relationship Id="rId428" Type="http://schemas.openxmlformats.org/officeDocument/2006/relationships/customXml" Target="../ink/ink3311.xml"/><Relationship Id="rId449" Type="http://schemas.openxmlformats.org/officeDocument/2006/relationships/image" Target="../media/image16220.png"/><Relationship Id="rId211" Type="http://schemas.openxmlformats.org/officeDocument/2006/relationships/image" Target="../media/image15030.png"/><Relationship Id="rId232" Type="http://schemas.openxmlformats.org/officeDocument/2006/relationships/customXml" Target="../ink/ink3213.xml"/><Relationship Id="rId253" Type="http://schemas.openxmlformats.org/officeDocument/2006/relationships/image" Target="../media/image15240.png"/><Relationship Id="rId274" Type="http://schemas.openxmlformats.org/officeDocument/2006/relationships/customXml" Target="../ink/ink3234.xml"/><Relationship Id="rId295" Type="http://schemas.openxmlformats.org/officeDocument/2006/relationships/image" Target="../media/image15450.png"/><Relationship Id="rId309" Type="http://schemas.openxmlformats.org/officeDocument/2006/relationships/image" Target="../media/image15520.png"/><Relationship Id="rId460" Type="http://schemas.openxmlformats.org/officeDocument/2006/relationships/customXml" Target="../ink/ink3327.xml"/><Relationship Id="rId481" Type="http://schemas.openxmlformats.org/officeDocument/2006/relationships/image" Target="../media/image16380.png"/><Relationship Id="rId516" Type="http://schemas.openxmlformats.org/officeDocument/2006/relationships/customXml" Target="../ink/ink3355.xml"/><Relationship Id="rId27" Type="http://schemas.openxmlformats.org/officeDocument/2006/relationships/image" Target="../media/image14120.png"/><Relationship Id="rId48" Type="http://schemas.openxmlformats.org/officeDocument/2006/relationships/customXml" Target="../ink/ink3121.xml"/><Relationship Id="rId69" Type="http://schemas.openxmlformats.org/officeDocument/2006/relationships/image" Target="../media/image14330.png"/><Relationship Id="rId113" Type="http://schemas.openxmlformats.org/officeDocument/2006/relationships/image" Target="../media/image14550.png"/><Relationship Id="rId134" Type="http://schemas.openxmlformats.org/officeDocument/2006/relationships/customXml" Target="../ink/ink3164.xml"/><Relationship Id="rId320" Type="http://schemas.openxmlformats.org/officeDocument/2006/relationships/customXml" Target="../ink/ink3257.xml"/><Relationship Id="rId537" Type="http://schemas.openxmlformats.org/officeDocument/2006/relationships/image" Target="../media/image16660.png"/><Relationship Id="rId558" Type="http://schemas.openxmlformats.org/officeDocument/2006/relationships/customXml" Target="../ink/ink3376.xml"/><Relationship Id="rId579" Type="http://schemas.openxmlformats.org/officeDocument/2006/relationships/customXml" Target="../ink/ink3387.xml"/><Relationship Id="rId80" Type="http://schemas.openxmlformats.org/officeDocument/2006/relationships/customXml" Target="../ink/ink3137.xml"/><Relationship Id="rId155" Type="http://schemas.openxmlformats.org/officeDocument/2006/relationships/image" Target="../media/image14760.png"/><Relationship Id="rId176" Type="http://schemas.openxmlformats.org/officeDocument/2006/relationships/customXml" Target="../ink/ink3185.xml"/><Relationship Id="rId197" Type="http://schemas.openxmlformats.org/officeDocument/2006/relationships/image" Target="../media/image14960.png"/><Relationship Id="rId341" Type="http://schemas.openxmlformats.org/officeDocument/2006/relationships/image" Target="../media/image15680.png"/><Relationship Id="rId362" Type="http://schemas.openxmlformats.org/officeDocument/2006/relationships/customXml" Target="../ink/ink3278.xml"/><Relationship Id="rId383" Type="http://schemas.openxmlformats.org/officeDocument/2006/relationships/image" Target="../media/image15890.png"/><Relationship Id="rId418" Type="http://schemas.openxmlformats.org/officeDocument/2006/relationships/customXml" Target="../ink/ink3306.xml"/><Relationship Id="rId439" Type="http://schemas.openxmlformats.org/officeDocument/2006/relationships/image" Target="../media/image16170.png"/><Relationship Id="rId201" Type="http://schemas.openxmlformats.org/officeDocument/2006/relationships/image" Target="../media/image14980.png"/><Relationship Id="rId222" Type="http://schemas.openxmlformats.org/officeDocument/2006/relationships/customXml" Target="../ink/ink3208.xml"/><Relationship Id="rId243" Type="http://schemas.openxmlformats.org/officeDocument/2006/relationships/image" Target="../media/image15190.png"/><Relationship Id="rId264" Type="http://schemas.openxmlformats.org/officeDocument/2006/relationships/customXml" Target="../ink/ink3229.xml"/><Relationship Id="rId285" Type="http://schemas.openxmlformats.org/officeDocument/2006/relationships/image" Target="../media/image15400.png"/><Relationship Id="rId450" Type="http://schemas.openxmlformats.org/officeDocument/2006/relationships/customXml" Target="../ink/ink3322.xml"/><Relationship Id="rId471" Type="http://schemas.openxmlformats.org/officeDocument/2006/relationships/image" Target="../media/image16330.png"/><Relationship Id="rId506" Type="http://schemas.openxmlformats.org/officeDocument/2006/relationships/customXml" Target="../ink/ink3350.xml"/><Relationship Id="rId17" Type="http://schemas.openxmlformats.org/officeDocument/2006/relationships/image" Target="../media/image14070.png"/><Relationship Id="rId38" Type="http://schemas.openxmlformats.org/officeDocument/2006/relationships/customXml" Target="../ink/ink3116.xml"/><Relationship Id="rId59" Type="http://schemas.openxmlformats.org/officeDocument/2006/relationships/image" Target="../media/image14280.png"/><Relationship Id="rId103" Type="http://schemas.openxmlformats.org/officeDocument/2006/relationships/image" Target="../media/image14500.png"/><Relationship Id="rId124" Type="http://schemas.openxmlformats.org/officeDocument/2006/relationships/customXml" Target="../ink/ink3159.xml"/><Relationship Id="rId310" Type="http://schemas.openxmlformats.org/officeDocument/2006/relationships/customXml" Target="../ink/ink3252.xml"/><Relationship Id="rId492" Type="http://schemas.openxmlformats.org/officeDocument/2006/relationships/customXml" Target="../ink/ink3343.xml"/><Relationship Id="rId527" Type="http://schemas.openxmlformats.org/officeDocument/2006/relationships/image" Target="../media/image16611.png"/><Relationship Id="rId548" Type="http://schemas.openxmlformats.org/officeDocument/2006/relationships/customXml" Target="../ink/ink3371.xml"/><Relationship Id="rId569" Type="http://schemas.openxmlformats.org/officeDocument/2006/relationships/image" Target="../media/image16820.png"/><Relationship Id="rId70" Type="http://schemas.openxmlformats.org/officeDocument/2006/relationships/customXml" Target="../ink/ink3132.xml"/><Relationship Id="rId91" Type="http://schemas.openxmlformats.org/officeDocument/2006/relationships/image" Target="../media/image14440.png"/><Relationship Id="rId145" Type="http://schemas.openxmlformats.org/officeDocument/2006/relationships/image" Target="../media/image14711.png"/><Relationship Id="rId166" Type="http://schemas.openxmlformats.org/officeDocument/2006/relationships/customXml" Target="../ink/ink3180.xml"/><Relationship Id="rId187" Type="http://schemas.openxmlformats.org/officeDocument/2006/relationships/image" Target="../media/image14911.png"/><Relationship Id="rId331" Type="http://schemas.openxmlformats.org/officeDocument/2006/relationships/image" Target="../media/image15630.png"/><Relationship Id="rId352" Type="http://schemas.openxmlformats.org/officeDocument/2006/relationships/customXml" Target="../ink/ink3273.xml"/><Relationship Id="rId373" Type="http://schemas.openxmlformats.org/officeDocument/2006/relationships/image" Target="../media/image15840.png"/><Relationship Id="rId394" Type="http://schemas.openxmlformats.org/officeDocument/2006/relationships/customXml" Target="../ink/ink3294.xml"/><Relationship Id="rId408" Type="http://schemas.openxmlformats.org/officeDocument/2006/relationships/customXml" Target="../ink/ink3301.xml"/><Relationship Id="rId429" Type="http://schemas.openxmlformats.org/officeDocument/2006/relationships/image" Target="../media/image16120.png"/><Relationship Id="rId580" Type="http://schemas.openxmlformats.org/officeDocument/2006/relationships/image" Target="../media/image16870.png"/><Relationship Id="rId1" Type="http://schemas.openxmlformats.org/officeDocument/2006/relationships/slideLayout" Target="../slideLayouts/slideLayout6.xml"/><Relationship Id="rId212" Type="http://schemas.openxmlformats.org/officeDocument/2006/relationships/customXml" Target="../ink/ink3203.xml"/><Relationship Id="rId233" Type="http://schemas.openxmlformats.org/officeDocument/2006/relationships/image" Target="../media/image15140.png"/><Relationship Id="rId254" Type="http://schemas.openxmlformats.org/officeDocument/2006/relationships/customXml" Target="../ink/ink3224.xml"/><Relationship Id="rId440" Type="http://schemas.openxmlformats.org/officeDocument/2006/relationships/customXml" Target="../ink/ink3317.xml"/><Relationship Id="rId28" Type="http://schemas.openxmlformats.org/officeDocument/2006/relationships/customXml" Target="../ink/ink3111.xml"/><Relationship Id="rId49" Type="http://schemas.openxmlformats.org/officeDocument/2006/relationships/image" Target="../media/image14230.png"/><Relationship Id="rId114" Type="http://schemas.openxmlformats.org/officeDocument/2006/relationships/customXml" Target="../ink/ink3154.xml"/><Relationship Id="rId275" Type="http://schemas.openxmlformats.org/officeDocument/2006/relationships/image" Target="../media/image15350.png"/><Relationship Id="rId296" Type="http://schemas.openxmlformats.org/officeDocument/2006/relationships/customXml" Target="../ink/ink3245.xml"/><Relationship Id="rId300" Type="http://schemas.openxmlformats.org/officeDocument/2006/relationships/customXml" Target="../ink/ink3247.xml"/><Relationship Id="rId461" Type="http://schemas.openxmlformats.org/officeDocument/2006/relationships/image" Target="../media/image16280.png"/><Relationship Id="rId482" Type="http://schemas.openxmlformats.org/officeDocument/2006/relationships/customXml" Target="../ink/ink3338.xml"/><Relationship Id="rId517" Type="http://schemas.openxmlformats.org/officeDocument/2006/relationships/image" Target="../media/image16560.png"/><Relationship Id="rId538" Type="http://schemas.openxmlformats.org/officeDocument/2006/relationships/customXml" Target="../ink/ink3366.xml"/><Relationship Id="rId559" Type="http://schemas.openxmlformats.org/officeDocument/2006/relationships/image" Target="../media/image16770.png"/><Relationship Id="rId60" Type="http://schemas.openxmlformats.org/officeDocument/2006/relationships/customXml" Target="../ink/ink3127.xml"/><Relationship Id="rId81" Type="http://schemas.openxmlformats.org/officeDocument/2006/relationships/image" Target="../media/image14390.png"/><Relationship Id="rId135" Type="http://schemas.openxmlformats.org/officeDocument/2006/relationships/image" Target="../media/image14660.png"/><Relationship Id="rId156" Type="http://schemas.openxmlformats.org/officeDocument/2006/relationships/customXml" Target="../ink/ink3175.xml"/><Relationship Id="rId177" Type="http://schemas.openxmlformats.org/officeDocument/2006/relationships/image" Target="../media/image4930.png"/><Relationship Id="rId198" Type="http://schemas.openxmlformats.org/officeDocument/2006/relationships/customXml" Target="../ink/ink3196.xml"/><Relationship Id="rId321" Type="http://schemas.openxmlformats.org/officeDocument/2006/relationships/image" Target="../media/image15580.png"/><Relationship Id="rId342" Type="http://schemas.openxmlformats.org/officeDocument/2006/relationships/customXml" Target="../ink/ink3268.xml"/><Relationship Id="rId363" Type="http://schemas.openxmlformats.org/officeDocument/2006/relationships/image" Target="../media/image15790.png"/><Relationship Id="rId384" Type="http://schemas.openxmlformats.org/officeDocument/2006/relationships/customXml" Target="../ink/ink3289.xml"/><Relationship Id="rId419" Type="http://schemas.openxmlformats.org/officeDocument/2006/relationships/image" Target="../media/image16070.png"/><Relationship Id="rId570" Type="http://schemas.openxmlformats.org/officeDocument/2006/relationships/customXml" Target="../ink/ink3382.xml"/><Relationship Id="rId202" Type="http://schemas.openxmlformats.org/officeDocument/2006/relationships/customXml" Target="../ink/ink3198.xml"/><Relationship Id="rId223" Type="http://schemas.openxmlformats.org/officeDocument/2006/relationships/image" Target="../media/image15090.png"/><Relationship Id="rId244" Type="http://schemas.openxmlformats.org/officeDocument/2006/relationships/customXml" Target="../ink/ink3219.xml"/><Relationship Id="rId430" Type="http://schemas.openxmlformats.org/officeDocument/2006/relationships/customXml" Target="../ink/ink3312.xml"/><Relationship Id="rId18" Type="http://schemas.openxmlformats.org/officeDocument/2006/relationships/customXml" Target="../ink/ink3106.xml"/><Relationship Id="rId39" Type="http://schemas.openxmlformats.org/officeDocument/2006/relationships/image" Target="../media/image14180.png"/><Relationship Id="rId265" Type="http://schemas.openxmlformats.org/officeDocument/2006/relationships/image" Target="../media/image15300.png"/><Relationship Id="rId286" Type="http://schemas.openxmlformats.org/officeDocument/2006/relationships/customXml" Target="../ink/ink3240.xml"/><Relationship Id="rId451" Type="http://schemas.openxmlformats.org/officeDocument/2006/relationships/image" Target="../media/image16230.png"/><Relationship Id="rId472" Type="http://schemas.openxmlformats.org/officeDocument/2006/relationships/customXml" Target="../ink/ink3333.xml"/><Relationship Id="rId493" Type="http://schemas.openxmlformats.org/officeDocument/2006/relationships/image" Target="../media/image16440.png"/><Relationship Id="rId507" Type="http://schemas.openxmlformats.org/officeDocument/2006/relationships/image" Target="../media/image16511.png"/><Relationship Id="rId528" Type="http://schemas.openxmlformats.org/officeDocument/2006/relationships/customXml" Target="../ink/ink3361.xml"/><Relationship Id="rId549" Type="http://schemas.openxmlformats.org/officeDocument/2006/relationships/image" Target="../media/image16720.png"/><Relationship Id="rId50" Type="http://schemas.openxmlformats.org/officeDocument/2006/relationships/customXml" Target="../ink/ink3122.xml"/><Relationship Id="rId104" Type="http://schemas.openxmlformats.org/officeDocument/2006/relationships/customXml" Target="../ink/ink3149.xml"/><Relationship Id="rId125" Type="http://schemas.openxmlformats.org/officeDocument/2006/relationships/image" Target="../media/image14611.png"/><Relationship Id="rId146" Type="http://schemas.openxmlformats.org/officeDocument/2006/relationships/customXml" Target="../ink/ink3170.xml"/><Relationship Id="rId167" Type="http://schemas.openxmlformats.org/officeDocument/2006/relationships/image" Target="../media/image14820.png"/><Relationship Id="rId188" Type="http://schemas.openxmlformats.org/officeDocument/2006/relationships/customXml" Target="../ink/ink3191.xml"/><Relationship Id="rId311" Type="http://schemas.openxmlformats.org/officeDocument/2006/relationships/image" Target="../media/image15530.png"/><Relationship Id="rId332" Type="http://schemas.openxmlformats.org/officeDocument/2006/relationships/customXml" Target="../ink/ink3263.xml"/><Relationship Id="rId353" Type="http://schemas.openxmlformats.org/officeDocument/2006/relationships/image" Target="../media/image15740.png"/><Relationship Id="rId374" Type="http://schemas.openxmlformats.org/officeDocument/2006/relationships/customXml" Target="../ink/ink3284.xml"/><Relationship Id="rId395" Type="http://schemas.openxmlformats.org/officeDocument/2006/relationships/image" Target="../media/image15950.png"/><Relationship Id="rId409" Type="http://schemas.openxmlformats.org/officeDocument/2006/relationships/image" Target="../media/image16020.png"/><Relationship Id="rId560" Type="http://schemas.openxmlformats.org/officeDocument/2006/relationships/customXml" Target="../ink/ink3377.xml"/><Relationship Id="rId581" Type="http://schemas.openxmlformats.org/officeDocument/2006/relationships/customXml" Target="../ink/ink3388.xml"/><Relationship Id="rId71" Type="http://schemas.openxmlformats.org/officeDocument/2006/relationships/image" Target="../media/image14340.png"/><Relationship Id="rId92" Type="http://schemas.openxmlformats.org/officeDocument/2006/relationships/customXml" Target="../ink/ink3143.xml"/><Relationship Id="rId213" Type="http://schemas.openxmlformats.org/officeDocument/2006/relationships/image" Target="../media/image15040.png"/><Relationship Id="rId234" Type="http://schemas.openxmlformats.org/officeDocument/2006/relationships/customXml" Target="../ink/ink3214.xml"/><Relationship Id="rId420" Type="http://schemas.openxmlformats.org/officeDocument/2006/relationships/customXml" Target="../ink/ink3307.xml"/><Relationship Id="rId2" Type="http://schemas.openxmlformats.org/officeDocument/2006/relationships/customXml" Target="../ink/ink3098.xml"/><Relationship Id="rId29" Type="http://schemas.openxmlformats.org/officeDocument/2006/relationships/image" Target="../media/image14130.png"/><Relationship Id="rId255" Type="http://schemas.openxmlformats.org/officeDocument/2006/relationships/image" Target="../media/image15250.png"/><Relationship Id="rId276" Type="http://schemas.openxmlformats.org/officeDocument/2006/relationships/customXml" Target="../ink/ink3235.xml"/><Relationship Id="rId297" Type="http://schemas.openxmlformats.org/officeDocument/2006/relationships/image" Target="../media/image15460.png"/><Relationship Id="rId441" Type="http://schemas.openxmlformats.org/officeDocument/2006/relationships/image" Target="../media/image16180.png"/><Relationship Id="rId462" Type="http://schemas.openxmlformats.org/officeDocument/2006/relationships/customXml" Target="../ink/ink3328.xml"/><Relationship Id="rId483" Type="http://schemas.openxmlformats.org/officeDocument/2006/relationships/image" Target="../media/image16390.png"/><Relationship Id="rId518" Type="http://schemas.openxmlformats.org/officeDocument/2006/relationships/customXml" Target="../ink/ink3356.xml"/><Relationship Id="rId539" Type="http://schemas.openxmlformats.org/officeDocument/2006/relationships/image" Target="../media/image16670.png"/><Relationship Id="rId40" Type="http://schemas.openxmlformats.org/officeDocument/2006/relationships/customXml" Target="../ink/ink3117.xml"/><Relationship Id="rId115" Type="http://schemas.openxmlformats.org/officeDocument/2006/relationships/image" Target="../media/image14560.png"/><Relationship Id="rId136" Type="http://schemas.openxmlformats.org/officeDocument/2006/relationships/customXml" Target="../ink/ink3165.xml"/><Relationship Id="rId157" Type="http://schemas.openxmlformats.org/officeDocument/2006/relationships/image" Target="../media/image14770.png"/><Relationship Id="rId178" Type="http://schemas.openxmlformats.org/officeDocument/2006/relationships/customXml" Target="../ink/ink3186.xml"/><Relationship Id="rId301" Type="http://schemas.openxmlformats.org/officeDocument/2006/relationships/image" Target="../media/image15480.png"/><Relationship Id="rId322" Type="http://schemas.openxmlformats.org/officeDocument/2006/relationships/customXml" Target="../ink/ink3258.xml"/><Relationship Id="rId343" Type="http://schemas.openxmlformats.org/officeDocument/2006/relationships/image" Target="../media/image15690.png"/><Relationship Id="rId364" Type="http://schemas.openxmlformats.org/officeDocument/2006/relationships/customXml" Target="../ink/ink3279.xml"/><Relationship Id="rId550" Type="http://schemas.openxmlformats.org/officeDocument/2006/relationships/customXml" Target="../ink/ink3372.xml"/><Relationship Id="rId61" Type="http://schemas.openxmlformats.org/officeDocument/2006/relationships/image" Target="../media/image14290.png"/><Relationship Id="rId82" Type="http://schemas.openxmlformats.org/officeDocument/2006/relationships/customXml" Target="../ink/ink3138.xml"/><Relationship Id="rId199" Type="http://schemas.openxmlformats.org/officeDocument/2006/relationships/image" Target="../media/image14970.png"/><Relationship Id="rId203" Type="http://schemas.openxmlformats.org/officeDocument/2006/relationships/image" Target="../media/image14990.png"/><Relationship Id="rId385" Type="http://schemas.openxmlformats.org/officeDocument/2006/relationships/image" Target="../media/image15900.png"/><Relationship Id="rId571" Type="http://schemas.openxmlformats.org/officeDocument/2006/relationships/image" Target="../media/image16830.png"/><Relationship Id="rId19" Type="http://schemas.openxmlformats.org/officeDocument/2006/relationships/image" Target="../media/image14080.png"/><Relationship Id="rId224" Type="http://schemas.openxmlformats.org/officeDocument/2006/relationships/customXml" Target="../ink/ink3209.xml"/><Relationship Id="rId245" Type="http://schemas.openxmlformats.org/officeDocument/2006/relationships/image" Target="../media/image15200.png"/><Relationship Id="rId266" Type="http://schemas.openxmlformats.org/officeDocument/2006/relationships/customXml" Target="../ink/ink3230.xml"/><Relationship Id="rId287" Type="http://schemas.openxmlformats.org/officeDocument/2006/relationships/image" Target="../media/image15411.png"/><Relationship Id="rId410" Type="http://schemas.openxmlformats.org/officeDocument/2006/relationships/customXml" Target="../ink/ink3302.xml"/><Relationship Id="rId431" Type="http://schemas.openxmlformats.org/officeDocument/2006/relationships/image" Target="../media/image16130.png"/><Relationship Id="rId452" Type="http://schemas.openxmlformats.org/officeDocument/2006/relationships/customXml" Target="../ink/ink3323.xml"/><Relationship Id="rId473" Type="http://schemas.openxmlformats.org/officeDocument/2006/relationships/image" Target="../media/image16340.png"/><Relationship Id="rId494" Type="http://schemas.openxmlformats.org/officeDocument/2006/relationships/customXml" Target="../ink/ink3344.xml"/><Relationship Id="rId508" Type="http://schemas.openxmlformats.org/officeDocument/2006/relationships/customXml" Target="../ink/ink3351.xml"/><Relationship Id="rId529" Type="http://schemas.openxmlformats.org/officeDocument/2006/relationships/image" Target="../media/image16620.png"/><Relationship Id="rId30" Type="http://schemas.openxmlformats.org/officeDocument/2006/relationships/customXml" Target="../ink/ink3112.xml"/><Relationship Id="rId105" Type="http://schemas.openxmlformats.org/officeDocument/2006/relationships/image" Target="../media/image14511.png"/><Relationship Id="rId126" Type="http://schemas.openxmlformats.org/officeDocument/2006/relationships/customXml" Target="../ink/ink3160.xml"/><Relationship Id="rId147" Type="http://schemas.openxmlformats.org/officeDocument/2006/relationships/image" Target="../media/image14720.png"/><Relationship Id="rId168" Type="http://schemas.openxmlformats.org/officeDocument/2006/relationships/customXml" Target="../ink/ink3181.xml"/><Relationship Id="rId312" Type="http://schemas.openxmlformats.org/officeDocument/2006/relationships/customXml" Target="../ink/ink3253.xml"/><Relationship Id="rId333" Type="http://schemas.openxmlformats.org/officeDocument/2006/relationships/image" Target="../media/image15640.png"/><Relationship Id="rId354" Type="http://schemas.openxmlformats.org/officeDocument/2006/relationships/customXml" Target="../ink/ink3274.xml"/><Relationship Id="rId540" Type="http://schemas.openxmlformats.org/officeDocument/2006/relationships/customXml" Target="../ink/ink3367.xml"/><Relationship Id="rId51" Type="http://schemas.openxmlformats.org/officeDocument/2006/relationships/image" Target="../media/image14240.png"/><Relationship Id="rId72" Type="http://schemas.openxmlformats.org/officeDocument/2006/relationships/customXml" Target="../ink/ink3133.xml"/><Relationship Id="rId93" Type="http://schemas.openxmlformats.org/officeDocument/2006/relationships/image" Target="../media/image14450.png"/><Relationship Id="rId189" Type="http://schemas.openxmlformats.org/officeDocument/2006/relationships/image" Target="../media/image14920.png"/><Relationship Id="rId375" Type="http://schemas.openxmlformats.org/officeDocument/2006/relationships/image" Target="../media/image15850.png"/><Relationship Id="rId396" Type="http://schemas.openxmlformats.org/officeDocument/2006/relationships/customXml" Target="../ink/ink3295.xml"/><Relationship Id="rId561" Type="http://schemas.openxmlformats.org/officeDocument/2006/relationships/image" Target="../media/image16780.png"/><Relationship Id="rId582" Type="http://schemas.openxmlformats.org/officeDocument/2006/relationships/image" Target="../media/image16880.png"/><Relationship Id="rId3" Type="http://schemas.openxmlformats.org/officeDocument/2006/relationships/image" Target="../media/image14000.png"/><Relationship Id="rId214" Type="http://schemas.openxmlformats.org/officeDocument/2006/relationships/customXml" Target="../ink/ink3204.xml"/><Relationship Id="rId235" Type="http://schemas.openxmlformats.org/officeDocument/2006/relationships/image" Target="../media/image15150.png"/><Relationship Id="rId256" Type="http://schemas.openxmlformats.org/officeDocument/2006/relationships/customXml" Target="../ink/ink3225.xml"/><Relationship Id="rId277" Type="http://schemas.openxmlformats.org/officeDocument/2006/relationships/image" Target="../media/image15360.png"/><Relationship Id="rId298" Type="http://schemas.openxmlformats.org/officeDocument/2006/relationships/customXml" Target="../ink/ink3246.xml"/><Relationship Id="rId400" Type="http://schemas.openxmlformats.org/officeDocument/2006/relationships/customXml" Target="../ink/ink3297.xml"/><Relationship Id="rId421" Type="http://schemas.openxmlformats.org/officeDocument/2006/relationships/image" Target="../media/image16080.png"/><Relationship Id="rId442" Type="http://schemas.openxmlformats.org/officeDocument/2006/relationships/customXml" Target="../ink/ink3318.xml"/><Relationship Id="rId463" Type="http://schemas.openxmlformats.org/officeDocument/2006/relationships/image" Target="../media/image16290.png"/><Relationship Id="rId484" Type="http://schemas.openxmlformats.org/officeDocument/2006/relationships/customXml" Target="../ink/ink3339.xml"/><Relationship Id="rId519" Type="http://schemas.openxmlformats.org/officeDocument/2006/relationships/image" Target="../media/image16570.png"/><Relationship Id="rId116" Type="http://schemas.openxmlformats.org/officeDocument/2006/relationships/customXml" Target="../ink/ink3155.xml"/><Relationship Id="rId137" Type="http://schemas.openxmlformats.org/officeDocument/2006/relationships/image" Target="../media/image14670.png"/><Relationship Id="rId158" Type="http://schemas.openxmlformats.org/officeDocument/2006/relationships/customXml" Target="../ink/ink3176.xml"/><Relationship Id="rId302" Type="http://schemas.openxmlformats.org/officeDocument/2006/relationships/customXml" Target="../ink/ink3248.xml"/><Relationship Id="rId323" Type="http://schemas.openxmlformats.org/officeDocument/2006/relationships/image" Target="../media/image15590.png"/><Relationship Id="rId344" Type="http://schemas.openxmlformats.org/officeDocument/2006/relationships/customXml" Target="../ink/ink3269.xml"/><Relationship Id="rId530" Type="http://schemas.openxmlformats.org/officeDocument/2006/relationships/customXml" Target="../ink/ink3362.xml"/><Relationship Id="rId20" Type="http://schemas.openxmlformats.org/officeDocument/2006/relationships/customXml" Target="../ink/ink3107.xml"/><Relationship Id="rId41" Type="http://schemas.openxmlformats.org/officeDocument/2006/relationships/image" Target="../media/image14190.png"/><Relationship Id="rId62" Type="http://schemas.openxmlformats.org/officeDocument/2006/relationships/customXml" Target="../ink/ink3128.xml"/><Relationship Id="rId83" Type="http://schemas.openxmlformats.org/officeDocument/2006/relationships/image" Target="../media/image14400.png"/><Relationship Id="rId179" Type="http://schemas.openxmlformats.org/officeDocument/2006/relationships/image" Target="../media/image14870.png"/><Relationship Id="rId365" Type="http://schemas.openxmlformats.org/officeDocument/2006/relationships/image" Target="../media/image15800.png"/><Relationship Id="rId386" Type="http://schemas.openxmlformats.org/officeDocument/2006/relationships/customXml" Target="../ink/ink3290.xml"/><Relationship Id="rId551" Type="http://schemas.openxmlformats.org/officeDocument/2006/relationships/image" Target="../media/image16730.png"/><Relationship Id="rId572" Type="http://schemas.openxmlformats.org/officeDocument/2006/relationships/customXml" Target="../ink/ink3383.xml"/><Relationship Id="rId190" Type="http://schemas.openxmlformats.org/officeDocument/2006/relationships/customXml" Target="../ink/ink3192.xml"/><Relationship Id="rId204" Type="http://schemas.openxmlformats.org/officeDocument/2006/relationships/customXml" Target="../ink/ink3199.xml"/><Relationship Id="rId225" Type="http://schemas.openxmlformats.org/officeDocument/2006/relationships/image" Target="../media/image15101.png"/><Relationship Id="rId246" Type="http://schemas.openxmlformats.org/officeDocument/2006/relationships/customXml" Target="../ink/ink3220.xml"/><Relationship Id="rId267" Type="http://schemas.openxmlformats.org/officeDocument/2006/relationships/image" Target="../media/image15311.png"/><Relationship Id="rId288" Type="http://schemas.openxmlformats.org/officeDocument/2006/relationships/customXml" Target="../ink/ink3241.xml"/><Relationship Id="rId411" Type="http://schemas.openxmlformats.org/officeDocument/2006/relationships/image" Target="../media/image16030.png"/><Relationship Id="rId432" Type="http://schemas.openxmlformats.org/officeDocument/2006/relationships/customXml" Target="../ink/ink3313.xml"/><Relationship Id="rId453" Type="http://schemas.openxmlformats.org/officeDocument/2006/relationships/image" Target="../media/image16240.png"/><Relationship Id="rId474" Type="http://schemas.openxmlformats.org/officeDocument/2006/relationships/customXml" Target="../ink/ink3334.xml"/><Relationship Id="rId509" Type="http://schemas.openxmlformats.org/officeDocument/2006/relationships/image" Target="../media/image16520.png"/><Relationship Id="rId106" Type="http://schemas.openxmlformats.org/officeDocument/2006/relationships/customXml" Target="../ink/ink3150.xml"/><Relationship Id="rId127" Type="http://schemas.openxmlformats.org/officeDocument/2006/relationships/image" Target="../media/image14620.png"/><Relationship Id="rId313" Type="http://schemas.openxmlformats.org/officeDocument/2006/relationships/image" Target="../media/image15540.png"/><Relationship Id="rId495" Type="http://schemas.openxmlformats.org/officeDocument/2006/relationships/image" Target="../media/image16450.png"/><Relationship Id="rId10" Type="http://schemas.openxmlformats.org/officeDocument/2006/relationships/customXml" Target="../ink/ink3102.xml"/><Relationship Id="rId31" Type="http://schemas.openxmlformats.org/officeDocument/2006/relationships/image" Target="../media/image14140.png"/><Relationship Id="rId52" Type="http://schemas.openxmlformats.org/officeDocument/2006/relationships/customXml" Target="../ink/ink3123.xml"/><Relationship Id="rId73" Type="http://schemas.openxmlformats.org/officeDocument/2006/relationships/image" Target="../media/image14350.png"/><Relationship Id="rId94" Type="http://schemas.openxmlformats.org/officeDocument/2006/relationships/customXml" Target="../ink/ink3144.xml"/><Relationship Id="rId148" Type="http://schemas.openxmlformats.org/officeDocument/2006/relationships/customXml" Target="../ink/ink3171.xml"/><Relationship Id="rId169" Type="http://schemas.openxmlformats.org/officeDocument/2006/relationships/image" Target="../media/image14830.png"/><Relationship Id="rId334" Type="http://schemas.openxmlformats.org/officeDocument/2006/relationships/customXml" Target="../ink/ink3264.xml"/><Relationship Id="rId355" Type="http://schemas.openxmlformats.org/officeDocument/2006/relationships/image" Target="../media/image15750.png"/><Relationship Id="rId376" Type="http://schemas.openxmlformats.org/officeDocument/2006/relationships/customXml" Target="../ink/ink3285.xml"/><Relationship Id="rId397" Type="http://schemas.openxmlformats.org/officeDocument/2006/relationships/image" Target="../media/image15960.png"/><Relationship Id="rId520" Type="http://schemas.openxmlformats.org/officeDocument/2006/relationships/customXml" Target="../ink/ink3357.xml"/><Relationship Id="rId541" Type="http://schemas.openxmlformats.org/officeDocument/2006/relationships/image" Target="../media/image16680.png"/><Relationship Id="rId562" Type="http://schemas.openxmlformats.org/officeDocument/2006/relationships/customXml" Target="../ink/ink3378.xml"/><Relationship Id="rId583" Type="http://schemas.openxmlformats.org/officeDocument/2006/relationships/customXml" Target="../ink/ink3389.xml"/><Relationship Id="rId4" Type="http://schemas.openxmlformats.org/officeDocument/2006/relationships/customXml" Target="../ink/ink3099.xml"/><Relationship Id="rId180" Type="http://schemas.openxmlformats.org/officeDocument/2006/relationships/customXml" Target="../ink/ink3187.xml"/><Relationship Id="rId215" Type="http://schemas.openxmlformats.org/officeDocument/2006/relationships/image" Target="../media/image15050.png"/><Relationship Id="rId236" Type="http://schemas.openxmlformats.org/officeDocument/2006/relationships/customXml" Target="../ink/ink3215.xml"/><Relationship Id="rId257" Type="http://schemas.openxmlformats.org/officeDocument/2006/relationships/image" Target="../media/image15260.png"/><Relationship Id="rId278" Type="http://schemas.openxmlformats.org/officeDocument/2006/relationships/customXml" Target="../ink/ink3236.xml"/><Relationship Id="rId401" Type="http://schemas.openxmlformats.org/officeDocument/2006/relationships/image" Target="../media/image15980.png"/><Relationship Id="rId422" Type="http://schemas.openxmlformats.org/officeDocument/2006/relationships/customXml" Target="../ink/ink3308.xml"/><Relationship Id="rId443" Type="http://schemas.openxmlformats.org/officeDocument/2006/relationships/image" Target="../media/image16190.png"/><Relationship Id="rId464" Type="http://schemas.openxmlformats.org/officeDocument/2006/relationships/customXml" Target="../ink/ink3329.xml"/><Relationship Id="rId303" Type="http://schemas.openxmlformats.org/officeDocument/2006/relationships/image" Target="../media/image15490.png"/><Relationship Id="rId485" Type="http://schemas.openxmlformats.org/officeDocument/2006/relationships/image" Target="../media/image16400.png"/><Relationship Id="rId42" Type="http://schemas.openxmlformats.org/officeDocument/2006/relationships/customXml" Target="../ink/ink3118.xml"/><Relationship Id="rId84" Type="http://schemas.openxmlformats.org/officeDocument/2006/relationships/customXml" Target="../ink/ink3139.xml"/><Relationship Id="rId138" Type="http://schemas.openxmlformats.org/officeDocument/2006/relationships/customXml" Target="../ink/ink3166.xml"/><Relationship Id="rId345" Type="http://schemas.openxmlformats.org/officeDocument/2006/relationships/image" Target="../media/image15700.png"/><Relationship Id="rId387" Type="http://schemas.openxmlformats.org/officeDocument/2006/relationships/image" Target="../media/image15911.png"/><Relationship Id="rId510" Type="http://schemas.openxmlformats.org/officeDocument/2006/relationships/customXml" Target="../ink/ink3352.xml"/><Relationship Id="rId552" Type="http://schemas.openxmlformats.org/officeDocument/2006/relationships/customXml" Target="../ink/ink3373.xml"/><Relationship Id="rId191" Type="http://schemas.openxmlformats.org/officeDocument/2006/relationships/image" Target="../media/image14930.png"/><Relationship Id="rId205" Type="http://schemas.openxmlformats.org/officeDocument/2006/relationships/image" Target="../media/image15000.png"/><Relationship Id="rId247" Type="http://schemas.openxmlformats.org/officeDocument/2006/relationships/image" Target="../media/image15211.png"/><Relationship Id="rId412" Type="http://schemas.openxmlformats.org/officeDocument/2006/relationships/customXml" Target="../ink/ink3303.xml"/><Relationship Id="rId107" Type="http://schemas.openxmlformats.org/officeDocument/2006/relationships/image" Target="../media/image14520.png"/><Relationship Id="rId289" Type="http://schemas.openxmlformats.org/officeDocument/2006/relationships/image" Target="../media/image15420.png"/><Relationship Id="rId454" Type="http://schemas.openxmlformats.org/officeDocument/2006/relationships/customXml" Target="../ink/ink3324.xml"/><Relationship Id="rId496" Type="http://schemas.openxmlformats.org/officeDocument/2006/relationships/customXml" Target="../ink/ink3345.xml"/><Relationship Id="rId11" Type="http://schemas.openxmlformats.org/officeDocument/2006/relationships/image" Target="../media/image14040.png"/><Relationship Id="rId53" Type="http://schemas.openxmlformats.org/officeDocument/2006/relationships/image" Target="../media/image14250.png"/><Relationship Id="rId149" Type="http://schemas.openxmlformats.org/officeDocument/2006/relationships/image" Target="../media/image14730.png"/><Relationship Id="rId314" Type="http://schemas.openxmlformats.org/officeDocument/2006/relationships/customXml" Target="../ink/ink3254.xml"/><Relationship Id="rId356" Type="http://schemas.openxmlformats.org/officeDocument/2006/relationships/customXml" Target="../ink/ink3275.xml"/><Relationship Id="rId398" Type="http://schemas.openxmlformats.org/officeDocument/2006/relationships/customXml" Target="../ink/ink3296.xml"/><Relationship Id="rId521" Type="http://schemas.openxmlformats.org/officeDocument/2006/relationships/image" Target="../media/image16580.png"/><Relationship Id="rId563" Type="http://schemas.openxmlformats.org/officeDocument/2006/relationships/image" Target="../media/image16790.png"/><Relationship Id="rId95" Type="http://schemas.openxmlformats.org/officeDocument/2006/relationships/image" Target="../media/image14460.png"/><Relationship Id="rId160" Type="http://schemas.openxmlformats.org/officeDocument/2006/relationships/customXml" Target="../ink/ink3177.xml"/><Relationship Id="rId216" Type="http://schemas.openxmlformats.org/officeDocument/2006/relationships/customXml" Target="../ink/ink3205.xml"/><Relationship Id="rId423" Type="http://schemas.openxmlformats.org/officeDocument/2006/relationships/image" Target="../media/image16090.png"/><Relationship Id="rId258" Type="http://schemas.openxmlformats.org/officeDocument/2006/relationships/customXml" Target="../ink/ink3226.xml"/><Relationship Id="rId465" Type="http://schemas.openxmlformats.org/officeDocument/2006/relationships/image" Target="../media/image16300.png"/><Relationship Id="rId22" Type="http://schemas.openxmlformats.org/officeDocument/2006/relationships/customXml" Target="../ink/ink3108.xml"/><Relationship Id="rId64" Type="http://schemas.openxmlformats.org/officeDocument/2006/relationships/customXml" Target="../ink/ink3129.xml"/><Relationship Id="rId118" Type="http://schemas.openxmlformats.org/officeDocument/2006/relationships/customXml" Target="../ink/ink3156.xml"/><Relationship Id="rId325" Type="http://schemas.openxmlformats.org/officeDocument/2006/relationships/image" Target="../media/image15600.png"/><Relationship Id="rId367" Type="http://schemas.openxmlformats.org/officeDocument/2006/relationships/image" Target="../media/image15811.png"/><Relationship Id="rId532" Type="http://schemas.openxmlformats.org/officeDocument/2006/relationships/customXml" Target="../ink/ink3363.xml"/><Relationship Id="rId574" Type="http://schemas.openxmlformats.org/officeDocument/2006/relationships/customXml" Target="../ink/ink3384.xml"/><Relationship Id="rId171" Type="http://schemas.openxmlformats.org/officeDocument/2006/relationships/image" Target="../media/image14840.png"/><Relationship Id="rId227" Type="http://schemas.openxmlformats.org/officeDocument/2006/relationships/image" Target="../media/image15111.png"/><Relationship Id="rId269" Type="http://schemas.openxmlformats.org/officeDocument/2006/relationships/image" Target="../media/image15320.png"/><Relationship Id="rId434" Type="http://schemas.openxmlformats.org/officeDocument/2006/relationships/customXml" Target="../ink/ink3314.xml"/><Relationship Id="rId476" Type="http://schemas.openxmlformats.org/officeDocument/2006/relationships/customXml" Target="../ink/ink3335.xml"/><Relationship Id="rId33" Type="http://schemas.openxmlformats.org/officeDocument/2006/relationships/image" Target="../media/image14150.png"/><Relationship Id="rId129" Type="http://schemas.openxmlformats.org/officeDocument/2006/relationships/image" Target="../media/image14630.png"/><Relationship Id="rId280" Type="http://schemas.openxmlformats.org/officeDocument/2006/relationships/customXml" Target="../ink/ink3237.xml"/><Relationship Id="rId336" Type="http://schemas.openxmlformats.org/officeDocument/2006/relationships/customXml" Target="../ink/ink3265.xml"/><Relationship Id="rId501" Type="http://schemas.openxmlformats.org/officeDocument/2006/relationships/image" Target="../media/image16480.png"/><Relationship Id="rId543" Type="http://schemas.openxmlformats.org/officeDocument/2006/relationships/image" Target="../media/image16690.png"/><Relationship Id="rId75" Type="http://schemas.openxmlformats.org/officeDocument/2006/relationships/image" Target="../media/image14360.png"/><Relationship Id="rId140" Type="http://schemas.openxmlformats.org/officeDocument/2006/relationships/customXml" Target="../ink/ink3167.xml"/><Relationship Id="rId182" Type="http://schemas.openxmlformats.org/officeDocument/2006/relationships/customXml" Target="../ink/ink3188.xml"/><Relationship Id="rId378" Type="http://schemas.openxmlformats.org/officeDocument/2006/relationships/customXml" Target="../ink/ink3286.xml"/><Relationship Id="rId403" Type="http://schemas.openxmlformats.org/officeDocument/2006/relationships/image" Target="../media/image15990.png"/><Relationship Id="rId585" Type="http://schemas.openxmlformats.org/officeDocument/2006/relationships/customXml" Target="../ink/ink3390.xml"/><Relationship Id="rId6" Type="http://schemas.openxmlformats.org/officeDocument/2006/relationships/customXml" Target="../ink/ink3100.xml"/><Relationship Id="rId238" Type="http://schemas.openxmlformats.org/officeDocument/2006/relationships/customXml" Target="../ink/ink3216.xml"/><Relationship Id="rId445" Type="http://schemas.openxmlformats.org/officeDocument/2006/relationships/image" Target="../media/image16200.png"/><Relationship Id="rId487" Type="http://schemas.openxmlformats.org/officeDocument/2006/relationships/image" Target="../media/image16411.png"/><Relationship Id="rId291" Type="http://schemas.openxmlformats.org/officeDocument/2006/relationships/image" Target="../media/image15430.png"/><Relationship Id="rId305" Type="http://schemas.openxmlformats.org/officeDocument/2006/relationships/image" Target="../media/image15500.png"/><Relationship Id="rId347" Type="http://schemas.openxmlformats.org/officeDocument/2006/relationships/image" Target="../media/image15711.png"/><Relationship Id="rId512" Type="http://schemas.openxmlformats.org/officeDocument/2006/relationships/customXml" Target="../ink/ink3353.xml"/><Relationship Id="rId44" Type="http://schemas.openxmlformats.org/officeDocument/2006/relationships/customXml" Target="../ink/ink3119.xml"/><Relationship Id="rId86" Type="http://schemas.openxmlformats.org/officeDocument/2006/relationships/customXml" Target="../ink/ink3140.xml"/><Relationship Id="rId151" Type="http://schemas.openxmlformats.org/officeDocument/2006/relationships/image" Target="../media/image14740.png"/><Relationship Id="rId389" Type="http://schemas.openxmlformats.org/officeDocument/2006/relationships/image" Target="../media/image15920.png"/><Relationship Id="rId554" Type="http://schemas.openxmlformats.org/officeDocument/2006/relationships/customXml" Target="../ink/ink3374.xml"/><Relationship Id="rId193" Type="http://schemas.openxmlformats.org/officeDocument/2006/relationships/image" Target="../media/image14940.png"/><Relationship Id="rId207" Type="http://schemas.openxmlformats.org/officeDocument/2006/relationships/image" Target="../media/image15011.png"/><Relationship Id="rId249" Type="http://schemas.openxmlformats.org/officeDocument/2006/relationships/image" Target="../media/image15220.png"/><Relationship Id="rId414" Type="http://schemas.openxmlformats.org/officeDocument/2006/relationships/customXml" Target="../ink/ink3304.xml"/><Relationship Id="rId456" Type="http://schemas.openxmlformats.org/officeDocument/2006/relationships/customXml" Target="../ink/ink3325.xml"/><Relationship Id="rId498" Type="http://schemas.openxmlformats.org/officeDocument/2006/relationships/customXml" Target="../ink/ink3346.xml"/><Relationship Id="rId13" Type="http://schemas.openxmlformats.org/officeDocument/2006/relationships/image" Target="../media/image14050.png"/><Relationship Id="rId109" Type="http://schemas.openxmlformats.org/officeDocument/2006/relationships/image" Target="../media/image14530.png"/><Relationship Id="rId260" Type="http://schemas.openxmlformats.org/officeDocument/2006/relationships/customXml" Target="../ink/ink3227.xml"/><Relationship Id="rId316" Type="http://schemas.openxmlformats.org/officeDocument/2006/relationships/customXml" Target="../ink/ink3255.xml"/><Relationship Id="rId523" Type="http://schemas.openxmlformats.org/officeDocument/2006/relationships/image" Target="../media/image16590.png"/><Relationship Id="rId55" Type="http://schemas.openxmlformats.org/officeDocument/2006/relationships/image" Target="../media/image14260.png"/><Relationship Id="rId97" Type="http://schemas.openxmlformats.org/officeDocument/2006/relationships/image" Target="../media/image14470.png"/><Relationship Id="rId120" Type="http://schemas.openxmlformats.org/officeDocument/2006/relationships/customXml" Target="../ink/ink3157.xml"/><Relationship Id="rId358" Type="http://schemas.openxmlformats.org/officeDocument/2006/relationships/customXml" Target="../ink/ink3276.xml"/><Relationship Id="rId565" Type="http://schemas.openxmlformats.org/officeDocument/2006/relationships/image" Target="../media/image16800.png"/><Relationship Id="rId162" Type="http://schemas.openxmlformats.org/officeDocument/2006/relationships/customXml" Target="../ink/ink3178.xml"/><Relationship Id="rId218" Type="http://schemas.openxmlformats.org/officeDocument/2006/relationships/customXml" Target="../ink/ink3206.xml"/><Relationship Id="rId425" Type="http://schemas.openxmlformats.org/officeDocument/2006/relationships/image" Target="../media/image16101.png"/><Relationship Id="rId467" Type="http://schemas.openxmlformats.org/officeDocument/2006/relationships/image" Target="../media/image16311.png"/><Relationship Id="rId271" Type="http://schemas.openxmlformats.org/officeDocument/2006/relationships/image" Target="../media/image15330.png"/><Relationship Id="rId24" Type="http://schemas.openxmlformats.org/officeDocument/2006/relationships/customXml" Target="../ink/ink3109.xml"/><Relationship Id="rId66" Type="http://schemas.openxmlformats.org/officeDocument/2006/relationships/customXml" Target="../ink/ink3130.xml"/><Relationship Id="rId131" Type="http://schemas.openxmlformats.org/officeDocument/2006/relationships/image" Target="../media/image14640.png"/><Relationship Id="rId327" Type="http://schemas.openxmlformats.org/officeDocument/2006/relationships/image" Target="../media/image15611.png"/><Relationship Id="rId369" Type="http://schemas.openxmlformats.org/officeDocument/2006/relationships/image" Target="../media/image15820.png"/><Relationship Id="rId534" Type="http://schemas.openxmlformats.org/officeDocument/2006/relationships/customXml" Target="../ink/ink3364.xml"/><Relationship Id="rId576" Type="http://schemas.openxmlformats.org/officeDocument/2006/relationships/image" Target="../media/image16850.png"/><Relationship Id="rId173" Type="http://schemas.openxmlformats.org/officeDocument/2006/relationships/image" Target="../media/image14850.png"/><Relationship Id="rId229" Type="http://schemas.openxmlformats.org/officeDocument/2006/relationships/image" Target="../media/image15120.png"/><Relationship Id="rId380" Type="http://schemas.openxmlformats.org/officeDocument/2006/relationships/customXml" Target="../ink/ink3287.xml"/><Relationship Id="rId436" Type="http://schemas.openxmlformats.org/officeDocument/2006/relationships/customXml" Target="../ink/ink3315.xml"/><Relationship Id="rId240" Type="http://schemas.openxmlformats.org/officeDocument/2006/relationships/customXml" Target="../ink/ink3217.xml"/><Relationship Id="rId478" Type="http://schemas.openxmlformats.org/officeDocument/2006/relationships/customXml" Target="../ink/ink3336.xml"/><Relationship Id="rId35" Type="http://schemas.openxmlformats.org/officeDocument/2006/relationships/image" Target="../media/image14160.png"/><Relationship Id="rId77" Type="http://schemas.openxmlformats.org/officeDocument/2006/relationships/image" Target="../media/image14370.png"/><Relationship Id="rId100" Type="http://schemas.openxmlformats.org/officeDocument/2006/relationships/customXml" Target="../ink/ink3147.xml"/><Relationship Id="rId282" Type="http://schemas.openxmlformats.org/officeDocument/2006/relationships/customXml" Target="../ink/ink3238.xml"/><Relationship Id="rId338" Type="http://schemas.openxmlformats.org/officeDocument/2006/relationships/customXml" Target="../ink/ink3266.xml"/><Relationship Id="rId503" Type="http://schemas.openxmlformats.org/officeDocument/2006/relationships/image" Target="../media/image16490.png"/><Relationship Id="rId545" Type="http://schemas.openxmlformats.org/officeDocument/2006/relationships/image" Target="../media/image16700.png"/><Relationship Id="rId8" Type="http://schemas.openxmlformats.org/officeDocument/2006/relationships/customXml" Target="../ink/ink3101.xml"/><Relationship Id="rId142" Type="http://schemas.openxmlformats.org/officeDocument/2006/relationships/customXml" Target="../ink/ink3168.xml"/><Relationship Id="rId184" Type="http://schemas.openxmlformats.org/officeDocument/2006/relationships/customXml" Target="../ink/ink3189.xml"/><Relationship Id="rId391" Type="http://schemas.openxmlformats.org/officeDocument/2006/relationships/image" Target="../media/image15930.png"/><Relationship Id="rId405" Type="http://schemas.openxmlformats.org/officeDocument/2006/relationships/image" Target="../media/image16000.png"/><Relationship Id="rId447" Type="http://schemas.openxmlformats.org/officeDocument/2006/relationships/image" Target="../media/image16211.png"/><Relationship Id="rId251" Type="http://schemas.openxmlformats.org/officeDocument/2006/relationships/image" Target="../media/image15230.png"/><Relationship Id="rId489" Type="http://schemas.openxmlformats.org/officeDocument/2006/relationships/image" Target="../media/image16420.png"/><Relationship Id="rId46" Type="http://schemas.openxmlformats.org/officeDocument/2006/relationships/customXml" Target="../ink/ink3120.xml"/><Relationship Id="rId293" Type="http://schemas.openxmlformats.org/officeDocument/2006/relationships/image" Target="../media/image15440.png"/><Relationship Id="rId307" Type="http://schemas.openxmlformats.org/officeDocument/2006/relationships/image" Target="../media/image15511.png"/><Relationship Id="rId349" Type="http://schemas.openxmlformats.org/officeDocument/2006/relationships/image" Target="../media/image15720.png"/><Relationship Id="rId514" Type="http://schemas.openxmlformats.org/officeDocument/2006/relationships/customXml" Target="../ink/ink3354.xml"/><Relationship Id="rId556" Type="http://schemas.openxmlformats.org/officeDocument/2006/relationships/customXml" Target="../ink/ink3375.xml"/><Relationship Id="rId88" Type="http://schemas.openxmlformats.org/officeDocument/2006/relationships/customXml" Target="../ink/ink3141.xml"/><Relationship Id="rId111" Type="http://schemas.openxmlformats.org/officeDocument/2006/relationships/image" Target="../media/image14540.png"/><Relationship Id="rId153" Type="http://schemas.openxmlformats.org/officeDocument/2006/relationships/image" Target="../media/image14750.png"/><Relationship Id="rId195" Type="http://schemas.openxmlformats.org/officeDocument/2006/relationships/image" Target="../media/image14950.png"/><Relationship Id="rId209" Type="http://schemas.openxmlformats.org/officeDocument/2006/relationships/image" Target="../media/image15020.png"/><Relationship Id="rId360" Type="http://schemas.openxmlformats.org/officeDocument/2006/relationships/customXml" Target="../ink/ink3277.xml"/><Relationship Id="rId416" Type="http://schemas.openxmlformats.org/officeDocument/2006/relationships/customXml" Target="../ink/ink3305.xml"/><Relationship Id="rId220" Type="http://schemas.openxmlformats.org/officeDocument/2006/relationships/customXml" Target="../ink/ink3207.xml"/><Relationship Id="rId458" Type="http://schemas.openxmlformats.org/officeDocument/2006/relationships/customXml" Target="../ink/ink3326.xml"/><Relationship Id="rId15" Type="http://schemas.openxmlformats.org/officeDocument/2006/relationships/image" Target="../media/image14060.png"/><Relationship Id="rId57" Type="http://schemas.openxmlformats.org/officeDocument/2006/relationships/image" Target="../media/image14270.png"/><Relationship Id="rId262" Type="http://schemas.openxmlformats.org/officeDocument/2006/relationships/customXml" Target="../ink/ink3228.xml"/><Relationship Id="rId318" Type="http://schemas.openxmlformats.org/officeDocument/2006/relationships/customXml" Target="../ink/ink3256.xml"/><Relationship Id="rId525" Type="http://schemas.openxmlformats.org/officeDocument/2006/relationships/image" Target="../media/image16600.png"/><Relationship Id="rId567" Type="http://schemas.openxmlformats.org/officeDocument/2006/relationships/image" Target="../media/image16811.png"/><Relationship Id="rId99" Type="http://schemas.openxmlformats.org/officeDocument/2006/relationships/image" Target="../media/image14480.png"/><Relationship Id="rId122" Type="http://schemas.openxmlformats.org/officeDocument/2006/relationships/customXml" Target="../ink/ink3158.xml"/><Relationship Id="rId164" Type="http://schemas.openxmlformats.org/officeDocument/2006/relationships/customXml" Target="../ink/ink3179.xml"/><Relationship Id="rId371" Type="http://schemas.openxmlformats.org/officeDocument/2006/relationships/image" Target="../media/image15830.png"/><Relationship Id="rId427" Type="http://schemas.openxmlformats.org/officeDocument/2006/relationships/image" Target="../media/image16111.png"/><Relationship Id="rId469" Type="http://schemas.openxmlformats.org/officeDocument/2006/relationships/image" Target="../media/image16320.png"/><Relationship Id="rId26" Type="http://schemas.openxmlformats.org/officeDocument/2006/relationships/customXml" Target="../ink/ink3110.xml"/><Relationship Id="rId231" Type="http://schemas.openxmlformats.org/officeDocument/2006/relationships/image" Target="../media/image15130.png"/><Relationship Id="rId273" Type="http://schemas.openxmlformats.org/officeDocument/2006/relationships/image" Target="../media/image15340.png"/><Relationship Id="rId329" Type="http://schemas.openxmlformats.org/officeDocument/2006/relationships/image" Target="../media/image15620.png"/><Relationship Id="rId480" Type="http://schemas.openxmlformats.org/officeDocument/2006/relationships/customXml" Target="../ink/ink3337.xml"/><Relationship Id="rId536" Type="http://schemas.openxmlformats.org/officeDocument/2006/relationships/customXml" Target="../ink/ink3365.xml"/><Relationship Id="rId68" Type="http://schemas.openxmlformats.org/officeDocument/2006/relationships/customXml" Target="../ink/ink3131.xml"/><Relationship Id="rId133" Type="http://schemas.openxmlformats.org/officeDocument/2006/relationships/image" Target="../media/image14650.png"/><Relationship Id="rId175" Type="http://schemas.openxmlformats.org/officeDocument/2006/relationships/image" Target="../media/image14860.png"/><Relationship Id="rId340" Type="http://schemas.openxmlformats.org/officeDocument/2006/relationships/customXml" Target="../ink/ink3267.xml"/><Relationship Id="rId578" Type="http://schemas.openxmlformats.org/officeDocument/2006/relationships/image" Target="../media/image16860.png"/></Relationships>
</file>

<file path=ppt/slides/_rels/slide32.xml.rels><?xml version="1.0" encoding="UTF-8" standalone="yes"?>
<Relationships xmlns="http://schemas.openxmlformats.org/package/2006/relationships"><Relationship Id="rId8" Type="http://schemas.openxmlformats.org/officeDocument/2006/relationships/image" Target="../media/image16930.png"/><Relationship Id="rId13" Type="http://schemas.openxmlformats.org/officeDocument/2006/relationships/customXml" Target="../ink/ink3396.xml"/><Relationship Id="rId18" Type="http://schemas.openxmlformats.org/officeDocument/2006/relationships/image" Target="../media/image16980.png"/><Relationship Id="rId26" Type="http://schemas.openxmlformats.org/officeDocument/2006/relationships/image" Target="../media/image17020.png"/><Relationship Id="rId39" Type="http://schemas.openxmlformats.org/officeDocument/2006/relationships/customXml" Target="../ink/ink3409.xml"/><Relationship Id="rId3" Type="http://schemas.openxmlformats.org/officeDocument/2006/relationships/customXml" Target="../ink/ink3391.xml"/><Relationship Id="rId21" Type="http://schemas.openxmlformats.org/officeDocument/2006/relationships/customXml" Target="../ink/ink3400.xml"/><Relationship Id="rId34" Type="http://schemas.openxmlformats.org/officeDocument/2006/relationships/image" Target="../media/image17060.png"/><Relationship Id="rId7" Type="http://schemas.openxmlformats.org/officeDocument/2006/relationships/customXml" Target="../ink/ink3393.xml"/><Relationship Id="rId12" Type="http://schemas.openxmlformats.org/officeDocument/2006/relationships/image" Target="../media/image16950.png"/><Relationship Id="rId17" Type="http://schemas.openxmlformats.org/officeDocument/2006/relationships/customXml" Target="../ink/ink3398.xml"/><Relationship Id="rId25" Type="http://schemas.openxmlformats.org/officeDocument/2006/relationships/customXml" Target="../ink/ink3402.xml"/><Relationship Id="rId33" Type="http://schemas.openxmlformats.org/officeDocument/2006/relationships/customXml" Target="../ink/ink3406.xml"/><Relationship Id="rId38" Type="http://schemas.openxmlformats.org/officeDocument/2006/relationships/image" Target="../media/image17080.png"/><Relationship Id="rId2" Type="http://schemas.openxmlformats.org/officeDocument/2006/relationships/image" Target="../media/image1715.jpeg"/><Relationship Id="rId16" Type="http://schemas.openxmlformats.org/officeDocument/2006/relationships/image" Target="../media/image16970.png"/><Relationship Id="rId20" Type="http://schemas.openxmlformats.org/officeDocument/2006/relationships/image" Target="../media/image16990.png"/><Relationship Id="rId29" Type="http://schemas.openxmlformats.org/officeDocument/2006/relationships/customXml" Target="../ink/ink3404.xml"/><Relationship Id="rId1" Type="http://schemas.openxmlformats.org/officeDocument/2006/relationships/slideLayout" Target="../slideLayouts/slideLayout7.xml"/><Relationship Id="rId6" Type="http://schemas.openxmlformats.org/officeDocument/2006/relationships/image" Target="../media/image16920.png"/><Relationship Id="rId11" Type="http://schemas.openxmlformats.org/officeDocument/2006/relationships/customXml" Target="../ink/ink3395.xml"/><Relationship Id="rId24" Type="http://schemas.openxmlformats.org/officeDocument/2006/relationships/image" Target="../media/image17011.png"/><Relationship Id="rId32" Type="http://schemas.openxmlformats.org/officeDocument/2006/relationships/image" Target="../media/image17050.png"/><Relationship Id="rId37" Type="http://schemas.openxmlformats.org/officeDocument/2006/relationships/customXml" Target="../ink/ink3408.xml"/><Relationship Id="rId40" Type="http://schemas.openxmlformats.org/officeDocument/2006/relationships/image" Target="../media/image17090.png"/><Relationship Id="rId5" Type="http://schemas.openxmlformats.org/officeDocument/2006/relationships/customXml" Target="../ink/ink3392.xml"/><Relationship Id="rId15" Type="http://schemas.openxmlformats.org/officeDocument/2006/relationships/customXml" Target="../ink/ink3397.xml"/><Relationship Id="rId23" Type="http://schemas.openxmlformats.org/officeDocument/2006/relationships/customXml" Target="../ink/ink3401.xml"/><Relationship Id="rId28" Type="http://schemas.openxmlformats.org/officeDocument/2006/relationships/image" Target="../media/image17030.png"/><Relationship Id="rId36" Type="http://schemas.openxmlformats.org/officeDocument/2006/relationships/image" Target="../media/image17070.png"/><Relationship Id="rId10" Type="http://schemas.openxmlformats.org/officeDocument/2006/relationships/image" Target="../media/image16940.png"/><Relationship Id="rId19" Type="http://schemas.openxmlformats.org/officeDocument/2006/relationships/customXml" Target="../ink/ink3399.xml"/><Relationship Id="rId31" Type="http://schemas.openxmlformats.org/officeDocument/2006/relationships/customXml" Target="../ink/ink3405.xml"/><Relationship Id="rId4" Type="http://schemas.openxmlformats.org/officeDocument/2006/relationships/image" Target="../media/image16911.png"/><Relationship Id="rId9" Type="http://schemas.openxmlformats.org/officeDocument/2006/relationships/customXml" Target="../ink/ink3394.xml"/><Relationship Id="rId14" Type="http://schemas.openxmlformats.org/officeDocument/2006/relationships/image" Target="../media/image16960.png"/><Relationship Id="rId22" Type="http://schemas.openxmlformats.org/officeDocument/2006/relationships/image" Target="../media/image17000.png"/><Relationship Id="rId27" Type="http://schemas.openxmlformats.org/officeDocument/2006/relationships/customXml" Target="../ink/ink3403.xml"/><Relationship Id="rId30" Type="http://schemas.openxmlformats.org/officeDocument/2006/relationships/image" Target="../media/image17040.png"/><Relationship Id="rId35" Type="http://schemas.openxmlformats.org/officeDocument/2006/relationships/customXml" Target="../ink/ink3407.xml"/></Relationships>
</file>

<file path=ppt/slides/_rels/slide33.xml.rels><?xml version="1.0" encoding="UTF-8" standalone="yes"?>
<Relationships xmlns="http://schemas.openxmlformats.org/package/2006/relationships"><Relationship Id="rId2" Type="http://schemas.openxmlformats.org/officeDocument/2006/relationships/image" Target="../media/image17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7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17" Type="http://schemas.openxmlformats.org/officeDocument/2006/relationships/customXml" Target="../ink/ink3467.xml"/><Relationship Id="rId299" Type="http://schemas.openxmlformats.org/officeDocument/2006/relationships/image" Target="../media/image1855.png"/><Relationship Id="rId21" Type="http://schemas.openxmlformats.org/officeDocument/2006/relationships/customXml" Target="../ink/ink3419.xml"/><Relationship Id="rId63" Type="http://schemas.openxmlformats.org/officeDocument/2006/relationships/customXml" Target="../ink/ink3440.xml"/><Relationship Id="rId159" Type="http://schemas.openxmlformats.org/officeDocument/2006/relationships/customXml" Target="../ink/ink3488.xml"/><Relationship Id="rId324" Type="http://schemas.openxmlformats.org/officeDocument/2006/relationships/customXml" Target="../ink/ink3572.xml"/><Relationship Id="rId366" Type="http://schemas.openxmlformats.org/officeDocument/2006/relationships/customXml" Target="../ink/ink3593.xml"/><Relationship Id="rId531" Type="http://schemas.openxmlformats.org/officeDocument/2006/relationships/image" Target="../media/image1969.png"/><Relationship Id="rId170" Type="http://schemas.openxmlformats.org/officeDocument/2006/relationships/customXml" Target="../ink/ink3494.xml"/><Relationship Id="rId226" Type="http://schemas.openxmlformats.org/officeDocument/2006/relationships/customXml" Target="../ink/ink3522.xml"/><Relationship Id="rId433" Type="http://schemas.openxmlformats.org/officeDocument/2006/relationships/image" Target="../media/image1922.png"/><Relationship Id="rId268" Type="http://schemas.openxmlformats.org/officeDocument/2006/relationships/customXml" Target="../ink/ink3543.xml"/><Relationship Id="rId475" Type="http://schemas.openxmlformats.org/officeDocument/2006/relationships/image" Target="../media/image1943.png"/><Relationship Id="rId32" Type="http://schemas.openxmlformats.org/officeDocument/2006/relationships/image" Target="../media/image1725.png"/><Relationship Id="rId74" Type="http://schemas.openxmlformats.org/officeDocument/2006/relationships/image" Target="../media/image1746.png"/><Relationship Id="rId128" Type="http://schemas.openxmlformats.org/officeDocument/2006/relationships/image" Target="../media/image1773.png"/><Relationship Id="rId335" Type="http://schemas.openxmlformats.org/officeDocument/2006/relationships/image" Target="../media/image1873.png"/><Relationship Id="rId377" Type="http://schemas.openxmlformats.org/officeDocument/2006/relationships/image" Target="../media/image1894.png"/><Relationship Id="rId500" Type="http://schemas.openxmlformats.org/officeDocument/2006/relationships/image" Target="../media/image1954.png"/><Relationship Id="rId542" Type="http://schemas.openxmlformats.org/officeDocument/2006/relationships/customXml" Target="../ink/ink3683.xml"/><Relationship Id="rId5" Type="http://schemas.openxmlformats.org/officeDocument/2006/relationships/customXml" Target="../ink/ink3411.xml"/><Relationship Id="rId181" Type="http://schemas.openxmlformats.org/officeDocument/2006/relationships/image" Target="../media/image1799.png"/><Relationship Id="rId237" Type="http://schemas.openxmlformats.org/officeDocument/2006/relationships/image" Target="../media/image1826.png"/><Relationship Id="rId402" Type="http://schemas.openxmlformats.org/officeDocument/2006/relationships/customXml" Target="../ink/ink3611.xml"/><Relationship Id="rId279" Type="http://schemas.openxmlformats.org/officeDocument/2006/relationships/image" Target="../media/image1847.png"/><Relationship Id="rId444" Type="http://schemas.openxmlformats.org/officeDocument/2006/relationships/customXml" Target="../ink/ink3632.xml"/><Relationship Id="rId486" Type="http://schemas.openxmlformats.org/officeDocument/2006/relationships/customXml" Target="../ink/ink3654.xml"/><Relationship Id="rId43" Type="http://schemas.openxmlformats.org/officeDocument/2006/relationships/customXml" Target="../ink/ink3430.xml"/><Relationship Id="rId139" Type="http://schemas.openxmlformats.org/officeDocument/2006/relationships/customXml" Target="../ink/ink3478.xml"/><Relationship Id="rId290" Type="http://schemas.openxmlformats.org/officeDocument/2006/relationships/customXml" Target="../ink/ink3554.xml"/><Relationship Id="rId304" Type="http://schemas.openxmlformats.org/officeDocument/2006/relationships/customXml" Target="../ink/ink3562.xml"/><Relationship Id="rId346" Type="http://schemas.openxmlformats.org/officeDocument/2006/relationships/customXml" Target="../ink/ink3583.xml"/><Relationship Id="rId388" Type="http://schemas.openxmlformats.org/officeDocument/2006/relationships/customXml" Target="../ink/ink3604.xml"/><Relationship Id="rId511" Type="http://schemas.openxmlformats.org/officeDocument/2006/relationships/customXml" Target="../ink/ink3667.xml"/><Relationship Id="rId553" Type="http://schemas.openxmlformats.org/officeDocument/2006/relationships/image" Target="../media/image1980.png"/><Relationship Id="rId85" Type="http://schemas.openxmlformats.org/officeDocument/2006/relationships/customXml" Target="../ink/ink3451.xml"/><Relationship Id="rId150" Type="http://schemas.openxmlformats.org/officeDocument/2006/relationships/image" Target="../media/image1784.png"/><Relationship Id="rId192" Type="http://schemas.openxmlformats.org/officeDocument/2006/relationships/customXml" Target="../ink/ink3505.xml"/><Relationship Id="rId206" Type="http://schemas.openxmlformats.org/officeDocument/2006/relationships/customXml" Target="../ink/ink3512.xml"/><Relationship Id="rId413" Type="http://schemas.openxmlformats.org/officeDocument/2006/relationships/image" Target="../media/image1912.png"/><Relationship Id="rId248" Type="http://schemas.openxmlformats.org/officeDocument/2006/relationships/customXml" Target="../ink/ink3533.xml"/><Relationship Id="rId455" Type="http://schemas.openxmlformats.org/officeDocument/2006/relationships/image" Target="../media/image1933.png"/><Relationship Id="rId497" Type="http://schemas.openxmlformats.org/officeDocument/2006/relationships/image" Target="../media/image1953.png"/><Relationship Id="rId12" Type="http://schemas.openxmlformats.org/officeDocument/2006/relationships/image" Target="../media/image1716.png"/><Relationship Id="rId108" Type="http://schemas.openxmlformats.org/officeDocument/2006/relationships/image" Target="../media/image1763.png"/><Relationship Id="rId315" Type="http://schemas.openxmlformats.org/officeDocument/2006/relationships/image" Target="../media/image1863.png"/><Relationship Id="rId357" Type="http://schemas.openxmlformats.org/officeDocument/2006/relationships/image" Target="../media/image1884.png"/><Relationship Id="rId522" Type="http://schemas.openxmlformats.org/officeDocument/2006/relationships/customXml" Target="../ink/ink3673.xml"/><Relationship Id="rId54" Type="http://schemas.openxmlformats.org/officeDocument/2006/relationships/image" Target="../media/image1736.png"/><Relationship Id="rId96" Type="http://schemas.openxmlformats.org/officeDocument/2006/relationships/image" Target="../media/image1757.png"/><Relationship Id="rId161" Type="http://schemas.openxmlformats.org/officeDocument/2006/relationships/customXml" Target="../ink/ink3489.xml"/><Relationship Id="rId217" Type="http://schemas.openxmlformats.org/officeDocument/2006/relationships/image" Target="../media/image1817.png"/><Relationship Id="rId399" Type="http://schemas.openxmlformats.org/officeDocument/2006/relationships/image" Target="../media/image1905.png"/><Relationship Id="rId564" Type="http://schemas.openxmlformats.org/officeDocument/2006/relationships/customXml" Target="../ink/ink3694.xml"/><Relationship Id="rId259" Type="http://schemas.openxmlformats.org/officeDocument/2006/relationships/image" Target="../media/image1837.png"/><Relationship Id="rId424" Type="http://schemas.openxmlformats.org/officeDocument/2006/relationships/customXml" Target="../ink/ink3622.xml"/><Relationship Id="rId466" Type="http://schemas.openxmlformats.org/officeDocument/2006/relationships/customXml" Target="../ink/ink3643.xml"/><Relationship Id="rId23" Type="http://schemas.openxmlformats.org/officeDocument/2006/relationships/customXml" Target="../ink/ink3420.xml"/><Relationship Id="rId119" Type="http://schemas.openxmlformats.org/officeDocument/2006/relationships/customXml" Target="../ink/ink3468.xml"/><Relationship Id="rId270" Type="http://schemas.openxmlformats.org/officeDocument/2006/relationships/customXml" Target="../ink/ink3544.xml"/><Relationship Id="rId326" Type="http://schemas.openxmlformats.org/officeDocument/2006/relationships/customXml" Target="../ink/ink3573.xml"/><Relationship Id="rId533" Type="http://schemas.openxmlformats.org/officeDocument/2006/relationships/image" Target="../media/image1970.png"/><Relationship Id="rId65" Type="http://schemas.openxmlformats.org/officeDocument/2006/relationships/customXml" Target="../ink/ink3441.xml"/><Relationship Id="rId130" Type="http://schemas.openxmlformats.org/officeDocument/2006/relationships/image" Target="../media/image1774.png"/><Relationship Id="rId368" Type="http://schemas.openxmlformats.org/officeDocument/2006/relationships/customXml" Target="../ink/ink3594.xml"/><Relationship Id="rId172" Type="http://schemas.openxmlformats.org/officeDocument/2006/relationships/customXml" Target="../ink/ink3495.xml"/><Relationship Id="rId228" Type="http://schemas.openxmlformats.org/officeDocument/2006/relationships/customXml" Target="../ink/ink3523.xml"/><Relationship Id="rId435" Type="http://schemas.openxmlformats.org/officeDocument/2006/relationships/image" Target="../media/image1923.png"/><Relationship Id="rId477" Type="http://schemas.openxmlformats.org/officeDocument/2006/relationships/image" Target="../media/image1944.png"/><Relationship Id="rId281" Type="http://schemas.openxmlformats.org/officeDocument/2006/relationships/image" Target="../media/image1848.png"/><Relationship Id="rId337" Type="http://schemas.openxmlformats.org/officeDocument/2006/relationships/image" Target="../media/image1874.png"/><Relationship Id="rId502" Type="http://schemas.openxmlformats.org/officeDocument/2006/relationships/image" Target="../media/image1955.png"/><Relationship Id="rId34" Type="http://schemas.openxmlformats.org/officeDocument/2006/relationships/image" Target="../media/image1726.png"/><Relationship Id="rId76" Type="http://schemas.openxmlformats.org/officeDocument/2006/relationships/image" Target="../media/image1747.png"/><Relationship Id="rId141" Type="http://schemas.openxmlformats.org/officeDocument/2006/relationships/customXml" Target="../ink/ink3479.xml"/><Relationship Id="rId379" Type="http://schemas.openxmlformats.org/officeDocument/2006/relationships/image" Target="../media/image1895.png"/><Relationship Id="rId544" Type="http://schemas.openxmlformats.org/officeDocument/2006/relationships/customXml" Target="../ink/ink3684.xml"/><Relationship Id="rId7" Type="http://schemas.openxmlformats.org/officeDocument/2006/relationships/customXml" Target="../ink/ink3412.xml"/><Relationship Id="rId183" Type="http://schemas.openxmlformats.org/officeDocument/2006/relationships/image" Target="../media/image1800.png"/><Relationship Id="rId239" Type="http://schemas.openxmlformats.org/officeDocument/2006/relationships/image" Target="../media/image1827.png"/><Relationship Id="rId390" Type="http://schemas.openxmlformats.org/officeDocument/2006/relationships/customXml" Target="../ink/ink3605.xml"/><Relationship Id="rId404" Type="http://schemas.openxmlformats.org/officeDocument/2006/relationships/customXml" Target="../ink/ink3612.xml"/><Relationship Id="rId446" Type="http://schemas.openxmlformats.org/officeDocument/2006/relationships/customXml" Target="../ink/ink3633.xml"/><Relationship Id="rId250" Type="http://schemas.openxmlformats.org/officeDocument/2006/relationships/customXml" Target="../ink/ink3534.xml"/><Relationship Id="rId292" Type="http://schemas.openxmlformats.org/officeDocument/2006/relationships/image" Target="../media/image1852.png"/><Relationship Id="rId306" Type="http://schemas.openxmlformats.org/officeDocument/2006/relationships/customXml" Target="../ink/ink3563.xml"/><Relationship Id="rId488" Type="http://schemas.openxmlformats.org/officeDocument/2006/relationships/customXml" Target="../ink/ink3655.xml"/><Relationship Id="rId45" Type="http://schemas.openxmlformats.org/officeDocument/2006/relationships/customXml" Target="../ink/ink3431.xml"/><Relationship Id="rId87" Type="http://schemas.openxmlformats.org/officeDocument/2006/relationships/customXml" Target="../ink/ink3452.xml"/><Relationship Id="rId110" Type="http://schemas.openxmlformats.org/officeDocument/2006/relationships/image" Target="../media/image1764.png"/><Relationship Id="rId348" Type="http://schemas.openxmlformats.org/officeDocument/2006/relationships/customXml" Target="../ink/ink3584.xml"/><Relationship Id="rId513" Type="http://schemas.openxmlformats.org/officeDocument/2006/relationships/customXml" Target="../ink/ink3668.xml"/><Relationship Id="rId555" Type="http://schemas.openxmlformats.org/officeDocument/2006/relationships/image" Target="../media/image1981.png"/><Relationship Id="rId152" Type="http://schemas.openxmlformats.org/officeDocument/2006/relationships/image" Target="../media/image1785.png"/><Relationship Id="rId194" Type="http://schemas.openxmlformats.org/officeDocument/2006/relationships/customXml" Target="../ink/ink3506.xml"/><Relationship Id="rId208" Type="http://schemas.openxmlformats.org/officeDocument/2006/relationships/customXml" Target="../ink/ink3513.xml"/><Relationship Id="rId415" Type="http://schemas.openxmlformats.org/officeDocument/2006/relationships/image" Target="../media/image1913.png"/><Relationship Id="rId457" Type="http://schemas.openxmlformats.org/officeDocument/2006/relationships/image" Target="../media/image1934.png"/><Relationship Id="rId261" Type="http://schemas.openxmlformats.org/officeDocument/2006/relationships/image" Target="../media/image1838.png"/><Relationship Id="rId499" Type="http://schemas.openxmlformats.org/officeDocument/2006/relationships/customXml" Target="../ink/ink3661.xml"/><Relationship Id="rId14" Type="http://schemas.openxmlformats.org/officeDocument/2006/relationships/image" Target="../media/image1717.png"/><Relationship Id="rId56" Type="http://schemas.openxmlformats.org/officeDocument/2006/relationships/image" Target="../media/image1737.png"/><Relationship Id="rId317" Type="http://schemas.openxmlformats.org/officeDocument/2006/relationships/image" Target="../media/image1864.png"/><Relationship Id="rId359" Type="http://schemas.openxmlformats.org/officeDocument/2006/relationships/image" Target="../media/image1885.png"/><Relationship Id="rId524" Type="http://schemas.openxmlformats.org/officeDocument/2006/relationships/customXml" Target="../ink/ink3674.xml"/><Relationship Id="rId98" Type="http://schemas.openxmlformats.org/officeDocument/2006/relationships/image" Target="../media/image1758.png"/><Relationship Id="rId121" Type="http://schemas.openxmlformats.org/officeDocument/2006/relationships/customXml" Target="../ink/ink3469.xml"/><Relationship Id="rId163" Type="http://schemas.openxmlformats.org/officeDocument/2006/relationships/customXml" Target="../ink/ink3490.xml"/><Relationship Id="rId219" Type="http://schemas.openxmlformats.org/officeDocument/2006/relationships/image" Target="../media/image1818.png"/><Relationship Id="rId370" Type="http://schemas.openxmlformats.org/officeDocument/2006/relationships/customXml" Target="../ink/ink3595.xml"/><Relationship Id="rId426" Type="http://schemas.openxmlformats.org/officeDocument/2006/relationships/customXml" Target="../ink/ink3623.xml"/><Relationship Id="rId230" Type="http://schemas.openxmlformats.org/officeDocument/2006/relationships/customXml" Target="../ink/ink3524.xml"/><Relationship Id="rId468" Type="http://schemas.openxmlformats.org/officeDocument/2006/relationships/customXml" Target="../ink/ink3644.xml"/><Relationship Id="rId25" Type="http://schemas.openxmlformats.org/officeDocument/2006/relationships/customXml" Target="../ink/ink3421.xml"/><Relationship Id="rId67" Type="http://schemas.openxmlformats.org/officeDocument/2006/relationships/customXml" Target="../ink/ink3442.xml"/><Relationship Id="rId272" Type="http://schemas.openxmlformats.org/officeDocument/2006/relationships/customXml" Target="../ink/ink3545.xml"/><Relationship Id="rId328" Type="http://schemas.openxmlformats.org/officeDocument/2006/relationships/customXml" Target="../ink/ink3574.xml"/><Relationship Id="rId535" Type="http://schemas.openxmlformats.org/officeDocument/2006/relationships/image" Target="../media/image1971.png"/><Relationship Id="rId132" Type="http://schemas.openxmlformats.org/officeDocument/2006/relationships/image" Target="../media/image1775.png"/><Relationship Id="rId174" Type="http://schemas.openxmlformats.org/officeDocument/2006/relationships/customXml" Target="../ink/ink3496.xml"/><Relationship Id="rId381" Type="http://schemas.openxmlformats.org/officeDocument/2006/relationships/image" Target="../media/image1896.png"/><Relationship Id="rId241" Type="http://schemas.openxmlformats.org/officeDocument/2006/relationships/image" Target="../media/image1828.png"/><Relationship Id="rId437" Type="http://schemas.openxmlformats.org/officeDocument/2006/relationships/image" Target="../media/image1924.png"/><Relationship Id="rId479" Type="http://schemas.openxmlformats.org/officeDocument/2006/relationships/image" Target="../media/image1945.png"/><Relationship Id="rId36" Type="http://schemas.openxmlformats.org/officeDocument/2006/relationships/image" Target="../media/image1727.png"/><Relationship Id="rId283" Type="http://schemas.openxmlformats.org/officeDocument/2006/relationships/image" Target="../media/image1849.png"/><Relationship Id="rId339" Type="http://schemas.openxmlformats.org/officeDocument/2006/relationships/image" Target="../media/image1875.png"/><Relationship Id="rId490" Type="http://schemas.openxmlformats.org/officeDocument/2006/relationships/customXml" Target="../ink/ink3656.xml"/><Relationship Id="rId504" Type="http://schemas.openxmlformats.org/officeDocument/2006/relationships/image" Target="../media/image1956.png"/><Relationship Id="rId546" Type="http://schemas.openxmlformats.org/officeDocument/2006/relationships/customXml" Target="../ink/ink3685.xml"/><Relationship Id="rId78" Type="http://schemas.openxmlformats.org/officeDocument/2006/relationships/image" Target="../media/image1748.png"/><Relationship Id="rId99" Type="http://schemas.openxmlformats.org/officeDocument/2006/relationships/customXml" Target="../ink/ink3458.xml"/><Relationship Id="rId101" Type="http://schemas.openxmlformats.org/officeDocument/2006/relationships/customXml" Target="../ink/ink3459.xml"/><Relationship Id="rId122" Type="http://schemas.openxmlformats.org/officeDocument/2006/relationships/image" Target="../media/image1770.png"/><Relationship Id="rId143" Type="http://schemas.openxmlformats.org/officeDocument/2006/relationships/customXml" Target="../ink/ink3480.xml"/><Relationship Id="rId164" Type="http://schemas.openxmlformats.org/officeDocument/2006/relationships/image" Target="../media/image1791.png"/><Relationship Id="rId185" Type="http://schemas.openxmlformats.org/officeDocument/2006/relationships/image" Target="../media/image1801.png"/><Relationship Id="rId350" Type="http://schemas.openxmlformats.org/officeDocument/2006/relationships/customXml" Target="../ink/ink3585.xml"/><Relationship Id="rId371" Type="http://schemas.openxmlformats.org/officeDocument/2006/relationships/image" Target="../media/image1891.png"/><Relationship Id="rId406" Type="http://schemas.openxmlformats.org/officeDocument/2006/relationships/customXml" Target="../ink/ink3613.xml"/><Relationship Id="rId9" Type="http://schemas.openxmlformats.org/officeDocument/2006/relationships/customXml" Target="../ink/ink3413.xml"/><Relationship Id="rId210" Type="http://schemas.openxmlformats.org/officeDocument/2006/relationships/customXml" Target="../ink/ink3514.xml"/><Relationship Id="rId392" Type="http://schemas.openxmlformats.org/officeDocument/2006/relationships/customXml" Target="../ink/ink3606.xml"/><Relationship Id="rId427" Type="http://schemas.openxmlformats.org/officeDocument/2006/relationships/image" Target="../media/image1919.png"/><Relationship Id="rId448" Type="http://schemas.openxmlformats.org/officeDocument/2006/relationships/customXml" Target="../ink/ink3634.xml"/><Relationship Id="rId469" Type="http://schemas.openxmlformats.org/officeDocument/2006/relationships/image" Target="../media/image1940.png"/><Relationship Id="rId26" Type="http://schemas.openxmlformats.org/officeDocument/2006/relationships/image" Target="../media/image1722.png"/><Relationship Id="rId231" Type="http://schemas.openxmlformats.org/officeDocument/2006/relationships/image" Target="../media/image1824.png"/><Relationship Id="rId252" Type="http://schemas.openxmlformats.org/officeDocument/2006/relationships/customXml" Target="../ink/ink3535.xml"/><Relationship Id="rId273" Type="http://schemas.openxmlformats.org/officeDocument/2006/relationships/image" Target="../media/image1844.png"/><Relationship Id="rId294" Type="http://schemas.openxmlformats.org/officeDocument/2006/relationships/customXml" Target="../ink/ink3557.xml"/><Relationship Id="rId308" Type="http://schemas.openxmlformats.org/officeDocument/2006/relationships/customXml" Target="../ink/ink3564.xml"/><Relationship Id="rId329" Type="http://schemas.openxmlformats.org/officeDocument/2006/relationships/image" Target="../media/image1870.png"/><Relationship Id="rId480" Type="http://schemas.openxmlformats.org/officeDocument/2006/relationships/customXml" Target="../ink/ink3650.xml"/><Relationship Id="rId515" Type="http://schemas.openxmlformats.org/officeDocument/2006/relationships/customXml" Target="../ink/ink3669.xml"/><Relationship Id="rId536" Type="http://schemas.openxmlformats.org/officeDocument/2006/relationships/customXml" Target="../ink/ink3680.xml"/><Relationship Id="rId47" Type="http://schemas.openxmlformats.org/officeDocument/2006/relationships/customXml" Target="../ink/ink3432.xml"/><Relationship Id="rId68" Type="http://schemas.openxmlformats.org/officeDocument/2006/relationships/image" Target="../media/image1743.png"/><Relationship Id="rId89" Type="http://schemas.openxmlformats.org/officeDocument/2006/relationships/customXml" Target="../ink/ink3453.xml"/><Relationship Id="rId112" Type="http://schemas.openxmlformats.org/officeDocument/2006/relationships/image" Target="../media/image1765.png"/><Relationship Id="rId133" Type="http://schemas.openxmlformats.org/officeDocument/2006/relationships/customXml" Target="../ink/ink3475.xml"/><Relationship Id="rId154" Type="http://schemas.openxmlformats.org/officeDocument/2006/relationships/image" Target="../media/image1786.png"/><Relationship Id="rId175" Type="http://schemas.openxmlformats.org/officeDocument/2006/relationships/image" Target="../media/image1796.png"/><Relationship Id="rId340" Type="http://schemas.openxmlformats.org/officeDocument/2006/relationships/customXml" Target="../ink/ink3580.xml"/><Relationship Id="rId361" Type="http://schemas.openxmlformats.org/officeDocument/2006/relationships/image" Target="../media/image1886.png"/><Relationship Id="rId557" Type="http://schemas.openxmlformats.org/officeDocument/2006/relationships/image" Target="../media/image1982.png"/><Relationship Id="rId196" Type="http://schemas.openxmlformats.org/officeDocument/2006/relationships/customXml" Target="../ink/ink3507.xml"/><Relationship Id="rId200" Type="http://schemas.openxmlformats.org/officeDocument/2006/relationships/customXml" Target="../ink/ink3509.xml"/><Relationship Id="rId382" Type="http://schemas.openxmlformats.org/officeDocument/2006/relationships/customXml" Target="../ink/ink3601.xml"/><Relationship Id="rId417" Type="http://schemas.openxmlformats.org/officeDocument/2006/relationships/image" Target="../media/image1914.png"/><Relationship Id="rId438" Type="http://schemas.openxmlformats.org/officeDocument/2006/relationships/customXml" Target="../ink/ink3629.xml"/><Relationship Id="rId459" Type="http://schemas.openxmlformats.org/officeDocument/2006/relationships/image" Target="../media/image1935.png"/><Relationship Id="rId16" Type="http://schemas.openxmlformats.org/officeDocument/2006/relationships/image" Target="../media/image1718.png"/><Relationship Id="rId221" Type="http://schemas.openxmlformats.org/officeDocument/2006/relationships/image" Target="../media/image1819.png"/><Relationship Id="rId242" Type="http://schemas.openxmlformats.org/officeDocument/2006/relationships/customXml" Target="../ink/ink3530.xml"/><Relationship Id="rId263" Type="http://schemas.openxmlformats.org/officeDocument/2006/relationships/image" Target="../media/image1839.png"/><Relationship Id="rId284" Type="http://schemas.openxmlformats.org/officeDocument/2006/relationships/customXml" Target="../ink/ink3551.xml"/><Relationship Id="rId319" Type="http://schemas.openxmlformats.org/officeDocument/2006/relationships/image" Target="../media/image1865.png"/><Relationship Id="rId470" Type="http://schemas.openxmlformats.org/officeDocument/2006/relationships/customXml" Target="../ink/ink3645.xml"/><Relationship Id="rId491" Type="http://schemas.openxmlformats.org/officeDocument/2006/relationships/image" Target="../media/image1950.png"/><Relationship Id="rId505" Type="http://schemas.openxmlformats.org/officeDocument/2006/relationships/customXml" Target="../ink/ink3664.xml"/><Relationship Id="rId526" Type="http://schemas.openxmlformats.org/officeDocument/2006/relationships/customXml" Target="../ink/ink3675.xml"/><Relationship Id="rId37" Type="http://schemas.openxmlformats.org/officeDocument/2006/relationships/customXml" Target="../ink/ink3427.xml"/><Relationship Id="rId58" Type="http://schemas.openxmlformats.org/officeDocument/2006/relationships/image" Target="../media/image1738.png"/><Relationship Id="rId79" Type="http://schemas.openxmlformats.org/officeDocument/2006/relationships/customXml" Target="../ink/ink3448.xml"/><Relationship Id="rId102" Type="http://schemas.openxmlformats.org/officeDocument/2006/relationships/image" Target="../media/image1760.png"/><Relationship Id="rId123" Type="http://schemas.openxmlformats.org/officeDocument/2006/relationships/customXml" Target="../ink/ink3470.xml"/><Relationship Id="rId144" Type="http://schemas.openxmlformats.org/officeDocument/2006/relationships/image" Target="../media/image1781.png"/><Relationship Id="rId330" Type="http://schemas.openxmlformats.org/officeDocument/2006/relationships/customXml" Target="../ink/ink3575.xml"/><Relationship Id="rId547" Type="http://schemas.openxmlformats.org/officeDocument/2006/relationships/image" Target="../media/image1977.png"/><Relationship Id="rId90" Type="http://schemas.openxmlformats.org/officeDocument/2006/relationships/image" Target="../media/image1754.png"/><Relationship Id="rId165" Type="http://schemas.openxmlformats.org/officeDocument/2006/relationships/customXml" Target="../ink/ink3491.xml"/><Relationship Id="rId186" Type="http://schemas.openxmlformats.org/officeDocument/2006/relationships/customXml" Target="../ink/ink3502.xml"/><Relationship Id="rId351" Type="http://schemas.openxmlformats.org/officeDocument/2006/relationships/image" Target="../media/image1881.png"/><Relationship Id="rId372" Type="http://schemas.openxmlformats.org/officeDocument/2006/relationships/customXml" Target="../ink/ink3596.xml"/><Relationship Id="rId393" Type="http://schemas.openxmlformats.org/officeDocument/2006/relationships/image" Target="../media/image1902.png"/><Relationship Id="rId407" Type="http://schemas.openxmlformats.org/officeDocument/2006/relationships/image" Target="../media/image1909.png"/><Relationship Id="rId428" Type="http://schemas.openxmlformats.org/officeDocument/2006/relationships/customXml" Target="../ink/ink3624.xml"/><Relationship Id="rId449" Type="http://schemas.openxmlformats.org/officeDocument/2006/relationships/image" Target="../media/image1930.png"/><Relationship Id="rId211" Type="http://schemas.openxmlformats.org/officeDocument/2006/relationships/image" Target="../media/image1814.png"/><Relationship Id="rId232" Type="http://schemas.openxmlformats.org/officeDocument/2006/relationships/customXml" Target="../ink/ink3525.xml"/><Relationship Id="rId253" Type="http://schemas.openxmlformats.org/officeDocument/2006/relationships/image" Target="../media/image1834.png"/><Relationship Id="rId274" Type="http://schemas.openxmlformats.org/officeDocument/2006/relationships/customXml" Target="../ink/ink3546.xml"/><Relationship Id="rId295" Type="http://schemas.openxmlformats.org/officeDocument/2006/relationships/image" Target="../media/image1853.png"/><Relationship Id="rId309" Type="http://schemas.openxmlformats.org/officeDocument/2006/relationships/image" Target="../media/image1860.png"/><Relationship Id="rId460" Type="http://schemas.openxmlformats.org/officeDocument/2006/relationships/customXml" Target="../ink/ink3640.xml"/><Relationship Id="rId481" Type="http://schemas.openxmlformats.org/officeDocument/2006/relationships/image" Target="../media/image1946.png"/><Relationship Id="rId516" Type="http://schemas.openxmlformats.org/officeDocument/2006/relationships/image" Target="../media/image1962.png"/><Relationship Id="rId27" Type="http://schemas.openxmlformats.org/officeDocument/2006/relationships/customXml" Target="../ink/ink3422.xml"/><Relationship Id="rId48" Type="http://schemas.openxmlformats.org/officeDocument/2006/relationships/image" Target="../media/image1733.png"/><Relationship Id="rId69" Type="http://schemas.openxmlformats.org/officeDocument/2006/relationships/customXml" Target="../ink/ink3443.xml"/><Relationship Id="rId113" Type="http://schemas.openxmlformats.org/officeDocument/2006/relationships/customXml" Target="../ink/ink3465.xml"/><Relationship Id="rId134" Type="http://schemas.openxmlformats.org/officeDocument/2006/relationships/image" Target="../media/image1776.png"/><Relationship Id="rId320" Type="http://schemas.openxmlformats.org/officeDocument/2006/relationships/customXml" Target="../ink/ink3570.xml"/><Relationship Id="rId537" Type="http://schemas.openxmlformats.org/officeDocument/2006/relationships/image" Target="../media/image1972.png"/><Relationship Id="rId558" Type="http://schemas.openxmlformats.org/officeDocument/2006/relationships/customXml" Target="../ink/ink3691.xml"/><Relationship Id="rId80" Type="http://schemas.openxmlformats.org/officeDocument/2006/relationships/image" Target="../media/image1749.png"/><Relationship Id="rId155" Type="http://schemas.openxmlformats.org/officeDocument/2006/relationships/customXml" Target="../ink/ink3486.xml"/><Relationship Id="rId176" Type="http://schemas.openxmlformats.org/officeDocument/2006/relationships/customXml" Target="../ink/ink3497.xml"/><Relationship Id="rId197" Type="http://schemas.openxmlformats.org/officeDocument/2006/relationships/image" Target="../media/image1807.png"/><Relationship Id="rId341" Type="http://schemas.openxmlformats.org/officeDocument/2006/relationships/image" Target="../media/image1876.png"/><Relationship Id="rId362" Type="http://schemas.openxmlformats.org/officeDocument/2006/relationships/customXml" Target="../ink/ink3591.xml"/><Relationship Id="rId383" Type="http://schemas.openxmlformats.org/officeDocument/2006/relationships/image" Target="../media/image1897.png"/><Relationship Id="rId418" Type="http://schemas.openxmlformats.org/officeDocument/2006/relationships/customXml" Target="../ink/ink3619.xml"/><Relationship Id="rId439" Type="http://schemas.openxmlformats.org/officeDocument/2006/relationships/image" Target="../media/image1925.png"/><Relationship Id="rId201" Type="http://schemas.openxmlformats.org/officeDocument/2006/relationships/image" Target="../media/image1809.png"/><Relationship Id="rId222" Type="http://schemas.openxmlformats.org/officeDocument/2006/relationships/customXml" Target="../ink/ink3520.xml"/><Relationship Id="rId243" Type="http://schemas.openxmlformats.org/officeDocument/2006/relationships/image" Target="../media/image1829.png"/><Relationship Id="rId264" Type="http://schemas.openxmlformats.org/officeDocument/2006/relationships/customXml" Target="../ink/ink3541.xml"/><Relationship Id="rId285" Type="http://schemas.openxmlformats.org/officeDocument/2006/relationships/image" Target="../media/image1850.png"/><Relationship Id="rId450" Type="http://schemas.openxmlformats.org/officeDocument/2006/relationships/customXml" Target="../ink/ink3635.xml"/><Relationship Id="rId471" Type="http://schemas.openxmlformats.org/officeDocument/2006/relationships/image" Target="../media/image1941.png"/><Relationship Id="rId506" Type="http://schemas.openxmlformats.org/officeDocument/2006/relationships/image" Target="../media/image1957.png"/><Relationship Id="rId17" Type="http://schemas.openxmlformats.org/officeDocument/2006/relationships/customXml" Target="../ink/ink3417.xml"/><Relationship Id="rId38" Type="http://schemas.openxmlformats.org/officeDocument/2006/relationships/image" Target="../media/image1728.png"/><Relationship Id="rId59" Type="http://schemas.openxmlformats.org/officeDocument/2006/relationships/customXml" Target="../ink/ink3438.xml"/><Relationship Id="rId103" Type="http://schemas.openxmlformats.org/officeDocument/2006/relationships/customXml" Target="../ink/ink3460.xml"/><Relationship Id="rId124" Type="http://schemas.openxmlformats.org/officeDocument/2006/relationships/image" Target="../media/image1771.png"/><Relationship Id="rId310" Type="http://schemas.openxmlformats.org/officeDocument/2006/relationships/customXml" Target="../ink/ink3565.xml"/><Relationship Id="rId492" Type="http://schemas.openxmlformats.org/officeDocument/2006/relationships/customXml" Target="../ink/ink3657.xml"/><Relationship Id="rId527" Type="http://schemas.openxmlformats.org/officeDocument/2006/relationships/image" Target="../media/image1967.png"/><Relationship Id="rId548" Type="http://schemas.openxmlformats.org/officeDocument/2006/relationships/customXml" Target="../ink/ink3686.xml"/><Relationship Id="rId70" Type="http://schemas.openxmlformats.org/officeDocument/2006/relationships/image" Target="../media/image1744.png"/><Relationship Id="rId91" Type="http://schemas.openxmlformats.org/officeDocument/2006/relationships/customXml" Target="../ink/ink3454.xml"/><Relationship Id="rId145" Type="http://schemas.openxmlformats.org/officeDocument/2006/relationships/customXml" Target="../ink/ink3481.xml"/><Relationship Id="rId166" Type="http://schemas.openxmlformats.org/officeDocument/2006/relationships/image" Target="../media/image1792.png"/><Relationship Id="rId187" Type="http://schemas.openxmlformats.org/officeDocument/2006/relationships/image" Target="../media/image1802.png"/><Relationship Id="rId331" Type="http://schemas.openxmlformats.org/officeDocument/2006/relationships/image" Target="../media/image1871.png"/><Relationship Id="rId352" Type="http://schemas.openxmlformats.org/officeDocument/2006/relationships/customXml" Target="../ink/ink3586.xml"/><Relationship Id="rId373" Type="http://schemas.openxmlformats.org/officeDocument/2006/relationships/image" Target="../media/image1892.png"/><Relationship Id="rId394" Type="http://schemas.openxmlformats.org/officeDocument/2006/relationships/customXml" Target="../ink/ink3607.xml"/><Relationship Id="rId408" Type="http://schemas.openxmlformats.org/officeDocument/2006/relationships/customXml" Target="../ink/ink3614.xml"/><Relationship Id="rId429" Type="http://schemas.openxmlformats.org/officeDocument/2006/relationships/image" Target="../media/image1920.png"/><Relationship Id="rId1" Type="http://schemas.openxmlformats.org/officeDocument/2006/relationships/slideLayout" Target="../slideLayouts/slideLayout7.xml"/><Relationship Id="rId212" Type="http://schemas.openxmlformats.org/officeDocument/2006/relationships/customXml" Target="../ink/ink3515.xml"/><Relationship Id="rId233" Type="http://schemas.openxmlformats.org/officeDocument/2006/relationships/image" Target="../media/image4970.png"/><Relationship Id="rId254" Type="http://schemas.openxmlformats.org/officeDocument/2006/relationships/customXml" Target="../ink/ink3536.xml"/><Relationship Id="rId440" Type="http://schemas.openxmlformats.org/officeDocument/2006/relationships/customXml" Target="../ink/ink3630.xml"/><Relationship Id="rId28" Type="http://schemas.openxmlformats.org/officeDocument/2006/relationships/image" Target="../media/image1723.png"/><Relationship Id="rId49" Type="http://schemas.openxmlformats.org/officeDocument/2006/relationships/customXml" Target="../ink/ink3433.xml"/><Relationship Id="rId114" Type="http://schemas.openxmlformats.org/officeDocument/2006/relationships/image" Target="../media/image1766.png"/><Relationship Id="rId275" Type="http://schemas.openxmlformats.org/officeDocument/2006/relationships/image" Target="../media/image1845.png"/><Relationship Id="rId296" Type="http://schemas.openxmlformats.org/officeDocument/2006/relationships/customXml" Target="../ink/ink3558.xml"/><Relationship Id="rId300" Type="http://schemas.openxmlformats.org/officeDocument/2006/relationships/customXml" Target="../ink/ink3560.xml"/><Relationship Id="rId461" Type="http://schemas.openxmlformats.org/officeDocument/2006/relationships/image" Target="../media/image1936.png"/><Relationship Id="rId482" Type="http://schemas.openxmlformats.org/officeDocument/2006/relationships/customXml" Target="../ink/ink3651.xml"/><Relationship Id="rId517" Type="http://schemas.openxmlformats.org/officeDocument/2006/relationships/customXml" Target="../ink/ink3670.xml"/><Relationship Id="rId538" Type="http://schemas.openxmlformats.org/officeDocument/2006/relationships/customXml" Target="../ink/ink3681.xml"/><Relationship Id="rId559" Type="http://schemas.openxmlformats.org/officeDocument/2006/relationships/image" Target="../media/image1983.png"/><Relationship Id="rId60" Type="http://schemas.openxmlformats.org/officeDocument/2006/relationships/image" Target="../media/image1739.png"/><Relationship Id="rId81" Type="http://schemas.openxmlformats.org/officeDocument/2006/relationships/customXml" Target="../ink/ink3449.xml"/><Relationship Id="rId135" Type="http://schemas.openxmlformats.org/officeDocument/2006/relationships/customXml" Target="../ink/ink3476.xml"/><Relationship Id="rId156" Type="http://schemas.openxmlformats.org/officeDocument/2006/relationships/image" Target="../media/image1787.png"/><Relationship Id="rId177" Type="http://schemas.openxmlformats.org/officeDocument/2006/relationships/image" Target="../media/image1797.png"/><Relationship Id="rId198" Type="http://schemas.openxmlformats.org/officeDocument/2006/relationships/customXml" Target="../ink/ink3508.xml"/><Relationship Id="rId321" Type="http://schemas.openxmlformats.org/officeDocument/2006/relationships/image" Target="../media/image1866.png"/><Relationship Id="rId342" Type="http://schemas.openxmlformats.org/officeDocument/2006/relationships/customXml" Target="../ink/ink3581.xml"/><Relationship Id="rId363" Type="http://schemas.openxmlformats.org/officeDocument/2006/relationships/image" Target="../media/image1887.png"/><Relationship Id="rId384" Type="http://schemas.openxmlformats.org/officeDocument/2006/relationships/customXml" Target="../ink/ink3602.xml"/><Relationship Id="rId419" Type="http://schemas.openxmlformats.org/officeDocument/2006/relationships/image" Target="../media/image1915.png"/><Relationship Id="rId202" Type="http://schemas.openxmlformats.org/officeDocument/2006/relationships/customXml" Target="../ink/ink3510.xml"/><Relationship Id="rId223" Type="http://schemas.openxmlformats.org/officeDocument/2006/relationships/image" Target="../media/image1820.png"/><Relationship Id="rId244" Type="http://schemas.openxmlformats.org/officeDocument/2006/relationships/customXml" Target="../ink/ink3531.xml"/><Relationship Id="rId430" Type="http://schemas.openxmlformats.org/officeDocument/2006/relationships/customXml" Target="../ink/ink3625.xml"/><Relationship Id="rId18" Type="http://schemas.openxmlformats.org/officeDocument/2006/relationships/image" Target="../media/image1719.png"/><Relationship Id="rId39" Type="http://schemas.openxmlformats.org/officeDocument/2006/relationships/customXml" Target="../ink/ink3428.xml"/><Relationship Id="rId265" Type="http://schemas.openxmlformats.org/officeDocument/2006/relationships/image" Target="../media/image1840.png"/><Relationship Id="rId286" Type="http://schemas.openxmlformats.org/officeDocument/2006/relationships/customXml" Target="../ink/ink3552.xml"/><Relationship Id="rId451" Type="http://schemas.openxmlformats.org/officeDocument/2006/relationships/image" Target="../media/image1931.png"/><Relationship Id="rId472" Type="http://schemas.openxmlformats.org/officeDocument/2006/relationships/customXml" Target="../ink/ink3646.xml"/><Relationship Id="rId493" Type="http://schemas.openxmlformats.org/officeDocument/2006/relationships/image" Target="../media/image1951.png"/><Relationship Id="rId507" Type="http://schemas.openxmlformats.org/officeDocument/2006/relationships/customXml" Target="../ink/ink3665.xml"/><Relationship Id="rId528" Type="http://schemas.openxmlformats.org/officeDocument/2006/relationships/customXml" Target="../ink/ink3676.xml"/><Relationship Id="rId549" Type="http://schemas.openxmlformats.org/officeDocument/2006/relationships/image" Target="../media/image1978.png"/><Relationship Id="rId50" Type="http://schemas.openxmlformats.org/officeDocument/2006/relationships/image" Target="../media/image1734.png"/><Relationship Id="rId104" Type="http://schemas.openxmlformats.org/officeDocument/2006/relationships/image" Target="../media/image1761.png"/><Relationship Id="rId125" Type="http://schemas.openxmlformats.org/officeDocument/2006/relationships/customXml" Target="../ink/ink3471.xml"/><Relationship Id="rId146" Type="http://schemas.openxmlformats.org/officeDocument/2006/relationships/image" Target="../media/image1782.png"/><Relationship Id="rId167" Type="http://schemas.openxmlformats.org/officeDocument/2006/relationships/customXml" Target="../ink/ink3492.xml"/><Relationship Id="rId188" Type="http://schemas.openxmlformats.org/officeDocument/2006/relationships/customXml" Target="../ink/ink3503.xml"/><Relationship Id="rId311" Type="http://schemas.openxmlformats.org/officeDocument/2006/relationships/image" Target="../media/image1861.png"/><Relationship Id="rId332" Type="http://schemas.openxmlformats.org/officeDocument/2006/relationships/customXml" Target="../ink/ink3576.xml"/><Relationship Id="rId353" Type="http://schemas.openxmlformats.org/officeDocument/2006/relationships/image" Target="../media/image1882.png"/><Relationship Id="rId374" Type="http://schemas.openxmlformats.org/officeDocument/2006/relationships/customXml" Target="../ink/ink3597.xml"/><Relationship Id="rId395" Type="http://schemas.openxmlformats.org/officeDocument/2006/relationships/image" Target="../media/image1903.png"/><Relationship Id="rId409" Type="http://schemas.openxmlformats.org/officeDocument/2006/relationships/image" Target="../media/image1910.png"/><Relationship Id="rId560" Type="http://schemas.openxmlformats.org/officeDocument/2006/relationships/customXml" Target="../ink/ink3692.xml"/><Relationship Id="rId71" Type="http://schemas.openxmlformats.org/officeDocument/2006/relationships/customXml" Target="../ink/ink3444.xml"/><Relationship Id="rId92" Type="http://schemas.openxmlformats.org/officeDocument/2006/relationships/image" Target="../media/image1755.png"/><Relationship Id="rId213" Type="http://schemas.openxmlformats.org/officeDocument/2006/relationships/image" Target="../media/image1815.png"/><Relationship Id="rId234" Type="http://schemas.openxmlformats.org/officeDocument/2006/relationships/customXml" Target="../ink/ink3526.xml"/><Relationship Id="rId420" Type="http://schemas.openxmlformats.org/officeDocument/2006/relationships/customXml" Target="../ink/ink3620.xml"/><Relationship Id="rId2" Type="http://schemas.openxmlformats.org/officeDocument/2006/relationships/image" Target="../media/image1717.jpeg"/><Relationship Id="rId29" Type="http://schemas.openxmlformats.org/officeDocument/2006/relationships/customXml" Target="../ink/ink3423.xml"/><Relationship Id="rId255" Type="http://schemas.openxmlformats.org/officeDocument/2006/relationships/image" Target="../media/image1835.png"/><Relationship Id="rId276" Type="http://schemas.openxmlformats.org/officeDocument/2006/relationships/customXml" Target="../ink/ink3547.xml"/><Relationship Id="rId297" Type="http://schemas.openxmlformats.org/officeDocument/2006/relationships/image" Target="../media/image1854.png"/><Relationship Id="rId441" Type="http://schemas.openxmlformats.org/officeDocument/2006/relationships/image" Target="../media/image1926.png"/><Relationship Id="rId462" Type="http://schemas.openxmlformats.org/officeDocument/2006/relationships/customXml" Target="../ink/ink3641.xml"/><Relationship Id="rId483" Type="http://schemas.openxmlformats.org/officeDocument/2006/relationships/customXml" Target="../ink/ink3652.xml"/><Relationship Id="rId518" Type="http://schemas.openxmlformats.org/officeDocument/2006/relationships/customXml" Target="../ink/ink3671.xml"/><Relationship Id="rId539" Type="http://schemas.openxmlformats.org/officeDocument/2006/relationships/image" Target="../media/image1973.png"/><Relationship Id="rId40" Type="http://schemas.openxmlformats.org/officeDocument/2006/relationships/image" Target="../media/image1729.png"/><Relationship Id="rId115" Type="http://schemas.openxmlformats.org/officeDocument/2006/relationships/customXml" Target="../ink/ink3466.xml"/><Relationship Id="rId136" Type="http://schemas.openxmlformats.org/officeDocument/2006/relationships/image" Target="../media/image1777.png"/><Relationship Id="rId157" Type="http://schemas.openxmlformats.org/officeDocument/2006/relationships/customXml" Target="../ink/ink3487.xml"/><Relationship Id="rId178" Type="http://schemas.openxmlformats.org/officeDocument/2006/relationships/customXml" Target="../ink/ink3498.xml"/><Relationship Id="rId301" Type="http://schemas.openxmlformats.org/officeDocument/2006/relationships/image" Target="../media/image1856.png"/><Relationship Id="rId322" Type="http://schemas.openxmlformats.org/officeDocument/2006/relationships/customXml" Target="../ink/ink3571.xml"/><Relationship Id="rId343" Type="http://schemas.openxmlformats.org/officeDocument/2006/relationships/image" Target="../media/image1877.png"/><Relationship Id="rId364" Type="http://schemas.openxmlformats.org/officeDocument/2006/relationships/customXml" Target="../ink/ink3592.xml"/><Relationship Id="rId550" Type="http://schemas.openxmlformats.org/officeDocument/2006/relationships/customXml" Target="../ink/ink3687.xml"/><Relationship Id="rId61" Type="http://schemas.openxmlformats.org/officeDocument/2006/relationships/customXml" Target="../ink/ink3439.xml"/><Relationship Id="rId82" Type="http://schemas.openxmlformats.org/officeDocument/2006/relationships/image" Target="../media/image1750.png"/><Relationship Id="rId199" Type="http://schemas.openxmlformats.org/officeDocument/2006/relationships/image" Target="../media/image1808.png"/><Relationship Id="rId203" Type="http://schemas.openxmlformats.org/officeDocument/2006/relationships/image" Target="../media/image1810.png"/><Relationship Id="rId385" Type="http://schemas.openxmlformats.org/officeDocument/2006/relationships/image" Target="../media/image1898.png"/><Relationship Id="rId19" Type="http://schemas.openxmlformats.org/officeDocument/2006/relationships/customXml" Target="../ink/ink3418.xml"/><Relationship Id="rId224" Type="http://schemas.openxmlformats.org/officeDocument/2006/relationships/customXml" Target="../ink/ink3521.xml"/><Relationship Id="rId245" Type="http://schemas.openxmlformats.org/officeDocument/2006/relationships/image" Target="../media/image1830.png"/><Relationship Id="rId266" Type="http://schemas.openxmlformats.org/officeDocument/2006/relationships/customXml" Target="../ink/ink3542.xml"/><Relationship Id="rId287" Type="http://schemas.openxmlformats.org/officeDocument/2006/relationships/image" Target="../media/image11430.png"/><Relationship Id="rId410" Type="http://schemas.openxmlformats.org/officeDocument/2006/relationships/customXml" Target="../ink/ink3615.xml"/><Relationship Id="rId431" Type="http://schemas.openxmlformats.org/officeDocument/2006/relationships/image" Target="../media/image1921.png"/><Relationship Id="rId452" Type="http://schemas.openxmlformats.org/officeDocument/2006/relationships/customXml" Target="../ink/ink3636.xml"/><Relationship Id="rId473" Type="http://schemas.openxmlformats.org/officeDocument/2006/relationships/image" Target="../media/image1942.png"/><Relationship Id="rId494" Type="http://schemas.openxmlformats.org/officeDocument/2006/relationships/customXml" Target="../ink/ink3658.xml"/><Relationship Id="rId508" Type="http://schemas.openxmlformats.org/officeDocument/2006/relationships/image" Target="../media/image1958.png"/><Relationship Id="rId529" Type="http://schemas.openxmlformats.org/officeDocument/2006/relationships/image" Target="../media/image1968.png"/><Relationship Id="rId30" Type="http://schemas.openxmlformats.org/officeDocument/2006/relationships/image" Target="../media/image1724.png"/><Relationship Id="rId105" Type="http://schemas.openxmlformats.org/officeDocument/2006/relationships/customXml" Target="../ink/ink3461.xml"/><Relationship Id="rId126" Type="http://schemas.openxmlformats.org/officeDocument/2006/relationships/image" Target="../media/image1772.png"/><Relationship Id="rId147" Type="http://schemas.openxmlformats.org/officeDocument/2006/relationships/customXml" Target="../ink/ink3482.xml"/><Relationship Id="rId168" Type="http://schemas.openxmlformats.org/officeDocument/2006/relationships/image" Target="../media/image1793.png"/><Relationship Id="rId312" Type="http://schemas.openxmlformats.org/officeDocument/2006/relationships/customXml" Target="../ink/ink3566.xml"/><Relationship Id="rId333" Type="http://schemas.openxmlformats.org/officeDocument/2006/relationships/image" Target="../media/image1872.png"/><Relationship Id="rId354" Type="http://schemas.openxmlformats.org/officeDocument/2006/relationships/customXml" Target="../ink/ink3587.xml"/><Relationship Id="rId540" Type="http://schemas.openxmlformats.org/officeDocument/2006/relationships/customXml" Target="../ink/ink3682.xml"/><Relationship Id="rId51" Type="http://schemas.openxmlformats.org/officeDocument/2006/relationships/customXml" Target="../ink/ink3434.xml"/><Relationship Id="rId72" Type="http://schemas.openxmlformats.org/officeDocument/2006/relationships/image" Target="../media/image1745.png"/><Relationship Id="rId93" Type="http://schemas.openxmlformats.org/officeDocument/2006/relationships/customXml" Target="../ink/ink3455.xml"/><Relationship Id="rId189" Type="http://schemas.openxmlformats.org/officeDocument/2006/relationships/image" Target="../media/image1803.png"/><Relationship Id="rId375" Type="http://schemas.openxmlformats.org/officeDocument/2006/relationships/image" Target="../media/image1893.png"/><Relationship Id="rId396" Type="http://schemas.openxmlformats.org/officeDocument/2006/relationships/customXml" Target="../ink/ink3608.xml"/><Relationship Id="rId561" Type="http://schemas.openxmlformats.org/officeDocument/2006/relationships/image" Target="../media/image1984.png"/><Relationship Id="rId3" Type="http://schemas.openxmlformats.org/officeDocument/2006/relationships/customXml" Target="../ink/ink3410.xml"/><Relationship Id="rId214" Type="http://schemas.openxmlformats.org/officeDocument/2006/relationships/customXml" Target="../ink/ink3516.xml"/><Relationship Id="rId235" Type="http://schemas.openxmlformats.org/officeDocument/2006/relationships/image" Target="../media/image1825.png"/><Relationship Id="rId256" Type="http://schemas.openxmlformats.org/officeDocument/2006/relationships/customXml" Target="../ink/ink3537.xml"/><Relationship Id="rId277" Type="http://schemas.openxmlformats.org/officeDocument/2006/relationships/image" Target="../media/image1846.png"/><Relationship Id="rId298" Type="http://schemas.openxmlformats.org/officeDocument/2006/relationships/customXml" Target="../ink/ink3559.xml"/><Relationship Id="rId400" Type="http://schemas.openxmlformats.org/officeDocument/2006/relationships/customXml" Target="../ink/ink3610.xml"/><Relationship Id="rId421" Type="http://schemas.openxmlformats.org/officeDocument/2006/relationships/image" Target="../media/image1916.png"/><Relationship Id="rId442" Type="http://schemas.openxmlformats.org/officeDocument/2006/relationships/customXml" Target="../ink/ink3631.xml"/><Relationship Id="rId463" Type="http://schemas.openxmlformats.org/officeDocument/2006/relationships/image" Target="../media/image1937.png"/><Relationship Id="rId484" Type="http://schemas.openxmlformats.org/officeDocument/2006/relationships/image" Target="../media/image1947.png"/><Relationship Id="rId519" Type="http://schemas.openxmlformats.org/officeDocument/2006/relationships/image" Target="../media/image1963.png"/><Relationship Id="rId116" Type="http://schemas.openxmlformats.org/officeDocument/2006/relationships/image" Target="../media/image1767.png"/><Relationship Id="rId137" Type="http://schemas.openxmlformats.org/officeDocument/2006/relationships/customXml" Target="../ink/ink3477.xml"/><Relationship Id="rId158" Type="http://schemas.openxmlformats.org/officeDocument/2006/relationships/image" Target="../media/image1788.png"/><Relationship Id="rId302" Type="http://schemas.openxmlformats.org/officeDocument/2006/relationships/customXml" Target="../ink/ink3561.xml"/><Relationship Id="rId323" Type="http://schemas.openxmlformats.org/officeDocument/2006/relationships/image" Target="../media/image1867.png"/><Relationship Id="rId344" Type="http://schemas.openxmlformats.org/officeDocument/2006/relationships/customXml" Target="../ink/ink3582.xml"/><Relationship Id="rId530" Type="http://schemas.openxmlformats.org/officeDocument/2006/relationships/customXml" Target="../ink/ink3677.xml"/><Relationship Id="rId20" Type="http://schemas.openxmlformats.org/officeDocument/2006/relationships/image" Target="../media/image1720.png"/><Relationship Id="rId41" Type="http://schemas.openxmlformats.org/officeDocument/2006/relationships/customXml" Target="../ink/ink3429.xml"/><Relationship Id="rId62" Type="http://schemas.openxmlformats.org/officeDocument/2006/relationships/image" Target="../media/image1740.png"/><Relationship Id="rId83" Type="http://schemas.openxmlformats.org/officeDocument/2006/relationships/customXml" Target="../ink/ink3450.xml"/><Relationship Id="rId179" Type="http://schemas.openxmlformats.org/officeDocument/2006/relationships/image" Target="../media/image1798.png"/><Relationship Id="rId365" Type="http://schemas.openxmlformats.org/officeDocument/2006/relationships/image" Target="../media/image1888.png"/><Relationship Id="rId386" Type="http://schemas.openxmlformats.org/officeDocument/2006/relationships/customXml" Target="../ink/ink3603.xml"/><Relationship Id="rId551" Type="http://schemas.openxmlformats.org/officeDocument/2006/relationships/image" Target="../media/image1979.png"/><Relationship Id="rId190" Type="http://schemas.openxmlformats.org/officeDocument/2006/relationships/customXml" Target="../ink/ink3504.xml"/><Relationship Id="rId204" Type="http://schemas.openxmlformats.org/officeDocument/2006/relationships/customXml" Target="../ink/ink3511.xml"/><Relationship Id="rId225" Type="http://schemas.openxmlformats.org/officeDocument/2006/relationships/image" Target="../media/image1821.png"/><Relationship Id="rId246" Type="http://schemas.openxmlformats.org/officeDocument/2006/relationships/customXml" Target="../ink/ink3532.xml"/><Relationship Id="rId267" Type="http://schemas.openxmlformats.org/officeDocument/2006/relationships/image" Target="../media/image1841.png"/><Relationship Id="rId288" Type="http://schemas.openxmlformats.org/officeDocument/2006/relationships/customXml" Target="../ink/ink3553.xml"/><Relationship Id="rId411" Type="http://schemas.openxmlformats.org/officeDocument/2006/relationships/image" Target="../media/image1911.png"/><Relationship Id="rId432" Type="http://schemas.openxmlformats.org/officeDocument/2006/relationships/customXml" Target="../ink/ink3626.xml"/><Relationship Id="rId453" Type="http://schemas.openxmlformats.org/officeDocument/2006/relationships/image" Target="../media/image1932.png"/><Relationship Id="rId474" Type="http://schemas.openxmlformats.org/officeDocument/2006/relationships/customXml" Target="../ink/ink3647.xml"/><Relationship Id="rId509" Type="http://schemas.openxmlformats.org/officeDocument/2006/relationships/customXml" Target="../ink/ink3666.xml"/><Relationship Id="rId106" Type="http://schemas.openxmlformats.org/officeDocument/2006/relationships/image" Target="../media/image1762.png"/><Relationship Id="rId127" Type="http://schemas.openxmlformats.org/officeDocument/2006/relationships/customXml" Target="../ink/ink3472.xml"/><Relationship Id="rId313" Type="http://schemas.openxmlformats.org/officeDocument/2006/relationships/image" Target="../media/image1862.png"/><Relationship Id="rId495" Type="http://schemas.openxmlformats.org/officeDocument/2006/relationships/image" Target="../media/image1952.png"/><Relationship Id="rId10" Type="http://schemas.openxmlformats.org/officeDocument/2006/relationships/image" Target="../media/image1715.png"/><Relationship Id="rId31" Type="http://schemas.openxmlformats.org/officeDocument/2006/relationships/customXml" Target="../ink/ink3424.xml"/><Relationship Id="rId52" Type="http://schemas.openxmlformats.org/officeDocument/2006/relationships/image" Target="../media/image1735.png"/><Relationship Id="rId73" Type="http://schemas.openxmlformats.org/officeDocument/2006/relationships/customXml" Target="../ink/ink3445.xml"/><Relationship Id="rId94" Type="http://schemas.openxmlformats.org/officeDocument/2006/relationships/image" Target="../media/image1756.png"/><Relationship Id="rId148" Type="http://schemas.openxmlformats.org/officeDocument/2006/relationships/image" Target="../media/image1783.png"/><Relationship Id="rId169" Type="http://schemas.openxmlformats.org/officeDocument/2006/relationships/customXml" Target="../ink/ink3493.xml"/><Relationship Id="rId334" Type="http://schemas.openxmlformats.org/officeDocument/2006/relationships/customXml" Target="../ink/ink3577.xml"/><Relationship Id="rId355" Type="http://schemas.openxmlformats.org/officeDocument/2006/relationships/image" Target="../media/image1883.png"/><Relationship Id="rId376" Type="http://schemas.openxmlformats.org/officeDocument/2006/relationships/customXml" Target="../ink/ink3598.xml"/><Relationship Id="rId397" Type="http://schemas.openxmlformats.org/officeDocument/2006/relationships/image" Target="../media/image1904.png"/><Relationship Id="rId520" Type="http://schemas.openxmlformats.org/officeDocument/2006/relationships/customXml" Target="../ink/ink3672.xml"/><Relationship Id="rId541" Type="http://schemas.openxmlformats.org/officeDocument/2006/relationships/image" Target="../media/image1974.png"/><Relationship Id="rId562" Type="http://schemas.openxmlformats.org/officeDocument/2006/relationships/customXml" Target="../ink/ink3693.xml"/><Relationship Id="rId4" Type="http://schemas.openxmlformats.org/officeDocument/2006/relationships/image" Target="../media/image1712.png"/><Relationship Id="rId180" Type="http://schemas.openxmlformats.org/officeDocument/2006/relationships/customXml" Target="../ink/ink3499.xml"/><Relationship Id="rId215" Type="http://schemas.openxmlformats.org/officeDocument/2006/relationships/image" Target="../media/image1816.png"/><Relationship Id="rId236" Type="http://schemas.openxmlformats.org/officeDocument/2006/relationships/customXml" Target="../ink/ink3527.xml"/><Relationship Id="rId257" Type="http://schemas.openxmlformats.org/officeDocument/2006/relationships/image" Target="../media/image1836.png"/><Relationship Id="rId278" Type="http://schemas.openxmlformats.org/officeDocument/2006/relationships/customXml" Target="../ink/ink3548.xml"/><Relationship Id="rId401" Type="http://schemas.openxmlformats.org/officeDocument/2006/relationships/image" Target="../media/image1906.png"/><Relationship Id="rId422" Type="http://schemas.openxmlformats.org/officeDocument/2006/relationships/customXml" Target="../ink/ink3621.xml"/><Relationship Id="rId443" Type="http://schemas.openxmlformats.org/officeDocument/2006/relationships/image" Target="../media/image1927.png"/><Relationship Id="rId464" Type="http://schemas.openxmlformats.org/officeDocument/2006/relationships/customXml" Target="../ink/ink3642.xml"/><Relationship Id="rId303" Type="http://schemas.openxmlformats.org/officeDocument/2006/relationships/image" Target="../media/image1857.png"/><Relationship Id="rId485" Type="http://schemas.openxmlformats.org/officeDocument/2006/relationships/customXml" Target="../ink/ink3653.xml"/><Relationship Id="rId42" Type="http://schemas.openxmlformats.org/officeDocument/2006/relationships/image" Target="../media/image1730.png"/><Relationship Id="rId84" Type="http://schemas.openxmlformats.org/officeDocument/2006/relationships/image" Target="../media/image1751.png"/><Relationship Id="rId138" Type="http://schemas.openxmlformats.org/officeDocument/2006/relationships/image" Target="../media/image1778.png"/><Relationship Id="rId345" Type="http://schemas.openxmlformats.org/officeDocument/2006/relationships/image" Target="../media/image1878.png"/><Relationship Id="rId387" Type="http://schemas.openxmlformats.org/officeDocument/2006/relationships/image" Target="../media/image1899.png"/><Relationship Id="rId510" Type="http://schemas.openxmlformats.org/officeDocument/2006/relationships/image" Target="../media/image1959.png"/><Relationship Id="rId552" Type="http://schemas.openxmlformats.org/officeDocument/2006/relationships/customXml" Target="../ink/ink3688.xml"/><Relationship Id="rId191" Type="http://schemas.openxmlformats.org/officeDocument/2006/relationships/image" Target="../media/image1804.png"/><Relationship Id="rId205" Type="http://schemas.openxmlformats.org/officeDocument/2006/relationships/image" Target="../media/image1811.png"/><Relationship Id="rId247" Type="http://schemas.openxmlformats.org/officeDocument/2006/relationships/image" Target="../media/image1831.png"/><Relationship Id="rId412" Type="http://schemas.openxmlformats.org/officeDocument/2006/relationships/customXml" Target="../ink/ink3616.xml"/><Relationship Id="rId107" Type="http://schemas.openxmlformats.org/officeDocument/2006/relationships/customXml" Target="../ink/ink3462.xml"/><Relationship Id="rId289" Type="http://schemas.openxmlformats.org/officeDocument/2006/relationships/image" Target="../media/image1851.png"/><Relationship Id="rId454" Type="http://schemas.openxmlformats.org/officeDocument/2006/relationships/customXml" Target="../ink/ink3637.xml"/><Relationship Id="rId496" Type="http://schemas.openxmlformats.org/officeDocument/2006/relationships/customXml" Target="../ink/ink3659.xml"/><Relationship Id="rId11" Type="http://schemas.openxmlformats.org/officeDocument/2006/relationships/customXml" Target="../ink/ink3414.xml"/><Relationship Id="rId53" Type="http://schemas.openxmlformats.org/officeDocument/2006/relationships/customXml" Target="../ink/ink3435.xml"/><Relationship Id="rId149" Type="http://schemas.openxmlformats.org/officeDocument/2006/relationships/customXml" Target="../ink/ink3483.xml"/><Relationship Id="rId314" Type="http://schemas.openxmlformats.org/officeDocument/2006/relationships/customXml" Target="../ink/ink3567.xml"/><Relationship Id="rId356" Type="http://schemas.openxmlformats.org/officeDocument/2006/relationships/customXml" Target="../ink/ink3588.xml"/><Relationship Id="rId398" Type="http://schemas.openxmlformats.org/officeDocument/2006/relationships/customXml" Target="../ink/ink3609.xml"/><Relationship Id="rId521" Type="http://schemas.openxmlformats.org/officeDocument/2006/relationships/image" Target="../media/image1964.png"/><Relationship Id="rId563" Type="http://schemas.openxmlformats.org/officeDocument/2006/relationships/image" Target="../media/image1985.png"/><Relationship Id="rId95" Type="http://schemas.openxmlformats.org/officeDocument/2006/relationships/customXml" Target="../ink/ink3456.xml"/><Relationship Id="rId160" Type="http://schemas.openxmlformats.org/officeDocument/2006/relationships/image" Target="../media/image1789.png"/><Relationship Id="rId216" Type="http://schemas.openxmlformats.org/officeDocument/2006/relationships/customXml" Target="../ink/ink3517.xml"/><Relationship Id="rId423" Type="http://schemas.openxmlformats.org/officeDocument/2006/relationships/image" Target="../media/image1917.png"/><Relationship Id="rId258" Type="http://schemas.openxmlformats.org/officeDocument/2006/relationships/customXml" Target="../ink/ink3538.xml"/><Relationship Id="rId465" Type="http://schemas.openxmlformats.org/officeDocument/2006/relationships/image" Target="../media/image1938.png"/><Relationship Id="rId22" Type="http://schemas.openxmlformats.org/officeDocument/2006/relationships/image" Target="../media/image1721.png"/><Relationship Id="rId64" Type="http://schemas.openxmlformats.org/officeDocument/2006/relationships/image" Target="../media/image1741.png"/><Relationship Id="rId118" Type="http://schemas.openxmlformats.org/officeDocument/2006/relationships/image" Target="../media/image1768.png"/><Relationship Id="rId325" Type="http://schemas.openxmlformats.org/officeDocument/2006/relationships/image" Target="../media/image1868.png"/><Relationship Id="rId367" Type="http://schemas.openxmlformats.org/officeDocument/2006/relationships/image" Target="../media/image1889.png"/><Relationship Id="rId532" Type="http://schemas.openxmlformats.org/officeDocument/2006/relationships/customXml" Target="../ink/ink3678.xml"/><Relationship Id="rId171" Type="http://schemas.openxmlformats.org/officeDocument/2006/relationships/image" Target="../media/image1794.png"/><Relationship Id="rId227" Type="http://schemas.openxmlformats.org/officeDocument/2006/relationships/image" Target="../media/image1822.png"/><Relationship Id="rId269" Type="http://schemas.openxmlformats.org/officeDocument/2006/relationships/image" Target="../media/image1842.png"/><Relationship Id="rId434" Type="http://schemas.openxmlformats.org/officeDocument/2006/relationships/customXml" Target="../ink/ink3627.xml"/><Relationship Id="rId476" Type="http://schemas.openxmlformats.org/officeDocument/2006/relationships/customXml" Target="../ink/ink3648.xml"/><Relationship Id="rId33" Type="http://schemas.openxmlformats.org/officeDocument/2006/relationships/customXml" Target="../ink/ink3425.xml"/><Relationship Id="rId129" Type="http://schemas.openxmlformats.org/officeDocument/2006/relationships/customXml" Target="../ink/ink3473.xml"/><Relationship Id="rId280" Type="http://schemas.openxmlformats.org/officeDocument/2006/relationships/customXml" Target="../ink/ink3549.xml"/><Relationship Id="rId336" Type="http://schemas.openxmlformats.org/officeDocument/2006/relationships/customXml" Target="../ink/ink3578.xml"/><Relationship Id="rId501" Type="http://schemas.openxmlformats.org/officeDocument/2006/relationships/customXml" Target="../ink/ink3662.xml"/><Relationship Id="rId543" Type="http://schemas.openxmlformats.org/officeDocument/2006/relationships/image" Target="../media/image1975.png"/><Relationship Id="rId75" Type="http://schemas.openxmlformats.org/officeDocument/2006/relationships/customXml" Target="../ink/ink3446.xml"/><Relationship Id="rId140" Type="http://schemas.openxmlformats.org/officeDocument/2006/relationships/image" Target="../media/image1779.png"/><Relationship Id="rId182" Type="http://schemas.openxmlformats.org/officeDocument/2006/relationships/customXml" Target="../ink/ink3500.xml"/><Relationship Id="rId378" Type="http://schemas.openxmlformats.org/officeDocument/2006/relationships/customXml" Target="../ink/ink3599.xml"/><Relationship Id="rId403" Type="http://schemas.openxmlformats.org/officeDocument/2006/relationships/image" Target="../media/image1907.png"/><Relationship Id="rId6" Type="http://schemas.openxmlformats.org/officeDocument/2006/relationships/image" Target="../media/image17130.png"/><Relationship Id="rId238" Type="http://schemas.openxmlformats.org/officeDocument/2006/relationships/customXml" Target="../ink/ink3528.xml"/><Relationship Id="rId445" Type="http://schemas.openxmlformats.org/officeDocument/2006/relationships/image" Target="../media/image1928.png"/><Relationship Id="rId487" Type="http://schemas.openxmlformats.org/officeDocument/2006/relationships/image" Target="../media/image1948.png"/><Relationship Id="rId291" Type="http://schemas.openxmlformats.org/officeDocument/2006/relationships/customXml" Target="../ink/ink3555.xml"/><Relationship Id="rId305" Type="http://schemas.openxmlformats.org/officeDocument/2006/relationships/image" Target="../media/image1858.png"/><Relationship Id="rId347" Type="http://schemas.openxmlformats.org/officeDocument/2006/relationships/image" Target="../media/image1879.png"/><Relationship Id="rId512" Type="http://schemas.openxmlformats.org/officeDocument/2006/relationships/image" Target="../media/image1960.png"/><Relationship Id="rId44" Type="http://schemas.openxmlformats.org/officeDocument/2006/relationships/image" Target="../media/image1731.png"/><Relationship Id="rId86" Type="http://schemas.openxmlformats.org/officeDocument/2006/relationships/image" Target="../media/image1752.png"/><Relationship Id="rId151" Type="http://schemas.openxmlformats.org/officeDocument/2006/relationships/customXml" Target="../ink/ink3484.xml"/><Relationship Id="rId389" Type="http://schemas.openxmlformats.org/officeDocument/2006/relationships/image" Target="../media/image1900.png"/><Relationship Id="rId554" Type="http://schemas.openxmlformats.org/officeDocument/2006/relationships/customXml" Target="../ink/ink3689.xml"/><Relationship Id="rId193" Type="http://schemas.openxmlformats.org/officeDocument/2006/relationships/image" Target="../media/image1805.png"/><Relationship Id="rId207" Type="http://schemas.openxmlformats.org/officeDocument/2006/relationships/image" Target="../media/image1812.png"/><Relationship Id="rId249" Type="http://schemas.openxmlformats.org/officeDocument/2006/relationships/image" Target="../media/image1832.png"/><Relationship Id="rId414" Type="http://schemas.openxmlformats.org/officeDocument/2006/relationships/customXml" Target="../ink/ink3617.xml"/><Relationship Id="rId456" Type="http://schemas.openxmlformats.org/officeDocument/2006/relationships/customXml" Target="../ink/ink3638.xml"/><Relationship Id="rId498" Type="http://schemas.openxmlformats.org/officeDocument/2006/relationships/customXml" Target="../ink/ink3660.xml"/><Relationship Id="rId13" Type="http://schemas.openxmlformats.org/officeDocument/2006/relationships/customXml" Target="../ink/ink3415.xml"/><Relationship Id="rId109" Type="http://schemas.openxmlformats.org/officeDocument/2006/relationships/customXml" Target="../ink/ink3463.xml"/><Relationship Id="rId260" Type="http://schemas.openxmlformats.org/officeDocument/2006/relationships/customXml" Target="../ink/ink3539.xml"/><Relationship Id="rId316" Type="http://schemas.openxmlformats.org/officeDocument/2006/relationships/customXml" Target="../ink/ink3568.xml"/><Relationship Id="rId523" Type="http://schemas.openxmlformats.org/officeDocument/2006/relationships/image" Target="../media/image1965.png"/><Relationship Id="rId55" Type="http://schemas.openxmlformats.org/officeDocument/2006/relationships/customXml" Target="../ink/ink3436.xml"/><Relationship Id="rId97" Type="http://schemas.openxmlformats.org/officeDocument/2006/relationships/customXml" Target="../ink/ink3457.xml"/><Relationship Id="rId120" Type="http://schemas.openxmlformats.org/officeDocument/2006/relationships/image" Target="../media/image1769.png"/><Relationship Id="rId358" Type="http://schemas.openxmlformats.org/officeDocument/2006/relationships/customXml" Target="../ink/ink3589.xml"/><Relationship Id="rId162" Type="http://schemas.openxmlformats.org/officeDocument/2006/relationships/image" Target="../media/image1790.png"/><Relationship Id="rId218" Type="http://schemas.openxmlformats.org/officeDocument/2006/relationships/customXml" Target="../ink/ink3518.xml"/><Relationship Id="rId425" Type="http://schemas.openxmlformats.org/officeDocument/2006/relationships/image" Target="../media/image1918.png"/><Relationship Id="rId467" Type="http://schemas.openxmlformats.org/officeDocument/2006/relationships/image" Target="../media/image1939.png"/><Relationship Id="rId271" Type="http://schemas.openxmlformats.org/officeDocument/2006/relationships/image" Target="../media/image1843.png"/><Relationship Id="rId24" Type="http://schemas.openxmlformats.org/officeDocument/2006/relationships/image" Target="../media/image4930.png"/><Relationship Id="rId66" Type="http://schemas.openxmlformats.org/officeDocument/2006/relationships/image" Target="../media/image1742.png"/><Relationship Id="rId131" Type="http://schemas.openxmlformats.org/officeDocument/2006/relationships/customXml" Target="../ink/ink3474.xml"/><Relationship Id="rId327" Type="http://schemas.openxmlformats.org/officeDocument/2006/relationships/image" Target="../media/image1869.png"/><Relationship Id="rId369" Type="http://schemas.openxmlformats.org/officeDocument/2006/relationships/image" Target="../media/image1890.png"/><Relationship Id="rId534" Type="http://schemas.openxmlformats.org/officeDocument/2006/relationships/customXml" Target="../ink/ink3679.xml"/><Relationship Id="rId173" Type="http://schemas.openxmlformats.org/officeDocument/2006/relationships/image" Target="../media/image1795.png"/><Relationship Id="rId229" Type="http://schemas.openxmlformats.org/officeDocument/2006/relationships/image" Target="../media/image1823.png"/><Relationship Id="rId380" Type="http://schemas.openxmlformats.org/officeDocument/2006/relationships/customXml" Target="../ink/ink3600.xml"/><Relationship Id="rId436" Type="http://schemas.openxmlformats.org/officeDocument/2006/relationships/customXml" Target="../ink/ink3628.xml"/><Relationship Id="rId240" Type="http://schemas.openxmlformats.org/officeDocument/2006/relationships/customXml" Target="../ink/ink3529.xml"/><Relationship Id="rId478" Type="http://schemas.openxmlformats.org/officeDocument/2006/relationships/customXml" Target="../ink/ink3649.xml"/><Relationship Id="rId35" Type="http://schemas.openxmlformats.org/officeDocument/2006/relationships/customXml" Target="../ink/ink3426.xml"/><Relationship Id="rId77" Type="http://schemas.openxmlformats.org/officeDocument/2006/relationships/customXml" Target="../ink/ink3447.xml"/><Relationship Id="rId100" Type="http://schemas.openxmlformats.org/officeDocument/2006/relationships/image" Target="../media/image1759.png"/><Relationship Id="rId282" Type="http://schemas.openxmlformats.org/officeDocument/2006/relationships/customXml" Target="../ink/ink3550.xml"/><Relationship Id="rId338" Type="http://schemas.openxmlformats.org/officeDocument/2006/relationships/customXml" Target="../ink/ink3579.xml"/><Relationship Id="rId503" Type="http://schemas.openxmlformats.org/officeDocument/2006/relationships/customXml" Target="../ink/ink3663.xml"/><Relationship Id="rId545" Type="http://schemas.openxmlformats.org/officeDocument/2006/relationships/image" Target="../media/image1976.png"/><Relationship Id="rId8" Type="http://schemas.openxmlformats.org/officeDocument/2006/relationships/image" Target="../media/image1714.png"/><Relationship Id="rId142" Type="http://schemas.openxmlformats.org/officeDocument/2006/relationships/image" Target="../media/image1780.png"/><Relationship Id="rId184" Type="http://schemas.openxmlformats.org/officeDocument/2006/relationships/customXml" Target="../ink/ink3501.xml"/><Relationship Id="rId391" Type="http://schemas.openxmlformats.org/officeDocument/2006/relationships/image" Target="../media/image1901.png"/><Relationship Id="rId405" Type="http://schemas.openxmlformats.org/officeDocument/2006/relationships/image" Target="../media/image1908.png"/><Relationship Id="rId447" Type="http://schemas.openxmlformats.org/officeDocument/2006/relationships/image" Target="../media/image1929.png"/><Relationship Id="rId251" Type="http://schemas.openxmlformats.org/officeDocument/2006/relationships/image" Target="../media/image1833.png"/><Relationship Id="rId489" Type="http://schemas.openxmlformats.org/officeDocument/2006/relationships/image" Target="../media/image1949.png"/><Relationship Id="rId46" Type="http://schemas.openxmlformats.org/officeDocument/2006/relationships/image" Target="../media/image1732.png"/><Relationship Id="rId293" Type="http://schemas.openxmlformats.org/officeDocument/2006/relationships/customXml" Target="../ink/ink3556.xml"/><Relationship Id="rId307" Type="http://schemas.openxmlformats.org/officeDocument/2006/relationships/image" Target="../media/image1859.png"/><Relationship Id="rId349" Type="http://schemas.openxmlformats.org/officeDocument/2006/relationships/image" Target="../media/image1880.png"/><Relationship Id="rId514" Type="http://schemas.openxmlformats.org/officeDocument/2006/relationships/image" Target="../media/image1961.png"/><Relationship Id="rId556" Type="http://schemas.openxmlformats.org/officeDocument/2006/relationships/customXml" Target="../ink/ink3690.xml"/><Relationship Id="rId88" Type="http://schemas.openxmlformats.org/officeDocument/2006/relationships/image" Target="../media/image1753.png"/><Relationship Id="rId111" Type="http://schemas.openxmlformats.org/officeDocument/2006/relationships/customXml" Target="../ink/ink3464.xml"/><Relationship Id="rId153" Type="http://schemas.openxmlformats.org/officeDocument/2006/relationships/customXml" Target="../ink/ink3485.xml"/><Relationship Id="rId195" Type="http://schemas.openxmlformats.org/officeDocument/2006/relationships/image" Target="../media/image1806.png"/><Relationship Id="rId209" Type="http://schemas.openxmlformats.org/officeDocument/2006/relationships/image" Target="../media/image1813.png"/><Relationship Id="rId360" Type="http://schemas.openxmlformats.org/officeDocument/2006/relationships/customXml" Target="../ink/ink3590.xml"/><Relationship Id="rId416" Type="http://schemas.openxmlformats.org/officeDocument/2006/relationships/customXml" Target="../ink/ink3618.xml"/><Relationship Id="rId220" Type="http://schemas.openxmlformats.org/officeDocument/2006/relationships/customXml" Target="../ink/ink3519.xml"/><Relationship Id="rId458" Type="http://schemas.openxmlformats.org/officeDocument/2006/relationships/customXml" Target="../ink/ink3639.xml"/><Relationship Id="rId15" Type="http://schemas.openxmlformats.org/officeDocument/2006/relationships/customXml" Target="../ink/ink3416.xml"/><Relationship Id="rId57" Type="http://schemas.openxmlformats.org/officeDocument/2006/relationships/customXml" Target="../ink/ink3437.xml"/><Relationship Id="rId262" Type="http://schemas.openxmlformats.org/officeDocument/2006/relationships/customXml" Target="../ink/ink3540.xml"/><Relationship Id="rId318" Type="http://schemas.openxmlformats.org/officeDocument/2006/relationships/customXml" Target="../ink/ink3569.xml"/><Relationship Id="rId525" Type="http://schemas.openxmlformats.org/officeDocument/2006/relationships/image" Target="../media/image1966.png"/></Relationships>
</file>

<file path=ppt/slides/_rels/slide38.xml.rels><?xml version="1.0" encoding="UTF-8" standalone="yes"?>
<Relationships xmlns="http://schemas.openxmlformats.org/package/2006/relationships"><Relationship Id="rId117" Type="http://schemas.openxmlformats.org/officeDocument/2006/relationships/image" Target="../media/image2041.png"/><Relationship Id="rId21" Type="http://schemas.openxmlformats.org/officeDocument/2006/relationships/image" Target="../media/image1994.png"/><Relationship Id="rId42" Type="http://schemas.openxmlformats.org/officeDocument/2006/relationships/customXml" Target="../ink/ink3715.xml"/><Relationship Id="rId63" Type="http://schemas.openxmlformats.org/officeDocument/2006/relationships/image" Target="../media/image2015.png"/><Relationship Id="rId84" Type="http://schemas.openxmlformats.org/officeDocument/2006/relationships/customXml" Target="../ink/ink3736.xml"/><Relationship Id="rId138" Type="http://schemas.openxmlformats.org/officeDocument/2006/relationships/customXml" Target="../ink/ink3763.xml"/><Relationship Id="rId159" Type="http://schemas.openxmlformats.org/officeDocument/2006/relationships/image" Target="../media/image2062.png"/><Relationship Id="rId170" Type="http://schemas.openxmlformats.org/officeDocument/2006/relationships/customXml" Target="../ink/ink3779.xml"/><Relationship Id="rId191" Type="http://schemas.openxmlformats.org/officeDocument/2006/relationships/image" Target="../media/image2077.png"/><Relationship Id="rId205" Type="http://schemas.openxmlformats.org/officeDocument/2006/relationships/customXml" Target="../ink/ink3798.xml"/><Relationship Id="rId226" Type="http://schemas.openxmlformats.org/officeDocument/2006/relationships/image" Target="../media/image2094.png"/><Relationship Id="rId247" Type="http://schemas.openxmlformats.org/officeDocument/2006/relationships/customXml" Target="../ink/ink3819.xml"/><Relationship Id="rId107" Type="http://schemas.openxmlformats.org/officeDocument/2006/relationships/image" Target="../media/image2036.png"/><Relationship Id="rId268" Type="http://schemas.openxmlformats.org/officeDocument/2006/relationships/image" Target="../media/image2115.png"/><Relationship Id="rId289" Type="http://schemas.openxmlformats.org/officeDocument/2006/relationships/customXml" Target="../ink/ink3840.xml"/><Relationship Id="rId11" Type="http://schemas.openxmlformats.org/officeDocument/2006/relationships/image" Target="../media/image1990.png"/><Relationship Id="rId32" Type="http://schemas.openxmlformats.org/officeDocument/2006/relationships/customXml" Target="../ink/ink3710.xml"/><Relationship Id="rId53" Type="http://schemas.openxmlformats.org/officeDocument/2006/relationships/image" Target="../media/image2010.png"/><Relationship Id="rId74" Type="http://schemas.openxmlformats.org/officeDocument/2006/relationships/customXml" Target="../ink/ink3731.xml"/><Relationship Id="rId128" Type="http://schemas.openxmlformats.org/officeDocument/2006/relationships/customXml" Target="../ink/ink3758.xml"/><Relationship Id="rId149" Type="http://schemas.openxmlformats.org/officeDocument/2006/relationships/image" Target="../media/image2057.png"/><Relationship Id="rId5" Type="http://schemas.openxmlformats.org/officeDocument/2006/relationships/image" Target="../media/image1987.png"/><Relationship Id="rId95" Type="http://schemas.openxmlformats.org/officeDocument/2006/relationships/image" Target="../media/image2030.png"/><Relationship Id="rId160" Type="http://schemas.openxmlformats.org/officeDocument/2006/relationships/customXml" Target="../ink/ink3774.xml"/><Relationship Id="rId181" Type="http://schemas.openxmlformats.org/officeDocument/2006/relationships/image" Target="../media/image2073.png"/><Relationship Id="rId216" Type="http://schemas.openxmlformats.org/officeDocument/2006/relationships/image" Target="../media/image2089.png"/><Relationship Id="rId237" Type="http://schemas.openxmlformats.org/officeDocument/2006/relationships/customXml" Target="../ink/ink3814.xml"/><Relationship Id="rId258" Type="http://schemas.openxmlformats.org/officeDocument/2006/relationships/image" Target="../media/image2110.png"/><Relationship Id="rId279" Type="http://schemas.openxmlformats.org/officeDocument/2006/relationships/customXml" Target="../ink/ink3835.xml"/><Relationship Id="rId22" Type="http://schemas.openxmlformats.org/officeDocument/2006/relationships/customXml" Target="../ink/ink3705.xml"/><Relationship Id="rId43" Type="http://schemas.openxmlformats.org/officeDocument/2006/relationships/image" Target="../media/image2005.png"/><Relationship Id="rId64" Type="http://schemas.openxmlformats.org/officeDocument/2006/relationships/customXml" Target="../ink/ink3726.xml"/><Relationship Id="rId118" Type="http://schemas.openxmlformats.org/officeDocument/2006/relationships/customXml" Target="../ink/ink3753.xml"/><Relationship Id="rId139" Type="http://schemas.openxmlformats.org/officeDocument/2006/relationships/image" Target="../media/image2052.png"/><Relationship Id="rId85" Type="http://schemas.openxmlformats.org/officeDocument/2006/relationships/image" Target="../media/image2025.png"/><Relationship Id="rId150" Type="http://schemas.openxmlformats.org/officeDocument/2006/relationships/customXml" Target="../ink/ink3769.xml"/><Relationship Id="rId171" Type="http://schemas.openxmlformats.org/officeDocument/2006/relationships/image" Target="../media/image2068.png"/><Relationship Id="rId192" Type="http://schemas.openxmlformats.org/officeDocument/2006/relationships/customXml" Target="../ink/ink3791.xml"/><Relationship Id="rId206" Type="http://schemas.openxmlformats.org/officeDocument/2006/relationships/image" Target="../media/image2084.png"/><Relationship Id="rId227" Type="http://schemas.openxmlformats.org/officeDocument/2006/relationships/customXml" Target="../ink/ink3809.xml"/><Relationship Id="rId248" Type="http://schemas.openxmlformats.org/officeDocument/2006/relationships/image" Target="../media/image2105.png"/><Relationship Id="rId269" Type="http://schemas.openxmlformats.org/officeDocument/2006/relationships/customXml" Target="../ink/ink3830.xml"/><Relationship Id="rId12" Type="http://schemas.openxmlformats.org/officeDocument/2006/relationships/customXml" Target="../ink/ink3700.xml"/><Relationship Id="rId33" Type="http://schemas.openxmlformats.org/officeDocument/2006/relationships/image" Target="../media/image2000.png"/><Relationship Id="rId108" Type="http://schemas.openxmlformats.org/officeDocument/2006/relationships/customXml" Target="../ink/ink3748.xml"/><Relationship Id="rId129" Type="http://schemas.openxmlformats.org/officeDocument/2006/relationships/image" Target="../media/image2047.png"/><Relationship Id="rId280" Type="http://schemas.openxmlformats.org/officeDocument/2006/relationships/image" Target="../media/image2121.png"/><Relationship Id="rId54" Type="http://schemas.openxmlformats.org/officeDocument/2006/relationships/customXml" Target="../ink/ink3721.xml"/><Relationship Id="rId75" Type="http://schemas.openxmlformats.org/officeDocument/2006/relationships/image" Target="../media/image2020.png"/><Relationship Id="rId96" Type="http://schemas.openxmlformats.org/officeDocument/2006/relationships/customXml" Target="../ink/ink3742.xml"/><Relationship Id="rId140" Type="http://schemas.openxmlformats.org/officeDocument/2006/relationships/customXml" Target="../ink/ink3764.xml"/><Relationship Id="rId161" Type="http://schemas.openxmlformats.org/officeDocument/2006/relationships/image" Target="../media/image2063.png"/><Relationship Id="rId182" Type="http://schemas.openxmlformats.org/officeDocument/2006/relationships/customXml" Target="../ink/ink3785.xml"/><Relationship Id="rId217" Type="http://schemas.openxmlformats.org/officeDocument/2006/relationships/customXml" Target="../ink/ink3804.xml"/><Relationship Id="rId6" Type="http://schemas.openxmlformats.org/officeDocument/2006/relationships/customXml" Target="../ink/ink3697.xml"/><Relationship Id="rId238" Type="http://schemas.openxmlformats.org/officeDocument/2006/relationships/image" Target="../media/image2100.png"/><Relationship Id="rId259" Type="http://schemas.openxmlformats.org/officeDocument/2006/relationships/customXml" Target="../ink/ink3825.xml"/><Relationship Id="rId23" Type="http://schemas.openxmlformats.org/officeDocument/2006/relationships/image" Target="../media/image1995.png"/><Relationship Id="rId119" Type="http://schemas.openxmlformats.org/officeDocument/2006/relationships/image" Target="../media/image2042.png"/><Relationship Id="rId270" Type="http://schemas.openxmlformats.org/officeDocument/2006/relationships/image" Target="../media/image2116.png"/><Relationship Id="rId44" Type="http://schemas.openxmlformats.org/officeDocument/2006/relationships/customXml" Target="../ink/ink3716.xml"/><Relationship Id="rId65" Type="http://schemas.openxmlformats.org/officeDocument/2006/relationships/image" Target="../media/image4930.png"/><Relationship Id="rId86" Type="http://schemas.openxmlformats.org/officeDocument/2006/relationships/customXml" Target="../ink/ink3737.xml"/><Relationship Id="rId130" Type="http://schemas.openxmlformats.org/officeDocument/2006/relationships/customXml" Target="../ink/ink3759.xml"/><Relationship Id="rId151" Type="http://schemas.openxmlformats.org/officeDocument/2006/relationships/image" Target="../media/image2058.png"/><Relationship Id="rId172" Type="http://schemas.openxmlformats.org/officeDocument/2006/relationships/customXml" Target="../ink/ink3780.xml"/><Relationship Id="rId193" Type="http://schemas.openxmlformats.org/officeDocument/2006/relationships/customXml" Target="../ink/ink3792.xml"/><Relationship Id="rId207" Type="http://schemas.openxmlformats.org/officeDocument/2006/relationships/customXml" Target="../ink/ink3799.xml"/><Relationship Id="rId228" Type="http://schemas.openxmlformats.org/officeDocument/2006/relationships/image" Target="../media/image2095.png"/><Relationship Id="rId249" Type="http://schemas.openxmlformats.org/officeDocument/2006/relationships/customXml" Target="../ink/ink3820.xml"/><Relationship Id="rId13" Type="http://schemas.openxmlformats.org/officeDocument/2006/relationships/image" Target="../media/image1991.png"/><Relationship Id="rId109" Type="http://schemas.openxmlformats.org/officeDocument/2006/relationships/image" Target="../media/image2037.png"/><Relationship Id="rId260" Type="http://schemas.openxmlformats.org/officeDocument/2006/relationships/image" Target="../media/image2111.png"/><Relationship Id="rId281" Type="http://schemas.openxmlformats.org/officeDocument/2006/relationships/customXml" Target="../ink/ink3836.xml"/><Relationship Id="rId34" Type="http://schemas.openxmlformats.org/officeDocument/2006/relationships/customXml" Target="../ink/ink3711.xml"/><Relationship Id="rId50" Type="http://schemas.openxmlformats.org/officeDocument/2006/relationships/customXml" Target="../ink/ink3719.xml"/><Relationship Id="rId55" Type="http://schemas.openxmlformats.org/officeDocument/2006/relationships/image" Target="../media/image2011.png"/><Relationship Id="rId76" Type="http://schemas.openxmlformats.org/officeDocument/2006/relationships/customXml" Target="../ink/ink3732.xml"/><Relationship Id="rId97" Type="http://schemas.openxmlformats.org/officeDocument/2006/relationships/image" Target="../media/image2031.png"/><Relationship Id="rId104" Type="http://schemas.openxmlformats.org/officeDocument/2006/relationships/customXml" Target="../ink/ink3746.xml"/><Relationship Id="rId120" Type="http://schemas.openxmlformats.org/officeDocument/2006/relationships/customXml" Target="../ink/ink3754.xml"/><Relationship Id="rId125" Type="http://schemas.openxmlformats.org/officeDocument/2006/relationships/image" Target="../media/image2045.png"/><Relationship Id="rId141" Type="http://schemas.openxmlformats.org/officeDocument/2006/relationships/image" Target="../media/image2053.png"/><Relationship Id="rId146" Type="http://schemas.openxmlformats.org/officeDocument/2006/relationships/customXml" Target="../ink/ink3767.xml"/><Relationship Id="rId167" Type="http://schemas.openxmlformats.org/officeDocument/2006/relationships/image" Target="../media/image2066.png"/><Relationship Id="rId188" Type="http://schemas.openxmlformats.org/officeDocument/2006/relationships/image" Target="../media/image2076.png"/><Relationship Id="rId7" Type="http://schemas.openxmlformats.org/officeDocument/2006/relationships/image" Target="../media/image1988.png"/><Relationship Id="rId71" Type="http://schemas.openxmlformats.org/officeDocument/2006/relationships/image" Target="../media/image2018.png"/><Relationship Id="rId92" Type="http://schemas.openxmlformats.org/officeDocument/2006/relationships/customXml" Target="../ink/ink3740.xml"/><Relationship Id="rId162" Type="http://schemas.openxmlformats.org/officeDocument/2006/relationships/customXml" Target="../ink/ink3775.xml"/><Relationship Id="rId183" Type="http://schemas.openxmlformats.org/officeDocument/2006/relationships/customXml" Target="../ink/ink3786.xml"/><Relationship Id="rId213" Type="http://schemas.openxmlformats.org/officeDocument/2006/relationships/customXml" Target="../ink/ink3802.xml"/><Relationship Id="rId218" Type="http://schemas.openxmlformats.org/officeDocument/2006/relationships/image" Target="../media/image2090.png"/><Relationship Id="rId234" Type="http://schemas.openxmlformats.org/officeDocument/2006/relationships/image" Target="../media/image2098.png"/><Relationship Id="rId239" Type="http://schemas.openxmlformats.org/officeDocument/2006/relationships/customXml" Target="../ink/ink3815.xml"/><Relationship Id="rId2" Type="http://schemas.openxmlformats.org/officeDocument/2006/relationships/customXml" Target="../ink/ink3695.xml"/><Relationship Id="rId29" Type="http://schemas.openxmlformats.org/officeDocument/2006/relationships/image" Target="../media/image1998.png"/><Relationship Id="rId250" Type="http://schemas.openxmlformats.org/officeDocument/2006/relationships/image" Target="../media/image2106.png"/><Relationship Id="rId255" Type="http://schemas.openxmlformats.org/officeDocument/2006/relationships/customXml" Target="../ink/ink3823.xml"/><Relationship Id="rId271" Type="http://schemas.openxmlformats.org/officeDocument/2006/relationships/customXml" Target="../ink/ink3831.xml"/><Relationship Id="rId276" Type="http://schemas.openxmlformats.org/officeDocument/2006/relationships/image" Target="../media/image2119.png"/><Relationship Id="rId24" Type="http://schemas.openxmlformats.org/officeDocument/2006/relationships/customXml" Target="../ink/ink3706.xml"/><Relationship Id="rId40" Type="http://schemas.openxmlformats.org/officeDocument/2006/relationships/customXml" Target="../ink/ink3714.xml"/><Relationship Id="rId45" Type="http://schemas.openxmlformats.org/officeDocument/2006/relationships/image" Target="../media/image2006.png"/><Relationship Id="rId66" Type="http://schemas.openxmlformats.org/officeDocument/2006/relationships/customXml" Target="../ink/ink3727.xml"/><Relationship Id="rId87" Type="http://schemas.openxmlformats.org/officeDocument/2006/relationships/image" Target="../media/image2026.png"/><Relationship Id="rId110" Type="http://schemas.openxmlformats.org/officeDocument/2006/relationships/customXml" Target="../ink/ink3749.xml"/><Relationship Id="rId115" Type="http://schemas.openxmlformats.org/officeDocument/2006/relationships/image" Target="../media/image2040.png"/><Relationship Id="rId131" Type="http://schemas.openxmlformats.org/officeDocument/2006/relationships/image" Target="../media/image2048.png"/><Relationship Id="rId136" Type="http://schemas.openxmlformats.org/officeDocument/2006/relationships/customXml" Target="../ink/ink3762.xml"/><Relationship Id="rId157" Type="http://schemas.openxmlformats.org/officeDocument/2006/relationships/image" Target="../media/image2061.png"/><Relationship Id="rId178" Type="http://schemas.openxmlformats.org/officeDocument/2006/relationships/customXml" Target="../ink/ink3783.xml"/><Relationship Id="rId61" Type="http://schemas.openxmlformats.org/officeDocument/2006/relationships/image" Target="../media/image2014.png"/><Relationship Id="rId82" Type="http://schemas.openxmlformats.org/officeDocument/2006/relationships/customXml" Target="../ink/ink3735.xml"/><Relationship Id="rId152" Type="http://schemas.openxmlformats.org/officeDocument/2006/relationships/customXml" Target="../ink/ink3770.xml"/><Relationship Id="rId173" Type="http://schemas.openxmlformats.org/officeDocument/2006/relationships/image" Target="../media/image2069.png"/><Relationship Id="rId194" Type="http://schemas.openxmlformats.org/officeDocument/2006/relationships/image" Target="../media/image2078.png"/><Relationship Id="rId199" Type="http://schemas.openxmlformats.org/officeDocument/2006/relationships/customXml" Target="../ink/ink3795.xml"/><Relationship Id="rId203" Type="http://schemas.openxmlformats.org/officeDocument/2006/relationships/customXml" Target="../ink/ink3797.xml"/><Relationship Id="rId208" Type="http://schemas.openxmlformats.org/officeDocument/2006/relationships/image" Target="../media/image2085.png"/><Relationship Id="rId229" Type="http://schemas.openxmlformats.org/officeDocument/2006/relationships/customXml" Target="../ink/ink3810.xml"/><Relationship Id="rId19" Type="http://schemas.openxmlformats.org/officeDocument/2006/relationships/image" Target="../media/image1993.png"/><Relationship Id="rId224" Type="http://schemas.openxmlformats.org/officeDocument/2006/relationships/image" Target="../media/image2093.png"/><Relationship Id="rId240" Type="http://schemas.openxmlformats.org/officeDocument/2006/relationships/image" Target="../media/image2101.png"/><Relationship Id="rId245" Type="http://schemas.openxmlformats.org/officeDocument/2006/relationships/customXml" Target="../ink/ink3818.xml"/><Relationship Id="rId261" Type="http://schemas.openxmlformats.org/officeDocument/2006/relationships/customXml" Target="../ink/ink3826.xml"/><Relationship Id="rId266" Type="http://schemas.openxmlformats.org/officeDocument/2006/relationships/image" Target="../media/image2114.png"/><Relationship Id="rId287" Type="http://schemas.openxmlformats.org/officeDocument/2006/relationships/customXml" Target="../ink/ink3839.xml"/><Relationship Id="rId14" Type="http://schemas.openxmlformats.org/officeDocument/2006/relationships/customXml" Target="../ink/ink3701.xml"/><Relationship Id="rId30" Type="http://schemas.openxmlformats.org/officeDocument/2006/relationships/customXml" Target="../ink/ink3709.xml"/><Relationship Id="rId35" Type="http://schemas.openxmlformats.org/officeDocument/2006/relationships/image" Target="../media/image2001.png"/><Relationship Id="rId56" Type="http://schemas.openxmlformats.org/officeDocument/2006/relationships/customXml" Target="../ink/ink3722.xml"/><Relationship Id="rId77" Type="http://schemas.openxmlformats.org/officeDocument/2006/relationships/image" Target="../media/image2021.png"/><Relationship Id="rId100" Type="http://schemas.openxmlformats.org/officeDocument/2006/relationships/customXml" Target="../ink/ink3744.xml"/><Relationship Id="rId105" Type="http://schemas.openxmlformats.org/officeDocument/2006/relationships/image" Target="../media/image2035.png"/><Relationship Id="rId126" Type="http://schemas.openxmlformats.org/officeDocument/2006/relationships/customXml" Target="../ink/ink3757.xml"/><Relationship Id="rId147" Type="http://schemas.openxmlformats.org/officeDocument/2006/relationships/image" Target="../media/image2056.png"/><Relationship Id="rId168" Type="http://schemas.openxmlformats.org/officeDocument/2006/relationships/customXml" Target="../ink/ink3778.xml"/><Relationship Id="rId282" Type="http://schemas.openxmlformats.org/officeDocument/2006/relationships/image" Target="../media/image2122.png"/><Relationship Id="rId8" Type="http://schemas.openxmlformats.org/officeDocument/2006/relationships/customXml" Target="../ink/ink3698.xml"/><Relationship Id="rId51" Type="http://schemas.openxmlformats.org/officeDocument/2006/relationships/image" Target="../media/image2009.png"/><Relationship Id="rId72" Type="http://schemas.openxmlformats.org/officeDocument/2006/relationships/customXml" Target="../ink/ink3730.xml"/><Relationship Id="rId93" Type="http://schemas.openxmlformats.org/officeDocument/2006/relationships/image" Target="../media/image2029.png"/><Relationship Id="rId98" Type="http://schemas.openxmlformats.org/officeDocument/2006/relationships/customXml" Target="../ink/ink3743.xml"/><Relationship Id="rId121" Type="http://schemas.openxmlformats.org/officeDocument/2006/relationships/image" Target="../media/image2043.png"/><Relationship Id="rId142" Type="http://schemas.openxmlformats.org/officeDocument/2006/relationships/customXml" Target="../ink/ink3765.xml"/><Relationship Id="rId163" Type="http://schemas.openxmlformats.org/officeDocument/2006/relationships/image" Target="../media/image2064.png"/><Relationship Id="rId184" Type="http://schemas.openxmlformats.org/officeDocument/2006/relationships/image" Target="../media/image2074.png"/><Relationship Id="rId189" Type="http://schemas.openxmlformats.org/officeDocument/2006/relationships/customXml" Target="../ink/ink3789.xml"/><Relationship Id="rId219" Type="http://schemas.openxmlformats.org/officeDocument/2006/relationships/customXml" Target="../ink/ink3805.xml"/><Relationship Id="rId3" Type="http://schemas.openxmlformats.org/officeDocument/2006/relationships/image" Target="../media/image1986.png"/><Relationship Id="rId214" Type="http://schemas.openxmlformats.org/officeDocument/2006/relationships/image" Target="../media/image2088.png"/><Relationship Id="rId230" Type="http://schemas.openxmlformats.org/officeDocument/2006/relationships/image" Target="../media/image2096.png"/><Relationship Id="rId235" Type="http://schemas.openxmlformats.org/officeDocument/2006/relationships/customXml" Target="../ink/ink3813.xml"/><Relationship Id="rId251" Type="http://schemas.openxmlformats.org/officeDocument/2006/relationships/customXml" Target="../ink/ink3821.xml"/><Relationship Id="rId256" Type="http://schemas.openxmlformats.org/officeDocument/2006/relationships/image" Target="../media/image2109.png"/><Relationship Id="rId277" Type="http://schemas.openxmlformats.org/officeDocument/2006/relationships/customXml" Target="../ink/ink3834.xml"/><Relationship Id="rId25" Type="http://schemas.openxmlformats.org/officeDocument/2006/relationships/image" Target="../media/image1996.png"/><Relationship Id="rId46" Type="http://schemas.openxmlformats.org/officeDocument/2006/relationships/customXml" Target="../ink/ink3717.xml"/><Relationship Id="rId67" Type="http://schemas.openxmlformats.org/officeDocument/2006/relationships/image" Target="../media/image2016.png"/><Relationship Id="rId116" Type="http://schemas.openxmlformats.org/officeDocument/2006/relationships/customXml" Target="../ink/ink3752.xml"/><Relationship Id="rId137" Type="http://schemas.openxmlformats.org/officeDocument/2006/relationships/image" Target="../media/image2051.png"/><Relationship Id="rId158" Type="http://schemas.openxmlformats.org/officeDocument/2006/relationships/customXml" Target="../ink/ink3773.xml"/><Relationship Id="rId272" Type="http://schemas.openxmlformats.org/officeDocument/2006/relationships/image" Target="../media/image2117.png"/><Relationship Id="rId20" Type="http://schemas.openxmlformats.org/officeDocument/2006/relationships/customXml" Target="../ink/ink3704.xml"/><Relationship Id="rId41" Type="http://schemas.openxmlformats.org/officeDocument/2006/relationships/image" Target="../media/image2004.png"/><Relationship Id="rId62" Type="http://schemas.openxmlformats.org/officeDocument/2006/relationships/customXml" Target="../ink/ink3725.xml"/><Relationship Id="rId83" Type="http://schemas.openxmlformats.org/officeDocument/2006/relationships/image" Target="../media/image2024.png"/><Relationship Id="rId88" Type="http://schemas.openxmlformats.org/officeDocument/2006/relationships/customXml" Target="../ink/ink3738.xml"/><Relationship Id="rId111" Type="http://schemas.openxmlformats.org/officeDocument/2006/relationships/image" Target="../media/image2038.png"/><Relationship Id="rId132" Type="http://schemas.openxmlformats.org/officeDocument/2006/relationships/customXml" Target="../ink/ink3760.xml"/><Relationship Id="rId153" Type="http://schemas.openxmlformats.org/officeDocument/2006/relationships/image" Target="../media/image2059.png"/><Relationship Id="rId174" Type="http://schemas.openxmlformats.org/officeDocument/2006/relationships/customXml" Target="../ink/ink3781.xml"/><Relationship Id="rId179" Type="http://schemas.openxmlformats.org/officeDocument/2006/relationships/image" Target="../media/image2072.png"/><Relationship Id="rId195" Type="http://schemas.openxmlformats.org/officeDocument/2006/relationships/customXml" Target="../ink/ink3793.xml"/><Relationship Id="rId209" Type="http://schemas.openxmlformats.org/officeDocument/2006/relationships/customXml" Target="../ink/ink3800.xml"/><Relationship Id="rId190" Type="http://schemas.openxmlformats.org/officeDocument/2006/relationships/customXml" Target="../ink/ink3790.xml"/><Relationship Id="rId204" Type="http://schemas.openxmlformats.org/officeDocument/2006/relationships/image" Target="../media/image2083.png"/><Relationship Id="rId220" Type="http://schemas.openxmlformats.org/officeDocument/2006/relationships/image" Target="../media/image2091.png"/><Relationship Id="rId225" Type="http://schemas.openxmlformats.org/officeDocument/2006/relationships/customXml" Target="../ink/ink3808.xml"/><Relationship Id="rId241" Type="http://schemas.openxmlformats.org/officeDocument/2006/relationships/customXml" Target="../ink/ink3816.xml"/><Relationship Id="rId246" Type="http://schemas.openxmlformats.org/officeDocument/2006/relationships/image" Target="../media/image2104.png"/><Relationship Id="rId267" Type="http://schemas.openxmlformats.org/officeDocument/2006/relationships/customXml" Target="../ink/ink3829.xml"/><Relationship Id="rId288" Type="http://schemas.openxmlformats.org/officeDocument/2006/relationships/image" Target="../media/image2125.png"/><Relationship Id="rId15" Type="http://schemas.openxmlformats.org/officeDocument/2006/relationships/image" Target="../media/image1992.png"/><Relationship Id="rId36" Type="http://schemas.openxmlformats.org/officeDocument/2006/relationships/customXml" Target="../ink/ink3712.xml"/><Relationship Id="rId57" Type="http://schemas.openxmlformats.org/officeDocument/2006/relationships/image" Target="../media/image2012.png"/><Relationship Id="rId106" Type="http://schemas.openxmlformats.org/officeDocument/2006/relationships/customXml" Target="../ink/ink3747.xml"/><Relationship Id="rId127" Type="http://schemas.openxmlformats.org/officeDocument/2006/relationships/image" Target="../media/image2046.png"/><Relationship Id="rId262" Type="http://schemas.openxmlformats.org/officeDocument/2006/relationships/image" Target="../media/image2112.png"/><Relationship Id="rId283" Type="http://schemas.openxmlformats.org/officeDocument/2006/relationships/customXml" Target="../ink/ink3837.xml"/><Relationship Id="rId10" Type="http://schemas.openxmlformats.org/officeDocument/2006/relationships/customXml" Target="../ink/ink3699.xml"/><Relationship Id="rId31" Type="http://schemas.openxmlformats.org/officeDocument/2006/relationships/image" Target="../media/image1999.png"/><Relationship Id="rId52" Type="http://schemas.openxmlformats.org/officeDocument/2006/relationships/customXml" Target="../ink/ink3720.xml"/><Relationship Id="rId73" Type="http://schemas.openxmlformats.org/officeDocument/2006/relationships/image" Target="../media/image2019.png"/><Relationship Id="rId78" Type="http://schemas.openxmlformats.org/officeDocument/2006/relationships/customXml" Target="../ink/ink3733.xml"/><Relationship Id="rId94" Type="http://schemas.openxmlformats.org/officeDocument/2006/relationships/customXml" Target="../ink/ink3741.xml"/><Relationship Id="rId99" Type="http://schemas.openxmlformats.org/officeDocument/2006/relationships/image" Target="../media/image2032.png"/><Relationship Id="rId101" Type="http://schemas.openxmlformats.org/officeDocument/2006/relationships/image" Target="../media/image2033.png"/><Relationship Id="rId122" Type="http://schemas.openxmlformats.org/officeDocument/2006/relationships/customXml" Target="../ink/ink3755.xml"/><Relationship Id="rId143" Type="http://schemas.openxmlformats.org/officeDocument/2006/relationships/image" Target="../media/image2054.png"/><Relationship Id="rId148" Type="http://schemas.openxmlformats.org/officeDocument/2006/relationships/customXml" Target="../ink/ink3768.xml"/><Relationship Id="rId164" Type="http://schemas.openxmlformats.org/officeDocument/2006/relationships/customXml" Target="../ink/ink3776.xml"/><Relationship Id="rId169" Type="http://schemas.openxmlformats.org/officeDocument/2006/relationships/image" Target="../media/image2067.png"/><Relationship Id="rId185" Type="http://schemas.openxmlformats.org/officeDocument/2006/relationships/customXml" Target="../ink/ink3787.xml"/><Relationship Id="rId4" Type="http://schemas.openxmlformats.org/officeDocument/2006/relationships/customXml" Target="../ink/ink3696.xml"/><Relationship Id="rId9" Type="http://schemas.openxmlformats.org/officeDocument/2006/relationships/image" Target="../media/image1989.png"/><Relationship Id="rId180" Type="http://schemas.openxmlformats.org/officeDocument/2006/relationships/customXml" Target="../ink/ink3784.xml"/><Relationship Id="rId210" Type="http://schemas.openxmlformats.org/officeDocument/2006/relationships/image" Target="../media/image2086.png"/><Relationship Id="rId215" Type="http://schemas.openxmlformats.org/officeDocument/2006/relationships/customXml" Target="../ink/ink3803.xml"/><Relationship Id="rId236" Type="http://schemas.openxmlformats.org/officeDocument/2006/relationships/image" Target="../media/image2099.png"/><Relationship Id="rId257" Type="http://schemas.openxmlformats.org/officeDocument/2006/relationships/customXml" Target="../ink/ink3824.xml"/><Relationship Id="rId278" Type="http://schemas.openxmlformats.org/officeDocument/2006/relationships/image" Target="../media/image2120.png"/><Relationship Id="rId26" Type="http://schemas.openxmlformats.org/officeDocument/2006/relationships/customXml" Target="../ink/ink3707.xml"/><Relationship Id="rId231" Type="http://schemas.openxmlformats.org/officeDocument/2006/relationships/customXml" Target="../ink/ink3811.xml"/><Relationship Id="rId252" Type="http://schemas.openxmlformats.org/officeDocument/2006/relationships/image" Target="../media/image2107.png"/><Relationship Id="rId273" Type="http://schemas.openxmlformats.org/officeDocument/2006/relationships/customXml" Target="../ink/ink3832.xml"/><Relationship Id="rId47" Type="http://schemas.openxmlformats.org/officeDocument/2006/relationships/image" Target="../media/image2007.png"/><Relationship Id="rId68" Type="http://schemas.openxmlformats.org/officeDocument/2006/relationships/customXml" Target="../ink/ink3728.xml"/><Relationship Id="rId89" Type="http://schemas.openxmlformats.org/officeDocument/2006/relationships/image" Target="../media/image2027.png"/><Relationship Id="rId112" Type="http://schemas.openxmlformats.org/officeDocument/2006/relationships/customXml" Target="../ink/ink3750.xml"/><Relationship Id="rId133" Type="http://schemas.openxmlformats.org/officeDocument/2006/relationships/image" Target="../media/image2049.png"/><Relationship Id="rId154" Type="http://schemas.openxmlformats.org/officeDocument/2006/relationships/customXml" Target="../ink/ink3771.xml"/><Relationship Id="rId175" Type="http://schemas.openxmlformats.org/officeDocument/2006/relationships/image" Target="../media/image2070.png"/><Relationship Id="rId196" Type="http://schemas.openxmlformats.org/officeDocument/2006/relationships/image" Target="../media/image2079.png"/><Relationship Id="rId200" Type="http://schemas.openxmlformats.org/officeDocument/2006/relationships/image" Target="../media/image2081.png"/><Relationship Id="rId16" Type="http://schemas.openxmlformats.org/officeDocument/2006/relationships/customXml" Target="../ink/ink3702.xml"/><Relationship Id="rId221" Type="http://schemas.openxmlformats.org/officeDocument/2006/relationships/customXml" Target="../ink/ink3806.xml"/><Relationship Id="rId242" Type="http://schemas.openxmlformats.org/officeDocument/2006/relationships/image" Target="../media/image2102.png"/><Relationship Id="rId263" Type="http://schemas.openxmlformats.org/officeDocument/2006/relationships/customXml" Target="../ink/ink3827.xml"/><Relationship Id="rId284" Type="http://schemas.openxmlformats.org/officeDocument/2006/relationships/image" Target="../media/image2123.png"/><Relationship Id="rId37" Type="http://schemas.openxmlformats.org/officeDocument/2006/relationships/image" Target="../media/image2002.png"/><Relationship Id="rId58" Type="http://schemas.openxmlformats.org/officeDocument/2006/relationships/customXml" Target="../ink/ink3723.xml"/><Relationship Id="rId79" Type="http://schemas.openxmlformats.org/officeDocument/2006/relationships/image" Target="../media/image2022.png"/><Relationship Id="rId102" Type="http://schemas.openxmlformats.org/officeDocument/2006/relationships/customXml" Target="../ink/ink3745.xml"/><Relationship Id="rId123" Type="http://schemas.openxmlformats.org/officeDocument/2006/relationships/image" Target="../media/image2044.png"/><Relationship Id="rId144" Type="http://schemas.openxmlformats.org/officeDocument/2006/relationships/customXml" Target="../ink/ink3766.xml"/><Relationship Id="rId90" Type="http://schemas.openxmlformats.org/officeDocument/2006/relationships/customXml" Target="../ink/ink3739.xml"/><Relationship Id="rId165" Type="http://schemas.openxmlformats.org/officeDocument/2006/relationships/image" Target="../media/image2065.png"/><Relationship Id="rId186" Type="http://schemas.openxmlformats.org/officeDocument/2006/relationships/image" Target="../media/image2075.png"/><Relationship Id="rId211" Type="http://schemas.openxmlformats.org/officeDocument/2006/relationships/customXml" Target="../ink/ink3801.xml"/><Relationship Id="rId232" Type="http://schemas.openxmlformats.org/officeDocument/2006/relationships/image" Target="../media/image2097.png"/><Relationship Id="rId253" Type="http://schemas.openxmlformats.org/officeDocument/2006/relationships/customXml" Target="../ink/ink3822.xml"/><Relationship Id="rId274" Type="http://schemas.openxmlformats.org/officeDocument/2006/relationships/image" Target="../media/image2118.png"/><Relationship Id="rId27" Type="http://schemas.openxmlformats.org/officeDocument/2006/relationships/image" Target="../media/image1997.png"/><Relationship Id="rId48" Type="http://schemas.openxmlformats.org/officeDocument/2006/relationships/customXml" Target="../ink/ink3718.xml"/><Relationship Id="rId69" Type="http://schemas.openxmlformats.org/officeDocument/2006/relationships/image" Target="../media/image2017.png"/><Relationship Id="rId113" Type="http://schemas.openxmlformats.org/officeDocument/2006/relationships/image" Target="../media/image2039.png"/><Relationship Id="rId134" Type="http://schemas.openxmlformats.org/officeDocument/2006/relationships/customXml" Target="../ink/ink3761.xml"/><Relationship Id="rId80" Type="http://schemas.openxmlformats.org/officeDocument/2006/relationships/customXml" Target="../ink/ink3734.xml"/><Relationship Id="rId155" Type="http://schemas.openxmlformats.org/officeDocument/2006/relationships/image" Target="../media/image2060.png"/><Relationship Id="rId176" Type="http://schemas.openxmlformats.org/officeDocument/2006/relationships/customXml" Target="../ink/ink3782.xml"/><Relationship Id="rId197" Type="http://schemas.openxmlformats.org/officeDocument/2006/relationships/customXml" Target="../ink/ink3794.xml"/><Relationship Id="rId201" Type="http://schemas.openxmlformats.org/officeDocument/2006/relationships/customXml" Target="../ink/ink3796.xml"/><Relationship Id="rId222" Type="http://schemas.openxmlformats.org/officeDocument/2006/relationships/image" Target="../media/image2092.png"/><Relationship Id="rId243" Type="http://schemas.openxmlformats.org/officeDocument/2006/relationships/customXml" Target="../ink/ink3817.xml"/><Relationship Id="rId264" Type="http://schemas.openxmlformats.org/officeDocument/2006/relationships/image" Target="../media/image2113.png"/><Relationship Id="rId285" Type="http://schemas.openxmlformats.org/officeDocument/2006/relationships/customXml" Target="../ink/ink3838.xml"/><Relationship Id="rId17" Type="http://schemas.openxmlformats.org/officeDocument/2006/relationships/image" Target="../media/image11430.png"/><Relationship Id="rId38" Type="http://schemas.openxmlformats.org/officeDocument/2006/relationships/customXml" Target="../ink/ink3713.xml"/><Relationship Id="rId59" Type="http://schemas.openxmlformats.org/officeDocument/2006/relationships/image" Target="../media/image2013.png"/><Relationship Id="rId103" Type="http://schemas.openxmlformats.org/officeDocument/2006/relationships/image" Target="../media/image2034.png"/><Relationship Id="rId124" Type="http://schemas.openxmlformats.org/officeDocument/2006/relationships/customXml" Target="../ink/ink3756.xml"/><Relationship Id="rId70" Type="http://schemas.openxmlformats.org/officeDocument/2006/relationships/customXml" Target="../ink/ink3729.xml"/><Relationship Id="rId91" Type="http://schemas.openxmlformats.org/officeDocument/2006/relationships/image" Target="../media/image2028.png"/><Relationship Id="rId145" Type="http://schemas.openxmlformats.org/officeDocument/2006/relationships/image" Target="../media/image2055.png"/><Relationship Id="rId166" Type="http://schemas.openxmlformats.org/officeDocument/2006/relationships/customXml" Target="../ink/ink3777.xml"/><Relationship Id="rId187" Type="http://schemas.openxmlformats.org/officeDocument/2006/relationships/customXml" Target="../ink/ink3788.xml"/><Relationship Id="rId1" Type="http://schemas.openxmlformats.org/officeDocument/2006/relationships/slideLayout" Target="../slideLayouts/slideLayout7.xml"/><Relationship Id="rId212" Type="http://schemas.openxmlformats.org/officeDocument/2006/relationships/image" Target="../media/image2087.png"/><Relationship Id="rId233" Type="http://schemas.openxmlformats.org/officeDocument/2006/relationships/customXml" Target="../ink/ink3812.xml"/><Relationship Id="rId254" Type="http://schemas.openxmlformats.org/officeDocument/2006/relationships/image" Target="../media/image2108.png"/><Relationship Id="rId28" Type="http://schemas.openxmlformats.org/officeDocument/2006/relationships/customXml" Target="../ink/ink3708.xml"/><Relationship Id="rId49" Type="http://schemas.openxmlformats.org/officeDocument/2006/relationships/image" Target="../media/image2008.png"/><Relationship Id="rId114" Type="http://schemas.openxmlformats.org/officeDocument/2006/relationships/customXml" Target="../ink/ink3751.xml"/><Relationship Id="rId275" Type="http://schemas.openxmlformats.org/officeDocument/2006/relationships/customXml" Target="../ink/ink3833.xml"/><Relationship Id="rId60" Type="http://schemas.openxmlformats.org/officeDocument/2006/relationships/customXml" Target="../ink/ink3724.xml"/><Relationship Id="rId81" Type="http://schemas.openxmlformats.org/officeDocument/2006/relationships/image" Target="../media/image2023.png"/><Relationship Id="rId135" Type="http://schemas.openxmlformats.org/officeDocument/2006/relationships/image" Target="../media/image2050.png"/><Relationship Id="rId156" Type="http://schemas.openxmlformats.org/officeDocument/2006/relationships/customXml" Target="../ink/ink3772.xml"/><Relationship Id="rId177" Type="http://schemas.openxmlformats.org/officeDocument/2006/relationships/image" Target="../media/image2071.png"/><Relationship Id="rId198" Type="http://schemas.openxmlformats.org/officeDocument/2006/relationships/image" Target="../media/image2080.png"/><Relationship Id="rId202" Type="http://schemas.openxmlformats.org/officeDocument/2006/relationships/image" Target="../media/image2082.png"/><Relationship Id="rId223" Type="http://schemas.openxmlformats.org/officeDocument/2006/relationships/customXml" Target="../ink/ink3807.xml"/><Relationship Id="rId244" Type="http://schemas.openxmlformats.org/officeDocument/2006/relationships/image" Target="../media/image2103.png"/><Relationship Id="rId18" Type="http://schemas.openxmlformats.org/officeDocument/2006/relationships/customXml" Target="../ink/ink3703.xml"/><Relationship Id="rId39" Type="http://schemas.openxmlformats.org/officeDocument/2006/relationships/image" Target="../media/image2003.png"/><Relationship Id="rId265" Type="http://schemas.openxmlformats.org/officeDocument/2006/relationships/customXml" Target="../ink/ink3828.xml"/><Relationship Id="rId286" Type="http://schemas.openxmlformats.org/officeDocument/2006/relationships/image" Target="../media/image2124.png"/></Relationships>
</file>

<file path=ppt/slides/_rels/slide39.xml.rels><?xml version="1.0" encoding="UTF-8" standalone="yes"?>
<Relationships xmlns="http://schemas.openxmlformats.org/package/2006/relationships"><Relationship Id="rId117" Type="http://schemas.openxmlformats.org/officeDocument/2006/relationships/image" Target="../media/image2182.png"/><Relationship Id="rId21" Type="http://schemas.openxmlformats.org/officeDocument/2006/relationships/image" Target="../media/image2135.png"/><Relationship Id="rId42" Type="http://schemas.openxmlformats.org/officeDocument/2006/relationships/customXml" Target="../ink/ink3861.xml"/><Relationship Id="rId63" Type="http://schemas.openxmlformats.org/officeDocument/2006/relationships/image" Target="../media/image2156.png"/><Relationship Id="rId84" Type="http://schemas.openxmlformats.org/officeDocument/2006/relationships/customXml" Target="../ink/ink3882.xml"/><Relationship Id="rId138" Type="http://schemas.openxmlformats.org/officeDocument/2006/relationships/customXml" Target="../ink/ink3909.xml"/><Relationship Id="rId159" Type="http://schemas.openxmlformats.org/officeDocument/2006/relationships/image" Target="../media/image2203.png"/><Relationship Id="rId170" Type="http://schemas.openxmlformats.org/officeDocument/2006/relationships/customXml" Target="../ink/ink3925.xml"/><Relationship Id="rId191" Type="http://schemas.openxmlformats.org/officeDocument/2006/relationships/image" Target="../media/image2219.png"/><Relationship Id="rId205" Type="http://schemas.openxmlformats.org/officeDocument/2006/relationships/image" Target="../media/image2226.png"/><Relationship Id="rId226" Type="http://schemas.openxmlformats.org/officeDocument/2006/relationships/customXml" Target="../ink/ink3953.xml"/><Relationship Id="rId247" Type="http://schemas.openxmlformats.org/officeDocument/2006/relationships/image" Target="../media/image2247.png"/><Relationship Id="rId107" Type="http://schemas.openxmlformats.org/officeDocument/2006/relationships/image" Target="../media/image2177.png"/><Relationship Id="rId268" Type="http://schemas.openxmlformats.org/officeDocument/2006/relationships/customXml" Target="../ink/ink3974.xml"/><Relationship Id="rId289" Type="http://schemas.openxmlformats.org/officeDocument/2006/relationships/image" Target="../media/image2268.png"/><Relationship Id="rId11" Type="http://schemas.openxmlformats.org/officeDocument/2006/relationships/image" Target="../media/image2130.png"/><Relationship Id="rId32" Type="http://schemas.openxmlformats.org/officeDocument/2006/relationships/customXml" Target="../ink/ink3856.xml"/><Relationship Id="rId53" Type="http://schemas.openxmlformats.org/officeDocument/2006/relationships/image" Target="../media/image2151.png"/><Relationship Id="rId74" Type="http://schemas.openxmlformats.org/officeDocument/2006/relationships/customXml" Target="../ink/ink3877.xml"/><Relationship Id="rId128" Type="http://schemas.openxmlformats.org/officeDocument/2006/relationships/customXml" Target="../ink/ink3904.xml"/><Relationship Id="rId149" Type="http://schemas.openxmlformats.org/officeDocument/2006/relationships/image" Target="../media/image2198.png"/><Relationship Id="rId5" Type="http://schemas.openxmlformats.org/officeDocument/2006/relationships/image" Target="../media/image2127.png"/><Relationship Id="rId95" Type="http://schemas.openxmlformats.org/officeDocument/2006/relationships/image" Target="../media/image2172.png"/><Relationship Id="rId160" Type="http://schemas.openxmlformats.org/officeDocument/2006/relationships/customXml" Target="../ink/ink3920.xml"/><Relationship Id="rId181" Type="http://schemas.openxmlformats.org/officeDocument/2006/relationships/image" Target="../media/image2214.png"/><Relationship Id="rId216" Type="http://schemas.openxmlformats.org/officeDocument/2006/relationships/customXml" Target="../ink/ink3948.xml"/><Relationship Id="rId237" Type="http://schemas.openxmlformats.org/officeDocument/2006/relationships/image" Target="../media/image2242.png"/><Relationship Id="rId258" Type="http://schemas.openxmlformats.org/officeDocument/2006/relationships/customXml" Target="../ink/ink3969.xml"/><Relationship Id="rId279" Type="http://schemas.openxmlformats.org/officeDocument/2006/relationships/image" Target="../media/image2263.png"/><Relationship Id="rId22" Type="http://schemas.openxmlformats.org/officeDocument/2006/relationships/customXml" Target="../ink/ink3851.xml"/><Relationship Id="rId43" Type="http://schemas.openxmlformats.org/officeDocument/2006/relationships/image" Target="../media/image2146.png"/><Relationship Id="rId64" Type="http://schemas.openxmlformats.org/officeDocument/2006/relationships/customXml" Target="../ink/ink3872.xml"/><Relationship Id="rId118" Type="http://schemas.openxmlformats.org/officeDocument/2006/relationships/customXml" Target="../ink/ink3899.xml"/><Relationship Id="rId139" Type="http://schemas.openxmlformats.org/officeDocument/2006/relationships/image" Target="../media/image2193.png"/><Relationship Id="rId85" Type="http://schemas.openxmlformats.org/officeDocument/2006/relationships/image" Target="../media/image2167.png"/><Relationship Id="rId150" Type="http://schemas.openxmlformats.org/officeDocument/2006/relationships/customXml" Target="../ink/ink3915.xml"/><Relationship Id="rId171" Type="http://schemas.openxmlformats.org/officeDocument/2006/relationships/image" Target="../media/image2209.png"/><Relationship Id="rId192" Type="http://schemas.openxmlformats.org/officeDocument/2006/relationships/customXml" Target="../ink/ink3936.xml"/><Relationship Id="rId206" Type="http://schemas.openxmlformats.org/officeDocument/2006/relationships/customXml" Target="../ink/ink3943.xml"/><Relationship Id="rId227" Type="http://schemas.openxmlformats.org/officeDocument/2006/relationships/image" Target="../media/image2237.png"/><Relationship Id="rId248" Type="http://schemas.openxmlformats.org/officeDocument/2006/relationships/customXml" Target="../ink/ink3964.xml"/><Relationship Id="rId269" Type="http://schemas.openxmlformats.org/officeDocument/2006/relationships/image" Target="../media/image2258.png"/><Relationship Id="rId12" Type="http://schemas.openxmlformats.org/officeDocument/2006/relationships/customXml" Target="../ink/ink3846.xml"/><Relationship Id="rId33" Type="http://schemas.openxmlformats.org/officeDocument/2006/relationships/image" Target="../media/image2141.png"/><Relationship Id="rId108" Type="http://schemas.openxmlformats.org/officeDocument/2006/relationships/customXml" Target="../ink/ink3894.xml"/><Relationship Id="rId129" Type="http://schemas.openxmlformats.org/officeDocument/2006/relationships/image" Target="../media/image2188.png"/><Relationship Id="rId280" Type="http://schemas.openxmlformats.org/officeDocument/2006/relationships/customXml" Target="../ink/ink3980.xml"/><Relationship Id="rId54" Type="http://schemas.openxmlformats.org/officeDocument/2006/relationships/customXml" Target="../ink/ink3867.xml"/><Relationship Id="rId75" Type="http://schemas.openxmlformats.org/officeDocument/2006/relationships/image" Target="../media/image2162.png"/><Relationship Id="rId96" Type="http://schemas.openxmlformats.org/officeDocument/2006/relationships/customXml" Target="../ink/ink3888.xml"/><Relationship Id="rId140" Type="http://schemas.openxmlformats.org/officeDocument/2006/relationships/customXml" Target="../ink/ink3910.xml"/><Relationship Id="rId161" Type="http://schemas.openxmlformats.org/officeDocument/2006/relationships/image" Target="../media/image2204.png"/><Relationship Id="rId182" Type="http://schemas.openxmlformats.org/officeDocument/2006/relationships/customXml" Target="../ink/ink3931.xml"/><Relationship Id="rId217" Type="http://schemas.openxmlformats.org/officeDocument/2006/relationships/image" Target="../media/image2232.png"/><Relationship Id="rId6" Type="http://schemas.openxmlformats.org/officeDocument/2006/relationships/customXml" Target="../ink/ink3843.xml"/><Relationship Id="rId238" Type="http://schemas.openxmlformats.org/officeDocument/2006/relationships/customXml" Target="../ink/ink3959.xml"/><Relationship Id="rId259" Type="http://schemas.openxmlformats.org/officeDocument/2006/relationships/image" Target="../media/image2253.png"/><Relationship Id="rId23" Type="http://schemas.openxmlformats.org/officeDocument/2006/relationships/image" Target="../media/image2136.png"/><Relationship Id="rId119" Type="http://schemas.openxmlformats.org/officeDocument/2006/relationships/image" Target="../media/image2183.png"/><Relationship Id="rId270" Type="http://schemas.openxmlformats.org/officeDocument/2006/relationships/customXml" Target="../ink/ink3975.xml"/><Relationship Id="rId44" Type="http://schemas.openxmlformats.org/officeDocument/2006/relationships/customXml" Target="../ink/ink3862.xml"/><Relationship Id="rId65" Type="http://schemas.openxmlformats.org/officeDocument/2006/relationships/image" Target="../media/image2157.png"/><Relationship Id="rId86" Type="http://schemas.openxmlformats.org/officeDocument/2006/relationships/customXml" Target="../ink/ink3883.xml"/><Relationship Id="rId130" Type="http://schemas.openxmlformats.org/officeDocument/2006/relationships/customXml" Target="../ink/ink3905.xml"/><Relationship Id="rId151" Type="http://schemas.openxmlformats.org/officeDocument/2006/relationships/image" Target="../media/image2199.png"/><Relationship Id="rId172" Type="http://schemas.openxmlformats.org/officeDocument/2006/relationships/customXml" Target="../ink/ink3926.xml"/><Relationship Id="rId193" Type="http://schemas.openxmlformats.org/officeDocument/2006/relationships/image" Target="../media/image2220.png"/><Relationship Id="rId207" Type="http://schemas.openxmlformats.org/officeDocument/2006/relationships/image" Target="../media/image2227.png"/><Relationship Id="rId228" Type="http://schemas.openxmlformats.org/officeDocument/2006/relationships/customXml" Target="../ink/ink3954.xml"/><Relationship Id="rId249" Type="http://schemas.openxmlformats.org/officeDocument/2006/relationships/image" Target="../media/image2248.png"/><Relationship Id="rId13" Type="http://schemas.openxmlformats.org/officeDocument/2006/relationships/image" Target="../media/image2131.png"/><Relationship Id="rId109" Type="http://schemas.openxmlformats.org/officeDocument/2006/relationships/image" Target="../media/image2178.png"/><Relationship Id="rId260" Type="http://schemas.openxmlformats.org/officeDocument/2006/relationships/customXml" Target="../ink/ink3970.xml"/><Relationship Id="rId281" Type="http://schemas.openxmlformats.org/officeDocument/2006/relationships/image" Target="../media/image2264.png"/><Relationship Id="rId34" Type="http://schemas.openxmlformats.org/officeDocument/2006/relationships/customXml" Target="../ink/ink3857.xml"/><Relationship Id="rId50" Type="http://schemas.openxmlformats.org/officeDocument/2006/relationships/customXml" Target="../ink/ink3865.xml"/><Relationship Id="rId55" Type="http://schemas.openxmlformats.org/officeDocument/2006/relationships/image" Target="../media/image2152.png"/><Relationship Id="rId76" Type="http://schemas.openxmlformats.org/officeDocument/2006/relationships/customXml" Target="../ink/ink3878.xml"/><Relationship Id="rId97" Type="http://schemas.openxmlformats.org/officeDocument/2006/relationships/image" Target="../media/image2173.png"/><Relationship Id="rId104" Type="http://schemas.openxmlformats.org/officeDocument/2006/relationships/customXml" Target="../ink/ink3892.xml"/><Relationship Id="rId120" Type="http://schemas.openxmlformats.org/officeDocument/2006/relationships/customXml" Target="../ink/ink3900.xml"/><Relationship Id="rId125" Type="http://schemas.openxmlformats.org/officeDocument/2006/relationships/image" Target="../media/image2186.png"/><Relationship Id="rId141" Type="http://schemas.openxmlformats.org/officeDocument/2006/relationships/image" Target="../media/image2194.png"/><Relationship Id="rId146" Type="http://schemas.openxmlformats.org/officeDocument/2006/relationships/customXml" Target="../ink/ink3913.xml"/><Relationship Id="rId167" Type="http://schemas.openxmlformats.org/officeDocument/2006/relationships/image" Target="../media/image2207.png"/><Relationship Id="rId188" Type="http://schemas.openxmlformats.org/officeDocument/2006/relationships/customXml" Target="../ink/ink3934.xml"/><Relationship Id="rId7" Type="http://schemas.openxmlformats.org/officeDocument/2006/relationships/image" Target="../media/image2128.png"/><Relationship Id="rId71" Type="http://schemas.openxmlformats.org/officeDocument/2006/relationships/image" Target="../media/image2160.png"/><Relationship Id="rId92" Type="http://schemas.openxmlformats.org/officeDocument/2006/relationships/customXml" Target="../ink/ink3886.xml"/><Relationship Id="rId162" Type="http://schemas.openxmlformats.org/officeDocument/2006/relationships/customXml" Target="../ink/ink3921.xml"/><Relationship Id="rId183" Type="http://schemas.openxmlformats.org/officeDocument/2006/relationships/image" Target="../media/image2215.png"/><Relationship Id="rId213" Type="http://schemas.openxmlformats.org/officeDocument/2006/relationships/image" Target="../media/image2230.png"/><Relationship Id="rId218" Type="http://schemas.openxmlformats.org/officeDocument/2006/relationships/customXml" Target="../ink/ink3949.xml"/><Relationship Id="rId234" Type="http://schemas.openxmlformats.org/officeDocument/2006/relationships/customXml" Target="../ink/ink3957.xml"/><Relationship Id="rId239" Type="http://schemas.openxmlformats.org/officeDocument/2006/relationships/image" Target="../media/image2243.png"/><Relationship Id="rId2" Type="http://schemas.openxmlformats.org/officeDocument/2006/relationships/customXml" Target="../ink/ink3841.xml"/><Relationship Id="rId29" Type="http://schemas.openxmlformats.org/officeDocument/2006/relationships/image" Target="../media/image2139.png"/><Relationship Id="rId250" Type="http://schemas.openxmlformats.org/officeDocument/2006/relationships/customXml" Target="../ink/ink3965.xml"/><Relationship Id="rId255" Type="http://schemas.openxmlformats.org/officeDocument/2006/relationships/image" Target="../media/image2251.png"/><Relationship Id="rId271" Type="http://schemas.openxmlformats.org/officeDocument/2006/relationships/image" Target="../media/image2259.png"/><Relationship Id="rId276" Type="http://schemas.openxmlformats.org/officeDocument/2006/relationships/customXml" Target="../ink/ink3978.xml"/><Relationship Id="rId24" Type="http://schemas.openxmlformats.org/officeDocument/2006/relationships/customXml" Target="../ink/ink3852.xml"/><Relationship Id="rId40" Type="http://schemas.openxmlformats.org/officeDocument/2006/relationships/customXml" Target="../ink/ink3860.xml"/><Relationship Id="rId45" Type="http://schemas.openxmlformats.org/officeDocument/2006/relationships/image" Target="../media/image2147.png"/><Relationship Id="rId66" Type="http://schemas.openxmlformats.org/officeDocument/2006/relationships/customXml" Target="../ink/ink3873.xml"/><Relationship Id="rId87" Type="http://schemas.openxmlformats.org/officeDocument/2006/relationships/image" Target="../media/image2168.png"/><Relationship Id="rId110" Type="http://schemas.openxmlformats.org/officeDocument/2006/relationships/customXml" Target="../ink/ink3895.xml"/><Relationship Id="rId115" Type="http://schemas.openxmlformats.org/officeDocument/2006/relationships/image" Target="../media/image2181.png"/><Relationship Id="rId131" Type="http://schemas.openxmlformats.org/officeDocument/2006/relationships/image" Target="../media/image2189.png"/><Relationship Id="rId136" Type="http://schemas.openxmlformats.org/officeDocument/2006/relationships/customXml" Target="../ink/ink3908.xml"/><Relationship Id="rId157" Type="http://schemas.openxmlformats.org/officeDocument/2006/relationships/image" Target="../media/image2202.png"/><Relationship Id="rId178" Type="http://schemas.openxmlformats.org/officeDocument/2006/relationships/customXml" Target="../ink/ink3929.xml"/><Relationship Id="rId61" Type="http://schemas.openxmlformats.org/officeDocument/2006/relationships/image" Target="../media/image2155.png"/><Relationship Id="rId82" Type="http://schemas.openxmlformats.org/officeDocument/2006/relationships/customXml" Target="../ink/ink3881.xml"/><Relationship Id="rId152" Type="http://schemas.openxmlformats.org/officeDocument/2006/relationships/customXml" Target="../ink/ink3916.xml"/><Relationship Id="rId173" Type="http://schemas.openxmlformats.org/officeDocument/2006/relationships/image" Target="../media/image2210.png"/><Relationship Id="rId194" Type="http://schemas.openxmlformats.org/officeDocument/2006/relationships/customXml" Target="../ink/ink3937.xml"/><Relationship Id="rId199" Type="http://schemas.openxmlformats.org/officeDocument/2006/relationships/image" Target="../media/image2223.png"/><Relationship Id="rId203" Type="http://schemas.openxmlformats.org/officeDocument/2006/relationships/image" Target="../media/image2225.png"/><Relationship Id="rId208" Type="http://schemas.openxmlformats.org/officeDocument/2006/relationships/customXml" Target="../ink/ink3944.xml"/><Relationship Id="rId229" Type="http://schemas.openxmlformats.org/officeDocument/2006/relationships/image" Target="../media/image2238.png"/><Relationship Id="rId19" Type="http://schemas.openxmlformats.org/officeDocument/2006/relationships/image" Target="../media/image2134.png"/><Relationship Id="rId224" Type="http://schemas.openxmlformats.org/officeDocument/2006/relationships/customXml" Target="../ink/ink3952.xml"/><Relationship Id="rId240" Type="http://schemas.openxmlformats.org/officeDocument/2006/relationships/customXml" Target="../ink/ink3960.xml"/><Relationship Id="rId245" Type="http://schemas.openxmlformats.org/officeDocument/2006/relationships/image" Target="../media/image2246.png"/><Relationship Id="rId261" Type="http://schemas.openxmlformats.org/officeDocument/2006/relationships/image" Target="../media/image2254.png"/><Relationship Id="rId266" Type="http://schemas.openxmlformats.org/officeDocument/2006/relationships/customXml" Target="../ink/ink3973.xml"/><Relationship Id="rId287" Type="http://schemas.openxmlformats.org/officeDocument/2006/relationships/image" Target="../media/image2267.png"/><Relationship Id="rId14" Type="http://schemas.openxmlformats.org/officeDocument/2006/relationships/customXml" Target="../ink/ink3847.xml"/><Relationship Id="rId30" Type="http://schemas.openxmlformats.org/officeDocument/2006/relationships/customXml" Target="../ink/ink3855.xml"/><Relationship Id="rId35" Type="http://schemas.openxmlformats.org/officeDocument/2006/relationships/image" Target="../media/image2142.png"/><Relationship Id="rId56" Type="http://schemas.openxmlformats.org/officeDocument/2006/relationships/customXml" Target="../ink/ink3868.xml"/><Relationship Id="rId77" Type="http://schemas.openxmlformats.org/officeDocument/2006/relationships/image" Target="../media/image2163.png"/><Relationship Id="rId100" Type="http://schemas.openxmlformats.org/officeDocument/2006/relationships/customXml" Target="../ink/ink3890.xml"/><Relationship Id="rId105" Type="http://schemas.openxmlformats.org/officeDocument/2006/relationships/image" Target="../media/image2176.png"/><Relationship Id="rId126" Type="http://schemas.openxmlformats.org/officeDocument/2006/relationships/customXml" Target="../ink/ink3903.xml"/><Relationship Id="rId147" Type="http://schemas.openxmlformats.org/officeDocument/2006/relationships/image" Target="../media/image2197.png"/><Relationship Id="rId168" Type="http://schemas.openxmlformats.org/officeDocument/2006/relationships/customXml" Target="../ink/ink3924.xml"/><Relationship Id="rId282" Type="http://schemas.openxmlformats.org/officeDocument/2006/relationships/customXml" Target="../ink/ink3981.xml"/><Relationship Id="rId8" Type="http://schemas.openxmlformats.org/officeDocument/2006/relationships/customXml" Target="../ink/ink3844.xml"/><Relationship Id="rId51" Type="http://schemas.openxmlformats.org/officeDocument/2006/relationships/image" Target="../media/image2150.png"/><Relationship Id="rId72" Type="http://schemas.openxmlformats.org/officeDocument/2006/relationships/customXml" Target="../ink/ink3876.xml"/><Relationship Id="rId93" Type="http://schemas.openxmlformats.org/officeDocument/2006/relationships/image" Target="../media/image2171.png"/><Relationship Id="rId98" Type="http://schemas.openxmlformats.org/officeDocument/2006/relationships/customXml" Target="../ink/ink3889.xml"/><Relationship Id="rId121" Type="http://schemas.openxmlformats.org/officeDocument/2006/relationships/image" Target="../media/image2184.png"/><Relationship Id="rId142" Type="http://schemas.openxmlformats.org/officeDocument/2006/relationships/customXml" Target="../ink/ink3911.xml"/><Relationship Id="rId163" Type="http://schemas.openxmlformats.org/officeDocument/2006/relationships/image" Target="../media/image2205.png"/><Relationship Id="rId184" Type="http://schemas.openxmlformats.org/officeDocument/2006/relationships/customXml" Target="../ink/ink3932.xml"/><Relationship Id="rId189" Type="http://schemas.openxmlformats.org/officeDocument/2006/relationships/image" Target="../media/image2218.png"/><Relationship Id="rId219" Type="http://schemas.openxmlformats.org/officeDocument/2006/relationships/image" Target="../media/image2233.png"/><Relationship Id="rId3" Type="http://schemas.openxmlformats.org/officeDocument/2006/relationships/image" Target="../media/image2126.png"/><Relationship Id="rId214" Type="http://schemas.openxmlformats.org/officeDocument/2006/relationships/customXml" Target="../ink/ink3947.xml"/><Relationship Id="rId230" Type="http://schemas.openxmlformats.org/officeDocument/2006/relationships/customXml" Target="../ink/ink3955.xml"/><Relationship Id="rId235" Type="http://schemas.openxmlformats.org/officeDocument/2006/relationships/image" Target="../media/image2241.png"/><Relationship Id="rId251" Type="http://schemas.openxmlformats.org/officeDocument/2006/relationships/image" Target="../media/image2249.png"/><Relationship Id="rId256" Type="http://schemas.openxmlformats.org/officeDocument/2006/relationships/customXml" Target="../ink/ink3968.xml"/><Relationship Id="rId277" Type="http://schemas.openxmlformats.org/officeDocument/2006/relationships/image" Target="../media/image2262.png"/><Relationship Id="rId25" Type="http://schemas.openxmlformats.org/officeDocument/2006/relationships/image" Target="../media/image2137.png"/><Relationship Id="rId46" Type="http://schemas.openxmlformats.org/officeDocument/2006/relationships/customXml" Target="../ink/ink3863.xml"/><Relationship Id="rId67" Type="http://schemas.openxmlformats.org/officeDocument/2006/relationships/image" Target="../media/image2158.png"/><Relationship Id="rId116" Type="http://schemas.openxmlformats.org/officeDocument/2006/relationships/customXml" Target="../ink/ink3898.xml"/><Relationship Id="rId137" Type="http://schemas.openxmlformats.org/officeDocument/2006/relationships/image" Target="../media/image2192.png"/><Relationship Id="rId158" Type="http://schemas.openxmlformats.org/officeDocument/2006/relationships/customXml" Target="../ink/ink3919.xml"/><Relationship Id="rId272" Type="http://schemas.openxmlformats.org/officeDocument/2006/relationships/customXml" Target="../ink/ink3976.xml"/><Relationship Id="rId20" Type="http://schemas.openxmlformats.org/officeDocument/2006/relationships/customXml" Target="../ink/ink3850.xml"/><Relationship Id="rId41" Type="http://schemas.openxmlformats.org/officeDocument/2006/relationships/image" Target="../media/image2145.png"/><Relationship Id="rId62" Type="http://schemas.openxmlformats.org/officeDocument/2006/relationships/customXml" Target="../ink/ink3871.xml"/><Relationship Id="rId83" Type="http://schemas.openxmlformats.org/officeDocument/2006/relationships/image" Target="../media/image2166.png"/><Relationship Id="rId88" Type="http://schemas.openxmlformats.org/officeDocument/2006/relationships/customXml" Target="../ink/ink3884.xml"/><Relationship Id="rId111" Type="http://schemas.openxmlformats.org/officeDocument/2006/relationships/image" Target="../media/image2179.png"/><Relationship Id="rId132" Type="http://schemas.openxmlformats.org/officeDocument/2006/relationships/customXml" Target="../ink/ink3906.xml"/><Relationship Id="rId153" Type="http://schemas.openxmlformats.org/officeDocument/2006/relationships/image" Target="../media/image2200.png"/><Relationship Id="rId174" Type="http://schemas.openxmlformats.org/officeDocument/2006/relationships/customXml" Target="../ink/ink3927.xml"/><Relationship Id="rId179" Type="http://schemas.openxmlformats.org/officeDocument/2006/relationships/image" Target="../media/image2213.png"/><Relationship Id="rId195" Type="http://schemas.openxmlformats.org/officeDocument/2006/relationships/image" Target="../media/image2221.png"/><Relationship Id="rId209" Type="http://schemas.openxmlformats.org/officeDocument/2006/relationships/image" Target="../media/image2228.png"/><Relationship Id="rId190" Type="http://schemas.openxmlformats.org/officeDocument/2006/relationships/customXml" Target="../ink/ink3935.xml"/><Relationship Id="rId204" Type="http://schemas.openxmlformats.org/officeDocument/2006/relationships/customXml" Target="../ink/ink3942.xml"/><Relationship Id="rId220" Type="http://schemas.openxmlformats.org/officeDocument/2006/relationships/customXml" Target="../ink/ink3950.xml"/><Relationship Id="rId225" Type="http://schemas.openxmlformats.org/officeDocument/2006/relationships/image" Target="../media/image2236.png"/><Relationship Id="rId241" Type="http://schemas.openxmlformats.org/officeDocument/2006/relationships/image" Target="../media/image2244.png"/><Relationship Id="rId246" Type="http://schemas.openxmlformats.org/officeDocument/2006/relationships/customXml" Target="../ink/ink3963.xml"/><Relationship Id="rId267" Type="http://schemas.openxmlformats.org/officeDocument/2006/relationships/image" Target="../media/image2257.png"/><Relationship Id="rId288" Type="http://schemas.openxmlformats.org/officeDocument/2006/relationships/customXml" Target="../ink/ink3984.xml"/><Relationship Id="rId15" Type="http://schemas.openxmlformats.org/officeDocument/2006/relationships/image" Target="../media/image2132.png"/><Relationship Id="rId36" Type="http://schemas.openxmlformats.org/officeDocument/2006/relationships/customXml" Target="../ink/ink3858.xml"/><Relationship Id="rId57" Type="http://schemas.openxmlformats.org/officeDocument/2006/relationships/image" Target="../media/image2153.png"/><Relationship Id="rId106" Type="http://schemas.openxmlformats.org/officeDocument/2006/relationships/customXml" Target="../ink/ink3893.xml"/><Relationship Id="rId127" Type="http://schemas.openxmlformats.org/officeDocument/2006/relationships/image" Target="../media/image2187.png"/><Relationship Id="rId262" Type="http://schemas.openxmlformats.org/officeDocument/2006/relationships/customXml" Target="../ink/ink3971.xml"/><Relationship Id="rId283" Type="http://schemas.openxmlformats.org/officeDocument/2006/relationships/image" Target="../media/image2265.png"/><Relationship Id="rId10" Type="http://schemas.openxmlformats.org/officeDocument/2006/relationships/customXml" Target="../ink/ink3845.xml"/><Relationship Id="rId31" Type="http://schemas.openxmlformats.org/officeDocument/2006/relationships/image" Target="../media/image2140.png"/><Relationship Id="rId52" Type="http://schemas.openxmlformats.org/officeDocument/2006/relationships/customXml" Target="../ink/ink3866.xml"/><Relationship Id="rId73" Type="http://schemas.openxmlformats.org/officeDocument/2006/relationships/image" Target="../media/image2161.png"/><Relationship Id="rId78" Type="http://schemas.openxmlformats.org/officeDocument/2006/relationships/customXml" Target="../ink/ink3879.xml"/><Relationship Id="rId94" Type="http://schemas.openxmlformats.org/officeDocument/2006/relationships/customXml" Target="../ink/ink3887.xml"/><Relationship Id="rId99" Type="http://schemas.openxmlformats.org/officeDocument/2006/relationships/image" Target="../media/image2174.png"/><Relationship Id="rId101" Type="http://schemas.openxmlformats.org/officeDocument/2006/relationships/image" Target="../media/image4930.png"/><Relationship Id="rId122" Type="http://schemas.openxmlformats.org/officeDocument/2006/relationships/customXml" Target="../ink/ink3901.xml"/><Relationship Id="rId143" Type="http://schemas.openxmlformats.org/officeDocument/2006/relationships/image" Target="../media/image2195.png"/><Relationship Id="rId148" Type="http://schemas.openxmlformats.org/officeDocument/2006/relationships/customXml" Target="../ink/ink3914.xml"/><Relationship Id="rId164" Type="http://schemas.openxmlformats.org/officeDocument/2006/relationships/customXml" Target="../ink/ink3922.xml"/><Relationship Id="rId169" Type="http://schemas.openxmlformats.org/officeDocument/2006/relationships/image" Target="../media/image2208.png"/><Relationship Id="rId185" Type="http://schemas.openxmlformats.org/officeDocument/2006/relationships/image" Target="../media/image2216.png"/><Relationship Id="rId4" Type="http://schemas.openxmlformats.org/officeDocument/2006/relationships/customXml" Target="../ink/ink3842.xml"/><Relationship Id="rId9" Type="http://schemas.openxmlformats.org/officeDocument/2006/relationships/image" Target="../media/image2129.png"/><Relationship Id="rId180" Type="http://schemas.openxmlformats.org/officeDocument/2006/relationships/customXml" Target="../ink/ink3930.xml"/><Relationship Id="rId210" Type="http://schemas.openxmlformats.org/officeDocument/2006/relationships/customXml" Target="../ink/ink3945.xml"/><Relationship Id="rId215" Type="http://schemas.openxmlformats.org/officeDocument/2006/relationships/image" Target="../media/image2231.png"/><Relationship Id="rId236" Type="http://schemas.openxmlformats.org/officeDocument/2006/relationships/customXml" Target="../ink/ink3958.xml"/><Relationship Id="rId257" Type="http://schemas.openxmlformats.org/officeDocument/2006/relationships/image" Target="../media/image2252.png"/><Relationship Id="rId278" Type="http://schemas.openxmlformats.org/officeDocument/2006/relationships/customXml" Target="../ink/ink3979.xml"/><Relationship Id="rId26" Type="http://schemas.openxmlformats.org/officeDocument/2006/relationships/customXml" Target="../ink/ink3853.xml"/><Relationship Id="rId231" Type="http://schemas.openxmlformats.org/officeDocument/2006/relationships/image" Target="../media/image2239.png"/><Relationship Id="rId252" Type="http://schemas.openxmlformats.org/officeDocument/2006/relationships/customXml" Target="../ink/ink3966.xml"/><Relationship Id="rId273" Type="http://schemas.openxmlformats.org/officeDocument/2006/relationships/image" Target="../media/image2260.png"/><Relationship Id="rId47" Type="http://schemas.openxmlformats.org/officeDocument/2006/relationships/image" Target="../media/image2148.png"/><Relationship Id="rId68" Type="http://schemas.openxmlformats.org/officeDocument/2006/relationships/customXml" Target="../ink/ink3874.xml"/><Relationship Id="rId89" Type="http://schemas.openxmlformats.org/officeDocument/2006/relationships/image" Target="../media/image2169.png"/><Relationship Id="rId112" Type="http://schemas.openxmlformats.org/officeDocument/2006/relationships/customXml" Target="../ink/ink3896.xml"/><Relationship Id="rId133" Type="http://schemas.openxmlformats.org/officeDocument/2006/relationships/image" Target="../media/image2190.png"/><Relationship Id="rId154" Type="http://schemas.openxmlformats.org/officeDocument/2006/relationships/customXml" Target="../ink/ink3917.xml"/><Relationship Id="rId175" Type="http://schemas.openxmlformats.org/officeDocument/2006/relationships/image" Target="../media/image2211.png"/><Relationship Id="rId196" Type="http://schemas.openxmlformats.org/officeDocument/2006/relationships/customXml" Target="../ink/ink3938.xml"/><Relationship Id="rId200" Type="http://schemas.openxmlformats.org/officeDocument/2006/relationships/customXml" Target="../ink/ink3940.xml"/><Relationship Id="rId16" Type="http://schemas.openxmlformats.org/officeDocument/2006/relationships/customXml" Target="../ink/ink3848.xml"/><Relationship Id="rId221" Type="http://schemas.openxmlformats.org/officeDocument/2006/relationships/image" Target="../media/image2234.png"/><Relationship Id="rId242" Type="http://schemas.openxmlformats.org/officeDocument/2006/relationships/customXml" Target="../ink/ink3961.xml"/><Relationship Id="rId263" Type="http://schemas.openxmlformats.org/officeDocument/2006/relationships/image" Target="../media/image2255.png"/><Relationship Id="rId284" Type="http://schemas.openxmlformats.org/officeDocument/2006/relationships/customXml" Target="../ink/ink3982.xml"/><Relationship Id="rId37" Type="http://schemas.openxmlformats.org/officeDocument/2006/relationships/image" Target="../media/image2143.png"/><Relationship Id="rId58" Type="http://schemas.openxmlformats.org/officeDocument/2006/relationships/customXml" Target="../ink/ink3869.xml"/><Relationship Id="rId79" Type="http://schemas.openxmlformats.org/officeDocument/2006/relationships/image" Target="../media/image2164.png"/><Relationship Id="rId102" Type="http://schemas.openxmlformats.org/officeDocument/2006/relationships/customXml" Target="../ink/ink3891.xml"/><Relationship Id="rId123" Type="http://schemas.openxmlformats.org/officeDocument/2006/relationships/image" Target="../media/image2185.png"/><Relationship Id="rId144" Type="http://schemas.openxmlformats.org/officeDocument/2006/relationships/customXml" Target="../ink/ink3912.xml"/><Relationship Id="rId90" Type="http://schemas.openxmlformats.org/officeDocument/2006/relationships/customXml" Target="../ink/ink3885.xml"/><Relationship Id="rId165" Type="http://schemas.openxmlformats.org/officeDocument/2006/relationships/image" Target="../media/image2206.png"/><Relationship Id="rId186" Type="http://schemas.openxmlformats.org/officeDocument/2006/relationships/customXml" Target="../ink/ink3933.xml"/><Relationship Id="rId211" Type="http://schemas.openxmlformats.org/officeDocument/2006/relationships/image" Target="../media/image2229.png"/><Relationship Id="rId232" Type="http://schemas.openxmlformats.org/officeDocument/2006/relationships/customXml" Target="../ink/ink3956.xml"/><Relationship Id="rId253" Type="http://schemas.openxmlformats.org/officeDocument/2006/relationships/image" Target="../media/image2250.png"/><Relationship Id="rId274" Type="http://schemas.openxmlformats.org/officeDocument/2006/relationships/customXml" Target="../ink/ink3977.xml"/><Relationship Id="rId27" Type="http://schemas.openxmlformats.org/officeDocument/2006/relationships/image" Target="../media/image2138.png"/><Relationship Id="rId48" Type="http://schemas.openxmlformats.org/officeDocument/2006/relationships/customXml" Target="../ink/ink3864.xml"/><Relationship Id="rId69" Type="http://schemas.openxmlformats.org/officeDocument/2006/relationships/image" Target="../media/image2159.png"/><Relationship Id="rId113" Type="http://schemas.openxmlformats.org/officeDocument/2006/relationships/image" Target="../media/image2180.png"/><Relationship Id="rId134" Type="http://schemas.openxmlformats.org/officeDocument/2006/relationships/customXml" Target="../ink/ink3907.xml"/><Relationship Id="rId80" Type="http://schemas.openxmlformats.org/officeDocument/2006/relationships/customXml" Target="../ink/ink3880.xml"/><Relationship Id="rId155" Type="http://schemas.openxmlformats.org/officeDocument/2006/relationships/image" Target="../media/image2201.png"/><Relationship Id="rId176" Type="http://schemas.openxmlformats.org/officeDocument/2006/relationships/customXml" Target="../ink/ink3928.xml"/><Relationship Id="rId197" Type="http://schemas.openxmlformats.org/officeDocument/2006/relationships/image" Target="../media/image2222.png"/><Relationship Id="rId201" Type="http://schemas.openxmlformats.org/officeDocument/2006/relationships/image" Target="../media/image2224.png"/><Relationship Id="rId222" Type="http://schemas.openxmlformats.org/officeDocument/2006/relationships/customXml" Target="../ink/ink3951.xml"/><Relationship Id="rId243" Type="http://schemas.openxmlformats.org/officeDocument/2006/relationships/image" Target="../media/image2245.png"/><Relationship Id="rId264" Type="http://schemas.openxmlformats.org/officeDocument/2006/relationships/customXml" Target="../ink/ink3972.xml"/><Relationship Id="rId285" Type="http://schemas.openxmlformats.org/officeDocument/2006/relationships/image" Target="../media/image2266.png"/><Relationship Id="rId17" Type="http://schemas.openxmlformats.org/officeDocument/2006/relationships/image" Target="../media/image2133.png"/><Relationship Id="rId38" Type="http://schemas.openxmlformats.org/officeDocument/2006/relationships/customXml" Target="../ink/ink3859.xml"/><Relationship Id="rId59" Type="http://schemas.openxmlformats.org/officeDocument/2006/relationships/image" Target="../media/image2154.png"/><Relationship Id="rId103" Type="http://schemas.openxmlformats.org/officeDocument/2006/relationships/image" Target="../media/image2175.png"/><Relationship Id="rId124" Type="http://schemas.openxmlformats.org/officeDocument/2006/relationships/customXml" Target="../ink/ink3902.xml"/><Relationship Id="rId70" Type="http://schemas.openxmlformats.org/officeDocument/2006/relationships/customXml" Target="../ink/ink3875.xml"/><Relationship Id="rId91" Type="http://schemas.openxmlformats.org/officeDocument/2006/relationships/image" Target="../media/image2170.png"/><Relationship Id="rId145" Type="http://schemas.openxmlformats.org/officeDocument/2006/relationships/image" Target="../media/image2196.png"/><Relationship Id="rId166" Type="http://schemas.openxmlformats.org/officeDocument/2006/relationships/customXml" Target="../ink/ink3923.xml"/><Relationship Id="rId187" Type="http://schemas.openxmlformats.org/officeDocument/2006/relationships/image" Target="../media/image2217.png"/><Relationship Id="rId1" Type="http://schemas.openxmlformats.org/officeDocument/2006/relationships/slideLayout" Target="../slideLayouts/slideLayout7.xml"/><Relationship Id="rId212" Type="http://schemas.openxmlformats.org/officeDocument/2006/relationships/customXml" Target="../ink/ink3946.xml"/><Relationship Id="rId233" Type="http://schemas.openxmlformats.org/officeDocument/2006/relationships/image" Target="../media/image2240.png"/><Relationship Id="rId254" Type="http://schemas.openxmlformats.org/officeDocument/2006/relationships/customXml" Target="../ink/ink3967.xml"/><Relationship Id="rId28" Type="http://schemas.openxmlformats.org/officeDocument/2006/relationships/customXml" Target="../ink/ink3854.xml"/><Relationship Id="rId49" Type="http://schemas.openxmlformats.org/officeDocument/2006/relationships/image" Target="../media/image2149.png"/><Relationship Id="rId114" Type="http://schemas.openxmlformats.org/officeDocument/2006/relationships/customXml" Target="../ink/ink3897.xml"/><Relationship Id="rId275" Type="http://schemas.openxmlformats.org/officeDocument/2006/relationships/image" Target="../media/image2261.png"/><Relationship Id="rId60" Type="http://schemas.openxmlformats.org/officeDocument/2006/relationships/customXml" Target="../ink/ink3870.xml"/><Relationship Id="rId81" Type="http://schemas.openxmlformats.org/officeDocument/2006/relationships/image" Target="../media/image2165.png"/><Relationship Id="rId135" Type="http://schemas.openxmlformats.org/officeDocument/2006/relationships/image" Target="../media/image2191.png"/><Relationship Id="rId156" Type="http://schemas.openxmlformats.org/officeDocument/2006/relationships/customXml" Target="../ink/ink3918.xml"/><Relationship Id="rId177" Type="http://schemas.openxmlformats.org/officeDocument/2006/relationships/image" Target="../media/image2212.png"/><Relationship Id="rId198" Type="http://schemas.openxmlformats.org/officeDocument/2006/relationships/customXml" Target="../ink/ink3939.xml"/><Relationship Id="rId202" Type="http://schemas.openxmlformats.org/officeDocument/2006/relationships/customXml" Target="../ink/ink3941.xml"/><Relationship Id="rId223" Type="http://schemas.openxmlformats.org/officeDocument/2006/relationships/image" Target="../media/image2235.png"/><Relationship Id="rId244" Type="http://schemas.openxmlformats.org/officeDocument/2006/relationships/customXml" Target="../ink/ink3962.xml"/><Relationship Id="rId18" Type="http://schemas.openxmlformats.org/officeDocument/2006/relationships/customXml" Target="../ink/ink3849.xml"/><Relationship Id="rId39" Type="http://schemas.openxmlformats.org/officeDocument/2006/relationships/image" Target="../media/image2144.png"/><Relationship Id="rId265" Type="http://schemas.openxmlformats.org/officeDocument/2006/relationships/image" Target="../media/image2256.png"/><Relationship Id="rId286" Type="http://schemas.openxmlformats.org/officeDocument/2006/relationships/customXml" Target="../ink/ink3983.xml"/></Relationships>
</file>

<file path=ppt/slides/_rels/slide4.xml.rels><?xml version="1.0" encoding="UTF-8" standalone="yes"?>
<Relationships xmlns="http://schemas.openxmlformats.org/package/2006/relationships"><Relationship Id="rId117" Type="http://schemas.openxmlformats.org/officeDocument/2006/relationships/customXml" Target="../ink/ink59.xml"/><Relationship Id="rId21" Type="http://schemas.openxmlformats.org/officeDocument/2006/relationships/image" Target="../media/image12.png"/><Relationship Id="rId42" Type="http://schemas.openxmlformats.org/officeDocument/2006/relationships/image" Target="../media/image22.png"/><Relationship Id="rId63" Type="http://schemas.openxmlformats.org/officeDocument/2006/relationships/customXml" Target="../ink/ink32.xml"/><Relationship Id="rId84" Type="http://schemas.openxmlformats.org/officeDocument/2006/relationships/image" Target="../media/image43.png"/><Relationship Id="rId138" Type="http://schemas.openxmlformats.org/officeDocument/2006/relationships/image" Target="../media/image69.png"/><Relationship Id="rId159" Type="http://schemas.openxmlformats.org/officeDocument/2006/relationships/customXml" Target="../ink/ink82.xml"/><Relationship Id="rId170" Type="http://schemas.openxmlformats.org/officeDocument/2006/relationships/image" Target="../media/image84.png"/><Relationship Id="rId191" Type="http://schemas.openxmlformats.org/officeDocument/2006/relationships/customXml" Target="../ink/ink98.xml"/><Relationship Id="rId205" Type="http://schemas.openxmlformats.org/officeDocument/2006/relationships/customXml" Target="../ink/ink105.xml"/><Relationship Id="rId226" Type="http://schemas.openxmlformats.org/officeDocument/2006/relationships/image" Target="../media/image112.png"/><Relationship Id="rId107" Type="http://schemas.openxmlformats.org/officeDocument/2006/relationships/customXml" Target="../ink/ink54.xml"/><Relationship Id="rId11" Type="http://schemas.openxmlformats.org/officeDocument/2006/relationships/image" Target="../media/image7.png"/><Relationship Id="rId32" Type="http://schemas.openxmlformats.org/officeDocument/2006/relationships/image" Target="../media/image17.png"/><Relationship Id="rId53" Type="http://schemas.openxmlformats.org/officeDocument/2006/relationships/customXml" Target="../ink/ink27.xml"/><Relationship Id="rId74" Type="http://schemas.openxmlformats.org/officeDocument/2006/relationships/image" Target="../media/image38.png"/><Relationship Id="rId128" Type="http://schemas.openxmlformats.org/officeDocument/2006/relationships/customXml" Target="../ink/ink65.xml"/><Relationship Id="rId149" Type="http://schemas.openxmlformats.org/officeDocument/2006/relationships/customXml" Target="../ink/ink77.xml"/><Relationship Id="rId5" Type="http://schemas.openxmlformats.org/officeDocument/2006/relationships/image" Target="../media/image4.png"/><Relationship Id="rId95" Type="http://schemas.openxmlformats.org/officeDocument/2006/relationships/customXml" Target="../ink/ink48.xml"/><Relationship Id="rId160" Type="http://schemas.openxmlformats.org/officeDocument/2006/relationships/image" Target="../media/image79.png"/><Relationship Id="rId181" Type="http://schemas.openxmlformats.org/officeDocument/2006/relationships/customXml" Target="../ink/ink93.xml"/><Relationship Id="rId216" Type="http://schemas.openxmlformats.org/officeDocument/2006/relationships/image" Target="../media/image107.png"/><Relationship Id="rId237" Type="http://schemas.openxmlformats.org/officeDocument/2006/relationships/image" Target="../media/image117.png"/><Relationship Id="rId22" Type="http://schemas.openxmlformats.org/officeDocument/2006/relationships/customXml" Target="../ink/ink11.xml"/><Relationship Id="rId43" Type="http://schemas.openxmlformats.org/officeDocument/2006/relationships/customXml" Target="../ink/ink22.xml"/><Relationship Id="rId64" Type="http://schemas.openxmlformats.org/officeDocument/2006/relationships/image" Target="../media/image33.png"/><Relationship Id="rId118" Type="http://schemas.openxmlformats.org/officeDocument/2006/relationships/image" Target="../media/image60.png"/><Relationship Id="rId139" Type="http://schemas.openxmlformats.org/officeDocument/2006/relationships/customXml" Target="../ink/ink71.xml"/><Relationship Id="rId85" Type="http://schemas.openxmlformats.org/officeDocument/2006/relationships/customXml" Target="../ink/ink43.xml"/><Relationship Id="rId150" Type="http://schemas.openxmlformats.org/officeDocument/2006/relationships/image" Target="../media/image74.png"/><Relationship Id="rId171" Type="http://schemas.openxmlformats.org/officeDocument/2006/relationships/customXml" Target="../ink/ink88.xml"/><Relationship Id="rId192" Type="http://schemas.openxmlformats.org/officeDocument/2006/relationships/image" Target="../media/image95.png"/><Relationship Id="rId206" Type="http://schemas.openxmlformats.org/officeDocument/2006/relationships/image" Target="../media/image102.png"/><Relationship Id="rId227" Type="http://schemas.openxmlformats.org/officeDocument/2006/relationships/customXml" Target="../ink/ink116.xml"/><Relationship Id="rId201" Type="http://schemas.openxmlformats.org/officeDocument/2006/relationships/customXml" Target="../ink/ink103.xml"/><Relationship Id="rId222" Type="http://schemas.openxmlformats.org/officeDocument/2006/relationships/image" Target="../media/image110.png"/><Relationship Id="rId12" Type="http://schemas.openxmlformats.org/officeDocument/2006/relationships/customXml" Target="../ink/ink6.xml"/><Relationship Id="rId17" Type="http://schemas.openxmlformats.org/officeDocument/2006/relationships/image" Target="../media/image10.png"/><Relationship Id="rId33" Type="http://schemas.openxmlformats.org/officeDocument/2006/relationships/customXml" Target="../ink/ink17.xml"/><Relationship Id="rId38" Type="http://schemas.openxmlformats.org/officeDocument/2006/relationships/image" Target="../media/image20.png"/><Relationship Id="rId59" Type="http://schemas.openxmlformats.org/officeDocument/2006/relationships/customXml" Target="../ink/ink30.xml"/><Relationship Id="rId103" Type="http://schemas.openxmlformats.org/officeDocument/2006/relationships/customXml" Target="../ink/ink52.xml"/><Relationship Id="rId108" Type="http://schemas.openxmlformats.org/officeDocument/2006/relationships/image" Target="../media/image55.png"/><Relationship Id="rId124" Type="http://schemas.openxmlformats.org/officeDocument/2006/relationships/image" Target="../media/image63.png"/><Relationship Id="rId129" Type="http://schemas.openxmlformats.org/officeDocument/2006/relationships/image" Target="../media/image65.png"/><Relationship Id="rId54" Type="http://schemas.openxmlformats.org/officeDocument/2006/relationships/image" Target="../media/image28.png"/><Relationship Id="rId70" Type="http://schemas.openxmlformats.org/officeDocument/2006/relationships/image" Target="../media/image36.png"/><Relationship Id="rId75" Type="http://schemas.openxmlformats.org/officeDocument/2006/relationships/customXml" Target="../ink/ink38.xml"/><Relationship Id="rId91" Type="http://schemas.openxmlformats.org/officeDocument/2006/relationships/customXml" Target="../ink/ink46.xml"/><Relationship Id="rId96" Type="http://schemas.openxmlformats.org/officeDocument/2006/relationships/image" Target="../media/image49.png"/><Relationship Id="rId140" Type="http://schemas.openxmlformats.org/officeDocument/2006/relationships/customXml" Target="../ink/ink72.xml"/><Relationship Id="rId145" Type="http://schemas.openxmlformats.org/officeDocument/2006/relationships/customXml" Target="../ink/ink75.xml"/><Relationship Id="rId161" Type="http://schemas.openxmlformats.org/officeDocument/2006/relationships/customXml" Target="../ink/ink83.xml"/><Relationship Id="rId166" Type="http://schemas.openxmlformats.org/officeDocument/2006/relationships/image" Target="../media/image82.png"/><Relationship Id="rId182" Type="http://schemas.openxmlformats.org/officeDocument/2006/relationships/image" Target="../media/image90.png"/><Relationship Id="rId187" Type="http://schemas.openxmlformats.org/officeDocument/2006/relationships/customXml" Target="../ink/ink96.xml"/><Relationship Id="rId217" Type="http://schemas.openxmlformats.org/officeDocument/2006/relationships/customXml" Target="../ink/ink111.xml"/><Relationship Id="rId1" Type="http://schemas.openxmlformats.org/officeDocument/2006/relationships/slideLayout" Target="../slideLayouts/slideLayout7.xml"/><Relationship Id="rId6" Type="http://schemas.openxmlformats.org/officeDocument/2006/relationships/customXml" Target="../ink/ink3.xml"/><Relationship Id="rId212" Type="http://schemas.openxmlformats.org/officeDocument/2006/relationships/image" Target="../media/image105.png"/><Relationship Id="rId233" Type="http://schemas.openxmlformats.org/officeDocument/2006/relationships/image" Target="../media/image115.png"/><Relationship Id="rId238" Type="http://schemas.openxmlformats.org/officeDocument/2006/relationships/customXml" Target="../ink/ink122.xml"/><Relationship Id="rId23" Type="http://schemas.openxmlformats.org/officeDocument/2006/relationships/image" Target="../media/image13.png"/><Relationship Id="rId28" Type="http://schemas.openxmlformats.org/officeDocument/2006/relationships/image" Target="../media/image15.png"/><Relationship Id="rId49" Type="http://schemas.openxmlformats.org/officeDocument/2006/relationships/customXml" Target="../ink/ink25.xml"/><Relationship Id="rId114" Type="http://schemas.openxmlformats.org/officeDocument/2006/relationships/image" Target="../media/image58.png"/><Relationship Id="rId119" Type="http://schemas.openxmlformats.org/officeDocument/2006/relationships/customXml" Target="../ink/ink60.xml"/><Relationship Id="rId44" Type="http://schemas.openxmlformats.org/officeDocument/2006/relationships/image" Target="../media/image23.png"/><Relationship Id="rId60" Type="http://schemas.openxmlformats.org/officeDocument/2006/relationships/image" Target="../media/image31.png"/><Relationship Id="rId65" Type="http://schemas.openxmlformats.org/officeDocument/2006/relationships/customXml" Target="../ink/ink33.xml"/><Relationship Id="rId81" Type="http://schemas.openxmlformats.org/officeDocument/2006/relationships/customXml" Target="../ink/ink41.xml"/><Relationship Id="rId86" Type="http://schemas.openxmlformats.org/officeDocument/2006/relationships/image" Target="../media/image44.png"/><Relationship Id="rId130" Type="http://schemas.openxmlformats.org/officeDocument/2006/relationships/customXml" Target="../ink/ink66.xml"/><Relationship Id="rId135" Type="http://schemas.openxmlformats.org/officeDocument/2006/relationships/customXml" Target="../ink/ink69.xml"/><Relationship Id="rId151" Type="http://schemas.openxmlformats.org/officeDocument/2006/relationships/customXml" Target="../ink/ink78.xml"/><Relationship Id="rId156" Type="http://schemas.openxmlformats.org/officeDocument/2006/relationships/image" Target="../media/image77.png"/><Relationship Id="rId177" Type="http://schemas.openxmlformats.org/officeDocument/2006/relationships/customXml" Target="../ink/ink91.xml"/><Relationship Id="rId198" Type="http://schemas.openxmlformats.org/officeDocument/2006/relationships/image" Target="../media/image98.png"/><Relationship Id="rId172" Type="http://schemas.openxmlformats.org/officeDocument/2006/relationships/image" Target="../media/image85.png"/><Relationship Id="rId193" Type="http://schemas.openxmlformats.org/officeDocument/2006/relationships/customXml" Target="../ink/ink99.xml"/><Relationship Id="rId202" Type="http://schemas.openxmlformats.org/officeDocument/2006/relationships/image" Target="../media/image100.png"/><Relationship Id="rId207" Type="http://schemas.openxmlformats.org/officeDocument/2006/relationships/customXml" Target="../ink/ink106.xml"/><Relationship Id="rId223" Type="http://schemas.openxmlformats.org/officeDocument/2006/relationships/customXml" Target="../ink/ink114.xml"/><Relationship Id="rId228" Type="http://schemas.openxmlformats.org/officeDocument/2006/relationships/image" Target="../media/image113.png"/><Relationship Id="rId13" Type="http://schemas.openxmlformats.org/officeDocument/2006/relationships/image" Target="../media/image8.png"/><Relationship Id="rId18" Type="http://schemas.openxmlformats.org/officeDocument/2006/relationships/customXml" Target="../ink/ink9.xml"/><Relationship Id="rId39" Type="http://schemas.openxmlformats.org/officeDocument/2006/relationships/customXml" Target="../ink/ink20.xml"/><Relationship Id="rId109" Type="http://schemas.openxmlformats.org/officeDocument/2006/relationships/customXml" Target="../ink/ink55.xml"/><Relationship Id="rId34" Type="http://schemas.openxmlformats.org/officeDocument/2006/relationships/image" Target="../media/image18.png"/><Relationship Id="rId50" Type="http://schemas.openxmlformats.org/officeDocument/2006/relationships/image" Target="../media/image26.png"/><Relationship Id="rId55" Type="http://schemas.openxmlformats.org/officeDocument/2006/relationships/customXml" Target="../ink/ink28.xml"/><Relationship Id="rId76" Type="http://schemas.openxmlformats.org/officeDocument/2006/relationships/image" Target="../media/image39.png"/><Relationship Id="rId97" Type="http://schemas.openxmlformats.org/officeDocument/2006/relationships/customXml" Target="../ink/ink49.xml"/><Relationship Id="rId104" Type="http://schemas.openxmlformats.org/officeDocument/2006/relationships/image" Target="../media/image53.png"/><Relationship Id="rId120" Type="http://schemas.openxmlformats.org/officeDocument/2006/relationships/image" Target="../media/image61.png"/><Relationship Id="rId125" Type="http://schemas.openxmlformats.org/officeDocument/2006/relationships/customXml" Target="../ink/ink63.xml"/><Relationship Id="rId141" Type="http://schemas.openxmlformats.org/officeDocument/2006/relationships/image" Target="../media/image70.png"/><Relationship Id="rId146" Type="http://schemas.openxmlformats.org/officeDocument/2006/relationships/image" Target="../media/image72.png"/><Relationship Id="rId167" Type="http://schemas.openxmlformats.org/officeDocument/2006/relationships/customXml" Target="../ink/ink86.xml"/><Relationship Id="rId188" Type="http://schemas.openxmlformats.org/officeDocument/2006/relationships/image" Target="../media/image93.png"/><Relationship Id="rId7" Type="http://schemas.openxmlformats.org/officeDocument/2006/relationships/image" Target="../media/image5.png"/><Relationship Id="rId71" Type="http://schemas.openxmlformats.org/officeDocument/2006/relationships/customXml" Target="../ink/ink36.xml"/><Relationship Id="rId92" Type="http://schemas.openxmlformats.org/officeDocument/2006/relationships/image" Target="../media/image47.png"/><Relationship Id="rId162" Type="http://schemas.openxmlformats.org/officeDocument/2006/relationships/image" Target="../media/image80.png"/><Relationship Id="rId183" Type="http://schemas.openxmlformats.org/officeDocument/2006/relationships/customXml" Target="../ink/ink94.xml"/><Relationship Id="rId213" Type="http://schemas.openxmlformats.org/officeDocument/2006/relationships/customXml" Target="../ink/ink109.xml"/><Relationship Id="rId218" Type="http://schemas.openxmlformats.org/officeDocument/2006/relationships/image" Target="../media/image108.png"/><Relationship Id="rId234" Type="http://schemas.openxmlformats.org/officeDocument/2006/relationships/customXml" Target="../ink/ink120.xml"/><Relationship Id="rId239" Type="http://schemas.openxmlformats.org/officeDocument/2006/relationships/image" Target="../media/image118.png"/><Relationship Id="rId2" Type="http://schemas.openxmlformats.org/officeDocument/2006/relationships/customXml" Target="../ink/ink1.xml"/><Relationship Id="rId29" Type="http://schemas.openxmlformats.org/officeDocument/2006/relationships/customXml" Target="../ink/ink15.xml"/><Relationship Id="rId24" Type="http://schemas.openxmlformats.org/officeDocument/2006/relationships/customXml" Target="../ink/ink12.xml"/><Relationship Id="rId40" Type="http://schemas.openxmlformats.org/officeDocument/2006/relationships/image" Target="../media/image21.png"/><Relationship Id="rId45" Type="http://schemas.openxmlformats.org/officeDocument/2006/relationships/customXml" Target="../ink/ink23.xml"/><Relationship Id="rId66" Type="http://schemas.openxmlformats.org/officeDocument/2006/relationships/image" Target="../media/image34.png"/><Relationship Id="rId87" Type="http://schemas.openxmlformats.org/officeDocument/2006/relationships/customXml" Target="../ink/ink44.xml"/><Relationship Id="rId110" Type="http://schemas.openxmlformats.org/officeDocument/2006/relationships/image" Target="../media/image56.png"/><Relationship Id="rId115" Type="http://schemas.openxmlformats.org/officeDocument/2006/relationships/customXml" Target="../ink/ink58.xml"/><Relationship Id="rId131" Type="http://schemas.openxmlformats.org/officeDocument/2006/relationships/image" Target="../media/image66.png"/><Relationship Id="rId136" Type="http://schemas.openxmlformats.org/officeDocument/2006/relationships/image" Target="../media/image68.png"/><Relationship Id="rId157" Type="http://schemas.openxmlformats.org/officeDocument/2006/relationships/customXml" Target="../ink/ink81.xml"/><Relationship Id="rId178" Type="http://schemas.openxmlformats.org/officeDocument/2006/relationships/image" Target="../media/image88.png"/><Relationship Id="rId61" Type="http://schemas.openxmlformats.org/officeDocument/2006/relationships/customXml" Target="../ink/ink31.xml"/><Relationship Id="rId82" Type="http://schemas.openxmlformats.org/officeDocument/2006/relationships/image" Target="../media/image42.png"/><Relationship Id="rId152" Type="http://schemas.openxmlformats.org/officeDocument/2006/relationships/image" Target="../media/image75.png"/><Relationship Id="rId173" Type="http://schemas.openxmlformats.org/officeDocument/2006/relationships/customXml" Target="../ink/ink89.xml"/><Relationship Id="rId194" Type="http://schemas.openxmlformats.org/officeDocument/2006/relationships/image" Target="../media/image96.png"/><Relationship Id="rId199" Type="http://schemas.openxmlformats.org/officeDocument/2006/relationships/customXml" Target="../ink/ink102.xml"/><Relationship Id="rId203" Type="http://schemas.openxmlformats.org/officeDocument/2006/relationships/customXml" Target="../ink/ink104.xml"/><Relationship Id="rId208" Type="http://schemas.openxmlformats.org/officeDocument/2006/relationships/image" Target="../media/image103.png"/><Relationship Id="rId229" Type="http://schemas.openxmlformats.org/officeDocument/2006/relationships/customXml" Target="../ink/ink117.xml"/><Relationship Id="rId19" Type="http://schemas.openxmlformats.org/officeDocument/2006/relationships/image" Target="../media/image11.png"/><Relationship Id="rId224" Type="http://schemas.openxmlformats.org/officeDocument/2006/relationships/image" Target="../media/image111.png"/><Relationship Id="rId240" Type="http://schemas.openxmlformats.org/officeDocument/2006/relationships/customXml" Target="../ink/ink123.xml"/><Relationship Id="rId14" Type="http://schemas.openxmlformats.org/officeDocument/2006/relationships/customXml" Target="../ink/ink7.xml"/><Relationship Id="rId30" Type="http://schemas.openxmlformats.org/officeDocument/2006/relationships/image" Target="../media/image16.png"/><Relationship Id="rId35" Type="http://schemas.openxmlformats.org/officeDocument/2006/relationships/customXml" Target="../ink/ink18.xml"/><Relationship Id="rId56" Type="http://schemas.openxmlformats.org/officeDocument/2006/relationships/image" Target="../media/image29.png"/><Relationship Id="rId77" Type="http://schemas.openxmlformats.org/officeDocument/2006/relationships/customXml" Target="../ink/ink39.xml"/><Relationship Id="rId100" Type="http://schemas.openxmlformats.org/officeDocument/2006/relationships/image" Target="../media/image51.png"/><Relationship Id="rId105" Type="http://schemas.openxmlformats.org/officeDocument/2006/relationships/customXml" Target="../ink/ink53.xml"/><Relationship Id="rId126" Type="http://schemas.openxmlformats.org/officeDocument/2006/relationships/customXml" Target="../ink/ink64.xml"/><Relationship Id="rId147" Type="http://schemas.openxmlformats.org/officeDocument/2006/relationships/customXml" Target="../ink/ink76.xml"/><Relationship Id="rId168" Type="http://schemas.openxmlformats.org/officeDocument/2006/relationships/image" Target="../media/image83.png"/><Relationship Id="rId8" Type="http://schemas.openxmlformats.org/officeDocument/2006/relationships/customXml" Target="../ink/ink4.xml"/><Relationship Id="rId51" Type="http://schemas.openxmlformats.org/officeDocument/2006/relationships/customXml" Target="../ink/ink26.xml"/><Relationship Id="rId72" Type="http://schemas.openxmlformats.org/officeDocument/2006/relationships/image" Target="../media/image37.png"/><Relationship Id="rId93" Type="http://schemas.openxmlformats.org/officeDocument/2006/relationships/customXml" Target="../ink/ink47.xml"/><Relationship Id="rId98" Type="http://schemas.openxmlformats.org/officeDocument/2006/relationships/image" Target="../media/image50.png"/><Relationship Id="rId121" Type="http://schemas.openxmlformats.org/officeDocument/2006/relationships/customXml" Target="../ink/ink61.xml"/><Relationship Id="rId142" Type="http://schemas.openxmlformats.org/officeDocument/2006/relationships/customXml" Target="../ink/ink73.xml"/><Relationship Id="rId163" Type="http://schemas.openxmlformats.org/officeDocument/2006/relationships/customXml" Target="../ink/ink84.xml"/><Relationship Id="rId184" Type="http://schemas.openxmlformats.org/officeDocument/2006/relationships/image" Target="../media/image91.png"/><Relationship Id="rId189" Type="http://schemas.openxmlformats.org/officeDocument/2006/relationships/customXml" Target="../ink/ink97.xml"/><Relationship Id="rId219" Type="http://schemas.openxmlformats.org/officeDocument/2006/relationships/customXml" Target="../ink/ink112.xml"/><Relationship Id="rId3" Type="http://schemas.openxmlformats.org/officeDocument/2006/relationships/image" Target="../media/image3.png"/><Relationship Id="rId214" Type="http://schemas.openxmlformats.org/officeDocument/2006/relationships/image" Target="../media/image106.png"/><Relationship Id="rId230" Type="http://schemas.openxmlformats.org/officeDocument/2006/relationships/customXml" Target="../ink/ink118.xml"/><Relationship Id="rId235" Type="http://schemas.openxmlformats.org/officeDocument/2006/relationships/image" Target="../media/image116.png"/><Relationship Id="rId25" Type="http://schemas.openxmlformats.org/officeDocument/2006/relationships/image" Target="../media/image14.png"/><Relationship Id="rId46" Type="http://schemas.openxmlformats.org/officeDocument/2006/relationships/image" Target="../media/image24.png"/><Relationship Id="rId67" Type="http://schemas.openxmlformats.org/officeDocument/2006/relationships/customXml" Target="../ink/ink34.xml"/><Relationship Id="rId116" Type="http://schemas.openxmlformats.org/officeDocument/2006/relationships/image" Target="../media/image59.png"/><Relationship Id="rId137" Type="http://schemas.openxmlformats.org/officeDocument/2006/relationships/customXml" Target="../ink/ink70.xml"/><Relationship Id="rId158" Type="http://schemas.openxmlformats.org/officeDocument/2006/relationships/image" Target="../media/image78.png"/><Relationship Id="rId20" Type="http://schemas.openxmlformats.org/officeDocument/2006/relationships/customXml" Target="../ink/ink10.xml"/><Relationship Id="rId41" Type="http://schemas.openxmlformats.org/officeDocument/2006/relationships/customXml" Target="../ink/ink21.xml"/><Relationship Id="rId62" Type="http://schemas.openxmlformats.org/officeDocument/2006/relationships/image" Target="../media/image32.png"/><Relationship Id="rId83" Type="http://schemas.openxmlformats.org/officeDocument/2006/relationships/customXml" Target="../ink/ink42.xml"/><Relationship Id="rId88" Type="http://schemas.openxmlformats.org/officeDocument/2006/relationships/image" Target="../media/image45.png"/><Relationship Id="rId111" Type="http://schemas.openxmlformats.org/officeDocument/2006/relationships/customXml" Target="../ink/ink56.xml"/><Relationship Id="rId132" Type="http://schemas.openxmlformats.org/officeDocument/2006/relationships/customXml" Target="../ink/ink67.xml"/><Relationship Id="rId153" Type="http://schemas.openxmlformats.org/officeDocument/2006/relationships/customXml" Target="../ink/ink79.xml"/><Relationship Id="rId174" Type="http://schemas.openxmlformats.org/officeDocument/2006/relationships/image" Target="../media/image86.png"/><Relationship Id="rId179" Type="http://schemas.openxmlformats.org/officeDocument/2006/relationships/customXml" Target="../ink/ink92.xml"/><Relationship Id="rId195" Type="http://schemas.openxmlformats.org/officeDocument/2006/relationships/customXml" Target="../ink/ink100.xml"/><Relationship Id="rId209" Type="http://schemas.openxmlformats.org/officeDocument/2006/relationships/customXml" Target="../ink/ink107.xml"/><Relationship Id="rId190" Type="http://schemas.openxmlformats.org/officeDocument/2006/relationships/image" Target="../media/image94.png"/><Relationship Id="rId204" Type="http://schemas.openxmlformats.org/officeDocument/2006/relationships/image" Target="../media/image101.png"/><Relationship Id="rId220" Type="http://schemas.openxmlformats.org/officeDocument/2006/relationships/image" Target="../media/image109.png"/><Relationship Id="rId225" Type="http://schemas.openxmlformats.org/officeDocument/2006/relationships/customXml" Target="../ink/ink115.xml"/><Relationship Id="rId241" Type="http://schemas.openxmlformats.org/officeDocument/2006/relationships/image" Target="../media/image119.png"/><Relationship Id="rId15" Type="http://schemas.openxmlformats.org/officeDocument/2006/relationships/image" Target="../media/image9.png"/><Relationship Id="rId36" Type="http://schemas.openxmlformats.org/officeDocument/2006/relationships/image" Target="../media/image19.png"/><Relationship Id="rId57" Type="http://schemas.openxmlformats.org/officeDocument/2006/relationships/customXml" Target="../ink/ink29.xml"/><Relationship Id="rId106" Type="http://schemas.openxmlformats.org/officeDocument/2006/relationships/image" Target="../media/image54.png"/><Relationship Id="rId127" Type="http://schemas.openxmlformats.org/officeDocument/2006/relationships/image" Target="../media/image64.png"/><Relationship Id="rId10" Type="http://schemas.openxmlformats.org/officeDocument/2006/relationships/customXml" Target="../ink/ink5.xml"/><Relationship Id="rId31" Type="http://schemas.openxmlformats.org/officeDocument/2006/relationships/customXml" Target="../ink/ink16.xml"/><Relationship Id="rId52" Type="http://schemas.openxmlformats.org/officeDocument/2006/relationships/image" Target="../media/image27.png"/><Relationship Id="rId73" Type="http://schemas.openxmlformats.org/officeDocument/2006/relationships/customXml" Target="../ink/ink37.xml"/><Relationship Id="rId78" Type="http://schemas.openxmlformats.org/officeDocument/2006/relationships/image" Target="../media/image40.png"/><Relationship Id="rId94" Type="http://schemas.openxmlformats.org/officeDocument/2006/relationships/image" Target="../media/image48.png"/><Relationship Id="rId99" Type="http://schemas.openxmlformats.org/officeDocument/2006/relationships/customXml" Target="../ink/ink50.xml"/><Relationship Id="rId101" Type="http://schemas.openxmlformats.org/officeDocument/2006/relationships/customXml" Target="../ink/ink51.xml"/><Relationship Id="rId122" Type="http://schemas.openxmlformats.org/officeDocument/2006/relationships/image" Target="../media/image62.png"/><Relationship Id="rId143" Type="http://schemas.openxmlformats.org/officeDocument/2006/relationships/customXml" Target="../ink/ink74.xml"/><Relationship Id="rId148" Type="http://schemas.openxmlformats.org/officeDocument/2006/relationships/image" Target="../media/image73.png"/><Relationship Id="rId164" Type="http://schemas.openxmlformats.org/officeDocument/2006/relationships/image" Target="../media/image81.png"/><Relationship Id="rId169" Type="http://schemas.openxmlformats.org/officeDocument/2006/relationships/customXml" Target="../ink/ink87.xml"/><Relationship Id="rId185" Type="http://schemas.openxmlformats.org/officeDocument/2006/relationships/customXml" Target="../ink/ink95.xml"/><Relationship Id="rId4" Type="http://schemas.openxmlformats.org/officeDocument/2006/relationships/customXml" Target="../ink/ink2.xml"/><Relationship Id="rId9" Type="http://schemas.openxmlformats.org/officeDocument/2006/relationships/image" Target="../media/image6.png"/><Relationship Id="rId180" Type="http://schemas.openxmlformats.org/officeDocument/2006/relationships/image" Target="../media/image89.png"/><Relationship Id="rId210" Type="http://schemas.openxmlformats.org/officeDocument/2006/relationships/image" Target="../media/image104.png"/><Relationship Id="rId215" Type="http://schemas.openxmlformats.org/officeDocument/2006/relationships/customXml" Target="../ink/ink110.xml"/><Relationship Id="rId236" Type="http://schemas.openxmlformats.org/officeDocument/2006/relationships/customXml" Target="../ink/ink121.xml"/><Relationship Id="rId26" Type="http://schemas.openxmlformats.org/officeDocument/2006/relationships/customXml" Target="../ink/ink13.xml"/><Relationship Id="rId231" Type="http://schemas.openxmlformats.org/officeDocument/2006/relationships/image" Target="../media/image114.png"/><Relationship Id="rId47" Type="http://schemas.openxmlformats.org/officeDocument/2006/relationships/customXml" Target="../ink/ink24.xml"/><Relationship Id="rId68" Type="http://schemas.openxmlformats.org/officeDocument/2006/relationships/image" Target="../media/image35.png"/><Relationship Id="rId89" Type="http://schemas.openxmlformats.org/officeDocument/2006/relationships/customXml" Target="../ink/ink45.xml"/><Relationship Id="rId112" Type="http://schemas.openxmlformats.org/officeDocument/2006/relationships/image" Target="../media/image57.png"/><Relationship Id="rId133" Type="http://schemas.openxmlformats.org/officeDocument/2006/relationships/customXml" Target="../ink/ink68.xml"/><Relationship Id="rId154" Type="http://schemas.openxmlformats.org/officeDocument/2006/relationships/image" Target="../media/image76.png"/><Relationship Id="rId175" Type="http://schemas.openxmlformats.org/officeDocument/2006/relationships/customXml" Target="../ink/ink90.xml"/><Relationship Id="rId196" Type="http://schemas.openxmlformats.org/officeDocument/2006/relationships/image" Target="../media/image97.png"/><Relationship Id="rId200" Type="http://schemas.openxmlformats.org/officeDocument/2006/relationships/image" Target="../media/image99.png"/><Relationship Id="rId16" Type="http://schemas.openxmlformats.org/officeDocument/2006/relationships/customXml" Target="../ink/ink8.xml"/><Relationship Id="rId221" Type="http://schemas.openxmlformats.org/officeDocument/2006/relationships/customXml" Target="../ink/ink113.xml"/><Relationship Id="rId37" Type="http://schemas.openxmlformats.org/officeDocument/2006/relationships/customXml" Target="../ink/ink19.xml"/><Relationship Id="rId58" Type="http://schemas.openxmlformats.org/officeDocument/2006/relationships/image" Target="../media/image30.png"/><Relationship Id="rId79" Type="http://schemas.openxmlformats.org/officeDocument/2006/relationships/customXml" Target="../ink/ink40.xml"/><Relationship Id="rId102" Type="http://schemas.openxmlformats.org/officeDocument/2006/relationships/image" Target="../media/image52.png"/><Relationship Id="rId123" Type="http://schemas.openxmlformats.org/officeDocument/2006/relationships/customXml" Target="../ink/ink62.xml"/><Relationship Id="rId144" Type="http://schemas.openxmlformats.org/officeDocument/2006/relationships/image" Target="../media/image71.png"/><Relationship Id="rId90" Type="http://schemas.openxmlformats.org/officeDocument/2006/relationships/image" Target="../media/image46.png"/><Relationship Id="rId165" Type="http://schemas.openxmlformats.org/officeDocument/2006/relationships/customXml" Target="../ink/ink85.xml"/><Relationship Id="rId186" Type="http://schemas.openxmlformats.org/officeDocument/2006/relationships/image" Target="../media/image92.png"/><Relationship Id="rId211" Type="http://schemas.openxmlformats.org/officeDocument/2006/relationships/customXml" Target="../ink/ink108.xml"/><Relationship Id="rId232" Type="http://schemas.openxmlformats.org/officeDocument/2006/relationships/customXml" Target="../ink/ink119.xml"/><Relationship Id="rId27" Type="http://schemas.openxmlformats.org/officeDocument/2006/relationships/customXml" Target="../ink/ink14.xml"/><Relationship Id="rId48" Type="http://schemas.openxmlformats.org/officeDocument/2006/relationships/image" Target="../media/image25.png"/><Relationship Id="rId69" Type="http://schemas.openxmlformats.org/officeDocument/2006/relationships/customXml" Target="../ink/ink35.xml"/><Relationship Id="rId113" Type="http://schemas.openxmlformats.org/officeDocument/2006/relationships/customXml" Target="../ink/ink57.xml"/><Relationship Id="rId134" Type="http://schemas.openxmlformats.org/officeDocument/2006/relationships/image" Target="../media/image67.png"/><Relationship Id="rId80" Type="http://schemas.openxmlformats.org/officeDocument/2006/relationships/image" Target="../media/image41.png"/><Relationship Id="rId155" Type="http://schemas.openxmlformats.org/officeDocument/2006/relationships/customXml" Target="../ink/ink80.xml"/><Relationship Id="rId176" Type="http://schemas.openxmlformats.org/officeDocument/2006/relationships/image" Target="../media/image87.png"/><Relationship Id="rId197" Type="http://schemas.openxmlformats.org/officeDocument/2006/relationships/customXml" Target="../ink/ink101.xml"/></Relationships>
</file>

<file path=ppt/slides/_rels/slide5.xml.rels><?xml version="1.0" encoding="UTF-8" standalone="yes"?>
<Relationships xmlns="http://schemas.openxmlformats.org/package/2006/relationships"><Relationship Id="rId3" Type="http://schemas.openxmlformats.org/officeDocument/2006/relationships/image" Target="../media/image121.gif"/><Relationship Id="rId2" Type="http://schemas.openxmlformats.org/officeDocument/2006/relationships/image" Target="../media/image120.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17" Type="http://schemas.openxmlformats.org/officeDocument/2006/relationships/image" Target="../media/image178.png"/><Relationship Id="rId299" Type="http://schemas.openxmlformats.org/officeDocument/2006/relationships/customXml" Target="../ink/ink272.xml"/><Relationship Id="rId303" Type="http://schemas.openxmlformats.org/officeDocument/2006/relationships/customXml" Target="../ink/ink274.xml"/><Relationship Id="rId21" Type="http://schemas.openxmlformats.org/officeDocument/2006/relationships/image" Target="../media/image132.png"/><Relationship Id="rId42" Type="http://schemas.openxmlformats.org/officeDocument/2006/relationships/customXml" Target="../ink/ink142.xml"/><Relationship Id="rId63" Type="http://schemas.openxmlformats.org/officeDocument/2006/relationships/customXml" Target="../ink/ink153.xml"/><Relationship Id="rId84" Type="http://schemas.openxmlformats.org/officeDocument/2006/relationships/image" Target="../media/image162.png"/><Relationship Id="rId138" Type="http://schemas.openxmlformats.org/officeDocument/2006/relationships/customXml" Target="../ink/ink191.xml"/><Relationship Id="rId159" Type="http://schemas.openxmlformats.org/officeDocument/2006/relationships/customXml" Target="../ink/ink202.xml"/><Relationship Id="rId170" Type="http://schemas.openxmlformats.org/officeDocument/2006/relationships/image" Target="../media/image204.png"/><Relationship Id="rId191" Type="http://schemas.openxmlformats.org/officeDocument/2006/relationships/customXml" Target="../ink/ink218.xml"/><Relationship Id="rId205" Type="http://schemas.openxmlformats.org/officeDocument/2006/relationships/customXml" Target="../ink/ink225.xml"/><Relationship Id="rId226" Type="http://schemas.openxmlformats.org/officeDocument/2006/relationships/image" Target="../media/image232.png"/><Relationship Id="rId247" Type="http://schemas.openxmlformats.org/officeDocument/2006/relationships/customXml" Target="../ink/ink246.xml"/><Relationship Id="rId107" Type="http://schemas.openxmlformats.org/officeDocument/2006/relationships/customXml" Target="../ink/ink175.xml"/><Relationship Id="rId268" Type="http://schemas.openxmlformats.org/officeDocument/2006/relationships/image" Target="../media/image253.png"/><Relationship Id="rId289" Type="http://schemas.openxmlformats.org/officeDocument/2006/relationships/customXml" Target="../ink/ink267.xml"/><Relationship Id="rId11" Type="http://schemas.openxmlformats.org/officeDocument/2006/relationships/image" Target="../media/image127.png"/><Relationship Id="rId32" Type="http://schemas.openxmlformats.org/officeDocument/2006/relationships/customXml" Target="../ink/ink137.xml"/><Relationship Id="rId53" Type="http://schemas.openxmlformats.org/officeDocument/2006/relationships/customXml" Target="../ink/ink148.xml"/><Relationship Id="rId74" Type="http://schemas.openxmlformats.org/officeDocument/2006/relationships/image" Target="../media/image157.png"/><Relationship Id="rId128" Type="http://schemas.openxmlformats.org/officeDocument/2006/relationships/customXml" Target="../ink/ink186.xml"/><Relationship Id="rId149" Type="http://schemas.openxmlformats.org/officeDocument/2006/relationships/customXml" Target="../ink/ink197.xml"/><Relationship Id="rId5" Type="http://schemas.openxmlformats.org/officeDocument/2006/relationships/image" Target="../media/image124.gif"/><Relationship Id="rId95" Type="http://schemas.openxmlformats.org/officeDocument/2006/relationships/customXml" Target="../ink/ink169.xml"/><Relationship Id="rId160" Type="http://schemas.openxmlformats.org/officeDocument/2006/relationships/image" Target="../media/image199.png"/><Relationship Id="rId181" Type="http://schemas.openxmlformats.org/officeDocument/2006/relationships/customXml" Target="../ink/ink213.xml"/><Relationship Id="rId216" Type="http://schemas.openxmlformats.org/officeDocument/2006/relationships/image" Target="../media/image227.png"/><Relationship Id="rId237" Type="http://schemas.openxmlformats.org/officeDocument/2006/relationships/customXml" Target="../ink/ink241.xml"/><Relationship Id="rId258" Type="http://schemas.openxmlformats.org/officeDocument/2006/relationships/image" Target="../media/image248.png"/><Relationship Id="rId279" Type="http://schemas.openxmlformats.org/officeDocument/2006/relationships/customXml" Target="../ink/ink262.xml"/><Relationship Id="rId22" Type="http://schemas.openxmlformats.org/officeDocument/2006/relationships/customXml" Target="../ink/ink132.xml"/><Relationship Id="rId43" Type="http://schemas.openxmlformats.org/officeDocument/2006/relationships/customXml" Target="../ink/ink143.xml"/><Relationship Id="rId64" Type="http://schemas.openxmlformats.org/officeDocument/2006/relationships/image" Target="../media/image152.png"/><Relationship Id="rId118" Type="http://schemas.openxmlformats.org/officeDocument/2006/relationships/customXml" Target="../ink/ink181.xml"/><Relationship Id="rId139" Type="http://schemas.openxmlformats.org/officeDocument/2006/relationships/image" Target="../media/image189.png"/><Relationship Id="rId290" Type="http://schemas.openxmlformats.org/officeDocument/2006/relationships/image" Target="../media/image264.png"/><Relationship Id="rId304" Type="http://schemas.openxmlformats.org/officeDocument/2006/relationships/image" Target="../media/image271.png"/><Relationship Id="rId85" Type="http://schemas.openxmlformats.org/officeDocument/2006/relationships/customXml" Target="../ink/ink164.xml"/><Relationship Id="rId150" Type="http://schemas.openxmlformats.org/officeDocument/2006/relationships/image" Target="../media/image194.png"/><Relationship Id="rId171" Type="http://schemas.openxmlformats.org/officeDocument/2006/relationships/customXml" Target="../ink/ink208.xml"/><Relationship Id="rId192" Type="http://schemas.openxmlformats.org/officeDocument/2006/relationships/image" Target="../media/image215.png"/><Relationship Id="rId206" Type="http://schemas.openxmlformats.org/officeDocument/2006/relationships/image" Target="../media/image222.png"/><Relationship Id="rId227" Type="http://schemas.openxmlformats.org/officeDocument/2006/relationships/customXml" Target="../ink/ink236.xml"/><Relationship Id="rId248" Type="http://schemas.openxmlformats.org/officeDocument/2006/relationships/image" Target="../media/image243.png"/><Relationship Id="rId269" Type="http://schemas.openxmlformats.org/officeDocument/2006/relationships/customXml" Target="../ink/ink257.xml"/><Relationship Id="rId12" Type="http://schemas.openxmlformats.org/officeDocument/2006/relationships/customXml" Target="../ink/ink127.xml"/><Relationship Id="rId33" Type="http://schemas.openxmlformats.org/officeDocument/2006/relationships/image" Target="../media/image138.png"/><Relationship Id="rId108" Type="http://schemas.openxmlformats.org/officeDocument/2006/relationships/image" Target="../media/image174.png"/><Relationship Id="rId129" Type="http://schemas.openxmlformats.org/officeDocument/2006/relationships/image" Target="../media/image184.png"/><Relationship Id="rId280" Type="http://schemas.openxmlformats.org/officeDocument/2006/relationships/image" Target="../media/image259.png"/><Relationship Id="rId54" Type="http://schemas.openxmlformats.org/officeDocument/2006/relationships/image" Target="../media/image147.png"/><Relationship Id="rId75" Type="http://schemas.openxmlformats.org/officeDocument/2006/relationships/customXml" Target="../ink/ink159.xml"/><Relationship Id="rId96" Type="http://schemas.openxmlformats.org/officeDocument/2006/relationships/image" Target="../media/image168.png"/><Relationship Id="rId140" Type="http://schemas.openxmlformats.org/officeDocument/2006/relationships/customXml" Target="../ink/ink192.xml"/><Relationship Id="rId161" Type="http://schemas.openxmlformats.org/officeDocument/2006/relationships/customXml" Target="../ink/ink203.xml"/><Relationship Id="rId182" Type="http://schemas.openxmlformats.org/officeDocument/2006/relationships/image" Target="../media/image210.png"/><Relationship Id="rId217" Type="http://schemas.openxmlformats.org/officeDocument/2006/relationships/customXml" Target="../ink/ink231.xml"/><Relationship Id="rId6" Type="http://schemas.openxmlformats.org/officeDocument/2006/relationships/customXml" Target="../ink/ink124.xml"/><Relationship Id="rId238" Type="http://schemas.openxmlformats.org/officeDocument/2006/relationships/image" Target="../media/image238.png"/><Relationship Id="rId259" Type="http://schemas.openxmlformats.org/officeDocument/2006/relationships/customXml" Target="../ink/ink252.xml"/><Relationship Id="rId23" Type="http://schemas.openxmlformats.org/officeDocument/2006/relationships/image" Target="../media/image133.png"/><Relationship Id="rId119" Type="http://schemas.openxmlformats.org/officeDocument/2006/relationships/image" Target="../media/image179.png"/><Relationship Id="rId270" Type="http://schemas.openxmlformats.org/officeDocument/2006/relationships/image" Target="../media/image254.png"/><Relationship Id="rId291" Type="http://schemas.openxmlformats.org/officeDocument/2006/relationships/customXml" Target="../ink/ink268.xml"/><Relationship Id="rId44" Type="http://schemas.openxmlformats.org/officeDocument/2006/relationships/image" Target="../media/image142.png"/><Relationship Id="rId65" Type="http://schemas.openxmlformats.org/officeDocument/2006/relationships/customXml" Target="../ink/ink154.xml"/><Relationship Id="rId86" Type="http://schemas.openxmlformats.org/officeDocument/2006/relationships/image" Target="../media/image163.png"/><Relationship Id="rId130" Type="http://schemas.openxmlformats.org/officeDocument/2006/relationships/customXml" Target="../ink/ink187.xml"/><Relationship Id="rId151" Type="http://schemas.openxmlformats.org/officeDocument/2006/relationships/customXml" Target="../ink/ink198.xml"/><Relationship Id="rId172" Type="http://schemas.openxmlformats.org/officeDocument/2006/relationships/image" Target="../media/image205.png"/><Relationship Id="rId193" Type="http://schemas.openxmlformats.org/officeDocument/2006/relationships/customXml" Target="../ink/ink219.xml"/><Relationship Id="rId207" Type="http://schemas.openxmlformats.org/officeDocument/2006/relationships/customXml" Target="../ink/ink226.xml"/><Relationship Id="rId228" Type="http://schemas.openxmlformats.org/officeDocument/2006/relationships/image" Target="../media/image233.png"/><Relationship Id="rId249" Type="http://schemas.openxmlformats.org/officeDocument/2006/relationships/customXml" Target="../ink/ink247.xml"/><Relationship Id="rId13" Type="http://schemas.openxmlformats.org/officeDocument/2006/relationships/image" Target="../media/image128.png"/><Relationship Id="rId109" Type="http://schemas.openxmlformats.org/officeDocument/2006/relationships/customXml" Target="../ink/ink176.xml"/><Relationship Id="rId260" Type="http://schemas.openxmlformats.org/officeDocument/2006/relationships/image" Target="../media/image249.png"/><Relationship Id="rId281" Type="http://schemas.openxmlformats.org/officeDocument/2006/relationships/customXml" Target="../ink/ink263.xml"/><Relationship Id="rId34" Type="http://schemas.openxmlformats.org/officeDocument/2006/relationships/customXml" Target="../ink/ink138.xml"/><Relationship Id="rId55" Type="http://schemas.openxmlformats.org/officeDocument/2006/relationships/customXml" Target="../ink/ink149.xml"/><Relationship Id="rId76" Type="http://schemas.openxmlformats.org/officeDocument/2006/relationships/image" Target="../media/image158.png"/><Relationship Id="rId97" Type="http://schemas.openxmlformats.org/officeDocument/2006/relationships/customXml" Target="../ink/ink170.xml"/><Relationship Id="rId120" Type="http://schemas.openxmlformats.org/officeDocument/2006/relationships/customXml" Target="../ink/ink182.xml"/><Relationship Id="rId141" Type="http://schemas.openxmlformats.org/officeDocument/2006/relationships/customXml" Target="../ink/ink193.xml"/><Relationship Id="rId7" Type="http://schemas.openxmlformats.org/officeDocument/2006/relationships/image" Target="../media/image125.png"/><Relationship Id="rId162" Type="http://schemas.openxmlformats.org/officeDocument/2006/relationships/image" Target="../media/image200.png"/><Relationship Id="rId183" Type="http://schemas.openxmlformats.org/officeDocument/2006/relationships/customXml" Target="../ink/ink214.xml"/><Relationship Id="rId218" Type="http://schemas.openxmlformats.org/officeDocument/2006/relationships/image" Target="../media/image228.png"/><Relationship Id="rId239" Type="http://schemas.openxmlformats.org/officeDocument/2006/relationships/customXml" Target="../ink/ink242.xml"/><Relationship Id="rId2" Type="http://schemas.openxmlformats.org/officeDocument/2006/relationships/image" Target="../media/image122.gif"/><Relationship Id="rId29" Type="http://schemas.openxmlformats.org/officeDocument/2006/relationships/image" Target="../media/image136.png"/><Relationship Id="rId250" Type="http://schemas.openxmlformats.org/officeDocument/2006/relationships/image" Target="../media/image244.png"/><Relationship Id="rId255" Type="http://schemas.openxmlformats.org/officeDocument/2006/relationships/customXml" Target="../ink/ink250.xml"/><Relationship Id="rId271" Type="http://schemas.openxmlformats.org/officeDocument/2006/relationships/customXml" Target="../ink/ink258.xml"/><Relationship Id="rId276" Type="http://schemas.openxmlformats.org/officeDocument/2006/relationships/image" Target="../media/image257.png"/><Relationship Id="rId292" Type="http://schemas.openxmlformats.org/officeDocument/2006/relationships/image" Target="../media/image265.png"/><Relationship Id="rId297" Type="http://schemas.openxmlformats.org/officeDocument/2006/relationships/customXml" Target="../ink/ink271.xml"/><Relationship Id="rId24" Type="http://schemas.openxmlformats.org/officeDocument/2006/relationships/customXml" Target="../ink/ink133.xml"/><Relationship Id="rId40" Type="http://schemas.openxmlformats.org/officeDocument/2006/relationships/customXml" Target="../ink/ink141.xml"/><Relationship Id="rId45" Type="http://schemas.openxmlformats.org/officeDocument/2006/relationships/customXml" Target="../ink/ink144.xml"/><Relationship Id="rId66" Type="http://schemas.openxmlformats.org/officeDocument/2006/relationships/image" Target="../media/image153.png"/><Relationship Id="rId87" Type="http://schemas.openxmlformats.org/officeDocument/2006/relationships/customXml" Target="../ink/ink165.xml"/><Relationship Id="rId110" Type="http://schemas.openxmlformats.org/officeDocument/2006/relationships/image" Target="../media/image175.png"/><Relationship Id="rId115" Type="http://schemas.openxmlformats.org/officeDocument/2006/relationships/image" Target="../media/image177.png"/><Relationship Id="rId131" Type="http://schemas.openxmlformats.org/officeDocument/2006/relationships/image" Target="../media/image185.png"/><Relationship Id="rId136" Type="http://schemas.openxmlformats.org/officeDocument/2006/relationships/customXml" Target="../ink/ink190.xml"/><Relationship Id="rId157" Type="http://schemas.openxmlformats.org/officeDocument/2006/relationships/customXml" Target="../ink/ink201.xml"/><Relationship Id="rId178" Type="http://schemas.openxmlformats.org/officeDocument/2006/relationships/image" Target="../media/image208.png"/><Relationship Id="rId301" Type="http://schemas.openxmlformats.org/officeDocument/2006/relationships/customXml" Target="../ink/ink273.xml"/><Relationship Id="rId61" Type="http://schemas.openxmlformats.org/officeDocument/2006/relationships/customXml" Target="../ink/ink152.xml"/><Relationship Id="rId82" Type="http://schemas.openxmlformats.org/officeDocument/2006/relationships/image" Target="../media/image161.png"/><Relationship Id="rId152" Type="http://schemas.openxmlformats.org/officeDocument/2006/relationships/image" Target="../media/image195.png"/><Relationship Id="rId173" Type="http://schemas.openxmlformats.org/officeDocument/2006/relationships/customXml" Target="../ink/ink209.xml"/><Relationship Id="rId194" Type="http://schemas.openxmlformats.org/officeDocument/2006/relationships/image" Target="../media/image216.png"/><Relationship Id="rId199" Type="http://schemas.openxmlformats.org/officeDocument/2006/relationships/customXml" Target="../ink/ink222.xml"/><Relationship Id="rId203" Type="http://schemas.openxmlformats.org/officeDocument/2006/relationships/customXml" Target="../ink/ink224.xml"/><Relationship Id="rId208" Type="http://schemas.openxmlformats.org/officeDocument/2006/relationships/image" Target="../media/image223.png"/><Relationship Id="rId229" Type="http://schemas.openxmlformats.org/officeDocument/2006/relationships/customXml" Target="../ink/ink237.xml"/><Relationship Id="rId19" Type="http://schemas.openxmlformats.org/officeDocument/2006/relationships/image" Target="../media/image131.png"/><Relationship Id="rId224" Type="http://schemas.openxmlformats.org/officeDocument/2006/relationships/image" Target="../media/image231.png"/><Relationship Id="rId240" Type="http://schemas.openxmlformats.org/officeDocument/2006/relationships/image" Target="../media/image239.png"/><Relationship Id="rId245" Type="http://schemas.openxmlformats.org/officeDocument/2006/relationships/customXml" Target="../ink/ink245.xml"/><Relationship Id="rId261" Type="http://schemas.openxmlformats.org/officeDocument/2006/relationships/customXml" Target="../ink/ink253.xml"/><Relationship Id="rId266" Type="http://schemas.openxmlformats.org/officeDocument/2006/relationships/image" Target="../media/image252.png"/><Relationship Id="rId287" Type="http://schemas.openxmlformats.org/officeDocument/2006/relationships/customXml" Target="../ink/ink266.xml"/><Relationship Id="rId14" Type="http://schemas.openxmlformats.org/officeDocument/2006/relationships/customXml" Target="../ink/ink128.xml"/><Relationship Id="rId30" Type="http://schemas.openxmlformats.org/officeDocument/2006/relationships/customXml" Target="../ink/ink136.xml"/><Relationship Id="rId35" Type="http://schemas.openxmlformats.org/officeDocument/2006/relationships/image" Target="../media/image10.png"/><Relationship Id="rId56" Type="http://schemas.openxmlformats.org/officeDocument/2006/relationships/image" Target="../media/image148.png"/><Relationship Id="rId77" Type="http://schemas.openxmlformats.org/officeDocument/2006/relationships/customXml" Target="../ink/ink160.xml"/><Relationship Id="rId100" Type="http://schemas.openxmlformats.org/officeDocument/2006/relationships/image" Target="../media/image170.png"/><Relationship Id="rId105" Type="http://schemas.openxmlformats.org/officeDocument/2006/relationships/customXml" Target="../ink/ink174.xml"/><Relationship Id="rId126" Type="http://schemas.openxmlformats.org/officeDocument/2006/relationships/customXml" Target="../ink/ink185.xml"/><Relationship Id="rId147" Type="http://schemas.openxmlformats.org/officeDocument/2006/relationships/customXml" Target="../ink/ink196.xml"/><Relationship Id="rId168" Type="http://schemas.openxmlformats.org/officeDocument/2006/relationships/image" Target="../media/image203.png"/><Relationship Id="rId282" Type="http://schemas.openxmlformats.org/officeDocument/2006/relationships/image" Target="../media/image260.png"/><Relationship Id="rId8" Type="http://schemas.openxmlformats.org/officeDocument/2006/relationships/customXml" Target="../ink/ink125.xml"/><Relationship Id="rId51" Type="http://schemas.openxmlformats.org/officeDocument/2006/relationships/customXml" Target="../ink/ink147.xml"/><Relationship Id="rId72" Type="http://schemas.openxmlformats.org/officeDocument/2006/relationships/image" Target="../media/image156.png"/><Relationship Id="rId93" Type="http://schemas.openxmlformats.org/officeDocument/2006/relationships/customXml" Target="../ink/ink168.xml"/><Relationship Id="rId98" Type="http://schemas.openxmlformats.org/officeDocument/2006/relationships/image" Target="../media/image169.png"/><Relationship Id="rId121" Type="http://schemas.openxmlformats.org/officeDocument/2006/relationships/image" Target="../media/image180.png"/><Relationship Id="rId142" Type="http://schemas.openxmlformats.org/officeDocument/2006/relationships/image" Target="../media/image190.png"/><Relationship Id="rId163" Type="http://schemas.openxmlformats.org/officeDocument/2006/relationships/customXml" Target="../ink/ink204.xml"/><Relationship Id="rId184" Type="http://schemas.openxmlformats.org/officeDocument/2006/relationships/image" Target="../media/image211.png"/><Relationship Id="rId189" Type="http://schemas.openxmlformats.org/officeDocument/2006/relationships/customXml" Target="../ink/ink217.xml"/><Relationship Id="rId219" Type="http://schemas.openxmlformats.org/officeDocument/2006/relationships/customXml" Target="../ink/ink232.xml"/><Relationship Id="rId3" Type="http://schemas.openxmlformats.org/officeDocument/2006/relationships/image" Target="../media/image123.gif"/><Relationship Id="rId214" Type="http://schemas.openxmlformats.org/officeDocument/2006/relationships/image" Target="../media/image226.png"/><Relationship Id="rId230" Type="http://schemas.openxmlformats.org/officeDocument/2006/relationships/image" Target="../media/image234.png"/><Relationship Id="rId235" Type="http://schemas.openxmlformats.org/officeDocument/2006/relationships/customXml" Target="../ink/ink240.xml"/><Relationship Id="rId251" Type="http://schemas.openxmlformats.org/officeDocument/2006/relationships/customXml" Target="../ink/ink248.xml"/><Relationship Id="rId256" Type="http://schemas.openxmlformats.org/officeDocument/2006/relationships/image" Target="../media/image247.png"/><Relationship Id="rId277" Type="http://schemas.openxmlformats.org/officeDocument/2006/relationships/customXml" Target="../ink/ink261.xml"/><Relationship Id="rId298" Type="http://schemas.openxmlformats.org/officeDocument/2006/relationships/image" Target="../media/image268.png"/><Relationship Id="rId25" Type="http://schemas.openxmlformats.org/officeDocument/2006/relationships/image" Target="../media/image134.png"/><Relationship Id="rId46" Type="http://schemas.openxmlformats.org/officeDocument/2006/relationships/image" Target="../media/image143.png"/><Relationship Id="rId67" Type="http://schemas.openxmlformats.org/officeDocument/2006/relationships/customXml" Target="../ink/ink155.xml"/><Relationship Id="rId116" Type="http://schemas.openxmlformats.org/officeDocument/2006/relationships/customXml" Target="../ink/ink180.xml"/><Relationship Id="rId137" Type="http://schemas.openxmlformats.org/officeDocument/2006/relationships/image" Target="../media/image188.png"/><Relationship Id="rId158" Type="http://schemas.openxmlformats.org/officeDocument/2006/relationships/image" Target="../media/image198.png"/><Relationship Id="rId272" Type="http://schemas.openxmlformats.org/officeDocument/2006/relationships/image" Target="../media/image255.png"/><Relationship Id="rId293" Type="http://schemas.openxmlformats.org/officeDocument/2006/relationships/customXml" Target="../ink/ink269.xml"/><Relationship Id="rId302" Type="http://schemas.openxmlformats.org/officeDocument/2006/relationships/image" Target="../media/image270.png"/><Relationship Id="rId20" Type="http://schemas.openxmlformats.org/officeDocument/2006/relationships/customXml" Target="../ink/ink131.xml"/><Relationship Id="rId41" Type="http://schemas.openxmlformats.org/officeDocument/2006/relationships/image" Target="../media/image141.png"/><Relationship Id="rId62" Type="http://schemas.openxmlformats.org/officeDocument/2006/relationships/image" Target="../media/image151.png"/><Relationship Id="rId83" Type="http://schemas.openxmlformats.org/officeDocument/2006/relationships/customXml" Target="../ink/ink163.xml"/><Relationship Id="rId88" Type="http://schemas.openxmlformats.org/officeDocument/2006/relationships/image" Target="../media/image164.png"/><Relationship Id="rId111" Type="http://schemas.openxmlformats.org/officeDocument/2006/relationships/customXml" Target="../ink/ink177.xml"/><Relationship Id="rId132" Type="http://schemas.openxmlformats.org/officeDocument/2006/relationships/customXml" Target="../ink/ink188.xml"/><Relationship Id="rId153" Type="http://schemas.openxmlformats.org/officeDocument/2006/relationships/customXml" Target="../ink/ink199.xml"/><Relationship Id="rId174" Type="http://schemas.openxmlformats.org/officeDocument/2006/relationships/image" Target="../media/image206.png"/><Relationship Id="rId179" Type="http://schemas.openxmlformats.org/officeDocument/2006/relationships/customXml" Target="../ink/ink212.xml"/><Relationship Id="rId195" Type="http://schemas.openxmlformats.org/officeDocument/2006/relationships/customXml" Target="../ink/ink220.xml"/><Relationship Id="rId209" Type="http://schemas.openxmlformats.org/officeDocument/2006/relationships/customXml" Target="../ink/ink227.xml"/><Relationship Id="rId190" Type="http://schemas.openxmlformats.org/officeDocument/2006/relationships/image" Target="../media/image214.png"/><Relationship Id="rId204" Type="http://schemas.openxmlformats.org/officeDocument/2006/relationships/image" Target="../media/image221.png"/><Relationship Id="rId220" Type="http://schemas.openxmlformats.org/officeDocument/2006/relationships/image" Target="../media/image229.png"/><Relationship Id="rId225" Type="http://schemas.openxmlformats.org/officeDocument/2006/relationships/customXml" Target="../ink/ink235.xml"/><Relationship Id="rId241" Type="http://schemas.openxmlformats.org/officeDocument/2006/relationships/customXml" Target="../ink/ink243.xml"/><Relationship Id="rId246" Type="http://schemas.openxmlformats.org/officeDocument/2006/relationships/image" Target="../media/image242.png"/><Relationship Id="rId267" Type="http://schemas.openxmlformats.org/officeDocument/2006/relationships/customXml" Target="../ink/ink256.xml"/><Relationship Id="rId288" Type="http://schemas.openxmlformats.org/officeDocument/2006/relationships/image" Target="../media/image263.png"/><Relationship Id="rId15" Type="http://schemas.openxmlformats.org/officeDocument/2006/relationships/image" Target="../media/image129.png"/><Relationship Id="rId36" Type="http://schemas.openxmlformats.org/officeDocument/2006/relationships/customXml" Target="../ink/ink139.xml"/><Relationship Id="rId57" Type="http://schemas.openxmlformats.org/officeDocument/2006/relationships/customXml" Target="../ink/ink150.xml"/><Relationship Id="rId106" Type="http://schemas.openxmlformats.org/officeDocument/2006/relationships/image" Target="../media/image173.png"/><Relationship Id="rId127" Type="http://schemas.openxmlformats.org/officeDocument/2006/relationships/image" Target="../media/image183.png"/><Relationship Id="rId262" Type="http://schemas.openxmlformats.org/officeDocument/2006/relationships/image" Target="../media/image250.png"/><Relationship Id="rId283" Type="http://schemas.openxmlformats.org/officeDocument/2006/relationships/customXml" Target="../ink/ink264.xml"/><Relationship Id="rId10" Type="http://schemas.openxmlformats.org/officeDocument/2006/relationships/customXml" Target="../ink/ink126.xml"/><Relationship Id="rId31" Type="http://schemas.openxmlformats.org/officeDocument/2006/relationships/image" Target="../media/image137.png"/><Relationship Id="rId52" Type="http://schemas.openxmlformats.org/officeDocument/2006/relationships/image" Target="../media/image146.png"/><Relationship Id="rId73" Type="http://schemas.openxmlformats.org/officeDocument/2006/relationships/customXml" Target="../ink/ink158.xml"/><Relationship Id="rId78" Type="http://schemas.openxmlformats.org/officeDocument/2006/relationships/image" Target="../media/image159.png"/><Relationship Id="rId94" Type="http://schemas.openxmlformats.org/officeDocument/2006/relationships/image" Target="../media/image167.png"/><Relationship Id="rId99" Type="http://schemas.openxmlformats.org/officeDocument/2006/relationships/customXml" Target="../ink/ink171.xml"/><Relationship Id="rId101" Type="http://schemas.openxmlformats.org/officeDocument/2006/relationships/customXml" Target="../ink/ink172.xml"/><Relationship Id="rId122" Type="http://schemas.openxmlformats.org/officeDocument/2006/relationships/customXml" Target="../ink/ink183.xml"/><Relationship Id="rId143" Type="http://schemas.openxmlformats.org/officeDocument/2006/relationships/customXml" Target="../ink/ink194.xml"/><Relationship Id="rId148" Type="http://schemas.openxmlformats.org/officeDocument/2006/relationships/image" Target="../media/image193.png"/><Relationship Id="rId164" Type="http://schemas.openxmlformats.org/officeDocument/2006/relationships/image" Target="../media/image201.png"/><Relationship Id="rId169" Type="http://schemas.openxmlformats.org/officeDocument/2006/relationships/customXml" Target="../ink/ink207.xml"/><Relationship Id="rId185" Type="http://schemas.openxmlformats.org/officeDocument/2006/relationships/customXml" Target="../ink/ink215.xml"/><Relationship Id="rId4" Type="http://schemas.openxmlformats.org/officeDocument/2006/relationships/image" Target="../media/image121.gif"/><Relationship Id="rId9" Type="http://schemas.openxmlformats.org/officeDocument/2006/relationships/image" Target="../media/image126.png"/><Relationship Id="rId180" Type="http://schemas.openxmlformats.org/officeDocument/2006/relationships/image" Target="../media/image209.png"/><Relationship Id="rId210" Type="http://schemas.openxmlformats.org/officeDocument/2006/relationships/image" Target="../media/image224.png"/><Relationship Id="rId215" Type="http://schemas.openxmlformats.org/officeDocument/2006/relationships/customXml" Target="../ink/ink230.xml"/><Relationship Id="rId236" Type="http://schemas.openxmlformats.org/officeDocument/2006/relationships/image" Target="../media/image237.png"/><Relationship Id="rId257" Type="http://schemas.openxmlformats.org/officeDocument/2006/relationships/customXml" Target="../ink/ink251.xml"/><Relationship Id="rId278" Type="http://schemas.openxmlformats.org/officeDocument/2006/relationships/image" Target="../media/image258.png"/><Relationship Id="rId26" Type="http://schemas.openxmlformats.org/officeDocument/2006/relationships/customXml" Target="../ink/ink134.xml"/><Relationship Id="rId231" Type="http://schemas.openxmlformats.org/officeDocument/2006/relationships/customXml" Target="../ink/ink238.xml"/><Relationship Id="rId252" Type="http://schemas.openxmlformats.org/officeDocument/2006/relationships/image" Target="../media/image245.png"/><Relationship Id="rId273" Type="http://schemas.openxmlformats.org/officeDocument/2006/relationships/customXml" Target="../ink/ink259.xml"/><Relationship Id="rId294" Type="http://schemas.openxmlformats.org/officeDocument/2006/relationships/image" Target="../media/image266.png"/><Relationship Id="rId47" Type="http://schemas.openxmlformats.org/officeDocument/2006/relationships/customXml" Target="../ink/ink145.xml"/><Relationship Id="rId68" Type="http://schemas.openxmlformats.org/officeDocument/2006/relationships/image" Target="../media/image154.png"/><Relationship Id="rId89" Type="http://schemas.openxmlformats.org/officeDocument/2006/relationships/customXml" Target="../ink/ink166.xml"/><Relationship Id="rId112" Type="http://schemas.openxmlformats.org/officeDocument/2006/relationships/image" Target="../media/image176.png"/><Relationship Id="rId133" Type="http://schemas.openxmlformats.org/officeDocument/2006/relationships/image" Target="../media/image186.png"/><Relationship Id="rId154" Type="http://schemas.openxmlformats.org/officeDocument/2006/relationships/image" Target="../media/image196.png"/><Relationship Id="rId175" Type="http://schemas.openxmlformats.org/officeDocument/2006/relationships/customXml" Target="../ink/ink210.xml"/><Relationship Id="rId196" Type="http://schemas.openxmlformats.org/officeDocument/2006/relationships/image" Target="../media/image217.png"/><Relationship Id="rId200" Type="http://schemas.openxmlformats.org/officeDocument/2006/relationships/image" Target="../media/image219.png"/><Relationship Id="rId16" Type="http://schemas.openxmlformats.org/officeDocument/2006/relationships/customXml" Target="../ink/ink129.xml"/><Relationship Id="rId221" Type="http://schemas.openxmlformats.org/officeDocument/2006/relationships/customXml" Target="../ink/ink233.xml"/><Relationship Id="rId242" Type="http://schemas.openxmlformats.org/officeDocument/2006/relationships/image" Target="../media/image240.png"/><Relationship Id="rId263" Type="http://schemas.openxmlformats.org/officeDocument/2006/relationships/customXml" Target="../ink/ink254.xml"/><Relationship Id="rId284" Type="http://schemas.openxmlformats.org/officeDocument/2006/relationships/image" Target="../media/image261.png"/><Relationship Id="rId37" Type="http://schemas.openxmlformats.org/officeDocument/2006/relationships/image" Target="../media/image139.png"/><Relationship Id="rId58" Type="http://schemas.openxmlformats.org/officeDocument/2006/relationships/image" Target="../media/image149.png"/><Relationship Id="rId79" Type="http://schemas.openxmlformats.org/officeDocument/2006/relationships/customXml" Target="../ink/ink161.xml"/><Relationship Id="rId102" Type="http://schemas.openxmlformats.org/officeDocument/2006/relationships/image" Target="../media/image171.png"/><Relationship Id="rId123" Type="http://schemas.openxmlformats.org/officeDocument/2006/relationships/image" Target="../media/image181.png"/><Relationship Id="rId144" Type="http://schemas.openxmlformats.org/officeDocument/2006/relationships/image" Target="../media/image191.png"/><Relationship Id="rId90" Type="http://schemas.openxmlformats.org/officeDocument/2006/relationships/image" Target="../media/image165.png"/><Relationship Id="rId165" Type="http://schemas.openxmlformats.org/officeDocument/2006/relationships/customXml" Target="../ink/ink205.xml"/><Relationship Id="rId186" Type="http://schemas.openxmlformats.org/officeDocument/2006/relationships/image" Target="../media/image212.png"/><Relationship Id="rId211" Type="http://schemas.openxmlformats.org/officeDocument/2006/relationships/customXml" Target="../ink/ink228.xml"/><Relationship Id="rId232" Type="http://schemas.openxmlformats.org/officeDocument/2006/relationships/image" Target="../media/image235.png"/><Relationship Id="rId253" Type="http://schemas.openxmlformats.org/officeDocument/2006/relationships/customXml" Target="../ink/ink249.xml"/><Relationship Id="rId274" Type="http://schemas.openxmlformats.org/officeDocument/2006/relationships/image" Target="../media/image256.png"/><Relationship Id="rId295" Type="http://schemas.openxmlformats.org/officeDocument/2006/relationships/customXml" Target="../ink/ink270.xml"/><Relationship Id="rId27" Type="http://schemas.openxmlformats.org/officeDocument/2006/relationships/image" Target="../media/image135.png"/><Relationship Id="rId48" Type="http://schemas.openxmlformats.org/officeDocument/2006/relationships/image" Target="../media/image144.png"/><Relationship Id="rId69" Type="http://schemas.openxmlformats.org/officeDocument/2006/relationships/customXml" Target="../ink/ink156.xml"/><Relationship Id="rId113" Type="http://schemas.openxmlformats.org/officeDocument/2006/relationships/customXml" Target="../ink/ink178.xml"/><Relationship Id="rId134" Type="http://schemas.openxmlformats.org/officeDocument/2006/relationships/customXml" Target="../ink/ink189.xml"/><Relationship Id="rId80" Type="http://schemas.openxmlformats.org/officeDocument/2006/relationships/image" Target="../media/image160.png"/><Relationship Id="rId155" Type="http://schemas.openxmlformats.org/officeDocument/2006/relationships/customXml" Target="../ink/ink200.xml"/><Relationship Id="rId176" Type="http://schemas.openxmlformats.org/officeDocument/2006/relationships/image" Target="../media/image207.png"/><Relationship Id="rId197" Type="http://schemas.openxmlformats.org/officeDocument/2006/relationships/customXml" Target="../ink/ink221.xml"/><Relationship Id="rId201" Type="http://schemas.openxmlformats.org/officeDocument/2006/relationships/customXml" Target="../ink/ink223.xml"/><Relationship Id="rId222" Type="http://schemas.openxmlformats.org/officeDocument/2006/relationships/image" Target="../media/image230.png"/><Relationship Id="rId243" Type="http://schemas.openxmlformats.org/officeDocument/2006/relationships/customXml" Target="../ink/ink244.xml"/><Relationship Id="rId264" Type="http://schemas.openxmlformats.org/officeDocument/2006/relationships/image" Target="../media/image251.png"/><Relationship Id="rId285" Type="http://schemas.openxmlformats.org/officeDocument/2006/relationships/customXml" Target="../ink/ink265.xml"/><Relationship Id="rId17" Type="http://schemas.openxmlformats.org/officeDocument/2006/relationships/image" Target="../media/image130.png"/><Relationship Id="rId38" Type="http://schemas.openxmlformats.org/officeDocument/2006/relationships/customXml" Target="../ink/ink140.xml"/><Relationship Id="rId59" Type="http://schemas.openxmlformats.org/officeDocument/2006/relationships/customXml" Target="../ink/ink151.xml"/><Relationship Id="rId103" Type="http://schemas.openxmlformats.org/officeDocument/2006/relationships/customXml" Target="../ink/ink173.xml"/><Relationship Id="rId124" Type="http://schemas.openxmlformats.org/officeDocument/2006/relationships/customXml" Target="../ink/ink184.xml"/><Relationship Id="rId70" Type="http://schemas.openxmlformats.org/officeDocument/2006/relationships/image" Target="../media/image155.png"/><Relationship Id="rId91" Type="http://schemas.openxmlformats.org/officeDocument/2006/relationships/customXml" Target="../ink/ink167.xml"/><Relationship Id="rId145" Type="http://schemas.openxmlformats.org/officeDocument/2006/relationships/customXml" Target="../ink/ink195.xml"/><Relationship Id="rId166" Type="http://schemas.openxmlformats.org/officeDocument/2006/relationships/image" Target="../media/image202.png"/><Relationship Id="rId187" Type="http://schemas.openxmlformats.org/officeDocument/2006/relationships/customXml" Target="../ink/ink216.xml"/><Relationship Id="rId1" Type="http://schemas.openxmlformats.org/officeDocument/2006/relationships/slideLayout" Target="../slideLayouts/slideLayout7.xml"/><Relationship Id="rId212" Type="http://schemas.openxmlformats.org/officeDocument/2006/relationships/image" Target="../media/image225.png"/><Relationship Id="rId233" Type="http://schemas.openxmlformats.org/officeDocument/2006/relationships/customXml" Target="../ink/ink239.xml"/><Relationship Id="rId254" Type="http://schemas.openxmlformats.org/officeDocument/2006/relationships/image" Target="../media/image246.png"/><Relationship Id="rId28" Type="http://schemas.openxmlformats.org/officeDocument/2006/relationships/customXml" Target="../ink/ink135.xml"/><Relationship Id="rId49" Type="http://schemas.openxmlformats.org/officeDocument/2006/relationships/customXml" Target="../ink/ink146.xml"/><Relationship Id="rId114" Type="http://schemas.openxmlformats.org/officeDocument/2006/relationships/customXml" Target="../ink/ink179.xml"/><Relationship Id="rId275" Type="http://schemas.openxmlformats.org/officeDocument/2006/relationships/customXml" Target="../ink/ink260.xml"/><Relationship Id="rId296" Type="http://schemas.openxmlformats.org/officeDocument/2006/relationships/image" Target="../media/image267.png"/><Relationship Id="rId300" Type="http://schemas.openxmlformats.org/officeDocument/2006/relationships/image" Target="../media/image269.png"/><Relationship Id="rId60" Type="http://schemas.openxmlformats.org/officeDocument/2006/relationships/image" Target="../media/image150.png"/><Relationship Id="rId81" Type="http://schemas.openxmlformats.org/officeDocument/2006/relationships/customXml" Target="../ink/ink162.xml"/><Relationship Id="rId135" Type="http://schemas.openxmlformats.org/officeDocument/2006/relationships/image" Target="../media/image187.png"/><Relationship Id="rId156" Type="http://schemas.openxmlformats.org/officeDocument/2006/relationships/image" Target="../media/image197.png"/><Relationship Id="rId177" Type="http://schemas.openxmlformats.org/officeDocument/2006/relationships/customXml" Target="../ink/ink211.xml"/><Relationship Id="rId198" Type="http://schemas.openxmlformats.org/officeDocument/2006/relationships/image" Target="../media/image218.png"/><Relationship Id="rId202" Type="http://schemas.openxmlformats.org/officeDocument/2006/relationships/image" Target="../media/image220.png"/><Relationship Id="rId223" Type="http://schemas.openxmlformats.org/officeDocument/2006/relationships/customXml" Target="../ink/ink234.xml"/><Relationship Id="rId244" Type="http://schemas.openxmlformats.org/officeDocument/2006/relationships/image" Target="../media/image241.png"/><Relationship Id="rId18" Type="http://schemas.openxmlformats.org/officeDocument/2006/relationships/customXml" Target="../ink/ink130.xml"/><Relationship Id="rId39" Type="http://schemas.openxmlformats.org/officeDocument/2006/relationships/image" Target="../media/image140.png"/><Relationship Id="rId265" Type="http://schemas.openxmlformats.org/officeDocument/2006/relationships/customXml" Target="../ink/ink255.xml"/><Relationship Id="rId286" Type="http://schemas.openxmlformats.org/officeDocument/2006/relationships/image" Target="../media/image262.png"/><Relationship Id="rId50" Type="http://schemas.openxmlformats.org/officeDocument/2006/relationships/image" Target="../media/image145.png"/><Relationship Id="rId104" Type="http://schemas.openxmlformats.org/officeDocument/2006/relationships/image" Target="../media/image172.png"/><Relationship Id="rId125" Type="http://schemas.openxmlformats.org/officeDocument/2006/relationships/image" Target="../media/image182.png"/><Relationship Id="rId146" Type="http://schemas.openxmlformats.org/officeDocument/2006/relationships/image" Target="../media/image192.png"/><Relationship Id="rId167" Type="http://schemas.openxmlformats.org/officeDocument/2006/relationships/customXml" Target="../ink/ink206.xml"/><Relationship Id="rId188" Type="http://schemas.openxmlformats.org/officeDocument/2006/relationships/image" Target="../media/image213.png"/><Relationship Id="rId71" Type="http://schemas.openxmlformats.org/officeDocument/2006/relationships/customXml" Target="../ink/ink157.xml"/><Relationship Id="rId92" Type="http://schemas.openxmlformats.org/officeDocument/2006/relationships/image" Target="../media/image166.png"/><Relationship Id="rId213" Type="http://schemas.openxmlformats.org/officeDocument/2006/relationships/customXml" Target="../ink/ink229.xml"/><Relationship Id="rId234" Type="http://schemas.openxmlformats.org/officeDocument/2006/relationships/image" Target="../media/image236.png"/></Relationships>
</file>

<file path=ppt/slides/_rels/slide7.xml.rels><?xml version="1.0" encoding="UTF-8" standalone="yes"?>
<Relationships xmlns="http://schemas.openxmlformats.org/package/2006/relationships"><Relationship Id="rId117" Type="http://schemas.openxmlformats.org/officeDocument/2006/relationships/image" Target="../media/image329.png"/><Relationship Id="rId21" Type="http://schemas.openxmlformats.org/officeDocument/2006/relationships/image" Target="../media/image281.png"/><Relationship Id="rId42" Type="http://schemas.openxmlformats.org/officeDocument/2006/relationships/customXml" Target="../ink/ink295.xml"/><Relationship Id="rId63" Type="http://schemas.openxmlformats.org/officeDocument/2006/relationships/image" Target="../media/image302.png"/><Relationship Id="rId84" Type="http://schemas.openxmlformats.org/officeDocument/2006/relationships/customXml" Target="../ink/ink316.xml"/><Relationship Id="rId138" Type="http://schemas.openxmlformats.org/officeDocument/2006/relationships/customXml" Target="../ink/ink343.xml"/><Relationship Id="rId159" Type="http://schemas.openxmlformats.org/officeDocument/2006/relationships/image" Target="../media/image350.png"/><Relationship Id="rId170" Type="http://schemas.openxmlformats.org/officeDocument/2006/relationships/customXml" Target="../ink/ink359.xml"/><Relationship Id="rId191" Type="http://schemas.openxmlformats.org/officeDocument/2006/relationships/image" Target="../media/image366.png"/><Relationship Id="rId205" Type="http://schemas.openxmlformats.org/officeDocument/2006/relationships/image" Target="../media/image373.png"/><Relationship Id="rId226" Type="http://schemas.openxmlformats.org/officeDocument/2006/relationships/customXml" Target="../ink/ink387.xml"/><Relationship Id="rId247" Type="http://schemas.openxmlformats.org/officeDocument/2006/relationships/image" Target="../media/image394.png"/><Relationship Id="rId107" Type="http://schemas.openxmlformats.org/officeDocument/2006/relationships/image" Target="../media/image324.png"/><Relationship Id="rId268" Type="http://schemas.openxmlformats.org/officeDocument/2006/relationships/customXml" Target="../ink/ink408.xml"/><Relationship Id="rId11" Type="http://schemas.openxmlformats.org/officeDocument/2006/relationships/image" Target="../media/image276.png"/><Relationship Id="rId32" Type="http://schemas.openxmlformats.org/officeDocument/2006/relationships/customXml" Target="../ink/ink290.xml"/><Relationship Id="rId53" Type="http://schemas.openxmlformats.org/officeDocument/2006/relationships/image" Target="../media/image297.png"/><Relationship Id="rId74" Type="http://schemas.openxmlformats.org/officeDocument/2006/relationships/customXml" Target="../ink/ink311.xml"/><Relationship Id="rId128" Type="http://schemas.openxmlformats.org/officeDocument/2006/relationships/customXml" Target="../ink/ink338.xml"/><Relationship Id="rId149" Type="http://schemas.openxmlformats.org/officeDocument/2006/relationships/image" Target="../media/image345.png"/><Relationship Id="rId5" Type="http://schemas.openxmlformats.org/officeDocument/2006/relationships/image" Target="../media/image273.png"/><Relationship Id="rId95" Type="http://schemas.openxmlformats.org/officeDocument/2006/relationships/image" Target="../media/image318.png"/><Relationship Id="rId160" Type="http://schemas.openxmlformats.org/officeDocument/2006/relationships/customXml" Target="../ink/ink354.xml"/><Relationship Id="rId181" Type="http://schemas.openxmlformats.org/officeDocument/2006/relationships/image" Target="../media/image361.png"/><Relationship Id="rId216" Type="http://schemas.openxmlformats.org/officeDocument/2006/relationships/customXml" Target="../ink/ink382.xml"/><Relationship Id="rId237" Type="http://schemas.openxmlformats.org/officeDocument/2006/relationships/image" Target="../media/image389.png"/><Relationship Id="rId258" Type="http://schemas.openxmlformats.org/officeDocument/2006/relationships/customXml" Target="../ink/ink403.xml"/><Relationship Id="rId22" Type="http://schemas.openxmlformats.org/officeDocument/2006/relationships/customXml" Target="../ink/ink285.xml"/><Relationship Id="rId43" Type="http://schemas.openxmlformats.org/officeDocument/2006/relationships/image" Target="../media/image292.png"/><Relationship Id="rId64" Type="http://schemas.openxmlformats.org/officeDocument/2006/relationships/customXml" Target="../ink/ink306.xml"/><Relationship Id="rId118" Type="http://schemas.openxmlformats.org/officeDocument/2006/relationships/customXml" Target="../ink/ink333.xml"/><Relationship Id="rId139" Type="http://schemas.openxmlformats.org/officeDocument/2006/relationships/image" Target="../media/image340.png"/><Relationship Id="rId85" Type="http://schemas.openxmlformats.org/officeDocument/2006/relationships/image" Target="../media/image313.png"/><Relationship Id="rId150" Type="http://schemas.openxmlformats.org/officeDocument/2006/relationships/customXml" Target="../ink/ink349.xml"/><Relationship Id="rId171" Type="http://schemas.openxmlformats.org/officeDocument/2006/relationships/image" Target="../media/image356.png"/><Relationship Id="rId192" Type="http://schemas.openxmlformats.org/officeDocument/2006/relationships/customXml" Target="../ink/ink370.xml"/><Relationship Id="rId206" Type="http://schemas.openxmlformats.org/officeDocument/2006/relationships/customXml" Target="../ink/ink377.xml"/><Relationship Id="rId227" Type="http://schemas.openxmlformats.org/officeDocument/2006/relationships/image" Target="../media/image384.png"/><Relationship Id="rId248" Type="http://schemas.openxmlformats.org/officeDocument/2006/relationships/customXml" Target="../ink/ink398.xml"/><Relationship Id="rId269" Type="http://schemas.openxmlformats.org/officeDocument/2006/relationships/image" Target="../media/image405.png"/><Relationship Id="rId12" Type="http://schemas.openxmlformats.org/officeDocument/2006/relationships/customXml" Target="../ink/ink280.xml"/><Relationship Id="rId33" Type="http://schemas.openxmlformats.org/officeDocument/2006/relationships/image" Target="../media/image287.png"/><Relationship Id="rId108" Type="http://schemas.openxmlformats.org/officeDocument/2006/relationships/customXml" Target="../ink/ink328.xml"/><Relationship Id="rId129" Type="http://schemas.openxmlformats.org/officeDocument/2006/relationships/image" Target="../media/image335.png"/><Relationship Id="rId54" Type="http://schemas.openxmlformats.org/officeDocument/2006/relationships/customXml" Target="../ink/ink301.xml"/><Relationship Id="rId75" Type="http://schemas.openxmlformats.org/officeDocument/2006/relationships/image" Target="../media/image308.png"/><Relationship Id="rId96" Type="http://schemas.openxmlformats.org/officeDocument/2006/relationships/customXml" Target="../ink/ink322.xml"/><Relationship Id="rId140" Type="http://schemas.openxmlformats.org/officeDocument/2006/relationships/customXml" Target="../ink/ink344.xml"/><Relationship Id="rId161" Type="http://schemas.openxmlformats.org/officeDocument/2006/relationships/image" Target="../media/image351.png"/><Relationship Id="rId182" Type="http://schemas.openxmlformats.org/officeDocument/2006/relationships/customXml" Target="../ink/ink365.xml"/><Relationship Id="rId217" Type="http://schemas.openxmlformats.org/officeDocument/2006/relationships/image" Target="../media/image379.png"/><Relationship Id="rId6" Type="http://schemas.openxmlformats.org/officeDocument/2006/relationships/customXml" Target="../ink/ink277.xml"/><Relationship Id="rId238" Type="http://schemas.openxmlformats.org/officeDocument/2006/relationships/customXml" Target="../ink/ink393.xml"/><Relationship Id="rId259" Type="http://schemas.openxmlformats.org/officeDocument/2006/relationships/image" Target="../media/image400.png"/><Relationship Id="rId23" Type="http://schemas.openxmlformats.org/officeDocument/2006/relationships/image" Target="../media/image282.png"/><Relationship Id="rId119" Type="http://schemas.openxmlformats.org/officeDocument/2006/relationships/image" Target="../media/image330.png"/><Relationship Id="rId270" Type="http://schemas.openxmlformats.org/officeDocument/2006/relationships/customXml" Target="../ink/ink409.xml"/><Relationship Id="rId44" Type="http://schemas.openxmlformats.org/officeDocument/2006/relationships/customXml" Target="../ink/ink296.xml"/><Relationship Id="rId60" Type="http://schemas.openxmlformats.org/officeDocument/2006/relationships/customXml" Target="../ink/ink304.xml"/><Relationship Id="rId65" Type="http://schemas.openxmlformats.org/officeDocument/2006/relationships/image" Target="../media/image303.png"/><Relationship Id="rId81" Type="http://schemas.openxmlformats.org/officeDocument/2006/relationships/image" Target="../media/image311.png"/><Relationship Id="rId86" Type="http://schemas.openxmlformats.org/officeDocument/2006/relationships/customXml" Target="../ink/ink317.xml"/><Relationship Id="rId130" Type="http://schemas.openxmlformats.org/officeDocument/2006/relationships/customXml" Target="../ink/ink339.xml"/><Relationship Id="rId135" Type="http://schemas.openxmlformats.org/officeDocument/2006/relationships/image" Target="../media/image338.png"/><Relationship Id="rId151" Type="http://schemas.openxmlformats.org/officeDocument/2006/relationships/image" Target="../media/image346.png"/><Relationship Id="rId156" Type="http://schemas.openxmlformats.org/officeDocument/2006/relationships/customXml" Target="../ink/ink352.xml"/><Relationship Id="rId177" Type="http://schemas.openxmlformats.org/officeDocument/2006/relationships/image" Target="../media/image359.png"/><Relationship Id="rId198" Type="http://schemas.openxmlformats.org/officeDocument/2006/relationships/customXml" Target="../ink/ink373.xml"/><Relationship Id="rId172" Type="http://schemas.openxmlformats.org/officeDocument/2006/relationships/customXml" Target="../ink/ink360.xml"/><Relationship Id="rId193" Type="http://schemas.openxmlformats.org/officeDocument/2006/relationships/image" Target="../media/image367.png"/><Relationship Id="rId202" Type="http://schemas.openxmlformats.org/officeDocument/2006/relationships/customXml" Target="../ink/ink375.xml"/><Relationship Id="rId207" Type="http://schemas.openxmlformats.org/officeDocument/2006/relationships/image" Target="../media/image374.png"/><Relationship Id="rId223" Type="http://schemas.openxmlformats.org/officeDocument/2006/relationships/image" Target="../media/image382.png"/><Relationship Id="rId228" Type="http://schemas.openxmlformats.org/officeDocument/2006/relationships/customXml" Target="../ink/ink388.xml"/><Relationship Id="rId244" Type="http://schemas.openxmlformats.org/officeDocument/2006/relationships/customXml" Target="../ink/ink396.xml"/><Relationship Id="rId249" Type="http://schemas.openxmlformats.org/officeDocument/2006/relationships/image" Target="../media/image395.png"/><Relationship Id="rId13" Type="http://schemas.openxmlformats.org/officeDocument/2006/relationships/image" Target="../media/image277.png"/><Relationship Id="rId18" Type="http://schemas.openxmlformats.org/officeDocument/2006/relationships/customXml" Target="../ink/ink283.xml"/><Relationship Id="rId39" Type="http://schemas.openxmlformats.org/officeDocument/2006/relationships/image" Target="../media/image290.png"/><Relationship Id="rId109" Type="http://schemas.openxmlformats.org/officeDocument/2006/relationships/image" Target="../media/image325.png"/><Relationship Id="rId260" Type="http://schemas.openxmlformats.org/officeDocument/2006/relationships/customXml" Target="../ink/ink404.xml"/><Relationship Id="rId265" Type="http://schemas.openxmlformats.org/officeDocument/2006/relationships/image" Target="../media/image403.png"/><Relationship Id="rId34" Type="http://schemas.openxmlformats.org/officeDocument/2006/relationships/customXml" Target="../ink/ink291.xml"/><Relationship Id="rId50" Type="http://schemas.openxmlformats.org/officeDocument/2006/relationships/customXml" Target="../ink/ink299.xml"/><Relationship Id="rId55" Type="http://schemas.openxmlformats.org/officeDocument/2006/relationships/image" Target="../media/image298.png"/><Relationship Id="rId76" Type="http://schemas.openxmlformats.org/officeDocument/2006/relationships/customXml" Target="../ink/ink312.xml"/><Relationship Id="rId97" Type="http://schemas.openxmlformats.org/officeDocument/2006/relationships/image" Target="../media/image319.png"/><Relationship Id="rId104" Type="http://schemas.openxmlformats.org/officeDocument/2006/relationships/customXml" Target="../ink/ink326.xml"/><Relationship Id="rId120" Type="http://schemas.openxmlformats.org/officeDocument/2006/relationships/customXml" Target="../ink/ink334.xml"/><Relationship Id="rId125" Type="http://schemas.openxmlformats.org/officeDocument/2006/relationships/image" Target="../media/image333.png"/><Relationship Id="rId141" Type="http://schemas.openxmlformats.org/officeDocument/2006/relationships/image" Target="../media/image341.png"/><Relationship Id="rId146" Type="http://schemas.openxmlformats.org/officeDocument/2006/relationships/customXml" Target="../ink/ink347.xml"/><Relationship Id="rId167" Type="http://schemas.openxmlformats.org/officeDocument/2006/relationships/image" Target="../media/image354.png"/><Relationship Id="rId188" Type="http://schemas.openxmlformats.org/officeDocument/2006/relationships/customXml" Target="../ink/ink368.xml"/><Relationship Id="rId7" Type="http://schemas.openxmlformats.org/officeDocument/2006/relationships/image" Target="../media/image274.png"/><Relationship Id="rId71" Type="http://schemas.openxmlformats.org/officeDocument/2006/relationships/image" Target="../media/image306.png"/><Relationship Id="rId92" Type="http://schemas.openxmlformats.org/officeDocument/2006/relationships/customXml" Target="../ink/ink320.xml"/><Relationship Id="rId162" Type="http://schemas.openxmlformats.org/officeDocument/2006/relationships/customXml" Target="../ink/ink355.xml"/><Relationship Id="rId183" Type="http://schemas.openxmlformats.org/officeDocument/2006/relationships/image" Target="../media/image362.png"/><Relationship Id="rId213" Type="http://schemas.openxmlformats.org/officeDocument/2006/relationships/image" Target="../media/image377.png"/><Relationship Id="rId218" Type="http://schemas.openxmlformats.org/officeDocument/2006/relationships/customXml" Target="../ink/ink383.xml"/><Relationship Id="rId234" Type="http://schemas.openxmlformats.org/officeDocument/2006/relationships/customXml" Target="../ink/ink391.xml"/><Relationship Id="rId239" Type="http://schemas.openxmlformats.org/officeDocument/2006/relationships/image" Target="../media/image390.png"/><Relationship Id="rId2" Type="http://schemas.openxmlformats.org/officeDocument/2006/relationships/customXml" Target="../ink/ink275.xml"/><Relationship Id="rId29" Type="http://schemas.openxmlformats.org/officeDocument/2006/relationships/image" Target="../media/image285.png"/><Relationship Id="rId250" Type="http://schemas.openxmlformats.org/officeDocument/2006/relationships/customXml" Target="../ink/ink399.xml"/><Relationship Id="rId255" Type="http://schemas.openxmlformats.org/officeDocument/2006/relationships/image" Target="../media/image398.png"/><Relationship Id="rId271" Type="http://schemas.openxmlformats.org/officeDocument/2006/relationships/image" Target="../media/image10.png"/><Relationship Id="rId24" Type="http://schemas.openxmlformats.org/officeDocument/2006/relationships/customXml" Target="../ink/ink286.xml"/><Relationship Id="rId40" Type="http://schemas.openxmlformats.org/officeDocument/2006/relationships/customXml" Target="../ink/ink294.xml"/><Relationship Id="rId45" Type="http://schemas.openxmlformats.org/officeDocument/2006/relationships/image" Target="../media/image293.png"/><Relationship Id="rId66" Type="http://schemas.openxmlformats.org/officeDocument/2006/relationships/customXml" Target="../ink/ink307.xml"/><Relationship Id="rId87" Type="http://schemas.openxmlformats.org/officeDocument/2006/relationships/image" Target="../media/image314.png"/><Relationship Id="rId110" Type="http://schemas.openxmlformats.org/officeDocument/2006/relationships/customXml" Target="../ink/ink329.xml"/><Relationship Id="rId115" Type="http://schemas.openxmlformats.org/officeDocument/2006/relationships/image" Target="../media/image328.png"/><Relationship Id="rId131" Type="http://schemas.openxmlformats.org/officeDocument/2006/relationships/image" Target="../media/image336.png"/><Relationship Id="rId136" Type="http://schemas.openxmlformats.org/officeDocument/2006/relationships/customXml" Target="../ink/ink342.xml"/><Relationship Id="rId157" Type="http://schemas.openxmlformats.org/officeDocument/2006/relationships/image" Target="../media/image349.png"/><Relationship Id="rId178" Type="http://schemas.openxmlformats.org/officeDocument/2006/relationships/customXml" Target="../ink/ink363.xml"/><Relationship Id="rId61" Type="http://schemas.openxmlformats.org/officeDocument/2006/relationships/image" Target="../media/image301.png"/><Relationship Id="rId82" Type="http://schemas.openxmlformats.org/officeDocument/2006/relationships/customXml" Target="../ink/ink315.xml"/><Relationship Id="rId152" Type="http://schemas.openxmlformats.org/officeDocument/2006/relationships/customXml" Target="../ink/ink350.xml"/><Relationship Id="rId173" Type="http://schemas.openxmlformats.org/officeDocument/2006/relationships/image" Target="../media/image357.png"/><Relationship Id="rId194" Type="http://schemas.openxmlformats.org/officeDocument/2006/relationships/customXml" Target="../ink/ink371.xml"/><Relationship Id="rId199" Type="http://schemas.openxmlformats.org/officeDocument/2006/relationships/image" Target="../media/image370.png"/><Relationship Id="rId203" Type="http://schemas.openxmlformats.org/officeDocument/2006/relationships/image" Target="../media/image372.png"/><Relationship Id="rId208" Type="http://schemas.openxmlformats.org/officeDocument/2006/relationships/customXml" Target="../ink/ink378.xml"/><Relationship Id="rId229" Type="http://schemas.openxmlformats.org/officeDocument/2006/relationships/image" Target="../media/image385.png"/><Relationship Id="rId19" Type="http://schemas.openxmlformats.org/officeDocument/2006/relationships/image" Target="../media/image280.png"/><Relationship Id="rId224" Type="http://schemas.openxmlformats.org/officeDocument/2006/relationships/customXml" Target="../ink/ink386.xml"/><Relationship Id="rId240" Type="http://schemas.openxmlformats.org/officeDocument/2006/relationships/customXml" Target="../ink/ink394.xml"/><Relationship Id="rId245" Type="http://schemas.openxmlformats.org/officeDocument/2006/relationships/image" Target="../media/image393.png"/><Relationship Id="rId261" Type="http://schemas.openxmlformats.org/officeDocument/2006/relationships/image" Target="../media/image401.png"/><Relationship Id="rId266" Type="http://schemas.openxmlformats.org/officeDocument/2006/relationships/customXml" Target="../ink/ink407.xml"/><Relationship Id="rId14" Type="http://schemas.openxmlformats.org/officeDocument/2006/relationships/customXml" Target="../ink/ink281.xml"/><Relationship Id="rId30" Type="http://schemas.openxmlformats.org/officeDocument/2006/relationships/customXml" Target="../ink/ink289.xml"/><Relationship Id="rId35" Type="http://schemas.openxmlformats.org/officeDocument/2006/relationships/image" Target="../media/image288.png"/><Relationship Id="rId56" Type="http://schemas.openxmlformats.org/officeDocument/2006/relationships/customXml" Target="../ink/ink302.xml"/><Relationship Id="rId77" Type="http://schemas.openxmlformats.org/officeDocument/2006/relationships/image" Target="../media/image309.png"/><Relationship Id="rId100" Type="http://schemas.openxmlformats.org/officeDocument/2006/relationships/customXml" Target="../ink/ink324.xml"/><Relationship Id="rId105" Type="http://schemas.openxmlformats.org/officeDocument/2006/relationships/image" Target="../media/image323.png"/><Relationship Id="rId126" Type="http://schemas.openxmlformats.org/officeDocument/2006/relationships/customXml" Target="../ink/ink337.xml"/><Relationship Id="rId147" Type="http://schemas.openxmlformats.org/officeDocument/2006/relationships/image" Target="../media/image344.png"/><Relationship Id="rId168" Type="http://schemas.openxmlformats.org/officeDocument/2006/relationships/customXml" Target="../ink/ink358.xml"/><Relationship Id="rId8" Type="http://schemas.openxmlformats.org/officeDocument/2006/relationships/customXml" Target="../ink/ink278.xml"/><Relationship Id="rId51" Type="http://schemas.openxmlformats.org/officeDocument/2006/relationships/image" Target="../media/image296.png"/><Relationship Id="rId72" Type="http://schemas.openxmlformats.org/officeDocument/2006/relationships/customXml" Target="../ink/ink310.xml"/><Relationship Id="rId93" Type="http://schemas.openxmlformats.org/officeDocument/2006/relationships/image" Target="../media/image317.png"/><Relationship Id="rId98" Type="http://schemas.openxmlformats.org/officeDocument/2006/relationships/customXml" Target="../ink/ink323.xml"/><Relationship Id="rId121" Type="http://schemas.openxmlformats.org/officeDocument/2006/relationships/image" Target="../media/image331.png"/><Relationship Id="rId142" Type="http://schemas.openxmlformats.org/officeDocument/2006/relationships/customXml" Target="../ink/ink345.xml"/><Relationship Id="rId163" Type="http://schemas.openxmlformats.org/officeDocument/2006/relationships/image" Target="../media/image352.png"/><Relationship Id="rId184" Type="http://schemas.openxmlformats.org/officeDocument/2006/relationships/customXml" Target="../ink/ink366.xml"/><Relationship Id="rId189" Type="http://schemas.openxmlformats.org/officeDocument/2006/relationships/image" Target="../media/image365.png"/><Relationship Id="rId219" Type="http://schemas.openxmlformats.org/officeDocument/2006/relationships/image" Target="../media/image380.png"/><Relationship Id="rId3" Type="http://schemas.openxmlformats.org/officeDocument/2006/relationships/image" Target="../media/image272.png"/><Relationship Id="rId214" Type="http://schemas.openxmlformats.org/officeDocument/2006/relationships/customXml" Target="../ink/ink381.xml"/><Relationship Id="rId230" Type="http://schemas.openxmlformats.org/officeDocument/2006/relationships/customXml" Target="../ink/ink389.xml"/><Relationship Id="rId235" Type="http://schemas.openxmlformats.org/officeDocument/2006/relationships/image" Target="../media/image388.png"/><Relationship Id="rId251" Type="http://schemas.openxmlformats.org/officeDocument/2006/relationships/image" Target="../media/image396.png"/><Relationship Id="rId256" Type="http://schemas.openxmlformats.org/officeDocument/2006/relationships/customXml" Target="../ink/ink402.xml"/><Relationship Id="rId25" Type="http://schemas.openxmlformats.org/officeDocument/2006/relationships/image" Target="../media/image283.png"/><Relationship Id="rId46" Type="http://schemas.openxmlformats.org/officeDocument/2006/relationships/customXml" Target="../ink/ink297.xml"/><Relationship Id="rId67" Type="http://schemas.openxmlformats.org/officeDocument/2006/relationships/image" Target="../media/image304.png"/><Relationship Id="rId116" Type="http://schemas.openxmlformats.org/officeDocument/2006/relationships/customXml" Target="../ink/ink332.xml"/><Relationship Id="rId137" Type="http://schemas.openxmlformats.org/officeDocument/2006/relationships/image" Target="../media/image339.png"/><Relationship Id="rId158" Type="http://schemas.openxmlformats.org/officeDocument/2006/relationships/customXml" Target="../ink/ink353.xml"/><Relationship Id="rId20" Type="http://schemas.openxmlformats.org/officeDocument/2006/relationships/customXml" Target="../ink/ink284.xml"/><Relationship Id="rId41" Type="http://schemas.openxmlformats.org/officeDocument/2006/relationships/image" Target="../media/image291.png"/><Relationship Id="rId62" Type="http://schemas.openxmlformats.org/officeDocument/2006/relationships/customXml" Target="../ink/ink305.xml"/><Relationship Id="rId83" Type="http://schemas.openxmlformats.org/officeDocument/2006/relationships/image" Target="../media/image312.png"/><Relationship Id="rId88" Type="http://schemas.openxmlformats.org/officeDocument/2006/relationships/customXml" Target="../ink/ink318.xml"/><Relationship Id="rId111" Type="http://schemas.openxmlformats.org/officeDocument/2006/relationships/image" Target="../media/image326.png"/><Relationship Id="rId132" Type="http://schemas.openxmlformats.org/officeDocument/2006/relationships/customXml" Target="../ink/ink340.xml"/><Relationship Id="rId153" Type="http://schemas.openxmlformats.org/officeDocument/2006/relationships/image" Target="../media/image347.png"/><Relationship Id="rId174" Type="http://schemas.openxmlformats.org/officeDocument/2006/relationships/customXml" Target="../ink/ink361.xml"/><Relationship Id="rId179" Type="http://schemas.openxmlformats.org/officeDocument/2006/relationships/image" Target="../media/image360.png"/><Relationship Id="rId195" Type="http://schemas.openxmlformats.org/officeDocument/2006/relationships/image" Target="../media/image368.png"/><Relationship Id="rId209" Type="http://schemas.openxmlformats.org/officeDocument/2006/relationships/image" Target="../media/image375.png"/><Relationship Id="rId190" Type="http://schemas.openxmlformats.org/officeDocument/2006/relationships/customXml" Target="../ink/ink369.xml"/><Relationship Id="rId204" Type="http://schemas.openxmlformats.org/officeDocument/2006/relationships/customXml" Target="../ink/ink376.xml"/><Relationship Id="rId220" Type="http://schemas.openxmlformats.org/officeDocument/2006/relationships/customXml" Target="../ink/ink384.xml"/><Relationship Id="rId225" Type="http://schemas.openxmlformats.org/officeDocument/2006/relationships/image" Target="../media/image383.png"/><Relationship Id="rId241" Type="http://schemas.openxmlformats.org/officeDocument/2006/relationships/image" Target="../media/image391.png"/><Relationship Id="rId246" Type="http://schemas.openxmlformats.org/officeDocument/2006/relationships/customXml" Target="../ink/ink397.xml"/><Relationship Id="rId267" Type="http://schemas.openxmlformats.org/officeDocument/2006/relationships/image" Target="../media/image404.png"/><Relationship Id="rId15" Type="http://schemas.openxmlformats.org/officeDocument/2006/relationships/image" Target="../media/image278.png"/><Relationship Id="rId36" Type="http://schemas.openxmlformats.org/officeDocument/2006/relationships/customXml" Target="../ink/ink292.xml"/><Relationship Id="rId57" Type="http://schemas.openxmlformats.org/officeDocument/2006/relationships/image" Target="../media/image299.png"/><Relationship Id="rId106" Type="http://schemas.openxmlformats.org/officeDocument/2006/relationships/customXml" Target="../ink/ink327.xml"/><Relationship Id="rId127" Type="http://schemas.openxmlformats.org/officeDocument/2006/relationships/image" Target="../media/image334.png"/><Relationship Id="rId262" Type="http://schemas.openxmlformats.org/officeDocument/2006/relationships/customXml" Target="../ink/ink405.xml"/><Relationship Id="rId10" Type="http://schemas.openxmlformats.org/officeDocument/2006/relationships/customXml" Target="../ink/ink279.xml"/><Relationship Id="rId31" Type="http://schemas.openxmlformats.org/officeDocument/2006/relationships/image" Target="../media/image286.png"/><Relationship Id="rId52" Type="http://schemas.openxmlformats.org/officeDocument/2006/relationships/customXml" Target="../ink/ink300.xml"/><Relationship Id="rId73" Type="http://schemas.openxmlformats.org/officeDocument/2006/relationships/image" Target="../media/image307.png"/><Relationship Id="rId78" Type="http://schemas.openxmlformats.org/officeDocument/2006/relationships/customXml" Target="../ink/ink313.xml"/><Relationship Id="rId94" Type="http://schemas.openxmlformats.org/officeDocument/2006/relationships/customXml" Target="../ink/ink321.xml"/><Relationship Id="rId99" Type="http://schemas.openxmlformats.org/officeDocument/2006/relationships/image" Target="../media/image320.png"/><Relationship Id="rId101" Type="http://schemas.openxmlformats.org/officeDocument/2006/relationships/image" Target="../media/image321.png"/><Relationship Id="rId122" Type="http://schemas.openxmlformats.org/officeDocument/2006/relationships/customXml" Target="../ink/ink335.xml"/><Relationship Id="rId143" Type="http://schemas.openxmlformats.org/officeDocument/2006/relationships/image" Target="../media/image342.png"/><Relationship Id="rId148" Type="http://schemas.openxmlformats.org/officeDocument/2006/relationships/customXml" Target="../ink/ink348.xml"/><Relationship Id="rId164" Type="http://schemas.openxmlformats.org/officeDocument/2006/relationships/customXml" Target="../ink/ink356.xml"/><Relationship Id="rId169" Type="http://schemas.openxmlformats.org/officeDocument/2006/relationships/image" Target="../media/image355.png"/><Relationship Id="rId185" Type="http://schemas.openxmlformats.org/officeDocument/2006/relationships/image" Target="../media/image363.png"/><Relationship Id="rId4" Type="http://schemas.openxmlformats.org/officeDocument/2006/relationships/customXml" Target="../ink/ink276.xml"/><Relationship Id="rId9" Type="http://schemas.openxmlformats.org/officeDocument/2006/relationships/image" Target="../media/image275.png"/><Relationship Id="rId180" Type="http://schemas.openxmlformats.org/officeDocument/2006/relationships/customXml" Target="../ink/ink364.xml"/><Relationship Id="rId210" Type="http://schemas.openxmlformats.org/officeDocument/2006/relationships/customXml" Target="../ink/ink379.xml"/><Relationship Id="rId215" Type="http://schemas.openxmlformats.org/officeDocument/2006/relationships/image" Target="../media/image378.png"/><Relationship Id="rId236" Type="http://schemas.openxmlformats.org/officeDocument/2006/relationships/customXml" Target="../ink/ink392.xml"/><Relationship Id="rId257" Type="http://schemas.openxmlformats.org/officeDocument/2006/relationships/image" Target="../media/image399.png"/><Relationship Id="rId26" Type="http://schemas.openxmlformats.org/officeDocument/2006/relationships/customXml" Target="../ink/ink287.xml"/><Relationship Id="rId231" Type="http://schemas.openxmlformats.org/officeDocument/2006/relationships/image" Target="../media/image386.png"/><Relationship Id="rId252" Type="http://schemas.openxmlformats.org/officeDocument/2006/relationships/customXml" Target="../ink/ink400.xml"/><Relationship Id="rId47" Type="http://schemas.openxmlformats.org/officeDocument/2006/relationships/image" Target="../media/image294.png"/><Relationship Id="rId68" Type="http://schemas.openxmlformats.org/officeDocument/2006/relationships/customXml" Target="../ink/ink308.xml"/><Relationship Id="rId89" Type="http://schemas.openxmlformats.org/officeDocument/2006/relationships/image" Target="../media/image315.png"/><Relationship Id="rId112" Type="http://schemas.openxmlformats.org/officeDocument/2006/relationships/customXml" Target="../ink/ink330.xml"/><Relationship Id="rId133" Type="http://schemas.openxmlformats.org/officeDocument/2006/relationships/image" Target="../media/image337.png"/><Relationship Id="rId154" Type="http://schemas.openxmlformats.org/officeDocument/2006/relationships/customXml" Target="../ink/ink351.xml"/><Relationship Id="rId175" Type="http://schemas.openxmlformats.org/officeDocument/2006/relationships/image" Target="../media/image358.png"/><Relationship Id="rId196" Type="http://schemas.openxmlformats.org/officeDocument/2006/relationships/customXml" Target="../ink/ink372.xml"/><Relationship Id="rId200" Type="http://schemas.openxmlformats.org/officeDocument/2006/relationships/customXml" Target="../ink/ink374.xml"/><Relationship Id="rId16" Type="http://schemas.openxmlformats.org/officeDocument/2006/relationships/customXml" Target="../ink/ink282.xml"/><Relationship Id="rId221" Type="http://schemas.openxmlformats.org/officeDocument/2006/relationships/image" Target="../media/image381.png"/><Relationship Id="rId242" Type="http://schemas.openxmlformats.org/officeDocument/2006/relationships/customXml" Target="../ink/ink395.xml"/><Relationship Id="rId263" Type="http://schemas.openxmlformats.org/officeDocument/2006/relationships/image" Target="../media/image402.png"/><Relationship Id="rId37" Type="http://schemas.openxmlformats.org/officeDocument/2006/relationships/image" Target="../media/image289.png"/><Relationship Id="rId58" Type="http://schemas.openxmlformats.org/officeDocument/2006/relationships/customXml" Target="../ink/ink303.xml"/><Relationship Id="rId79" Type="http://schemas.openxmlformats.org/officeDocument/2006/relationships/image" Target="../media/image310.png"/><Relationship Id="rId102" Type="http://schemas.openxmlformats.org/officeDocument/2006/relationships/customXml" Target="../ink/ink325.xml"/><Relationship Id="rId123" Type="http://schemas.openxmlformats.org/officeDocument/2006/relationships/image" Target="../media/image332.png"/><Relationship Id="rId144" Type="http://schemas.openxmlformats.org/officeDocument/2006/relationships/customXml" Target="../ink/ink346.xml"/><Relationship Id="rId90" Type="http://schemas.openxmlformats.org/officeDocument/2006/relationships/customXml" Target="../ink/ink319.xml"/><Relationship Id="rId165" Type="http://schemas.openxmlformats.org/officeDocument/2006/relationships/image" Target="../media/image353.png"/><Relationship Id="rId186" Type="http://schemas.openxmlformats.org/officeDocument/2006/relationships/customXml" Target="../ink/ink367.xml"/><Relationship Id="rId211" Type="http://schemas.openxmlformats.org/officeDocument/2006/relationships/image" Target="../media/image376.png"/><Relationship Id="rId232" Type="http://schemas.openxmlformats.org/officeDocument/2006/relationships/customXml" Target="../ink/ink390.xml"/><Relationship Id="rId253" Type="http://schemas.openxmlformats.org/officeDocument/2006/relationships/image" Target="../media/image397.png"/><Relationship Id="rId27" Type="http://schemas.openxmlformats.org/officeDocument/2006/relationships/image" Target="../media/image284.png"/><Relationship Id="rId48" Type="http://schemas.openxmlformats.org/officeDocument/2006/relationships/customXml" Target="../ink/ink298.xml"/><Relationship Id="rId69" Type="http://schemas.openxmlformats.org/officeDocument/2006/relationships/image" Target="../media/image305.png"/><Relationship Id="rId113" Type="http://schemas.openxmlformats.org/officeDocument/2006/relationships/image" Target="../media/image327.png"/><Relationship Id="rId134" Type="http://schemas.openxmlformats.org/officeDocument/2006/relationships/customXml" Target="../ink/ink341.xml"/><Relationship Id="rId80" Type="http://schemas.openxmlformats.org/officeDocument/2006/relationships/customXml" Target="../ink/ink314.xml"/><Relationship Id="rId155" Type="http://schemas.openxmlformats.org/officeDocument/2006/relationships/image" Target="../media/image348.png"/><Relationship Id="rId176" Type="http://schemas.openxmlformats.org/officeDocument/2006/relationships/customXml" Target="../ink/ink362.xml"/><Relationship Id="rId197" Type="http://schemas.openxmlformats.org/officeDocument/2006/relationships/image" Target="../media/image369.png"/><Relationship Id="rId201" Type="http://schemas.openxmlformats.org/officeDocument/2006/relationships/image" Target="../media/image371.png"/><Relationship Id="rId222" Type="http://schemas.openxmlformats.org/officeDocument/2006/relationships/customXml" Target="../ink/ink385.xml"/><Relationship Id="rId243" Type="http://schemas.openxmlformats.org/officeDocument/2006/relationships/image" Target="../media/image392.png"/><Relationship Id="rId264" Type="http://schemas.openxmlformats.org/officeDocument/2006/relationships/customXml" Target="../ink/ink406.xml"/><Relationship Id="rId17" Type="http://schemas.openxmlformats.org/officeDocument/2006/relationships/image" Target="../media/image279.png"/><Relationship Id="rId38" Type="http://schemas.openxmlformats.org/officeDocument/2006/relationships/customXml" Target="../ink/ink293.xml"/><Relationship Id="rId59" Type="http://schemas.openxmlformats.org/officeDocument/2006/relationships/image" Target="../media/image300.png"/><Relationship Id="rId103" Type="http://schemas.openxmlformats.org/officeDocument/2006/relationships/image" Target="../media/image322.png"/><Relationship Id="rId124" Type="http://schemas.openxmlformats.org/officeDocument/2006/relationships/customXml" Target="../ink/ink336.xml"/><Relationship Id="rId70" Type="http://schemas.openxmlformats.org/officeDocument/2006/relationships/customXml" Target="../ink/ink309.xml"/><Relationship Id="rId91" Type="http://schemas.openxmlformats.org/officeDocument/2006/relationships/image" Target="../media/image316.png"/><Relationship Id="rId145" Type="http://schemas.openxmlformats.org/officeDocument/2006/relationships/image" Target="../media/image343.png"/><Relationship Id="rId166" Type="http://schemas.openxmlformats.org/officeDocument/2006/relationships/customXml" Target="../ink/ink357.xml"/><Relationship Id="rId187" Type="http://schemas.openxmlformats.org/officeDocument/2006/relationships/image" Target="../media/image364.png"/><Relationship Id="rId1" Type="http://schemas.openxmlformats.org/officeDocument/2006/relationships/slideLayout" Target="../slideLayouts/slideLayout7.xml"/><Relationship Id="rId212" Type="http://schemas.openxmlformats.org/officeDocument/2006/relationships/customXml" Target="../ink/ink380.xml"/><Relationship Id="rId233" Type="http://schemas.openxmlformats.org/officeDocument/2006/relationships/image" Target="../media/image387.png"/><Relationship Id="rId254" Type="http://schemas.openxmlformats.org/officeDocument/2006/relationships/customXml" Target="../ink/ink401.xml"/><Relationship Id="rId28" Type="http://schemas.openxmlformats.org/officeDocument/2006/relationships/customXml" Target="../ink/ink288.xml"/><Relationship Id="rId49" Type="http://schemas.openxmlformats.org/officeDocument/2006/relationships/image" Target="../media/image295.png"/><Relationship Id="rId114" Type="http://schemas.openxmlformats.org/officeDocument/2006/relationships/customXml" Target="../ink/ink331.xml"/></Relationships>
</file>

<file path=ppt/slides/_rels/slide8.xml.rels><?xml version="1.0" encoding="UTF-8" standalone="yes"?>
<Relationships xmlns="http://schemas.openxmlformats.org/package/2006/relationships"><Relationship Id="rId13" Type="http://schemas.openxmlformats.org/officeDocument/2006/relationships/image" Target="../media/image411.png"/><Relationship Id="rId18" Type="http://schemas.openxmlformats.org/officeDocument/2006/relationships/customXml" Target="../ink/ink418.xml"/><Relationship Id="rId26" Type="http://schemas.openxmlformats.org/officeDocument/2006/relationships/customXml" Target="../ink/ink422.xml"/><Relationship Id="rId39" Type="http://schemas.openxmlformats.org/officeDocument/2006/relationships/image" Target="../media/image424.png"/><Relationship Id="rId21" Type="http://schemas.openxmlformats.org/officeDocument/2006/relationships/image" Target="../media/image415.png"/><Relationship Id="rId34" Type="http://schemas.openxmlformats.org/officeDocument/2006/relationships/customXml" Target="../ink/ink426.xml"/><Relationship Id="rId42" Type="http://schemas.openxmlformats.org/officeDocument/2006/relationships/customXml" Target="../ink/ink430.xml"/><Relationship Id="rId47" Type="http://schemas.openxmlformats.org/officeDocument/2006/relationships/image" Target="../media/image428.png"/><Relationship Id="rId50" Type="http://schemas.openxmlformats.org/officeDocument/2006/relationships/customXml" Target="../ink/ink434.xml"/><Relationship Id="rId55" Type="http://schemas.openxmlformats.org/officeDocument/2006/relationships/image" Target="../media/image432.png"/><Relationship Id="rId63" Type="http://schemas.openxmlformats.org/officeDocument/2006/relationships/image" Target="../media/image436.png"/><Relationship Id="rId68" Type="http://schemas.openxmlformats.org/officeDocument/2006/relationships/customXml" Target="../ink/ink443.xml"/><Relationship Id="rId76" Type="http://schemas.openxmlformats.org/officeDocument/2006/relationships/customXml" Target="../ink/ink447.xml"/><Relationship Id="rId7" Type="http://schemas.openxmlformats.org/officeDocument/2006/relationships/image" Target="../media/image408.png"/><Relationship Id="rId71" Type="http://schemas.openxmlformats.org/officeDocument/2006/relationships/image" Target="../media/image440.png"/><Relationship Id="rId2" Type="http://schemas.openxmlformats.org/officeDocument/2006/relationships/customXml" Target="../ink/ink410.xml"/><Relationship Id="rId16" Type="http://schemas.openxmlformats.org/officeDocument/2006/relationships/customXml" Target="../ink/ink417.xml"/><Relationship Id="rId29" Type="http://schemas.openxmlformats.org/officeDocument/2006/relationships/image" Target="../media/image419.png"/><Relationship Id="rId11" Type="http://schemas.openxmlformats.org/officeDocument/2006/relationships/image" Target="../media/image410.png"/><Relationship Id="rId24" Type="http://schemas.openxmlformats.org/officeDocument/2006/relationships/customXml" Target="../ink/ink421.xml"/><Relationship Id="rId32" Type="http://schemas.openxmlformats.org/officeDocument/2006/relationships/customXml" Target="../ink/ink425.xml"/><Relationship Id="rId37" Type="http://schemas.openxmlformats.org/officeDocument/2006/relationships/image" Target="../media/image423.png"/><Relationship Id="rId40" Type="http://schemas.openxmlformats.org/officeDocument/2006/relationships/customXml" Target="../ink/ink429.xml"/><Relationship Id="rId45" Type="http://schemas.openxmlformats.org/officeDocument/2006/relationships/image" Target="../media/image427.png"/><Relationship Id="rId53" Type="http://schemas.openxmlformats.org/officeDocument/2006/relationships/image" Target="../media/image431.png"/><Relationship Id="rId58" Type="http://schemas.openxmlformats.org/officeDocument/2006/relationships/customXml" Target="../ink/ink438.xml"/><Relationship Id="rId66" Type="http://schemas.openxmlformats.org/officeDocument/2006/relationships/customXml" Target="../ink/ink442.xml"/><Relationship Id="rId74" Type="http://schemas.openxmlformats.org/officeDocument/2006/relationships/customXml" Target="../ink/ink446.xml"/><Relationship Id="rId79" Type="http://schemas.openxmlformats.org/officeDocument/2006/relationships/image" Target="../media/image444.png"/><Relationship Id="rId5" Type="http://schemas.openxmlformats.org/officeDocument/2006/relationships/image" Target="../media/image407.png"/><Relationship Id="rId61" Type="http://schemas.openxmlformats.org/officeDocument/2006/relationships/image" Target="../media/image435.png"/><Relationship Id="rId82" Type="http://schemas.openxmlformats.org/officeDocument/2006/relationships/customXml" Target="../ink/ink450.xml"/><Relationship Id="rId10" Type="http://schemas.openxmlformats.org/officeDocument/2006/relationships/customXml" Target="../ink/ink414.xml"/><Relationship Id="rId19" Type="http://schemas.openxmlformats.org/officeDocument/2006/relationships/image" Target="../media/image414.png"/><Relationship Id="rId31" Type="http://schemas.openxmlformats.org/officeDocument/2006/relationships/image" Target="../media/image420.png"/><Relationship Id="rId44" Type="http://schemas.openxmlformats.org/officeDocument/2006/relationships/customXml" Target="../ink/ink431.xml"/><Relationship Id="rId52" Type="http://schemas.openxmlformats.org/officeDocument/2006/relationships/customXml" Target="../ink/ink435.xml"/><Relationship Id="rId60" Type="http://schemas.openxmlformats.org/officeDocument/2006/relationships/customXml" Target="../ink/ink439.xml"/><Relationship Id="rId65" Type="http://schemas.openxmlformats.org/officeDocument/2006/relationships/image" Target="../media/image437.png"/><Relationship Id="rId73" Type="http://schemas.openxmlformats.org/officeDocument/2006/relationships/image" Target="../media/image441.png"/><Relationship Id="rId78" Type="http://schemas.openxmlformats.org/officeDocument/2006/relationships/customXml" Target="../ink/ink448.xml"/><Relationship Id="rId81" Type="http://schemas.openxmlformats.org/officeDocument/2006/relationships/image" Target="../media/image445.png"/><Relationship Id="rId4" Type="http://schemas.openxmlformats.org/officeDocument/2006/relationships/customXml" Target="../ink/ink411.xml"/><Relationship Id="rId9" Type="http://schemas.openxmlformats.org/officeDocument/2006/relationships/image" Target="../media/image409.png"/><Relationship Id="rId14" Type="http://schemas.openxmlformats.org/officeDocument/2006/relationships/customXml" Target="../ink/ink416.xml"/><Relationship Id="rId22" Type="http://schemas.openxmlformats.org/officeDocument/2006/relationships/customXml" Target="../ink/ink420.xml"/><Relationship Id="rId27" Type="http://schemas.openxmlformats.org/officeDocument/2006/relationships/image" Target="../media/image418.png"/><Relationship Id="rId30" Type="http://schemas.openxmlformats.org/officeDocument/2006/relationships/customXml" Target="../ink/ink424.xml"/><Relationship Id="rId35" Type="http://schemas.openxmlformats.org/officeDocument/2006/relationships/image" Target="../media/image422.png"/><Relationship Id="rId43" Type="http://schemas.openxmlformats.org/officeDocument/2006/relationships/image" Target="../media/image426.png"/><Relationship Id="rId48" Type="http://schemas.openxmlformats.org/officeDocument/2006/relationships/customXml" Target="../ink/ink433.xml"/><Relationship Id="rId56" Type="http://schemas.openxmlformats.org/officeDocument/2006/relationships/customXml" Target="../ink/ink437.xml"/><Relationship Id="rId64" Type="http://schemas.openxmlformats.org/officeDocument/2006/relationships/customXml" Target="../ink/ink441.xml"/><Relationship Id="rId69" Type="http://schemas.openxmlformats.org/officeDocument/2006/relationships/image" Target="../media/image439.png"/><Relationship Id="rId77" Type="http://schemas.openxmlformats.org/officeDocument/2006/relationships/image" Target="../media/image443.png"/><Relationship Id="rId8" Type="http://schemas.openxmlformats.org/officeDocument/2006/relationships/customXml" Target="../ink/ink413.xml"/><Relationship Id="rId51" Type="http://schemas.openxmlformats.org/officeDocument/2006/relationships/image" Target="../media/image430.png"/><Relationship Id="rId72" Type="http://schemas.openxmlformats.org/officeDocument/2006/relationships/customXml" Target="../ink/ink445.xml"/><Relationship Id="rId80" Type="http://schemas.openxmlformats.org/officeDocument/2006/relationships/customXml" Target="../ink/ink449.xml"/><Relationship Id="rId3" Type="http://schemas.openxmlformats.org/officeDocument/2006/relationships/image" Target="../media/image406.png"/><Relationship Id="rId12" Type="http://schemas.openxmlformats.org/officeDocument/2006/relationships/customXml" Target="../ink/ink415.xml"/><Relationship Id="rId17" Type="http://schemas.openxmlformats.org/officeDocument/2006/relationships/image" Target="../media/image413.png"/><Relationship Id="rId25" Type="http://schemas.openxmlformats.org/officeDocument/2006/relationships/image" Target="../media/image417.png"/><Relationship Id="rId33" Type="http://schemas.openxmlformats.org/officeDocument/2006/relationships/image" Target="../media/image421.png"/><Relationship Id="rId38" Type="http://schemas.openxmlformats.org/officeDocument/2006/relationships/customXml" Target="../ink/ink428.xml"/><Relationship Id="rId46" Type="http://schemas.openxmlformats.org/officeDocument/2006/relationships/customXml" Target="../ink/ink432.xml"/><Relationship Id="rId59" Type="http://schemas.openxmlformats.org/officeDocument/2006/relationships/image" Target="../media/image434.png"/><Relationship Id="rId67" Type="http://schemas.openxmlformats.org/officeDocument/2006/relationships/image" Target="../media/image438.png"/><Relationship Id="rId20" Type="http://schemas.openxmlformats.org/officeDocument/2006/relationships/customXml" Target="../ink/ink419.xml"/><Relationship Id="rId41" Type="http://schemas.openxmlformats.org/officeDocument/2006/relationships/image" Target="../media/image425.png"/><Relationship Id="rId54" Type="http://schemas.openxmlformats.org/officeDocument/2006/relationships/customXml" Target="../ink/ink436.xml"/><Relationship Id="rId62" Type="http://schemas.openxmlformats.org/officeDocument/2006/relationships/customXml" Target="../ink/ink440.xml"/><Relationship Id="rId70" Type="http://schemas.openxmlformats.org/officeDocument/2006/relationships/customXml" Target="../ink/ink444.xml"/><Relationship Id="rId75" Type="http://schemas.openxmlformats.org/officeDocument/2006/relationships/image" Target="../media/image442.png"/><Relationship Id="rId83" Type="http://schemas.openxmlformats.org/officeDocument/2006/relationships/image" Target="../media/image446.png"/><Relationship Id="rId1" Type="http://schemas.openxmlformats.org/officeDocument/2006/relationships/slideLayout" Target="../slideLayouts/slideLayout6.xml"/><Relationship Id="rId6" Type="http://schemas.openxmlformats.org/officeDocument/2006/relationships/customXml" Target="../ink/ink412.xml"/><Relationship Id="rId15" Type="http://schemas.openxmlformats.org/officeDocument/2006/relationships/image" Target="../media/image412.png"/><Relationship Id="rId23" Type="http://schemas.openxmlformats.org/officeDocument/2006/relationships/image" Target="../media/image416.png"/><Relationship Id="rId28" Type="http://schemas.openxmlformats.org/officeDocument/2006/relationships/customXml" Target="../ink/ink423.xml"/><Relationship Id="rId36" Type="http://schemas.openxmlformats.org/officeDocument/2006/relationships/customXml" Target="../ink/ink427.xml"/><Relationship Id="rId49" Type="http://schemas.openxmlformats.org/officeDocument/2006/relationships/image" Target="../media/image429.png"/><Relationship Id="rId57" Type="http://schemas.openxmlformats.org/officeDocument/2006/relationships/image" Target="../media/image433.png"/></Relationships>
</file>

<file path=ppt/slides/_rels/slide9.xml.rels><?xml version="1.0" encoding="UTF-8" standalone="yes"?>
<Relationships xmlns="http://schemas.openxmlformats.org/package/2006/relationships"><Relationship Id="rId117" Type="http://schemas.openxmlformats.org/officeDocument/2006/relationships/image" Target="../media/image503.png"/><Relationship Id="rId21" Type="http://schemas.openxmlformats.org/officeDocument/2006/relationships/image" Target="../media/image456.png"/><Relationship Id="rId42" Type="http://schemas.openxmlformats.org/officeDocument/2006/relationships/customXml" Target="../ink/ink471.xml"/><Relationship Id="rId63" Type="http://schemas.openxmlformats.org/officeDocument/2006/relationships/image" Target="../media/image476.png"/><Relationship Id="rId84" Type="http://schemas.openxmlformats.org/officeDocument/2006/relationships/customXml" Target="../ink/ink492.xml"/><Relationship Id="rId138" Type="http://schemas.openxmlformats.org/officeDocument/2006/relationships/customXml" Target="../ink/ink520.xml"/><Relationship Id="rId159" Type="http://schemas.openxmlformats.org/officeDocument/2006/relationships/image" Target="../media/image523.png"/><Relationship Id="rId170" Type="http://schemas.openxmlformats.org/officeDocument/2006/relationships/customXml" Target="../ink/ink536.xml"/><Relationship Id="rId191" Type="http://schemas.openxmlformats.org/officeDocument/2006/relationships/image" Target="../media/image539.png"/><Relationship Id="rId205" Type="http://schemas.openxmlformats.org/officeDocument/2006/relationships/image" Target="../media/image546.png"/><Relationship Id="rId107" Type="http://schemas.openxmlformats.org/officeDocument/2006/relationships/image" Target="../media/image498.png"/><Relationship Id="rId11" Type="http://schemas.openxmlformats.org/officeDocument/2006/relationships/image" Target="../media/image451.png"/><Relationship Id="rId32" Type="http://schemas.openxmlformats.org/officeDocument/2006/relationships/customXml" Target="../ink/ink466.xml"/><Relationship Id="rId53" Type="http://schemas.openxmlformats.org/officeDocument/2006/relationships/image" Target="../media/image10.png"/><Relationship Id="rId74" Type="http://schemas.openxmlformats.org/officeDocument/2006/relationships/customXml" Target="../ink/ink487.xml"/><Relationship Id="rId128" Type="http://schemas.openxmlformats.org/officeDocument/2006/relationships/image" Target="../media/image508.png"/><Relationship Id="rId149" Type="http://schemas.openxmlformats.org/officeDocument/2006/relationships/image" Target="../media/image518.png"/><Relationship Id="rId5" Type="http://schemas.openxmlformats.org/officeDocument/2006/relationships/image" Target="../media/image448.png"/><Relationship Id="rId95" Type="http://schemas.openxmlformats.org/officeDocument/2006/relationships/image" Target="../media/image492.png"/><Relationship Id="rId160" Type="http://schemas.openxmlformats.org/officeDocument/2006/relationships/customXml" Target="../ink/ink531.xml"/><Relationship Id="rId181" Type="http://schemas.openxmlformats.org/officeDocument/2006/relationships/image" Target="../media/image534.png"/><Relationship Id="rId216" Type="http://schemas.openxmlformats.org/officeDocument/2006/relationships/customXml" Target="../ink/ink559.xml"/><Relationship Id="rId211" Type="http://schemas.openxmlformats.org/officeDocument/2006/relationships/image" Target="../media/image549.png"/><Relationship Id="rId22" Type="http://schemas.openxmlformats.org/officeDocument/2006/relationships/customXml" Target="../ink/ink461.xml"/><Relationship Id="rId27" Type="http://schemas.openxmlformats.org/officeDocument/2006/relationships/image" Target="../media/image459.png"/><Relationship Id="rId43" Type="http://schemas.openxmlformats.org/officeDocument/2006/relationships/image" Target="../media/image467.png"/><Relationship Id="rId48" Type="http://schemas.openxmlformats.org/officeDocument/2006/relationships/customXml" Target="../ink/ink474.xml"/><Relationship Id="rId64" Type="http://schemas.openxmlformats.org/officeDocument/2006/relationships/customXml" Target="../ink/ink482.xml"/><Relationship Id="rId69" Type="http://schemas.openxmlformats.org/officeDocument/2006/relationships/image" Target="../media/image479.png"/><Relationship Id="rId113" Type="http://schemas.openxmlformats.org/officeDocument/2006/relationships/image" Target="../media/image501.png"/><Relationship Id="rId118" Type="http://schemas.openxmlformats.org/officeDocument/2006/relationships/customXml" Target="../ink/ink509.xml"/><Relationship Id="rId134" Type="http://schemas.openxmlformats.org/officeDocument/2006/relationships/image" Target="../media/image511.png"/><Relationship Id="rId139" Type="http://schemas.openxmlformats.org/officeDocument/2006/relationships/image" Target="../media/image513.png"/><Relationship Id="rId80" Type="http://schemas.openxmlformats.org/officeDocument/2006/relationships/customXml" Target="../ink/ink490.xml"/><Relationship Id="rId85" Type="http://schemas.openxmlformats.org/officeDocument/2006/relationships/image" Target="../media/image487.png"/><Relationship Id="rId150" Type="http://schemas.openxmlformats.org/officeDocument/2006/relationships/customXml" Target="../ink/ink526.xml"/><Relationship Id="rId155" Type="http://schemas.openxmlformats.org/officeDocument/2006/relationships/image" Target="../media/image521.png"/><Relationship Id="rId171" Type="http://schemas.openxmlformats.org/officeDocument/2006/relationships/image" Target="../media/image529.png"/><Relationship Id="rId176" Type="http://schemas.openxmlformats.org/officeDocument/2006/relationships/customXml" Target="../ink/ink539.xml"/><Relationship Id="rId192" Type="http://schemas.openxmlformats.org/officeDocument/2006/relationships/customXml" Target="../ink/ink547.xml"/><Relationship Id="rId197" Type="http://schemas.openxmlformats.org/officeDocument/2006/relationships/image" Target="../media/image542.png"/><Relationship Id="rId206" Type="http://schemas.openxmlformats.org/officeDocument/2006/relationships/customXml" Target="../ink/ink554.xml"/><Relationship Id="rId201" Type="http://schemas.openxmlformats.org/officeDocument/2006/relationships/image" Target="../media/image544.png"/><Relationship Id="rId222" Type="http://schemas.openxmlformats.org/officeDocument/2006/relationships/customXml" Target="../ink/ink562.xml"/><Relationship Id="rId12" Type="http://schemas.openxmlformats.org/officeDocument/2006/relationships/customXml" Target="../ink/ink456.xml"/><Relationship Id="rId17" Type="http://schemas.openxmlformats.org/officeDocument/2006/relationships/image" Target="../media/image454.png"/><Relationship Id="rId33" Type="http://schemas.openxmlformats.org/officeDocument/2006/relationships/image" Target="../media/image462.png"/><Relationship Id="rId38" Type="http://schemas.openxmlformats.org/officeDocument/2006/relationships/customXml" Target="../ink/ink469.xml"/><Relationship Id="rId59" Type="http://schemas.openxmlformats.org/officeDocument/2006/relationships/image" Target="../media/image474.png"/><Relationship Id="rId103" Type="http://schemas.openxmlformats.org/officeDocument/2006/relationships/image" Target="../media/image496.png"/><Relationship Id="rId108" Type="http://schemas.openxmlformats.org/officeDocument/2006/relationships/customXml" Target="../ink/ink504.xml"/><Relationship Id="rId124" Type="http://schemas.openxmlformats.org/officeDocument/2006/relationships/image" Target="../media/image506.png"/><Relationship Id="rId129" Type="http://schemas.openxmlformats.org/officeDocument/2006/relationships/customXml" Target="../ink/ink515.xml"/><Relationship Id="rId54" Type="http://schemas.openxmlformats.org/officeDocument/2006/relationships/customXml" Target="../ink/ink477.xml"/><Relationship Id="rId70" Type="http://schemas.openxmlformats.org/officeDocument/2006/relationships/customXml" Target="../ink/ink485.xml"/><Relationship Id="rId75" Type="http://schemas.openxmlformats.org/officeDocument/2006/relationships/image" Target="../media/image482.png"/><Relationship Id="rId91" Type="http://schemas.openxmlformats.org/officeDocument/2006/relationships/image" Target="../media/image490.png"/><Relationship Id="rId96" Type="http://schemas.openxmlformats.org/officeDocument/2006/relationships/customXml" Target="../ink/ink498.xml"/><Relationship Id="rId140" Type="http://schemas.openxmlformats.org/officeDocument/2006/relationships/customXml" Target="../ink/ink521.xml"/><Relationship Id="rId145" Type="http://schemas.openxmlformats.org/officeDocument/2006/relationships/image" Target="../media/image516.png"/><Relationship Id="rId161" Type="http://schemas.openxmlformats.org/officeDocument/2006/relationships/image" Target="../media/image524.png"/><Relationship Id="rId166" Type="http://schemas.openxmlformats.org/officeDocument/2006/relationships/customXml" Target="../ink/ink534.xml"/><Relationship Id="rId182" Type="http://schemas.openxmlformats.org/officeDocument/2006/relationships/customXml" Target="../ink/ink542.xml"/><Relationship Id="rId187" Type="http://schemas.openxmlformats.org/officeDocument/2006/relationships/image" Target="../media/image537.png"/><Relationship Id="rId217" Type="http://schemas.openxmlformats.org/officeDocument/2006/relationships/image" Target="../media/image552.png"/><Relationship Id="rId1" Type="http://schemas.openxmlformats.org/officeDocument/2006/relationships/slideLayout" Target="../slideLayouts/slideLayout7.xml"/><Relationship Id="rId6" Type="http://schemas.openxmlformats.org/officeDocument/2006/relationships/customXml" Target="../ink/ink453.xml"/><Relationship Id="rId212" Type="http://schemas.openxmlformats.org/officeDocument/2006/relationships/customXml" Target="../ink/ink557.xml"/><Relationship Id="rId23" Type="http://schemas.openxmlformats.org/officeDocument/2006/relationships/image" Target="../media/image457.png"/><Relationship Id="rId28" Type="http://schemas.openxmlformats.org/officeDocument/2006/relationships/customXml" Target="../ink/ink464.xml"/><Relationship Id="rId49" Type="http://schemas.openxmlformats.org/officeDocument/2006/relationships/image" Target="../media/image470.png"/><Relationship Id="rId114" Type="http://schemas.openxmlformats.org/officeDocument/2006/relationships/customXml" Target="../ink/ink507.xml"/><Relationship Id="rId119" Type="http://schemas.openxmlformats.org/officeDocument/2006/relationships/image" Target="../media/image504.png"/><Relationship Id="rId44" Type="http://schemas.openxmlformats.org/officeDocument/2006/relationships/customXml" Target="../ink/ink472.xml"/><Relationship Id="rId60" Type="http://schemas.openxmlformats.org/officeDocument/2006/relationships/customXml" Target="../ink/ink480.xml"/><Relationship Id="rId65" Type="http://schemas.openxmlformats.org/officeDocument/2006/relationships/image" Target="../media/image477.png"/><Relationship Id="rId81" Type="http://schemas.openxmlformats.org/officeDocument/2006/relationships/image" Target="../media/image485.png"/><Relationship Id="rId86" Type="http://schemas.openxmlformats.org/officeDocument/2006/relationships/customXml" Target="../ink/ink493.xml"/><Relationship Id="rId130" Type="http://schemas.openxmlformats.org/officeDocument/2006/relationships/image" Target="../media/image509.png"/><Relationship Id="rId135" Type="http://schemas.openxmlformats.org/officeDocument/2006/relationships/customXml" Target="../ink/ink518.xml"/><Relationship Id="rId151" Type="http://schemas.openxmlformats.org/officeDocument/2006/relationships/image" Target="../media/image519.png"/><Relationship Id="rId156" Type="http://schemas.openxmlformats.org/officeDocument/2006/relationships/customXml" Target="../ink/ink529.xml"/><Relationship Id="rId177" Type="http://schemas.openxmlformats.org/officeDocument/2006/relationships/image" Target="../media/image532.png"/><Relationship Id="rId198" Type="http://schemas.openxmlformats.org/officeDocument/2006/relationships/customXml" Target="../ink/ink550.xml"/><Relationship Id="rId172" Type="http://schemas.openxmlformats.org/officeDocument/2006/relationships/customXml" Target="../ink/ink537.xml"/><Relationship Id="rId193" Type="http://schemas.openxmlformats.org/officeDocument/2006/relationships/image" Target="../media/image540.png"/><Relationship Id="rId202" Type="http://schemas.openxmlformats.org/officeDocument/2006/relationships/customXml" Target="../ink/ink552.xml"/><Relationship Id="rId207" Type="http://schemas.openxmlformats.org/officeDocument/2006/relationships/image" Target="../media/image547.png"/><Relationship Id="rId223" Type="http://schemas.openxmlformats.org/officeDocument/2006/relationships/image" Target="../media/image555.png"/><Relationship Id="rId13" Type="http://schemas.openxmlformats.org/officeDocument/2006/relationships/image" Target="../media/image452.png"/><Relationship Id="rId18" Type="http://schemas.openxmlformats.org/officeDocument/2006/relationships/customXml" Target="../ink/ink459.xml"/><Relationship Id="rId39" Type="http://schemas.openxmlformats.org/officeDocument/2006/relationships/image" Target="../media/image465.png"/><Relationship Id="rId109" Type="http://schemas.openxmlformats.org/officeDocument/2006/relationships/image" Target="../media/image499.png"/><Relationship Id="rId34" Type="http://schemas.openxmlformats.org/officeDocument/2006/relationships/customXml" Target="../ink/ink467.xml"/><Relationship Id="rId50" Type="http://schemas.openxmlformats.org/officeDocument/2006/relationships/customXml" Target="../ink/ink475.xml"/><Relationship Id="rId55" Type="http://schemas.openxmlformats.org/officeDocument/2006/relationships/image" Target="../media/image472.png"/><Relationship Id="rId76" Type="http://schemas.openxmlformats.org/officeDocument/2006/relationships/customXml" Target="../ink/ink488.xml"/><Relationship Id="rId97" Type="http://schemas.openxmlformats.org/officeDocument/2006/relationships/image" Target="../media/image493.png"/><Relationship Id="rId104" Type="http://schemas.openxmlformats.org/officeDocument/2006/relationships/customXml" Target="../ink/ink502.xml"/><Relationship Id="rId120" Type="http://schemas.openxmlformats.org/officeDocument/2006/relationships/customXml" Target="../ink/ink510.xml"/><Relationship Id="rId125" Type="http://schemas.openxmlformats.org/officeDocument/2006/relationships/customXml" Target="../ink/ink513.xml"/><Relationship Id="rId141" Type="http://schemas.openxmlformats.org/officeDocument/2006/relationships/image" Target="../media/image514.png"/><Relationship Id="rId146" Type="http://schemas.openxmlformats.org/officeDocument/2006/relationships/customXml" Target="../ink/ink524.xml"/><Relationship Id="rId167" Type="http://schemas.openxmlformats.org/officeDocument/2006/relationships/image" Target="../media/image527.png"/><Relationship Id="rId188" Type="http://schemas.openxmlformats.org/officeDocument/2006/relationships/customXml" Target="../ink/ink545.xml"/><Relationship Id="rId7" Type="http://schemas.openxmlformats.org/officeDocument/2006/relationships/image" Target="../media/image449.png"/><Relationship Id="rId71" Type="http://schemas.openxmlformats.org/officeDocument/2006/relationships/image" Target="../media/image480.png"/><Relationship Id="rId92" Type="http://schemas.openxmlformats.org/officeDocument/2006/relationships/customXml" Target="../ink/ink496.xml"/><Relationship Id="rId162" Type="http://schemas.openxmlformats.org/officeDocument/2006/relationships/customXml" Target="../ink/ink532.xml"/><Relationship Id="rId183" Type="http://schemas.openxmlformats.org/officeDocument/2006/relationships/image" Target="../media/image535.png"/><Relationship Id="rId213" Type="http://schemas.openxmlformats.org/officeDocument/2006/relationships/image" Target="../media/image550.png"/><Relationship Id="rId218" Type="http://schemas.openxmlformats.org/officeDocument/2006/relationships/customXml" Target="../ink/ink560.xml"/><Relationship Id="rId2" Type="http://schemas.openxmlformats.org/officeDocument/2006/relationships/customXml" Target="../ink/ink451.xml"/><Relationship Id="rId29" Type="http://schemas.openxmlformats.org/officeDocument/2006/relationships/image" Target="../media/image460.png"/><Relationship Id="rId24" Type="http://schemas.openxmlformats.org/officeDocument/2006/relationships/customXml" Target="../ink/ink462.xml"/><Relationship Id="rId40" Type="http://schemas.openxmlformats.org/officeDocument/2006/relationships/customXml" Target="../ink/ink470.xml"/><Relationship Id="rId45" Type="http://schemas.openxmlformats.org/officeDocument/2006/relationships/image" Target="../media/image468.png"/><Relationship Id="rId66" Type="http://schemas.openxmlformats.org/officeDocument/2006/relationships/customXml" Target="../ink/ink483.xml"/><Relationship Id="rId87" Type="http://schemas.openxmlformats.org/officeDocument/2006/relationships/image" Target="../media/image488.png"/><Relationship Id="rId110" Type="http://schemas.openxmlformats.org/officeDocument/2006/relationships/customXml" Target="../ink/ink505.xml"/><Relationship Id="rId115" Type="http://schemas.openxmlformats.org/officeDocument/2006/relationships/image" Target="../media/image502.png"/><Relationship Id="rId131" Type="http://schemas.openxmlformats.org/officeDocument/2006/relationships/customXml" Target="../ink/ink516.xml"/><Relationship Id="rId136" Type="http://schemas.openxmlformats.org/officeDocument/2006/relationships/customXml" Target="../ink/ink519.xml"/><Relationship Id="rId157" Type="http://schemas.openxmlformats.org/officeDocument/2006/relationships/image" Target="../media/image522.png"/><Relationship Id="rId178" Type="http://schemas.openxmlformats.org/officeDocument/2006/relationships/customXml" Target="../ink/ink540.xml"/><Relationship Id="rId61" Type="http://schemas.openxmlformats.org/officeDocument/2006/relationships/image" Target="../media/image475.png"/><Relationship Id="rId82" Type="http://schemas.openxmlformats.org/officeDocument/2006/relationships/customXml" Target="../ink/ink491.xml"/><Relationship Id="rId152" Type="http://schemas.openxmlformats.org/officeDocument/2006/relationships/customXml" Target="../ink/ink527.xml"/><Relationship Id="rId173" Type="http://schemas.openxmlformats.org/officeDocument/2006/relationships/image" Target="../media/image530.png"/><Relationship Id="rId194" Type="http://schemas.openxmlformats.org/officeDocument/2006/relationships/customXml" Target="../ink/ink548.xml"/><Relationship Id="rId199" Type="http://schemas.openxmlformats.org/officeDocument/2006/relationships/image" Target="../media/image543.png"/><Relationship Id="rId203" Type="http://schemas.openxmlformats.org/officeDocument/2006/relationships/image" Target="../media/image545.png"/><Relationship Id="rId208" Type="http://schemas.openxmlformats.org/officeDocument/2006/relationships/customXml" Target="../ink/ink555.xml"/><Relationship Id="rId19" Type="http://schemas.openxmlformats.org/officeDocument/2006/relationships/image" Target="../media/image455.png"/><Relationship Id="rId224" Type="http://schemas.openxmlformats.org/officeDocument/2006/relationships/customXml" Target="../ink/ink563.xml"/><Relationship Id="rId14" Type="http://schemas.openxmlformats.org/officeDocument/2006/relationships/customXml" Target="../ink/ink457.xml"/><Relationship Id="rId30" Type="http://schemas.openxmlformats.org/officeDocument/2006/relationships/customXml" Target="../ink/ink465.xml"/><Relationship Id="rId35" Type="http://schemas.openxmlformats.org/officeDocument/2006/relationships/image" Target="../media/image463.png"/><Relationship Id="rId56" Type="http://schemas.openxmlformats.org/officeDocument/2006/relationships/customXml" Target="../ink/ink478.xml"/><Relationship Id="rId77" Type="http://schemas.openxmlformats.org/officeDocument/2006/relationships/image" Target="../media/image483.png"/><Relationship Id="rId100" Type="http://schemas.openxmlformats.org/officeDocument/2006/relationships/customXml" Target="../ink/ink500.xml"/><Relationship Id="rId105" Type="http://schemas.openxmlformats.org/officeDocument/2006/relationships/image" Target="../media/image497.png"/><Relationship Id="rId126" Type="http://schemas.openxmlformats.org/officeDocument/2006/relationships/image" Target="../media/image507.png"/><Relationship Id="rId147" Type="http://schemas.openxmlformats.org/officeDocument/2006/relationships/image" Target="../media/image517.png"/><Relationship Id="rId168" Type="http://schemas.openxmlformats.org/officeDocument/2006/relationships/customXml" Target="../ink/ink535.xml"/><Relationship Id="rId8" Type="http://schemas.openxmlformats.org/officeDocument/2006/relationships/customXml" Target="../ink/ink454.xml"/><Relationship Id="rId51" Type="http://schemas.openxmlformats.org/officeDocument/2006/relationships/image" Target="../media/image471.png"/><Relationship Id="rId72" Type="http://schemas.openxmlformats.org/officeDocument/2006/relationships/customXml" Target="../ink/ink486.xml"/><Relationship Id="rId93" Type="http://schemas.openxmlformats.org/officeDocument/2006/relationships/image" Target="../media/image491.png"/><Relationship Id="rId98" Type="http://schemas.openxmlformats.org/officeDocument/2006/relationships/customXml" Target="../ink/ink499.xml"/><Relationship Id="rId121" Type="http://schemas.openxmlformats.org/officeDocument/2006/relationships/image" Target="../media/image505.png"/><Relationship Id="rId142" Type="http://schemas.openxmlformats.org/officeDocument/2006/relationships/customXml" Target="../ink/ink522.xml"/><Relationship Id="rId163" Type="http://schemas.openxmlformats.org/officeDocument/2006/relationships/image" Target="../media/image525.png"/><Relationship Id="rId184" Type="http://schemas.openxmlformats.org/officeDocument/2006/relationships/customXml" Target="../ink/ink543.xml"/><Relationship Id="rId189" Type="http://schemas.openxmlformats.org/officeDocument/2006/relationships/image" Target="../media/image538.png"/><Relationship Id="rId219" Type="http://schemas.openxmlformats.org/officeDocument/2006/relationships/image" Target="../media/image553.png"/><Relationship Id="rId3" Type="http://schemas.openxmlformats.org/officeDocument/2006/relationships/image" Target="../media/image447.png"/><Relationship Id="rId214" Type="http://schemas.openxmlformats.org/officeDocument/2006/relationships/customXml" Target="../ink/ink558.xml"/><Relationship Id="rId25" Type="http://schemas.openxmlformats.org/officeDocument/2006/relationships/image" Target="../media/image458.png"/><Relationship Id="rId46" Type="http://schemas.openxmlformats.org/officeDocument/2006/relationships/customXml" Target="../ink/ink473.xml"/><Relationship Id="rId67" Type="http://schemas.openxmlformats.org/officeDocument/2006/relationships/image" Target="../media/image478.png"/><Relationship Id="rId116" Type="http://schemas.openxmlformats.org/officeDocument/2006/relationships/customXml" Target="../ink/ink508.xml"/><Relationship Id="rId137" Type="http://schemas.openxmlformats.org/officeDocument/2006/relationships/image" Target="../media/image512.png"/><Relationship Id="rId158" Type="http://schemas.openxmlformats.org/officeDocument/2006/relationships/customXml" Target="../ink/ink530.xml"/><Relationship Id="rId20" Type="http://schemas.openxmlformats.org/officeDocument/2006/relationships/customXml" Target="../ink/ink460.xml"/><Relationship Id="rId41" Type="http://schemas.openxmlformats.org/officeDocument/2006/relationships/image" Target="../media/image466.png"/><Relationship Id="rId62" Type="http://schemas.openxmlformats.org/officeDocument/2006/relationships/customXml" Target="../ink/ink481.xml"/><Relationship Id="rId83" Type="http://schemas.openxmlformats.org/officeDocument/2006/relationships/image" Target="../media/image486.png"/><Relationship Id="rId88" Type="http://schemas.openxmlformats.org/officeDocument/2006/relationships/customXml" Target="../ink/ink494.xml"/><Relationship Id="rId111" Type="http://schemas.openxmlformats.org/officeDocument/2006/relationships/image" Target="../media/image500.png"/><Relationship Id="rId132" Type="http://schemas.openxmlformats.org/officeDocument/2006/relationships/image" Target="../media/image510.png"/><Relationship Id="rId153" Type="http://schemas.openxmlformats.org/officeDocument/2006/relationships/image" Target="../media/image520.png"/><Relationship Id="rId174" Type="http://schemas.openxmlformats.org/officeDocument/2006/relationships/customXml" Target="../ink/ink538.xml"/><Relationship Id="rId179" Type="http://schemas.openxmlformats.org/officeDocument/2006/relationships/image" Target="../media/image533.png"/><Relationship Id="rId195" Type="http://schemas.openxmlformats.org/officeDocument/2006/relationships/image" Target="../media/image541.png"/><Relationship Id="rId209" Type="http://schemas.openxmlformats.org/officeDocument/2006/relationships/image" Target="../media/image548.png"/><Relationship Id="rId190" Type="http://schemas.openxmlformats.org/officeDocument/2006/relationships/customXml" Target="../ink/ink546.xml"/><Relationship Id="rId204" Type="http://schemas.openxmlformats.org/officeDocument/2006/relationships/customXml" Target="../ink/ink553.xml"/><Relationship Id="rId220" Type="http://schemas.openxmlformats.org/officeDocument/2006/relationships/customXml" Target="../ink/ink561.xml"/><Relationship Id="rId225" Type="http://schemas.openxmlformats.org/officeDocument/2006/relationships/image" Target="../media/image556.png"/><Relationship Id="rId15" Type="http://schemas.openxmlformats.org/officeDocument/2006/relationships/image" Target="../media/image453.png"/><Relationship Id="rId36" Type="http://schemas.openxmlformats.org/officeDocument/2006/relationships/customXml" Target="../ink/ink468.xml"/><Relationship Id="rId57" Type="http://schemas.openxmlformats.org/officeDocument/2006/relationships/image" Target="../media/image473.png"/><Relationship Id="rId106" Type="http://schemas.openxmlformats.org/officeDocument/2006/relationships/customXml" Target="../ink/ink503.xml"/><Relationship Id="rId127" Type="http://schemas.openxmlformats.org/officeDocument/2006/relationships/customXml" Target="../ink/ink514.xml"/><Relationship Id="rId10" Type="http://schemas.openxmlformats.org/officeDocument/2006/relationships/customXml" Target="../ink/ink455.xml"/><Relationship Id="rId31" Type="http://schemas.openxmlformats.org/officeDocument/2006/relationships/image" Target="../media/image461.png"/><Relationship Id="rId52" Type="http://schemas.openxmlformats.org/officeDocument/2006/relationships/customXml" Target="../ink/ink476.xml"/><Relationship Id="rId73" Type="http://schemas.openxmlformats.org/officeDocument/2006/relationships/image" Target="../media/image481.png"/><Relationship Id="rId78" Type="http://schemas.openxmlformats.org/officeDocument/2006/relationships/customXml" Target="../ink/ink489.xml"/><Relationship Id="rId94" Type="http://schemas.openxmlformats.org/officeDocument/2006/relationships/customXml" Target="../ink/ink497.xml"/><Relationship Id="rId99" Type="http://schemas.openxmlformats.org/officeDocument/2006/relationships/image" Target="../media/image494.png"/><Relationship Id="rId101" Type="http://schemas.openxmlformats.org/officeDocument/2006/relationships/image" Target="../media/image495.png"/><Relationship Id="rId122" Type="http://schemas.openxmlformats.org/officeDocument/2006/relationships/customXml" Target="../ink/ink511.xml"/><Relationship Id="rId143" Type="http://schemas.openxmlformats.org/officeDocument/2006/relationships/image" Target="../media/image515.png"/><Relationship Id="rId148" Type="http://schemas.openxmlformats.org/officeDocument/2006/relationships/customXml" Target="../ink/ink525.xml"/><Relationship Id="rId164" Type="http://schemas.openxmlformats.org/officeDocument/2006/relationships/customXml" Target="../ink/ink533.xml"/><Relationship Id="rId169" Type="http://schemas.openxmlformats.org/officeDocument/2006/relationships/image" Target="../media/image528.png"/><Relationship Id="rId185" Type="http://schemas.openxmlformats.org/officeDocument/2006/relationships/image" Target="../media/image536.png"/><Relationship Id="rId4" Type="http://schemas.openxmlformats.org/officeDocument/2006/relationships/customXml" Target="../ink/ink452.xml"/><Relationship Id="rId9" Type="http://schemas.openxmlformats.org/officeDocument/2006/relationships/image" Target="../media/image450.png"/><Relationship Id="rId180" Type="http://schemas.openxmlformats.org/officeDocument/2006/relationships/customXml" Target="../ink/ink541.xml"/><Relationship Id="rId210" Type="http://schemas.openxmlformats.org/officeDocument/2006/relationships/customXml" Target="../ink/ink556.xml"/><Relationship Id="rId215" Type="http://schemas.openxmlformats.org/officeDocument/2006/relationships/image" Target="../media/image551.png"/><Relationship Id="rId26" Type="http://schemas.openxmlformats.org/officeDocument/2006/relationships/customXml" Target="../ink/ink463.xml"/><Relationship Id="rId47" Type="http://schemas.openxmlformats.org/officeDocument/2006/relationships/image" Target="../media/image469.png"/><Relationship Id="rId68" Type="http://schemas.openxmlformats.org/officeDocument/2006/relationships/customXml" Target="../ink/ink484.xml"/><Relationship Id="rId89" Type="http://schemas.openxmlformats.org/officeDocument/2006/relationships/image" Target="../media/image489.png"/><Relationship Id="rId112" Type="http://schemas.openxmlformats.org/officeDocument/2006/relationships/customXml" Target="../ink/ink506.xml"/><Relationship Id="rId133" Type="http://schemas.openxmlformats.org/officeDocument/2006/relationships/customXml" Target="../ink/ink517.xml"/><Relationship Id="rId154" Type="http://schemas.openxmlformats.org/officeDocument/2006/relationships/customXml" Target="../ink/ink528.xml"/><Relationship Id="rId175" Type="http://schemas.openxmlformats.org/officeDocument/2006/relationships/image" Target="../media/image531.png"/><Relationship Id="rId196" Type="http://schemas.openxmlformats.org/officeDocument/2006/relationships/customXml" Target="../ink/ink549.xml"/><Relationship Id="rId200" Type="http://schemas.openxmlformats.org/officeDocument/2006/relationships/customXml" Target="../ink/ink551.xml"/><Relationship Id="rId16" Type="http://schemas.openxmlformats.org/officeDocument/2006/relationships/customXml" Target="../ink/ink458.xml"/><Relationship Id="rId221" Type="http://schemas.openxmlformats.org/officeDocument/2006/relationships/image" Target="../media/image554.png"/><Relationship Id="rId37" Type="http://schemas.openxmlformats.org/officeDocument/2006/relationships/image" Target="../media/image464.png"/><Relationship Id="rId58" Type="http://schemas.openxmlformats.org/officeDocument/2006/relationships/customXml" Target="../ink/ink479.xml"/><Relationship Id="rId79" Type="http://schemas.openxmlformats.org/officeDocument/2006/relationships/image" Target="../media/image484.png"/><Relationship Id="rId102" Type="http://schemas.openxmlformats.org/officeDocument/2006/relationships/customXml" Target="../ink/ink501.xml"/><Relationship Id="rId123" Type="http://schemas.openxmlformats.org/officeDocument/2006/relationships/customXml" Target="../ink/ink512.xml"/><Relationship Id="rId144" Type="http://schemas.openxmlformats.org/officeDocument/2006/relationships/customXml" Target="../ink/ink523.xml"/><Relationship Id="rId90" Type="http://schemas.openxmlformats.org/officeDocument/2006/relationships/customXml" Target="../ink/ink495.xml"/><Relationship Id="rId165" Type="http://schemas.openxmlformats.org/officeDocument/2006/relationships/image" Target="../media/image526.png"/><Relationship Id="rId186" Type="http://schemas.openxmlformats.org/officeDocument/2006/relationships/customXml" Target="../ink/ink5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Photosynthèse: aspects métaboliques</a:t>
            </a:r>
            <a:endParaRPr lang="en-US" dirty="0"/>
          </a:p>
        </p:txBody>
      </p:sp>
      <p:sp>
        <p:nvSpPr>
          <p:cNvPr id="3" name="Subtitle 2"/>
          <p:cNvSpPr>
            <a:spLocks noGrp="1"/>
          </p:cNvSpPr>
          <p:nvPr>
            <p:ph type="subTitle" idx="1"/>
          </p:nvPr>
        </p:nvSpPr>
        <p:spPr>
          <a:xfrm>
            <a:off x="1524000" y="4454891"/>
            <a:ext cx="9144000" cy="1655762"/>
          </a:xfrm>
        </p:spPr>
        <p:txBody>
          <a:bodyPr/>
          <a:lstStyle/>
          <a:p>
            <a:r>
              <a:rPr lang="fr-FR"/>
              <a:t>Claudine Baraquet</a:t>
            </a:r>
            <a:endParaRPr lang="en-US" dirty="0"/>
          </a:p>
        </p:txBody>
      </p:sp>
    </p:spTree>
    <p:extLst>
      <p:ext uri="{BB962C8B-B14F-4D97-AF65-F5344CB8AC3E}">
        <p14:creationId xmlns:p14="http://schemas.microsoft.com/office/powerpoint/2010/main" val="233572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2.1 Fixation du CO2</a:t>
            </a:r>
          </a:p>
        </p:txBody>
      </p:sp>
      <p:sp>
        <p:nvSpPr>
          <p:cNvPr id="7" name="TextBox 6">
            <a:extLst>
              <a:ext uri="{FF2B5EF4-FFF2-40B4-BE49-F238E27FC236}">
                <a16:creationId xmlns:a16="http://schemas.microsoft.com/office/drawing/2014/main" id="{76B41133-3840-45DC-B8EC-A3A4EF98CFEF}"/>
              </a:ext>
            </a:extLst>
          </p:cNvPr>
          <p:cNvSpPr txBox="1"/>
          <p:nvPr/>
        </p:nvSpPr>
        <p:spPr>
          <a:xfrm>
            <a:off x="807790" y="1309579"/>
            <a:ext cx="10861296" cy="1200329"/>
          </a:xfrm>
          <a:prstGeom prst="rect">
            <a:avLst/>
          </a:prstGeom>
          <a:noFill/>
        </p:spPr>
        <p:txBody>
          <a:bodyPr wrap="square" rtlCol="0">
            <a:spAutoFit/>
          </a:bodyPr>
          <a:lstStyle/>
          <a:p>
            <a:r>
              <a:rPr lang="en-US"/>
              <a:t>Utilisation du carbone radioactif</a:t>
            </a:r>
          </a:p>
          <a:p>
            <a:r>
              <a:rPr lang="en-US"/>
              <a:t>Le carbone radioactif est incorporé sur le carbone 2 du ribulose-1,5bisphosphate.</a:t>
            </a:r>
          </a:p>
          <a:p>
            <a:r>
              <a:rPr lang="en-US"/>
              <a:t>Aprés clivage du compose en C6 formé transitoirement, le 14C est retrouvé sur l’une des 2 molecules de PGA en position 1.</a:t>
            </a:r>
          </a:p>
        </p:txBody>
      </p:sp>
      <p:grpSp>
        <p:nvGrpSpPr>
          <p:cNvPr id="12" name="Group 11">
            <a:extLst>
              <a:ext uri="{FF2B5EF4-FFF2-40B4-BE49-F238E27FC236}">
                <a16:creationId xmlns:a16="http://schemas.microsoft.com/office/drawing/2014/main" id="{D2061F65-AC26-4E90-9134-E28821640001}"/>
              </a:ext>
            </a:extLst>
          </p:cNvPr>
          <p:cNvGrpSpPr/>
          <p:nvPr/>
        </p:nvGrpSpPr>
        <p:grpSpPr>
          <a:xfrm>
            <a:off x="893190" y="2873827"/>
            <a:ext cx="1414440" cy="363240"/>
            <a:chOff x="893190" y="2873827"/>
            <a:chExt cx="1414440" cy="363240"/>
          </a:xfrm>
        </p:grpSpPr>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0F195DCB-2C43-442C-8A93-649080E0BA04}"/>
                    </a:ext>
                  </a:extLst>
                </p14:cNvPr>
                <p14:cNvContentPartPr/>
                <p14:nvPr/>
              </p14:nvContentPartPr>
              <p14:xfrm>
                <a:off x="893190" y="3035467"/>
                <a:ext cx="201960" cy="174960"/>
              </p14:xfrm>
            </p:contentPart>
          </mc:Choice>
          <mc:Fallback>
            <p:pic>
              <p:nvPicPr>
                <p:cNvPr id="3" name="Ink 2">
                  <a:extLst>
                    <a:ext uri="{FF2B5EF4-FFF2-40B4-BE49-F238E27FC236}">
                      <a16:creationId xmlns:a16="http://schemas.microsoft.com/office/drawing/2014/main" id="{0F195DCB-2C43-442C-8A93-649080E0BA04}"/>
                    </a:ext>
                  </a:extLst>
                </p:cNvPr>
                <p:cNvPicPr/>
                <p:nvPr/>
              </p:nvPicPr>
              <p:blipFill>
                <a:blip r:embed="rId3"/>
                <a:stretch>
                  <a:fillRect/>
                </a:stretch>
              </p:blipFill>
              <p:spPr>
                <a:xfrm>
                  <a:off x="884550" y="3026827"/>
                  <a:ext cx="2196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DF0D1121-3F9E-47ED-BD6B-3CBF4F2E922A}"/>
                    </a:ext>
                  </a:extLst>
                </p14:cNvPr>
                <p14:cNvContentPartPr/>
                <p14:nvPr/>
              </p14:nvContentPartPr>
              <p14:xfrm>
                <a:off x="1128630" y="3043747"/>
                <a:ext cx="24840" cy="138600"/>
              </p14:xfrm>
            </p:contentPart>
          </mc:Choice>
          <mc:Fallback>
            <p:pic>
              <p:nvPicPr>
                <p:cNvPr id="4" name="Ink 3">
                  <a:extLst>
                    <a:ext uri="{FF2B5EF4-FFF2-40B4-BE49-F238E27FC236}">
                      <a16:creationId xmlns:a16="http://schemas.microsoft.com/office/drawing/2014/main" id="{DF0D1121-3F9E-47ED-BD6B-3CBF4F2E922A}"/>
                    </a:ext>
                  </a:extLst>
                </p:cNvPr>
                <p:cNvPicPr/>
                <p:nvPr/>
              </p:nvPicPr>
              <p:blipFill>
                <a:blip r:embed="rId5"/>
                <a:stretch>
                  <a:fillRect/>
                </a:stretch>
              </p:blipFill>
              <p:spPr>
                <a:xfrm>
                  <a:off x="1119630" y="3034747"/>
                  <a:ext cx="42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3A016A8E-A67A-42C4-BC09-ECCFDC45DF5A}"/>
                    </a:ext>
                  </a:extLst>
                </p14:cNvPr>
                <p14:cNvContentPartPr/>
                <p14:nvPr/>
              </p14:nvContentPartPr>
              <p14:xfrm>
                <a:off x="1109190" y="3011347"/>
                <a:ext cx="187560" cy="191160"/>
              </p14:xfrm>
            </p:contentPart>
          </mc:Choice>
          <mc:Fallback>
            <p:pic>
              <p:nvPicPr>
                <p:cNvPr id="5" name="Ink 4">
                  <a:extLst>
                    <a:ext uri="{FF2B5EF4-FFF2-40B4-BE49-F238E27FC236}">
                      <a16:creationId xmlns:a16="http://schemas.microsoft.com/office/drawing/2014/main" id="{3A016A8E-A67A-42C4-BC09-ECCFDC45DF5A}"/>
                    </a:ext>
                  </a:extLst>
                </p:cNvPr>
                <p:cNvPicPr/>
                <p:nvPr/>
              </p:nvPicPr>
              <p:blipFill>
                <a:blip r:embed="rId7"/>
                <a:stretch>
                  <a:fillRect/>
                </a:stretch>
              </p:blipFill>
              <p:spPr>
                <a:xfrm>
                  <a:off x="1100550" y="3002347"/>
                  <a:ext cx="2052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84185819-4F16-443C-B41D-8AFB75A1B1A8}"/>
                    </a:ext>
                  </a:extLst>
                </p14:cNvPr>
                <p14:cNvContentPartPr/>
                <p14:nvPr/>
              </p14:nvContentPartPr>
              <p14:xfrm>
                <a:off x="1339590" y="3116827"/>
                <a:ext cx="181440" cy="120240"/>
              </p14:xfrm>
            </p:contentPart>
          </mc:Choice>
          <mc:Fallback>
            <p:pic>
              <p:nvPicPr>
                <p:cNvPr id="6" name="Ink 5">
                  <a:extLst>
                    <a:ext uri="{FF2B5EF4-FFF2-40B4-BE49-F238E27FC236}">
                      <a16:creationId xmlns:a16="http://schemas.microsoft.com/office/drawing/2014/main" id="{84185819-4F16-443C-B41D-8AFB75A1B1A8}"/>
                    </a:ext>
                  </a:extLst>
                </p:cNvPr>
                <p:cNvPicPr/>
                <p:nvPr/>
              </p:nvPicPr>
              <p:blipFill>
                <a:blip r:embed="rId9"/>
                <a:stretch>
                  <a:fillRect/>
                </a:stretch>
              </p:blipFill>
              <p:spPr>
                <a:xfrm>
                  <a:off x="1330950" y="3107827"/>
                  <a:ext cx="199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CF580A50-412B-4FC2-8C9F-49CB26C96F09}"/>
                    </a:ext>
                  </a:extLst>
                </p14:cNvPr>
                <p14:cNvContentPartPr/>
                <p14:nvPr/>
              </p14:nvContentPartPr>
              <p14:xfrm>
                <a:off x="1517070" y="3027547"/>
                <a:ext cx="193680" cy="155160"/>
              </p14:xfrm>
            </p:contentPart>
          </mc:Choice>
          <mc:Fallback>
            <p:pic>
              <p:nvPicPr>
                <p:cNvPr id="8" name="Ink 7">
                  <a:extLst>
                    <a:ext uri="{FF2B5EF4-FFF2-40B4-BE49-F238E27FC236}">
                      <a16:creationId xmlns:a16="http://schemas.microsoft.com/office/drawing/2014/main" id="{CF580A50-412B-4FC2-8C9F-49CB26C96F09}"/>
                    </a:ext>
                  </a:extLst>
                </p:cNvPr>
                <p:cNvPicPr/>
                <p:nvPr/>
              </p:nvPicPr>
              <p:blipFill>
                <a:blip r:embed="rId11"/>
                <a:stretch>
                  <a:fillRect/>
                </a:stretch>
              </p:blipFill>
              <p:spPr>
                <a:xfrm>
                  <a:off x="1508430" y="3018907"/>
                  <a:ext cx="2113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0C55378-8595-464F-AE51-BBF7D3A3CC46}"/>
                    </a:ext>
                  </a:extLst>
                </p14:cNvPr>
                <p14:cNvContentPartPr/>
                <p14:nvPr/>
              </p14:nvContentPartPr>
              <p14:xfrm>
                <a:off x="1793550" y="3153907"/>
                <a:ext cx="127800" cy="4320"/>
              </p14:xfrm>
            </p:contentPart>
          </mc:Choice>
          <mc:Fallback>
            <p:pic>
              <p:nvPicPr>
                <p:cNvPr id="9" name="Ink 8">
                  <a:extLst>
                    <a:ext uri="{FF2B5EF4-FFF2-40B4-BE49-F238E27FC236}">
                      <a16:creationId xmlns:a16="http://schemas.microsoft.com/office/drawing/2014/main" id="{C0C55378-8595-464F-AE51-BBF7D3A3CC46}"/>
                    </a:ext>
                  </a:extLst>
                </p:cNvPr>
                <p:cNvPicPr/>
                <p:nvPr/>
              </p:nvPicPr>
              <p:blipFill>
                <a:blip r:embed="rId13"/>
                <a:stretch>
                  <a:fillRect/>
                </a:stretch>
              </p:blipFill>
              <p:spPr>
                <a:xfrm>
                  <a:off x="1784910" y="3144907"/>
                  <a:ext cx="145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7596FDD3-0FBA-4281-BE01-28C4939BA6C7}"/>
                    </a:ext>
                  </a:extLst>
                </p14:cNvPr>
                <p14:cNvContentPartPr/>
                <p14:nvPr/>
              </p14:nvContentPartPr>
              <p14:xfrm>
                <a:off x="2016030" y="2967067"/>
                <a:ext cx="146520" cy="195840"/>
              </p14:xfrm>
            </p:contentPart>
          </mc:Choice>
          <mc:Fallback>
            <p:pic>
              <p:nvPicPr>
                <p:cNvPr id="10" name="Ink 9">
                  <a:extLst>
                    <a:ext uri="{FF2B5EF4-FFF2-40B4-BE49-F238E27FC236}">
                      <a16:creationId xmlns:a16="http://schemas.microsoft.com/office/drawing/2014/main" id="{7596FDD3-0FBA-4281-BE01-28C4939BA6C7}"/>
                    </a:ext>
                  </a:extLst>
                </p:cNvPr>
                <p:cNvPicPr/>
                <p:nvPr/>
              </p:nvPicPr>
              <p:blipFill>
                <a:blip r:embed="rId15"/>
                <a:stretch>
                  <a:fillRect/>
                </a:stretch>
              </p:blipFill>
              <p:spPr>
                <a:xfrm>
                  <a:off x="2007030" y="2958427"/>
                  <a:ext cx="1641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24D0011E-660F-4C19-BA34-439504F942CB}"/>
                    </a:ext>
                  </a:extLst>
                </p14:cNvPr>
                <p14:cNvContentPartPr/>
                <p14:nvPr/>
              </p14:nvContentPartPr>
              <p14:xfrm>
                <a:off x="1893270" y="2873827"/>
                <a:ext cx="414360" cy="358920"/>
              </p14:xfrm>
            </p:contentPart>
          </mc:Choice>
          <mc:Fallback>
            <p:pic>
              <p:nvPicPr>
                <p:cNvPr id="11" name="Ink 10">
                  <a:extLst>
                    <a:ext uri="{FF2B5EF4-FFF2-40B4-BE49-F238E27FC236}">
                      <a16:creationId xmlns:a16="http://schemas.microsoft.com/office/drawing/2014/main" id="{24D0011E-660F-4C19-BA34-439504F942CB}"/>
                    </a:ext>
                  </a:extLst>
                </p:cNvPr>
                <p:cNvPicPr/>
                <p:nvPr/>
              </p:nvPicPr>
              <p:blipFill>
                <a:blip r:embed="rId17"/>
                <a:stretch>
                  <a:fillRect/>
                </a:stretch>
              </p:blipFill>
              <p:spPr>
                <a:xfrm>
                  <a:off x="1884270" y="2865187"/>
                  <a:ext cx="432000" cy="37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CD4BE4F-A530-478F-9F57-B9F0407D723C}"/>
                  </a:ext>
                </a:extLst>
              </p14:cNvPr>
              <p14:cNvContentPartPr/>
              <p14:nvPr/>
            </p14:nvContentPartPr>
            <p14:xfrm>
              <a:off x="1141230" y="3348307"/>
              <a:ext cx="8640" cy="140040"/>
            </p14:xfrm>
          </p:contentPart>
        </mc:Choice>
        <mc:Fallback>
          <p:pic>
            <p:nvPicPr>
              <p:cNvPr id="13" name="Ink 12">
                <a:extLst>
                  <a:ext uri="{FF2B5EF4-FFF2-40B4-BE49-F238E27FC236}">
                    <a16:creationId xmlns:a16="http://schemas.microsoft.com/office/drawing/2014/main" id="{2CD4BE4F-A530-478F-9F57-B9F0407D723C}"/>
                  </a:ext>
                </a:extLst>
              </p:cNvPr>
              <p:cNvPicPr/>
              <p:nvPr/>
            </p:nvPicPr>
            <p:blipFill>
              <a:blip r:embed="rId19"/>
              <a:stretch>
                <a:fillRect/>
              </a:stretch>
            </p:blipFill>
            <p:spPr>
              <a:xfrm>
                <a:off x="1132590" y="3339667"/>
                <a:ext cx="26280" cy="157680"/>
              </a:xfrm>
              <a:prstGeom prst="rect">
                <a:avLst/>
              </a:prstGeom>
            </p:spPr>
          </p:pic>
        </mc:Fallback>
      </mc:AlternateContent>
      <p:grpSp>
        <p:nvGrpSpPr>
          <p:cNvPr id="41" name="Group 40">
            <a:extLst>
              <a:ext uri="{FF2B5EF4-FFF2-40B4-BE49-F238E27FC236}">
                <a16:creationId xmlns:a16="http://schemas.microsoft.com/office/drawing/2014/main" id="{52457FBD-1091-429C-A4F8-D735223DAE22}"/>
              </a:ext>
            </a:extLst>
          </p:cNvPr>
          <p:cNvGrpSpPr/>
          <p:nvPr/>
        </p:nvGrpSpPr>
        <p:grpSpPr>
          <a:xfrm>
            <a:off x="962670" y="3582667"/>
            <a:ext cx="835200" cy="168120"/>
            <a:chOff x="962670" y="3582667"/>
            <a:chExt cx="835200" cy="16812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A3CAC036-A87A-41EB-9FCF-22EF5ED3C4C1}"/>
                    </a:ext>
                  </a:extLst>
                </p14:cNvPr>
                <p14:cNvContentPartPr/>
                <p14:nvPr/>
              </p14:nvContentPartPr>
              <p14:xfrm>
                <a:off x="962670" y="3582667"/>
                <a:ext cx="212400" cy="168120"/>
              </p14:xfrm>
            </p:contentPart>
          </mc:Choice>
          <mc:Fallback>
            <p:pic>
              <p:nvPicPr>
                <p:cNvPr id="14" name="Ink 13">
                  <a:extLst>
                    <a:ext uri="{FF2B5EF4-FFF2-40B4-BE49-F238E27FC236}">
                      <a16:creationId xmlns:a16="http://schemas.microsoft.com/office/drawing/2014/main" id="{A3CAC036-A87A-41EB-9FCF-22EF5ED3C4C1}"/>
                    </a:ext>
                  </a:extLst>
                </p:cNvPr>
                <p:cNvPicPr/>
                <p:nvPr/>
              </p:nvPicPr>
              <p:blipFill>
                <a:blip r:embed="rId21"/>
                <a:stretch>
                  <a:fillRect/>
                </a:stretch>
              </p:blipFill>
              <p:spPr>
                <a:xfrm>
                  <a:off x="953670" y="3573667"/>
                  <a:ext cx="2300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6B649355-00E2-4EB5-B9FF-F8A0245700D7}"/>
                    </a:ext>
                  </a:extLst>
                </p14:cNvPr>
                <p14:cNvContentPartPr/>
                <p14:nvPr/>
              </p14:nvContentPartPr>
              <p14:xfrm>
                <a:off x="1271190" y="3680587"/>
                <a:ext cx="157680" cy="5760"/>
              </p14:xfrm>
            </p:contentPart>
          </mc:Choice>
          <mc:Fallback>
            <p:pic>
              <p:nvPicPr>
                <p:cNvPr id="15" name="Ink 14">
                  <a:extLst>
                    <a:ext uri="{FF2B5EF4-FFF2-40B4-BE49-F238E27FC236}">
                      <a16:creationId xmlns:a16="http://schemas.microsoft.com/office/drawing/2014/main" id="{6B649355-00E2-4EB5-B9FF-F8A0245700D7}"/>
                    </a:ext>
                  </a:extLst>
                </p:cNvPr>
                <p:cNvPicPr/>
                <p:nvPr/>
              </p:nvPicPr>
              <p:blipFill>
                <a:blip r:embed="rId23"/>
                <a:stretch>
                  <a:fillRect/>
                </a:stretch>
              </p:blipFill>
              <p:spPr>
                <a:xfrm>
                  <a:off x="1262190" y="3671587"/>
                  <a:ext cx="1753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9521BA63-0F64-4D47-9A97-3B99DDB91C42}"/>
                    </a:ext>
                  </a:extLst>
                </p14:cNvPr>
                <p14:cNvContentPartPr/>
                <p14:nvPr/>
              </p14:nvContentPartPr>
              <p14:xfrm>
                <a:off x="1282350" y="3734947"/>
                <a:ext cx="168840" cy="4320"/>
              </p14:xfrm>
            </p:contentPart>
          </mc:Choice>
          <mc:Fallback>
            <p:pic>
              <p:nvPicPr>
                <p:cNvPr id="16" name="Ink 15">
                  <a:extLst>
                    <a:ext uri="{FF2B5EF4-FFF2-40B4-BE49-F238E27FC236}">
                      <a16:creationId xmlns:a16="http://schemas.microsoft.com/office/drawing/2014/main" id="{9521BA63-0F64-4D47-9A97-3B99DDB91C42}"/>
                    </a:ext>
                  </a:extLst>
                </p:cNvPr>
                <p:cNvPicPr/>
                <p:nvPr/>
              </p:nvPicPr>
              <p:blipFill>
                <a:blip r:embed="rId25"/>
                <a:stretch>
                  <a:fillRect/>
                </a:stretch>
              </p:blipFill>
              <p:spPr>
                <a:xfrm>
                  <a:off x="1273350" y="3725947"/>
                  <a:ext cx="1864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881A2D22-5AB2-4C82-8F94-4F59E132C9E5}"/>
                    </a:ext>
                  </a:extLst>
                </p14:cNvPr>
                <p14:cNvContentPartPr/>
                <p14:nvPr/>
              </p14:nvContentPartPr>
              <p14:xfrm>
                <a:off x="1531110" y="3601027"/>
                <a:ext cx="266760" cy="128520"/>
              </p14:xfrm>
            </p:contentPart>
          </mc:Choice>
          <mc:Fallback>
            <p:pic>
              <p:nvPicPr>
                <p:cNvPr id="17" name="Ink 16">
                  <a:extLst>
                    <a:ext uri="{FF2B5EF4-FFF2-40B4-BE49-F238E27FC236}">
                      <a16:creationId xmlns:a16="http://schemas.microsoft.com/office/drawing/2014/main" id="{881A2D22-5AB2-4C82-8F94-4F59E132C9E5}"/>
                    </a:ext>
                  </a:extLst>
                </p:cNvPr>
                <p:cNvPicPr/>
                <p:nvPr/>
              </p:nvPicPr>
              <p:blipFill>
                <a:blip r:embed="rId27"/>
                <a:stretch>
                  <a:fillRect/>
                </a:stretch>
              </p:blipFill>
              <p:spPr>
                <a:xfrm>
                  <a:off x="1522470" y="3592387"/>
                  <a:ext cx="284400" cy="146160"/>
                </a:xfrm>
                <a:prstGeom prst="rect">
                  <a:avLst/>
                </a:prstGeom>
              </p:spPr>
            </p:pic>
          </mc:Fallback>
        </mc:AlternateContent>
      </p:grpSp>
      <p:grpSp>
        <p:nvGrpSpPr>
          <p:cNvPr id="40" name="Group 39">
            <a:extLst>
              <a:ext uri="{FF2B5EF4-FFF2-40B4-BE49-F238E27FC236}">
                <a16:creationId xmlns:a16="http://schemas.microsoft.com/office/drawing/2014/main" id="{F5D331B0-1AE4-40B7-B538-DE07B4D8464E}"/>
              </a:ext>
            </a:extLst>
          </p:cNvPr>
          <p:cNvGrpSpPr/>
          <p:nvPr/>
        </p:nvGrpSpPr>
        <p:grpSpPr>
          <a:xfrm>
            <a:off x="887790" y="3859867"/>
            <a:ext cx="974880" cy="930240"/>
            <a:chOff x="887790" y="3859867"/>
            <a:chExt cx="974880" cy="930240"/>
          </a:xfrm>
        </p:grpSpPr>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E7ACF043-82F6-4191-912A-83529162A5BE}"/>
                    </a:ext>
                  </a:extLst>
                </p14:cNvPr>
                <p14:cNvContentPartPr/>
                <p14:nvPr/>
              </p14:nvContentPartPr>
              <p14:xfrm>
                <a:off x="1186590" y="3859867"/>
                <a:ext cx="21240" cy="150840"/>
              </p14:xfrm>
            </p:contentPart>
          </mc:Choice>
          <mc:Fallback>
            <p:pic>
              <p:nvPicPr>
                <p:cNvPr id="18" name="Ink 17">
                  <a:extLst>
                    <a:ext uri="{FF2B5EF4-FFF2-40B4-BE49-F238E27FC236}">
                      <a16:creationId xmlns:a16="http://schemas.microsoft.com/office/drawing/2014/main" id="{E7ACF043-82F6-4191-912A-83529162A5BE}"/>
                    </a:ext>
                  </a:extLst>
                </p:cNvPr>
                <p:cNvPicPr/>
                <p:nvPr/>
              </p:nvPicPr>
              <p:blipFill>
                <a:blip r:embed="rId29"/>
                <a:stretch>
                  <a:fillRect/>
                </a:stretch>
              </p:blipFill>
              <p:spPr>
                <a:xfrm>
                  <a:off x="1177950" y="3850867"/>
                  <a:ext cx="388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DF621484-1417-47DC-959B-F9960CB4A654}"/>
                    </a:ext>
                  </a:extLst>
                </p14:cNvPr>
                <p14:cNvContentPartPr/>
                <p14:nvPr/>
              </p14:nvContentPartPr>
              <p14:xfrm>
                <a:off x="967710" y="4086307"/>
                <a:ext cx="235080" cy="147960"/>
              </p14:xfrm>
            </p:contentPart>
          </mc:Choice>
          <mc:Fallback>
            <p:pic>
              <p:nvPicPr>
                <p:cNvPr id="19" name="Ink 18">
                  <a:extLst>
                    <a:ext uri="{FF2B5EF4-FFF2-40B4-BE49-F238E27FC236}">
                      <a16:creationId xmlns:a16="http://schemas.microsoft.com/office/drawing/2014/main" id="{DF621484-1417-47DC-959B-F9960CB4A654}"/>
                    </a:ext>
                  </a:extLst>
                </p:cNvPr>
                <p:cNvPicPr/>
                <p:nvPr/>
              </p:nvPicPr>
              <p:blipFill>
                <a:blip r:embed="rId31"/>
                <a:stretch>
                  <a:fillRect/>
                </a:stretch>
              </p:blipFill>
              <p:spPr>
                <a:xfrm>
                  <a:off x="959070" y="4077307"/>
                  <a:ext cx="2527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B089AF76-0989-463F-88B6-10B5D2C7EB83}"/>
                    </a:ext>
                  </a:extLst>
                </p14:cNvPr>
                <p14:cNvContentPartPr/>
                <p14:nvPr/>
              </p14:nvContentPartPr>
              <p14:xfrm>
                <a:off x="1182270" y="4044187"/>
                <a:ext cx="206280" cy="162000"/>
              </p14:xfrm>
            </p:contentPart>
          </mc:Choice>
          <mc:Fallback>
            <p:pic>
              <p:nvPicPr>
                <p:cNvPr id="20" name="Ink 19">
                  <a:extLst>
                    <a:ext uri="{FF2B5EF4-FFF2-40B4-BE49-F238E27FC236}">
                      <a16:creationId xmlns:a16="http://schemas.microsoft.com/office/drawing/2014/main" id="{B089AF76-0989-463F-88B6-10B5D2C7EB83}"/>
                    </a:ext>
                  </a:extLst>
                </p:cNvPr>
                <p:cNvPicPr/>
                <p:nvPr/>
              </p:nvPicPr>
              <p:blipFill>
                <a:blip r:embed="rId33"/>
                <a:stretch>
                  <a:fillRect/>
                </a:stretch>
              </p:blipFill>
              <p:spPr>
                <a:xfrm>
                  <a:off x="1173630" y="4035547"/>
                  <a:ext cx="2239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77D5EDD0-B527-41EF-964B-AA575F820808}"/>
                    </a:ext>
                  </a:extLst>
                </p14:cNvPr>
                <p14:cNvContentPartPr/>
                <p14:nvPr/>
              </p14:nvContentPartPr>
              <p14:xfrm>
                <a:off x="1420230" y="4048867"/>
                <a:ext cx="204480" cy="150840"/>
              </p14:xfrm>
            </p:contentPart>
          </mc:Choice>
          <mc:Fallback>
            <p:pic>
              <p:nvPicPr>
                <p:cNvPr id="21" name="Ink 20">
                  <a:extLst>
                    <a:ext uri="{FF2B5EF4-FFF2-40B4-BE49-F238E27FC236}">
                      <a16:creationId xmlns:a16="http://schemas.microsoft.com/office/drawing/2014/main" id="{77D5EDD0-B527-41EF-964B-AA575F820808}"/>
                    </a:ext>
                  </a:extLst>
                </p:cNvPr>
                <p:cNvPicPr/>
                <p:nvPr/>
              </p:nvPicPr>
              <p:blipFill>
                <a:blip r:embed="rId35"/>
                <a:stretch>
                  <a:fillRect/>
                </a:stretch>
              </p:blipFill>
              <p:spPr>
                <a:xfrm>
                  <a:off x="1411230" y="4039867"/>
                  <a:ext cx="2221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16F538A2-2E78-4681-BB75-5A049512CF5A}"/>
                    </a:ext>
                  </a:extLst>
                </p14:cNvPr>
                <p14:cNvContentPartPr/>
                <p14:nvPr/>
              </p14:nvContentPartPr>
              <p14:xfrm>
                <a:off x="1649190" y="4061827"/>
                <a:ext cx="60840" cy="158760"/>
              </p14:xfrm>
            </p:contentPart>
          </mc:Choice>
          <mc:Fallback>
            <p:pic>
              <p:nvPicPr>
                <p:cNvPr id="22" name="Ink 21">
                  <a:extLst>
                    <a:ext uri="{FF2B5EF4-FFF2-40B4-BE49-F238E27FC236}">
                      <a16:creationId xmlns:a16="http://schemas.microsoft.com/office/drawing/2014/main" id="{16F538A2-2E78-4681-BB75-5A049512CF5A}"/>
                    </a:ext>
                  </a:extLst>
                </p:cNvPr>
                <p:cNvPicPr/>
                <p:nvPr/>
              </p:nvPicPr>
              <p:blipFill>
                <a:blip r:embed="rId37"/>
                <a:stretch>
                  <a:fillRect/>
                </a:stretch>
              </p:blipFill>
              <p:spPr>
                <a:xfrm>
                  <a:off x="1640190" y="4052827"/>
                  <a:ext cx="784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35FD329F-B74E-4389-B79E-1437CA088CE6}"/>
                    </a:ext>
                  </a:extLst>
                </p14:cNvPr>
                <p14:cNvContentPartPr/>
                <p14:nvPr/>
              </p14:nvContentPartPr>
              <p14:xfrm>
                <a:off x="1725870" y="4038067"/>
                <a:ext cx="136800" cy="210240"/>
              </p14:xfrm>
            </p:contentPart>
          </mc:Choice>
          <mc:Fallback>
            <p:pic>
              <p:nvPicPr>
                <p:cNvPr id="23" name="Ink 22">
                  <a:extLst>
                    <a:ext uri="{FF2B5EF4-FFF2-40B4-BE49-F238E27FC236}">
                      <a16:creationId xmlns:a16="http://schemas.microsoft.com/office/drawing/2014/main" id="{35FD329F-B74E-4389-B79E-1437CA088CE6}"/>
                    </a:ext>
                  </a:extLst>
                </p:cNvPr>
                <p:cNvPicPr/>
                <p:nvPr/>
              </p:nvPicPr>
              <p:blipFill>
                <a:blip r:embed="rId39"/>
                <a:stretch>
                  <a:fillRect/>
                </a:stretch>
              </p:blipFill>
              <p:spPr>
                <a:xfrm>
                  <a:off x="1716870" y="4029427"/>
                  <a:ext cx="1544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C6E21657-BC26-4B74-AFB0-CE6CE934A208}"/>
                    </a:ext>
                  </a:extLst>
                </p14:cNvPr>
                <p14:cNvContentPartPr/>
                <p14:nvPr/>
              </p14:nvContentPartPr>
              <p14:xfrm>
                <a:off x="1186590" y="4318147"/>
                <a:ext cx="6480" cy="203040"/>
              </p14:xfrm>
            </p:contentPart>
          </mc:Choice>
          <mc:Fallback>
            <p:pic>
              <p:nvPicPr>
                <p:cNvPr id="24" name="Ink 23">
                  <a:extLst>
                    <a:ext uri="{FF2B5EF4-FFF2-40B4-BE49-F238E27FC236}">
                      <a16:creationId xmlns:a16="http://schemas.microsoft.com/office/drawing/2014/main" id="{C6E21657-BC26-4B74-AFB0-CE6CE934A208}"/>
                    </a:ext>
                  </a:extLst>
                </p:cNvPr>
                <p:cNvPicPr/>
                <p:nvPr/>
              </p:nvPicPr>
              <p:blipFill>
                <a:blip r:embed="rId41"/>
                <a:stretch>
                  <a:fillRect/>
                </a:stretch>
              </p:blipFill>
              <p:spPr>
                <a:xfrm>
                  <a:off x="1177950" y="4309147"/>
                  <a:ext cx="241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F03F5DB7-EA60-495D-B07F-A78619C51DE5}"/>
                    </a:ext>
                  </a:extLst>
                </p14:cNvPr>
                <p14:cNvContentPartPr/>
                <p14:nvPr/>
              </p14:nvContentPartPr>
              <p14:xfrm>
                <a:off x="887790" y="4628827"/>
                <a:ext cx="222480" cy="159840"/>
              </p14:xfrm>
            </p:contentPart>
          </mc:Choice>
          <mc:Fallback>
            <p:pic>
              <p:nvPicPr>
                <p:cNvPr id="25" name="Ink 24">
                  <a:extLst>
                    <a:ext uri="{FF2B5EF4-FFF2-40B4-BE49-F238E27FC236}">
                      <a16:creationId xmlns:a16="http://schemas.microsoft.com/office/drawing/2014/main" id="{F03F5DB7-EA60-495D-B07F-A78619C51DE5}"/>
                    </a:ext>
                  </a:extLst>
                </p:cNvPr>
                <p:cNvPicPr/>
                <p:nvPr/>
              </p:nvPicPr>
              <p:blipFill>
                <a:blip r:embed="rId43"/>
                <a:stretch>
                  <a:fillRect/>
                </a:stretch>
              </p:blipFill>
              <p:spPr>
                <a:xfrm>
                  <a:off x="879150" y="4619827"/>
                  <a:ext cx="2401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Ink 25">
                  <a:extLst>
                    <a:ext uri="{FF2B5EF4-FFF2-40B4-BE49-F238E27FC236}">
                      <a16:creationId xmlns:a16="http://schemas.microsoft.com/office/drawing/2014/main" id="{C3E3E169-DEBF-4C45-A0BD-BEC162947F96}"/>
                    </a:ext>
                  </a:extLst>
                </p14:cNvPr>
                <p14:cNvContentPartPr/>
                <p14:nvPr/>
              </p14:nvContentPartPr>
              <p14:xfrm>
                <a:off x="1127910" y="4634227"/>
                <a:ext cx="25560" cy="155880"/>
              </p14:xfrm>
            </p:contentPart>
          </mc:Choice>
          <mc:Fallback>
            <p:pic>
              <p:nvPicPr>
                <p:cNvPr id="26" name="Ink 25">
                  <a:extLst>
                    <a:ext uri="{FF2B5EF4-FFF2-40B4-BE49-F238E27FC236}">
                      <a16:creationId xmlns:a16="http://schemas.microsoft.com/office/drawing/2014/main" id="{C3E3E169-DEBF-4C45-A0BD-BEC162947F96}"/>
                    </a:ext>
                  </a:extLst>
                </p:cNvPr>
                <p:cNvPicPr/>
                <p:nvPr/>
              </p:nvPicPr>
              <p:blipFill>
                <a:blip r:embed="rId45"/>
                <a:stretch>
                  <a:fillRect/>
                </a:stretch>
              </p:blipFill>
              <p:spPr>
                <a:xfrm>
                  <a:off x="1118910" y="4625227"/>
                  <a:ext cx="432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Ink 26">
                  <a:extLst>
                    <a:ext uri="{FF2B5EF4-FFF2-40B4-BE49-F238E27FC236}">
                      <a16:creationId xmlns:a16="http://schemas.microsoft.com/office/drawing/2014/main" id="{3CAC61F6-B7B8-4B5B-B064-9B7B7486BC3B}"/>
                    </a:ext>
                  </a:extLst>
                </p14:cNvPr>
                <p14:cNvContentPartPr/>
                <p14:nvPr/>
              </p14:nvContentPartPr>
              <p14:xfrm>
                <a:off x="1129350" y="4606147"/>
                <a:ext cx="180000" cy="145080"/>
              </p14:xfrm>
            </p:contentPart>
          </mc:Choice>
          <mc:Fallback>
            <p:pic>
              <p:nvPicPr>
                <p:cNvPr id="27" name="Ink 26">
                  <a:extLst>
                    <a:ext uri="{FF2B5EF4-FFF2-40B4-BE49-F238E27FC236}">
                      <a16:creationId xmlns:a16="http://schemas.microsoft.com/office/drawing/2014/main" id="{3CAC61F6-B7B8-4B5B-B064-9B7B7486BC3B}"/>
                    </a:ext>
                  </a:extLst>
                </p:cNvPr>
                <p:cNvPicPr/>
                <p:nvPr/>
              </p:nvPicPr>
              <p:blipFill>
                <a:blip r:embed="rId47"/>
                <a:stretch>
                  <a:fillRect/>
                </a:stretch>
              </p:blipFill>
              <p:spPr>
                <a:xfrm>
                  <a:off x="1120350" y="4597147"/>
                  <a:ext cx="1976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Ink 27">
                  <a:extLst>
                    <a:ext uri="{FF2B5EF4-FFF2-40B4-BE49-F238E27FC236}">
                      <a16:creationId xmlns:a16="http://schemas.microsoft.com/office/drawing/2014/main" id="{2393DED7-B2A2-4AA7-9DC8-E3BF1FDA9F62}"/>
                    </a:ext>
                  </a:extLst>
                </p14:cNvPr>
                <p14:cNvContentPartPr/>
                <p14:nvPr/>
              </p14:nvContentPartPr>
              <p14:xfrm>
                <a:off x="1378470" y="4598587"/>
                <a:ext cx="253080" cy="151200"/>
              </p14:xfrm>
            </p:contentPart>
          </mc:Choice>
          <mc:Fallback>
            <p:pic>
              <p:nvPicPr>
                <p:cNvPr id="28" name="Ink 27">
                  <a:extLst>
                    <a:ext uri="{FF2B5EF4-FFF2-40B4-BE49-F238E27FC236}">
                      <a16:creationId xmlns:a16="http://schemas.microsoft.com/office/drawing/2014/main" id="{2393DED7-B2A2-4AA7-9DC8-E3BF1FDA9F62}"/>
                    </a:ext>
                  </a:extLst>
                </p:cNvPr>
                <p:cNvPicPr/>
                <p:nvPr/>
              </p:nvPicPr>
              <p:blipFill>
                <a:blip r:embed="rId49"/>
                <a:stretch>
                  <a:fillRect/>
                </a:stretch>
              </p:blipFill>
              <p:spPr>
                <a:xfrm>
                  <a:off x="1369470" y="4589587"/>
                  <a:ext cx="270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Ink 28">
                  <a:extLst>
                    <a:ext uri="{FF2B5EF4-FFF2-40B4-BE49-F238E27FC236}">
                      <a16:creationId xmlns:a16="http://schemas.microsoft.com/office/drawing/2014/main" id="{547E040C-50A1-41EF-9EC8-0571510ED2F1}"/>
                    </a:ext>
                  </a:extLst>
                </p14:cNvPr>
                <p14:cNvContentPartPr/>
                <p14:nvPr/>
              </p14:nvContentPartPr>
              <p14:xfrm>
                <a:off x="1629030" y="4554667"/>
                <a:ext cx="148680" cy="140760"/>
              </p14:xfrm>
            </p:contentPart>
          </mc:Choice>
          <mc:Fallback>
            <p:pic>
              <p:nvPicPr>
                <p:cNvPr id="29" name="Ink 28">
                  <a:extLst>
                    <a:ext uri="{FF2B5EF4-FFF2-40B4-BE49-F238E27FC236}">
                      <a16:creationId xmlns:a16="http://schemas.microsoft.com/office/drawing/2014/main" id="{547E040C-50A1-41EF-9EC8-0571510ED2F1}"/>
                    </a:ext>
                  </a:extLst>
                </p:cNvPr>
                <p:cNvPicPr/>
                <p:nvPr/>
              </p:nvPicPr>
              <p:blipFill>
                <a:blip r:embed="rId51"/>
                <a:stretch>
                  <a:fillRect/>
                </a:stretch>
              </p:blipFill>
              <p:spPr>
                <a:xfrm>
                  <a:off x="1620030" y="4546027"/>
                  <a:ext cx="166320" cy="158400"/>
                </a:xfrm>
                <a:prstGeom prst="rect">
                  <a:avLst/>
                </a:prstGeom>
              </p:spPr>
            </p:pic>
          </mc:Fallback>
        </mc:AlternateContent>
      </p:grpSp>
      <p:grpSp>
        <p:nvGrpSpPr>
          <p:cNvPr id="39" name="Group 38">
            <a:extLst>
              <a:ext uri="{FF2B5EF4-FFF2-40B4-BE49-F238E27FC236}">
                <a16:creationId xmlns:a16="http://schemas.microsoft.com/office/drawing/2014/main" id="{DCD3D41D-6996-41E7-BAEC-3D1E3270354B}"/>
              </a:ext>
            </a:extLst>
          </p:cNvPr>
          <p:cNvGrpSpPr/>
          <p:nvPr/>
        </p:nvGrpSpPr>
        <p:grpSpPr>
          <a:xfrm>
            <a:off x="888510" y="4893787"/>
            <a:ext cx="1612080" cy="468720"/>
            <a:chOff x="888510" y="4893787"/>
            <a:chExt cx="1612080" cy="468720"/>
          </a:xfrm>
        </p:grpSpPr>
        <mc:AlternateContent xmlns:mc="http://schemas.openxmlformats.org/markup-compatibility/2006">
          <mc:Choice xmlns:p14="http://schemas.microsoft.com/office/powerpoint/2010/main" Requires="p14">
            <p:contentPart p14:bwMode="auto" r:id="rId52">
              <p14:nvContentPartPr>
                <p14:cNvPr id="30" name="Ink 29">
                  <a:extLst>
                    <a:ext uri="{FF2B5EF4-FFF2-40B4-BE49-F238E27FC236}">
                      <a16:creationId xmlns:a16="http://schemas.microsoft.com/office/drawing/2014/main" id="{20799FF6-588F-4D86-9962-179FAE65303C}"/>
                    </a:ext>
                  </a:extLst>
                </p14:cNvPr>
                <p14:cNvContentPartPr/>
                <p14:nvPr/>
              </p14:nvContentPartPr>
              <p14:xfrm>
                <a:off x="1187670" y="4893787"/>
                <a:ext cx="4680" cy="131760"/>
              </p14:xfrm>
            </p:contentPart>
          </mc:Choice>
          <mc:Fallback>
            <p:pic>
              <p:nvPicPr>
                <p:cNvPr id="30" name="Ink 29">
                  <a:extLst>
                    <a:ext uri="{FF2B5EF4-FFF2-40B4-BE49-F238E27FC236}">
                      <a16:creationId xmlns:a16="http://schemas.microsoft.com/office/drawing/2014/main" id="{20799FF6-588F-4D86-9962-179FAE65303C}"/>
                    </a:ext>
                  </a:extLst>
                </p:cNvPr>
                <p:cNvPicPr/>
                <p:nvPr/>
              </p:nvPicPr>
              <p:blipFill>
                <a:blip r:embed="rId53"/>
                <a:stretch>
                  <a:fillRect/>
                </a:stretch>
              </p:blipFill>
              <p:spPr>
                <a:xfrm>
                  <a:off x="1178670" y="4885147"/>
                  <a:ext cx="22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Ink 30">
                  <a:extLst>
                    <a:ext uri="{FF2B5EF4-FFF2-40B4-BE49-F238E27FC236}">
                      <a16:creationId xmlns:a16="http://schemas.microsoft.com/office/drawing/2014/main" id="{0DE31975-B8FC-4196-97CE-6DFB593ABDFA}"/>
                    </a:ext>
                  </a:extLst>
                </p14:cNvPr>
                <p14:cNvContentPartPr/>
                <p14:nvPr/>
              </p14:nvContentPartPr>
              <p14:xfrm>
                <a:off x="888510" y="5176387"/>
                <a:ext cx="221040" cy="140040"/>
              </p14:xfrm>
            </p:contentPart>
          </mc:Choice>
          <mc:Fallback>
            <p:pic>
              <p:nvPicPr>
                <p:cNvPr id="31" name="Ink 30">
                  <a:extLst>
                    <a:ext uri="{FF2B5EF4-FFF2-40B4-BE49-F238E27FC236}">
                      <a16:creationId xmlns:a16="http://schemas.microsoft.com/office/drawing/2014/main" id="{0DE31975-B8FC-4196-97CE-6DFB593ABDFA}"/>
                    </a:ext>
                  </a:extLst>
                </p:cNvPr>
                <p:cNvPicPr/>
                <p:nvPr/>
              </p:nvPicPr>
              <p:blipFill>
                <a:blip r:embed="rId55"/>
                <a:stretch>
                  <a:fillRect/>
                </a:stretch>
              </p:blipFill>
              <p:spPr>
                <a:xfrm>
                  <a:off x="879510" y="5167747"/>
                  <a:ext cx="2386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Ink 31">
                  <a:extLst>
                    <a:ext uri="{FF2B5EF4-FFF2-40B4-BE49-F238E27FC236}">
                      <a16:creationId xmlns:a16="http://schemas.microsoft.com/office/drawing/2014/main" id="{6141E2F1-F983-4F90-BBA9-E48AC0795B0B}"/>
                    </a:ext>
                  </a:extLst>
                </p14:cNvPr>
                <p14:cNvContentPartPr/>
                <p14:nvPr/>
              </p14:nvContentPartPr>
              <p14:xfrm>
                <a:off x="1132950" y="5148667"/>
                <a:ext cx="12240" cy="195120"/>
              </p14:xfrm>
            </p:contentPart>
          </mc:Choice>
          <mc:Fallback>
            <p:pic>
              <p:nvPicPr>
                <p:cNvPr id="32" name="Ink 31">
                  <a:extLst>
                    <a:ext uri="{FF2B5EF4-FFF2-40B4-BE49-F238E27FC236}">
                      <a16:creationId xmlns:a16="http://schemas.microsoft.com/office/drawing/2014/main" id="{6141E2F1-F983-4F90-BBA9-E48AC0795B0B}"/>
                    </a:ext>
                  </a:extLst>
                </p:cNvPr>
                <p:cNvPicPr/>
                <p:nvPr/>
              </p:nvPicPr>
              <p:blipFill>
                <a:blip r:embed="rId57"/>
                <a:stretch>
                  <a:fillRect/>
                </a:stretch>
              </p:blipFill>
              <p:spPr>
                <a:xfrm>
                  <a:off x="1124310" y="5140027"/>
                  <a:ext cx="298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Ink 32">
                  <a:extLst>
                    <a:ext uri="{FF2B5EF4-FFF2-40B4-BE49-F238E27FC236}">
                      <a16:creationId xmlns:a16="http://schemas.microsoft.com/office/drawing/2014/main" id="{6D7C0327-78A3-4EF0-8D4F-745CD86045D4}"/>
                    </a:ext>
                  </a:extLst>
                </p14:cNvPr>
                <p14:cNvContentPartPr/>
                <p14:nvPr/>
              </p14:nvContentPartPr>
              <p14:xfrm>
                <a:off x="1097310" y="5165227"/>
                <a:ext cx="197280" cy="191520"/>
              </p14:xfrm>
            </p:contentPart>
          </mc:Choice>
          <mc:Fallback>
            <p:pic>
              <p:nvPicPr>
                <p:cNvPr id="33" name="Ink 32">
                  <a:extLst>
                    <a:ext uri="{FF2B5EF4-FFF2-40B4-BE49-F238E27FC236}">
                      <a16:creationId xmlns:a16="http://schemas.microsoft.com/office/drawing/2014/main" id="{6D7C0327-78A3-4EF0-8D4F-745CD86045D4}"/>
                    </a:ext>
                  </a:extLst>
                </p:cNvPr>
                <p:cNvPicPr/>
                <p:nvPr/>
              </p:nvPicPr>
              <p:blipFill>
                <a:blip r:embed="rId59"/>
                <a:stretch>
                  <a:fillRect/>
                </a:stretch>
              </p:blipFill>
              <p:spPr>
                <a:xfrm>
                  <a:off x="1088310" y="5156587"/>
                  <a:ext cx="2149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Ink 33">
                  <a:extLst>
                    <a:ext uri="{FF2B5EF4-FFF2-40B4-BE49-F238E27FC236}">
                      <a16:creationId xmlns:a16="http://schemas.microsoft.com/office/drawing/2014/main" id="{FEE5C9F1-7D55-48FE-AD78-54A35EEBFE65}"/>
                    </a:ext>
                  </a:extLst>
                </p14:cNvPr>
                <p14:cNvContentPartPr/>
                <p14:nvPr/>
              </p14:nvContentPartPr>
              <p14:xfrm>
                <a:off x="1358310" y="5242627"/>
                <a:ext cx="160560" cy="119880"/>
              </p14:xfrm>
            </p:contentPart>
          </mc:Choice>
          <mc:Fallback>
            <p:pic>
              <p:nvPicPr>
                <p:cNvPr id="34" name="Ink 33">
                  <a:extLst>
                    <a:ext uri="{FF2B5EF4-FFF2-40B4-BE49-F238E27FC236}">
                      <a16:creationId xmlns:a16="http://schemas.microsoft.com/office/drawing/2014/main" id="{FEE5C9F1-7D55-48FE-AD78-54A35EEBFE65}"/>
                    </a:ext>
                  </a:extLst>
                </p:cNvPr>
                <p:cNvPicPr/>
                <p:nvPr/>
              </p:nvPicPr>
              <p:blipFill>
                <a:blip r:embed="rId61"/>
                <a:stretch>
                  <a:fillRect/>
                </a:stretch>
              </p:blipFill>
              <p:spPr>
                <a:xfrm>
                  <a:off x="1349310" y="5233627"/>
                  <a:ext cx="178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Ink 34">
                  <a:extLst>
                    <a:ext uri="{FF2B5EF4-FFF2-40B4-BE49-F238E27FC236}">
                      <a16:creationId xmlns:a16="http://schemas.microsoft.com/office/drawing/2014/main" id="{9912CE78-3B23-4564-B8F7-00EE752EFAD8}"/>
                    </a:ext>
                  </a:extLst>
                </p14:cNvPr>
                <p14:cNvContentPartPr/>
                <p14:nvPr/>
              </p14:nvContentPartPr>
              <p14:xfrm>
                <a:off x="1596270" y="5151907"/>
                <a:ext cx="191160" cy="150120"/>
              </p14:xfrm>
            </p:contentPart>
          </mc:Choice>
          <mc:Fallback>
            <p:pic>
              <p:nvPicPr>
                <p:cNvPr id="35" name="Ink 34">
                  <a:extLst>
                    <a:ext uri="{FF2B5EF4-FFF2-40B4-BE49-F238E27FC236}">
                      <a16:creationId xmlns:a16="http://schemas.microsoft.com/office/drawing/2014/main" id="{9912CE78-3B23-4564-B8F7-00EE752EFAD8}"/>
                    </a:ext>
                  </a:extLst>
                </p:cNvPr>
                <p:cNvPicPr/>
                <p:nvPr/>
              </p:nvPicPr>
              <p:blipFill>
                <a:blip r:embed="rId63"/>
                <a:stretch>
                  <a:fillRect/>
                </a:stretch>
              </p:blipFill>
              <p:spPr>
                <a:xfrm>
                  <a:off x="1587630" y="5142907"/>
                  <a:ext cx="208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6" name="Ink 35">
                  <a:extLst>
                    <a:ext uri="{FF2B5EF4-FFF2-40B4-BE49-F238E27FC236}">
                      <a16:creationId xmlns:a16="http://schemas.microsoft.com/office/drawing/2014/main" id="{D9083868-747C-4BAB-B7F4-FADC021EEE0A}"/>
                    </a:ext>
                  </a:extLst>
                </p14:cNvPr>
                <p14:cNvContentPartPr/>
                <p14:nvPr/>
              </p14:nvContentPartPr>
              <p14:xfrm>
                <a:off x="1873470" y="5269627"/>
                <a:ext cx="144360" cy="9000"/>
              </p14:xfrm>
            </p:contentPart>
          </mc:Choice>
          <mc:Fallback>
            <p:pic>
              <p:nvPicPr>
                <p:cNvPr id="36" name="Ink 35">
                  <a:extLst>
                    <a:ext uri="{FF2B5EF4-FFF2-40B4-BE49-F238E27FC236}">
                      <a16:creationId xmlns:a16="http://schemas.microsoft.com/office/drawing/2014/main" id="{D9083868-747C-4BAB-B7F4-FADC021EEE0A}"/>
                    </a:ext>
                  </a:extLst>
                </p:cNvPr>
                <p:cNvPicPr/>
                <p:nvPr/>
              </p:nvPicPr>
              <p:blipFill>
                <a:blip r:embed="rId65"/>
                <a:stretch>
                  <a:fillRect/>
                </a:stretch>
              </p:blipFill>
              <p:spPr>
                <a:xfrm>
                  <a:off x="1864830" y="5260627"/>
                  <a:ext cx="162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7" name="Ink 36">
                  <a:extLst>
                    <a:ext uri="{FF2B5EF4-FFF2-40B4-BE49-F238E27FC236}">
                      <a16:creationId xmlns:a16="http://schemas.microsoft.com/office/drawing/2014/main" id="{7F3C3F24-6529-4909-8A4A-E4AC1B220FC5}"/>
                    </a:ext>
                  </a:extLst>
                </p14:cNvPr>
                <p14:cNvContentPartPr/>
                <p14:nvPr/>
              </p14:nvContentPartPr>
              <p14:xfrm>
                <a:off x="2158230" y="5079547"/>
                <a:ext cx="184680" cy="236880"/>
              </p14:xfrm>
            </p:contentPart>
          </mc:Choice>
          <mc:Fallback>
            <p:pic>
              <p:nvPicPr>
                <p:cNvPr id="37" name="Ink 36">
                  <a:extLst>
                    <a:ext uri="{FF2B5EF4-FFF2-40B4-BE49-F238E27FC236}">
                      <a16:creationId xmlns:a16="http://schemas.microsoft.com/office/drawing/2014/main" id="{7F3C3F24-6529-4909-8A4A-E4AC1B220FC5}"/>
                    </a:ext>
                  </a:extLst>
                </p:cNvPr>
                <p:cNvPicPr/>
                <p:nvPr/>
              </p:nvPicPr>
              <p:blipFill>
                <a:blip r:embed="rId67"/>
                <a:stretch>
                  <a:fillRect/>
                </a:stretch>
              </p:blipFill>
              <p:spPr>
                <a:xfrm>
                  <a:off x="2149590" y="5070907"/>
                  <a:ext cx="2023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8" name="Ink 37">
                  <a:extLst>
                    <a:ext uri="{FF2B5EF4-FFF2-40B4-BE49-F238E27FC236}">
                      <a16:creationId xmlns:a16="http://schemas.microsoft.com/office/drawing/2014/main" id="{81CD1A95-27CE-4FEA-BDFC-6A60337FF4FA}"/>
                    </a:ext>
                  </a:extLst>
                </p14:cNvPr>
                <p14:cNvContentPartPr/>
                <p14:nvPr/>
              </p14:nvContentPartPr>
              <p14:xfrm>
                <a:off x="2085870" y="4952827"/>
                <a:ext cx="414720" cy="399600"/>
              </p14:xfrm>
            </p:contentPart>
          </mc:Choice>
          <mc:Fallback>
            <p:pic>
              <p:nvPicPr>
                <p:cNvPr id="38" name="Ink 37">
                  <a:extLst>
                    <a:ext uri="{FF2B5EF4-FFF2-40B4-BE49-F238E27FC236}">
                      <a16:creationId xmlns:a16="http://schemas.microsoft.com/office/drawing/2014/main" id="{81CD1A95-27CE-4FEA-BDFC-6A60337FF4FA}"/>
                    </a:ext>
                  </a:extLst>
                </p:cNvPr>
                <p:cNvPicPr/>
                <p:nvPr/>
              </p:nvPicPr>
              <p:blipFill>
                <a:blip r:embed="rId69"/>
                <a:stretch>
                  <a:fillRect/>
                </a:stretch>
              </p:blipFill>
              <p:spPr>
                <a:xfrm>
                  <a:off x="2076870" y="4944187"/>
                  <a:ext cx="432360" cy="417240"/>
                </a:xfrm>
                <a:prstGeom prst="rect">
                  <a:avLst/>
                </a:prstGeom>
              </p:spPr>
            </p:pic>
          </mc:Fallback>
        </mc:AlternateContent>
      </p:grpSp>
      <p:grpSp>
        <p:nvGrpSpPr>
          <p:cNvPr id="54" name="Group 53">
            <a:extLst>
              <a:ext uri="{FF2B5EF4-FFF2-40B4-BE49-F238E27FC236}">
                <a16:creationId xmlns:a16="http://schemas.microsoft.com/office/drawing/2014/main" id="{2D9BC79F-8AB4-476D-A692-6CF80F5EE40C}"/>
              </a:ext>
            </a:extLst>
          </p:cNvPr>
          <p:cNvGrpSpPr/>
          <p:nvPr/>
        </p:nvGrpSpPr>
        <p:grpSpPr>
          <a:xfrm>
            <a:off x="2900190" y="3838987"/>
            <a:ext cx="1601280" cy="345960"/>
            <a:chOff x="2900190" y="3838987"/>
            <a:chExt cx="1601280" cy="345960"/>
          </a:xfrm>
        </p:grpSpPr>
        <mc:AlternateContent xmlns:mc="http://schemas.openxmlformats.org/markup-compatibility/2006">
          <mc:Choice xmlns:p14="http://schemas.microsoft.com/office/powerpoint/2010/main" Requires="p14">
            <p:contentPart p14:bwMode="auto" r:id="rId70">
              <p14:nvContentPartPr>
                <p14:cNvPr id="48" name="Ink 47">
                  <a:extLst>
                    <a:ext uri="{FF2B5EF4-FFF2-40B4-BE49-F238E27FC236}">
                      <a16:creationId xmlns:a16="http://schemas.microsoft.com/office/drawing/2014/main" id="{B570EB12-E8D3-425E-9D37-25EEFE3D423D}"/>
                    </a:ext>
                  </a:extLst>
                </p14:cNvPr>
                <p14:cNvContentPartPr/>
                <p14:nvPr/>
              </p14:nvContentPartPr>
              <p14:xfrm>
                <a:off x="2900190" y="4052827"/>
                <a:ext cx="1363320" cy="63000"/>
              </p14:xfrm>
            </p:contentPart>
          </mc:Choice>
          <mc:Fallback>
            <p:pic>
              <p:nvPicPr>
                <p:cNvPr id="48" name="Ink 47">
                  <a:extLst>
                    <a:ext uri="{FF2B5EF4-FFF2-40B4-BE49-F238E27FC236}">
                      <a16:creationId xmlns:a16="http://schemas.microsoft.com/office/drawing/2014/main" id="{B570EB12-E8D3-425E-9D37-25EEFE3D423D}"/>
                    </a:ext>
                  </a:extLst>
                </p:cNvPr>
                <p:cNvPicPr/>
                <p:nvPr/>
              </p:nvPicPr>
              <p:blipFill>
                <a:blip r:embed="rId71"/>
                <a:stretch>
                  <a:fillRect/>
                </a:stretch>
              </p:blipFill>
              <p:spPr>
                <a:xfrm>
                  <a:off x="2891550" y="4044187"/>
                  <a:ext cx="13809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Ink 48">
                  <a:extLst>
                    <a:ext uri="{FF2B5EF4-FFF2-40B4-BE49-F238E27FC236}">
                      <a16:creationId xmlns:a16="http://schemas.microsoft.com/office/drawing/2014/main" id="{F8099951-0B7E-48BC-B70A-75CC885BA1D8}"/>
                    </a:ext>
                  </a:extLst>
                </p14:cNvPr>
                <p14:cNvContentPartPr/>
                <p14:nvPr/>
              </p14:nvContentPartPr>
              <p14:xfrm>
                <a:off x="4288710" y="4016107"/>
                <a:ext cx="212760" cy="168840"/>
              </p14:xfrm>
            </p:contentPart>
          </mc:Choice>
          <mc:Fallback>
            <p:pic>
              <p:nvPicPr>
                <p:cNvPr id="49" name="Ink 48">
                  <a:extLst>
                    <a:ext uri="{FF2B5EF4-FFF2-40B4-BE49-F238E27FC236}">
                      <a16:creationId xmlns:a16="http://schemas.microsoft.com/office/drawing/2014/main" id="{F8099951-0B7E-48BC-B70A-75CC885BA1D8}"/>
                    </a:ext>
                  </a:extLst>
                </p:cNvPr>
                <p:cNvPicPr/>
                <p:nvPr/>
              </p:nvPicPr>
              <p:blipFill>
                <a:blip r:embed="rId73"/>
                <a:stretch>
                  <a:fillRect/>
                </a:stretch>
              </p:blipFill>
              <p:spPr>
                <a:xfrm>
                  <a:off x="4279710" y="4007467"/>
                  <a:ext cx="2304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0" name="Ink 49">
                  <a:extLst>
                    <a:ext uri="{FF2B5EF4-FFF2-40B4-BE49-F238E27FC236}">
                      <a16:creationId xmlns:a16="http://schemas.microsoft.com/office/drawing/2014/main" id="{B1584D78-4BB1-49F8-B82B-8E6693B607F5}"/>
                    </a:ext>
                  </a:extLst>
                </p14:cNvPr>
                <p14:cNvContentPartPr/>
                <p14:nvPr/>
              </p14:nvContentPartPr>
              <p14:xfrm>
                <a:off x="3624150" y="3838987"/>
                <a:ext cx="147960" cy="226800"/>
              </p14:xfrm>
            </p:contentPart>
          </mc:Choice>
          <mc:Fallback>
            <p:pic>
              <p:nvPicPr>
                <p:cNvPr id="50" name="Ink 49">
                  <a:extLst>
                    <a:ext uri="{FF2B5EF4-FFF2-40B4-BE49-F238E27FC236}">
                      <a16:creationId xmlns:a16="http://schemas.microsoft.com/office/drawing/2014/main" id="{B1584D78-4BB1-49F8-B82B-8E6693B607F5}"/>
                    </a:ext>
                  </a:extLst>
                </p:cNvPr>
                <p:cNvPicPr/>
                <p:nvPr/>
              </p:nvPicPr>
              <p:blipFill>
                <a:blip r:embed="rId75"/>
                <a:stretch>
                  <a:fillRect/>
                </a:stretch>
              </p:blipFill>
              <p:spPr>
                <a:xfrm>
                  <a:off x="3615510" y="3830347"/>
                  <a:ext cx="165600" cy="244440"/>
                </a:xfrm>
                <a:prstGeom prst="rect">
                  <a:avLst/>
                </a:prstGeom>
              </p:spPr>
            </p:pic>
          </mc:Fallback>
        </mc:AlternateContent>
      </p:grpSp>
      <p:grpSp>
        <p:nvGrpSpPr>
          <p:cNvPr id="53" name="Group 52">
            <a:extLst>
              <a:ext uri="{FF2B5EF4-FFF2-40B4-BE49-F238E27FC236}">
                <a16:creationId xmlns:a16="http://schemas.microsoft.com/office/drawing/2014/main" id="{17038140-60F1-4292-A630-5E911E038967}"/>
              </a:ext>
            </a:extLst>
          </p:cNvPr>
          <p:cNvGrpSpPr/>
          <p:nvPr/>
        </p:nvGrpSpPr>
        <p:grpSpPr>
          <a:xfrm>
            <a:off x="3207270" y="3317707"/>
            <a:ext cx="557640" cy="344520"/>
            <a:chOff x="3207270" y="3317707"/>
            <a:chExt cx="557640" cy="344520"/>
          </a:xfrm>
        </p:grpSpPr>
        <mc:AlternateContent xmlns:mc="http://schemas.openxmlformats.org/markup-compatibility/2006">
          <mc:Choice xmlns:p14="http://schemas.microsoft.com/office/powerpoint/2010/main" Requires="p14">
            <p:contentPart p14:bwMode="auto" r:id="rId76">
              <p14:nvContentPartPr>
                <p14:cNvPr id="51" name="Ink 50">
                  <a:extLst>
                    <a:ext uri="{FF2B5EF4-FFF2-40B4-BE49-F238E27FC236}">
                      <a16:creationId xmlns:a16="http://schemas.microsoft.com/office/drawing/2014/main" id="{3C440CB3-757D-4570-895C-897093219C1D}"/>
                    </a:ext>
                  </a:extLst>
                </p14:cNvPr>
                <p14:cNvContentPartPr/>
                <p14:nvPr/>
              </p14:nvContentPartPr>
              <p14:xfrm>
                <a:off x="3207270" y="3317707"/>
                <a:ext cx="291960" cy="249480"/>
              </p14:xfrm>
            </p:contentPart>
          </mc:Choice>
          <mc:Fallback>
            <p:pic>
              <p:nvPicPr>
                <p:cNvPr id="51" name="Ink 50">
                  <a:extLst>
                    <a:ext uri="{FF2B5EF4-FFF2-40B4-BE49-F238E27FC236}">
                      <a16:creationId xmlns:a16="http://schemas.microsoft.com/office/drawing/2014/main" id="{3C440CB3-757D-4570-895C-897093219C1D}"/>
                    </a:ext>
                  </a:extLst>
                </p:cNvPr>
                <p:cNvPicPr/>
                <p:nvPr/>
              </p:nvPicPr>
              <p:blipFill>
                <a:blip r:embed="rId77"/>
                <a:stretch>
                  <a:fillRect/>
                </a:stretch>
              </p:blipFill>
              <p:spPr>
                <a:xfrm>
                  <a:off x="3198270" y="3308707"/>
                  <a:ext cx="3096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2" name="Ink 51">
                  <a:extLst>
                    <a:ext uri="{FF2B5EF4-FFF2-40B4-BE49-F238E27FC236}">
                      <a16:creationId xmlns:a16="http://schemas.microsoft.com/office/drawing/2014/main" id="{BA69504E-BB0E-42EB-AF66-3ABE90352176}"/>
                    </a:ext>
                  </a:extLst>
                </p14:cNvPr>
                <p14:cNvContentPartPr/>
                <p14:nvPr/>
              </p14:nvContentPartPr>
              <p14:xfrm>
                <a:off x="3555750" y="3468547"/>
                <a:ext cx="209160" cy="193680"/>
              </p14:xfrm>
            </p:contentPart>
          </mc:Choice>
          <mc:Fallback>
            <p:pic>
              <p:nvPicPr>
                <p:cNvPr id="52" name="Ink 51">
                  <a:extLst>
                    <a:ext uri="{FF2B5EF4-FFF2-40B4-BE49-F238E27FC236}">
                      <a16:creationId xmlns:a16="http://schemas.microsoft.com/office/drawing/2014/main" id="{BA69504E-BB0E-42EB-AF66-3ABE90352176}"/>
                    </a:ext>
                  </a:extLst>
                </p:cNvPr>
                <p:cNvPicPr/>
                <p:nvPr/>
              </p:nvPicPr>
              <p:blipFill>
                <a:blip r:embed="rId79"/>
                <a:stretch>
                  <a:fillRect/>
                </a:stretch>
              </p:blipFill>
              <p:spPr>
                <a:xfrm>
                  <a:off x="3546750" y="3459547"/>
                  <a:ext cx="226800" cy="21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42" name="Ink 41">
                <a:extLst>
                  <a:ext uri="{FF2B5EF4-FFF2-40B4-BE49-F238E27FC236}">
                    <a16:creationId xmlns:a16="http://schemas.microsoft.com/office/drawing/2014/main" id="{8952B742-17E3-4031-862D-72044BEEECAD}"/>
                  </a:ext>
                </a:extLst>
              </p14:cNvPr>
              <p14:cNvContentPartPr/>
              <p14:nvPr/>
            </p14:nvContentPartPr>
            <p14:xfrm>
              <a:off x="670710" y="5872627"/>
              <a:ext cx="10800" cy="236880"/>
            </p14:xfrm>
          </p:contentPart>
        </mc:Choice>
        <mc:Fallback>
          <p:pic>
            <p:nvPicPr>
              <p:cNvPr id="42" name="Ink 41">
                <a:extLst>
                  <a:ext uri="{FF2B5EF4-FFF2-40B4-BE49-F238E27FC236}">
                    <a16:creationId xmlns:a16="http://schemas.microsoft.com/office/drawing/2014/main" id="{8952B742-17E3-4031-862D-72044BEEECAD}"/>
                  </a:ext>
                </a:extLst>
              </p:cNvPr>
              <p:cNvPicPr/>
              <p:nvPr/>
            </p:nvPicPr>
            <p:blipFill>
              <a:blip r:embed="rId81"/>
              <a:stretch>
                <a:fillRect/>
              </a:stretch>
            </p:blipFill>
            <p:spPr>
              <a:xfrm>
                <a:off x="662070" y="5863987"/>
                <a:ext cx="284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3" name="Ink 42">
                <a:extLst>
                  <a:ext uri="{FF2B5EF4-FFF2-40B4-BE49-F238E27FC236}">
                    <a16:creationId xmlns:a16="http://schemas.microsoft.com/office/drawing/2014/main" id="{8FD8A6B2-8A03-4452-81EC-BB718B49B84B}"/>
                  </a:ext>
                </a:extLst>
              </p14:cNvPr>
              <p14:cNvContentPartPr/>
              <p14:nvPr/>
            </p14:nvContentPartPr>
            <p14:xfrm>
              <a:off x="625350" y="5818987"/>
              <a:ext cx="381960" cy="329400"/>
            </p14:xfrm>
          </p:contentPart>
        </mc:Choice>
        <mc:Fallback>
          <p:pic>
            <p:nvPicPr>
              <p:cNvPr id="43" name="Ink 42">
                <a:extLst>
                  <a:ext uri="{FF2B5EF4-FFF2-40B4-BE49-F238E27FC236}">
                    <a16:creationId xmlns:a16="http://schemas.microsoft.com/office/drawing/2014/main" id="{8FD8A6B2-8A03-4452-81EC-BB718B49B84B}"/>
                  </a:ext>
                </a:extLst>
              </p:cNvPr>
              <p:cNvPicPr/>
              <p:nvPr/>
            </p:nvPicPr>
            <p:blipFill>
              <a:blip r:embed="rId83"/>
              <a:stretch>
                <a:fillRect/>
              </a:stretch>
            </p:blipFill>
            <p:spPr>
              <a:xfrm>
                <a:off x="616350" y="5809987"/>
                <a:ext cx="39960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4" name="Ink 43">
                <a:extLst>
                  <a:ext uri="{FF2B5EF4-FFF2-40B4-BE49-F238E27FC236}">
                    <a16:creationId xmlns:a16="http://schemas.microsoft.com/office/drawing/2014/main" id="{C4851AC4-67ED-4623-BCEA-8D4F5C57E4A8}"/>
                  </a:ext>
                </a:extLst>
              </p14:cNvPr>
              <p14:cNvContentPartPr/>
              <p14:nvPr/>
            </p14:nvContentPartPr>
            <p14:xfrm>
              <a:off x="1112790" y="5940667"/>
              <a:ext cx="34560" cy="195120"/>
            </p14:xfrm>
          </p:contentPart>
        </mc:Choice>
        <mc:Fallback>
          <p:pic>
            <p:nvPicPr>
              <p:cNvPr id="44" name="Ink 43">
                <a:extLst>
                  <a:ext uri="{FF2B5EF4-FFF2-40B4-BE49-F238E27FC236}">
                    <a16:creationId xmlns:a16="http://schemas.microsoft.com/office/drawing/2014/main" id="{C4851AC4-67ED-4623-BCEA-8D4F5C57E4A8}"/>
                  </a:ext>
                </a:extLst>
              </p:cNvPr>
              <p:cNvPicPr/>
              <p:nvPr/>
            </p:nvPicPr>
            <p:blipFill>
              <a:blip r:embed="rId85"/>
              <a:stretch>
                <a:fillRect/>
              </a:stretch>
            </p:blipFill>
            <p:spPr>
              <a:xfrm>
                <a:off x="1104150" y="5932027"/>
                <a:ext cx="522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5" name="Ink 44">
                <a:extLst>
                  <a:ext uri="{FF2B5EF4-FFF2-40B4-BE49-F238E27FC236}">
                    <a16:creationId xmlns:a16="http://schemas.microsoft.com/office/drawing/2014/main" id="{200E31C2-6655-4AC3-BC25-82C56DBBB020}"/>
                  </a:ext>
                </a:extLst>
              </p14:cNvPr>
              <p14:cNvContentPartPr/>
              <p14:nvPr/>
            </p14:nvContentPartPr>
            <p14:xfrm>
              <a:off x="1144110" y="5929147"/>
              <a:ext cx="146160" cy="216720"/>
            </p14:xfrm>
          </p:contentPart>
        </mc:Choice>
        <mc:Fallback>
          <p:pic>
            <p:nvPicPr>
              <p:cNvPr id="45" name="Ink 44">
                <a:extLst>
                  <a:ext uri="{FF2B5EF4-FFF2-40B4-BE49-F238E27FC236}">
                    <a16:creationId xmlns:a16="http://schemas.microsoft.com/office/drawing/2014/main" id="{200E31C2-6655-4AC3-BC25-82C56DBBB020}"/>
                  </a:ext>
                </a:extLst>
              </p:cNvPr>
              <p:cNvPicPr/>
              <p:nvPr/>
            </p:nvPicPr>
            <p:blipFill>
              <a:blip r:embed="rId87"/>
              <a:stretch>
                <a:fillRect/>
              </a:stretch>
            </p:blipFill>
            <p:spPr>
              <a:xfrm>
                <a:off x="1135470" y="5920147"/>
                <a:ext cx="1638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6" name="Ink 45">
                <a:extLst>
                  <a:ext uri="{FF2B5EF4-FFF2-40B4-BE49-F238E27FC236}">
                    <a16:creationId xmlns:a16="http://schemas.microsoft.com/office/drawing/2014/main" id="{2C0CF9F8-CB20-4EC8-83CE-51AE2D6C1681}"/>
                  </a:ext>
                </a:extLst>
              </p14:cNvPr>
              <p14:cNvContentPartPr/>
              <p14:nvPr/>
            </p14:nvContentPartPr>
            <p14:xfrm>
              <a:off x="1382790" y="5886307"/>
              <a:ext cx="207000" cy="244080"/>
            </p14:xfrm>
          </p:contentPart>
        </mc:Choice>
        <mc:Fallback>
          <p:pic>
            <p:nvPicPr>
              <p:cNvPr id="46" name="Ink 45">
                <a:extLst>
                  <a:ext uri="{FF2B5EF4-FFF2-40B4-BE49-F238E27FC236}">
                    <a16:creationId xmlns:a16="http://schemas.microsoft.com/office/drawing/2014/main" id="{2C0CF9F8-CB20-4EC8-83CE-51AE2D6C1681}"/>
                  </a:ext>
                </a:extLst>
              </p:cNvPr>
              <p:cNvPicPr/>
              <p:nvPr/>
            </p:nvPicPr>
            <p:blipFill>
              <a:blip r:embed="rId89"/>
              <a:stretch>
                <a:fillRect/>
              </a:stretch>
            </p:blipFill>
            <p:spPr>
              <a:xfrm>
                <a:off x="1374150" y="5877307"/>
                <a:ext cx="2246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Ink 54">
                <a:extLst>
                  <a:ext uri="{FF2B5EF4-FFF2-40B4-BE49-F238E27FC236}">
                    <a16:creationId xmlns:a16="http://schemas.microsoft.com/office/drawing/2014/main" id="{EE727C02-B305-4DA0-ADB5-D249D717A8BC}"/>
                  </a:ext>
                </a:extLst>
              </p14:cNvPr>
              <p14:cNvContentPartPr/>
              <p14:nvPr/>
            </p14:nvContentPartPr>
            <p14:xfrm>
              <a:off x="1892190" y="5997907"/>
              <a:ext cx="280440" cy="26640"/>
            </p14:xfrm>
          </p:contentPart>
        </mc:Choice>
        <mc:Fallback>
          <p:pic>
            <p:nvPicPr>
              <p:cNvPr id="55" name="Ink 54">
                <a:extLst>
                  <a:ext uri="{FF2B5EF4-FFF2-40B4-BE49-F238E27FC236}">
                    <a16:creationId xmlns:a16="http://schemas.microsoft.com/office/drawing/2014/main" id="{EE727C02-B305-4DA0-ADB5-D249D717A8BC}"/>
                  </a:ext>
                </a:extLst>
              </p:cNvPr>
              <p:cNvPicPr/>
              <p:nvPr/>
            </p:nvPicPr>
            <p:blipFill>
              <a:blip r:embed="rId91"/>
              <a:stretch>
                <a:fillRect/>
              </a:stretch>
            </p:blipFill>
            <p:spPr>
              <a:xfrm>
                <a:off x="1883190" y="5988907"/>
                <a:ext cx="2980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Ink 55">
                <a:extLst>
                  <a:ext uri="{FF2B5EF4-FFF2-40B4-BE49-F238E27FC236}">
                    <a16:creationId xmlns:a16="http://schemas.microsoft.com/office/drawing/2014/main" id="{AE6BEE92-190B-4763-9E8E-7D1C598A46EA}"/>
                  </a:ext>
                </a:extLst>
              </p14:cNvPr>
              <p14:cNvContentPartPr/>
              <p14:nvPr/>
            </p14:nvContentPartPr>
            <p14:xfrm>
              <a:off x="2073630" y="5905747"/>
              <a:ext cx="24840" cy="163440"/>
            </p14:xfrm>
          </p:contentPart>
        </mc:Choice>
        <mc:Fallback>
          <p:pic>
            <p:nvPicPr>
              <p:cNvPr id="56" name="Ink 55">
                <a:extLst>
                  <a:ext uri="{FF2B5EF4-FFF2-40B4-BE49-F238E27FC236}">
                    <a16:creationId xmlns:a16="http://schemas.microsoft.com/office/drawing/2014/main" id="{AE6BEE92-190B-4763-9E8E-7D1C598A46EA}"/>
                  </a:ext>
                </a:extLst>
              </p:cNvPr>
              <p:cNvPicPr/>
              <p:nvPr/>
            </p:nvPicPr>
            <p:blipFill>
              <a:blip r:embed="rId93"/>
              <a:stretch>
                <a:fillRect/>
              </a:stretch>
            </p:blipFill>
            <p:spPr>
              <a:xfrm>
                <a:off x="2064630" y="5896747"/>
                <a:ext cx="424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Ink 56">
                <a:extLst>
                  <a:ext uri="{FF2B5EF4-FFF2-40B4-BE49-F238E27FC236}">
                    <a16:creationId xmlns:a16="http://schemas.microsoft.com/office/drawing/2014/main" id="{E2B5F441-3754-4463-AE0C-20A65027AFCF}"/>
                  </a:ext>
                </a:extLst>
              </p14:cNvPr>
              <p14:cNvContentPartPr/>
              <p14:nvPr/>
            </p14:nvContentPartPr>
            <p14:xfrm>
              <a:off x="2334630" y="5872987"/>
              <a:ext cx="322200" cy="155880"/>
            </p14:xfrm>
          </p:contentPart>
        </mc:Choice>
        <mc:Fallback>
          <p:pic>
            <p:nvPicPr>
              <p:cNvPr id="57" name="Ink 56">
                <a:extLst>
                  <a:ext uri="{FF2B5EF4-FFF2-40B4-BE49-F238E27FC236}">
                    <a16:creationId xmlns:a16="http://schemas.microsoft.com/office/drawing/2014/main" id="{E2B5F441-3754-4463-AE0C-20A65027AFCF}"/>
                  </a:ext>
                </a:extLst>
              </p:cNvPr>
              <p:cNvPicPr/>
              <p:nvPr/>
            </p:nvPicPr>
            <p:blipFill>
              <a:blip r:embed="rId95"/>
              <a:stretch>
                <a:fillRect/>
              </a:stretch>
            </p:blipFill>
            <p:spPr>
              <a:xfrm>
                <a:off x="2325630" y="5863987"/>
                <a:ext cx="3398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Ink 57">
                <a:extLst>
                  <a:ext uri="{FF2B5EF4-FFF2-40B4-BE49-F238E27FC236}">
                    <a16:creationId xmlns:a16="http://schemas.microsoft.com/office/drawing/2014/main" id="{1B300D9D-4B3B-45BA-8320-2AE85398065D}"/>
                  </a:ext>
                </a:extLst>
              </p14:cNvPr>
              <p14:cNvContentPartPr/>
              <p14:nvPr/>
            </p14:nvContentPartPr>
            <p14:xfrm>
              <a:off x="2683110" y="5884867"/>
              <a:ext cx="280800" cy="141480"/>
            </p14:xfrm>
          </p:contentPart>
        </mc:Choice>
        <mc:Fallback>
          <p:pic>
            <p:nvPicPr>
              <p:cNvPr id="58" name="Ink 57">
                <a:extLst>
                  <a:ext uri="{FF2B5EF4-FFF2-40B4-BE49-F238E27FC236}">
                    <a16:creationId xmlns:a16="http://schemas.microsoft.com/office/drawing/2014/main" id="{1B300D9D-4B3B-45BA-8320-2AE85398065D}"/>
                  </a:ext>
                </a:extLst>
              </p:cNvPr>
              <p:cNvPicPr/>
              <p:nvPr/>
            </p:nvPicPr>
            <p:blipFill>
              <a:blip r:embed="rId97"/>
              <a:stretch>
                <a:fillRect/>
              </a:stretch>
            </p:blipFill>
            <p:spPr>
              <a:xfrm>
                <a:off x="2674470" y="5875867"/>
                <a:ext cx="298440" cy="159120"/>
              </a:xfrm>
              <a:prstGeom prst="rect">
                <a:avLst/>
              </a:prstGeom>
            </p:spPr>
          </p:pic>
        </mc:Fallback>
      </mc:AlternateContent>
      <p:grpSp>
        <p:nvGrpSpPr>
          <p:cNvPr id="68" name="Group 67">
            <a:extLst>
              <a:ext uri="{FF2B5EF4-FFF2-40B4-BE49-F238E27FC236}">
                <a16:creationId xmlns:a16="http://schemas.microsoft.com/office/drawing/2014/main" id="{97CBD996-73C8-4FD5-A98E-D61C4D8A38EA}"/>
              </a:ext>
            </a:extLst>
          </p:cNvPr>
          <p:cNvGrpSpPr/>
          <p:nvPr/>
        </p:nvGrpSpPr>
        <p:grpSpPr>
          <a:xfrm>
            <a:off x="3535590" y="5484907"/>
            <a:ext cx="4973400" cy="530640"/>
            <a:chOff x="3535590" y="5484907"/>
            <a:chExt cx="4973400" cy="530640"/>
          </a:xfrm>
        </p:grpSpPr>
        <mc:AlternateContent xmlns:mc="http://schemas.openxmlformats.org/markup-compatibility/2006">
          <mc:Choice xmlns:p14="http://schemas.microsoft.com/office/powerpoint/2010/main" Requires="p14">
            <p:contentPart p14:bwMode="auto" r:id="rId98">
              <p14:nvContentPartPr>
                <p14:cNvPr id="59" name="Ink 58">
                  <a:extLst>
                    <a:ext uri="{FF2B5EF4-FFF2-40B4-BE49-F238E27FC236}">
                      <a16:creationId xmlns:a16="http://schemas.microsoft.com/office/drawing/2014/main" id="{39916F4C-B5F4-4E56-A223-CA74004C5CC0}"/>
                    </a:ext>
                  </a:extLst>
                </p14:cNvPr>
                <p14:cNvContentPartPr/>
                <p14:nvPr/>
              </p14:nvContentPartPr>
              <p14:xfrm>
                <a:off x="3535590" y="5835907"/>
                <a:ext cx="4973400" cy="179640"/>
              </p14:xfrm>
            </p:contentPart>
          </mc:Choice>
          <mc:Fallback>
            <p:pic>
              <p:nvPicPr>
                <p:cNvPr id="59" name="Ink 58">
                  <a:extLst>
                    <a:ext uri="{FF2B5EF4-FFF2-40B4-BE49-F238E27FC236}">
                      <a16:creationId xmlns:a16="http://schemas.microsoft.com/office/drawing/2014/main" id="{39916F4C-B5F4-4E56-A223-CA74004C5CC0}"/>
                    </a:ext>
                  </a:extLst>
                </p:cNvPr>
                <p:cNvPicPr/>
                <p:nvPr/>
              </p:nvPicPr>
              <p:blipFill>
                <a:blip r:embed="rId99"/>
                <a:stretch>
                  <a:fillRect/>
                </a:stretch>
              </p:blipFill>
              <p:spPr>
                <a:xfrm>
                  <a:off x="3526590" y="5827267"/>
                  <a:ext cx="49910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Ink 60">
                  <a:extLst>
                    <a:ext uri="{FF2B5EF4-FFF2-40B4-BE49-F238E27FC236}">
                      <a16:creationId xmlns:a16="http://schemas.microsoft.com/office/drawing/2014/main" id="{B73C5B35-AAD7-4D3B-9EE8-5A16B94F4B5C}"/>
                    </a:ext>
                  </a:extLst>
                </p14:cNvPr>
                <p14:cNvContentPartPr/>
                <p14:nvPr/>
              </p14:nvContentPartPr>
              <p14:xfrm>
                <a:off x="4992510" y="5622427"/>
                <a:ext cx="360" cy="360"/>
              </p14:xfrm>
            </p:contentPart>
          </mc:Choice>
          <mc:Fallback>
            <p:pic>
              <p:nvPicPr>
                <p:cNvPr id="61" name="Ink 60">
                  <a:extLst>
                    <a:ext uri="{FF2B5EF4-FFF2-40B4-BE49-F238E27FC236}">
                      <a16:creationId xmlns:a16="http://schemas.microsoft.com/office/drawing/2014/main" id="{B73C5B35-AAD7-4D3B-9EE8-5A16B94F4B5C}"/>
                    </a:ext>
                  </a:extLst>
                </p:cNvPr>
                <p:cNvPicPr/>
                <p:nvPr/>
              </p:nvPicPr>
              <p:blipFill>
                <a:blip r:embed="rId101"/>
                <a:stretch>
                  <a:fillRect/>
                </a:stretch>
              </p:blipFill>
              <p:spPr>
                <a:xfrm>
                  <a:off x="4983870" y="561378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Ink 61">
                  <a:extLst>
                    <a:ext uri="{FF2B5EF4-FFF2-40B4-BE49-F238E27FC236}">
                      <a16:creationId xmlns:a16="http://schemas.microsoft.com/office/drawing/2014/main" id="{400CF1A9-D441-4F05-8FB3-D18DA31E48B9}"/>
                    </a:ext>
                  </a:extLst>
                </p14:cNvPr>
                <p14:cNvContentPartPr/>
                <p14:nvPr/>
              </p14:nvContentPartPr>
              <p14:xfrm>
                <a:off x="4967310" y="5484907"/>
                <a:ext cx="395640" cy="276840"/>
              </p14:xfrm>
            </p:contentPart>
          </mc:Choice>
          <mc:Fallback>
            <p:pic>
              <p:nvPicPr>
                <p:cNvPr id="62" name="Ink 61">
                  <a:extLst>
                    <a:ext uri="{FF2B5EF4-FFF2-40B4-BE49-F238E27FC236}">
                      <a16:creationId xmlns:a16="http://schemas.microsoft.com/office/drawing/2014/main" id="{400CF1A9-D441-4F05-8FB3-D18DA31E48B9}"/>
                    </a:ext>
                  </a:extLst>
                </p:cNvPr>
                <p:cNvPicPr/>
                <p:nvPr/>
              </p:nvPicPr>
              <p:blipFill>
                <a:blip r:embed="rId103"/>
                <a:stretch>
                  <a:fillRect/>
                </a:stretch>
              </p:blipFill>
              <p:spPr>
                <a:xfrm>
                  <a:off x="4958310" y="5476267"/>
                  <a:ext cx="41328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Ink 62">
                  <a:extLst>
                    <a:ext uri="{FF2B5EF4-FFF2-40B4-BE49-F238E27FC236}">
                      <a16:creationId xmlns:a16="http://schemas.microsoft.com/office/drawing/2014/main" id="{C1FB0D0A-0FE4-4848-9379-5552C3FDCE58}"/>
                    </a:ext>
                  </a:extLst>
                </p14:cNvPr>
                <p14:cNvContentPartPr/>
                <p14:nvPr/>
              </p14:nvContentPartPr>
              <p14:xfrm>
                <a:off x="5430270" y="5506507"/>
                <a:ext cx="34920" cy="251640"/>
              </p14:xfrm>
            </p:contentPart>
          </mc:Choice>
          <mc:Fallback>
            <p:pic>
              <p:nvPicPr>
                <p:cNvPr id="63" name="Ink 62">
                  <a:extLst>
                    <a:ext uri="{FF2B5EF4-FFF2-40B4-BE49-F238E27FC236}">
                      <a16:creationId xmlns:a16="http://schemas.microsoft.com/office/drawing/2014/main" id="{C1FB0D0A-0FE4-4848-9379-5552C3FDCE58}"/>
                    </a:ext>
                  </a:extLst>
                </p:cNvPr>
                <p:cNvPicPr/>
                <p:nvPr/>
              </p:nvPicPr>
              <p:blipFill>
                <a:blip r:embed="rId105"/>
                <a:stretch>
                  <a:fillRect/>
                </a:stretch>
              </p:blipFill>
              <p:spPr>
                <a:xfrm>
                  <a:off x="5421630" y="5497507"/>
                  <a:ext cx="525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Ink 63">
                  <a:extLst>
                    <a:ext uri="{FF2B5EF4-FFF2-40B4-BE49-F238E27FC236}">
                      <a16:creationId xmlns:a16="http://schemas.microsoft.com/office/drawing/2014/main" id="{E13472BB-4377-4281-B108-F658BE168457}"/>
                    </a:ext>
                  </a:extLst>
                </p14:cNvPr>
                <p14:cNvContentPartPr/>
                <p14:nvPr/>
              </p14:nvContentPartPr>
              <p14:xfrm>
                <a:off x="5418390" y="5637187"/>
                <a:ext cx="223920" cy="170280"/>
              </p14:xfrm>
            </p:contentPart>
          </mc:Choice>
          <mc:Fallback>
            <p:pic>
              <p:nvPicPr>
                <p:cNvPr id="64" name="Ink 63">
                  <a:extLst>
                    <a:ext uri="{FF2B5EF4-FFF2-40B4-BE49-F238E27FC236}">
                      <a16:creationId xmlns:a16="http://schemas.microsoft.com/office/drawing/2014/main" id="{E13472BB-4377-4281-B108-F658BE168457}"/>
                    </a:ext>
                  </a:extLst>
                </p:cNvPr>
                <p:cNvPicPr/>
                <p:nvPr/>
              </p:nvPicPr>
              <p:blipFill>
                <a:blip r:embed="rId107"/>
                <a:stretch>
                  <a:fillRect/>
                </a:stretch>
              </p:blipFill>
              <p:spPr>
                <a:xfrm>
                  <a:off x="5409390" y="5628187"/>
                  <a:ext cx="2415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5" name="Ink 64">
                  <a:extLst>
                    <a:ext uri="{FF2B5EF4-FFF2-40B4-BE49-F238E27FC236}">
                      <a16:creationId xmlns:a16="http://schemas.microsoft.com/office/drawing/2014/main" id="{8ADD3676-F5BD-4629-8D5E-E2721E0C3E95}"/>
                    </a:ext>
                  </a:extLst>
                </p14:cNvPr>
                <p14:cNvContentPartPr/>
                <p14:nvPr/>
              </p14:nvContentPartPr>
              <p14:xfrm>
                <a:off x="5656350" y="5595787"/>
                <a:ext cx="14400" cy="11880"/>
              </p14:xfrm>
            </p:contentPart>
          </mc:Choice>
          <mc:Fallback>
            <p:pic>
              <p:nvPicPr>
                <p:cNvPr id="65" name="Ink 64">
                  <a:extLst>
                    <a:ext uri="{FF2B5EF4-FFF2-40B4-BE49-F238E27FC236}">
                      <a16:creationId xmlns:a16="http://schemas.microsoft.com/office/drawing/2014/main" id="{8ADD3676-F5BD-4629-8D5E-E2721E0C3E95}"/>
                    </a:ext>
                  </a:extLst>
                </p:cNvPr>
                <p:cNvPicPr/>
                <p:nvPr/>
              </p:nvPicPr>
              <p:blipFill>
                <a:blip r:embed="rId109"/>
                <a:stretch>
                  <a:fillRect/>
                </a:stretch>
              </p:blipFill>
              <p:spPr>
                <a:xfrm>
                  <a:off x="5647350" y="5586787"/>
                  <a:ext cx="320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6" name="Ink 65">
                  <a:extLst>
                    <a:ext uri="{FF2B5EF4-FFF2-40B4-BE49-F238E27FC236}">
                      <a16:creationId xmlns:a16="http://schemas.microsoft.com/office/drawing/2014/main" id="{AB7A1E07-8E6C-4AF4-8714-52D963B26D1B}"/>
                    </a:ext>
                  </a:extLst>
                </p14:cNvPr>
                <p14:cNvContentPartPr/>
                <p14:nvPr/>
              </p14:nvContentPartPr>
              <p14:xfrm>
                <a:off x="5715750" y="5611987"/>
                <a:ext cx="150480" cy="172080"/>
              </p14:xfrm>
            </p:contentPart>
          </mc:Choice>
          <mc:Fallback>
            <p:pic>
              <p:nvPicPr>
                <p:cNvPr id="66" name="Ink 65">
                  <a:extLst>
                    <a:ext uri="{FF2B5EF4-FFF2-40B4-BE49-F238E27FC236}">
                      <a16:creationId xmlns:a16="http://schemas.microsoft.com/office/drawing/2014/main" id="{AB7A1E07-8E6C-4AF4-8714-52D963B26D1B}"/>
                    </a:ext>
                  </a:extLst>
                </p:cNvPr>
                <p:cNvPicPr/>
                <p:nvPr/>
              </p:nvPicPr>
              <p:blipFill>
                <a:blip r:embed="rId111"/>
                <a:stretch>
                  <a:fillRect/>
                </a:stretch>
              </p:blipFill>
              <p:spPr>
                <a:xfrm>
                  <a:off x="5706750" y="5602987"/>
                  <a:ext cx="168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7" name="Ink 66">
                  <a:extLst>
                    <a:ext uri="{FF2B5EF4-FFF2-40B4-BE49-F238E27FC236}">
                      <a16:creationId xmlns:a16="http://schemas.microsoft.com/office/drawing/2014/main" id="{505BC8AE-F48E-46F1-B05C-B6B938001A68}"/>
                    </a:ext>
                  </a:extLst>
                </p14:cNvPr>
                <p14:cNvContentPartPr/>
                <p14:nvPr/>
              </p14:nvContentPartPr>
              <p14:xfrm>
                <a:off x="5882070" y="5674267"/>
                <a:ext cx="407520" cy="140400"/>
              </p14:xfrm>
            </p:contentPart>
          </mc:Choice>
          <mc:Fallback>
            <p:pic>
              <p:nvPicPr>
                <p:cNvPr id="67" name="Ink 66">
                  <a:extLst>
                    <a:ext uri="{FF2B5EF4-FFF2-40B4-BE49-F238E27FC236}">
                      <a16:creationId xmlns:a16="http://schemas.microsoft.com/office/drawing/2014/main" id="{505BC8AE-F48E-46F1-B05C-B6B938001A68}"/>
                    </a:ext>
                  </a:extLst>
                </p:cNvPr>
                <p:cNvPicPr/>
                <p:nvPr/>
              </p:nvPicPr>
              <p:blipFill>
                <a:blip r:embed="rId113"/>
                <a:stretch>
                  <a:fillRect/>
                </a:stretch>
              </p:blipFill>
              <p:spPr>
                <a:xfrm>
                  <a:off x="5873070" y="5665627"/>
                  <a:ext cx="425160" cy="158040"/>
                </a:xfrm>
                <a:prstGeom prst="rect">
                  <a:avLst/>
                </a:prstGeom>
              </p:spPr>
            </p:pic>
          </mc:Fallback>
        </mc:AlternateContent>
      </p:grpSp>
      <p:grpSp>
        <p:nvGrpSpPr>
          <p:cNvPr id="88" name="Group 87">
            <a:extLst>
              <a:ext uri="{FF2B5EF4-FFF2-40B4-BE49-F238E27FC236}">
                <a16:creationId xmlns:a16="http://schemas.microsoft.com/office/drawing/2014/main" id="{2EEF5818-E4D5-44EE-8A32-712CA57BAE1A}"/>
              </a:ext>
            </a:extLst>
          </p:cNvPr>
          <p:cNvGrpSpPr/>
          <p:nvPr/>
        </p:nvGrpSpPr>
        <p:grpSpPr>
          <a:xfrm>
            <a:off x="5048310" y="2726587"/>
            <a:ext cx="2193840" cy="804600"/>
            <a:chOff x="5048310" y="2726587"/>
            <a:chExt cx="2193840" cy="804600"/>
          </a:xfrm>
        </p:grpSpPr>
        <mc:AlternateContent xmlns:mc="http://schemas.openxmlformats.org/markup-compatibility/2006">
          <mc:Choice xmlns:p14="http://schemas.microsoft.com/office/powerpoint/2010/main" Requires="p14">
            <p:contentPart p14:bwMode="auto" r:id="rId114">
              <p14:nvContentPartPr>
                <p14:cNvPr id="69" name="Ink 68">
                  <a:extLst>
                    <a:ext uri="{FF2B5EF4-FFF2-40B4-BE49-F238E27FC236}">
                      <a16:creationId xmlns:a16="http://schemas.microsoft.com/office/drawing/2014/main" id="{A12D3366-C4E0-4349-9939-78A3DEE91ED7}"/>
                    </a:ext>
                  </a:extLst>
                </p14:cNvPr>
                <p14:cNvContentPartPr/>
                <p14:nvPr/>
              </p14:nvContentPartPr>
              <p14:xfrm>
                <a:off x="5989350" y="2775907"/>
                <a:ext cx="259200" cy="174600"/>
              </p14:xfrm>
            </p:contentPart>
          </mc:Choice>
          <mc:Fallback>
            <p:pic>
              <p:nvPicPr>
                <p:cNvPr id="69" name="Ink 68">
                  <a:extLst>
                    <a:ext uri="{FF2B5EF4-FFF2-40B4-BE49-F238E27FC236}">
                      <a16:creationId xmlns:a16="http://schemas.microsoft.com/office/drawing/2014/main" id="{A12D3366-C4E0-4349-9939-78A3DEE91ED7}"/>
                    </a:ext>
                  </a:extLst>
                </p:cNvPr>
                <p:cNvPicPr/>
                <p:nvPr/>
              </p:nvPicPr>
              <p:blipFill>
                <a:blip r:embed="rId115"/>
                <a:stretch>
                  <a:fillRect/>
                </a:stretch>
              </p:blipFill>
              <p:spPr>
                <a:xfrm>
                  <a:off x="5980710" y="2767267"/>
                  <a:ext cx="2768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0" name="Ink 69">
                  <a:extLst>
                    <a:ext uri="{FF2B5EF4-FFF2-40B4-BE49-F238E27FC236}">
                      <a16:creationId xmlns:a16="http://schemas.microsoft.com/office/drawing/2014/main" id="{AC72D2ED-2848-4D7C-8F7D-5E153C6F4749}"/>
                    </a:ext>
                  </a:extLst>
                </p14:cNvPr>
                <p14:cNvContentPartPr/>
                <p14:nvPr/>
              </p14:nvContentPartPr>
              <p14:xfrm>
                <a:off x="6243870" y="2778787"/>
                <a:ext cx="19080" cy="173520"/>
              </p14:xfrm>
            </p:contentPart>
          </mc:Choice>
          <mc:Fallback>
            <p:pic>
              <p:nvPicPr>
                <p:cNvPr id="70" name="Ink 69">
                  <a:extLst>
                    <a:ext uri="{FF2B5EF4-FFF2-40B4-BE49-F238E27FC236}">
                      <a16:creationId xmlns:a16="http://schemas.microsoft.com/office/drawing/2014/main" id="{AC72D2ED-2848-4D7C-8F7D-5E153C6F4749}"/>
                    </a:ext>
                  </a:extLst>
                </p:cNvPr>
                <p:cNvPicPr/>
                <p:nvPr/>
              </p:nvPicPr>
              <p:blipFill>
                <a:blip r:embed="rId117"/>
                <a:stretch>
                  <a:fillRect/>
                </a:stretch>
              </p:blipFill>
              <p:spPr>
                <a:xfrm>
                  <a:off x="6234870" y="2769787"/>
                  <a:ext cx="367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Ink 70">
                  <a:extLst>
                    <a:ext uri="{FF2B5EF4-FFF2-40B4-BE49-F238E27FC236}">
                      <a16:creationId xmlns:a16="http://schemas.microsoft.com/office/drawing/2014/main" id="{4820427C-7479-47D8-B42D-F8F487AB0F06}"/>
                    </a:ext>
                  </a:extLst>
                </p14:cNvPr>
                <p14:cNvContentPartPr/>
                <p14:nvPr/>
              </p14:nvContentPartPr>
              <p14:xfrm>
                <a:off x="6219030" y="2778787"/>
                <a:ext cx="167400" cy="241200"/>
              </p14:xfrm>
            </p:contentPart>
          </mc:Choice>
          <mc:Fallback>
            <p:pic>
              <p:nvPicPr>
                <p:cNvPr id="71" name="Ink 70">
                  <a:extLst>
                    <a:ext uri="{FF2B5EF4-FFF2-40B4-BE49-F238E27FC236}">
                      <a16:creationId xmlns:a16="http://schemas.microsoft.com/office/drawing/2014/main" id="{4820427C-7479-47D8-B42D-F8F487AB0F06}"/>
                    </a:ext>
                  </a:extLst>
                </p:cNvPr>
                <p:cNvPicPr/>
                <p:nvPr/>
              </p:nvPicPr>
              <p:blipFill>
                <a:blip r:embed="rId119"/>
                <a:stretch>
                  <a:fillRect/>
                </a:stretch>
              </p:blipFill>
              <p:spPr>
                <a:xfrm>
                  <a:off x="6210390" y="2770147"/>
                  <a:ext cx="1850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2" name="Ink 71">
                  <a:extLst>
                    <a:ext uri="{FF2B5EF4-FFF2-40B4-BE49-F238E27FC236}">
                      <a16:creationId xmlns:a16="http://schemas.microsoft.com/office/drawing/2014/main" id="{D3345D62-F343-486D-A1B6-E8113C55AD23}"/>
                    </a:ext>
                  </a:extLst>
                </p14:cNvPr>
                <p14:cNvContentPartPr/>
                <p14:nvPr/>
              </p14:nvContentPartPr>
              <p14:xfrm>
                <a:off x="6427830" y="2835667"/>
                <a:ext cx="414000" cy="193680"/>
              </p14:xfrm>
            </p:contentPart>
          </mc:Choice>
          <mc:Fallback>
            <p:pic>
              <p:nvPicPr>
                <p:cNvPr id="72" name="Ink 71">
                  <a:extLst>
                    <a:ext uri="{FF2B5EF4-FFF2-40B4-BE49-F238E27FC236}">
                      <a16:creationId xmlns:a16="http://schemas.microsoft.com/office/drawing/2014/main" id="{D3345D62-F343-486D-A1B6-E8113C55AD23}"/>
                    </a:ext>
                  </a:extLst>
                </p:cNvPr>
                <p:cNvPicPr/>
                <p:nvPr/>
              </p:nvPicPr>
              <p:blipFill>
                <a:blip r:embed="rId121"/>
                <a:stretch>
                  <a:fillRect/>
                </a:stretch>
              </p:blipFill>
              <p:spPr>
                <a:xfrm>
                  <a:off x="6419190" y="2827027"/>
                  <a:ext cx="4316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3" name="Ink 72">
                  <a:extLst>
                    <a:ext uri="{FF2B5EF4-FFF2-40B4-BE49-F238E27FC236}">
                      <a16:creationId xmlns:a16="http://schemas.microsoft.com/office/drawing/2014/main" id="{24D92D7D-5274-41F0-AF1E-29DA39EB8CE2}"/>
                    </a:ext>
                  </a:extLst>
                </p14:cNvPr>
                <p14:cNvContentPartPr/>
                <p14:nvPr/>
              </p14:nvContentPartPr>
              <p14:xfrm>
                <a:off x="6890430" y="2947627"/>
                <a:ext cx="81720" cy="7200"/>
              </p14:xfrm>
            </p:contentPart>
          </mc:Choice>
          <mc:Fallback>
            <p:pic>
              <p:nvPicPr>
                <p:cNvPr id="73" name="Ink 72">
                  <a:extLst>
                    <a:ext uri="{FF2B5EF4-FFF2-40B4-BE49-F238E27FC236}">
                      <a16:creationId xmlns:a16="http://schemas.microsoft.com/office/drawing/2014/main" id="{24D92D7D-5274-41F0-AF1E-29DA39EB8CE2}"/>
                    </a:ext>
                  </a:extLst>
                </p:cNvPr>
                <p:cNvPicPr/>
                <p:nvPr/>
              </p:nvPicPr>
              <p:blipFill>
                <a:blip r:embed="rId123"/>
                <a:stretch>
                  <a:fillRect/>
                </a:stretch>
              </p:blipFill>
              <p:spPr>
                <a:xfrm>
                  <a:off x="6881430" y="2938987"/>
                  <a:ext cx="99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Ink 73">
                  <a:extLst>
                    <a:ext uri="{FF2B5EF4-FFF2-40B4-BE49-F238E27FC236}">
                      <a16:creationId xmlns:a16="http://schemas.microsoft.com/office/drawing/2014/main" id="{58083F3D-5CEE-4C89-B0DE-87D3F78E15BB}"/>
                    </a:ext>
                  </a:extLst>
                </p14:cNvPr>
                <p14:cNvContentPartPr/>
                <p14:nvPr/>
              </p14:nvContentPartPr>
              <p14:xfrm>
                <a:off x="7063950" y="2726587"/>
                <a:ext cx="178200" cy="252000"/>
              </p14:xfrm>
            </p:contentPart>
          </mc:Choice>
          <mc:Fallback>
            <p:pic>
              <p:nvPicPr>
                <p:cNvPr id="74" name="Ink 73">
                  <a:extLst>
                    <a:ext uri="{FF2B5EF4-FFF2-40B4-BE49-F238E27FC236}">
                      <a16:creationId xmlns:a16="http://schemas.microsoft.com/office/drawing/2014/main" id="{58083F3D-5CEE-4C89-B0DE-87D3F78E15BB}"/>
                    </a:ext>
                  </a:extLst>
                </p:cNvPr>
                <p:cNvPicPr/>
                <p:nvPr/>
              </p:nvPicPr>
              <p:blipFill>
                <a:blip r:embed="rId125"/>
                <a:stretch>
                  <a:fillRect/>
                </a:stretch>
              </p:blipFill>
              <p:spPr>
                <a:xfrm>
                  <a:off x="7055310" y="2717587"/>
                  <a:ext cx="1958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5" name="Ink 74">
                  <a:extLst>
                    <a:ext uri="{FF2B5EF4-FFF2-40B4-BE49-F238E27FC236}">
                      <a16:creationId xmlns:a16="http://schemas.microsoft.com/office/drawing/2014/main" id="{71235E47-D26E-423C-A12A-B9C0CD307E38}"/>
                    </a:ext>
                  </a:extLst>
                </p14:cNvPr>
                <p14:cNvContentPartPr/>
                <p14:nvPr/>
              </p14:nvContentPartPr>
              <p14:xfrm>
                <a:off x="6324150" y="3127267"/>
                <a:ext cx="14760" cy="120600"/>
              </p14:xfrm>
            </p:contentPart>
          </mc:Choice>
          <mc:Fallback>
            <p:pic>
              <p:nvPicPr>
                <p:cNvPr id="75" name="Ink 74">
                  <a:extLst>
                    <a:ext uri="{FF2B5EF4-FFF2-40B4-BE49-F238E27FC236}">
                      <a16:creationId xmlns:a16="http://schemas.microsoft.com/office/drawing/2014/main" id="{71235E47-D26E-423C-A12A-B9C0CD307E38}"/>
                    </a:ext>
                  </a:extLst>
                </p:cNvPr>
                <p:cNvPicPr/>
                <p:nvPr/>
              </p:nvPicPr>
              <p:blipFill>
                <a:blip r:embed="rId127"/>
                <a:stretch>
                  <a:fillRect/>
                </a:stretch>
              </p:blipFill>
              <p:spPr>
                <a:xfrm>
                  <a:off x="6315510" y="3118267"/>
                  <a:ext cx="324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6" name="Ink 75">
                  <a:extLst>
                    <a:ext uri="{FF2B5EF4-FFF2-40B4-BE49-F238E27FC236}">
                      <a16:creationId xmlns:a16="http://schemas.microsoft.com/office/drawing/2014/main" id="{015544FB-6656-48E5-AFAC-141BB312AE16}"/>
                    </a:ext>
                  </a:extLst>
                </p14:cNvPr>
                <p14:cNvContentPartPr/>
                <p14:nvPr/>
              </p14:nvContentPartPr>
              <p14:xfrm>
                <a:off x="6231630" y="3327787"/>
                <a:ext cx="185400" cy="162720"/>
              </p14:xfrm>
            </p:contentPart>
          </mc:Choice>
          <mc:Fallback>
            <p:pic>
              <p:nvPicPr>
                <p:cNvPr id="76" name="Ink 75">
                  <a:extLst>
                    <a:ext uri="{FF2B5EF4-FFF2-40B4-BE49-F238E27FC236}">
                      <a16:creationId xmlns:a16="http://schemas.microsoft.com/office/drawing/2014/main" id="{015544FB-6656-48E5-AFAC-141BB312AE16}"/>
                    </a:ext>
                  </a:extLst>
                </p:cNvPr>
                <p:cNvPicPr/>
                <p:nvPr/>
              </p:nvPicPr>
              <p:blipFill>
                <a:blip r:embed="rId129"/>
                <a:stretch>
                  <a:fillRect/>
                </a:stretch>
              </p:blipFill>
              <p:spPr>
                <a:xfrm>
                  <a:off x="6222990" y="3318787"/>
                  <a:ext cx="2030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7" name="Ink 76">
                  <a:extLst>
                    <a:ext uri="{FF2B5EF4-FFF2-40B4-BE49-F238E27FC236}">
                      <a16:creationId xmlns:a16="http://schemas.microsoft.com/office/drawing/2014/main" id="{8CDCB953-BFC3-483A-8DEB-D90297E65397}"/>
                    </a:ext>
                  </a:extLst>
                </p14:cNvPr>
                <p14:cNvContentPartPr/>
                <p14:nvPr/>
              </p14:nvContentPartPr>
              <p14:xfrm>
                <a:off x="6527910" y="3473947"/>
                <a:ext cx="111960" cy="3240"/>
              </p14:xfrm>
            </p:contentPart>
          </mc:Choice>
          <mc:Fallback>
            <p:pic>
              <p:nvPicPr>
                <p:cNvPr id="77" name="Ink 76">
                  <a:extLst>
                    <a:ext uri="{FF2B5EF4-FFF2-40B4-BE49-F238E27FC236}">
                      <a16:creationId xmlns:a16="http://schemas.microsoft.com/office/drawing/2014/main" id="{8CDCB953-BFC3-483A-8DEB-D90297E65397}"/>
                    </a:ext>
                  </a:extLst>
                </p:cNvPr>
                <p:cNvPicPr/>
                <p:nvPr/>
              </p:nvPicPr>
              <p:blipFill>
                <a:blip r:embed="rId131"/>
                <a:stretch>
                  <a:fillRect/>
                </a:stretch>
              </p:blipFill>
              <p:spPr>
                <a:xfrm>
                  <a:off x="6518910" y="3464947"/>
                  <a:ext cx="1296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8" name="Ink 77">
                  <a:extLst>
                    <a:ext uri="{FF2B5EF4-FFF2-40B4-BE49-F238E27FC236}">
                      <a16:creationId xmlns:a16="http://schemas.microsoft.com/office/drawing/2014/main" id="{ED7AC85D-EC04-4C22-AD65-751F5ED982B3}"/>
                    </a:ext>
                  </a:extLst>
                </p14:cNvPr>
                <p14:cNvContentPartPr/>
                <p14:nvPr/>
              </p14:nvContentPartPr>
              <p14:xfrm>
                <a:off x="6773790" y="3356947"/>
                <a:ext cx="225720" cy="147240"/>
              </p14:xfrm>
            </p:contentPart>
          </mc:Choice>
          <mc:Fallback>
            <p:pic>
              <p:nvPicPr>
                <p:cNvPr id="78" name="Ink 77">
                  <a:extLst>
                    <a:ext uri="{FF2B5EF4-FFF2-40B4-BE49-F238E27FC236}">
                      <a16:creationId xmlns:a16="http://schemas.microsoft.com/office/drawing/2014/main" id="{ED7AC85D-EC04-4C22-AD65-751F5ED982B3}"/>
                    </a:ext>
                  </a:extLst>
                </p:cNvPr>
                <p:cNvPicPr/>
                <p:nvPr/>
              </p:nvPicPr>
              <p:blipFill>
                <a:blip r:embed="rId133"/>
                <a:stretch>
                  <a:fillRect/>
                </a:stretch>
              </p:blipFill>
              <p:spPr>
                <a:xfrm>
                  <a:off x="6765150" y="3347947"/>
                  <a:ext cx="243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9" name="Ink 78">
                  <a:extLst>
                    <a:ext uri="{FF2B5EF4-FFF2-40B4-BE49-F238E27FC236}">
                      <a16:creationId xmlns:a16="http://schemas.microsoft.com/office/drawing/2014/main" id="{7D529221-3405-4056-B224-A2CA1A605EF6}"/>
                    </a:ext>
                  </a:extLst>
                </p14:cNvPr>
                <p14:cNvContentPartPr/>
                <p14:nvPr/>
              </p14:nvContentPartPr>
              <p14:xfrm>
                <a:off x="7057110" y="3356227"/>
                <a:ext cx="12240" cy="174960"/>
              </p14:xfrm>
            </p:contentPart>
          </mc:Choice>
          <mc:Fallback>
            <p:pic>
              <p:nvPicPr>
                <p:cNvPr id="79" name="Ink 78">
                  <a:extLst>
                    <a:ext uri="{FF2B5EF4-FFF2-40B4-BE49-F238E27FC236}">
                      <a16:creationId xmlns:a16="http://schemas.microsoft.com/office/drawing/2014/main" id="{7D529221-3405-4056-B224-A2CA1A605EF6}"/>
                    </a:ext>
                  </a:extLst>
                </p:cNvPr>
                <p:cNvPicPr/>
                <p:nvPr/>
              </p:nvPicPr>
              <p:blipFill>
                <a:blip r:embed="rId135"/>
                <a:stretch>
                  <a:fillRect/>
                </a:stretch>
              </p:blipFill>
              <p:spPr>
                <a:xfrm>
                  <a:off x="7048470" y="3347587"/>
                  <a:ext cx="29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0" name="Ink 79">
                  <a:extLst>
                    <a:ext uri="{FF2B5EF4-FFF2-40B4-BE49-F238E27FC236}">
                      <a16:creationId xmlns:a16="http://schemas.microsoft.com/office/drawing/2014/main" id="{BDE23FCA-43B7-4467-8176-C2319FB81E3B}"/>
                    </a:ext>
                  </a:extLst>
                </p14:cNvPr>
                <p14:cNvContentPartPr/>
                <p14:nvPr/>
              </p14:nvContentPartPr>
              <p14:xfrm>
                <a:off x="7040190" y="3352987"/>
                <a:ext cx="161280" cy="152280"/>
              </p14:xfrm>
            </p:contentPart>
          </mc:Choice>
          <mc:Fallback>
            <p:pic>
              <p:nvPicPr>
                <p:cNvPr id="80" name="Ink 79">
                  <a:extLst>
                    <a:ext uri="{FF2B5EF4-FFF2-40B4-BE49-F238E27FC236}">
                      <a16:creationId xmlns:a16="http://schemas.microsoft.com/office/drawing/2014/main" id="{BDE23FCA-43B7-4467-8176-C2319FB81E3B}"/>
                    </a:ext>
                  </a:extLst>
                </p:cNvPr>
                <p:cNvPicPr/>
                <p:nvPr/>
              </p:nvPicPr>
              <p:blipFill>
                <a:blip r:embed="rId137"/>
                <a:stretch>
                  <a:fillRect/>
                </a:stretch>
              </p:blipFill>
              <p:spPr>
                <a:xfrm>
                  <a:off x="7031190" y="3344347"/>
                  <a:ext cx="1789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3" name="Ink 82">
                  <a:extLst>
                    <a:ext uri="{FF2B5EF4-FFF2-40B4-BE49-F238E27FC236}">
                      <a16:creationId xmlns:a16="http://schemas.microsoft.com/office/drawing/2014/main" id="{1CCA9D60-4025-4F1B-9610-4C94480AFE9B}"/>
                    </a:ext>
                  </a:extLst>
                </p14:cNvPr>
                <p14:cNvContentPartPr/>
                <p14:nvPr/>
              </p14:nvContentPartPr>
              <p14:xfrm>
                <a:off x="5876310" y="3445507"/>
                <a:ext cx="206640" cy="13320"/>
              </p14:xfrm>
            </p:contentPart>
          </mc:Choice>
          <mc:Fallback>
            <p:pic>
              <p:nvPicPr>
                <p:cNvPr id="83" name="Ink 82">
                  <a:extLst>
                    <a:ext uri="{FF2B5EF4-FFF2-40B4-BE49-F238E27FC236}">
                      <a16:creationId xmlns:a16="http://schemas.microsoft.com/office/drawing/2014/main" id="{1CCA9D60-4025-4F1B-9610-4C94480AFE9B}"/>
                    </a:ext>
                  </a:extLst>
                </p:cNvPr>
                <p:cNvPicPr/>
                <p:nvPr/>
              </p:nvPicPr>
              <p:blipFill>
                <a:blip r:embed="rId139"/>
                <a:stretch>
                  <a:fillRect/>
                </a:stretch>
              </p:blipFill>
              <p:spPr>
                <a:xfrm>
                  <a:off x="5867670" y="3436507"/>
                  <a:ext cx="2242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4" name="Ink 83">
                  <a:extLst>
                    <a:ext uri="{FF2B5EF4-FFF2-40B4-BE49-F238E27FC236}">
                      <a16:creationId xmlns:a16="http://schemas.microsoft.com/office/drawing/2014/main" id="{3A201831-5617-419D-9ADB-4A8E6E841AE8}"/>
                    </a:ext>
                  </a:extLst>
                </p14:cNvPr>
                <p14:cNvContentPartPr/>
                <p14:nvPr/>
              </p14:nvContentPartPr>
              <p14:xfrm>
                <a:off x="5509830" y="3320947"/>
                <a:ext cx="227160" cy="181440"/>
              </p14:xfrm>
            </p:contentPart>
          </mc:Choice>
          <mc:Fallback>
            <p:pic>
              <p:nvPicPr>
                <p:cNvPr id="84" name="Ink 83">
                  <a:extLst>
                    <a:ext uri="{FF2B5EF4-FFF2-40B4-BE49-F238E27FC236}">
                      <a16:creationId xmlns:a16="http://schemas.microsoft.com/office/drawing/2014/main" id="{3A201831-5617-419D-9ADB-4A8E6E841AE8}"/>
                    </a:ext>
                  </a:extLst>
                </p:cNvPr>
                <p:cNvPicPr/>
                <p:nvPr/>
              </p:nvPicPr>
              <p:blipFill>
                <a:blip r:embed="rId141"/>
                <a:stretch>
                  <a:fillRect/>
                </a:stretch>
              </p:blipFill>
              <p:spPr>
                <a:xfrm>
                  <a:off x="5501190" y="3311947"/>
                  <a:ext cx="2448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5" name="Ink 84">
                  <a:extLst>
                    <a:ext uri="{FF2B5EF4-FFF2-40B4-BE49-F238E27FC236}">
                      <a16:creationId xmlns:a16="http://schemas.microsoft.com/office/drawing/2014/main" id="{16F7D721-80AF-4120-8DE7-11C69A41B75C}"/>
                    </a:ext>
                  </a:extLst>
                </p14:cNvPr>
                <p14:cNvContentPartPr/>
                <p14:nvPr/>
              </p14:nvContentPartPr>
              <p14:xfrm>
                <a:off x="5343150" y="3139507"/>
                <a:ext cx="97200" cy="106200"/>
              </p14:xfrm>
            </p:contentPart>
          </mc:Choice>
          <mc:Fallback>
            <p:pic>
              <p:nvPicPr>
                <p:cNvPr id="85" name="Ink 84">
                  <a:extLst>
                    <a:ext uri="{FF2B5EF4-FFF2-40B4-BE49-F238E27FC236}">
                      <a16:creationId xmlns:a16="http://schemas.microsoft.com/office/drawing/2014/main" id="{16F7D721-80AF-4120-8DE7-11C69A41B75C}"/>
                    </a:ext>
                  </a:extLst>
                </p:cNvPr>
                <p:cNvPicPr/>
                <p:nvPr/>
              </p:nvPicPr>
              <p:blipFill>
                <a:blip r:embed="rId143"/>
                <a:stretch>
                  <a:fillRect/>
                </a:stretch>
              </p:blipFill>
              <p:spPr>
                <a:xfrm>
                  <a:off x="5334150" y="3130867"/>
                  <a:ext cx="114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6" name="Ink 85">
                  <a:extLst>
                    <a:ext uri="{FF2B5EF4-FFF2-40B4-BE49-F238E27FC236}">
                      <a16:creationId xmlns:a16="http://schemas.microsoft.com/office/drawing/2014/main" id="{0DC7F1EC-BE29-4E65-BF39-EC119420AA80}"/>
                    </a:ext>
                  </a:extLst>
                </p14:cNvPr>
                <p14:cNvContentPartPr/>
                <p14:nvPr/>
              </p14:nvContentPartPr>
              <p14:xfrm>
                <a:off x="5425230" y="3125467"/>
                <a:ext cx="81000" cy="124560"/>
              </p14:xfrm>
            </p:contentPart>
          </mc:Choice>
          <mc:Fallback>
            <p:pic>
              <p:nvPicPr>
                <p:cNvPr id="86" name="Ink 85">
                  <a:extLst>
                    <a:ext uri="{FF2B5EF4-FFF2-40B4-BE49-F238E27FC236}">
                      <a16:creationId xmlns:a16="http://schemas.microsoft.com/office/drawing/2014/main" id="{0DC7F1EC-BE29-4E65-BF39-EC119420AA80}"/>
                    </a:ext>
                  </a:extLst>
                </p:cNvPr>
                <p:cNvPicPr/>
                <p:nvPr/>
              </p:nvPicPr>
              <p:blipFill>
                <a:blip r:embed="rId145"/>
                <a:stretch>
                  <a:fillRect/>
                </a:stretch>
              </p:blipFill>
              <p:spPr>
                <a:xfrm>
                  <a:off x="5416230" y="3116827"/>
                  <a:ext cx="986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7" name="Ink 86">
                  <a:extLst>
                    <a:ext uri="{FF2B5EF4-FFF2-40B4-BE49-F238E27FC236}">
                      <a16:creationId xmlns:a16="http://schemas.microsoft.com/office/drawing/2014/main" id="{C35FBA94-AE0E-4573-914C-6A7094719DC2}"/>
                    </a:ext>
                  </a:extLst>
                </p14:cNvPr>
                <p14:cNvContentPartPr/>
                <p14:nvPr/>
              </p14:nvContentPartPr>
              <p14:xfrm>
                <a:off x="5048310" y="2843587"/>
                <a:ext cx="244080" cy="231480"/>
              </p14:xfrm>
            </p:contentPart>
          </mc:Choice>
          <mc:Fallback>
            <p:pic>
              <p:nvPicPr>
                <p:cNvPr id="87" name="Ink 86">
                  <a:extLst>
                    <a:ext uri="{FF2B5EF4-FFF2-40B4-BE49-F238E27FC236}">
                      <a16:creationId xmlns:a16="http://schemas.microsoft.com/office/drawing/2014/main" id="{C35FBA94-AE0E-4573-914C-6A7094719DC2}"/>
                    </a:ext>
                  </a:extLst>
                </p:cNvPr>
                <p:cNvPicPr/>
                <p:nvPr/>
              </p:nvPicPr>
              <p:blipFill>
                <a:blip r:embed="rId147"/>
                <a:stretch>
                  <a:fillRect/>
                </a:stretch>
              </p:blipFill>
              <p:spPr>
                <a:xfrm>
                  <a:off x="5039670" y="2834587"/>
                  <a:ext cx="261720" cy="249120"/>
                </a:xfrm>
                <a:prstGeom prst="rect">
                  <a:avLst/>
                </a:prstGeom>
              </p:spPr>
            </p:pic>
          </mc:Fallback>
        </mc:AlternateContent>
      </p:grpSp>
      <p:grpSp>
        <p:nvGrpSpPr>
          <p:cNvPr id="93" name="Group 92">
            <a:extLst>
              <a:ext uri="{FF2B5EF4-FFF2-40B4-BE49-F238E27FC236}">
                <a16:creationId xmlns:a16="http://schemas.microsoft.com/office/drawing/2014/main" id="{F50ABB73-5E78-42B7-8403-20A43342C63C}"/>
              </a:ext>
            </a:extLst>
          </p:cNvPr>
          <p:cNvGrpSpPr/>
          <p:nvPr/>
        </p:nvGrpSpPr>
        <p:grpSpPr>
          <a:xfrm>
            <a:off x="4945710" y="3599947"/>
            <a:ext cx="685440" cy="237240"/>
            <a:chOff x="4945710" y="3599947"/>
            <a:chExt cx="685440" cy="237240"/>
          </a:xfrm>
        </p:grpSpPr>
        <mc:AlternateContent xmlns:mc="http://schemas.openxmlformats.org/markup-compatibility/2006">
          <mc:Choice xmlns:p14="http://schemas.microsoft.com/office/powerpoint/2010/main" Requires="p14">
            <p:contentPart p14:bwMode="auto" r:id="rId148">
              <p14:nvContentPartPr>
                <p14:cNvPr id="89" name="Ink 88">
                  <a:extLst>
                    <a:ext uri="{FF2B5EF4-FFF2-40B4-BE49-F238E27FC236}">
                      <a16:creationId xmlns:a16="http://schemas.microsoft.com/office/drawing/2014/main" id="{7BCCE499-7051-421E-894A-27625CDE260C}"/>
                    </a:ext>
                  </a:extLst>
                </p14:cNvPr>
                <p14:cNvContentPartPr/>
                <p14:nvPr/>
              </p14:nvContentPartPr>
              <p14:xfrm>
                <a:off x="5461950" y="3599947"/>
                <a:ext cx="169200" cy="123480"/>
              </p14:xfrm>
            </p:contentPart>
          </mc:Choice>
          <mc:Fallback>
            <p:pic>
              <p:nvPicPr>
                <p:cNvPr id="89" name="Ink 88">
                  <a:extLst>
                    <a:ext uri="{FF2B5EF4-FFF2-40B4-BE49-F238E27FC236}">
                      <a16:creationId xmlns:a16="http://schemas.microsoft.com/office/drawing/2014/main" id="{7BCCE499-7051-421E-894A-27625CDE260C}"/>
                    </a:ext>
                  </a:extLst>
                </p:cNvPr>
                <p:cNvPicPr/>
                <p:nvPr/>
              </p:nvPicPr>
              <p:blipFill>
                <a:blip r:embed="rId149"/>
                <a:stretch>
                  <a:fillRect/>
                </a:stretch>
              </p:blipFill>
              <p:spPr>
                <a:xfrm>
                  <a:off x="5453310" y="3591307"/>
                  <a:ext cx="1868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0" name="Ink 89">
                  <a:extLst>
                    <a:ext uri="{FF2B5EF4-FFF2-40B4-BE49-F238E27FC236}">
                      <a16:creationId xmlns:a16="http://schemas.microsoft.com/office/drawing/2014/main" id="{F2B73810-29C8-4C00-A4D8-10845B92FED0}"/>
                    </a:ext>
                  </a:extLst>
                </p14:cNvPr>
                <p14:cNvContentPartPr/>
                <p14:nvPr/>
              </p14:nvContentPartPr>
              <p14:xfrm>
                <a:off x="5190510" y="3661867"/>
                <a:ext cx="192240" cy="156240"/>
              </p14:xfrm>
            </p:contentPart>
          </mc:Choice>
          <mc:Fallback>
            <p:pic>
              <p:nvPicPr>
                <p:cNvPr id="90" name="Ink 89">
                  <a:extLst>
                    <a:ext uri="{FF2B5EF4-FFF2-40B4-BE49-F238E27FC236}">
                      <a16:creationId xmlns:a16="http://schemas.microsoft.com/office/drawing/2014/main" id="{F2B73810-29C8-4C00-A4D8-10845B92FED0}"/>
                    </a:ext>
                  </a:extLst>
                </p:cNvPr>
                <p:cNvPicPr/>
                <p:nvPr/>
              </p:nvPicPr>
              <p:blipFill>
                <a:blip r:embed="rId151"/>
                <a:stretch>
                  <a:fillRect/>
                </a:stretch>
              </p:blipFill>
              <p:spPr>
                <a:xfrm>
                  <a:off x="5181510" y="3653227"/>
                  <a:ext cx="2098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1" name="Ink 90">
                  <a:extLst>
                    <a:ext uri="{FF2B5EF4-FFF2-40B4-BE49-F238E27FC236}">
                      <a16:creationId xmlns:a16="http://schemas.microsoft.com/office/drawing/2014/main" id="{59F2B937-7C53-4F35-B44B-9524CD805A4A}"/>
                    </a:ext>
                  </a:extLst>
                </p14:cNvPr>
                <p14:cNvContentPartPr/>
                <p14:nvPr/>
              </p14:nvContentPartPr>
              <p14:xfrm>
                <a:off x="4971630" y="3671227"/>
                <a:ext cx="16920" cy="155520"/>
              </p14:xfrm>
            </p:contentPart>
          </mc:Choice>
          <mc:Fallback>
            <p:pic>
              <p:nvPicPr>
                <p:cNvPr id="91" name="Ink 90">
                  <a:extLst>
                    <a:ext uri="{FF2B5EF4-FFF2-40B4-BE49-F238E27FC236}">
                      <a16:creationId xmlns:a16="http://schemas.microsoft.com/office/drawing/2014/main" id="{59F2B937-7C53-4F35-B44B-9524CD805A4A}"/>
                    </a:ext>
                  </a:extLst>
                </p:cNvPr>
                <p:cNvPicPr/>
                <p:nvPr/>
              </p:nvPicPr>
              <p:blipFill>
                <a:blip r:embed="rId153"/>
                <a:stretch>
                  <a:fillRect/>
                </a:stretch>
              </p:blipFill>
              <p:spPr>
                <a:xfrm>
                  <a:off x="4962990" y="3662227"/>
                  <a:ext cx="345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2" name="Ink 91">
                  <a:extLst>
                    <a:ext uri="{FF2B5EF4-FFF2-40B4-BE49-F238E27FC236}">
                      <a16:creationId xmlns:a16="http://schemas.microsoft.com/office/drawing/2014/main" id="{D32EC865-D573-4069-B13F-FFB5467F1971}"/>
                    </a:ext>
                  </a:extLst>
                </p14:cNvPr>
                <p14:cNvContentPartPr/>
                <p14:nvPr/>
              </p14:nvContentPartPr>
              <p14:xfrm>
                <a:off x="4945710" y="3641707"/>
                <a:ext cx="167400" cy="195480"/>
              </p14:xfrm>
            </p:contentPart>
          </mc:Choice>
          <mc:Fallback>
            <p:pic>
              <p:nvPicPr>
                <p:cNvPr id="92" name="Ink 91">
                  <a:extLst>
                    <a:ext uri="{FF2B5EF4-FFF2-40B4-BE49-F238E27FC236}">
                      <a16:creationId xmlns:a16="http://schemas.microsoft.com/office/drawing/2014/main" id="{D32EC865-D573-4069-B13F-FFB5467F1971}"/>
                    </a:ext>
                  </a:extLst>
                </p:cNvPr>
                <p:cNvPicPr/>
                <p:nvPr/>
              </p:nvPicPr>
              <p:blipFill>
                <a:blip r:embed="rId155"/>
                <a:stretch>
                  <a:fillRect/>
                </a:stretch>
              </p:blipFill>
              <p:spPr>
                <a:xfrm>
                  <a:off x="4936710" y="3632707"/>
                  <a:ext cx="185040" cy="213120"/>
                </a:xfrm>
                <a:prstGeom prst="rect">
                  <a:avLst/>
                </a:prstGeom>
              </p:spPr>
            </p:pic>
          </mc:Fallback>
        </mc:AlternateContent>
      </p:grpSp>
      <p:grpSp>
        <p:nvGrpSpPr>
          <p:cNvPr id="103" name="Group 102">
            <a:extLst>
              <a:ext uri="{FF2B5EF4-FFF2-40B4-BE49-F238E27FC236}">
                <a16:creationId xmlns:a16="http://schemas.microsoft.com/office/drawing/2014/main" id="{F2D59C94-6B7D-4B7B-B80C-8B51339DD2A6}"/>
              </a:ext>
            </a:extLst>
          </p:cNvPr>
          <p:cNvGrpSpPr/>
          <p:nvPr/>
        </p:nvGrpSpPr>
        <p:grpSpPr>
          <a:xfrm>
            <a:off x="6007350" y="3602107"/>
            <a:ext cx="1131120" cy="360360"/>
            <a:chOff x="6007350" y="3602107"/>
            <a:chExt cx="1131120" cy="360360"/>
          </a:xfrm>
        </p:grpSpPr>
        <mc:AlternateContent xmlns:mc="http://schemas.openxmlformats.org/markup-compatibility/2006">
          <mc:Choice xmlns:p14="http://schemas.microsoft.com/office/powerpoint/2010/main" Requires="p14">
            <p:contentPart p14:bwMode="auto" r:id="rId156">
              <p14:nvContentPartPr>
                <p14:cNvPr id="94" name="Ink 93">
                  <a:extLst>
                    <a:ext uri="{FF2B5EF4-FFF2-40B4-BE49-F238E27FC236}">
                      <a16:creationId xmlns:a16="http://schemas.microsoft.com/office/drawing/2014/main" id="{5CE9A816-2214-4C76-8F22-BBA4D5029695}"/>
                    </a:ext>
                  </a:extLst>
                </p14:cNvPr>
                <p14:cNvContentPartPr/>
                <p14:nvPr/>
              </p14:nvContentPartPr>
              <p14:xfrm>
                <a:off x="6374190" y="3602107"/>
                <a:ext cx="2520" cy="161280"/>
              </p14:xfrm>
            </p:contentPart>
          </mc:Choice>
          <mc:Fallback>
            <p:pic>
              <p:nvPicPr>
                <p:cNvPr id="94" name="Ink 93">
                  <a:extLst>
                    <a:ext uri="{FF2B5EF4-FFF2-40B4-BE49-F238E27FC236}">
                      <a16:creationId xmlns:a16="http://schemas.microsoft.com/office/drawing/2014/main" id="{5CE9A816-2214-4C76-8F22-BBA4D5029695}"/>
                    </a:ext>
                  </a:extLst>
                </p:cNvPr>
                <p:cNvPicPr/>
                <p:nvPr/>
              </p:nvPicPr>
              <p:blipFill>
                <a:blip r:embed="rId157"/>
                <a:stretch>
                  <a:fillRect/>
                </a:stretch>
              </p:blipFill>
              <p:spPr>
                <a:xfrm>
                  <a:off x="6365550" y="3593107"/>
                  <a:ext cx="201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5" name="Ink 94">
                  <a:extLst>
                    <a:ext uri="{FF2B5EF4-FFF2-40B4-BE49-F238E27FC236}">
                      <a16:creationId xmlns:a16="http://schemas.microsoft.com/office/drawing/2014/main" id="{C4133AAA-6A47-4043-95BC-ECD442FEFA26}"/>
                    </a:ext>
                  </a:extLst>
                </p14:cNvPr>
                <p14:cNvContentPartPr/>
                <p14:nvPr/>
              </p14:nvContentPartPr>
              <p14:xfrm>
                <a:off x="6216510" y="3837907"/>
                <a:ext cx="164160" cy="117000"/>
              </p14:xfrm>
            </p:contentPart>
          </mc:Choice>
          <mc:Fallback>
            <p:pic>
              <p:nvPicPr>
                <p:cNvPr id="95" name="Ink 94">
                  <a:extLst>
                    <a:ext uri="{FF2B5EF4-FFF2-40B4-BE49-F238E27FC236}">
                      <a16:creationId xmlns:a16="http://schemas.microsoft.com/office/drawing/2014/main" id="{C4133AAA-6A47-4043-95BC-ECD442FEFA26}"/>
                    </a:ext>
                  </a:extLst>
                </p:cNvPr>
                <p:cNvPicPr/>
                <p:nvPr/>
              </p:nvPicPr>
              <p:blipFill>
                <a:blip r:embed="rId159"/>
                <a:stretch>
                  <a:fillRect/>
                </a:stretch>
              </p:blipFill>
              <p:spPr>
                <a:xfrm>
                  <a:off x="6207510" y="3828907"/>
                  <a:ext cx="1818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6" name="Ink 95">
                  <a:extLst>
                    <a:ext uri="{FF2B5EF4-FFF2-40B4-BE49-F238E27FC236}">
                      <a16:creationId xmlns:a16="http://schemas.microsoft.com/office/drawing/2014/main" id="{188DD7AD-C760-45E1-A7C9-513BE6BD6FFA}"/>
                    </a:ext>
                  </a:extLst>
                </p14:cNvPr>
                <p14:cNvContentPartPr/>
                <p14:nvPr/>
              </p14:nvContentPartPr>
              <p14:xfrm>
                <a:off x="6035070" y="3835027"/>
                <a:ext cx="13680" cy="123120"/>
              </p14:xfrm>
            </p:contentPart>
          </mc:Choice>
          <mc:Fallback>
            <p:pic>
              <p:nvPicPr>
                <p:cNvPr id="96" name="Ink 95">
                  <a:extLst>
                    <a:ext uri="{FF2B5EF4-FFF2-40B4-BE49-F238E27FC236}">
                      <a16:creationId xmlns:a16="http://schemas.microsoft.com/office/drawing/2014/main" id="{188DD7AD-C760-45E1-A7C9-513BE6BD6FFA}"/>
                    </a:ext>
                  </a:extLst>
                </p:cNvPr>
                <p:cNvPicPr/>
                <p:nvPr/>
              </p:nvPicPr>
              <p:blipFill>
                <a:blip r:embed="rId161"/>
                <a:stretch>
                  <a:fillRect/>
                </a:stretch>
              </p:blipFill>
              <p:spPr>
                <a:xfrm>
                  <a:off x="6026070" y="3826387"/>
                  <a:ext cx="31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7" name="Ink 96">
                  <a:extLst>
                    <a:ext uri="{FF2B5EF4-FFF2-40B4-BE49-F238E27FC236}">
                      <a16:creationId xmlns:a16="http://schemas.microsoft.com/office/drawing/2014/main" id="{1E2F615D-995E-4F81-B9AF-3E393811CC76}"/>
                    </a:ext>
                  </a:extLst>
                </p14:cNvPr>
                <p14:cNvContentPartPr/>
                <p14:nvPr/>
              </p14:nvContentPartPr>
              <p14:xfrm>
                <a:off x="6007350" y="3801187"/>
                <a:ext cx="136080" cy="161280"/>
              </p14:xfrm>
            </p:contentPart>
          </mc:Choice>
          <mc:Fallback>
            <p:pic>
              <p:nvPicPr>
                <p:cNvPr id="97" name="Ink 96">
                  <a:extLst>
                    <a:ext uri="{FF2B5EF4-FFF2-40B4-BE49-F238E27FC236}">
                      <a16:creationId xmlns:a16="http://schemas.microsoft.com/office/drawing/2014/main" id="{1E2F615D-995E-4F81-B9AF-3E393811CC76}"/>
                    </a:ext>
                  </a:extLst>
                </p:cNvPr>
                <p:cNvPicPr/>
                <p:nvPr/>
              </p:nvPicPr>
              <p:blipFill>
                <a:blip r:embed="rId163"/>
                <a:stretch>
                  <a:fillRect/>
                </a:stretch>
              </p:blipFill>
              <p:spPr>
                <a:xfrm>
                  <a:off x="5998710" y="3792547"/>
                  <a:ext cx="1537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9" name="Ink 98">
                  <a:extLst>
                    <a:ext uri="{FF2B5EF4-FFF2-40B4-BE49-F238E27FC236}">
                      <a16:creationId xmlns:a16="http://schemas.microsoft.com/office/drawing/2014/main" id="{C2800746-69C0-43CF-94B8-A6CBD66E5721}"/>
                    </a:ext>
                  </a:extLst>
                </p14:cNvPr>
                <p14:cNvContentPartPr/>
                <p14:nvPr/>
              </p14:nvContentPartPr>
              <p14:xfrm>
                <a:off x="6564990" y="3867067"/>
                <a:ext cx="136800" cy="1080"/>
              </p14:xfrm>
            </p:contentPart>
          </mc:Choice>
          <mc:Fallback>
            <p:pic>
              <p:nvPicPr>
                <p:cNvPr id="99" name="Ink 98">
                  <a:extLst>
                    <a:ext uri="{FF2B5EF4-FFF2-40B4-BE49-F238E27FC236}">
                      <a16:creationId xmlns:a16="http://schemas.microsoft.com/office/drawing/2014/main" id="{C2800746-69C0-43CF-94B8-A6CBD66E5721}"/>
                    </a:ext>
                  </a:extLst>
                </p:cNvPr>
                <p:cNvPicPr/>
                <p:nvPr/>
              </p:nvPicPr>
              <p:blipFill>
                <a:blip r:embed="rId165"/>
                <a:stretch>
                  <a:fillRect/>
                </a:stretch>
              </p:blipFill>
              <p:spPr>
                <a:xfrm>
                  <a:off x="6556350" y="3858427"/>
                  <a:ext cx="1544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0" name="Ink 99">
                  <a:extLst>
                    <a:ext uri="{FF2B5EF4-FFF2-40B4-BE49-F238E27FC236}">
                      <a16:creationId xmlns:a16="http://schemas.microsoft.com/office/drawing/2014/main" id="{0D34AE49-E2F5-4B3B-B68C-3C1BD7E44689}"/>
                    </a:ext>
                  </a:extLst>
                </p14:cNvPr>
                <p14:cNvContentPartPr/>
                <p14:nvPr/>
              </p14:nvContentPartPr>
              <p14:xfrm>
                <a:off x="6543390" y="3928987"/>
                <a:ext cx="140400" cy="12960"/>
              </p14:xfrm>
            </p:contentPart>
          </mc:Choice>
          <mc:Fallback>
            <p:pic>
              <p:nvPicPr>
                <p:cNvPr id="100" name="Ink 99">
                  <a:extLst>
                    <a:ext uri="{FF2B5EF4-FFF2-40B4-BE49-F238E27FC236}">
                      <a16:creationId xmlns:a16="http://schemas.microsoft.com/office/drawing/2014/main" id="{0D34AE49-E2F5-4B3B-B68C-3C1BD7E44689}"/>
                    </a:ext>
                  </a:extLst>
                </p:cNvPr>
                <p:cNvPicPr/>
                <p:nvPr/>
              </p:nvPicPr>
              <p:blipFill>
                <a:blip r:embed="rId167"/>
                <a:stretch>
                  <a:fillRect/>
                </a:stretch>
              </p:blipFill>
              <p:spPr>
                <a:xfrm>
                  <a:off x="6534750" y="3919987"/>
                  <a:ext cx="1580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1" name="Ink 100">
                  <a:extLst>
                    <a:ext uri="{FF2B5EF4-FFF2-40B4-BE49-F238E27FC236}">
                      <a16:creationId xmlns:a16="http://schemas.microsoft.com/office/drawing/2014/main" id="{C3CC3DA7-FE13-40F5-8C21-35C9C254DA25}"/>
                    </a:ext>
                  </a:extLst>
                </p14:cNvPr>
                <p14:cNvContentPartPr/>
                <p14:nvPr/>
              </p14:nvContentPartPr>
              <p14:xfrm>
                <a:off x="6871710" y="3769147"/>
                <a:ext cx="266760" cy="178920"/>
              </p14:xfrm>
            </p:contentPart>
          </mc:Choice>
          <mc:Fallback>
            <p:pic>
              <p:nvPicPr>
                <p:cNvPr id="101" name="Ink 100">
                  <a:extLst>
                    <a:ext uri="{FF2B5EF4-FFF2-40B4-BE49-F238E27FC236}">
                      <a16:creationId xmlns:a16="http://schemas.microsoft.com/office/drawing/2014/main" id="{C3CC3DA7-FE13-40F5-8C21-35C9C254DA25}"/>
                    </a:ext>
                  </a:extLst>
                </p:cNvPr>
                <p:cNvPicPr/>
                <p:nvPr/>
              </p:nvPicPr>
              <p:blipFill>
                <a:blip r:embed="rId169"/>
                <a:stretch>
                  <a:fillRect/>
                </a:stretch>
              </p:blipFill>
              <p:spPr>
                <a:xfrm>
                  <a:off x="6862710" y="3760147"/>
                  <a:ext cx="284400" cy="19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0">
            <p14:nvContentPartPr>
              <p14:cNvPr id="102" name="Ink 101">
                <a:extLst>
                  <a:ext uri="{FF2B5EF4-FFF2-40B4-BE49-F238E27FC236}">
                    <a16:creationId xmlns:a16="http://schemas.microsoft.com/office/drawing/2014/main" id="{625B491E-D1EF-478B-938E-2401BD1AD8CE}"/>
                  </a:ext>
                </a:extLst>
              </p14:cNvPr>
              <p14:cNvContentPartPr/>
              <p14:nvPr/>
            </p14:nvContentPartPr>
            <p14:xfrm>
              <a:off x="6392190" y="4073707"/>
              <a:ext cx="29520" cy="151200"/>
            </p14:xfrm>
          </p:contentPart>
        </mc:Choice>
        <mc:Fallback>
          <p:pic>
            <p:nvPicPr>
              <p:cNvPr id="102" name="Ink 101">
                <a:extLst>
                  <a:ext uri="{FF2B5EF4-FFF2-40B4-BE49-F238E27FC236}">
                    <a16:creationId xmlns:a16="http://schemas.microsoft.com/office/drawing/2014/main" id="{625B491E-D1EF-478B-938E-2401BD1AD8CE}"/>
                  </a:ext>
                </a:extLst>
              </p:cNvPr>
              <p:cNvPicPr/>
              <p:nvPr/>
            </p:nvPicPr>
            <p:blipFill>
              <a:blip r:embed="rId171"/>
              <a:stretch>
                <a:fillRect/>
              </a:stretch>
            </p:blipFill>
            <p:spPr>
              <a:xfrm>
                <a:off x="6383190" y="4065067"/>
                <a:ext cx="47160" cy="168840"/>
              </a:xfrm>
              <a:prstGeom prst="rect">
                <a:avLst/>
              </a:prstGeom>
            </p:spPr>
          </p:pic>
        </mc:Fallback>
      </mc:AlternateContent>
      <p:grpSp>
        <p:nvGrpSpPr>
          <p:cNvPr id="119" name="Group 118">
            <a:extLst>
              <a:ext uri="{FF2B5EF4-FFF2-40B4-BE49-F238E27FC236}">
                <a16:creationId xmlns:a16="http://schemas.microsoft.com/office/drawing/2014/main" id="{C7125029-60F4-4816-9A6D-BAEB41631B4E}"/>
              </a:ext>
            </a:extLst>
          </p:cNvPr>
          <p:cNvGrpSpPr/>
          <p:nvPr/>
        </p:nvGrpSpPr>
        <p:grpSpPr>
          <a:xfrm>
            <a:off x="6131190" y="4384747"/>
            <a:ext cx="909720" cy="238320"/>
            <a:chOff x="6131190" y="4384747"/>
            <a:chExt cx="909720" cy="238320"/>
          </a:xfrm>
        </p:grpSpPr>
        <mc:AlternateContent xmlns:mc="http://schemas.openxmlformats.org/markup-compatibility/2006">
          <mc:Choice xmlns:p14="http://schemas.microsoft.com/office/powerpoint/2010/main" Requires="p14">
            <p:contentPart p14:bwMode="auto" r:id="rId172">
              <p14:nvContentPartPr>
                <p14:cNvPr id="104" name="Ink 103">
                  <a:extLst>
                    <a:ext uri="{FF2B5EF4-FFF2-40B4-BE49-F238E27FC236}">
                      <a16:creationId xmlns:a16="http://schemas.microsoft.com/office/drawing/2014/main" id="{EF26B62D-BC31-46B3-8777-2CF3630E153E}"/>
                    </a:ext>
                  </a:extLst>
                </p14:cNvPr>
                <p14:cNvContentPartPr/>
                <p14:nvPr/>
              </p14:nvContentPartPr>
              <p14:xfrm>
                <a:off x="6131190" y="4411747"/>
                <a:ext cx="216720" cy="161640"/>
              </p14:xfrm>
            </p:contentPart>
          </mc:Choice>
          <mc:Fallback>
            <p:pic>
              <p:nvPicPr>
                <p:cNvPr id="104" name="Ink 103">
                  <a:extLst>
                    <a:ext uri="{FF2B5EF4-FFF2-40B4-BE49-F238E27FC236}">
                      <a16:creationId xmlns:a16="http://schemas.microsoft.com/office/drawing/2014/main" id="{EF26B62D-BC31-46B3-8777-2CF3630E153E}"/>
                    </a:ext>
                  </a:extLst>
                </p:cNvPr>
                <p:cNvPicPr/>
                <p:nvPr/>
              </p:nvPicPr>
              <p:blipFill>
                <a:blip r:embed="rId173"/>
                <a:stretch>
                  <a:fillRect/>
                </a:stretch>
              </p:blipFill>
              <p:spPr>
                <a:xfrm>
                  <a:off x="6122190" y="4402747"/>
                  <a:ext cx="2343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5" name="Ink 104">
                  <a:extLst>
                    <a:ext uri="{FF2B5EF4-FFF2-40B4-BE49-F238E27FC236}">
                      <a16:creationId xmlns:a16="http://schemas.microsoft.com/office/drawing/2014/main" id="{E796AD56-ACDE-4857-BCDF-65EA645ADCB7}"/>
                    </a:ext>
                  </a:extLst>
                </p14:cNvPr>
                <p14:cNvContentPartPr/>
                <p14:nvPr/>
              </p14:nvContentPartPr>
              <p14:xfrm>
                <a:off x="6346110" y="4411387"/>
                <a:ext cx="17640" cy="172800"/>
              </p14:xfrm>
            </p:contentPart>
          </mc:Choice>
          <mc:Fallback>
            <p:pic>
              <p:nvPicPr>
                <p:cNvPr id="105" name="Ink 104">
                  <a:extLst>
                    <a:ext uri="{FF2B5EF4-FFF2-40B4-BE49-F238E27FC236}">
                      <a16:creationId xmlns:a16="http://schemas.microsoft.com/office/drawing/2014/main" id="{E796AD56-ACDE-4857-BCDF-65EA645ADCB7}"/>
                    </a:ext>
                  </a:extLst>
                </p:cNvPr>
                <p:cNvPicPr/>
                <p:nvPr/>
              </p:nvPicPr>
              <p:blipFill>
                <a:blip r:embed="rId175"/>
                <a:stretch>
                  <a:fillRect/>
                </a:stretch>
              </p:blipFill>
              <p:spPr>
                <a:xfrm>
                  <a:off x="6337110" y="4402387"/>
                  <a:ext cx="352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6" name="Ink 105">
                  <a:extLst>
                    <a:ext uri="{FF2B5EF4-FFF2-40B4-BE49-F238E27FC236}">
                      <a16:creationId xmlns:a16="http://schemas.microsoft.com/office/drawing/2014/main" id="{BC8DC7D2-7572-448A-AF28-7298600F20FD}"/>
                    </a:ext>
                  </a:extLst>
                </p14:cNvPr>
                <p14:cNvContentPartPr/>
                <p14:nvPr/>
              </p14:nvContentPartPr>
              <p14:xfrm>
                <a:off x="6316230" y="4386907"/>
                <a:ext cx="172800" cy="195120"/>
              </p14:xfrm>
            </p:contentPart>
          </mc:Choice>
          <mc:Fallback>
            <p:pic>
              <p:nvPicPr>
                <p:cNvPr id="106" name="Ink 105">
                  <a:extLst>
                    <a:ext uri="{FF2B5EF4-FFF2-40B4-BE49-F238E27FC236}">
                      <a16:creationId xmlns:a16="http://schemas.microsoft.com/office/drawing/2014/main" id="{BC8DC7D2-7572-448A-AF28-7298600F20FD}"/>
                    </a:ext>
                  </a:extLst>
                </p:cNvPr>
                <p:cNvPicPr/>
                <p:nvPr/>
              </p:nvPicPr>
              <p:blipFill>
                <a:blip r:embed="rId177"/>
                <a:stretch>
                  <a:fillRect/>
                </a:stretch>
              </p:blipFill>
              <p:spPr>
                <a:xfrm>
                  <a:off x="6307230" y="4377907"/>
                  <a:ext cx="1904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7" name="Ink 106">
                  <a:extLst>
                    <a:ext uri="{FF2B5EF4-FFF2-40B4-BE49-F238E27FC236}">
                      <a16:creationId xmlns:a16="http://schemas.microsoft.com/office/drawing/2014/main" id="{CFFC02F2-CBF5-4CA3-9562-372DB77DC860}"/>
                    </a:ext>
                  </a:extLst>
                </p14:cNvPr>
                <p14:cNvContentPartPr/>
                <p14:nvPr/>
              </p14:nvContentPartPr>
              <p14:xfrm>
                <a:off x="6610710" y="4402027"/>
                <a:ext cx="231120" cy="144720"/>
              </p14:xfrm>
            </p:contentPart>
          </mc:Choice>
          <mc:Fallback>
            <p:pic>
              <p:nvPicPr>
                <p:cNvPr id="107" name="Ink 106">
                  <a:extLst>
                    <a:ext uri="{FF2B5EF4-FFF2-40B4-BE49-F238E27FC236}">
                      <a16:creationId xmlns:a16="http://schemas.microsoft.com/office/drawing/2014/main" id="{CFFC02F2-CBF5-4CA3-9562-372DB77DC860}"/>
                    </a:ext>
                  </a:extLst>
                </p:cNvPr>
                <p:cNvPicPr/>
                <p:nvPr/>
              </p:nvPicPr>
              <p:blipFill>
                <a:blip r:embed="rId179"/>
                <a:stretch>
                  <a:fillRect/>
                </a:stretch>
              </p:blipFill>
              <p:spPr>
                <a:xfrm>
                  <a:off x="6601710" y="4393027"/>
                  <a:ext cx="2487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8" name="Ink 107">
                  <a:extLst>
                    <a:ext uri="{FF2B5EF4-FFF2-40B4-BE49-F238E27FC236}">
                      <a16:creationId xmlns:a16="http://schemas.microsoft.com/office/drawing/2014/main" id="{8A834C3F-E858-4CAA-BCF2-3299F2446303}"/>
                    </a:ext>
                  </a:extLst>
                </p14:cNvPr>
                <p14:cNvContentPartPr/>
                <p14:nvPr/>
              </p14:nvContentPartPr>
              <p14:xfrm>
                <a:off x="6852990" y="4403827"/>
                <a:ext cx="19080" cy="173520"/>
              </p14:xfrm>
            </p:contentPart>
          </mc:Choice>
          <mc:Fallback>
            <p:pic>
              <p:nvPicPr>
                <p:cNvPr id="108" name="Ink 107">
                  <a:extLst>
                    <a:ext uri="{FF2B5EF4-FFF2-40B4-BE49-F238E27FC236}">
                      <a16:creationId xmlns:a16="http://schemas.microsoft.com/office/drawing/2014/main" id="{8A834C3F-E858-4CAA-BCF2-3299F2446303}"/>
                    </a:ext>
                  </a:extLst>
                </p:cNvPr>
                <p:cNvPicPr/>
                <p:nvPr/>
              </p:nvPicPr>
              <p:blipFill>
                <a:blip r:embed="rId181"/>
                <a:stretch>
                  <a:fillRect/>
                </a:stretch>
              </p:blipFill>
              <p:spPr>
                <a:xfrm>
                  <a:off x="6843990" y="4395187"/>
                  <a:ext cx="367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9" name="Ink 108">
                  <a:extLst>
                    <a:ext uri="{FF2B5EF4-FFF2-40B4-BE49-F238E27FC236}">
                      <a16:creationId xmlns:a16="http://schemas.microsoft.com/office/drawing/2014/main" id="{3CE808D5-8451-44D6-998C-A7953E633AB8}"/>
                    </a:ext>
                  </a:extLst>
                </p14:cNvPr>
                <p14:cNvContentPartPr/>
                <p14:nvPr/>
              </p14:nvContentPartPr>
              <p14:xfrm>
                <a:off x="6864150" y="4384747"/>
                <a:ext cx="176760" cy="238320"/>
              </p14:xfrm>
            </p:contentPart>
          </mc:Choice>
          <mc:Fallback>
            <p:pic>
              <p:nvPicPr>
                <p:cNvPr id="109" name="Ink 108">
                  <a:extLst>
                    <a:ext uri="{FF2B5EF4-FFF2-40B4-BE49-F238E27FC236}">
                      <a16:creationId xmlns:a16="http://schemas.microsoft.com/office/drawing/2014/main" id="{3CE808D5-8451-44D6-998C-A7953E633AB8}"/>
                    </a:ext>
                  </a:extLst>
                </p:cNvPr>
                <p:cNvPicPr/>
                <p:nvPr/>
              </p:nvPicPr>
              <p:blipFill>
                <a:blip r:embed="rId183"/>
                <a:stretch>
                  <a:fillRect/>
                </a:stretch>
              </p:blipFill>
              <p:spPr>
                <a:xfrm>
                  <a:off x="6855510" y="4375747"/>
                  <a:ext cx="194400" cy="255960"/>
                </a:xfrm>
                <a:prstGeom prst="rect">
                  <a:avLst/>
                </a:prstGeom>
              </p:spPr>
            </p:pic>
          </mc:Fallback>
        </mc:AlternateContent>
      </p:grpSp>
      <p:grpSp>
        <p:nvGrpSpPr>
          <p:cNvPr id="118" name="Group 117">
            <a:extLst>
              <a:ext uri="{FF2B5EF4-FFF2-40B4-BE49-F238E27FC236}">
                <a16:creationId xmlns:a16="http://schemas.microsoft.com/office/drawing/2014/main" id="{088B084A-DAB0-4548-BEF8-B77CCF830C35}"/>
              </a:ext>
            </a:extLst>
          </p:cNvPr>
          <p:cNvGrpSpPr/>
          <p:nvPr/>
        </p:nvGrpSpPr>
        <p:grpSpPr>
          <a:xfrm>
            <a:off x="6209670" y="4722787"/>
            <a:ext cx="1356840" cy="405360"/>
            <a:chOff x="6209670" y="4722787"/>
            <a:chExt cx="1356840" cy="405360"/>
          </a:xfrm>
        </p:grpSpPr>
        <mc:AlternateContent xmlns:mc="http://schemas.openxmlformats.org/markup-compatibility/2006">
          <mc:Choice xmlns:p14="http://schemas.microsoft.com/office/powerpoint/2010/main" Requires="p14">
            <p:contentPart p14:bwMode="auto" r:id="rId184">
              <p14:nvContentPartPr>
                <p14:cNvPr id="110" name="Ink 109">
                  <a:extLst>
                    <a:ext uri="{FF2B5EF4-FFF2-40B4-BE49-F238E27FC236}">
                      <a16:creationId xmlns:a16="http://schemas.microsoft.com/office/drawing/2014/main" id="{6ADE54B7-7E1F-47CB-8606-C5038C2A5099}"/>
                    </a:ext>
                  </a:extLst>
                </p14:cNvPr>
                <p14:cNvContentPartPr/>
                <p14:nvPr/>
              </p14:nvContentPartPr>
              <p14:xfrm>
                <a:off x="6390030" y="4722787"/>
                <a:ext cx="23400" cy="147960"/>
              </p14:xfrm>
            </p:contentPart>
          </mc:Choice>
          <mc:Fallback>
            <p:pic>
              <p:nvPicPr>
                <p:cNvPr id="110" name="Ink 109">
                  <a:extLst>
                    <a:ext uri="{FF2B5EF4-FFF2-40B4-BE49-F238E27FC236}">
                      <a16:creationId xmlns:a16="http://schemas.microsoft.com/office/drawing/2014/main" id="{6ADE54B7-7E1F-47CB-8606-C5038C2A5099}"/>
                    </a:ext>
                  </a:extLst>
                </p:cNvPr>
                <p:cNvPicPr/>
                <p:nvPr/>
              </p:nvPicPr>
              <p:blipFill>
                <a:blip r:embed="rId185"/>
                <a:stretch>
                  <a:fillRect/>
                </a:stretch>
              </p:blipFill>
              <p:spPr>
                <a:xfrm>
                  <a:off x="6381030" y="4713787"/>
                  <a:ext cx="410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1" name="Ink 110">
                  <a:extLst>
                    <a:ext uri="{FF2B5EF4-FFF2-40B4-BE49-F238E27FC236}">
                      <a16:creationId xmlns:a16="http://schemas.microsoft.com/office/drawing/2014/main" id="{41D9B359-AA06-4F5F-AE94-20466DE09C57}"/>
                    </a:ext>
                  </a:extLst>
                </p14:cNvPr>
                <p14:cNvContentPartPr/>
                <p14:nvPr/>
              </p14:nvContentPartPr>
              <p14:xfrm>
                <a:off x="6209670" y="4860307"/>
                <a:ext cx="219960" cy="158400"/>
              </p14:xfrm>
            </p:contentPart>
          </mc:Choice>
          <mc:Fallback>
            <p:pic>
              <p:nvPicPr>
                <p:cNvPr id="111" name="Ink 110">
                  <a:extLst>
                    <a:ext uri="{FF2B5EF4-FFF2-40B4-BE49-F238E27FC236}">
                      <a16:creationId xmlns:a16="http://schemas.microsoft.com/office/drawing/2014/main" id="{41D9B359-AA06-4F5F-AE94-20466DE09C57}"/>
                    </a:ext>
                  </a:extLst>
                </p:cNvPr>
                <p:cNvPicPr/>
                <p:nvPr/>
              </p:nvPicPr>
              <p:blipFill>
                <a:blip r:embed="rId187"/>
                <a:stretch>
                  <a:fillRect/>
                </a:stretch>
              </p:blipFill>
              <p:spPr>
                <a:xfrm>
                  <a:off x="6201030" y="4851307"/>
                  <a:ext cx="2376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2" name="Ink 111">
                  <a:extLst>
                    <a:ext uri="{FF2B5EF4-FFF2-40B4-BE49-F238E27FC236}">
                      <a16:creationId xmlns:a16="http://schemas.microsoft.com/office/drawing/2014/main" id="{71427D66-EF42-42A2-8CD8-6EEE9A2BC8AB}"/>
                    </a:ext>
                  </a:extLst>
                </p14:cNvPr>
                <p14:cNvContentPartPr/>
                <p14:nvPr/>
              </p14:nvContentPartPr>
              <p14:xfrm>
                <a:off x="6399750" y="4854187"/>
                <a:ext cx="169560" cy="165240"/>
              </p14:xfrm>
            </p:contentPart>
          </mc:Choice>
          <mc:Fallback>
            <p:pic>
              <p:nvPicPr>
                <p:cNvPr id="112" name="Ink 111">
                  <a:extLst>
                    <a:ext uri="{FF2B5EF4-FFF2-40B4-BE49-F238E27FC236}">
                      <a16:creationId xmlns:a16="http://schemas.microsoft.com/office/drawing/2014/main" id="{71427D66-EF42-42A2-8CD8-6EEE9A2BC8AB}"/>
                    </a:ext>
                  </a:extLst>
                </p:cNvPr>
                <p:cNvPicPr/>
                <p:nvPr/>
              </p:nvPicPr>
              <p:blipFill>
                <a:blip r:embed="rId189"/>
                <a:stretch>
                  <a:fillRect/>
                </a:stretch>
              </p:blipFill>
              <p:spPr>
                <a:xfrm>
                  <a:off x="6390750" y="4845547"/>
                  <a:ext cx="1872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3" name="Ink 112">
                  <a:extLst>
                    <a:ext uri="{FF2B5EF4-FFF2-40B4-BE49-F238E27FC236}">
                      <a16:creationId xmlns:a16="http://schemas.microsoft.com/office/drawing/2014/main" id="{A4C1D867-209D-40BA-BDF8-5F35064237CC}"/>
                    </a:ext>
                  </a:extLst>
                </p14:cNvPr>
                <p14:cNvContentPartPr/>
                <p14:nvPr/>
              </p14:nvContentPartPr>
              <p14:xfrm>
                <a:off x="6646350" y="4926187"/>
                <a:ext cx="345240" cy="145440"/>
              </p14:xfrm>
            </p:contentPart>
          </mc:Choice>
          <mc:Fallback>
            <p:pic>
              <p:nvPicPr>
                <p:cNvPr id="113" name="Ink 112">
                  <a:extLst>
                    <a:ext uri="{FF2B5EF4-FFF2-40B4-BE49-F238E27FC236}">
                      <a16:creationId xmlns:a16="http://schemas.microsoft.com/office/drawing/2014/main" id="{A4C1D867-209D-40BA-BDF8-5F35064237CC}"/>
                    </a:ext>
                  </a:extLst>
                </p:cNvPr>
                <p:cNvPicPr/>
                <p:nvPr/>
              </p:nvPicPr>
              <p:blipFill>
                <a:blip r:embed="rId191"/>
                <a:stretch>
                  <a:fillRect/>
                </a:stretch>
              </p:blipFill>
              <p:spPr>
                <a:xfrm>
                  <a:off x="6637710" y="4917187"/>
                  <a:ext cx="3628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4" name="Ink 113">
                  <a:extLst>
                    <a:ext uri="{FF2B5EF4-FFF2-40B4-BE49-F238E27FC236}">
                      <a16:creationId xmlns:a16="http://schemas.microsoft.com/office/drawing/2014/main" id="{D84D88C8-F84E-4AA8-A901-A0169A5CA4C2}"/>
                    </a:ext>
                  </a:extLst>
                </p14:cNvPr>
                <p14:cNvContentPartPr/>
                <p14:nvPr/>
              </p14:nvContentPartPr>
              <p14:xfrm>
                <a:off x="7042350" y="5003947"/>
                <a:ext cx="90000" cy="17280"/>
              </p14:xfrm>
            </p:contentPart>
          </mc:Choice>
          <mc:Fallback>
            <p:pic>
              <p:nvPicPr>
                <p:cNvPr id="114" name="Ink 113">
                  <a:extLst>
                    <a:ext uri="{FF2B5EF4-FFF2-40B4-BE49-F238E27FC236}">
                      <a16:creationId xmlns:a16="http://schemas.microsoft.com/office/drawing/2014/main" id="{D84D88C8-F84E-4AA8-A901-A0169A5CA4C2}"/>
                    </a:ext>
                  </a:extLst>
                </p:cNvPr>
                <p:cNvPicPr/>
                <p:nvPr/>
              </p:nvPicPr>
              <p:blipFill>
                <a:blip r:embed="rId193"/>
                <a:stretch>
                  <a:fillRect/>
                </a:stretch>
              </p:blipFill>
              <p:spPr>
                <a:xfrm>
                  <a:off x="7033710" y="4994947"/>
                  <a:ext cx="1076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5" name="Ink 114">
                  <a:extLst>
                    <a:ext uri="{FF2B5EF4-FFF2-40B4-BE49-F238E27FC236}">
                      <a16:creationId xmlns:a16="http://schemas.microsoft.com/office/drawing/2014/main" id="{C89160E5-E007-4FA0-965F-7A1F1FBA2541}"/>
                    </a:ext>
                  </a:extLst>
                </p14:cNvPr>
                <p14:cNvContentPartPr/>
                <p14:nvPr/>
              </p14:nvContentPartPr>
              <p14:xfrm>
                <a:off x="7252590" y="4924747"/>
                <a:ext cx="12960" cy="118440"/>
              </p14:xfrm>
            </p:contentPart>
          </mc:Choice>
          <mc:Fallback>
            <p:pic>
              <p:nvPicPr>
                <p:cNvPr id="115" name="Ink 114">
                  <a:extLst>
                    <a:ext uri="{FF2B5EF4-FFF2-40B4-BE49-F238E27FC236}">
                      <a16:creationId xmlns:a16="http://schemas.microsoft.com/office/drawing/2014/main" id="{C89160E5-E007-4FA0-965F-7A1F1FBA2541}"/>
                    </a:ext>
                  </a:extLst>
                </p:cNvPr>
                <p:cNvPicPr/>
                <p:nvPr/>
              </p:nvPicPr>
              <p:blipFill>
                <a:blip r:embed="rId195"/>
                <a:stretch>
                  <a:fillRect/>
                </a:stretch>
              </p:blipFill>
              <p:spPr>
                <a:xfrm>
                  <a:off x="7243950" y="4915747"/>
                  <a:ext cx="306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6" name="Ink 115">
                  <a:extLst>
                    <a:ext uri="{FF2B5EF4-FFF2-40B4-BE49-F238E27FC236}">
                      <a16:creationId xmlns:a16="http://schemas.microsoft.com/office/drawing/2014/main" id="{4586AAB5-808B-4287-A627-6D72B4E295BA}"/>
                    </a:ext>
                  </a:extLst>
                </p14:cNvPr>
                <p14:cNvContentPartPr/>
                <p14:nvPr/>
              </p14:nvContentPartPr>
              <p14:xfrm>
                <a:off x="7260150" y="4856347"/>
                <a:ext cx="174960" cy="126360"/>
              </p14:xfrm>
            </p:contentPart>
          </mc:Choice>
          <mc:Fallback>
            <p:pic>
              <p:nvPicPr>
                <p:cNvPr id="116" name="Ink 115">
                  <a:extLst>
                    <a:ext uri="{FF2B5EF4-FFF2-40B4-BE49-F238E27FC236}">
                      <a16:creationId xmlns:a16="http://schemas.microsoft.com/office/drawing/2014/main" id="{4586AAB5-808B-4287-A627-6D72B4E295BA}"/>
                    </a:ext>
                  </a:extLst>
                </p:cNvPr>
                <p:cNvPicPr/>
                <p:nvPr/>
              </p:nvPicPr>
              <p:blipFill>
                <a:blip r:embed="rId197"/>
                <a:stretch>
                  <a:fillRect/>
                </a:stretch>
              </p:blipFill>
              <p:spPr>
                <a:xfrm>
                  <a:off x="7251150" y="4847347"/>
                  <a:ext cx="1926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7" name="Ink 116">
                  <a:extLst>
                    <a:ext uri="{FF2B5EF4-FFF2-40B4-BE49-F238E27FC236}">
                      <a16:creationId xmlns:a16="http://schemas.microsoft.com/office/drawing/2014/main" id="{8FDB3BFB-9D72-444E-81FA-884A5757385B}"/>
                    </a:ext>
                  </a:extLst>
                </p14:cNvPr>
                <p14:cNvContentPartPr/>
                <p14:nvPr/>
              </p14:nvContentPartPr>
              <p14:xfrm>
                <a:off x="7155030" y="4775347"/>
                <a:ext cx="411480" cy="352800"/>
              </p14:xfrm>
            </p:contentPart>
          </mc:Choice>
          <mc:Fallback>
            <p:pic>
              <p:nvPicPr>
                <p:cNvPr id="117" name="Ink 116">
                  <a:extLst>
                    <a:ext uri="{FF2B5EF4-FFF2-40B4-BE49-F238E27FC236}">
                      <a16:creationId xmlns:a16="http://schemas.microsoft.com/office/drawing/2014/main" id="{8FDB3BFB-9D72-444E-81FA-884A5757385B}"/>
                    </a:ext>
                  </a:extLst>
                </p:cNvPr>
                <p:cNvPicPr/>
                <p:nvPr/>
              </p:nvPicPr>
              <p:blipFill>
                <a:blip r:embed="rId199"/>
                <a:stretch>
                  <a:fillRect/>
                </a:stretch>
              </p:blipFill>
              <p:spPr>
                <a:xfrm>
                  <a:off x="7146030" y="4766347"/>
                  <a:ext cx="429120" cy="370440"/>
                </a:xfrm>
                <a:prstGeom prst="rect">
                  <a:avLst/>
                </a:prstGeom>
              </p:spPr>
            </p:pic>
          </mc:Fallback>
        </mc:AlternateContent>
      </p:grpSp>
      <p:grpSp>
        <p:nvGrpSpPr>
          <p:cNvPr id="122" name="Group 121">
            <a:extLst>
              <a:ext uri="{FF2B5EF4-FFF2-40B4-BE49-F238E27FC236}">
                <a16:creationId xmlns:a16="http://schemas.microsoft.com/office/drawing/2014/main" id="{38734511-BF83-48B9-8F33-1A03689D26C3}"/>
              </a:ext>
            </a:extLst>
          </p:cNvPr>
          <p:cNvGrpSpPr/>
          <p:nvPr/>
        </p:nvGrpSpPr>
        <p:grpSpPr>
          <a:xfrm>
            <a:off x="7699350" y="3901987"/>
            <a:ext cx="1708920" cy="194040"/>
            <a:chOff x="7699350" y="3901987"/>
            <a:chExt cx="1708920" cy="194040"/>
          </a:xfrm>
        </p:grpSpPr>
        <mc:AlternateContent xmlns:mc="http://schemas.openxmlformats.org/markup-compatibility/2006">
          <mc:Choice xmlns:p14="http://schemas.microsoft.com/office/powerpoint/2010/main" Requires="p14">
            <p:contentPart p14:bwMode="auto" r:id="rId200">
              <p14:nvContentPartPr>
                <p14:cNvPr id="120" name="Ink 119">
                  <a:extLst>
                    <a:ext uri="{FF2B5EF4-FFF2-40B4-BE49-F238E27FC236}">
                      <a16:creationId xmlns:a16="http://schemas.microsoft.com/office/drawing/2014/main" id="{70DB36D8-7391-41B3-B638-3E725B8BE882}"/>
                    </a:ext>
                  </a:extLst>
                </p14:cNvPr>
                <p14:cNvContentPartPr/>
                <p14:nvPr/>
              </p14:nvContentPartPr>
              <p14:xfrm>
                <a:off x="7699350" y="3993787"/>
                <a:ext cx="1496160" cy="14760"/>
              </p14:xfrm>
            </p:contentPart>
          </mc:Choice>
          <mc:Fallback>
            <p:pic>
              <p:nvPicPr>
                <p:cNvPr id="120" name="Ink 119">
                  <a:extLst>
                    <a:ext uri="{FF2B5EF4-FFF2-40B4-BE49-F238E27FC236}">
                      <a16:creationId xmlns:a16="http://schemas.microsoft.com/office/drawing/2014/main" id="{70DB36D8-7391-41B3-B638-3E725B8BE882}"/>
                    </a:ext>
                  </a:extLst>
                </p:cNvPr>
                <p:cNvPicPr/>
                <p:nvPr/>
              </p:nvPicPr>
              <p:blipFill>
                <a:blip r:embed="rId201"/>
                <a:stretch>
                  <a:fillRect/>
                </a:stretch>
              </p:blipFill>
              <p:spPr>
                <a:xfrm>
                  <a:off x="7690350" y="3984787"/>
                  <a:ext cx="15138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1" name="Ink 120">
                  <a:extLst>
                    <a:ext uri="{FF2B5EF4-FFF2-40B4-BE49-F238E27FC236}">
                      <a16:creationId xmlns:a16="http://schemas.microsoft.com/office/drawing/2014/main" id="{100DB943-BC36-4B34-9989-93A2FB7DFD0E}"/>
                    </a:ext>
                  </a:extLst>
                </p14:cNvPr>
                <p14:cNvContentPartPr/>
                <p14:nvPr/>
              </p14:nvContentPartPr>
              <p14:xfrm>
                <a:off x="9199470" y="3901987"/>
                <a:ext cx="208800" cy="194040"/>
              </p14:xfrm>
            </p:contentPart>
          </mc:Choice>
          <mc:Fallback>
            <p:pic>
              <p:nvPicPr>
                <p:cNvPr id="121" name="Ink 120">
                  <a:extLst>
                    <a:ext uri="{FF2B5EF4-FFF2-40B4-BE49-F238E27FC236}">
                      <a16:creationId xmlns:a16="http://schemas.microsoft.com/office/drawing/2014/main" id="{100DB943-BC36-4B34-9989-93A2FB7DFD0E}"/>
                    </a:ext>
                  </a:extLst>
                </p:cNvPr>
                <p:cNvPicPr/>
                <p:nvPr/>
              </p:nvPicPr>
              <p:blipFill>
                <a:blip r:embed="rId203"/>
                <a:stretch>
                  <a:fillRect/>
                </a:stretch>
              </p:blipFill>
              <p:spPr>
                <a:xfrm>
                  <a:off x="9190830" y="3893347"/>
                  <a:ext cx="226440" cy="211680"/>
                </a:xfrm>
                <a:prstGeom prst="rect">
                  <a:avLst/>
                </a:prstGeom>
              </p:spPr>
            </p:pic>
          </mc:Fallback>
        </mc:AlternateContent>
      </p:grpSp>
      <p:grpSp>
        <p:nvGrpSpPr>
          <p:cNvPr id="130" name="Group 129">
            <a:extLst>
              <a:ext uri="{FF2B5EF4-FFF2-40B4-BE49-F238E27FC236}">
                <a16:creationId xmlns:a16="http://schemas.microsoft.com/office/drawing/2014/main" id="{0BD541EC-6AC1-4C1F-B68D-414A2865FEE4}"/>
              </a:ext>
            </a:extLst>
          </p:cNvPr>
          <p:cNvGrpSpPr/>
          <p:nvPr/>
        </p:nvGrpSpPr>
        <p:grpSpPr>
          <a:xfrm>
            <a:off x="9766110" y="2623627"/>
            <a:ext cx="1226880" cy="272880"/>
            <a:chOff x="9766110" y="2623627"/>
            <a:chExt cx="1226880" cy="272880"/>
          </a:xfrm>
        </p:grpSpPr>
        <mc:AlternateContent xmlns:mc="http://schemas.openxmlformats.org/markup-compatibility/2006">
          <mc:Choice xmlns:p14="http://schemas.microsoft.com/office/powerpoint/2010/main" Requires="p14">
            <p:contentPart p14:bwMode="auto" r:id="rId204">
              <p14:nvContentPartPr>
                <p14:cNvPr id="123" name="Ink 122">
                  <a:extLst>
                    <a:ext uri="{FF2B5EF4-FFF2-40B4-BE49-F238E27FC236}">
                      <a16:creationId xmlns:a16="http://schemas.microsoft.com/office/drawing/2014/main" id="{2C2D6265-E955-4648-8DD7-576AC790EAFE}"/>
                    </a:ext>
                  </a:extLst>
                </p14:cNvPr>
                <p14:cNvContentPartPr/>
                <p14:nvPr/>
              </p14:nvContentPartPr>
              <p14:xfrm>
                <a:off x="9766110" y="2646307"/>
                <a:ext cx="240480" cy="201240"/>
              </p14:xfrm>
            </p:contentPart>
          </mc:Choice>
          <mc:Fallback>
            <p:pic>
              <p:nvPicPr>
                <p:cNvPr id="123" name="Ink 122">
                  <a:extLst>
                    <a:ext uri="{FF2B5EF4-FFF2-40B4-BE49-F238E27FC236}">
                      <a16:creationId xmlns:a16="http://schemas.microsoft.com/office/drawing/2014/main" id="{2C2D6265-E955-4648-8DD7-576AC790EAFE}"/>
                    </a:ext>
                  </a:extLst>
                </p:cNvPr>
                <p:cNvPicPr/>
                <p:nvPr/>
              </p:nvPicPr>
              <p:blipFill>
                <a:blip r:embed="rId205"/>
                <a:stretch>
                  <a:fillRect/>
                </a:stretch>
              </p:blipFill>
              <p:spPr>
                <a:xfrm>
                  <a:off x="9757470" y="2637667"/>
                  <a:ext cx="2581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4" name="Ink 123">
                  <a:extLst>
                    <a:ext uri="{FF2B5EF4-FFF2-40B4-BE49-F238E27FC236}">
                      <a16:creationId xmlns:a16="http://schemas.microsoft.com/office/drawing/2014/main" id="{6D11F378-4AF4-4C7F-9B4E-1B7A4A9E29F2}"/>
                    </a:ext>
                  </a:extLst>
                </p14:cNvPr>
                <p14:cNvContentPartPr/>
                <p14:nvPr/>
              </p14:nvContentPartPr>
              <p14:xfrm>
                <a:off x="9990750" y="2706067"/>
                <a:ext cx="37080" cy="125640"/>
              </p14:xfrm>
            </p:contentPart>
          </mc:Choice>
          <mc:Fallback>
            <p:pic>
              <p:nvPicPr>
                <p:cNvPr id="124" name="Ink 123">
                  <a:extLst>
                    <a:ext uri="{FF2B5EF4-FFF2-40B4-BE49-F238E27FC236}">
                      <a16:creationId xmlns:a16="http://schemas.microsoft.com/office/drawing/2014/main" id="{6D11F378-4AF4-4C7F-9B4E-1B7A4A9E29F2}"/>
                    </a:ext>
                  </a:extLst>
                </p:cNvPr>
                <p:cNvPicPr/>
                <p:nvPr/>
              </p:nvPicPr>
              <p:blipFill>
                <a:blip r:embed="rId207"/>
                <a:stretch>
                  <a:fillRect/>
                </a:stretch>
              </p:blipFill>
              <p:spPr>
                <a:xfrm>
                  <a:off x="9981750" y="2697427"/>
                  <a:ext cx="54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5" name="Ink 124">
                  <a:extLst>
                    <a:ext uri="{FF2B5EF4-FFF2-40B4-BE49-F238E27FC236}">
                      <a16:creationId xmlns:a16="http://schemas.microsoft.com/office/drawing/2014/main" id="{5AB7688F-B93B-41D0-BC6D-0DA79E78DFBD}"/>
                    </a:ext>
                  </a:extLst>
                </p14:cNvPr>
                <p14:cNvContentPartPr/>
                <p14:nvPr/>
              </p14:nvContentPartPr>
              <p14:xfrm>
                <a:off x="9973470" y="2663587"/>
                <a:ext cx="168120" cy="232920"/>
              </p14:xfrm>
            </p:contentPart>
          </mc:Choice>
          <mc:Fallback>
            <p:pic>
              <p:nvPicPr>
                <p:cNvPr id="125" name="Ink 124">
                  <a:extLst>
                    <a:ext uri="{FF2B5EF4-FFF2-40B4-BE49-F238E27FC236}">
                      <a16:creationId xmlns:a16="http://schemas.microsoft.com/office/drawing/2014/main" id="{5AB7688F-B93B-41D0-BC6D-0DA79E78DFBD}"/>
                    </a:ext>
                  </a:extLst>
                </p:cNvPr>
                <p:cNvPicPr/>
                <p:nvPr/>
              </p:nvPicPr>
              <p:blipFill>
                <a:blip r:embed="rId209"/>
                <a:stretch>
                  <a:fillRect/>
                </a:stretch>
              </p:blipFill>
              <p:spPr>
                <a:xfrm>
                  <a:off x="9964830" y="2654587"/>
                  <a:ext cx="1857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6" name="Ink 125">
                  <a:extLst>
                    <a:ext uri="{FF2B5EF4-FFF2-40B4-BE49-F238E27FC236}">
                      <a16:creationId xmlns:a16="http://schemas.microsoft.com/office/drawing/2014/main" id="{0BD945CC-0A5F-4C3A-A40A-8599B00F4A03}"/>
                    </a:ext>
                  </a:extLst>
                </p14:cNvPr>
                <p14:cNvContentPartPr/>
                <p14:nvPr/>
              </p14:nvContentPartPr>
              <p14:xfrm>
                <a:off x="10198830" y="2716147"/>
                <a:ext cx="375480" cy="164160"/>
              </p14:xfrm>
            </p:contentPart>
          </mc:Choice>
          <mc:Fallback>
            <p:pic>
              <p:nvPicPr>
                <p:cNvPr id="126" name="Ink 125">
                  <a:extLst>
                    <a:ext uri="{FF2B5EF4-FFF2-40B4-BE49-F238E27FC236}">
                      <a16:creationId xmlns:a16="http://schemas.microsoft.com/office/drawing/2014/main" id="{0BD945CC-0A5F-4C3A-A40A-8599B00F4A03}"/>
                    </a:ext>
                  </a:extLst>
                </p:cNvPr>
                <p:cNvPicPr/>
                <p:nvPr/>
              </p:nvPicPr>
              <p:blipFill>
                <a:blip r:embed="rId211"/>
                <a:stretch>
                  <a:fillRect/>
                </a:stretch>
              </p:blipFill>
              <p:spPr>
                <a:xfrm>
                  <a:off x="10189830" y="2707147"/>
                  <a:ext cx="3931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8" name="Ink 127">
                  <a:extLst>
                    <a:ext uri="{FF2B5EF4-FFF2-40B4-BE49-F238E27FC236}">
                      <a16:creationId xmlns:a16="http://schemas.microsoft.com/office/drawing/2014/main" id="{C1C7DE8A-F365-4BAA-A58E-FB0ED10475B1}"/>
                    </a:ext>
                  </a:extLst>
                </p14:cNvPr>
                <p14:cNvContentPartPr/>
                <p14:nvPr/>
              </p14:nvContentPartPr>
              <p14:xfrm>
                <a:off x="10627590" y="2802187"/>
                <a:ext cx="160560" cy="20520"/>
              </p14:xfrm>
            </p:contentPart>
          </mc:Choice>
          <mc:Fallback>
            <p:pic>
              <p:nvPicPr>
                <p:cNvPr id="128" name="Ink 127">
                  <a:extLst>
                    <a:ext uri="{FF2B5EF4-FFF2-40B4-BE49-F238E27FC236}">
                      <a16:creationId xmlns:a16="http://schemas.microsoft.com/office/drawing/2014/main" id="{C1C7DE8A-F365-4BAA-A58E-FB0ED10475B1}"/>
                    </a:ext>
                  </a:extLst>
                </p:cNvPr>
                <p:cNvPicPr/>
                <p:nvPr/>
              </p:nvPicPr>
              <p:blipFill>
                <a:blip r:embed="rId213"/>
                <a:stretch>
                  <a:fillRect/>
                </a:stretch>
              </p:blipFill>
              <p:spPr>
                <a:xfrm>
                  <a:off x="10618590" y="2793187"/>
                  <a:ext cx="1782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9" name="Ink 128">
                  <a:extLst>
                    <a:ext uri="{FF2B5EF4-FFF2-40B4-BE49-F238E27FC236}">
                      <a16:creationId xmlns:a16="http://schemas.microsoft.com/office/drawing/2014/main" id="{C4A884FE-D905-4DBD-80AA-65C9CBFD1885}"/>
                    </a:ext>
                  </a:extLst>
                </p14:cNvPr>
                <p14:cNvContentPartPr/>
                <p14:nvPr/>
              </p14:nvContentPartPr>
              <p14:xfrm>
                <a:off x="10831350" y="2623627"/>
                <a:ext cx="161640" cy="219240"/>
              </p14:xfrm>
            </p:contentPart>
          </mc:Choice>
          <mc:Fallback>
            <p:pic>
              <p:nvPicPr>
                <p:cNvPr id="129" name="Ink 128">
                  <a:extLst>
                    <a:ext uri="{FF2B5EF4-FFF2-40B4-BE49-F238E27FC236}">
                      <a16:creationId xmlns:a16="http://schemas.microsoft.com/office/drawing/2014/main" id="{C4A884FE-D905-4DBD-80AA-65C9CBFD1885}"/>
                    </a:ext>
                  </a:extLst>
                </p:cNvPr>
                <p:cNvPicPr/>
                <p:nvPr/>
              </p:nvPicPr>
              <p:blipFill>
                <a:blip r:embed="rId215"/>
                <a:stretch>
                  <a:fillRect/>
                </a:stretch>
              </p:blipFill>
              <p:spPr>
                <a:xfrm>
                  <a:off x="10822350" y="2614627"/>
                  <a:ext cx="179280" cy="236880"/>
                </a:xfrm>
                <a:prstGeom prst="rect">
                  <a:avLst/>
                </a:prstGeom>
              </p:spPr>
            </p:pic>
          </mc:Fallback>
        </mc:AlternateContent>
      </p:grpSp>
      <p:grpSp>
        <p:nvGrpSpPr>
          <p:cNvPr id="155" name="Group 154">
            <a:extLst>
              <a:ext uri="{FF2B5EF4-FFF2-40B4-BE49-F238E27FC236}">
                <a16:creationId xmlns:a16="http://schemas.microsoft.com/office/drawing/2014/main" id="{483A25E4-DC73-4999-B60F-D44ACB5B03FA}"/>
              </a:ext>
            </a:extLst>
          </p:cNvPr>
          <p:cNvGrpSpPr/>
          <p:nvPr/>
        </p:nvGrpSpPr>
        <p:grpSpPr>
          <a:xfrm>
            <a:off x="9851430" y="3072907"/>
            <a:ext cx="409680" cy="351720"/>
            <a:chOff x="9851430" y="3072907"/>
            <a:chExt cx="409680" cy="351720"/>
          </a:xfrm>
        </p:grpSpPr>
        <mc:AlternateContent xmlns:mc="http://schemas.openxmlformats.org/markup-compatibility/2006">
          <mc:Choice xmlns:p14="http://schemas.microsoft.com/office/powerpoint/2010/main" Requires="p14">
            <p:contentPart p14:bwMode="auto" r:id="rId216">
              <p14:nvContentPartPr>
                <p14:cNvPr id="131" name="Ink 130">
                  <a:extLst>
                    <a:ext uri="{FF2B5EF4-FFF2-40B4-BE49-F238E27FC236}">
                      <a16:creationId xmlns:a16="http://schemas.microsoft.com/office/drawing/2014/main" id="{7AB932C9-8A18-4EEE-9FA6-2AD757D36897}"/>
                    </a:ext>
                  </a:extLst>
                </p14:cNvPr>
                <p14:cNvContentPartPr/>
                <p14:nvPr/>
              </p14:nvContentPartPr>
              <p14:xfrm>
                <a:off x="10153110" y="3072907"/>
                <a:ext cx="15120" cy="129960"/>
              </p14:xfrm>
            </p:contentPart>
          </mc:Choice>
          <mc:Fallback>
            <p:pic>
              <p:nvPicPr>
                <p:cNvPr id="131" name="Ink 130">
                  <a:extLst>
                    <a:ext uri="{FF2B5EF4-FFF2-40B4-BE49-F238E27FC236}">
                      <a16:creationId xmlns:a16="http://schemas.microsoft.com/office/drawing/2014/main" id="{7AB932C9-8A18-4EEE-9FA6-2AD757D36897}"/>
                    </a:ext>
                  </a:extLst>
                </p:cNvPr>
                <p:cNvPicPr/>
                <p:nvPr/>
              </p:nvPicPr>
              <p:blipFill>
                <a:blip r:embed="rId217"/>
                <a:stretch>
                  <a:fillRect/>
                </a:stretch>
              </p:blipFill>
              <p:spPr>
                <a:xfrm>
                  <a:off x="10144470" y="3064267"/>
                  <a:ext cx="32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2" name="Ink 131">
                  <a:extLst>
                    <a:ext uri="{FF2B5EF4-FFF2-40B4-BE49-F238E27FC236}">
                      <a16:creationId xmlns:a16="http://schemas.microsoft.com/office/drawing/2014/main" id="{0BEA0669-0D5C-4B87-8B4E-A49B1015F8D8}"/>
                    </a:ext>
                  </a:extLst>
                </p14:cNvPr>
                <p14:cNvContentPartPr/>
                <p14:nvPr/>
              </p14:nvContentPartPr>
              <p14:xfrm>
                <a:off x="9851430" y="3252187"/>
                <a:ext cx="203760" cy="153720"/>
              </p14:xfrm>
            </p:contentPart>
          </mc:Choice>
          <mc:Fallback>
            <p:pic>
              <p:nvPicPr>
                <p:cNvPr id="132" name="Ink 131">
                  <a:extLst>
                    <a:ext uri="{FF2B5EF4-FFF2-40B4-BE49-F238E27FC236}">
                      <a16:creationId xmlns:a16="http://schemas.microsoft.com/office/drawing/2014/main" id="{0BEA0669-0D5C-4B87-8B4E-A49B1015F8D8}"/>
                    </a:ext>
                  </a:extLst>
                </p:cNvPr>
                <p:cNvPicPr/>
                <p:nvPr/>
              </p:nvPicPr>
              <p:blipFill>
                <a:blip r:embed="rId219"/>
                <a:stretch>
                  <a:fillRect/>
                </a:stretch>
              </p:blipFill>
              <p:spPr>
                <a:xfrm>
                  <a:off x="9842790" y="3243187"/>
                  <a:ext cx="221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3" name="Ink 132">
                  <a:extLst>
                    <a:ext uri="{FF2B5EF4-FFF2-40B4-BE49-F238E27FC236}">
                      <a16:creationId xmlns:a16="http://schemas.microsoft.com/office/drawing/2014/main" id="{7B9C98C0-144A-470E-9DFB-FBC33B2899CA}"/>
                    </a:ext>
                  </a:extLst>
                </p14:cNvPr>
                <p14:cNvContentPartPr/>
                <p14:nvPr/>
              </p14:nvContentPartPr>
              <p14:xfrm>
                <a:off x="10042950" y="3284947"/>
                <a:ext cx="82800" cy="139680"/>
              </p14:xfrm>
            </p:contentPart>
          </mc:Choice>
          <mc:Fallback>
            <p:pic>
              <p:nvPicPr>
                <p:cNvPr id="133" name="Ink 132">
                  <a:extLst>
                    <a:ext uri="{FF2B5EF4-FFF2-40B4-BE49-F238E27FC236}">
                      <a16:creationId xmlns:a16="http://schemas.microsoft.com/office/drawing/2014/main" id="{7B9C98C0-144A-470E-9DFB-FBC33B2899CA}"/>
                    </a:ext>
                  </a:extLst>
                </p:cNvPr>
                <p:cNvPicPr/>
                <p:nvPr/>
              </p:nvPicPr>
              <p:blipFill>
                <a:blip r:embed="rId221"/>
                <a:stretch>
                  <a:fillRect/>
                </a:stretch>
              </p:blipFill>
              <p:spPr>
                <a:xfrm>
                  <a:off x="10033950" y="3275947"/>
                  <a:ext cx="1004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4" name="Ink 133">
                  <a:extLst>
                    <a:ext uri="{FF2B5EF4-FFF2-40B4-BE49-F238E27FC236}">
                      <a16:creationId xmlns:a16="http://schemas.microsoft.com/office/drawing/2014/main" id="{651313F2-67AA-4228-8FAF-AA2398AE1D75}"/>
                    </a:ext>
                  </a:extLst>
                </p14:cNvPr>
                <p14:cNvContentPartPr/>
                <p14:nvPr/>
              </p14:nvContentPartPr>
              <p14:xfrm>
                <a:off x="10062390" y="3270547"/>
                <a:ext cx="198720" cy="145440"/>
              </p14:xfrm>
            </p:contentPart>
          </mc:Choice>
          <mc:Fallback>
            <p:pic>
              <p:nvPicPr>
                <p:cNvPr id="134" name="Ink 133">
                  <a:extLst>
                    <a:ext uri="{FF2B5EF4-FFF2-40B4-BE49-F238E27FC236}">
                      <a16:creationId xmlns:a16="http://schemas.microsoft.com/office/drawing/2014/main" id="{651313F2-67AA-4228-8FAF-AA2398AE1D75}"/>
                    </a:ext>
                  </a:extLst>
                </p:cNvPr>
                <p:cNvPicPr/>
                <p:nvPr/>
              </p:nvPicPr>
              <p:blipFill>
                <a:blip r:embed="rId223"/>
                <a:stretch>
                  <a:fillRect/>
                </a:stretch>
              </p:blipFill>
              <p:spPr>
                <a:xfrm>
                  <a:off x="10053390" y="3261547"/>
                  <a:ext cx="216360" cy="163080"/>
                </a:xfrm>
                <a:prstGeom prst="rect">
                  <a:avLst/>
                </a:prstGeom>
              </p:spPr>
            </p:pic>
          </mc:Fallback>
        </mc:AlternateContent>
      </p:grpSp>
      <p:grpSp>
        <p:nvGrpSpPr>
          <p:cNvPr id="154" name="Group 153">
            <a:extLst>
              <a:ext uri="{FF2B5EF4-FFF2-40B4-BE49-F238E27FC236}">
                <a16:creationId xmlns:a16="http://schemas.microsoft.com/office/drawing/2014/main" id="{EF546860-A34F-490A-B8CE-3B0AB801148D}"/>
              </a:ext>
            </a:extLst>
          </p:cNvPr>
          <p:cNvGrpSpPr/>
          <p:nvPr/>
        </p:nvGrpSpPr>
        <p:grpSpPr>
          <a:xfrm>
            <a:off x="10495110" y="3225547"/>
            <a:ext cx="401040" cy="232560"/>
            <a:chOff x="10495110" y="3225547"/>
            <a:chExt cx="401040" cy="232560"/>
          </a:xfrm>
        </p:grpSpPr>
        <mc:AlternateContent xmlns:mc="http://schemas.openxmlformats.org/markup-compatibility/2006">
          <mc:Choice xmlns:p14="http://schemas.microsoft.com/office/powerpoint/2010/main" Requires="p14">
            <p:contentPart p14:bwMode="auto" r:id="rId224">
              <p14:nvContentPartPr>
                <p14:cNvPr id="135" name="Ink 134">
                  <a:extLst>
                    <a:ext uri="{FF2B5EF4-FFF2-40B4-BE49-F238E27FC236}">
                      <a16:creationId xmlns:a16="http://schemas.microsoft.com/office/drawing/2014/main" id="{0AD32335-7367-4057-BC06-F8D5E480792E}"/>
                    </a:ext>
                  </a:extLst>
                </p14:cNvPr>
                <p14:cNvContentPartPr/>
                <p14:nvPr/>
              </p14:nvContentPartPr>
              <p14:xfrm>
                <a:off x="10495110" y="3288907"/>
                <a:ext cx="160920" cy="123120"/>
              </p14:xfrm>
            </p:contentPart>
          </mc:Choice>
          <mc:Fallback>
            <p:pic>
              <p:nvPicPr>
                <p:cNvPr id="135" name="Ink 134">
                  <a:extLst>
                    <a:ext uri="{FF2B5EF4-FFF2-40B4-BE49-F238E27FC236}">
                      <a16:creationId xmlns:a16="http://schemas.microsoft.com/office/drawing/2014/main" id="{0AD32335-7367-4057-BC06-F8D5E480792E}"/>
                    </a:ext>
                  </a:extLst>
                </p:cNvPr>
                <p:cNvPicPr/>
                <p:nvPr/>
              </p:nvPicPr>
              <p:blipFill>
                <a:blip r:embed="rId225"/>
                <a:stretch>
                  <a:fillRect/>
                </a:stretch>
              </p:blipFill>
              <p:spPr>
                <a:xfrm>
                  <a:off x="10486470" y="3279907"/>
                  <a:ext cx="178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6" name="Ink 135">
                  <a:extLst>
                    <a:ext uri="{FF2B5EF4-FFF2-40B4-BE49-F238E27FC236}">
                      <a16:creationId xmlns:a16="http://schemas.microsoft.com/office/drawing/2014/main" id="{234E7643-3BF4-4B22-AD7B-61576AA2F717}"/>
                    </a:ext>
                  </a:extLst>
                </p14:cNvPr>
                <p14:cNvContentPartPr/>
                <p14:nvPr/>
              </p14:nvContentPartPr>
              <p14:xfrm>
                <a:off x="10711110" y="3256507"/>
                <a:ext cx="14400" cy="123840"/>
              </p14:xfrm>
            </p:contentPart>
          </mc:Choice>
          <mc:Fallback>
            <p:pic>
              <p:nvPicPr>
                <p:cNvPr id="136" name="Ink 135">
                  <a:extLst>
                    <a:ext uri="{FF2B5EF4-FFF2-40B4-BE49-F238E27FC236}">
                      <a16:creationId xmlns:a16="http://schemas.microsoft.com/office/drawing/2014/main" id="{234E7643-3BF4-4B22-AD7B-61576AA2F717}"/>
                    </a:ext>
                  </a:extLst>
                </p:cNvPr>
                <p:cNvPicPr/>
                <p:nvPr/>
              </p:nvPicPr>
              <p:blipFill>
                <a:blip r:embed="rId227"/>
                <a:stretch>
                  <a:fillRect/>
                </a:stretch>
              </p:blipFill>
              <p:spPr>
                <a:xfrm>
                  <a:off x="10702110" y="3247507"/>
                  <a:ext cx="320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7" name="Ink 136">
                  <a:extLst>
                    <a:ext uri="{FF2B5EF4-FFF2-40B4-BE49-F238E27FC236}">
                      <a16:creationId xmlns:a16="http://schemas.microsoft.com/office/drawing/2014/main" id="{EB5A1673-369F-43BB-BEA9-33B9D52CA131}"/>
                    </a:ext>
                  </a:extLst>
                </p14:cNvPr>
                <p14:cNvContentPartPr/>
                <p14:nvPr/>
              </p14:nvContentPartPr>
              <p14:xfrm>
                <a:off x="10739910" y="3225547"/>
                <a:ext cx="156240" cy="232560"/>
              </p14:xfrm>
            </p:contentPart>
          </mc:Choice>
          <mc:Fallback>
            <p:pic>
              <p:nvPicPr>
                <p:cNvPr id="137" name="Ink 136">
                  <a:extLst>
                    <a:ext uri="{FF2B5EF4-FFF2-40B4-BE49-F238E27FC236}">
                      <a16:creationId xmlns:a16="http://schemas.microsoft.com/office/drawing/2014/main" id="{EB5A1673-369F-43BB-BEA9-33B9D52CA131}"/>
                    </a:ext>
                  </a:extLst>
                </p:cNvPr>
                <p:cNvPicPr/>
                <p:nvPr/>
              </p:nvPicPr>
              <p:blipFill>
                <a:blip r:embed="rId229"/>
                <a:stretch>
                  <a:fillRect/>
                </a:stretch>
              </p:blipFill>
              <p:spPr>
                <a:xfrm>
                  <a:off x="10731270" y="3216547"/>
                  <a:ext cx="173880" cy="25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0">
            <p14:nvContentPartPr>
              <p14:cNvPr id="138" name="Ink 137">
                <a:extLst>
                  <a:ext uri="{FF2B5EF4-FFF2-40B4-BE49-F238E27FC236}">
                    <a16:creationId xmlns:a16="http://schemas.microsoft.com/office/drawing/2014/main" id="{3CC93D72-857D-4DF4-833A-A3511A83B300}"/>
                  </a:ext>
                </a:extLst>
              </p14:cNvPr>
              <p14:cNvContentPartPr/>
              <p14:nvPr/>
            </p14:nvContentPartPr>
            <p14:xfrm>
              <a:off x="10199550" y="3534067"/>
              <a:ext cx="6480" cy="127080"/>
            </p14:xfrm>
          </p:contentPart>
        </mc:Choice>
        <mc:Fallback>
          <p:pic>
            <p:nvPicPr>
              <p:cNvPr id="138" name="Ink 137">
                <a:extLst>
                  <a:ext uri="{FF2B5EF4-FFF2-40B4-BE49-F238E27FC236}">
                    <a16:creationId xmlns:a16="http://schemas.microsoft.com/office/drawing/2014/main" id="{3CC93D72-857D-4DF4-833A-A3511A83B300}"/>
                  </a:ext>
                </a:extLst>
              </p:cNvPr>
              <p:cNvPicPr/>
              <p:nvPr/>
            </p:nvPicPr>
            <p:blipFill>
              <a:blip r:embed="rId231"/>
              <a:stretch>
                <a:fillRect/>
              </a:stretch>
            </p:blipFill>
            <p:spPr>
              <a:xfrm>
                <a:off x="10190550" y="3525427"/>
                <a:ext cx="24120" cy="144720"/>
              </a:xfrm>
              <a:prstGeom prst="rect">
                <a:avLst/>
              </a:prstGeom>
            </p:spPr>
          </p:pic>
        </mc:Fallback>
      </mc:AlternateContent>
      <p:grpSp>
        <p:nvGrpSpPr>
          <p:cNvPr id="153" name="Group 152">
            <a:extLst>
              <a:ext uri="{FF2B5EF4-FFF2-40B4-BE49-F238E27FC236}">
                <a16:creationId xmlns:a16="http://schemas.microsoft.com/office/drawing/2014/main" id="{8760343A-6DF6-40C7-AA8B-42A0EDA41114}"/>
              </a:ext>
            </a:extLst>
          </p:cNvPr>
          <p:cNvGrpSpPr/>
          <p:nvPr/>
        </p:nvGrpSpPr>
        <p:grpSpPr>
          <a:xfrm>
            <a:off x="10069950" y="3880387"/>
            <a:ext cx="764640" cy="255960"/>
            <a:chOff x="10069950" y="3880387"/>
            <a:chExt cx="764640" cy="255960"/>
          </a:xfrm>
        </p:grpSpPr>
        <mc:AlternateContent xmlns:mc="http://schemas.openxmlformats.org/markup-compatibility/2006">
          <mc:Choice xmlns:p14="http://schemas.microsoft.com/office/powerpoint/2010/main" Requires="p14">
            <p:contentPart p14:bwMode="auto" r:id="rId232">
              <p14:nvContentPartPr>
                <p14:cNvPr id="139" name="Ink 138">
                  <a:extLst>
                    <a:ext uri="{FF2B5EF4-FFF2-40B4-BE49-F238E27FC236}">
                      <a16:creationId xmlns:a16="http://schemas.microsoft.com/office/drawing/2014/main" id="{680F7D17-9636-48CA-B26C-9A4F6D7B2DCA}"/>
                    </a:ext>
                  </a:extLst>
                </p14:cNvPr>
                <p14:cNvContentPartPr/>
                <p14:nvPr/>
              </p14:nvContentPartPr>
              <p14:xfrm>
                <a:off x="10069950" y="3880387"/>
                <a:ext cx="555120" cy="221400"/>
              </p14:xfrm>
            </p:contentPart>
          </mc:Choice>
          <mc:Fallback>
            <p:pic>
              <p:nvPicPr>
                <p:cNvPr id="139" name="Ink 138">
                  <a:extLst>
                    <a:ext uri="{FF2B5EF4-FFF2-40B4-BE49-F238E27FC236}">
                      <a16:creationId xmlns:a16="http://schemas.microsoft.com/office/drawing/2014/main" id="{680F7D17-9636-48CA-B26C-9A4F6D7B2DCA}"/>
                    </a:ext>
                  </a:extLst>
                </p:cNvPr>
                <p:cNvPicPr/>
                <p:nvPr/>
              </p:nvPicPr>
              <p:blipFill>
                <a:blip r:embed="rId233"/>
                <a:stretch>
                  <a:fillRect/>
                </a:stretch>
              </p:blipFill>
              <p:spPr>
                <a:xfrm>
                  <a:off x="10060950" y="3871747"/>
                  <a:ext cx="5727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0" name="Ink 139">
                  <a:extLst>
                    <a:ext uri="{FF2B5EF4-FFF2-40B4-BE49-F238E27FC236}">
                      <a16:creationId xmlns:a16="http://schemas.microsoft.com/office/drawing/2014/main" id="{183F707D-8480-4BF9-AC3E-3B627EFB5F87}"/>
                    </a:ext>
                  </a:extLst>
                </p14:cNvPr>
                <p14:cNvContentPartPr/>
                <p14:nvPr/>
              </p14:nvContentPartPr>
              <p14:xfrm>
                <a:off x="10669350" y="3923587"/>
                <a:ext cx="19080" cy="165960"/>
              </p14:xfrm>
            </p:contentPart>
          </mc:Choice>
          <mc:Fallback>
            <p:pic>
              <p:nvPicPr>
                <p:cNvPr id="140" name="Ink 139">
                  <a:extLst>
                    <a:ext uri="{FF2B5EF4-FFF2-40B4-BE49-F238E27FC236}">
                      <a16:creationId xmlns:a16="http://schemas.microsoft.com/office/drawing/2014/main" id="{183F707D-8480-4BF9-AC3E-3B627EFB5F87}"/>
                    </a:ext>
                  </a:extLst>
                </p:cNvPr>
                <p:cNvPicPr/>
                <p:nvPr/>
              </p:nvPicPr>
              <p:blipFill>
                <a:blip r:embed="rId235"/>
                <a:stretch>
                  <a:fillRect/>
                </a:stretch>
              </p:blipFill>
              <p:spPr>
                <a:xfrm>
                  <a:off x="10660350" y="3914587"/>
                  <a:ext cx="367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1" name="Ink 140">
                  <a:extLst>
                    <a:ext uri="{FF2B5EF4-FFF2-40B4-BE49-F238E27FC236}">
                      <a16:creationId xmlns:a16="http://schemas.microsoft.com/office/drawing/2014/main" id="{7B33D131-2320-4530-BD00-BE0422092847}"/>
                    </a:ext>
                  </a:extLst>
                </p14:cNvPr>
                <p14:cNvContentPartPr/>
                <p14:nvPr/>
              </p14:nvContentPartPr>
              <p14:xfrm>
                <a:off x="10657470" y="3901267"/>
                <a:ext cx="177120" cy="235080"/>
              </p14:xfrm>
            </p:contentPart>
          </mc:Choice>
          <mc:Fallback>
            <p:pic>
              <p:nvPicPr>
                <p:cNvPr id="141" name="Ink 140">
                  <a:extLst>
                    <a:ext uri="{FF2B5EF4-FFF2-40B4-BE49-F238E27FC236}">
                      <a16:creationId xmlns:a16="http://schemas.microsoft.com/office/drawing/2014/main" id="{7B33D131-2320-4530-BD00-BE0422092847}"/>
                    </a:ext>
                  </a:extLst>
                </p:cNvPr>
                <p:cNvPicPr/>
                <p:nvPr/>
              </p:nvPicPr>
              <p:blipFill>
                <a:blip r:embed="rId237"/>
                <a:stretch>
                  <a:fillRect/>
                </a:stretch>
              </p:blipFill>
              <p:spPr>
                <a:xfrm>
                  <a:off x="10648470" y="3892627"/>
                  <a:ext cx="194760" cy="252720"/>
                </a:xfrm>
                <a:prstGeom prst="rect">
                  <a:avLst/>
                </a:prstGeom>
              </p:spPr>
            </p:pic>
          </mc:Fallback>
        </mc:AlternateContent>
      </p:grpSp>
      <p:grpSp>
        <p:nvGrpSpPr>
          <p:cNvPr id="169" name="Group 168">
            <a:extLst>
              <a:ext uri="{FF2B5EF4-FFF2-40B4-BE49-F238E27FC236}">
                <a16:creationId xmlns:a16="http://schemas.microsoft.com/office/drawing/2014/main" id="{7B7E6AF4-952D-4FEC-ACCA-B4CEBDA91BAA}"/>
              </a:ext>
            </a:extLst>
          </p:cNvPr>
          <p:cNvGrpSpPr/>
          <p:nvPr/>
        </p:nvGrpSpPr>
        <p:grpSpPr>
          <a:xfrm>
            <a:off x="10034310" y="4311667"/>
            <a:ext cx="1147680" cy="1161000"/>
            <a:chOff x="10034310" y="4311667"/>
            <a:chExt cx="1147680" cy="1161000"/>
          </a:xfrm>
        </p:grpSpPr>
        <mc:AlternateContent xmlns:mc="http://schemas.openxmlformats.org/markup-compatibility/2006">
          <mc:Choice xmlns:p14="http://schemas.microsoft.com/office/powerpoint/2010/main" Requires="p14">
            <p:contentPart p14:bwMode="auto" r:id="rId238">
              <p14:nvContentPartPr>
                <p14:cNvPr id="142" name="Ink 141">
                  <a:extLst>
                    <a:ext uri="{FF2B5EF4-FFF2-40B4-BE49-F238E27FC236}">
                      <a16:creationId xmlns:a16="http://schemas.microsoft.com/office/drawing/2014/main" id="{9364A6FE-2C12-4C98-BD96-1F4699D5A206}"/>
                    </a:ext>
                  </a:extLst>
                </p14:cNvPr>
                <p14:cNvContentPartPr/>
                <p14:nvPr/>
              </p14:nvContentPartPr>
              <p14:xfrm>
                <a:off x="10073910" y="4347667"/>
                <a:ext cx="506160" cy="182520"/>
              </p14:xfrm>
            </p:contentPart>
          </mc:Choice>
          <mc:Fallback>
            <p:pic>
              <p:nvPicPr>
                <p:cNvPr id="142" name="Ink 141">
                  <a:extLst>
                    <a:ext uri="{FF2B5EF4-FFF2-40B4-BE49-F238E27FC236}">
                      <a16:creationId xmlns:a16="http://schemas.microsoft.com/office/drawing/2014/main" id="{9364A6FE-2C12-4C98-BD96-1F4699D5A206}"/>
                    </a:ext>
                  </a:extLst>
                </p:cNvPr>
                <p:cNvPicPr/>
                <p:nvPr/>
              </p:nvPicPr>
              <p:blipFill>
                <a:blip r:embed="rId239"/>
                <a:stretch>
                  <a:fillRect/>
                </a:stretch>
              </p:blipFill>
              <p:spPr>
                <a:xfrm>
                  <a:off x="10065270" y="4339027"/>
                  <a:ext cx="5238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3" name="Ink 142">
                  <a:extLst>
                    <a:ext uri="{FF2B5EF4-FFF2-40B4-BE49-F238E27FC236}">
                      <a16:creationId xmlns:a16="http://schemas.microsoft.com/office/drawing/2014/main" id="{9154D6CC-EF58-4567-A569-045EAFBB378F}"/>
                    </a:ext>
                  </a:extLst>
                </p14:cNvPr>
                <p14:cNvContentPartPr/>
                <p14:nvPr/>
              </p14:nvContentPartPr>
              <p14:xfrm>
                <a:off x="10601310" y="4364227"/>
                <a:ext cx="15120" cy="129960"/>
              </p14:xfrm>
            </p:contentPart>
          </mc:Choice>
          <mc:Fallback>
            <p:pic>
              <p:nvPicPr>
                <p:cNvPr id="143" name="Ink 142">
                  <a:extLst>
                    <a:ext uri="{FF2B5EF4-FFF2-40B4-BE49-F238E27FC236}">
                      <a16:creationId xmlns:a16="http://schemas.microsoft.com/office/drawing/2014/main" id="{9154D6CC-EF58-4567-A569-045EAFBB378F}"/>
                    </a:ext>
                  </a:extLst>
                </p:cNvPr>
                <p:cNvPicPr/>
                <p:nvPr/>
              </p:nvPicPr>
              <p:blipFill>
                <a:blip r:embed="rId241"/>
                <a:stretch>
                  <a:fillRect/>
                </a:stretch>
              </p:blipFill>
              <p:spPr>
                <a:xfrm>
                  <a:off x="10592670" y="4355587"/>
                  <a:ext cx="32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4" name="Ink 143">
                  <a:extLst>
                    <a:ext uri="{FF2B5EF4-FFF2-40B4-BE49-F238E27FC236}">
                      <a16:creationId xmlns:a16="http://schemas.microsoft.com/office/drawing/2014/main" id="{67011B3F-A8D4-45FD-8DFA-E54EAEC1A948}"/>
                    </a:ext>
                  </a:extLst>
                </p14:cNvPr>
                <p14:cNvContentPartPr/>
                <p14:nvPr/>
              </p14:nvContentPartPr>
              <p14:xfrm>
                <a:off x="10639470" y="4311667"/>
                <a:ext cx="171000" cy="302040"/>
              </p14:xfrm>
            </p:contentPart>
          </mc:Choice>
          <mc:Fallback>
            <p:pic>
              <p:nvPicPr>
                <p:cNvPr id="144" name="Ink 143">
                  <a:extLst>
                    <a:ext uri="{FF2B5EF4-FFF2-40B4-BE49-F238E27FC236}">
                      <a16:creationId xmlns:a16="http://schemas.microsoft.com/office/drawing/2014/main" id="{67011B3F-A8D4-45FD-8DFA-E54EAEC1A948}"/>
                    </a:ext>
                  </a:extLst>
                </p:cNvPr>
                <p:cNvPicPr/>
                <p:nvPr/>
              </p:nvPicPr>
              <p:blipFill>
                <a:blip r:embed="rId243"/>
                <a:stretch>
                  <a:fillRect/>
                </a:stretch>
              </p:blipFill>
              <p:spPr>
                <a:xfrm>
                  <a:off x="10630470" y="4302667"/>
                  <a:ext cx="18864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5" name="Ink 144">
                  <a:extLst>
                    <a:ext uri="{FF2B5EF4-FFF2-40B4-BE49-F238E27FC236}">
                      <a16:creationId xmlns:a16="http://schemas.microsoft.com/office/drawing/2014/main" id="{DAEB9E93-6E8E-4190-B9B7-A268EC2D07AC}"/>
                    </a:ext>
                  </a:extLst>
                </p14:cNvPr>
                <p14:cNvContentPartPr/>
                <p14:nvPr/>
              </p14:nvContentPartPr>
              <p14:xfrm>
                <a:off x="10173270" y="4602547"/>
                <a:ext cx="9360" cy="145440"/>
              </p14:xfrm>
            </p:contentPart>
          </mc:Choice>
          <mc:Fallback>
            <p:pic>
              <p:nvPicPr>
                <p:cNvPr id="145" name="Ink 144">
                  <a:extLst>
                    <a:ext uri="{FF2B5EF4-FFF2-40B4-BE49-F238E27FC236}">
                      <a16:creationId xmlns:a16="http://schemas.microsoft.com/office/drawing/2014/main" id="{DAEB9E93-6E8E-4190-B9B7-A268EC2D07AC}"/>
                    </a:ext>
                  </a:extLst>
                </p:cNvPr>
                <p:cNvPicPr/>
                <p:nvPr/>
              </p:nvPicPr>
              <p:blipFill>
                <a:blip r:embed="rId245"/>
                <a:stretch>
                  <a:fillRect/>
                </a:stretch>
              </p:blipFill>
              <p:spPr>
                <a:xfrm>
                  <a:off x="10164630" y="4593907"/>
                  <a:ext cx="270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6" name="Ink 145">
                  <a:extLst>
                    <a:ext uri="{FF2B5EF4-FFF2-40B4-BE49-F238E27FC236}">
                      <a16:creationId xmlns:a16="http://schemas.microsoft.com/office/drawing/2014/main" id="{6D945B8E-DEB8-4820-91EC-56D868137FCD}"/>
                    </a:ext>
                  </a:extLst>
                </p14:cNvPr>
                <p14:cNvContentPartPr/>
                <p14:nvPr/>
              </p14:nvContentPartPr>
              <p14:xfrm>
                <a:off x="10034310" y="4825387"/>
                <a:ext cx="181080" cy="140400"/>
              </p14:xfrm>
            </p:contentPart>
          </mc:Choice>
          <mc:Fallback>
            <p:pic>
              <p:nvPicPr>
                <p:cNvPr id="146" name="Ink 145">
                  <a:extLst>
                    <a:ext uri="{FF2B5EF4-FFF2-40B4-BE49-F238E27FC236}">
                      <a16:creationId xmlns:a16="http://schemas.microsoft.com/office/drawing/2014/main" id="{6D945B8E-DEB8-4820-91EC-56D868137FCD}"/>
                    </a:ext>
                  </a:extLst>
                </p:cNvPr>
                <p:cNvPicPr/>
                <p:nvPr/>
              </p:nvPicPr>
              <p:blipFill>
                <a:blip r:embed="rId247"/>
                <a:stretch>
                  <a:fillRect/>
                </a:stretch>
              </p:blipFill>
              <p:spPr>
                <a:xfrm>
                  <a:off x="10025670" y="4816747"/>
                  <a:ext cx="1987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7" name="Ink 146">
                  <a:extLst>
                    <a:ext uri="{FF2B5EF4-FFF2-40B4-BE49-F238E27FC236}">
                      <a16:creationId xmlns:a16="http://schemas.microsoft.com/office/drawing/2014/main" id="{9D95D0B7-970C-4B2F-9203-E5FBAA18B1C6}"/>
                    </a:ext>
                  </a:extLst>
                </p14:cNvPr>
                <p14:cNvContentPartPr/>
                <p14:nvPr/>
              </p14:nvContentPartPr>
              <p14:xfrm>
                <a:off x="10214310" y="4836907"/>
                <a:ext cx="15840" cy="147960"/>
              </p14:xfrm>
            </p:contentPart>
          </mc:Choice>
          <mc:Fallback>
            <p:pic>
              <p:nvPicPr>
                <p:cNvPr id="147" name="Ink 146">
                  <a:extLst>
                    <a:ext uri="{FF2B5EF4-FFF2-40B4-BE49-F238E27FC236}">
                      <a16:creationId xmlns:a16="http://schemas.microsoft.com/office/drawing/2014/main" id="{9D95D0B7-970C-4B2F-9203-E5FBAA18B1C6}"/>
                    </a:ext>
                  </a:extLst>
                </p:cNvPr>
                <p:cNvPicPr/>
                <p:nvPr/>
              </p:nvPicPr>
              <p:blipFill>
                <a:blip r:embed="rId249"/>
                <a:stretch>
                  <a:fillRect/>
                </a:stretch>
              </p:blipFill>
              <p:spPr>
                <a:xfrm>
                  <a:off x="10205670" y="4827907"/>
                  <a:ext cx="334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8" name="Ink 147">
                  <a:extLst>
                    <a:ext uri="{FF2B5EF4-FFF2-40B4-BE49-F238E27FC236}">
                      <a16:creationId xmlns:a16="http://schemas.microsoft.com/office/drawing/2014/main" id="{7EFB77AA-2B0D-4096-8D98-FB0396101C1D}"/>
                    </a:ext>
                  </a:extLst>
                </p14:cNvPr>
                <p14:cNvContentPartPr/>
                <p14:nvPr/>
              </p14:nvContentPartPr>
              <p14:xfrm>
                <a:off x="10194150" y="4808467"/>
                <a:ext cx="163080" cy="135000"/>
              </p14:xfrm>
            </p:contentPart>
          </mc:Choice>
          <mc:Fallback>
            <p:pic>
              <p:nvPicPr>
                <p:cNvPr id="148" name="Ink 147">
                  <a:extLst>
                    <a:ext uri="{FF2B5EF4-FFF2-40B4-BE49-F238E27FC236}">
                      <a16:creationId xmlns:a16="http://schemas.microsoft.com/office/drawing/2014/main" id="{7EFB77AA-2B0D-4096-8D98-FB0396101C1D}"/>
                    </a:ext>
                  </a:extLst>
                </p:cNvPr>
                <p:cNvPicPr/>
                <p:nvPr/>
              </p:nvPicPr>
              <p:blipFill>
                <a:blip r:embed="rId251"/>
                <a:stretch>
                  <a:fillRect/>
                </a:stretch>
              </p:blipFill>
              <p:spPr>
                <a:xfrm>
                  <a:off x="10185510" y="4799827"/>
                  <a:ext cx="180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9" name="Ink 148">
                  <a:extLst>
                    <a:ext uri="{FF2B5EF4-FFF2-40B4-BE49-F238E27FC236}">
                      <a16:creationId xmlns:a16="http://schemas.microsoft.com/office/drawing/2014/main" id="{0EAA506A-4BB9-4A58-A474-5551B9F2B1AE}"/>
                    </a:ext>
                  </a:extLst>
                </p14:cNvPr>
                <p14:cNvContentPartPr/>
                <p14:nvPr/>
              </p14:nvContentPartPr>
              <p14:xfrm>
                <a:off x="10449390" y="4804507"/>
                <a:ext cx="183600" cy="149760"/>
              </p14:xfrm>
            </p:contentPart>
          </mc:Choice>
          <mc:Fallback>
            <p:pic>
              <p:nvPicPr>
                <p:cNvPr id="149" name="Ink 148">
                  <a:extLst>
                    <a:ext uri="{FF2B5EF4-FFF2-40B4-BE49-F238E27FC236}">
                      <a16:creationId xmlns:a16="http://schemas.microsoft.com/office/drawing/2014/main" id="{0EAA506A-4BB9-4A58-A474-5551B9F2B1AE}"/>
                    </a:ext>
                  </a:extLst>
                </p:cNvPr>
                <p:cNvPicPr/>
                <p:nvPr/>
              </p:nvPicPr>
              <p:blipFill>
                <a:blip r:embed="rId253"/>
                <a:stretch>
                  <a:fillRect/>
                </a:stretch>
              </p:blipFill>
              <p:spPr>
                <a:xfrm>
                  <a:off x="10440390" y="4795867"/>
                  <a:ext cx="201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0" name="Ink 149">
                  <a:extLst>
                    <a:ext uri="{FF2B5EF4-FFF2-40B4-BE49-F238E27FC236}">
                      <a16:creationId xmlns:a16="http://schemas.microsoft.com/office/drawing/2014/main" id="{B2F7E522-46F2-4125-8CC2-39A753C7016D}"/>
                    </a:ext>
                  </a:extLst>
                </p14:cNvPr>
                <p14:cNvContentPartPr/>
                <p14:nvPr/>
              </p14:nvContentPartPr>
              <p14:xfrm>
                <a:off x="10669350" y="4785067"/>
                <a:ext cx="216720" cy="288360"/>
              </p14:xfrm>
            </p:contentPart>
          </mc:Choice>
          <mc:Fallback>
            <p:pic>
              <p:nvPicPr>
                <p:cNvPr id="150" name="Ink 149">
                  <a:extLst>
                    <a:ext uri="{FF2B5EF4-FFF2-40B4-BE49-F238E27FC236}">
                      <a16:creationId xmlns:a16="http://schemas.microsoft.com/office/drawing/2014/main" id="{B2F7E522-46F2-4125-8CC2-39A753C7016D}"/>
                    </a:ext>
                  </a:extLst>
                </p:cNvPr>
                <p:cNvPicPr/>
                <p:nvPr/>
              </p:nvPicPr>
              <p:blipFill>
                <a:blip r:embed="rId255"/>
                <a:stretch>
                  <a:fillRect/>
                </a:stretch>
              </p:blipFill>
              <p:spPr>
                <a:xfrm>
                  <a:off x="10660350" y="4776067"/>
                  <a:ext cx="2343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1" name="Ink 150">
                  <a:extLst>
                    <a:ext uri="{FF2B5EF4-FFF2-40B4-BE49-F238E27FC236}">
                      <a16:creationId xmlns:a16="http://schemas.microsoft.com/office/drawing/2014/main" id="{20E70ABF-29EB-4A17-B8D1-AE7B93670D4A}"/>
                    </a:ext>
                  </a:extLst>
                </p14:cNvPr>
                <p14:cNvContentPartPr/>
                <p14:nvPr/>
              </p14:nvContentPartPr>
              <p14:xfrm>
                <a:off x="10253190" y="5109067"/>
                <a:ext cx="22680" cy="138600"/>
              </p14:xfrm>
            </p:contentPart>
          </mc:Choice>
          <mc:Fallback>
            <p:pic>
              <p:nvPicPr>
                <p:cNvPr id="151" name="Ink 150">
                  <a:extLst>
                    <a:ext uri="{FF2B5EF4-FFF2-40B4-BE49-F238E27FC236}">
                      <a16:creationId xmlns:a16="http://schemas.microsoft.com/office/drawing/2014/main" id="{20E70ABF-29EB-4A17-B8D1-AE7B93670D4A}"/>
                    </a:ext>
                  </a:extLst>
                </p:cNvPr>
                <p:cNvPicPr/>
                <p:nvPr/>
              </p:nvPicPr>
              <p:blipFill>
                <a:blip r:embed="rId257"/>
                <a:stretch>
                  <a:fillRect/>
                </a:stretch>
              </p:blipFill>
              <p:spPr>
                <a:xfrm>
                  <a:off x="10244190" y="5100427"/>
                  <a:ext cx="403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6" name="Ink 155">
                  <a:extLst>
                    <a:ext uri="{FF2B5EF4-FFF2-40B4-BE49-F238E27FC236}">
                      <a16:creationId xmlns:a16="http://schemas.microsoft.com/office/drawing/2014/main" id="{D538CC6D-5E91-43C1-A503-457EBEFA8F9C}"/>
                    </a:ext>
                  </a:extLst>
                </p14:cNvPr>
                <p14:cNvContentPartPr/>
                <p14:nvPr/>
              </p14:nvContentPartPr>
              <p14:xfrm>
                <a:off x="10042590" y="5305627"/>
                <a:ext cx="201240" cy="167040"/>
              </p14:xfrm>
            </p:contentPart>
          </mc:Choice>
          <mc:Fallback>
            <p:pic>
              <p:nvPicPr>
                <p:cNvPr id="156" name="Ink 155">
                  <a:extLst>
                    <a:ext uri="{FF2B5EF4-FFF2-40B4-BE49-F238E27FC236}">
                      <a16:creationId xmlns:a16="http://schemas.microsoft.com/office/drawing/2014/main" id="{D538CC6D-5E91-43C1-A503-457EBEFA8F9C}"/>
                    </a:ext>
                  </a:extLst>
                </p:cNvPr>
                <p:cNvPicPr/>
                <p:nvPr/>
              </p:nvPicPr>
              <p:blipFill>
                <a:blip r:embed="rId259"/>
                <a:stretch>
                  <a:fillRect/>
                </a:stretch>
              </p:blipFill>
              <p:spPr>
                <a:xfrm>
                  <a:off x="10033950" y="5296987"/>
                  <a:ext cx="2188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7" name="Ink 156">
                  <a:extLst>
                    <a:ext uri="{FF2B5EF4-FFF2-40B4-BE49-F238E27FC236}">
                      <a16:creationId xmlns:a16="http://schemas.microsoft.com/office/drawing/2014/main" id="{0B9B1E4F-4832-4910-81D5-D016A1E7661F}"/>
                    </a:ext>
                  </a:extLst>
                </p14:cNvPr>
                <p14:cNvContentPartPr/>
                <p14:nvPr/>
              </p14:nvContentPartPr>
              <p14:xfrm>
                <a:off x="10274790" y="5280427"/>
                <a:ext cx="19080" cy="170640"/>
              </p14:xfrm>
            </p:contentPart>
          </mc:Choice>
          <mc:Fallback>
            <p:pic>
              <p:nvPicPr>
                <p:cNvPr id="157" name="Ink 156">
                  <a:extLst>
                    <a:ext uri="{FF2B5EF4-FFF2-40B4-BE49-F238E27FC236}">
                      <a16:creationId xmlns:a16="http://schemas.microsoft.com/office/drawing/2014/main" id="{0B9B1E4F-4832-4910-81D5-D016A1E7661F}"/>
                    </a:ext>
                  </a:extLst>
                </p:cNvPr>
                <p:cNvPicPr/>
                <p:nvPr/>
              </p:nvPicPr>
              <p:blipFill>
                <a:blip r:embed="rId261"/>
                <a:stretch>
                  <a:fillRect/>
                </a:stretch>
              </p:blipFill>
              <p:spPr>
                <a:xfrm>
                  <a:off x="10265790" y="5271427"/>
                  <a:ext cx="367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8" name="Ink 157">
                  <a:extLst>
                    <a:ext uri="{FF2B5EF4-FFF2-40B4-BE49-F238E27FC236}">
                      <a16:creationId xmlns:a16="http://schemas.microsoft.com/office/drawing/2014/main" id="{4E3044E0-566D-47C3-84E6-E1CAA4D47ADD}"/>
                    </a:ext>
                  </a:extLst>
                </p14:cNvPr>
                <p14:cNvContentPartPr/>
                <p14:nvPr/>
              </p14:nvContentPartPr>
              <p14:xfrm>
                <a:off x="10267950" y="5273587"/>
                <a:ext cx="171000" cy="159120"/>
              </p14:xfrm>
            </p:contentPart>
          </mc:Choice>
          <mc:Fallback>
            <p:pic>
              <p:nvPicPr>
                <p:cNvPr id="158" name="Ink 157">
                  <a:extLst>
                    <a:ext uri="{FF2B5EF4-FFF2-40B4-BE49-F238E27FC236}">
                      <a16:creationId xmlns:a16="http://schemas.microsoft.com/office/drawing/2014/main" id="{4E3044E0-566D-47C3-84E6-E1CAA4D47ADD}"/>
                    </a:ext>
                  </a:extLst>
                </p:cNvPr>
                <p:cNvPicPr/>
                <p:nvPr/>
              </p:nvPicPr>
              <p:blipFill>
                <a:blip r:embed="rId263"/>
                <a:stretch>
                  <a:fillRect/>
                </a:stretch>
              </p:blipFill>
              <p:spPr>
                <a:xfrm>
                  <a:off x="10259310" y="5264947"/>
                  <a:ext cx="1886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9" name="Ink 158">
                  <a:extLst>
                    <a:ext uri="{FF2B5EF4-FFF2-40B4-BE49-F238E27FC236}">
                      <a16:creationId xmlns:a16="http://schemas.microsoft.com/office/drawing/2014/main" id="{81659499-6AFB-4A71-A0AA-60839491E444}"/>
                    </a:ext>
                  </a:extLst>
                </p14:cNvPr>
                <p14:cNvContentPartPr/>
                <p14:nvPr/>
              </p14:nvContentPartPr>
              <p14:xfrm>
                <a:off x="10510590" y="5268907"/>
                <a:ext cx="387360" cy="190440"/>
              </p14:xfrm>
            </p:contentPart>
          </mc:Choice>
          <mc:Fallback>
            <p:pic>
              <p:nvPicPr>
                <p:cNvPr id="159" name="Ink 158">
                  <a:extLst>
                    <a:ext uri="{FF2B5EF4-FFF2-40B4-BE49-F238E27FC236}">
                      <a16:creationId xmlns:a16="http://schemas.microsoft.com/office/drawing/2014/main" id="{81659499-6AFB-4A71-A0AA-60839491E444}"/>
                    </a:ext>
                  </a:extLst>
                </p:cNvPr>
                <p:cNvPicPr/>
                <p:nvPr/>
              </p:nvPicPr>
              <p:blipFill>
                <a:blip r:embed="rId265"/>
                <a:stretch>
                  <a:fillRect/>
                </a:stretch>
              </p:blipFill>
              <p:spPr>
                <a:xfrm>
                  <a:off x="10501590" y="5260267"/>
                  <a:ext cx="4050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0" name="Ink 159">
                  <a:extLst>
                    <a:ext uri="{FF2B5EF4-FFF2-40B4-BE49-F238E27FC236}">
                      <a16:creationId xmlns:a16="http://schemas.microsoft.com/office/drawing/2014/main" id="{24522890-4728-4F16-A704-E0F6889BF515}"/>
                    </a:ext>
                  </a:extLst>
                </p14:cNvPr>
                <p14:cNvContentPartPr/>
                <p14:nvPr/>
              </p14:nvContentPartPr>
              <p14:xfrm>
                <a:off x="10988310" y="5178907"/>
                <a:ext cx="179280" cy="243360"/>
              </p14:xfrm>
            </p:contentPart>
          </mc:Choice>
          <mc:Fallback>
            <p:pic>
              <p:nvPicPr>
                <p:cNvPr id="160" name="Ink 159">
                  <a:extLst>
                    <a:ext uri="{FF2B5EF4-FFF2-40B4-BE49-F238E27FC236}">
                      <a16:creationId xmlns:a16="http://schemas.microsoft.com/office/drawing/2014/main" id="{24522890-4728-4F16-A704-E0F6889BF515}"/>
                    </a:ext>
                  </a:extLst>
                </p:cNvPr>
                <p:cNvPicPr/>
                <p:nvPr/>
              </p:nvPicPr>
              <p:blipFill>
                <a:blip r:embed="rId267"/>
                <a:stretch>
                  <a:fillRect/>
                </a:stretch>
              </p:blipFill>
              <p:spPr>
                <a:xfrm>
                  <a:off x="10979670" y="5169907"/>
                  <a:ext cx="1969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1" name="Ink 160">
                  <a:extLst>
                    <a:ext uri="{FF2B5EF4-FFF2-40B4-BE49-F238E27FC236}">
                      <a16:creationId xmlns:a16="http://schemas.microsoft.com/office/drawing/2014/main" id="{5B4C410D-7DA4-4557-9B1C-7B162A6AD51E}"/>
                    </a:ext>
                  </a:extLst>
                </p14:cNvPr>
                <p14:cNvContentPartPr/>
                <p14:nvPr/>
              </p14:nvContentPartPr>
              <p14:xfrm>
                <a:off x="11181630" y="5271787"/>
                <a:ext cx="360" cy="360"/>
              </p14:xfrm>
            </p:contentPart>
          </mc:Choice>
          <mc:Fallback>
            <p:pic>
              <p:nvPicPr>
                <p:cNvPr id="161" name="Ink 160">
                  <a:extLst>
                    <a:ext uri="{FF2B5EF4-FFF2-40B4-BE49-F238E27FC236}">
                      <a16:creationId xmlns:a16="http://schemas.microsoft.com/office/drawing/2014/main" id="{5B4C410D-7DA4-4557-9B1C-7B162A6AD51E}"/>
                    </a:ext>
                  </a:extLst>
                </p:cNvPr>
                <p:cNvPicPr/>
                <p:nvPr/>
              </p:nvPicPr>
              <p:blipFill>
                <a:blip r:embed="rId101"/>
                <a:stretch>
                  <a:fillRect/>
                </a:stretch>
              </p:blipFill>
              <p:spPr>
                <a:xfrm>
                  <a:off x="11172630" y="5262787"/>
                  <a:ext cx="1800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9">
            <p14:nvContentPartPr>
              <p14:cNvPr id="162" name="Ink 161">
                <a:extLst>
                  <a:ext uri="{FF2B5EF4-FFF2-40B4-BE49-F238E27FC236}">
                    <a16:creationId xmlns:a16="http://schemas.microsoft.com/office/drawing/2014/main" id="{AC9A1375-241B-4010-B423-153F545C4A76}"/>
                  </a:ext>
                </a:extLst>
              </p14:cNvPr>
              <p14:cNvContentPartPr/>
              <p14:nvPr/>
            </p14:nvContentPartPr>
            <p14:xfrm>
              <a:off x="9399270" y="5781907"/>
              <a:ext cx="274680" cy="217080"/>
            </p14:xfrm>
          </p:contentPart>
        </mc:Choice>
        <mc:Fallback>
          <p:pic>
            <p:nvPicPr>
              <p:cNvPr id="162" name="Ink 161">
                <a:extLst>
                  <a:ext uri="{FF2B5EF4-FFF2-40B4-BE49-F238E27FC236}">
                    <a16:creationId xmlns:a16="http://schemas.microsoft.com/office/drawing/2014/main" id="{AC9A1375-241B-4010-B423-153F545C4A76}"/>
                  </a:ext>
                </a:extLst>
              </p:cNvPr>
              <p:cNvPicPr/>
              <p:nvPr/>
            </p:nvPicPr>
            <p:blipFill>
              <a:blip r:embed="rId270"/>
              <a:stretch>
                <a:fillRect/>
              </a:stretch>
            </p:blipFill>
            <p:spPr>
              <a:xfrm>
                <a:off x="9390630" y="5772907"/>
                <a:ext cx="292320" cy="234720"/>
              </a:xfrm>
              <a:prstGeom prst="rect">
                <a:avLst/>
              </a:prstGeom>
            </p:spPr>
          </p:pic>
        </mc:Fallback>
      </mc:AlternateContent>
      <p:grpSp>
        <p:nvGrpSpPr>
          <p:cNvPr id="168" name="Group 167">
            <a:extLst>
              <a:ext uri="{FF2B5EF4-FFF2-40B4-BE49-F238E27FC236}">
                <a16:creationId xmlns:a16="http://schemas.microsoft.com/office/drawing/2014/main" id="{E7F822FF-25C8-4A14-9520-485C22D5712F}"/>
              </a:ext>
            </a:extLst>
          </p:cNvPr>
          <p:cNvGrpSpPr/>
          <p:nvPr/>
        </p:nvGrpSpPr>
        <p:grpSpPr>
          <a:xfrm>
            <a:off x="9906510" y="5749147"/>
            <a:ext cx="755280" cy="248400"/>
            <a:chOff x="9906510" y="5749147"/>
            <a:chExt cx="755280" cy="248400"/>
          </a:xfrm>
        </p:grpSpPr>
        <mc:AlternateContent xmlns:mc="http://schemas.openxmlformats.org/markup-compatibility/2006">
          <mc:Choice xmlns:p14="http://schemas.microsoft.com/office/powerpoint/2010/main" Requires="p14">
            <p:contentPart p14:bwMode="auto" r:id="rId271">
              <p14:nvContentPartPr>
                <p14:cNvPr id="163" name="Ink 162">
                  <a:extLst>
                    <a:ext uri="{FF2B5EF4-FFF2-40B4-BE49-F238E27FC236}">
                      <a16:creationId xmlns:a16="http://schemas.microsoft.com/office/drawing/2014/main" id="{312503CA-8E3F-4D10-8C4B-249E5399E09C}"/>
                    </a:ext>
                  </a:extLst>
                </p14:cNvPr>
                <p14:cNvContentPartPr/>
                <p14:nvPr/>
              </p14:nvContentPartPr>
              <p14:xfrm>
                <a:off x="9939270" y="5869387"/>
                <a:ext cx="64440" cy="128160"/>
              </p14:xfrm>
            </p:contentPart>
          </mc:Choice>
          <mc:Fallback>
            <p:pic>
              <p:nvPicPr>
                <p:cNvPr id="163" name="Ink 162">
                  <a:extLst>
                    <a:ext uri="{FF2B5EF4-FFF2-40B4-BE49-F238E27FC236}">
                      <a16:creationId xmlns:a16="http://schemas.microsoft.com/office/drawing/2014/main" id="{312503CA-8E3F-4D10-8C4B-249E5399E09C}"/>
                    </a:ext>
                  </a:extLst>
                </p:cNvPr>
                <p:cNvPicPr/>
                <p:nvPr/>
              </p:nvPicPr>
              <p:blipFill>
                <a:blip r:embed="rId272"/>
                <a:stretch>
                  <a:fillRect/>
                </a:stretch>
              </p:blipFill>
              <p:spPr>
                <a:xfrm>
                  <a:off x="9930270" y="5860747"/>
                  <a:ext cx="82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4" name="Ink 163">
                  <a:extLst>
                    <a:ext uri="{FF2B5EF4-FFF2-40B4-BE49-F238E27FC236}">
                      <a16:creationId xmlns:a16="http://schemas.microsoft.com/office/drawing/2014/main" id="{DFFAC33C-69B1-4A18-A38D-E1C3AFFE588B}"/>
                    </a:ext>
                  </a:extLst>
                </p14:cNvPr>
                <p14:cNvContentPartPr/>
                <p14:nvPr/>
              </p14:nvContentPartPr>
              <p14:xfrm>
                <a:off x="9906510" y="5749147"/>
                <a:ext cx="230400" cy="171720"/>
              </p14:xfrm>
            </p:contentPart>
          </mc:Choice>
          <mc:Fallback>
            <p:pic>
              <p:nvPicPr>
                <p:cNvPr id="164" name="Ink 163">
                  <a:extLst>
                    <a:ext uri="{FF2B5EF4-FFF2-40B4-BE49-F238E27FC236}">
                      <a16:creationId xmlns:a16="http://schemas.microsoft.com/office/drawing/2014/main" id="{DFFAC33C-69B1-4A18-A38D-E1C3AFFE588B}"/>
                    </a:ext>
                  </a:extLst>
                </p:cNvPr>
                <p:cNvPicPr/>
                <p:nvPr/>
              </p:nvPicPr>
              <p:blipFill>
                <a:blip r:embed="rId274"/>
                <a:stretch>
                  <a:fillRect/>
                </a:stretch>
              </p:blipFill>
              <p:spPr>
                <a:xfrm>
                  <a:off x="9897510" y="5740147"/>
                  <a:ext cx="2480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5" name="Ink 164">
                  <a:extLst>
                    <a:ext uri="{FF2B5EF4-FFF2-40B4-BE49-F238E27FC236}">
                      <a16:creationId xmlns:a16="http://schemas.microsoft.com/office/drawing/2014/main" id="{F8B626D6-483E-4CE7-8130-3728CECCAD8D}"/>
                    </a:ext>
                  </a:extLst>
                </p14:cNvPr>
                <p14:cNvContentPartPr/>
                <p14:nvPr/>
              </p14:nvContentPartPr>
              <p14:xfrm>
                <a:off x="10159590" y="5811427"/>
                <a:ext cx="227520" cy="182160"/>
              </p14:xfrm>
            </p:contentPart>
          </mc:Choice>
          <mc:Fallback>
            <p:pic>
              <p:nvPicPr>
                <p:cNvPr id="165" name="Ink 164">
                  <a:extLst>
                    <a:ext uri="{FF2B5EF4-FFF2-40B4-BE49-F238E27FC236}">
                      <a16:creationId xmlns:a16="http://schemas.microsoft.com/office/drawing/2014/main" id="{F8B626D6-483E-4CE7-8130-3728CECCAD8D}"/>
                    </a:ext>
                  </a:extLst>
                </p:cNvPr>
                <p:cNvPicPr/>
                <p:nvPr/>
              </p:nvPicPr>
              <p:blipFill>
                <a:blip r:embed="rId276"/>
                <a:stretch>
                  <a:fillRect/>
                </a:stretch>
              </p:blipFill>
              <p:spPr>
                <a:xfrm>
                  <a:off x="10150590" y="5802427"/>
                  <a:ext cx="2451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6" name="Ink 165">
                  <a:extLst>
                    <a:ext uri="{FF2B5EF4-FFF2-40B4-BE49-F238E27FC236}">
                      <a16:creationId xmlns:a16="http://schemas.microsoft.com/office/drawing/2014/main" id="{2A8A5060-FEB0-4E23-B7EA-33003C353AF9}"/>
                    </a:ext>
                  </a:extLst>
                </p14:cNvPr>
                <p14:cNvContentPartPr/>
                <p14:nvPr/>
              </p14:nvContentPartPr>
              <p14:xfrm>
                <a:off x="10427070" y="5798467"/>
                <a:ext cx="234720" cy="184320"/>
              </p14:xfrm>
            </p:contentPart>
          </mc:Choice>
          <mc:Fallback>
            <p:pic>
              <p:nvPicPr>
                <p:cNvPr id="166" name="Ink 165">
                  <a:extLst>
                    <a:ext uri="{FF2B5EF4-FFF2-40B4-BE49-F238E27FC236}">
                      <a16:creationId xmlns:a16="http://schemas.microsoft.com/office/drawing/2014/main" id="{2A8A5060-FEB0-4E23-B7EA-33003C353AF9}"/>
                    </a:ext>
                  </a:extLst>
                </p:cNvPr>
                <p:cNvPicPr/>
                <p:nvPr/>
              </p:nvPicPr>
              <p:blipFill>
                <a:blip r:embed="rId278"/>
                <a:stretch>
                  <a:fillRect/>
                </a:stretch>
              </p:blipFill>
              <p:spPr>
                <a:xfrm>
                  <a:off x="10418070" y="5789467"/>
                  <a:ext cx="252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7" name="Ink 166">
                  <a:extLst>
                    <a:ext uri="{FF2B5EF4-FFF2-40B4-BE49-F238E27FC236}">
                      <a16:creationId xmlns:a16="http://schemas.microsoft.com/office/drawing/2014/main" id="{CEC1F4E2-316D-4F3B-BEEC-4CA93B806470}"/>
                    </a:ext>
                  </a:extLst>
                </p14:cNvPr>
                <p14:cNvContentPartPr/>
                <p14:nvPr/>
              </p14:nvContentPartPr>
              <p14:xfrm>
                <a:off x="10436430" y="5911147"/>
                <a:ext cx="213480" cy="2520"/>
              </p14:xfrm>
            </p:contentPart>
          </mc:Choice>
          <mc:Fallback>
            <p:pic>
              <p:nvPicPr>
                <p:cNvPr id="167" name="Ink 166">
                  <a:extLst>
                    <a:ext uri="{FF2B5EF4-FFF2-40B4-BE49-F238E27FC236}">
                      <a16:creationId xmlns:a16="http://schemas.microsoft.com/office/drawing/2014/main" id="{CEC1F4E2-316D-4F3B-BEEC-4CA93B806470}"/>
                    </a:ext>
                  </a:extLst>
                </p:cNvPr>
                <p:cNvPicPr/>
                <p:nvPr/>
              </p:nvPicPr>
              <p:blipFill>
                <a:blip r:embed="rId280"/>
                <a:stretch>
                  <a:fillRect/>
                </a:stretch>
              </p:blipFill>
              <p:spPr>
                <a:xfrm>
                  <a:off x="10427790" y="5902507"/>
                  <a:ext cx="231120" cy="20160"/>
                </a:xfrm>
                <a:prstGeom prst="rect">
                  <a:avLst/>
                </a:prstGeom>
              </p:spPr>
            </p:pic>
          </mc:Fallback>
        </mc:AlternateContent>
      </p:grpSp>
      <p:grpSp>
        <p:nvGrpSpPr>
          <p:cNvPr id="172" name="Group 171">
            <a:extLst>
              <a:ext uri="{FF2B5EF4-FFF2-40B4-BE49-F238E27FC236}">
                <a16:creationId xmlns:a16="http://schemas.microsoft.com/office/drawing/2014/main" id="{DA34BD7C-879E-456C-982B-0799AFE7227C}"/>
              </a:ext>
            </a:extLst>
          </p:cNvPr>
          <p:cNvGrpSpPr/>
          <p:nvPr/>
        </p:nvGrpSpPr>
        <p:grpSpPr>
          <a:xfrm>
            <a:off x="3067230" y="3274507"/>
            <a:ext cx="302400" cy="303120"/>
            <a:chOff x="3067230" y="3274507"/>
            <a:chExt cx="302400" cy="303120"/>
          </a:xfrm>
        </p:grpSpPr>
        <mc:AlternateContent xmlns:mc="http://schemas.openxmlformats.org/markup-compatibility/2006">
          <mc:Choice xmlns:p14="http://schemas.microsoft.com/office/powerpoint/2010/main" Requires="p14">
            <p:contentPart p14:bwMode="auto" r:id="rId281">
              <p14:nvContentPartPr>
                <p14:cNvPr id="170" name="Ink 169">
                  <a:extLst>
                    <a:ext uri="{FF2B5EF4-FFF2-40B4-BE49-F238E27FC236}">
                      <a16:creationId xmlns:a16="http://schemas.microsoft.com/office/drawing/2014/main" id="{C8B859D7-6161-412F-953D-A8F134972808}"/>
                    </a:ext>
                  </a:extLst>
                </p14:cNvPr>
                <p14:cNvContentPartPr/>
                <p14:nvPr/>
              </p14:nvContentPartPr>
              <p14:xfrm>
                <a:off x="3124830" y="3283507"/>
                <a:ext cx="244800" cy="294120"/>
              </p14:xfrm>
            </p:contentPart>
          </mc:Choice>
          <mc:Fallback>
            <p:pic>
              <p:nvPicPr>
                <p:cNvPr id="170" name="Ink 169">
                  <a:extLst>
                    <a:ext uri="{FF2B5EF4-FFF2-40B4-BE49-F238E27FC236}">
                      <a16:creationId xmlns:a16="http://schemas.microsoft.com/office/drawing/2014/main" id="{C8B859D7-6161-412F-953D-A8F134972808}"/>
                    </a:ext>
                  </a:extLst>
                </p:cNvPr>
                <p:cNvPicPr/>
                <p:nvPr/>
              </p:nvPicPr>
              <p:blipFill>
                <a:blip r:embed="rId282"/>
                <a:stretch>
                  <a:fillRect/>
                </a:stretch>
              </p:blipFill>
              <p:spPr>
                <a:xfrm>
                  <a:off x="3116190" y="3274507"/>
                  <a:ext cx="26244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1" name="Ink 170">
                  <a:extLst>
                    <a:ext uri="{FF2B5EF4-FFF2-40B4-BE49-F238E27FC236}">
                      <a16:creationId xmlns:a16="http://schemas.microsoft.com/office/drawing/2014/main" id="{0B6A720F-8353-46E0-B9E4-60431E5B3932}"/>
                    </a:ext>
                  </a:extLst>
                </p14:cNvPr>
                <p14:cNvContentPartPr/>
                <p14:nvPr/>
              </p14:nvContentPartPr>
              <p14:xfrm>
                <a:off x="3067230" y="3274507"/>
                <a:ext cx="264960" cy="273600"/>
              </p14:xfrm>
            </p:contentPart>
          </mc:Choice>
          <mc:Fallback>
            <p:pic>
              <p:nvPicPr>
                <p:cNvPr id="171" name="Ink 170">
                  <a:extLst>
                    <a:ext uri="{FF2B5EF4-FFF2-40B4-BE49-F238E27FC236}">
                      <a16:creationId xmlns:a16="http://schemas.microsoft.com/office/drawing/2014/main" id="{0B6A720F-8353-46E0-B9E4-60431E5B3932}"/>
                    </a:ext>
                  </a:extLst>
                </p:cNvPr>
                <p:cNvPicPr/>
                <p:nvPr/>
              </p:nvPicPr>
              <p:blipFill>
                <a:blip r:embed="rId284"/>
                <a:stretch>
                  <a:fillRect/>
                </a:stretch>
              </p:blipFill>
              <p:spPr>
                <a:xfrm>
                  <a:off x="3058590" y="3265507"/>
                  <a:ext cx="282600" cy="29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5">
            <p14:nvContentPartPr>
              <p14:cNvPr id="173" name="Ink 172">
                <a:extLst>
                  <a:ext uri="{FF2B5EF4-FFF2-40B4-BE49-F238E27FC236}">
                    <a16:creationId xmlns:a16="http://schemas.microsoft.com/office/drawing/2014/main" id="{2EE45125-2678-4F41-88A8-12AA555C0A14}"/>
                  </a:ext>
                </a:extLst>
              </p14:cNvPr>
              <p14:cNvContentPartPr/>
              <p14:nvPr/>
            </p14:nvContentPartPr>
            <p14:xfrm>
              <a:off x="5457990" y="3278827"/>
              <a:ext cx="294120" cy="257040"/>
            </p14:xfrm>
          </p:contentPart>
        </mc:Choice>
        <mc:Fallback>
          <p:pic>
            <p:nvPicPr>
              <p:cNvPr id="173" name="Ink 172">
                <a:extLst>
                  <a:ext uri="{FF2B5EF4-FFF2-40B4-BE49-F238E27FC236}">
                    <a16:creationId xmlns:a16="http://schemas.microsoft.com/office/drawing/2014/main" id="{2EE45125-2678-4F41-88A8-12AA555C0A14}"/>
                  </a:ext>
                </a:extLst>
              </p:cNvPr>
              <p:cNvPicPr/>
              <p:nvPr/>
            </p:nvPicPr>
            <p:blipFill>
              <a:blip r:embed="rId286"/>
              <a:stretch>
                <a:fillRect/>
              </a:stretch>
            </p:blipFill>
            <p:spPr>
              <a:xfrm>
                <a:off x="5448990" y="3270187"/>
                <a:ext cx="31176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4" name="Ink 173">
                <a:extLst>
                  <a:ext uri="{FF2B5EF4-FFF2-40B4-BE49-F238E27FC236}">
                    <a16:creationId xmlns:a16="http://schemas.microsoft.com/office/drawing/2014/main" id="{C65A9878-81BE-43CC-8FE2-40228AB490D9}"/>
                  </a:ext>
                </a:extLst>
              </p14:cNvPr>
              <p14:cNvContentPartPr/>
              <p14:nvPr/>
            </p14:nvContentPartPr>
            <p14:xfrm>
              <a:off x="10007670" y="3849067"/>
              <a:ext cx="215280" cy="238320"/>
            </p14:xfrm>
          </p:contentPart>
        </mc:Choice>
        <mc:Fallback>
          <p:pic>
            <p:nvPicPr>
              <p:cNvPr id="174" name="Ink 173">
                <a:extLst>
                  <a:ext uri="{FF2B5EF4-FFF2-40B4-BE49-F238E27FC236}">
                    <a16:creationId xmlns:a16="http://schemas.microsoft.com/office/drawing/2014/main" id="{C65A9878-81BE-43CC-8FE2-40228AB490D9}"/>
                  </a:ext>
                </a:extLst>
              </p:cNvPr>
              <p:cNvPicPr/>
              <p:nvPr/>
            </p:nvPicPr>
            <p:blipFill>
              <a:blip r:embed="rId288"/>
              <a:stretch>
                <a:fillRect/>
              </a:stretch>
            </p:blipFill>
            <p:spPr>
              <a:xfrm>
                <a:off x="9998670" y="3840067"/>
                <a:ext cx="232920" cy="255960"/>
              </a:xfrm>
              <a:prstGeom prst="rect">
                <a:avLst/>
              </a:prstGeom>
            </p:spPr>
          </p:pic>
        </mc:Fallback>
      </mc:AlternateContent>
      <p:grpSp>
        <p:nvGrpSpPr>
          <p:cNvPr id="208" name="Group 207">
            <a:extLst>
              <a:ext uri="{FF2B5EF4-FFF2-40B4-BE49-F238E27FC236}">
                <a16:creationId xmlns:a16="http://schemas.microsoft.com/office/drawing/2014/main" id="{2A2412EC-ADAA-4964-92ED-D52FAB7C7D0D}"/>
              </a:ext>
            </a:extLst>
          </p:cNvPr>
          <p:cNvGrpSpPr/>
          <p:nvPr/>
        </p:nvGrpSpPr>
        <p:grpSpPr>
          <a:xfrm>
            <a:off x="3897030" y="6069547"/>
            <a:ext cx="4079160" cy="813709"/>
            <a:chOff x="3897030" y="6069547"/>
            <a:chExt cx="4079160" cy="813709"/>
          </a:xfrm>
        </p:grpSpPr>
        <mc:AlternateContent xmlns:mc="http://schemas.openxmlformats.org/markup-compatibility/2006">
          <mc:Choice xmlns:p14="http://schemas.microsoft.com/office/powerpoint/2010/main" Requires="p14">
            <p:contentPart p14:bwMode="auto" r:id="rId289">
              <p14:nvContentPartPr>
                <p14:cNvPr id="175" name="Ink 174">
                  <a:extLst>
                    <a:ext uri="{FF2B5EF4-FFF2-40B4-BE49-F238E27FC236}">
                      <a16:creationId xmlns:a16="http://schemas.microsoft.com/office/drawing/2014/main" id="{01502203-42D8-4315-8751-8FBA93656474}"/>
                    </a:ext>
                  </a:extLst>
                </p14:cNvPr>
                <p14:cNvContentPartPr/>
                <p14:nvPr/>
              </p14:nvContentPartPr>
              <p14:xfrm>
                <a:off x="3910710" y="6185107"/>
                <a:ext cx="28080" cy="171360"/>
              </p14:xfrm>
            </p:contentPart>
          </mc:Choice>
          <mc:Fallback>
            <p:pic>
              <p:nvPicPr>
                <p:cNvPr id="175" name="Ink 174">
                  <a:extLst>
                    <a:ext uri="{FF2B5EF4-FFF2-40B4-BE49-F238E27FC236}">
                      <a16:creationId xmlns:a16="http://schemas.microsoft.com/office/drawing/2014/main" id="{01502203-42D8-4315-8751-8FBA93656474}"/>
                    </a:ext>
                  </a:extLst>
                </p:cNvPr>
                <p:cNvPicPr/>
                <p:nvPr/>
              </p:nvPicPr>
              <p:blipFill>
                <a:blip r:embed="rId290"/>
                <a:stretch>
                  <a:fillRect/>
                </a:stretch>
              </p:blipFill>
              <p:spPr>
                <a:xfrm>
                  <a:off x="3901710" y="6176107"/>
                  <a:ext cx="457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6" name="Ink 175">
                  <a:extLst>
                    <a:ext uri="{FF2B5EF4-FFF2-40B4-BE49-F238E27FC236}">
                      <a16:creationId xmlns:a16="http://schemas.microsoft.com/office/drawing/2014/main" id="{5122E700-E7CE-47A6-829E-63443C8550B7}"/>
                    </a:ext>
                  </a:extLst>
                </p14:cNvPr>
                <p14:cNvContentPartPr/>
                <p14:nvPr/>
              </p14:nvContentPartPr>
              <p14:xfrm>
                <a:off x="3922590" y="6163507"/>
                <a:ext cx="187560" cy="177480"/>
              </p14:xfrm>
            </p:contentPart>
          </mc:Choice>
          <mc:Fallback>
            <p:pic>
              <p:nvPicPr>
                <p:cNvPr id="176" name="Ink 175">
                  <a:extLst>
                    <a:ext uri="{FF2B5EF4-FFF2-40B4-BE49-F238E27FC236}">
                      <a16:creationId xmlns:a16="http://schemas.microsoft.com/office/drawing/2014/main" id="{5122E700-E7CE-47A6-829E-63443C8550B7}"/>
                    </a:ext>
                  </a:extLst>
                </p:cNvPr>
                <p:cNvPicPr/>
                <p:nvPr/>
              </p:nvPicPr>
              <p:blipFill>
                <a:blip r:embed="rId292"/>
                <a:stretch>
                  <a:fillRect/>
                </a:stretch>
              </p:blipFill>
              <p:spPr>
                <a:xfrm>
                  <a:off x="3913590" y="6154507"/>
                  <a:ext cx="2052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7" name="Ink 176">
                  <a:extLst>
                    <a:ext uri="{FF2B5EF4-FFF2-40B4-BE49-F238E27FC236}">
                      <a16:creationId xmlns:a16="http://schemas.microsoft.com/office/drawing/2014/main" id="{824976CF-8849-4AB2-BB7C-0A841720D93E}"/>
                    </a:ext>
                  </a:extLst>
                </p14:cNvPr>
                <p14:cNvContentPartPr/>
                <p14:nvPr/>
              </p14:nvContentPartPr>
              <p14:xfrm>
                <a:off x="4138950" y="6109867"/>
                <a:ext cx="26280" cy="213840"/>
              </p14:xfrm>
            </p:contentPart>
          </mc:Choice>
          <mc:Fallback>
            <p:pic>
              <p:nvPicPr>
                <p:cNvPr id="177" name="Ink 176">
                  <a:extLst>
                    <a:ext uri="{FF2B5EF4-FFF2-40B4-BE49-F238E27FC236}">
                      <a16:creationId xmlns:a16="http://schemas.microsoft.com/office/drawing/2014/main" id="{824976CF-8849-4AB2-BB7C-0A841720D93E}"/>
                    </a:ext>
                  </a:extLst>
                </p:cNvPr>
                <p:cNvPicPr/>
                <p:nvPr/>
              </p:nvPicPr>
              <p:blipFill>
                <a:blip r:embed="rId294"/>
                <a:stretch>
                  <a:fillRect/>
                </a:stretch>
              </p:blipFill>
              <p:spPr>
                <a:xfrm>
                  <a:off x="4129950" y="6100867"/>
                  <a:ext cx="439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8" name="Ink 177">
                  <a:extLst>
                    <a:ext uri="{FF2B5EF4-FFF2-40B4-BE49-F238E27FC236}">
                      <a16:creationId xmlns:a16="http://schemas.microsoft.com/office/drawing/2014/main" id="{23CEF5A0-7877-4873-8E2C-0291C25BCBB4}"/>
                    </a:ext>
                  </a:extLst>
                </p14:cNvPr>
                <p14:cNvContentPartPr/>
                <p14:nvPr/>
              </p14:nvContentPartPr>
              <p14:xfrm>
                <a:off x="4184310" y="6069547"/>
                <a:ext cx="248040" cy="242640"/>
              </p14:xfrm>
            </p:contentPart>
          </mc:Choice>
          <mc:Fallback>
            <p:pic>
              <p:nvPicPr>
                <p:cNvPr id="178" name="Ink 177">
                  <a:extLst>
                    <a:ext uri="{FF2B5EF4-FFF2-40B4-BE49-F238E27FC236}">
                      <a16:creationId xmlns:a16="http://schemas.microsoft.com/office/drawing/2014/main" id="{23CEF5A0-7877-4873-8E2C-0291C25BCBB4}"/>
                    </a:ext>
                  </a:extLst>
                </p:cNvPr>
                <p:cNvPicPr/>
                <p:nvPr/>
              </p:nvPicPr>
              <p:blipFill>
                <a:blip r:embed="rId296"/>
                <a:stretch>
                  <a:fillRect/>
                </a:stretch>
              </p:blipFill>
              <p:spPr>
                <a:xfrm>
                  <a:off x="4175310" y="6060547"/>
                  <a:ext cx="2656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9" name="Ink 178">
                  <a:extLst>
                    <a:ext uri="{FF2B5EF4-FFF2-40B4-BE49-F238E27FC236}">
                      <a16:creationId xmlns:a16="http://schemas.microsoft.com/office/drawing/2014/main" id="{09655829-80B4-4CC0-8EED-7AE548463510}"/>
                    </a:ext>
                  </a:extLst>
                </p14:cNvPr>
                <p14:cNvContentPartPr/>
                <p14:nvPr/>
              </p14:nvContentPartPr>
              <p14:xfrm>
                <a:off x="4460070" y="6092227"/>
                <a:ext cx="271080" cy="227880"/>
              </p14:xfrm>
            </p:contentPart>
          </mc:Choice>
          <mc:Fallback>
            <p:pic>
              <p:nvPicPr>
                <p:cNvPr id="179" name="Ink 178">
                  <a:extLst>
                    <a:ext uri="{FF2B5EF4-FFF2-40B4-BE49-F238E27FC236}">
                      <a16:creationId xmlns:a16="http://schemas.microsoft.com/office/drawing/2014/main" id="{09655829-80B4-4CC0-8EED-7AE548463510}"/>
                    </a:ext>
                  </a:extLst>
                </p:cNvPr>
                <p:cNvPicPr/>
                <p:nvPr/>
              </p:nvPicPr>
              <p:blipFill>
                <a:blip r:embed="rId298"/>
                <a:stretch>
                  <a:fillRect/>
                </a:stretch>
              </p:blipFill>
              <p:spPr>
                <a:xfrm>
                  <a:off x="4451430" y="6083587"/>
                  <a:ext cx="2887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0" name="Ink 179">
                  <a:extLst>
                    <a:ext uri="{FF2B5EF4-FFF2-40B4-BE49-F238E27FC236}">
                      <a16:creationId xmlns:a16="http://schemas.microsoft.com/office/drawing/2014/main" id="{8BBDA356-1C20-416E-8421-DED4ADB13745}"/>
                    </a:ext>
                  </a:extLst>
                </p14:cNvPr>
                <p14:cNvContentPartPr/>
                <p14:nvPr/>
              </p14:nvContentPartPr>
              <p14:xfrm>
                <a:off x="4776510" y="6203827"/>
                <a:ext cx="238320" cy="140760"/>
              </p14:xfrm>
            </p:contentPart>
          </mc:Choice>
          <mc:Fallback>
            <p:pic>
              <p:nvPicPr>
                <p:cNvPr id="180" name="Ink 179">
                  <a:extLst>
                    <a:ext uri="{FF2B5EF4-FFF2-40B4-BE49-F238E27FC236}">
                      <a16:creationId xmlns:a16="http://schemas.microsoft.com/office/drawing/2014/main" id="{8BBDA356-1C20-416E-8421-DED4ADB13745}"/>
                    </a:ext>
                  </a:extLst>
                </p:cNvPr>
                <p:cNvPicPr/>
                <p:nvPr/>
              </p:nvPicPr>
              <p:blipFill>
                <a:blip r:embed="rId300"/>
                <a:stretch>
                  <a:fillRect/>
                </a:stretch>
              </p:blipFill>
              <p:spPr>
                <a:xfrm>
                  <a:off x="4767510" y="6194827"/>
                  <a:ext cx="2559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1" name="Ink 180">
                  <a:extLst>
                    <a:ext uri="{FF2B5EF4-FFF2-40B4-BE49-F238E27FC236}">
                      <a16:creationId xmlns:a16="http://schemas.microsoft.com/office/drawing/2014/main" id="{8C593DCE-6D6F-4EBB-A234-5755D7043BE8}"/>
                    </a:ext>
                  </a:extLst>
                </p14:cNvPr>
                <p14:cNvContentPartPr/>
                <p14:nvPr/>
              </p14:nvContentPartPr>
              <p14:xfrm>
                <a:off x="5168550" y="6142627"/>
                <a:ext cx="30960" cy="199080"/>
              </p14:xfrm>
            </p:contentPart>
          </mc:Choice>
          <mc:Fallback>
            <p:pic>
              <p:nvPicPr>
                <p:cNvPr id="181" name="Ink 180">
                  <a:extLst>
                    <a:ext uri="{FF2B5EF4-FFF2-40B4-BE49-F238E27FC236}">
                      <a16:creationId xmlns:a16="http://schemas.microsoft.com/office/drawing/2014/main" id="{8C593DCE-6D6F-4EBB-A234-5755D7043BE8}"/>
                    </a:ext>
                  </a:extLst>
                </p:cNvPr>
                <p:cNvPicPr/>
                <p:nvPr/>
              </p:nvPicPr>
              <p:blipFill>
                <a:blip r:embed="rId302"/>
                <a:stretch>
                  <a:fillRect/>
                </a:stretch>
              </p:blipFill>
              <p:spPr>
                <a:xfrm>
                  <a:off x="5159550" y="6133987"/>
                  <a:ext cx="486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2" name="Ink 181">
                  <a:extLst>
                    <a:ext uri="{FF2B5EF4-FFF2-40B4-BE49-F238E27FC236}">
                      <a16:creationId xmlns:a16="http://schemas.microsoft.com/office/drawing/2014/main" id="{AC6F8DE2-B877-4B4D-B4DD-8A9DE3EBA609}"/>
                    </a:ext>
                  </a:extLst>
                </p14:cNvPr>
                <p14:cNvContentPartPr/>
                <p14:nvPr/>
              </p14:nvContentPartPr>
              <p14:xfrm>
                <a:off x="5167830" y="6209227"/>
                <a:ext cx="167400" cy="150120"/>
              </p14:xfrm>
            </p:contentPart>
          </mc:Choice>
          <mc:Fallback>
            <p:pic>
              <p:nvPicPr>
                <p:cNvPr id="182" name="Ink 181">
                  <a:extLst>
                    <a:ext uri="{FF2B5EF4-FFF2-40B4-BE49-F238E27FC236}">
                      <a16:creationId xmlns:a16="http://schemas.microsoft.com/office/drawing/2014/main" id="{AC6F8DE2-B877-4B4D-B4DD-8A9DE3EBA609}"/>
                    </a:ext>
                  </a:extLst>
                </p:cNvPr>
                <p:cNvPicPr/>
                <p:nvPr/>
              </p:nvPicPr>
              <p:blipFill>
                <a:blip r:embed="rId304"/>
                <a:stretch>
                  <a:fillRect/>
                </a:stretch>
              </p:blipFill>
              <p:spPr>
                <a:xfrm>
                  <a:off x="5158830" y="6200227"/>
                  <a:ext cx="1850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3" name="Ink 182">
                  <a:extLst>
                    <a:ext uri="{FF2B5EF4-FFF2-40B4-BE49-F238E27FC236}">
                      <a16:creationId xmlns:a16="http://schemas.microsoft.com/office/drawing/2014/main" id="{316E4267-3AD8-439E-9A36-E086D52E157A}"/>
                    </a:ext>
                  </a:extLst>
                </p14:cNvPr>
                <p14:cNvContentPartPr/>
                <p14:nvPr/>
              </p14:nvContentPartPr>
              <p14:xfrm>
                <a:off x="5323710" y="6174307"/>
                <a:ext cx="360" cy="360"/>
              </p14:xfrm>
            </p:contentPart>
          </mc:Choice>
          <mc:Fallback>
            <p:pic>
              <p:nvPicPr>
                <p:cNvPr id="183" name="Ink 182">
                  <a:extLst>
                    <a:ext uri="{FF2B5EF4-FFF2-40B4-BE49-F238E27FC236}">
                      <a16:creationId xmlns:a16="http://schemas.microsoft.com/office/drawing/2014/main" id="{316E4267-3AD8-439E-9A36-E086D52E157A}"/>
                    </a:ext>
                  </a:extLst>
                </p:cNvPr>
                <p:cNvPicPr/>
                <p:nvPr/>
              </p:nvPicPr>
              <p:blipFill>
                <a:blip r:embed="rId306"/>
                <a:stretch>
                  <a:fillRect/>
                </a:stretch>
              </p:blipFill>
              <p:spPr>
                <a:xfrm>
                  <a:off x="5314710" y="61653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4" name="Ink 183">
                  <a:extLst>
                    <a:ext uri="{FF2B5EF4-FFF2-40B4-BE49-F238E27FC236}">
                      <a16:creationId xmlns:a16="http://schemas.microsoft.com/office/drawing/2014/main" id="{190AB24B-7E5F-4FEA-8EC6-BF31E4B62F81}"/>
                    </a:ext>
                  </a:extLst>
                </p14:cNvPr>
                <p14:cNvContentPartPr/>
                <p14:nvPr/>
              </p14:nvContentPartPr>
              <p14:xfrm>
                <a:off x="5385630" y="6209947"/>
                <a:ext cx="120960" cy="144000"/>
              </p14:xfrm>
            </p:contentPart>
          </mc:Choice>
          <mc:Fallback>
            <p:pic>
              <p:nvPicPr>
                <p:cNvPr id="184" name="Ink 183">
                  <a:extLst>
                    <a:ext uri="{FF2B5EF4-FFF2-40B4-BE49-F238E27FC236}">
                      <a16:creationId xmlns:a16="http://schemas.microsoft.com/office/drawing/2014/main" id="{190AB24B-7E5F-4FEA-8EC6-BF31E4B62F81}"/>
                    </a:ext>
                  </a:extLst>
                </p:cNvPr>
                <p:cNvPicPr/>
                <p:nvPr/>
              </p:nvPicPr>
              <p:blipFill>
                <a:blip r:embed="rId308"/>
                <a:stretch>
                  <a:fillRect/>
                </a:stretch>
              </p:blipFill>
              <p:spPr>
                <a:xfrm>
                  <a:off x="5376990" y="6200947"/>
                  <a:ext cx="138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5" name="Ink 184">
                  <a:extLst>
                    <a:ext uri="{FF2B5EF4-FFF2-40B4-BE49-F238E27FC236}">
                      <a16:creationId xmlns:a16="http://schemas.microsoft.com/office/drawing/2014/main" id="{29483441-A475-4BC9-8D77-EB8F341DE6E4}"/>
                    </a:ext>
                  </a:extLst>
                </p14:cNvPr>
                <p14:cNvContentPartPr/>
                <p14:nvPr/>
              </p14:nvContentPartPr>
              <p14:xfrm>
                <a:off x="5657070" y="6131467"/>
                <a:ext cx="122040" cy="226800"/>
              </p14:xfrm>
            </p:contentPart>
          </mc:Choice>
          <mc:Fallback>
            <p:pic>
              <p:nvPicPr>
                <p:cNvPr id="185" name="Ink 184">
                  <a:extLst>
                    <a:ext uri="{FF2B5EF4-FFF2-40B4-BE49-F238E27FC236}">
                      <a16:creationId xmlns:a16="http://schemas.microsoft.com/office/drawing/2014/main" id="{29483441-A475-4BC9-8D77-EB8F341DE6E4}"/>
                    </a:ext>
                  </a:extLst>
                </p:cNvPr>
                <p:cNvPicPr/>
                <p:nvPr/>
              </p:nvPicPr>
              <p:blipFill>
                <a:blip r:embed="rId310"/>
                <a:stretch>
                  <a:fillRect/>
                </a:stretch>
              </p:blipFill>
              <p:spPr>
                <a:xfrm>
                  <a:off x="5648070" y="6122827"/>
                  <a:ext cx="1396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6" name="Ink 185">
                  <a:extLst>
                    <a:ext uri="{FF2B5EF4-FFF2-40B4-BE49-F238E27FC236}">
                      <a16:creationId xmlns:a16="http://schemas.microsoft.com/office/drawing/2014/main" id="{00DC88C2-7EB5-465C-98F3-31723889B525}"/>
                    </a:ext>
                  </a:extLst>
                </p14:cNvPr>
                <p14:cNvContentPartPr/>
                <p14:nvPr/>
              </p14:nvContentPartPr>
              <p14:xfrm>
                <a:off x="5796750" y="6108427"/>
                <a:ext cx="451800" cy="215280"/>
              </p14:xfrm>
            </p:contentPart>
          </mc:Choice>
          <mc:Fallback>
            <p:pic>
              <p:nvPicPr>
                <p:cNvPr id="186" name="Ink 185">
                  <a:extLst>
                    <a:ext uri="{FF2B5EF4-FFF2-40B4-BE49-F238E27FC236}">
                      <a16:creationId xmlns:a16="http://schemas.microsoft.com/office/drawing/2014/main" id="{00DC88C2-7EB5-465C-98F3-31723889B525}"/>
                    </a:ext>
                  </a:extLst>
                </p:cNvPr>
                <p:cNvPicPr/>
                <p:nvPr/>
              </p:nvPicPr>
              <p:blipFill>
                <a:blip r:embed="rId312"/>
                <a:stretch>
                  <a:fillRect/>
                </a:stretch>
              </p:blipFill>
              <p:spPr>
                <a:xfrm>
                  <a:off x="5788110" y="6099787"/>
                  <a:ext cx="4694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7" name="Ink 186">
                  <a:extLst>
                    <a:ext uri="{FF2B5EF4-FFF2-40B4-BE49-F238E27FC236}">
                      <a16:creationId xmlns:a16="http://schemas.microsoft.com/office/drawing/2014/main" id="{6CC33ED8-36F2-4A68-9212-6AE7B7F1B4A7}"/>
                    </a:ext>
                  </a:extLst>
                </p14:cNvPr>
                <p14:cNvContentPartPr/>
                <p14:nvPr/>
              </p14:nvContentPartPr>
              <p14:xfrm>
                <a:off x="6325230" y="6211747"/>
                <a:ext cx="155520" cy="276840"/>
              </p14:xfrm>
            </p:contentPart>
          </mc:Choice>
          <mc:Fallback>
            <p:pic>
              <p:nvPicPr>
                <p:cNvPr id="187" name="Ink 186">
                  <a:extLst>
                    <a:ext uri="{FF2B5EF4-FFF2-40B4-BE49-F238E27FC236}">
                      <a16:creationId xmlns:a16="http://schemas.microsoft.com/office/drawing/2014/main" id="{6CC33ED8-36F2-4A68-9212-6AE7B7F1B4A7}"/>
                    </a:ext>
                  </a:extLst>
                </p:cNvPr>
                <p:cNvPicPr/>
                <p:nvPr/>
              </p:nvPicPr>
              <p:blipFill>
                <a:blip r:embed="rId314"/>
                <a:stretch>
                  <a:fillRect/>
                </a:stretch>
              </p:blipFill>
              <p:spPr>
                <a:xfrm>
                  <a:off x="6316230" y="6203107"/>
                  <a:ext cx="1731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8" name="Ink 187">
                  <a:extLst>
                    <a:ext uri="{FF2B5EF4-FFF2-40B4-BE49-F238E27FC236}">
                      <a16:creationId xmlns:a16="http://schemas.microsoft.com/office/drawing/2014/main" id="{5F840010-D16A-47D3-9257-5E483D236358}"/>
                    </a:ext>
                  </a:extLst>
                </p14:cNvPr>
                <p14:cNvContentPartPr/>
                <p14:nvPr/>
              </p14:nvContentPartPr>
              <p14:xfrm>
                <a:off x="6522510" y="6169627"/>
                <a:ext cx="191160" cy="159840"/>
              </p14:xfrm>
            </p:contentPart>
          </mc:Choice>
          <mc:Fallback>
            <p:pic>
              <p:nvPicPr>
                <p:cNvPr id="188" name="Ink 187">
                  <a:extLst>
                    <a:ext uri="{FF2B5EF4-FFF2-40B4-BE49-F238E27FC236}">
                      <a16:creationId xmlns:a16="http://schemas.microsoft.com/office/drawing/2014/main" id="{5F840010-D16A-47D3-9257-5E483D236358}"/>
                    </a:ext>
                  </a:extLst>
                </p:cNvPr>
                <p:cNvPicPr/>
                <p:nvPr/>
              </p:nvPicPr>
              <p:blipFill>
                <a:blip r:embed="rId316"/>
                <a:stretch>
                  <a:fillRect/>
                </a:stretch>
              </p:blipFill>
              <p:spPr>
                <a:xfrm>
                  <a:off x="6513870" y="6160627"/>
                  <a:ext cx="2088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9" name="Ink 188">
                  <a:extLst>
                    <a:ext uri="{FF2B5EF4-FFF2-40B4-BE49-F238E27FC236}">
                      <a16:creationId xmlns:a16="http://schemas.microsoft.com/office/drawing/2014/main" id="{E043D613-9111-4FDF-A3FD-BDABEB433DE2}"/>
                    </a:ext>
                  </a:extLst>
                </p14:cNvPr>
                <p14:cNvContentPartPr/>
                <p14:nvPr/>
              </p14:nvContentPartPr>
              <p14:xfrm>
                <a:off x="6774510" y="6268627"/>
                <a:ext cx="184680" cy="70200"/>
              </p14:xfrm>
            </p:contentPart>
          </mc:Choice>
          <mc:Fallback>
            <p:pic>
              <p:nvPicPr>
                <p:cNvPr id="189" name="Ink 188">
                  <a:extLst>
                    <a:ext uri="{FF2B5EF4-FFF2-40B4-BE49-F238E27FC236}">
                      <a16:creationId xmlns:a16="http://schemas.microsoft.com/office/drawing/2014/main" id="{E043D613-9111-4FDF-A3FD-BDABEB433DE2}"/>
                    </a:ext>
                  </a:extLst>
                </p:cNvPr>
                <p:cNvPicPr/>
                <p:nvPr/>
              </p:nvPicPr>
              <p:blipFill>
                <a:blip r:embed="rId318"/>
                <a:stretch>
                  <a:fillRect/>
                </a:stretch>
              </p:blipFill>
              <p:spPr>
                <a:xfrm>
                  <a:off x="6765870" y="6259987"/>
                  <a:ext cx="202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0" name="Ink 189">
                  <a:extLst>
                    <a:ext uri="{FF2B5EF4-FFF2-40B4-BE49-F238E27FC236}">
                      <a16:creationId xmlns:a16="http://schemas.microsoft.com/office/drawing/2014/main" id="{8143B316-0628-4F44-A41F-343D02E6FE97}"/>
                    </a:ext>
                  </a:extLst>
                </p14:cNvPr>
                <p14:cNvContentPartPr/>
                <p14:nvPr/>
              </p14:nvContentPartPr>
              <p14:xfrm>
                <a:off x="7026870" y="6212467"/>
                <a:ext cx="172800" cy="136080"/>
              </p14:xfrm>
            </p:contentPart>
          </mc:Choice>
          <mc:Fallback>
            <p:pic>
              <p:nvPicPr>
                <p:cNvPr id="190" name="Ink 189">
                  <a:extLst>
                    <a:ext uri="{FF2B5EF4-FFF2-40B4-BE49-F238E27FC236}">
                      <a16:creationId xmlns:a16="http://schemas.microsoft.com/office/drawing/2014/main" id="{8143B316-0628-4F44-A41F-343D02E6FE97}"/>
                    </a:ext>
                  </a:extLst>
                </p:cNvPr>
                <p:cNvPicPr/>
                <p:nvPr/>
              </p:nvPicPr>
              <p:blipFill>
                <a:blip r:embed="rId320"/>
                <a:stretch>
                  <a:fillRect/>
                </a:stretch>
              </p:blipFill>
              <p:spPr>
                <a:xfrm>
                  <a:off x="7017870" y="6203827"/>
                  <a:ext cx="190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1" name="Ink 190">
                  <a:extLst>
                    <a:ext uri="{FF2B5EF4-FFF2-40B4-BE49-F238E27FC236}">
                      <a16:creationId xmlns:a16="http://schemas.microsoft.com/office/drawing/2014/main" id="{B8790023-23C7-4A1D-9BD4-4293CCB76428}"/>
                    </a:ext>
                  </a:extLst>
                </p14:cNvPr>
                <p14:cNvContentPartPr/>
                <p14:nvPr/>
              </p14:nvContentPartPr>
              <p14:xfrm>
                <a:off x="7061790" y="6200227"/>
                <a:ext cx="127800" cy="14400"/>
              </p14:xfrm>
            </p:contentPart>
          </mc:Choice>
          <mc:Fallback>
            <p:pic>
              <p:nvPicPr>
                <p:cNvPr id="191" name="Ink 190">
                  <a:extLst>
                    <a:ext uri="{FF2B5EF4-FFF2-40B4-BE49-F238E27FC236}">
                      <a16:creationId xmlns:a16="http://schemas.microsoft.com/office/drawing/2014/main" id="{B8790023-23C7-4A1D-9BD4-4293CCB76428}"/>
                    </a:ext>
                  </a:extLst>
                </p:cNvPr>
                <p:cNvPicPr/>
                <p:nvPr/>
              </p:nvPicPr>
              <p:blipFill>
                <a:blip r:embed="rId322"/>
                <a:stretch>
                  <a:fillRect/>
                </a:stretch>
              </p:blipFill>
              <p:spPr>
                <a:xfrm>
                  <a:off x="7052790" y="6191587"/>
                  <a:ext cx="1454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3" name="Ink 192">
                  <a:extLst>
                    <a:ext uri="{FF2B5EF4-FFF2-40B4-BE49-F238E27FC236}">
                      <a16:creationId xmlns:a16="http://schemas.microsoft.com/office/drawing/2014/main" id="{ABE2D663-111F-4A87-8D95-A76F5E22D035}"/>
                    </a:ext>
                  </a:extLst>
                </p14:cNvPr>
                <p14:cNvContentPartPr/>
                <p14:nvPr/>
              </p14:nvContentPartPr>
              <p14:xfrm>
                <a:off x="3897030" y="6518827"/>
                <a:ext cx="177120" cy="148320"/>
              </p14:xfrm>
            </p:contentPart>
          </mc:Choice>
          <mc:Fallback>
            <p:pic>
              <p:nvPicPr>
                <p:cNvPr id="193" name="Ink 192">
                  <a:extLst>
                    <a:ext uri="{FF2B5EF4-FFF2-40B4-BE49-F238E27FC236}">
                      <a16:creationId xmlns:a16="http://schemas.microsoft.com/office/drawing/2014/main" id="{ABE2D663-111F-4A87-8D95-A76F5E22D035}"/>
                    </a:ext>
                  </a:extLst>
                </p:cNvPr>
                <p:cNvPicPr/>
                <p:nvPr/>
              </p:nvPicPr>
              <p:blipFill>
                <a:blip r:embed="rId324"/>
                <a:stretch>
                  <a:fillRect/>
                </a:stretch>
              </p:blipFill>
              <p:spPr>
                <a:xfrm>
                  <a:off x="3888390" y="6510187"/>
                  <a:ext cx="1947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4" name="Ink 193">
                  <a:extLst>
                    <a:ext uri="{FF2B5EF4-FFF2-40B4-BE49-F238E27FC236}">
                      <a16:creationId xmlns:a16="http://schemas.microsoft.com/office/drawing/2014/main" id="{858B613B-2EC3-4D9F-8065-A4719B068283}"/>
                    </a:ext>
                  </a:extLst>
                </p14:cNvPr>
                <p14:cNvContentPartPr/>
                <p14:nvPr/>
              </p14:nvContentPartPr>
              <p14:xfrm>
                <a:off x="4041030" y="6542227"/>
                <a:ext cx="316800" cy="120240"/>
              </p14:xfrm>
            </p:contentPart>
          </mc:Choice>
          <mc:Fallback>
            <p:pic>
              <p:nvPicPr>
                <p:cNvPr id="194" name="Ink 193">
                  <a:extLst>
                    <a:ext uri="{FF2B5EF4-FFF2-40B4-BE49-F238E27FC236}">
                      <a16:creationId xmlns:a16="http://schemas.microsoft.com/office/drawing/2014/main" id="{858B613B-2EC3-4D9F-8065-A4719B068283}"/>
                    </a:ext>
                  </a:extLst>
                </p:cNvPr>
                <p:cNvPicPr/>
                <p:nvPr/>
              </p:nvPicPr>
              <p:blipFill>
                <a:blip r:embed="rId326"/>
                <a:stretch>
                  <a:fillRect/>
                </a:stretch>
              </p:blipFill>
              <p:spPr>
                <a:xfrm>
                  <a:off x="4032030" y="6533587"/>
                  <a:ext cx="334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5" name="Ink 194">
                  <a:extLst>
                    <a:ext uri="{FF2B5EF4-FFF2-40B4-BE49-F238E27FC236}">
                      <a16:creationId xmlns:a16="http://schemas.microsoft.com/office/drawing/2014/main" id="{BDD9B0CB-DEFC-4887-9805-3B8A0EDA5920}"/>
                    </a:ext>
                  </a:extLst>
                </p14:cNvPr>
                <p14:cNvContentPartPr/>
                <p14:nvPr/>
              </p14:nvContentPartPr>
              <p14:xfrm>
                <a:off x="4353510" y="6458707"/>
                <a:ext cx="209520" cy="239760"/>
              </p14:xfrm>
            </p:contentPart>
          </mc:Choice>
          <mc:Fallback>
            <p:pic>
              <p:nvPicPr>
                <p:cNvPr id="195" name="Ink 194">
                  <a:extLst>
                    <a:ext uri="{FF2B5EF4-FFF2-40B4-BE49-F238E27FC236}">
                      <a16:creationId xmlns:a16="http://schemas.microsoft.com/office/drawing/2014/main" id="{BDD9B0CB-DEFC-4887-9805-3B8A0EDA5920}"/>
                    </a:ext>
                  </a:extLst>
                </p:cNvPr>
                <p:cNvPicPr/>
                <p:nvPr/>
              </p:nvPicPr>
              <p:blipFill>
                <a:blip r:embed="rId328"/>
                <a:stretch>
                  <a:fillRect/>
                </a:stretch>
              </p:blipFill>
              <p:spPr>
                <a:xfrm>
                  <a:off x="4344870" y="6450067"/>
                  <a:ext cx="2271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6" name="Ink 195">
                  <a:extLst>
                    <a:ext uri="{FF2B5EF4-FFF2-40B4-BE49-F238E27FC236}">
                      <a16:creationId xmlns:a16="http://schemas.microsoft.com/office/drawing/2014/main" id="{A0410EFE-C616-4E3A-9731-CE34307CE8A5}"/>
                    </a:ext>
                  </a:extLst>
                </p14:cNvPr>
                <p14:cNvContentPartPr/>
                <p14:nvPr/>
              </p14:nvContentPartPr>
              <p14:xfrm>
                <a:off x="4544310" y="6564907"/>
                <a:ext cx="187920" cy="95040"/>
              </p14:xfrm>
            </p:contentPart>
          </mc:Choice>
          <mc:Fallback>
            <p:pic>
              <p:nvPicPr>
                <p:cNvPr id="196" name="Ink 195">
                  <a:extLst>
                    <a:ext uri="{FF2B5EF4-FFF2-40B4-BE49-F238E27FC236}">
                      <a16:creationId xmlns:a16="http://schemas.microsoft.com/office/drawing/2014/main" id="{A0410EFE-C616-4E3A-9731-CE34307CE8A5}"/>
                    </a:ext>
                  </a:extLst>
                </p:cNvPr>
                <p:cNvPicPr/>
                <p:nvPr/>
              </p:nvPicPr>
              <p:blipFill>
                <a:blip r:embed="rId330"/>
                <a:stretch>
                  <a:fillRect/>
                </a:stretch>
              </p:blipFill>
              <p:spPr>
                <a:xfrm>
                  <a:off x="4535310" y="6555907"/>
                  <a:ext cx="205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7" name="Ink 196">
                  <a:extLst>
                    <a:ext uri="{FF2B5EF4-FFF2-40B4-BE49-F238E27FC236}">
                      <a16:creationId xmlns:a16="http://schemas.microsoft.com/office/drawing/2014/main" id="{EA34B25B-F265-4458-AAD9-5ED9FA77606E}"/>
                    </a:ext>
                  </a:extLst>
                </p14:cNvPr>
                <p14:cNvContentPartPr/>
                <p14:nvPr/>
              </p14:nvContentPartPr>
              <p14:xfrm>
                <a:off x="4739070" y="6560227"/>
                <a:ext cx="185400" cy="120600"/>
              </p14:xfrm>
            </p:contentPart>
          </mc:Choice>
          <mc:Fallback>
            <p:pic>
              <p:nvPicPr>
                <p:cNvPr id="197" name="Ink 196">
                  <a:extLst>
                    <a:ext uri="{FF2B5EF4-FFF2-40B4-BE49-F238E27FC236}">
                      <a16:creationId xmlns:a16="http://schemas.microsoft.com/office/drawing/2014/main" id="{EA34B25B-F265-4458-AAD9-5ED9FA77606E}"/>
                    </a:ext>
                  </a:extLst>
                </p:cNvPr>
                <p:cNvPicPr/>
                <p:nvPr/>
              </p:nvPicPr>
              <p:blipFill>
                <a:blip r:embed="rId332"/>
                <a:stretch>
                  <a:fillRect/>
                </a:stretch>
              </p:blipFill>
              <p:spPr>
                <a:xfrm>
                  <a:off x="4730070" y="6551227"/>
                  <a:ext cx="203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8" name="Ink 197">
                  <a:extLst>
                    <a:ext uri="{FF2B5EF4-FFF2-40B4-BE49-F238E27FC236}">
                      <a16:creationId xmlns:a16="http://schemas.microsoft.com/office/drawing/2014/main" id="{0E2EC3E0-4138-4FDC-96DC-05E603E1299A}"/>
                    </a:ext>
                  </a:extLst>
                </p14:cNvPr>
                <p14:cNvContentPartPr/>
                <p14:nvPr/>
              </p14:nvContentPartPr>
              <p14:xfrm>
                <a:off x="4772550" y="6549427"/>
                <a:ext cx="74880" cy="117000"/>
              </p14:xfrm>
            </p:contentPart>
          </mc:Choice>
          <mc:Fallback>
            <p:pic>
              <p:nvPicPr>
                <p:cNvPr id="198" name="Ink 197">
                  <a:extLst>
                    <a:ext uri="{FF2B5EF4-FFF2-40B4-BE49-F238E27FC236}">
                      <a16:creationId xmlns:a16="http://schemas.microsoft.com/office/drawing/2014/main" id="{0E2EC3E0-4138-4FDC-96DC-05E603E1299A}"/>
                    </a:ext>
                  </a:extLst>
                </p:cNvPr>
                <p:cNvPicPr/>
                <p:nvPr/>
              </p:nvPicPr>
              <p:blipFill>
                <a:blip r:embed="rId334"/>
                <a:stretch>
                  <a:fillRect/>
                </a:stretch>
              </p:blipFill>
              <p:spPr>
                <a:xfrm>
                  <a:off x="4763910" y="6540427"/>
                  <a:ext cx="925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9" name="Ink 198">
                  <a:extLst>
                    <a:ext uri="{FF2B5EF4-FFF2-40B4-BE49-F238E27FC236}">
                      <a16:creationId xmlns:a16="http://schemas.microsoft.com/office/drawing/2014/main" id="{D3C604E3-AF2E-47CC-B907-04D2AA567849}"/>
                    </a:ext>
                  </a:extLst>
                </p14:cNvPr>
                <p14:cNvContentPartPr/>
                <p14:nvPr/>
              </p14:nvContentPartPr>
              <p14:xfrm>
                <a:off x="4909710" y="6429187"/>
                <a:ext cx="413280" cy="415080"/>
              </p14:xfrm>
            </p:contentPart>
          </mc:Choice>
          <mc:Fallback>
            <p:pic>
              <p:nvPicPr>
                <p:cNvPr id="199" name="Ink 198">
                  <a:extLst>
                    <a:ext uri="{FF2B5EF4-FFF2-40B4-BE49-F238E27FC236}">
                      <a16:creationId xmlns:a16="http://schemas.microsoft.com/office/drawing/2014/main" id="{D3C604E3-AF2E-47CC-B907-04D2AA567849}"/>
                    </a:ext>
                  </a:extLst>
                </p:cNvPr>
                <p:cNvPicPr/>
                <p:nvPr/>
              </p:nvPicPr>
              <p:blipFill>
                <a:blip r:embed="rId336"/>
                <a:stretch>
                  <a:fillRect/>
                </a:stretch>
              </p:blipFill>
              <p:spPr>
                <a:xfrm>
                  <a:off x="4901070" y="6420187"/>
                  <a:ext cx="43092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0" name="Ink 199">
                  <a:extLst>
                    <a:ext uri="{FF2B5EF4-FFF2-40B4-BE49-F238E27FC236}">
                      <a16:creationId xmlns:a16="http://schemas.microsoft.com/office/drawing/2014/main" id="{A1A54B7E-B78B-44C9-A982-2BC5F2EDB085}"/>
                    </a:ext>
                  </a:extLst>
                </p14:cNvPr>
                <p14:cNvContentPartPr/>
                <p14:nvPr/>
              </p14:nvContentPartPr>
              <p14:xfrm>
                <a:off x="5279070" y="6541976"/>
                <a:ext cx="569160" cy="149760"/>
              </p14:xfrm>
            </p:contentPart>
          </mc:Choice>
          <mc:Fallback>
            <p:pic>
              <p:nvPicPr>
                <p:cNvPr id="200" name="Ink 199">
                  <a:extLst>
                    <a:ext uri="{FF2B5EF4-FFF2-40B4-BE49-F238E27FC236}">
                      <a16:creationId xmlns:a16="http://schemas.microsoft.com/office/drawing/2014/main" id="{A1A54B7E-B78B-44C9-A982-2BC5F2EDB085}"/>
                    </a:ext>
                  </a:extLst>
                </p:cNvPr>
                <p:cNvPicPr/>
                <p:nvPr/>
              </p:nvPicPr>
              <p:blipFill>
                <a:blip r:embed="rId338"/>
                <a:stretch>
                  <a:fillRect/>
                </a:stretch>
              </p:blipFill>
              <p:spPr>
                <a:xfrm>
                  <a:off x="5270430" y="6532976"/>
                  <a:ext cx="586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1" name="Ink 200">
                  <a:extLst>
                    <a:ext uri="{FF2B5EF4-FFF2-40B4-BE49-F238E27FC236}">
                      <a16:creationId xmlns:a16="http://schemas.microsoft.com/office/drawing/2014/main" id="{F5B0951D-A316-4E93-9856-0A9FB30D8176}"/>
                    </a:ext>
                  </a:extLst>
                </p14:cNvPr>
                <p14:cNvContentPartPr/>
                <p14:nvPr/>
              </p14:nvContentPartPr>
              <p14:xfrm>
                <a:off x="6112110" y="6561056"/>
                <a:ext cx="261000" cy="139320"/>
              </p14:xfrm>
            </p:contentPart>
          </mc:Choice>
          <mc:Fallback>
            <p:pic>
              <p:nvPicPr>
                <p:cNvPr id="201" name="Ink 200">
                  <a:extLst>
                    <a:ext uri="{FF2B5EF4-FFF2-40B4-BE49-F238E27FC236}">
                      <a16:creationId xmlns:a16="http://schemas.microsoft.com/office/drawing/2014/main" id="{F5B0951D-A316-4E93-9856-0A9FB30D8176}"/>
                    </a:ext>
                  </a:extLst>
                </p:cNvPr>
                <p:cNvPicPr/>
                <p:nvPr/>
              </p:nvPicPr>
              <p:blipFill>
                <a:blip r:embed="rId340"/>
                <a:stretch>
                  <a:fillRect/>
                </a:stretch>
              </p:blipFill>
              <p:spPr>
                <a:xfrm>
                  <a:off x="6103470" y="6552056"/>
                  <a:ext cx="278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2" name="Ink 201">
                  <a:extLst>
                    <a:ext uri="{FF2B5EF4-FFF2-40B4-BE49-F238E27FC236}">
                      <a16:creationId xmlns:a16="http://schemas.microsoft.com/office/drawing/2014/main" id="{2AD0B381-7619-4397-89FD-B6C9CD451464}"/>
                    </a:ext>
                  </a:extLst>
                </p14:cNvPr>
                <p14:cNvContentPartPr/>
                <p14:nvPr/>
              </p14:nvContentPartPr>
              <p14:xfrm>
                <a:off x="6342870" y="6568616"/>
                <a:ext cx="180720" cy="141120"/>
              </p14:xfrm>
            </p:contentPart>
          </mc:Choice>
          <mc:Fallback>
            <p:pic>
              <p:nvPicPr>
                <p:cNvPr id="202" name="Ink 201">
                  <a:extLst>
                    <a:ext uri="{FF2B5EF4-FFF2-40B4-BE49-F238E27FC236}">
                      <a16:creationId xmlns:a16="http://schemas.microsoft.com/office/drawing/2014/main" id="{2AD0B381-7619-4397-89FD-B6C9CD451464}"/>
                    </a:ext>
                  </a:extLst>
                </p:cNvPr>
                <p:cNvPicPr/>
                <p:nvPr/>
              </p:nvPicPr>
              <p:blipFill>
                <a:blip r:embed="rId342"/>
                <a:stretch>
                  <a:fillRect/>
                </a:stretch>
              </p:blipFill>
              <p:spPr>
                <a:xfrm>
                  <a:off x="6334230" y="6559616"/>
                  <a:ext cx="1983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3" name="Ink 202">
                  <a:extLst>
                    <a:ext uri="{FF2B5EF4-FFF2-40B4-BE49-F238E27FC236}">
                      <a16:creationId xmlns:a16="http://schemas.microsoft.com/office/drawing/2014/main" id="{A94D6CDE-F989-4C8F-8459-65608BA45A9C}"/>
                    </a:ext>
                  </a:extLst>
                </p14:cNvPr>
                <p14:cNvContentPartPr/>
                <p14:nvPr/>
              </p14:nvContentPartPr>
              <p14:xfrm>
                <a:off x="6498030" y="6570416"/>
                <a:ext cx="228960" cy="312840"/>
              </p14:xfrm>
            </p:contentPart>
          </mc:Choice>
          <mc:Fallback>
            <p:pic>
              <p:nvPicPr>
                <p:cNvPr id="203" name="Ink 202">
                  <a:extLst>
                    <a:ext uri="{FF2B5EF4-FFF2-40B4-BE49-F238E27FC236}">
                      <a16:creationId xmlns:a16="http://schemas.microsoft.com/office/drawing/2014/main" id="{A94D6CDE-F989-4C8F-8459-65608BA45A9C}"/>
                    </a:ext>
                  </a:extLst>
                </p:cNvPr>
                <p:cNvPicPr/>
                <p:nvPr/>
              </p:nvPicPr>
              <p:blipFill>
                <a:blip r:embed="rId344"/>
                <a:stretch>
                  <a:fillRect/>
                </a:stretch>
              </p:blipFill>
              <p:spPr>
                <a:xfrm>
                  <a:off x="6489390" y="6561416"/>
                  <a:ext cx="24660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4" name="Ink 203">
                  <a:extLst>
                    <a:ext uri="{FF2B5EF4-FFF2-40B4-BE49-F238E27FC236}">
                      <a16:creationId xmlns:a16="http://schemas.microsoft.com/office/drawing/2014/main" id="{44A1DEAC-7D47-41B9-85AE-7A48E9614551}"/>
                    </a:ext>
                  </a:extLst>
                </p14:cNvPr>
                <p14:cNvContentPartPr/>
                <p14:nvPr/>
              </p14:nvContentPartPr>
              <p14:xfrm>
                <a:off x="6770910" y="6560554"/>
                <a:ext cx="444960" cy="247680"/>
              </p14:xfrm>
            </p:contentPart>
          </mc:Choice>
          <mc:Fallback>
            <p:pic>
              <p:nvPicPr>
                <p:cNvPr id="204" name="Ink 203">
                  <a:extLst>
                    <a:ext uri="{FF2B5EF4-FFF2-40B4-BE49-F238E27FC236}">
                      <a16:creationId xmlns:a16="http://schemas.microsoft.com/office/drawing/2014/main" id="{44A1DEAC-7D47-41B9-85AE-7A48E9614551}"/>
                    </a:ext>
                  </a:extLst>
                </p:cNvPr>
                <p:cNvPicPr/>
                <p:nvPr/>
              </p:nvPicPr>
              <p:blipFill>
                <a:blip r:embed="rId346"/>
                <a:stretch>
                  <a:fillRect/>
                </a:stretch>
              </p:blipFill>
              <p:spPr>
                <a:xfrm>
                  <a:off x="6761910" y="6551554"/>
                  <a:ext cx="4626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5" name="Ink 204">
                  <a:extLst>
                    <a:ext uri="{FF2B5EF4-FFF2-40B4-BE49-F238E27FC236}">
                      <a16:creationId xmlns:a16="http://schemas.microsoft.com/office/drawing/2014/main" id="{2353D516-2C24-452A-AE8C-D16FD5006EAC}"/>
                    </a:ext>
                  </a:extLst>
                </p14:cNvPr>
                <p14:cNvContentPartPr/>
                <p14:nvPr/>
              </p14:nvContentPartPr>
              <p14:xfrm>
                <a:off x="7268790" y="6568114"/>
                <a:ext cx="540720" cy="133920"/>
              </p14:xfrm>
            </p:contentPart>
          </mc:Choice>
          <mc:Fallback>
            <p:pic>
              <p:nvPicPr>
                <p:cNvPr id="205" name="Ink 204">
                  <a:extLst>
                    <a:ext uri="{FF2B5EF4-FFF2-40B4-BE49-F238E27FC236}">
                      <a16:creationId xmlns:a16="http://schemas.microsoft.com/office/drawing/2014/main" id="{2353D516-2C24-452A-AE8C-D16FD5006EAC}"/>
                    </a:ext>
                  </a:extLst>
                </p:cNvPr>
                <p:cNvPicPr/>
                <p:nvPr/>
              </p:nvPicPr>
              <p:blipFill>
                <a:blip r:embed="rId348"/>
                <a:stretch>
                  <a:fillRect/>
                </a:stretch>
              </p:blipFill>
              <p:spPr>
                <a:xfrm>
                  <a:off x="7259790" y="6559474"/>
                  <a:ext cx="5583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6" name="Ink 205">
                  <a:extLst>
                    <a:ext uri="{FF2B5EF4-FFF2-40B4-BE49-F238E27FC236}">
                      <a16:creationId xmlns:a16="http://schemas.microsoft.com/office/drawing/2014/main" id="{3CA2D8E7-4D63-4A3B-A702-82030E340403}"/>
                    </a:ext>
                  </a:extLst>
                </p14:cNvPr>
                <p14:cNvContentPartPr/>
                <p14:nvPr/>
              </p14:nvContentPartPr>
              <p14:xfrm>
                <a:off x="7975830" y="6664954"/>
                <a:ext cx="360" cy="360"/>
              </p14:xfrm>
            </p:contentPart>
          </mc:Choice>
          <mc:Fallback>
            <p:pic>
              <p:nvPicPr>
                <p:cNvPr id="206" name="Ink 205">
                  <a:extLst>
                    <a:ext uri="{FF2B5EF4-FFF2-40B4-BE49-F238E27FC236}">
                      <a16:creationId xmlns:a16="http://schemas.microsoft.com/office/drawing/2014/main" id="{3CA2D8E7-4D63-4A3B-A702-82030E340403}"/>
                    </a:ext>
                  </a:extLst>
                </p:cNvPr>
                <p:cNvPicPr/>
                <p:nvPr/>
              </p:nvPicPr>
              <p:blipFill>
                <a:blip r:embed="rId306"/>
                <a:stretch>
                  <a:fillRect/>
                </a:stretch>
              </p:blipFill>
              <p:spPr>
                <a:xfrm>
                  <a:off x="7967190" y="6656314"/>
                  <a:ext cx="1800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0">
            <p14:nvContentPartPr>
              <p14:cNvPr id="209" name="Ink 208">
                <a:extLst>
                  <a:ext uri="{FF2B5EF4-FFF2-40B4-BE49-F238E27FC236}">
                    <a16:creationId xmlns:a16="http://schemas.microsoft.com/office/drawing/2014/main" id="{A4950936-2115-4F44-9AF4-720B148789B8}"/>
                  </a:ext>
                </a:extLst>
              </p14:cNvPr>
              <p14:cNvContentPartPr/>
              <p14:nvPr/>
            </p14:nvContentPartPr>
            <p14:xfrm>
              <a:off x="8327715" y="3798994"/>
              <a:ext cx="226080" cy="147600"/>
            </p14:xfrm>
          </p:contentPart>
        </mc:Choice>
        <mc:Fallback>
          <p:pic>
            <p:nvPicPr>
              <p:cNvPr id="209" name="Ink 208">
                <a:extLst>
                  <a:ext uri="{FF2B5EF4-FFF2-40B4-BE49-F238E27FC236}">
                    <a16:creationId xmlns:a16="http://schemas.microsoft.com/office/drawing/2014/main" id="{A4950936-2115-4F44-9AF4-720B148789B8}"/>
                  </a:ext>
                </a:extLst>
              </p:cNvPr>
              <p:cNvPicPr/>
              <p:nvPr/>
            </p:nvPicPr>
            <p:blipFill>
              <a:blip r:embed="rId351"/>
              <a:stretch>
                <a:fillRect/>
              </a:stretch>
            </p:blipFill>
            <p:spPr>
              <a:xfrm>
                <a:off x="8318715" y="3790354"/>
                <a:ext cx="243720" cy="165240"/>
              </a:xfrm>
              <a:prstGeom prst="rect">
                <a:avLst/>
              </a:prstGeom>
            </p:spPr>
          </p:pic>
        </mc:Fallback>
      </mc:AlternateContent>
      <p:grpSp>
        <p:nvGrpSpPr>
          <p:cNvPr id="213" name="Group 212">
            <a:extLst>
              <a:ext uri="{FF2B5EF4-FFF2-40B4-BE49-F238E27FC236}">
                <a16:creationId xmlns:a16="http://schemas.microsoft.com/office/drawing/2014/main" id="{976BA729-4EBB-4F3C-8314-678F11225D8A}"/>
              </a:ext>
            </a:extLst>
          </p:cNvPr>
          <p:cNvGrpSpPr/>
          <p:nvPr/>
        </p:nvGrpSpPr>
        <p:grpSpPr>
          <a:xfrm>
            <a:off x="8164635" y="3415234"/>
            <a:ext cx="582480" cy="228960"/>
            <a:chOff x="8164635" y="3415234"/>
            <a:chExt cx="582480" cy="228960"/>
          </a:xfrm>
        </p:grpSpPr>
        <mc:AlternateContent xmlns:mc="http://schemas.openxmlformats.org/markup-compatibility/2006">
          <mc:Choice xmlns:p14="http://schemas.microsoft.com/office/powerpoint/2010/main" Requires="p14">
            <p:contentPart p14:bwMode="auto" r:id="rId352">
              <p14:nvContentPartPr>
                <p14:cNvPr id="210" name="Ink 209">
                  <a:extLst>
                    <a:ext uri="{FF2B5EF4-FFF2-40B4-BE49-F238E27FC236}">
                      <a16:creationId xmlns:a16="http://schemas.microsoft.com/office/drawing/2014/main" id="{7AB44659-4DE4-49DD-A67C-6F21D97FDEDF}"/>
                    </a:ext>
                  </a:extLst>
                </p14:cNvPr>
                <p14:cNvContentPartPr/>
                <p14:nvPr/>
              </p14:nvContentPartPr>
              <p14:xfrm>
                <a:off x="8164635" y="3443314"/>
                <a:ext cx="45000" cy="192960"/>
              </p14:xfrm>
            </p:contentPart>
          </mc:Choice>
          <mc:Fallback>
            <p:pic>
              <p:nvPicPr>
                <p:cNvPr id="210" name="Ink 209">
                  <a:extLst>
                    <a:ext uri="{FF2B5EF4-FFF2-40B4-BE49-F238E27FC236}">
                      <a16:creationId xmlns:a16="http://schemas.microsoft.com/office/drawing/2014/main" id="{7AB44659-4DE4-49DD-A67C-6F21D97FDEDF}"/>
                    </a:ext>
                  </a:extLst>
                </p:cNvPr>
                <p:cNvPicPr/>
                <p:nvPr/>
              </p:nvPicPr>
              <p:blipFill>
                <a:blip r:embed="rId353"/>
                <a:stretch>
                  <a:fillRect/>
                </a:stretch>
              </p:blipFill>
              <p:spPr>
                <a:xfrm>
                  <a:off x="8155635" y="3434314"/>
                  <a:ext cx="626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1" name="Ink 210">
                  <a:extLst>
                    <a:ext uri="{FF2B5EF4-FFF2-40B4-BE49-F238E27FC236}">
                      <a16:creationId xmlns:a16="http://schemas.microsoft.com/office/drawing/2014/main" id="{5A277F02-5CCE-48C2-A2AA-D71A51838213}"/>
                    </a:ext>
                  </a:extLst>
                </p14:cNvPr>
                <p14:cNvContentPartPr/>
                <p14:nvPr/>
              </p14:nvContentPartPr>
              <p14:xfrm>
                <a:off x="8170755" y="3415234"/>
                <a:ext cx="190440" cy="169560"/>
              </p14:xfrm>
            </p:contentPart>
          </mc:Choice>
          <mc:Fallback>
            <p:pic>
              <p:nvPicPr>
                <p:cNvPr id="211" name="Ink 210">
                  <a:extLst>
                    <a:ext uri="{FF2B5EF4-FFF2-40B4-BE49-F238E27FC236}">
                      <a16:creationId xmlns:a16="http://schemas.microsoft.com/office/drawing/2014/main" id="{5A277F02-5CCE-48C2-A2AA-D71A51838213}"/>
                    </a:ext>
                  </a:extLst>
                </p:cNvPr>
                <p:cNvPicPr/>
                <p:nvPr/>
              </p:nvPicPr>
              <p:blipFill>
                <a:blip r:embed="rId355"/>
                <a:stretch>
                  <a:fillRect/>
                </a:stretch>
              </p:blipFill>
              <p:spPr>
                <a:xfrm>
                  <a:off x="8161755" y="3406234"/>
                  <a:ext cx="2080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2" name="Ink 211">
                  <a:extLst>
                    <a:ext uri="{FF2B5EF4-FFF2-40B4-BE49-F238E27FC236}">
                      <a16:creationId xmlns:a16="http://schemas.microsoft.com/office/drawing/2014/main" id="{CDD07A08-1684-48A3-A6F4-8EB6D8C12F3B}"/>
                    </a:ext>
                  </a:extLst>
                </p14:cNvPr>
                <p14:cNvContentPartPr/>
                <p14:nvPr/>
              </p14:nvContentPartPr>
              <p14:xfrm>
                <a:off x="8415915" y="3449794"/>
                <a:ext cx="331200" cy="194400"/>
              </p14:xfrm>
            </p:contentPart>
          </mc:Choice>
          <mc:Fallback>
            <p:pic>
              <p:nvPicPr>
                <p:cNvPr id="212" name="Ink 211">
                  <a:extLst>
                    <a:ext uri="{FF2B5EF4-FFF2-40B4-BE49-F238E27FC236}">
                      <a16:creationId xmlns:a16="http://schemas.microsoft.com/office/drawing/2014/main" id="{CDD07A08-1684-48A3-A6F4-8EB6D8C12F3B}"/>
                    </a:ext>
                  </a:extLst>
                </p:cNvPr>
                <p:cNvPicPr/>
                <p:nvPr/>
              </p:nvPicPr>
              <p:blipFill>
                <a:blip r:embed="rId357"/>
                <a:stretch>
                  <a:fillRect/>
                </a:stretch>
              </p:blipFill>
              <p:spPr>
                <a:xfrm>
                  <a:off x="8407275" y="3440794"/>
                  <a:ext cx="348840" cy="212040"/>
                </a:xfrm>
                <a:prstGeom prst="rect">
                  <a:avLst/>
                </a:prstGeom>
              </p:spPr>
            </p:pic>
          </mc:Fallback>
        </mc:AlternateContent>
      </p:grpSp>
    </p:spTree>
    <p:extLst>
      <p:ext uri="{BB962C8B-B14F-4D97-AF65-F5344CB8AC3E}">
        <p14:creationId xmlns:p14="http://schemas.microsoft.com/office/powerpoint/2010/main" val="771258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2.2 Réduction du PGA en trioses phosphate</a:t>
            </a:r>
          </a:p>
        </p:txBody>
      </p:sp>
      <p:sp>
        <p:nvSpPr>
          <p:cNvPr id="7" name="TextBox 6">
            <a:extLst>
              <a:ext uri="{FF2B5EF4-FFF2-40B4-BE49-F238E27FC236}">
                <a16:creationId xmlns:a16="http://schemas.microsoft.com/office/drawing/2014/main" id="{76B41133-3840-45DC-B8EC-A3A4EF98CFEF}"/>
              </a:ext>
            </a:extLst>
          </p:cNvPr>
          <p:cNvSpPr txBox="1"/>
          <p:nvPr/>
        </p:nvSpPr>
        <p:spPr>
          <a:xfrm>
            <a:off x="665352" y="4579251"/>
            <a:ext cx="10861296" cy="1754326"/>
          </a:xfrm>
          <a:prstGeom prst="rect">
            <a:avLst/>
          </a:prstGeom>
          <a:noFill/>
        </p:spPr>
        <p:txBody>
          <a:bodyPr wrap="square" rtlCol="0">
            <a:spAutoFit/>
          </a:bodyPr>
          <a:lstStyle/>
          <a:p>
            <a:r>
              <a:rPr lang="en-US" u="sng"/>
              <a:t>Réaction 1</a:t>
            </a:r>
            <a:r>
              <a:rPr lang="en-US"/>
              <a:t>: en presence d’ATP, la reaction catalyse la </a:t>
            </a:r>
            <a:r>
              <a:rPr lang="en-US" b="1">
                <a:solidFill>
                  <a:srgbClr val="FF0000"/>
                </a:solidFill>
              </a:rPr>
              <a:t>phosphorylation</a:t>
            </a:r>
            <a:r>
              <a:rPr lang="en-US"/>
              <a:t> du PGA en compose biphosphorylé l’acide 1,3 biphosphoglycérique ou BPGA = molecule à haut potentiel énergétique</a:t>
            </a:r>
          </a:p>
          <a:p>
            <a:r>
              <a:rPr lang="en-US"/>
              <a:t>Réaction catalysée par la phosphoglycerate kinase (PGK)</a:t>
            </a:r>
          </a:p>
          <a:p>
            <a:r>
              <a:rPr lang="en-US" u="sng"/>
              <a:t>Réaction 2</a:t>
            </a:r>
            <a:r>
              <a:rPr lang="en-US"/>
              <a:t>: en presence de NADPH, la réactio catalyse la </a:t>
            </a:r>
            <a:r>
              <a:rPr lang="en-US" b="1">
                <a:solidFill>
                  <a:srgbClr val="FF0000"/>
                </a:solidFill>
              </a:rPr>
              <a:t>reduction</a:t>
            </a:r>
            <a:r>
              <a:rPr lang="en-US"/>
              <a:t> du BPGA en triose phosphate, le glyceraldehyde 3 phosphate GAP (ou PGAld)</a:t>
            </a:r>
          </a:p>
          <a:p>
            <a:r>
              <a:rPr lang="en-US"/>
              <a:t>Réaction catalysée par la phosphoglyceraldehyde deshydrogenase (GAPDH)</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3DE0757B-A763-4956-A151-73760ABCAE6B}"/>
                  </a:ext>
                </a:extLst>
              </p14:cNvPr>
              <p14:cNvContentPartPr/>
              <p14:nvPr/>
            </p14:nvContentPartPr>
            <p14:xfrm>
              <a:off x="4529910" y="343747"/>
              <a:ext cx="360" cy="360"/>
            </p14:xfrm>
          </p:contentPart>
        </mc:Choice>
        <mc:Fallback>
          <p:pic>
            <p:nvPicPr>
              <p:cNvPr id="3" name="Ink 2">
                <a:extLst>
                  <a:ext uri="{FF2B5EF4-FFF2-40B4-BE49-F238E27FC236}">
                    <a16:creationId xmlns:a16="http://schemas.microsoft.com/office/drawing/2014/main" id="{3DE0757B-A763-4956-A151-73760ABCAE6B}"/>
                  </a:ext>
                </a:extLst>
              </p:cNvPr>
              <p:cNvPicPr/>
              <p:nvPr/>
            </p:nvPicPr>
            <p:blipFill>
              <a:blip r:embed="rId3"/>
              <a:stretch>
                <a:fillRect/>
              </a:stretch>
            </p:blipFill>
            <p:spPr>
              <a:xfrm>
                <a:off x="4520910" y="334747"/>
                <a:ext cx="18000" cy="18000"/>
              </a:xfrm>
              <a:prstGeom prst="rect">
                <a:avLst/>
              </a:prstGeom>
            </p:spPr>
          </p:pic>
        </mc:Fallback>
      </mc:AlternateContent>
      <p:grpSp>
        <p:nvGrpSpPr>
          <p:cNvPr id="20" name="Group 19">
            <a:extLst>
              <a:ext uri="{FF2B5EF4-FFF2-40B4-BE49-F238E27FC236}">
                <a16:creationId xmlns:a16="http://schemas.microsoft.com/office/drawing/2014/main" id="{D9844FA1-39C1-4579-81B3-B7DE58FADE9B}"/>
              </a:ext>
            </a:extLst>
          </p:cNvPr>
          <p:cNvGrpSpPr/>
          <p:nvPr/>
        </p:nvGrpSpPr>
        <p:grpSpPr>
          <a:xfrm>
            <a:off x="771510" y="1439587"/>
            <a:ext cx="1290240" cy="805320"/>
            <a:chOff x="771510" y="1439587"/>
            <a:chExt cx="1290240" cy="80532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A13BC333-7184-4645-8E8E-CE324DE0B6A2}"/>
                    </a:ext>
                  </a:extLst>
                </p14:cNvPr>
                <p14:cNvContentPartPr/>
                <p14:nvPr/>
              </p14:nvContentPartPr>
              <p14:xfrm>
                <a:off x="825510" y="1481707"/>
                <a:ext cx="236520" cy="193320"/>
              </p14:xfrm>
            </p:contentPart>
          </mc:Choice>
          <mc:Fallback>
            <p:pic>
              <p:nvPicPr>
                <p:cNvPr id="4" name="Ink 3">
                  <a:extLst>
                    <a:ext uri="{FF2B5EF4-FFF2-40B4-BE49-F238E27FC236}">
                      <a16:creationId xmlns:a16="http://schemas.microsoft.com/office/drawing/2014/main" id="{A13BC333-7184-4645-8E8E-CE324DE0B6A2}"/>
                    </a:ext>
                  </a:extLst>
                </p:cNvPr>
                <p:cNvPicPr/>
                <p:nvPr/>
              </p:nvPicPr>
              <p:blipFill>
                <a:blip r:embed="rId5"/>
                <a:stretch>
                  <a:fillRect/>
                </a:stretch>
              </p:blipFill>
              <p:spPr>
                <a:xfrm>
                  <a:off x="816870" y="1473067"/>
                  <a:ext cx="2541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9511C227-F933-4850-AA22-1C4C2923D3DC}"/>
                    </a:ext>
                  </a:extLst>
                </p14:cNvPr>
                <p14:cNvContentPartPr/>
                <p14:nvPr/>
              </p14:nvContentPartPr>
              <p14:xfrm>
                <a:off x="1007670" y="1474867"/>
                <a:ext cx="203040" cy="216360"/>
              </p14:xfrm>
            </p:contentPart>
          </mc:Choice>
          <mc:Fallback>
            <p:pic>
              <p:nvPicPr>
                <p:cNvPr id="5" name="Ink 4">
                  <a:extLst>
                    <a:ext uri="{FF2B5EF4-FFF2-40B4-BE49-F238E27FC236}">
                      <a16:creationId xmlns:a16="http://schemas.microsoft.com/office/drawing/2014/main" id="{9511C227-F933-4850-AA22-1C4C2923D3DC}"/>
                    </a:ext>
                  </a:extLst>
                </p:cNvPr>
                <p:cNvPicPr/>
                <p:nvPr/>
              </p:nvPicPr>
              <p:blipFill>
                <a:blip r:embed="rId7"/>
                <a:stretch>
                  <a:fillRect/>
                </a:stretch>
              </p:blipFill>
              <p:spPr>
                <a:xfrm>
                  <a:off x="999030" y="1466227"/>
                  <a:ext cx="2206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6EE3F069-EA61-4913-9131-3B86B26779DF}"/>
                    </a:ext>
                  </a:extLst>
                </p14:cNvPr>
                <p14:cNvContentPartPr/>
                <p14:nvPr/>
              </p14:nvContentPartPr>
              <p14:xfrm>
                <a:off x="1239870" y="1560907"/>
                <a:ext cx="333720" cy="159840"/>
              </p14:xfrm>
            </p:contentPart>
          </mc:Choice>
          <mc:Fallback>
            <p:pic>
              <p:nvPicPr>
                <p:cNvPr id="6" name="Ink 5">
                  <a:extLst>
                    <a:ext uri="{FF2B5EF4-FFF2-40B4-BE49-F238E27FC236}">
                      <a16:creationId xmlns:a16="http://schemas.microsoft.com/office/drawing/2014/main" id="{6EE3F069-EA61-4913-9131-3B86B26779DF}"/>
                    </a:ext>
                  </a:extLst>
                </p:cNvPr>
                <p:cNvPicPr/>
                <p:nvPr/>
              </p:nvPicPr>
              <p:blipFill>
                <a:blip r:embed="rId9"/>
                <a:stretch>
                  <a:fillRect/>
                </a:stretch>
              </p:blipFill>
              <p:spPr>
                <a:xfrm>
                  <a:off x="1231230" y="1551907"/>
                  <a:ext cx="3513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4461B2D7-C97E-4D14-9BD3-B6D0CE20B351}"/>
                    </a:ext>
                  </a:extLst>
                </p14:cNvPr>
                <p14:cNvContentPartPr/>
                <p14:nvPr/>
              </p14:nvContentPartPr>
              <p14:xfrm>
                <a:off x="1669350" y="1641907"/>
                <a:ext cx="88200" cy="360"/>
              </p14:xfrm>
            </p:contentPart>
          </mc:Choice>
          <mc:Fallback>
            <p:pic>
              <p:nvPicPr>
                <p:cNvPr id="8" name="Ink 7">
                  <a:extLst>
                    <a:ext uri="{FF2B5EF4-FFF2-40B4-BE49-F238E27FC236}">
                      <a16:creationId xmlns:a16="http://schemas.microsoft.com/office/drawing/2014/main" id="{4461B2D7-C97E-4D14-9BD3-B6D0CE20B351}"/>
                    </a:ext>
                  </a:extLst>
                </p:cNvPr>
                <p:cNvPicPr/>
                <p:nvPr/>
              </p:nvPicPr>
              <p:blipFill>
                <a:blip r:embed="rId11"/>
                <a:stretch>
                  <a:fillRect/>
                </a:stretch>
              </p:blipFill>
              <p:spPr>
                <a:xfrm>
                  <a:off x="1660350" y="1632907"/>
                  <a:ext cx="105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DBA7C74-CBB4-4455-B44D-EDAB1AFC7032}"/>
                    </a:ext>
                  </a:extLst>
                </p14:cNvPr>
                <p14:cNvContentPartPr/>
                <p14:nvPr/>
              </p14:nvContentPartPr>
              <p14:xfrm>
                <a:off x="1891470" y="1439587"/>
                <a:ext cx="170280" cy="230040"/>
              </p14:xfrm>
            </p:contentPart>
          </mc:Choice>
          <mc:Fallback>
            <p:pic>
              <p:nvPicPr>
                <p:cNvPr id="9" name="Ink 8">
                  <a:extLst>
                    <a:ext uri="{FF2B5EF4-FFF2-40B4-BE49-F238E27FC236}">
                      <a16:creationId xmlns:a16="http://schemas.microsoft.com/office/drawing/2014/main" id="{CDBA7C74-CBB4-4455-B44D-EDAB1AFC7032}"/>
                    </a:ext>
                  </a:extLst>
                </p:cNvPr>
                <p:cNvPicPr/>
                <p:nvPr/>
              </p:nvPicPr>
              <p:blipFill>
                <a:blip r:embed="rId13"/>
                <a:stretch>
                  <a:fillRect/>
                </a:stretch>
              </p:blipFill>
              <p:spPr>
                <a:xfrm>
                  <a:off x="1882470" y="1430587"/>
                  <a:ext cx="1879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9C073BFB-21DA-4ED0-9A7B-EE9435CFEC6F}"/>
                    </a:ext>
                  </a:extLst>
                </p14:cNvPr>
                <p14:cNvContentPartPr/>
                <p14:nvPr/>
              </p14:nvContentPartPr>
              <p14:xfrm>
                <a:off x="1023510" y="1788067"/>
                <a:ext cx="10440" cy="158040"/>
              </p14:xfrm>
            </p:contentPart>
          </mc:Choice>
          <mc:Fallback>
            <p:pic>
              <p:nvPicPr>
                <p:cNvPr id="10" name="Ink 9">
                  <a:extLst>
                    <a:ext uri="{FF2B5EF4-FFF2-40B4-BE49-F238E27FC236}">
                      <a16:creationId xmlns:a16="http://schemas.microsoft.com/office/drawing/2014/main" id="{9C073BFB-21DA-4ED0-9A7B-EE9435CFEC6F}"/>
                    </a:ext>
                  </a:extLst>
                </p:cNvPr>
                <p:cNvPicPr/>
                <p:nvPr/>
              </p:nvPicPr>
              <p:blipFill>
                <a:blip r:embed="rId15"/>
                <a:stretch>
                  <a:fillRect/>
                </a:stretch>
              </p:blipFill>
              <p:spPr>
                <a:xfrm>
                  <a:off x="1014510" y="1779427"/>
                  <a:ext cx="280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89CAF29-F1A0-403F-AD51-03C26F6E4704}"/>
                    </a:ext>
                  </a:extLst>
                </p14:cNvPr>
                <p14:cNvContentPartPr/>
                <p14:nvPr/>
              </p14:nvContentPartPr>
              <p14:xfrm>
                <a:off x="771510" y="2067427"/>
                <a:ext cx="204480" cy="144720"/>
              </p14:xfrm>
            </p:contentPart>
          </mc:Choice>
          <mc:Fallback>
            <p:pic>
              <p:nvPicPr>
                <p:cNvPr id="12" name="Ink 11">
                  <a:extLst>
                    <a:ext uri="{FF2B5EF4-FFF2-40B4-BE49-F238E27FC236}">
                      <a16:creationId xmlns:a16="http://schemas.microsoft.com/office/drawing/2014/main" id="{989CAF29-F1A0-403F-AD51-03C26F6E4704}"/>
                    </a:ext>
                  </a:extLst>
                </p:cNvPr>
                <p:cNvPicPr/>
                <p:nvPr/>
              </p:nvPicPr>
              <p:blipFill>
                <a:blip r:embed="rId17"/>
                <a:stretch>
                  <a:fillRect/>
                </a:stretch>
              </p:blipFill>
              <p:spPr>
                <a:xfrm>
                  <a:off x="762870" y="2058427"/>
                  <a:ext cx="222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9C98CC44-473B-45F2-B88C-6DD6878BC456}"/>
                    </a:ext>
                  </a:extLst>
                </p14:cNvPr>
                <p14:cNvContentPartPr/>
                <p14:nvPr/>
              </p14:nvContentPartPr>
              <p14:xfrm>
                <a:off x="988590" y="2013067"/>
                <a:ext cx="174600" cy="203400"/>
              </p14:xfrm>
            </p:contentPart>
          </mc:Choice>
          <mc:Fallback>
            <p:pic>
              <p:nvPicPr>
                <p:cNvPr id="13" name="Ink 12">
                  <a:extLst>
                    <a:ext uri="{FF2B5EF4-FFF2-40B4-BE49-F238E27FC236}">
                      <a16:creationId xmlns:a16="http://schemas.microsoft.com/office/drawing/2014/main" id="{9C98CC44-473B-45F2-B88C-6DD6878BC456}"/>
                    </a:ext>
                  </a:extLst>
                </p:cNvPr>
                <p:cNvPicPr/>
                <p:nvPr/>
              </p:nvPicPr>
              <p:blipFill>
                <a:blip r:embed="rId19"/>
                <a:stretch>
                  <a:fillRect/>
                </a:stretch>
              </p:blipFill>
              <p:spPr>
                <a:xfrm>
                  <a:off x="979590" y="2004067"/>
                  <a:ext cx="1922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6076E25A-636A-444C-BE76-4C113B12763C}"/>
                    </a:ext>
                  </a:extLst>
                </p14:cNvPr>
                <p14:cNvContentPartPr/>
                <p14:nvPr/>
              </p14:nvContentPartPr>
              <p14:xfrm>
                <a:off x="1290270" y="2184067"/>
                <a:ext cx="63720" cy="6480"/>
              </p14:xfrm>
            </p:contentPart>
          </mc:Choice>
          <mc:Fallback>
            <p:pic>
              <p:nvPicPr>
                <p:cNvPr id="14" name="Ink 13">
                  <a:extLst>
                    <a:ext uri="{FF2B5EF4-FFF2-40B4-BE49-F238E27FC236}">
                      <a16:creationId xmlns:a16="http://schemas.microsoft.com/office/drawing/2014/main" id="{6076E25A-636A-444C-BE76-4C113B12763C}"/>
                    </a:ext>
                  </a:extLst>
                </p:cNvPr>
                <p:cNvPicPr/>
                <p:nvPr/>
              </p:nvPicPr>
              <p:blipFill>
                <a:blip r:embed="rId21"/>
                <a:stretch>
                  <a:fillRect/>
                </a:stretch>
              </p:blipFill>
              <p:spPr>
                <a:xfrm>
                  <a:off x="1281630" y="2175067"/>
                  <a:ext cx="813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8893FB08-C5BF-4439-A112-611EEF00EC91}"/>
                    </a:ext>
                  </a:extLst>
                </p14:cNvPr>
                <p14:cNvContentPartPr/>
                <p14:nvPr/>
              </p14:nvContentPartPr>
              <p14:xfrm>
                <a:off x="1537950" y="2074627"/>
                <a:ext cx="172440" cy="129240"/>
              </p14:xfrm>
            </p:contentPart>
          </mc:Choice>
          <mc:Fallback>
            <p:pic>
              <p:nvPicPr>
                <p:cNvPr id="15" name="Ink 14">
                  <a:extLst>
                    <a:ext uri="{FF2B5EF4-FFF2-40B4-BE49-F238E27FC236}">
                      <a16:creationId xmlns:a16="http://schemas.microsoft.com/office/drawing/2014/main" id="{8893FB08-C5BF-4439-A112-611EEF00EC91}"/>
                    </a:ext>
                  </a:extLst>
                </p:cNvPr>
                <p:cNvPicPr/>
                <p:nvPr/>
              </p:nvPicPr>
              <p:blipFill>
                <a:blip r:embed="rId23"/>
                <a:stretch>
                  <a:fillRect/>
                </a:stretch>
              </p:blipFill>
              <p:spPr>
                <a:xfrm>
                  <a:off x="1529310" y="2065987"/>
                  <a:ext cx="1900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10B08140-CB9A-4F65-8C34-26A339B69777}"/>
                    </a:ext>
                  </a:extLst>
                </p14:cNvPr>
                <p14:cNvContentPartPr/>
                <p14:nvPr/>
              </p14:nvContentPartPr>
              <p14:xfrm>
                <a:off x="1755750" y="2063107"/>
                <a:ext cx="39960" cy="141120"/>
              </p14:xfrm>
            </p:contentPart>
          </mc:Choice>
          <mc:Fallback>
            <p:pic>
              <p:nvPicPr>
                <p:cNvPr id="16" name="Ink 15">
                  <a:extLst>
                    <a:ext uri="{FF2B5EF4-FFF2-40B4-BE49-F238E27FC236}">
                      <a16:creationId xmlns:a16="http://schemas.microsoft.com/office/drawing/2014/main" id="{10B08140-CB9A-4F65-8C34-26A339B69777}"/>
                    </a:ext>
                  </a:extLst>
                </p:cNvPr>
                <p:cNvPicPr/>
                <p:nvPr/>
              </p:nvPicPr>
              <p:blipFill>
                <a:blip r:embed="rId25"/>
                <a:stretch>
                  <a:fillRect/>
                </a:stretch>
              </p:blipFill>
              <p:spPr>
                <a:xfrm>
                  <a:off x="1746750" y="2054467"/>
                  <a:ext cx="576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B7B67CAE-6401-45E6-9880-3C6E16ED5B85}"/>
                    </a:ext>
                  </a:extLst>
                </p14:cNvPr>
                <p14:cNvContentPartPr/>
                <p14:nvPr/>
              </p14:nvContentPartPr>
              <p14:xfrm>
                <a:off x="1789950" y="2009827"/>
                <a:ext cx="202680" cy="235080"/>
              </p14:xfrm>
            </p:contentPart>
          </mc:Choice>
          <mc:Fallback>
            <p:pic>
              <p:nvPicPr>
                <p:cNvPr id="17" name="Ink 16">
                  <a:extLst>
                    <a:ext uri="{FF2B5EF4-FFF2-40B4-BE49-F238E27FC236}">
                      <a16:creationId xmlns:a16="http://schemas.microsoft.com/office/drawing/2014/main" id="{B7B67CAE-6401-45E6-9880-3C6E16ED5B85}"/>
                    </a:ext>
                  </a:extLst>
                </p:cNvPr>
                <p:cNvPicPr/>
                <p:nvPr/>
              </p:nvPicPr>
              <p:blipFill>
                <a:blip r:embed="rId27"/>
                <a:stretch>
                  <a:fillRect/>
                </a:stretch>
              </p:blipFill>
              <p:spPr>
                <a:xfrm>
                  <a:off x="1781310" y="2000827"/>
                  <a:ext cx="2203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7C7EF37A-D0AB-44D5-8DC3-1AE919DD437A}"/>
                    </a:ext>
                  </a:extLst>
                </p14:cNvPr>
                <p14:cNvContentPartPr/>
                <p14:nvPr/>
              </p14:nvContentPartPr>
              <p14:xfrm>
                <a:off x="1254630" y="2186587"/>
                <a:ext cx="164520" cy="9720"/>
              </p14:xfrm>
            </p:contentPart>
          </mc:Choice>
          <mc:Fallback>
            <p:pic>
              <p:nvPicPr>
                <p:cNvPr id="18" name="Ink 17">
                  <a:extLst>
                    <a:ext uri="{FF2B5EF4-FFF2-40B4-BE49-F238E27FC236}">
                      <a16:creationId xmlns:a16="http://schemas.microsoft.com/office/drawing/2014/main" id="{7C7EF37A-D0AB-44D5-8DC3-1AE919DD437A}"/>
                    </a:ext>
                  </a:extLst>
                </p:cNvPr>
                <p:cNvPicPr/>
                <p:nvPr/>
              </p:nvPicPr>
              <p:blipFill>
                <a:blip r:embed="rId29"/>
                <a:stretch>
                  <a:fillRect/>
                </a:stretch>
              </p:blipFill>
              <p:spPr>
                <a:xfrm>
                  <a:off x="1245630" y="2177947"/>
                  <a:ext cx="182160" cy="2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3CD66326-3122-4D33-9475-73C7F7D4B66D}"/>
                  </a:ext>
                </a:extLst>
              </p14:cNvPr>
              <p14:cNvContentPartPr/>
              <p14:nvPr/>
            </p14:nvContentPartPr>
            <p14:xfrm>
              <a:off x="965910" y="2344267"/>
              <a:ext cx="17640" cy="150840"/>
            </p14:xfrm>
          </p:contentPart>
        </mc:Choice>
        <mc:Fallback>
          <p:pic>
            <p:nvPicPr>
              <p:cNvPr id="19" name="Ink 18">
                <a:extLst>
                  <a:ext uri="{FF2B5EF4-FFF2-40B4-BE49-F238E27FC236}">
                    <a16:creationId xmlns:a16="http://schemas.microsoft.com/office/drawing/2014/main" id="{3CD66326-3122-4D33-9475-73C7F7D4B66D}"/>
                  </a:ext>
                </a:extLst>
              </p:cNvPr>
              <p:cNvPicPr/>
              <p:nvPr/>
            </p:nvPicPr>
            <p:blipFill>
              <a:blip r:embed="rId31"/>
              <a:stretch>
                <a:fillRect/>
              </a:stretch>
            </p:blipFill>
            <p:spPr>
              <a:xfrm>
                <a:off x="957270" y="2335267"/>
                <a:ext cx="35280" cy="168480"/>
              </a:xfrm>
              <a:prstGeom prst="rect">
                <a:avLst/>
              </a:prstGeom>
            </p:spPr>
          </p:pic>
        </mc:Fallback>
      </mc:AlternateContent>
      <p:grpSp>
        <p:nvGrpSpPr>
          <p:cNvPr id="24" name="Group 23">
            <a:extLst>
              <a:ext uri="{FF2B5EF4-FFF2-40B4-BE49-F238E27FC236}">
                <a16:creationId xmlns:a16="http://schemas.microsoft.com/office/drawing/2014/main" id="{3FFF3281-0C19-4D0B-A967-34349016A71C}"/>
              </a:ext>
            </a:extLst>
          </p:cNvPr>
          <p:cNvGrpSpPr/>
          <p:nvPr/>
        </p:nvGrpSpPr>
        <p:grpSpPr>
          <a:xfrm>
            <a:off x="793110" y="2609227"/>
            <a:ext cx="770760" cy="187560"/>
            <a:chOff x="793110" y="2609227"/>
            <a:chExt cx="770760" cy="187560"/>
          </a:xfrm>
        </p:grpSpPr>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82D8D487-19AD-4500-87D0-A21036D7D75E}"/>
                    </a:ext>
                  </a:extLst>
                </p14:cNvPr>
                <p14:cNvContentPartPr/>
                <p14:nvPr/>
              </p14:nvContentPartPr>
              <p14:xfrm>
                <a:off x="793110" y="2625427"/>
                <a:ext cx="528480" cy="171360"/>
              </p14:xfrm>
            </p:contentPart>
          </mc:Choice>
          <mc:Fallback>
            <p:pic>
              <p:nvPicPr>
                <p:cNvPr id="21" name="Ink 20">
                  <a:extLst>
                    <a:ext uri="{FF2B5EF4-FFF2-40B4-BE49-F238E27FC236}">
                      <a16:creationId xmlns:a16="http://schemas.microsoft.com/office/drawing/2014/main" id="{82D8D487-19AD-4500-87D0-A21036D7D75E}"/>
                    </a:ext>
                  </a:extLst>
                </p:cNvPr>
                <p:cNvPicPr/>
                <p:nvPr/>
              </p:nvPicPr>
              <p:blipFill>
                <a:blip r:embed="rId33"/>
                <a:stretch>
                  <a:fillRect/>
                </a:stretch>
              </p:blipFill>
              <p:spPr>
                <a:xfrm>
                  <a:off x="784470" y="2616427"/>
                  <a:ext cx="5461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634220DD-9558-4D16-AAC7-C2B82ADBA463}"/>
                    </a:ext>
                  </a:extLst>
                </p14:cNvPr>
                <p14:cNvContentPartPr/>
                <p14:nvPr/>
              </p14:nvContentPartPr>
              <p14:xfrm>
                <a:off x="1378470" y="2622907"/>
                <a:ext cx="42120" cy="147240"/>
              </p14:xfrm>
            </p:contentPart>
          </mc:Choice>
          <mc:Fallback>
            <p:pic>
              <p:nvPicPr>
                <p:cNvPr id="22" name="Ink 21">
                  <a:extLst>
                    <a:ext uri="{FF2B5EF4-FFF2-40B4-BE49-F238E27FC236}">
                      <a16:creationId xmlns:a16="http://schemas.microsoft.com/office/drawing/2014/main" id="{634220DD-9558-4D16-AAC7-C2B82ADBA463}"/>
                    </a:ext>
                  </a:extLst>
                </p:cNvPr>
                <p:cNvPicPr/>
                <p:nvPr/>
              </p:nvPicPr>
              <p:blipFill>
                <a:blip r:embed="rId35"/>
                <a:stretch>
                  <a:fillRect/>
                </a:stretch>
              </p:blipFill>
              <p:spPr>
                <a:xfrm>
                  <a:off x="1369470" y="2614267"/>
                  <a:ext cx="59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E2946408-770B-4BFB-9A55-C7975D949BBF}"/>
                    </a:ext>
                  </a:extLst>
                </p14:cNvPr>
                <p14:cNvContentPartPr/>
                <p14:nvPr/>
              </p14:nvContentPartPr>
              <p14:xfrm>
                <a:off x="1389630" y="2609227"/>
                <a:ext cx="174240" cy="166320"/>
              </p14:xfrm>
            </p:contentPart>
          </mc:Choice>
          <mc:Fallback>
            <p:pic>
              <p:nvPicPr>
                <p:cNvPr id="23" name="Ink 22">
                  <a:extLst>
                    <a:ext uri="{FF2B5EF4-FFF2-40B4-BE49-F238E27FC236}">
                      <a16:creationId xmlns:a16="http://schemas.microsoft.com/office/drawing/2014/main" id="{E2946408-770B-4BFB-9A55-C7975D949BBF}"/>
                    </a:ext>
                  </a:extLst>
                </p:cNvPr>
                <p:cNvPicPr/>
                <p:nvPr/>
              </p:nvPicPr>
              <p:blipFill>
                <a:blip r:embed="rId37"/>
                <a:stretch>
                  <a:fillRect/>
                </a:stretch>
              </p:blipFill>
              <p:spPr>
                <a:xfrm>
                  <a:off x="1380630" y="2600227"/>
                  <a:ext cx="191880" cy="183960"/>
                </a:xfrm>
                <a:prstGeom prst="rect">
                  <a:avLst/>
                </a:prstGeom>
              </p:spPr>
            </p:pic>
          </mc:Fallback>
        </mc:AlternateContent>
      </p:grpSp>
      <p:grpSp>
        <p:nvGrpSpPr>
          <p:cNvPr id="30" name="Group 29">
            <a:extLst>
              <a:ext uri="{FF2B5EF4-FFF2-40B4-BE49-F238E27FC236}">
                <a16:creationId xmlns:a16="http://schemas.microsoft.com/office/drawing/2014/main" id="{29720A48-2421-4245-A28C-D4D36FDBFD1C}"/>
              </a:ext>
            </a:extLst>
          </p:cNvPr>
          <p:cNvGrpSpPr/>
          <p:nvPr/>
        </p:nvGrpSpPr>
        <p:grpSpPr>
          <a:xfrm>
            <a:off x="586470" y="3123667"/>
            <a:ext cx="649440" cy="249840"/>
            <a:chOff x="586470" y="3123667"/>
            <a:chExt cx="649440" cy="249840"/>
          </a:xfrm>
        </p:grpSpPr>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E82EEE24-AC36-40D0-8E15-D013F94A0B12}"/>
                    </a:ext>
                  </a:extLst>
                </p14:cNvPr>
                <p14:cNvContentPartPr/>
                <p14:nvPr/>
              </p14:nvContentPartPr>
              <p14:xfrm>
                <a:off x="690870" y="3191347"/>
                <a:ext cx="10080" cy="182160"/>
              </p14:xfrm>
            </p:contentPart>
          </mc:Choice>
          <mc:Fallback>
            <p:pic>
              <p:nvPicPr>
                <p:cNvPr id="25" name="Ink 24">
                  <a:extLst>
                    <a:ext uri="{FF2B5EF4-FFF2-40B4-BE49-F238E27FC236}">
                      <a16:creationId xmlns:a16="http://schemas.microsoft.com/office/drawing/2014/main" id="{E82EEE24-AC36-40D0-8E15-D013F94A0B12}"/>
                    </a:ext>
                  </a:extLst>
                </p:cNvPr>
                <p:cNvPicPr/>
                <p:nvPr/>
              </p:nvPicPr>
              <p:blipFill>
                <a:blip r:embed="rId39"/>
                <a:stretch>
                  <a:fillRect/>
                </a:stretch>
              </p:blipFill>
              <p:spPr>
                <a:xfrm>
                  <a:off x="682230" y="3182347"/>
                  <a:ext cx="277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AD370D05-98EB-4981-8DD1-020916222C71}"/>
                    </a:ext>
                  </a:extLst>
                </p14:cNvPr>
                <p14:cNvContentPartPr/>
                <p14:nvPr/>
              </p14:nvContentPartPr>
              <p14:xfrm>
                <a:off x="586470" y="3123667"/>
                <a:ext cx="216720" cy="136080"/>
              </p14:xfrm>
            </p:contentPart>
          </mc:Choice>
          <mc:Fallback>
            <p:pic>
              <p:nvPicPr>
                <p:cNvPr id="26" name="Ink 25">
                  <a:extLst>
                    <a:ext uri="{FF2B5EF4-FFF2-40B4-BE49-F238E27FC236}">
                      <a16:creationId xmlns:a16="http://schemas.microsoft.com/office/drawing/2014/main" id="{AD370D05-98EB-4981-8DD1-020916222C71}"/>
                    </a:ext>
                  </a:extLst>
                </p:cNvPr>
                <p:cNvPicPr/>
                <p:nvPr/>
              </p:nvPicPr>
              <p:blipFill>
                <a:blip r:embed="rId41"/>
                <a:stretch>
                  <a:fillRect/>
                </a:stretch>
              </p:blipFill>
              <p:spPr>
                <a:xfrm>
                  <a:off x="577830" y="3114667"/>
                  <a:ext cx="234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0922691F-E0D6-4175-8299-16B976B423A2}"/>
                    </a:ext>
                  </a:extLst>
                </p14:cNvPr>
                <p14:cNvContentPartPr/>
                <p14:nvPr/>
              </p14:nvContentPartPr>
              <p14:xfrm>
                <a:off x="844950" y="3143467"/>
                <a:ext cx="147600" cy="209520"/>
              </p14:xfrm>
            </p:contentPart>
          </mc:Choice>
          <mc:Fallback>
            <p:pic>
              <p:nvPicPr>
                <p:cNvPr id="27" name="Ink 26">
                  <a:extLst>
                    <a:ext uri="{FF2B5EF4-FFF2-40B4-BE49-F238E27FC236}">
                      <a16:creationId xmlns:a16="http://schemas.microsoft.com/office/drawing/2014/main" id="{0922691F-E0D6-4175-8299-16B976B423A2}"/>
                    </a:ext>
                  </a:extLst>
                </p:cNvPr>
                <p:cNvPicPr/>
                <p:nvPr/>
              </p:nvPicPr>
              <p:blipFill>
                <a:blip r:embed="rId43"/>
                <a:stretch>
                  <a:fillRect/>
                </a:stretch>
              </p:blipFill>
              <p:spPr>
                <a:xfrm>
                  <a:off x="836310" y="3134467"/>
                  <a:ext cx="1652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63BD9B76-B7B2-4208-AE89-B58287B8DB40}"/>
                    </a:ext>
                  </a:extLst>
                </p14:cNvPr>
                <p14:cNvContentPartPr/>
                <p14:nvPr/>
              </p14:nvContentPartPr>
              <p14:xfrm>
                <a:off x="1050870" y="3185587"/>
                <a:ext cx="185040" cy="159120"/>
              </p14:xfrm>
            </p:contentPart>
          </mc:Choice>
          <mc:Fallback>
            <p:pic>
              <p:nvPicPr>
                <p:cNvPr id="28" name="Ink 27">
                  <a:extLst>
                    <a:ext uri="{FF2B5EF4-FFF2-40B4-BE49-F238E27FC236}">
                      <a16:creationId xmlns:a16="http://schemas.microsoft.com/office/drawing/2014/main" id="{63BD9B76-B7B2-4208-AE89-B58287B8DB40}"/>
                    </a:ext>
                  </a:extLst>
                </p:cNvPr>
                <p:cNvPicPr/>
                <p:nvPr/>
              </p:nvPicPr>
              <p:blipFill>
                <a:blip r:embed="rId45"/>
                <a:stretch>
                  <a:fillRect/>
                </a:stretch>
              </p:blipFill>
              <p:spPr>
                <a:xfrm>
                  <a:off x="1042230" y="3176587"/>
                  <a:ext cx="2026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2DF6CB53-1968-4FEA-BCB5-05DF714F693D}"/>
                    </a:ext>
                  </a:extLst>
                </p14:cNvPr>
                <p14:cNvContentPartPr/>
                <p14:nvPr/>
              </p14:nvContentPartPr>
              <p14:xfrm>
                <a:off x="1036830" y="3288547"/>
                <a:ext cx="192600" cy="6480"/>
              </p14:xfrm>
            </p:contentPart>
          </mc:Choice>
          <mc:Fallback>
            <p:pic>
              <p:nvPicPr>
                <p:cNvPr id="29" name="Ink 28">
                  <a:extLst>
                    <a:ext uri="{FF2B5EF4-FFF2-40B4-BE49-F238E27FC236}">
                      <a16:creationId xmlns:a16="http://schemas.microsoft.com/office/drawing/2014/main" id="{2DF6CB53-1968-4FEA-BCB5-05DF714F693D}"/>
                    </a:ext>
                  </a:extLst>
                </p:cNvPr>
                <p:cNvPicPr/>
                <p:nvPr/>
              </p:nvPicPr>
              <p:blipFill>
                <a:blip r:embed="rId47"/>
                <a:stretch>
                  <a:fillRect/>
                </a:stretch>
              </p:blipFill>
              <p:spPr>
                <a:xfrm>
                  <a:off x="1028190" y="3279907"/>
                  <a:ext cx="210240" cy="24120"/>
                </a:xfrm>
                <a:prstGeom prst="rect">
                  <a:avLst/>
                </a:prstGeom>
              </p:spPr>
            </p:pic>
          </mc:Fallback>
        </mc:AlternateContent>
      </p:grpSp>
      <p:grpSp>
        <p:nvGrpSpPr>
          <p:cNvPr id="42" name="Group 41">
            <a:extLst>
              <a:ext uri="{FF2B5EF4-FFF2-40B4-BE49-F238E27FC236}">
                <a16:creationId xmlns:a16="http://schemas.microsoft.com/office/drawing/2014/main" id="{E45FE70A-0509-44F9-BA30-D825B622E239}"/>
              </a:ext>
            </a:extLst>
          </p:cNvPr>
          <p:cNvGrpSpPr/>
          <p:nvPr/>
        </p:nvGrpSpPr>
        <p:grpSpPr>
          <a:xfrm>
            <a:off x="2232030" y="1732267"/>
            <a:ext cx="1561680" cy="1098360"/>
            <a:chOff x="2232030" y="1732267"/>
            <a:chExt cx="1561680" cy="1098360"/>
          </a:xfrm>
        </p:grpSpPr>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70C04CD3-C2FF-4AD4-969B-C709705DEEC9}"/>
                    </a:ext>
                  </a:extLst>
                </p14:cNvPr>
                <p14:cNvContentPartPr/>
                <p14:nvPr/>
              </p14:nvContentPartPr>
              <p14:xfrm>
                <a:off x="2337150" y="2200987"/>
                <a:ext cx="1220400" cy="42120"/>
              </p14:xfrm>
            </p:contentPart>
          </mc:Choice>
          <mc:Fallback>
            <p:pic>
              <p:nvPicPr>
                <p:cNvPr id="31" name="Ink 30">
                  <a:extLst>
                    <a:ext uri="{FF2B5EF4-FFF2-40B4-BE49-F238E27FC236}">
                      <a16:creationId xmlns:a16="http://schemas.microsoft.com/office/drawing/2014/main" id="{70C04CD3-C2FF-4AD4-969B-C709705DEEC9}"/>
                    </a:ext>
                  </a:extLst>
                </p:cNvPr>
                <p:cNvPicPr/>
                <p:nvPr/>
              </p:nvPicPr>
              <p:blipFill>
                <a:blip r:embed="rId49"/>
                <a:stretch>
                  <a:fillRect/>
                </a:stretch>
              </p:blipFill>
              <p:spPr>
                <a:xfrm>
                  <a:off x="2328510" y="2191987"/>
                  <a:ext cx="12380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7972FDF3-AF40-41B5-93E0-9EF148C779D8}"/>
                    </a:ext>
                  </a:extLst>
                </p14:cNvPr>
                <p14:cNvContentPartPr/>
                <p14:nvPr/>
              </p14:nvContentPartPr>
              <p14:xfrm>
                <a:off x="3584910" y="2146987"/>
                <a:ext cx="208800" cy="168120"/>
              </p14:xfrm>
            </p:contentPart>
          </mc:Choice>
          <mc:Fallback>
            <p:pic>
              <p:nvPicPr>
                <p:cNvPr id="32" name="Ink 31">
                  <a:extLst>
                    <a:ext uri="{FF2B5EF4-FFF2-40B4-BE49-F238E27FC236}">
                      <a16:creationId xmlns:a16="http://schemas.microsoft.com/office/drawing/2014/main" id="{7972FDF3-AF40-41B5-93E0-9EF148C779D8}"/>
                    </a:ext>
                  </a:extLst>
                </p:cNvPr>
                <p:cNvPicPr/>
                <p:nvPr/>
              </p:nvPicPr>
              <p:blipFill>
                <a:blip r:embed="rId51"/>
                <a:stretch>
                  <a:fillRect/>
                </a:stretch>
              </p:blipFill>
              <p:spPr>
                <a:xfrm>
                  <a:off x="3575910" y="2138347"/>
                  <a:ext cx="2264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Ink 33">
                  <a:extLst>
                    <a:ext uri="{FF2B5EF4-FFF2-40B4-BE49-F238E27FC236}">
                      <a16:creationId xmlns:a16="http://schemas.microsoft.com/office/drawing/2014/main" id="{0C4972CC-385B-4536-B1E6-30A79355410D}"/>
                    </a:ext>
                  </a:extLst>
                </p14:cNvPr>
                <p14:cNvContentPartPr/>
                <p14:nvPr/>
              </p14:nvContentPartPr>
              <p14:xfrm>
                <a:off x="2782470" y="1822267"/>
                <a:ext cx="195120" cy="176760"/>
              </p14:xfrm>
            </p:contentPart>
          </mc:Choice>
          <mc:Fallback>
            <p:pic>
              <p:nvPicPr>
                <p:cNvPr id="34" name="Ink 33">
                  <a:extLst>
                    <a:ext uri="{FF2B5EF4-FFF2-40B4-BE49-F238E27FC236}">
                      <a16:creationId xmlns:a16="http://schemas.microsoft.com/office/drawing/2014/main" id="{0C4972CC-385B-4536-B1E6-30A79355410D}"/>
                    </a:ext>
                  </a:extLst>
                </p:cNvPr>
                <p:cNvPicPr/>
                <p:nvPr/>
              </p:nvPicPr>
              <p:blipFill>
                <a:blip r:embed="rId53"/>
                <a:stretch>
                  <a:fillRect/>
                </a:stretch>
              </p:blipFill>
              <p:spPr>
                <a:xfrm>
                  <a:off x="2773470" y="1813627"/>
                  <a:ext cx="2127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Ink 34">
                  <a:extLst>
                    <a:ext uri="{FF2B5EF4-FFF2-40B4-BE49-F238E27FC236}">
                      <a16:creationId xmlns:a16="http://schemas.microsoft.com/office/drawing/2014/main" id="{7F72DC66-950E-4BE0-A64E-D8FD134EE0B1}"/>
                    </a:ext>
                  </a:extLst>
                </p14:cNvPr>
                <p14:cNvContentPartPr/>
                <p14:nvPr/>
              </p14:nvContentPartPr>
              <p14:xfrm>
                <a:off x="2744310" y="1732267"/>
                <a:ext cx="365040" cy="344520"/>
              </p14:xfrm>
            </p:contentPart>
          </mc:Choice>
          <mc:Fallback>
            <p:pic>
              <p:nvPicPr>
                <p:cNvPr id="35" name="Ink 34">
                  <a:extLst>
                    <a:ext uri="{FF2B5EF4-FFF2-40B4-BE49-F238E27FC236}">
                      <a16:creationId xmlns:a16="http://schemas.microsoft.com/office/drawing/2014/main" id="{7F72DC66-950E-4BE0-A64E-D8FD134EE0B1}"/>
                    </a:ext>
                  </a:extLst>
                </p:cNvPr>
                <p:cNvPicPr/>
                <p:nvPr/>
              </p:nvPicPr>
              <p:blipFill>
                <a:blip r:embed="rId55"/>
                <a:stretch>
                  <a:fillRect/>
                </a:stretch>
              </p:blipFill>
              <p:spPr>
                <a:xfrm>
                  <a:off x="2735310" y="1723267"/>
                  <a:ext cx="38268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Ink 35">
                  <a:extLst>
                    <a:ext uri="{FF2B5EF4-FFF2-40B4-BE49-F238E27FC236}">
                      <a16:creationId xmlns:a16="http://schemas.microsoft.com/office/drawing/2014/main" id="{7B97C805-2E32-4CB0-B061-9676179CB205}"/>
                    </a:ext>
                  </a:extLst>
                </p14:cNvPr>
                <p14:cNvContentPartPr/>
                <p14:nvPr/>
              </p14:nvContentPartPr>
              <p14:xfrm>
                <a:off x="2516430" y="2213587"/>
                <a:ext cx="782280" cy="494280"/>
              </p14:xfrm>
            </p:contentPart>
          </mc:Choice>
          <mc:Fallback>
            <p:pic>
              <p:nvPicPr>
                <p:cNvPr id="36" name="Ink 35">
                  <a:extLst>
                    <a:ext uri="{FF2B5EF4-FFF2-40B4-BE49-F238E27FC236}">
                      <a16:creationId xmlns:a16="http://schemas.microsoft.com/office/drawing/2014/main" id="{7B97C805-2E32-4CB0-B061-9676179CB205}"/>
                    </a:ext>
                  </a:extLst>
                </p:cNvPr>
                <p:cNvPicPr/>
                <p:nvPr/>
              </p:nvPicPr>
              <p:blipFill>
                <a:blip r:embed="rId57"/>
                <a:stretch>
                  <a:fillRect/>
                </a:stretch>
              </p:blipFill>
              <p:spPr>
                <a:xfrm>
                  <a:off x="2507430" y="2204587"/>
                  <a:ext cx="799920" cy="511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Ink 36">
                  <a:extLst>
                    <a:ext uri="{FF2B5EF4-FFF2-40B4-BE49-F238E27FC236}">
                      <a16:creationId xmlns:a16="http://schemas.microsoft.com/office/drawing/2014/main" id="{BAB3A8D6-727C-467E-9A3C-A5E7FEE96404}"/>
                    </a:ext>
                  </a:extLst>
                </p14:cNvPr>
                <p14:cNvContentPartPr/>
                <p14:nvPr/>
              </p14:nvContentPartPr>
              <p14:xfrm>
                <a:off x="3182790" y="2617147"/>
                <a:ext cx="229680" cy="191520"/>
              </p14:xfrm>
            </p:contentPart>
          </mc:Choice>
          <mc:Fallback>
            <p:pic>
              <p:nvPicPr>
                <p:cNvPr id="37" name="Ink 36">
                  <a:extLst>
                    <a:ext uri="{FF2B5EF4-FFF2-40B4-BE49-F238E27FC236}">
                      <a16:creationId xmlns:a16="http://schemas.microsoft.com/office/drawing/2014/main" id="{BAB3A8D6-727C-467E-9A3C-A5E7FEE96404}"/>
                    </a:ext>
                  </a:extLst>
                </p:cNvPr>
                <p:cNvPicPr/>
                <p:nvPr/>
              </p:nvPicPr>
              <p:blipFill>
                <a:blip r:embed="rId59"/>
                <a:stretch>
                  <a:fillRect/>
                </a:stretch>
              </p:blipFill>
              <p:spPr>
                <a:xfrm>
                  <a:off x="3174150" y="2608507"/>
                  <a:ext cx="2473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Ink 38">
                  <a:extLst>
                    <a:ext uri="{FF2B5EF4-FFF2-40B4-BE49-F238E27FC236}">
                      <a16:creationId xmlns:a16="http://schemas.microsoft.com/office/drawing/2014/main" id="{26B2EE9E-7A2C-4E0F-8FF6-20E3D2560C4D}"/>
                    </a:ext>
                  </a:extLst>
                </p14:cNvPr>
                <p14:cNvContentPartPr/>
                <p14:nvPr/>
              </p14:nvContentPartPr>
              <p14:xfrm>
                <a:off x="2259030" y="2650627"/>
                <a:ext cx="165600" cy="180000"/>
              </p14:xfrm>
            </p:contentPart>
          </mc:Choice>
          <mc:Fallback>
            <p:pic>
              <p:nvPicPr>
                <p:cNvPr id="39" name="Ink 38">
                  <a:extLst>
                    <a:ext uri="{FF2B5EF4-FFF2-40B4-BE49-F238E27FC236}">
                      <a16:creationId xmlns:a16="http://schemas.microsoft.com/office/drawing/2014/main" id="{26B2EE9E-7A2C-4E0F-8FF6-20E3D2560C4D}"/>
                    </a:ext>
                  </a:extLst>
                </p:cNvPr>
                <p:cNvPicPr/>
                <p:nvPr/>
              </p:nvPicPr>
              <p:blipFill>
                <a:blip r:embed="rId61"/>
                <a:stretch>
                  <a:fillRect/>
                </a:stretch>
              </p:blipFill>
              <p:spPr>
                <a:xfrm>
                  <a:off x="2250030" y="2641627"/>
                  <a:ext cx="1832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Ink 39">
                  <a:extLst>
                    <a:ext uri="{FF2B5EF4-FFF2-40B4-BE49-F238E27FC236}">
                      <a16:creationId xmlns:a16="http://schemas.microsoft.com/office/drawing/2014/main" id="{707F1220-EB66-4DC1-9D43-EFCA7B97C9D8}"/>
                    </a:ext>
                  </a:extLst>
                </p14:cNvPr>
                <p14:cNvContentPartPr/>
                <p14:nvPr/>
              </p14:nvContentPartPr>
              <p14:xfrm>
                <a:off x="2232030" y="2701387"/>
                <a:ext cx="282960" cy="102960"/>
              </p14:xfrm>
            </p:contentPart>
          </mc:Choice>
          <mc:Fallback>
            <p:pic>
              <p:nvPicPr>
                <p:cNvPr id="40" name="Ink 39">
                  <a:extLst>
                    <a:ext uri="{FF2B5EF4-FFF2-40B4-BE49-F238E27FC236}">
                      <a16:creationId xmlns:a16="http://schemas.microsoft.com/office/drawing/2014/main" id="{707F1220-EB66-4DC1-9D43-EFCA7B97C9D8}"/>
                    </a:ext>
                  </a:extLst>
                </p:cNvPr>
                <p:cNvPicPr/>
                <p:nvPr/>
              </p:nvPicPr>
              <p:blipFill>
                <a:blip r:embed="rId63"/>
                <a:stretch>
                  <a:fillRect/>
                </a:stretch>
              </p:blipFill>
              <p:spPr>
                <a:xfrm>
                  <a:off x="2223390" y="2692747"/>
                  <a:ext cx="300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Ink 40">
                  <a:extLst>
                    <a:ext uri="{FF2B5EF4-FFF2-40B4-BE49-F238E27FC236}">
                      <a16:creationId xmlns:a16="http://schemas.microsoft.com/office/drawing/2014/main" id="{7633E374-D440-4D99-84C1-E19EDA64CBE4}"/>
                    </a:ext>
                  </a:extLst>
                </p14:cNvPr>
                <p14:cNvContentPartPr/>
                <p14:nvPr/>
              </p14:nvContentPartPr>
              <p14:xfrm>
                <a:off x="2400510" y="2636947"/>
                <a:ext cx="348480" cy="173880"/>
              </p14:xfrm>
            </p:contentPart>
          </mc:Choice>
          <mc:Fallback>
            <p:pic>
              <p:nvPicPr>
                <p:cNvPr id="41" name="Ink 40">
                  <a:extLst>
                    <a:ext uri="{FF2B5EF4-FFF2-40B4-BE49-F238E27FC236}">
                      <a16:creationId xmlns:a16="http://schemas.microsoft.com/office/drawing/2014/main" id="{7633E374-D440-4D99-84C1-E19EDA64CBE4}"/>
                    </a:ext>
                  </a:extLst>
                </p:cNvPr>
                <p:cNvPicPr/>
                <p:nvPr/>
              </p:nvPicPr>
              <p:blipFill>
                <a:blip r:embed="rId65"/>
                <a:stretch>
                  <a:fillRect/>
                </a:stretch>
              </p:blipFill>
              <p:spPr>
                <a:xfrm>
                  <a:off x="2391870" y="2628307"/>
                  <a:ext cx="366120" cy="191520"/>
                </a:xfrm>
                <a:prstGeom prst="rect">
                  <a:avLst/>
                </a:prstGeom>
              </p:spPr>
            </p:pic>
          </mc:Fallback>
        </mc:AlternateContent>
      </p:grpSp>
      <p:grpSp>
        <p:nvGrpSpPr>
          <p:cNvPr id="47" name="Group 46">
            <a:extLst>
              <a:ext uri="{FF2B5EF4-FFF2-40B4-BE49-F238E27FC236}">
                <a16:creationId xmlns:a16="http://schemas.microsoft.com/office/drawing/2014/main" id="{651425D6-68CD-44BD-89EA-F5CE8135E9AB}"/>
              </a:ext>
            </a:extLst>
          </p:cNvPr>
          <p:cNvGrpSpPr/>
          <p:nvPr/>
        </p:nvGrpSpPr>
        <p:grpSpPr>
          <a:xfrm>
            <a:off x="3059670" y="2912707"/>
            <a:ext cx="597960" cy="212760"/>
            <a:chOff x="3059670" y="2912707"/>
            <a:chExt cx="597960" cy="212760"/>
          </a:xfrm>
        </p:grpSpPr>
        <mc:AlternateContent xmlns:mc="http://schemas.openxmlformats.org/markup-compatibility/2006">
          <mc:Choice xmlns:p14="http://schemas.microsoft.com/office/powerpoint/2010/main" Requires="p14">
            <p:contentPart p14:bwMode="auto" r:id="rId66">
              <p14:nvContentPartPr>
                <p14:cNvPr id="43" name="Ink 42">
                  <a:extLst>
                    <a:ext uri="{FF2B5EF4-FFF2-40B4-BE49-F238E27FC236}">
                      <a16:creationId xmlns:a16="http://schemas.microsoft.com/office/drawing/2014/main" id="{10BAE23E-E459-4149-B6C9-687C642B0808}"/>
                    </a:ext>
                  </a:extLst>
                </p14:cNvPr>
                <p14:cNvContentPartPr/>
                <p14:nvPr/>
              </p14:nvContentPartPr>
              <p14:xfrm>
                <a:off x="3062550" y="2976067"/>
                <a:ext cx="162360" cy="145800"/>
              </p14:xfrm>
            </p:contentPart>
          </mc:Choice>
          <mc:Fallback>
            <p:pic>
              <p:nvPicPr>
                <p:cNvPr id="43" name="Ink 42">
                  <a:extLst>
                    <a:ext uri="{FF2B5EF4-FFF2-40B4-BE49-F238E27FC236}">
                      <a16:creationId xmlns:a16="http://schemas.microsoft.com/office/drawing/2014/main" id="{10BAE23E-E459-4149-B6C9-687C642B0808}"/>
                    </a:ext>
                  </a:extLst>
                </p:cNvPr>
                <p:cNvPicPr/>
                <p:nvPr/>
              </p:nvPicPr>
              <p:blipFill>
                <a:blip r:embed="rId67"/>
                <a:stretch>
                  <a:fillRect/>
                </a:stretch>
              </p:blipFill>
              <p:spPr>
                <a:xfrm>
                  <a:off x="3053910" y="2967427"/>
                  <a:ext cx="180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Ink 43">
                  <a:extLst>
                    <a:ext uri="{FF2B5EF4-FFF2-40B4-BE49-F238E27FC236}">
                      <a16:creationId xmlns:a16="http://schemas.microsoft.com/office/drawing/2014/main" id="{31886EDD-2209-4CB0-B9B2-D0909ACAF50E}"/>
                    </a:ext>
                  </a:extLst>
                </p14:cNvPr>
                <p14:cNvContentPartPr/>
                <p14:nvPr/>
              </p14:nvContentPartPr>
              <p14:xfrm>
                <a:off x="3059670" y="2958787"/>
                <a:ext cx="400320" cy="155160"/>
              </p14:xfrm>
            </p:contentPart>
          </mc:Choice>
          <mc:Fallback>
            <p:pic>
              <p:nvPicPr>
                <p:cNvPr id="44" name="Ink 43">
                  <a:extLst>
                    <a:ext uri="{FF2B5EF4-FFF2-40B4-BE49-F238E27FC236}">
                      <a16:creationId xmlns:a16="http://schemas.microsoft.com/office/drawing/2014/main" id="{31886EDD-2209-4CB0-B9B2-D0909ACAF50E}"/>
                    </a:ext>
                  </a:extLst>
                </p:cNvPr>
                <p:cNvPicPr/>
                <p:nvPr/>
              </p:nvPicPr>
              <p:blipFill>
                <a:blip r:embed="rId69"/>
                <a:stretch>
                  <a:fillRect/>
                </a:stretch>
              </p:blipFill>
              <p:spPr>
                <a:xfrm>
                  <a:off x="3051030" y="2949787"/>
                  <a:ext cx="4179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Ink 44">
                  <a:extLst>
                    <a:ext uri="{FF2B5EF4-FFF2-40B4-BE49-F238E27FC236}">
                      <a16:creationId xmlns:a16="http://schemas.microsoft.com/office/drawing/2014/main" id="{AAA040AB-135A-4734-B6F1-E15F55A3F918}"/>
                    </a:ext>
                  </a:extLst>
                </p14:cNvPr>
                <p14:cNvContentPartPr/>
                <p14:nvPr/>
              </p14:nvContentPartPr>
              <p14:xfrm>
                <a:off x="3519030" y="2989387"/>
                <a:ext cx="15840" cy="136080"/>
              </p14:xfrm>
            </p:contentPart>
          </mc:Choice>
          <mc:Fallback>
            <p:pic>
              <p:nvPicPr>
                <p:cNvPr id="45" name="Ink 44">
                  <a:extLst>
                    <a:ext uri="{FF2B5EF4-FFF2-40B4-BE49-F238E27FC236}">
                      <a16:creationId xmlns:a16="http://schemas.microsoft.com/office/drawing/2014/main" id="{AAA040AB-135A-4734-B6F1-E15F55A3F918}"/>
                    </a:ext>
                  </a:extLst>
                </p:cNvPr>
                <p:cNvPicPr/>
                <p:nvPr/>
              </p:nvPicPr>
              <p:blipFill>
                <a:blip r:embed="rId71"/>
                <a:stretch>
                  <a:fillRect/>
                </a:stretch>
              </p:blipFill>
              <p:spPr>
                <a:xfrm>
                  <a:off x="3510390" y="2980387"/>
                  <a:ext cx="334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Ink 45">
                  <a:extLst>
                    <a:ext uri="{FF2B5EF4-FFF2-40B4-BE49-F238E27FC236}">
                      <a16:creationId xmlns:a16="http://schemas.microsoft.com/office/drawing/2014/main" id="{CA609EA6-1E3F-416A-AF0E-120DC67868EA}"/>
                    </a:ext>
                  </a:extLst>
                </p14:cNvPr>
                <p14:cNvContentPartPr/>
                <p14:nvPr/>
              </p14:nvContentPartPr>
              <p14:xfrm>
                <a:off x="3484470" y="2912707"/>
                <a:ext cx="173160" cy="120960"/>
              </p14:xfrm>
            </p:contentPart>
          </mc:Choice>
          <mc:Fallback>
            <p:pic>
              <p:nvPicPr>
                <p:cNvPr id="46" name="Ink 45">
                  <a:extLst>
                    <a:ext uri="{FF2B5EF4-FFF2-40B4-BE49-F238E27FC236}">
                      <a16:creationId xmlns:a16="http://schemas.microsoft.com/office/drawing/2014/main" id="{CA609EA6-1E3F-416A-AF0E-120DC67868EA}"/>
                    </a:ext>
                  </a:extLst>
                </p:cNvPr>
                <p:cNvPicPr/>
                <p:nvPr/>
              </p:nvPicPr>
              <p:blipFill>
                <a:blip r:embed="rId73"/>
                <a:stretch>
                  <a:fillRect/>
                </a:stretch>
              </p:blipFill>
              <p:spPr>
                <a:xfrm>
                  <a:off x="3475830" y="2903707"/>
                  <a:ext cx="190800" cy="138600"/>
                </a:xfrm>
                <a:prstGeom prst="rect">
                  <a:avLst/>
                </a:prstGeom>
              </p:spPr>
            </p:pic>
          </mc:Fallback>
        </mc:AlternateContent>
      </p:grpSp>
      <p:grpSp>
        <p:nvGrpSpPr>
          <p:cNvPr id="62" name="Group 61">
            <a:extLst>
              <a:ext uri="{FF2B5EF4-FFF2-40B4-BE49-F238E27FC236}">
                <a16:creationId xmlns:a16="http://schemas.microsoft.com/office/drawing/2014/main" id="{112A5331-EB25-4F08-BC96-9AF1CCDD812D}"/>
              </a:ext>
            </a:extLst>
          </p:cNvPr>
          <p:cNvGrpSpPr/>
          <p:nvPr/>
        </p:nvGrpSpPr>
        <p:grpSpPr>
          <a:xfrm>
            <a:off x="4353150" y="1282267"/>
            <a:ext cx="1223640" cy="657720"/>
            <a:chOff x="4353150" y="1282267"/>
            <a:chExt cx="1223640" cy="657720"/>
          </a:xfrm>
        </p:grpSpPr>
        <mc:AlternateContent xmlns:mc="http://schemas.openxmlformats.org/markup-compatibility/2006">
          <mc:Choice xmlns:p14="http://schemas.microsoft.com/office/powerpoint/2010/main" Requires="p14">
            <p:contentPart p14:bwMode="auto" r:id="rId74">
              <p14:nvContentPartPr>
                <p14:cNvPr id="48" name="Ink 47">
                  <a:extLst>
                    <a:ext uri="{FF2B5EF4-FFF2-40B4-BE49-F238E27FC236}">
                      <a16:creationId xmlns:a16="http://schemas.microsoft.com/office/drawing/2014/main" id="{D898A6D5-8436-4A38-AF82-D78BF9DE3BB5}"/>
                    </a:ext>
                  </a:extLst>
                </p14:cNvPr>
                <p14:cNvContentPartPr/>
                <p14:nvPr/>
              </p14:nvContentPartPr>
              <p14:xfrm>
                <a:off x="4353150" y="1309267"/>
                <a:ext cx="233280" cy="169200"/>
              </p14:xfrm>
            </p:contentPart>
          </mc:Choice>
          <mc:Fallback>
            <p:pic>
              <p:nvPicPr>
                <p:cNvPr id="48" name="Ink 47">
                  <a:extLst>
                    <a:ext uri="{FF2B5EF4-FFF2-40B4-BE49-F238E27FC236}">
                      <a16:creationId xmlns:a16="http://schemas.microsoft.com/office/drawing/2014/main" id="{D898A6D5-8436-4A38-AF82-D78BF9DE3BB5}"/>
                    </a:ext>
                  </a:extLst>
                </p:cNvPr>
                <p:cNvPicPr/>
                <p:nvPr/>
              </p:nvPicPr>
              <p:blipFill>
                <a:blip r:embed="rId75"/>
                <a:stretch>
                  <a:fillRect/>
                </a:stretch>
              </p:blipFill>
              <p:spPr>
                <a:xfrm>
                  <a:off x="4344150" y="1300267"/>
                  <a:ext cx="2509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Ink 48">
                  <a:extLst>
                    <a:ext uri="{FF2B5EF4-FFF2-40B4-BE49-F238E27FC236}">
                      <a16:creationId xmlns:a16="http://schemas.microsoft.com/office/drawing/2014/main" id="{ABBC5727-E4EC-4206-9EC9-81AC32122A64}"/>
                    </a:ext>
                  </a:extLst>
                </p14:cNvPr>
                <p14:cNvContentPartPr/>
                <p14:nvPr/>
              </p14:nvContentPartPr>
              <p14:xfrm>
                <a:off x="4577070" y="1351027"/>
                <a:ext cx="36360" cy="120600"/>
              </p14:xfrm>
            </p:contentPart>
          </mc:Choice>
          <mc:Fallback>
            <p:pic>
              <p:nvPicPr>
                <p:cNvPr id="49" name="Ink 48">
                  <a:extLst>
                    <a:ext uri="{FF2B5EF4-FFF2-40B4-BE49-F238E27FC236}">
                      <a16:creationId xmlns:a16="http://schemas.microsoft.com/office/drawing/2014/main" id="{ABBC5727-E4EC-4206-9EC9-81AC32122A64}"/>
                    </a:ext>
                  </a:extLst>
                </p:cNvPr>
                <p:cNvPicPr/>
                <p:nvPr/>
              </p:nvPicPr>
              <p:blipFill>
                <a:blip r:embed="rId77"/>
                <a:stretch>
                  <a:fillRect/>
                </a:stretch>
              </p:blipFill>
              <p:spPr>
                <a:xfrm>
                  <a:off x="4568430" y="1342387"/>
                  <a:ext cx="540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Ink 49">
                  <a:extLst>
                    <a:ext uri="{FF2B5EF4-FFF2-40B4-BE49-F238E27FC236}">
                      <a16:creationId xmlns:a16="http://schemas.microsoft.com/office/drawing/2014/main" id="{480810C9-E77E-4E58-9C56-514CCD88C7B5}"/>
                    </a:ext>
                  </a:extLst>
                </p14:cNvPr>
                <p14:cNvContentPartPr/>
                <p14:nvPr/>
              </p14:nvContentPartPr>
              <p14:xfrm>
                <a:off x="4539990" y="1310347"/>
                <a:ext cx="203760" cy="198360"/>
              </p14:xfrm>
            </p:contentPart>
          </mc:Choice>
          <mc:Fallback>
            <p:pic>
              <p:nvPicPr>
                <p:cNvPr id="50" name="Ink 49">
                  <a:extLst>
                    <a:ext uri="{FF2B5EF4-FFF2-40B4-BE49-F238E27FC236}">
                      <a16:creationId xmlns:a16="http://schemas.microsoft.com/office/drawing/2014/main" id="{480810C9-E77E-4E58-9C56-514CCD88C7B5}"/>
                    </a:ext>
                  </a:extLst>
                </p:cNvPr>
                <p:cNvPicPr/>
                <p:nvPr/>
              </p:nvPicPr>
              <p:blipFill>
                <a:blip r:embed="rId79"/>
                <a:stretch>
                  <a:fillRect/>
                </a:stretch>
              </p:blipFill>
              <p:spPr>
                <a:xfrm>
                  <a:off x="4530990" y="1301347"/>
                  <a:ext cx="2214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Ink 50">
                  <a:extLst>
                    <a:ext uri="{FF2B5EF4-FFF2-40B4-BE49-F238E27FC236}">
                      <a16:creationId xmlns:a16="http://schemas.microsoft.com/office/drawing/2014/main" id="{63FC465D-C3CF-484A-9AE2-446D62A6FA19}"/>
                    </a:ext>
                  </a:extLst>
                </p14:cNvPr>
                <p14:cNvContentPartPr/>
                <p14:nvPr/>
              </p14:nvContentPartPr>
              <p14:xfrm>
                <a:off x="4763550" y="1337707"/>
                <a:ext cx="303480" cy="175680"/>
              </p14:xfrm>
            </p:contentPart>
          </mc:Choice>
          <mc:Fallback>
            <p:pic>
              <p:nvPicPr>
                <p:cNvPr id="51" name="Ink 50">
                  <a:extLst>
                    <a:ext uri="{FF2B5EF4-FFF2-40B4-BE49-F238E27FC236}">
                      <a16:creationId xmlns:a16="http://schemas.microsoft.com/office/drawing/2014/main" id="{63FC465D-C3CF-484A-9AE2-446D62A6FA19}"/>
                    </a:ext>
                  </a:extLst>
                </p:cNvPr>
                <p:cNvPicPr/>
                <p:nvPr/>
              </p:nvPicPr>
              <p:blipFill>
                <a:blip r:embed="rId81"/>
                <a:stretch>
                  <a:fillRect/>
                </a:stretch>
              </p:blipFill>
              <p:spPr>
                <a:xfrm>
                  <a:off x="4754910" y="1328707"/>
                  <a:ext cx="3211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Ink 51">
                  <a:extLst>
                    <a:ext uri="{FF2B5EF4-FFF2-40B4-BE49-F238E27FC236}">
                      <a16:creationId xmlns:a16="http://schemas.microsoft.com/office/drawing/2014/main" id="{8D9C130A-E882-44C6-90EE-343F5ACB96FD}"/>
                    </a:ext>
                  </a:extLst>
                </p14:cNvPr>
                <p14:cNvContentPartPr/>
                <p14:nvPr/>
              </p14:nvContentPartPr>
              <p14:xfrm>
                <a:off x="5153790" y="1282267"/>
                <a:ext cx="200520" cy="212760"/>
              </p14:xfrm>
            </p:contentPart>
          </mc:Choice>
          <mc:Fallback>
            <p:pic>
              <p:nvPicPr>
                <p:cNvPr id="52" name="Ink 51">
                  <a:extLst>
                    <a:ext uri="{FF2B5EF4-FFF2-40B4-BE49-F238E27FC236}">
                      <a16:creationId xmlns:a16="http://schemas.microsoft.com/office/drawing/2014/main" id="{8D9C130A-E882-44C6-90EE-343F5ACB96FD}"/>
                    </a:ext>
                  </a:extLst>
                </p:cNvPr>
                <p:cNvPicPr/>
                <p:nvPr/>
              </p:nvPicPr>
              <p:blipFill>
                <a:blip r:embed="rId83"/>
                <a:stretch>
                  <a:fillRect/>
                </a:stretch>
              </p:blipFill>
              <p:spPr>
                <a:xfrm>
                  <a:off x="5144790" y="1273627"/>
                  <a:ext cx="2181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Ink 52">
                  <a:extLst>
                    <a:ext uri="{FF2B5EF4-FFF2-40B4-BE49-F238E27FC236}">
                      <a16:creationId xmlns:a16="http://schemas.microsoft.com/office/drawing/2014/main" id="{0FE524B5-49D4-487B-A3FC-A91F6125C7F2}"/>
                    </a:ext>
                  </a:extLst>
                </p14:cNvPr>
                <p14:cNvContentPartPr/>
                <p14:nvPr/>
              </p14:nvContentPartPr>
              <p14:xfrm>
                <a:off x="4716750" y="1586827"/>
                <a:ext cx="26280" cy="117000"/>
              </p14:xfrm>
            </p:contentPart>
          </mc:Choice>
          <mc:Fallback>
            <p:pic>
              <p:nvPicPr>
                <p:cNvPr id="53" name="Ink 52">
                  <a:extLst>
                    <a:ext uri="{FF2B5EF4-FFF2-40B4-BE49-F238E27FC236}">
                      <a16:creationId xmlns:a16="http://schemas.microsoft.com/office/drawing/2014/main" id="{0FE524B5-49D4-487B-A3FC-A91F6125C7F2}"/>
                    </a:ext>
                  </a:extLst>
                </p:cNvPr>
                <p:cNvPicPr/>
                <p:nvPr/>
              </p:nvPicPr>
              <p:blipFill>
                <a:blip r:embed="rId85"/>
                <a:stretch>
                  <a:fillRect/>
                </a:stretch>
              </p:blipFill>
              <p:spPr>
                <a:xfrm>
                  <a:off x="4707750" y="1577827"/>
                  <a:ext cx="43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Ink 53">
                  <a:extLst>
                    <a:ext uri="{FF2B5EF4-FFF2-40B4-BE49-F238E27FC236}">
                      <a16:creationId xmlns:a16="http://schemas.microsoft.com/office/drawing/2014/main" id="{B4CACB46-072E-429D-96D7-FD6A310C2F8F}"/>
                    </a:ext>
                  </a:extLst>
                </p14:cNvPr>
                <p14:cNvContentPartPr/>
                <p14:nvPr/>
              </p14:nvContentPartPr>
              <p14:xfrm>
                <a:off x="4465110" y="1765747"/>
                <a:ext cx="206640" cy="160920"/>
              </p14:xfrm>
            </p:contentPart>
          </mc:Choice>
          <mc:Fallback>
            <p:pic>
              <p:nvPicPr>
                <p:cNvPr id="54" name="Ink 53">
                  <a:extLst>
                    <a:ext uri="{FF2B5EF4-FFF2-40B4-BE49-F238E27FC236}">
                      <a16:creationId xmlns:a16="http://schemas.microsoft.com/office/drawing/2014/main" id="{B4CACB46-072E-429D-96D7-FD6A310C2F8F}"/>
                    </a:ext>
                  </a:extLst>
                </p:cNvPr>
                <p:cNvPicPr/>
                <p:nvPr/>
              </p:nvPicPr>
              <p:blipFill>
                <a:blip r:embed="rId87"/>
                <a:stretch>
                  <a:fillRect/>
                </a:stretch>
              </p:blipFill>
              <p:spPr>
                <a:xfrm>
                  <a:off x="4456110" y="1756747"/>
                  <a:ext cx="2242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Ink 54">
                  <a:extLst>
                    <a:ext uri="{FF2B5EF4-FFF2-40B4-BE49-F238E27FC236}">
                      <a16:creationId xmlns:a16="http://schemas.microsoft.com/office/drawing/2014/main" id="{77A7B06C-1610-4243-85C1-29336F236F0F}"/>
                    </a:ext>
                  </a:extLst>
                </p14:cNvPr>
                <p14:cNvContentPartPr/>
                <p14:nvPr/>
              </p14:nvContentPartPr>
              <p14:xfrm>
                <a:off x="4645110" y="1816147"/>
                <a:ext cx="30960" cy="123840"/>
              </p14:xfrm>
            </p:contentPart>
          </mc:Choice>
          <mc:Fallback>
            <p:pic>
              <p:nvPicPr>
                <p:cNvPr id="55" name="Ink 54">
                  <a:extLst>
                    <a:ext uri="{FF2B5EF4-FFF2-40B4-BE49-F238E27FC236}">
                      <a16:creationId xmlns:a16="http://schemas.microsoft.com/office/drawing/2014/main" id="{77A7B06C-1610-4243-85C1-29336F236F0F}"/>
                    </a:ext>
                  </a:extLst>
                </p:cNvPr>
                <p:cNvPicPr/>
                <p:nvPr/>
              </p:nvPicPr>
              <p:blipFill>
                <a:blip r:embed="rId89"/>
                <a:stretch>
                  <a:fillRect/>
                </a:stretch>
              </p:blipFill>
              <p:spPr>
                <a:xfrm>
                  <a:off x="4636110" y="1807507"/>
                  <a:ext cx="48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Ink 55">
                  <a:extLst>
                    <a:ext uri="{FF2B5EF4-FFF2-40B4-BE49-F238E27FC236}">
                      <a16:creationId xmlns:a16="http://schemas.microsoft.com/office/drawing/2014/main" id="{12AD7E8B-864C-4569-880C-00CE83199732}"/>
                    </a:ext>
                  </a:extLst>
                </p14:cNvPr>
                <p14:cNvContentPartPr/>
                <p14:nvPr/>
              </p14:nvContentPartPr>
              <p14:xfrm>
                <a:off x="4654110" y="1747027"/>
                <a:ext cx="329040" cy="189000"/>
              </p14:xfrm>
            </p:contentPart>
          </mc:Choice>
          <mc:Fallback>
            <p:pic>
              <p:nvPicPr>
                <p:cNvPr id="56" name="Ink 55">
                  <a:extLst>
                    <a:ext uri="{FF2B5EF4-FFF2-40B4-BE49-F238E27FC236}">
                      <a16:creationId xmlns:a16="http://schemas.microsoft.com/office/drawing/2014/main" id="{12AD7E8B-864C-4569-880C-00CE83199732}"/>
                    </a:ext>
                  </a:extLst>
                </p:cNvPr>
                <p:cNvPicPr/>
                <p:nvPr/>
              </p:nvPicPr>
              <p:blipFill>
                <a:blip r:embed="rId91"/>
                <a:stretch>
                  <a:fillRect/>
                </a:stretch>
              </p:blipFill>
              <p:spPr>
                <a:xfrm>
                  <a:off x="4645110" y="1738387"/>
                  <a:ext cx="3466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Ink 56">
                  <a:extLst>
                    <a:ext uri="{FF2B5EF4-FFF2-40B4-BE49-F238E27FC236}">
                      <a16:creationId xmlns:a16="http://schemas.microsoft.com/office/drawing/2014/main" id="{A9C1D16A-0274-4AE8-8005-7491615213C6}"/>
                    </a:ext>
                  </a:extLst>
                </p14:cNvPr>
                <p14:cNvContentPartPr/>
                <p14:nvPr/>
              </p14:nvContentPartPr>
              <p14:xfrm>
                <a:off x="5083590" y="1779787"/>
                <a:ext cx="186480" cy="138240"/>
              </p14:xfrm>
            </p:contentPart>
          </mc:Choice>
          <mc:Fallback>
            <p:pic>
              <p:nvPicPr>
                <p:cNvPr id="57" name="Ink 56">
                  <a:extLst>
                    <a:ext uri="{FF2B5EF4-FFF2-40B4-BE49-F238E27FC236}">
                      <a16:creationId xmlns:a16="http://schemas.microsoft.com/office/drawing/2014/main" id="{A9C1D16A-0274-4AE8-8005-7491615213C6}"/>
                    </a:ext>
                  </a:extLst>
                </p:cNvPr>
                <p:cNvPicPr/>
                <p:nvPr/>
              </p:nvPicPr>
              <p:blipFill>
                <a:blip r:embed="rId93"/>
                <a:stretch>
                  <a:fillRect/>
                </a:stretch>
              </p:blipFill>
              <p:spPr>
                <a:xfrm>
                  <a:off x="5074590" y="1771147"/>
                  <a:ext cx="2041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Ink 58">
                  <a:extLst>
                    <a:ext uri="{FF2B5EF4-FFF2-40B4-BE49-F238E27FC236}">
                      <a16:creationId xmlns:a16="http://schemas.microsoft.com/office/drawing/2014/main" id="{2D435546-1A7F-4342-8D1A-65FAF3140423}"/>
                    </a:ext>
                  </a:extLst>
                </p14:cNvPr>
                <p14:cNvContentPartPr/>
                <p14:nvPr/>
              </p14:nvContentPartPr>
              <p14:xfrm>
                <a:off x="5395350" y="1797067"/>
                <a:ext cx="11520" cy="140400"/>
              </p14:xfrm>
            </p:contentPart>
          </mc:Choice>
          <mc:Fallback>
            <p:pic>
              <p:nvPicPr>
                <p:cNvPr id="59" name="Ink 58">
                  <a:extLst>
                    <a:ext uri="{FF2B5EF4-FFF2-40B4-BE49-F238E27FC236}">
                      <a16:creationId xmlns:a16="http://schemas.microsoft.com/office/drawing/2014/main" id="{2D435546-1A7F-4342-8D1A-65FAF3140423}"/>
                    </a:ext>
                  </a:extLst>
                </p:cNvPr>
                <p:cNvPicPr/>
                <p:nvPr/>
              </p:nvPicPr>
              <p:blipFill>
                <a:blip r:embed="rId95"/>
                <a:stretch>
                  <a:fillRect/>
                </a:stretch>
              </p:blipFill>
              <p:spPr>
                <a:xfrm>
                  <a:off x="5386350" y="1788427"/>
                  <a:ext cx="291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Ink 59">
                  <a:extLst>
                    <a:ext uri="{FF2B5EF4-FFF2-40B4-BE49-F238E27FC236}">
                      <a16:creationId xmlns:a16="http://schemas.microsoft.com/office/drawing/2014/main" id="{9B7EB830-7C5F-4EF8-9D3C-11DF59A57DAF}"/>
                    </a:ext>
                  </a:extLst>
                </p14:cNvPr>
                <p14:cNvContentPartPr/>
                <p14:nvPr/>
              </p14:nvContentPartPr>
              <p14:xfrm>
                <a:off x="5388510" y="1861147"/>
                <a:ext cx="155520" cy="7920"/>
              </p14:xfrm>
            </p:contentPart>
          </mc:Choice>
          <mc:Fallback>
            <p:pic>
              <p:nvPicPr>
                <p:cNvPr id="60" name="Ink 59">
                  <a:extLst>
                    <a:ext uri="{FF2B5EF4-FFF2-40B4-BE49-F238E27FC236}">
                      <a16:creationId xmlns:a16="http://schemas.microsoft.com/office/drawing/2014/main" id="{9B7EB830-7C5F-4EF8-9D3C-11DF59A57DAF}"/>
                    </a:ext>
                  </a:extLst>
                </p:cNvPr>
                <p:cNvPicPr/>
                <p:nvPr/>
              </p:nvPicPr>
              <p:blipFill>
                <a:blip r:embed="rId97"/>
                <a:stretch>
                  <a:fillRect/>
                </a:stretch>
              </p:blipFill>
              <p:spPr>
                <a:xfrm>
                  <a:off x="5379870" y="1852507"/>
                  <a:ext cx="1731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Ink 60">
                  <a:extLst>
                    <a:ext uri="{FF2B5EF4-FFF2-40B4-BE49-F238E27FC236}">
                      <a16:creationId xmlns:a16="http://schemas.microsoft.com/office/drawing/2014/main" id="{3F66AEFD-CC9B-4EDA-B182-38028868AB41}"/>
                    </a:ext>
                  </a:extLst>
                </p14:cNvPr>
                <p14:cNvContentPartPr/>
                <p14:nvPr/>
              </p14:nvContentPartPr>
              <p14:xfrm>
                <a:off x="5550150" y="1731187"/>
                <a:ext cx="26640" cy="207000"/>
              </p14:xfrm>
            </p:contentPart>
          </mc:Choice>
          <mc:Fallback>
            <p:pic>
              <p:nvPicPr>
                <p:cNvPr id="61" name="Ink 60">
                  <a:extLst>
                    <a:ext uri="{FF2B5EF4-FFF2-40B4-BE49-F238E27FC236}">
                      <a16:creationId xmlns:a16="http://schemas.microsoft.com/office/drawing/2014/main" id="{3F66AEFD-CC9B-4EDA-B182-38028868AB41}"/>
                    </a:ext>
                  </a:extLst>
                </p:cNvPr>
                <p:cNvPicPr/>
                <p:nvPr/>
              </p:nvPicPr>
              <p:blipFill>
                <a:blip r:embed="rId99"/>
                <a:stretch>
                  <a:fillRect/>
                </a:stretch>
              </p:blipFill>
              <p:spPr>
                <a:xfrm>
                  <a:off x="5541510" y="1722187"/>
                  <a:ext cx="44280" cy="224640"/>
                </a:xfrm>
                <a:prstGeom prst="rect">
                  <a:avLst/>
                </a:prstGeom>
              </p:spPr>
            </p:pic>
          </mc:Fallback>
        </mc:AlternateContent>
      </p:grpSp>
      <p:grpSp>
        <p:nvGrpSpPr>
          <p:cNvPr id="67" name="Group 66">
            <a:extLst>
              <a:ext uri="{FF2B5EF4-FFF2-40B4-BE49-F238E27FC236}">
                <a16:creationId xmlns:a16="http://schemas.microsoft.com/office/drawing/2014/main" id="{5451CF02-0D86-4DAA-84EA-C44E8535A03B}"/>
              </a:ext>
            </a:extLst>
          </p:cNvPr>
          <p:cNvGrpSpPr/>
          <p:nvPr/>
        </p:nvGrpSpPr>
        <p:grpSpPr>
          <a:xfrm>
            <a:off x="4461150" y="2089387"/>
            <a:ext cx="1030680" cy="459000"/>
            <a:chOff x="4461150" y="2089387"/>
            <a:chExt cx="1030680" cy="459000"/>
          </a:xfrm>
        </p:grpSpPr>
        <mc:AlternateContent xmlns:mc="http://schemas.openxmlformats.org/markup-compatibility/2006">
          <mc:Choice xmlns:p14="http://schemas.microsoft.com/office/powerpoint/2010/main" Requires="p14">
            <p:contentPart p14:bwMode="auto" r:id="rId100">
              <p14:nvContentPartPr>
                <p14:cNvPr id="63" name="Ink 62">
                  <a:extLst>
                    <a:ext uri="{FF2B5EF4-FFF2-40B4-BE49-F238E27FC236}">
                      <a16:creationId xmlns:a16="http://schemas.microsoft.com/office/drawing/2014/main" id="{58802F3E-BD41-48FD-B577-5A31E420541A}"/>
                    </a:ext>
                  </a:extLst>
                </p14:cNvPr>
                <p14:cNvContentPartPr/>
                <p14:nvPr/>
              </p14:nvContentPartPr>
              <p14:xfrm>
                <a:off x="4695150" y="2089387"/>
                <a:ext cx="6840" cy="132840"/>
              </p14:xfrm>
            </p:contentPart>
          </mc:Choice>
          <mc:Fallback>
            <p:pic>
              <p:nvPicPr>
                <p:cNvPr id="63" name="Ink 62">
                  <a:extLst>
                    <a:ext uri="{FF2B5EF4-FFF2-40B4-BE49-F238E27FC236}">
                      <a16:creationId xmlns:a16="http://schemas.microsoft.com/office/drawing/2014/main" id="{58802F3E-BD41-48FD-B577-5A31E420541A}"/>
                    </a:ext>
                  </a:extLst>
                </p:cNvPr>
                <p:cNvPicPr/>
                <p:nvPr/>
              </p:nvPicPr>
              <p:blipFill>
                <a:blip r:embed="rId101"/>
                <a:stretch>
                  <a:fillRect/>
                </a:stretch>
              </p:blipFill>
              <p:spPr>
                <a:xfrm>
                  <a:off x="4686510" y="2080747"/>
                  <a:ext cx="244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Ink 63">
                  <a:extLst>
                    <a:ext uri="{FF2B5EF4-FFF2-40B4-BE49-F238E27FC236}">
                      <a16:creationId xmlns:a16="http://schemas.microsoft.com/office/drawing/2014/main" id="{81A3D8DC-BB3C-4C54-9DEB-5E5B5ED9391D}"/>
                    </a:ext>
                  </a:extLst>
                </p14:cNvPr>
                <p14:cNvContentPartPr/>
                <p14:nvPr/>
              </p14:nvContentPartPr>
              <p14:xfrm>
                <a:off x="4461150" y="2367307"/>
                <a:ext cx="569880" cy="181080"/>
              </p14:xfrm>
            </p:contentPart>
          </mc:Choice>
          <mc:Fallback>
            <p:pic>
              <p:nvPicPr>
                <p:cNvPr id="64" name="Ink 63">
                  <a:extLst>
                    <a:ext uri="{FF2B5EF4-FFF2-40B4-BE49-F238E27FC236}">
                      <a16:creationId xmlns:a16="http://schemas.microsoft.com/office/drawing/2014/main" id="{81A3D8DC-BB3C-4C54-9DEB-5E5B5ED9391D}"/>
                    </a:ext>
                  </a:extLst>
                </p:cNvPr>
                <p:cNvPicPr/>
                <p:nvPr/>
              </p:nvPicPr>
              <p:blipFill>
                <a:blip r:embed="rId103"/>
                <a:stretch>
                  <a:fillRect/>
                </a:stretch>
              </p:blipFill>
              <p:spPr>
                <a:xfrm>
                  <a:off x="4452510" y="2358307"/>
                  <a:ext cx="5875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5" name="Ink 64">
                  <a:extLst>
                    <a:ext uri="{FF2B5EF4-FFF2-40B4-BE49-F238E27FC236}">
                      <a16:creationId xmlns:a16="http://schemas.microsoft.com/office/drawing/2014/main" id="{10E9C944-2AB1-49B2-ACBF-081577A1673C}"/>
                    </a:ext>
                  </a:extLst>
                </p14:cNvPr>
                <p14:cNvContentPartPr/>
                <p14:nvPr/>
              </p14:nvContentPartPr>
              <p14:xfrm>
                <a:off x="5080710" y="2487187"/>
                <a:ext cx="114480" cy="10440"/>
              </p14:xfrm>
            </p:contentPart>
          </mc:Choice>
          <mc:Fallback>
            <p:pic>
              <p:nvPicPr>
                <p:cNvPr id="65" name="Ink 64">
                  <a:extLst>
                    <a:ext uri="{FF2B5EF4-FFF2-40B4-BE49-F238E27FC236}">
                      <a16:creationId xmlns:a16="http://schemas.microsoft.com/office/drawing/2014/main" id="{10E9C944-2AB1-49B2-ACBF-081577A1673C}"/>
                    </a:ext>
                  </a:extLst>
                </p:cNvPr>
                <p:cNvPicPr/>
                <p:nvPr/>
              </p:nvPicPr>
              <p:blipFill>
                <a:blip r:embed="rId105"/>
                <a:stretch>
                  <a:fillRect/>
                </a:stretch>
              </p:blipFill>
              <p:spPr>
                <a:xfrm>
                  <a:off x="5071710" y="2478547"/>
                  <a:ext cx="1321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Ink 65">
                  <a:extLst>
                    <a:ext uri="{FF2B5EF4-FFF2-40B4-BE49-F238E27FC236}">
                      <a16:creationId xmlns:a16="http://schemas.microsoft.com/office/drawing/2014/main" id="{80EEED2C-F438-45EB-AC71-11A90070BBAB}"/>
                    </a:ext>
                  </a:extLst>
                </p14:cNvPr>
                <p14:cNvContentPartPr/>
                <p14:nvPr/>
              </p14:nvContentPartPr>
              <p14:xfrm>
                <a:off x="5296710" y="2249587"/>
                <a:ext cx="195120" cy="243720"/>
              </p14:xfrm>
            </p:contentPart>
          </mc:Choice>
          <mc:Fallback>
            <p:pic>
              <p:nvPicPr>
                <p:cNvPr id="66" name="Ink 65">
                  <a:extLst>
                    <a:ext uri="{FF2B5EF4-FFF2-40B4-BE49-F238E27FC236}">
                      <a16:creationId xmlns:a16="http://schemas.microsoft.com/office/drawing/2014/main" id="{80EEED2C-F438-45EB-AC71-11A90070BBAB}"/>
                    </a:ext>
                  </a:extLst>
                </p:cNvPr>
                <p:cNvPicPr/>
                <p:nvPr/>
              </p:nvPicPr>
              <p:blipFill>
                <a:blip r:embed="rId107"/>
                <a:stretch>
                  <a:fillRect/>
                </a:stretch>
              </p:blipFill>
              <p:spPr>
                <a:xfrm>
                  <a:off x="5288070" y="2240587"/>
                  <a:ext cx="212760" cy="261360"/>
                </a:xfrm>
                <a:prstGeom prst="rect">
                  <a:avLst/>
                </a:prstGeom>
              </p:spPr>
            </p:pic>
          </mc:Fallback>
        </mc:AlternateContent>
      </p:grpSp>
      <p:grpSp>
        <p:nvGrpSpPr>
          <p:cNvPr id="98" name="Group 97">
            <a:extLst>
              <a:ext uri="{FF2B5EF4-FFF2-40B4-BE49-F238E27FC236}">
                <a16:creationId xmlns:a16="http://schemas.microsoft.com/office/drawing/2014/main" id="{CFDEDB5E-1B3B-415A-A770-55BD5B6057E6}"/>
              </a:ext>
            </a:extLst>
          </p:cNvPr>
          <p:cNvGrpSpPr/>
          <p:nvPr/>
        </p:nvGrpSpPr>
        <p:grpSpPr>
          <a:xfrm>
            <a:off x="4184310" y="2771947"/>
            <a:ext cx="1634040" cy="1496520"/>
            <a:chOff x="4184310" y="2771947"/>
            <a:chExt cx="1634040" cy="1496520"/>
          </a:xfrm>
        </p:grpSpPr>
        <mc:AlternateContent xmlns:mc="http://schemas.openxmlformats.org/markup-compatibility/2006">
          <mc:Choice xmlns:p14="http://schemas.microsoft.com/office/powerpoint/2010/main" Requires="p14">
            <p:contentPart p14:bwMode="auto" r:id="rId108">
              <p14:nvContentPartPr>
                <p14:cNvPr id="68" name="Ink 67">
                  <a:extLst>
                    <a:ext uri="{FF2B5EF4-FFF2-40B4-BE49-F238E27FC236}">
                      <a16:creationId xmlns:a16="http://schemas.microsoft.com/office/drawing/2014/main" id="{25ADFAF8-FB2F-47A8-8736-442B6E203625}"/>
                    </a:ext>
                  </a:extLst>
                </p14:cNvPr>
                <p14:cNvContentPartPr/>
                <p14:nvPr/>
              </p14:nvContentPartPr>
              <p14:xfrm>
                <a:off x="4413270" y="2850067"/>
                <a:ext cx="147600" cy="203760"/>
              </p14:xfrm>
            </p:contentPart>
          </mc:Choice>
          <mc:Fallback>
            <p:pic>
              <p:nvPicPr>
                <p:cNvPr id="68" name="Ink 67">
                  <a:extLst>
                    <a:ext uri="{FF2B5EF4-FFF2-40B4-BE49-F238E27FC236}">
                      <a16:creationId xmlns:a16="http://schemas.microsoft.com/office/drawing/2014/main" id="{25ADFAF8-FB2F-47A8-8736-442B6E203625}"/>
                    </a:ext>
                  </a:extLst>
                </p:cNvPr>
                <p:cNvPicPr/>
                <p:nvPr/>
              </p:nvPicPr>
              <p:blipFill>
                <a:blip r:embed="rId109"/>
                <a:stretch>
                  <a:fillRect/>
                </a:stretch>
              </p:blipFill>
              <p:spPr>
                <a:xfrm>
                  <a:off x="4404630" y="2841067"/>
                  <a:ext cx="1652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Ink 68">
                  <a:extLst>
                    <a:ext uri="{FF2B5EF4-FFF2-40B4-BE49-F238E27FC236}">
                      <a16:creationId xmlns:a16="http://schemas.microsoft.com/office/drawing/2014/main" id="{8A4EA549-1CAE-4203-935E-3848BF90FF80}"/>
                    </a:ext>
                  </a:extLst>
                </p14:cNvPr>
                <p14:cNvContentPartPr/>
                <p14:nvPr/>
              </p14:nvContentPartPr>
              <p14:xfrm>
                <a:off x="4437030" y="2963827"/>
                <a:ext cx="172440" cy="7920"/>
              </p14:xfrm>
            </p:contentPart>
          </mc:Choice>
          <mc:Fallback>
            <p:pic>
              <p:nvPicPr>
                <p:cNvPr id="69" name="Ink 68">
                  <a:extLst>
                    <a:ext uri="{FF2B5EF4-FFF2-40B4-BE49-F238E27FC236}">
                      <a16:creationId xmlns:a16="http://schemas.microsoft.com/office/drawing/2014/main" id="{8A4EA549-1CAE-4203-935E-3848BF90FF80}"/>
                    </a:ext>
                  </a:extLst>
                </p:cNvPr>
                <p:cNvPicPr/>
                <p:nvPr/>
              </p:nvPicPr>
              <p:blipFill>
                <a:blip r:embed="rId111"/>
                <a:stretch>
                  <a:fillRect/>
                </a:stretch>
              </p:blipFill>
              <p:spPr>
                <a:xfrm>
                  <a:off x="4428390" y="2954827"/>
                  <a:ext cx="1900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Ink 69">
                  <a:extLst>
                    <a:ext uri="{FF2B5EF4-FFF2-40B4-BE49-F238E27FC236}">
                      <a16:creationId xmlns:a16="http://schemas.microsoft.com/office/drawing/2014/main" id="{DD2ABEEE-5A47-493D-8F69-88AB08275CA7}"/>
                    </a:ext>
                  </a:extLst>
                </p14:cNvPr>
                <p14:cNvContentPartPr/>
                <p14:nvPr/>
              </p14:nvContentPartPr>
              <p14:xfrm>
                <a:off x="4633590" y="2865547"/>
                <a:ext cx="172080" cy="132840"/>
              </p14:xfrm>
            </p:contentPart>
          </mc:Choice>
          <mc:Fallback>
            <p:pic>
              <p:nvPicPr>
                <p:cNvPr id="70" name="Ink 69">
                  <a:extLst>
                    <a:ext uri="{FF2B5EF4-FFF2-40B4-BE49-F238E27FC236}">
                      <a16:creationId xmlns:a16="http://schemas.microsoft.com/office/drawing/2014/main" id="{DD2ABEEE-5A47-493D-8F69-88AB08275CA7}"/>
                    </a:ext>
                  </a:extLst>
                </p:cNvPr>
                <p:cNvPicPr/>
                <p:nvPr/>
              </p:nvPicPr>
              <p:blipFill>
                <a:blip r:embed="rId113"/>
                <a:stretch>
                  <a:fillRect/>
                </a:stretch>
              </p:blipFill>
              <p:spPr>
                <a:xfrm>
                  <a:off x="4624590" y="2856907"/>
                  <a:ext cx="189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Ink 70">
                  <a:extLst>
                    <a:ext uri="{FF2B5EF4-FFF2-40B4-BE49-F238E27FC236}">
                      <a16:creationId xmlns:a16="http://schemas.microsoft.com/office/drawing/2014/main" id="{761146AA-C6A7-451A-960D-89849298A868}"/>
                    </a:ext>
                  </a:extLst>
                </p14:cNvPr>
                <p14:cNvContentPartPr/>
                <p14:nvPr/>
              </p14:nvContentPartPr>
              <p14:xfrm>
                <a:off x="4791270" y="2771947"/>
                <a:ext cx="39240" cy="96480"/>
              </p14:xfrm>
            </p:contentPart>
          </mc:Choice>
          <mc:Fallback>
            <p:pic>
              <p:nvPicPr>
                <p:cNvPr id="71" name="Ink 70">
                  <a:extLst>
                    <a:ext uri="{FF2B5EF4-FFF2-40B4-BE49-F238E27FC236}">
                      <a16:creationId xmlns:a16="http://schemas.microsoft.com/office/drawing/2014/main" id="{761146AA-C6A7-451A-960D-89849298A868}"/>
                    </a:ext>
                  </a:extLst>
                </p:cNvPr>
                <p:cNvPicPr/>
                <p:nvPr/>
              </p:nvPicPr>
              <p:blipFill>
                <a:blip r:embed="rId115"/>
                <a:stretch>
                  <a:fillRect/>
                </a:stretch>
              </p:blipFill>
              <p:spPr>
                <a:xfrm>
                  <a:off x="4782270" y="2762947"/>
                  <a:ext cx="56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Ink 71">
                  <a:extLst>
                    <a:ext uri="{FF2B5EF4-FFF2-40B4-BE49-F238E27FC236}">
                      <a16:creationId xmlns:a16="http://schemas.microsoft.com/office/drawing/2014/main" id="{9C16F8B0-E660-44B3-9193-34CA5968BD42}"/>
                    </a:ext>
                  </a:extLst>
                </p14:cNvPr>
                <p14:cNvContentPartPr/>
                <p14:nvPr/>
              </p14:nvContentPartPr>
              <p14:xfrm>
                <a:off x="4836630" y="2779867"/>
                <a:ext cx="342720" cy="209160"/>
              </p14:xfrm>
            </p:contentPart>
          </mc:Choice>
          <mc:Fallback>
            <p:pic>
              <p:nvPicPr>
                <p:cNvPr id="72" name="Ink 71">
                  <a:extLst>
                    <a:ext uri="{FF2B5EF4-FFF2-40B4-BE49-F238E27FC236}">
                      <a16:creationId xmlns:a16="http://schemas.microsoft.com/office/drawing/2014/main" id="{9C16F8B0-E660-44B3-9193-34CA5968BD42}"/>
                    </a:ext>
                  </a:extLst>
                </p:cNvPr>
                <p:cNvPicPr/>
                <p:nvPr/>
              </p:nvPicPr>
              <p:blipFill>
                <a:blip r:embed="rId117"/>
                <a:stretch>
                  <a:fillRect/>
                </a:stretch>
              </p:blipFill>
              <p:spPr>
                <a:xfrm>
                  <a:off x="4827990" y="2771227"/>
                  <a:ext cx="3603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Ink 73">
                  <a:extLst>
                    <a:ext uri="{FF2B5EF4-FFF2-40B4-BE49-F238E27FC236}">
                      <a16:creationId xmlns:a16="http://schemas.microsoft.com/office/drawing/2014/main" id="{09F257C5-4646-4650-BC83-250D7AFEA4E7}"/>
                    </a:ext>
                  </a:extLst>
                </p14:cNvPr>
                <p14:cNvContentPartPr/>
                <p14:nvPr/>
              </p14:nvContentPartPr>
              <p14:xfrm>
                <a:off x="4269990" y="3103507"/>
                <a:ext cx="22680" cy="224640"/>
              </p14:xfrm>
            </p:contentPart>
          </mc:Choice>
          <mc:Fallback>
            <p:pic>
              <p:nvPicPr>
                <p:cNvPr id="74" name="Ink 73">
                  <a:extLst>
                    <a:ext uri="{FF2B5EF4-FFF2-40B4-BE49-F238E27FC236}">
                      <a16:creationId xmlns:a16="http://schemas.microsoft.com/office/drawing/2014/main" id="{09F257C5-4646-4650-BC83-250D7AFEA4E7}"/>
                    </a:ext>
                  </a:extLst>
                </p:cNvPr>
                <p:cNvPicPr/>
                <p:nvPr/>
              </p:nvPicPr>
              <p:blipFill>
                <a:blip r:embed="rId119"/>
                <a:stretch>
                  <a:fillRect/>
                </a:stretch>
              </p:blipFill>
              <p:spPr>
                <a:xfrm>
                  <a:off x="4261350" y="3094507"/>
                  <a:ext cx="403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5" name="Ink 74">
                  <a:extLst>
                    <a:ext uri="{FF2B5EF4-FFF2-40B4-BE49-F238E27FC236}">
                      <a16:creationId xmlns:a16="http://schemas.microsoft.com/office/drawing/2014/main" id="{5E51C91D-9515-4D10-B50A-C90EB58B07F3}"/>
                    </a:ext>
                  </a:extLst>
                </p14:cNvPr>
                <p14:cNvContentPartPr/>
                <p14:nvPr/>
              </p14:nvContentPartPr>
              <p14:xfrm>
                <a:off x="4235070" y="3188467"/>
                <a:ext cx="217080" cy="183960"/>
              </p14:xfrm>
            </p:contentPart>
          </mc:Choice>
          <mc:Fallback>
            <p:pic>
              <p:nvPicPr>
                <p:cNvPr id="75" name="Ink 74">
                  <a:extLst>
                    <a:ext uri="{FF2B5EF4-FFF2-40B4-BE49-F238E27FC236}">
                      <a16:creationId xmlns:a16="http://schemas.microsoft.com/office/drawing/2014/main" id="{5E51C91D-9515-4D10-B50A-C90EB58B07F3}"/>
                    </a:ext>
                  </a:extLst>
                </p:cNvPr>
                <p:cNvPicPr/>
                <p:nvPr/>
              </p:nvPicPr>
              <p:blipFill>
                <a:blip r:embed="rId121"/>
                <a:stretch>
                  <a:fillRect/>
                </a:stretch>
              </p:blipFill>
              <p:spPr>
                <a:xfrm>
                  <a:off x="4226070" y="3179827"/>
                  <a:ext cx="2347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6" name="Ink 75">
                  <a:extLst>
                    <a:ext uri="{FF2B5EF4-FFF2-40B4-BE49-F238E27FC236}">
                      <a16:creationId xmlns:a16="http://schemas.microsoft.com/office/drawing/2014/main" id="{0F4E826F-F6E4-4C5D-8E89-733385F14EA7}"/>
                    </a:ext>
                  </a:extLst>
                </p14:cNvPr>
                <p14:cNvContentPartPr/>
                <p14:nvPr/>
              </p14:nvContentPartPr>
              <p14:xfrm>
                <a:off x="4446030" y="3177307"/>
                <a:ext cx="22680" cy="12960"/>
              </p14:xfrm>
            </p:contentPart>
          </mc:Choice>
          <mc:Fallback>
            <p:pic>
              <p:nvPicPr>
                <p:cNvPr id="76" name="Ink 75">
                  <a:extLst>
                    <a:ext uri="{FF2B5EF4-FFF2-40B4-BE49-F238E27FC236}">
                      <a16:creationId xmlns:a16="http://schemas.microsoft.com/office/drawing/2014/main" id="{0F4E826F-F6E4-4C5D-8E89-733385F14EA7}"/>
                    </a:ext>
                  </a:extLst>
                </p:cNvPr>
                <p:cNvPicPr/>
                <p:nvPr/>
              </p:nvPicPr>
              <p:blipFill>
                <a:blip r:embed="rId123"/>
                <a:stretch>
                  <a:fillRect/>
                </a:stretch>
              </p:blipFill>
              <p:spPr>
                <a:xfrm>
                  <a:off x="4437030" y="3168307"/>
                  <a:ext cx="403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0" name="Ink 79">
                  <a:extLst>
                    <a:ext uri="{FF2B5EF4-FFF2-40B4-BE49-F238E27FC236}">
                      <a16:creationId xmlns:a16="http://schemas.microsoft.com/office/drawing/2014/main" id="{EEB95FCE-F4A3-477F-AC1B-2D50489E419E}"/>
                    </a:ext>
                  </a:extLst>
                </p14:cNvPr>
                <p14:cNvContentPartPr/>
                <p14:nvPr/>
              </p14:nvContentPartPr>
              <p14:xfrm>
                <a:off x="4548990" y="3244987"/>
                <a:ext cx="49320" cy="326520"/>
              </p14:xfrm>
            </p:contentPart>
          </mc:Choice>
          <mc:Fallback>
            <p:pic>
              <p:nvPicPr>
                <p:cNvPr id="80" name="Ink 79">
                  <a:extLst>
                    <a:ext uri="{FF2B5EF4-FFF2-40B4-BE49-F238E27FC236}">
                      <a16:creationId xmlns:a16="http://schemas.microsoft.com/office/drawing/2014/main" id="{EEB95FCE-F4A3-477F-AC1B-2D50489E419E}"/>
                    </a:ext>
                  </a:extLst>
                </p:cNvPr>
                <p:cNvPicPr/>
                <p:nvPr/>
              </p:nvPicPr>
              <p:blipFill>
                <a:blip r:embed="rId125"/>
                <a:stretch>
                  <a:fillRect/>
                </a:stretch>
              </p:blipFill>
              <p:spPr>
                <a:xfrm>
                  <a:off x="4539990" y="3236347"/>
                  <a:ext cx="6696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1" name="Ink 80">
                  <a:extLst>
                    <a:ext uri="{FF2B5EF4-FFF2-40B4-BE49-F238E27FC236}">
                      <a16:creationId xmlns:a16="http://schemas.microsoft.com/office/drawing/2014/main" id="{4935C7FC-8017-4AAF-A5F5-B8106F4A73B8}"/>
                    </a:ext>
                  </a:extLst>
                </p14:cNvPr>
                <p14:cNvContentPartPr/>
                <p14:nvPr/>
              </p14:nvContentPartPr>
              <p14:xfrm>
                <a:off x="4502550" y="3208267"/>
                <a:ext cx="159840" cy="120600"/>
              </p14:xfrm>
            </p:contentPart>
          </mc:Choice>
          <mc:Fallback>
            <p:pic>
              <p:nvPicPr>
                <p:cNvPr id="81" name="Ink 80">
                  <a:extLst>
                    <a:ext uri="{FF2B5EF4-FFF2-40B4-BE49-F238E27FC236}">
                      <a16:creationId xmlns:a16="http://schemas.microsoft.com/office/drawing/2014/main" id="{4935C7FC-8017-4AAF-A5F5-B8106F4A73B8}"/>
                    </a:ext>
                  </a:extLst>
                </p:cNvPr>
                <p:cNvPicPr/>
                <p:nvPr/>
              </p:nvPicPr>
              <p:blipFill>
                <a:blip r:embed="rId127"/>
                <a:stretch>
                  <a:fillRect/>
                </a:stretch>
              </p:blipFill>
              <p:spPr>
                <a:xfrm>
                  <a:off x="4493910" y="3199267"/>
                  <a:ext cx="1774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2" name="Ink 81">
                  <a:extLst>
                    <a:ext uri="{FF2B5EF4-FFF2-40B4-BE49-F238E27FC236}">
                      <a16:creationId xmlns:a16="http://schemas.microsoft.com/office/drawing/2014/main" id="{410985AF-9573-4391-B01C-08FE58DAE840}"/>
                    </a:ext>
                  </a:extLst>
                </p14:cNvPr>
                <p14:cNvContentPartPr/>
                <p14:nvPr/>
              </p14:nvContentPartPr>
              <p14:xfrm>
                <a:off x="4634670" y="3127627"/>
                <a:ext cx="487440" cy="204120"/>
              </p14:xfrm>
            </p:contentPart>
          </mc:Choice>
          <mc:Fallback>
            <p:pic>
              <p:nvPicPr>
                <p:cNvPr id="82" name="Ink 81">
                  <a:extLst>
                    <a:ext uri="{FF2B5EF4-FFF2-40B4-BE49-F238E27FC236}">
                      <a16:creationId xmlns:a16="http://schemas.microsoft.com/office/drawing/2014/main" id="{410985AF-9573-4391-B01C-08FE58DAE840}"/>
                    </a:ext>
                  </a:extLst>
                </p:cNvPr>
                <p:cNvPicPr/>
                <p:nvPr/>
              </p:nvPicPr>
              <p:blipFill>
                <a:blip r:embed="rId129"/>
                <a:stretch>
                  <a:fillRect/>
                </a:stretch>
              </p:blipFill>
              <p:spPr>
                <a:xfrm>
                  <a:off x="4625670" y="3118627"/>
                  <a:ext cx="5050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3" name="Ink 82">
                  <a:extLst>
                    <a:ext uri="{FF2B5EF4-FFF2-40B4-BE49-F238E27FC236}">
                      <a16:creationId xmlns:a16="http://schemas.microsoft.com/office/drawing/2014/main" id="{22D6F0E5-5DCB-4ACE-A95D-A792696C073A}"/>
                    </a:ext>
                  </a:extLst>
                </p14:cNvPr>
                <p14:cNvContentPartPr/>
                <p14:nvPr/>
              </p14:nvContentPartPr>
              <p14:xfrm>
                <a:off x="5151990" y="3172627"/>
                <a:ext cx="139320" cy="311760"/>
              </p14:xfrm>
            </p:contentPart>
          </mc:Choice>
          <mc:Fallback>
            <p:pic>
              <p:nvPicPr>
                <p:cNvPr id="83" name="Ink 82">
                  <a:extLst>
                    <a:ext uri="{FF2B5EF4-FFF2-40B4-BE49-F238E27FC236}">
                      <a16:creationId xmlns:a16="http://schemas.microsoft.com/office/drawing/2014/main" id="{22D6F0E5-5DCB-4ACE-A95D-A792696C073A}"/>
                    </a:ext>
                  </a:extLst>
                </p:cNvPr>
                <p:cNvPicPr/>
                <p:nvPr/>
              </p:nvPicPr>
              <p:blipFill>
                <a:blip r:embed="rId131"/>
                <a:stretch>
                  <a:fillRect/>
                </a:stretch>
              </p:blipFill>
              <p:spPr>
                <a:xfrm>
                  <a:off x="5143350" y="3163627"/>
                  <a:ext cx="15696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4" name="Ink 83">
                  <a:extLst>
                    <a:ext uri="{FF2B5EF4-FFF2-40B4-BE49-F238E27FC236}">
                      <a16:creationId xmlns:a16="http://schemas.microsoft.com/office/drawing/2014/main" id="{BDA00787-7CF3-4A1F-BA2C-85E77A31E024}"/>
                    </a:ext>
                  </a:extLst>
                </p14:cNvPr>
                <p14:cNvContentPartPr/>
                <p14:nvPr/>
              </p14:nvContentPartPr>
              <p14:xfrm>
                <a:off x="5327310" y="3072547"/>
                <a:ext cx="390240" cy="216000"/>
              </p14:xfrm>
            </p:contentPart>
          </mc:Choice>
          <mc:Fallback>
            <p:pic>
              <p:nvPicPr>
                <p:cNvPr id="84" name="Ink 83">
                  <a:extLst>
                    <a:ext uri="{FF2B5EF4-FFF2-40B4-BE49-F238E27FC236}">
                      <a16:creationId xmlns:a16="http://schemas.microsoft.com/office/drawing/2014/main" id="{BDA00787-7CF3-4A1F-BA2C-85E77A31E024}"/>
                    </a:ext>
                  </a:extLst>
                </p:cNvPr>
                <p:cNvPicPr/>
                <p:nvPr/>
              </p:nvPicPr>
              <p:blipFill>
                <a:blip r:embed="rId133"/>
                <a:stretch>
                  <a:fillRect/>
                </a:stretch>
              </p:blipFill>
              <p:spPr>
                <a:xfrm>
                  <a:off x="5318670" y="3063547"/>
                  <a:ext cx="4078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6" name="Ink 85">
                  <a:extLst>
                    <a:ext uri="{FF2B5EF4-FFF2-40B4-BE49-F238E27FC236}">
                      <a16:creationId xmlns:a16="http://schemas.microsoft.com/office/drawing/2014/main" id="{820D7335-CF95-4628-9036-C75B8B4B67E9}"/>
                    </a:ext>
                  </a:extLst>
                </p14:cNvPr>
                <p14:cNvContentPartPr/>
                <p14:nvPr/>
              </p14:nvContentPartPr>
              <p14:xfrm>
                <a:off x="4184310" y="3527227"/>
                <a:ext cx="545040" cy="408960"/>
              </p14:xfrm>
            </p:contentPart>
          </mc:Choice>
          <mc:Fallback>
            <p:pic>
              <p:nvPicPr>
                <p:cNvPr id="86" name="Ink 85">
                  <a:extLst>
                    <a:ext uri="{FF2B5EF4-FFF2-40B4-BE49-F238E27FC236}">
                      <a16:creationId xmlns:a16="http://schemas.microsoft.com/office/drawing/2014/main" id="{820D7335-CF95-4628-9036-C75B8B4B67E9}"/>
                    </a:ext>
                  </a:extLst>
                </p:cNvPr>
                <p:cNvPicPr/>
                <p:nvPr/>
              </p:nvPicPr>
              <p:blipFill>
                <a:blip r:embed="rId135"/>
                <a:stretch>
                  <a:fillRect/>
                </a:stretch>
              </p:blipFill>
              <p:spPr>
                <a:xfrm>
                  <a:off x="4175670" y="3518227"/>
                  <a:ext cx="562680" cy="4266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7" name="Ink 86">
                  <a:extLst>
                    <a:ext uri="{FF2B5EF4-FFF2-40B4-BE49-F238E27FC236}">
                      <a16:creationId xmlns:a16="http://schemas.microsoft.com/office/drawing/2014/main" id="{0615F1B4-5DD0-48B9-BC72-7B379FC23374}"/>
                    </a:ext>
                  </a:extLst>
                </p14:cNvPr>
                <p14:cNvContentPartPr/>
                <p14:nvPr/>
              </p14:nvContentPartPr>
              <p14:xfrm>
                <a:off x="4763190" y="3567547"/>
                <a:ext cx="516960" cy="127800"/>
              </p14:xfrm>
            </p:contentPart>
          </mc:Choice>
          <mc:Fallback>
            <p:pic>
              <p:nvPicPr>
                <p:cNvPr id="87" name="Ink 86">
                  <a:extLst>
                    <a:ext uri="{FF2B5EF4-FFF2-40B4-BE49-F238E27FC236}">
                      <a16:creationId xmlns:a16="http://schemas.microsoft.com/office/drawing/2014/main" id="{0615F1B4-5DD0-48B9-BC72-7B379FC23374}"/>
                    </a:ext>
                  </a:extLst>
                </p:cNvPr>
                <p:cNvPicPr/>
                <p:nvPr/>
              </p:nvPicPr>
              <p:blipFill>
                <a:blip r:embed="rId137"/>
                <a:stretch>
                  <a:fillRect/>
                </a:stretch>
              </p:blipFill>
              <p:spPr>
                <a:xfrm>
                  <a:off x="4754190" y="3558907"/>
                  <a:ext cx="5346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8" name="Ink 87">
                  <a:extLst>
                    <a:ext uri="{FF2B5EF4-FFF2-40B4-BE49-F238E27FC236}">
                      <a16:creationId xmlns:a16="http://schemas.microsoft.com/office/drawing/2014/main" id="{A59FBD46-EBBA-4422-9EE3-60109F5C7D61}"/>
                    </a:ext>
                  </a:extLst>
                </p14:cNvPr>
                <p14:cNvContentPartPr/>
                <p14:nvPr/>
              </p14:nvContentPartPr>
              <p14:xfrm>
                <a:off x="5233350" y="3466387"/>
                <a:ext cx="360" cy="360"/>
              </p14:xfrm>
            </p:contentPart>
          </mc:Choice>
          <mc:Fallback>
            <p:pic>
              <p:nvPicPr>
                <p:cNvPr id="88" name="Ink 87">
                  <a:extLst>
                    <a:ext uri="{FF2B5EF4-FFF2-40B4-BE49-F238E27FC236}">
                      <a16:creationId xmlns:a16="http://schemas.microsoft.com/office/drawing/2014/main" id="{A59FBD46-EBBA-4422-9EE3-60109F5C7D61}"/>
                    </a:ext>
                  </a:extLst>
                </p:cNvPr>
                <p:cNvPicPr/>
                <p:nvPr/>
              </p:nvPicPr>
              <p:blipFill>
                <a:blip r:embed="rId3"/>
                <a:stretch>
                  <a:fillRect/>
                </a:stretch>
              </p:blipFill>
              <p:spPr>
                <a:xfrm>
                  <a:off x="5224710" y="34577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9" name="Ink 88">
                  <a:extLst>
                    <a:ext uri="{FF2B5EF4-FFF2-40B4-BE49-F238E27FC236}">
                      <a16:creationId xmlns:a16="http://schemas.microsoft.com/office/drawing/2014/main" id="{95DA81F5-2718-4179-83CD-6EFBF02D2E03}"/>
                    </a:ext>
                  </a:extLst>
                </p14:cNvPr>
                <p14:cNvContentPartPr/>
                <p14:nvPr/>
              </p14:nvContentPartPr>
              <p14:xfrm>
                <a:off x="5427030" y="3479707"/>
                <a:ext cx="391320" cy="231480"/>
              </p14:xfrm>
            </p:contentPart>
          </mc:Choice>
          <mc:Fallback>
            <p:pic>
              <p:nvPicPr>
                <p:cNvPr id="89" name="Ink 88">
                  <a:extLst>
                    <a:ext uri="{FF2B5EF4-FFF2-40B4-BE49-F238E27FC236}">
                      <a16:creationId xmlns:a16="http://schemas.microsoft.com/office/drawing/2014/main" id="{95DA81F5-2718-4179-83CD-6EFBF02D2E03}"/>
                    </a:ext>
                  </a:extLst>
                </p:cNvPr>
                <p:cNvPicPr/>
                <p:nvPr/>
              </p:nvPicPr>
              <p:blipFill>
                <a:blip r:embed="rId140"/>
                <a:stretch>
                  <a:fillRect/>
                </a:stretch>
              </p:blipFill>
              <p:spPr>
                <a:xfrm>
                  <a:off x="5418030" y="3470707"/>
                  <a:ext cx="4089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0" name="Ink 89">
                  <a:extLst>
                    <a:ext uri="{FF2B5EF4-FFF2-40B4-BE49-F238E27FC236}">
                      <a16:creationId xmlns:a16="http://schemas.microsoft.com/office/drawing/2014/main" id="{B92DD50E-5211-4D87-943D-CF8470499FB0}"/>
                    </a:ext>
                  </a:extLst>
                </p14:cNvPr>
                <p14:cNvContentPartPr/>
                <p14:nvPr/>
              </p14:nvContentPartPr>
              <p14:xfrm>
                <a:off x="4308870" y="4058227"/>
                <a:ext cx="23040" cy="168840"/>
              </p14:xfrm>
            </p:contentPart>
          </mc:Choice>
          <mc:Fallback>
            <p:pic>
              <p:nvPicPr>
                <p:cNvPr id="90" name="Ink 89">
                  <a:extLst>
                    <a:ext uri="{FF2B5EF4-FFF2-40B4-BE49-F238E27FC236}">
                      <a16:creationId xmlns:a16="http://schemas.microsoft.com/office/drawing/2014/main" id="{B92DD50E-5211-4D87-943D-CF8470499FB0}"/>
                    </a:ext>
                  </a:extLst>
                </p:cNvPr>
                <p:cNvPicPr/>
                <p:nvPr/>
              </p:nvPicPr>
              <p:blipFill>
                <a:blip r:embed="rId142"/>
                <a:stretch>
                  <a:fillRect/>
                </a:stretch>
              </p:blipFill>
              <p:spPr>
                <a:xfrm>
                  <a:off x="4299870" y="4049587"/>
                  <a:ext cx="406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1" name="Ink 90">
                  <a:extLst>
                    <a:ext uri="{FF2B5EF4-FFF2-40B4-BE49-F238E27FC236}">
                      <a16:creationId xmlns:a16="http://schemas.microsoft.com/office/drawing/2014/main" id="{DE6705C5-DDCF-4380-B14A-54B8FA63660F}"/>
                    </a:ext>
                  </a:extLst>
                </p14:cNvPr>
                <p14:cNvContentPartPr/>
                <p14:nvPr/>
              </p14:nvContentPartPr>
              <p14:xfrm>
                <a:off x="4278270" y="3995227"/>
                <a:ext cx="199800" cy="273240"/>
              </p14:xfrm>
            </p:contentPart>
          </mc:Choice>
          <mc:Fallback>
            <p:pic>
              <p:nvPicPr>
                <p:cNvPr id="91" name="Ink 90">
                  <a:extLst>
                    <a:ext uri="{FF2B5EF4-FFF2-40B4-BE49-F238E27FC236}">
                      <a16:creationId xmlns:a16="http://schemas.microsoft.com/office/drawing/2014/main" id="{DE6705C5-DDCF-4380-B14A-54B8FA63660F}"/>
                    </a:ext>
                  </a:extLst>
                </p:cNvPr>
                <p:cNvPicPr/>
                <p:nvPr/>
              </p:nvPicPr>
              <p:blipFill>
                <a:blip r:embed="rId144"/>
                <a:stretch>
                  <a:fillRect/>
                </a:stretch>
              </p:blipFill>
              <p:spPr>
                <a:xfrm>
                  <a:off x="4269630" y="3986227"/>
                  <a:ext cx="2174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2" name="Ink 91">
                  <a:extLst>
                    <a:ext uri="{FF2B5EF4-FFF2-40B4-BE49-F238E27FC236}">
                      <a16:creationId xmlns:a16="http://schemas.microsoft.com/office/drawing/2014/main" id="{C097FC8C-D84C-4263-B87C-ADCB62FB004C}"/>
                    </a:ext>
                  </a:extLst>
                </p14:cNvPr>
                <p14:cNvContentPartPr/>
                <p14:nvPr/>
              </p14:nvContentPartPr>
              <p14:xfrm>
                <a:off x="4599750" y="4005307"/>
                <a:ext cx="31680" cy="198000"/>
              </p14:xfrm>
            </p:contentPart>
          </mc:Choice>
          <mc:Fallback>
            <p:pic>
              <p:nvPicPr>
                <p:cNvPr id="92" name="Ink 91">
                  <a:extLst>
                    <a:ext uri="{FF2B5EF4-FFF2-40B4-BE49-F238E27FC236}">
                      <a16:creationId xmlns:a16="http://schemas.microsoft.com/office/drawing/2014/main" id="{C097FC8C-D84C-4263-B87C-ADCB62FB004C}"/>
                    </a:ext>
                  </a:extLst>
                </p:cNvPr>
                <p:cNvPicPr/>
                <p:nvPr/>
              </p:nvPicPr>
              <p:blipFill>
                <a:blip r:embed="rId146"/>
                <a:stretch>
                  <a:fillRect/>
                </a:stretch>
              </p:blipFill>
              <p:spPr>
                <a:xfrm>
                  <a:off x="4590750" y="3996667"/>
                  <a:ext cx="493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3" name="Ink 92">
                  <a:extLst>
                    <a:ext uri="{FF2B5EF4-FFF2-40B4-BE49-F238E27FC236}">
                      <a16:creationId xmlns:a16="http://schemas.microsoft.com/office/drawing/2014/main" id="{86F53E04-E658-4166-8384-EEFBE2C84BE9}"/>
                    </a:ext>
                  </a:extLst>
                </p14:cNvPr>
                <p14:cNvContentPartPr/>
                <p14:nvPr/>
              </p14:nvContentPartPr>
              <p14:xfrm>
                <a:off x="4553310" y="3982627"/>
                <a:ext cx="199080" cy="148680"/>
              </p14:xfrm>
            </p:contentPart>
          </mc:Choice>
          <mc:Fallback>
            <p:pic>
              <p:nvPicPr>
                <p:cNvPr id="93" name="Ink 92">
                  <a:extLst>
                    <a:ext uri="{FF2B5EF4-FFF2-40B4-BE49-F238E27FC236}">
                      <a16:creationId xmlns:a16="http://schemas.microsoft.com/office/drawing/2014/main" id="{86F53E04-E658-4166-8384-EEFBE2C84BE9}"/>
                    </a:ext>
                  </a:extLst>
                </p:cNvPr>
                <p:cNvPicPr/>
                <p:nvPr/>
              </p:nvPicPr>
              <p:blipFill>
                <a:blip r:embed="rId148"/>
                <a:stretch>
                  <a:fillRect/>
                </a:stretch>
              </p:blipFill>
              <p:spPr>
                <a:xfrm>
                  <a:off x="4544670" y="3973987"/>
                  <a:ext cx="2167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4" name="Ink 93">
                  <a:extLst>
                    <a:ext uri="{FF2B5EF4-FFF2-40B4-BE49-F238E27FC236}">
                      <a16:creationId xmlns:a16="http://schemas.microsoft.com/office/drawing/2014/main" id="{09501013-BEE8-4C67-BBB5-299997C89115}"/>
                    </a:ext>
                  </a:extLst>
                </p14:cNvPr>
                <p14:cNvContentPartPr/>
                <p14:nvPr/>
              </p14:nvContentPartPr>
              <p14:xfrm>
                <a:off x="4819350" y="4026547"/>
                <a:ext cx="223560" cy="201240"/>
              </p14:xfrm>
            </p:contentPart>
          </mc:Choice>
          <mc:Fallback>
            <p:pic>
              <p:nvPicPr>
                <p:cNvPr id="94" name="Ink 93">
                  <a:extLst>
                    <a:ext uri="{FF2B5EF4-FFF2-40B4-BE49-F238E27FC236}">
                      <a16:creationId xmlns:a16="http://schemas.microsoft.com/office/drawing/2014/main" id="{09501013-BEE8-4C67-BBB5-299997C89115}"/>
                    </a:ext>
                  </a:extLst>
                </p:cNvPr>
                <p:cNvPicPr/>
                <p:nvPr/>
              </p:nvPicPr>
              <p:blipFill>
                <a:blip r:embed="rId150"/>
                <a:stretch>
                  <a:fillRect/>
                </a:stretch>
              </p:blipFill>
              <p:spPr>
                <a:xfrm>
                  <a:off x="4810710" y="4017547"/>
                  <a:ext cx="2412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5" name="Ink 94">
                  <a:extLst>
                    <a:ext uri="{FF2B5EF4-FFF2-40B4-BE49-F238E27FC236}">
                      <a16:creationId xmlns:a16="http://schemas.microsoft.com/office/drawing/2014/main" id="{6B121AEF-8E3E-46A9-AEF4-C66059EC5D0C}"/>
                    </a:ext>
                  </a:extLst>
                </p14:cNvPr>
                <p14:cNvContentPartPr/>
                <p14:nvPr/>
              </p14:nvContentPartPr>
              <p14:xfrm>
                <a:off x="5092950" y="4067587"/>
                <a:ext cx="219600" cy="199800"/>
              </p14:xfrm>
            </p:contentPart>
          </mc:Choice>
          <mc:Fallback>
            <p:pic>
              <p:nvPicPr>
                <p:cNvPr id="95" name="Ink 94">
                  <a:extLst>
                    <a:ext uri="{FF2B5EF4-FFF2-40B4-BE49-F238E27FC236}">
                      <a16:creationId xmlns:a16="http://schemas.microsoft.com/office/drawing/2014/main" id="{6B121AEF-8E3E-46A9-AEF4-C66059EC5D0C}"/>
                    </a:ext>
                  </a:extLst>
                </p:cNvPr>
                <p:cNvPicPr/>
                <p:nvPr/>
              </p:nvPicPr>
              <p:blipFill>
                <a:blip r:embed="rId152"/>
                <a:stretch>
                  <a:fillRect/>
                </a:stretch>
              </p:blipFill>
              <p:spPr>
                <a:xfrm>
                  <a:off x="5084310" y="4058947"/>
                  <a:ext cx="2372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6" name="Ink 95">
                  <a:extLst>
                    <a:ext uri="{FF2B5EF4-FFF2-40B4-BE49-F238E27FC236}">
                      <a16:creationId xmlns:a16="http://schemas.microsoft.com/office/drawing/2014/main" id="{39E062C5-6837-451E-95E2-D8F3C613364C}"/>
                    </a:ext>
                  </a:extLst>
                </p14:cNvPr>
                <p14:cNvContentPartPr/>
                <p14:nvPr/>
              </p14:nvContentPartPr>
              <p14:xfrm>
                <a:off x="5114910" y="4177747"/>
                <a:ext cx="240480" cy="19080"/>
              </p14:xfrm>
            </p:contentPart>
          </mc:Choice>
          <mc:Fallback>
            <p:pic>
              <p:nvPicPr>
                <p:cNvPr id="96" name="Ink 95">
                  <a:extLst>
                    <a:ext uri="{FF2B5EF4-FFF2-40B4-BE49-F238E27FC236}">
                      <a16:creationId xmlns:a16="http://schemas.microsoft.com/office/drawing/2014/main" id="{39E062C5-6837-451E-95E2-D8F3C613364C}"/>
                    </a:ext>
                  </a:extLst>
                </p:cNvPr>
                <p:cNvPicPr/>
                <p:nvPr/>
              </p:nvPicPr>
              <p:blipFill>
                <a:blip r:embed="rId154"/>
                <a:stretch>
                  <a:fillRect/>
                </a:stretch>
              </p:blipFill>
              <p:spPr>
                <a:xfrm>
                  <a:off x="5105910" y="4169107"/>
                  <a:ext cx="258120" cy="36720"/>
                </a:xfrm>
                <a:prstGeom prst="rect">
                  <a:avLst/>
                </a:prstGeom>
              </p:spPr>
            </p:pic>
          </mc:Fallback>
        </mc:AlternateContent>
      </p:grpSp>
      <p:grpSp>
        <p:nvGrpSpPr>
          <p:cNvPr id="119" name="Group 118">
            <a:extLst>
              <a:ext uri="{FF2B5EF4-FFF2-40B4-BE49-F238E27FC236}">
                <a16:creationId xmlns:a16="http://schemas.microsoft.com/office/drawing/2014/main" id="{2595DB78-32D9-4D7A-975A-691398D0B6EC}"/>
              </a:ext>
            </a:extLst>
          </p:cNvPr>
          <p:cNvGrpSpPr/>
          <p:nvPr/>
        </p:nvGrpSpPr>
        <p:grpSpPr>
          <a:xfrm>
            <a:off x="5886750" y="2185507"/>
            <a:ext cx="1375920" cy="655560"/>
            <a:chOff x="5886750" y="2185507"/>
            <a:chExt cx="1375920" cy="655560"/>
          </a:xfrm>
        </p:grpSpPr>
        <mc:AlternateContent xmlns:mc="http://schemas.openxmlformats.org/markup-compatibility/2006">
          <mc:Choice xmlns:p14="http://schemas.microsoft.com/office/powerpoint/2010/main" Requires="p14">
            <p:contentPart p14:bwMode="auto" r:id="rId155">
              <p14:nvContentPartPr>
                <p14:cNvPr id="105" name="Ink 104">
                  <a:extLst>
                    <a:ext uri="{FF2B5EF4-FFF2-40B4-BE49-F238E27FC236}">
                      <a16:creationId xmlns:a16="http://schemas.microsoft.com/office/drawing/2014/main" id="{3BE9FD85-5318-4831-9CC3-77E9A674298C}"/>
                    </a:ext>
                  </a:extLst>
                </p14:cNvPr>
                <p14:cNvContentPartPr/>
                <p14:nvPr/>
              </p14:nvContentPartPr>
              <p14:xfrm>
                <a:off x="6417390" y="2185507"/>
                <a:ext cx="714600" cy="489960"/>
              </p14:xfrm>
            </p:contentPart>
          </mc:Choice>
          <mc:Fallback>
            <p:pic>
              <p:nvPicPr>
                <p:cNvPr id="105" name="Ink 104">
                  <a:extLst>
                    <a:ext uri="{FF2B5EF4-FFF2-40B4-BE49-F238E27FC236}">
                      <a16:creationId xmlns:a16="http://schemas.microsoft.com/office/drawing/2014/main" id="{3BE9FD85-5318-4831-9CC3-77E9A674298C}"/>
                    </a:ext>
                  </a:extLst>
                </p:cNvPr>
                <p:cNvPicPr/>
                <p:nvPr/>
              </p:nvPicPr>
              <p:blipFill>
                <a:blip r:embed="rId156"/>
                <a:stretch>
                  <a:fillRect/>
                </a:stretch>
              </p:blipFill>
              <p:spPr>
                <a:xfrm>
                  <a:off x="6408390" y="2176867"/>
                  <a:ext cx="732240" cy="507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6" name="Ink 105">
                  <a:extLst>
                    <a:ext uri="{FF2B5EF4-FFF2-40B4-BE49-F238E27FC236}">
                      <a16:creationId xmlns:a16="http://schemas.microsoft.com/office/drawing/2014/main" id="{1FAFE076-FF6E-4D20-A18F-FF17837FE594}"/>
                    </a:ext>
                  </a:extLst>
                </p14:cNvPr>
                <p14:cNvContentPartPr/>
                <p14:nvPr/>
              </p14:nvContentPartPr>
              <p14:xfrm>
                <a:off x="7036230" y="2656387"/>
                <a:ext cx="226440" cy="184680"/>
              </p14:xfrm>
            </p:contentPart>
          </mc:Choice>
          <mc:Fallback>
            <p:pic>
              <p:nvPicPr>
                <p:cNvPr id="106" name="Ink 105">
                  <a:extLst>
                    <a:ext uri="{FF2B5EF4-FFF2-40B4-BE49-F238E27FC236}">
                      <a16:creationId xmlns:a16="http://schemas.microsoft.com/office/drawing/2014/main" id="{1FAFE076-FF6E-4D20-A18F-FF17837FE594}"/>
                    </a:ext>
                  </a:extLst>
                </p:cNvPr>
                <p:cNvPicPr/>
                <p:nvPr/>
              </p:nvPicPr>
              <p:blipFill>
                <a:blip r:embed="rId158"/>
                <a:stretch>
                  <a:fillRect/>
                </a:stretch>
              </p:blipFill>
              <p:spPr>
                <a:xfrm>
                  <a:off x="7027590" y="2647387"/>
                  <a:ext cx="2440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8" name="Ink 107">
                  <a:extLst>
                    <a:ext uri="{FF2B5EF4-FFF2-40B4-BE49-F238E27FC236}">
                      <a16:creationId xmlns:a16="http://schemas.microsoft.com/office/drawing/2014/main" id="{662C6A3E-D0B4-4BF8-997B-DC0924DD3776}"/>
                    </a:ext>
                  </a:extLst>
                </p14:cNvPr>
                <p14:cNvContentPartPr/>
                <p14:nvPr/>
              </p14:nvContentPartPr>
              <p14:xfrm>
                <a:off x="5886750" y="2503747"/>
                <a:ext cx="128160" cy="199800"/>
              </p14:xfrm>
            </p:contentPart>
          </mc:Choice>
          <mc:Fallback>
            <p:pic>
              <p:nvPicPr>
                <p:cNvPr id="108" name="Ink 107">
                  <a:extLst>
                    <a:ext uri="{FF2B5EF4-FFF2-40B4-BE49-F238E27FC236}">
                      <a16:creationId xmlns:a16="http://schemas.microsoft.com/office/drawing/2014/main" id="{662C6A3E-D0B4-4BF8-997B-DC0924DD3776}"/>
                    </a:ext>
                  </a:extLst>
                </p:cNvPr>
                <p:cNvPicPr/>
                <p:nvPr/>
              </p:nvPicPr>
              <p:blipFill>
                <a:blip r:embed="rId160"/>
                <a:stretch>
                  <a:fillRect/>
                </a:stretch>
              </p:blipFill>
              <p:spPr>
                <a:xfrm>
                  <a:off x="5877750" y="2494747"/>
                  <a:ext cx="1458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9" name="Ink 108">
                  <a:extLst>
                    <a:ext uri="{FF2B5EF4-FFF2-40B4-BE49-F238E27FC236}">
                      <a16:creationId xmlns:a16="http://schemas.microsoft.com/office/drawing/2014/main" id="{D4A9D832-898E-489C-80E8-D29FE5EF211D}"/>
                    </a:ext>
                  </a:extLst>
                </p14:cNvPr>
                <p14:cNvContentPartPr/>
                <p14:nvPr/>
              </p14:nvContentPartPr>
              <p14:xfrm>
                <a:off x="6058830" y="2502667"/>
                <a:ext cx="161280" cy="163440"/>
              </p14:xfrm>
            </p:contentPart>
          </mc:Choice>
          <mc:Fallback>
            <p:pic>
              <p:nvPicPr>
                <p:cNvPr id="109" name="Ink 108">
                  <a:extLst>
                    <a:ext uri="{FF2B5EF4-FFF2-40B4-BE49-F238E27FC236}">
                      <a16:creationId xmlns:a16="http://schemas.microsoft.com/office/drawing/2014/main" id="{D4A9D832-898E-489C-80E8-D29FE5EF211D}"/>
                    </a:ext>
                  </a:extLst>
                </p:cNvPr>
                <p:cNvPicPr/>
                <p:nvPr/>
              </p:nvPicPr>
              <p:blipFill>
                <a:blip r:embed="rId162"/>
                <a:stretch>
                  <a:fillRect/>
                </a:stretch>
              </p:blipFill>
              <p:spPr>
                <a:xfrm>
                  <a:off x="6050190" y="2493667"/>
                  <a:ext cx="178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0" name="Ink 109">
                  <a:extLst>
                    <a:ext uri="{FF2B5EF4-FFF2-40B4-BE49-F238E27FC236}">
                      <a16:creationId xmlns:a16="http://schemas.microsoft.com/office/drawing/2014/main" id="{A11DB20E-0C35-44CC-9237-146AFBF8DA4B}"/>
                    </a:ext>
                  </a:extLst>
                </p14:cNvPr>
                <p14:cNvContentPartPr/>
                <p14:nvPr/>
              </p14:nvContentPartPr>
              <p14:xfrm>
                <a:off x="6047670" y="2503387"/>
                <a:ext cx="336600" cy="163080"/>
              </p14:xfrm>
            </p:contentPart>
          </mc:Choice>
          <mc:Fallback>
            <p:pic>
              <p:nvPicPr>
                <p:cNvPr id="110" name="Ink 109">
                  <a:extLst>
                    <a:ext uri="{FF2B5EF4-FFF2-40B4-BE49-F238E27FC236}">
                      <a16:creationId xmlns:a16="http://schemas.microsoft.com/office/drawing/2014/main" id="{A11DB20E-0C35-44CC-9237-146AFBF8DA4B}"/>
                    </a:ext>
                  </a:extLst>
                </p:cNvPr>
                <p:cNvPicPr/>
                <p:nvPr/>
              </p:nvPicPr>
              <p:blipFill>
                <a:blip r:embed="rId164"/>
                <a:stretch>
                  <a:fillRect/>
                </a:stretch>
              </p:blipFill>
              <p:spPr>
                <a:xfrm>
                  <a:off x="6039030" y="2494387"/>
                  <a:ext cx="3542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2" name="Ink 111">
                  <a:extLst>
                    <a:ext uri="{FF2B5EF4-FFF2-40B4-BE49-F238E27FC236}">
                      <a16:creationId xmlns:a16="http://schemas.microsoft.com/office/drawing/2014/main" id="{2F821A54-9CD2-47A6-8154-C6535B6C2827}"/>
                    </a:ext>
                  </a:extLst>
                </p14:cNvPr>
                <p14:cNvContentPartPr/>
                <p14:nvPr/>
              </p14:nvContentPartPr>
              <p14:xfrm>
                <a:off x="6428550" y="2494747"/>
                <a:ext cx="28800" cy="173520"/>
              </p14:xfrm>
            </p:contentPart>
          </mc:Choice>
          <mc:Fallback>
            <p:pic>
              <p:nvPicPr>
                <p:cNvPr id="112" name="Ink 111">
                  <a:extLst>
                    <a:ext uri="{FF2B5EF4-FFF2-40B4-BE49-F238E27FC236}">
                      <a16:creationId xmlns:a16="http://schemas.microsoft.com/office/drawing/2014/main" id="{2F821A54-9CD2-47A6-8154-C6535B6C2827}"/>
                    </a:ext>
                  </a:extLst>
                </p:cNvPr>
                <p:cNvPicPr/>
                <p:nvPr/>
              </p:nvPicPr>
              <p:blipFill>
                <a:blip r:embed="rId166"/>
                <a:stretch>
                  <a:fillRect/>
                </a:stretch>
              </p:blipFill>
              <p:spPr>
                <a:xfrm>
                  <a:off x="6419910" y="2485747"/>
                  <a:ext cx="46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3" name="Ink 112">
                  <a:extLst>
                    <a:ext uri="{FF2B5EF4-FFF2-40B4-BE49-F238E27FC236}">
                      <a16:creationId xmlns:a16="http://schemas.microsoft.com/office/drawing/2014/main" id="{D1C9A00D-A1DE-4928-98C2-B2E01662123C}"/>
                    </a:ext>
                  </a:extLst>
                </p14:cNvPr>
                <p14:cNvContentPartPr/>
                <p14:nvPr/>
              </p14:nvContentPartPr>
              <p14:xfrm>
                <a:off x="6370590" y="2468107"/>
                <a:ext cx="178560" cy="127080"/>
              </p14:xfrm>
            </p:contentPart>
          </mc:Choice>
          <mc:Fallback>
            <p:pic>
              <p:nvPicPr>
                <p:cNvPr id="113" name="Ink 112">
                  <a:extLst>
                    <a:ext uri="{FF2B5EF4-FFF2-40B4-BE49-F238E27FC236}">
                      <a16:creationId xmlns:a16="http://schemas.microsoft.com/office/drawing/2014/main" id="{D1C9A00D-A1DE-4928-98C2-B2E01662123C}"/>
                    </a:ext>
                  </a:extLst>
                </p:cNvPr>
                <p:cNvPicPr/>
                <p:nvPr/>
              </p:nvPicPr>
              <p:blipFill>
                <a:blip r:embed="rId168"/>
                <a:stretch>
                  <a:fillRect/>
                </a:stretch>
              </p:blipFill>
              <p:spPr>
                <a:xfrm>
                  <a:off x="6361590" y="2459107"/>
                  <a:ext cx="196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4" name="Ink 113">
                  <a:extLst>
                    <a:ext uri="{FF2B5EF4-FFF2-40B4-BE49-F238E27FC236}">
                      <a16:creationId xmlns:a16="http://schemas.microsoft.com/office/drawing/2014/main" id="{D02ECF42-F26D-4F9F-8313-323EE72F7070}"/>
                    </a:ext>
                  </a:extLst>
                </p14:cNvPr>
                <p14:cNvContentPartPr/>
                <p14:nvPr/>
              </p14:nvContentPartPr>
              <p14:xfrm>
                <a:off x="6537630" y="2501587"/>
                <a:ext cx="22680" cy="143640"/>
              </p14:xfrm>
            </p:contentPart>
          </mc:Choice>
          <mc:Fallback>
            <p:pic>
              <p:nvPicPr>
                <p:cNvPr id="114" name="Ink 113">
                  <a:extLst>
                    <a:ext uri="{FF2B5EF4-FFF2-40B4-BE49-F238E27FC236}">
                      <a16:creationId xmlns:a16="http://schemas.microsoft.com/office/drawing/2014/main" id="{D02ECF42-F26D-4F9F-8313-323EE72F7070}"/>
                    </a:ext>
                  </a:extLst>
                </p:cNvPr>
                <p:cNvPicPr/>
                <p:nvPr/>
              </p:nvPicPr>
              <p:blipFill>
                <a:blip r:embed="rId170"/>
                <a:stretch>
                  <a:fillRect/>
                </a:stretch>
              </p:blipFill>
              <p:spPr>
                <a:xfrm>
                  <a:off x="6528630" y="2492587"/>
                  <a:ext cx="40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5" name="Ink 114">
                  <a:extLst>
                    <a:ext uri="{FF2B5EF4-FFF2-40B4-BE49-F238E27FC236}">
                      <a16:creationId xmlns:a16="http://schemas.microsoft.com/office/drawing/2014/main" id="{BFF09C2F-C5A5-4325-A161-46EC8C315499}"/>
                    </a:ext>
                  </a:extLst>
                </p14:cNvPr>
                <p14:cNvContentPartPr/>
                <p14:nvPr/>
              </p14:nvContentPartPr>
              <p14:xfrm>
                <a:off x="6536910" y="2496907"/>
                <a:ext cx="183960" cy="219960"/>
              </p14:xfrm>
            </p:contentPart>
          </mc:Choice>
          <mc:Fallback>
            <p:pic>
              <p:nvPicPr>
                <p:cNvPr id="115" name="Ink 114">
                  <a:extLst>
                    <a:ext uri="{FF2B5EF4-FFF2-40B4-BE49-F238E27FC236}">
                      <a16:creationId xmlns:a16="http://schemas.microsoft.com/office/drawing/2014/main" id="{BFF09C2F-C5A5-4325-A161-46EC8C315499}"/>
                    </a:ext>
                  </a:extLst>
                </p:cNvPr>
                <p:cNvPicPr/>
                <p:nvPr/>
              </p:nvPicPr>
              <p:blipFill>
                <a:blip r:embed="rId172"/>
                <a:stretch>
                  <a:fillRect/>
                </a:stretch>
              </p:blipFill>
              <p:spPr>
                <a:xfrm>
                  <a:off x="6527910" y="2487907"/>
                  <a:ext cx="2016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6" name="Ink 115">
                  <a:extLst>
                    <a:ext uri="{FF2B5EF4-FFF2-40B4-BE49-F238E27FC236}">
                      <a16:creationId xmlns:a16="http://schemas.microsoft.com/office/drawing/2014/main" id="{0DDCE0F4-808F-4388-9080-21A77EAC8256}"/>
                    </a:ext>
                  </a:extLst>
                </p14:cNvPr>
                <p14:cNvContentPartPr/>
                <p14:nvPr/>
              </p14:nvContentPartPr>
              <p14:xfrm>
                <a:off x="6770190" y="2496187"/>
                <a:ext cx="24840" cy="149400"/>
              </p14:xfrm>
            </p:contentPart>
          </mc:Choice>
          <mc:Fallback>
            <p:pic>
              <p:nvPicPr>
                <p:cNvPr id="116" name="Ink 115">
                  <a:extLst>
                    <a:ext uri="{FF2B5EF4-FFF2-40B4-BE49-F238E27FC236}">
                      <a16:creationId xmlns:a16="http://schemas.microsoft.com/office/drawing/2014/main" id="{0DDCE0F4-808F-4388-9080-21A77EAC8256}"/>
                    </a:ext>
                  </a:extLst>
                </p:cNvPr>
                <p:cNvPicPr/>
                <p:nvPr/>
              </p:nvPicPr>
              <p:blipFill>
                <a:blip r:embed="rId174"/>
                <a:stretch>
                  <a:fillRect/>
                </a:stretch>
              </p:blipFill>
              <p:spPr>
                <a:xfrm>
                  <a:off x="6761550" y="2487187"/>
                  <a:ext cx="424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7" name="Ink 116">
                  <a:extLst>
                    <a:ext uri="{FF2B5EF4-FFF2-40B4-BE49-F238E27FC236}">
                      <a16:creationId xmlns:a16="http://schemas.microsoft.com/office/drawing/2014/main" id="{798C0965-F0D4-40FA-9C07-90CB93A7FB26}"/>
                    </a:ext>
                  </a:extLst>
                </p14:cNvPr>
                <p14:cNvContentPartPr/>
                <p14:nvPr/>
              </p14:nvContentPartPr>
              <p14:xfrm>
                <a:off x="6794670" y="2490787"/>
                <a:ext cx="245520" cy="159840"/>
              </p14:xfrm>
            </p:contentPart>
          </mc:Choice>
          <mc:Fallback>
            <p:pic>
              <p:nvPicPr>
                <p:cNvPr id="117" name="Ink 116">
                  <a:extLst>
                    <a:ext uri="{FF2B5EF4-FFF2-40B4-BE49-F238E27FC236}">
                      <a16:creationId xmlns:a16="http://schemas.microsoft.com/office/drawing/2014/main" id="{798C0965-F0D4-40FA-9C07-90CB93A7FB26}"/>
                    </a:ext>
                  </a:extLst>
                </p:cNvPr>
                <p:cNvPicPr/>
                <p:nvPr/>
              </p:nvPicPr>
              <p:blipFill>
                <a:blip r:embed="rId176"/>
                <a:stretch>
                  <a:fillRect/>
                </a:stretch>
              </p:blipFill>
              <p:spPr>
                <a:xfrm>
                  <a:off x="6786030" y="2481787"/>
                  <a:ext cx="2631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8" name="Ink 117">
                  <a:extLst>
                    <a:ext uri="{FF2B5EF4-FFF2-40B4-BE49-F238E27FC236}">
                      <a16:creationId xmlns:a16="http://schemas.microsoft.com/office/drawing/2014/main" id="{78D63BDD-B73B-4D90-A433-8CDB39CCB868}"/>
                    </a:ext>
                  </a:extLst>
                </p14:cNvPr>
                <p14:cNvContentPartPr/>
                <p14:nvPr/>
              </p14:nvContentPartPr>
              <p14:xfrm>
                <a:off x="6990150" y="2437147"/>
                <a:ext cx="3240" cy="147960"/>
              </p14:xfrm>
            </p:contentPart>
          </mc:Choice>
          <mc:Fallback>
            <p:pic>
              <p:nvPicPr>
                <p:cNvPr id="118" name="Ink 117">
                  <a:extLst>
                    <a:ext uri="{FF2B5EF4-FFF2-40B4-BE49-F238E27FC236}">
                      <a16:creationId xmlns:a16="http://schemas.microsoft.com/office/drawing/2014/main" id="{78D63BDD-B73B-4D90-A433-8CDB39CCB868}"/>
                    </a:ext>
                  </a:extLst>
                </p:cNvPr>
                <p:cNvPicPr/>
                <p:nvPr/>
              </p:nvPicPr>
              <p:blipFill>
                <a:blip r:embed="rId178"/>
                <a:stretch>
                  <a:fillRect/>
                </a:stretch>
              </p:blipFill>
              <p:spPr>
                <a:xfrm>
                  <a:off x="6981510" y="2428147"/>
                  <a:ext cx="20880" cy="165600"/>
                </a:xfrm>
                <a:prstGeom prst="rect">
                  <a:avLst/>
                </a:prstGeom>
              </p:spPr>
            </p:pic>
          </mc:Fallback>
        </mc:AlternateContent>
      </p:grpSp>
      <p:grpSp>
        <p:nvGrpSpPr>
          <p:cNvPr id="126" name="Group 125">
            <a:extLst>
              <a:ext uri="{FF2B5EF4-FFF2-40B4-BE49-F238E27FC236}">
                <a16:creationId xmlns:a16="http://schemas.microsoft.com/office/drawing/2014/main" id="{3162A8ED-FB7D-447C-A658-637AC6192F86}"/>
              </a:ext>
            </a:extLst>
          </p:cNvPr>
          <p:cNvGrpSpPr/>
          <p:nvPr/>
        </p:nvGrpSpPr>
        <p:grpSpPr>
          <a:xfrm>
            <a:off x="7030110" y="2932147"/>
            <a:ext cx="840960" cy="230040"/>
            <a:chOff x="7030110" y="2932147"/>
            <a:chExt cx="840960" cy="230040"/>
          </a:xfrm>
        </p:grpSpPr>
        <mc:AlternateContent xmlns:mc="http://schemas.openxmlformats.org/markup-compatibility/2006">
          <mc:Choice xmlns:p14="http://schemas.microsoft.com/office/powerpoint/2010/main" Requires="p14">
            <p:contentPart p14:bwMode="auto" r:id="rId179">
              <p14:nvContentPartPr>
                <p14:cNvPr id="120" name="Ink 119">
                  <a:extLst>
                    <a:ext uri="{FF2B5EF4-FFF2-40B4-BE49-F238E27FC236}">
                      <a16:creationId xmlns:a16="http://schemas.microsoft.com/office/drawing/2014/main" id="{50E18388-E614-42DB-9CCA-41F112E5A2BD}"/>
                    </a:ext>
                  </a:extLst>
                </p14:cNvPr>
                <p14:cNvContentPartPr/>
                <p14:nvPr/>
              </p14:nvContentPartPr>
              <p14:xfrm>
                <a:off x="7030110" y="2953747"/>
                <a:ext cx="146520" cy="187920"/>
              </p14:xfrm>
            </p:contentPart>
          </mc:Choice>
          <mc:Fallback>
            <p:pic>
              <p:nvPicPr>
                <p:cNvPr id="120" name="Ink 119">
                  <a:extLst>
                    <a:ext uri="{FF2B5EF4-FFF2-40B4-BE49-F238E27FC236}">
                      <a16:creationId xmlns:a16="http://schemas.microsoft.com/office/drawing/2014/main" id="{50E18388-E614-42DB-9CCA-41F112E5A2BD}"/>
                    </a:ext>
                  </a:extLst>
                </p:cNvPr>
                <p:cNvPicPr/>
                <p:nvPr/>
              </p:nvPicPr>
              <p:blipFill>
                <a:blip r:embed="rId180"/>
                <a:stretch>
                  <a:fillRect/>
                </a:stretch>
              </p:blipFill>
              <p:spPr>
                <a:xfrm>
                  <a:off x="7021110" y="2944747"/>
                  <a:ext cx="1641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1" name="Ink 120">
                  <a:extLst>
                    <a:ext uri="{FF2B5EF4-FFF2-40B4-BE49-F238E27FC236}">
                      <a16:creationId xmlns:a16="http://schemas.microsoft.com/office/drawing/2014/main" id="{FF376A63-53E5-4EAC-AAA5-2E5DA6C95C2B}"/>
                    </a:ext>
                  </a:extLst>
                </p14:cNvPr>
                <p14:cNvContentPartPr/>
                <p14:nvPr/>
              </p14:nvContentPartPr>
              <p14:xfrm>
                <a:off x="7207230" y="2995507"/>
                <a:ext cx="157320" cy="165600"/>
              </p14:xfrm>
            </p:contentPart>
          </mc:Choice>
          <mc:Fallback>
            <p:pic>
              <p:nvPicPr>
                <p:cNvPr id="121" name="Ink 120">
                  <a:extLst>
                    <a:ext uri="{FF2B5EF4-FFF2-40B4-BE49-F238E27FC236}">
                      <a16:creationId xmlns:a16="http://schemas.microsoft.com/office/drawing/2014/main" id="{FF376A63-53E5-4EAC-AAA5-2E5DA6C95C2B}"/>
                    </a:ext>
                  </a:extLst>
                </p:cNvPr>
                <p:cNvPicPr/>
                <p:nvPr/>
              </p:nvPicPr>
              <p:blipFill>
                <a:blip r:embed="rId182"/>
                <a:stretch>
                  <a:fillRect/>
                </a:stretch>
              </p:blipFill>
              <p:spPr>
                <a:xfrm>
                  <a:off x="7198230" y="2986867"/>
                  <a:ext cx="1749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2" name="Ink 121">
                  <a:extLst>
                    <a:ext uri="{FF2B5EF4-FFF2-40B4-BE49-F238E27FC236}">
                      <a16:creationId xmlns:a16="http://schemas.microsoft.com/office/drawing/2014/main" id="{8435AAC1-D036-477B-9473-AB914F7B3BEA}"/>
                    </a:ext>
                  </a:extLst>
                </p14:cNvPr>
                <p14:cNvContentPartPr/>
                <p14:nvPr/>
              </p14:nvContentPartPr>
              <p14:xfrm>
                <a:off x="7189950" y="2975347"/>
                <a:ext cx="311760" cy="186840"/>
              </p14:xfrm>
            </p:contentPart>
          </mc:Choice>
          <mc:Fallback>
            <p:pic>
              <p:nvPicPr>
                <p:cNvPr id="122" name="Ink 121">
                  <a:extLst>
                    <a:ext uri="{FF2B5EF4-FFF2-40B4-BE49-F238E27FC236}">
                      <a16:creationId xmlns:a16="http://schemas.microsoft.com/office/drawing/2014/main" id="{8435AAC1-D036-477B-9473-AB914F7B3BEA}"/>
                    </a:ext>
                  </a:extLst>
                </p:cNvPr>
                <p:cNvPicPr/>
                <p:nvPr/>
              </p:nvPicPr>
              <p:blipFill>
                <a:blip r:embed="rId184"/>
                <a:stretch>
                  <a:fillRect/>
                </a:stretch>
              </p:blipFill>
              <p:spPr>
                <a:xfrm>
                  <a:off x="7181310" y="2966707"/>
                  <a:ext cx="3294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3" name="Ink 122">
                  <a:extLst>
                    <a:ext uri="{FF2B5EF4-FFF2-40B4-BE49-F238E27FC236}">
                      <a16:creationId xmlns:a16="http://schemas.microsoft.com/office/drawing/2014/main" id="{655BEE84-2BC1-415C-AA84-EF4FA5DCCAF7}"/>
                    </a:ext>
                  </a:extLst>
                </p14:cNvPr>
                <p14:cNvContentPartPr/>
                <p14:nvPr/>
              </p14:nvContentPartPr>
              <p14:xfrm>
                <a:off x="7520070" y="2951947"/>
                <a:ext cx="124920" cy="209160"/>
              </p14:xfrm>
            </p:contentPart>
          </mc:Choice>
          <mc:Fallback>
            <p:pic>
              <p:nvPicPr>
                <p:cNvPr id="123" name="Ink 122">
                  <a:extLst>
                    <a:ext uri="{FF2B5EF4-FFF2-40B4-BE49-F238E27FC236}">
                      <a16:creationId xmlns:a16="http://schemas.microsoft.com/office/drawing/2014/main" id="{655BEE84-2BC1-415C-AA84-EF4FA5DCCAF7}"/>
                    </a:ext>
                  </a:extLst>
                </p:cNvPr>
                <p:cNvPicPr/>
                <p:nvPr/>
              </p:nvPicPr>
              <p:blipFill>
                <a:blip r:embed="rId186"/>
                <a:stretch>
                  <a:fillRect/>
                </a:stretch>
              </p:blipFill>
              <p:spPr>
                <a:xfrm>
                  <a:off x="7511430" y="2942947"/>
                  <a:ext cx="1425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4" name="Ink 123">
                  <a:extLst>
                    <a:ext uri="{FF2B5EF4-FFF2-40B4-BE49-F238E27FC236}">
                      <a16:creationId xmlns:a16="http://schemas.microsoft.com/office/drawing/2014/main" id="{7D1B2E4D-E601-47B2-BCDA-69B529342108}"/>
                    </a:ext>
                  </a:extLst>
                </p14:cNvPr>
                <p14:cNvContentPartPr/>
                <p14:nvPr/>
              </p14:nvContentPartPr>
              <p14:xfrm>
                <a:off x="7716270" y="3009547"/>
                <a:ext cx="154800" cy="13680"/>
              </p14:xfrm>
            </p:contentPart>
          </mc:Choice>
          <mc:Fallback>
            <p:pic>
              <p:nvPicPr>
                <p:cNvPr id="124" name="Ink 123">
                  <a:extLst>
                    <a:ext uri="{FF2B5EF4-FFF2-40B4-BE49-F238E27FC236}">
                      <a16:creationId xmlns:a16="http://schemas.microsoft.com/office/drawing/2014/main" id="{7D1B2E4D-E601-47B2-BCDA-69B529342108}"/>
                    </a:ext>
                  </a:extLst>
                </p:cNvPr>
                <p:cNvPicPr/>
                <p:nvPr/>
              </p:nvPicPr>
              <p:blipFill>
                <a:blip r:embed="rId188"/>
                <a:stretch>
                  <a:fillRect/>
                </a:stretch>
              </p:blipFill>
              <p:spPr>
                <a:xfrm>
                  <a:off x="7707630" y="3000547"/>
                  <a:ext cx="1724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5" name="Ink 124">
                  <a:extLst>
                    <a:ext uri="{FF2B5EF4-FFF2-40B4-BE49-F238E27FC236}">
                      <a16:creationId xmlns:a16="http://schemas.microsoft.com/office/drawing/2014/main" id="{6A305AD4-2A33-45B9-B09D-B92E5288D5D7}"/>
                    </a:ext>
                  </a:extLst>
                </p14:cNvPr>
                <p14:cNvContentPartPr/>
                <p14:nvPr/>
              </p14:nvContentPartPr>
              <p14:xfrm>
                <a:off x="7795470" y="2932147"/>
                <a:ext cx="16920" cy="157320"/>
              </p14:xfrm>
            </p:contentPart>
          </mc:Choice>
          <mc:Fallback>
            <p:pic>
              <p:nvPicPr>
                <p:cNvPr id="125" name="Ink 124">
                  <a:extLst>
                    <a:ext uri="{FF2B5EF4-FFF2-40B4-BE49-F238E27FC236}">
                      <a16:creationId xmlns:a16="http://schemas.microsoft.com/office/drawing/2014/main" id="{6A305AD4-2A33-45B9-B09D-B92E5288D5D7}"/>
                    </a:ext>
                  </a:extLst>
                </p:cNvPr>
                <p:cNvPicPr/>
                <p:nvPr/>
              </p:nvPicPr>
              <p:blipFill>
                <a:blip r:embed="rId190"/>
                <a:stretch>
                  <a:fillRect/>
                </a:stretch>
              </p:blipFill>
              <p:spPr>
                <a:xfrm>
                  <a:off x="7786830" y="2923507"/>
                  <a:ext cx="34560" cy="174960"/>
                </a:xfrm>
                <a:prstGeom prst="rect">
                  <a:avLst/>
                </a:prstGeom>
              </p:spPr>
            </p:pic>
          </mc:Fallback>
        </mc:AlternateContent>
      </p:grpSp>
      <p:grpSp>
        <p:nvGrpSpPr>
          <p:cNvPr id="132" name="Group 131">
            <a:extLst>
              <a:ext uri="{FF2B5EF4-FFF2-40B4-BE49-F238E27FC236}">
                <a16:creationId xmlns:a16="http://schemas.microsoft.com/office/drawing/2014/main" id="{9B78C6EB-09F5-4532-B255-C134223B93BC}"/>
              </a:ext>
            </a:extLst>
          </p:cNvPr>
          <p:cNvGrpSpPr/>
          <p:nvPr/>
        </p:nvGrpSpPr>
        <p:grpSpPr>
          <a:xfrm>
            <a:off x="6033630" y="1459387"/>
            <a:ext cx="1677960" cy="807480"/>
            <a:chOff x="6033630" y="1459387"/>
            <a:chExt cx="1677960" cy="807480"/>
          </a:xfrm>
        </p:grpSpPr>
        <mc:AlternateContent xmlns:mc="http://schemas.openxmlformats.org/markup-compatibility/2006">
          <mc:Choice xmlns:p14="http://schemas.microsoft.com/office/powerpoint/2010/main" Requires="p14">
            <p:contentPart p14:bwMode="auto" r:id="rId191">
              <p14:nvContentPartPr>
                <p14:cNvPr id="102" name="Ink 101">
                  <a:extLst>
                    <a:ext uri="{FF2B5EF4-FFF2-40B4-BE49-F238E27FC236}">
                      <a16:creationId xmlns:a16="http://schemas.microsoft.com/office/drawing/2014/main" id="{237E80D5-B598-400C-A106-520FB141557D}"/>
                    </a:ext>
                  </a:extLst>
                </p14:cNvPr>
                <p14:cNvContentPartPr/>
                <p14:nvPr/>
              </p14:nvContentPartPr>
              <p14:xfrm>
                <a:off x="6746430" y="1560547"/>
                <a:ext cx="227880" cy="169560"/>
              </p14:xfrm>
            </p:contentPart>
          </mc:Choice>
          <mc:Fallback>
            <p:pic>
              <p:nvPicPr>
                <p:cNvPr id="102" name="Ink 101">
                  <a:extLst>
                    <a:ext uri="{FF2B5EF4-FFF2-40B4-BE49-F238E27FC236}">
                      <a16:creationId xmlns:a16="http://schemas.microsoft.com/office/drawing/2014/main" id="{237E80D5-B598-400C-A106-520FB141557D}"/>
                    </a:ext>
                  </a:extLst>
                </p:cNvPr>
                <p:cNvPicPr/>
                <p:nvPr/>
              </p:nvPicPr>
              <p:blipFill>
                <a:blip r:embed="rId192"/>
                <a:stretch>
                  <a:fillRect/>
                </a:stretch>
              </p:blipFill>
              <p:spPr>
                <a:xfrm>
                  <a:off x="6737430" y="1551547"/>
                  <a:ext cx="2455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3" name="Ink 102">
                  <a:extLst>
                    <a:ext uri="{FF2B5EF4-FFF2-40B4-BE49-F238E27FC236}">
                      <a16:creationId xmlns:a16="http://schemas.microsoft.com/office/drawing/2014/main" id="{BB4E13C0-228D-46A2-9547-B2D26C7D8893}"/>
                    </a:ext>
                  </a:extLst>
                </p14:cNvPr>
                <p14:cNvContentPartPr/>
                <p14:nvPr/>
              </p14:nvContentPartPr>
              <p14:xfrm>
                <a:off x="6618630" y="1459387"/>
                <a:ext cx="425520" cy="350280"/>
              </p14:xfrm>
            </p:contentPart>
          </mc:Choice>
          <mc:Fallback>
            <p:pic>
              <p:nvPicPr>
                <p:cNvPr id="103" name="Ink 102">
                  <a:extLst>
                    <a:ext uri="{FF2B5EF4-FFF2-40B4-BE49-F238E27FC236}">
                      <a16:creationId xmlns:a16="http://schemas.microsoft.com/office/drawing/2014/main" id="{BB4E13C0-228D-46A2-9547-B2D26C7D8893}"/>
                    </a:ext>
                  </a:extLst>
                </p:cNvPr>
                <p:cNvPicPr/>
                <p:nvPr/>
              </p:nvPicPr>
              <p:blipFill>
                <a:blip r:embed="rId194"/>
                <a:stretch>
                  <a:fillRect/>
                </a:stretch>
              </p:blipFill>
              <p:spPr>
                <a:xfrm>
                  <a:off x="6609990" y="1450387"/>
                  <a:ext cx="44316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99" name="Ink 98">
                  <a:extLst>
                    <a:ext uri="{FF2B5EF4-FFF2-40B4-BE49-F238E27FC236}">
                      <a16:creationId xmlns:a16="http://schemas.microsoft.com/office/drawing/2014/main" id="{A7AFF565-E770-475F-BFEA-AC83C05223EE}"/>
                    </a:ext>
                  </a:extLst>
                </p14:cNvPr>
                <p14:cNvContentPartPr/>
                <p14:nvPr/>
              </p14:nvContentPartPr>
              <p14:xfrm>
                <a:off x="6033630" y="2155987"/>
                <a:ext cx="1416960" cy="23760"/>
              </p14:xfrm>
            </p:contentPart>
          </mc:Choice>
          <mc:Fallback>
            <p:pic>
              <p:nvPicPr>
                <p:cNvPr id="99" name="Ink 98">
                  <a:extLst>
                    <a:ext uri="{FF2B5EF4-FFF2-40B4-BE49-F238E27FC236}">
                      <a16:creationId xmlns:a16="http://schemas.microsoft.com/office/drawing/2014/main" id="{A7AFF565-E770-475F-BFEA-AC83C05223EE}"/>
                    </a:ext>
                  </a:extLst>
                </p:cNvPr>
                <p:cNvPicPr/>
                <p:nvPr/>
              </p:nvPicPr>
              <p:blipFill>
                <a:blip r:embed="rId196"/>
                <a:stretch>
                  <a:fillRect/>
                </a:stretch>
              </p:blipFill>
              <p:spPr>
                <a:xfrm>
                  <a:off x="6024630" y="2146987"/>
                  <a:ext cx="14346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0" name="Ink 99">
                  <a:extLst>
                    <a:ext uri="{FF2B5EF4-FFF2-40B4-BE49-F238E27FC236}">
                      <a16:creationId xmlns:a16="http://schemas.microsoft.com/office/drawing/2014/main" id="{53996747-B6EE-47F0-AFEB-B12D97429107}"/>
                    </a:ext>
                  </a:extLst>
                </p14:cNvPr>
                <p14:cNvContentPartPr/>
                <p14:nvPr/>
              </p14:nvContentPartPr>
              <p14:xfrm>
                <a:off x="7494150" y="2098027"/>
                <a:ext cx="217440" cy="168840"/>
              </p14:xfrm>
            </p:contentPart>
          </mc:Choice>
          <mc:Fallback>
            <p:pic>
              <p:nvPicPr>
                <p:cNvPr id="100" name="Ink 99">
                  <a:extLst>
                    <a:ext uri="{FF2B5EF4-FFF2-40B4-BE49-F238E27FC236}">
                      <a16:creationId xmlns:a16="http://schemas.microsoft.com/office/drawing/2014/main" id="{53996747-B6EE-47F0-AFEB-B12D97429107}"/>
                    </a:ext>
                  </a:extLst>
                </p:cNvPr>
                <p:cNvPicPr/>
                <p:nvPr/>
              </p:nvPicPr>
              <p:blipFill>
                <a:blip r:embed="rId198"/>
                <a:stretch>
                  <a:fillRect/>
                </a:stretch>
              </p:blipFill>
              <p:spPr>
                <a:xfrm>
                  <a:off x="7485510" y="2089387"/>
                  <a:ext cx="2350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7" name="Ink 126">
                  <a:extLst>
                    <a:ext uri="{FF2B5EF4-FFF2-40B4-BE49-F238E27FC236}">
                      <a16:creationId xmlns:a16="http://schemas.microsoft.com/office/drawing/2014/main" id="{EE4304BA-5617-4CA4-9EFD-F893B9F8ED10}"/>
                    </a:ext>
                  </a:extLst>
                </p14:cNvPr>
                <p14:cNvContentPartPr/>
                <p14:nvPr/>
              </p14:nvContentPartPr>
              <p14:xfrm>
                <a:off x="6878190" y="2040427"/>
                <a:ext cx="274680" cy="101520"/>
              </p14:xfrm>
            </p:contentPart>
          </mc:Choice>
          <mc:Fallback>
            <p:pic>
              <p:nvPicPr>
                <p:cNvPr id="127" name="Ink 126">
                  <a:extLst>
                    <a:ext uri="{FF2B5EF4-FFF2-40B4-BE49-F238E27FC236}">
                      <a16:creationId xmlns:a16="http://schemas.microsoft.com/office/drawing/2014/main" id="{EE4304BA-5617-4CA4-9EFD-F893B9F8ED10}"/>
                    </a:ext>
                  </a:extLst>
                </p:cNvPr>
                <p:cNvPicPr/>
                <p:nvPr/>
              </p:nvPicPr>
              <p:blipFill>
                <a:blip r:embed="rId200"/>
                <a:stretch>
                  <a:fillRect/>
                </a:stretch>
              </p:blipFill>
              <p:spPr>
                <a:xfrm>
                  <a:off x="6869550" y="2031787"/>
                  <a:ext cx="292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8" name="Ink 127">
                  <a:extLst>
                    <a:ext uri="{FF2B5EF4-FFF2-40B4-BE49-F238E27FC236}">
                      <a16:creationId xmlns:a16="http://schemas.microsoft.com/office/drawing/2014/main" id="{D1D615C8-F4B5-435E-8508-E40A25ABF762}"/>
                    </a:ext>
                  </a:extLst>
                </p14:cNvPr>
                <p14:cNvContentPartPr/>
                <p14:nvPr/>
              </p14:nvContentPartPr>
              <p14:xfrm>
                <a:off x="7089510" y="1965187"/>
                <a:ext cx="123480" cy="81360"/>
              </p14:xfrm>
            </p:contentPart>
          </mc:Choice>
          <mc:Fallback>
            <p:pic>
              <p:nvPicPr>
                <p:cNvPr id="128" name="Ink 127">
                  <a:extLst>
                    <a:ext uri="{FF2B5EF4-FFF2-40B4-BE49-F238E27FC236}">
                      <a16:creationId xmlns:a16="http://schemas.microsoft.com/office/drawing/2014/main" id="{D1D615C8-F4B5-435E-8508-E40A25ABF762}"/>
                    </a:ext>
                  </a:extLst>
                </p:cNvPr>
                <p:cNvPicPr/>
                <p:nvPr/>
              </p:nvPicPr>
              <p:blipFill>
                <a:blip r:embed="rId202"/>
                <a:stretch>
                  <a:fillRect/>
                </a:stretch>
              </p:blipFill>
              <p:spPr>
                <a:xfrm>
                  <a:off x="7080510" y="1956547"/>
                  <a:ext cx="141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9" name="Ink 128">
                  <a:extLst>
                    <a:ext uri="{FF2B5EF4-FFF2-40B4-BE49-F238E27FC236}">
                      <a16:creationId xmlns:a16="http://schemas.microsoft.com/office/drawing/2014/main" id="{BB763A0A-C980-4910-9FA2-5418B72948E5}"/>
                    </a:ext>
                  </a:extLst>
                </p14:cNvPr>
                <p14:cNvContentPartPr/>
                <p14:nvPr/>
              </p14:nvContentPartPr>
              <p14:xfrm>
                <a:off x="7284630" y="1711387"/>
                <a:ext cx="119520" cy="228240"/>
              </p14:xfrm>
            </p:contentPart>
          </mc:Choice>
          <mc:Fallback>
            <p:pic>
              <p:nvPicPr>
                <p:cNvPr id="129" name="Ink 128">
                  <a:extLst>
                    <a:ext uri="{FF2B5EF4-FFF2-40B4-BE49-F238E27FC236}">
                      <a16:creationId xmlns:a16="http://schemas.microsoft.com/office/drawing/2014/main" id="{BB763A0A-C980-4910-9FA2-5418B72948E5}"/>
                    </a:ext>
                  </a:extLst>
                </p:cNvPr>
                <p:cNvPicPr/>
                <p:nvPr/>
              </p:nvPicPr>
              <p:blipFill>
                <a:blip r:embed="rId204"/>
                <a:stretch>
                  <a:fillRect/>
                </a:stretch>
              </p:blipFill>
              <p:spPr>
                <a:xfrm>
                  <a:off x="7275630" y="1702747"/>
                  <a:ext cx="1371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0" name="Ink 129">
                  <a:extLst>
                    <a:ext uri="{FF2B5EF4-FFF2-40B4-BE49-F238E27FC236}">
                      <a16:creationId xmlns:a16="http://schemas.microsoft.com/office/drawing/2014/main" id="{69CC60CA-9AF7-4C43-ADAA-CFD512D6080A}"/>
                    </a:ext>
                  </a:extLst>
                </p14:cNvPr>
                <p14:cNvContentPartPr/>
                <p14:nvPr/>
              </p14:nvContentPartPr>
              <p14:xfrm>
                <a:off x="7357710" y="1888867"/>
                <a:ext cx="186840" cy="58320"/>
              </p14:xfrm>
            </p:contentPart>
          </mc:Choice>
          <mc:Fallback>
            <p:pic>
              <p:nvPicPr>
                <p:cNvPr id="130" name="Ink 129">
                  <a:extLst>
                    <a:ext uri="{FF2B5EF4-FFF2-40B4-BE49-F238E27FC236}">
                      <a16:creationId xmlns:a16="http://schemas.microsoft.com/office/drawing/2014/main" id="{69CC60CA-9AF7-4C43-ADAA-CFD512D6080A}"/>
                    </a:ext>
                  </a:extLst>
                </p:cNvPr>
                <p:cNvPicPr/>
                <p:nvPr/>
              </p:nvPicPr>
              <p:blipFill>
                <a:blip r:embed="rId206"/>
                <a:stretch>
                  <a:fillRect/>
                </a:stretch>
              </p:blipFill>
              <p:spPr>
                <a:xfrm>
                  <a:off x="7349070" y="1879867"/>
                  <a:ext cx="204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1" name="Ink 130">
                  <a:extLst>
                    <a:ext uri="{FF2B5EF4-FFF2-40B4-BE49-F238E27FC236}">
                      <a16:creationId xmlns:a16="http://schemas.microsoft.com/office/drawing/2014/main" id="{FC4ECC04-0F0E-4996-8B57-477A526A47DF}"/>
                    </a:ext>
                  </a:extLst>
                </p14:cNvPr>
                <p14:cNvContentPartPr/>
                <p14:nvPr/>
              </p14:nvContentPartPr>
              <p14:xfrm>
                <a:off x="7515750" y="1767187"/>
                <a:ext cx="25560" cy="1080"/>
              </p14:xfrm>
            </p:contentPart>
          </mc:Choice>
          <mc:Fallback>
            <p:pic>
              <p:nvPicPr>
                <p:cNvPr id="131" name="Ink 130">
                  <a:extLst>
                    <a:ext uri="{FF2B5EF4-FFF2-40B4-BE49-F238E27FC236}">
                      <a16:creationId xmlns:a16="http://schemas.microsoft.com/office/drawing/2014/main" id="{FC4ECC04-0F0E-4996-8B57-477A526A47DF}"/>
                    </a:ext>
                  </a:extLst>
                </p:cNvPr>
                <p:cNvPicPr/>
                <p:nvPr/>
              </p:nvPicPr>
              <p:blipFill>
                <a:blip r:embed="rId208"/>
                <a:stretch>
                  <a:fillRect/>
                </a:stretch>
              </p:blipFill>
              <p:spPr>
                <a:xfrm>
                  <a:off x="7507110" y="1758547"/>
                  <a:ext cx="43200" cy="18720"/>
                </a:xfrm>
                <a:prstGeom prst="rect">
                  <a:avLst/>
                </a:prstGeom>
              </p:spPr>
            </p:pic>
          </mc:Fallback>
        </mc:AlternateContent>
      </p:grpSp>
      <p:grpSp>
        <p:nvGrpSpPr>
          <p:cNvPr id="154" name="Group 153">
            <a:extLst>
              <a:ext uri="{FF2B5EF4-FFF2-40B4-BE49-F238E27FC236}">
                <a16:creationId xmlns:a16="http://schemas.microsoft.com/office/drawing/2014/main" id="{A3DDC54D-94DD-442F-8B3D-A18DDFD47CED}"/>
              </a:ext>
            </a:extLst>
          </p:cNvPr>
          <p:cNvGrpSpPr/>
          <p:nvPr/>
        </p:nvGrpSpPr>
        <p:grpSpPr>
          <a:xfrm>
            <a:off x="8829030" y="1221427"/>
            <a:ext cx="1222920" cy="296640"/>
            <a:chOff x="8829030" y="1221427"/>
            <a:chExt cx="1222920" cy="296640"/>
          </a:xfrm>
        </p:grpSpPr>
        <mc:AlternateContent xmlns:mc="http://schemas.openxmlformats.org/markup-compatibility/2006">
          <mc:Choice xmlns:p14="http://schemas.microsoft.com/office/powerpoint/2010/main" Requires="p14">
            <p:contentPart p14:bwMode="auto" r:id="rId209">
              <p14:nvContentPartPr>
                <p14:cNvPr id="133" name="Ink 132">
                  <a:extLst>
                    <a:ext uri="{FF2B5EF4-FFF2-40B4-BE49-F238E27FC236}">
                      <a16:creationId xmlns:a16="http://schemas.microsoft.com/office/drawing/2014/main" id="{C442724E-5011-49D5-A58B-17F7C95857FF}"/>
                    </a:ext>
                  </a:extLst>
                </p14:cNvPr>
                <p14:cNvContentPartPr/>
                <p14:nvPr/>
              </p14:nvContentPartPr>
              <p14:xfrm>
                <a:off x="8829030" y="1339867"/>
                <a:ext cx="189000" cy="178200"/>
              </p14:xfrm>
            </p:contentPart>
          </mc:Choice>
          <mc:Fallback>
            <p:pic>
              <p:nvPicPr>
                <p:cNvPr id="133" name="Ink 132">
                  <a:extLst>
                    <a:ext uri="{FF2B5EF4-FFF2-40B4-BE49-F238E27FC236}">
                      <a16:creationId xmlns:a16="http://schemas.microsoft.com/office/drawing/2014/main" id="{C442724E-5011-49D5-A58B-17F7C95857FF}"/>
                    </a:ext>
                  </a:extLst>
                </p:cNvPr>
                <p:cNvPicPr/>
                <p:nvPr/>
              </p:nvPicPr>
              <p:blipFill>
                <a:blip r:embed="rId210"/>
                <a:stretch>
                  <a:fillRect/>
                </a:stretch>
              </p:blipFill>
              <p:spPr>
                <a:xfrm>
                  <a:off x="8820030" y="1330867"/>
                  <a:ext cx="2066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4" name="Ink 133">
                  <a:extLst>
                    <a:ext uri="{FF2B5EF4-FFF2-40B4-BE49-F238E27FC236}">
                      <a16:creationId xmlns:a16="http://schemas.microsoft.com/office/drawing/2014/main" id="{C90C6B83-C352-4B23-969D-B5C67D9ED1E8}"/>
                    </a:ext>
                  </a:extLst>
                </p14:cNvPr>
                <p14:cNvContentPartPr/>
                <p14:nvPr/>
              </p14:nvContentPartPr>
              <p14:xfrm>
                <a:off x="9030270" y="1325827"/>
                <a:ext cx="35280" cy="148680"/>
              </p14:xfrm>
            </p:contentPart>
          </mc:Choice>
          <mc:Fallback>
            <p:pic>
              <p:nvPicPr>
                <p:cNvPr id="134" name="Ink 133">
                  <a:extLst>
                    <a:ext uri="{FF2B5EF4-FFF2-40B4-BE49-F238E27FC236}">
                      <a16:creationId xmlns:a16="http://schemas.microsoft.com/office/drawing/2014/main" id="{C90C6B83-C352-4B23-969D-B5C67D9ED1E8}"/>
                    </a:ext>
                  </a:extLst>
                </p:cNvPr>
                <p:cNvPicPr/>
                <p:nvPr/>
              </p:nvPicPr>
              <p:blipFill>
                <a:blip r:embed="rId212"/>
                <a:stretch>
                  <a:fillRect/>
                </a:stretch>
              </p:blipFill>
              <p:spPr>
                <a:xfrm>
                  <a:off x="9021630" y="1316827"/>
                  <a:ext cx="529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5" name="Ink 134">
                  <a:extLst>
                    <a:ext uri="{FF2B5EF4-FFF2-40B4-BE49-F238E27FC236}">
                      <a16:creationId xmlns:a16="http://schemas.microsoft.com/office/drawing/2014/main" id="{EBD7835E-7D98-46AE-9674-6193AD31DD8F}"/>
                    </a:ext>
                  </a:extLst>
                </p14:cNvPr>
                <p14:cNvContentPartPr/>
                <p14:nvPr/>
              </p14:nvContentPartPr>
              <p14:xfrm>
                <a:off x="9020550" y="1276147"/>
                <a:ext cx="184680" cy="185040"/>
              </p14:xfrm>
            </p:contentPart>
          </mc:Choice>
          <mc:Fallback>
            <p:pic>
              <p:nvPicPr>
                <p:cNvPr id="135" name="Ink 134">
                  <a:extLst>
                    <a:ext uri="{FF2B5EF4-FFF2-40B4-BE49-F238E27FC236}">
                      <a16:creationId xmlns:a16="http://schemas.microsoft.com/office/drawing/2014/main" id="{EBD7835E-7D98-46AE-9674-6193AD31DD8F}"/>
                    </a:ext>
                  </a:extLst>
                </p:cNvPr>
                <p:cNvPicPr/>
                <p:nvPr/>
              </p:nvPicPr>
              <p:blipFill>
                <a:blip r:embed="rId214"/>
                <a:stretch>
                  <a:fillRect/>
                </a:stretch>
              </p:blipFill>
              <p:spPr>
                <a:xfrm>
                  <a:off x="9011910" y="1267147"/>
                  <a:ext cx="2023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6" name="Ink 135">
                  <a:extLst>
                    <a:ext uri="{FF2B5EF4-FFF2-40B4-BE49-F238E27FC236}">
                      <a16:creationId xmlns:a16="http://schemas.microsoft.com/office/drawing/2014/main" id="{76419ED0-057F-426E-B4CA-E5B7C15EAF21}"/>
                    </a:ext>
                  </a:extLst>
                </p14:cNvPr>
                <p14:cNvContentPartPr/>
                <p14:nvPr/>
              </p14:nvContentPartPr>
              <p14:xfrm>
                <a:off x="9266790" y="1335907"/>
                <a:ext cx="290520" cy="168480"/>
              </p14:xfrm>
            </p:contentPart>
          </mc:Choice>
          <mc:Fallback>
            <p:pic>
              <p:nvPicPr>
                <p:cNvPr id="136" name="Ink 135">
                  <a:extLst>
                    <a:ext uri="{FF2B5EF4-FFF2-40B4-BE49-F238E27FC236}">
                      <a16:creationId xmlns:a16="http://schemas.microsoft.com/office/drawing/2014/main" id="{76419ED0-057F-426E-B4CA-E5B7C15EAF21}"/>
                    </a:ext>
                  </a:extLst>
                </p:cNvPr>
                <p:cNvPicPr/>
                <p:nvPr/>
              </p:nvPicPr>
              <p:blipFill>
                <a:blip r:embed="rId216"/>
                <a:stretch>
                  <a:fillRect/>
                </a:stretch>
              </p:blipFill>
              <p:spPr>
                <a:xfrm>
                  <a:off x="9257790" y="1326907"/>
                  <a:ext cx="308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7" name="Ink 136">
                  <a:extLst>
                    <a:ext uri="{FF2B5EF4-FFF2-40B4-BE49-F238E27FC236}">
                      <a16:creationId xmlns:a16="http://schemas.microsoft.com/office/drawing/2014/main" id="{C9F02704-DFBC-407C-B695-05692A0CE7D0}"/>
                    </a:ext>
                  </a:extLst>
                </p14:cNvPr>
                <p14:cNvContentPartPr/>
                <p14:nvPr/>
              </p14:nvContentPartPr>
              <p14:xfrm>
                <a:off x="9702750" y="1445707"/>
                <a:ext cx="74160" cy="1800"/>
              </p14:xfrm>
            </p:contentPart>
          </mc:Choice>
          <mc:Fallback>
            <p:pic>
              <p:nvPicPr>
                <p:cNvPr id="137" name="Ink 136">
                  <a:extLst>
                    <a:ext uri="{FF2B5EF4-FFF2-40B4-BE49-F238E27FC236}">
                      <a16:creationId xmlns:a16="http://schemas.microsoft.com/office/drawing/2014/main" id="{C9F02704-DFBC-407C-B695-05692A0CE7D0}"/>
                    </a:ext>
                  </a:extLst>
                </p:cNvPr>
                <p:cNvPicPr/>
                <p:nvPr/>
              </p:nvPicPr>
              <p:blipFill>
                <a:blip r:embed="rId218"/>
                <a:stretch>
                  <a:fillRect/>
                </a:stretch>
              </p:blipFill>
              <p:spPr>
                <a:xfrm>
                  <a:off x="9694110" y="1437067"/>
                  <a:ext cx="918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8" name="Ink 137">
                  <a:extLst>
                    <a:ext uri="{FF2B5EF4-FFF2-40B4-BE49-F238E27FC236}">
                      <a16:creationId xmlns:a16="http://schemas.microsoft.com/office/drawing/2014/main" id="{3BE4B17A-53DA-4D72-8379-7E837D44CD51}"/>
                    </a:ext>
                  </a:extLst>
                </p14:cNvPr>
                <p14:cNvContentPartPr/>
                <p14:nvPr/>
              </p14:nvContentPartPr>
              <p14:xfrm>
                <a:off x="9881670" y="1221427"/>
                <a:ext cx="170280" cy="234000"/>
              </p14:xfrm>
            </p:contentPart>
          </mc:Choice>
          <mc:Fallback>
            <p:pic>
              <p:nvPicPr>
                <p:cNvPr id="138" name="Ink 137">
                  <a:extLst>
                    <a:ext uri="{FF2B5EF4-FFF2-40B4-BE49-F238E27FC236}">
                      <a16:creationId xmlns:a16="http://schemas.microsoft.com/office/drawing/2014/main" id="{3BE4B17A-53DA-4D72-8379-7E837D44CD51}"/>
                    </a:ext>
                  </a:extLst>
                </p:cNvPr>
                <p:cNvPicPr/>
                <p:nvPr/>
              </p:nvPicPr>
              <p:blipFill>
                <a:blip r:embed="rId220"/>
                <a:stretch>
                  <a:fillRect/>
                </a:stretch>
              </p:blipFill>
              <p:spPr>
                <a:xfrm>
                  <a:off x="9873030" y="1212787"/>
                  <a:ext cx="187920" cy="251640"/>
                </a:xfrm>
                <a:prstGeom prst="rect">
                  <a:avLst/>
                </a:prstGeom>
              </p:spPr>
            </p:pic>
          </mc:Fallback>
        </mc:AlternateContent>
      </p:grpSp>
      <p:grpSp>
        <p:nvGrpSpPr>
          <p:cNvPr id="153" name="Group 152">
            <a:extLst>
              <a:ext uri="{FF2B5EF4-FFF2-40B4-BE49-F238E27FC236}">
                <a16:creationId xmlns:a16="http://schemas.microsoft.com/office/drawing/2014/main" id="{B8F3D19A-A845-4BE4-945D-D4FFD2258124}"/>
              </a:ext>
            </a:extLst>
          </p:cNvPr>
          <p:cNvGrpSpPr/>
          <p:nvPr/>
        </p:nvGrpSpPr>
        <p:grpSpPr>
          <a:xfrm>
            <a:off x="8700510" y="1642627"/>
            <a:ext cx="1145160" cy="418320"/>
            <a:chOff x="8700510" y="1642627"/>
            <a:chExt cx="1145160" cy="418320"/>
          </a:xfrm>
        </p:grpSpPr>
        <mc:AlternateContent xmlns:mc="http://schemas.openxmlformats.org/markup-compatibility/2006">
          <mc:Choice xmlns:p14="http://schemas.microsoft.com/office/powerpoint/2010/main" Requires="p14">
            <p:contentPart p14:bwMode="auto" r:id="rId221">
              <p14:nvContentPartPr>
                <p14:cNvPr id="139" name="Ink 138">
                  <a:extLst>
                    <a:ext uri="{FF2B5EF4-FFF2-40B4-BE49-F238E27FC236}">
                      <a16:creationId xmlns:a16="http://schemas.microsoft.com/office/drawing/2014/main" id="{27BD0D2F-89BB-4C89-9592-0FECCDD74E13}"/>
                    </a:ext>
                  </a:extLst>
                </p14:cNvPr>
                <p14:cNvContentPartPr/>
                <p14:nvPr/>
              </p14:nvContentPartPr>
              <p14:xfrm>
                <a:off x="9129270" y="1642627"/>
                <a:ext cx="14760" cy="126360"/>
              </p14:xfrm>
            </p:contentPart>
          </mc:Choice>
          <mc:Fallback>
            <p:pic>
              <p:nvPicPr>
                <p:cNvPr id="139" name="Ink 138">
                  <a:extLst>
                    <a:ext uri="{FF2B5EF4-FFF2-40B4-BE49-F238E27FC236}">
                      <a16:creationId xmlns:a16="http://schemas.microsoft.com/office/drawing/2014/main" id="{27BD0D2F-89BB-4C89-9592-0FECCDD74E13}"/>
                    </a:ext>
                  </a:extLst>
                </p:cNvPr>
                <p:cNvPicPr/>
                <p:nvPr/>
              </p:nvPicPr>
              <p:blipFill>
                <a:blip r:embed="rId222"/>
                <a:stretch>
                  <a:fillRect/>
                </a:stretch>
              </p:blipFill>
              <p:spPr>
                <a:xfrm>
                  <a:off x="9120270" y="1633627"/>
                  <a:ext cx="32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0" name="Ink 139">
                  <a:extLst>
                    <a:ext uri="{FF2B5EF4-FFF2-40B4-BE49-F238E27FC236}">
                      <a16:creationId xmlns:a16="http://schemas.microsoft.com/office/drawing/2014/main" id="{0D474EB9-6B2F-4528-AF0E-F03BBA364F58}"/>
                    </a:ext>
                  </a:extLst>
                </p14:cNvPr>
                <p14:cNvContentPartPr/>
                <p14:nvPr/>
              </p14:nvContentPartPr>
              <p14:xfrm>
                <a:off x="8976990" y="1866187"/>
                <a:ext cx="147240" cy="156960"/>
              </p14:xfrm>
            </p:contentPart>
          </mc:Choice>
          <mc:Fallback>
            <p:pic>
              <p:nvPicPr>
                <p:cNvPr id="140" name="Ink 139">
                  <a:extLst>
                    <a:ext uri="{FF2B5EF4-FFF2-40B4-BE49-F238E27FC236}">
                      <a16:creationId xmlns:a16="http://schemas.microsoft.com/office/drawing/2014/main" id="{0D474EB9-6B2F-4528-AF0E-F03BBA364F58}"/>
                    </a:ext>
                  </a:extLst>
                </p:cNvPr>
                <p:cNvPicPr/>
                <p:nvPr/>
              </p:nvPicPr>
              <p:blipFill>
                <a:blip r:embed="rId224"/>
                <a:stretch>
                  <a:fillRect/>
                </a:stretch>
              </p:blipFill>
              <p:spPr>
                <a:xfrm>
                  <a:off x="8968350" y="1857547"/>
                  <a:ext cx="1648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1" name="Ink 140">
                  <a:extLst>
                    <a:ext uri="{FF2B5EF4-FFF2-40B4-BE49-F238E27FC236}">
                      <a16:creationId xmlns:a16="http://schemas.microsoft.com/office/drawing/2014/main" id="{A3B6E404-4F15-4B8C-A343-195A459A2155}"/>
                    </a:ext>
                  </a:extLst>
                </p14:cNvPr>
                <p14:cNvContentPartPr/>
                <p14:nvPr/>
              </p14:nvContentPartPr>
              <p14:xfrm>
                <a:off x="8700510" y="1881307"/>
                <a:ext cx="20880" cy="179640"/>
              </p14:xfrm>
            </p:contentPart>
          </mc:Choice>
          <mc:Fallback>
            <p:pic>
              <p:nvPicPr>
                <p:cNvPr id="141" name="Ink 140">
                  <a:extLst>
                    <a:ext uri="{FF2B5EF4-FFF2-40B4-BE49-F238E27FC236}">
                      <a16:creationId xmlns:a16="http://schemas.microsoft.com/office/drawing/2014/main" id="{A3B6E404-4F15-4B8C-A343-195A459A2155}"/>
                    </a:ext>
                  </a:extLst>
                </p:cNvPr>
                <p:cNvPicPr/>
                <p:nvPr/>
              </p:nvPicPr>
              <p:blipFill>
                <a:blip r:embed="rId226"/>
                <a:stretch>
                  <a:fillRect/>
                </a:stretch>
              </p:blipFill>
              <p:spPr>
                <a:xfrm>
                  <a:off x="8691510" y="1872307"/>
                  <a:ext cx="385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2" name="Ink 141">
                  <a:extLst>
                    <a:ext uri="{FF2B5EF4-FFF2-40B4-BE49-F238E27FC236}">
                      <a16:creationId xmlns:a16="http://schemas.microsoft.com/office/drawing/2014/main" id="{41466A5A-5968-403F-9A9D-757392103737}"/>
                    </a:ext>
                  </a:extLst>
                </p14:cNvPr>
                <p14:cNvContentPartPr/>
                <p14:nvPr/>
              </p14:nvContentPartPr>
              <p14:xfrm>
                <a:off x="8709510" y="1860067"/>
                <a:ext cx="195840" cy="188280"/>
              </p14:xfrm>
            </p:contentPart>
          </mc:Choice>
          <mc:Fallback>
            <p:pic>
              <p:nvPicPr>
                <p:cNvPr id="142" name="Ink 141">
                  <a:extLst>
                    <a:ext uri="{FF2B5EF4-FFF2-40B4-BE49-F238E27FC236}">
                      <a16:creationId xmlns:a16="http://schemas.microsoft.com/office/drawing/2014/main" id="{41466A5A-5968-403F-9A9D-757392103737}"/>
                    </a:ext>
                  </a:extLst>
                </p:cNvPr>
                <p:cNvPicPr/>
                <p:nvPr/>
              </p:nvPicPr>
              <p:blipFill>
                <a:blip r:embed="rId228"/>
                <a:stretch>
                  <a:fillRect/>
                </a:stretch>
              </p:blipFill>
              <p:spPr>
                <a:xfrm>
                  <a:off x="8700870" y="1851067"/>
                  <a:ext cx="2134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3" name="Ink 142">
                  <a:extLst>
                    <a:ext uri="{FF2B5EF4-FFF2-40B4-BE49-F238E27FC236}">
                      <a16:creationId xmlns:a16="http://schemas.microsoft.com/office/drawing/2014/main" id="{6BABA140-F217-4E23-9503-949A6DC61944}"/>
                    </a:ext>
                  </a:extLst>
                </p14:cNvPr>
                <p14:cNvContentPartPr/>
                <p14:nvPr/>
              </p14:nvContentPartPr>
              <p14:xfrm>
                <a:off x="9245190" y="1971307"/>
                <a:ext cx="70560" cy="360"/>
              </p14:xfrm>
            </p:contentPart>
          </mc:Choice>
          <mc:Fallback>
            <p:pic>
              <p:nvPicPr>
                <p:cNvPr id="143" name="Ink 142">
                  <a:extLst>
                    <a:ext uri="{FF2B5EF4-FFF2-40B4-BE49-F238E27FC236}">
                      <a16:creationId xmlns:a16="http://schemas.microsoft.com/office/drawing/2014/main" id="{6BABA140-F217-4E23-9503-949A6DC61944}"/>
                    </a:ext>
                  </a:extLst>
                </p:cNvPr>
                <p:cNvPicPr/>
                <p:nvPr/>
              </p:nvPicPr>
              <p:blipFill>
                <a:blip r:embed="rId230"/>
                <a:stretch>
                  <a:fillRect/>
                </a:stretch>
              </p:blipFill>
              <p:spPr>
                <a:xfrm>
                  <a:off x="9236190" y="1962667"/>
                  <a:ext cx="882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4" name="Ink 143">
                  <a:extLst>
                    <a:ext uri="{FF2B5EF4-FFF2-40B4-BE49-F238E27FC236}">
                      <a16:creationId xmlns:a16="http://schemas.microsoft.com/office/drawing/2014/main" id="{03444A77-F6C3-4C42-804E-9728673F1C55}"/>
                    </a:ext>
                  </a:extLst>
                </p14:cNvPr>
                <p14:cNvContentPartPr/>
                <p14:nvPr/>
              </p14:nvContentPartPr>
              <p14:xfrm>
                <a:off x="9425550" y="1812907"/>
                <a:ext cx="184680" cy="153000"/>
              </p14:xfrm>
            </p:contentPart>
          </mc:Choice>
          <mc:Fallback>
            <p:pic>
              <p:nvPicPr>
                <p:cNvPr id="144" name="Ink 143">
                  <a:extLst>
                    <a:ext uri="{FF2B5EF4-FFF2-40B4-BE49-F238E27FC236}">
                      <a16:creationId xmlns:a16="http://schemas.microsoft.com/office/drawing/2014/main" id="{03444A77-F6C3-4C42-804E-9728673F1C55}"/>
                    </a:ext>
                  </a:extLst>
                </p:cNvPr>
                <p:cNvPicPr/>
                <p:nvPr/>
              </p:nvPicPr>
              <p:blipFill>
                <a:blip r:embed="rId232"/>
                <a:stretch>
                  <a:fillRect/>
                </a:stretch>
              </p:blipFill>
              <p:spPr>
                <a:xfrm>
                  <a:off x="9416550" y="1804267"/>
                  <a:ext cx="2023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5" name="Ink 144">
                  <a:extLst>
                    <a:ext uri="{FF2B5EF4-FFF2-40B4-BE49-F238E27FC236}">
                      <a16:creationId xmlns:a16="http://schemas.microsoft.com/office/drawing/2014/main" id="{C22E5F6D-EAA9-435C-8D8A-ED64EE43D48F}"/>
                    </a:ext>
                  </a:extLst>
                </p14:cNvPr>
                <p14:cNvContentPartPr/>
                <p14:nvPr/>
              </p14:nvContentPartPr>
              <p14:xfrm>
                <a:off x="9664230" y="1815067"/>
                <a:ext cx="20520" cy="167400"/>
              </p14:xfrm>
            </p:contentPart>
          </mc:Choice>
          <mc:Fallback>
            <p:pic>
              <p:nvPicPr>
                <p:cNvPr id="145" name="Ink 144">
                  <a:extLst>
                    <a:ext uri="{FF2B5EF4-FFF2-40B4-BE49-F238E27FC236}">
                      <a16:creationId xmlns:a16="http://schemas.microsoft.com/office/drawing/2014/main" id="{C22E5F6D-EAA9-435C-8D8A-ED64EE43D48F}"/>
                    </a:ext>
                  </a:extLst>
                </p:cNvPr>
                <p:cNvPicPr/>
                <p:nvPr/>
              </p:nvPicPr>
              <p:blipFill>
                <a:blip r:embed="rId234"/>
                <a:stretch>
                  <a:fillRect/>
                </a:stretch>
              </p:blipFill>
              <p:spPr>
                <a:xfrm>
                  <a:off x="9655230" y="1806067"/>
                  <a:ext cx="381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6" name="Ink 145">
                  <a:extLst>
                    <a:ext uri="{FF2B5EF4-FFF2-40B4-BE49-F238E27FC236}">
                      <a16:creationId xmlns:a16="http://schemas.microsoft.com/office/drawing/2014/main" id="{6CDE974E-AD8A-4928-B3DD-78E399E0594A}"/>
                    </a:ext>
                  </a:extLst>
                </p14:cNvPr>
                <p14:cNvContentPartPr/>
                <p14:nvPr/>
              </p14:nvContentPartPr>
              <p14:xfrm>
                <a:off x="9666390" y="1795987"/>
                <a:ext cx="179280" cy="256680"/>
              </p14:xfrm>
            </p:contentPart>
          </mc:Choice>
          <mc:Fallback>
            <p:pic>
              <p:nvPicPr>
                <p:cNvPr id="146" name="Ink 145">
                  <a:extLst>
                    <a:ext uri="{FF2B5EF4-FFF2-40B4-BE49-F238E27FC236}">
                      <a16:creationId xmlns:a16="http://schemas.microsoft.com/office/drawing/2014/main" id="{6CDE974E-AD8A-4928-B3DD-78E399E0594A}"/>
                    </a:ext>
                  </a:extLst>
                </p:cNvPr>
                <p:cNvPicPr/>
                <p:nvPr/>
              </p:nvPicPr>
              <p:blipFill>
                <a:blip r:embed="rId236"/>
                <a:stretch>
                  <a:fillRect/>
                </a:stretch>
              </p:blipFill>
              <p:spPr>
                <a:xfrm>
                  <a:off x="9657390" y="1787347"/>
                  <a:ext cx="196920" cy="274320"/>
                </a:xfrm>
                <a:prstGeom prst="rect">
                  <a:avLst/>
                </a:prstGeom>
              </p:spPr>
            </p:pic>
          </mc:Fallback>
        </mc:AlternateContent>
      </p:grpSp>
      <p:grpSp>
        <p:nvGrpSpPr>
          <p:cNvPr id="152" name="Group 151">
            <a:extLst>
              <a:ext uri="{FF2B5EF4-FFF2-40B4-BE49-F238E27FC236}">
                <a16:creationId xmlns:a16="http://schemas.microsoft.com/office/drawing/2014/main" id="{2EFB9E21-4A06-4E4D-B4A2-7253006A9C69}"/>
              </a:ext>
            </a:extLst>
          </p:cNvPr>
          <p:cNvGrpSpPr/>
          <p:nvPr/>
        </p:nvGrpSpPr>
        <p:grpSpPr>
          <a:xfrm>
            <a:off x="8790870" y="2226907"/>
            <a:ext cx="720720" cy="425520"/>
            <a:chOff x="8790870" y="2226907"/>
            <a:chExt cx="720720" cy="425520"/>
          </a:xfrm>
        </p:grpSpPr>
        <mc:AlternateContent xmlns:mc="http://schemas.openxmlformats.org/markup-compatibility/2006">
          <mc:Choice xmlns:p14="http://schemas.microsoft.com/office/powerpoint/2010/main" Requires="p14">
            <p:contentPart p14:bwMode="auto" r:id="rId237">
              <p14:nvContentPartPr>
                <p14:cNvPr id="147" name="Ink 146">
                  <a:extLst>
                    <a:ext uri="{FF2B5EF4-FFF2-40B4-BE49-F238E27FC236}">
                      <a16:creationId xmlns:a16="http://schemas.microsoft.com/office/drawing/2014/main" id="{03464AC9-EB9E-4977-A31B-6A308CE16810}"/>
                    </a:ext>
                  </a:extLst>
                </p14:cNvPr>
                <p14:cNvContentPartPr/>
                <p14:nvPr/>
              </p14:nvContentPartPr>
              <p14:xfrm>
                <a:off x="9002550" y="2226907"/>
                <a:ext cx="34560" cy="198360"/>
              </p14:xfrm>
            </p:contentPart>
          </mc:Choice>
          <mc:Fallback>
            <p:pic>
              <p:nvPicPr>
                <p:cNvPr id="147" name="Ink 146">
                  <a:extLst>
                    <a:ext uri="{FF2B5EF4-FFF2-40B4-BE49-F238E27FC236}">
                      <a16:creationId xmlns:a16="http://schemas.microsoft.com/office/drawing/2014/main" id="{03464AC9-EB9E-4977-A31B-6A308CE16810}"/>
                    </a:ext>
                  </a:extLst>
                </p:cNvPr>
                <p:cNvPicPr/>
                <p:nvPr/>
              </p:nvPicPr>
              <p:blipFill>
                <a:blip r:embed="rId238"/>
                <a:stretch>
                  <a:fillRect/>
                </a:stretch>
              </p:blipFill>
              <p:spPr>
                <a:xfrm>
                  <a:off x="8993910" y="2218267"/>
                  <a:ext cx="522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8" name="Ink 147">
                  <a:extLst>
                    <a:ext uri="{FF2B5EF4-FFF2-40B4-BE49-F238E27FC236}">
                      <a16:creationId xmlns:a16="http://schemas.microsoft.com/office/drawing/2014/main" id="{E3E72671-D4F2-4F1E-87B1-761EB40E2A19}"/>
                    </a:ext>
                  </a:extLst>
                </p14:cNvPr>
                <p14:cNvContentPartPr/>
                <p14:nvPr/>
              </p14:nvContentPartPr>
              <p14:xfrm>
                <a:off x="8790870" y="2445067"/>
                <a:ext cx="263520" cy="207360"/>
              </p14:xfrm>
            </p:contentPart>
          </mc:Choice>
          <mc:Fallback>
            <p:pic>
              <p:nvPicPr>
                <p:cNvPr id="148" name="Ink 147">
                  <a:extLst>
                    <a:ext uri="{FF2B5EF4-FFF2-40B4-BE49-F238E27FC236}">
                      <a16:creationId xmlns:a16="http://schemas.microsoft.com/office/drawing/2014/main" id="{E3E72671-D4F2-4F1E-87B1-761EB40E2A19}"/>
                    </a:ext>
                  </a:extLst>
                </p:cNvPr>
                <p:cNvPicPr/>
                <p:nvPr/>
              </p:nvPicPr>
              <p:blipFill>
                <a:blip r:embed="rId240"/>
                <a:stretch>
                  <a:fillRect/>
                </a:stretch>
              </p:blipFill>
              <p:spPr>
                <a:xfrm>
                  <a:off x="8782230" y="2436067"/>
                  <a:ext cx="2811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9" name="Ink 148">
                  <a:extLst>
                    <a:ext uri="{FF2B5EF4-FFF2-40B4-BE49-F238E27FC236}">
                      <a16:creationId xmlns:a16="http://schemas.microsoft.com/office/drawing/2014/main" id="{3E6AA79B-C6EF-448C-BAD4-11BFA1D7B1C3}"/>
                    </a:ext>
                  </a:extLst>
                </p14:cNvPr>
                <p14:cNvContentPartPr/>
                <p14:nvPr/>
              </p14:nvContentPartPr>
              <p14:xfrm>
                <a:off x="9064470" y="2463067"/>
                <a:ext cx="13680" cy="157320"/>
              </p14:xfrm>
            </p:contentPart>
          </mc:Choice>
          <mc:Fallback>
            <p:pic>
              <p:nvPicPr>
                <p:cNvPr id="149" name="Ink 148">
                  <a:extLst>
                    <a:ext uri="{FF2B5EF4-FFF2-40B4-BE49-F238E27FC236}">
                      <a16:creationId xmlns:a16="http://schemas.microsoft.com/office/drawing/2014/main" id="{3E6AA79B-C6EF-448C-BAD4-11BFA1D7B1C3}"/>
                    </a:ext>
                  </a:extLst>
                </p:cNvPr>
                <p:cNvPicPr/>
                <p:nvPr/>
              </p:nvPicPr>
              <p:blipFill>
                <a:blip r:embed="rId242"/>
                <a:stretch>
                  <a:fillRect/>
                </a:stretch>
              </p:blipFill>
              <p:spPr>
                <a:xfrm>
                  <a:off x="9055830" y="2454427"/>
                  <a:ext cx="313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0" name="Ink 149">
                  <a:extLst>
                    <a:ext uri="{FF2B5EF4-FFF2-40B4-BE49-F238E27FC236}">
                      <a16:creationId xmlns:a16="http://schemas.microsoft.com/office/drawing/2014/main" id="{030FFED3-ADD2-4F39-A845-DB62116F837E}"/>
                    </a:ext>
                  </a:extLst>
                </p14:cNvPr>
                <p14:cNvContentPartPr/>
                <p14:nvPr/>
              </p14:nvContentPartPr>
              <p14:xfrm>
                <a:off x="9029550" y="2417707"/>
                <a:ext cx="198000" cy="166320"/>
              </p14:xfrm>
            </p:contentPart>
          </mc:Choice>
          <mc:Fallback>
            <p:pic>
              <p:nvPicPr>
                <p:cNvPr id="150" name="Ink 149">
                  <a:extLst>
                    <a:ext uri="{FF2B5EF4-FFF2-40B4-BE49-F238E27FC236}">
                      <a16:creationId xmlns:a16="http://schemas.microsoft.com/office/drawing/2014/main" id="{030FFED3-ADD2-4F39-A845-DB62116F837E}"/>
                    </a:ext>
                  </a:extLst>
                </p:cNvPr>
                <p:cNvPicPr/>
                <p:nvPr/>
              </p:nvPicPr>
              <p:blipFill>
                <a:blip r:embed="rId244"/>
                <a:stretch>
                  <a:fillRect/>
                </a:stretch>
              </p:blipFill>
              <p:spPr>
                <a:xfrm>
                  <a:off x="9020550" y="2409067"/>
                  <a:ext cx="2156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1" name="Ink 150">
                  <a:extLst>
                    <a:ext uri="{FF2B5EF4-FFF2-40B4-BE49-F238E27FC236}">
                      <a16:creationId xmlns:a16="http://schemas.microsoft.com/office/drawing/2014/main" id="{CF7362A5-50AA-4F0C-9725-91A813D76E49}"/>
                    </a:ext>
                  </a:extLst>
                </p14:cNvPr>
                <p14:cNvContentPartPr/>
                <p14:nvPr/>
              </p14:nvContentPartPr>
              <p14:xfrm>
                <a:off x="9294510" y="2436427"/>
                <a:ext cx="217080" cy="145440"/>
              </p14:xfrm>
            </p:contentPart>
          </mc:Choice>
          <mc:Fallback>
            <p:pic>
              <p:nvPicPr>
                <p:cNvPr id="151" name="Ink 150">
                  <a:extLst>
                    <a:ext uri="{FF2B5EF4-FFF2-40B4-BE49-F238E27FC236}">
                      <a16:creationId xmlns:a16="http://schemas.microsoft.com/office/drawing/2014/main" id="{CF7362A5-50AA-4F0C-9725-91A813D76E49}"/>
                    </a:ext>
                  </a:extLst>
                </p:cNvPr>
                <p:cNvPicPr/>
                <p:nvPr/>
              </p:nvPicPr>
              <p:blipFill>
                <a:blip r:embed="rId246"/>
                <a:stretch>
                  <a:fillRect/>
                </a:stretch>
              </p:blipFill>
              <p:spPr>
                <a:xfrm>
                  <a:off x="9285510" y="2427787"/>
                  <a:ext cx="234720" cy="163080"/>
                </a:xfrm>
                <a:prstGeom prst="rect">
                  <a:avLst/>
                </a:prstGeom>
              </p:spPr>
            </p:pic>
          </mc:Fallback>
        </mc:AlternateContent>
      </p:grpSp>
      <p:grpSp>
        <p:nvGrpSpPr>
          <p:cNvPr id="204" name="Group 203">
            <a:extLst>
              <a:ext uri="{FF2B5EF4-FFF2-40B4-BE49-F238E27FC236}">
                <a16:creationId xmlns:a16="http://schemas.microsoft.com/office/drawing/2014/main" id="{752E13DF-2A31-41BC-9885-FA558D335132}"/>
              </a:ext>
            </a:extLst>
          </p:cNvPr>
          <p:cNvGrpSpPr/>
          <p:nvPr/>
        </p:nvGrpSpPr>
        <p:grpSpPr>
          <a:xfrm>
            <a:off x="8461470" y="2865907"/>
            <a:ext cx="3354645" cy="1589760"/>
            <a:chOff x="8461470" y="2865907"/>
            <a:chExt cx="3354645" cy="1589760"/>
          </a:xfrm>
        </p:grpSpPr>
        <mc:AlternateContent xmlns:mc="http://schemas.openxmlformats.org/markup-compatibility/2006">
          <mc:Choice xmlns:p14="http://schemas.microsoft.com/office/powerpoint/2010/main" Requires="p14">
            <p:contentPart p14:bwMode="auto" r:id="rId247">
              <p14:nvContentPartPr>
                <p14:cNvPr id="155" name="Ink 154">
                  <a:extLst>
                    <a:ext uri="{FF2B5EF4-FFF2-40B4-BE49-F238E27FC236}">
                      <a16:creationId xmlns:a16="http://schemas.microsoft.com/office/drawing/2014/main" id="{0C474472-78FC-4C73-94EC-420299C9967E}"/>
                    </a:ext>
                  </a:extLst>
                </p14:cNvPr>
                <p14:cNvContentPartPr/>
                <p14:nvPr/>
              </p14:nvContentPartPr>
              <p14:xfrm>
                <a:off x="8483790" y="2930707"/>
                <a:ext cx="214920" cy="222840"/>
              </p14:xfrm>
            </p:contentPart>
          </mc:Choice>
          <mc:Fallback>
            <p:pic>
              <p:nvPicPr>
                <p:cNvPr id="155" name="Ink 154">
                  <a:extLst>
                    <a:ext uri="{FF2B5EF4-FFF2-40B4-BE49-F238E27FC236}">
                      <a16:creationId xmlns:a16="http://schemas.microsoft.com/office/drawing/2014/main" id="{0C474472-78FC-4C73-94EC-420299C9967E}"/>
                    </a:ext>
                  </a:extLst>
                </p:cNvPr>
                <p:cNvPicPr/>
                <p:nvPr/>
              </p:nvPicPr>
              <p:blipFill>
                <a:blip r:embed="rId248"/>
                <a:stretch>
                  <a:fillRect/>
                </a:stretch>
              </p:blipFill>
              <p:spPr>
                <a:xfrm>
                  <a:off x="8474790" y="2922067"/>
                  <a:ext cx="2325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6" name="Ink 155">
                  <a:extLst>
                    <a:ext uri="{FF2B5EF4-FFF2-40B4-BE49-F238E27FC236}">
                      <a16:creationId xmlns:a16="http://schemas.microsoft.com/office/drawing/2014/main" id="{E42A12DD-8894-49AE-BBA6-8E7F6C7089A9}"/>
                    </a:ext>
                  </a:extLst>
                </p14:cNvPr>
                <p14:cNvContentPartPr/>
                <p14:nvPr/>
              </p14:nvContentPartPr>
              <p14:xfrm>
                <a:off x="8461470" y="3064987"/>
                <a:ext cx="192600" cy="17280"/>
              </p14:xfrm>
            </p:contentPart>
          </mc:Choice>
          <mc:Fallback>
            <p:pic>
              <p:nvPicPr>
                <p:cNvPr id="156" name="Ink 155">
                  <a:extLst>
                    <a:ext uri="{FF2B5EF4-FFF2-40B4-BE49-F238E27FC236}">
                      <a16:creationId xmlns:a16="http://schemas.microsoft.com/office/drawing/2014/main" id="{E42A12DD-8894-49AE-BBA6-8E7F6C7089A9}"/>
                    </a:ext>
                  </a:extLst>
                </p:cNvPr>
                <p:cNvPicPr/>
                <p:nvPr/>
              </p:nvPicPr>
              <p:blipFill>
                <a:blip r:embed="rId250"/>
                <a:stretch>
                  <a:fillRect/>
                </a:stretch>
              </p:blipFill>
              <p:spPr>
                <a:xfrm>
                  <a:off x="8452470" y="3056347"/>
                  <a:ext cx="210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7" name="Ink 156">
                  <a:extLst>
                    <a:ext uri="{FF2B5EF4-FFF2-40B4-BE49-F238E27FC236}">
                      <a16:creationId xmlns:a16="http://schemas.microsoft.com/office/drawing/2014/main" id="{280BCD71-A18D-48AE-9616-32F1C6D9F0C5}"/>
                    </a:ext>
                  </a:extLst>
                </p14:cNvPr>
                <p14:cNvContentPartPr/>
                <p14:nvPr/>
              </p14:nvContentPartPr>
              <p14:xfrm>
                <a:off x="8767830" y="2921707"/>
                <a:ext cx="33120" cy="184320"/>
              </p14:xfrm>
            </p:contentPart>
          </mc:Choice>
          <mc:Fallback>
            <p:pic>
              <p:nvPicPr>
                <p:cNvPr id="157" name="Ink 156">
                  <a:extLst>
                    <a:ext uri="{FF2B5EF4-FFF2-40B4-BE49-F238E27FC236}">
                      <a16:creationId xmlns:a16="http://schemas.microsoft.com/office/drawing/2014/main" id="{280BCD71-A18D-48AE-9616-32F1C6D9F0C5}"/>
                    </a:ext>
                  </a:extLst>
                </p:cNvPr>
                <p:cNvPicPr/>
                <p:nvPr/>
              </p:nvPicPr>
              <p:blipFill>
                <a:blip r:embed="rId252"/>
                <a:stretch>
                  <a:fillRect/>
                </a:stretch>
              </p:blipFill>
              <p:spPr>
                <a:xfrm>
                  <a:off x="8758830" y="2912707"/>
                  <a:ext cx="507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8" name="Ink 157">
                  <a:extLst>
                    <a:ext uri="{FF2B5EF4-FFF2-40B4-BE49-F238E27FC236}">
                      <a16:creationId xmlns:a16="http://schemas.microsoft.com/office/drawing/2014/main" id="{7EC8F79E-01CA-4DC9-B720-E3948913FC4B}"/>
                    </a:ext>
                  </a:extLst>
                </p14:cNvPr>
                <p14:cNvContentPartPr/>
                <p14:nvPr/>
              </p14:nvContentPartPr>
              <p14:xfrm>
                <a:off x="8816430" y="2905507"/>
                <a:ext cx="308880" cy="211680"/>
              </p14:xfrm>
            </p:contentPart>
          </mc:Choice>
          <mc:Fallback>
            <p:pic>
              <p:nvPicPr>
                <p:cNvPr id="158" name="Ink 157">
                  <a:extLst>
                    <a:ext uri="{FF2B5EF4-FFF2-40B4-BE49-F238E27FC236}">
                      <a16:creationId xmlns:a16="http://schemas.microsoft.com/office/drawing/2014/main" id="{7EC8F79E-01CA-4DC9-B720-E3948913FC4B}"/>
                    </a:ext>
                  </a:extLst>
                </p:cNvPr>
                <p:cNvPicPr/>
                <p:nvPr/>
              </p:nvPicPr>
              <p:blipFill>
                <a:blip r:embed="rId254"/>
                <a:stretch>
                  <a:fillRect/>
                </a:stretch>
              </p:blipFill>
              <p:spPr>
                <a:xfrm>
                  <a:off x="8807430" y="2896507"/>
                  <a:ext cx="3265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9" name="Ink 158">
                  <a:extLst>
                    <a:ext uri="{FF2B5EF4-FFF2-40B4-BE49-F238E27FC236}">
                      <a16:creationId xmlns:a16="http://schemas.microsoft.com/office/drawing/2014/main" id="{D97D5676-6CF3-4AE1-AF5A-2FB9D7BA910B}"/>
                    </a:ext>
                  </a:extLst>
                </p14:cNvPr>
                <p14:cNvContentPartPr/>
                <p14:nvPr/>
              </p14:nvContentPartPr>
              <p14:xfrm>
                <a:off x="9140790" y="2887867"/>
                <a:ext cx="423720" cy="476640"/>
              </p14:xfrm>
            </p:contentPart>
          </mc:Choice>
          <mc:Fallback>
            <p:pic>
              <p:nvPicPr>
                <p:cNvPr id="159" name="Ink 158">
                  <a:extLst>
                    <a:ext uri="{FF2B5EF4-FFF2-40B4-BE49-F238E27FC236}">
                      <a16:creationId xmlns:a16="http://schemas.microsoft.com/office/drawing/2014/main" id="{D97D5676-6CF3-4AE1-AF5A-2FB9D7BA910B}"/>
                    </a:ext>
                  </a:extLst>
                </p:cNvPr>
                <p:cNvPicPr/>
                <p:nvPr/>
              </p:nvPicPr>
              <p:blipFill>
                <a:blip r:embed="rId256"/>
                <a:stretch>
                  <a:fillRect/>
                </a:stretch>
              </p:blipFill>
              <p:spPr>
                <a:xfrm>
                  <a:off x="9132150" y="2879227"/>
                  <a:ext cx="441360" cy="494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0" name="Ink 159">
                  <a:extLst>
                    <a:ext uri="{FF2B5EF4-FFF2-40B4-BE49-F238E27FC236}">
                      <a16:creationId xmlns:a16="http://schemas.microsoft.com/office/drawing/2014/main" id="{360CDF52-0467-4DEF-A58D-5D6050F96845}"/>
                    </a:ext>
                  </a:extLst>
                </p14:cNvPr>
                <p14:cNvContentPartPr/>
                <p14:nvPr/>
              </p14:nvContentPartPr>
              <p14:xfrm>
                <a:off x="9633990" y="2865907"/>
                <a:ext cx="376560" cy="225360"/>
              </p14:xfrm>
            </p:contentPart>
          </mc:Choice>
          <mc:Fallback>
            <p:pic>
              <p:nvPicPr>
                <p:cNvPr id="160" name="Ink 159">
                  <a:extLst>
                    <a:ext uri="{FF2B5EF4-FFF2-40B4-BE49-F238E27FC236}">
                      <a16:creationId xmlns:a16="http://schemas.microsoft.com/office/drawing/2014/main" id="{360CDF52-0467-4DEF-A58D-5D6050F96845}"/>
                    </a:ext>
                  </a:extLst>
                </p:cNvPr>
                <p:cNvPicPr/>
                <p:nvPr/>
              </p:nvPicPr>
              <p:blipFill>
                <a:blip r:embed="rId258"/>
                <a:stretch>
                  <a:fillRect/>
                </a:stretch>
              </p:blipFill>
              <p:spPr>
                <a:xfrm>
                  <a:off x="9624990" y="2856907"/>
                  <a:ext cx="3942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2" name="Ink 161">
                  <a:extLst>
                    <a:ext uri="{FF2B5EF4-FFF2-40B4-BE49-F238E27FC236}">
                      <a16:creationId xmlns:a16="http://schemas.microsoft.com/office/drawing/2014/main" id="{2905D232-7988-4DB5-9A7D-7A4BA836E859}"/>
                    </a:ext>
                  </a:extLst>
                </p14:cNvPr>
                <p14:cNvContentPartPr/>
                <p14:nvPr/>
              </p14:nvContentPartPr>
              <p14:xfrm>
                <a:off x="8638950" y="3398707"/>
                <a:ext cx="31680" cy="241200"/>
              </p14:xfrm>
            </p:contentPart>
          </mc:Choice>
          <mc:Fallback>
            <p:pic>
              <p:nvPicPr>
                <p:cNvPr id="162" name="Ink 161">
                  <a:extLst>
                    <a:ext uri="{FF2B5EF4-FFF2-40B4-BE49-F238E27FC236}">
                      <a16:creationId xmlns:a16="http://schemas.microsoft.com/office/drawing/2014/main" id="{2905D232-7988-4DB5-9A7D-7A4BA836E859}"/>
                    </a:ext>
                  </a:extLst>
                </p:cNvPr>
                <p:cNvPicPr/>
                <p:nvPr/>
              </p:nvPicPr>
              <p:blipFill>
                <a:blip r:embed="rId260"/>
                <a:stretch>
                  <a:fillRect/>
                </a:stretch>
              </p:blipFill>
              <p:spPr>
                <a:xfrm>
                  <a:off x="8629950" y="3389707"/>
                  <a:ext cx="493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3" name="Ink 162">
                  <a:extLst>
                    <a:ext uri="{FF2B5EF4-FFF2-40B4-BE49-F238E27FC236}">
                      <a16:creationId xmlns:a16="http://schemas.microsoft.com/office/drawing/2014/main" id="{B4E77375-3091-4AE1-8778-3E0B5019C9D4}"/>
                    </a:ext>
                  </a:extLst>
                </p14:cNvPr>
                <p14:cNvContentPartPr/>
                <p14:nvPr/>
              </p14:nvContentPartPr>
              <p14:xfrm>
                <a:off x="8618070" y="3352267"/>
                <a:ext cx="124200" cy="134640"/>
              </p14:xfrm>
            </p:contentPart>
          </mc:Choice>
          <mc:Fallback>
            <p:pic>
              <p:nvPicPr>
                <p:cNvPr id="163" name="Ink 162">
                  <a:extLst>
                    <a:ext uri="{FF2B5EF4-FFF2-40B4-BE49-F238E27FC236}">
                      <a16:creationId xmlns:a16="http://schemas.microsoft.com/office/drawing/2014/main" id="{B4E77375-3091-4AE1-8778-3E0B5019C9D4}"/>
                    </a:ext>
                  </a:extLst>
                </p:cNvPr>
                <p:cNvPicPr/>
                <p:nvPr/>
              </p:nvPicPr>
              <p:blipFill>
                <a:blip r:embed="rId262"/>
                <a:stretch>
                  <a:fillRect/>
                </a:stretch>
              </p:blipFill>
              <p:spPr>
                <a:xfrm>
                  <a:off x="8609070" y="3343267"/>
                  <a:ext cx="1418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4" name="Ink 163">
                  <a:extLst>
                    <a:ext uri="{FF2B5EF4-FFF2-40B4-BE49-F238E27FC236}">
                      <a16:creationId xmlns:a16="http://schemas.microsoft.com/office/drawing/2014/main" id="{17B70912-75C5-4A1D-9D7F-8E2034123DF2}"/>
                    </a:ext>
                  </a:extLst>
                </p14:cNvPr>
                <p14:cNvContentPartPr/>
                <p14:nvPr/>
              </p14:nvContentPartPr>
              <p14:xfrm>
                <a:off x="8779710" y="3259747"/>
                <a:ext cx="437760" cy="232560"/>
              </p14:xfrm>
            </p:contentPart>
          </mc:Choice>
          <mc:Fallback>
            <p:pic>
              <p:nvPicPr>
                <p:cNvPr id="164" name="Ink 163">
                  <a:extLst>
                    <a:ext uri="{FF2B5EF4-FFF2-40B4-BE49-F238E27FC236}">
                      <a16:creationId xmlns:a16="http://schemas.microsoft.com/office/drawing/2014/main" id="{17B70912-75C5-4A1D-9D7F-8E2034123DF2}"/>
                    </a:ext>
                  </a:extLst>
                </p:cNvPr>
                <p:cNvPicPr/>
                <p:nvPr/>
              </p:nvPicPr>
              <p:blipFill>
                <a:blip r:embed="rId264"/>
                <a:stretch>
                  <a:fillRect/>
                </a:stretch>
              </p:blipFill>
              <p:spPr>
                <a:xfrm>
                  <a:off x="8771070" y="3251107"/>
                  <a:ext cx="4554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5" name="Ink 164">
                  <a:extLst>
                    <a:ext uri="{FF2B5EF4-FFF2-40B4-BE49-F238E27FC236}">
                      <a16:creationId xmlns:a16="http://schemas.microsoft.com/office/drawing/2014/main" id="{29E14A10-70ED-4977-B2F2-BD7AD9EBFF9B}"/>
                    </a:ext>
                  </a:extLst>
                </p14:cNvPr>
                <p14:cNvContentPartPr/>
                <p14:nvPr/>
              </p14:nvContentPartPr>
              <p14:xfrm>
                <a:off x="9232950" y="3376387"/>
                <a:ext cx="117360" cy="293400"/>
              </p14:xfrm>
            </p:contentPart>
          </mc:Choice>
          <mc:Fallback>
            <p:pic>
              <p:nvPicPr>
                <p:cNvPr id="165" name="Ink 164">
                  <a:extLst>
                    <a:ext uri="{FF2B5EF4-FFF2-40B4-BE49-F238E27FC236}">
                      <a16:creationId xmlns:a16="http://schemas.microsoft.com/office/drawing/2014/main" id="{29E14A10-70ED-4977-B2F2-BD7AD9EBFF9B}"/>
                    </a:ext>
                  </a:extLst>
                </p:cNvPr>
                <p:cNvPicPr/>
                <p:nvPr/>
              </p:nvPicPr>
              <p:blipFill>
                <a:blip r:embed="rId266"/>
                <a:stretch>
                  <a:fillRect/>
                </a:stretch>
              </p:blipFill>
              <p:spPr>
                <a:xfrm>
                  <a:off x="9224310" y="3367747"/>
                  <a:ext cx="13500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6" name="Ink 165">
                  <a:extLst>
                    <a:ext uri="{FF2B5EF4-FFF2-40B4-BE49-F238E27FC236}">
                      <a16:creationId xmlns:a16="http://schemas.microsoft.com/office/drawing/2014/main" id="{3A55EFA5-C909-48F0-86E5-D02CF96EB1F8}"/>
                    </a:ext>
                  </a:extLst>
                </p14:cNvPr>
                <p14:cNvContentPartPr/>
                <p14:nvPr/>
              </p14:nvContentPartPr>
              <p14:xfrm>
                <a:off x="9353910" y="3292147"/>
                <a:ext cx="416160" cy="181440"/>
              </p14:xfrm>
            </p:contentPart>
          </mc:Choice>
          <mc:Fallback>
            <p:pic>
              <p:nvPicPr>
                <p:cNvPr id="166" name="Ink 165">
                  <a:extLst>
                    <a:ext uri="{FF2B5EF4-FFF2-40B4-BE49-F238E27FC236}">
                      <a16:creationId xmlns:a16="http://schemas.microsoft.com/office/drawing/2014/main" id="{3A55EFA5-C909-48F0-86E5-D02CF96EB1F8}"/>
                    </a:ext>
                  </a:extLst>
                </p:cNvPr>
                <p:cNvPicPr/>
                <p:nvPr/>
              </p:nvPicPr>
              <p:blipFill>
                <a:blip r:embed="rId268"/>
                <a:stretch>
                  <a:fillRect/>
                </a:stretch>
              </p:blipFill>
              <p:spPr>
                <a:xfrm>
                  <a:off x="9344910" y="3283147"/>
                  <a:ext cx="4338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8" name="Ink 167">
                  <a:extLst>
                    <a:ext uri="{FF2B5EF4-FFF2-40B4-BE49-F238E27FC236}">
                      <a16:creationId xmlns:a16="http://schemas.microsoft.com/office/drawing/2014/main" id="{CFE639A0-D22F-47D4-BD3D-4128312D185C}"/>
                    </a:ext>
                  </a:extLst>
                </p14:cNvPr>
                <p14:cNvContentPartPr/>
                <p14:nvPr/>
              </p14:nvContentPartPr>
              <p14:xfrm>
                <a:off x="9794190" y="3199627"/>
                <a:ext cx="456480" cy="411840"/>
              </p14:xfrm>
            </p:contentPart>
          </mc:Choice>
          <mc:Fallback>
            <p:pic>
              <p:nvPicPr>
                <p:cNvPr id="168" name="Ink 167">
                  <a:extLst>
                    <a:ext uri="{FF2B5EF4-FFF2-40B4-BE49-F238E27FC236}">
                      <a16:creationId xmlns:a16="http://schemas.microsoft.com/office/drawing/2014/main" id="{CFE639A0-D22F-47D4-BD3D-4128312D185C}"/>
                    </a:ext>
                  </a:extLst>
                </p:cNvPr>
                <p:cNvPicPr/>
                <p:nvPr/>
              </p:nvPicPr>
              <p:blipFill>
                <a:blip r:embed="rId270"/>
                <a:stretch>
                  <a:fillRect/>
                </a:stretch>
              </p:blipFill>
              <p:spPr>
                <a:xfrm>
                  <a:off x="9785550" y="3190987"/>
                  <a:ext cx="474120" cy="429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9" name="Ink 168">
                  <a:extLst>
                    <a:ext uri="{FF2B5EF4-FFF2-40B4-BE49-F238E27FC236}">
                      <a16:creationId xmlns:a16="http://schemas.microsoft.com/office/drawing/2014/main" id="{0CFBCFB2-4D84-4BEE-805F-8AD44C2A1FE9}"/>
                    </a:ext>
                  </a:extLst>
                </p14:cNvPr>
                <p14:cNvContentPartPr/>
                <p14:nvPr/>
              </p14:nvContentPartPr>
              <p14:xfrm>
                <a:off x="10316190" y="3264427"/>
                <a:ext cx="500760" cy="134640"/>
              </p14:xfrm>
            </p:contentPart>
          </mc:Choice>
          <mc:Fallback>
            <p:pic>
              <p:nvPicPr>
                <p:cNvPr id="169" name="Ink 168">
                  <a:extLst>
                    <a:ext uri="{FF2B5EF4-FFF2-40B4-BE49-F238E27FC236}">
                      <a16:creationId xmlns:a16="http://schemas.microsoft.com/office/drawing/2014/main" id="{0CFBCFB2-4D84-4BEE-805F-8AD44C2A1FE9}"/>
                    </a:ext>
                  </a:extLst>
                </p:cNvPr>
                <p:cNvPicPr/>
                <p:nvPr/>
              </p:nvPicPr>
              <p:blipFill>
                <a:blip r:embed="rId272"/>
                <a:stretch>
                  <a:fillRect/>
                </a:stretch>
              </p:blipFill>
              <p:spPr>
                <a:xfrm>
                  <a:off x="10307550" y="3255427"/>
                  <a:ext cx="518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0" name="Ink 169">
                  <a:extLst>
                    <a:ext uri="{FF2B5EF4-FFF2-40B4-BE49-F238E27FC236}">
                      <a16:creationId xmlns:a16="http://schemas.microsoft.com/office/drawing/2014/main" id="{094D4DD8-4329-402A-902F-D6CBC82C5BE8}"/>
                    </a:ext>
                  </a:extLst>
                </p14:cNvPr>
                <p14:cNvContentPartPr/>
                <p14:nvPr/>
              </p14:nvContentPartPr>
              <p14:xfrm>
                <a:off x="10805790" y="3211507"/>
                <a:ext cx="10080" cy="46800"/>
              </p14:xfrm>
            </p:contentPart>
          </mc:Choice>
          <mc:Fallback>
            <p:pic>
              <p:nvPicPr>
                <p:cNvPr id="170" name="Ink 169">
                  <a:extLst>
                    <a:ext uri="{FF2B5EF4-FFF2-40B4-BE49-F238E27FC236}">
                      <a16:creationId xmlns:a16="http://schemas.microsoft.com/office/drawing/2014/main" id="{094D4DD8-4329-402A-902F-D6CBC82C5BE8}"/>
                    </a:ext>
                  </a:extLst>
                </p:cNvPr>
                <p:cNvPicPr/>
                <p:nvPr/>
              </p:nvPicPr>
              <p:blipFill>
                <a:blip r:embed="rId274"/>
                <a:stretch>
                  <a:fillRect/>
                </a:stretch>
              </p:blipFill>
              <p:spPr>
                <a:xfrm>
                  <a:off x="10796790" y="3202507"/>
                  <a:ext cx="277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1" name="Ink 170">
                  <a:extLst>
                    <a:ext uri="{FF2B5EF4-FFF2-40B4-BE49-F238E27FC236}">
                      <a16:creationId xmlns:a16="http://schemas.microsoft.com/office/drawing/2014/main" id="{10B449EC-F429-4371-8B02-81F1F18420A9}"/>
                    </a:ext>
                  </a:extLst>
                </p14:cNvPr>
                <p14:cNvContentPartPr/>
                <p14:nvPr/>
              </p14:nvContentPartPr>
              <p14:xfrm>
                <a:off x="10872750" y="3244627"/>
                <a:ext cx="164160" cy="308160"/>
              </p14:xfrm>
            </p:contentPart>
          </mc:Choice>
          <mc:Fallback>
            <p:pic>
              <p:nvPicPr>
                <p:cNvPr id="171" name="Ink 170">
                  <a:extLst>
                    <a:ext uri="{FF2B5EF4-FFF2-40B4-BE49-F238E27FC236}">
                      <a16:creationId xmlns:a16="http://schemas.microsoft.com/office/drawing/2014/main" id="{10B449EC-F429-4371-8B02-81F1F18420A9}"/>
                    </a:ext>
                  </a:extLst>
                </p:cNvPr>
                <p:cNvPicPr/>
                <p:nvPr/>
              </p:nvPicPr>
              <p:blipFill>
                <a:blip r:embed="rId276"/>
                <a:stretch>
                  <a:fillRect/>
                </a:stretch>
              </p:blipFill>
              <p:spPr>
                <a:xfrm>
                  <a:off x="10864110" y="3235987"/>
                  <a:ext cx="18180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2" name="Ink 171">
                  <a:extLst>
                    <a:ext uri="{FF2B5EF4-FFF2-40B4-BE49-F238E27FC236}">
                      <a16:creationId xmlns:a16="http://schemas.microsoft.com/office/drawing/2014/main" id="{6002EAB4-0F31-4C64-A1CD-2604E00EB5DE}"/>
                    </a:ext>
                  </a:extLst>
                </p14:cNvPr>
                <p14:cNvContentPartPr/>
                <p14:nvPr/>
              </p14:nvContentPartPr>
              <p14:xfrm>
                <a:off x="11039430" y="3214387"/>
                <a:ext cx="530640" cy="155520"/>
              </p14:xfrm>
            </p:contentPart>
          </mc:Choice>
          <mc:Fallback>
            <p:pic>
              <p:nvPicPr>
                <p:cNvPr id="172" name="Ink 171">
                  <a:extLst>
                    <a:ext uri="{FF2B5EF4-FFF2-40B4-BE49-F238E27FC236}">
                      <a16:creationId xmlns:a16="http://schemas.microsoft.com/office/drawing/2014/main" id="{6002EAB4-0F31-4C64-A1CD-2604E00EB5DE}"/>
                    </a:ext>
                  </a:extLst>
                </p:cNvPr>
                <p:cNvPicPr/>
                <p:nvPr/>
              </p:nvPicPr>
              <p:blipFill>
                <a:blip r:embed="rId278"/>
                <a:stretch>
                  <a:fillRect/>
                </a:stretch>
              </p:blipFill>
              <p:spPr>
                <a:xfrm>
                  <a:off x="11030430" y="3205747"/>
                  <a:ext cx="5482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4" name="Ink 173">
                  <a:extLst>
                    <a:ext uri="{FF2B5EF4-FFF2-40B4-BE49-F238E27FC236}">
                      <a16:creationId xmlns:a16="http://schemas.microsoft.com/office/drawing/2014/main" id="{201CB640-ED58-46C3-99AF-014191F4F636}"/>
                    </a:ext>
                  </a:extLst>
                </p14:cNvPr>
                <p14:cNvContentPartPr/>
                <p14:nvPr/>
              </p14:nvContentPartPr>
              <p14:xfrm>
                <a:off x="9067710" y="3744667"/>
                <a:ext cx="28440" cy="150480"/>
              </p14:xfrm>
            </p:contentPart>
          </mc:Choice>
          <mc:Fallback>
            <p:pic>
              <p:nvPicPr>
                <p:cNvPr id="174" name="Ink 173">
                  <a:extLst>
                    <a:ext uri="{FF2B5EF4-FFF2-40B4-BE49-F238E27FC236}">
                      <a16:creationId xmlns:a16="http://schemas.microsoft.com/office/drawing/2014/main" id="{201CB640-ED58-46C3-99AF-014191F4F636}"/>
                    </a:ext>
                  </a:extLst>
                </p:cNvPr>
                <p:cNvPicPr/>
                <p:nvPr/>
              </p:nvPicPr>
              <p:blipFill>
                <a:blip r:embed="rId280"/>
                <a:stretch>
                  <a:fillRect/>
                </a:stretch>
              </p:blipFill>
              <p:spPr>
                <a:xfrm>
                  <a:off x="9058710" y="3736027"/>
                  <a:ext cx="46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5" name="Ink 174">
                  <a:extLst>
                    <a:ext uri="{FF2B5EF4-FFF2-40B4-BE49-F238E27FC236}">
                      <a16:creationId xmlns:a16="http://schemas.microsoft.com/office/drawing/2014/main" id="{04F72A03-D8B5-4C69-8148-896323B75591}"/>
                    </a:ext>
                  </a:extLst>
                </p14:cNvPr>
                <p14:cNvContentPartPr/>
                <p14:nvPr/>
              </p14:nvContentPartPr>
              <p14:xfrm>
                <a:off x="9003270" y="3676627"/>
                <a:ext cx="256680" cy="136440"/>
              </p14:xfrm>
            </p:contentPart>
          </mc:Choice>
          <mc:Fallback>
            <p:pic>
              <p:nvPicPr>
                <p:cNvPr id="175" name="Ink 174">
                  <a:extLst>
                    <a:ext uri="{FF2B5EF4-FFF2-40B4-BE49-F238E27FC236}">
                      <a16:creationId xmlns:a16="http://schemas.microsoft.com/office/drawing/2014/main" id="{04F72A03-D8B5-4C69-8148-896323B75591}"/>
                    </a:ext>
                  </a:extLst>
                </p:cNvPr>
                <p:cNvPicPr/>
                <p:nvPr/>
              </p:nvPicPr>
              <p:blipFill>
                <a:blip r:embed="rId282"/>
                <a:stretch>
                  <a:fillRect/>
                </a:stretch>
              </p:blipFill>
              <p:spPr>
                <a:xfrm>
                  <a:off x="8994630" y="3667627"/>
                  <a:ext cx="274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6" name="Ink 175">
                  <a:extLst>
                    <a:ext uri="{FF2B5EF4-FFF2-40B4-BE49-F238E27FC236}">
                      <a16:creationId xmlns:a16="http://schemas.microsoft.com/office/drawing/2014/main" id="{EFDC2BF3-AFAE-4DD7-A601-47E2744EAE1A}"/>
                    </a:ext>
                  </a:extLst>
                </p14:cNvPr>
                <p14:cNvContentPartPr/>
                <p14:nvPr/>
              </p14:nvContentPartPr>
              <p14:xfrm>
                <a:off x="9271830" y="3718027"/>
                <a:ext cx="171000" cy="207720"/>
              </p14:xfrm>
            </p:contentPart>
          </mc:Choice>
          <mc:Fallback>
            <p:pic>
              <p:nvPicPr>
                <p:cNvPr id="176" name="Ink 175">
                  <a:extLst>
                    <a:ext uri="{FF2B5EF4-FFF2-40B4-BE49-F238E27FC236}">
                      <a16:creationId xmlns:a16="http://schemas.microsoft.com/office/drawing/2014/main" id="{EFDC2BF3-AFAE-4DD7-A601-47E2744EAE1A}"/>
                    </a:ext>
                  </a:extLst>
                </p:cNvPr>
                <p:cNvPicPr/>
                <p:nvPr/>
              </p:nvPicPr>
              <p:blipFill>
                <a:blip r:embed="rId284"/>
                <a:stretch>
                  <a:fillRect/>
                </a:stretch>
              </p:blipFill>
              <p:spPr>
                <a:xfrm>
                  <a:off x="9262830" y="3709027"/>
                  <a:ext cx="1886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8" name="Ink 177">
                  <a:extLst>
                    <a:ext uri="{FF2B5EF4-FFF2-40B4-BE49-F238E27FC236}">
                      <a16:creationId xmlns:a16="http://schemas.microsoft.com/office/drawing/2014/main" id="{BD9D9811-F485-4DFF-B6B6-282278646EC9}"/>
                    </a:ext>
                  </a:extLst>
                </p14:cNvPr>
                <p14:cNvContentPartPr/>
                <p14:nvPr/>
              </p14:nvContentPartPr>
              <p14:xfrm>
                <a:off x="9520230" y="3706867"/>
                <a:ext cx="209880" cy="169200"/>
              </p14:xfrm>
            </p:contentPart>
          </mc:Choice>
          <mc:Fallback>
            <p:pic>
              <p:nvPicPr>
                <p:cNvPr id="178" name="Ink 177">
                  <a:extLst>
                    <a:ext uri="{FF2B5EF4-FFF2-40B4-BE49-F238E27FC236}">
                      <a16:creationId xmlns:a16="http://schemas.microsoft.com/office/drawing/2014/main" id="{BD9D9811-F485-4DFF-B6B6-282278646EC9}"/>
                    </a:ext>
                  </a:extLst>
                </p:cNvPr>
                <p:cNvPicPr/>
                <p:nvPr/>
              </p:nvPicPr>
              <p:blipFill>
                <a:blip r:embed="rId286"/>
                <a:stretch>
                  <a:fillRect/>
                </a:stretch>
              </p:blipFill>
              <p:spPr>
                <a:xfrm>
                  <a:off x="9511230" y="3697867"/>
                  <a:ext cx="2275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9" name="Ink 178">
                  <a:extLst>
                    <a:ext uri="{FF2B5EF4-FFF2-40B4-BE49-F238E27FC236}">
                      <a16:creationId xmlns:a16="http://schemas.microsoft.com/office/drawing/2014/main" id="{71D7DC30-C797-476B-A04B-3032F8BCBCB6}"/>
                    </a:ext>
                  </a:extLst>
                </p14:cNvPr>
                <p14:cNvContentPartPr/>
                <p14:nvPr/>
              </p14:nvContentPartPr>
              <p14:xfrm>
                <a:off x="9559830" y="3787867"/>
                <a:ext cx="159120" cy="12960"/>
              </p14:xfrm>
            </p:contentPart>
          </mc:Choice>
          <mc:Fallback>
            <p:pic>
              <p:nvPicPr>
                <p:cNvPr id="179" name="Ink 178">
                  <a:extLst>
                    <a:ext uri="{FF2B5EF4-FFF2-40B4-BE49-F238E27FC236}">
                      <a16:creationId xmlns:a16="http://schemas.microsoft.com/office/drawing/2014/main" id="{71D7DC30-C797-476B-A04B-3032F8BCBCB6}"/>
                    </a:ext>
                  </a:extLst>
                </p:cNvPr>
                <p:cNvPicPr/>
                <p:nvPr/>
              </p:nvPicPr>
              <p:blipFill>
                <a:blip r:embed="rId288"/>
                <a:stretch>
                  <a:fillRect/>
                </a:stretch>
              </p:blipFill>
              <p:spPr>
                <a:xfrm>
                  <a:off x="9550830" y="3779227"/>
                  <a:ext cx="176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0" name="Ink 179">
                  <a:extLst>
                    <a:ext uri="{FF2B5EF4-FFF2-40B4-BE49-F238E27FC236}">
                      <a16:creationId xmlns:a16="http://schemas.microsoft.com/office/drawing/2014/main" id="{D1CE8B95-A095-4DA8-A0E4-14134E36AEA9}"/>
                    </a:ext>
                  </a:extLst>
                </p14:cNvPr>
                <p14:cNvContentPartPr/>
                <p14:nvPr/>
              </p14:nvContentPartPr>
              <p14:xfrm>
                <a:off x="9828750" y="3673747"/>
                <a:ext cx="5760" cy="208800"/>
              </p14:xfrm>
            </p:contentPart>
          </mc:Choice>
          <mc:Fallback>
            <p:pic>
              <p:nvPicPr>
                <p:cNvPr id="180" name="Ink 179">
                  <a:extLst>
                    <a:ext uri="{FF2B5EF4-FFF2-40B4-BE49-F238E27FC236}">
                      <a16:creationId xmlns:a16="http://schemas.microsoft.com/office/drawing/2014/main" id="{D1CE8B95-A095-4DA8-A0E4-14134E36AEA9}"/>
                    </a:ext>
                  </a:extLst>
                </p:cNvPr>
                <p:cNvPicPr/>
                <p:nvPr/>
              </p:nvPicPr>
              <p:blipFill>
                <a:blip r:embed="rId290"/>
                <a:stretch>
                  <a:fillRect/>
                </a:stretch>
              </p:blipFill>
              <p:spPr>
                <a:xfrm>
                  <a:off x="9820110" y="3665107"/>
                  <a:ext cx="234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1" name="Ink 180">
                  <a:extLst>
                    <a:ext uri="{FF2B5EF4-FFF2-40B4-BE49-F238E27FC236}">
                      <a16:creationId xmlns:a16="http://schemas.microsoft.com/office/drawing/2014/main" id="{3986A31E-15ED-4DAC-AA59-F0F592E43308}"/>
                    </a:ext>
                  </a:extLst>
                </p14:cNvPr>
                <p14:cNvContentPartPr/>
                <p14:nvPr/>
              </p14:nvContentPartPr>
              <p14:xfrm>
                <a:off x="9914790" y="3655027"/>
                <a:ext cx="125640" cy="199080"/>
              </p14:xfrm>
            </p:contentPart>
          </mc:Choice>
          <mc:Fallback>
            <p:pic>
              <p:nvPicPr>
                <p:cNvPr id="181" name="Ink 180">
                  <a:extLst>
                    <a:ext uri="{FF2B5EF4-FFF2-40B4-BE49-F238E27FC236}">
                      <a16:creationId xmlns:a16="http://schemas.microsoft.com/office/drawing/2014/main" id="{3986A31E-15ED-4DAC-AA59-F0F592E43308}"/>
                    </a:ext>
                  </a:extLst>
                </p:cNvPr>
                <p:cNvPicPr/>
                <p:nvPr/>
              </p:nvPicPr>
              <p:blipFill>
                <a:blip r:embed="rId292"/>
                <a:stretch>
                  <a:fillRect/>
                </a:stretch>
              </p:blipFill>
              <p:spPr>
                <a:xfrm>
                  <a:off x="9905790" y="3646027"/>
                  <a:ext cx="1432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2" name="Ink 181">
                  <a:extLst>
                    <a:ext uri="{FF2B5EF4-FFF2-40B4-BE49-F238E27FC236}">
                      <a16:creationId xmlns:a16="http://schemas.microsoft.com/office/drawing/2014/main" id="{289DAC00-CA23-45E2-BB02-A3471B343B89}"/>
                    </a:ext>
                  </a:extLst>
                </p14:cNvPr>
                <p14:cNvContentPartPr/>
                <p14:nvPr/>
              </p14:nvContentPartPr>
              <p14:xfrm>
                <a:off x="10031790" y="3618667"/>
                <a:ext cx="188280" cy="412560"/>
              </p14:xfrm>
            </p:contentPart>
          </mc:Choice>
          <mc:Fallback>
            <p:pic>
              <p:nvPicPr>
                <p:cNvPr id="182" name="Ink 181">
                  <a:extLst>
                    <a:ext uri="{FF2B5EF4-FFF2-40B4-BE49-F238E27FC236}">
                      <a16:creationId xmlns:a16="http://schemas.microsoft.com/office/drawing/2014/main" id="{289DAC00-CA23-45E2-BB02-A3471B343B89}"/>
                    </a:ext>
                  </a:extLst>
                </p:cNvPr>
                <p:cNvPicPr/>
                <p:nvPr/>
              </p:nvPicPr>
              <p:blipFill>
                <a:blip r:embed="rId294"/>
                <a:stretch>
                  <a:fillRect/>
                </a:stretch>
              </p:blipFill>
              <p:spPr>
                <a:xfrm>
                  <a:off x="10022790" y="3610027"/>
                  <a:ext cx="20592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3" name="Ink 182">
                  <a:extLst>
                    <a:ext uri="{FF2B5EF4-FFF2-40B4-BE49-F238E27FC236}">
                      <a16:creationId xmlns:a16="http://schemas.microsoft.com/office/drawing/2014/main" id="{470DADFB-A623-4419-A218-D1B3DCB7FBB6}"/>
                    </a:ext>
                  </a:extLst>
                </p14:cNvPr>
                <p14:cNvContentPartPr/>
                <p14:nvPr/>
              </p14:nvContentPartPr>
              <p14:xfrm>
                <a:off x="8847390" y="3633427"/>
                <a:ext cx="193680" cy="365400"/>
              </p14:xfrm>
            </p:contentPart>
          </mc:Choice>
          <mc:Fallback>
            <p:pic>
              <p:nvPicPr>
                <p:cNvPr id="183" name="Ink 182">
                  <a:extLst>
                    <a:ext uri="{FF2B5EF4-FFF2-40B4-BE49-F238E27FC236}">
                      <a16:creationId xmlns:a16="http://schemas.microsoft.com/office/drawing/2014/main" id="{470DADFB-A623-4419-A218-D1B3DCB7FBB6}"/>
                    </a:ext>
                  </a:extLst>
                </p:cNvPr>
                <p:cNvPicPr/>
                <p:nvPr/>
              </p:nvPicPr>
              <p:blipFill>
                <a:blip r:embed="rId296"/>
                <a:stretch>
                  <a:fillRect/>
                </a:stretch>
              </p:blipFill>
              <p:spPr>
                <a:xfrm>
                  <a:off x="8838750" y="3624787"/>
                  <a:ext cx="21132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5" name="Ink 184">
                  <a:extLst>
                    <a:ext uri="{FF2B5EF4-FFF2-40B4-BE49-F238E27FC236}">
                      <a16:creationId xmlns:a16="http://schemas.microsoft.com/office/drawing/2014/main" id="{936D2BB7-5A81-4F3A-8555-01E7E855EA39}"/>
                    </a:ext>
                  </a:extLst>
                </p14:cNvPr>
                <p14:cNvContentPartPr/>
                <p14:nvPr/>
              </p14:nvContentPartPr>
              <p14:xfrm>
                <a:off x="10341750" y="3716227"/>
                <a:ext cx="212040" cy="144000"/>
              </p14:xfrm>
            </p:contentPart>
          </mc:Choice>
          <mc:Fallback>
            <p:pic>
              <p:nvPicPr>
                <p:cNvPr id="185" name="Ink 184">
                  <a:extLst>
                    <a:ext uri="{FF2B5EF4-FFF2-40B4-BE49-F238E27FC236}">
                      <a16:creationId xmlns:a16="http://schemas.microsoft.com/office/drawing/2014/main" id="{936D2BB7-5A81-4F3A-8555-01E7E855EA39}"/>
                    </a:ext>
                  </a:extLst>
                </p:cNvPr>
                <p:cNvPicPr/>
                <p:nvPr/>
              </p:nvPicPr>
              <p:blipFill>
                <a:blip r:embed="rId298"/>
                <a:stretch>
                  <a:fillRect/>
                </a:stretch>
              </p:blipFill>
              <p:spPr>
                <a:xfrm>
                  <a:off x="10333110" y="3707227"/>
                  <a:ext cx="2296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6" name="Ink 185">
                  <a:extLst>
                    <a:ext uri="{FF2B5EF4-FFF2-40B4-BE49-F238E27FC236}">
                      <a16:creationId xmlns:a16="http://schemas.microsoft.com/office/drawing/2014/main" id="{03003476-7F42-465D-AC6B-7191F068A96E}"/>
                    </a:ext>
                  </a:extLst>
                </p14:cNvPr>
                <p14:cNvContentPartPr/>
                <p14:nvPr/>
              </p14:nvContentPartPr>
              <p14:xfrm>
                <a:off x="10751790" y="3675547"/>
                <a:ext cx="157320" cy="206280"/>
              </p14:xfrm>
            </p:contentPart>
          </mc:Choice>
          <mc:Fallback>
            <p:pic>
              <p:nvPicPr>
                <p:cNvPr id="186" name="Ink 185">
                  <a:extLst>
                    <a:ext uri="{FF2B5EF4-FFF2-40B4-BE49-F238E27FC236}">
                      <a16:creationId xmlns:a16="http://schemas.microsoft.com/office/drawing/2014/main" id="{03003476-7F42-465D-AC6B-7191F068A96E}"/>
                    </a:ext>
                  </a:extLst>
                </p:cNvPr>
                <p:cNvPicPr/>
                <p:nvPr/>
              </p:nvPicPr>
              <p:blipFill>
                <a:blip r:embed="rId300"/>
                <a:stretch>
                  <a:fillRect/>
                </a:stretch>
              </p:blipFill>
              <p:spPr>
                <a:xfrm>
                  <a:off x="10742790" y="3666547"/>
                  <a:ext cx="1749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7" name="Ink 186">
                  <a:extLst>
                    <a:ext uri="{FF2B5EF4-FFF2-40B4-BE49-F238E27FC236}">
                      <a16:creationId xmlns:a16="http://schemas.microsoft.com/office/drawing/2014/main" id="{C5EC98A8-A8F2-49C6-9A15-6ACD89E6F0A2}"/>
                    </a:ext>
                  </a:extLst>
                </p14:cNvPr>
                <p14:cNvContentPartPr/>
                <p14:nvPr/>
              </p14:nvContentPartPr>
              <p14:xfrm>
                <a:off x="10980030" y="3718747"/>
                <a:ext cx="164520" cy="174960"/>
              </p14:xfrm>
            </p:contentPart>
          </mc:Choice>
          <mc:Fallback>
            <p:pic>
              <p:nvPicPr>
                <p:cNvPr id="187" name="Ink 186">
                  <a:extLst>
                    <a:ext uri="{FF2B5EF4-FFF2-40B4-BE49-F238E27FC236}">
                      <a16:creationId xmlns:a16="http://schemas.microsoft.com/office/drawing/2014/main" id="{C5EC98A8-A8F2-49C6-9A15-6ACD89E6F0A2}"/>
                    </a:ext>
                  </a:extLst>
                </p:cNvPr>
                <p:cNvPicPr/>
                <p:nvPr/>
              </p:nvPicPr>
              <p:blipFill>
                <a:blip r:embed="rId302"/>
                <a:stretch>
                  <a:fillRect/>
                </a:stretch>
              </p:blipFill>
              <p:spPr>
                <a:xfrm>
                  <a:off x="10971390" y="3710107"/>
                  <a:ext cx="1821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8" name="Ink 187">
                  <a:extLst>
                    <a:ext uri="{FF2B5EF4-FFF2-40B4-BE49-F238E27FC236}">
                      <a16:creationId xmlns:a16="http://schemas.microsoft.com/office/drawing/2014/main" id="{D73A44A4-18B8-4ED8-AF7B-5FA99DC5E71C}"/>
                    </a:ext>
                  </a:extLst>
                </p14:cNvPr>
                <p14:cNvContentPartPr/>
                <p14:nvPr/>
              </p14:nvContentPartPr>
              <p14:xfrm>
                <a:off x="10922070" y="3664027"/>
                <a:ext cx="443160" cy="216000"/>
              </p14:xfrm>
            </p:contentPart>
          </mc:Choice>
          <mc:Fallback>
            <p:pic>
              <p:nvPicPr>
                <p:cNvPr id="188" name="Ink 187">
                  <a:extLst>
                    <a:ext uri="{FF2B5EF4-FFF2-40B4-BE49-F238E27FC236}">
                      <a16:creationId xmlns:a16="http://schemas.microsoft.com/office/drawing/2014/main" id="{D73A44A4-18B8-4ED8-AF7B-5FA99DC5E71C}"/>
                    </a:ext>
                  </a:extLst>
                </p:cNvPr>
                <p:cNvPicPr/>
                <p:nvPr/>
              </p:nvPicPr>
              <p:blipFill>
                <a:blip r:embed="rId304"/>
                <a:stretch>
                  <a:fillRect/>
                </a:stretch>
              </p:blipFill>
              <p:spPr>
                <a:xfrm>
                  <a:off x="10913070" y="3655027"/>
                  <a:ext cx="4608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9" name="Ink 188">
                  <a:extLst>
                    <a:ext uri="{FF2B5EF4-FFF2-40B4-BE49-F238E27FC236}">
                      <a16:creationId xmlns:a16="http://schemas.microsoft.com/office/drawing/2014/main" id="{C311283B-A557-472D-B5D7-8332C788B1B8}"/>
                    </a:ext>
                  </a:extLst>
                </p14:cNvPr>
                <p14:cNvContentPartPr/>
                <p14:nvPr/>
              </p14:nvContentPartPr>
              <p14:xfrm>
                <a:off x="11509590" y="3884707"/>
                <a:ext cx="360" cy="360"/>
              </p14:xfrm>
            </p:contentPart>
          </mc:Choice>
          <mc:Fallback>
            <p:pic>
              <p:nvPicPr>
                <p:cNvPr id="189" name="Ink 188">
                  <a:extLst>
                    <a:ext uri="{FF2B5EF4-FFF2-40B4-BE49-F238E27FC236}">
                      <a16:creationId xmlns:a16="http://schemas.microsoft.com/office/drawing/2014/main" id="{C311283B-A557-472D-B5D7-8332C788B1B8}"/>
                    </a:ext>
                  </a:extLst>
                </p:cNvPr>
                <p:cNvPicPr/>
                <p:nvPr/>
              </p:nvPicPr>
              <p:blipFill>
                <a:blip r:embed="rId3"/>
                <a:stretch>
                  <a:fillRect/>
                </a:stretch>
              </p:blipFill>
              <p:spPr>
                <a:xfrm>
                  <a:off x="11500590" y="38757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1" name="Ink 190">
                  <a:extLst>
                    <a:ext uri="{FF2B5EF4-FFF2-40B4-BE49-F238E27FC236}">
                      <a16:creationId xmlns:a16="http://schemas.microsoft.com/office/drawing/2014/main" id="{966224E8-6B6C-477C-9447-A05DD1CF858C}"/>
                    </a:ext>
                  </a:extLst>
                </p14:cNvPr>
                <p14:cNvContentPartPr/>
                <p14:nvPr/>
              </p14:nvContentPartPr>
              <p14:xfrm>
                <a:off x="8826675" y="4086667"/>
                <a:ext cx="441720" cy="369000"/>
              </p14:xfrm>
            </p:contentPart>
          </mc:Choice>
          <mc:Fallback>
            <p:pic>
              <p:nvPicPr>
                <p:cNvPr id="191" name="Ink 190">
                  <a:extLst>
                    <a:ext uri="{FF2B5EF4-FFF2-40B4-BE49-F238E27FC236}">
                      <a16:creationId xmlns:a16="http://schemas.microsoft.com/office/drawing/2014/main" id="{966224E8-6B6C-477C-9447-A05DD1CF858C}"/>
                    </a:ext>
                  </a:extLst>
                </p:cNvPr>
                <p:cNvPicPr/>
                <p:nvPr/>
              </p:nvPicPr>
              <p:blipFill>
                <a:blip r:embed="rId307"/>
                <a:stretch>
                  <a:fillRect/>
                </a:stretch>
              </p:blipFill>
              <p:spPr>
                <a:xfrm>
                  <a:off x="8818035" y="4077667"/>
                  <a:ext cx="45936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2" name="Ink 191">
                  <a:extLst>
                    <a:ext uri="{FF2B5EF4-FFF2-40B4-BE49-F238E27FC236}">
                      <a16:creationId xmlns:a16="http://schemas.microsoft.com/office/drawing/2014/main" id="{74E0DD6D-2A2C-426B-B057-90A43FD64F47}"/>
                    </a:ext>
                  </a:extLst>
                </p14:cNvPr>
                <p14:cNvContentPartPr/>
                <p14:nvPr/>
              </p14:nvContentPartPr>
              <p14:xfrm>
                <a:off x="9218355" y="4102507"/>
                <a:ext cx="663840" cy="157320"/>
              </p14:xfrm>
            </p:contentPart>
          </mc:Choice>
          <mc:Fallback>
            <p:pic>
              <p:nvPicPr>
                <p:cNvPr id="192" name="Ink 191">
                  <a:extLst>
                    <a:ext uri="{FF2B5EF4-FFF2-40B4-BE49-F238E27FC236}">
                      <a16:creationId xmlns:a16="http://schemas.microsoft.com/office/drawing/2014/main" id="{74E0DD6D-2A2C-426B-B057-90A43FD64F47}"/>
                    </a:ext>
                  </a:extLst>
                </p:cNvPr>
                <p:cNvPicPr/>
                <p:nvPr/>
              </p:nvPicPr>
              <p:blipFill>
                <a:blip r:embed="rId309"/>
                <a:stretch>
                  <a:fillRect/>
                </a:stretch>
              </p:blipFill>
              <p:spPr>
                <a:xfrm>
                  <a:off x="9209355" y="4093507"/>
                  <a:ext cx="681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3" name="Ink 192">
                  <a:extLst>
                    <a:ext uri="{FF2B5EF4-FFF2-40B4-BE49-F238E27FC236}">
                      <a16:creationId xmlns:a16="http://schemas.microsoft.com/office/drawing/2014/main" id="{843B16BE-047B-4F4E-8923-20FD10FD0BEA}"/>
                    </a:ext>
                  </a:extLst>
                </p14:cNvPr>
                <p14:cNvContentPartPr/>
                <p14:nvPr/>
              </p14:nvContentPartPr>
              <p14:xfrm>
                <a:off x="9907035" y="4016107"/>
                <a:ext cx="357840" cy="218160"/>
              </p14:xfrm>
            </p:contentPart>
          </mc:Choice>
          <mc:Fallback>
            <p:pic>
              <p:nvPicPr>
                <p:cNvPr id="193" name="Ink 192">
                  <a:extLst>
                    <a:ext uri="{FF2B5EF4-FFF2-40B4-BE49-F238E27FC236}">
                      <a16:creationId xmlns:a16="http://schemas.microsoft.com/office/drawing/2014/main" id="{843B16BE-047B-4F4E-8923-20FD10FD0BEA}"/>
                    </a:ext>
                  </a:extLst>
                </p:cNvPr>
                <p:cNvPicPr/>
                <p:nvPr/>
              </p:nvPicPr>
              <p:blipFill>
                <a:blip r:embed="rId311"/>
                <a:stretch>
                  <a:fillRect/>
                </a:stretch>
              </p:blipFill>
              <p:spPr>
                <a:xfrm>
                  <a:off x="9898035" y="4007107"/>
                  <a:ext cx="3754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4" name="Ink 193">
                  <a:extLst>
                    <a:ext uri="{FF2B5EF4-FFF2-40B4-BE49-F238E27FC236}">
                      <a16:creationId xmlns:a16="http://schemas.microsoft.com/office/drawing/2014/main" id="{29BC78D4-4A0B-4521-9525-8110331B039B}"/>
                    </a:ext>
                  </a:extLst>
                </p14:cNvPr>
                <p14:cNvContentPartPr/>
                <p14:nvPr/>
              </p14:nvContentPartPr>
              <p14:xfrm>
                <a:off x="10035555" y="4012147"/>
                <a:ext cx="138240" cy="55440"/>
              </p14:xfrm>
            </p:contentPart>
          </mc:Choice>
          <mc:Fallback>
            <p:pic>
              <p:nvPicPr>
                <p:cNvPr id="194" name="Ink 193">
                  <a:extLst>
                    <a:ext uri="{FF2B5EF4-FFF2-40B4-BE49-F238E27FC236}">
                      <a16:creationId xmlns:a16="http://schemas.microsoft.com/office/drawing/2014/main" id="{29BC78D4-4A0B-4521-9525-8110331B039B}"/>
                    </a:ext>
                  </a:extLst>
                </p:cNvPr>
                <p:cNvPicPr/>
                <p:nvPr/>
              </p:nvPicPr>
              <p:blipFill>
                <a:blip r:embed="rId313"/>
                <a:stretch>
                  <a:fillRect/>
                </a:stretch>
              </p:blipFill>
              <p:spPr>
                <a:xfrm>
                  <a:off x="10026555" y="4003147"/>
                  <a:ext cx="155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5" name="Ink 194">
                  <a:extLst>
                    <a:ext uri="{FF2B5EF4-FFF2-40B4-BE49-F238E27FC236}">
                      <a16:creationId xmlns:a16="http://schemas.microsoft.com/office/drawing/2014/main" id="{53868353-9207-436A-99C9-F773BBB87F83}"/>
                    </a:ext>
                  </a:extLst>
                </p14:cNvPr>
                <p14:cNvContentPartPr/>
                <p14:nvPr/>
              </p14:nvContentPartPr>
              <p14:xfrm>
                <a:off x="10214475" y="4017187"/>
                <a:ext cx="444240" cy="397080"/>
              </p14:xfrm>
            </p:contentPart>
          </mc:Choice>
          <mc:Fallback>
            <p:pic>
              <p:nvPicPr>
                <p:cNvPr id="195" name="Ink 194">
                  <a:extLst>
                    <a:ext uri="{FF2B5EF4-FFF2-40B4-BE49-F238E27FC236}">
                      <a16:creationId xmlns:a16="http://schemas.microsoft.com/office/drawing/2014/main" id="{53868353-9207-436A-99C9-F773BBB87F83}"/>
                    </a:ext>
                  </a:extLst>
                </p:cNvPr>
                <p:cNvPicPr/>
                <p:nvPr/>
              </p:nvPicPr>
              <p:blipFill>
                <a:blip r:embed="rId315"/>
                <a:stretch>
                  <a:fillRect/>
                </a:stretch>
              </p:blipFill>
              <p:spPr>
                <a:xfrm>
                  <a:off x="10205475" y="4008187"/>
                  <a:ext cx="461880" cy="4147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6" name="Ink 195">
                  <a:extLst>
                    <a:ext uri="{FF2B5EF4-FFF2-40B4-BE49-F238E27FC236}">
                      <a16:creationId xmlns:a16="http://schemas.microsoft.com/office/drawing/2014/main" id="{45470837-EC80-45DF-8A89-400247CA6BCE}"/>
                    </a:ext>
                  </a:extLst>
                </p14:cNvPr>
                <p14:cNvContentPartPr/>
                <p14:nvPr/>
              </p14:nvContentPartPr>
              <p14:xfrm>
                <a:off x="10650075" y="4147147"/>
                <a:ext cx="142560" cy="97560"/>
              </p14:xfrm>
            </p:contentPart>
          </mc:Choice>
          <mc:Fallback>
            <p:pic>
              <p:nvPicPr>
                <p:cNvPr id="196" name="Ink 195">
                  <a:extLst>
                    <a:ext uri="{FF2B5EF4-FFF2-40B4-BE49-F238E27FC236}">
                      <a16:creationId xmlns:a16="http://schemas.microsoft.com/office/drawing/2014/main" id="{45470837-EC80-45DF-8A89-400247CA6BCE}"/>
                    </a:ext>
                  </a:extLst>
                </p:cNvPr>
                <p:cNvPicPr/>
                <p:nvPr/>
              </p:nvPicPr>
              <p:blipFill>
                <a:blip r:embed="rId317"/>
                <a:stretch>
                  <a:fillRect/>
                </a:stretch>
              </p:blipFill>
              <p:spPr>
                <a:xfrm>
                  <a:off x="10641075" y="4138147"/>
                  <a:ext cx="160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7" name="Ink 196">
                  <a:extLst>
                    <a:ext uri="{FF2B5EF4-FFF2-40B4-BE49-F238E27FC236}">
                      <a16:creationId xmlns:a16="http://schemas.microsoft.com/office/drawing/2014/main" id="{6DF603E6-00A3-40DA-9074-B7B0630C8278}"/>
                    </a:ext>
                  </a:extLst>
                </p14:cNvPr>
                <p14:cNvContentPartPr/>
                <p14:nvPr/>
              </p14:nvContentPartPr>
              <p14:xfrm>
                <a:off x="10752675" y="4056067"/>
                <a:ext cx="252720" cy="163800"/>
              </p14:xfrm>
            </p:contentPart>
          </mc:Choice>
          <mc:Fallback>
            <p:pic>
              <p:nvPicPr>
                <p:cNvPr id="197" name="Ink 196">
                  <a:extLst>
                    <a:ext uri="{FF2B5EF4-FFF2-40B4-BE49-F238E27FC236}">
                      <a16:creationId xmlns:a16="http://schemas.microsoft.com/office/drawing/2014/main" id="{6DF603E6-00A3-40DA-9074-B7B0630C8278}"/>
                    </a:ext>
                  </a:extLst>
                </p:cNvPr>
                <p:cNvPicPr/>
                <p:nvPr/>
              </p:nvPicPr>
              <p:blipFill>
                <a:blip r:embed="rId319"/>
                <a:stretch>
                  <a:fillRect/>
                </a:stretch>
              </p:blipFill>
              <p:spPr>
                <a:xfrm>
                  <a:off x="10744035" y="4047067"/>
                  <a:ext cx="2703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9" name="Ink 198">
                  <a:extLst>
                    <a:ext uri="{FF2B5EF4-FFF2-40B4-BE49-F238E27FC236}">
                      <a16:creationId xmlns:a16="http://schemas.microsoft.com/office/drawing/2014/main" id="{670EB771-6CE5-42A3-ABD4-E0C98620353A}"/>
                    </a:ext>
                  </a:extLst>
                </p14:cNvPr>
                <p14:cNvContentPartPr/>
                <p14:nvPr/>
              </p14:nvContentPartPr>
              <p14:xfrm>
                <a:off x="11197995" y="4041307"/>
                <a:ext cx="105840" cy="168480"/>
              </p14:xfrm>
            </p:contentPart>
          </mc:Choice>
          <mc:Fallback>
            <p:pic>
              <p:nvPicPr>
                <p:cNvPr id="199" name="Ink 198">
                  <a:extLst>
                    <a:ext uri="{FF2B5EF4-FFF2-40B4-BE49-F238E27FC236}">
                      <a16:creationId xmlns:a16="http://schemas.microsoft.com/office/drawing/2014/main" id="{670EB771-6CE5-42A3-ABD4-E0C98620353A}"/>
                    </a:ext>
                  </a:extLst>
                </p:cNvPr>
                <p:cNvPicPr/>
                <p:nvPr/>
              </p:nvPicPr>
              <p:blipFill>
                <a:blip r:embed="rId321"/>
                <a:stretch>
                  <a:fillRect/>
                </a:stretch>
              </p:blipFill>
              <p:spPr>
                <a:xfrm>
                  <a:off x="11188995" y="4032307"/>
                  <a:ext cx="1234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0" name="Ink 199">
                  <a:extLst>
                    <a:ext uri="{FF2B5EF4-FFF2-40B4-BE49-F238E27FC236}">
                      <a16:creationId xmlns:a16="http://schemas.microsoft.com/office/drawing/2014/main" id="{67033CC9-618E-49DB-9AFD-1D3CBDED4374}"/>
                    </a:ext>
                  </a:extLst>
                </p14:cNvPr>
                <p14:cNvContentPartPr/>
                <p14:nvPr/>
              </p14:nvContentPartPr>
              <p14:xfrm>
                <a:off x="11398515" y="4157587"/>
                <a:ext cx="99360" cy="11160"/>
              </p14:xfrm>
            </p:contentPart>
          </mc:Choice>
          <mc:Fallback>
            <p:pic>
              <p:nvPicPr>
                <p:cNvPr id="200" name="Ink 199">
                  <a:extLst>
                    <a:ext uri="{FF2B5EF4-FFF2-40B4-BE49-F238E27FC236}">
                      <a16:creationId xmlns:a16="http://schemas.microsoft.com/office/drawing/2014/main" id="{67033CC9-618E-49DB-9AFD-1D3CBDED4374}"/>
                    </a:ext>
                  </a:extLst>
                </p:cNvPr>
                <p:cNvPicPr/>
                <p:nvPr/>
              </p:nvPicPr>
              <p:blipFill>
                <a:blip r:embed="rId323"/>
                <a:stretch>
                  <a:fillRect/>
                </a:stretch>
              </p:blipFill>
              <p:spPr>
                <a:xfrm>
                  <a:off x="11389875" y="4148947"/>
                  <a:ext cx="117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1" name="Ink 200">
                  <a:extLst>
                    <a:ext uri="{FF2B5EF4-FFF2-40B4-BE49-F238E27FC236}">
                      <a16:creationId xmlns:a16="http://schemas.microsoft.com/office/drawing/2014/main" id="{8E82BC0B-F97E-4233-B961-46CD7DECBB6B}"/>
                    </a:ext>
                  </a:extLst>
                </p14:cNvPr>
                <p14:cNvContentPartPr/>
                <p14:nvPr/>
              </p14:nvContentPartPr>
              <p14:xfrm>
                <a:off x="11585715" y="4061827"/>
                <a:ext cx="42840" cy="110880"/>
              </p14:xfrm>
            </p:contentPart>
          </mc:Choice>
          <mc:Fallback>
            <p:pic>
              <p:nvPicPr>
                <p:cNvPr id="201" name="Ink 200">
                  <a:extLst>
                    <a:ext uri="{FF2B5EF4-FFF2-40B4-BE49-F238E27FC236}">
                      <a16:creationId xmlns:a16="http://schemas.microsoft.com/office/drawing/2014/main" id="{8E82BC0B-F97E-4233-B961-46CD7DECBB6B}"/>
                    </a:ext>
                  </a:extLst>
                </p:cNvPr>
                <p:cNvPicPr/>
                <p:nvPr/>
              </p:nvPicPr>
              <p:blipFill>
                <a:blip r:embed="rId325"/>
                <a:stretch>
                  <a:fillRect/>
                </a:stretch>
              </p:blipFill>
              <p:spPr>
                <a:xfrm>
                  <a:off x="11576715" y="4052827"/>
                  <a:ext cx="604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2" name="Ink 201">
                  <a:extLst>
                    <a:ext uri="{FF2B5EF4-FFF2-40B4-BE49-F238E27FC236}">
                      <a16:creationId xmlns:a16="http://schemas.microsoft.com/office/drawing/2014/main" id="{BA14ABF6-E382-486A-8836-D4E70AD4F2C8}"/>
                    </a:ext>
                  </a:extLst>
                </p14:cNvPr>
                <p14:cNvContentPartPr/>
                <p14:nvPr/>
              </p14:nvContentPartPr>
              <p14:xfrm>
                <a:off x="11532075" y="3989467"/>
                <a:ext cx="165600" cy="131760"/>
              </p14:xfrm>
            </p:contentPart>
          </mc:Choice>
          <mc:Fallback>
            <p:pic>
              <p:nvPicPr>
                <p:cNvPr id="202" name="Ink 201">
                  <a:extLst>
                    <a:ext uri="{FF2B5EF4-FFF2-40B4-BE49-F238E27FC236}">
                      <a16:creationId xmlns:a16="http://schemas.microsoft.com/office/drawing/2014/main" id="{BA14ABF6-E382-486A-8836-D4E70AD4F2C8}"/>
                    </a:ext>
                  </a:extLst>
                </p:cNvPr>
                <p:cNvPicPr/>
                <p:nvPr/>
              </p:nvPicPr>
              <p:blipFill>
                <a:blip r:embed="rId327"/>
                <a:stretch>
                  <a:fillRect/>
                </a:stretch>
              </p:blipFill>
              <p:spPr>
                <a:xfrm>
                  <a:off x="11523075" y="3980467"/>
                  <a:ext cx="1832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3" name="Ink 202">
                  <a:extLst>
                    <a:ext uri="{FF2B5EF4-FFF2-40B4-BE49-F238E27FC236}">
                      <a16:creationId xmlns:a16="http://schemas.microsoft.com/office/drawing/2014/main" id="{F536E9D9-CE39-4468-85C6-93BB1FEBE1C7}"/>
                    </a:ext>
                  </a:extLst>
                </p14:cNvPr>
                <p14:cNvContentPartPr/>
                <p14:nvPr/>
              </p14:nvContentPartPr>
              <p14:xfrm>
                <a:off x="11478795" y="3939427"/>
                <a:ext cx="337320" cy="317880"/>
              </p14:xfrm>
            </p:contentPart>
          </mc:Choice>
          <mc:Fallback>
            <p:pic>
              <p:nvPicPr>
                <p:cNvPr id="203" name="Ink 202">
                  <a:extLst>
                    <a:ext uri="{FF2B5EF4-FFF2-40B4-BE49-F238E27FC236}">
                      <a16:creationId xmlns:a16="http://schemas.microsoft.com/office/drawing/2014/main" id="{F536E9D9-CE39-4468-85C6-93BB1FEBE1C7}"/>
                    </a:ext>
                  </a:extLst>
                </p:cNvPr>
                <p:cNvPicPr/>
                <p:nvPr/>
              </p:nvPicPr>
              <p:blipFill>
                <a:blip r:embed="rId329"/>
                <a:stretch>
                  <a:fillRect/>
                </a:stretch>
              </p:blipFill>
              <p:spPr>
                <a:xfrm>
                  <a:off x="11470155" y="3930787"/>
                  <a:ext cx="354960" cy="335520"/>
                </a:xfrm>
                <a:prstGeom prst="rect">
                  <a:avLst/>
                </a:prstGeom>
              </p:spPr>
            </p:pic>
          </mc:Fallback>
        </mc:AlternateContent>
      </p:grpSp>
    </p:spTree>
    <p:extLst>
      <p:ext uri="{BB962C8B-B14F-4D97-AF65-F5344CB8AC3E}">
        <p14:creationId xmlns:p14="http://schemas.microsoft.com/office/powerpoint/2010/main" val="1331128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3F359C-C5D0-4F14-BC5A-24C88984F83F}"/>
              </a:ext>
            </a:extLst>
          </p:cNvPr>
          <p:cNvSpPr txBox="1"/>
          <p:nvPr/>
        </p:nvSpPr>
        <p:spPr>
          <a:xfrm>
            <a:off x="713065" y="578840"/>
            <a:ext cx="10402348" cy="5632311"/>
          </a:xfrm>
          <a:prstGeom prst="rect">
            <a:avLst/>
          </a:prstGeom>
          <a:noFill/>
        </p:spPr>
        <p:txBody>
          <a:bodyPr wrap="square" rtlCol="0">
            <a:spAutoFit/>
          </a:bodyPr>
          <a:lstStyle/>
          <a:p>
            <a:r>
              <a:rPr lang="en-US"/>
              <a:t>Étape </a:t>
            </a:r>
            <a:r>
              <a:rPr lang="en-US" b="1">
                <a:solidFill>
                  <a:srgbClr val="FF0000"/>
                </a:solidFill>
              </a:rPr>
              <a:t>d’isomérisation</a:t>
            </a:r>
            <a:r>
              <a:rPr lang="en-US"/>
              <a:t>:</a:t>
            </a:r>
          </a:p>
          <a:p>
            <a:r>
              <a:rPr lang="en-US"/>
              <a:t>Etape qui assure un équilibre entre deux formes selon les conditions</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b="1"/>
              <a:t>Conclusion sur l’étape de reduction du cycle de Calvin:</a:t>
            </a:r>
          </a:p>
          <a:p>
            <a:r>
              <a:rPr lang="en-US"/>
              <a:t>Réduction d’un acide en aldehyde ou cetone nécessite 1 molecule d’ATP et 1 NADPH</a:t>
            </a:r>
          </a:p>
          <a:p>
            <a:r>
              <a:rPr lang="en-US"/>
              <a:t>Fixation d’un CO2 </a:t>
            </a:r>
            <a:r>
              <a:rPr lang="en-US">
                <a:sym typeface="Symbol" panose="05050102010706020507" pitchFamily="18" charset="2"/>
              </a:rPr>
              <a:t> 2 PGA faut donc 2 ATP et 2 NADPH pour former 2 molecules de trioses phosphate (GAP ou DHAP). Ces trioses-P seront ensuite à la base de toutes les reactions métaboliques conduisant à la formation des sucres, acides amines, acides nucléiques … = role stratégique primordial</a:t>
            </a:r>
            <a:endParaRPr lang="en-US"/>
          </a:p>
        </p:txBody>
      </p:sp>
      <p:grpSp>
        <p:nvGrpSpPr>
          <p:cNvPr id="22" name="Group 21">
            <a:extLst>
              <a:ext uri="{FF2B5EF4-FFF2-40B4-BE49-F238E27FC236}">
                <a16:creationId xmlns:a16="http://schemas.microsoft.com/office/drawing/2014/main" id="{BEE77DFA-05E8-42C6-9362-E2CAA9B4990D}"/>
              </a:ext>
            </a:extLst>
          </p:cNvPr>
          <p:cNvGrpSpPr/>
          <p:nvPr/>
        </p:nvGrpSpPr>
        <p:grpSpPr>
          <a:xfrm>
            <a:off x="1528950" y="1391707"/>
            <a:ext cx="1350360" cy="247320"/>
            <a:chOff x="1528950" y="1391707"/>
            <a:chExt cx="1350360" cy="247320"/>
          </a:xfrm>
        </p:grpSpPr>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AFEFDD28-A820-4822-B827-37F1157ACCEC}"/>
                    </a:ext>
                  </a:extLst>
                </p14:cNvPr>
                <p14:cNvContentPartPr/>
                <p14:nvPr/>
              </p14:nvContentPartPr>
              <p14:xfrm>
                <a:off x="1528950" y="1496827"/>
                <a:ext cx="203760" cy="140400"/>
              </p14:xfrm>
            </p:contentPart>
          </mc:Choice>
          <mc:Fallback>
            <p:pic>
              <p:nvPicPr>
                <p:cNvPr id="3" name="Ink 2">
                  <a:extLst>
                    <a:ext uri="{FF2B5EF4-FFF2-40B4-BE49-F238E27FC236}">
                      <a16:creationId xmlns:a16="http://schemas.microsoft.com/office/drawing/2014/main" id="{AFEFDD28-A820-4822-B827-37F1157ACCEC}"/>
                    </a:ext>
                  </a:extLst>
                </p:cNvPr>
                <p:cNvPicPr/>
                <p:nvPr/>
              </p:nvPicPr>
              <p:blipFill>
                <a:blip r:embed="rId3"/>
                <a:stretch>
                  <a:fillRect/>
                </a:stretch>
              </p:blipFill>
              <p:spPr>
                <a:xfrm>
                  <a:off x="1520310" y="1487827"/>
                  <a:ext cx="2214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5F10D2D8-B872-49FD-BB5B-B9C7B1D7403F}"/>
                    </a:ext>
                  </a:extLst>
                </p14:cNvPr>
                <p14:cNvContentPartPr/>
                <p14:nvPr/>
              </p14:nvContentPartPr>
              <p14:xfrm>
                <a:off x="1748910" y="1456507"/>
                <a:ext cx="5760" cy="180000"/>
              </p14:xfrm>
            </p:contentPart>
          </mc:Choice>
          <mc:Fallback>
            <p:pic>
              <p:nvPicPr>
                <p:cNvPr id="4" name="Ink 3">
                  <a:extLst>
                    <a:ext uri="{FF2B5EF4-FFF2-40B4-BE49-F238E27FC236}">
                      <a16:creationId xmlns:a16="http://schemas.microsoft.com/office/drawing/2014/main" id="{5F10D2D8-B872-49FD-BB5B-B9C7B1D7403F}"/>
                    </a:ext>
                  </a:extLst>
                </p:cNvPr>
                <p:cNvPicPr/>
                <p:nvPr/>
              </p:nvPicPr>
              <p:blipFill>
                <a:blip r:embed="rId5"/>
                <a:stretch>
                  <a:fillRect/>
                </a:stretch>
              </p:blipFill>
              <p:spPr>
                <a:xfrm>
                  <a:off x="1739910" y="1447867"/>
                  <a:ext cx="234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5E721427-6E7F-44B0-81B5-64CCDF56306A}"/>
                    </a:ext>
                  </a:extLst>
                </p14:cNvPr>
                <p14:cNvContentPartPr/>
                <p14:nvPr/>
              </p14:nvContentPartPr>
              <p14:xfrm>
                <a:off x="1742430" y="1450747"/>
                <a:ext cx="186840" cy="182520"/>
              </p14:xfrm>
            </p:contentPart>
          </mc:Choice>
          <mc:Fallback>
            <p:pic>
              <p:nvPicPr>
                <p:cNvPr id="5" name="Ink 4">
                  <a:extLst>
                    <a:ext uri="{FF2B5EF4-FFF2-40B4-BE49-F238E27FC236}">
                      <a16:creationId xmlns:a16="http://schemas.microsoft.com/office/drawing/2014/main" id="{5E721427-6E7F-44B0-81B5-64CCDF56306A}"/>
                    </a:ext>
                  </a:extLst>
                </p:cNvPr>
                <p:cNvPicPr/>
                <p:nvPr/>
              </p:nvPicPr>
              <p:blipFill>
                <a:blip r:embed="rId7"/>
                <a:stretch>
                  <a:fillRect/>
                </a:stretch>
              </p:blipFill>
              <p:spPr>
                <a:xfrm>
                  <a:off x="1733430" y="1442107"/>
                  <a:ext cx="2044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E47F937B-26EE-4880-B0A9-AB4F514B95DF}"/>
                    </a:ext>
                  </a:extLst>
                </p14:cNvPr>
                <p14:cNvContentPartPr/>
                <p14:nvPr/>
              </p14:nvContentPartPr>
              <p14:xfrm>
                <a:off x="1965270" y="1463347"/>
                <a:ext cx="367560" cy="175680"/>
              </p14:xfrm>
            </p:contentPart>
          </mc:Choice>
          <mc:Fallback>
            <p:pic>
              <p:nvPicPr>
                <p:cNvPr id="6" name="Ink 5">
                  <a:extLst>
                    <a:ext uri="{FF2B5EF4-FFF2-40B4-BE49-F238E27FC236}">
                      <a16:creationId xmlns:a16="http://schemas.microsoft.com/office/drawing/2014/main" id="{E47F937B-26EE-4880-B0A9-AB4F514B95DF}"/>
                    </a:ext>
                  </a:extLst>
                </p:cNvPr>
                <p:cNvPicPr/>
                <p:nvPr/>
              </p:nvPicPr>
              <p:blipFill>
                <a:blip r:embed="rId9"/>
                <a:stretch>
                  <a:fillRect/>
                </a:stretch>
              </p:blipFill>
              <p:spPr>
                <a:xfrm>
                  <a:off x="1956270" y="1454707"/>
                  <a:ext cx="3852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18D52203-A4D0-4CBF-B651-C316940BA5BF}"/>
                    </a:ext>
                  </a:extLst>
                </p14:cNvPr>
                <p14:cNvContentPartPr/>
                <p14:nvPr/>
              </p14:nvContentPartPr>
              <p14:xfrm>
                <a:off x="2438670" y="1538587"/>
                <a:ext cx="94320" cy="4320"/>
              </p14:xfrm>
            </p:contentPart>
          </mc:Choice>
          <mc:Fallback>
            <p:pic>
              <p:nvPicPr>
                <p:cNvPr id="8" name="Ink 7">
                  <a:extLst>
                    <a:ext uri="{FF2B5EF4-FFF2-40B4-BE49-F238E27FC236}">
                      <a16:creationId xmlns:a16="http://schemas.microsoft.com/office/drawing/2014/main" id="{18D52203-A4D0-4CBF-B651-C316940BA5BF}"/>
                    </a:ext>
                  </a:extLst>
                </p:cNvPr>
                <p:cNvPicPr/>
                <p:nvPr/>
              </p:nvPicPr>
              <p:blipFill>
                <a:blip r:embed="rId11"/>
                <a:stretch>
                  <a:fillRect/>
                </a:stretch>
              </p:blipFill>
              <p:spPr>
                <a:xfrm>
                  <a:off x="2430030" y="1529587"/>
                  <a:ext cx="1119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20D5EB3-BAC8-42A0-AC6C-74050D7B1E86}"/>
                    </a:ext>
                  </a:extLst>
                </p14:cNvPr>
                <p14:cNvContentPartPr/>
                <p14:nvPr/>
              </p14:nvContentPartPr>
              <p14:xfrm>
                <a:off x="2674470" y="1391707"/>
                <a:ext cx="204840" cy="228240"/>
              </p14:xfrm>
            </p:contentPart>
          </mc:Choice>
          <mc:Fallback>
            <p:pic>
              <p:nvPicPr>
                <p:cNvPr id="9" name="Ink 8">
                  <a:extLst>
                    <a:ext uri="{FF2B5EF4-FFF2-40B4-BE49-F238E27FC236}">
                      <a16:creationId xmlns:a16="http://schemas.microsoft.com/office/drawing/2014/main" id="{D20D5EB3-BAC8-42A0-AC6C-74050D7B1E86}"/>
                    </a:ext>
                  </a:extLst>
                </p:cNvPr>
                <p:cNvPicPr/>
                <p:nvPr/>
              </p:nvPicPr>
              <p:blipFill>
                <a:blip r:embed="rId13"/>
                <a:stretch>
                  <a:fillRect/>
                </a:stretch>
              </p:blipFill>
              <p:spPr>
                <a:xfrm>
                  <a:off x="2665470" y="1382707"/>
                  <a:ext cx="222480" cy="245880"/>
                </a:xfrm>
                <a:prstGeom prst="rect">
                  <a:avLst/>
                </a:prstGeom>
              </p:spPr>
            </p:pic>
          </mc:Fallback>
        </mc:AlternateContent>
      </p:grpSp>
      <p:grpSp>
        <p:nvGrpSpPr>
          <p:cNvPr id="21" name="Group 20">
            <a:extLst>
              <a:ext uri="{FF2B5EF4-FFF2-40B4-BE49-F238E27FC236}">
                <a16:creationId xmlns:a16="http://schemas.microsoft.com/office/drawing/2014/main" id="{75044BC9-8C7A-4282-9AC6-D2A9D28ECD4F}"/>
              </a:ext>
            </a:extLst>
          </p:cNvPr>
          <p:cNvGrpSpPr/>
          <p:nvPr/>
        </p:nvGrpSpPr>
        <p:grpSpPr>
          <a:xfrm>
            <a:off x="1729830" y="1770067"/>
            <a:ext cx="863640" cy="338760"/>
            <a:chOff x="1729830" y="1770067"/>
            <a:chExt cx="863640" cy="338760"/>
          </a:xfrm>
        </p:grpSpPr>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54AFAADE-97E1-49AA-ACA7-6609509E0E5D}"/>
                    </a:ext>
                  </a:extLst>
                </p14:cNvPr>
                <p14:cNvContentPartPr/>
                <p14:nvPr/>
              </p14:nvContentPartPr>
              <p14:xfrm>
                <a:off x="1901910" y="1770067"/>
                <a:ext cx="4680" cy="148680"/>
              </p14:xfrm>
            </p:contentPart>
          </mc:Choice>
          <mc:Fallback>
            <p:pic>
              <p:nvPicPr>
                <p:cNvPr id="10" name="Ink 9">
                  <a:extLst>
                    <a:ext uri="{FF2B5EF4-FFF2-40B4-BE49-F238E27FC236}">
                      <a16:creationId xmlns:a16="http://schemas.microsoft.com/office/drawing/2014/main" id="{54AFAADE-97E1-49AA-ACA7-6609509E0E5D}"/>
                    </a:ext>
                  </a:extLst>
                </p:cNvPr>
                <p:cNvPicPr/>
                <p:nvPr/>
              </p:nvPicPr>
              <p:blipFill>
                <a:blip r:embed="rId15"/>
                <a:stretch>
                  <a:fillRect/>
                </a:stretch>
              </p:blipFill>
              <p:spPr>
                <a:xfrm>
                  <a:off x="1892910" y="1761427"/>
                  <a:ext cx="223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F48DAFCF-64C9-4D2F-AC65-520A13DB8677}"/>
                    </a:ext>
                  </a:extLst>
                </p14:cNvPr>
                <p14:cNvContentPartPr/>
                <p14:nvPr/>
              </p14:nvContentPartPr>
              <p14:xfrm>
                <a:off x="1729830" y="1918747"/>
                <a:ext cx="222480" cy="190080"/>
              </p14:xfrm>
            </p:contentPart>
          </mc:Choice>
          <mc:Fallback>
            <p:pic>
              <p:nvPicPr>
                <p:cNvPr id="11" name="Ink 10">
                  <a:extLst>
                    <a:ext uri="{FF2B5EF4-FFF2-40B4-BE49-F238E27FC236}">
                      <a16:creationId xmlns:a16="http://schemas.microsoft.com/office/drawing/2014/main" id="{F48DAFCF-64C9-4D2F-AC65-520A13DB8677}"/>
                    </a:ext>
                  </a:extLst>
                </p:cNvPr>
                <p:cNvPicPr/>
                <p:nvPr/>
              </p:nvPicPr>
              <p:blipFill>
                <a:blip r:embed="rId17"/>
                <a:stretch>
                  <a:fillRect/>
                </a:stretch>
              </p:blipFill>
              <p:spPr>
                <a:xfrm>
                  <a:off x="1720830" y="1910107"/>
                  <a:ext cx="2401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9541A929-94B7-4BA1-9042-0CFC3B63112F}"/>
                    </a:ext>
                  </a:extLst>
                </p14:cNvPr>
                <p14:cNvContentPartPr/>
                <p14:nvPr/>
              </p14:nvContentPartPr>
              <p14:xfrm>
                <a:off x="1934670" y="1950787"/>
                <a:ext cx="171720" cy="157680"/>
              </p14:xfrm>
            </p:contentPart>
          </mc:Choice>
          <mc:Fallback>
            <p:pic>
              <p:nvPicPr>
                <p:cNvPr id="12" name="Ink 11">
                  <a:extLst>
                    <a:ext uri="{FF2B5EF4-FFF2-40B4-BE49-F238E27FC236}">
                      <a16:creationId xmlns:a16="http://schemas.microsoft.com/office/drawing/2014/main" id="{9541A929-94B7-4BA1-9042-0CFC3B63112F}"/>
                    </a:ext>
                  </a:extLst>
                </p:cNvPr>
                <p:cNvPicPr/>
                <p:nvPr/>
              </p:nvPicPr>
              <p:blipFill>
                <a:blip r:embed="rId19"/>
                <a:stretch>
                  <a:fillRect/>
                </a:stretch>
              </p:blipFill>
              <p:spPr>
                <a:xfrm>
                  <a:off x="1926030" y="1941787"/>
                  <a:ext cx="1893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0D69E741-7203-4AB2-80B7-66654D20799B}"/>
                    </a:ext>
                  </a:extLst>
                </p14:cNvPr>
                <p14:cNvContentPartPr/>
                <p14:nvPr/>
              </p14:nvContentPartPr>
              <p14:xfrm>
                <a:off x="2187390" y="1931707"/>
                <a:ext cx="168120" cy="141120"/>
              </p14:xfrm>
            </p:contentPart>
          </mc:Choice>
          <mc:Fallback>
            <p:pic>
              <p:nvPicPr>
                <p:cNvPr id="13" name="Ink 12">
                  <a:extLst>
                    <a:ext uri="{FF2B5EF4-FFF2-40B4-BE49-F238E27FC236}">
                      <a16:creationId xmlns:a16="http://schemas.microsoft.com/office/drawing/2014/main" id="{0D69E741-7203-4AB2-80B7-66654D20799B}"/>
                    </a:ext>
                  </a:extLst>
                </p:cNvPr>
                <p:cNvPicPr/>
                <p:nvPr/>
              </p:nvPicPr>
              <p:blipFill>
                <a:blip r:embed="rId21"/>
                <a:stretch>
                  <a:fillRect/>
                </a:stretch>
              </p:blipFill>
              <p:spPr>
                <a:xfrm>
                  <a:off x="2178750" y="1923067"/>
                  <a:ext cx="1857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D11216A2-1338-479A-923C-8E085D3183F8}"/>
                    </a:ext>
                  </a:extLst>
                </p14:cNvPr>
                <p14:cNvContentPartPr/>
                <p14:nvPr/>
              </p14:nvContentPartPr>
              <p14:xfrm>
                <a:off x="2403030" y="1907947"/>
                <a:ext cx="190440" cy="165600"/>
              </p14:xfrm>
            </p:contentPart>
          </mc:Choice>
          <mc:Fallback>
            <p:pic>
              <p:nvPicPr>
                <p:cNvPr id="14" name="Ink 13">
                  <a:extLst>
                    <a:ext uri="{FF2B5EF4-FFF2-40B4-BE49-F238E27FC236}">
                      <a16:creationId xmlns:a16="http://schemas.microsoft.com/office/drawing/2014/main" id="{D11216A2-1338-479A-923C-8E085D3183F8}"/>
                    </a:ext>
                  </a:extLst>
                </p:cNvPr>
                <p:cNvPicPr/>
                <p:nvPr/>
              </p:nvPicPr>
              <p:blipFill>
                <a:blip r:embed="rId23"/>
                <a:stretch>
                  <a:fillRect/>
                </a:stretch>
              </p:blipFill>
              <p:spPr>
                <a:xfrm>
                  <a:off x="2394030" y="1899307"/>
                  <a:ext cx="208080" cy="183240"/>
                </a:xfrm>
                <a:prstGeom prst="rect">
                  <a:avLst/>
                </a:prstGeom>
              </p:spPr>
            </p:pic>
          </mc:Fallback>
        </mc:AlternateContent>
      </p:grpSp>
      <p:grpSp>
        <p:nvGrpSpPr>
          <p:cNvPr id="20" name="Group 19">
            <a:extLst>
              <a:ext uri="{FF2B5EF4-FFF2-40B4-BE49-F238E27FC236}">
                <a16:creationId xmlns:a16="http://schemas.microsoft.com/office/drawing/2014/main" id="{7AC3B76B-FA5E-4CE0-B18C-555A9C8B01AD}"/>
              </a:ext>
            </a:extLst>
          </p:cNvPr>
          <p:cNvGrpSpPr/>
          <p:nvPr/>
        </p:nvGrpSpPr>
        <p:grpSpPr>
          <a:xfrm>
            <a:off x="1663230" y="2218987"/>
            <a:ext cx="672480" cy="397080"/>
            <a:chOff x="1663230" y="2218987"/>
            <a:chExt cx="672480" cy="397080"/>
          </a:xfrm>
        </p:grpSpPr>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3E547DE5-692C-4E5C-8DE4-DB2B6CFCB368}"/>
                    </a:ext>
                  </a:extLst>
                </p14:cNvPr>
                <p14:cNvContentPartPr/>
                <p14:nvPr/>
              </p14:nvContentPartPr>
              <p14:xfrm>
                <a:off x="1979310" y="2218987"/>
                <a:ext cx="22680" cy="159480"/>
              </p14:xfrm>
            </p:contentPart>
          </mc:Choice>
          <mc:Fallback>
            <p:pic>
              <p:nvPicPr>
                <p:cNvPr id="15" name="Ink 14">
                  <a:extLst>
                    <a:ext uri="{FF2B5EF4-FFF2-40B4-BE49-F238E27FC236}">
                      <a16:creationId xmlns:a16="http://schemas.microsoft.com/office/drawing/2014/main" id="{3E547DE5-692C-4E5C-8DE4-DB2B6CFCB368}"/>
                    </a:ext>
                  </a:extLst>
                </p:cNvPr>
                <p:cNvPicPr/>
                <p:nvPr/>
              </p:nvPicPr>
              <p:blipFill>
                <a:blip r:embed="rId25"/>
                <a:stretch>
                  <a:fillRect/>
                </a:stretch>
              </p:blipFill>
              <p:spPr>
                <a:xfrm>
                  <a:off x="1970670" y="2209987"/>
                  <a:ext cx="403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96D9537E-E333-479A-9579-44543F9FE14E}"/>
                    </a:ext>
                  </a:extLst>
                </p14:cNvPr>
                <p14:cNvContentPartPr/>
                <p14:nvPr/>
              </p14:nvContentPartPr>
              <p14:xfrm>
                <a:off x="1663230" y="2450467"/>
                <a:ext cx="222480" cy="165600"/>
              </p14:xfrm>
            </p:contentPart>
          </mc:Choice>
          <mc:Fallback>
            <p:pic>
              <p:nvPicPr>
                <p:cNvPr id="16" name="Ink 15">
                  <a:extLst>
                    <a:ext uri="{FF2B5EF4-FFF2-40B4-BE49-F238E27FC236}">
                      <a16:creationId xmlns:a16="http://schemas.microsoft.com/office/drawing/2014/main" id="{96D9537E-E333-479A-9579-44543F9FE14E}"/>
                    </a:ext>
                  </a:extLst>
                </p:cNvPr>
                <p:cNvPicPr/>
                <p:nvPr/>
              </p:nvPicPr>
              <p:blipFill>
                <a:blip r:embed="rId27"/>
                <a:stretch>
                  <a:fillRect/>
                </a:stretch>
              </p:blipFill>
              <p:spPr>
                <a:xfrm>
                  <a:off x="1654230" y="2441827"/>
                  <a:ext cx="2401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2EDF4A92-27A2-4F2B-941E-8FB31EB8BAD6}"/>
                    </a:ext>
                  </a:extLst>
                </p14:cNvPr>
                <p14:cNvContentPartPr/>
                <p14:nvPr/>
              </p14:nvContentPartPr>
              <p14:xfrm>
                <a:off x="1846830" y="2467387"/>
                <a:ext cx="46440" cy="143280"/>
              </p14:xfrm>
            </p:contentPart>
          </mc:Choice>
          <mc:Fallback>
            <p:pic>
              <p:nvPicPr>
                <p:cNvPr id="17" name="Ink 16">
                  <a:extLst>
                    <a:ext uri="{FF2B5EF4-FFF2-40B4-BE49-F238E27FC236}">
                      <a16:creationId xmlns:a16="http://schemas.microsoft.com/office/drawing/2014/main" id="{2EDF4A92-27A2-4F2B-941E-8FB31EB8BAD6}"/>
                    </a:ext>
                  </a:extLst>
                </p:cNvPr>
                <p:cNvPicPr/>
                <p:nvPr/>
              </p:nvPicPr>
              <p:blipFill>
                <a:blip r:embed="rId29"/>
                <a:stretch>
                  <a:fillRect/>
                </a:stretch>
              </p:blipFill>
              <p:spPr>
                <a:xfrm>
                  <a:off x="1837830" y="2458387"/>
                  <a:ext cx="640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Ink 17">
                  <a:extLst>
                    <a:ext uri="{FF2B5EF4-FFF2-40B4-BE49-F238E27FC236}">
                      <a16:creationId xmlns:a16="http://schemas.microsoft.com/office/drawing/2014/main" id="{26BF9C02-FAA6-42F1-B25A-E23E344BBBCB}"/>
                    </a:ext>
                  </a:extLst>
                </p14:cNvPr>
                <p14:cNvContentPartPr/>
                <p14:nvPr/>
              </p14:nvContentPartPr>
              <p14:xfrm>
                <a:off x="1861590" y="2426707"/>
                <a:ext cx="209160" cy="156960"/>
              </p14:xfrm>
            </p:contentPart>
          </mc:Choice>
          <mc:Fallback>
            <p:pic>
              <p:nvPicPr>
                <p:cNvPr id="18" name="Ink 17">
                  <a:extLst>
                    <a:ext uri="{FF2B5EF4-FFF2-40B4-BE49-F238E27FC236}">
                      <a16:creationId xmlns:a16="http://schemas.microsoft.com/office/drawing/2014/main" id="{26BF9C02-FAA6-42F1-B25A-E23E344BBBCB}"/>
                    </a:ext>
                  </a:extLst>
                </p:cNvPr>
                <p:cNvPicPr/>
                <p:nvPr/>
              </p:nvPicPr>
              <p:blipFill>
                <a:blip r:embed="rId31"/>
                <a:stretch>
                  <a:fillRect/>
                </a:stretch>
              </p:blipFill>
              <p:spPr>
                <a:xfrm>
                  <a:off x="1852590" y="2418067"/>
                  <a:ext cx="2268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Ink 18">
                  <a:extLst>
                    <a:ext uri="{FF2B5EF4-FFF2-40B4-BE49-F238E27FC236}">
                      <a16:creationId xmlns:a16="http://schemas.microsoft.com/office/drawing/2014/main" id="{0892CA52-06F4-4DC0-BD6B-5475FD4D9CDF}"/>
                    </a:ext>
                  </a:extLst>
                </p14:cNvPr>
                <p14:cNvContentPartPr/>
                <p14:nvPr/>
              </p14:nvContentPartPr>
              <p14:xfrm>
                <a:off x="2131590" y="2407267"/>
                <a:ext cx="204120" cy="157680"/>
              </p14:xfrm>
            </p:contentPart>
          </mc:Choice>
          <mc:Fallback>
            <p:pic>
              <p:nvPicPr>
                <p:cNvPr id="19" name="Ink 18">
                  <a:extLst>
                    <a:ext uri="{FF2B5EF4-FFF2-40B4-BE49-F238E27FC236}">
                      <a16:creationId xmlns:a16="http://schemas.microsoft.com/office/drawing/2014/main" id="{0892CA52-06F4-4DC0-BD6B-5475FD4D9CDF}"/>
                    </a:ext>
                  </a:extLst>
                </p:cNvPr>
                <p:cNvPicPr/>
                <p:nvPr/>
              </p:nvPicPr>
              <p:blipFill>
                <a:blip r:embed="rId33"/>
                <a:stretch>
                  <a:fillRect/>
                </a:stretch>
              </p:blipFill>
              <p:spPr>
                <a:xfrm>
                  <a:off x="2122950" y="2398627"/>
                  <a:ext cx="221760" cy="175320"/>
                </a:xfrm>
                <a:prstGeom prst="rect">
                  <a:avLst/>
                </a:prstGeom>
              </p:spPr>
            </p:pic>
          </mc:Fallback>
        </mc:AlternateContent>
      </p:grpSp>
      <p:grpSp>
        <p:nvGrpSpPr>
          <p:cNvPr id="26" name="Group 25">
            <a:extLst>
              <a:ext uri="{FF2B5EF4-FFF2-40B4-BE49-F238E27FC236}">
                <a16:creationId xmlns:a16="http://schemas.microsoft.com/office/drawing/2014/main" id="{A0BE0358-251A-4FDC-B861-FFD37DF4AE5C}"/>
              </a:ext>
            </a:extLst>
          </p:cNvPr>
          <p:cNvGrpSpPr/>
          <p:nvPr/>
        </p:nvGrpSpPr>
        <p:grpSpPr>
          <a:xfrm>
            <a:off x="1769070" y="2866267"/>
            <a:ext cx="677160" cy="226080"/>
            <a:chOff x="1769070" y="2866267"/>
            <a:chExt cx="677160" cy="226080"/>
          </a:xfrm>
        </p:grpSpPr>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7038D506-45D9-45A4-9231-72DA330A7025}"/>
                    </a:ext>
                  </a:extLst>
                </p14:cNvPr>
                <p14:cNvContentPartPr/>
                <p14:nvPr/>
              </p14:nvContentPartPr>
              <p14:xfrm>
                <a:off x="1769070" y="2879587"/>
                <a:ext cx="217440" cy="199440"/>
              </p14:xfrm>
            </p:contentPart>
          </mc:Choice>
          <mc:Fallback>
            <p:pic>
              <p:nvPicPr>
                <p:cNvPr id="23" name="Ink 22">
                  <a:extLst>
                    <a:ext uri="{FF2B5EF4-FFF2-40B4-BE49-F238E27FC236}">
                      <a16:creationId xmlns:a16="http://schemas.microsoft.com/office/drawing/2014/main" id="{7038D506-45D9-45A4-9231-72DA330A7025}"/>
                    </a:ext>
                  </a:extLst>
                </p:cNvPr>
                <p:cNvPicPr/>
                <p:nvPr/>
              </p:nvPicPr>
              <p:blipFill>
                <a:blip r:embed="rId35"/>
                <a:stretch>
                  <a:fillRect/>
                </a:stretch>
              </p:blipFill>
              <p:spPr>
                <a:xfrm>
                  <a:off x="1760070" y="2870587"/>
                  <a:ext cx="2350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8E853F4C-C827-49B3-AD9D-71616359E0A8}"/>
                    </a:ext>
                  </a:extLst>
                </p14:cNvPr>
                <p14:cNvContentPartPr/>
                <p14:nvPr/>
              </p14:nvContentPartPr>
              <p14:xfrm>
                <a:off x="2017470" y="2915947"/>
                <a:ext cx="210600" cy="176400"/>
              </p14:xfrm>
            </p:contentPart>
          </mc:Choice>
          <mc:Fallback>
            <p:pic>
              <p:nvPicPr>
                <p:cNvPr id="24" name="Ink 23">
                  <a:extLst>
                    <a:ext uri="{FF2B5EF4-FFF2-40B4-BE49-F238E27FC236}">
                      <a16:creationId xmlns:a16="http://schemas.microsoft.com/office/drawing/2014/main" id="{8E853F4C-C827-49B3-AD9D-71616359E0A8}"/>
                    </a:ext>
                  </a:extLst>
                </p:cNvPr>
                <p:cNvPicPr/>
                <p:nvPr/>
              </p:nvPicPr>
              <p:blipFill>
                <a:blip r:embed="rId37"/>
                <a:stretch>
                  <a:fillRect/>
                </a:stretch>
              </p:blipFill>
              <p:spPr>
                <a:xfrm>
                  <a:off x="2008470" y="2907307"/>
                  <a:ext cx="2282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E26BB3D0-A53C-4619-8D4C-90C16EBB3D8F}"/>
                    </a:ext>
                  </a:extLst>
                </p14:cNvPr>
                <p14:cNvContentPartPr/>
                <p14:nvPr/>
              </p14:nvContentPartPr>
              <p14:xfrm>
                <a:off x="2054550" y="2866267"/>
                <a:ext cx="391680" cy="219960"/>
              </p14:xfrm>
            </p:contentPart>
          </mc:Choice>
          <mc:Fallback>
            <p:pic>
              <p:nvPicPr>
                <p:cNvPr id="25" name="Ink 24">
                  <a:extLst>
                    <a:ext uri="{FF2B5EF4-FFF2-40B4-BE49-F238E27FC236}">
                      <a16:creationId xmlns:a16="http://schemas.microsoft.com/office/drawing/2014/main" id="{E26BB3D0-A53C-4619-8D4C-90C16EBB3D8F}"/>
                    </a:ext>
                  </a:extLst>
                </p:cNvPr>
                <p:cNvPicPr/>
                <p:nvPr/>
              </p:nvPicPr>
              <p:blipFill>
                <a:blip r:embed="rId39"/>
                <a:stretch>
                  <a:fillRect/>
                </a:stretch>
              </p:blipFill>
              <p:spPr>
                <a:xfrm>
                  <a:off x="2045910" y="2857627"/>
                  <a:ext cx="409320" cy="237600"/>
                </a:xfrm>
                <a:prstGeom prst="rect">
                  <a:avLst/>
                </a:prstGeom>
              </p:spPr>
            </p:pic>
          </mc:Fallback>
        </mc:AlternateContent>
      </p:grpSp>
      <p:grpSp>
        <p:nvGrpSpPr>
          <p:cNvPr id="31" name="Group 30">
            <a:extLst>
              <a:ext uri="{FF2B5EF4-FFF2-40B4-BE49-F238E27FC236}">
                <a16:creationId xmlns:a16="http://schemas.microsoft.com/office/drawing/2014/main" id="{D8D04261-920C-4671-AA26-2258F07C6330}"/>
              </a:ext>
            </a:extLst>
          </p:cNvPr>
          <p:cNvGrpSpPr/>
          <p:nvPr/>
        </p:nvGrpSpPr>
        <p:grpSpPr>
          <a:xfrm>
            <a:off x="3565830" y="2019547"/>
            <a:ext cx="993960" cy="390240"/>
            <a:chOff x="3565830" y="2019547"/>
            <a:chExt cx="993960" cy="390240"/>
          </a:xfrm>
        </p:grpSpPr>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498C7C3C-6A03-4FFA-9A78-CF9AB845A1C6}"/>
                    </a:ext>
                  </a:extLst>
                </p14:cNvPr>
                <p14:cNvContentPartPr/>
                <p14:nvPr/>
              </p14:nvContentPartPr>
              <p14:xfrm>
                <a:off x="3624150" y="2092627"/>
                <a:ext cx="731160" cy="37440"/>
              </p14:xfrm>
            </p:contentPart>
          </mc:Choice>
          <mc:Fallback>
            <p:pic>
              <p:nvPicPr>
                <p:cNvPr id="27" name="Ink 26">
                  <a:extLst>
                    <a:ext uri="{FF2B5EF4-FFF2-40B4-BE49-F238E27FC236}">
                      <a16:creationId xmlns:a16="http://schemas.microsoft.com/office/drawing/2014/main" id="{498C7C3C-6A03-4FFA-9A78-CF9AB845A1C6}"/>
                    </a:ext>
                  </a:extLst>
                </p:cNvPr>
                <p:cNvPicPr/>
                <p:nvPr/>
              </p:nvPicPr>
              <p:blipFill>
                <a:blip r:embed="rId41"/>
                <a:stretch>
                  <a:fillRect/>
                </a:stretch>
              </p:blipFill>
              <p:spPr>
                <a:xfrm>
                  <a:off x="3615510" y="2083987"/>
                  <a:ext cx="7488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F34BDFA1-3FAA-469F-B3B9-93B54C9E810A}"/>
                    </a:ext>
                  </a:extLst>
                </p14:cNvPr>
                <p14:cNvContentPartPr/>
                <p14:nvPr/>
              </p14:nvContentPartPr>
              <p14:xfrm>
                <a:off x="4364670" y="2019547"/>
                <a:ext cx="195120" cy="151200"/>
              </p14:xfrm>
            </p:contentPart>
          </mc:Choice>
          <mc:Fallback>
            <p:pic>
              <p:nvPicPr>
                <p:cNvPr id="28" name="Ink 27">
                  <a:extLst>
                    <a:ext uri="{FF2B5EF4-FFF2-40B4-BE49-F238E27FC236}">
                      <a16:creationId xmlns:a16="http://schemas.microsoft.com/office/drawing/2014/main" id="{F34BDFA1-3FAA-469F-B3B9-93B54C9E810A}"/>
                    </a:ext>
                  </a:extLst>
                </p:cNvPr>
                <p:cNvPicPr/>
                <p:nvPr/>
              </p:nvPicPr>
              <p:blipFill>
                <a:blip r:embed="rId43"/>
                <a:stretch>
                  <a:fillRect/>
                </a:stretch>
              </p:blipFill>
              <p:spPr>
                <a:xfrm>
                  <a:off x="4356030" y="2010907"/>
                  <a:ext cx="2127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6CA12141-5A47-4266-B1BD-7578F75B4345}"/>
                    </a:ext>
                  </a:extLst>
                </p14:cNvPr>
                <p14:cNvContentPartPr/>
                <p14:nvPr/>
              </p14:nvContentPartPr>
              <p14:xfrm>
                <a:off x="3744030" y="2298187"/>
                <a:ext cx="779760" cy="33120"/>
              </p14:xfrm>
            </p:contentPart>
          </mc:Choice>
          <mc:Fallback>
            <p:pic>
              <p:nvPicPr>
                <p:cNvPr id="29" name="Ink 28">
                  <a:extLst>
                    <a:ext uri="{FF2B5EF4-FFF2-40B4-BE49-F238E27FC236}">
                      <a16:creationId xmlns:a16="http://schemas.microsoft.com/office/drawing/2014/main" id="{6CA12141-5A47-4266-B1BD-7578F75B4345}"/>
                    </a:ext>
                  </a:extLst>
                </p:cNvPr>
                <p:cNvPicPr/>
                <p:nvPr/>
              </p:nvPicPr>
              <p:blipFill>
                <a:blip r:embed="rId45"/>
                <a:stretch>
                  <a:fillRect/>
                </a:stretch>
              </p:blipFill>
              <p:spPr>
                <a:xfrm>
                  <a:off x="3735030" y="2289187"/>
                  <a:ext cx="7974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B7583259-2F83-45C2-B5FF-025B7AB833B3}"/>
                    </a:ext>
                  </a:extLst>
                </p14:cNvPr>
                <p14:cNvContentPartPr/>
                <p14:nvPr/>
              </p14:nvContentPartPr>
              <p14:xfrm>
                <a:off x="3565830" y="2235187"/>
                <a:ext cx="231480" cy="174600"/>
              </p14:xfrm>
            </p:contentPart>
          </mc:Choice>
          <mc:Fallback>
            <p:pic>
              <p:nvPicPr>
                <p:cNvPr id="30" name="Ink 29">
                  <a:extLst>
                    <a:ext uri="{FF2B5EF4-FFF2-40B4-BE49-F238E27FC236}">
                      <a16:creationId xmlns:a16="http://schemas.microsoft.com/office/drawing/2014/main" id="{B7583259-2F83-45C2-B5FF-025B7AB833B3}"/>
                    </a:ext>
                  </a:extLst>
                </p:cNvPr>
                <p:cNvPicPr/>
                <p:nvPr/>
              </p:nvPicPr>
              <p:blipFill>
                <a:blip r:embed="rId47"/>
                <a:stretch>
                  <a:fillRect/>
                </a:stretch>
              </p:blipFill>
              <p:spPr>
                <a:xfrm>
                  <a:off x="3556830" y="2226187"/>
                  <a:ext cx="249120" cy="192240"/>
                </a:xfrm>
                <a:prstGeom prst="rect">
                  <a:avLst/>
                </a:prstGeom>
              </p:spPr>
            </p:pic>
          </mc:Fallback>
        </mc:AlternateContent>
      </p:grpSp>
      <p:grpSp>
        <p:nvGrpSpPr>
          <p:cNvPr id="38" name="Group 37">
            <a:extLst>
              <a:ext uri="{FF2B5EF4-FFF2-40B4-BE49-F238E27FC236}">
                <a16:creationId xmlns:a16="http://schemas.microsoft.com/office/drawing/2014/main" id="{06656750-B8CF-406A-90D5-ECDF1F7C0A30}"/>
              </a:ext>
            </a:extLst>
          </p:cNvPr>
          <p:cNvGrpSpPr/>
          <p:nvPr/>
        </p:nvGrpSpPr>
        <p:grpSpPr>
          <a:xfrm>
            <a:off x="5139750" y="1365427"/>
            <a:ext cx="1386360" cy="270000"/>
            <a:chOff x="5139750" y="1365427"/>
            <a:chExt cx="1386360" cy="270000"/>
          </a:xfrm>
        </p:grpSpPr>
        <mc:AlternateContent xmlns:mc="http://schemas.openxmlformats.org/markup-compatibility/2006">
          <mc:Choice xmlns:p14="http://schemas.microsoft.com/office/powerpoint/2010/main" Requires="p14">
            <p:contentPart p14:bwMode="auto" r:id="rId48">
              <p14:nvContentPartPr>
                <p14:cNvPr id="32" name="Ink 31">
                  <a:extLst>
                    <a:ext uri="{FF2B5EF4-FFF2-40B4-BE49-F238E27FC236}">
                      <a16:creationId xmlns:a16="http://schemas.microsoft.com/office/drawing/2014/main" id="{1CE447BD-34A1-4EF2-9443-7D343485B7A6}"/>
                    </a:ext>
                  </a:extLst>
                </p14:cNvPr>
                <p14:cNvContentPartPr/>
                <p14:nvPr/>
              </p14:nvContentPartPr>
              <p14:xfrm>
                <a:off x="5139750" y="1426987"/>
                <a:ext cx="188640" cy="157680"/>
              </p14:xfrm>
            </p:contentPart>
          </mc:Choice>
          <mc:Fallback>
            <p:pic>
              <p:nvPicPr>
                <p:cNvPr id="32" name="Ink 31">
                  <a:extLst>
                    <a:ext uri="{FF2B5EF4-FFF2-40B4-BE49-F238E27FC236}">
                      <a16:creationId xmlns:a16="http://schemas.microsoft.com/office/drawing/2014/main" id="{1CE447BD-34A1-4EF2-9443-7D343485B7A6}"/>
                    </a:ext>
                  </a:extLst>
                </p:cNvPr>
                <p:cNvPicPr/>
                <p:nvPr/>
              </p:nvPicPr>
              <p:blipFill>
                <a:blip r:embed="rId49"/>
                <a:stretch>
                  <a:fillRect/>
                </a:stretch>
              </p:blipFill>
              <p:spPr>
                <a:xfrm>
                  <a:off x="5131110" y="1418347"/>
                  <a:ext cx="206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Ink 32">
                  <a:extLst>
                    <a:ext uri="{FF2B5EF4-FFF2-40B4-BE49-F238E27FC236}">
                      <a16:creationId xmlns:a16="http://schemas.microsoft.com/office/drawing/2014/main" id="{D9C58F28-4A50-4DDF-AFB7-2E6E745C8ABA}"/>
                    </a:ext>
                  </a:extLst>
                </p14:cNvPr>
                <p14:cNvContentPartPr/>
                <p14:nvPr/>
              </p14:nvContentPartPr>
              <p14:xfrm>
                <a:off x="5319750" y="1423747"/>
                <a:ext cx="30240" cy="189720"/>
              </p14:xfrm>
            </p:contentPart>
          </mc:Choice>
          <mc:Fallback>
            <p:pic>
              <p:nvPicPr>
                <p:cNvPr id="33" name="Ink 32">
                  <a:extLst>
                    <a:ext uri="{FF2B5EF4-FFF2-40B4-BE49-F238E27FC236}">
                      <a16:creationId xmlns:a16="http://schemas.microsoft.com/office/drawing/2014/main" id="{D9C58F28-4A50-4DDF-AFB7-2E6E745C8ABA}"/>
                    </a:ext>
                  </a:extLst>
                </p:cNvPr>
                <p:cNvPicPr/>
                <p:nvPr/>
              </p:nvPicPr>
              <p:blipFill>
                <a:blip r:embed="rId51"/>
                <a:stretch>
                  <a:fillRect/>
                </a:stretch>
              </p:blipFill>
              <p:spPr>
                <a:xfrm>
                  <a:off x="5311110" y="1414747"/>
                  <a:ext cx="478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Ink 33">
                  <a:extLst>
                    <a:ext uri="{FF2B5EF4-FFF2-40B4-BE49-F238E27FC236}">
                      <a16:creationId xmlns:a16="http://schemas.microsoft.com/office/drawing/2014/main" id="{F1F57247-8060-492D-B502-5C5605717266}"/>
                    </a:ext>
                  </a:extLst>
                </p14:cNvPr>
                <p14:cNvContentPartPr/>
                <p14:nvPr/>
              </p14:nvContentPartPr>
              <p14:xfrm>
                <a:off x="5296710" y="1424827"/>
                <a:ext cx="236880" cy="167760"/>
              </p14:xfrm>
            </p:contentPart>
          </mc:Choice>
          <mc:Fallback>
            <p:pic>
              <p:nvPicPr>
                <p:cNvPr id="34" name="Ink 33">
                  <a:extLst>
                    <a:ext uri="{FF2B5EF4-FFF2-40B4-BE49-F238E27FC236}">
                      <a16:creationId xmlns:a16="http://schemas.microsoft.com/office/drawing/2014/main" id="{F1F57247-8060-492D-B502-5C5605717266}"/>
                    </a:ext>
                  </a:extLst>
                </p:cNvPr>
                <p:cNvPicPr/>
                <p:nvPr/>
              </p:nvPicPr>
              <p:blipFill>
                <a:blip r:embed="rId53"/>
                <a:stretch>
                  <a:fillRect/>
                </a:stretch>
              </p:blipFill>
              <p:spPr>
                <a:xfrm>
                  <a:off x="5288070" y="1416187"/>
                  <a:ext cx="2545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Ink 34">
                  <a:extLst>
                    <a:ext uri="{FF2B5EF4-FFF2-40B4-BE49-F238E27FC236}">
                      <a16:creationId xmlns:a16="http://schemas.microsoft.com/office/drawing/2014/main" id="{FBFF98CA-6E25-466E-9233-B5E2781DF143}"/>
                    </a:ext>
                  </a:extLst>
                </p14:cNvPr>
                <p14:cNvContentPartPr/>
                <p14:nvPr/>
              </p14:nvContentPartPr>
              <p14:xfrm>
                <a:off x="5594430" y="1462627"/>
                <a:ext cx="397800" cy="172800"/>
              </p14:xfrm>
            </p:contentPart>
          </mc:Choice>
          <mc:Fallback>
            <p:pic>
              <p:nvPicPr>
                <p:cNvPr id="35" name="Ink 34">
                  <a:extLst>
                    <a:ext uri="{FF2B5EF4-FFF2-40B4-BE49-F238E27FC236}">
                      <a16:creationId xmlns:a16="http://schemas.microsoft.com/office/drawing/2014/main" id="{FBFF98CA-6E25-466E-9233-B5E2781DF143}"/>
                    </a:ext>
                  </a:extLst>
                </p:cNvPr>
                <p:cNvPicPr/>
                <p:nvPr/>
              </p:nvPicPr>
              <p:blipFill>
                <a:blip r:embed="rId55"/>
                <a:stretch>
                  <a:fillRect/>
                </a:stretch>
              </p:blipFill>
              <p:spPr>
                <a:xfrm>
                  <a:off x="5585430" y="1453627"/>
                  <a:ext cx="4154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Ink 35">
                  <a:extLst>
                    <a:ext uri="{FF2B5EF4-FFF2-40B4-BE49-F238E27FC236}">
                      <a16:creationId xmlns:a16="http://schemas.microsoft.com/office/drawing/2014/main" id="{9D539378-2D2C-4EC4-A750-E98A45A8E37D}"/>
                    </a:ext>
                  </a:extLst>
                </p14:cNvPr>
                <p14:cNvContentPartPr/>
                <p14:nvPr/>
              </p14:nvContentPartPr>
              <p14:xfrm>
                <a:off x="6104910" y="1544347"/>
                <a:ext cx="133920" cy="360"/>
              </p14:xfrm>
            </p:contentPart>
          </mc:Choice>
          <mc:Fallback>
            <p:pic>
              <p:nvPicPr>
                <p:cNvPr id="36" name="Ink 35">
                  <a:extLst>
                    <a:ext uri="{FF2B5EF4-FFF2-40B4-BE49-F238E27FC236}">
                      <a16:creationId xmlns:a16="http://schemas.microsoft.com/office/drawing/2014/main" id="{9D539378-2D2C-4EC4-A750-E98A45A8E37D}"/>
                    </a:ext>
                  </a:extLst>
                </p:cNvPr>
                <p:cNvPicPr/>
                <p:nvPr/>
              </p:nvPicPr>
              <p:blipFill>
                <a:blip r:embed="rId57"/>
                <a:stretch>
                  <a:fillRect/>
                </a:stretch>
              </p:blipFill>
              <p:spPr>
                <a:xfrm>
                  <a:off x="6096270" y="1535707"/>
                  <a:ext cx="151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Ink 36">
                  <a:extLst>
                    <a:ext uri="{FF2B5EF4-FFF2-40B4-BE49-F238E27FC236}">
                      <a16:creationId xmlns:a16="http://schemas.microsoft.com/office/drawing/2014/main" id="{18617184-BC27-4BA4-9C42-EA135EDD6F7C}"/>
                    </a:ext>
                  </a:extLst>
                </p14:cNvPr>
                <p14:cNvContentPartPr/>
                <p14:nvPr/>
              </p14:nvContentPartPr>
              <p14:xfrm>
                <a:off x="6348990" y="1365427"/>
                <a:ext cx="177120" cy="207000"/>
              </p14:xfrm>
            </p:contentPart>
          </mc:Choice>
          <mc:Fallback>
            <p:pic>
              <p:nvPicPr>
                <p:cNvPr id="37" name="Ink 36">
                  <a:extLst>
                    <a:ext uri="{FF2B5EF4-FFF2-40B4-BE49-F238E27FC236}">
                      <a16:creationId xmlns:a16="http://schemas.microsoft.com/office/drawing/2014/main" id="{18617184-BC27-4BA4-9C42-EA135EDD6F7C}"/>
                    </a:ext>
                  </a:extLst>
                </p:cNvPr>
                <p:cNvPicPr/>
                <p:nvPr/>
              </p:nvPicPr>
              <p:blipFill>
                <a:blip r:embed="rId59"/>
                <a:stretch>
                  <a:fillRect/>
                </a:stretch>
              </p:blipFill>
              <p:spPr>
                <a:xfrm>
                  <a:off x="6339990" y="1356427"/>
                  <a:ext cx="194760" cy="22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39" name="Ink 38">
                <a:extLst>
                  <a:ext uri="{FF2B5EF4-FFF2-40B4-BE49-F238E27FC236}">
                    <a16:creationId xmlns:a16="http://schemas.microsoft.com/office/drawing/2014/main" id="{DB7C8787-D507-48A9-B8AB-5173DA13EDFA}"/>
                  </a:ext>
                </a:extLst>
              </p14:cNvPr>
              <p14:cNvContentPartPr/>
              <p14:nvPr/>
            </p14:nvContentPartPr>
            <p14:xfrm>
              <a:off x="5349630" y="1801027"/>
              <a:ext cx="27720" cy="135000"/>
            </p14:xfrm>
          </p:contentPart>
        </mc:Choice>
        <mc:Fallback>
          <p:pic>
            <p:nvPicPr>
              <p:cNvPr id="39" name="Ink 38">
                <a:extLst>
                  <a:ext uri="{FF2B5EF4-FFF2-40B4-BE49-F238E27FC236}">
                    <a16:creationId xmlns:a16="http://schemas.microsoft.com/office/drawing/2014/main" id="{DB7C8787-D507-48A9-B8AB-5173DA13EDFA}"/>
                  </a:ext>
                </a:extLst>
              </p:cNvPr>
              <p:cNvPicPr/>
              <p:nvPr/>
            </p:nvPicPr>
            <p:blipFill>
              <a:blip r:embed="rId61"/>
              <a:stretch>
                <a:fillRect/>
              </a:stretch>
            </p:blipFill>
            <p:spPr>
              <a:xfrm>
                <a:off x="5340990" y="1792027"/>
                <a:ext cx="45360" cy="152640"/>
              </a:xfrm>
              <a:prstGeom prst="rect">
                <a:avLst/>
              </a:prstGeom>
            </p:spPr>
          </p:pic>
        </mc:Fallback>
      </mc:AlternateContent>
      <p:grpSp>
        <p:nvGrpSpPr>
          <p:cNvPr id="44" name="Group 43">
            <a:extLst>
              <a:ext uri="{FF2B5EF4-FFF2-40B4-BE49-F238E27FC236}">
                <a16:creationId xmlns:a16="http://schemas.microsoft.com/office/drawing/2014/main" id="{84ACDF7F-35DB-4616-9D7E-ADF2D8B4067D}"/>
              </a:ext>
            </a:extLst>
          </p:cNvPr>
          <p:cNvGrpSpPr/>
          <p:nvPr/>
        </p:nvGrpSpPr>
        <p:grpSpPr>
          <a:xfrm>
            <a:off x="5200230" y="2072107"/>
            <a:ext cx="879120" cy="171360"/>
            <a:chOff x="5200230" y="2072107"/>
            <a:chExt cx="879120" cy="171360"/>
          </a:xfrm>
        </p:grpSpPr>
        <mc:AlternateContent xmlns:mc="http://schemas.openxmlformats.org/markup-compatibility/2006">
          <mc:Choice xmlns:p14="http://schemas.microsoft.com/office/powerpoint/2010/main" Requires="p14">
            <p:contentPart p14:bwMode="auto" r:id="rId62">
              <p14:nvContentPartPr>
                <p14:cNvPr id="40" name="Ink 39">
                  <a:extLst>
                    <a:ext uri="{FF2B5EF4-FFF2-40B4-BE49-F238E27FC236}">
                      <a16:creationId xmlns:a16="http://schemas.microsoft.com/office/drawing/2014/main" id="{17899B25-8BE7-4F09-9CFD-C6AB9050C887}"/>
                    </a:ext>
                  </a:extLst>
                </p14:cNvPr>
                <p14:cNvContentPartPr/>
                <p14:nvPr/>
              </p14:nvContentPartPr>
              <p14:xfrm>
                <a:off x="5200230" y="2072107"/>
                <a:ext cx="220680" cy="171000"/>
              </p14:xfrm>
            </p:contentPart>
          </mc:Choice>
          <mc:Fallback>
            <p:pic>
              <p:nvPicPr>
                <p:cNvPr id="40" name="Ink 39">
                  <a:extLst>
                    <a:ext uri="{FF2B5EF4-FFF2-40B4-BE49-F238E27FC236}">
                      <a16:creationId xmlns:a16="http://schemas.microsoft.com/office/drawing/2014/main" id="{17899B25-8BE7-4F09-9CFD-C6AB9050C887}"/>
                    </a:ext>
                  </a:extLst>
                </p:cNvPr>
                <p:cNvPicPr/>
                <p:nvPr/>
              </p:nvPicPr>
              <p:blipFill>
                <a:blip r:embed="rId63"/>
                <a:stretch>
                  <a:fillRect/>
                </a:stretch>
              </p:blipFill>
              <p:spPr>
                <a:xfrm>
                  <a:off x="5191590" y="2063467"/>
                  <a:ext cx="2383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Ink 40">
                  <a:extLst>
                    <a:ext uri="{FF2B5EF4-FFF2-40B4-BE49-F238E27FC236}">
                      <a16:creationId xmlns:a16="http://schemas.microsoft.com/office/drawing/2014/main" id="{1362EA00-E1C9-478C-8DCE-EC7F0A5B780B}"/>
                    </a:ext>
                  </a:extLst>
                </p14:cNvPr>
                <p14:cNvContentPartPr/>
                <p14:nvPr/>
              </p14:nvContentPartPr>
              <p14:xfrm>
                <a:off x="5520630" y="2152387"/>
                <a:ext cx="135360" cy="7920"/>
              </p14:xfrm>
            </p:contentPart>
          </mc:Choice>
          <mc:Fallback>
            <p:pic>
              <p:nvPicPr>
                <p:cNvPr id="41" name="Ink 40">
                  <a:extLst>
                    <a:ext uri="{FF2B5EF4-FFF2-40B4-BE49-F238E27FC236}">
                      <a16:creationId xmlns:a16="http://schemas.microsoft.com/office/drawing/2014/main" id="{1362EA00-E1C9-478C-8DCE-EC7F0A5B780B}"/>
                    </a:ext>
                  </a:extLst>
                </p:cNvPr>
                <p:cNvPicPr/>
                <p:nvPr/>
              </p:nvPicPr>
              <p:blipFill>
                <a:blip r:embed="rId65"/>
                <a:stretch>
                  <a:fillRect/>
                </a:stretch>
              </p:blipFill>
              <p:spPr>
                <a:xfrm>
                  <a:off x="5511630" y="2143747"/>
                  <a:ext cx="153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Ink 41">
                  <a:extLst>
                    <a:ext uri="{FF2B5EF4-FFF2-40B4-BE49-F238E27FC236}">
                      <a16:creationId xmlns:a16="http://schemas.microsoft.com/office/drawing/2014/main" id="{4C53238D-B318-4DB7-953B-5DF5189ED62E}"/>
                    </a:ext>
                  </a:extLst>
                </p14:cNvPr>
                <p14:cNvContentPartPr/>
                <p14:nvPr/>
              </p14:nvContentPartPr>
              <p14:xfrm>
                <a:off x="5497950" y="2093347"/>
                <a:ext cx="581400" cy="150120"/>
              </p14:xfrm>
            </p:contentPart>
          </mc:Choice>
          <mc:Fallback>
            <p:pic>
              <p:nvPicPr>
                <p:cNvPr id="42" name="Ink 41">
                  <a:extLst>
                    <a:ext uri="{FF2B5EF4-FFF2-40B4-BE49-F238E27FC236}">
                      <a16:creationId xmlns:a16="http://schemas.microsoft.com/office/drawing/2014/main" id="{4C53238D-B318-4DB7-953B-5DF5189ED62E}"/>
                    </a:ext>
                  </a:extLst>
                </p:cNvPr>
                <p:cNvPicPr/>
                <p:nvPr/>
              </p:nvPicPr>
              <p:blipFill>
                <a:blip r:embed="rId67"/>
                <a:stretch>
                  <a:fillRect/>
                </a:stretch>
              </p:blipFill>
              <p:spPr>
                <a:xfrm>
                  <a:off x="5489310" y="2084707"/>
                  <a:ext cx="599040" cy="167760"/>
                </a:xfrm>
                <a:prstGeom prst="rect">
                  <a:avLst/>
                </a:prstGeom>
              </p:spPr>
            </p:pic>
          </mc:Fallback>
        </mc:AlternateContent>
      </p:grpSp>
      <p:grpSp>
        <p:nvGrpSpPr>
          <p:cNvPr id="64" name="Group 63">
            <a:extLst>
              <a:ext uri="{FF2B5EF4-FFF2-40B4-BE49-F238E27FC236}">
                <a16:creationId xmlns:a16="http://schemas.microsoft.com/office/drawing/2014/main" id="{82E9CE79-72CC-4FCF-9BC0-2384B2E205CF}"/>
              </a:ext>
            </a:extLst>
          </p:cNvPr>
          <p:cNvGrpSpPr/>
          <p:nvPr/>
        </p:nvGrpSpPr>
        <p:grpSpPr>
          <a:xfrm>
            <a:off x="5118870" y="2373427"/>
            <a:ext cx="1470600" cy="489960"/>
            <a:chOff x="5118870" y="2373427"/>
            <a:chExt cx="1470600" cy="489960"/>
          </a:xfrm>
        </p:grpSpPr>
        <mc:AlternateContent xmlns:mc="http://schemas.openxmlformats.org/markup-compatibility/2006">
          <mc:Choice xmlns:p14="http://schemas.microsoft.com/office/powerpoint/2010/main" Requires="p14">
            <p:contentPart p14:bwMode="auto" r:id="rId68">
              <p14:nvContentPartPr>
                <p14:cNvPr id="43" name="Ink 42">
                  <a:extLst>
                    <a:ext uri="{FF2B5EF4-FFF2-40B4-BE49-F238E27FC236}">
                      <a16:creationId xmlns:a16="http://schemas.microsoft.com/office/drawing/2014/main" id="{F5E401C6-E0F9-4393-A571-4C1B1B594003}"/>
                    </a:ext>
                  </a:extLst>
                </p14:cNvPr>
                <p14:cNvContentPartPr/>
                <p14:nvPr/>
              </p14:nvContentPartPr>
              <p14:xfrm>
                <a:off x="5407950" y="2373427"/>
                <a:ext cx="7920" cy="165600"/>
              </p14:xfrm>
            </p:contentPart>
          </mc:Choice>
          <mc:Fallback>
            <p:pic>
              <p:nvPicPr>
                <p:cNvPr id="43" name="Ink 42">
                  <a:extLst>
                    <a:ext uri="{FF2B5EF4-FFF2-40B4-BE49-F238E27FC236}">
                      <a16:creationId xmlns:a16="http://schemas.microsoft.com/office/drawing/2014/main" id="{F5E401C6-E0F9-4393-A571-4C1B1B594003}"/>
                    </a:ext>
                  </a:extLst>
                </p:cNvPr>
                <p:cNvPicPr/>
                <p:nvPr/>
              </p:nvPicPr>
              <p:blipFill>
                <a:blip r:embed="rId69"/>
                <a:stretch>
                  <a:fillRect/>
                </a:stretch>
              </p:blipFill>
              <p:spPr>
                <a:xfrm>
                  <a:off x="5398950" y="2364427"/>
                  <a:ext cx="25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Ink 44">
                  <a:extLst>
                    <a:ext uri="{FF2B5EF4-FFF2-40B4-BE49-F238E27FC236}">
                      <a16:creationId xmlns:a16="http://schemas.microsoft.com/office/drawing/2014/main" id="{F904BC66-5986-4A36-B374-1C0821E69498}"/>
                    </a:ext>
                  </a:extLst>
                </p14:cNvPr>
                <p14:cNvContentPartPr/>
                <p14:nvPr/>
              </p14:nvContentPartPr>
              <p14:xfrm>
                <a:off x="5118870" y="2640547"/>
                <a:ext cx="237240" cy="185760"/>
              </p14:xfrm>
            </p:contentPart>
          </mc:Choice>
          <mc:Fallback>
            <p:pic>
              <p:nvPicPr>
                <p:cNvPr id="45" name="Ink 44">
                  <a:extLst>
                    <a:ext uri="{FF2B5EF4-FFF2-40B4-BE49-F238E27FC236}">
                      <a16:creationId xmlns:a16="http://schemas.microsoft.com/office/drawing/2014/main" id="{F904BC66-5986-4A36-B374-1C0821E69498}"/>
                    </a:ext>
                  </a:extLst>
                </p:cNvPr>
                <p:cNvPicPr/>
                <p:nvPr/>
              </p:nvPicPr>
              <p:blipFill>
                <a:blip r:embed="rId71"/>
                <a:stretch>
                  <a:fillRect/>
                </a:stretch>
              </p:blipFill>
              <p:spPr>
                <a:xfrm>
                  <a:off x="5110230" y="2631547"/>
                  <a:ext cx="2548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Ink 45">
                  <a:extLst>
                    <a:ext uri="{FF2B5EF4-FFF2-40B4-BE49-F238E27FC236}">
                      <a16:creationId xmlns:a16="http://schemas.microsoft.com/office/drawing/2014/main" id="{B2DC5C53-7991-4047-A0A6-962094DBC46E}"/>
                    </a:ext>
                  </a:extLst>
                </p14:cNvPr>
                <p14:cNvContentPartPr/>
                <p14:nvPr/>
              </p14:nvContentPartPr>
              <p14:xfrm>
                <a:off x="5337030" y="2660347"/>
                <a:ext cx="39240" cy="203040"/>
              </p14:xfrm>
            </p:contentPart>
          </mc:Choice>
          <mc:Fallback>
            <p:pic>
              <p:nvPicPr>
                <p:cNvPr id="46" name="Ink 45">
                  <a:extLst>
                    <a:ext uri="{FF2B5EF4-FFF2-40B4-BE49-F238E27FC236}">
                      <a16:creationId xmlns:a16="http://schemas.microsoft.com/office/drawing/2014/main" id="{B2DC5C53-7991-4047-A0A6-962094DBC46E}"/>
                    </a:ext>
                  </a:extLst>
                </p:cNvPr>
                <p:cNvPicPr/>
                <p:nvPr/>
              </p:nvPicPr>
              <p:blipFill>
                <a:blip r:embed="rId73"/>
                <a:stretch>
                  <a:fillRect/>
                </a:stretch>
              </p:blipFill>
              <p:spPr>
                <a:xfrm>
                  <a:off x="5328390" y="2651707"/>
                  <a:ext cx="568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Ink 46">
                  <a:extLst>
                    <a:ext uri="{FF2B5EF4-FFF2-40B4-BE49-F238E27FC236}">
                      <a16:creationId xmlns:a16="http://schemas.microsoft.com/office/drawing/2014/main" id="{FBFE889F-8D85-4815-8817-7BC14C845D96}"/>
                    </a:ext>
                  </a:extLst>
                </p14:cNvPr>
                <p14:cNvContentPartPr/>
                <p14:nvPr/>
              </p14:nvContentPartPr>
              <p14:xfrm>
                <a:off x="5313990" y="2644867"/>
                <a:ext cx="250920" cy="195120"/>
              </p14:xfrm>
            </p:contentPart>
          </mc:Choice>
          <mc:Fallback>
            <p:pic>
              <p:nvPicPr>
                <p:cNvPr id="47" name="Ink 46">
                  <a:extLst>
                    <a:ext uri="{FF2B5EF4-FFF2-40B4-BE49-F238E27FC236}">
                      <a16:creationId xmlns:a16="http://schemas.microsoft.com/office/drawing/2014/main" id="{FBFE889F-8D85-4815-8817-7BC14C845D96}"/>
                    </a:ext>
                  </a:extLst>
                </p:cNvPr>
                <p:cNvPicPr/>
                <p:nvPr/>
              </p:nvPicPr>
              <p:blipFill>
                <a:blip r:embed="rId75"/>
                <a:stretch>
                  <a:fillRect/>
                </a:stretch>
              </p:blipFill>
              <p:spPr>
                <a:xfrm>
                  <a:off x="5304990" y="2635867"/>
                  <a:ext cx="2685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Ink 47">
                  <a:extLst>
                    <a:ext uri="{FF2B5EF4-FFF2-40B4-BE49-F238E27FC236}">
                      <a16:creationId xmlns:a16="http://schemas.microsoft.com/office/drawing/2014/main" id="{7AE7501E-772D-4D78-B51D-F29E71D51EDB}"/>
                    </a:ext>
                  </a:extLst>
                </p14:cNvPr>
                <p14:cNvContentPartPr/>
                <p14:nvPr/>
              </p14:nvContentPartPr>
              <p14:xfrm>
                <a:off x="5652390" y="2685187"/>
                <a:ext cx="397080" cy="175320"/>
              </p14:xfrm>
            </p:contentPart>
          </mc:Choice>
          <mc:Fallback>
            <p:pic>
              <p:nvPicPr>
                <p:cNvPr id="48" name="Ink 47">
                  <a:extLst>
                    <a:ext uri="{FF2B5EF4-FFF2-40B4-BE49-F238E27FC236}">
                      <a16:creationId xmlns:a16="http://schemas.microsoft.com/office/drawing/2014/main" id="{7AE7501E-772D-4D78-B51D-F29E71D51EDB}"/>
                    </a:ext>
                  </a:extLst>
                </p:cNvPr>
                <p:cNvPicPr/>
                <p:nvPr/>
              </p:nvPicPr>
              <p:blipFill>
                <a:blip r:embed="rId77"/>
                <a:stretch>
                  <a:fillRect/>
                </a:stretch>
              </p:blipFill>
              <p:spPr>
                <a:xfrm>
                  <a:off x="5643750" y="2676547"/>
                  <a:ext cx="4147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Ink 48">
                  <a:extLst>
                    <a:ext uri="{FF2B5EF4-FFF2-40B4-BE49-F238E27FC236}">
                      <a16:creationId xmlns:a16="http://schemas.microsoft.com/office/drawing/2014/main" id="{2D5676ED-C140-4A01-A56E-6953DAD3831E}"/>
                    </a:ext>
                  </a:extLst>
                </p14:cNvPr>
                <p14:cNvContentPartPr/>
                <p14:nvPr/>
              </p14:nvContentPartPr>
              <p14:xfrm>
                <a:off x="6226590" y="2607427"/>
                <a:ext cx="19800" cy="180000"/>
              </p14:xfrm>
            </p:contentPart>
          </mc:Choice>
          <mc:Fallback>
            <p:pic>
              <p:nvPicPr>
                <p:cNvPr id="49" name="Ink 48">
                  <a:extLst>
                    <a:ext uri="{FF2B5EF4-FFF2-40B4-BE49-F238E27FC236}">
                      <a16:creationId xmlns:a16="http://schemas.microsoft.com/office/drawing/2014/main" id="{2D5676ED-C140-4A01-A56E-6953DAD3831E}"/>
                    </a:ext>
                  </a:extLst>
                </p:cNvPr>
                <p:cNvPicPr/>
                <p:nvPr/>
              </p:nvPicPr>
              <p:blipFill>
                <a:blip r:embed="rId79"/>
                <a:stretch>
                  <a:fillRect/>
                </a:stretch>
              </p:blipFill>
              <p:spPr>
                <a:xfrm>
                  <a:off x="6217950" y="2598787"/>
                  <a:ext cx="374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Ink 49">
                  <a:extLst>
                    <a:ext uri="{FF2B5EF4-FFF2-40B4-BE49-F238E27FC236}">
                      <a16:creationId xmlns:a16="http://schemas.microsoft.com/office/drawing/2014/main" id="{B4A2F9EA-DE27-4B49-AC87-B25E09FD55AC}"/>
                    </a:ext>
                  </a:extLst>
                </p14:cNvPr>
                <p14:cNvContentPartPr/>
                <p14:nvPr/>
              </p14:nvContentPartPr>
              <p14:xfrm>
                <a:off x="6199950" y="2591587"/>
                <a:ext cx="217440" cy="179640"/>
              </p14:xfrm>
            </p:contentPart>
          </mc:Choice>
          <mc:Fallback>
            <p:pic>
              <p:nvPicPr>
                <p:cNvPr id="50" name="Ink 49">
                  <a:extLst>
                    <a:ext uri="{FF2B5EF4-FFF2-40B4-BE49-F238E27FC236}">
                      <a16:creationId xmlns:a16="http://schemas.microsoft.com/office/drawing/2014/main" id="{B4A2F9EA-DE27-4B49-AC87-B25E09FD55AC}"/>
                    </a:ext>
                  </a:extLst>
                </p:cNvPr>
                <p:cNvPicPr/>
                <p:nvPr/>
              </p:nvPicPr>
              <p:blipFill>
                <a:blip r:embed="rId81"/>
                <a:stretch>
                  <a:fillRect/>
                </a:stretch>
              </p:blipFill>
              <p:spPr>
                <a:xfrm>
                  <a:off x="6190950" y="2582587"/>
                  <a:ext cx="2350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Ink 50">
                  <a:extLst>
                    <a:ext uri="{FF2B5EF4-FFF2-40B4-BE49-F238E27FC236}">
                      <a16:creationId xmlns:a16="http://schemas.microsoft.com/office/drawing/2014/main" id="{E82EF1F6-CFBA-47CF-8E5E-DF9AB0C8DD3D}"/>
                    </a:ext>
                  </a:extLst>
                </p14:cNvPr>
                <p14:cNvContentPartPr/>
                <p14:nvPr/>
              </p14:nvContentPartPr>
              <p14:xfrm>
                <a:off x="6583710" y="2757187"/>
                <a:ext cx="5760" cy="360"/>
              </p14:xfrm>
            </p:contentPart>
          </mc:Choice>
          <mc:Fallback>
            <p:pic>
              <p:nvPicPr>
                <p:cNvPr id="51" name="Ink 50">
                  <a:extLst>
                    <a:ext uri="{FF2B5EF4-FFF2-40B4-BE49-F238E27FC236}">
                      <a16:creationId xmlns:a16="http://schemas.microsoft.com/office/drawing/2014/main" id="{E82EF1F6-CFBA-47CF-8E5E-DF9AB0C8DD3D}"/>
                    </a:ext>
                  </a:extLst>
                </p:cNvPr>
                <p:cNvPicPr/>
                <p:nvPr/>
              </p:nvPicPr>
              <p:blipFill>
                <a:blip r:embed="rId83"/>
                <a:stretch>
                  <a:fillRect/>
                </a:stretch>
              </p:blipFill>
              <p:spPr>
                <a:xfrm>
                  <a:off x="6575070" y="2748187"/>
                  <a:ext cx="23400" cy="18000"/>
                </a:xfrm>
                <a:prstGeom prst="rect">
                  <a:avLst/>
                </a:prstGeom>
              </p:spPr>
            </p:pic>
          </mc:Fallback>
        </mc:AlternateContent>
      </p:grpSp>
      <p:grpSp>
        <p:nvGrpSpPr>
          <p:cNvPr id="84" name="Group 83">
            <a:extLst>
              <a:ext uri="{FF2B5EF4-FFF2-40B4-BE49-F238E27FC236}">
                <a16:creationId xmlns:a16="http://schemas.microsoft.com/office/drawing/2014/main" id="{FE001616-3DFD-4963-AE1F-752FD631D611}"/>
              </a:ext>
            </a:extLst>
          </p:cNvPr>
          <p:cNvGrpSpPr/>
          <p:nvPr/>
        </p:nvGrpSpPr>
        <p:grpSpPr>
          <a:xfrm>
            <a:off x="5031750" y="2976067"/>
            <a:ext cx="4697280" cy="817200"/>
            <a:chOff x="5031750" y="2976067"/>
            <a:chExt cx="4697280" cy="817200"/>
          </a:xfrm>
        </p:grpSpPr>
        <mc:AlternateContent xmlns:mc="http://schemas.openxmlformats.org/markup-compatibility/2006">
          <mc:Choice xmlns:p14="http://schemas.microsoft.com/office/powerpoint/2010/main" Requires="p14">
            <p:contentPart p14:bwMode="auto" r:id="rId84">
              <p14:nvContentPartPr>
                <p14:cNvPr id="52" name="Ink 51">
                  <a:extLst>
                    <a:ext uri="{FF2B5EF4-FFF2-40B4-BE49-F238E27FC236}">
                      <a16:creationId xmlns:a16="http://schemas.microsoft.com/office/drawing/2014/main" id="{EC15A782-31E5-4033-A174-65BAE71CA85B}"/>
                    </a:ext>
                  </a:extLst>
                </p14:cNvPr>
                <p14:cNvContentPartPr/>
                <p14:nvPr/>
              </p14:nvContentPartPr>
              <p14:xfrm>
                <a:off x="5031750" y="3085867"/>
                <a:ext cx="314640" cy="230040"/>
              </p14:xfrm>
            </p:contentPart>
          </mc:Choice>
          <mc:Fallback>
            <p:pic>
              <p:nvPicPr>
                <p:cNvPr id="52" name="Ink 51">
                  <a:extLst>
                    <a:ext uri="{FF2B5EF4-FFF2-40B4-BE49-F238E27FC236}">
                      <a16:creationId xmlns:a16="http://schemas.microsoft.com/office/drawing/2014/main" id="{EC15A782-31E5-4033-A174-65BAE71CA85B}"/>
                    </a:ext>
                  </a:extLst>
                </p:cNvPr>
                <p:cNvPicPr/>
                <p:nvPr/>
              </p:nvPicPr>
              <p:blipFill>
                <a:blip r:embed="rId85"/>
                <a:stretch>
                  <a:fillRect/>
                </a:stretch>
              </p:blipFill>
              <p:spPr>
                <a:xfrm>
                  <a:off x="5023110" y="3077227"/>
                  <a:ext cx="3322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Ink 52">
                  <a:extLst>
                    <a:ext uri="{FF2B5EF4-FFF2-40B4-BE49-F238E27FC236}">
                      <a16:creationId xmlns:a16="http://schemas.microsoft.com/office/drawing/2014/main" id="{3B54A8CA-F2C5-401D-9236-B87E99F41F52}"/>
                    </a:ext>
                  </a:extLst>
                </p14:cNvPr>
                <p14:cNvContentPartPr/>
                <p14:nvPr/>
              </p14:nvContentPartPr>
              <p14:xfrm>
                <a:off x="5304270" y="3091987"/>
                <a:ext cx="360" cy="360"/>
              </p14:xfrm>
            </p:contentPart>
          </mc:Choice>
          <mc:Fallback>
            <p:pic>
              <p:nvPicPr>
                <p:cNvPr id="53" name="Ink 52">
                  <a:extLst>
                    <a:ext uri="{FF2B5EF4-FFF2-40B4-BE49-F238E27FC236}">
                      <a16:creationId xmlns:a16="http://schemas.microsoft.com/office/drawing/2014/main" id="{3B54A8CA-F2C5-401D-9236-B87E99F41F52}"/>
                    </a:ext>
                  </a:extLst>
                </p:cNvPr>
                <p:cNvPicPr/>
                <p:nvPr/>
              </p:nvPicPr>
              <p:blipFill>
                <a:blip r:embed="rId87"/>
                <a:stretch>
                  <a:fillRect/>
                </a:stretch>
              </p:blipFill>
              <p:spPr>
                <a:xfrm>
                  <a:off x="5295270" y="30833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Ink 53">
                  <a:extLst>
                    <a:ext uri="{FF2B5EF4-FFF2-40B4-BE49-F238E27FC236}">
                      <a16:creationId xmlns:a16="http://schemas.microsoft.com/office/drawing/2014/main" id="{04EE894E-2644-4817-9BE5-F425C7FBFA26}"/>
                    </a:ext>
                  </a:extLst>
                </p14:cNvPr>
                <p14:cNvContentPartPr/>
                <p14:nvPr/>
              </p14:nvContentPartPr>
              <p14:xfrm>
                <a:off x="5396070" y="3053827"/>
                <a:ext cx="381240" cy="470520"/>
              </p14:xfrm>
            </p:contentPart>
          </mc:Choice>
          <mc:Fallback>
            <p:pic>
              <p:nvPicPr>
                <p:cNvPr id="54" name="Ink 53">
                  <a:extLst>
                    <a:ext uri="{FF2B5EF4-FFF2-40B4-BE49-F238E27FC236}">
                      <a16:creationId xmlns:a16="http://schemas.microsoft.com/office/drawing/2014/main" id="{04EE894E-2644-4817-9BE5-F425C7FBFA26}"/>
                    </a:ext>
                  </a:extLst>
                </p:cNvPr>
                <p:cNvPicPr/>
                <p:nvPr/>
              </p:nvPicPr>
              <p:blipFill>
                <a:blip r:embed="rId89"/>
                <a:stretch>
                  <a:fillRect/>
                </a:stretch>
              </p:blipFill>
              <p:spPr>
                <a:xfrm>
                  <a:off x="5387070" y="3044827"/>
                  <a:ext cx="398880" cy="488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Ink 54">
                  <a:extLst>
                    <a:ext uri="{FF2B5EF4-FFF2-40B4-BE49-F238E27FC236}">
                      <a16:creationId xmlns:a16="http://schemas.microsoft.com/office/drawing/2014/main" id="{9CF4A30E-C913-450A-9B91-661B6705B1CB}"/>
                    </a:ext>
                  </a:extLst>
                </p14:cNvPr>
                <p14:cNvContentPartPr/>
                <p14:nvPr/>
              </p14:nvContentPartPr>
              <p14:xfrm>
                <a:off x="5817990" y="3063907"/>
                <a:ext cx="418320" cy="244800"/>
              </p14:xfrm>
            </p:contentPart>
          </mc:Choice>
          <mc:Fallback>
            <p:pic>
              <p:nvPicPr>
                <p:cNvPr id="55" name="Ink 54">
                  <a:extLst>
                    <a:ext uri="{FF2B5EF4-FFF2-40B4-BE49-F238E27FC236}">
                      <a16:creationId xmlns:a16="http://schemas.microsoft.com/office/drawing/2014/main" id="{9CF4A30E-C913-450A-9B91-661B6705B1CB}"/>
                    </a:ext>
                  </a:extLst>
                </p:cNvPr>
                <p:cNvPicPr/>
                <p:nvPr/>
              </p:nvPicPr>
              <p:blipFill>
                <a:blip r:embed="rId91"/>
                <a:stretch>
                  <a:fillRect/>
                </a:stretch>
              </p:blipFill>
              <p:spPr>
                <a:xfrm>
                  <a:off x="5808990" y="3054907"/>
                  <a:ext cx="4359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Ink 55">
                  <a:extLst>
                    <a:ext uri="{FF2B5EF4-FFF2-40B4-BE49-F238E27FC236}">
                      <a16:creationId xmlns:a16="http://schemas.microsoft.com/office/drawing/2014/main" id="{2A29267E-D96D-4E1B-A36E-70F68FB2A4FD}"/>
                    </a:ext>
                  </a:extLst>
                </p14:cNvPr>
                <p14:cNvContentPartPr/>
                <p14:nvPr/>
              </p14:nvContentPartPr>
              <p14:xfrm>
                <a:off x="6294630" y="3156427"/>
                <a:ext cx="147960" cy="141840"/>
              </p14:xfrm>
            </p:contentPart>
          </mc:Choice>
          <mc:Fallback>
            <p:pic>
              <p:nvPicPr>
                <p:cNvPr id="56" name="Ink 55">
                  <a:extLst>
                    <a:ext uri="{FF2B5EF4-FFF2-40B4-BE49-F238E27FC236}">
                      <a16:creationId xmlns:a16="http://schemas.microsoft.com/office/drawing/2014/main" id="{2A29267E-D96D-4E1B-A36E-70F68FB2A4FD}"/>
                    </a:ext>
                  </a:extLst>
                </p:cNvPr>
                <p:cNvPicPr/>
                <p:nvPr/>
              </p:nvPicPr>
              <p:blipFill>
                <a:blip r:embed="rId93"/>
                <a:stretch>
                  <a:fillRect/>
                </a:stretch>
              </p:blipFill>
              <p:spPr>
                <a:xfrm>
                  <a:off x="6285630" y="3147427"/>
                  <a:ext cx="165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Ink 56">
                  <a:extLst>
                    <a:ext uri="{FF2B5EF4-FFF2-40B4-BE49-F238E27FC236}">
                      <a16:creationId xmlns:a16="http://schemas.microsoft.com/office/drawing/2014/main" id="{5E928DCC-F99B-49B9-868A-5A8EB4AB2873}"/>
                    </a:ext>
                  </a:extLst>
                </p14:cNvPr>
                <p14:cNvContentPartPr/>
                <p14:nvPr/>
              </p14:nvContentPartPr>
              <p14:xfrm>
                <a:off x="6330990" y="3158947"/>
                <a:ext cx="88200" cy="126360"/>
              </p14:xfrm>
            </p:contentPart>
          </mc:Choice>
          <mc:Fallback>
            <p:pic>
              <p:nvPicPr>
                <p:cNvPr id="57" name="Ink 56">
                  <a:extLst>
                    <a:ext uri="{FF2B5EF4-FFF2-40B4-BE49-F238E27FC236}">
                      <a16:creationId xmlns:a16="http://schemas.microsoft.com/office/drawing/2014/main" id="{5E928DCC-F99B-49B9-868A-5A8EB4AB2873}"/>
                    </a:ext>
                  </a:extLst>
                </p:cNvPr>
                <p:cNvPicPr/>
                <p:nvPr/>
              </p:nvPicPr>
              <p:blipFill>
                <a:blip r:embed="rId95"/>
                <a:stretch>
                  <a:fillRect/>
                </a:stretch>
              </p:blipFill>
              <p:spPr>
                <a:xfrm>
                  <a:off x="6322350" y="3150307"/>
                  <a:ext cx="105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Ink 57">
                  <a:extLst>
                    <a:ext uri="{FF2B5EF4-FFF2-40B4-BE49-F238E27FC236}">
                      <a16:creationId xmlns:a16="http://schemas.microsoft.com/office/drawing/2014/main" id="{9E317551-9E64-459D-A2A6-E2B367349CF7}"/>
                    </a:ext>
                  </a:extLst>
                </p14:cNvPr>
                <p14:cNvContentPartPr/>
                <p14:nvPr/>
              </p14:nvContentPartPr>
              <p14:xfrm>
                <a:off x="6478590" y="3142747"/>
                <a:ext cx="160560" cy="345960"/>
              </p14:xfrm>
            </p:contentPart>
          </mc:Choice>
          <mc:Fallback>
            <p:pic>
              <p:nvPicPr>
                <p:cNvPr id="58" name="Ink 57">
                  <a:extLst>
                    <a:ext uri="{FF2B5EF4-FFF2-40B4-BE49-F238E27FC236}">
                      <a16:creationId xmlns:a16="http://schemas.microsoft.com/office/drawing/2014/main" id="{9E317551-9E64-459D-A2A6-E2B367349CF7}"/>
                    </a:ext>
                  </a:extLst>
                </p:cNvPr>
                <p:cNvPicPr/>
                <p:nvPr/>
              </p:nvPicPr>
              <p:blipFill>
                <a:blip r:embed="rId97"/>
                <a:stretch>
                  <a:fillRect/>
                </a:stretch>
              </p:blipFill>
              <p:spPr>
                <a:xfrm>
                  <a:off x="6469950" y="3133747"/>
                  <a:ext cx="17820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Ink 58">
                  <a:extLst>
                    <a:ext uri="{FF2B5EF4-FFF2-40B4-BE49-F238E27FC236}">
                      <a16:creationId xmlns:a16="http://schemas.microsoft.com/office/drawing/2014/main" id="{7B950388-A156-4AC7-9A55-437BFBFF9AE6}"/>
                    </a:ext>
                  </a:extLst>
                </p14:cNvPr>
                <p14:cNvContentPartPr/>
                <p14:nvPr/>
              </p14:nvContentPartPr>
              <p14:xfrm>
                <a:off x="6677310" y="3149587"/>
                <a:ext cx="275040" cy="106560"/>
              </p14:xfrm>
            </p:contentPart>
          </mc:Choice>
          <mc:Fallback>
            <p:pic>
              <p:nvPicPr>
                <p:cNvPr id="59" name="Ink 58">
                  <a:extLst>
                    <a:ext uri="{FF2B5EF4-FFF2-40B4-BE49-F238E27FC236}">
                      <a16:creationId xmlns:a16="http://schemas.microsoft.com/office/drawing/2014/main" id="{7B950388-A156-4AC7-9A55-437BFBFF9AE6}"/>
                    </a:ext>
                  </a:extLst>
                </p:cNvPr>
                <p:cNvPicPr/>
                <p:nvPr/>
              </p:nvPicPr>
              <p:blipFill>
                <a:blip r:embed="rId99"/>
                <a:stretch>
                  <a:fillRect/>
                </a:stretch>
              </p:blipFill>
              <p:spPr>
                <a:xfrm>
                  <a:off x="6668670" y="3140587"/>
                  <a:ext cx="292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Ink 59">
                  <a:extLst>
                    <a:ext uri="{FF2B5EF4-FFF2-40B4-BE49-F238E27FC236}">
                      <a16:creationId xmlns:a16="http://schemas.microsoft.com/office/drawing/2014/main" id="{8AEEDAB6-973A-4041-BF85-26332DF41A65}"/>
                    </a:ext>
                  </a:extLst>
                </p14:cNvPr>
                <p14:cNvContentPartPr/>
                <p14:nvPr/>
              </p14:nvContentPartPr>
              <p14:xfrm>
                <a:off x="6984750" y="3103507"/>
                <a:ext cx="323640" cy="147960"/>
              </p14:xfrm>
            </p:contentPart>
          </mc:Choice>
          <mc:Fallback>
            <p:pic>
              <p:nvPicPr>
                <p:cNvPr id="60" name="Ink 59">
                  <a:extLst>
                    <a:ext uri="{FF2B5EF4-FFF2-40B4-BE49-F238E27FC236}">
                      <a16:creationId xmlns:a16="http://schemas.microsoft.com/office/drawing/2014/main" id="{8AEEDAB6-973A-4041-BF85-26332DF41A65}"/>
                    </a:ext>
                  </a:extLst>
                </p:cNvPr>
                <p:cNvPicPr/>
                <p:nvPr/>
              </p:nvPicPr>
              <p:blipFill>
                <a:blip r:embed="rId101"/>
                <a:stretch>
                  <a:fillRect/>
                </a:stretch>
              </p:blipFill>
              <p:spPr>
                <a:xfrm>
                  <a:off x="6975750" y="3094867"/>
                  <a:ext cx="3412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Ink 60">
                  <a:extLst>
                    <a:ext uri="{FF2B5EF4-FFF2-40B4-BE49-F238E27FC236}">
                      <a16:creationId xmlns:a16="http://schemas.microsoft.com/office/drawing/2014/main" id="{2E310633-9488-47D7-AC46-C0EF52F56DAA}"/>
                    </a:ext>
                  </a:extLst>
                </p14:cNvPr>
                <p14:cNvContentPartPr/>
                <p14:nvPr/>
              </p14:nvContentPartPr>
              <p14:xfrm>
                <a:off x="7342230" y="3020347"/>
                <a:ext cx="28080" cy="200880"/>
              </p14:xfrm>
            </p:contentPart>
          </mc:Choice>
          <mc:Fallback>
            <p:pic>
              <p:nvPicPr>
                <p:cNvPr id="61" name="Ink 60">
                  <a:extLst>
                    <a:ext uri="{FF2B5EF4-FFF2-40B4-BE49-F238E27FC236}">
                      <a16:creationId xmlns:a16="http://schemas.microsoft.com/office/drawing/2014/main" id="{2E310633-9488-47D7-AC46-C0EF52F56DAA}"/>
                    </a:ext>
                  </a:extLst>
                </p:cNvPr>
                <p:cNvPicPr/>
                <p:nvPr/>
              </p:nvPicPr>
              <p:blipFill>
                <a:blip r:embed="rId103"/>
                <a:stretch>
                  <a:fillRect/>
                </a:stretch>
              </p:blipFill>
              <p:spPr>
                <a:xfrm>
                  <a:off x="7333230" y="3011347"/>
                  <a:ext cx="457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Ink 61">
                  <a:extLst>
                    <a:ext uri="{FF2B5EF4-FFF2-40B4-BE49-F238E27FC236}">
                      <a16:creationId xmlns:a16="http://schemas.microsoft.com/office/drawing/2014/main" id="{1F95265C-9260-45CB-9B56-A5C3E808389E}"/>
                    </a:ext>
                  </a:extLst>
                </p14:cNvPr>
                <p14:cNvContentPartPr/>
                <p14:nvPr/>
              </p14:nvContentPartPr>
              <p14:xfrm>
                <a:off x="7358430" y="3136627"/>
                <a:ext cx="182880" cy="82800"/>
              </p14:xfrm>
            </p:contentPart>
          </mc:Choice>
          <mc:Fallback>
            <p:pic>
              <p:nvPicPr>
                <p:cNvPr id="62" name="Ink 61">
                  <a:extLst>
                    <a:ext uri="{FF2B5EF4-FFF2-40B4-BE49-F238E27FC236}">
                      <a16:creationId xmlns:a16="http://schemas.microsoft.com/office/drawing/2014/main" id="{1F95265C-9260-45CB-9B56-A5C3E808389E}"/>
                    </a:ext>
                  </a:extLst>
                </p:cNvPr>
                <p:cNvPicPr/>
                <p:nvPr/>
              </p:nvPicPr>
              <p:blipFill>
                <a:blip r:embed="rId105"/>
                <a:stretch>
                  <a:fillRect/>
                </a:stretch>
              </p:blipFill>
              <p:spPr>
                <a:xfrm>
                  <a:off x="7349790" y="3127627"/>
                  <a:ext cx="200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Ink 64">
                  <a:extLst>
                    <a:ext uri="{FF2B5EF4-FFF2-40B4-BE49-F238E27FC236}">
                      <a16:creationId xmlns:a16="http://schemas.microsoft.com/office/drawing/2014/main" id="{270AC56E-9D7B-40D8-94A7-CE3A8EB040BC}"/>
                    </a:ext>
                  </a:extLst>
                </p14:cNvPr>
                <p14:cNvContentPartPr/>
                <p14:nvPr/>
              </p14:nvContentPartPr>
              <p14:xfrm>
                <a:off x="7213710" y="3068587"/>
                <a:ext cx="257040" cy="9000"/>
              </p14:xfrm>
            </p:contentPart>
          </mc:Choice>
          <mc:Fallback>
            <p:pic>
              <p:nvPicPr>
                <p:cNvPr id="65" name="Ink 64">
                  <a:extLst>
                    <a:ext uri="{FF2B5EF4-FFF2-40B4-BE49-F238E27FC236}">
                      <a16:creationId xmlns:a16="http://schemas.microsoft.com/office/drawing/2014/main" id="{270AC56E-9D7B-40D8-94A7-CE3A8EB040BC}"/>
                    </a:ext>
                  </a:extLst>
                </p:cNvPr>
                <p:cNvPicPr/>
                <p:nvPr/>
              </p:nvPicPr>
              <p:blipFill>
                <a:blip r:embed="rId107"/>
                <a:stretch>
                  <a:fillRect/>
                </a:stretch>
              </p:blipFill>
              <p:spPr>
                <a:xfrm>
                  <a:off x="7205070" y="3059587"/>
                  <a:ext cx="274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Ink 65">
                  <a:extLst>
                    <a:ext uri="{FF2B5EF4-FFF2-40B4-BE49-F238E27FC236}">
                      <a16:creationId xmlns:a16="http://schemas.microsoft.com/office/drawing/2014/main" id="{2EA7AD97-B25A-4571-9807-307BA697BDBE}"/>
                    </a:ext>
                  </a:extLst>
                </p14:cNvPr>
                <p14:cNvContentPartPr/>
                <p14:nvPr/>
              </p14:nvContentPartPr>
              <p14:xfrm>
                <a:off x="7585230" y="3077947"/>
                <a:ext cx="144360" cy="165960"/>
              </p14:xfrm>
            </p:contentPart>
          </mc:Choice>
          <mc:Fallback>
            <p:pic>
              <p:nvPicPr>
                <p:cNvPr id="66" name="Ink 65">
                  <a:extLst>
                    <a:ext uri="{FF2B5EF4-FFF2-40B4-BE49-F238E27FC236}">
                      <a16:creationId xmlns:a16="http://schemas.microsoft.com/office/drawing/2014/main" id="{2EA7AD97-B25A-4571-9807-307BA697BDBE}"/>
                    </a:ext>
                  </a:extLst>
                </p:cNvPr>
                <p:cNvPicPr/>
                <p:nvPr/>
              </p:nvPicPr>
              <p:blipFill>
                <a:blip r:embed="rId109"/>
                <a:stretch>
                  <a:fillRect/>
                </a:stretch>
              </p:blipFill>
              <p:spPr>
                <a:xfrm>
                  <a:off x="7576230" y="3068947"/>
                  <a:ext cx="1620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Ink 66">
                  <a:extLst>
                    <a:ext uri="{FF2B5EF4-FFF2-40B4-BE49-F238E27FC236}">
                      <a16:creationId xmlns:a16="http://schemas.microsoft.com/office/drawing/2014/main" id="{1C704170-AFAC-4036-B4CC-1D43CF147EFB}"/>
                    </a:ext>
                  </a:extLst>
                </p14:cNvPr>
                <p14:cNvContentPartPr/>
                <p14:nvPr/>
              </p14:nvContentPartPr>
              <p14:xfrm>
                <a:off x="7787190" y="3115027"/>
                <a:ext cx="188280" cy="135720"/>
              </p14:xfrm>
            </p:contentPart>
          </mc:Choice>
          <mc:Fallback>
            <p:pic>
              <p:nvPicPr>
                <p:cNvPr id="67" name="Ink 66">
                  <a:extLst>
                    <a:ext uri="{FF2B5EF4-FFF2-40B4-BE49-F238E27FC236}">
                      <a16:creationId xmlns:a16="http://schemas.microsoft.com/office/drawing/2014/main" id="{1C704170-AFAC-4036-B4CC-1D43CF147EFB}"/>
                    </a:ext>
                  </a:extLst>
                </p:cNvPr>
                <p:cNvPicPr/>
                <p:nvPr/>
              </p:nvPicPr>
              <p:blipFill>
                <a:blip r:embed="rId111"/>
                <a:stretch>
                  <a:fillRect/>
                </a:stretch>
              </p:blipFill>
              <p:spPr>
                <a:xfrm>
                  <a:off x="7778550" y="3106027"/>
                  <a:ext cx="205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Ink 67">
                  <a:extLst>
                    <a:ext uri="{FF2B5EF4-FFF2-40B4-BE49-F238E27FC236}">
                      <a16:creationId xmlns:a16="http://schemas.microsoft.com/office/drawing/2014/main" id="{DF3B1C6A-D220-41BB-BD6F-CC73F4CD9194}"/>
                    </a:ext>
                  </a:extLst>
                </p14:cNvPr>
                <p14:cNvContentPartPr/>
                <p14:nvPr/>
              </p14:nvContentPartPr>
              <p14:xfrm>
                <a:off x="8077350" y="3217987"/>
                <a:ext cx="104040" cy="360"/>
              </p14:xfrm>
            </p:contentPart>
          </mc:Choice>
          <mc:Fallback>
            <p:pic>
              <p:nvPicPr>
                <p:cNvPr id="68" name="Ink 67">
                  <a:extLst>
                    <a:ext uri="{FF2B5EF4-FFF2-40B4-BE49-F238E27FC236}">
                      <a16:creationId xmlns:a16="http://schemas.microsoft.com/office/drawing/2014/main" id="{DF3B1C6A-D220-41BB-BD6F-CC73F4CD9194}"/>
                    </a:ext>
                  </a:extLst>
                </p:cNvPr>
                <p:cNvPicPr/>
                <p:nvPr/>
              </p:nvPicPr>
              <p:blipFill>
                <a:blip r:embed="rId113"/>
                <a:stretch>
                  <a:fillRect/>
                </a:stretch>
              </p:blipFill>
              <p:spPr>
                <a:xfrm>
                  <a:off x="8068350" y="3209347"/>
                  <a:ext cx="1216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9" name="Ink 68">
                  <a:extLst>
                    <a:ext uri="{FF2B5EF4-FFF2-40B4-BE49-F238E27FC236}">
                      <a16:creationId xmlns:a16="http://schemas.microsoft.com/office/drawing/2014/main" id="{2F3B7FB3-F3AC-4061-97D6-C8D7040F505C}"/>
                    </a:ext>
                  </a:extLst>
                </p14:cNvPr>
                <p14:cNvContentPartPr/>
                <p14:nvPr/>
              </p14:nvContentPartPr>
              <p14:xfrm>
                <a:off x="8309190" y="3126187"/>
                <a:ext cx="19080" cy="318960"/>
              </p14:xfrm>
            </p:contentPart>
          </mc:Choice>
          <mc:Fallback>
            <p:pic>
              <p:nvPicPr>
                <p:cNvPr id="69" name="Ink 68">
                  <a:extLst>
                    <a:ext uri="{FF2B5EF4-FFF2-40B4-BE49-F238E27FC236}">
                      <a16:creationId xmlns:a16="http://schemas.microsoft.com/office/drawing/2014/main" id="{2F3B7FB3-F3AC-4061-97D6-C8D7040F505C}"/>
                    </a:ext>
                  </a:extLst>
                </p:cNvPr>
                <p:cNvPicPr/>
                <p:nvPr/>
              </p:nvPicPr>
              <p:blipFill>
                <a:blip r:embed="rId115"/>
                <a:stretch>
                  <a:fillRect/>
                </a:stretch>
              </p:blipFill>
              <p:spPr>
                <a:xfrm>
                  <a:off x="8300550" y="3117547"/>
                  <a:ext cx="3672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0" name="Ink 69">
                  <a:extLst>
                    <a:ext uri="{FF2B5EF4-FFF2-40B4-BE49-F238E27FC236}">
                      <a16:creationId xmlns:a16="http://schemas.microsoft.com/office/drawing/2014/main" id="{CFBF4E56-A556-4866-9DEC-5F975446579D}"/>
                    </a:ext>
                  </a:extLst>
                </p14:cNvPr>
                <p14:cNvContentPartPr/>
                <p14:nvPr/>
              </p14:nvContentPartPr>
              <p14:xfrm>
                <a:off x="8312070" y="3081907"/>
                <a:ext cx="149400" cy="151920"/>
              </p14:xfrm>
            </p:contentPart>
          </mc:Choice>
          <mc:Fallback>
            <p:pic>
              <p:nvPicPr>
                <p:cNvPr id="70" name="Ink 69">
                  <a:extLst>
                    <a:ext uri="{FF2B5EF4-FFF2-40B4-BE49-F238E27FC236}">
                      <a16:creationId xmlns:a16="http://schemas.microsoft.com/office/drawing/2014/main" id="{CFBF4E56-A556-4866-9DEC-5F975446579D}"/>
                    </a:ext>
                  </a:extLst>
                </p:cNvPr>
                <p:cNvPicPr/>
                <p:nvPr/>
              </p:nvPicPr>
              <p:blipFill>
                <a:blip r:embed="rId117"/>
                <a:stretch>
                  <a:fillRect/>
                </a:stretch>
              </p:blipFill>
              <p:spPr>
                <a:xfrm>
                  <a:off x="8303070" y="3073267"/>
                  <a:ext cx="167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Ink 70">
                  <a:extLst>
                    <a:ext uri="{FF2B5EF4-FFF2-40B4-BE49-F238E27FC236}">
                      <a16:creationId xmlns:a16="http://schemas.microsoft.com/office/drawing/2014/main" id="{19CA9D6B-1109-47F3-8128-FD96B07C9382}"/>
                    </a:ext>
                  </a:extLst>
                </p14:cNvPr>
                <p14:cNvContentPartPr/>
                <p14:nvPr/>
              </p14:nvContentPartPr>
              <p14:xfrm>
                <a:off x="8462910" y="3000907"/>
                <a:ext cx="420120" cy="207720"/>
              </p14:xfrm>
            </p:contentPart>
          </mc:Choice>
          <mc:Fallback>
            <p:pic>
              <p:nvPicPr>
                <p:cNvPr id="71" name="Ink 70">
                  <a:extLst>
                    <a:ext uri="{FF2B5EF4-FFF2-40B4-BE49-F238E27FC236}">
                      <a16:creationId xmlns:a16="http://schemas.microsoft.com/office/drawing/2014/main" id="{19CA9D6B-1109-47F3-8128-FD96B07C9382}"/>
                    </a:ext>
                  </a:extLst>
                </p:cNvPr>
                <p:cNvPicPr/>
                <p:nvPr/>
              </p:nvPicPr>
              <p:blipFill>
                <a:blip r:embed="rId119"/>
                <a:stretch>
                  <a:fillRect/>
                </a:stretch>
              </p:blipFill>
              <p:spPr>
                <a:xfrm>
                  <a:off x="8453910" y="2991907"/>
                  <a:ext cx="4377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2" name="Ink 71">
                  <a:extLst>
                    <a:ext uri="{FF2B5EF4-FFF2-40B4-BE49-F238E27FC236}">
                      <a16:creationId xmlns:a16="http://schemas.microsoft.com/office/drawing/2014/main" id="{EB2D9AB7-9398-49E1-BC41-13C61168BF23}"/>
                    </a:ext>
                  </a:extLst>
                </p14:cNvPr>
                <p14:cNvContentPartPr/>
                <p14:nvPr/>
              </p14:nvContentPartPr>
              <p14:xfrm>
                <a:off x="8930910" y="3096667"/>
                <a:ext cx="113760" cy="291600"/>
              </p14:xfrm>
            </p:contentPart>
          </mc:Choice>
          <mc:Fallback>
            <p:pic>
              <p:nvPicPr>
                <p:cNvPr id="72" name="Ink 71">
                  <a:extLst>
                    <a:ext uri="{FF2B5EF4-FFF2-40B4-BE49-F238E27FC236}">
                      <a16:creationId xmlns:a16="http://schemas.microsoft.com/office/drawing/2014/main" id="{EB2D9AB7-9398-49E1-BC41-13C61168BF23}"/>
                    </a:ext>
                  </a:extLst>
                </p:cNvPr>
                <p:cNvPicPr/>
                <p:nvPr/>
              </p:nvPicPr>
              <p:blipFill>
                <a:blip r:embed="rId121"/>
                <a:stretch>
                  <a:fillRect/>
                </a:stretch>
              </p:blipFill>
              <p:spPr>
                <a:xfrm>
                  <a:off x="8922270" y="3088027"/>
                  <a:ext cx="13140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3" name="Ink 72">
                  <a:extLst>
                    <a:ext uri="{FF2B5EF4-FFF2-40B4-BE49-F238E27FC236}">
                      <a16:creationId xmlns:a16="http://schemas.microsoft.com/office/drawing/2014/main" id="{4CD4B8EB-E03F-4843-B8D5-81FE89B00B2D}"/>
                    </a:ext>
                  </a:extLst>
                </p14:cNvPr>
                <p14:cNvContentPartPr/>
                <p14:nvPr/>
              </p14:nvContentPartPr>
              <p14:xfrm>
                <a:off x="9076350" y="2976067"/>
                <a:ext cx="162000" cy="225000"/>
              </p14:xfrm>
            </p:contentPart>
          </mc:Choice>
          <mc:Fallback>
            <p:pic>
              <p:nvPicPr>
                <p:cNvPr id="73" name="Ink 72">
                  <a:extLst>
                    <a:ext uri="{FF2B5EF4-FFF2-40B4-BE49-F238E27FC236}">
                      <a16:creationId xmlns:a16="http://schemas.microsoft.com/office/drawing/2014/main" id="{4CD4B8EB-E03F-4843-B8D5-81FE89B00B2D}"/>
                    </a:ext>
                  </a:extLst>
                </p:cNvPr>
                <p:cNvPicPr/>
                <p:nvPr/>
              </p:nvPicPr>
              <p:blipFill>
                <a:blip r:embed="rId123"/>
                <a:stretch>
                  <a:fillRect/>
                </a:stretch>
              </p:blipFill>
              <p:spPr>
                <a:xfrm>
                  <a:off x="9067710" y="2967067"/>
                  <a:ext cx="1796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Ink 73">
                  <a:extLst>
                    <a:ext uri="{FF2B5EF4-FFF2-40B4-BE49-F238E27FC236}">
                      <a16:creationId xmlns:a16="http://schemas.microsoft.com/office/drawing/2014/main" id="{D92D1620-663D-4B19-9049-652C2E126880}"/>
                    </a:ext>
                  </a:extLst>
                </p14:cNvPr>
                <p14:cNvContentPartPr/>
                <p14:nvPr/>
              </p14:nvContentPartPr>
              <p14:xfrm>
                <a:off x="9269670" y="3108187"/>
                <a:ext cx="158400" cy="84960"/>
              </p14:xfrm>
            </p:contentPart>
          </mc:Choice>
          <mc:Fallback>
            <p:pic>
              <p:nvPicPr>
                <p:cNvPr id="74" name="Ink 73">
                  <a:extLst>
                    <a:ext uri="{FF2B5EF4-FFF2-40B4-BE49-F238E27FC236}">
                      <a16:creationId xmlns:a16="http://schemas.microsoft.com/office/drawing/2014/main" id="{D92D1620-663D-4B19-9049-652C2E126880}"/>
                    </a:ext>
                  </a:extLst>
                </p:cNvPr>
                <p:cNvPicPr/>
                <p:nvPr/>
              </p:nvPicPr>
              <p:blipFill>
                <a:blip r:embed="rId125"/>
                <a:stretch>
                  <a:fillRect/>
                </a:stretch>
              </p:blipFill>
              <p:spPr>
                <a:xfrm>
                  <a:off x="9260670" y="3099187"/>
                  <a:ext cx="176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5" name="Ink 74">
                  <a:extLst>
                    <a:ext uri="{FF2B5EF4-FFF2-40B4-BE49-F238E27FC236}">
                      <a16:creationId xmlns:a16="http://schemas.microsoft.com/office/drawing/2014/main" id="{A64B6891-7607-4D6E-862A-B421233CDE69}"/>
                    </a:ext>
                  </a:extLst>
                </p14:cNvPr>
                <p14:cNvContentPartPr/>
                <p14:nvPr/>
              </p14:nvContentPartPr>
              <p14:xfrm>
                <a:off x="9497910" y="2990467"/>
                <a:ext cx="187560" cy="199800"/>
              </p14:xfrm>
            </p:contentPart>
          </mc:Choice>
          <mc:Fallback>
            <p:pic>
              <p:nvPicPr>
                <p:cNvPr id="75" name="Ink 74">
                  <a:extLst>
                    <a:ext uri="{FF2B5EF4-FFF2-40B4-BE49-F238E27FC236}">
                      <a16:creationId xmlns:a16="http://schemas.microsoft.com/office/drawing/2014/main" id="{A64B6891-7607-4D6E-862A-B421233CDE69}"/>
                    </a:ext>
                  </a:extLst>
                </p:cNvPr>
                <p:cNvPicPr/>
                <p:nvPr/>
              </p:nvPicPr>
              <p:blipFill>
                <a:blip r:embed="rId127"/>
                <a:stretch>
                  <a:fillRect/>
                </a:stretch>
              </p:blipFill>
              <p:spPr>
                <a:xfrm>
                  <a:off x="9489270" y="2981467"/>
                  <a:ext cx="2052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6" name="Ink 75">
                  <a:extLst>
                    <a:ext uri="{FF2B5EF4-FFF2-40B4-BE49-F238E27FC236}">
                      <a16:creationId xmlns:a16="http://schemas.microsoft.com/office/drawing/2014/main" id="{998D5BA9-1C5C-46BB-ACF2-3CF3567CC163}"/>
                    </a:ext>
                  </a:extLst>
                </p14:cNvPr>
                <p14:cNvContentPartPr/>
                <p14:nvPr/>
              </p14:nvContentPartPr>
              <p14:xfrm>
                <a:off x="9525990" y="3020707"/>
                <a:ext cx="203040" cy="24480"/>
              </p14:xfrm>
            </p:contentPart>
          </mc:Choice>
          <mc:Fallback>
            <p:pic>
              <p:nvPicPr>
                <p:cNvPr id="76" name="Ink 75">
                  <a:extLst>
                    <a:ext uri="{FF2B5EF4-FFF2-40B4-BE49-F238E27FC236}">
                      <a16:creationId xmlns:a16="http://schemas.microsoft.com/office/drawing/2014/main" id="{998D5BA9-1C5C-46BB-ACF2-3CF3567CC163}"/>
                    </a:ext>
                  </a:extLst>
                </p:cNvPr>
                <p:cNvPicPr/>
                <p:nvPr/>
              </p:nvPicPr>
              <p:blipFill>
                <a:blip r:embed="rId129"/>
                <a:stretch>
                  <a:fillRect/>
                </a:stretch>
              </p:blipFill>
              <p:spPr>
                <a:xfrm>
                  <a:off x="9517350" y="3012067"/>
                  <a:ext cx="2206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7" name="Ink 76">
                  <a:extLst>
                    <a:ext uri="{FF2B5EF4-FFF2-40B4-BE49-F238E27FC236}">
                      <a16:creationId xmlns:a16="http://schemas.microsoft.com/office/drawing/2014/main" id="{AFEF75E2-8972-489D-9E1A-646EB1583BC0}"/>
                    </a:ext>
                  </a:extLst>
                </p14:cNvPr>
                <p14:cNvContentPartPr/>
                <p14:nvPr/>
              </p14:nvContentPartPr>
              <p14:xfrm>
                <a:off x="5536830" y="3545587"/>
                <a:ext cx="36720" cy="207000"/>
              </p14:xfrm>
            </p:contentPart>
          </mc:Choice>
          <mc:Fallback>
            <p:pic>
              <p:nvPicPr>
                <p:cNvPr id="77" name="Ink 76">
                  <a:extLst>
                    <a:ext uri="{FF2B5EF4-FFF2-40B4-BE49-F238E27FC236}">
                      <a16:creationId xmlns:a16="http://schemas.microsoft.com/office/drawing/2014/main" id="{AFEF75E2-8972-489D-9E1A-646EB1583BC0}"/>
                    </a:ext>
                  </a:extLst>
                </p:cNvPr>
                <p:cNvPicPr/>
                <p:nvPr/>
              </p:nvPicPr>
              <p:blipFill>
                <a:blip r:embed="rId131"/>
                <a:stretch>
                  <a:fillRect/>
                </a:stretch>
              </p:blipFill>
              <p:spPr>
                <a:xfrm>
                  <a:off x="5528190" y="3536947"/>
                  <a:ext cx="543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8" name="Ink 77">
                  <a:extLst>
                    <a:ext uri="{FF2B5EF4-FFF2-40B4-BE49-F238E27FC236}">
                      <a16:creationId xmlns:a16="http://schemas.microsoft.com/office/drawing/2014/main" id="{8F105106-3E46-4376-A1F9-C4938D42CF66}"/>
                    </a:ext>
                  </a:extLst>
                </p14:cNvPr>
                <p14:cNvContentPartPr/>
                <p14:nvPr/>
              </p14:nvContentPartPr>
              <p14:xfrm>
                <a:off x="5475990" y="3553147"/>
                <a:ext cx="237600" cy="240120"/>
              </p14:xfrm>
            </p:contentPart>
          </mc:Choice>
          <mc:Fallback>
            <p:pic>
              <p:nvPicPr>
                <p:cNvPr id="78" name="Ink 77">
                  <a:extLst>
                    <a:ext uri="{FF2B5EF4-FFF2-40B4-BE49-F238E27FC236}">
                      <a16:creationId xmlns:a16="http://schemas.microsoft.com/office/drawing/2014/main" id="{8F105106-3E46-4376-A1F9-C4938D42CF66}"/>
                    </a:ext>
                  </a:extLst>
                </p:cNvPr>
                <p:cNvPicPr/>
                <p:nvPr/>
              </p:nvPicPr>
              <p:blipFill>
                <a:blip r:embed="rId133"/>
                <a:stretch>
                  <a:fillRect/>
                </a:stretch>
              </p:blipFill>
              <p:spPr>
                <a:xfrm>
                  <a:off x="5467350" y="3544147"/>
                  <a:ext cx="2552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9" name="Ink 78">
                  <a:extLst>
                    <a:ext uri="{FF2B5EF4-FFF2-40B4-BE49-F238E27FC236}">
                      <a16:creationId xmlns:a16="http://schemas.microsoft.com/office/drawing/2014/main" id="{AF066F54-1E35-4A46-8FAA-5AF99660D8A2}"/>
                    </a:ext>
                  </a:extLst>
                </p14:cNvPr>
                <p14:cNvContentPartPr/>
                <p14:nvPr/>
              </p14:nvContentPartPr>
              <p14:xfrm>
                <a:off x="5726910" y="3617587"/>
                <a:ext cx="28080" cy="151920"/>
              </p14:xfrm>
            </p:contentPart>
          </mc:Choice>
          <mc:Fallback>
            <p:pic>
              <p:nvPicPr>
                <p:cNvPr id="79" name="Ink 78">
                  <a:extLst>
                    <a:ext uri="{FF2B5EF4-FFF2-40B4-BE49-F238E27FC236}">
                      <a16:creationId xmlns:a16="http://schemas.microsoft.com/office/drawing/2014/main" id="{AF066F54-1E35-4A46-8FAA-5AF99660D8A2}"/>
                    </a:ext>
                  </a:extLst>
                </p:cNvPr>
                <p:cNvPicPr/>
                <p:nvPr/>
              </p:nvPicPr>
              <p:blipFill>
                <a:blip r:embed="rId135"/>
                <a:stretch>
                  <a:fillRect/>
                </a:stretch>
              </p:blipFill>
              <p:spPr>
                <a:xfrm>
                  <a:off x="5718270" y="3608587"/>
                  <a:ext cx="457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0" name="Ink 79">
                  <a:extLst>
                    <a:ext uri="{FF2B5EF4-FFF2-40B4-BE49-F238E27FC236}">
                      <a16:creationId xmlns:a16="http://schemas.microsoft.com/office/drawing/2014/main" id="{81E7AC68-0B3E-408E-A066-CEDA8C2C786D}"/>
                    </a:ext>
                  </a:extLst>
                </p14:cNvPr>
                <p14:cNvContentPartPr/>
                <p14:nvPr/>
              </p14:nvContentPartPr>
              <p14:xfrm>
                <a:off x="5737350" y="3561067"/>
                <a:ext cx="201600" cy="176760"/>
              </p14:xfrm>
            </p:contentPart>
          </mc:Choice>
          <mc:Fallback>
            <p:pic>
              <p:nvPicPr>
                <p:cNvPr id="80" name="Ink 79">
                  <a:extLst>
                    <a:ext uri="{FF2B5EF4-FFF2-40B4-BE49-F238E27FC236}">
                      <a16:creationId xmlns:a16="http://schemas.microsoft.com/office/drawing/2014/main" id="{81E7AC68-0B3E-408E-A066-CEDA8C2C786D}"/>
                    </a:ext>
                  </a:extLst>
                </p:cNvPr>
                <p:cNvPicPr/>
                <p:nvPr/>
              </p:nvPicPr>
              <p:blipFill>
                <a:blip r:embed="rId137"/>
                <a:stretch>
                  <a:fillRect/>
                </a:stretch>
              </p:blipFill>
              <p:spPr>
                <a:xfrm>
                  <a:off x="5728710" y="3552427"/>
                  <a:ext cx="2192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1" name="Ink 80">
                  <a:extLst>
                    <a:ext uri="{FF2B5EF4-FFF2-40B4-BE49-F238E27FC236}">
                      <a16:creationId xmlns:a16="http://schemas.microsoft.com/office/drawing/2014/main" id="{73A1C994-0462-4F07-9736-602B043DB9C3}"/>
                    </a:ext>
                  </a:extLst>
                </p14:cNvPr>
                <p14:cNvContentPartPr/>
                <p14:nvPr/>
              </p14:nvContentPartPr>
              <p14:xfrm>
                <a:off x="6051270" y="3577267"/>
                <a:ext cx="267480" cy="165240"/>
              </p14:xfrm>
            </p:contentPart>
          </mc:Choice>
          <mc:Fallback>
            <p:pic>
              <p:nvPicPr>
                <p:cNvPr id="81" name="Ink 80">
                  <a:extLst>
                    <a:ext uri="{FF2B5EF4-FFF2-40B4-BE49-F238E27FC236}">
                      <a16:creationId xmlns:a16="http://schemas.microsoft.com/office/drawing/2014/main" id="{73A1C994-0462-4F07-9736-602B043DB9C3}"/>
                    </a:ext>
                  </a:extLst>
                </p:cNvPr>
                <p:cNvPicPr/>
                <p:nvPr/>
              </p:nvPicPr>
              <p:blipFill>
                <a:blip r:embed="rId139"/>
                <a:stretch>
                  <a:fillRect/>
                </a:stretch>
              </p:blipFill>
              <p:spPr>
                <a:xfrm>
                  <a:off x="6042630" y="3568627"/>
                  <a:ext cx="2851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2" name="Ink 81">
                  <a:extLst>
                    <a:ext uri="{FF2B5EF4-FFF2-40B4-BE49-F238E27FC236}">
                      <a16:creationId xmlns:a16="http://schemas.microsoft.com/office/drawing/2014/main" id="{28178D9E-07D5-4751-9DE0-0C52FC52549C}"/>
                    </a:ext>
                  </a:extLst>
                </p14:cNvPr>
                <p14:cNvContentPartPr/>
                <p14:nvPr/>
              </p14:nvContentPartPr>
              <p14:xfrm>
                <a:off x="6336390" y="3548467"/>
                <a:ext cx="227880" cy="244440"/>
              </p14:xfrm>
            </p:contentPart>
          </mc:Choice>
          <mc:Fallback>
            <p:pic>
              <p:nvPicPr>
                <p:cNvPr id="82" name="Ink 81">
                  <a:extLst>
                    <a:ext uri="{FF2B5EF4-FFF2-40B4-BE49-F238E27FC236}">
                      <a16:creationId xmlns:a16="http://schemas.microsoft.com/office/drawing/2014/main" id="{28178D9E-07D5-4751-9DE0-0C52FC52549C}"/>
                    </a:ext>
                  </a:extLst>
                </p:cNvPr>
                <p:cNvPicPr/>
                <p:nvPr/>
              </p:nvPicPr>
              <p:blipFill>
                <a:blip r:embed="rId141"/>
                <a:stretch>
                  <a:fillRect/>
                </a:stretch>
              </p:blipFill>
              <p:spPr>
                <a:xfrm>
                  <a:off x="6327390" y="3539467"/>
                  <a:ext cx="2455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3" name="Ink 82">
                  <a:extLst>
                    <a:ext uri="{FF2B5EF4-FFF2-40B4-BE49-F238E27FC236}">
                      <a16:creationId xmlns:a16="http://schemas.microsoft.com/office/drawing/2014/main" id="{4C4471F6-582A-4EC3-B85A-BE8D51BD4EA3}"/>
                    </a:ext>
                  </a:extLst>
                </p14:cNvPr>
                <p14:cNvContentPartPr/>
                <p14:nvPr/>
              </p14:nvContentPartPr>
              <p14:xfrm>
                <a:off x="6734550" y="3714067"/>
                <a:ext cx="360" cy="360"/>
              </p14:xfrm>
            </p:contentPart>
          </mc:Choice>
          <mc:Fallback>
            <p:pic>
              <p:nvPicPr>
                <p:cNvPr id="83" name="Ink 82">
                  <a:extLst>
                    <a:ext uri="{FF2B5EF4-FFF2-40B4-BE49-F238E27FC236}">
                      <a16:creationId xmlns:a16="http://schemas.microsoft.com/office/drawing/2014/main" id="{4C4471F6-582A-4EC3-B85A-BE8D51BD4EA3}"/>
                    </a:ext>
                  </a:extLst>
                </p:cNvPr>
                <p:cNvPicPr/>
                <p:nvPr/>
              </p:nvPicPr>
              <p:blipFill>
                <a:blip r:embed="rId87"/>
                <a:stretch>
                  <a:fillRect/>
                </a:stretch>
              </p:blipFill>
              <p:spPr>
                <a:xfrm>
                  <a:off x="6725550" y="3705427"/>
                  <a:ext cx="18000" cy="18000"/>
                </a:xfrm>
                <a:prstGeom prst="rect">
                  <a:avLst/>
                </a:prstGeom>
              </p:spPr>
            </p:pic>
          </mc:Fallback>
        </mc:AlternateContent>
      </p:grpSp>
      <p:grpSp>
        <p:nvGrpSpPr>
          <p:cNvPr id="87" name="Group 86">
            <a:extLst>
              <a:ext uri="{FF2B5EF4-FFF2-40B4-BE49-F238E27FC236}">
                <a16:creationId xmlns:a16="http://schemas.microsoft.com/office/drawing/2014/main" id="{D8A3C0AC-7442-41E9-A7DA-31830722C1AB}"/>
              </a:ext>
            </a:extLst>
          </p:cNvPr>
          <p:cNvGrpSpPr/>
          <p:nvPr/>
        </p:nvGrpSpPr>
        <p:grpSpPr>
          <a:xfrm>
            <a:off x="27195" y="4645387"/>
            <a:ext cx="692280" cy="1447560"/>
            <a:chOff x="27195" y="4645387"/>
            <a:chExt cx="692280" cy="1447560"/>
          </a:xfrm>
        </p:grpSpPr>
        <mc:AlternateContent xmlns:mc="http://schemas.openxmlformats.org/markup-compatibility/2006">
          <mc:Choice xmlns:p14="http://schemas.microsoft.com/office/powerpoint/2010/main" Requires="p14">
            <p:contentPart p14:bwMode="auto" r:id="rId143">
              <p14:nvContentPartPr>
                <p14:cNvPr id="85" name="Ink 84">
                  <a:extLst>
                    <a:ext uri="{FF2B5EF4-FFF2-40B4-BE49-F238E27FC236}">
                      <a16:creationId xmlns:a16="http://schemas.microsoft.com/office/drawing/2014/main" id="{5C78EB6B-FA21-4397-807D-EE677C3EB28E}"/>
                    </a:ext>
                  </a:extLst>
                </p14:cNvPr>
                <p14:cNvContentPartPr/>
                <p14:nvPr/>
              </p14:nvContentPartPr>
              <p14:xfrm>
                <a:off x="313395" y="4645387"/>
                <a:ext cx="406080" cy="1407600"/>
              </p14:xfrm>
            </p:contentPart>
          </mc:Choice>
          <mc:Fallback>
            <p:pic>
              <p:nvPicPr>
                <p:cNvPr id="85" name="Ink 84">
                  <a:extLst>
                    <a:ext uri="{FF2B5EF4-FFF2-40B4-BE49-F238E27FC236}">
                      <a16:creationId xmlns:a16="http://schemas.microsoft.com/office/drawing/2014/main" id="{5C78EB6B-FA21-4397-807D-EE677C3EB28E}"/>
                    </a:ext>
                  </a:extLst>
                </p:cNvPr>
                <p:cNvPicPr/>
                <p:nvPr/>
              </p:nvPicPr>
              <p:blipFill>
                <a:blip r:embed="rId144"/>
                <a:stretch>
                  <a:fillRect/>
                </a:stretch>
              </p:blipFill>
              <p:spPr>
                <a:xfrm>
                  <a:off x="304755" y="4636387"/>
                  <a:ext cx="423720" cy="1425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6" name="Ink 85">
                  <a:extLst>
                    <a:ext uri="{FF2B5EF4-FFF2-40B4-BE49-F238E27FC236}">
                      <a16:creationId xmlns:a16="http://schemas.microsoft.com/office/drawing/2014/main" id="{F5BB7214-E77E-4852-B5FC-89CE83A644A0}"/>
                    </a:ext>
                  </a:extLst>
                </p14:cNvPr>
                <p14:cNvContentPartPr/>
                <p14:nvPr/>
              </p14:nvContentPartPr>
              <p14:xfrm>
                <a:off x="27195" y="4906747"/>
                <a:ext cx="592560" cy="1186200"/>
              </p14:xfrm>
            </p:contentPart>
          </mc:Choice>
          <mc:Fallback>
            <p:pic>
              <p:nvPicPr>
                <p:cNvPr id="86" name="Ink 85">
                  <a:extLst>
                    <a:ext uri="{FF2B5EF4-FFF2-40B4-BE49-F238E27FC236}">
                      <a16:creationId xmlns:a16="http://schemas.microsoft.com/office/drawing/2014/main" id="{F5BB7214-E77E-4852-B5FC-89CE83A644A0}"/>
                    </a:ext>
                  </a:extLst>
                </p:cNvPr>
                <p:cNvPicPr/>
                <p:nvPr/>
              </p:nvPicPr>
              <p:blipFill>
                <a:blip r:embed="rId146"/>
                <a:stretch>
                  <a:fillRect/>
                </a:stretch>
              </p:blipFill>
              <p:spPr>
                <a:xfrm>
                  <a:off x="18195" y="4897747"/>
                  <a:ext cx="610200" cy="1203840"/>
                </a:xfrm>
                <a:prstGeom prst="rect">
                  <a:avLst/>
                </a:prstGeom>
              </p:spPr>
            </p:pic>
          </mc:Fallback>
        </mc:AlternateContent>
      </p:grpSp>
    </p:spTree>
    <p:extLst>
      <p:ext uri="{BB962C8B-B14F-4D97-AF65-F5344CB8AC3E}">
        <p14:creationId xmlns:p14="http://schemas.microsoft.com/office/powerpoint/2010/main" val="2671694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55186D-8336-4453-AD04-02642F03130C}"/>
              </a:ext>
            </a:extLst>
          </p:cNvPr>
          <p:cNvSpPr txBox="1"/>
          <p:nvPr/>
        </p:nvSpPr>
        <p:spPr>
          <a:xfrm>
            <a:off x="1325461" y="872455"/>
            <a:ext cx="894797" cy="369332"/>
          </a:xfrm>
          <a:prstGeom prst="rect">
            <a:avLst/>
          </a:prstGeom>
          <a:noFill/>
        </p:spPr>
        <p:txBody>
          <a:bodyPr wrap="none" rtlCol="0">
            <a:spAutoFit/>
          </a:bodyPr>
          <a:lstStyle/>
          <a:p>
            <a:r>
              <a:rPr lang="en-US"/>
              <a:t>Rappel:</a:t>
            </a:r>
          </a:p>
        </p:txBody>
      </p:sp>
      <p:grpSp>
        <p:nvGrpSpPr>
          <p:cNvPr id="11" name="Group 10">
            <a:extLst>
              <a:ext uri="{FF2B5EF4-FFF2-40B4-BE49-F238E27FC236}">
                <a16:creationId xmlns:a16="http://schemas.microsoft.com/office/drawing/2014/main" id="{C85A80A5-B8B1-449C-ACD6-346EEC912090}"/>
              </a:ext>
            </a:extLst>
          </p:cNvPr>
          <p:cNvGrpSpPr/>
          <p:nvPr/>
        </p:nvGrpSpPr>
        <p:grpSpPr>
          <a:xfrm>
            <a:off x="1523715" y="1581067"/>
            <a:ext cx="1197000" cy="276480"/>
            <a:chOff x="1523715" y="1581067"/>
            <a:chExt cx="1197000" cy="276480"/>
          </a:xfrm>
        </p:grpSpPr>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611941FF-717D-43D5-8BF8-EE01CBC72DE8}"/>
                    </a:ext>
                  </a:extLst>
                </p14:cNvPr>
                <p14:cNvContentPartPr/>
                <p14:nvPr/>
              </p14:nvContentPartPr>
              <p14:xfrm>
                <a:off x="1555035" y="1614907"/>
                <a:ext cx="49680" cy="242640"/>
              </p14:xfrm>
            </p:contentPart>
          </mc:Choice>
          <mc:Fallback>
            <p:pic>
              <p:nvPicPr>
                <p:cNvPr id="3" name="Ink 2">
                  <a:extLst>
                    <a:ext uri="{FF2B5EF4-FFF2-40B4-BE49-F238E27FC236}">
                      <a16:creationId xmlns:a16="http://schemas.microsoft.com/office/drawing/2014/main" id="{611941FF-717D-43D5-8BF8-EE01CBC72DE8}"/>
                    </a:ext>
                  </a:extLst>
                </p:cNvPr>
                <p:cNvPicPr/>
                <p:nvPr/>
              </p:nvPicPr>
              <p:blipFill>
                <a:blip r:embed="rId3"/>
                <a:stretch>
                  <a:fillRect/>
                </a:stretch>
              </p:blipFill>
              <p:spPr>
                <a:xfrm>
                  <a:off x="1546395" y="1606267"/>
                  <a:ext cx="673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8D56224B-1732-4E88-85D5-8B47D7A49947}"/>
                    </a:ext>
                  </a:extLst>
                </p14:cNvPr>
                <p14:cNvContentPartPr/>
                <p14:nvPr/>
              </p14:nvContentPartPr>
              <p14:xfrm>
                <a:off x="1523715" y="1587547"/>
                <a:ext cx="214200" cy="22320"/>
              </p14:xfrm>
            </p:contentPart>
          </mc:Choice>
          <mc:Fallback>
            <p:pic>
              <p:nvPicPr>
                <p:cNvPr id="4" name="Ink 3">
                  <a:extLst>
                    <a:ext uri="{FF2B5EF4-FFF2-40B4-BE49-F238E27FC236}">
                      <a16:creationId xmlns:a16="http://schemas.microsoft.com/office/drawing/2014/main" id="{8D56224B-1732-4E88-85D5-8B47D7A49947}"/>
                    </a:ext>
                  </a:extLst>
                </p:cNvPr>
                <p:cNvPicPr/>
                <p:nvPr/>
              </p:nvPicPr>
              <p:blipFill>
                <a:blip r:embed="rId5"/>
                <a:stretch>
                  <a:fillRect/>
                </a:stretch>
              </p:blipFill>
              <p:spPr>
                <a:xfrm>
                  <a:off x="1515075" y="1578907"/>
                  <a:ext cx="2318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89696669-8BE4-4D19-A0DA-DB574C05DC7C}"/>
                    </a:ext>
                  </a:extLst>
                </p14:cNvPr>
                <p14:cNvContentPartPr/>
                <p14:nvPr/>
              </p14:nvContentPartPr>
              <p14:xfrm>
                <a:off x="1529115" y="1680067"/>
                <a:ext cx="150120" cy="11160"/>
              </p14:xfrm>
            </p:contentPart>
          </mc:Choice>
          <mc:Fallback>
            <p:pic>
              <p:nvPicPr>
                <p:cNvPr id="5" name="Ink 4">
                  <a:extLst>
                    <a:ext uri="{FF2B5EF4-FFF2-40B4-BE49-F238E27FC236}">
                      <a16:creationId xmlns:a16="http://schemas.microsoft.com/office/drawing/2014/main" id="{89696669-8BE4-4D19-A0DA-DB574C05DC7C}"/>
                    </a:ext>
                  </a:extLst>
                </p:cNvPr>
                <p:cNvPicPr/>
                <p:nvPr/>
              </p:nvPicPr>
              <p:blipFill>
                <a:blip r:embed="rId7"/>
                <a:stretch>
                  <a:fillRect/>
                </a:stretch>
              </p:blipFill>
              <p:spPr>
                <a:xfrm>
                  <a:off x="1520115" y="1671427"/>
                  <a:ext cx="167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D869CE2B-9DDA-42D1-B5C0-E8D80547A33E}"/>
                    </a:ext>
                  </a:extLst>
                </p14:cNvPr>
                <p14:cNvContentPartPr/>
                <p14:nvPr/>
              </p14:nvContentPartPr>
              <p14:xfrm>
                <a:off x="1708035" y="1687987"/>
                <a:ext cx="311400" cy="86760"/>
              </p14:xfrm>
            </p:contentPart>
          </mc:Choice>
          <mc:Fallback>
            <p:pic>
              <p:nvPicPr>
                <p:cNvPr id="6" name="Ink 5">
                  <a:extLst>
                    <a:ext uri="{FF2B5EF4-FFF2-40B4-BE49-F238E27FC236}">
                      <a16:creationId xmlns:a16="http://schemas.microsoft.com/office/drawing/2014/main" id="{D869CE2B-9DDA-42D1-B5C0-E8D80547A33E}"/>
                    </a:ext>
                  </a:extLst>
                </p:cNvPr>
                <p:cNvPicPr/>
                <p:nvPr/>
              </p:nvPicPr>
              <p:blipFill>
                <a:blip r:embed="rId9"/>
                <a:stretch>
                  <a:fillRect/>
                </a:stretch>
              </p:blipFill>
              <p:spPr>
                <a:xfrm>
                  <a:off x="1699035" y="1679347"/>
                  <a:ext cx="3290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0EC8877-C2BC-4ECC-AC58-43568988CD0F}"/>
                    </a:ext>
                  </a:extLst>
                </p14:cNvPr>
                <p14:cNvContentPartPr/>
                <p14:nvPr/>
              </p14:nvContentPartPr>
              <p14:xfrm>
                <a:off x="1998195" y="1581067"/>
                <a:ext cx="294840" cy="150480"/>
              </p14:xfrm>
            </p:contentPart>
          </mc:Choice>
          <mc:Fallback>
            <p:pic>
              <p:nvPicPr>
                <p:cNvPr id="7" name="Ink 6">
                  <a:extLst>
                    <a:ext uri="{FF2B5EF4-FFF2-40B4-BE49-F238E27FC236}">
                      <a16:creationId xmlns:a16="http://schemas.microsoft.com/office/drawing/2014/main" id="{D0EC8877-C2BC-4ECC-AC58-43568988CD0F}"/>
                    </a:ext>
                  </a:extLst>
                </p:cNvPr>
                <p:cNvPicPr/>
                <p:nvPr/>
              </p:nvPicPr>
              <p:blipFill>
                <a:blip r:embed="rId11"/>
                <a:stretch>
                  <a:fillRect/>
                </a:stretch>
              </p:blipFill>
              <p:spPr>
                <a:xfrm>
                  <a:off x="1989195" y="1572427"/>
                  <a:ext cx="312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Ink 7">
                  <a:extLst>
                    <a:ext uri="{FF2B5EF4-FFF2-40B4-BE49-F238E27FC236}">
                      <a16:creationId xmlns:a16="http://schemas.microsoft.com/office/drawing/2014/main" id="{0B0B8EC1-ABBD-4FB7-9229-85D3C917A60B}"/>
                    </a:ext>
                  </a:extLst>
                </p14:cNvPr>
                <p14:cNvContentPartPr/>
                <p14:nvPr/>
              </p14:nvContentPartPr>
              <p14:xfrm>
                <a:off x="2199435" y="1629667"/>
                <a:ext cx="134640" cy="117720"/>
              </p14:xfrm>
            </p:contentPart>
          </mc:Choice>
          <mc:Fallback>
            <p:pic>
              <p:nvPicPr>
                <p:cNvPr id="8" name="Ink 7">
                  <a:extLst>
                    <a:ext uri="{FF2B5EF4-FFF2-40B4-BE49-F238E27FC236}">
                      <a16:creationId xmlns:a16="http://schemas.microsoft.com/office/drawing/2014/main" id="{0B0B8EC1-ABBD-4FB7-9229-85D3C917A60B}"/>
                    </a:ext>
                  </a:extLst>
                </p:cNvPr>
                <p:cNvPicPr/>
                <p:nvPr/>
              </p:nvPicPr>
              <p:blipFill>
                <a:blip r:embed="rId13"/>
                <a:stretch>
                  <a:fillRect/>
                </a:stretch>
              </p:blipFill>
              <p:spPr>
                <a:xfrm>
                  <a:off x="2190435" y="1621027"/>
                  <a:ext cx="1522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665A2171-90A2-491F-AB92-426B610DE6FF}"/>
                    </a:ext>
                  </a:extLst>
                </p14:cNvPr>
                <p14:cNvContentPartPr/>
                <p14:nvPr/>
              </p14:nvContentPartPr>
              <p14:xfrm>
                <a:off x="2408955" y="1641547"/>
                <a:ext cx="311760" cy="82440"/>
              </p14:xfrm>
            </p:contentPart>
          </mc:Choice>
          <mc:Fallback>
            <p:pic>
              <p:nvPicPr>
                <p:cNvPr id="10" name="Ink 9">
                  <a:extLst>
                    <a:ext uri="{FF2B5EF4-FFF2-40B4-BE49-F238E27FC236}">
                      <a16:creationId xmlns:a16="http://schemas.microsoft.com/office/drawing/2014/main" id="{665A2171-90A2-491F-AB92-426B610DE6FF}"/>
                    </a:ext>
                  </a:extLst>
                </p:cNvPr>
                <p:cNvPicPr/>
                <p:nvPr/>
              </p:nvPicPr>
              <p:blipFill>
                <a:blip r:embed="rId15"/>
                <a:stretch>
                  <a:fillRect/>
                </a:stretch>
              </p:blipFill>
              <p:spPr>
                <a:xfrm>
                  <a:off x="2399955" y="1632907"/>
                  <a:ext cx="329400" cy="100080"/>
                </a:xfrm>
                <a:prstGeom prst="rect">
                  <a:avLst/>
                </a:prstGeom>
              </p:spPr>
            </p:pic>
          </mc:Fallback>
        </mc:AlternateContent>
      </p:grpSp>
      <p:grpSp>
        <p:nvGrpSpPr>
          <p:cNvPr id="17" name="Group 16">
            <a:extLst>
              <a:ext uri="{FF2B5EF4-FFF2-40B4-BE49-F238E27FC236}">
                <a16:creationId xmlns:a16="http://schemas.microsoft.com/office/drawing/2014/main" id="{B95BBAAD-E68E-4E54-A0EE-F2C37BD14078}"/>
              </a:ext>
            </a:extLst>
          </p:cNvPr>
          <p:cNvGrpSpPr/>
          <p:nvPr/>
        </p:nvGrpSpPr>
        <p:grpSpPr>
          <a:xfrm>
            <a:off x="1700835" y="1909387"/>
            <a:ext cx="1440720" cy="385560"/>
            <a:chOff x="1700835" y="1909387"/>
            <a:chExt cx="1440720" cy="38556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74AEAD11-D234-444C-9C5F-57AAE5DFD9DD}"/>
                    </a:ext>
                  </a:extLst>
                </p14:cNvPr>
                <p14:cNvContentPartPr/>
                <p14:nvPr/>
              </p14:nvContentPartPr>
              <p14:xfrm>
                <a:off x="1700835" y="2005507"/>
                <a:ext cx="399240" cy="163080"/>
              </p14:xfrm>
            </p:contentPart>
          </mc:Choice>
          <mc:Fallback>
            <p:pic>
              <p:nvPicPr>
                <p:cNvPr id="12" name="Ink 11">
                  <a:extLst>
                    <a:ext uri="{FF2B5EF4-FFF2-40B4-BE49-F238E27FC236}">
                      <a16:creationId xmlns:a16="http://schemas.microsoft.com/office/drawing/2014/main" id="{74AEAD11-D234-444C-9C5F-57AAE5DFD9DD}"/>
                    </a:ext>
                  </a:extLst>
                </p:cNvPr>
                <p:cNvPicPr/>
                <p:nvPr/>
              </p:nvPicPr>
              <p:blipFill>
                <a:blip r:embed="rId17"/>
                <a:stretch>
                  <a:fillRect/>
                </a:stretch>
              </p:blipFill>
              <p:spPr>
                <a:xfrm>
                  <a:off x="1691835" y="1996867"/>
                  <a:ext cx="4168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31ED4833-5F23-4565-90D1-11B35857FEE5}"/>
                    </a:ext>
                  </a:extLst>
                </p14:cNvPr>
                <p14:cNvContentPartPr/>
                <p14:nvPr/>
              </p14:nvContentPartPr>
              <p14:xfrm>
                <a:off x="2093595" y="1969147"/>
                <a:ext cx="319320" cy="182160"/>
              </p14:xfrm>
            </p:contentPart>
          </mc:Choice>
          <mc:Fallback>
            <p:pic>
              <p:nvPicPr>
                <p:cNvPr id="13" name="Ink 12">
                  <a:extLst>
                    <a:ext uri="{FF2B5EF4-FFF2-40B4-BE49-F238E27FC236}">
                      <a16:creationId xmlns:a16="http://schemas.microsoft.com/office/drawing/2014/main" id="{31ED4833-5F23-4565-90D1-11B35857FEE5}"/>
                    </a:ext>
                  </a:extLst>
                </p:cNvPr>
                <p:cNvPicPr/>
                <p:nvPr/>
              </p:nvPicPr>
              <p:blipFill>
                <a:blip r:embed="rId19"/>
                <a:stretch>
                  <a:fillRect/>
                </a:stretch>
              </p:blipFill>
              <p:spPr>
                <a:xfrm>
                  <a:off x="2084955" y="1960507"/>
                  <a:ext cx="3369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AC247437-67FF-4228-B030-460D64F6D0B7}"/>
                    </a:ext>
                  </a:extLst>
                </p14:cNvPr>
                <p14:cNvContentPartPr/>
                <p14:nvPr/>
              </p14:nvContentPartPr>
              <p14:xfrm>
                <a:off x="2389515" y="1921627"/>
                <a:ext cx="381240" cy="373320"/>
              </p14:xfrm>
            </p:contentPart>
          </mc:Choice>
          <mc:Fallback>
            <p:pic>
              <p:nvPicPr>
                <p:cNvPr id="14" name="Ink 13">
                  <a:extLst>
                    <a:ext uri="{FF2B5EF4-FFF2-40B4-BE49-F238E27FC236}">
                      <a16:creationId xmlns:a16="http://schemas.microsoft.com/office/drawing/2014/main" id="{AC247437-67FF-4228-B030-460D64F6D0B7}"/>
                    </a:ext>
                  </a:extLst>
                </p:cNvPr>
                <p:cNvPicPr/>
                <p:nvPr/>
              </p:nvPicPr>
              <p:blipFill>
                <a:blip r:embed="rId21"/>
                <a:stretch>
                  <a:fillRect/>
                </a:stretch>
              </p:blipFill>
              <p:spPr>
                <a:xfrm>
                  <a:off x="2380875" y="1912987"/>
                  <a:ext cx="39888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38A807EA-3C57-4C3B-8E22-2EC79F86202D}"/>
                    </a:ext>
                  </a:extLst>
                </p14:cNvPr>
                <p14:cNvContentPartPr/>
                <p14:nvPr/>
              </p14:nvContentPartPr>
              <p14:xfrm>
                <a:off x="2778675" y="1992547"/>
                <a:ext cx="145080" cy="92520"/>
              </p14:xfrm>
            </p:contentPart>
          </mc:Choice>
          <mc:Fallback>
            <p:pic>
              <p:nvPicPr>
                <p:cNvPr id="15" name="Ink 14">
                  <a:extLst>
                    <a:ext uri="{FF2B5EF4-FFF2-40B4-BE49-F238E27FC236}">
                      <a16:creationId xmlns:a16="http://schemas.microsoft.com/office/drawing/2014/main" id="{38A807EA-3C57-4C3B-8E22-2EC79F86202D}"/>
                    </a:ext>
                  </a:extLst>
                </p:cNvPr>
                <p:cNvPicPr/>
                <p:nvPr/>
              </p:nvPicPr>
              <p:blipFill>
                <a:blip r:embed="rId23"/>
                <a:stretch>
                  <a:fillRect/>
                </a:stretch>
              </p:blipFill>
              <p:spPr>
                <a:xfrm>
                  <a:off x="2770035" y="1983907"/>
                  <a:ext cx="1627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A0036A52-E3F5-4B1E-A70A-235AC6DD6D80}"/>
                    </a:ext>
                  </a:extLst>
                </p14:cNvPr>
                <p14:cNvContentPartPr/>
                <p14:nvPr/>
              </p14:nvContentPartPr>
              <p14:xfrm>
                <a:off x="2875155" y="1909387"/>
                <a:ext cx="266400" cy="177840"/>
              </p14:xfrm>
            </p:contentPart>
          </mc:Choice>
          <mc:Fallback>
            <p:pic>
              <p:nvPicPr>
                <p:cNvPr id="16" name="Ink 15">
                  <a:extLst>
                    <a:ext uri="{FF2B5EF4-FFF2-40B4-BE49-F238E27FC236}">
                      <a16:creationId xmlns:a16="http://schemas.microsoft.com/office/drawing/2014/main" id="{A0036A52-E3F5-4B1E-A70A-235AC6DD6D80}"/>
                    </a:ext>
                  </a:extLst>
                </p:cNvPr>
                <p:cNvPicPr/>
                <p:nvPr/>
              </p:nvPicPr>
              <p:blipFill>
                <a:blip r:embed="rId25"/>
                <a:stretch>
                  <a:fillRect/>
                </a:stretch>
              </p:blipFill>
              <p:spPr>
                <a:xfrm>
                  <a:off x="2866515" y="1900387"/>
                  <a:ext cx="284040" cy="195480"/>
                </a:xfrm>
                <a:prstGeom prst="rect">
                  <a:avLst/>
                </a:prstGeom>
              </p:spPr>
            </p:pic>
          </mc:Fallback>
        </mc:AlternateContent>
      </p:grpSp>
      <p:grpSp>
        <p:nvGrpSpPr>
          <p:cNvPr id="38" name="Group 37">
            <a:extLst>
              <a:ext uri="{FF2B5EF4-FFF2-40B4-BE49-F238E27FC236}">
                <a16:creationId xmlns:a16="http://schemas.microsoft.com/office/drawing/2014/main" id="{E3347D0C-165C-491E-8329-6C7735A4536B}"/>
              </a:ext>
            </a:extLst>
          </p:cNvPr>
          <p:cNvGrpSpPr/>
          <p:nvPr/>
        </p:nvGrpSpPr>
        <p:grpSpPr>
          <a:xfrm>
            <a:off x="4021755" y="1467667"/>
            <a:ext cx="3288240" cy="668520"/>
            <a:chOff x="4021755" y="1467667"/>
            <a:chExt cx="3288240" cy="668520"/>
          </a:xfrm>
        </p:grpSpPr>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F5B46516-35F4-4542-BB83-0D5203420CF4}"/>
                    </a:ext>
                  </a:extLst>
                </p14:cNvPr>
                <p14:cNvContentPartPr/>
                <p14:nvPr/>
              </p14:nvContentPartPr>
              <p14:xfrm>
                <a:off x="4035075" y="1470187"/>
                <a:ext cx="275400" cy="208440"/>
              </p14:xfrm>
            </p:contentPart>
          </mc:Choice>
          <mc:Fallback>
            <p:pic>
              <p:nvPicPr>
                <p:cNvPr id="18" name="Ink 17">
                  <a:extLst>
                    <a:ext uri="{FF2B5EF4-FFF2-40B4-BE49-F238E27FC236}">
                      <a16:creationId xmlns:a16="http://schemas.microsoft.com/office/drawing/2014/main" id="{F5B46516-35F4-4542-BB83-0D5203420CF4}"/>
                    </a:ext>
                  </a:extLst>
                </p:cNvPr>
                <p:cNvPicPr/>
                <p:nvPr/>
              </p:nvPicPr>
              <p:blipFill>
                <a:blip r:embed="rId27"/>
                <a:stretch>
                  <a:fillRect/>
                </a:stretch>
              </p:blipFill>
              <p:spPr>
                <a:xfrm>
                  <a:off x="4026435" y="1461547"/>
                  <a:ext cx="2930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E57FB922-6022-4A70-8E75-FB3A600B7F58}"/>
                    </a:ext>
                  </a:extLst>
                </p14:cNvPr>
                <p14:cNvContentPartPr/>
                <p14:nvPr/>
              </p14:nvContentPartPr>
              <p14:xfrm>
                <a:off x="4419915" y="1558747"/>
                <a:ext cx="353880" cy="299520"/>
              </p14:xfrm>
            </p:contentPart>
          </mc:Choice>
          <mc:Fallback>
            <p:pic>
              <p:nvPicPr>
                <p:cNvPr id="19" name="Ink 18">
                  <a:extLst>
                    <a:ext uri="{FF2B5EF4-FFF2-40B4-BE49-F238E27FC236}">
                      <a16:creationId xmlns:a16="http://schemas.microsoft.com/office/drawing/2014/main" id="{E57FB922-6022-4A70-8E75-FB3A600B7F58}"/>
                    </a:ext>
                  </a:extLst>
                </p:cNvPr>
                <p:cNvPicPr/>
                <p:nvPr/>
              </p:nvPicPr>
              <p:blipFill>
                <a:blip r:embed="rId29"/>
                <a:stretch>
                  <a:fillRect/>
                </a:stretch>
              </p:blipFill>
              <p:spPr>
                <a:xfrm>
                  <a:off x="4411275" y="1550107"/>
                  <a:ext cx="37152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295A736A-FF90-4BEA-9A7C-8828D94B879D}"/>
                    </a:ext>
                  </a:extLst>
                </p14:cNvPr>
                <p14:cNvContentPartPr/>
                <p14:nvPr/>
              </p14:nvContentPartPr>
              <p14:xfrm>
                <a:off x="4844355" y="1559827"/>
                <a:ext cx="254520" cy="276840"/>
              </p14:xfrm>
            </p:contentPart>
          </mc:Choice>
          <mc:Fallback>
            <p:pic>
              <p:nvPicPr>
                <p:cNvPr id="20" name="Ink 19">
                  <a:extLst>
                    <a:ext uri="{FF2B5EF4-FFF2-40B4-BE49-F238E27FC236}">
                      <a16:creationId xmlns:a16="http://schemas.microsoft.com/office/drawing/2014/main" id="{295A736A-FF90-4BEA-9A7C-8828D94B879D}"/>
                    </a:ext>
                  </a:extLst>
                </p:cNvPr>
                <p:cNvPicPr/>
                <p:nvPr/>
              </p:nvPicPr>
              <p:blipFill>
                <a:blip r:embed="rId31"/>
                <a:stretch>
                  <a:fillRect/>
                </a:stretch>
              </p:blipFill>
              <p:spPr>
                <a:xfrm>
                  <a:off x="4835355" y="1550827"/>
                  <a:ext cx="2721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ADDEA3B3-F722-4DB5-866A-891356AB4479}"/>
                    </a:ext>
                  </a:extLst>
                </p14:cNvPr>
                <p14:cNvContentPartPr/>
                <p14:nvPr/>
              </p14:nvContentPartPr>
              <p14:xfrm>
                <a:off x="5113995" y="1467667"/>
                <a:ext cx="562680" cy="205200"/>
              </p14:xfrm>
            </p:contentPart>
          </mc:Choice>
          <mc:Fallback>
            <p:pic>
              <p:nvPicPr>
                <p:cNvPr id="21" name="Ink 20">
                  <a:extLst>
                    <a:ext uri="{FF2B5EF4-FFF2-40B4-BE49-F238E27FC236}">
                      <a16:creationId xmlns:a16="http://schemas.microsoft.com/office/drawing/2014/main" id="{ADDEA3B3-F722-4DB5-866A-891356AB4479}"/>
                    </a:ext>
                  </a:extLst>
                </p:cNvPr>
                <p:cNvPicPr/>
                <p:nvPr/>
              </p:nvPicPr>
              <p:blipFill>
                <a:blip r:embed="rId33"/>
                <a:stretch>
                  <a:fillRect/>
                </a:stretch>
              </p:blipFill>
              <p:spPr>
                <a:xfrm>
                  <a:off x="5105355" y="1458667"/>
                  <a:ext cx="5803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8D860EC5-46F5-4291-8FCB-8C63DA2D499E}"/>
                    </a:ext>
                  </a:extLst>
                </p14:cNvPr>
                <p14:cNvContentPartPr/>
                <p14:nvPr/>
              </p14:nvContentPartPr>
              <p14:xfrm>
                <a:off x="5519715" y="1551187"/>
                <a:ext cx="125640" cy="27720"/>
              </p14:xfrm>
            </p:contentPart>
          </mc:Choice>
          <mc:Fallback>
            <p:pic>
              <p:nvPicPr>
                <p:cNvPr id="22" name="Ink 21">
                  <a:extLst>
                    <a:ext uri="{FF2B5EF4-FFF2-40B4-BE49-F238E27FC236}">
                      <a16:creationId xmlns:a16="http://schemas.microsoft.com/office/drawing/2014/main" id="{8D860EC5-46F5-4291-8FCB-8C63DA2D499E}"/>
                    </a:ext>
                  </a:extLst>
                </p:cNvPr>
                <p:cNvPicPr/>
                <p:nvPr/>
              </p:nvPicPr>
              <p:blipFill>
                <a:blip r:embed="rId35"/>
                <a:stretch>
                  <a:fillRect/>
                </a:stretch>
              </p:blipFill>
              <p:spPr>
                <a:xfrm>
                  <a:off x="5511075" y="1542547"/>
                  <a:ext cx="1432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9083F7DB-C5D7-42C8-A426-7CEDF9D2BB33}"/>
                    </a:ext>
                  </a:extLst>
                </p14:cNvPr>
                <p14:cNvContentPartPr/>
                <p14:nvPr/>
              </p14:nvContentPartPr>
              <p14:xfrm>
                <a:off x="5896995" y="1567027"/>
                <a:ext cx="474120" cy="98640"/>
              </p14:xfrm>
            </p:contentPart>
          </mc:Choice>
          <mc:Fallback>
            <p:pic>
              <p:nvPicPr>
                <p:cNvPr id="23" name="Ink 22">
                  <a:extLst>
                    <a:ext uri="{FF2B5EF4-FFF2-40B4-BE49-F238E27FC236}">
                      <a16:creationId xmlns:a16="http://schemas.microsoft.com/office/drawing/2014/main" id="{9083F7DB-C5D7-42C8-A426-7CEDF9D2BB33}"/>
                    </a:ext>
                  </a:extLst>
                </p:cNvPr>
                <p:cNvPicPr/>
                <p:nvPr/>
              </p:nvPicPr>
              <p:blipFill>
                <a:blip r:embed="rId37"/>
                <a:stretch>
                  <a:fillRect/>
                </a:stretch>
              </p:blipFill>
              <p:spPr>
                <a:xfrm>
                  <a:off x="5887995" y="1558387"/>
                  <a:ext cx="491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3E9333F9-F075-43CF-B0A0-9578FDF43A4E}"/>
                    </a:ext>
                  </a:extLst>
                </p14:cNvPr>
                <p14:cNvContentPartPr/>
                <p14:nvPr/>
              </p14:nvContentPartPr>
              <p14:xfrm>
                <a:off x="6370755" y="1484227"/>
                <a:ext cx="272520" cy="190440"/>
              </p14:xfrm>
            </p:contentPart>
          </mc:Choice>
          <mc:Fallback>
            <p:pic>
              <p:nvPicPr>
                <p:cNvPr id="24" name="Ink 23">
                  <a:extLst>
                    <a:ext uri="{FF2B5EF4-FFF2-40B4-BE49-F238E27FC236}">
                      <a16:creationId xmlns:a16="http://schemas.microsoft.com/office/drawing/2014/main" id="{3E9333F9-F075-43CF-B0A0-9578FDF43A4E}"/>
                    </a:ext>
                  </a:extLst>
                </p:cNvPr>
                <p:cNvPicPr/>
                <p:nvPr/>
              </p:nvPicPr>
              <p:blipFill>
                <a:blip r:embed="rId39"/>
                <a:stretch>
                  <a:fillRect/>
                </a:stretch>
              </p:blipFill>
              <p:spPr>
                <a:xfrm>
                  <a:off x="6362115" y="1475227"/>
                  <a:ext cx="2901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6188E145-0A6B-483B-AF84-F0A0F2670124}"/>
                    </a:ext>
                  </a:extLst>
                </p14:cNvPr>
                <p14:cNvContentPartPr/>
                <p14:nvPr/>
              </p14:nvContentPartPr>
              <p14:xfrm>
                <a:off x="6654075" y="1539667"/>
                <a:ext cx="140400" cy="106920"/>
              </p14:xfrm>
            </p:contentPart>
          </mc:Choice>
          <mc:Fallback>
            <p:pic>
              <p:nvPicPr>
                <p:cNvPr id="25" name="Ink 24">
                  <a:extLst>
                    <a:ext uri="{FF2B5EF4-FFF2-40B4-BE49-F238E27FC236}">
                      <a16:creationId xmlns:a16="http://schemas.microsoft.com/office/drawing/2014/main" id="{6188E145-0A6B-483B-AF84-F0A0F2670124}"/>
                    </a:ext>
                  </a:extLst>
                </p:cNvPr>
                <p:cNvPicPr/>
                <p:nvPr/>
              </p:nvPicPr>
              <p:blipFill>
                <a:blip r:embed="rId41"/>
                <a:stretch>
                  <a:fillRect/>
                </a:stretch>
              </p:blipFill>
              <p:spPr>
                <a:xfrm>
                  <a:off x="6645435" y="1531027"/>
                  <a:ext cx="1580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C5772AEB-32CD-4470-ABEB-8FCF2ADE98EC}"/>
                    </a:ext>
                  </a:extLst>
                </p14:cNvPr>
                <p14:cNvContentPartPr/>
                <p14:nvPr/>
              </p14:nvContentPartPr>
              <p14:xfrm>
                <a:off x="6809955" y="1470547"/>
                <a:ext cx="500040" cy="403560"/>
              </p14:xfrm>
            </p:contentPart>
          </mc:Choice>
          <mc:Fallback>
            <p:pic>
              <p:nvPicPr>
                <p:cNvPr id="26" name="Ink 25">
                  <a:extLst>
                    <a:ext uri="{FF2B5EF4-FFF2-40B4-BE49-F238E27FC236}">
                      <a16:creationId xmlns:a16="http://schemas.microsoft.com/office/drawing/2014/main" id="{C5772AEB-32CD-4470-ABEB-8FCF2ADE98EC}"/>
                    </a:ext>
                  </a:extLst>
                </p:cNvPr>
                <p:cNvPicPr/>
                <p:nvPr/>
              </p:nvPicPr>
              <p:blipFill>
                <a:blip r:embed="rId43"/>
                <a:stretch>
                  <a:fillRect/>
                </a:stretch>
              </p:blipFill>
              <p:spPr>
                <a:xfrm>
                  <a:off x="6800955" y="1461907"/>
                  <a:ext cx="517680" cy="421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B6C49B20-9236-44D8-8533-B5495215D6C0}"/>
                    </a:ext>
                  </a:extLst>
                </p14:cNvPr>
                <p14:cNvContentPartPr/>
                <p14:nvPr/>
              </p14:nvContentPartPr>
              <p14:xfrm>
                <a:off x="4021755" y="1965907"/>
                <a:ext cx="410400" cy="170280"/>
              </p14:xfrm>
            </p:contentPart>
          </mc:Choice>
          <mc:Fallback>
            <p:pic>
              <p:nvPicPr>
                <p:cNvPr id="27" name="Ink 26">
                  <a:extLst>
                    <a:ext uri="{FF2B5EF4-FFF2-40B4-BE49-F238E27FC236}">
                      <a16:creationId xmlns:a16="http://schemas.microsoft.com/office/drawing/2014/main" id="{B6C49B20-9236-44D8-8533-B5495215D6C0}"/>
                    </a:ext>
                  </a:extLst>
                </p:cNvPr>
                <p:cNvPicPr/>
                <p:nvPr/>
              </p:nvPicPr>
              <p:blipFill>
                <a:blip r:embed="rId45"/>
                <a:stretch>
                  <a:fillRect/>
                </a:stretch>
              </p:blipFill>
              <p:spPr>
                <a:xfrm>
                  <a:off x="4013115" y="1957267"/>
                  <a:ext cx="4280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Ink 27">
                  <a:extLst>
                    <a:ext uri="{FF2B5EF4-FFF2-40B4-BE49-F238E27FC236}">
                      <a16:creationId xmlns:a16="http://schemas.microsoft.com/office/drawing/2014/main" id="{3D2DEF61-FDD3-4455-88FB-A2789C9C3F6B}"/>
                    </a:ext>
                  </a:extLst>
                </p14:cNvPr>
                <p14:cNvContentPartPr/>
                <p14:nvPr/>
              </p14:nvContentPartPr>
              <p14:xfrm>
                <a:off x="4364115" y="2030347"/>
                <a:ext cx="97920" cy="16560"/>
              </p14:xfrm>
            </p:contentPart>
          </mc:Choice>
          <mc:Fallback>
            <p:pic>
              <p:nvPicPr>
                <p:cNvPr id="28" name="Ink 27">
                  <a:extLst>
                    <a:ext uri="{FF2B5EF4-FFF2-40B4-BE49-F238E27FC236}">
                      <a16:creationId xmlns:a16="http://schemas.microsoft.com/office/drawing/2014/main" id="{3D2DEF61-FDD3-4455-88FB-A2789C9C3F6B}"/>
                    </a:ext>
                  </a:extLst>
                </p:cNvPr>
                <p:cNvPicPr/>
                <p:nvPr/>
              </p:nvPicPr>
              <p:blipFill>
                <a:blip r:embed="rId47"/>
                <a:stretch>
                  <a:fillRect/>
                </a:stretch>
              </p:blipFill>
              <p:spPr>
                <a:xfrm>
                  <a:off x="4355115" y="2021707"/>
                  <a:ext cx="1155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Ink 28">
                  <a:extLst>
                    <a:ext uri="{FF2B5EF4-FFF2-40B4-BE49-F238E27FC236}">
                      <a16:creationId xmlns:a16="http://schemas.microsoft.com/office/drawing/2014/main" id="{0312946D-DD40-498E-88D7-C6F1CFD00E05}"/>
                    </a:ext>
                  </a:extLst>
                </p14:cNvPr>
                <p14:cNvContentPartPr/>
                <p14:nvPr/>
              </p14:nvContentPartPr>
              <p14:xfrm>
                <a:off x="4602075" y="1984627"/>
                <a:ext cx="385200" cy="91440"/>
              </p14:xfrm>
            </p:contentPart>
          </mc:Choice>
          <mc:Fallback>
            <p:pic>
              <p:nvPicPr>
                <p:cNvPr id="29" name="Ink 28">
                  <a:extLst>
                    <a:ext uri="{FF2B5EF4-FFF2-40B4-BE49-F238E27FC236}">
                      <a16:creationId xmlns:a16="http://schemas.microsoft.com/office/drawing/2014/main" id="{0312946D-DD40-498E-88D7-C6F1CFD00E05}"/>
                    </a:ext>
                  </a:extLst>
                </p:cNvPr>
                <p:cNvPicPr/>
                <p:nvPr/>
              </p:nvPicPr>
              <p:blipFill>
                <a:blip r:embed="rId49"/>
                <a:stretch>
                  <a:fillRect/>
                </a:stretch>
              </p:blipFill>
              <p:spPr>
                <a:xfrm>
                  <a:off x="4593075" y="1975627"/>
                  <a:ext cx="402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Ink 29">
                  <a:extLst>
                    <a:ext uri="{FF2B5EF4-FFF2-40B4-BE49-F238E27FC236}">
                      <a16:creationId xmlns:a16="http://schemas.microsoft.com/office/drawing/2014/main" id="{2A6ACA61-0FA0-48B6-AD1B-588EF63E3F8F}"/>
                    </a:ext>
                  </a:extLst>
                </p14:cNvPr>
                <p14:cNvContentPartPr/>
                <p14:nvPr/>
              </p14:nvContentPartPr>
              <p14:xfrm>
                <a:off x="5088075" y="1847827"/>
                <a:ext cx="160920" cy="206640"/>
              </p14:xfrm>
            </p:contentPart>
          </mc:Choice>
          <mc:Fallback>
            <p:pic>
              <p:nvPicPr>
                <p:cNvPr id="30" name="Ink 29">
                  <a:extLst>
                    <a:ext uri="{FF2B5EF4-FFF2-40B4-BE49-F238E27FC236}">
                      <a16:creationId xmlns:a16="http://schemas.microsoft.com/office/drawing/2014/main" id="{2A6ACA61-0FA0-48B6-AD1B-588EF63E3F8F}"/>
                    </a:ext>
                  </a:extLst>
                </p:cNvPr>
                <p:cNvPicPr/>
                <p:nvPr/>
              </p:nvPicPr>
              <p:blipFill>
                <a:blip r:embed="rId51"/>
                <a:stretch>
                  <a:fillRect/>
                </a:stretch>
              </p:blipFill>
              <p:spPr>
                <a:xfrm>
                  <a:off x="5079075" y="1839187"/>
                  <a:ext cx="1785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Ink 30">
                  <a:extLst>
                    <a:ext uri="{FF2B5EF4-FFF2-40B4-BE49-F238E27FC236}">
                      <a16:creationId xmlns:a16="http://schemas.microsoft.com/office/drawing/2014/main" id="{E3FF6DF4-28AD-4296-AC44-8CA42AABC9EE}"/>
                    </a:ext>
                  </a:extLst>
                </p14:cNvPr>
                <p14:cNvContentPartPr/>
                <p14:nvPr/>
              </p14:nvContentPartPr>
              <p14:xfrm>
                <a:off x="5271675" y="1900747"/>
                <a:ext cx="209160" cy="116280"/>
              </p14:xfrm>
            </p:contentPart>
          </mc:Choice>
          <mc:Fallback>
            <p:pic>
              <p:nvPicPr>
                <p:cNvPr id="31" name="Ink 30">
                  <a:extLst>
                    <a:ext uri="{FF2B5EF4-FFF2-40B4-BE49-F238E27FC236}">
                      <a16:creationId xmlns:a16="http://schemas.microsoft.com/office/drawing/2014/main" id="{E3FF6DF4-28AD-4296-AC44-8CA42AABC9EE}"/>
                    </a:ext>
                  </a:extLst>
                </p:cNvPr>
                <p:cNvPicPr/>
                <p:nvPr/>
              </p:nvPicPr>
              <p:blipFill>
                <a:blip r:embed="rId53"/>
                <a:stretch>
                  <a:fillRect/>
                </a:stretch>
              </p:blipFill>
              <p:spPr>
                <a:xfrm>
                  <a:off x="5262675" y="1892107"/>
                  <a:ext cx="226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Ink 31">
                  <a:extLst>
                    <a:ext uri="{FF2B5EF4-FFF2-40B4-BE49-F238E27FC236}">
                      <a16:creationId xmlns:a16="http://schemas.microsoft.com/office/drawing/2014/main" id="{7373ED23-0974-40A8-99BE-A0BFA33A9812}"/>
                    </a:ext>
                  </a:extLst>
                </p14:cNvPr>
                <p14:cNvContentPartPr/>
                <p14:nvPr/>
              </p14:nvContentPartPr>
              <p14:xfrm>
                <a:off x="5509995" y="1854667"/>
                <a:ext cx="115200" cy="166680"/>
              </p14:xfrm>
            </p:contentPart>
          </mc:Choice>
          <mc:Fallback>
            <p:pic>
              <p:nvPicPr>
                <p:cNvPr id="32" name="Ink 31">
                  <a:extLst>
                    <a:ext uri="{FF2B5EF4-FFF2-40B4-BE49-F238E27FC236}">
                      <a16:creationId xmlns:a16="http://schemas.microsoft.com/office/drawing/2014/main" id="{7373ED23-0974-40A8-99BE-A0BFA33A9812}"/>
                    </a:ext>
                  </a:extLst>
                </p:cNvPr>
                <p:cNvPicPr/>
                <p:nvPr/>
              </p:nvPicPr>
              <p:blipFill>
                <a:blip r:embed="rId55"/>
                <a:stretch>
                  <a:fillRect/>
                </a:stretch>
              </p:blipFill>
              <p:spPr>
                <a:xfrm>
                  <a:off x="5501355" y="1845667"/>
                  <a:ext cx="1328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Ink 32">
                  <a:extLst>
                    <a:ext uri="{FF2B5EF4-FFF2-40B4-BE49-F238E27FC236}">
                      <a16:creationId xmlns:a16="http://schemas.microsoft.com/office/drawing/2014/main" id="{D1DE9C85-DA74-4E85-AF80-EBFC0CEF4F6B}"/>
                    </a:ext>
                  </a:extLst>
                </p14:cNvPr>
                <p14:cNvContentPartPr/>
                <p14:nvPr/>
              </p14:nvContentPartPr>
              <p14:xfrm>
                <a:off x="5734275" y="1861147"/>
                <a:ext cx="347400" cy="139320"/>
              </p14:xfrm>
            </p:contentPart>
          </mc:Choice>
          <mc:Fallback>
            <p:pic>
              <p:nvPicPr>
                <p:cNvPr id="33" name="Ink 32">
                  <a:extLst>
                    <a:ext uri="{FF2B5EF4-FFF2-40B4-BE49-F238E27FC236}">
                      <a16:creationId xmlns:a16="http://schemas.microsoft.com/office/drawing/2014/main" id="{D1DE9C85-DA74-4E85-AF80-EBFC0CEF4F6B}"/>
                    </a:ext>
                  </a:extLst>
                </p:cNvPr>
                <p:cNvPicPr/>
                <p:nvPr/>
              </p:nvPicPr>
              <p:blipFill>
                <a:blip r:embed="rId57"/>
                <a:stretch>
                  <a:fillRect/>
                </a:stretch>
              </p:blipFill>
              <p:spPr>
                <a:xfrm>
                  <a:off x="5725275" y="1852507"/>
                  <a:ext cx="3650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Ink 33">
                  <a:extLst>
                    <a:ext uri="{FF2B5EF4-FFF2-40B4-BE49-F238E27FC236}">
                      <a16:creationId xmlns:a16="http://schemas.microsoft.com/office/drawing/2014/main" id="{85FC3AFE-6811-46F4-8022-5AAE60D5AD88}"/>
                    </a:ext>
                  </a:extLst>
                </p14:cNvPr>
                <p14:cNvContentPartPr/>
                <p14:nvPr/>
              </p14:nvContentPartPr>
              <p14:xfrm>
                <a:off x="6150075" y="1822987"/>
                <a:ext cx="594360" cy="165240"/>
              </p14:xfrm>
            </p:contentPart>
          </mc:Choice>
          <mc:Fallback>
            <p:pic>
              <p:nvPicPr>
                <p:cNvPr id="34" name="Ink 33">
                  <a:extLst>
                    <a:ext uri="{FF2B5EF4-FFF2-40B4-BE49-F238E27FC236}">
                      <a16:creationId xmlns:a16="http://schemas.microsoft.com/office/drawing/2014/main" id="{85FC3AFE-6811-46F4-8022-5AAE60D5AD88}"/>
                    </a:ext>
                  </a:extLst>
                </p:cNvPr>
                <p:cNvPicPr/>
                <p:nvPr/>
              </p:nvPicPr>
              <p:blipFill>
                <a:blip r:embed="rId59"/>
                <a:stretch>
                  <a:fillRect/>
                </a:stretch>
              </p:blipFill>
              <p:spPr>
                <a:xfrm>
                  <a:off x="6141435" y="1814347"/>
                  <a:ext cx="6120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Ink 34">
                  <a:extLst>
                    <a:ext uri="{FF2B5EF4-FFF2-40B4-BE49-F238E27FC236}">
                      <a16:creationId xmlns:a16="http://schemas.microsoft.com/office/drawing/2014/main" id="{C817EA8F-FCE9-45E9-B447-ABEDD25D08B3}"/>
                    </a:ext>
                  </a:extLst>
                </p14:cNvPr>
                <p14:cNvContentPartPr/>
                <p14:nvPr/>
              </p14:nvContentPartPr>
              <p14:xfrm>
                <a:off x="6745515" y="1862587"/>
                <a:ext cx="360" cy="360"/>
              </p14:xfrm>
            </p:contentPart>
          </mc:Choice>
          <mc:Fallback>
            <p:pic>
              <p:nvPicPr>
                <p:cNvPr id="35" name="Ink 34">
                  <a:extLst>
                    <a:ext uri="{FF2B5EF4-FFF2-40B4-BE49-F238E27FC236}">
                      <a16:creationId xmlns:a16="http://schemas.microsoft.com/office/drawing/2014/main" id="{C817EA8F-FCE9-45E9-B447-ABEDD25D08B3}"/>
                    </a:ext>
                  </a:extLst>
                </p:cNvPr>
                <p:cNvPicPr/>
                <p:nvPr/>
              </p:nvPicPr>
              <p:blipFill>
                <a:blip r:embed="rId61"/>
                <a:stretch>
                  <a:fillRect/>
                </a:stretch>
              </p:blipFill>
              <p:spPr>
                <a:xfrm>
                  <a:off x="6736875" y="18539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Ink 35">
                  <a:extLst>
                    <a:ext uri="{FF2B5EF4-FFF2-40B4-BE49-F238E27FC236}">
                      <a16:creationId xmlns:a16="http://schemas.microsoft.com/office/drawing/2014/main" id="{49B1D6EA-CAEA-4D3F-99A1-B3BD95090AB2}"/>
                    </a:ext>
                  </a:extLst>
                </p14:cNvPr>
                <p14:cNvContentPartPr/>
                <p14:nvPr/>
              </p14:nvContentPartPr>
              <p14:xfrm>
                <a:off x="6777555" y="1896067"/>
                <a:ext cx="106560" cy="68400"/>
              </p14:xfrm>
            </p:contentPart>
          </mc:Choice>
          <mc:Fallback>
            <p:pic>
              <p:nvPicPr>
                <p:cNvPr id="36" name="Ink 35">
                  <a:extLst>
                    <a:ext uri="{FF2B5EF4-FFF2-40B4-BE49-F238E27FC236}">
                      <a16:creationId xmlns:a16="http://schemas.microsoft.com/office/drawing/2014/main" id="{49B1D6EA-CAEA-4D3F-99A1-B3BD95090AB2}"/>
                    </a:ext>
                  </a:extLst>
                </p:cNvPr>
                <p:cNvPicPr/>
                <p:nvPr/>
              </p:nvPicPr>
              <p:blipFill>
                <a:blip r:embed="rId63"/>
                <a:stretch>
                  <a:fillRect/>
                </a:stretch>
              </p:blipFill>
              <p:spPr>
                <a:xfrm>
                  <a:off x="6768915" y="1887067"/>
                  <a:ext cx="1242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Ink 36">
                  <a:extLst>
                    <a:ext uri="{FF2B5EF4-FFF2-40B4-BE49-F238E27FC236}">
                      <a16:creationId xmlns:a16="http://schemas.microsoft.com/office/drawing/2014/main" id="{591DA847-DC3F-4CDC-B74E-C046E4809189}"/>
                    </a:ext>
                  </a:extLst>
                </p14:cNvPr>
                <p14:cNvContentPartPr/>
                <p14:nvPr/>
              </p14:nvContentPartPr>
              <p14:xfrm>
                <a:off x="6931995" y="1877347"/>
                <a:ext cx="175680" cy="113040"/>
              </p14:xfrm>
            </p:contentPart>
          </mc:Choice>
          <mc:Fallback>
            <p:pic>
              <p:nvPicPr>
                <p:cNvPr id="37" name="Ink 36">
                  <a:extLst>
                    <a:ext uri="{FF2B5EF4-FFF2-40B4-BE49-F238E27FC236}">
                      <a16:creationId xmlns:a16="http://schemas.microsoft.com/office/drawing/2014/main" id="{591DA847-DC3F-4CDC-B74E-C046E4809189}"/>
                    </a:ext>
                  </a:extLst>
                </p:cNvPr>
                <p:cNvPicPr/>
                <p:nvPr/>
              </p:nvPicPr>
              <p:blipFill>
                <a:blip r:embed="rId65"/>
                <a:stretch>
                  <a:fillRect/>
                </a:stretch>
              </p:blipFill>
              <p:spPr>
                <a:xfrm>
                  <a:off x="6923355" y="1868347"/>
                  <a:ext cx="193320" cy="130680"/>
                </a:xfrm>
                <a:prstGeom prst="rect">
                  <a:avLst/>
                </a:prstGeom>
              </p:spPr>
            </p:pic>
          </mc:Fallback>
        </mc:AlternateContent>
      </p:grpSp>
      <p:grpSp>
        <p:nvGrpSpPr>
          <p:cNvPr id="82" name="Group 81">
            <a:extLst>
              <a:ext uri="{FF2B5EF4-FFF2-40B4-BE49-F238E27FC236}">
                <a16:creationId xmlns:a16="http://schemas.microsoft.com/office/drawing/2014/main" id="{A60F278F-F7E6-4387-9067-A7FDA335F9E1}"/>
              </a:ext>
            </a:extLst>
          </p:cNvPr>
          <p:cNvGrpSpPr/>
          <p:nvPr/>
        </p:nvGrpSpPr>
        <p:grpSpPr>
          <a:xfrm>
            <a:off x="4059195" y="2191987"/>
            <a:ext cx="4131360" cy="838080"/>
            <a:chOff x="4059195" y="2191987"/>
            <a:chExt cx="4131360" cy="838080"/>
          </a:xfrm>
        </p:grpSpPr>
        <mc:AlternateContent xmlns:mc="http://schemas.openxmlformats.org/markup-compatibility/2006">
          <mc:Choice xmlns:p14="http://schemas.microsoft.com/office/powerpoint/2010/main" Requires="p14">
            <p:contentPart p14:bwMode="auto" r:id="rId66">
              <p14:nvContentPartPr>
                <p14:cNvPr id="39" name="Ink 38">
                  <a:extLst>
                    <a:ext uri="{FF2B5EF4-FFF2-40B4-BE49-F238E27FC236}">
                      <a16:creationId xmlns:a16="http://schemas.microsoft.com/office/drawing/2014/main" id="{979E8F79-B78B-4230-9F98-1CE750178D99}"/>
                    </a:ext>
                  </a:extLst>
                </p14:cNvPr>
                <p14:cNvContentPartPr/>
                <p14:nvPr/>
              </p14:nvContentPartPr>
              <p14:xfrm>
                <a:off x="4059195" y="2383867"/>
                <a:ext cx="315720" cy="232200"/>
              </p14:xfrm>
            </p:contentPart>
          </mc:Choice>
          <mc:Fallback>
            <p:pic>
              <p:nvPicPr>
                <p:cNvPr id="39" name="Ink 38">
                  <a:extLst>
                    <a:ext uri="{FF2B5EF4-FFF2-40B4-BE49-F238E27FC236}">
                      <a16:creationId xmlns:a16="http://schemas.microsoft.com/office/drawing/2014/main" id="{979E8F79-B78B-4230-9F98-1CE750178D99}"/>
                    </a:ext>
                  </a:extLst>
                </p:cNvPr>
                <p:cNvPicPr/>
                <p:nvPr/>
              </p:nvPicPr>
              <p:blipFill>
                <a:blip r:embed="rId67"/>
                <a:stretch>
                  <a:fillRect/>
                </a:stretch>
              </p:blipFill>
              <p:spPr>
                <a:xfrm>
                  <a:off x="4050195" y="2374867"/>
                  <a:ext cx="3333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Ink 39">
                  <a:extLst>
                    <a:ext uri="{FF2B5EF4-FFF2-40B4-BE49-F238E27FC236}">
                      <a16:creationId xmlns:a16="http://schemas.microsoft.com/office/drawing/2014/main" id="{C40180C1-D45C-4709-B82E-0FB883E97CF7}"/>
                    </a:ext>
                  </a:extLst>
                </p14:cNvPr>
                <p14:cNvContentPartPr/>
                <p14:nvPr/>
              </p14:nvContentPartPr>
              <p14:xfrm>
                <a:off x="4547715" y="2337787"/>
                <a:ext cx="189720" cy="206640"/>
              </p14:xfrm>
            </p:contentPart>
          </mc:Choice>
          <mc:Fallback>
            <p:pic>
              <p:nvPicPr>
                <p:cNvPr id="40" name="Ink 39">
                  <a:extLst>
                    <a:ext uri="{FF2B5EF4-FFF2-40B4-BE49-F238E27FC236}">
                      <a16:creationId xmlns:a16="http://schemas.microsoft.com/office/drawing/2014/main" id="{C40180C1-D45C-4709-B82E-0FB883E97CF7}"/>
                    </a:ext>
                  </a:extLst>
                </p:cNvPr>
                <p:cNvPicPr/>
                <p:nvPr/>
              </p:nvPicPr>
              <p:blipFill>
                <a:blip r:embed="rId69"/>
                <a:stretch>
                  <a:fillRect/>
                </a:stretch>
              </p:blipFill>
              <p:spPr>
                <a:xfrm>
                  <a:off x="4538715" y="2328787"/>
                  <a:ext cx="2073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Ink 40">
                  <a:extLst>
                    <a:ext uri="{FF2B5EF4-FFF2-40B4-BE49-F238E27FC236}">
                      <a16:creationId xmlns:a16="http://schemas.microsoft.com/office/drawing/2014/main" id="{13675E5D-20CA-4616-8881-540C916CF234}"/>
                    </a:ext>
                  </a:extLst>
                </p14:cNvPr>
                <p14:cNvContentPartPr/>
                <p14:nvPr/>
              </p14:nvContentPartPr>
              <p14:xfrm>
                <a:off x="4901595" y="2361547"/>
                <a:ext cx="268200" cy="189000"/>
              </p14:xfrm>
            </p:contentPart>
          </mc:Choice>
          <mc:Fallback>
            <p:pic>
              <p:nvPicPr>
                <p:cNvPr id="41" name="Ink 40">
                  <a:extLst>
                    <a:ext uri="{FF2B5EF4-FFF2-40B4-BE49-F238E27FC236}">
                      <a16:creationId xmlns:a16="http://schemas.microsoft.com/office/drawing/2014/main" id="{13675E5D-20CA-4616-8881-540C916CF234}"/>
                    </a:ext>
                  </a:extLst>
                </p:cNvPr>
                <p:cNvPicPr/>
                <p:nvPr/>
              </p:nvPicPr>
              <p:blipFill>
                <a:blip r:embed="rId71"/>
                <a:stretch>
                  <a:fillRect/>
                </a:stretch>
              </p:blipFill>
              <p:spPr>
                <a:xfrm>
                  <a:off x="4892955" y="2352547"/>
                  <a:ext cx="2858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Ink 41">
                  <a:extLst>
                    <a:ext uri="{FF2B5EF4-FFF2-40B4-BE49-F238E27FC236}">
                      <a16:creationId xmlns:a16="http://schemas.microsoft.com/office/drawing/2014/main" id="{403E2B75-C08B-4F74-8A5A-0F393F2706F2}"/>
                    </a:ext>
                  </a:extLst>
                </p14:cNvPr>
                <p14:cNvContentPartPr/>
                <p14:nvPr/>
              </p14:nvContentPartPr>
              <p14:xfrm>
                <a:off x="5139555" y="2427787"/>
                <a:ext cx="78480" cy="17640"/>
              </p14:xfrm>
            </p:contentPart>
          </mc:Choice>
          <mc:Fallback>
            <p:pic>
              <p:nvPicPr>
                <p:cNvPr id="42" name="Ink 41">
                  <a:extLst>
                    <a:ext uri="{FF2B5EF4-FFF2-40B4-BE49-F238E27FC236}">
                      <a16:creationId xmlns:a16="http://schemas.microsoft.com/office/drawing/2014/main" id="{403E2B75-C08B-4F74-8A5A-0F393F2706F2}"/>
                    </a:ext>
                  </a:extLst>
                </p:cNvPr>
                <p:cNvPicPr/>
                <p:nvPr/>
              </p:nvPicPr>
              <p:blipFill>
                <a:blip r:embed="rId73"/>
                <a:stretch>
                  <a:fillRect/>
                </a:stretch>
              </p:blipFill>
              <p:spPr>
                <a:xfrm>
                  <a:off x="5130555" y="2418787"/>
                  <a:ext cx="961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Ink 42">
                  <a:extLst>
                    <a:ext uri="{FF2B5EF4-FFF2-40B4-BE49-F238E27FC236}">
                      <a16:creationId xmlns:a16="http://schemas.microsoft.com/office/drawing/2014/main" id="{BDDFC3A0-F69C-416B-AC61-8C6248E9CE26}"/>
                    </a:ext>
                  </a:extLst>
                </p14:cNvPr>
                <p14:cNvContentPartPr/>
                <p14:nvPr/>
              </p14:nvContentPartPr>
              <p14:xfrm>
                <a:off x="5358435" y="2325547"/>
                <a:ext cx="198000" cy="149760"/>
              </p14:xfrm>
            </p:contentPart>
          </mc:Choice>
          <mc:Fallback>
            <p:pic>
              <p:nvPicPr>
                <p:cNvPr id="43" name="Ink 42">
                  <a:extLst>
                    <a:ext uri="{FF2B5EF4-FFF2-40B4-BE49-F238E27FC236}">
                      <a16:creationId xmlns:a16="http://schemas.microsoft.com/office/drawing/2014/main" id="{BDDFC3A0-F69C-416B-AC61-8C6248E9CE26}"/>
                    </a:ext>
                  </a:extLst>
                </p:cNvPr>
                <p:cNvPicPr/>
                <p:nvPr/>
              </p:nvPicPr>
              <p:blipFill>
                <a:blip r:embed="rId75"/>
                <a:stretch>
                  <a:fillRect/>
                </a:stretch>
              </p:blipFill>
              <p:spPr>
                <a:xfrm>
                  <a:off x="5349795" y="2316907"/>
                  <a:ext cx="2156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Ink 43">
                  <a:extLst>
                    <a:ext uri="{FF2B5EF4-FFF2-40B4-BE49-F238E27FC236}">
                      <a16:creationId xmlns:a16="http://schemas.microsoft.com/office/drawing/2014/main" id="{6CAA4AB9-1909-4520-8DA0-A1EA1B9CB0A4}"/>
                    </a:ext>
                  </a:extLst>
                </p14:cNvPr>
                <p14:cNvContentPartPr/>
                <p14:nvPr/>
              </p14:nvContentPartPr>
              <p14:xfrm>
                <a:off x="5530875" y="2317627"/>
                <a:ext cx="4680" cy="2880"/>
              </p14:xfrm>
            </p:contentPart>
          </mc:Choice>
          <mc:Fallback>
            <p:pic>
              <p:nvPicPr>
                <p:cNvPr id="44" name="Ink 43">
                  <a:extLst>
                    <a:ext uri="{FF2B5EF4-FFF2-40B4-BE49-F238E27FC236}">
                      <a16:creationId xmlns:a16="http://schemas.microsoft.com/office/drawing/2014/main" id="{6CAA4AB9-1909-4520-8DA0-A1EA1B9CB0A4}"/>
                    </a:ext>
                  </a:extLst>
                </p:cNvPr>
                <p:cNvPicPr/>
                <p:nvPr/>
              </p:nvPicPr>
              <p:blipFill>
                <a:blip r:embed="rId77"/>
                <a:stretch>
                  <a:fillRect/>
                </a:stretch>
              </p:blipFill>
              <p:spPr>
                <a:xfrm>
                  <a:off x="5522235" y="2308627"/>
                  <a:ext cx="22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Ink 44">
                  <a:extLst>
                    <a:ext uri="{FF2B5EF4-FFF2-40B4-BE49-F238E27FC236}">
                      <a16:creationId xmlns:a16="http://schemas.microsoft.com/office/drawing/2014/main" id="{5681103E-ABF6-4C6C-9CEB-83FBAF345836}"/>
                    </a:ext>
                  </a:extLst>
                </p14:cNvPr>
                <p14:cNvContentPartPr/>
                <p14:nvPr/>
              </p14:nvContentPartPr>
              <p14:xfrm>
                <a:off x="5572635" y="2213587"/>
                <a:ext cx="177840" cy="231480"/>
              </p14:xfrm>
            </p:contentPart>
          </mc:Choice>
          <mc:Fallback>
            <p:pic>
              <p:nvPicPr>
                <p:cNvPr id="45" name="Ink 44">
                  <a:extLst>
                    <a:ext uri="{FF2B5EF4-FFF2-40B4-BE49-F238E27FC236}">
                      <a16:creationId xmlns:a16="http://schemas.microsoft.com/office/drawing/2014/main" id="{5681103E-ABF6-4C6C-9CEB-83FBAF345836}"/>
                    </a:ext>
                  </a:extLst>
                </p:cNvPr>
                <p:cNvPicPr/>
                <p:nvPr/>
              </p:nvPicPr>
              <p:blipFill>
                <a:blip r:embed="rId79"/>
                <a:stretch>
                  <a:fillRect/>
                </a:stretch>
              </p:blipFill>
              <p:spPr>
                <a:xfrm>
                  <a:off x="5563995" y="2204587"/>
                  <a:ext cx="1954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Ink 45">
                  <a:extLst>
                    <a:ext uri="{FF2B5EF4-FFF2-40B4-BE49-F238E27FC236}">
                      <a16:creationId xmlns:a16="http://schemas.microsoft.com/office/drawing/2014/main" id="{E3FA29E4-1E3D-485D-BD67-1ABC8304AD50}"/>
                    </a:ext>
                  </a:extLst>
                </p14:cNvPr>
                <p14:cNvContentPartPr/>
                <p14:nvPr/>
              </p14:nvContentPartPr>
              <p14:xfrm>
                <a:off x="5907435" y="2331667"/>
                <a:ext cx="170640" cy="104400"/>
              </p14:xfrm>
            </p:contentPart>
          </mc:Choice>
          <mc:Fallback>
            <p:pic>
              <p:nvPicPr>
                <p:cNvPr id="46" name="Ink 45">
                  <a:extLst>
                    <a:ext uri="{FF2B5EF4-FFF2-40B4-BE49-F238E27FC236}">
                      <a16:creationId xmlns:a16="http://schemas.microsoft.com/office/drawing/2014/main" id="{E3FA29E4-1E3D-485D-BD67-1ABC8304AD50}"/>
                    </a:ext>
                  </a:extLst>
                </p:cNvPr>
                <p:cNvPicPr/>
                <p:nvPr/>
              </p:nvPicPr>
              <p:blipFill>
                <a:blip r:embed="rId81"/>
                <a:stretch>
                  <a:fillRect/>
                </a:stretch>
              </p:blipFill>
              <p:spPr>
                <a:xfrm>
                  <a:off x="5898435" y="2323027"/>
                  <a:ext cx="188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Ink 46">
                  <a:extLst>
                    <a:ext uri="{FF2B5EF4-FFF2-40B4-BE49-F238E27FC236}">
                      <a16:creationId xmlns:a16="http://schemas.microsoft.com/office/drawing/2014/main" id="{00C9F435-4F4A-42BA-B180-1550442B4B4D}"/>
                    </a:ext>
                  </a:extLst>
                </p14:cNvPr>
                <p14:cNvContentPartPr/>
                <p14:nvPr/>
              </p14:nvContentPartPr>
              <p14:xfrm>
                <a:off x="5932275" y="2216107"/>
                <a:ext cx="101880" cy="37440"/>
              </p14:xfrm>
            </p:contentPart>
          </mc:Choice>
          <mc:Fallback>
            <p:pic>
              <p:nvPicPr>
                <p:cNvPr id="47" name="Ink 46">
                  <a:extLst>
                    <a:ext uri="{FF2B5EF4-FFF2-40B4-BE49-F238E27FC236}">
                      <a16:creationId xmlns:a16="http://schemas.microsoft.com/office/drawing/2014/main" id="{00C9F435-4F4A-42BA-B180-1550442B4B4D}"/>
                    </a:ext>
                  </a:extLst>
                </p:cNvPr>
                <p:cNvPicPr/>
                <p:nvPr/>
              </p:nvPicPr>
              <p:blipFill>
                <a:blip r:embed="rId83"/>
                <a:stretch>
                  <a:fillRect/>
                </a:stretch>
              </p:blipFill>
              <p:spPr>
                <a:xfrm>
                  <a:off x="5923275" y="2207467"/>
                  <a:ext cx="1195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Ink 48">
                  <a:extLst>
                    <a:ext uri="{FF2B5EF4-FFF2-40B4-BE49-F238E27FC236}">
                      <a16:creationId xmlns:a16="http://schemas.microsoft.com/office/drawing/2014/main" id="{328CCE7D-20AF-4B99-8AB0-FF010F08825D}"/>
                    </a:ext>
                  </a:extLst>
                </p14:cNvPr>
                <p14:cNvContentPartPr/>
                <p14:nvPr/>
              </p14:nvContentPartPr>
              <p14:xfrm>
                <a:off x="6271395" y="2295667"/>
                <a:ext cx="125280" cy="124560"/>
              </p14:xfrm>
            </p:contentPart>
          </mc:Choice>
          <mc:Fallback>
            <p:pic>
              <p:nvPicPr>
                <p:cNvPr id="49" name="Ink 48">
                  <a:extLst>
                    <a:ext uri="{FF2B5EF4-FFF2-40B4-BE49-F238E27FC236}">
                      <a16:creationId xmlns:a16="http://schemas.microsoft.com/office/drawing/2014/main" id="{328CCE7D-20AF-4B99-8AB0-FF010F08825D}"/>
                    </a:ext>
                  </a:extLst>
                </p:cNvPr>
                <p:cNvPicPr/>
                <p:nvPr/>
              </p:nvPicPr>
              <p:blipFill>
                <a:blip r:embed="rId85"/>
                <a:stretch>
                  <a:fillRect/>
                </a:stretch>
              </p:blipFill>
              <p:spPr>
                <a:xfrm>
                  <a:off x="6262395" y="2286667"/>
                  <a:ext cx="142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Ink 49">
                  <a:extLst>
                    <a:ext uri="{FF2B5EF4-FFF2-40B4-BE49-F238E27FC236}">
                      <a16:creationId xmlns:a16="http://schemas.microsoft.com/office/drawing/2014/main" id="{2670EA25-061B-42D4-B85C-DA3B54477CFB}"/>
                    </a:ext>
                  </a:extLst>
                </p14:cNvPr>
                <p14:cNvContentPartPr/>
                <p14:nvPr/>
              </p14:nvContentPartPr>
              <p14:xfrm>
                <a:off x="6436635" y="2281987"/>
                <a:ext cx="119160" cy="127800"/>
              </p14:xfrm>
            </p:contentPart>
          </mc:Choice>
          <mc:Fallback>
            <p:pic>
              <p:nvPicPr>
                <p:cNvPr id="50" name="Ink 49">
                  <a:extLst>
                    <a:ext uri="{FF2B5EF4-FFF2-40B4-BE49-F238E27FC236}">
                      <a16:creationId xmlns:a16="http://schemas.microsoft.com/office/drawing/2014/main" id="{2670EA25-061B-42D4-B85C-DA3B54477CFB}"/>
                    </a:ext>
                  </a:extLst>
                </p:cNvPr>
                <p:cNvPicPr/>
                <p:nvPr/>
              </p:nvPicPr>
              <p:blipFill>
                <a:blip r:embed="rId87"/>
                <a:stretch>
                  <a:fillRect/>
                </a:stretch>
              </p:blipFill>
              <p:spPr>
                <a:xfrm>
                  <a:off x="6427635" y="2273347"/>
                  <a:ext cx="1368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Ink 50">
                  <a:extLst>
                    <a:ext uri="{FF2B5EF4-FFF2-40B4-BE49-F238E27FC236}">
                      <a16:creationId xmlns:a16="http://schemas.microsoft.com/office/drawing/2014/main" id="{0FE10BB3-BF27-4AC8-9B4A-2BB92DB3339D}"/>
                    </a:ext>
                  </a:extLst>
                </p14:cNvPr>
                <p14:cNvContentPartPr/>
                <p14:nvPr/>
              </p14:nvContentPartPr>
              <p14:xfrm>
                <a:off x="6776835" y="2231587"/>
                <a:ext cx="31680" cy="128520"/>
              </p14:xfrm>
            </p:contentPart>
          </mc:Choice>
          <mc:Fallback>
            <p:pic>
              <p:nvPicPr>
                <p:cNvPr id="51" name="Ink 50">
                  <a:extLst>
                    <a:ext uri="{FF2B5EF4-FFF2-40B4-BE49-F238E27FC236}">
                      <a16:creationId xmlns:a16="http://schemas.microsoft.com/office/drawing/2014/main" id="{0FE10BB3-BF27-4AC8-9B4A-2BB92DB3339D}"/>
                    </a:ext>
                  </a:extLst>
                </p:cNvPr>
                <p:cNvPicPr/>
                <p:nvPr/>
              </p:nvPicPr>
              <p:blipFill>
                <a:blip r:embed="rId89"/>
                <a:stretch>
                  <a:fillRect/>
                </a:stretch>
              </p:blipFill>
              <p:spPr>
                <a:xfrm>
                  <a:off x="6768195" y="2222947"/>
                  <a:ext cx="49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Ink 51">
                  <a:extLst>
                    <a:ext uri="{FF2B5EF4-FFF2-40B4-BE49-F238E27FC236}">
                      <a16:creationId xmlns:a16="http://schemas.microsoft.com/office/drawing/2014/main" id="{818A6A2A-CD36-423A-A1B2-ACB2D89B1317}"/>
                    </a:ext>
                  </a:extLst>
                </p14:cNvPr>
                <p14:cNvContentPartPr/>
                <p14:nvPr/>
              </p14:nvContentPartPr>
              <p14:xfrm>
                <a:off x="6786555" y="2191987"/>
                <a:ext cx="149400" cy="208800"/>
              </p14:xfrm>
            </p:contentPart>
          </mc:Choice>
          <mc:Fallback>
            <p:pic>
              <p:nvPicPr>
                <p:cNvPr id="52" name="Ink 51">
                  <a:extLst>
                    <a:ext uri="{FF2B5EF4-FFF2-40B4-BE49-F238E27FC236}">
                      <a16:creationId xmlns:a16="http://schemas.microsoft.com/office/drawing/2014/main" id="{818A6A2A-CD36-423A-A1B2-ACB2D89B1317}"/>
                    </a:ext>
                  </a:extLst>
                </p:cNvPr>
                <p:cNvPicPr/>
                <p:nvPr/>
              </p:nvPicPr>
              <p:blipFill>
                <a:blip r:embed="rId91"/>
                <a:stretch>
                  <a:fillRect/>
                </a:stretch>
              </p:blipFill>
              <p:spPr>
                <a:xfrm>
                  <a:off x="6777915" y="2182987"/>
                  <a:ext cx="1670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Ink 53">
                  <a:extLst>
                    <a:ext uri="{FF2B5EF4-FFF2-40B4-BE49-F238E27FC236}">
                      <a16:creationId xmlns:a16="http://schemas.microsoft.com/office/drawing/2014/main" id="{C317C183-E5AF-419F-B7D0-6C80ECA336AE}"/>
                    </a:ext>
                  </a:extLst>
                </p14:cNvPr>
                <p14:cNvContentPartPr/>
                <p14:nvPr/>
              </p14:nvContentPartPr>
              <p14:xfrm>
                <a:off x="4241715" y="2788507"/>
                <a:ext cx="307440" cy="174600"/>
              </p14:xfrm>
            </p:contentPart>
          </mc:Choice>
          <mc:Fallback>
            <p:pic>
              <p:nvPicPr>
                <p:cNvPr id="54" name="Ink 53">
                  <a:extLst>
                    <a:ext uri="{FF2B5EF4-FFF2-40B4-BE49-F238E27FC236}">
                      <a16:creationId xmlns:a16="http://schemas.microsoft.com/office/drawing/2014/main" id="{C317C183-E5AF-419F-B7D0-6C80ECA336AE}"/>
                    </a:ext>
                  </a:extLst>
                </p:cNvPr>
                <p:cNvPicPr/>
                <p:nvPr/>
              </p:nvPicPr>
              <p:blipFill>
                <a:blip r:embed="rId93"/>
                <a:stretch>
                  <a:fillRect/>
                </a:stretch>
              </p:blipFill>
              <p:spPr>
                <a:xfrm>
                  <a:off x="4233075" y="2779507"/>
                  <a:ext cx="3250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Ink 54">
                  <a:extLst>
                    <a:ext uri="{FF2B5EF4-FFF2-40B4-BE49-F238E27FC236}">
                      <a16:creationId xmlns:a16="http://schemas.microsoft.com/office/drawing/2014/main" id="{BB68DD94-34CC-4442-BA15-84790B849902}"/>
                    </a:ext>
                  </a:extLst>
                </p14:cNvPr>
                <p14:cNvContentPartPr/>
                <p14:nvPr/>
              </p14:nvContentPartPr>
              <p14:xfrm>
                <a:off x="4444395" y="2851867"/>
                <a:ext cx="115920" cy="23040"/>
              </p14:xfrm>
            </p:contentPart>
          </mc:Choice>
          <mc:Fallback>
            <p:pic>
              <p:nvPicPr>
                <p:cNvPr id="55" name="Ink 54">
                  <a:extLst>
                    <a:ext uri="{FF2B5EF4-FFF2-40B4-BE49-F238E27FC236}">
                      <a16:creationId xmlns:a16="http://schemas.microsoft.com/office/drawing/2014/main" id="{BB68DD94-34CC-4442-BA15-84790B849902}"/>
                    </a:ext>
                  </a:extLst>
                </p:cNvPr>
                <p:cNvPicPr/>
                <p:nvPr/>
              </p:nvPicPr>
              <p:blipFill>
                <a:blip r:embed="rId95"/>
                <a:stretch>
                  <a:fillRect/>
                </a:stretch>
              </p:blipFill>
              <p:spPr>
                <a:xfrm>
                  <a:off x="4435755" y="2842867"/>
                  <a:ext cx="133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Ink 56">
                  <a:extLst>
                    <a:ext uri="{FF2B5EF4-FFF2-40B4-BE49-F238E27FC236}">
                      <a16:creationId xmlns:a16="http://schemas.microsoft.com/office/drawing/2014/main" id="{D1A1C3D1-0FDA-4C71-B94A-554AA4F5F1E8}"/>
                    </a:ext>
                  </a:extLst>
                </p14:cNvPr>
                <p14:cNvContentPartPr/>
                <p14:nvPr/>
              </p14:nvContentPartPr>
              <p14:xfrm>
                <a:off x="4698555" y="2844307"/>
                <a:ext cx="192240" cy="69840"/>
              </p14:xfrm>
            </p:contentPart>
          </mc:Choice>
          <mc:Fallback>
            <p:pic>
              <p:nvPicPr>
                <p:cNvPr id="57" name="Ink 56">
                  <a:extLst>
                    <a:ext uri="{FF2B5EF4-FFF2-40B4-BE49-F238E27FC236}">
                      <a16:creationId xmlns:a16="http://schemas.microsoft.com/office/drawing/2014/main" id="{D1A1C3D1-0FDA-4C71-B94A-554AA4F5F1E8}"/>
                    </a:ext>
                  </a:extLst>
                </p:cNvPr>
                <p:cNvPicPr/>
                <p:nvPr/>
              </p:nvPicPr>
              <p:blipFill>
                <a:blip r:embed="rId97"/>
                <a:stretch>
                  <a:fillRect/>
                </a:stretch>
              </p:blipFill>
              <p:spPr>
                <a:xfrm>
                  <a:off x="4689555" y="2835307"/>
                  <a:ext cx="2098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Ink 57">
                  <a:extLst>
                    <a:ext uri="{FF2B5EF4-FFF2-40B4-BE49-F238E27FC236}">
                      <a16:creationId xmlns:a16="http://schemas.microsoft.com/office/drawing/2014/main" id="{C569793E-0AED-4272-9CCF-10C11C21F21A}"/>
                    </a:ext>
                  </a:extLst>
                </p14:cNvPr>
                <p14:cNvContentPartPr/>
                <p14:nvPr/>
              </p14:nvContentPartPr>
              <p14:xfrm>
                <a:off x="4707915" y="2728387"/>
                <a:ext cx="106920" cy="30600"/>
              </p14:xfrm>
            </p:contentPart>
          </mc:Choice>
          <mc:Fallback>
            <p:pic>
              <p:nvPicPr>
                <p:cNvPr id="58" name="Ink 57">
                  <a:extLst>
                    <a:ext uri="{FF2B5EF4-FFF2-40B4-BE49-F238E27FC236}">
                      <a16:creationId xmlns:a16="http://schemas.microsoft.com/office/drawing/2014/main" id="{C569793E-0AED-4272-9CCF-10C11C21F21A}"/>
                    </a:ext>
                  </a:extLst>
                </p:cNvPr>
                <p:cNvPicPr/>
                <p:nvPr/>
              </p:nvPicPr>
              <p:blipFill>
                <a:blip r:embed="rId99"/>
                <a:stretch>
                  <a:fillRect/>
                </a:stretch>
              </p:blipFill>
              <p:spPr>
                <a:xfrm>
                  <a:off x="4698915" y="2719387"/>
                  <a:ext cx="1245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Ink 58">
                  <a:extLst>
                    <a:ext uri="{FF2B5EF4-FFF2-40B4-BE49-F238E27FC236}">
                      <a16:creationId xmlns:a16="http://schemas.microsoft.com/office/drawing/2014/main" id="{A63C23ED-D11D-4822-9B6D-620286E6E8E3}"/>
                    </a:ext>
                  </a:extLst>
                </p14:cNvPr>
                <p14:cNvContentPartPr/>
                <p14:nvPr/>
              </p14:nvContentPartPr>
              <p14:xfrm>
                <a:off x="5000955" y="2740627"/>
                <a:ext cx="126720" cy="96840"/>
              </p14:xfrm>
            </p:contentPart>
          </mc:Choice>
          <mc:Fallback>
            <p:pic>
              <p:nvPicPr>
                <p:cNvPr id="59" name="Ink 58">
                  <a:extLst>
                    <a:ext uri="{FF2B5EF4-FFF2-40B4-BE49-F238E27FC236}">
                      <a16:creationId xmlns:a16="http://schemas.microsoft.com/office/drawing/2014/main" id="{A63C23ED-D11D-4822-9B6D-620286E6E8E3}"/>
                    </a:ext>
                  </a:extLst>
                </p:cNvPr>
                <p:cNvPicPr/>
                <p:nvPr/>
              </p:nvPicPr>
              <p:blipFill>
                <a:blip r:embed="rId101"/>
                <a:stretch>
                  <a:fillRect/>
                </a:stretch>
              </p:blipFill>
              <p:spPr>
                <a:xfrm>
                  <a:off x="4991955" y="2731987"/>
                  <a:ext cx="144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Ink 59">
                  <a:extLst>
                    <a:ext uri="{FF2B5EF4-FFF2-40B4-BE49-F238E27FC236}">
                      <a16:creationId xmlns:a16="http://schemas.microsoft.com/office/drawing/2014/main" id="{BAE1D240-05AD-4F99-88C1-82F7920174A6}"/>
                    </a:ext>
                  </a:extLst>
                </p14:cNvPr>
                <p14:cNvContentPartPr/>
                <p14:nvPr/>
              </p14:nvContentPartPr>
              <p14:xfrm>
                <a:off x="5167995" y="2729107"/>
                <a:ext cx="147240" cy="105480"/>
              </p14:xfrm>
            </p:contentPart>
          </mc:Choice>
          <mc:Fallback>
            <p:pic>
              <p:nvPicPr>
                <p:cNvPr id="60" name="Ink 59">
                  <a:extLst>
                    <a:ext uri="{FF2B5EF4-FFF2-40B4-BE49-F238E27FC236}">
                      <a16:creationId xmlns:a16="http://schemas.microsoft.com/office/drawing/2014/main" id="{BAE1D240-05AD-4F99-88C1-82F7920174A6}"/>
                    </a:ext>
                  </a:extLst>
                </p:cNvPr>
                <p:cNvPicPr/>
                <p:nvPr/>
              </p:nvPicPr>
              <p:blipFill>
                <a:blip r:embed="rId103"/>
                <a:stretch>
                  <a:fillRect/>
                </a:stretch>
              </p:blipFill>
              <p:spPr>
                <a:xfrm>
                  <a:off x="5158995" y="2720467"/>
                  <a:ext cx="164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Ink 60">
                  <a:extLst>
                    <a:ext uri="{FF2B5EF4-FFF2-40B4-BE49-F238E27FC236}">
                      <a16:creationId xmlns:a16="http://schemas.microsoft.com/office/drawing/2014/main" id="{C1641F5B-0429-4968-BECD-F956A19A7568}"/>
                    </a:ext>
                  </a:extLst>
                </p14:cNvPr>
                <p14:cNvContentPartPr/>
                <p14:nvPr/>
              </p14:nvContentPartPr>
              <p14:xfrm>
                <a:off x="5532315" y="2751787"/>
                <a:ext cx="155880" cy="278280"/>
              </p14:xfrm>
            </p:contentPart>
          </mc:Choice>
          <mc:Fallback>
            <p:pic>
              <p:nvPicPr>
                <p:cNvPr id="61" name="Ink 60">
                  <a:extLst>
                    <a:ext uri="{FF2B5EF4-FFF2-40B4-BE49-F238E27FC236}">
                      <a16:creationId xmlns:a16="http://schemas.microsoft.com/office/drawing/2014/main" id="{C1641F5B-0429-4968-BECD-F956A19A7568}"/>
                    </a:ext>
                  </a:extLst>
                </p:cNvPr>
                <p:cNvPicPr/>
                <p:nvPr/>
              </p:nvPicPr>
              <p:blipFill>
                <a:blip r:embed="rId105"/>
                <a:stretch>
                  <a:fillRect/>
                </a:stretch>
              </p:blipFill>
              <p:spPr>
                <a:xfrm>
                  <a:off x="5523315" y="2743147"/>
                  <a:ext cx="17352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8" name="Ink 67">
                  <a:extLst>
                    <a:ext uri="{FF2B5EF4-FFF2-40B4-BE49-F238E27FC236}">
                      <a16:creationId xmlns:a16="http://schemas.microsoft.com/office/drawing/2014/main" id="{96C8157C-1775-4122-8FAE-CA94B4EC3637}"/>
                    </a:ext>
                  </a:extLst>
                </p14:cNvPr>
                <p14:cNvContentPartPr/>
                <p14:nvPr/>
              </p14:nvContentPartPr>
              <p14:xfrm>
                <a:off x="5698635" y="2752507"/>
                <a:ext cx="48240" cy="101160"/>
              </p14:xfrm>
            </p:contentPart>
          </mc:Choice>
          <mc:Fallback>
            <p:pic>
              <p:nvPicPr>
                <p:cNvPr id="68" name="Ink 67">
                  <a:extLst>
                    <a:ext uri="{FF2B5EF4-FFF2-40B4-BE49-F238E27FC236}">
                      <a16:creationId xmlns:a16="http://schemas.microsoft.com/office/drawing/2014/main" id="{96C8157C-1775-4122-8FAE-CA94B4EC3637}"/>
                    </a:ext>
                  </a:extLst>
                </p:cNvPr>
                <p:cNvPicPr/>
                <p:nvPr/>
              </p:nvPicPr>
              <p:blipFill>
                <a:blip r:embed="rId107"/>
                <a:stretch>
                  <a:fillRect/>
                </a:stretch>
              </p:blipFill>
              <p:spPr>
                <a:xfrm>
                  <a:off x="5689995" y="2743507"/>
                  <a:ext cx="65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9" name="Ink 68">
                  <a:extLst>
                    <a:ext uri="{FF2B5EF4-FFF2-40B4-BE49-F238E27FC236}">
                      <a16:creationId xmlns:a16="http://schemas.microsoft.com/office/drawing/2014/main" id="{01969181-A90A-4F62-A1E5-3B2FCDAE06E3}"/>
                    </a:ext>
                  </a:extLst>
                </p14:cNvPr>
                <p14:cNvContentPartPr/>
                <p14:nvPr/>
              </p14:nvContentPartPr>
              <p14:xfrm>
                <a:off x="5812035" y="2742427"/>
                <a:ext cx="172440" cy="101880"/>
              </p14:xfrm>
            </p:contentPart>
          </mc:Choice>
          <mc:Fallback>
            <p:pic>
              <p:nvPicPr>
                <p:cNvPr id="69" name="Ink 68">
                  <a:extLst>
                    <a:ext uri="{FF2B5EF4-FFF2-40B4-BE49-F238E27FC236}">
                      <a16:creationId xmlns:a16="http://schemas.microsoft.com/office/drawing/2014/main" id="{01969181-A90A-4F62-A1E5-3B2FCDAE06E3}"/>
                    </a:ext>
                  </a:extLst>
                </p:cNvPr>
                <p:cNvPicPr/>
                <p:nvPr/>
              </p:nvPicPr>
              <p:blipFill>
                <a:blip r:embed="rId109"/>
                <a:stretch>
                  <a:fillRect/>
                </a:stretch>
              </p:blipFill>
              <p:spPr>
                <a:xfrm>
                  <a:off x="5803395" y="2733427"/>
                  <a:ext cx="190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Ink 69">
                  <a:extLst>
                    <a:ext uri="{FF2B5EF4-FFF2-40B4-BE49-F238E27FC236}">
                      <a16:creationId xmlns:a16="http://schemas.microsoft.com/office/drawing/2014/main" id="{46719DBE-6893-41AA-8435-19D995F52D42}"/>
                    </a:ext>
                  </a:extLst>
                </p14:cNvPr>
                <p14:cNvContentPartPr/>
                <p14:nvPr/>
              </p14:nvContentPartPr>
              <p14:xfrm>
                <a:off x="6040275" y="2732347"/>
                <a:ext cx="248400" cy="219600"/>
              </p14:xfrm>
            </p:contentPart>
          </mc:Choice>
          <mc:Fallback>
            <p:pic>
              <p:nvPicPr>
                <p:cNvPr id="70" name="Ink 69">
                  <a:extLst>
                    <a:ext uri="{FF2B5EF4-FFF2-40B4-BE49-F238E27FC236}">
                      <a16:creationId xmlns:a16="http://schemas.microsoft.com/office/drawing/2014/main" id="{46719DBE-6893-41AA-8435-19D995F52D42}"/>
                    </a:ext>
                  </a:extLst>
                </p:cNvPr>
                <p:cNvPicPr/>
                <p:nvPr/>
              </p:nvPicPr>
              <p:blipFill>
                <a:blip r:embed="rId111"/>
                <a:stretch>
                  <a:fillRect/>
                </a:stretch>
              </p:blipFill>
              <p:spPr>
                <a:xfrm>
                  <a:off x="6031275" y="2723707"/>
                  <a:ext cx="2660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Ink 70">
                  <a:extLst>
                    <a:ext uri="{FF2B5EF4-FFF2-40B4-BE49-F238E27FC236}">
                      <a16:creationId xmlns:a16="http://schemas.microsoft.com/office/drawing/2014/main" id="{7C82D200-B19D-4C9D-A5BD-317357FCBD2F}"/>
                    </a:ext>
                  </a:extLst>
                </p14:cNvPr>
                <p14:cNvContentPartPr/>
                <p14:nvPr/>
              </p14:nvContentPartPr>
              <p14:xfrm>
                <a:off x="6464715" y="2683387"/>
                <a:ext cx="145800" cy="109440"/>
              </p14:xfrm>
            </p:contentPart>
          </mc:Choice>
          <mc:Fallback>
            <p:pic>
              <p:nvPicPr>
                <p:cNvPr id="71" name="Ink 70">
                  <a:extLst>
                    <a:ext uri="{FF2B5EF4-FFF2-40B4-BE49-F238E27FC236}">
                      <a16:creationId xmlns:a16="http://schemas.microsoft.com/office/drawing/2014/main" id="{7C82D200-B19D-4C9D-A5BD-317357FCBD2F}"/>
                    </a:ext>
                  </a:extLst>
                </p:cNvPr>
                <p:cNvPicPr/>
                <p:nvPr/>
              </p:nvPicPr>
              <p:blipFill>
                <a:blip r:embed="rId113"/>
                <a:stretch>
                  <a:fillRect/>
                </a:stretch>
              </p:blipFill>
              <p:spPr>
                <a:xfrm>
                  <a:off x="6455715" y="2674387"/>
                  <a:ext cx="163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Ink 71">
                  <a:extLst>
                    <a:ext uri="{FF2B5EF4-FFF2-40B4-BE49-F238E27FC236}">
                      <a16:creationId xmlns:a16="http://schemas.microsoft.com/office/drawing/2014/main" id="{45F2766E-E29F-4AFE-8E0D-DF7DBB93B061}"/>
                    </a:ext>
                  </a:extLst>
                </p14:cNvPr>
                <p14:cNvContentPartPr/>
                <p14:nvPr/>
              </p14:nvContentPartPr>
              <p14:xfrm>
                <a:off x="6593235" y="2717947"/>
                <a:ext cx="284760" cy="78840"/>
              </p14:xfrm>
            </p:contentPart>
          </mc:Choice>
          <mc:Fallback>
            <p:pic>
              <p:nvPicPr>
                <p:cNvPr id="72" name="Ink 71">
                  <a:extLst>
                    <a:ext uri="{FF2B5EF4-FFF2-40B4-BE49-F238E27FC236}">
                      <a16:creationId xmlns:a16="http://schemas.microsoft.com/office/drawing/2014/main" id="{45F2766E-E29F-4AFE-8E0D-DF7DBB93B061}"/>
                    </a:ext>
                  </a:extLst>
                </p:cNvPr>
                <p:cNvPicPr/>
                <p:nvPr/>
              </p:nvPicPr>
              <p:blipFill>
                <a:blip r:embed="rId115"/>
                <a:stretch>
                  <a:fillRect/>
                </a:stretch>
              </p:blipFill>
              <p:spPr>
                <a:xfrm>
                  <a:off x="6584595" y="2709307"/>
                  <a:ext cx="3024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Ink 72">
                  <a:extLst>
                    <a:ext uri="{FF2B5EF4-FFF2-40B4-BE49-F238E27FC236}">
                      <a16:creationId xmlns:a16="http://schemas.microsoft.com/office/drawing/2014/main" id="{4C23E909-CC64-46E0-936F-21199CAE62FA}"/>
                    </a:ext>
                  </a:extLst>
                </p14:cNvPr>
                <p14:cNvContentPartPr/>
                <p14:nvPr/>
              </p14:nvContentPartPr>
              <p14:xfrm>
                <a:off x="6866475" y="2611387"/>
                <a:ext cx="136440" cy="166680"/>
              </p14:xfrm>
            </p:contentPart>
          </mc:Choice>
          <mc:Fallback>
            <p:pic>
              <p:nvPicPr>
                <p:cNvPr id="73" name="Ink 72">
                  <a:extLst>
                    <a:ext uri="{FF2B5EF4-FFF2-40B4-BE49-F238E27FC236}">
                      <a16:creationId xmlns:a16="http://schemas.microsoft.com/office/drawing/2014/main" id="{4C23E909-CC64-46E0-936F-21199CAE62FA}"/>
                    </a:ext>
                  </a:extLst>
                </p:cNvPr>
                <p:cNvPicPr/>
                <p:nvPr/>
              </p:nvPicPr>
              <p:blipFill>
                <a:blip r:embed="rId117"/>
                <a:stretch>
                  <a:fillRect/>
                </a:stretch>
              </p:blipFill>
              <p:spPr>
                <a:xfrm>
                  <a:off x="6857475" y="2602747"/>
                  <a:ext cx="1540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Ink 73">
                  <a:extLst>
                    <a:ext uri="{FF2B5EF4-FFF2-40B4-BE49-F238E27FC236}">
                      <a16:creationId xmlns:a16="http://schemas.microsoft.com/office/drawing/2014/main" id="{E2CCF138-891C-4D03-9A15-3E3C5BFE5988}"/>
                    </a:ext>
                  </a:extLst>
                </p14:cNvPr>
                <p14:cNvContentPartPr/>
                <p14:nvPr/>
              </p14:nvContentPartPr>
              <p14:xfrm>
                <a:off x="7016955" y="2678347"/>
                <a:ext cx="164160" cy="72000"/>
              </p14:xfrm>
            </p:contentPart>
          </mc:Choice>
          <mc:Fallback>
            <p:pic>
              <p:nvPicPr>
                <p:cNvPr id="74" name="Ink 73">
                  <a:extLst>
                    <a:ext uri="{FF2B5EF4-FFF2-40B4-BE49-F238E27FC236}">
                      <a16:creationId xmlns:a16="http://schemas.microsoft.com/office/drawing/2014/main" id="{E2CCF138-891C-4D03-9A15-3E3C5BFE5988}"/>
                    </a:ext>
                  </a:extLst>
                </p:cNvPr>
                <p:cNvPicPr/>
                <p:nvPr/>
              </p:nvPicPr>
              <p:blipFill>
                <a:blip r:embed="rId119"/>
                <a:stretch>
                  <a:fillRect/>
                </a:stretch>
              </p:blipFill>
              <p:spPr>
                <a:xfrm>
                  <a:off x="7008315" y="2669707"/>
                  <a:ext cx="181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5" name="Ink 74">
                  <a:extLst>
                    <a:ext uri="{FF2B5EF4-FFF2-40B4-BE49-F238E27FC236}">
                      <a16:creationId xmlns:a16="http://schemas.microsoft.com/office/drawing/2014/main" id="{A218398A-7C3B-43DF-B1DD-997EF805114C}"/>
                    </a:ext>
                  </a:extLst>
                </p14:cNvPr>
                <p14:cNvContentPartPr/>
                <p14:nvPr/>
              </p14:nvContentPartPr>
              <p14:xfrm>
                <a:off x="7210635" y="2635147"/>
                <a:ext cx="113400" cy="102960"/>
              </p14:xfrm>
            </p:contentPart>
          </mc:Choice>
          <mc:Fallback>
            <p:pic>
              <p:nvPicPr>
                <p:cNvPr id="75" name="Ink 74">
                  <a:extLst>
                    <a:ext uri="{FF2B5EF4-FFF2-40B4-BE49-F238E27FC236}">
                      <a16:creationId xmlns:a16="http://schemas.microsoft.com/office/drawing/2014/main" id="{A218398A-7C3B-43DF-B1DD-997EF805114C}"/>
                    </a:ext>
                  </a:extLst>
                </p:cNvPr>
                <p:cNvPicPr/>
                <p:nvPr/>
              </p:nvPicPr>
              <p:blipFill>
                <a:blip r:embed="rId121"/>
                <a:stretch>
                  <a:fillRect/>
                </a:stretch>
              </p:blipFill>
              <p:spPr>
                <a:xfrm>
                  <a:off x="7201995" y="2626147"/>
                  <a:ext cx="131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6" name="Ink 75">
                  <a:extLst>
                    <a:ext uri="{FF2B5EF4-FFF2-40B4-BE49-F238E27FC236}">
                      <a16:creationId xmlns:a16="http://schemas.microsoft.com/office/drawing/2014/main" id="{A478601F-EA56-4559-90ED-48BE21DA5CAA}"/>
                    </a:ext>
                  </a:extLst>
                </p14:cNvPr>
                <p14:cNvContentPartPr/>
                <p14:nvPr/>
              </p14:nvContentPartPr>
              <p14:xfrm>
                <a:off x="7353195" y="2612107"/>
                <a:ext cx="138960" cy="95760"/>
              </p14:xfrm>
            </p:contentPart>
          </mc:Choice>
          <mc:Fallback>
            <p:pic>
              <p:nvPicPr>
                <p:cNvPr id="76" name="Ink 75">
                  <a:extLst>
                    <a:ext uri="{FF2B5EF4-FFF2-40B4-BE49-F238E27FC236}">
                      <a16:creationId xmlns:a16="http://schemas.microsoft.com/office/drawing/2014/main" id="{A478601F-EA56-4559-90ED-48BE21DA5CAA}"/>
                    </a:ext>
                  </a:extLst>
                </p:cNvPr>
                <p:cNvPicPr/>
                <p:nvPr/>
              </p:nvPicPr>
              <p:blipFill>
                <a:blip r:embed="rId123"/>
                <a:stretch>
                  <a:fillRect/>
                </a:stretch>
              </p:blipFill>
              <p:spPr>
                <a:xfrm>
                  <a:off x="7344555" y="2603107"/>
                  <a:ext cx="156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7" name="Ink 76">
                  <a:extLst>
                    <a:ext uri="{FF2B5EF4-FFF2-40B4-BE49-F238E27FC236}">
                      <a16:creationId xmlns:a16="http://schemas.microsoft.com/office/drawing/2014/main" id="{7D97E83D-93A8-43D8-8E85-FF97159514EE}"/>
                    </a:ext>
                  </a:extLst>
                </p14:cNvPr>
                <p14:cNvContentPartPr/>
                <p14:nvPr/>
              </p14:nvContentPartPr>
              <p14:xfrm>
                <a:off x="7503315" y="2650267"/>
                <a:ext cx="199440" cy="43560"/>
              </p14:xfrm>
            </p:contentPart>
          </mc:Choice>
          <mc:Fallback>
            <p:pic>
              <p:nvPicPr>
                <p:cNvPr id="77" name="Ink 76">
                  <a:extLst>
                    <a:ext uri="{FF2B5EF4-FFF2-40B4-BE49-F238E27FC236}">
                      <a16:creationId xmlns:a16="http://schemas.microsoft.com/office/drawing/2014/main" id="{7D97E83D-93A8-43D8-8E85-FF97159514EE}"/>
                    </a:ext>
                  </a:extLst>
                </p:cNvPr>
                <p:cNvPicPr/>
                <p:nvPr/>
              </p:nvPicPr>
              <p:blipFill>
                <a:blip r:embed="rId125"/>
                <a:stretch>
                  <a:fillRect/>
                </a:stretch>
              </p:blipFill>
              <p:spPr>
                <a:xfrm>
                  <a:off x="7494315" y="2641267"/>
                  <a:ext cx="2170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8" name="Ink 77">
                  <a:extLst>
                    <a:ext uri="{FF2B5EF4-FFF2-40B4-BE49-F238E27FC236}">
                      <a16:creationId xmlns:a16="http://schemas.microsoft.com/office/drawing/2014/main" id="{E3FE9739-9EBD-46E5-8EBD-0FB6BAA8C0A3}"/>
                    </a:ext>
                  </a:extLst>
                </p14:cNvPr>
                <p14:cNvContentPartPr/>
                <p14:nvPr/>
              </p14:nvContentPartPr>
              <p14:xfrm>
                <a:off x="7465875" y="2475307"/>
                <a:ext cx="179280" cy="79560"/>
              </p14:xfrm>
            </p:contentPart>
          </mc:Choice>
          <mc:Fallback>
            <p:pic>
              <p:nvPicPr>
                <p:cNvPr id="78" name="Ink 77">
                  <a:extLst>
                    <a:ext uri="{FF2B5EF4-FFF2-40B4-BE49-F238E27FC236}">
                      <a16:creationId xmlns:a16="http://schemas.microsoft.com/office/drawing/2014/main" id="{E3FE9739-9EBD-46E5-8EBD-0FB6BAA8C0A3}"/>
                    </a:ext>
                  </a:extLst>
                </p:cNvPr>
                <p:cNvPicPr/>
                <p:nvPr/>
              </p:nvPicPr>
              <p:blipFill>
                <a:blip r:embed="rId127"/>
                <a:stretch>
                  <a:fillRect/>
                </a:stretch>
              </p:blipFill>
              <p:spPr>
                <a:xfrm>
                  <a:off x="7457235" y="2466307"/>
                  <a:ext cx="1969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9" name="Ink 78">
                  <a:extLst>
                    <a:ext uri="{FF2B5EF4-FFF2-40B4-BE49-F238E27FC236}">
                      <a16:creationId xmlns:a16="http://schemas.microsoft.com/office/drawing/2014/main" id="{74E5DC2D-456E-439F-84B3-DDC9065ECFB6}"/>
                    </a:ext>
                  </a:extLst>
                </p14:cNvPr>
                <p14:cNvContentPartPr/>
                <p14:nvPr/>
              </p14:nvContentPartPr>
              <p14:xfrm>
                <a:off x="7801035" y="2492227"/>
                <a:ext cx="101520" cy="254160"/>
              </p14:xfrm>
            </p:contentPart>
          </mc:Choice>
          <mc:Fallback>
            <p:pic>
              <p:nvPicPr>
                <p:cNvPr id="79" name="Ink 78">
                  <a:extLst>
                    <a:ext uri="{FF2B5EF4-FFF2-40B4-BE49-F238E27FC236}">
                      <a16:creationId xmlns:a16="http://schemas.microsoft.com/office/drawing/2014/main" id="{74E5DC2D-456E-439F-84B3-DDC9065ECFB6}"/>
                    </a:ext>
                  </a:extLst>
                </p:cNvPr>
                <p:cNvPicPr/>
                <p:nvPr/>
              </p:nvPicPr>
              <p:blipFill>
                <a:blip r:embed="rId129"/>
                <a:stretch>
                  <a:fillRect/>
                </a:stretch>
              </p:blipFill>
              <p:spPr>
                <a:xfrm>
                  <a:off x="7792035" y="2483227"/>
                  <a:ext cx="1191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0" name="Ink 79">
                  <a:extLst>
                    <a:ext uri="{FF2B5EF4-FFF2-40B4-BE49-F238E27FC236}">
                      <a16:creationId xmlns:a16="http://schemas.microsoft.com/office/drawing/2014/main" id="{73B7FA8F-401A-479F-8915-FC02D7F7990B}"/>
                    </a:ext>
                  </a:extLst>
                </p14:cNvPr>
                <p14:cNvContentPartPr/>
                <p14:nvPr/>
              </p14:nvContentPartPr>
              <p14:xfrm>
                <a:off x="7952955" y="2559187"/>
                <a:ext cx="156240" cy="172080"/>
              </p14:xfrm>
            </p:contentPart>
          </mc:Choice>
          <mc:Fallback>
            <p:pic>
              <p:nvPicPr>
                <p:cNvPr id="80" name="Ink 79">
                  <a:extLst>
                    <a:ext uri="{FF2B5EF4-FFF2-40B4-BE49-F238E27FC236}">
                      <a16:creationId xmlns:a16="http://schemas.microsoft.com/office/drawing/2014/main" id="{73B7FA8F-401A-479F-8915-FC02D7F7990B}"/>
                    </a:ext>
                  </a:extLst>
                </p:cNvPr>
                <p:cNvPicPr/>
                <p:nvPr/>
              </p:nvPicPr>
              <p:blipFill>
                <a:blip r:embed="rId131"/>
                <a:stretch>
                  <a:fillRect/>
                </a:stretch>
              </p:blipFill>
              <p:spPr>
                <a:xfrm>
                  <a:off x="7943955" y="2550187"/>
                  <a:ext cx="1738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1" name="Ink 80">
                  <a:extLst>
                    <a:ext uri="{FF2B5EF4-FFF2-40B4-BE49-F238E27FC236}">
                      <a16:creationId xmlns:a16="http://schemas.microsoft.com/office/drawing/2014/main" id="{B9E866EA-3D97-4440-AE6A-5C8DDDA84A5A}"/>
                    </a:ext>
                  </a:extLst>
                </p14:cNvPr>
                <p14:cNvContentPartPr/>
                <p14:nvPr/>
              </p14:nvContentPartPr>
              <p14:xfrm>
                <a:off x="8067795" y="2464507"/>
                <a:ext cx="122760" cy="358200"/>
              </p14:xfrm>
            </p:contentPart>
          </mc:Choice>
          <mc:Fallback>
            <p:pic>
              <p:nvPicPr>
                <p:cNvPr id="81" name="Ink 80">
                  <a:extLst>
                    <a:ext uri="{FF2B5EF4-FFF2-40B4-BE49-F238E27FC236}">
                      <a16:creationId xmlns:a16="http://schemas.microsoft.com/office/drawing/2014/main" id="{B9E866EA-3D97-4440-AE6A-5C8DDDA84A5A}"/>
                    </a:ext>
                  </a:extLst>
                </p:cNvPr>
                <p:cNvPicPr/>
                <p:nvPr/>
              </p:nvPicPr>
              <p:blipFill>
                <a:blip r:embed="rId133"/>
                <a:stretch>
                  <a:fillRect/>
                </a:stretch>
              </p:blipFill>
              <p:spPr>
                <a:xfrm>
                  <a:off x="8058795" y="2455867"/>
                  <a:ext cx="140400" cy="375840"/>
                </a:xfrm>
                <a:prstGeom prst="rect">
                  <a:avLst/>
                </a:prstGeom>
              </p:spPr>
            </p:pic>
          </mc:Fallback>
        </mc:AlternateContent>
      </p:grpSp>
      <p:grpSp>
        <p:nvGrpSpPr>
          <p:cNvPr id="88" name="Group 87">
            <a:extLst>
              <a:ext uri="{FF2B5EF4-FFF2-40B4-BE49-F238E27FC236}">
                <a16:creationId xmlns:a16="http://schemas.microsoft.com/office/drawing/2014/main" id="{E54525DE-3032-4354-9342-56629C5D714B}"/>
              </a:ext>
            </a:extLst>
          </p:cNvPr>
          <p:cNvGrpSpPr/>
          <p:nvPr/>
        </p:nvGrpSpPr>
        <p:grpSpPr>
          <a:xfrm>
            <a:off x="9444795" y="1564147"/>
            <a:ext cx="418680" cy="396720"/>
            <a:chOff x="9444795" y="1564147"/>
            <a:chExt cx="418680" cy="396720"/>
          </a:xfrm>
        </p:grpSpPr>
        <mc:AlternateContent xmlns:mc="http://schemas.openxmlformats.org/markup-compatibility/2006">
          <mc:Choice xmlns:p14="http://schemas.microsoft.com/office/powerpoint/2010/main" Requires="p14">
            <p:contentPart p14:bwMode="auto" r:id="rId134">
              <p14:nvContentPartPr>
                <p14:cNvPr id="83" name="Ink 82">
                  <a:extLst>
                    <a:ext uri="{FF2B5EF4-FFF2-40B4-BE49-F238E27FC236}">
                      <a16:creationId xmlns:a16="http://schemas.microsoft.com/office/drawing/2014/main" id="{5BFC87E4-73BC-49DD-8DFD-63CC7097E995}"/>
                    </a:ext>
                  </a:extLst>
                </p14:cNvPr>
                <p14:cNvContentPartPr/>
                <p14:nvPr/>
              </p14:nvContentPartPr>
              <p14:xfrm>
                <a:off x="9683835" y="1762147"/>
                <a:ext cx="179640" cy="198720"/>
              </p14:xfrm>
            </p:contentPart>
          </mc:Choice>
          <mc:Fallback>
            <p:pic>
              <p:nvPicPr>
                <p:cNvPr id="83" name="Ink 82">
                  <a:extLst>
                    <a:ext uri="{FF2B5EF4-FFF2-40B4-BE49-F238E27FC236}">
                      <a16:creationId xmlns:a16="http://schemas.microsoft.com/office/drawing/2014/main" id="{5BFC87E4-73BC-49DD-8DFD-63CC7097E995}"/>
                    </a:ext>
                  </a:extLst>
                </p:cNvPr>
                <p:cNvPicPr/>
                <p:nvPr/>
              </p:nvPicPr>
              <p:blipFill>
                <a:blip r:embed="rId135"/>
                <a:stretch>
                  <a:fillRect/>
                </a:stretch>
              </p:blipFill>
              <p:spPr>
                <a:xfrm>
                  <a:off x="9675195" y="1753507"/>
                  <a:ext cx="1972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4" name="Ink 83">
                  <a:extLst>
                    <a:ext uri="{FF2B5EF4-FFF2-40B4-BE49-F238E27FC236}">
                      <a16:creationId xmlns:a16="http://schemas.microsoft.com/office/drawing/2014/main" id="{538DF499-F480-451D-92E5-EE26CB22D7FA}"/>
                    </a:ext>
                  </a:extLst>
                </p14:cNvPr>
                <p14:cNvContentPartPr/>
                <p14:nvPr/>
              </p14:nvContentPartPr>
              <p14:xfrm>
                <a:off x="9444795" y="1564147"/>
                <a:ext cx="173880" cy="131400"/>
              </p14:xfrm>
            </p:contentPart>
          </mc:Choice>
          <mc:Fallback>
            <p:pic>
              <p:nvPicPr>
                <p:cNvPr id="84" name="Ink 83">
                  <a:extLst>
                    <a:ext uri="{FF2B5EF4-FFF2-40B4-BE49-F238E27FC236}">
                      <a16:creationId xmlns:a16="http://schemas.microsoft.com/office/drawing/2014/main" id="{538DF499-F480-451D-92E5-EE26CB22D7FA}"/>
                    </a:ext>
                  </a:extLst>
                </p:cNvPr>
                <p:cNvPicPr/>
                <p:nvPr/>
              </p:nvPicPr>
              <p:blipFill>
                <a:blip r:embed="rId137"/>
                <a:stretch>
                  <a:fillRect/>
                </a:stretch>
              </p:blipFill>
              <p:spPr>
                <a:xfrm>
                  <a:off x="9436155" y="1555147"/>
                  <a:ext cx="191520" cy="149040"/>
                </a:xfrm>
                <a:prstGeom prst="rect">
                  <a:avLst/>
                </a:prstGeom>
              </p:spPr>
            </p:pic>
          </mc:Fallback>
        </mc:AlternateContent>
      </p:grpSp>
      <p:grpSp>
        <p:nvGrpSpPr>
          <p:cNvPr id="87" name="Group 86">
            <a:extLst>
              <a:ext uri="{FF2B5EF4-FFF2-40B4-BE49-F238E27FC236}">
                <a16:creationId xmlns:a16="http://schemas.microsoft.com/office/drawing/2014/main" id="{30F3CF91-119C-4728-B0A2-597EFFFE713A}"/>
              </a:ext>
            </a:extLst>
          </p:cNvPr>
          <p:cNvGrpSpPr/>
          <p:nvPr/>
        </p:nvGrpSpPr>
        <p:grpSpPr>
          <a:xfrm>
            <a:off x="9015315" y="1182547"/>
            <a:ext cx="217080" cy="258840"/>
            <a:chOff x="9015315" y="1182547"/>
            <a:chExt cx="217080" cy="258840"/>
          </a:xfrm>
        </p:grpSpPr>
        <mc:AlternateContent xmlns:mc="http://schemas.openxmlformats.org/markup-compatibility/2006">
          <mc:Choice xmlns:p14="http://schemas.microsoft.com/office/powerpoint/2010/main" Requires="p14">
            <p:contentPart p14:bwMode="auto" r:id="rId138">
              <p14:nvContentPartPr>
                <p14:cNvPr id="85" name="Ink 84">
                  <a:extLst>
                    <a:ext uri="{FF2B5EF4-FFF2-40B4-BE49-F238E27FC236}">
                      <a16:creationId xmlns:a16="http://schemas.microsoft.com/office/drawing/2014/main" id="{E462246E-EB6B-4D98-954A-1A48FB138D0E}"/>
                    </a:ext>
                  </a:extLst>
                </p14:cNvPr>
                <p14:cNvContentPartPr/>
                <p14:nvPr/>
              </p14:nvContentPartPr>
              <p14:xfrm>
                <a:off x="9077955" y="1208827"/>
                <a:ext cx="19800" cy="232560"/>
              </p14:xfrm>
            </p:contentPart>
          </mc:Choice>
          <mc:Fallback>
            <p:pic>
              <p:nvPicPr>
                <p:cNvPr id="85" name="Ink 84">
                  <a:extLst>
                    <a:ext uri="{FF2B5EF4-FFF2-40B4-BE49-F238E27FC236}">
                      <a16:creationId xmlns:a16="http://schemas.microsoft.com/office/drawing/2014/main" id="{E462246E-EB6B-4D98-954A-1A48FB138D0E}"/>
                    </a:ext>
                  </a:extLst>
                </p:cNvPr>
                <p:cNvPicPr/>
                <p:nvPr/>
              </p:nvPicPr>
              <p:blipFill>
                <a:blip r:embed="rId139"/>
                <a:stretch>
                  <a:fillRect/>
                </a:stretch>
              </p:blipFill>
              <p:spPr>
                <a:xfrm>
                  <a:off x="9069315" y="1200187"/>
                  <a:ext cx="374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6" name="Ink 85">
                  <a:extLst>
                    <a:ext uri="{FF2B5EF4-FFF2-40B4-BE49-F238E27FC236}">
                      <a16:creationId xmlns:a16="http://schemas.microsoft.com/office/drawing/2014/main" id="{1677447D-4C19-4F68-B6E0-58F0656414A6}"/>
                    </a:ext>
                  </a:extLst>
                </p14:cNvPr>
                <p14:cNvContentPartPr/>
                <p14:nvPr/>
              </p14:nvContentPartPr>
              <p14:xfrm>
                <a:off x="9015315" y="1182547"/>
                <a:ext cx="217080" cy="217800"/>
              </p14:xfrm>
            </p:contentPart>
          </mc:Choice>
          <mc:Fallback>
            <p:pic>
              <p:nvPicPr>
                <p:cNvPr id="86" name="Ink 85">
                  <a:extLst>
                    <a:ext uri="{FF2B5EF4-FFF2-40B4-BE49-F238E27FC236}">
                      <a16:creationId xmlns:a16="http://schemas.microsoft.com/office/drawing/2014/main" id="{1677447D-4C19-4F68-B6E0-58F0656414A6}"/>
                    </a:ext>
                  </a:extLst>
                </p:cNvPr>
                <p:cNvPicPr/>
                <p:nvPr/>
              </p:nvPicPr>
              <p:blipFill>
                <a:blip r:embed="rId141"/>
                <a:stretch>
                  <a:fillRect/>
                </a:stretch>
              </p:blipFill>
              <p:spPr>
                <a:xfrm>
                  <a:off x="9006675" y="1173907"/>
                  <a:ext cx="234720" cy="235440"/>
                </a:xfrm>
                <a:prstGeom prst="rect">
                  <a:avLst/>
                </a:prstGeom>
              </p:spPr>
            </p:pic>
          </mc:Fallback>
        </mc:AlternateContent>
      </p:grpSp>
      <p:grpSp>
        <p:nvGrpSpPr>
          <p:cNvPr id="92" name="Group 91">
            <a:extLst>
              <a:ext uri="{FF2B5EF4-FFF2-40B4-BE49-F238E27FC236}">
                <a16:creationId xmlns:a16="http://schemas.microsoft.com/office/drawing/2014/main" id="{C9D59530-CC6A-4723-9A44-FE3CEB04A71B}"/>
              </a:ext>
            </a:extLst>
          </p:cNvPr>
          <p:cNvGrpSpPr/>
          <p:nvPr/>
        </p:nvGrpSpPr>
        <p:grpSpPr>
          <a:xfrm>
            <a:off x="9389715" y="2037907"/>
            <a:ext cx="330480" cy="406440"/>
            <a:chOff x="9389715" y="2037907"/>
            <a:chExt cx="330480" cy="406440"/>
          </a:xfrm>
        </p:grpSpPr>
        <mc:AlternateContent xmlns:mc="http://schemas.openxmlformats.org/markup-compatibility/2006">
          <mc:Choice xmlns:p14="http://schemas.microsoft.com/office/powerpoint/2010/main" Requires="p14">
            <p:contentPart p14:bwMode="auto" r:id="rId142">
              <p14:nvContentPartPr>
                <p14:cNvPr id="89" name="Ink 88">
                  <a:extLst>
                    <a:ext uri="{FF2B5EF4-FFF2-40B4-BE49-F238E27FC236}">
                      <a16:creationId xmlns:a16="http://schemas.microsoft.com/office/drawing/2014/main" id="{304696AB-9B92-409C-8B7E-32C09F288499}"/>
                    </a:ext>
                  </a:extLst>
                </p14:cNvPr>
                <p14:cNvContentPartPr/>
                <p14:nvPr/>
              </p14:nvContentPartPr>
              <p14:xfrm>
                <a:off x="9536595" y="2037907"/>
                <a:ext cx="183600" cy="154440"/>
              </p14:xfrm>
            </p:contentPart>
          </mc:Choice>
          <mc:Fallback>
            <p:pic>
              <p:nvPicPr>
                <p:cNvPr id="89" name="Ink 88">
                  <a:extLst>
                    <a:ext uri="{FF2B5EF4-FFF2-40B4-BE49-F238E27FC236}">
                      <a16:creationId xmlns:a16="http://schemas.microsoft.com/office/drawing/2014/main" id="{304696AB-9B92-409C-8B7E-32C09F288499}"/>
                    </a:ext>
                  </a:extLst>
                </p:cNvPr>
                <p:cNvPicPr/>
                <p:nvPr/>
              </p:nvPicPr>
              <p:blipFill>
                <a:blip r:embed="rId143"/>
                <a:stretch>
                  <a:fillRect/>
                </a:stretch>
              </p:blipFill>
              <p:spPr>
                <a:xfrm>
                  <a:off x="9527955" y="2028907"/>
                  <a:ext cx="2012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Ink 89">
                  <a:extLst>
                    <a:ext uri="{FF2B5EF4-FFF2-40B4-BE49-F238E27FC236}">
                      <a16:creationId xmlns:a16="http://schemas.microsoft.com/office/drawing/2014/main" id="{342F9E4D-5F3D-4547-89D0-ED8BFC4112AA}"/>
                    </a:ext>
                  </a:extLst>
                </p14:cNvPr>
                <p14:cNvContentPartPr/>
                <p14:nvPr/>
              </p14:nvContentPartPr>
              <p14:xfrm>
                <a:off x="9410595" y="2258587"/>
                <a:ext cx="6480" cy="154800"/>
              </p14:xfrm>
            </p:contentPart>
          </mc:Choice>
          <mc:Fallback>
            <p:pic>
              <p:nvPicPr>
                <p:cNvPr id="90" name="Ink 89">
                  <a:extLst>
                    <a:ext uri="{FF2B5EF4-FFF2-40B4-BE49-F238E27FC236}">
                      <a16:creationId xmlns:a16="http://schemas.microsoft.com/office/drawing/2014/main" id="{342F9E4D-5F3D-4547-89D0-ED8BFC4112AA}"/>
                    </a:ext>
                  </a:extLst>
                </p:cNvPr>
                <p:cNvPicPr/>
                <p:nvPr/>
              </p:nvPicPr>
              <p:blipFill>
                <a:blip r:embed="rId145"/>
                <a:stretch>
                  <a:fillRect/>
                </a:stretch>
              </p:blipFill>
              <p:spPr>
                <a:xfrm>
                  <a:off x="9401955" y="2249587"/>
                  <a:ext cx="241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1" name="Ink 90">
                  <a:extLst>
                    <a:ext uri="{FF2B5EF4-FFF2-40B4-BE49-F238E27FC236}">
                      <a16:creationId xmlns:a16="http://schemas.microsoft.com/office/drawing/2014/main" id="{EF1BD5BB-EC80-4BE5-9B0B-3FEBD1429E08}"/>
                    </a:ext>
                  </a:extLst>
                </p14:cNvPr>
                <p14:cNvContentPartPr/>
                <p14:nvPr/>
              </p14:nvContentPartPr>
              <p14:xfrm>
                <a:off x="9389715" y="2276947"/>
                <a:ext cx="138240" cy="167400"/>
              </p14:xfrm>
            </p:contentPart>
          </mc:Choice>
          <mc:Fallback>
            <p:pic>
              <p:nvPicPr>
                <p:cNvPr id="91" name="Ink 90">
                  <a:extLst>
                    <a:ext uri="{FF2B5EF4-FFF2-40B4-BE49-F238E27FC236}">
                      <a16:creationId xmlns:a16="http://schemas.microsoft.com/office/drawing/2014/main" id="{EF1BD5BB-EC80-4BE5-9B0B-3FEBD1429E08}"/>
                    </a:ext>
                  </a:extLst>
                </p:cNvPr>
                <p:cNvPicPr/>
                <p:nvPr/>
              </p:nvPicPr>
              <p:blipFill>
                <a:blip r:embed="rId147"/>
                <a:stretch>
                  <a:fillRect/>
                </a:stretch>
              </p:blipFill>
              <p:spPr>
                <a:xfrm>
                  <a:off x="9381075" y="2267947"/>
                  <a:ext cx="155880" cy="185040"/>
                </a:xfrm>
                <a:prstGeom prst="rect">
                  <a:avLst/>
                </a:prstGeom>
              </p:spPr>
            </p:pic>
          </mc:Fallback>
        </mc:AlternateContent>
      </p:grpSp>
      <p:grpSp>
        <p:nvGrpSpPr>
          <p:cNvPr id="96" name="Group 95">
            <a:extLst>
              <a:ext uri="{FF2B5EF4-FFF2-40B4-BE49-F238E27FC236}">
                <a16:creationId xmlns:a16="http://schemas.microsoft.com/office/drawing/2014/main" id="{69196F0D-DA48-407C-AC1E-71BF38DDC1D9}"/>
              </a:ext>
            </a:extLst>
          </p:cNvPr>
          <p:cNvGrpSpPr/>
          <p:nvPr/>
        </p:nvGrpSpPr>
        <p:grpSpPr>
          <a:xfrm>
            <a:off x="10074075" y="1760347"/>
            <a:ext cx="490680" cy="173160"/>
            <a:chOff x="10074075" y="1760347"/>
            <a:chExt cx="490680" cy="173160"/>
          </a:xfrm>
        </p:grpSpPr>
        <mc:AlternateContent xmlns:mc="http://schemas.openxmlformats.org/markup-compatibility/2006">
          <mc:Choice xmlns:p14="http://schemas.microsoft.com/office/powerpoint/2010/main" Requires="p14">
            <p:contentPart p14:bwMode="auto" r:id="rId148">
              <p14:nvContentPartPr>
                <p14:cNvPr id="93" name="Ink 92">
                  <a:extLst>
                    <a:ext uri="{FF2B5EF4-FFF2-40B4-BE49-F238E27FC236}">
                      <a16:creationId xmlns:a16="http://schemas.microsoft.com/office/drawing/2014/main" id="{9817AE2A-0E0D-4B64-A661-2C151B060197}"/>
                    </a:ext>
                  </a:extLst>
                </p14:cNvPr>
                <p14:cNvContentPartPr/>
                <p14:nvPr/>
              </p14:nvContentPartPr>
              <p14:xfrm>
                <a:off x="10076235" y="1853227"/>
                <a:ext cx="150480" cy="18360"/>
              </p14:xfrm>
            </p:contentPart>
          </mc:Choice>
          <mc:Fallback>
            <p:pic>
              <p:nvPicPr>
                <p:cNvPr id="93" name="Ink 92">
                  <a:extLst>
                    <a:ext uri="{FF2B5EF4-FFF2-40B4-BE49-F238E27FC236}">
                      <a16:creationId xmlns:a16="http://schemas.microsoft.com/office/drawing/2014/main" id="{9817AE2A-0E0D-4B64-A661-2C151B060197}"/>
                    </a:ext>
                  </a:extLst>
                </p:cNvPr>
                <p:cNvPicPr/>
                <p:nvPr/>
              </p:nvPicPr>
              <p:blipFill>
                <a:blip r:embed="rId149"/>
                <a:stretch>
                  <a:fillRect/>
                </a:stretch>
              </p:blipFill>
              <p:spPr>
                <a:xfrm>
                  <a:off x="10067235" y="1844227"/>
                  <a:ext cx="1681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4" name="Ink 93">
                  <a:extLst>
                    <a:ext uri="{FF2B5EF4-FFF2-40B4-BE49-F238E27FC236}">
                      <a16:creationId xmlns:a16="http://schemas.microsoft.com/office/drawing/2014/main" id="{0507BE64-FAE2-4C6A-A3EB-A8EA52BC7087}"/>
                    </a:ext>
                  </a:extLst>
                </p14:cNvPr>
                <p14:cNvContentPartPr/>
                <p14:nvPr/>
              </p14:nvContentPartPr>
              <p14:xfrm>
                <a:off x="10074075" y="1919107"/>
                <a:ext cx="144360" cy="5760"/>
              </p14:xfrm>
            </p:contentPart>
          </mc:Choice>
          <mc:Fallback>
            <p:pic>
              <p:nvPicPr>
                <p:cNvPr id="94" name="Ink 93">
                  <a:extLst>
                    <a:ext uri="{FF2B5EF4-FFF2-40B4-BE49-F238E27FC236}">
                      <a16:creationId xmlns:a16="http://schemas.microsoft.com/office/drawing/2014/main" id="{0507BE64-FAE2-4C6A-A3EB-A8EA52BC7087}"/>
                    </a:ext>
                  </a:extLst>
                </p:cNvPr>
                <p:cNvPicPr/>
                <p:nvPr/>
              </p:nvPicPr>
              <p:blipFill>
                <a:blip r:embed="rId151"/>
                <a:stretch>
                  <a:fillRect/>
                </a:stretch>
              </p:blipFill>
              <p:spPr>
                <a:xfrm>
                  <a:off x="10065435" y="1910107"/>
                  <a:ext cx="1620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5" name="Ink 94">
                  <a:extLst>
                    <a:ext uri="{FF2B5EF4-FFF2-40B4-BE49-F238E27FC236}">
                      <a16:creationId xmlns:a16="http://schemas.microsoft.com/office/drawing/2014/main" id="{80769FF7-E451-42A2-8A06-34D9F8976653}"/>
                    </a:ext>
                  </a:extLst>
                </p14:cNvPr>
                <p14:cNvContentPartPr/>
                <p14:nvPr/>
              </p14:nvContentPartPr>
              <p14:xfrm>
                <a:off x="10359195" y="1760347"/>
                <a:ext cx="205560" cy="173160"/>
              </p14:xfrm>
            </p:contentPart>
          </mc:Choice>
          <mc:Fallback>
            <p:pic>
              <p:nvPicPr>
                <p:cNvPr id="95" name="Ink 94">
                  <a:extLst>
                    <a:ext uri="{FF2B5EF4-FFF2-40B4-BE49-F238E27FC236}">
                      <a16:creationId xmlns:a16="http://schemas.microsoft.com/office/drawing/2014/main" id="{80769FF7-E451-42A2-8A06-34D9F8976653}"/>
                    </a:ext>
                  </a:extLst>
                </p:cNvPr>
                <p:cNvPicPr/>
                <p:nvPr/>
              </p:nvPicPr>
              <p:blipFill>
                <a:blip r:embed="rId153"/>
                <a:stretch>
                  <a:fillRect/>
                </a:stretch>
              </p:blipFill>
              <p:spPr>
                <a:xfrm>
                  <a:off x="10350555" y="1751347"/>
                  <a:ext cx="223200" cy="190800"/>
                </a:xfrm>
                <a:prstGeom prst="rect">
                  <a:avLst/>
                </a:prstGeom>
              </p:spPr>
            </p:pic>
          </mc:Fallback>
        </mc:AlternateContent>
      </p:grpSp>
      <p:grpSp>
        <p:nvGrpSpPr>
          <p:cNvPr id="105" name="Group 104">
            <a:extLst>
              <a:ext uri="{FF2B5EF4-FFF2-40B4-BE49-F238E27FC236}">
                <a16:creationId xmlns:a16="http://schemas.microsoft.com/office/drawing/2014/main" id="{0DE286F5-CAD7-4A83-8B74-746E262E1EA8}"/>
              </a:ext>
            </a:extLst>
          </p:cNvPr>
          <p:cNvGrpSpPr/>
          <p:nvPr/>
        </p:nvGrpSpPr>
        <p:grpSpPr>
          <a:xfrm>
            <a:off x="1529835" y="3743947"/>
            <a:ext cx="1267200" cy="263160"/>
            <a:chOff x="1529835" y="3743947"/>
            <a:chExt cx="1267200" cy="263160"/>
          </a:xfrm>
        </p:grpSpPr>
        <mc:AlternateContent xmlns:mc="http://schemas.openxmlformats.org/markup-compatibility/2006">
          <mc:Choice xmlns:p14="http://schemas.microsoft.com/office/powerpoint/2010/main" Requires="p14">
            <p:contentPart p14:bwMode="auto" r:id="rId154">
              <p14:nvContentPartPr>
                <p14:cNvPr id="97" name="Ink 96">
                  <a:extLst>
                    <a:ext uri="{FF2B5EF4-FFF2-40B4-BE49-F238E27FC236}">
                      <a16:creationId xmlns:a16="http://schemas.microsoft.com/office/drawing/2014/main" id="{20BBE398-0014-470F-954A-9982BFF79391}"/>
                    </a:ext>
                  </a:extLst>
                </p14:cNvPr>
                <p14:cNvContentPartPr/>
                <p14:nvPr/>
              </p14:nvContentPartPr>
              <p14:xfrm>
                <a:off x="1587435" y="3836827"/>
                <a:ext cx="23040" cy="170280"/>
              </p14:xfrm>
            </p:contentPart>
          </mc:Choice>
          <mc:Fallback>
            <p:pic>
              <p:nvPicPr>
                <p:cNvPr id="97" name="Ink 96">
                  <a:extLst>
                    <a:ext uri="{FF2B5EF4-FFF2-40B4-BE49-F238E27FC236}">
                      <a16:creationId xmlns:a16="http://schemas.microsoft.com/office/drawing/2014/main" id="{20BBE398-0014-470F-954A-9982BFF79391}"/>
                    </a:ext>
                  </a:extLst>
                </p:cNvPr>
                <p:cNvPicPr/>
                <p:nvPr/>
              </p:nvPicPr>
              <p:blipFill>
                <a:blip r:embed="rId155"/>
                <a:stretch>
                  <a:fillRect/>
                </a:stretch>
              </p:blipFill>
              <p:spPr>
                <a:xfrm>
                  <a:off x="1578795" y="3828187"/>
                  <a:ext cx="406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8" name="Ink 97">
                  <a:extLst>
                    <a:ext uri="{FF2B5EF4-FFF2-40B4-BE49-F238E27FC236}">
                      <a16:creationId xmlns:a16="http://schemas.microsoft.com/office/drawing/2014/main" id="{8C9FBEC4-8135-41A4-A4E2-E48B6547E04D}"/>
                    </a:ext>
                  </a:extLst>
                </p14:cNvPr>
                <p14:cNvContentPartPr/>
                <p14:nvPr/>
              </p14:nvContentPartPr>
              <p14:xfrm>
                <a:off x="1529835" y="3743947"/>
                <a:ext cx="183960" cy="13680"/>
              </p14:xfrm>
            </p:contentPart>
          </mc:Choice>
          <mc:Fallback>
            <p:pic>
              <p:nvPicPr>
                <p:cNvPr id="98" name="Ink 97">
                  <a:extLst>
                    <a:ext uri="{FF2B5EF4-FFF2-40B4-BE49-F238E27FC236}">
                      <a16:creationId xmlns:a16="http://schemas.microsoft.com/office/drawing/2014/main" id="{8C9FBEC4-8135-41A4-A4E2-E48B6547E04D}"/>
                    </a:ext>
                  </a:extLst>
                </p:cNvPr>
                <p:cNvPicPr/>
                <p:nvPr/>
              </p:nvPicPr>
              <p:blipFill>
                <a:blip r:embed="rId157"/>
                <a:stretch>
                  <a:fillRect/>
                </a:stretch>
              </p:blipFill>
              <p:spPr>
                <a:xfrm>
                  <a:off x="1520835" y="3734947"/>
                  <a:ext cx="2016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9" name="Ink 98">
                  <a:extLst>
                    <a:ext uri="{FF2B5EF4-FFF2-40B4-BE49-F238E27FC236}">
                      <a16:creationId xmlns:a16="http://schemas.microsoft.com/office/drawing/2014/main" id="{DA11BBB5-E615-4C0A-9D4C-256E9491A06F}"/>
                    </a:ext>
                  </a:extLst>
                </p14:cNvPr>
                <p14:cNvContentPartPr/>
                <p14:nvPr/>
              </p14:nvContentPartPr>
              <p14:xfrm>
                <a:off x="1543875" y="3835027"/>
                <a:ext cx="138960" cy="3600"/>
              </p14:xfrm>
            </p:contentPart>
          </mc:Choice>
          <mc:Fallback>
            <p:pic>
              <p:nvPicPr>
                <p:cNvPr id="99" name="Ink 98">
                  <a:extLst>
                    <a:ext uri="{FF2B5EF4-FFF2-40B4-BE49-F238E27FC236}">
                      <a16:creationId xmlns:a16="http://schemas.microsoft.com/office/drawing/2014/main" id="{DA11BBB5-E615-4C0A-9D4C-256E9491A06F}"/>
                    </a:ext>
                  </a:extLst>
                </p:cNvPr>
                <p:cNvPicPr/>
                <p:nvPr/>
              </p:nvPicPr>
              <p:blipFill>
                <a:blip r:embed="rId159"/>
                <a:stretch>
                  <a:fillRect/>
                </a:stretch>
              </p:blipFill>
              <p:spPr>
                <a:xfrm>
                  <a:off x="1535235" y="3826027"/>
                  <a:ext cx="1566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0" name="Ink 99">
                  <a:extLst>
                    <a:ext uri="{FF2B5EF4-FFF2-40B4-BE49-F238E27FC236}">
                      <a16:creationId xmlns:a16="http://schemas.microsoft.com/office/drawing/2014/main" id="{9CA45BF7-A2A9-4932-BFB2-8E9381ABD4A5}"/>
                    </a:ext>
                  </a:extLst>
                </p14:cNvPr>
                <p14:cNvContentPartPr/>
                <p14:nvPr/>
              </p14:nvContentPartPr>
              <p14:xfrm>
                <a:off x="1739355" y="3874627"/>
                <a:ext cx="316440" cy="101160"/>
              </p14:xfrm>
            </p:contentPart>
          </mc:Choice>
          <mc:Fallback>
            <p:pic>
              <p:nvPicPr>
                <p:cNvPr id="100" name="Ink 99">
                  <a:extLst>
                    <a:ext uri="{FF2B5EF4-FFF2-40B4-BE49-F238E27FC236}">
                      <a16:creationId xmlns:a16="http://schemas.microsoft.com/office/drawing/2014/main" id="{9CA45BF7-A2A9-4932-BFB2-8E9381ABD4A5}"/>
                    </a:ext>
                  </a:extLst>
                </p:cNvPr>
                <p:cNvPicPr/>
                <p:nvPr/>
              </p:nvPicPr>
              <p:blipFill>
                <a:blip r:embed="rId161"/>
                <a:stretch>
                  <a:fillRect/>
                </a:stretch>
              </p:blipFill>
              <p:spPr>
                <a:xfrm>
                  <a:off x="1730355" y="3865627"/>
                  <a:ext cx="334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1" name="Ink 100">
                  <a:extLst>
                    <a:ext uri="{FF2B5EF4-FFF2-40B4-BE49-F238E27FC236}">
                      <a16:creationId xmlns:a16="http://schemas.microsoft.com/office/drawing/2014/main" id="{CC7B087A-B547-472A-B5B0-52920AF03B56}"/>
                    </a:ext>
                  </a:extLst>
                </p14:cNvPr>
                <p14:cNvContentPartPr/>
                <p14:nvPr/>
              </p14:nvContentPartPr>
              <p14:xfrm>
                <a:off x="2066595" y="3772747"/>
                <a:ext cx="267840" cy="173160"/>
              </p14:xfrm>
            </p:contentPart>
          </mc:Choice>
          <mc:Fallback>
            <p:pic>
              <p:nvPicPr>
                <p:cNvPr id="101" name="Ink 100">
                  <a:extLst>
                    <a:ext uri="{FF2B5EF4-FFF2-40B4-BE49-F238E27FC236}">
                      <a16:creationId xmlns:a16="http://schemas.microsoft.com/office/drawing/2014/main" id="{CC7B087A-B547-472A-B5B0-52920AF03B56}"/>
                    </a:ext>
                  </a:extLst>
                </p:cNvPr>
                <p:cNvPicPr/>
                <p:nvPr/>
              </p:nvPicPr>
              <p:blipFill>
                <a:blip r:embed="rId163"/>
                <a:stretch>
                  <a:fillRect/>
                </a:stretch>
              </p:blipFill>
              <p:spPr>
                <a:xfrm>
                  <a:off x="2057955" y="3764107"/>
                  <a:ext cx="2854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2" name="Ink 101">
                  <a:extLst>
                    <a:ext uri="{FF2B5EF4-FFF2-40B4-BE49-F238E27FC236}">
                      <a16:creationId xmlns:a16="http://schemas.microsoft.com/office/drawing/2014/main" id="{CB698468-F19F-421E-99E0-479F3FFF00CE}"/>
                    </a:ext>
                  </a:extLst>
                </p14:cNvPr>
                <p14:cNvContentPartPr/>
                <p14:nvPr/>
              </p14:nvContentPartPr>
              <p14:xfrm>
                <a:off x="2213475" y="3881107"/>
                <a:ext cx="174240" cy="50760"/>
              </p14:xfrm>
            </p:contentPart>
          </mc:Choice>
          <mc:Fallback>
            <p:pic>
              <p:nvPicPr>
                <p:cNvPr id="102" name="Ink 101">
                  <a:extLst>
                    <a:ext uri="{FF2B5EF4-FFF2-40B4-BE49-F238E27FC236}">
                      <a16:creationId xmlns:a16="http://schemas.microsoft.com/office/drawing/2014/main" id="{CB698468-F19F-421E-99E0-479F3FFF00CE}"/>
                    </a:ext>
                  </a:extLst>
                </p:cNvPr>
                <p:cNvPicPr/>
                <p:nvPr/>
              </p:nvPicPr>
              <p:blipFill>
                <a:blip r:embed="rId165"/>
                <a:stretch>
                  <a:fillRect/>
                </a:stretch>
              </p:blipFill>
              <p:spPr>
                <a:xfrm>
                  <a:off x="2204835" y="3872467"/>
                  <a:ext cx="1918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3" name="Ink 102">
                  <a:extLst>
                    <a:ext uri="{FF2B5EF4-FFF2-40B4-BE49-F238E27FC236}">
                      <a16:creationId xmlns:a16="http://schemas.microsoft.com/office/drawing/2014/main" id="{D3CC1A4C-4442-4172-9305-6295377AB55B}"/>
                    </a:ext>
                  </a:extLst>
                </p14:cNvPr>
                <p14:cNvContentPartPr/>
                <p14:nvPr/>
              </p14:nvContentPartPr>
              <p14:xfrm>
                <a:off x="2337315" y="3800107"/>
                <a:ext cx="360" cy="360"/>
              </p14:xfrm>
            </p:contentPart>
          </mc:Choice>
          <mc:Fallback>
            <p:pic>
              <p:nvPicPr>
                <p:cNvPr id="103" name="Ink 102">
                  <a:extLst>
                    <a:ext uri="{FF2B5EF4-FFF2-40B4-BE49-F238E27FC236}">
                      <a16:creationId xmlns:a16="http://schemas.microsoft.com/office/drawing/2014/main" id="{D3CC1A4C-4442-4172-9305-6295377AB55B}"/>
                    </a:ext>
                  </a:extLst>
                </p:cNvPr>
                <p:cNvPicPr/>
                <p:nvPr/>
              </p:nvPicPr>
              <p:blipFill>
                <a:blip r:embed="rId61"/>
                <a:stretch>
                  <a:fillRect/>
                </a:stretch>
              </p:blipFill>
              <p:spPr>
                <a:xfrm>
                  <a:off x="2328675" y="37911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4" name="Ink 103">
                  <a:extLst>
                    <a:ext uri="{FF2B5EF4-FFF2-40B4-BE49-F238E27FC236}">
                      <a16:creationId xmlns:a16="http://schemas.microsoft.com/office/drawing/2014/main" id="{A2A71335-CC29-4D52-8395-8D140AC60F7E}"/>
                    </a:ext>
                  </a:extLst>
                </p14:cNvPr>
                <p14:cNvContentPartPr/>
                <p14:nvPr/>
              </p14:nvContentPartPr>
              <p14:xfrm>
                <a:off x="2458995" y="3834307"/>
                <a:ext cx="338040" cy="111960"/>
              </p14:xfrm>
            </p:contentPart>
          </mc:Choice>
          <mc:Fallback>
            <p:pic>
              <p:nvPicPr>
                <p:cNvPr id="104" name="Ink 103">
                  <a:extLst>
                    <a:ext uri="{FF2B5EF4-FFF2-40B4-BE49-F238E27FC236}">
                      <a16:creationId xmlns:a16="http://schemas.microsoft.com/office/drawing/2014/main" id="{A2A71335-CC29-4D52-8395-8D140AC60F7E}"/>
                    </a:ext>
                  </a:extLst>
                </p:cNvPr>
                <p:cNvPicPr/>
                <p:nvPr/>
              </p:nvPicPr>
              <p:blipFill>
                <a:blip r:embed="rId168"/>
                <a:stretch>
                  <a:fillRect/>
                </a:stretch>
              </p:blipFill>
              <p:spPr>
                <a:xfrm>
                  <a:off x="2449995" y="3825307"/>
                  <a:ext cx="355680" cy="129600"/>
                </a:xfrm>
                <a:prstGeom prst="rect">
                  <a:avLst/>
                </a:prstGeom>
              </p:spPr>
            </p:pic>
          </mc:Fallback>
        </mc:AlternateContent>
      </p:grpSp>
      <p:grpSp>
        <p:nvGrpSpPr>
          <p:cNvPr id="110" name="Group 109">
            <a:extLst>
              <a:ext uri="{FF2B5EF4-FFF2-40B4-BE49-F238E27FC236}">
                <a16:creationId xmlns:a16="http://schemas.microsoft.com/office/drawing/2014/main" id="{B416CD0B-3353-4E28-836F-BA7DFFAD6CBF}"/>
              </a:ext>
            </a:extLst>
          </p:cNvPr>
          <p:cNvGrpSpPr/>
          <p:nvPr/>
        </p:nvGrpSpPr>
        <p:grpSpPr>
          <a:xfrm>
            <a:off x="1845555" y="4151827"/>
            <a:ext cx="1060560" cy="214920"/>
            <a:chOff x="1845555" y="4151827"/>
            <a:chExt cx="1060560" cy="214920"/>
          </a:xfrm>
        </p:grpSpPr>
        <mc:AlternateContent xmlns:mc="http://schemas.openxmlformats.org/markup-compatibility/2006">
          <mc:Choice xmlns:p14="http://schemas.microsoft.com/office/powerpoint/2010/main" Requires="p14">
            <p:contentPart p14:bwMode="auto" r:id="rId169">
              <p14:nvContentPartPr>
                <p14:cNvPr id="106" name="Ink 105">
                  <a:extLst>
                    <a:ext uri="{FF2B5EF4-FFF2-40B4-BE49-F238E27FC236}">
                      <a16:creationId xmlns:a16="http://schemas.microsoft.com/office/drawing/2014/main" id="{0FB98ABA-F937-426C-8371-014780032C7A}"/>
                    </a:ext>
                  </a:extLst>
                </p14:cNvPr>
                <p14:cNvContentPartPr/>
                <p14:nvPr/>
              </p14:nvContentPartPr>
              <p14:xfrm>
                <a:off x="1845555" y="4151827"/>
                <a:ext cx="416160" cy="214920"/>
              </p14:xfrm>
            </p:contentPart>
          </mc:Choice>
          <mc:Fallback>
            <p:pic>
              <p:nvPicPr>
                <p:cNvPr id="106" name="Ink 105">
                  <a:extLst>
                    <a:ext uri="{FF2B5EF4-FFF2-40B4-BE49-F238E27FC236}">
                      <a16:creationId xmlns:a16="http://schemas.microsoft.com/office/drawing/2014/main" id="{0FB98ABA-F937-426C-8371-014780032C7A}"/>
                    </a:ext>
                  </a:extLst>
                </p:cNvPr>
                <p:cNvPicPr/>
                <p:nvPr/>
              </p:nvPicPr>
              <p:blipFill>
                <a:blip r:embed="rId170"/>
                <a:stretch>
                  <a:fillRect/>
                </a:stretch>
              </p:blipFill>
              <p:spPr>
                <a:xfrm>
                  <a:off x="1836555" y="4142827"/>
                  <a:ext cx="4338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7" name="Ink 106">
                  <a:extLst>
                    <a:ext uri="{FF2B5EF4-FFF2-40B4-BE49-F238E27FC236}">
                      <a16:creationId xmlns:a16="http://schemas.microsoft.com/office/drawing/2014/main" id="{503B97C5-927D-4041-B1DA-28DCCCA75F30}"/>
                    </a:ext>
                  </a:extLst>
                </p14:cNvPr>
                <p14:cNvContentPartPr/>
                <p14:nvPr/>
              </p14:nvContentPartPr>
              <p14:xfrm>
                <a:off x="2095035" y="4222747"/>
                <a:ext cx="124920" cy="9000"/>
              </p14:xfrm>
            </p:contentPart>
          </mc:Choice>
          <mc:Fallback>
            <p:pic>
              <p:nvPicPr>
                <p:cNvPr id="107" name="Ink 106">
                  <a:extLst>
                    <a:ext uri="{FF2B5EF4-FFF2-40B4-BE49-F238E27FC236}">
                      <a16:creationId xmlns:a16="http://schemas.microsoft.com/office/drawing/2014/main" id="{503B97C5-927D-4041-B1DA-28DCCCA75F30}"/>
                    </a:ext>
                  </a:extLst>
                </p:cNvPr>
                <p:cNvPicPr/>
                <p:nvPr/>
              </p:nvPicPr>
              <p:blipFill>
                <a:blip r:embed="rId172"/>
                <a:stretch>
                  <a:fillRect/>
                </a:stretch>
              </p:blipFill>
              <p:spPr>
                <a:xfrm>
                  <a:off x="2086035" y="4214107"/>
                  <a:ext cx="1425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8" name="Ink 107">
                  <a:extLst>
                    <a:ext uri="{FF2B5EF4-FFF2-40B4-BE49-F238E27FC236}">
                      <a16:creationId xmlns:a16="http://schemas.microsoft.com/office/drawing/2014/main" id="{343570D4-5B65-4324-B5C8-AF48A174516E}"/>
                    </a:ext>
                  </a:extLst>
                </p14:cNvPr>
                <p14:cNvContentPartPr/>
                <p14:nvPr/>
              </p14:nvContentPartPr>
              <p14:xfrm>
                <a:off x="2287275" y="4236787"/>
                <a:ext cx="124200" cy="82800"/>
              </p14:xfrm>
            </p:contentPart>
          </mc:Choice>
          <mc:Fallback>
            <p:pic>
              <p:nvPicPr>
                <p:cNvPr id="108" name="Ink 107">
                  <a:extLst>
                    <a:ext uri="{FF2B5EF4-FFF2-40B4-BE49-F238E27FC236}">
                      <a16:creationId xmlns:a16="http://schemas.microsoft.com/office/drawing/2014/main" id="{343570D4-5B65-4324-B5C8-AF48A174516E}"/>
                    </a:ext>
                  </a:extLst>
                </p:cNvPr>
                <p:cNvPicPr/>
                <p:nvPr/>
              </p:nvPicPr>
              <p:blipFill>
                <a:blip r:embed="rId174"/>
                <a:stretch>
                  <a:fillRect/>
                </a:stretch>
              </p:blipFill>
              <p:spPr>
                <a:xfrm>
                  <a:off x="2278275" y="4228147"/>
                  <a:ext cx="141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9" name="Ink 108">
                  <a:extLst>
                    <a:ext uri="{FF2B5EF4-FFF2-40B4-BE49-F238E27FC236}">
                      <a16:creationId xmlns:a16="http://schemas.microsoft.com/office/drawing/2014/main" id="{55B2CCB7-3F4C-4488-8E65-3DC8CC5FDA29}"/>
                    </a:ext>
                  </a:extLst>
                </p14:cNvPr>
                <p14:cNvContentPartPr/>
                <p14:nvPr/>
              </p14:nvContentPartPr>
              <p14:xfrm>
                <a:off x="2478435" y="4201147"/>
                <a:ext cx="427680" cy="106560"/>
              </p14:xfrm>
            </p:contentPart>
          </mc:Choice>
          <mc:Fallback>
            <p:pic>
              <p:nvPicPr>
                <p:cNvPr id="109" name="Ink 108">
                  <a:extLst>
                    <a:ext uri="{FF2B5EF4-FFF2-40B4-BE49-F238E27FC236}">
                      <a16:creationId xmlns:a16="http://schemas.microsoft.com/office/drawing/2014/main" id="{55B2CCB7-3F4C-4488-8E65-3DC8CC5FDA29}"/>
                    </a:ext>
                  </a:extLst>
                </p:cNvPr>
                <p:cNvPicPr/>
                <p:nvPr/>
              </p:nvPicPr>
              <p:blipFill>
                <a:blip r:embed="rId176"/>
                <a:stretch>
                  <a:fillRect/>
                </a:stretch>
              </p:blipFill>
              <p:spPr>
                <a:xfrm>
                  <a:off x="2469435" y="4192147"/>
                  <a:ext cx="445320" cy="12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7">
            <p14:nvContentPartPr>
              <p14:cNvPr id="111" name="Ink 110">
                <a:extLst>
                  <a:ext uri="{FF2B5EF4-FFF2-40B4-BE49-F238E27FC236}">
                    <a16:creationId xmlns:a16="http://schemas.microsoft.com/office/drawing/2014/main" id="{5CAAFEF2-21F6-411A-8DD4-208ACD8B390E}"/>
                  </a:ext>
                </a:extLst>
              </p14:cNvPr>
              <p14:cNvContentPartPr/>
              <p14:nvPr/>
            </p14:nvContentPartPr>
            <p14:xfrm>
              <a:off x="4064955" y="3579067"/>
              <a:ext cx="419400" cy="247680"/>
            </p14:xfrm>
          </p:contentPart>
        </mc:Choice>
        <mc:Fallback>
          <p:pic>
            <p:nvPicPr>
              <p:cNvPr id="111" name="Ink 110">
                <a:extLst>
                  <a:ext uri="{FF2B5EF4-FFF2-40B4-BE49-F238E27FC236}">
                    <a16:creationId xmlns:a16="http://schemas.microsoft.com/office/drawing/2014/main" id="{5CAAFEF2-21F6-411A-8DD4-208ACD8B390E}"/>
                  </a:ext>
                </a:extLst>
              </p:cNvPr>
              <p:cNvPicPr/>
              <p:nvPr/>
            </p:nvPicPr>
            <p:blipFill>
              <a:blip r:embed="rId178"/>
              <a:stretch>
                <a:fillRect/>
              </a:stretch>
            </p:blipFill>
            <p:spPr>
              <a:xfrm>
                <a:off x="4056315" y="3570427"/>
                <a:ext cx="437040" cy="265320"/>
              </a:xfrm>
              <a:prstGeom prst="rect">
                <a:avLst/>
              </a:prstGeom>
            </p:spPr>
          </p:pic>
        </mc:Fallback>
      </mc:AlternateContent>
      <p:grpSp>
        <p:nvGrpSpPr>
          <p:cNvPr id="124" name="Group 123">
            <a:extLst>
              <a:ext uri="{FF2B5EF4-FFF2-40B4-BE49-F238E27FC236}">
                <a16:creationId xmlns:a16="http://schemas.microsoft.com/office/drawing/2014/main" id="{FB80BDD3-7FD0-41BD-8C8E-7D6D4B9D6C36}"/>
              </a:ext>
            </a:extLst>
          </p:cNvPr>
          <p:cNvGrpSpPr/>
          <p:nvPr/>
        </p:nvGrpSpPr>
        <p:grpSpPr>
          <a:xfrm>
            <a:off x="4751835" y="3418867"/>
            <a:ext cx="3187080" cy="498240"/>
            <a:chOff x="4751835" y="3418867"/>
            <a:chExt cx="3187080" cy="498240"/>
          </a:xfrm>
        </p:grpSpPr>
        <mc:AlternateContent xmlns:mc="http://schemas.openxmlformats.org/markup-compatibility/2006">
          <mc:Choice xmlns:p14="http://schemas.microsoft.com/office/powerpoint/2010/main" Requires="p14">
            <p:contentPart p14:bwMode="auto" r:id="rId179">
              <p14:nvContentPartPr>
                <p14:cNvPr id="112" name="Ink 111">
                  <a:extLst>
                    <a:ext uri="{FF2B5EF4-FFF2-40B4-BE49-F238E27FC236}">
                      <a16:creationId xmlns:a16="http://schemas.microsoft.com/office/drawing/2014/main" id="{92FB51B4-111B-418A-A07A-0E2A97150D82}"/>
                    </a:ext>
                  </a:extLst>
                </p14:cNvPr>
                <p14:cNvContentPartPr/>
                <p14:nvPr/>
              </p14:nvContentPartPr>
              <p14:xfrm>
                <a:off x="4751835" y="3644227"/>
                <a:ext cx="480600" cy="272880"/>
              </p14:xfrm>
            </p:contentPart>
          </mc:Choice>
          <mc:Fallback>
            <p:pic>
              <p:nvPicPr>
                <p:cNvPr id="112" name="Ink 111">
                  <a:extLst>
                    <a:ext uri="{FF2B5EF4-FFF2-40B4-BE49-F238E27FC236}">
                      <a16:creationId xmlns:a16="http://schemas.microsoft.com/office/drawing/2014/main" id="{92FB51B4-111B-418A-A07A-0E2A97150D82}"/>
                    </a:ext>
                  </a:extLst>
                </p:cNvPr>
                <p:cNvPicPr/>
                <p:nvPr/>
              </p:nvPicPr>
              <p:blipFill>
                <a:blip r:embed="rId180"/>
                <a:stretch>
                  <a:fillRect/>
                </a:stretch>
              </p:blipFill>
              <p:spPr>
                <a:xfrm>
                  <a:off x="4742835" y="3635587"/>
                  <a:ext cx="49824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3" name="Ink 112">
                  <a:extLst>
                    <a:ext uri="{FF2B5EF4-FFF2-40B4-BE49-F238E27FC236}">
                      <a16:creationId xmlns:a16="http://schemas.microsoft.com/office/drawing/2014/main" id="{5AB81FA3-16B8-4122-9014-0B772D8FEABB}"/>
                    </a:ext>
                  </a:extLst>
                </p14:cNvPr>
                <p14:cNvContentPartPr/>
                <p14:nvPr/>
              </p14:nvContentPartPr>
              <p14:xfrm>
                <a:off x="5326035" y="3659707"/>
                <a:ext cx="309240" cy="252000"/>
              </p14:xfrm>
            </p:contentPart>
          </mc:Choice>
          <mc:Fallback>
            <p:pic>
              <p:nvPicPr>
                <p:cNvPr id="113" name="Ink 112">
                  <a:extLst>
                    <a:ext uri="{FF2B5EF4-FFF2-40B4-BE49-F238E27FC236}">
                      <a16:creationId xmlns:a16="http://schemas.microsoft.com/office/drawing/2014/main" id="{5AB81FA3-16B8-4122-9014-0B772D8FEABB}"/>
                    </a:ext>
                  </a:extLst>
                </p:cNvPr>
                <p:cNvPicPr/>
                <p:nvPr/>
              </p:nvPicPr>
              <p:blipFill>
                <a:blip r:embed="rId182"/>
                <a:stretch>
                  <a:fillRect/>
                </a:stretch>
              </p:blipFill>
              <p:spPr>
                <a:xfrm>
                  <a:off x="5317035" y="3651067"/>
                  <a:ext cx="3268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4" name="Ink 113">
                  <a:extLst>
                    <a:ext uri="{FF2B5EF4-FFF2-40B4-BE49-F238E27FC236}">
                      <a16:creationId xmlns:a16="http://schemas.microsoft.com/office/drawing/2014/main" id="{2E9E954B-890D-446E-AA56-057E65EC2B01}"/>
                    </a:ext>
                  </a:extLst>
                </p14:cNvPr>
                <p14:cNvContentPartPr/>
                <p14:nvPr/>
              </p14:nvContentPartPr>
              <p14:xfrm>
                <a:off x="5638515" y="3543787"/>
                <a:ext cx="677520" cy="200160"/>
              </p14:xfrm>
            </p:contentPart>
          </mc:Choice>
          <mc:Fallback>
            <p:pic>
              <p:nvPicPr>
                <p:cNvPr id="114" name="Ink 113">
                  <a:extLst>
                    <a:ext uri="{FF2B5EF4-FFF2-40B4-BE49-F238E27FC236}">
                      <a16:creationId xmlns:a16="http://schemas.microsoft.com/office/drawing/2014/main" id="{2E9E954B-890D-446E-AA56-057E65EC2B01}"/>
                    </a:ext>
                  </a:extLst>
                </p:cNvPr>
                <p:cNvPicPr/>
                <p:nvPr/>
              </p:nvPicPr>
              <p:blipFill>
                <a:blip r:embed="rId184"/>
                <a:stretch>
                  <a:fillRect/>
                </a:stretch>
              </p:blipFill>
              <p:spPr>
                <a:xfrm>
                  <a:off x="5629515" y="3534787"/>
                  <a:ext cx="6951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5" name="Ink 114">
                  <a:extLst>
                    <a:ext uri="{FF2B5EF4-FFF2-40B4-BE49-F238E27FC236}">
                      <a16:creationId xmlns:a16="http://schemas.microsoft.com/office/drawing/2014/main" id="{451306F8-5511-41F3-B521-9BC7BD885E05}"/>
                    </a:ext>
                  </a:extLst>
                </p14:cNvPr>
                <p14:cNvContentPartPr/>
                <p14:nvPr/>
              </p14:nvContentPartPr>
              <p14:xfrm>
                <a:off x="6161235" y="3573307"/>
                <a:ext cx="170280" cy="49320"/>
              </p14:xfrm>
            </p:contentPart>
          </mc:Choice>
          <mc:Fallback>
            <p:pic>
              <p:nvPicPr>
                <p:cNvPr id="115" name="Ink 114">
                  <a:extLst>
                    <a:ext uri="{FF2B5EF4-FFF2-40B4-BE49-F238E27FC236}">
                      <a16:creationId xmlns:a16="http://schemas.microsoft.com/office/drawing/2014/main" id="{451306F8-5511-41F3-B521-9BC7BD885E05}"/>
                    </a:ext>
                  </a:extLst>
                </p:cNvPr>
                <p:cNvPicPr/>
                <p:nvPr/>
              </p:nvPicPr>
              <p:blipFill>
                <a:blip r:embed="rId186"/>
                <a:stretch>
                  <a:fillRect/>
                </a:stretch>
              </p:blipFill>
              <p:spPr>
                <a:xfrm>
                  <a:off x="6152235" y="3564307"/>
                  <a:ext cx="1879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6" name="Ink 115">
                  <a:extLst>
                    <a:ext uri="{FF2B5EF4-FFF2-40B4-BE49-F238E27FC236}">
                      <a16:creationId xmlns:a16="http://schemas.microsoft.com/office/drawing/2014/main" id="{E89DA8FF-9B81-4C87-A05F-A26186DB7C66}"/>
                    </a:ext>
                  </a:extLst>
                </p14:cNvPr>
                <p14:cNvContentPartPr/>
                <p14:nvPr/>
              </p14:nvContentPartPr>
              <p14:xfrm>
                <a:off x="6551475" y="3588427"/>
                <a:ext cx="169200" cy="100440"/>
              </p14:xfrm>
            </p:contentPart>
          </mc:Choice>
          <mc:Fallback>
            <p:pic>
              <p:nvPicPr>
                <p:cNvPr id="116" name="Ink 115">
                  <a:extLst>
                    <a:ext uri="{FF2B5EF4-FFF2-40B4-BE49-F238E27FC236}">
                      <a16:creationId xmlns:a16="http://schemas.microsoft.com/office/drawing/2014/main" id="{E89DA8FF-9B81-4C87-A05F-A26186DB7C66}"/>
                    </a:ext>
                  </a:extLst>
                </p:cNvPr>
                <p:cNvPicPr/>
                <p:nvPr/>
              </p:nvPicPr>
              <p:blipFill>
                <a:blip r:embed="rId188"/>
                <a:stretch>
                  <a:fillRect/>
                </a:stretch>
              </p:blipFill>
              <p:spPr>
                <a:xfrm>
                  <a:off x="6542475" y="3579787"/>
                  <a:ext cx="186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7" name="Ink 116">
                  <a:extLst>
                    <a:ext uri="{FF2B5EF4-FFF2-40B4-BE49-F238E27FC236}">
                      <a16:creationId xmlns:a16="http://schemas.microsoft.com/office/drawing/2014/main" id="{3BA9921A-94D2-4F69-98A1-075216AF58B6}"/>
                    </a:ext>
                  </a:extLst>
                </p14:cNvPr>
                <p14:cNvContentPartPr/>
                <p14:nvPr/>
              </p14:nvContentPartPr>
              <p14:xfrm>
                <a:off x="6686835" y="3614707"/>
                <a:ext cx="298800" cy="83160"/>
              </p14:xfrm>
            </p:contentPart>
          </mc:Choice>
          <mc:Fallback>
            <p:pic>
              <p:nvPicPr>
                <p:cNvPr id="117" name="Ink 116">
                  <a:extLst>
                    <a:ext uri="{FF2B5EF4-FFF2-40B4-BE49-F238E27FC236}">
                      <a16:creationId xmlns:a16="http://schemas.microsoft.com/office/drawing/2014/main" id="{3BA9921A-94D2-4F69-98A1-075216AF58B6}"/>
                    </a:ext>
                  </a:extLst>
                </p:cNvPr>
                <p:cNvPicPr/>
                <p:nvPr/>
              </p:nvPicPr>
              <p:blipFill>
                <a:blip r:embed="rId190"/>
                <a:stretch>
                  <a:fillRect/>
                </a:stretch>
              </p:blipFill>
              <p:spPr>
                <a:xfrm>
                  <a:off x="6677835" y="3606067"/>
                  <a:ext cx="316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8" name="Ink 117">
                  <a:extLst>
                    <a:ext uri="{FF2B5EF4-FFF2-40B4-BE49-F238E27FC236}">
                      <a16:creationId xmlns:a16="http://schemas.microsoft.com/office/drawing/2014/main" id="{3FCC283C-6EBE-46E2-B539-F978EA1A7C61}"/>
                    </a:ext>
                  </a:extLst>
                </p14:cNvPr>
                <p14:cNvContentPartPr/>
                <p14:nvPr/>
              </p14:nvContentPartPr>
              <p14:xfrm>
                <a:off x="6988515" y="3493387"/>
                <a:ext cx="126000" cy="215640"/>
              </p14:xfrm>
            </p:contentPart>
          </mc:Choice>
          <mc:Fallback>
            <p:pic>
              <p:nvPicPr>
                <p:cNvPr id="118" name="Ink 117">
                  <a:extLst>
                    <a:ext uri="{FF2B5EF4-FFF2-40B4-BE49-F238E27FC236}">
                      <a16:creationId xmlns:a16="http://schemas.microsoft.com/office/drawing/2014/main" id="{3FCC283C-6EBE-46E2-B539-F978EA1A7C61}"/>
                    </a:ext>
                  </a:extLst>
                </p:cNvPr>
                <p:cNvPicPr/>
                <p:nvPr/>
              </p:nvPicPr>
              <p:blipFill>
                <a:blip r:embed="rId192"/>
                <a:stretch>
                  <a:fillRect/>
                </a:stretch>
              </p:blipFill>
              <p:spPr>
                <a:xfrm>
                  <a:off x="6979515" y="3484387"/>
                  <a:ext cx="1436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9" name="Ink 118">
                  <a:extLst>
                    <a:ext uri="{FF2B5EF4-FFF2-40B4-BE49-F238E27FC236}">
                      <a16:creationId xmlns:a16="http://schemas.microsoft.com/office/drawing/2014/main" id="{3EF35D4E-C00A-4E27-9A72-C30590BA6CED}"/>
                    </a:ext>
                  </a:extLst>
                </p14:cNvPr>
                <p14:cNvContentPartPr/>
                <p14:nvPr/>
              </p14:nvContentPartPr>
              <p14:xfrm>
                <a:off x="7142235" y="3604267"/>
                <a:ext cx="134640" cy="79560"/>
              </p14:xfrm>
            </p:contentPart>
          </mc:Choice>
          <mc:Fallback>
            <p:pic>
              <p:nvPicPr>
                <p:cNvPr id="119" name="Ink 118">
                  <a:extLst>
                    <a:ext uri="{FF2B5EF4-FFF2-40B4-BE49-F238E27FC236}">
                      <a16:creationId xmlns:a16="http://schemas.microsoft.com/office/drawing/2014/main" id="{3EF35D4E-C00A-4E27-9A72-C30590BA6CED}"/>
                    </a:ext>
                  </a:extLst>
                </p:cNvPr>
                <p:cNvPicPr/>
                <p:nvPr/>
              </p:nvPicPr>
              <p:blipFill>
                <a:blip r:embed="rId194"/>
                <a:stretch>
                  <a:fillRect/>
                </a:stretch>
              </p:blipFill>
              <p:spPr>
                <a:xfrm>
                  <a:off x="7133595" y="3595267"/>
                  <a:ext cx="152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0" name="Ink 119">
                  <a:extLst>
                    <a:ext uri="{FF2B5EF4-FFF2-40B4-BE49-F238E27FC236}">
                      <a16:creationId xmlns:a16="http://schemas.microsoft.com/office/drawing/2014/main" id="{469D9831-DCDB-4663-AFA7-7EED1EFE31A0}"/>
                    </a:ext>
                  </a:extLst>
                </p14:cNvPr>
                <p14:cNvContentPartPr/>
                <p14:nvPr/>
              </p14:nvContentPartPr>
              <p14:xfrm>
                <a:off x="7327635" y="3418867"/>
                <a:ext cx="611280" cy="463680"/>
              </p14:xfrm>
            </p:contentPart>
          </mc:Choice>
          <mc:Fallback>
            <p:pic>
              <p:nvPicPr>
                <p:cNvPr id="120" name="Ink 119">
                  <a:extLst>
                    <a:ext uri="{FF2B5EF4-FFF2-40B4-BE49-F238E27FC236}">
                      <a16:creationId xmlns:a16="http://schemas.microsoft.com/office/drawing/2014/main" id="{469D9831-DCDB-4663-AFA7-7EED1EFE31A0}"/>
                    </a:ext>
                  </a:extLst>
                </p:cNvPr>
                <p:cNvPicPr/>
                <p:nvPr/>
              </p:nvPicPr>
              <p:blipFill>
                <a:blip r:embed="rId196"/>
                <a:stretch>
                  <a:fillRect/>
                </a:stretch>
              </p:blipFill>
              <p:spPr>
                <a:xfrm>
                  <a:off x="7318995" y="3409867"/>
                  <a:ext cx="628920" cy="481320"/>
                </a:xfrm>
                <a:prstGeom prst="rect">
                  <a:avLst/>
                </a:prstGeom>
              </p:spPr>
            </p:pic>
          </mc:Fallback>
        </mc:AlternateContent>
      </p:grpSp>
      <p:grpSp>
        <p:nvGrpSpPr>
          <p:cNvPr id="123" name="Group 122">
            <a:extLst>
              <a:ext uri="{FF2B5EF4-FFF2-40B4-BE49-F238E27FC236}">
                <a16:creationId xmlns:a16="http://schemas.microsoft.com/office/drawing/2014/main" id="{4EC31FE4-E080-40EF-A438-07757BE24F08}"/>
              </a:ext>
            </a:extLst>
          </p:cNvPr>
          <p:cNvGrpSpPr/>
          <p:nvPr/>
        </p:nvGrpSpPr>
        <p:grpSpPr>
          <a:xfrm>
            <a:off x="4192395" y="4192147"/>
            <a:ext cx="394920" cy="139680"/>
            <a:chOff x="4192395" y="4192147"/>
            <a:chExt cx="394920" cy="139680"/>
          </a:xfrm>
        </p:grpSpPr>
        <mc:AlternateContent xmlns:mc="http://schemas.openxmlformats.org/markup-compatibility/2006">
          <mc:Choice xmlns:p14="http://schemas.microsoft.com/office/powerpoint/2010/main" Requires="p14">
            <p:contentPart p14:bwMode="auto" r:id="rId197">
              <p14:nvContentPartPr>
                <p14:cNvPr id="121" name="Ink 120">
                  <a:extLst>
                    <a:ext uri="{FF2B5EF4-FFF2-40B4-BE49-F238E27FC236}">
                      <a16:creationId xmlns:a16="http://schemas.microsoft.com/office/drawing/2014/main" id="{E06D3C54-7DE0-4202-BF7A-2BB911607FD8}"/>
                    </a:ext>
                  </a:extLst>
                </p14:cNvPr>
                <p14:cNvContentPartPr/>
                <p14:nvPr/>
              </p14:nvContentPartPr>
              <p14:xfrm>
                <a:off x="4192395" y="4192147"/>
                <a:ext cx="318240" cy="139680"/>
              </p14:xfrm>
            </p:contentPart>
          </mc:Choice>
          <mc:Fallback>
            <p:pic>
              <p:nvPicPr>
                <p:cNvPr id="121" name="Ink 120">
                  <a:extLst>
                    <a:ext uri="{FF2B5EF4-FFF2-40B4-BE49-F238E27FC236}">
                      <a16:creationId xmlns:a16="http://schemas.microsoft.com/office/drawing/2014/main" id="{E06D3C54-7DE0-4202-BF7A-2BB911607FD8}"/>
                    </a:ext>
                  </a:extLst>
                </p:cNvPr>
                <p:cNvPicPr/>
                <p:nvPr/>
              </p:nvPicPr>
              <p:blipFill>
                <a:blip r:embed="rId198"/>
                <a:stretch>
                  <a:fillRect/>
                </a:stretch>
              </p:blipFill>
              <p:spPr>
                <a:xfrm>
                  <a:off x="4183395" y="4183147"/>
                  <a:ext cx="3358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2" name="Ink 121">
                  <a:extLst>
                    <a:ext uri="{FF2B5EF4-FFF2-40B4-BE49-F238E27FC236}">
                      <a16:creationId xmlns:a16="http://schemas.microsoft.com/office/drawing/2014/main" id="{A7DB698B-B8FC-4A49-82F8-8FA529678729}"/>
                    </a:ext>
                  </a:extLst>
                </p14:cNvPr>
                <p14:cNvContentPartPr/>
                <p14:nvPr/>
              </p14:nvContentPartPr>
              <p14:xfrm>
                <a:off x="4467075" y="4248307"/>
                <a:ext cx="120240" cy="15840"/>
              </p14:xfrm>
            </p:contentPart>
          </mc:Choice>
          <mc:Fallback>
            <p:pic>
              <p:nvPicPr>
                <p:cNvPr id="122" name="Ink 121">
                  <a:extLst>
                    <a:ext uri="{FF2B5EF4-FFF2-40B4-BE49-F238E27FC236}">
                      <a16:creationId xmlns:a16="http://schemas.microsoft.com/office/drawing/2014/main" id="{A7DB698B-B8FC-4A49-82F8-8FA529678729}"/>
                    </a:ext>
                  </a:extLst>
                </p:cNvPr>
                <p:cNvPicPr/>
                <p:nvPr/>
              </p:nvPicPr>
              <p:blipFill>
                <a:blip r:embed="rId200"/>
                <a:stretch>
                  <a:fillRect/>
                </a:stretch>
              </p:blipFill>
              <p:spPr>
                <a:xfrm>
                  <a:off x="4458075" y="4239307"/>
                  <a:ext cx="137880" cy="33480"/>
                </a:xfrm>
                <a:prstGeom prst="rect">
                  <a:avLst/>
                </a:prstGeom>
              </p:spPr>
            </p:pic>
          </mc:Fallback>
        </mc:AlternateContent>
      </p:grpSp>
      <p:grpSp>
        <p:nvGrpSpPr>
          <p:cNvPr id="134" name="Group 133">
            <a:extLst>
              <a:ext uri="{FF2B5EF4-FFF2-40B4-BE49-F238E27FC236}">
                <a16:creationId xmlns:a16="http://schemas.microsoft.com/office/drawing/2014/main" id="{5EBFDA20-BBD7-4066-A8BB-03118DDAFC0B}"/>
              </a:ext>
            </a:extLst>
          </p:cNvPr>
          <p:cNvGrpSpPr/>
          <p:nvPr/>
        </p:nvGrpSpPr>
        <p:grpSpPr>
          <a:xfrm>
            <a:off x="4843995" y="4001707"/>
            <a:ext cx="1838880" cy="330120"/>
            <a:chOff x="4843995" y="4001707"/>
            <a:chExt cx="1838880" cy="330120"/>
          </a:xfrm>
        </p:grpSpPr>
        <mc:AlternateContent xmlns:mc="http://schemas.openxmlformats.org/markup-compatibility/2006">
          <mc:Choice xmlns:p14="http://schemas.microsoft.com/office/powerpoint/2010/main" Requires="p14">
            <p:contentPart p14:bwMode="auto" r:id="rId201">
              <p14:nvContentPartPr>
                <p14:cNvPr id="125" name="Ink 124">
                  <a:extLst>
                    <a:ext uri="{FF2B5EF4-FFF2-40B4-BE49-F238E27FC236}">
                      <a16:creationId xmlns:a16="http://schemas.microsoft.com/office/drawing/2014/main" id="{C018A8ED-665F-46BE-AB9A-36C69C34B8D7}"/>
                    </a:ext>
                  </a:extLst>
                </p14:cNvPr>
                <p14:cNvContentPartPr/>
                <p14:nvPr/>
              </p14:nvContentPartPr>
              <p14:xfrm>
                <a:off x="4843995" y="4137427"/>
                <a:ext cx="267480" cy="194400"/>
              </p14:xfrm>
            </p:contentPart>
          </mc:Choice>
          <mc:Fallback>
            <p:pic>
              <p:nvPicPr>
                <p:cNvPr id="125" name="Ink 124">
                  <a:extLst>
                    <a:ext uri="{FF2B5EF4-FFF2-40B4-BE49-F238E27FC236}">
                      <a16:creationId xmlns:a16="http://schemas.microsoft.com/office/drawing/2014/main" id="{C018A8ED-665F-46BE-AB9A-36C69C34B8D7}"/>
                    </a:ext>
                  </a:extLst>
                </p:cNvPr>
                <p:cNvPicPr/>
                <p:nvPr/>
              </p:nvPicPr>
              <p:blipFill>
                <a:blip r:embed="rId202"/>
                <a:stretch>
                  <a:fillRect/>
                </a:stretch>
              </p:blipFill>
              <p:spPr>
                <a:xfrm>
                  <a:off x="4834995" y="4128427"/>
                  <a:ext cx="2851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6" name="Ink 125">
                  <a:extLst>
                    <a:ext uri="{FF2B5EF4-FFF2-40B4-BE49-F238E27FC236}">
                      <a16:creationId xmlns:a16="http://schemas.microsoft.com/office/drawing/2014/main" id="{016F51BE-12F7-47EA-9E33-D5B198F354D2}"/>
                    </a:ext>
                  </a:extLst>
                </p14:cNvPr>
                <p14:cNvContentPartPr/>
                <p14:nvPr/>
              </p14:nvContentPartPr>
              <p14:xfrm>
                <a:off x="5070795" y="4144267"/>
                <a:ext cx="21960" cy="56880"/>
              </p14:xfrm>
            </p:contentPart>
          </mc:Choice>
          <mc:Fallback>
            <p:pic>
              <p:nvPicPr>
                <p:cNvPr id="126" name="Ink 125">
                  <a:extLst>
                    <a:ext uri="{FF2B5EF4-FFF2-40B4-BE49-F238E27FC236}">
                      <a16:creationId xmlns:a16="http://schemas.microsoft.com/office/drawing/2014/main" id="{016F51BE-12F7-47EA-9E33-D5B198F354D2}"/>
                    </a:ext>
                  </a:extLst>
                </p:cNvPr>
                <p:cNvPicPr/>
                <p:nvPr/>
              </p:nvPicPr>
              <p:blipFill>
                <a:blip r:embed="rId204"/>
                <a:stretch>
                  <a:fillRect/>
                </a:stretch>
              </p:blipFill>
              <p:spPr>
                <a:xfrm>
                  <a:off x="5062155" y="4135267"/>
                  <a:ext cx="39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7" name="Ink 126">
                  <a:extLst>
                    <a:ext uri="{FF2B5EF4-FFF2-40B4-BE49-F238E27FC236}">
                      <a16:creationId xmlns:a16="http://schemas.microsoft.com/office/drawing/2014/main" id="{A2084E0F-A920-4DE7-9B4E-1658495AD084}"/>
                    </a:ext>
                  </a:extLst>
                </p14:cNvPr>
                <p14:cNvContentPartPr/>
                <p14:nvPr/>
              </p14:nvContentPartPr>
              <p14:xfrm>
                <a:off x="5187435" y="4086667"/>
                <a:ext cx="500760" cy="194400"/>
              </p14:xfrm>
            </p:contentPart>
          </mc:Choice>
          <mc:Fallback>
            <p:pic>
              <p:nvPicPr>
                <p:cNvPr id="127" name="Ink 126">
                  <a:extLst>
                    <a:ext uri="{FF2B5EF4-FFF2-40B4-BE49-F238E27FC236}">
                      <a16:creationId xmlns:a16="http://schemas.microsoft.com/office/drawing/2014/main" id="{A2084E0F-A920-4DE7-9B4E-1658495AD084}"/>
                    </a:ext>
                  </a:extLst>
                </p:cNvPr>
                <p:cNvPicPr/>
                <p:nvPr/>
              </p:nvPicPr>
              <p:blipFill>
                <a:blip r:embed="rId206"/>
                <a:stretch>
                  <a:fillRect/>
                </a:stretch>
              </p:blipFill>
              <p:spPr>
                <a:xfrm>
                  <a:off x="5178435" y="4077667"/>
                  <a:ext cx="5184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8" name="Ink 127">
                  <a:extLst>
                    <a:ext uri="{FF2B5EF4-FFF2-40B4-BE49-F238E27FC236}">
                      <a16:creationId xmlns:a16="http://schemas.microsoft.com/office/drawing/2014/main" id="{5366A32D-00AE-4AA3-AE99-FFF32E491896}"/>
                    </a:ext>
                  </a:extLst>
                </p14:cNvPr>
                <p14:cNvContentPartPr/>
                <p14:nvPr/>
              </p14:nvContentPartPr>
              <p14:xfrm>
                <a:off x="5605395" y="4033387"/>
                <a:ext cx="61560" cy="34560"/>
              </p14:xfrm>
            </p:contentPart>
          </mc:Choice>
          <mc:Fallback>
            <p:pic>
              <p:nvPicPr>
                <p:cNvPr id="128" name="Ink 127">
                  <a:extLst>
                    <a:ext uri="{FF2B5EF4-FFF2-40B4-BE49-F238E27FC236}">
                      <a16:creationId xmlns:a16="http://schemas.microsoft.com/office/drawing/2014/main" id="{5366A32D-00AE-4AA3-AE99-FFF32E491896}"/>
                    </a:ext>
                  </a:extLst>
                </p:cNvPr>
                <p:cNvPicPr/>
                <p:nvPr/>
              </p:nvPicPr>
              <p:blipFill>
                <a:blip r:embed="rId208"/>
                <a:stretch>
                  <a:fillRect/>
                </a:stretch>
              </p:blipFill>
              <p:spPr>
                <a:xfrm>
                  <a:off x="5596755" y="4024747"/>
                  <a:ext cx="792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9" name="Ink 128">
                  <a:extLst>
                    <a:ext uri="{FF2B5EF4-FFF2-40B4-BE49-F238E27FC236}">
                      <a16:creationId xmlns:a16="http://schemas.microsoft.com/office/drawing/2014/main" id="{DC4989FF-0899-4596-8E6D-62BA34B4DD09}"/>
                    </a:ext>
                  </a:extLst>
                </p14:cNvPr>
                <p14:cNvContentPartPr/>
                <p14:nvPr/>
              </p14:nvContentPartPr>
              <p14:xfrm>
                <a:off x="5141715" y="4146787"/>
                <a:ext cx="147960" cy="13680"/>
              </p14:xfrm>
            </p:contentPart>
          </mc:Choice>
          <mc:Fallback>
            <p:pic>
              <p:nvPicPr>
                <p:cNvPr id="129" name="Ink 128">
                  <a:extLst>
                    <a:ext uri="{FF2B5EF4-FFF2-40B4-BE49-F238E27FC236}">
                      <a16:creationId xmlns:a16="http://schemas.microsoft.com/office/drawing/2014/main" id="{DC4989FF-0899-4596-8E6D-62BA34B4DD09}"/>
                    </a:ext>
                  </a:extLst>
                </p:cNvPr>
                <p:cNvPicPr/>
                <p:nvPr/>
              </p:nvPicPr>
              <p:blipFill>
                <a:blip r:embed="rId210"/>
                <a:stretch>
                  <a:fillRect/>
                </a:stretch>
              </p:blipFill>
              <p:spPr>
                <a:xfrm>
                  <a:off x="5133075" y="4138147"/>
                  <a:ext cx="1656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0" name="Ink 129">
                  <a:extLst>
                    <a:ext uri="{FF2B5EF4-FFF2-40B4-BE49-F238E27FC236}">
                      <a16:creationId xmlns:a16="http://schemas.microsoft.com/office/drawing/2014/main" id="{E45A41C4-7D20-4857-9712-F573FD8D4A7C}"/>
                    </a:ext>
                  </a:extLst>
                </p14:cNvPr>
                <p14:cNvContentPartPr/>
                <p14:nvPr/>
              </p14:nvContentPartPr>
              <p14:xfrm>
                <a:off x="5940195" y="4001707"/>
                <a:ext cx="453600" cy="232200"/>
              </p14:xfrm>
            </p:contentPart>
          </mc:Choice>
          <mc:Fallback>
            <p:pic>
              <p:nvPicPr>
                <p:cNvPr id="130" name="Ink 129">
                  <a:extLst>
                    <a:ext uri="{FF2B5EF4-FFF2-40B4-BE49-F238E27FC236}">
                      <a16:creationId xmlns:a16="http://schemas.microsoft.com/office/drawing/2014/main" id="{E45A41C4-7D20-4857-9712-F573FD8D4A7C}"/>
                    </a:ext>
                  </a:extLst>
                </p:cNvPr>
                <p:cNvPicPr/>
                <p:nvPr/>
              </p:nvPicPr>
              <p:blipFill>
                <a:blip r:embed="rId212"/>
                <a:stretch>
                  <a:fillRect/>
                </a:stretch>
              </p:blipFill>
              <p:spPr>
                <a:xfrm>
                  <a:off x="5931555" y="3993067"/>
                  <a:ext cx="4712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1" name="Ink 130">
                  <a:extLst>
                    <a:ext uri="{FF2B5EF4-FFF2-40B4-BE49-F238E27FC236}">
                      <a16:creationId xmlns:a16="http://schemas.microsoft.com/office/drawing/2014/main" id="{CA4DAD69-B5E6-4003-BC00-37CEDECCE399}"/>
                    </a:ext>
                  </a:extLst>
                </p14:cNvPr>
                <p14:cNvContentPartPr/>
                <p14:nvPr/>
              </p14:nvContentPartPr>
              <p14:xfrm>
                <a:off x="6299835" y="4087027"/>
                <a:ext cx="383040" cy="111600"/>
              </p14:xfrm>
            </p:contentPart>
          </mc:Choice>
          <mc:Fallback>
            <p:pic>
              <p:nvPicPr>
                <p:cNvPr id="131" name="Ink 130">
                  <a:extLst>
                    <a:ext uri="{FF2B5EF4-FFF2-40B4-BE49-F238E27FC236}">
                      <a16:creationId xmlns:a16="http://schemas.microsoft.com/office/drawing/2014/main" id="{CA4DAD69-B5E6-4003-BC00-37CEDECCE399}"/>
                    </a:ext>
                  </a:extLst>
                </p:cNvPr>
                <p:cNvPicPr/>
                <p:nvPr/>
              </p:nvPicPr>
              <p:blipFill>
                <a:blip r:embed="rId214"/>
                <a:stretch>
                  <a:fillRect/>
                </a:stretch>
              </p:blipFill>
              <p:spPr>
                <a:xfrm>
                  <a:off x="6290835" y="4078027"/>
                  <a:ext cx="400680" cy="12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5">
            <p14:nvContentPartPr>
              <p14:cNvPr id="132" name="Ink 131">
                <a:extLst>
                  <a:ext uri="{FF2B5EF4-FFF2-40B4-BE49-F238E27FC236}">
                    <a16:creationId xmlns:a16="http://schemas.microsoft.com/office/drawing/2014/main" id="{FF398307-94A7-4474-9F20-ABD9879BE287}"/>
                  </a:ext>
                </a:extLst>
              </p14:cNvPr>
              <p14:cNvContentPartPr/>
              <p14:nvPr/>
            </p14:nvContentPartPr>
            <p14:xfrm>
              <a:off x="6939195" y="3977227"/>
              <a:ext cx="171360" cy="187920"/>
            </p14:xfrm>
          </p:contentPart>
        </mc:Choice>
        <mc:Fallback>
          <p:pic>
            <p:nvPicPr>
              <p:cNvPr id="132" name="Ink 131">
                <a:extLst>
                  <a:ext uri="{FF2B5EF4-FFF2-40B4-BE49-F238E27FC236}">
                    <a16:creationId xmlns:a16="http://schemas.microsoft.com/office/drawing/2014/main" id="{FF398307-94A7-4474-9F20-ABD9879BE287}"/>
                  </a:ext>
                </a:extLst>
              </p:cNvPr>
              <p:cNvPicPr/>
              <p:nvPr/>
            </p:nvPicPr>
            <p:blipFill>
              <a:blip r:embed="rId216"/>
              <a:stretch>
                <a:fillRect/>
              </a:stretch>
            </p:blipFill>
            <p:spPr>
              <a:xfrm>
                <a:off x="6930555" y="3968587"/>
                <a:ext cx="1890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5" name="Ink 134">
                <a:extLst>
                  <a:ext uri="{FF2B5EF4-FFF2-40B4-BE49-F238E27FC236}">
                    <a16:creationId xmlns:a16="http://schemas.microsoft.com/office/drawing/2014/main" id="{380A3C37-1D7B-4EC0-B9C8-EC806AB6CB65}"/>
                  </a:ext>
                </a:extLst>
              </p14:cNvPr>
              <p14:cNvContentPartPr/>
              <p14:nvPr/>
            </p14:nvContentPartPr>
            <p14:xfrm>
              <a:off x="7210635" y="3960667"/>
              <a:ext cx="227880" cy="191160"/>
            </p14:xfrm>
          </p:contentPart>
        </mc:Choice>
        <mc:Fallback>
          <p:pic>
            <p:nvPicPr>
              <p:cNvPr id="135" name="Ink 134">
                <a:extLst>
                  <a:ext uri="{FF2B5EF4-FFF2-40B4-BE49-F238E27FC236}">
                    <a16:creationId xmlns:a16="http://schemas.microsoft.com/office/drawing/2014/main" id="{380A3C37-1D7B-4EC0-B9C8-EC806AB6CB65}"/>
                  </a:ext>
                </a:extLst>
              </p:cNvPr>
              <p:cNvPicPr/>
              <p:nvPr/>
            </p:nvPicPr>
            <p:blipFill>
              <a:blip r:embed="rId218"/>
              <a:stretch>
                <a:fillRect/>
              </a:stretch>
            </p:blipFill>
            <p:spPr>
              <a:xfrm>
                <a:off x="7201995" y="3951667"/>
                <a:ext cx="245520" cy="208800"/>
              </a:xfrm>
              <a:prstGeom prst="rect">
                <a:avLst/>
              </a:prstGeom>
            </p:spPr>
          </p:pic>
        </mc:Fallback>
      </mc:AlternateContent>
      <p:grpSp>
        <p:nvGrpSpPr>
          <p:cNvPr id="153" name="Group 152">
            <a:extLst>
              <a:ext uri="{FF2B5EF4-FFF2-40B4-BE49-F238E27FC236}">
                <a16:creationId xmlns:a16="http://schemas.microsoft.com/office/drawing/2014/main" id="{E6201435-657D-412F-88C8-2950FFA7AF44}"/>
              </a:ext>
            </a:extLst>
          </p:cNvPr>
          <p:cNvGrpSpPr/>
          <p:nvPr/>
        </p:nvGrpSpPr>
        <p:grpSpPr>
          <a:xfrm>
            <a:off x="4096995" y="4547107"/>
            <a:ext cx="788040" cy="260280"/>
            <a:chOff x="4096995" y="4547107"/>
            <a:chExt cx="788040" cy="260280"/>
          </a:xfrm>
        </p:grpSpPr>
        <mc:AlternateContent xmlns:mc="http://schemas.openxmlformats.org/markup-compatibility/2006">
          <mc:Choice xmlns:p14="http://schemas.microsoft.com/office/powerpoint/2010/main" Requires="p14">
            <p:contentPart p14:bwMode="auto" r:id="rId219">
              <p14:nvContentPartPr>
                <p14:cNvPr id="136" name="Ink 135">
                  <a:extLst>
                    <a:ext uri="{FF2B5EF4-FFF2-40B4-BE49-F238E27FC236}">
                      <a16:creationId xmlns:a16="http://schemas.microsoft.com/office/drawing/2014/main" id="{494F2BB8-507D-49BF-B62A-DD6980CAC7C1}"/>
                    </a:ext>
                  </a:extLst>
                </p14:cNvPr>
                <p14:cNvContentPartPr/>
                <p14:nvPr/>
              </p14:nvContentPartPr>
              <p14:xfrm>
                <a:off x="4096995" y="4589947"/>
                <a:ext cx="282960" cy="217440"/>
              </p14:xfrm>
            </p:contentPart>
          </mc:Choice>
          <mc:Fallback>
            <p:pic>
              <p:nvPicPr>
                <p:cNvPr id="136" name="Ink 135">
                  <a:extLst>
                    <a:ext uri="{FF2B5EF4-FFF2-40B4-BE49-F238E27FC236}">
                      <a16:creationId xmlns:a16="http://schemas.microsoft.com/office/drawing/2014/main" id="{494F2BB8-507D-49BF-B62A-DD6980CAC7C1}"/>
                    </a:ext>
                  </a:extLst>
                </p:cNvPr>
                <p:cNvPicPr/>
                <p:nvPr/>
              </p:nvPicPr>
              <p:blipFill>
                <a:blip r:embed="rId220"/>
                <a:stretch>
                  <a:fillRect/>
                </a:stretch>
              </p:blipFill>
              <p:spPr>
                <a:xfrm>
                  <a:off x="4087995" y="4580947"/>
                  <a:ext cx="3006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7" name="Ink 136">
                  <a:extLst>
                    <a:ext uri="{FF2B5EF4-FFF2-40B4-BE49-F238E27FC236}">
                      <a16:creationId xmlns:a16="http://schemas.microsoft.com/office/drawing/2014/main" id="{98FA94ED-4709-4884-8F95-65BA9268820E}"/>
                    </a:ext>
                  </a:extLst>
                </p14:cNvPr>
                <p14:cNvContentPartPr/>
                <p14:nvPr/>
              </p14:nvContentPartPr>
              <p14:xfrm>
                <a:off x="4560315" y="4547107"/>
                <a:ext cx="324720" cy="189360"/>
              </p14:xfrm>
            </p:contentPart>
          </mc:Choice>
          <mc:Fallback>
            <p:pic>
              <p:nvPicPr>
                <p:cNvPr id="137" name="Ink 136">
                  <a:extLst>
                    <a:ext uri="{FF2B5EF4-FFF2-40B4-BE49-F238E27FC236}">
                      <a16:creationId xmlns:a16="http://schemas.microsoft.com/office/drawing/2014/main" id="{98FA94ED-4709-4884-8F95-65BA9268820E}"/>
                    </a:ext>
                  </a:extLst>
                </p:cNvPr>
                <p:cNvPicPr/>
                <p:nvPr/>
              </p:nvPicPr>
              <p:blipFill>
                <a:blip r:embed="rId222"/>
                <a:stretch>
                  <a:fillRect/>
                </a:stretch>
              </p:blipFill>
              <p:spPr>
                <a:xfrm>
                  <a:off x="4551315" y="4538467"/>
                  <a:ext cx="342360" cy="207000"/>
                </a:xfrm>
                <a:prstGeom prst="rect">
                  <a:avLst/>
                </a:prstGeom>
              </p:spPr>
            </p:pic>
          </mc:Fallback>
        </mc:AlternateContent>
      </p:grpSp>
      <p:grpSp>
        <p:nvGrpSpPr>
          <p:cNvPr id="152" name="Group 151">
            <a:extLst>
              <a:ext uri="{FF2B5EF4-FFF2-40B4-BE49-F238E27FC236}">
                <a16:creationId xmlns:a16="http://schemas.microsoft.com/office/drawing/2014/main" id="{D7C7DB73-AD5B-45DD-9E5C-70964E6AC08F}"/>
              </a:ext>
            </a:extLst>
          </p:cNvPr>
          <p:cNvGrpSpPr/>
          <p:nvPr/>
        </p:nvGrpSpPr>
        <p:grpSpPr>
          <a:xfrm>
            <a:off x="5135595" y="4507147"/>
            <a:ext cx="1011600" cy="182880"/>
            <a:chOff x="5135595" y="4507147"/>
            <a:chExt cx="1011600" cy="182880"/>
          </a:xfrm>
        </p:grpSpPr>
        <mc:AlternateContent xmlns:mc="http://schemas.openxmlformats.org/markup-compatibility/2006">
          <mc:Choice xmlns:p14="http://schemas.microsoft.com/office/powerpoint/2010/main" Requires="p14">
            <p:contentPart p14:bwMode="auto" r:id="rId223">
              <p14:nvContentPartPr>
                <p14:cNvPr id="138" name="Ink 137">
                  <a:extLst>
                    <a:ext uri="{FF2B5EF4-FFF2-40B4-BE49-F238E27FC236}">
                      <a16:creationId xmlns:a16="http://schemas.microsoft.com/office/drawing/2014/main" id="{AE6E4A92-FD62-4745-AA2A-0F6C3AB33C34}"/>
                    </a:ext>
                  </a:extLst>
                </p14:cNvPr>
                <p14:cNvContentPartPr/>
                <p14:nvPr/>
              </p14:nvContentPartPr>
              <p14:xfrm>
                <a:off x="5135595" y="4507147"/>
                <a:ext cx="355320" cy="182880"/>
              </p14:xfrm>
            </p:contentPart>
          </mc:Choice>
          <mc:Fallback>
            <p:pic>
              <p:nvPicPr>
                <p:cNvPr id="138" name="Ink 137">
                  <a:extLst>
                    <a:ext uri="{FF2B5EF4-FFF2-40B4-BE49-F238E27FC236}">
                      <a16:creationId xmlns:a16="http://schemas.microsoft.com/office/drawing/2014/main" id="{AE6E4A92-FD62-4745-AA2A-0F6C3AB33C34}"/>
                    </a:ext>
                  </a:extLst>
                </p:cNvPr>
                <p:cNvPicPr/>
                <p:nvPr/>
              </p:nvPicPr>
              <p:blipFill>
                <a:blip r:embed="rId224"/>
                <a:stretch>
                  <a:fillRect/>
                </a:stretch>
              </p:blipFill>
              <p:spPr>
                <a:xfrm>
                  <a:off x="5126595" y="4498147"/>
                  <a:ext cx="3729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9" name="Ink 138">
                  <a:extLst>
                    <a:ext uri="{FF2B5EF4-FFF2-40B4-BE49-F238E27FC236}">
                      <a16:creationId xmlns:a16="http://schemas.microsoft.com/office/drawing/2014/main" id="{3022E4C9-B24A-41F5-BD34-AAC4A6A806C4}"/>
                    </a:ext>
                  </a:extLst>
                </p14:cNvPr>
                <p14:cNvContentPartPr/>
                <p14:nvPr/>
              </p14:nvContentPartPr>
              <p14:xfrm>
                <a:off x="5463195" y="4565107"/>
                <a:ext cx="298080" cy="91440"/>
              </p14:xfrm>
            </p:contentPart>
          </mc:Choice>
          <mc:Fallback>
            <p:pic>
              <p:nvPicPr>
                <p:cNvPr id="139" name="Ink 138">
                  <a:extLst>
                    <a:ext uri="{FF2B5EF4-FFF2-40B4-BE49-F238E27FC236}">
                      <a16:creationId xmlns:a16="http://schemas.microsoft.com/office/drawing/2014/main" id="{3022E4C9-B24A-41F5-BD34-AAC4A6A806C4}"/>
                    </a:ext>
                  </a:extLst>
                </p:cNvPr>
                <p:cNvPicPr/>
                <p:nvPr/>
              </p:nvPicPr>
              <p:blipFill>
                <a:blip r:embed="rId226"/>
                <a:stretch>
                  <a:fillRect/>
                </a:stretch>
              </p:blipFill>
              <p:spPr>
                <a:xfrm>
                  <a:off x="5454195" y="4556107"/>
                  <a:ext cx="315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0" name="Ink 139">
                  <a:extLst>
                    <a:ext uri="{FF2B5EF4-FFF2-40B4-BE49-F238E27FC236}">
                      <a16:creationId xmlns:a16="http://schemas.microsoft.com/office/drawing/2014/main" id="{70734D7B-92C6-4C26-A884-E32BBE84B6F3}"/>
                    </a:ext>
                  </a:extLst>
                </p14:cNvPr>
                <p14:cNvContentPartPr/>
                <p14:nvPr/>
              </p14:nvContentPartPr>
              <p14:xfrm>
                <a:off x="5736075" y="4512547"/>
                <a:ext cx="360" cy="360"/>
              </p14:xfrm>
            </p:contentPart>
          </mc:Choice>
          <mc:Fallback>
            <p:pic>
              <p:nvPicPr>
                <p:cNvPr id="140" name="Ink 139">
                  <a:extLst>
                    <a:ext uri="{FF2B5EF4-FFF2-40B4-BE49-F238E27FC236}">
                      <a16:creationId xmlns:a16="http://schemas.microsoft.com/office/drawing/2014/main" id="{70734D7B-92C6-4C26-A884-E32BBE84B6F3}"/>
                    </a:ext>
                  </a:extLst>
                </p:cNvPr>
                <p:cNvPicPr/>
                <p:nvPr/>
              </p:nvPicPr>
              <p:blipFill>
                <a:blip r:embed="rId61"/>
                <a:stretch>
                  <a:fillRect/>
                </a:stretch>
              </p:blipFill>
              <p:spPr>
                <a:xfrm>
                  <a:off x="5727075" y="45039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1" name="Ink 140">
                  <a:extLst>
                    <a:ext uri="{FF2B5EF4-FFF2-40B4-BE49-F238E27FC236}">
                      <a16:creationId xmlns:a16="http://schemas.microsoft.com/office/drawing/2014/main" id="{3384D9B2-7A6C-46C5-A530-F8C48CB7617C}"/>
                    </a:ext>
                  </a:extLst>
                </p14:cNvPr>
                <p14:cNvContentPartPr/>
                <p14:nvPr/>
              </p14:nvContentPartPr>
              <p14:xfrm>
                <a:off x="5785755" y="4523347"/>
                <a:ext cx="99360" cy="87480"/>
              </p14:xfrm>
            </p:contentPart>
          </mc:Choice>
          <mc:Fallback>
            <p:pic>
              <p:nvPicPr>
                <p:cNvPr id="141" name="Ink 140">
                  <a:extLst>
                    <a:ext uri="{FF2B5EF4-FFF2-40B4-BE49-F238E27FC236}">
                      <a16:creationId xmlns:a16="http://schemas.microsoft.com/office/drawing/2014/main" id="{3384D9B2-7A6C-46C5-A530-F8C48CB7617C}"/>
                    </a:ext>
                  </a:extLst>
                </p:cNvPr>
                <p:cNvPicPr/>
                <p:nvPr/>
              </p:nvPicPr>
              <p:blipFill>
                <a:blip r:embed="rId229"/>
                <a:stretch>
                  <a:fillRect/>
                </a:stretch>
              </p:blipFill>
              <p:spPr>
                <a:xfrm>
                  <a:off x="5776755" y="4514707"/>
                  <a:ext cx="117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2" name="Ink 141">
                  <a:extLst>
                    <a:ext uri="{FF2B5EF4-FFF2-40B4-BE49-F238E27FC236}">
                      <a16:creationId xmlns:a16="http://schemas.microsoft.com/office/drawing/2014/main" id="{E7294364-8C49-4D6A-803B-1F381CFD17F1}"/>
                    </a:ext>
                  </a:extLst>
                </p14:cNvPr>
                <p14:cNvContentPartPr/>
                <p14:nvPr/>
              </p14:nvContentPartPr>
              <p14:xfrm>
                <a:off x="5960355" y="4518307"/>
                <a:ext cx="186840" cy="108720"/>
              </p14:xfrm>
            </p:contentPart>
          </mc:Choice>
          <mc:Fallback>
            <p:pic>
              <p:nvPicPr>
                <p:cNvPr id="142" name="Ink 141">
                  <a:extLst>
                    <a:ext uri="{FF2B5EF4-FFF2-40B4-BE49-F238E27FC236}">
                      <a16:creationId xmlns:a16="http://schemas.microsoft.com/office/drawing/2014/main" id="{E7294364-8C49-4D6A-803B-1F381CFD17F1}"/>
                    </a:ext>
                  </a:extLst>
                </p:cNvPr>
                <p:cNvPicPr/>
                <p:nvPr/>
              </p:nvPicPr>
              <p:blipFill>
                <a:blip r:embed="rId231"/>
                <a:stretch>
                  <a:fillRect/>
                </a:stretch>
              </p:blipFill>
              <p:spPr>
                <a:xfrm>
                  <a:off x="5951715" y="4509307"/>
                  <a:ext cx="204480" cy="126360"/>
                </a:xfrm>
                <a:prstGeom prst="rect">
                  <a:avLst/>
                </a:prstGeom>
              </p:spPr>
            </p:pic>
          </mc:Fallback>
        </mc:AlternateContent>
      </p:grpSp>
      <p:grpSp>
        <p:nvGrpSpPr>
          <p:cNvPr id="151" name="Group 150">
            <a:extLst>
              <a:ext uri="{FF2B5EF4-FFF2-40B4-BE49-F238E27FC236}">
                <a16:creationId xmlns:a16="http://schemas.microsoft.com/office/drawing/2014/main" id="{A058788C-783D-496D-88D5-DB766CD31EF1}"/>
              </a:ext>
            </a:extLst>
          </p:cNvPr>
          <p:cNvGrpSpPr/>
          <p:nvPr/>
        </p:nvGrpSpPr>
        <p:grpSpPr>
          <a:xfrm>
            <a:off x="6493875" y="4291147"/>
            <a:ext cx="1506960" cy="322560"/>
            <a:chOff x="6493875" y="4291147"/>
            <a:chExt cx="1506960" cy="322560"/>
          </a:xfrm>
        </p:grpSpPr>
        <mc:AlternateContent xmlns:mc="http://schemas.openxmlformats.org/markup-compatibility/2006">
          <mc:Choice xmlns:p14="http://schemas.microsoft.com/office/powerpoint/2010/main" Requires="p14">
            <p:contentPart p14:bwMode="auto" r:id="rId232">
              <p14:nvContentPartPr>
                <p14:cNvPr id="143" name="Ink 142">
                  <a:extLst>
                    <a:ext uri="{FF2B5EF4-FFF2-40B4-BE49-F238E27FC236}">
                      <a16:creationId xmlns:a16="http://schemas.microsoft.com/office/drawing/2014/main" id="{BE436DB5-3C37-4226-AA75-6693475680F3}"/>
                    </a:ext>
                  </a:extLst>
                </p14:cNvPr>
                <p14:cNvContentPartPr/>
                <p14:nvPr/>
              </p14:nvContentPartPr>
              <p14:xfrm>
                <a:off x="6493875" y="4503187"/>
                <a:ext cx="143280" cy="110520"/>
              </p14:xfrm>
            </p:contentPart>
          </mc:Choice>
          <mc:Fallback>
            <p:pic>
              <p:nvPicPr>
                <p:cNvPr id="143" name="Ink 142">
                  <a:extLst>
                    <a:ext uri="{FF2B5EF4-FFF2-40B4-BE49-F238E27FC236}">
                      <a16:creationId xmlns:a16="http://schemas.microsoft.com/office/drawing/2014/main" id="{BE436DB5-3C37-4226-AA75-6693475680F3}"/>
                    </a:ext>
                  </a:extLst>
                </p:cNvPr>
                <p:cNvPicPr/>
                <p:nvPr/>
              </p:nvPicPr>
              <p:blipFill>
                <a:blip r:embed="rId233"/>
                <a:stretch>
                  <a:fillRect/>
                </a:stretch>
              </p:blipFill>
              <p:spPr>
                <a:xfrm>
                  <a:off x="6484875" y="4494187"/>
                  <a:ext cx="160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4" name="Ink 143">
                  <a:extLst>
                    <a:ext uri="{FF2B5EF4-FFF2-40B4-BE49-F238E27FC236}">
                      <a16:creationId xmlns:a16="http://schemas.microsoft.com/office/drawing/2014/main" id="{5817AB0E-D140-4809-BA24-4845F943236B}"/>
                    </a:ext>
                  </a:extLst>
                </p14:cNvPr>
                <p14:cNvContentPartPr/>
                <p14:nvPr/>
              </p14:nvContentPartPr>
              <p14:xfrm>
                <a:off x="6663795" y="4447027"/>
                <a:ext cx="197280" cy="120600"/>
              </p14:xfrm>
            </p:contentPart>
          </mc:Choice>
          <mc:Fallback>
            <p:pic>
              <p:nvPicPr>
                <p:cNvPr id="144" name="Ink 143">
                  <a:extLst>
                    <a:ext uri="{FF2B5EF4-FFF2-40B4-BE49-F238E27FC236}">
                      <a16:creationId xmlns:a16="http://schemas.microsoft.com/office/drawing/2014/main" id="{5817AB0E-D140-4809-BA24-4845F943236B}"/>
                    </a:ext>
                  </a:extLst>
                </p:cNvPr>
                <p:cNvPicPr/>
                <p:nvPr/>
              </p:nvPicPr>
              <p:blipFill>
                <a:blip r:embed="rId235"/>
                <a:stretch>
                  <a:fillRect/>
                </a:stretch>
              </p:blipFill>
              <p:spPr>
                <a:xfrm>
                  <a:off x="6654795" y="4438027"/>
                  <a:ext cx="214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5" name="Ink 144">
                  <a:extLst>
                    <a:ext uri="{FF2B5EF4-FFF2-40B4-BE49-F238E27FC236}">
                      <a16:creationId xmlns:a16="http://schemas.microsoft.com/office/drawing/2014/main" id="{EFD087BC-8360-4C9B-9C6C-D92D4193AA48}"/>
                    </a:ext>
                  </a:extLst>
                </p14:cNvPr>
                <p14:cNvContentPartPr/>
                <p14:nvPr/>
              </p14:nvContentPartPr>
              <p14:xfrm>
                <a:off x="6888435" y="4375747"/>
                <a:ext cx="120960" cy="207000"/>
              </p14:xfrm>
            </p:contentPart>
          </mc:Choice>
          <mc:Fallback>
            <p:pic>
              <p:nvPicPr>
                <p:cNvPr id="145" name="Ink 144">
                  <a:extLst>
                    <a:ext uri="{FF2B5EF4-FFF2-40B4-BE49-F238E27FC236}">
                      <a16:creationId xmlns:a16="http://schemas.microsoft.com/office/drawing/2014/main" id="{EFD087BC-8360-4C9B-9C6C-D92D4193AA48}"/>
                    </a:ext>
                  </a:extLst>
                </p:cNvPr>
                <p:cNvPicPr/>
                <p:nvPr/>
              </p:nvPicPr>
              <p:blipFill>
                <a:blip r:embed="rId237"/>
                <a:stretch>
                  <a:fillRect/>
                </a:stretch>
              </p:blipFill>
              <p:spPr>
                <a:xfrm>
                  <a:off x="6879795" y="4367107"/>
                  <a:ext cx="1386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6" name="Ink 145">
                  <a:extLst>
                    <a:ext uri="{FF2B5EF4-FFF2-40B4-BE49-F238E27FC236}">
                      <a16:creationId xmlns:a16="http://schemas.microsoft.com/office/drawing/2014/main" id="{88E9C0B4-A3FC-45FF-B3CA-A64F282E87B3}"/>
                    </a:ext>
                  </a:extLst>
                </p14:cNvPr>
                <p14:cNvContentPartPr/>
                <p14:nvPr/>
              </p14:nvContentPartPr>
              <p14:xfrm>
                <a:off x="7064115" y="4466107"/>
                <a:ext cx="129600" cy="85320"/>
              </p14:xfrm>
            </p:contentPart>
          </mc:Choice>
          <mc:Fallback>
            <p:pic>
              <p:nvPicPr>
                <p:cNvPr id="146" name="Ink 145">
                  <a:extLst>
                    <a:ext uri="{FF2B5EF4-FFF2-40B4-BE49-F238E27FC236}">
                      <a16:creationId xmlns:a16="http://schemas.microsoft.com/office/drawing/2014/main" id="{88E9C0B4-A3FC-45FF-B3CA-A64F282E87B3}"/>
                    </a:ext>
                  </a:extLst>
                </p:cNvPr>
                <p:cNvPicPr/>
                <p:nvPr/>
              </p:nvPicPr>
              <p:blipFill>
                <a:blip r:embed="rId239"/>
                <a:stretch>
                  <a:fillRect/>
                </a:stretch>
              </p:blipFill>
              <p:spPr>
                <a:xfrm>
                  <a:off x="7055115" y="4457107"/>
                  <a:ext cx="147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7" name="Ink 146">
                  <a:extLst>
                    <a:ext uri="{FF2B5EF4-FFF2-40B4-BE49-F238E27FC236}">
                      <a16:creationId xmlns:a16="http://schemas.microsoft.com/office/drawing/2014/main" id="{DFC177A6-F921-4AE9-9654-35752F72BA25}"/>
                    </a:ext>
                  </a:extLst>
                </p14:cNvPr>
                <p14:cNvContentPartPr/>
                <p14:nvPr/>
              </p14:nvContentPartPr>
              <p14:xfrm>
                <a:off x="7253475" y="4432267"/>
                <a:ext cx="119160" cy="111600"/>
              </p14:xfrm>
            </p:contentPart>
          </mc:Choice>
          <mc:Fallback>
            <p:pic>
              <p:nvPicPr>
                <p:cNvPr id="147" name="Ink 146">
                  <a:extLst>
                    <a:ext uri="{FF2B5EF4-FFF2-40B4-BE49-F238E27FC236}">
                      <a16:creationId xmlns:a16="http://schemas.microsoft.com/office/drawing/2014/main" id="{DFC177A6-F921-4AE9-9654-35752F72BA25}"/>
                    </a:ext>
                  </a:extLst>
                </p:cNvPr>
                <p:cNvPicPr/>
                <p:nvPr/>
              </p:nvPicPr>
              <p:blipFill>
                <a:blip r:embed="rId241"/>
                <a:stretch>
                  <a:fillRect/>
                </a:stretch>
              </p:blipFill>
              <p:spPr>
                <a:xfrm>
                  <a:off x="7244475" y="4423627"/>
                  <a:ext cx="1368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8" name="Ink 147">
                  <a:extLst>
                    <a:ext uri="{FF2B5EF4-FFF2-40B4-BE49-F238E27FC236}">
                      <a16:creationId xmlns:a16="http://schemas.microsoft.com/office/drawing/2014/main" id="{FF7C1C43-AF43-459A-8370-41105D40A271}"/>
                    </a:ext>
                  </a:extLst>
                </p14:cNvPr>
                <p14:cNvContentPartPr/>
                <p14:nvPr/>
              </p14:nvContentPartPr>
              <p14:xfrm>
                <a:off x="7415835" y="4410307"/>
                <a:ext cx="121680" cy="120960"/>
              </p14:xfrm>
            </p:contentPart>
          </mc:Choice>
          <mc:Fallback>
            <p:pic>
              <p:nvPicPr>
                <p:cNvPr id="148" name="Ink 147">
                  <a:extLst>
                    <a:ext uri="{FF2B5EF4-FFF2-40B4-BE49-F238E27FC236}">
                      <a16:creationId xmlns:a16="http://schemas.microsoft.com/office/drawing/2014/main" id="{FF7C1C43-AF43-459A-8370-41105D40A271}"/>
                    </a:ext>
                  </a:extLst>
                </p:cNvPr>
                <p:cNvPicPr/>
                <p:nvPr/>
              </p:nvPicPr>
              <p:blipFill>
                <a:blip r:embed="rId243"/>
                <a:stretch>
                  <a:fillRect/>
                </a:stretch>
              </p:blipFill>
              <p:spPr>
                <a:xfrm>
                  <a:off x="7407195" y="4401307"/>
                  <a:ext cx="139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9" name="Ink 148">
                  <a:extLst>
                    <a:ext uri="{FF2B5EF4-FFF2-40B4-BE49-F238E27FC236}">
                      <a16:creationId xmlns:a16="http://schemas.microsoft.com/office/drawing/2014/main" id="{A59713E8-35BD-4215-8E1F-29A436A2021F}"/>
                    </a:ext>
                  </a:extLst>
                </p14:cNvPr>
                <p14:cNvContentPartPr/>
                <p14:nvPr/>
              </p14:nvContentPartPr>
              <p14:xfrm>
                <a:off x="7601595" y="4426507"/>
                <a:ext cx="399240" cy="89640"/>
              </p14:xfrm>
            </p:contentPart>
          </mc:Choice>
          <mc:Fallback>
            <p:pic>
              <p:nvPicPr>
                <p:cNvPr id="149" name="Ink 148">
                  <a:extLst>
                    <a:ext uri="{FF2B5EF4-FFF2-40B4-BE49-F238E27FC236}">
                      <a16:creationId xmlns:a16="http://schemas.microsoft.com/office/drawing/2014/main" id="{A59713E8-35BD-4215-8E1F-29A436A2021F}"/>
                    </a:ext>
                  </a:extLst>
                </p:cNvPr>
                <p:cNvPicPr/>
                <p:nvPr/>
              </p:nvPicPr>
              <p:blipFill>
                <a:blip r:embed="rId245"/>
                <a:stretch>
                  <a:fillRect/>
                </a:stretch>
              </p:blipFill>
              <p:spPr>
                <a:xfrm>
                  <a:off x="7592955" y="4417507"/>
                  <a:ext cx="416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0" name="Ink 149">
                  <a:extLst>
                    <a:ext uri="{FF2B5EF4-FFF2-40B4-BE49-F238E27FC236}">
                      <a16:creationId xmlns:a16="http://schemas.microsoft.com/office/drawing/2014/main" id="{58E5F659-7B09-4632-9D1F-738BEF0FE002}"/>
                    </a:ext>
                  </a:extLst>
                </p14:cNvPr>
                <p14:cNvContentPartPr/>
                <p14:nvPr/>
              </p14:nvContentPartPr>
              <p14:xfrm>
                <a:off x="7550115" y="4291147"/>
                <a:ext cx="144360" cy="83520"/>
              </p14:xfrm>
            </p:contentPart>
          </mc:Choice>
          <mc:Fallback>
            <p:pic>
              <p:nvPicPr>
                <p:cNvPr id="150" name="Ink 149">
                  <a:extLst>
                    <a:ext uri="{FF2B5EF4-FFF2-40B4-BE49-F238E27FC236}">
                      <a16:creationId xmlns:a16="http://schemas.microsoft.com/office/drawing/2014/main" id="{58E5F659-7B09-4632-9D1F-738BEF0FE002}"/>
                    </a:ext>
                  </a:extLst>
                </p:cNvPr>
                <p:cNvPicPr/>
                <p:nvPr/>
              </p:nvPicPr>
              <p:blipFill>
                <a:blip r:embed="rId247"/>
                <a:stretch>
                  <a:fillRect/>
                </a:stretch>
              </p:blipFill>
              <p:spPr>
                <a:xfrm>
                  <a:off x="7541475" y="4282507"/>
                  <a:ext cx="162000" cy="10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8">
            <p14:nvContentPartPr>
              <p14:cNvPr id="158" name="Ink 157">
                <a:extLst>
                  <a:ext uri="{FF2B5EF4-FFF2-40B4-BE49-F238E27FC236}">
                    <a16:creationId xmlns:a16="http://schemas.microsoft.com/office/drawing/2014/main" id="{3564A2B3-0FDC-4874-96FD-1FF2BE955F01}"/>
                  </a:ext>
                </a:extLst>
              </p14:cNvPr>
              <p14:cNvContentPartPr/>
              <p14:nvPr/>
            </p14:nvContentPartPr>
            <p14:xfrm>
              <a:off x="9781755" y="3947347"/>
              <a:ext cx="224280" cy="195120"/>
            </p14:xfrm>
          </p:contentPart>
        </mc:Choice>
        <mc:Fallback>
          <p:pic>
            <p:nvPicPr>
              <p:cNvPr id="158" name="Ink 157">
                <a:extLst>
                  <a:ext uri="{FF2B5EF4-FFF2-40B4-BE49-F238E27FC236}">
                    <a16:creationId xmlns:a16="http://schemas.microsoft.com/office/drawing/2014/main" id="{3564A2B3-0FDC-4874-96FD-1FF2BE955F01}"/>
                  </a:ext>
                </a:extLst>
              </p:cNvPr>
              <p:cNvPicPr/>
              <p:nvPr/>
            </p:nvPicPr>
            <p:blipFill>
              <a:blip r:embed="rId249"/>
              <a:stretch>
                <a:fillRect/>
              </a:stretch>
            </p:blipFill>
            <p:spPr>
              <a:xfrm>
                <a:off x="9773115" y="3938707"/>
                <a:ext cx="2419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9" name="Ink 158">
                <a:extLst>
                  <a:ext uri="{FF2B5EF4-FFF2-40B4-BE49-F238E27FC236}">
                    <a16:creationId xmlns:a16="http://schemas.microsoft.com/office/drawing/2014/main" id="{F5FD9D01-0174-4444-84B8-7B3FC0809312}"/>
                  </a:ext>
                </a:extLst>
              </p14:cNvPr>
              <p14:cNvContentPartPr/>
              <p14:nvPr/>
            </p14:nvContentPartPr>
            <p14:xfrm>
              <a:off x="10147155" y="3994507"/>
              <a:ext cx="142200" cy="15120"/>
            </p14:xfrm>
          </p:contentPart>
        </mc:Choice>
        <mc:Fallback>
          <p:pic>
            <p:nvPicPr>
              <p:cNvPr id="159" name="Ink 158">
                <a:extLst>
                  <a:ext uri="{FF2B5EF4-FFF2-40B4-BE49-F238E27FC236}">
                    <a16:creationId xmlns:a16="http://schemas.microsoft.com/office/drawing/2014/main" id="{F5FD9D01-0174-4444-84B8-7B3FC0809312}"/>
                  </a:ext>
                </a:extLst>
              </p:cNvPr>
              <p:cNvPicPr/>
              <p:nvPr/>
            </p:nvPicPr>
            <p:blipFill>
              <a:blip r:embed="rId251"/>
              <a:stretch>
                <a:fillRect/>
              </a:stretch>
            </p:blipFill>
            <p:spPr>
              <a:xfrm>
                <a:off x="10138515" y="3985867"/>
                <a:ext cx="1598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0" name="Ink 159">
                <a:extLst>
                  <a:ext uri="{FF2B5EF4-FFF2-40B4-BE49-F238E27FC236}">
                    <a16:creationId xmlns:a16="http://schemas.microsoft.com/office/drawing/2014/main" id="{DE2853E8-8FAF-4E98-B47D-1A4AEF126C36}"/>
                  </a:ext>
                </a:extLst>
              </p14:cNvPr>
              <p14:cNvContentPartPr/>
              <p14:nvPr/>
            </p14:nvContentPartPr>
            <p14:xfrm>
              <a:off x="10130235" y="4075147"/>
              <a:ext cx="170280" cy="6480"/>
            </p14:xfrm>
          </p:contentPart>
        </mc:Choice>
        <mc:Fallback>
          <p:pic>
            <p:nvPicPr>
              <p:cNvPr id="160" name="Ink 159">
                <a:extLst>
                  <a:ext uri="{FF2B5EF4-FFF2-40B4-BE49-F238E27FC236}">
                    <a16:creationId xmlns:a16="http://schemas.microsoft.com/office/drawing/2014/main" id="{DE2853E8-8FAF-4E98-B47D-1A4AEF126C36}"/>
                  </a:ext>
                </a:extLst>
              </p:cNvPr>
              <p:cNvPicPr/>
              <p:nvPr/>
            </p:nvPicPr>
            <p:blipFill>
              <a:blip r:embed="rId253"/>
              <a:stretch>
                <a:fillRect/>
              </a:stretch>
            </p:blipFill>
            <p:spPr>
              <a:xfrm>
                <a:off x="10121235" y="4066147"/>
                <a:ext cx="1879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1" name="Ink 160">
                <a:extLst>
                  <a:ext uri="{FF2B5EF4-FFF2-40B4-BE49-F238E27FC236}">
                    <a16:creationId xmlns:a16="http://schemas.microsoft.com/office/drawing/2014/main" id="{A15E2DA4-6390-4481-A04B-43BB0859D20C}"/>
                  </a:ext>
                </a:extLst>
              </p14:cNvPr>
              <p14:cNvContentPartPr/>
              <p14:nvPr/>
            </p14:nvContentPartPr>
            <p14:xfrm>
              <a:off x="10451715" y="3908107"/>
              <a:ext cx="297000" cy="183600"/>
            </p14:xfrm>
          </p:contentPart>
        </mc:Choice>
        <mc:Fallback>
          <p:pic>
            <p:nvPicPr>
              <p:cNvPr id="161" name="Ink 160">
                <a:extLst>
                  <a:ext uri="{FF2B5EF4-FFF2-40B4-BE49-F238E27FC236}">
                    <a16:creationId xmlns:a16="http://schemas.microsoft.com/office/drawing/2014/main" id="{A15E2DA4-6390-4481-A04B-43BB0859D20C}"/>
                  </a:ext>
                </a:extLst>
              </p:cNvPr>
              <p:cNvPicPr/>
              <p:nvPr/>
            </p:nvPicPr>
            <p:blipFill>
              <a:blip r:embed="rId255"/>
              <a:stretch>
                <a:fillRect/>
              </a:stretch>
            </p:blipFill>
            <p:spPr>
              <a:xfrm>
                <a:off x="10442715" y="3899467"/>
                <a:ext cx="3146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2" name="Ink 161">
                <a:extLst>
                  <a:ext uri="{FF2B5EF4-FFF2-40B4-BE49-F238E27FC236}">
                    <a16:creationId xmlns:a16="http://schemas.microsoft.com/office/drawing/2014/main" id="{33AFC1BF-A518-4A53-97B4-D6F55BA360B3}"/>
                  </a:ext>
                </a:extLst>
              </p14:cNvPr>
              <p14:cNvContentPartPr/>
              <p14:nvPr/>
            </p14:nvContentPartPr>
            <p14:xfrm>
              <a:off x="9514995" y="4295827"/>
              <a:ext cx="274680" cy="144000"/>
            </p14:xfrm>
          </p:contentPart>
        </mc:Choice>
        <mc:Fallback>
          <p:pic>
            <p:nvPicPr>
              <p:cNvPr id="162" name="Ink 161">
                <a:extLst>
                  <a:ext uri="{FF2B5EF4-FFF2-40B4-BE49-F238E27FC236}">
                    <a16:creationId xmlns:a16="http://schemas.microsoft.com/office/drawing/2014/main" id="{33AFC1BF-A518-4A53-97B4-D6F55BA360B3}"/>
                  </a:ext>
                </a:extLst>
              </p:cNvPr>
              <p:cNvPicPr/>
              <p:nvPr/>
            </p:nvPicPr>
            <p:blipFill>
              <a:blip r:embed="rId257"/>
              <a:stretch>
                <a:fillRect/>
              </a:stretch>
            </p:blipFill>
            <p:spPr>
              <a:xfrm>
                <a:off x="9506355" y="4287187"/>
                <a:ext cx="2923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3" name="Ink 162">
                <a:extLst>
                  <a:ext uri="{FF2B5EF4-FFF2-40B4-BE49-F238E27FC236}">
                    <a16:creationId xmlns:a16="http://schemas.microsoft.com/office/drawing/2014/main" id="{2E9212E5-86DC-48B4-AA2F-338EF6FC4709}"/>
                  </a:ext>
                </a:extLst>
              </p14:cNvPr>
              <p14:cNvContentPartPr/>
              <p14:nvPr/>
            </p14:nvContentPartPr>
            <p14:xfrm>
              <a:off x="9206115" y="4525507"/>
              <a:ext cx="189360" cy="221400"/>
            </p14:xfrm>
          </p:contentPart>
        </mc:Choice>
        <mc:Fallback>
          <p:pic>
            <p:nvPicPr>
              <p:cNvPr id="163" name="Ink 162">
                <a:extLst>
                  <a:ext uri="{FF2B5EF4-FFF2-40B4-BE49-F238E27FC236}">
                    <a16:creationId xmlns:a16="http://schemas.microsoft.com/office/drawing/2014/main" id="{2E9212E5-86DC-48B4-AA2F-338EF6FC4709}"/>
                  </a:ext>
                </a:extLst>
              </p:cNvPr>
              <p:cNvPicPr/>
              <p:nvPr/>
            </p:nvPicPr>
            <p:blipFill>
              <a:blip r:embed="rId259"/>
              <a:stretch>
                <a:fillRect/>
              </a:stretch>
            </p:blipFill>
            <p:spPr>
              <a:xfrm>
                <a:off x="9197475" y="4516507"/>
                <a:ext cx="207000" cy="239040"/>
              </a:xfrm>
              <a:prstGeom prst="rect">
                <a:avLst/>
              </a:prstGeom>
            </p:spPr>
          </p:pic>
        </mc:Fallback>
      </mc:AlternateContent>
      <p:grpSp>
        <p:nvGrpSpPr>
          <p:cNvPr id="167" name="Group 166">
            <a:extLst>
              <a:ext uri="{FF2B5EF4-FFF2-40B4-BE49-F238E27FC236}">
                <a16:creationId xmlns:a16="http://schemas.microsoft.com/office/drawing/2014/main" id="{D192A15E-CB50-409F-A0FB-4121F5217D09}"/>
              </a:ext>
            </a:extLst>
          </p:cNvPr>
          <p:cNvGrpSpPr/>
          <p:nvPr/>
        </p:nvGrpSpPr>
        <p:grpSpPr>
          <a:xfrm>
            <a:off x="9242115" y="3360907"/>
            <a:ext cx="620640" cy="461160"/>
            <a:chOff x="9242115" y="3360907"/>
            <a:chExt cx="620640" cy="461160"/>
          </a:xfrm>
        </p:grpSpPr>
        <mc:AlternateContent xmlns:mc="http://schemas.openxmlformats.org/markup-compatibility/2006">
          <mc:Choice xmlns:p14="http://schemas.microsoft.com/office/powerpoint/2010/main" Requires="p14">
            <p:contentPart p14:bwMode="auto" r:id="rId260">
              <p14:nvContentPartPr>
                <p14:cNvPr id="154" name="Ink 153">
                  <a:extLst>
                    <a:ext uri="{FF2B5EF4-FFF2-40B4-BE49-F238E27FC236}">
                      <a16:creationId xmlns:a16="http://schemas.microsoft.com/office/drawing/2014/main" id="{1E716F69-66CE-4159-8124-318E75AD0BE2}"/>
                    </a:ext>
                  </a:extLst>
                </p14:cNvPr>
                <p14:cNvContentPartPr/>
                <p14:nvPr/>
              </p14:nvContentPartPr>
              <p14:xfrm>
                <a:off x="9277035" y="3409147"/>
                <a:ext cx="7920" cy="219600"/>
              </p14:xfrm>
            </p:contentPart>
          </mc:Choice>
          <mc:Fallback>
            <p:pic>
              <p:nvPicPr>
                <p:cNvPr id="154" name="Ink 153">
                  <a:extLst>
                    <a:ext uri="{FF2B5EF4-FFF2-40B4-BE49-F238E27FC236}">
                      <a16:creationId xmlns:a16="http://schemas.microsoft.com/office/drawing/2014/main" id="{1E716F69-66CE-4159-8124-318E75AD0BE2}"/>
                    </a:ext>
                  </a:extLst>
                </p:cNvPr>
                <p:cNvPicPr/>
                <p:nvPr/>
              </p:nvPicPr>
              <p:blipFill>
                <a:blip r:embed="rId261"/>
                <a:stretch>
                  <a:fillRect/>
                </a:stretch>
              </p:blipFill>
              <p:spPr>
                <a:xfrm>
                  <a:off x="9268395" y="3400507"/>
                  <a:ext cx="255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5" name="Ink 154">
                  <a:extLst>
                    <a:ext uri="{FF2B5EF4-FFF2-40B4-BE49-F238E27FC236}">
                      <a16:creationId xmlns:a16="http://schemas.microsoft.com/office/drawing/2014/main" id="{3280C059-B7A6-4793-99C9-9B9E185D50A2}"/>
                    </a:ext>
                  </a:extLst>
                </p14:cNvPr>
                <p14:cNvContentPartPr/>
                <p14:nvPr/>
              </p14:nvContentPartPr>
              <p14:xfrm>
                <a:off x="9242115" y="3360907"/>
                <a:ext cx="210600" cy="259560"/>
              </p14:xfrm>
            </p:contentPart>
          </mc:Choice>
          <mc:Fallback>
            <p:pic>
              <p:nvPicPr>
                <p:cNvPr id="155" name="Ink 154">
                  <a:extLst>
                    <a:ext uri="{FF2B5EF4-FFF2-40B4-BE49-F238E27FC236}">
                      <a16:creationId xmlns:a16="http://schemas.microsoft.com/office/drawing/2014/main" id="{3280C059-B7A6-4793-99C9-9B9E185D50A2}"/>
                    </a:ext>
                  </a:extLst>
                </p:cNvPr>
                <p:cNvPicPr/>
                <p:nvPr/>
              </p:nvPicPr>
              <p:blipFill>
                <a:blip r:embed="rId263"/>
                <a:stretch>
                  <a:fillRect/>
                </a:stretch>
              </p:blipFill>
              <p:spPr>
                <a:xfrm>
                  <a:off x="9233115" y="3352267"/>
                  <a:ext cx="2282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6" name="Ink 155">
                  <a:extLst>
                    <a:ext uri="{FF2B5EF4-FFF2-40B4-BE49-F238E27FC236}">
                      <a16:creationId xmlns:a16="http://schemas.microsoft.com/office/drawing/2014/main" id="{E91CB884-A41D-49A8-B274-28F6464ECD5C}"/>
                    </a:ext>
                  </a:extLst>
                </p14:cNvPr>
                <p14:cNvContentPartPr/>
                <p14:nvPr/>
              </p14:nvContentPartPr>
              <p14:xfrm>
                <a:off x="9620475" y="3622627"/>
                <a:ext cx="242280" cy="199440"/>
              </p14:xfrm>
            </p:contentPart>
          </mc:Choice>
          <mc:Fallback>
            <p:pic>
              <p:nvPicPr>
                <p:cNvPr id="156" name="Ink 155">
                  <a:extLst>
                    <a:ext uri="{FF2B5EF4-FFF2-40B4-BE49-F238E27FC236}">
                      <a16:creationId xmlns:a16="http://schemas.microsoft.com/office/drawing/2014/main" id="{E91CB884-A41D-49A8-B274-28F6464ECD5C}"/>
                    </a:ext>
                  </a:extLst>
                </p:cNvPr>
                <p:cNvPicPr/>
                <p:nvPr/>
              </p:nvPicPr>
              <p:blipFill>
                <a:blip r:embed="rId265"/>
                <a:stretch>
                  <a:fillRect/>
                </a:stretch>
              </p:blipFill>
              <p:spPr>
                <a:xfrm>
                  <a:off x="9611835" y="3613987"/>
                  <a:ext cx="2599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5" name="Ink 164">
                  <a:extLst>
                    <a:ext uri="{FF2B5EF4-FFF2-40B4-BE49-F238E27FC236}">
                      <a16:creationId xmlns:a16="http://schemas.microsoft.com/office/drawing/2014/main" id="{6217BBC2-EC2A-48D8-8DF7-0F9880872409}"/>
                    </a:ext>
                  </a:extLst>
                </p14:cNvPr>
                <p14:cNvContentPartPr/>
                <p14:nvPr/>
              </p14:nvContentPartPr>
              <p14:xfrm>
                <a:off x="9426435" y="3639187"/>
                <a:ext cx="109440" cy="92520"/>
              </p14:xfrm>
            </p:contentPart>
          </mc:Choice>
          <mc:Fallback>
            <p:pic>
              <p:nvPicPr>
                <p:cNvPr id="165" name="Ink 164">
                  <a:extLst>
                    <a:ext uri="{FF2B5EF4-FFF2-40B4-BE49-F238E27FC236}">
                      <a16:creationId xmlns:a16="http://schemas.microsoft.com/office/drawing/2014/main" id="{6217BBC2-EC2A-48D8-8DF7-0F9880872409}"/>
                    </a:ext>
                  </a:extLst>
                </p:cNvPr>
                <p:cNvPicPr/>
                <p:nvPr/>
              </p:nvPicPr>
              <p:blipFill>
                <a:blip r:embed="rId267"/>
                <a:stretch>
                  <a:fillRect/>
                </a:stretch>
              </p:blipFill>
              <p:spPr>
                <a:xfrm>
                  <a:off x="9417435" y="3630547"/>
                  <a:ext cx="127080" cy="11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8">
            <p14:nvContentPartPr>
              <p14:cNvPr id="166" name="Ink 165">
                <a:extLst>
                  <a:ext uri="{FF2B5EF4-FFF2-40B4-BE49-F238E27FC236}">
                    <a16:creationId xmlns:a16="http://schemas.microsoft.com/office/drawing/2014/main" id="{D18BF128-C489-4A3E-BDCF-FFA88E6C20AF}"/>
                  </a:ext>
                </a:extLst>
              </p14:cNvPr>
              <p14:cNvContentPartPr/>
              <p14:nvPr/>
            </p14:nvContentPartPr>
            <p14:xfrm>
              <a:off x="9459195" y="4704427"/>
              <a:ext cx="106560" cy="145440"/>
            </p14:xfrm>
          </p:contentPart>
        </mc:Choice>
        <mc:Fallback>
          <p:pic>
            <p:nvPicPr>
              <p:cNvPr id="166" name="Ink 165">
                <a:extLst>
                  <a:ext uri="{FF2B5EF4-FFF2-40B4-BE49-F238E27FC236}">
                    <a16:creationId xmlns:a16="http://schemas.microsoft.com/office/drawing/2014/main" id="{D18BF128-C489-4A3E-BDCF-FFA88E6C20AF}"/>
                  </a:ext>
                </a:extLst>
              </p:cNvPr>
              <p:cNvPicPr/>
              <p:nvPr/>
            </p:nvPicPr>
            <p:blipFill>
              <a:blip r:embed="rId269"/>
              <a:stretch>
                <a:fillRect/>
              </a:stretch>
            </p:blipFill>
            <p:spPr>
              <a:xfrm>
                <a:off x="9450195" y="4695787"/>
                <a:ext cx="124200" cy="163080"/>
              </a:xfrm>
              <a:prstGeom prst="rect">
                <a:avLst/>
              </a:prstGeom>
            </p:spPr>
          </p:pic>
        </mc:Fallback>
      </mc:AlternateContent>
    </p:spTree>
    <p:extLst>
      <p:ext uri="{BB962C8B-B14F-4D97-AF65-F5344CB8AC3E}">
        <p14:creationId xmlns:p14="http://schemas.microsoft.com/office/powerpoint/2010/main" val="93117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2.3 Régénération du RuBP</a:t>
            </a:r>
          </a:p>
        </p:txBody>
      </p:sp>
      <p:sp>
        <p:nvSpPr>
          <p:cNvPr id="3" name="TextBox 2">
            <a:extLst>
              <a:ext uri="{FF2B5EF4-FFF2-40B4-BE49-F238E27FC236}">
                <a16:creationId xmlns:a16="http://schemas.microsoft.com/office/drawing/2014/main" id="{753F979C-F6E0-4E49-A015-B7A16E82CFAF}"/>
              </a:ext>
            </a:extLst>
          </p:cNvPr>
          <p:cNvSpPr txBox="1"/>
          <p:nvPr/>
        </p:nvSpPr>
        <p:spPr>
          <a:xfrm>
            <a:off x="578840" y="1413851"/>
            <a:ext cx="11383861" cy="4801314"/>
          </a:xfrm>
          <a:prstGeom prst="rect">
            <a:avLst/>
          </a:prstGeom>
          <a:noFill/>
        </p:spPr>
        <p:txBody>
          <a:bodyPr wrap="square" rtlCol="0">
            <a:spAutoFit/>
          </a:bodyPr>
          <a:lstStyle/>
          <a:p>
            <a:r>
              <a:rPr lang="en-US"/>
              <a:t>Schématisation du processus de régénération du RuBP en considérant la fixation de 3 CO2 et la synthèse nette d’un triose-P ce qui implique l’intervention de 3 RuBP.</a:t>
            </a:r>
          </a:p>
          <a:p>
            <a:r>
              <a:rPr lang="en-US"/>
              <a:t>Sur les 6 trioses-P formés:</a:t>
            </a:r>
          </a:p>
          <a:p>
            <a:pPr marL="285750" indent="-285750">
              <a:buFontTx/>
              <a:buChar char="-"/>
            </a:pPr>
            <a:r>
              <a:rPr lang="en-US"/>
              <a:t>1 triose-P utilize pour la synthèse des sucres et autres composes photosynthétiques</a:t>
            </a:r>
          </a:p>
          <a:p>
            <a:pPr marL="285750" indent="-285750">
              <a:buFontTx/>
              <a:buChar char="-"/>
            </a:pPr>
            <a:r>
              <a:rPr lang="en-US"/>
              <a:t>5 trioses-P utilizes pour la régénération de 3 RuBP.</a:t>
            </a:r>
          </a:p>
          <a:p>
            <a:pPr marL="285750" indent="-285750">
              <a:buFontTx/>
              <a:buChar char="-"/>
            </a:pPr>
            <a:endParaRPr lang="en-US"/>
          </a:p>
          <a:p>
            <a:pPr marL="285750" indent="-285750">
              <a:buFontTx/>
              <a:buChar char="-"/>
            </a:pPr>
            <a:endParaRPr lang="en-US"/>
          </a:p>
          <a:p>
            <a:pPr marL="285750" indent="-285750">
              <a:buFontTx/>
              <a:buChar char="-"/>
            </a:pPr>
            <a:endParaRPr lang="en-US"/>
          </a:p>
          <a:p>
            <a:pPr marL="285750" indent="-285750">
              <a:buFontTx/>
              <a:buChar char="-"/>
            </a:pPr>
            <a:endParaRPr lang="en-US"/>
          </a:p>
          <a:p>
            <a:pPr marL="285750" indent="-285750">
              <a:buFontTx/>
              <a:buChar char="-"/>
            </a:pPr>
            <a:endParaRPr lang="en-US"/>
          </a:p>
          <a:p>
            <a:pPr marL="285750" indent="-285750">
              <a:buFontTx/>
              <a:buChar char="-"/>
            </a:pPr>
            <a:endParaRPr lang="en-US"/>
          </a:p>
          <a:p>
            <a:pPr marL="285750" indent="-285750">
              <a:buFontTx/>
              <a:buChar char="-"/>
            </a:pPr>
            <a:endParaRPr lang="en-US"/>
          </a:p>
          <a:p>
            <a:pPr marL="285750" indent="-285750">
              <a:buFontTx/>
              <a:buChar char="-"/>
            </a:pPr>
            <a:endParaRPr lang="en-US"/>
          </a:p>
          <a:p>
            <a:pPr marL="285750" indent="-285750">
              <a:buFontTx/>
              <a:buChar char="-"/>
            </a:pPr>
            <a:endParaRPr lang="en-US"/>
          </a:p>
          <a:p>
            <a:pPr marL="285750" indent="-285750">
              <a:buFontTx/>
              <a:buChar char="-"/>
            </a:pPr>
            <a:endParaRPr lang="en-US"/>
          </a:p>
          <a:p>
            <a:r>
              <a:rPr lang="en-US"/>
              <a:t>Le RuBP, l’accepteur du Carbone est régénéré à partir de trioses phosphates suite à une série complexe de reactions d’interconversion de sucres.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5FAD1073-1B2A-494D-89E5-3C88A5E0CD2A}"/>
                  </a:ext>
                </a:extLst>
              </p14:cNvPr>
              <p14:cNvContentPartPr/>
              <p14:nvPr/>
            </p14:nvContentPartPr>
            <p14:xfrm>
              <a:off x="669270" y="3097387"/>
              <a:ext cx="177120" cy="236880"/>
            </p14:xfrm>
          </p:contentPart>
        </mc:Choice>
        <mc:Fallback>
          <p:pic>
            <p:nvPicPr>
              <p:cNvPr id="4" name="Ink 3">
                <a:extLst>
                  <a:ext uri="{FF2B5EF4-FFF2-40B4-BE49-F238E27FC236}">
                    <a16:creationId xmlns:a16="http://schemas.microsoft.com/office/drawing/2014/main" id="{5FAD1073-1B2A-494D-89E5-3C88A5E0CD2A}"/>
                  </a:ext>
                </a:extLst>
              </p:cNvPr>
              <p:cNvPicPr/>
              <p:nvPr/>
            </p:nvPicPr>
            <p:blipFill>
              <a:blip r:embed="rId3"/>
              <a:stretch>
                <a:fillRect/>
              </a:stretch>
            </p:blipFill>
            <p:spPr>
              <a:xfrm>
                <a:off x="660270" y="3088387"/>
                <a:ext cx="194760" cy="254520"/>
              </a:xfrm>
              <a:prstGeom prst="rect">
                <a:avLst/>
              </a:prstGeom>
            </p:spPr>
          </p:pic>
        </mc:Fallback>
      </mc:AlternateContent>
      <p:grpSp>
        <p:nvGrpSpPr>
          <p:cNvPr id="9" name="Group 8">
            <a:extLst>
              <a:ext uri="{FF2B5EF4-FFF2-40B4-BE49-F238E27FC236}">
                <a16:creationId xmlns:a16="http://schemas.microsoft.com/office/drawing/2014/main" id="{74379E70-E7B6-49BF-98ED-37E51D347C0C}"/>
              </a:ext>
            </a:extLst>
          </p:cNvPr>
          <p:cNvGrpSpPr/>
          <p:nvPr/>
        </p:nvGrpSpPr>
        <p:grpSpPr>
          <a:xfrm>
            <a:off x="1038990" y="3125467"/>
            <a:ext cx="753480" cy="248400"/>
            <a:chOff x="1038990" y="3125467"/>
            <a:chExt cx="753480" cy="248400"/>
          </a:xfrm>
        </p:grpSpPr>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AE71B475-BFDE-47F4-BA0D-BB937897B3F6}"/>
                    </a:ext>
                  </a:extLst>
                </p14:cNvPr>
                <p14:cNvContentPartPr/>
                <p14:nvPr/>
              </p14:nvContentPartPr>
              <p14:xfrm>
                <a:off x="1038990" y="3125467"/>
                <a:ext cx="256320" cy="182520"/>
              </p14:xfrm>
            </p:contentPart>
          </mc:Choice>
          <mc:Fallback>
            <p:pic>
              <p:nvPicPr>
                <p:cNvPr id="5" name="Ink 4">
                  <a:extLst>
                    <a:ext uri="{FF2B5EF4-FFF2-40B4-BE49-F238E27FC236}">
                      <a16:creationId xmlns:a16="http://schemas.microsoft.com/office/drawing/2014/main" id="{AE71B475-BFDE-47F4-BA0D-BB937897B3F6}"/>
                    </a:ext>
                  </a:extLst>
                </p:cNvPr>
                <p:cNvPicPr/>
                <p:nvPr/>
              </p:nvPicPr>
              <p:blipFill>
                <a:blip r:embed="rId5"/>
                <a:stretch>
                  <a:fillRect/>
                </a:stretch>
              </p:blipFill>
              <p:spPr>
                <a:xfrm>
                  <a:off x="1030350" y="3116467"/>
                  <a:ext cx="2739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99054671-29F8-4242-B563-5CE9E97D1435}"/>
                    </a:ext>
                  </a:extLst>
                </p14:cNvPr>
                <p14:cNvContentPartPr/>
                <p14:nvPr/>
              </p14:nvContentPartPr>
              <p14:xfrm>
                <a:off x="1305030" y="3220147"/>
                <a:ext cx="154440" cy="153720"/>
              </p14:xfrm>
            </p:contentPart>
          </mc:Choice>
          <mc:Fallback>
            <p:pic>
              <p:nvPicPr>
                <p:cNvPr id="6" name="Ink 5">
                  <a:extLst>
                    <a:ext uri="{FF2B5EF4-FFF2-40B4-BE49-F238E27FC236}">
                      <a16:creationId xmlns:a16="http://schemas.microsoft.com/office/drawing/2014/main" id="{99054671-29F8-4242-B563-5CE9E97D1435}"/>
                    </a:ext>
                  </a:extLst>
                </p:cNvPr>
                <p:cNvPicPr/>
                <p:nvPr/>
              </p:nvPicPr>
              <p:blipFill>
                <a:blip r:embed="rId7"/>
                <a:stretch>
                  <a:fillRect/>
                </a:stretch>
              </p:blipFill>
              <p:spPr>
                <a:xfrm>
                  <a:off x="1296030" y="3211147"/>
                  <a:ext cx="1720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B0CA310B-49F9-41B5-8DFF-BE2B733CEB44}"/>
                    </a:ext>
                  </a:extLst>
                </p14:cNvPr>
                <p14:cNvContentPartPr/>
                <p14:nvPr/>
              </p14:nvContentPartPr>
              <p14:xfrm>
                <a:off x="1594470" y="3262627"/>
                <a:ext cx="198000" cy="29880"/>
              </p14:xfrm>
            </p:contentPart>
          </mc:Choice>
          <mc:Fallback>
            <p:pic>
              <p:nvPicPr>
                <p:cNvPr id="7" name="Ink 6">
                  <a:extLst>
                    <a:ext uri="{FF2B5EF4-FFF2-40B4-BE49-F238E27FC236}">
                      <a16:creationId xmlns:a16="http://schemas.microsoft.com/office/drawing/2014/main" id="{B0CA310B-49F9-41B5-8DFF-BE2B733CEB44}"/>
                    </a:ext>
                  </a:extLst>
                </p:cNvPr>
                <p:cNvPicPr/>
                <p:nvPr/>
              </p:nvPicPr>
              <p:blipFill>
                <a:blip r:embed="rId9"/>
                <a:stretch>
                  <a:fillRect/>
                </a:stretch>
              </p:blipFill>
              <p:spPr>
                <a:xfrm>
                  <a:off x="1585830" y="3253627"/>
                  <a:ext cx="2156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B5F599EB-E12B-489F-8E27-DC56A7EFDBE6}"/>
                    </a:ext>
                  </a:extLst>
                </p14:cNvPr>
                <p14:cNvContentPartPr/>
                <p14:nvPr/>
              </p14:nvContentPartPr>
              <p14:xfrm>
                <a:off x="1695270" y="3185227"/>
                <a:ext cx="24840" cy="146160"/>
              </p14:xfrm>
            </p:contentPart>
          </mc:Choice>
          <mc:Fallback>
            <p:pic>
              <p:nvPicPr>
                <p:cNvPr id="8" name="Ink 7">
                  <a:extLst>
                    <a:ext uri="{FF2B5EF4-FFF2-40B4-BE49-F238E27FC236}">
                      <a16:creationId xmlns:a16="http://schemas.microsoft.com/office/drawing/2014/main" id="{B5F599EB-E12B-489F-8E27-DC56A7EFDBE6}"/>
                    </a:ext>
                  </a:extLst>
                </p:cNvPr>
                <p:cNvPicPr/>
                <p:nvPr/>
              </p:nvPicPr>
              <p:blipFill>
                <a:blip r:embed="rId11"/>
                <a:stretch>
                  <a:fillRect/>
                </a:stretch>
              </p:blipFill>
              <p:spPr>
                <a:xfrm>
                  <a:off x="1686630" y="3176587"/>
                  <a:ext cx="42480" cy="163800"/>
                </a:xfrm>
                <a:prstGeom prst="rect">
                  <a:avLst/>
                </a:prstGeom>
              </p:spPr>
            </p:pic>
          </mc:Fallback>
        </mc:AlternateContent>
      </p:grpSp>
      <p:grpSp>
        <p:nvGrpSpPr>
          <p:cNvPr id="26" name="Group 25">
            <a:extLst>
              <a:ext uri="{FF2B5EF4-FFF2-40B4-BE49-F238E27FC236}">
                <a16:creationId xmlns:a16="http://schemas.microsoft.com/office/drawing/2014/main" id="{F708685A-68D3-4E63-BFF8-95D175C8E5E3}"/>
              </a:ext>
            </a:extLst>
          </p:cNvPr>
          <p:cNvGrpSpPr/>
          <p:nvPr/>
        </p:nvGrpSpPr>
        <p:grpSpPr>
          <a:xfrm>
            <a:off x="2044110" y="3069307"/>
            <a:ext cx="1108080" cy="271080"/>
            <a:chOff x="2044110" y="3069307"/>
            <a:chExt cx="1108080" cy="271080"/>
          </a:xfrm>
        </p:grpSpPr>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650684FA-C3AE-4AEC-9696-227021E46B0B}"/>
                    </a:ext>
                  </a:extLst>
                </p14:cNvPr>
                <p14:cNvContentPartPr/>
                <p14:nvPr/>
              </p14:nvContentPartPr>
              <p14:xfrm>
                <a:off x="2044110" y="3069307"/>
                <a:ext cx="151200" cy="252360"/>
              </p14:xfrm>
            </p:contentPart>
          </mc:Choice>
          <mc:Fallback>
            <p:pic>
              <p:nvPicPr>
                <p:cNvPr id="10" name="Ink 9">
                  <a:extLst>
                    <a:ext uri="{FF2B5EF4-FFF2-40B4-BE49-F238E27FC236}">
                      <a16:creationId xmlns:a16="http://schemas.microsoft.com/office/drawing/2014/main" id="{650684FA-C3AE-4AEC-9696-227021E46B0B}"/>
                    </a:ext>
                  </a:extLst>
                </p:cNvPr>
                <p:cNvPicPr/>
                <p:nvPr/>
              </p:nvPicPr>
              <p:blipFill>
                <a:blip r:embed="rId13"/>
                <a:stretch>
                  <a:fillRect/>
                </a:stretch>
              </p:blipFill>
              <p:spPr>
                <a:xfrm>
                  <a:off x="2035470" y="3060307"/>
                  <a:ext cx="16884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4A8B541-4F43-4FE0-A978-EBC641976CA5}"/>
                    </a:ext>
                  </a:extLst>
                </p14:cNvPr>
                <p14:cNvContentPartPr/>
                <p14:nvPr/>
              </p14:nvContentPartPr>
              <p14:xfrm>
                <a:off x="2324910" y="3115387"/>
                <a:ext cx="361800" cy="225000"/>
              </p14:xfrm>
            </p:contentPart>
          </mc:Choice>
          <mc:Fallback>
            <p:pic>
              <p:nvPicPr>
                <p:cNvPr id="11" name="Ink 10">
                  <a:extLst>
                    <a:ext uri="{FF2B5EF4-FFF2-40B4-BE49-F238E27FC236}">
                      <a16:creationId xmlns:a16="http://schemas.microsoft.com/office/drawing/2014/main" id="{44A8B541-4F43-4FE0-A978-EBC641976CA5}"/>
                    </a:ext>
                  </a:extLst>
                </p:cNvPr>
                <p:cNvPicPr/>
                <p:nvPr/>
              </p:nvPicPr>
              <p:blipFill>
                <a:blip r:embed="rId15"/>
                <a:stretch>
                  <a:fillRect/>
                </a:stretch>
              </p:blipFill>
              <p:spPr>
                <a:xfrm>
                  <a:off x="2316270" y="3106387"/>
                  <a:ext cx="3794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0363AF52-4130-44AA-8A33-C5DDDB1ECE0C}"/>
                    </a:ext>
                  </a:extLst>
                </p14:cNvPr>
                <p14:cNvContentPartPr/>
                <p14:nvPr/>
              </p14:nvContentPartPr>
              <p14:xfrm>
                <a:off x="2760150" y="3122587"/>
                <a:ext cx="144360" cy="198000"/>
              </p14:xfrm>
            </p:contentPart>
          </mc:Choice>
          <mc:Fallback>
            <p:pic>
              <p:nvPicPr>
                <p:cNvPr id="12" name="Ink 11">
                  <a:extLst>
                    <a:ext uri="{FF2B5EF4-FFF2-40B4-BE49-F238E27FC236}">
                      <a16:creationId xmlns:a16="http://schemas.microsoft.com/office/drawing/2014/main" id="{0363AF52-4130-44AA-8A33-C5DDDB1ECE0C}"/>
                    </a:ext>
                  </a:extLst>
                </p:cNvPr>
                <p:cNvPicPr/>
                <p:nvPr/>
              </p:nvPicPr>
              <p:blipFill>
                <a:blip r:embed="rId17"/>
                <a:stretch>
                  <a:fillRect/>
                </a:stretch>
              </p:blipFill>
              <p:spPr>
                <a:xfrm>
                  <a:off x="2751510" y="3113947"/>
                  <a:ext cx="1620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AC6672D-E1BC-43D2-A737-CEFDBDAED911}"/>
                    </a:ext>
                  </a:extLst>
                </p14:cNvPr>
                <p14:cNvContentPartPr/>
                <p14:nvPr/>
              </p14:nvContentPartPr>
              <p14:xfrm>
                <a:off x="2952390" y="3109627"/>
                <a:ext cx="199800" cy="214200"/>
              </p14:xfrm>
            </p:contentPart>
          </mc:Choice>
          <mc:Fallback>
            <p:pic>
              <p:nvPicPr>
                <p:cNvPr id="13" name="Ink 12">
                  <a:extLst>
                    <a:ext uri="{FF2B5EF4-FFF2-40B4-BE49-F238E27FC236}">
                      <a16:creationId xmlns:a16="http://schemas.microsoft.com/office/drawing/2014/main" id="{2AC6672D-E1BC-43D2-A737-CEFDBDAED911}"/>
                    </a:ext>
                  </a:extLst>
                </p:cNvPr>
                <p:cNvPicPr/>
                <p:nvPr/>
              </p:nvPicPr>
              <p:blipFill>
                <a:blip r:embed="rId19"/>
                <a:stretch>
                  <a:fillRect/>
                </a:stretch>
              </p:blipFill>
              <p:spPr>
                <a:xfrm>
                  <a:off x="2943750" y="3100987"/>
                  <a:ext cx="217440" cy="231840"/>
                </a:xfrm>
                <a:prstGeom prst="rect">
                  <a:avLst/>
                </a:prstGeom>
              </p:spPr>
            </p:pic>
          </mc:Fallback>
        </mc:AlternateContent>
      </p:grpSp>
      <p:grpSp>
        <p:nvGrpSpPr>
          <p:cNvPr id="25" name="Group 24">
            <a:extLst>
              <a:ext uri="{FF2B5EF4-FFF2-40B4-BE49-F238E27FC236}">
                <a16:creationId xmlns:a16="http://schemas.microsoft.com/office/drawing/2014/main" id="{2525BB60-37F1-4F78-9026-616C81D2DAE5}"/>
              </a:ext>
            </a:extLst>
          </p:cNvPr>
          <p:cNvGrpSpPr/>
          <p:nvPr/>
        </p:nvGrpSpPr>
        <p:grpSpPr>
          <a:xfrm>
            <a:off x="3443070" y="3221587"/>
            <a:ext cx="1055160" cy="165240"/>
            <a:chOff x="3443070" y="3221587"/>
            <a:chExt cx="1055160" cy="16524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B71C49E4-CCC9-4010-9B38-81FD2A604EA2}"/>
                    </a:ext>
                  </a:extLst>
                </p14:cNvPr>
                <p14:cNvContentPartPr/>
                <p14:nvPr/>
              </p14:nvContentPartPr>
              <p14:xfrm>
                <a:off x="3443070" y="3296107"/>
                <a:ext cx="819000" cy="42120"/>
              </p14:xfrm>
            </p:contentPart>
          </mc:Choice>
          <mc:Fallback>
            <p:pic>
              <p:nvPicPr>
                <p:cNvPr id="14" name="Ink 13">
                  <a:extLst>
                    <a:ext uri="{FF2B5EF4-FFF2-40B4-BE49-F238E27FC236}">
                      <a16:creationId xmlns:a16="http://schemas.microsoft.com/office/drawing/2014/main" id="{B71C49E4-CCC9-4010-9B38-81FD2A604EA2}"/>
                    </a:ext>
                  </a:extLst>
                </p:cNvPr>
                <p:cNvPicPr/>
                <p:nvPr/>
              </p:nvPicPr>
              <p:blipFill>
                <a:blip r:embed="rId21"/>
                <a:stretch>
                  <a:fillRect/>
                </a:stretch>
              </p:blipFill>
              <p:spPr>
                <a:xfrm>
                  <a:off x="3434430" y="3287107"/>
                  <a:ext cx="8366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93DA3F93-B2C4-41A3-AD69-1592EBC25BE2}"/>
                    </a:ext>
                  </a:extLst>
                </p14:cNvPr>
                <p14:cNvContentPartPr/>
                <p14:nvPr/>
              </p14:nvContentPartPr>
              <p14:xfrm>
                <a:off x="4289430" y="3221587"/>
                <a:ext cx="208800" cy="165240"/>
              </p14:xfrm>
            </p:contentPart>
          </mc:Choice>
          <mc:Fallback>
            <p:pic>
              <p:nvPicPr>
                <p:cNvPr id="15" name="Ink 14">
                  <a:extLst>
                    <a:ext uri="{FF2B5EF4-FFF2-40B4-BE49-F238E27FC236}">
                      <a16:creationId xmlns:a16="http://schemas.microsoft.com/office/drawing/2014/main" id="{93DA3F93-B2C4-41A3-AD69-1592EBC25BE2}"/>
                    </a:ext>
                  </a:extLst>
                </p:cNvPr>
                <p:cNvPicPr/>
                <p:nvPr/>
              </p:nvPicPr>
              <p:blipFill>
                <a:blip r:embed="rId23"/>
                <a:stretch>
                  <a:fillRect/>
                </a:stretch>
              </p:blipFill>
              <p:spPr>
                <a:xfrm>
                  <a:off x="4280430" y="3212947"/>
                  <a:ext cx="226440" cy="182880"/>
                </a:xfrm>
                <a:prstGeom prst="rect">
                  <a:avLst/>
                </a:prstGeom>
              </p:spPr>
            </p:pic>
          </mc:Fallback>
        </mc:AlternateContent>
      </p:grpSp>
      <p:grpSp>
        <p:nvGrpSpPr>
          <p:cNvPr id="35" name="Group 34">
            <a:extLst>
              <a:ext uri="{FF2B5EF4-FFF2-40B4-BE49-F238E27FC236}">
                <a16:creationId xmlns:a16="http://schemas.microsoft.com/office/drawing/2014/main" id="{B8A933E8-8ECF-4BDA-8056-9A0F6CF69E61}"/>
              </a:ext>
            </a:extLst>
          </p:cNvPr>
          <p:cNvGrpSpPr/>
          <p:nvPr/>
        </p:nvGrpSpPr>
        <p:grpSpPr>
          <a:xfrm>
            <a:off x="6866310" y="3181987"/>
            <a:ext cx="1141560" cy="168840"/>
            <a:chOff x="6866310" y="3181987"/>
            <a:chExt cx="1141560" cy="168840"/>
          </a:xfrm>
        </p:grpSpPr>
        <mc:AlternateContent xmlns:mc="http://schemas.openxmlformats.org/markup-compatibility/2006">
          <mc:Choice xmlns:p14="http://schemas.microsoft.com/office/powerpoint/2010/main" Requires="p14">
            <p:contentPart p14:bwMode="auto" r:id="rId24">
              <p14:nvContentPartPr>
                <p14:cNvPr id="27" name="Ink 26">
                  <a:extLst>
                    <a:ext uri="{FF2B5EF4-FFF2-40B4-BE49-F238E27FC236}">
                      <a16:creationId xmlns:a16="http://schemas.microsoft.com/office/drawing/2014/main" id="{C1386CEA-D598-4884-A9B3-1EE50665BF58}"/>
                    </a:ext>
                  </a:extLst>
                </p14:cNvPr>
                <p14:cNvContentPartPr/>
                <p14:nvPr/>
              </p14:nvContentPartPr>
              <p14:xfrm>
                <a:off x="6866310" y="3241027"/>
                <a:ext cx="561960" cy="48600"/>
              </p14:xfrm>
            </p:contentPart>
          </mc:Choice>
          <mc:Fallback>
            <p:pic>
              <p:nvPicPr>
                <p:cNvPr id="27" name="Ink 26">
                  <a:extLst>
                    <a:ext uri="{FF2B5EF4-FFF2-40B4-BE49-F238E27FC236}">
                      <a16:creationId xmlns:a16="http://schemas.microsoft.com/office/drawing/2014/main" id="{C1386CEA-D598-4884-A9B3-1EE50665BF58}"/>
                    </a:ext>
                  </a:extLst>
                </p:cNvPr>
                <p:cNvPicPr/>
                <p:nvPr/>
              </p:nvPicPr>
              <p:blipFill>
                <a:blip r:embed="rId25"/>
                <a:stretch>
                  <a:fillRect/>
                </a:stretch>
              </p:blipFill>
              <p:spPr>
                <a:xfrm>
                  <a:off x="6857670" y="3232027"/>
                  <a:ext cx="5796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8" name="Ink 27">
                  <a:extLst>
                    <a:ext uri="{FF2B5EF4-FFF2-40B4-BE49-F238E27FC236}">
                      <a16:creationId xmlns:a16="http://schemas.microsoft.com/office/drawing/2014/main" id="{6FE86F02-297B-4ED8-A03A-DA2F3E3CD9D7}"/>
                    </a:ext>
                  </a:extLst>
                </p14:cNvPr>
                <p14:cNvContentPartPr/>
                <p14:nvPr/>
              </p14:nvContentPartPr>
              <p14:xfrm>
                <a:off x="7450950" y="3185227"/>
                <a:ext cx="168480" cy="156960"/>
              </p14:xfrm>
            </p:contentPart>
          </mc:Choice>
          <mc:Fallback>
            <p:pic>
              <p:nvPicPr>
                <p:cNvPr id="28" name="Ink 27">
                  <a:extLst>
                    <a:ext uri="{FF2B5EF4-FFF2-40B4-BE49-F238E27FC236}">
                      <a16:creationId xmlns:a16="http://schemas.microsoft.com/office/drawing/2014/main" id="{6FE86F02-297B-4ED8-A03A-DA2F3E3CD9D7}"/>
                    </a:ext>
                  </a:extLst>
                </p:cNvPr>
                <p:cNvPicPr/>
                <p:nvPr/>
              </p:nvPicPr>
              <p:blipFill>
                <a:blip r:embed="rId27"/>
                <a:stretch>
                  <a:fillRect/>
                </a:stretch>
              </p:blipFill>
              <p:spPr>
                <a:xfrm>
                  <a:off x="7442310" y="3176587"/>
                  <a:ext cx="1861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9" name="Ink 28">
                  <a:extLst>
                    <a:ext uri="{FF2B5EF4-FFF2-40B4-BE49-F238E27FC236}">
                      <a16:creationId xmlns:a16="http://schemas.microsoft.com/office/drawing/2014/main" id="{96F11248-15A0-4CBB-9708-A2D7A5F8D1D3}"/>
                    </a:ext>
                  </a:extLst>
                </p14:cNvPr>
                <p14:cNvContentPartPr/>
                <p14:nvPr/>
              </p14:nvContentPartPr>
              <p14:xfrm>
                <a:off x="7801590" y="3181987"/>
                <a:ext cx="206280" cy="168840"/>
              </p14:xfrm>
            </p:contentPart>
          </mc:Choice>
          <mc:Fallback>
            <p:pic>
              <p:nvPicPr>
                <p:cNvPr id="29" name="Ink 28">
                  <a:extLst>
                    <a:ext uri="{FF2B5EF4-FFF2-40B4-BE49-F238E27FC236}">
                      <a16:creationId xmlns:a16="http://schemas.microsoft.com/office/drawing/2014/main" id="{96F11248-15A0-4CBB-9708-A2D7A5F8D1D3}"/>
                    </a:ext>
                  </a:extLst>
                </p:cNvPr>
                <p:cNvPicPr/>
                <p:nvPr/>
              </p:nvPicPr>
              <p:blipFill>
                <a:blip r:embed="rId29"/>
                <a:stretch>
                  <a:fillRect/>
                </a:stretch>
              </p:blipFill>
              <p:spPr>
                <a:xfrm>
                  <a:off x="7792590" y="3172987"/>
                  <a:ext cx="223920" cy="186480"/>
                </a:xfrm>
                <a:prstGeom prst="rect">
                  <a:avLst/>
                </a:prstGeom>
              </p:spPr>
            </p:pic>
          </mc:Fallback>
        </mc:AlternateContent>
      </p:grpSp>
      <p:grpSp>
        <p:nvGrpSpPr>
          <p:cNvPr id="34" name="Group 33">
            <a:extLst>
              <a:ext uri="{FF2B5EF4-FFF2-40B4-BE49-F238E27FC236}">
                <a16:creationId xmlns:a16="http://schemas.microsoft.com/office/drawing/2014/main" id="{0A2C4B17-876E-4EEC-8903-697A8B440269}"/>
              </a:ext>
            </a:extLst>
          </p:cNvPr>
          <p:cNvGrpSpPr/>
          <p:nvPr/>
        </p:nvGrpSpPr>
        <p:grpSpPr>
          <a:xfrm>
            <a:off x="8324310" y="3106027"/>
            <a:ext cx="674280" cy="208080"/>
            <a:chOff x="8324310" y="3106027"/>
            <a:chExt cx="674280" cy="208080"/>
          </a:xfrm>
        </p:grpSpPr>
        <mc:AlternateContent xmlns:mc="http://schemas.openxmlformats.org/markup-compatibility/2006">
          <mc:Choice xmlns:p14="http://schemas.microsoft.com/office/powerpoint/2010/main" Requires="p14">
            <p:contentPart p14:bwMode="auto" r:id="rId30">
              <p14:nvContentPartPr>
                <p14:cNvPr id="30" name="Ink 29">
                  <a:extLst>
                    <a:ext uri="{FF2B5EF4-FFF2-40B4-BE49-F238E27FC236}">
                      <a16:creationId xmlns:a16="http://schemas.microsoft.com/office/drawing/2014/main" id="{D4A2770B-AD6A-40E7-9274-DFB846346747}"/>
                    </a:ext>
                  </a:extLst>
                </p14:cNvPr>
                <p14:cNvContentPartPr/>
                <p14:nvPr/>
              </p14:nvContentPartPr>
              <p14:xfrm>
                <a:off x="8324310" y="3136987"/>
                <a:ext cx="167400" cy="176040"/>
              </p14:xfrm>
            </p:contentPart>
          </mc:Choice>
          <mc:Fallback>
            <p:pic>
              <p:nvPicPr>
                <p:cNvPr id="30" name="Ink 29">
                  <a:extLst>
                    <a:ext uri="{FF2B5EF4-FFF2-40B4-BE49-F238E27FC236}">
                      <a16:creationId xmlns:a16="http://schemas.microsoft.com/office/drawing/2014/main" id="{D4A2770B-AD6A-40E7-9274-DFB846346747}"/>
                    </a:ext>
                  </a:extLst>
                </p:cNvPr>
                <p:cNvPicPr/>
                <p:nvPr/>
              </p:nvPicPr>
              <p:blipFill>
                <a:blip r:embed="rId31"/>
                <a:stretch>
                  <a:fillRect/>
                </a:stretch>
              </p:blipFill>
              <p:spPr>
                <a:xfrm>
                  <a:off x="8315310" y="3127987"/>
                  <a:ext cx="1850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1" name="Ink 30">
                  <a:extLst>
                    <a:ext uri="{FF2B5EF4-FFF2-40B4-BE49-F238E27FC236}">
                      <a16:creationId xmlns:a16="http://schemas.microsoft.com/office/drawing/2014/main" id="{8008F486-C485-481C-8676-E7E64E498040}"/>
                    </a:ext>
                  </a:extLst>
                </p14:cNvPr>
                <p14:cNvContentPartPr/>
                <p14:nvPr/>
              </p14:nvContentPartPr>
              <p14:xfrm>
                <a:off x="8524830" y="3166867"/>
                <a:ext cx="181440" cy="147240"/>
              </p14:xfrm>
            </p:contentPart>
          </mc:Choice>
          <mc:Fallback>
            <p:pic>
              <p:nvPicPr>
                <p:cNvPr id="31" name="Ink 30">
                  <a:extLst>
                    <a:ext uri="{FF2B5EF4-FFF2-40B4-BE49-F238E27FC236}">
                      <a16:creationId xmlns:a16="http://schemas.microsoft.com/office/drawing/2014/main" id="{8008F486-C485-481C-8676-E7E64E498040}"/>
                    </a:ext>
                  </a:extLst>
                </p:cNvPr>
                <p:cNvPicPr/>
                <p:nvPr/>
              </p:nvPicPr>
              <p:blipFill>
                <a:blip r:embed="rId33"/>
                <a:stretch>
                  <a:fillRect/>
                </a:stretch>
              </p:blipFill>
              <p:spPr>
                <a:xfrm>
                  <a:off x="8515830" y="3157867"/>
                  <a:ext cx="1990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2" name="Ink 31">
                  <a:extLst>
                    <a:ext uri="{FF2B5EF4-FFF2-40B4-BE49-F238E27FC236}">
                      <a16:creationId xmlns:a16="http://schemas.microsoft.com/office/drawing/2014/main" id="{C26B214A-2221-43F0-98F9-05ED75797137}"/>
                    </a:ext>
                  </a:extLst>
                </p14:cNvPr>
                <p14:cNvContentPartPr/>
                <p14:nvPr/>
              </p14:nvContentPartPr>
              <p14:xfrm>
                <a:off x="8552190" y="3226987"/>
                <a:ext cx="172440" cy="13680"/>
              </p14:xfrm>
            </p:contentPart>
          </mc:Choice>
          <mc:Fallback>
            <p:pic>
              <p:nvPicPr>
                <p:cNvPr id="32" name="Ink 31">
                  <a:extLst>
                    <a:ext uri="{FF2B5EF4-FFF2-40B4-BE49-F238E27FC236}">
                      <a16:creationId xmlns:a16="http://schemas.microsoft.com/office/drawing/2014/main" id="{C26B214A-2221-43F0-98F9-05ED75797137}"/>
                    </a:ext>
                  </a:extLst>
                </p:cNvPr>
                <p:cNvPicPr/>
                <p:nvPr/>
              </p:nvPicPr>
              <p:blipFill>
                <a:blip r:embed="rId35"/>
                <a:stretch>
                  <a:fillRect/>
                </a:stretch>
              </p:blipFill>
              <p:spPr>
                <a:xfrm>
                  <a:off x="8543550" y="3217987"/>
                  <a:ext cx="1900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3" name="Ink 32">
                  <a:extLst>
                    <a:ext uri="{FF2B5EF4-FFF2-40B4-BE49-F238E27FC236}">
                      <a16:creationId xmlns:a16="http://schemas.microsoft.com/office/drawing/2014/main" id="{4BE7A39A-B102-48DC-8090-49F93889B2FF}"/>
                    </a:ext>
                  </a:extLst>
                </p14:cNvPr>
                <p14:cNvContentPartPr/>
                <p14:nvPr/>
              </p14:nvContentPartPr>
              <p14:xfrm>
                <a:off x="8808870" y="3106027"/>
                <a:ext cx="189720" cy="199080"/>
              </p14:xfrm>
            </p:contentPart>
          </mc:Choice>
          <mc:Fallback>
            <p:pic>
              <p:nvPicPr>
                <p:cNvPr id="33" name="Ink 32">
                  <a:extLst>
                    <a:ext uri="{FF2B5EF4-FFF2-40B4-BE49-F238E27FC236}">
                      <a16:creationId xmlns:a16="http://schemas.microsoft.com/office/drawing/2014/main" id="{4BE7A39A-B102-48DC-8090-49F93889B2FF}"/>
                    </a:ext>
                  </a:extLst>
                </p:cNvPr>
                <p:cNvPicPr/>
                <p:nvPr/>
              </p:nvPicPr>
              <p:blipFill>
                <a:blip r:embed="rId37"/>
                <a:stretch>
                  <a:fillRect/>
                </a:stretch>
              </p:blipFill>
              <p:spPr>
                <a:xfrm>
                  <a:off x="8799870" y="3097027"/>
                  <a:ext cx="207360" cy="216720"/>
                </a:xfrm>
                <a:prstGeom prst="rect">
                  <a:avLst/>
                </a:prstGeom>
              </p:spPr>
            </p:pic>
          </mc:Fallback>
        </mc:AlternateContent>
      </p:grpSp>
      <p:grpSp>
        <p:nvGrpSpPr>
          <p:cNvPr id="49" name="Group 48">
            <a:extLst>
              <a:ext uri="{FF2B5EF4-FFF2-40B4-BE49-F238E27FC236}">
                <a16:creationId xmlns:a16="http://schemas.microsoft.com/office/drawing/2014/main" id="{09573700-957A-4F1C-98E2-D62FECC3F2BD}"/>
              </a:ext>
            </a:extLst>
          </p:cNvPr>
          <p:cNvGrpSpPr/>
          <p:nvPr/>
        </p:nvGrpSpPr>
        <p:grpSpPr>
          <a:xfrm>
            <a:off x="8817150" y="3418147"/>
            <a:ext cx="3040920" cy="529560"/>
            <a:chOff x="8817150" y="3418147"/>
            <a:chExt cx="3040920" cy="529560"/>
          </a:xfrm>
        </p:grpSpPr>
        <mc:AlternateContent xmlns:mc="http://schemas.openxmlformats.org/markup-compatibility/2006">
          <mc:Choice xmlns:p14="http://schemas.microsoft.com/office/powerpoint/2010/main" Requires="p14">
            <p:contentPart p14:bwMode="auto" r:id="rId38">
              <p14:nvContentPartPr>
                <p14:cNvPr id="36" name="Ink 35">
                  <a:extLst>
                    <a:ext uri="{FF2B5EF4-FFF2-40B4-BE49-F238E27FC236}">
                      <a16:creationId xmlns:a16="http://schemas.microsoft.com/office/drawing/2014/main" id="{32E41AFD-915C-401D-8B28-B27B74ED7760}"/>
                    </a:ext>
                  </a:extLst>
                </p14:cNvPr>
                <p14:cNvContentPartPr/>
                <p14:nvPr/>
              </p14:nvContentPartPr>
              <p14:xfrm>
                <a:off x="8817150" y="3418147"/>
                <a:ext cx="109800" cy="170640"/>
              </p14:xfrm>
            </p:contentPart>
          </mc:Choice>
          <mc:Fallback>
            <p:pic>
              <p:nvPicPr>
                <p:cNvPr id="36" name="Ink 35">
                  <a:extLst>
                    <a:ext uri="{FF2B5EF4-FFF2-40B4-BE49-F238E27FC236}">
                      <a16:creationId xmlns:a16="http://schemas.microsoft.com/office/drawing/2014/main" id="{32E41AFD-915C-401D-8B28-B27B74ED7760}"/>
                    </a:ext>
                  </a:extLst>
                </p:cNvPr>
                <p:cNvPicPr/>
                <p:nvPr/>
              </p:nvPicPr>
              <p:blipFill>
                <a:blip r:embed="rId39"/>
                <a:stretch>
                  <a:fillRect/>
                </a:stretch>
              </p:blipFill>
              <p:spPr>
                <a:xfrm>
                  <a:off x="8808150" y="3409147"/>
                  <a:ext cx="1274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7" name="Ink 36">
                  <a:extLst>
                    <a:ext uri="{FF2B5EF4-FFF2-40B4-BE49-F238E27FC236}">
                      <a16:creationId xmlns:a16="http://schemas.microsoft.com/office/drawing/2014/main" id="{BEAB57FA-CC51-4D2A-B114-FC45939C8023}"/>
                    </a:ext>
                  </a:extLst>
                </p14:cNvPr>
                <p14:cNvContentPartPr/>
                <p14:nvPr/>
              </p14:nvContentPartPr>
              <p14:xfrm>
                <a:off x="8935590" y="3530467"/>
                <a:ext cx="214200" cy="161280"/>
              </p14:xfrm>
            </p:contentPart>
          </mc:Choice>
          <mc:Fallback>
            <p:pic>
              <p:nvPicPr>
                <p:cNvPr id="37" name="Ink 36">
                  <a:extLst>
                    <a:ext uri="{FF2B5EF4-FFF2-40B4-BE49-F238E27FC236}">
                      <a16:creationId xmlns:a16="http://schemas.microsoft.com/office/drawing/2014/main" id="{BEAB57FA-CC51-4D2A-B114-FC45939C8023}"/>
                    </a:ext>
                  </a:extLst>
                </p:cNvPr>
                <p:cNvPicPr/>
                <p:nvPr/>
              </p:nvPicPr>
              <p:blipFill>
                <a:blip r:embed="rId41"/>
                <a:stretch>
                  <a:fillRect/>
                </a:stretch>
              </p:blipFill>
              <p:spPr>
                <a:xfrm>
                  <a:off x="8926950" y="3521827"/>
                  <a:ext cx="2318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8" name="Ink 37">
                  <a:extLst>
                    <a:ext uri="{FF2B5EF4-FFF2-40B4-BE49-F238E27FC236}">
                      <a16:creationId xmlns:a16="http://schemas.microsoft.com/office/drawing/2014/main" id="{4A6E968F-9621-4F03-B2B0-87D36BFC27D0}"/>
                    </a:ext>
                  </a:extLst>
                </p14:cNvPr>
                <p14:cNvContentPartPr/>
                <p14:nvPr/>
              </p14:nvContentPartPr>
              <p14:xfrm>
                <a:off x="9232230" y="3653227"/>
                <a:ext cx="195120" cy="136440"/>
              </p14:xfrm>
            </p:contentPart>
          </mc:Choice>
          <mc:Fallback>
            <p:pic>
              <p:nvPicPr>
                <p:cNvPr id="38" name="Ink 37">
                  <a:extLst>
                    <a:ext uri="{FF2B5EF4-FFF2-40B4-BE49-F238E27FC236}">
                      <a16:creationId xmlns:a16="http://schemas.microsoft.com/office/drawing/2014/main" id="{4A6E968F-9621-4F03-B2B0-87D36BFC27D0}"/>
                    </a:ext>
                  </a:extLst>
                </p:cNvPr>
                <p:cNvPicPr/>
                <p:nvPr/>
              </p:nvPicPr>
              <p:blipFill>
                <a:blip r:embed="rId43"/>
                <a:stretch>
                  <a:fillRect/>
                </a:stretch>
              </p:blipFill>
              <p:spPr>
                <a:xfrm>
                  <a:off x="9223590" y="3644227"/>
                  <a:ext cx="2127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9" name="Ink 38">
                  <a:extLst>
                    <a:ext uri="{FF2B5EF4-FFF2-40B4-BE49-F238E27FC236}">
                      <a16:creationId xmlns:a16="http://schemas.microsoft.com/office/drawing/2014/main" id="{18669043-F7C5-411B-94BC-0520BA567882}"/>
                    </a:ext>
                  </a:extLst>
                </p14:cNvPr>
                <p14:cNvContentPartPr/>
                <p14:nvPr/>
              </p14:nvContentPartPr>
              <p14:xfrm>
                <a:off x="9455430" y="3682027"/>
                <a:ext cx="136080" cy="118440"/>
              </p14:xfrm>
            </p:contentPart>
          </mc:Choice>
          <mc:Fallback>
            <p:pic>
              <p:nvPicPr>
                <p:cNvPr id="39" name="Ink 38">
                  <a:extLst>
                    <a:ext uri="{FF2B5EF4-FFF2-40B4-BE49-F238E27FC236}">
                      <a16:creationId xmlns:a16="http://schemas.microsoft.com/office/drawing/2014/main" id="{18669043-F7C5-411B-94BC-0520BA567882}"/>
                    </a:ext>
                  </a:extLst>
                </p:cNvPr>
                <p:cNvPicPr/>
                <p:nvPr/>
              </p:nvPicPr>
              <p:blipFill>
                <a:blip r:embed="rId45"/>
                <a:stretch>
                  <a:fillRect/>
                </a:stretch>
              </p:blipFill>
              <p:spPr>
                <a:xfrm>
                  <a:off x="9446430" y="3673027"/>
                  <a:ext cx="153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0" name="Ink 39">
                  <a:extLst>
                    <a:ext uri="{FF2B5EF4-FFF2-40B4-BE49-F238E27FC236}">
                      <a16:creationId xmlns:a16="http://schemas.microsoft.com/office/drawing/2014/main" id="{4E699EC2-520F-4B37-B75F-BA9F735D75AE}"/>
                    </a:ext>
                  </a:extLst>
                </p14:cNvPr>
                <p14:cNvContentPartPr/>
                <p14:nvPr/>
              </p14:nvContentPartPr>
              <p14:xfrm>
                <a:off x="9452190" y="3669787"/>
                <a:ext cx="115920" cy="113040"/>
              </p14:xfrm>
            </p:contentPart>
          </mc:Choice>
          <mc:Fallback>
            <p:pic>
              <p:nvPicPr>
                <p:cNvPr id="40" name="Ink 39">
                  <a:extLst>
                    <a:ext uri="{FF2B5EF4-FFF2-40B4-BE49-F238E27FC236}">
                      <a16:creationId xmlns:a16="http://schemas.microsoft.com/office/drawing/2014/main" id="{4E699EC2-520F-4B37-B75F-BA9F735D75AE}"/>
                    </a:ext>
                  </a:extLst>
                </p:cNvPr>
                <p:cNvPicPr/>
                <p:nvPr/>
              </p:nvPicPr>
              <p:blipFill>
                <a:blip r:embed="rId47"/>
                <a:stretch>
                  <a:fillRect/>
                </a:stretch>
              </p:blipFill>
              <p:spPr>
                <a:xfrm>
                  <a:off x="9443550" y="3661147"/>
                  <a:ext cx="133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1" name="Ink 40">
                  <a:extLst>
                    <a:ext uri="{FF2B5EF4-FFF2-40B4-BE49-F238E27FC236}">
                      <a16:creationId xmlns:a16="http://schemas.microsoft.com/office/drawing/2014/main" id="{6D8EAB5A-EFB4-4786-82A2-41AE5F2573AF}"/>
                    </a:ext>
                  </a:extLst>
                </p14:cNvPr>
                <p14:cNvContentPartPr/>
                <p14:nvPr/>
              </p14:nvContentPartPr>
              <p14:xfrm>
                <a:off x="9660630" y="3664027"/>
                <a:ext cx="334080" cy="283680"/>
              </p14:xfrm>
            </p:contentPart>
          </mc:Choice>
          <mc:Fallback>
            <p:pic>
              <p:nvPicPr>
                <p:cNvPr id="41" name="Ink 40">
                  <a:extLst>
                    <a:ext uri="{FF2B5EF4-FFF2-40B4-BE49-F238E27FC236}">
                      <a16:creationId xmlns:a16="http://schemas.microsoft.com/office/drawing/2014/main" id="{6D8EAB5A-EFB4-4786-82A2-41AE5F2573AF}"/>
                    </a:ext>
                  </a:extLst>
                </p:cNvPr>
                <p:cNvPicPr/>
                <p:nvPr/>
              </p:nvPicPr>
              <p:blipFill>
                <a:blip r:embed="rId49"/>
                <a:stretch>
                  <a:fillRect/>
                </a:stretch>
              </p:blipFill>
              <p:spPr>
                <a:xfrm>
                  <a:off x="9651630" y="3655387"/>
                  <a:ext cx="35172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2" name="Ink 41">
                  <a:extLst>
                    <a:ext uri="{FF2B5EF4-FFF2-40B4-BE49-F238E27FC236}">
                      <a16:creationId xmlns:a16="http://schemas.microsoft.com/office/drawing/2014/main" id="{E4101915-C490-47E2-A2A8-2BDDA74B88C3}"/>
                    </a:ext>
                  </a:extLst>
                </p14:cNvPr>
                <p14:cNvContentPartPr/>
                <p14:nvPr/>
              </p14:nvContentPartPr>
              <p14:xfrm>
                <a:off x="10095870" y="3632707"/>
                <a:ext cx="230760" cy="177480"/>
              </p14:xfrm>
            </p:contentPart>
          </mc:Choice>
          <mc:Fallback>
            <p:pic>
              <p:nvPicPr>
                <p:cNvPr id="42" name="Ink 41">
                  <a:extLst>
                    <a:ext uri="{FF2B5EF4-FFF2-40B4-BE49-F238E27FC236}">
                      <a16:creationId xmlns:a16="http://schemas.microsoft.com/office/drawing/2014/main" id="{E4101915-C490-47E2-A2A8-2BDDA74B88C3}"/>
                    </a:ext>
                  </a:extLst>
                </p:cNvPr>
                <p:cNvPicPr/>
                <p:nvPr/>
              </p:nvPicPr>
              <p:blipFill>
                <a:blip r:embed="rId51"/>
                <a:stretch>
                  <a:fillRect/>
                </a:stretch>
              </p:blipFill>
              <p:spPr>
                <a:xfrm>
                  <a:off x="10086870" y="3624067"/>
                  <a:ext cx="2484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3" name="Ink 42">
                  <a:extLst>
                    <a:ext uri="{FF2B5EF4-FFF2-40B4-BE49-F238E27FC236}">
                      <a16:creationId xmlns:a16="http://schemas.microsoft.com/office/drawing/2014/main" id="{16DDDB73-F8B1-44EF-BFF3-7099D7209234}"/>
                    </a:ext>
                  </a:extLst>
                </p14:cNvPr>
                <p14:cNvContentPartPr/>
                <p14:nvPr/>
              </p14:nvContentPartPr>
              <p14:xfrm>
                <a:off x="10072110" y="3647467"/>
                <a:ext cx="344160" cy="31320"/>
              </p14:xfrm>
            </p:contentPart>
          </mc:Choice>
          <mc:Fallback>
            <p:pic>
              <p:nvPicPr>
                <p:cNvPr id="43" name="Ink 42">
                  <a:extLst>
                    <a:ext uri="{FF2B5EF4-FFF2-40B4-BE49-F238E27FC236}">
                      <a16:creationId xmlns:a16="http://schemas.microsoft.com/office/drawing/2014/main" id="{16DDDB73-F8B1-44EF-BFF3-7099D7209234}"/>
                    </a:ext>
                  </a:extLst>
                </p:cNvPr>
                <p:cNvPicPr/>
                <p:nvPr/>
              </p:nvPicPr>
              <p:blipFill>
                <a:blip r:embed="rId53"/>
                <a:stretch>
                  <a:fillRect/>
                </a:stretch>
              </p:blipFill>
              <p:spPr>
                <a:xfrm>
                  <a:off x="10063110" y="3638827"/>
                  <a:ext cx="3618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5" name="Ink 44">
                  <a:extLst>
                    <a:ext uri="{FF2B5EF4-FFF2-40B4-BE49-F238E27FC236}">
                      <a16:creationId xmlns:a16="http://schemas.microsoft.com/office/drawing/2014/main" id="{61631776-70E8-4D7F-860F-F38096B9F03D}"/>
                    </a:ext>
                  </a:extLst>
                </p14:cNvPr>
                <p14:cNvContentPartPr/>
                <p14:nvPr/>
              </p14:nvContentPartPr>
              <p14:xfrm>
                <a:off x="10581150" y="3804067"/>
                <a:ext cx="219600" cy="6480"/>
              </p14:xfrm>
            </p:contentPart>
          </mc:Choice>
          <mc:Fallback>
            <p:pic>
              <p:nvPicPr>
                <p:cNvPr id="45" name="Ink 44">
                  <a:extLst>
                    <a:ext uri="{FF2B5EF4-FFF2-40B4-BE49-F238E27FC236}">
                      <a16:creationId xmlns:a16="http://schemas.microsoft.com/office/drawing/2014/main" id="{61631776-70E8-4D7F-860F-F38096B9F03D}"/>
                    </a:ext>
                  </a:extLst>
                </p:cNvPr>
                <p:cNvPicPr/>
                <p:nvPr/>
              </p:nvPicPr>
              <p:blipFill>
                <a:blip r:embed="rId55"/>
                <a:stretch>
                  <a:fillRect/>
                </a:stretch>
              </p:blipFill>
              <p:spPr>
                <a:xfrm>
                  <a:off x="10572510" y="3795067"/>
                  <a:ext cx="237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6" name="Ink 45">
                  <a:extLst>
                    <a:ext uri="{FF2B5EF4-FFF2-40B4-BE49-F238E27FC236}">
                      <a16:creationId xmlns:a16="http://schemas.microsoft.com/office/drawing/2014/main" id="{97262BA4-AF93-4CCD-85D4-7953CA65099E}"/>
                    </a:ext>
                  </a:extLst>
                </p14:cNvPr>
                <p14:cNvContentPartPr/>
                <p14:nvPr/>
              </p14:nvContentPartPr>
              <p14:xfrm>
                <a:off x="10812630" y="3708667"/>
                <a:ext cx="154800" cy="159480"/>
              </p14:xfrm>
            </p:contentPart>
          </mc:Choice>
          <mc:Fallback>
            <p:pic>
              <p:nvPicPr>
                <p:cNvPr id="46" name="Ink 45">
                  <a:extLst>
                    <a:ext uri="{FF2B5EF4-FFF2-40B4-BE49-F238E27FC236}">
                      <a16:creationId xmlns:a16="http://schemas.microsoft.com/office/drawing/2014/main" id="{97262BA4-AF93-4CCD-85D4-7953CA65099E}"/>
                    </a:ext>
                  </a:extLst>
                </p:cNvPr>
                <p:cNvPicPr/>
                <p:nvPr/>
              </p:nvPicPr>
              <p:blipFill>
                <a:blip r:embed="rId57"/>
                <a:stretch>
                  <a:fillRect/>
                </a:stretch>
              </p:blipFill>
              <p:spPr>
                <a:xfrm>
                  <a:off x="10803630" y="3700027"/>
                  <a:ext cx="1724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7" name="Ink 46">
                  <a:extLst>
                    <a:ext uri="{FF2B5EF4-FFF2-40B4-BE49-F238E27FC236}">
                      <a16:creationId xmlns:a16="http://schemas.microsoft.com/office/drawing/2014/main" id="{83903201-091C-4774-B4E5-AF2754E83E93}"/>
                    </a:ext>
                  </a:extLst>
                </p14:cNvPr>
                <p14:cNvContentPartPr/>
                <p14:nvPr/>
              </p14:nvContentPartPr>
              <p14:xfrm>
                <a:off x="11068950" y="3709747"/>
                <a:ext cx="208800" cy="181080"/>
              </p14:xfrm>
            </p:contentPart>
          </mc:Choice>
          <mc:Fallback>
            <p:pic>
              <p:nvPicPr>
                <p:cNvPr id="47" name="Ink 46">
                  <a:extLst>
                    <a:ext uri="{FF2B5EF4-FFF2-40B4-BE49-F238E27FC236}">
                      <a16:creationId xmlns:a16="http://schemas.microsoft.com/office/drawing/2014/main" id="{83903201-091C-4774-B4E5-AF2754E83E93}"/>
                    </a:ext>
                  </a:extLst>
                </p:cNvPr>
                <p:cNvPicPr/>
                <p:nvPr/>
              </p:nvPicPr>
              <p:blipFill>
                <a:blip r:embed="rId59"/>
                <a:stretch>
                  <a:fillRect/>
                </a:stretch>
              </p:blipFill>
              <p:spPr>
                <a:xfrm>
                  <a:off x="11060310" y="3701107"/>
                  <a:ext cx="2264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8" name="Ink 47">
                  <a:extLst>
                    <a:ext uri="{FF2B5EF4-FFF2-40B4-BE49-F238E27FC236}">
                      <a16:creationId xmlns:a16="http://schemas.microsoft.com/office/drawing/2014/main" id="{5A93E266-75F0-4498-8696-34A6FBFE9F51}"/>
                    </a:ext>
                  </a:extLst>
                </p14:cNvPr>
                <p14:cNvContentPartPr/>
                <p14:nvPr/>
              </p14:nvContentPartPr>
              <p14:xfrm>
                <a:off x="11320230" y="3781747"/>
                <a:ext cx="537840" cy="140400"/>
              </p14:xfrm>
            </p:contentPart>
          </mc:Choice>
          <mc:Fallback>
            <p:pic>
              <p:nvPicPr>
                <p:cNvPr id="48" name="Ink 47">
                  <a:extLst>
                    <a:ext uri="{FF2B5EF4-FFF2-40B4-BE49-F238E27FC236}">
                      <a16:creationId xmlns:a16="http://schemas.microsoft.com/office/drawing/2014/main" id="{5A93E266-75F0-4498-8696-34A6FBFE9F51}"/>
                    </a:ext>
                  </a:extLst>
                </p:cNvPr>
                <p:cNvPicPr/>
                <p:nvPr/>
              </p:nvPicPr>
              <p:blipFill>
                <a:blip r:embed="rId61"/>
                <a:stretch>
                  <a:fillRect/>
                </a:stretch>
              </p:blipFill>
              <p:spPr>
                <a:xfrm>
                  <a:off x="11311590" y="3773107"/>
                  <a:ext cx="555480" cy="158040"/>
                </a:xfrm>
                <a:prstGeom prst="rect">
                  <a:avLst/>
                </a:prstGeom>
              </p:spPr>
            </p:pic>
          </mc:Fallback>
        </mc:AlternateContent>
      </p:grpSp>
      <p:grpSp>
        <p:nvGrpSpPr>
          <p:cNvPr id="62" name="Group 61">
            <a:extLst>
              <a:ext uri="{FF2B5EF4-FFF2-40B4-BE49-F238E27FC236}">
                <a16:creationId xmlns:a16="http://schemas.microsoft.com/office/drawing/2014/main" id="{42B8C104-182B-463E-84A3-41DD134E1CE7}"/>
              </a:ext>
            </a:extLst>
          </p:cNvPr>
          <p:cNvGrpSpPr/>
          <p:nvPr/>
        </p:nvGrpSpPr>
        <p:grpSpPr>
          <a:xfrm>
            <a:off x="4902870" y="3041947"/>
            <a:ext cx="1712160" cy="1310040"/>
            <a:chOff x="4902870" y="3041947"/>
            <a:chExt cx="1712160" cy="1310040"/>
          </a:xfrm>
        </p:grpSpPr>
        <mc:AlternateContent xmlns:mc="http://schemas.openxmlformats.org/markup-compatibility/2006">
          <mc:Choice xmlns:p14="http://schemas.microsoft.com/office/powerpoint/2010/main" Requires="p14">
            <p:contentPart p14:bwMode="auto" r:id="rId62">
              <p14:nvContentPartPr>
                <p14:cNvPr id="16" name="Ink 15">
                  <a:extLst>
                    <a:ext uri="{FF2B5EF4-FFF2-40B4-BE49-F238E27FC236}">
                      <a16:creationId xmlns:a16="http://schemas.microsoft.com/office/drawing/2014/main" id="{02D3FCBA-AD19-484B-B983-5F456ADBBFFE}"/>
                    </a:ext>
                  </a:extLst>
                </p14:cNvPr>
                <p14:cNvContentPartPr/>
                <p14:nvPr/>
              </p14:nvContentPartPr>
              <p14:xfrm>
                <a:off x="4902870" y="3094867"/>
                <a:ext cx="189720" cy="220320"/>
              </p14:xfrm>
            </p:contentPart>
          </mc:Choice>
          <mc:Fallback>
            <p:pic>
              <p:nvPicPr>
                <p:cNvPr id="16" name="Ink 15">
                  <a:extLst>
                    <a:ext uri="{FF2B5EF4-FFF2-40B4-BE49-F238E27FC236}">
                      <a16:creationId xmlns:a16="http://schemas.microsoft.com/office/drawing/2014/main" id="{02D3FCBA-AD19-484B-B983-5F456ADBBFFE}"/>
                    </a:ext>
                  </a:extLst>
                </p:cNvPr>
                <p:cNvPicPr/>
                <p:nvPr/>
              </p:nvPicPr>
              <p:blipFill>
                <a:blip r:embed="rId63"/>
                <a:stretch>
                  <a:fillRect/>
                </a:stretch>
              </p:blipFill>
              <p:spPr>
                <a:xfrm>
                  <a:off x="4894230" y="3086227"/>
                  <a:ext cx="2073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7" name="Ink 16">
                  <a:extLst>
                    <a:ext uri="{FF2B5EF4-FFF2-40B4-BE49-F238E27FC236}">
                      <a16:creationId xmlns:a16="http://schemas.microsoft.com/office/drawing/2014/main" id="{B02BB5F1-B6A3-418C-8723-53DC065F541E}"/>
                    </a:ext>
                  </a:extLst>
                </p14:cNvPr>
                <p14:cNvContentPartPr/>
                <p14:nvPr/>
              </p14:nvContentPartPr>
              <p14:xfrm>
                <a:off x="5293830" y="3122227"/>
                <a:ext cx="159480" cy="184320"/>
              </p14:xfrm>
            </p:contentPart>
          </mc:Choice>
          <mc:Fallback>
            <p:pic>
              <p:nvPicPr>
                <p:cNvPr id="17" name="Ink 16">
                  <a:extLst>
                    <a:ext uri="{FF2B5EF4-FFF2-40B4-BE49-F238E27FC236}">
                      <a16:creationId xmlns:a16="http://schemas.microsoft.com/office/drawing/2014/main" id="{B02BB5F1-B6A3-418C-8723-53DC065F541E}"/>
                    </a:ext>
                  </a:extLst>
                </p:cNvPr>
                <p:cNvPicPr/>
                <p:nvPr/>
              </p:nvPicPr>
              <p:blipFill>
                <a:blip r:embed="rId65"/>
                <a:stretch>
                  <a:fillRect/>
                </a:stretch>
              </p:blipFill>
              <p:spPr>
                <a:xfrm>
                  <a:off x="5285190" y="3113227"/>
                  <a:ext cx="1771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8" name="Ink 17">
                  <a:extLst>
                    <a:ext uri="{FF2B5EF4-FFF2-40B4-BE49-F238E27FC236}">
                      <a16:creationId xmlns:a16="http://schemas.microsoft.com/office/drawing/2014/main" id="{4F47EA4D-B19A-4BC4-A80E-454054CEC9B0}"/>
                    </a:ext>
                  </a:extLst>
                </p14:cNvPr>
                <p14:cNvContentPartPr/>
                <p14:nvPr/>
              </p14:nvContentPartPr>
              <p14:xfrm>
                <a:off x="5454750" y="3183427"/>
                <a:ext cx="360" cy="360"/>
              </p14:xfrm>
            </p:contentPart>
          </mc:Choice>
          <mc:Fallback>
            <p:pic>
              <p:nvPicPr>
                <p:cNvPr id="18" name="Ink 17">
                  <a:extLst>
                    <a:ext uri="{FF2B5EF4-FFF2-40B4-BE49-F238E27FC236}">
                      <a16:creationId xmlns:a16="http://schemas.microsoft.com/office/drawing/2014/main" id="{4F47EA4D-B19A-4BC4-A80E-454054CEC9B0}"/>
                    </a:ext>
                  </a:extLst>
                </p:cNvPr>
                <p:cNvPicPr/>
                <p:nvPr/>
              </p:nvPicPr>
              <p:blipFill>
                <a:blip r:embed="rId67"/>
                <a:stretch>
                  <a:fillRect/>
                </a:stretch>
              </p:blipFill>
              <p:spPr>
                <a:xfrm>
                  <a:off x="5446110" y="317442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9" name="Ink 18">
                  <a:extLst>
                    <a:ext uri="{FF2B5EF4-FFF2-40B4-BE49-F238E27FC236}">
                      <a16:creationId xmlns:a16="http://schemas.microsoft.com/office/drawing/2014/main" id="{80164B4F-C4A8-46E2-88EF-E8DB61E40788}"/>
                    </a:ext>
                  </a:extLst>
                </p14:cNvPr>
                <p14:cNvContentPartPr/>
                <p14:nvPr/>
              </p14:nvContentPartPr>
              <p14:xfrm>
                <a:off x="5533590" y="3202867"/>
                <a:ext cx="117000" cy="106920"/>
              </p14:xfrm>
            </p:contentPart>
          </mc:Choice>
          <mc:Fallback>
            <p:pic>
              <p:nvPicPr>
                <p:cNvPr id="19" name="Ink 18">
                  <a:extLst>
                    <a:ext uri="{FF2B5EF4-FFF2-40B4-BE49-F238E27FC236}">
                      <a16:creationId xmlns:a16="http://schemas.microsoft.com/office/drawing/2014/main" id="{80164B4F-C4A8-46E2-88EF-E8DB61E40788}"/>
                    </a:ext>
                  </a:extLst>
                </p:cNvPr>
                <p:cNvPicPr/>
                <p:nvPr/>
              </p:nvPicPr>
              <p:blipFill>
                <a:blip r:embed="rId69"/>
                <a:stretch>
                  <a:fillRect/>
                </a:stretch>
              </p:blipFill>
              <p:spPr>
                <a:xfrm>
                  <a:off x="5524950" y="3193867"/>
                  <a:ext cx="1346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0" name="Ink 19">
                  <a:extLst>
                    <a:ext uri="{FF2B5EF4-FFF2-40B4-BE49-F238E27FC236}">
                      <a16:creationId xmlns:a16="http://schemas.microsoft.com/office/drawing/2014/main" id="{3A6D93C3-484A-4055-94B5-F4E07D6782AD}"/>
                    </a:ext>
                  </a:extLst>
                </p14:cNvPr>
                <p14:cNvContentPartPr/>
                <p14:nvPr/>
              </p14:nvContentPartPr>
              <p14:xfrm>
                <a:off x="5694150" y="3220507"/>
                <a:ext cx="305640" cy="131400"/>
              </p14:xfrm>
            </p:contentPart>
          </mc:Choice>
          <mc:Fallback>
            <p:pic>
              <p:nvPicPr>
                <p:cNvPr id="20" name="Ink 19">
                  <a:extLst>
                    <a:ext uri="{FF2B5EF4-FFF2-40B4-BE49-F238E27FC236}">
                      <a16:creationId xmlns:a16="http://schemas.microsoft.com/office/drawing/2014/main" id="{3A6D93C3-484A-4055-94B5-F4E07D6782AD}"/>
                    </a:ext>
                  </a:extLst>
                </p:cNvPr>
                <p:cNvPicPr/>
                <p:nvPr/>
              </p:nvPicPr>
              <p:blipFill>
                <a:blip r:embed="rId71"/>
                <a:stretch>
                  <a:fillRect/>
                </a:stretch>
              </p:blipFill>
              <p:spPr>
                <a:xfrm>
                  <a:off x="5685510" y="3211867"/>
                  <a:ext cx="323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1" name="Ink 20">
                  <a:extLst>
                    <a:ext uri="{FF2B5EF4-FFF2-40B4-BE49-F238E27FC236}">
                      <a16:creationId xmlns:a16="http://schemas.microsoft.com/office/drawing/2014/main" id="{06906BBA-E51D-4775-877E-F2377BE2E929}"/>
                    </a:ext>
                  </a:extLst>
                </p14:cNvPr>
                <p14:cNvContentPartPr/>
                <p14:nvPr/>
              </p14:nvContentPartPr>
              <p14:xfrm>
                <a:off x="6087270" y="3315547"/>
                <a:ext cx="168120" cy="2880"/>
              </p14:xfrm>
            </p:contentPart>
          </mc:Choice>
          <mc:Fallback>
            <p:pic>
              <p:nvPicPr>
                <p:cNvPr id="21" name="Ink 20">
                  <a:extLst>
                    <a:ext uri="{FF2B5EF4-FFF2-40B4-BE49-F238E27FC236}">
                      <a16:creationId xmlns:a16="http://schemas.microsoft.com/office/drawing/2014/main" id="{06906BBA-E51D-4775-877E-F2377BE2E929}"/>
                    </a:ext>
                  </a:extLst>
                </p:cNvPr>
                <p:cNvPicPr/>
                <p:nvPr/>
              </p:nvPicPr>
              <p:blipFill>
                <a:blip r:embed="rId73"/>
                <a:stretch>
                  <a:fillRect/>
                </a:stretch>
              </p:blipFill>
              <p:spPr>
                <a:xfrm>
                  <a:off x="6078270" y="3306547"/>
                  <a:ext cx="1857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2" name="Ink 21">
                  <a:extLst>
                    <a:ext uri="{FF2B5EF4-FFF2-40B4-BE49-F238E27FC236}">
                      <a16:creationId xmlns:a16="http://schemas.microsoft.com/office/drawing/2014/main" id="{6B6EF33C-7F5D-47DC-B417-46259CA37C2F}"/>
                    </a:ext>
                  </a:extLst>
                </p14:cNvPr>
                <p14:cNvContentPartPr/>
                <p14:nvPr/>
              </p14:nvContentPartPr>
              <p14:xfrm>
                <a:off x="6289950" y="3155707"/>
                <a:ext cx="126360" cy="195120"/>
              </p14:xfrm>
            </p:contentPart>
          </mc:Choice>
          <mc:Fallback>
            <p:pic>
              <p:nvPicPr>
                <p:cNvPr id="22" name="Ink 21">
                  <a:extLst>
                    <a:ext uri="{FF2B5EF4-FFF2-40B4-BE49-F238E27FC236}">
                      <a16:creationId xmlns:a16="http://schemas.microsoft.com/office/drawing/2014/main" id="{6B6EF33C-7F5D-47DC-B417-46259CA37C2F}"/>
                    </a:ext>
                  </a:extLst>
                </p:cNvPr>
                <p:cNvPicPr/>
                <p:nvPr/>
              </p:nvPicPr>
              <p:blipFill>
                <a:blip r:embed="rId75"/>
                <a:stretch>
                  <a:fillRect/>
                </a:stretch>
              </p:blipFill>
              <p:spPr>
                <a:xfrm>
                  <a:off x="6280950" y="3146707"/>
                  <a:ext cx="1440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3" name="Ink 22">
                  <a:extLst>
                    <a:ext uri="{FF2B5EF4-FFF2-40B4-BE49-F238E27FC236}">
                      <a16:creationId xmlns:a16="http://schemas.microsoft.com/office/drawing/2014/main" id="{53E5E13A-D055-4134-BCD6-E76262B1CD01}"/>
                    </a:ext>
                  </a:extLst>
                </p14:cNvPr>
                <p14:cNvContentPartPr/>
                <p14:nvPr/>
              </p14:nvContentPartPr>
              <p14:xfrm>
                <a:off x="6175830" y="3041947"/>
                <a:ext cx="374400" cy="362880"/>
              </p14:xfrm>
            </p:contentPart>
          </mc:Choice>
          <mc:Fallback>
            <p:pic>
              <p:nvPicPr>
                <p:cNvPr id="23" name="Ink 22">
                  <a:extLst>
                    <a:ext uri="{FF2B5EF4-FFF2-40B4-BE49-F238E27FC236}">
                      <a16:creationId xmlns:a16="http://schemas.microsoft.com/office/drawing/2014/main" id="{53E5E13A-D055-4134-BCD6-E76262B1CD01}"/>
                    </a:ext>
                  </a:extLst>
                </p:cNvPr>
                <p:cNvPicPr/>
                <p:nvPr/>
              </p:nvPicPr>
              <p:blipFill>
                <a:blip r:embed="rId77"/>
                <a:stretch>
                  <a:fillRect/>
                </a:stretch>
              </p:blipFill>
              <p:spPr>
                <a:xfrm>
                  <a:off x="6167190" y="3033307"/>
                  <a:ext cx="39204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Ink 49">
                  <a:extLst>
                    <a:ext uri="{FF2B5EF4-FFF2-40B4-BE49-F238E27FC236}">
                      <a16:creationId xmlns:a16="http://schemas.microsoft.com/office/drawing/2014/main" id="{3499523E-763C-48EF-A6C7-411516CA77A3}"/>
                    </a:ext>
                  </a:extLst>
                </p14:cNvPr>
                <p14:cNvContentPartPr/>
                <p14:nvPr/>
              </p14:nvContentPartPr>
              <p14:xfrm>
                <a:off x="5107350" y="3439747"/>
                <a:ext cx="45720" cy="377640"/>
              </p14:xfrm>
            </p:contentPart>
          </mc:Choice>
          <mc:Fallback>
            <p:pic>
              <p:nvPicPr>
                <p:cNvPr id="50" name="Ink 49">
                  <a:extLst>
                    <a:ext uri="{FF2B5EF4-FFF2-40B4-BE49-F238E27FC236}">
                      <a16:creationId xmlns:a16="http://schemas.microsoft.com/office/drawing/2014/main" id="{3499523E-763C-48EF-A6C7-411516CA77A3}"/>
                    </a:ext>
                  </a:extLst>
                </p:cNvPr>
                <p:cNvPicPr/>
                <p:nvPr/>
              </p:nvPicPr>
              <p:blipFill>
                <a:blip r:embed="rId79"/>
                <a:stretch>
                  <a:fillRect/>
                </a:stretch>
              </p:blipFill>
              <p:spPr>
                <a:xfrm>
                  <a:off x="5098710" y="3430747"/>
                  <a:ext cx="6336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Ink 50">
                  <a:extLst>
                    <a:ext uri="{FF2B5EF4-FFF2-40B4-BE49-F238E27FC236}">
                      <a16:creationId xmlns:a16="http://schemas.microsoft.com/office/drawing/2014/main" id="{FF4E12C9-1E1C-47FD-B793-FEB74EB21ECC}"/>
                    </a:ext>
                  </a:extLst>
                </p14:cNvPr>
                <p14:cNvContentPartPr/>
                <p14:nvPr/>
              </p14:nvContentPartPr>
              <p14:xfrm>
                <a:off x="5051550" y="3782467"/>
                <a:ext cx="237600" cy="196200"/>
              </p14:xfrm>
            </p:contentPart>
          </mc:Choice>
          <mc:Fallback>
            <p:pic>
              <p:nvPicPr>
                <p:cNvPr id="51" name="Ink 50">
                  <a:extLst>
                    <a:ext uri="{FF2B5EF4-FFF2-40B4-BE49-F238E27FC236}">
                      <a16:creationId xmlns:a16="http://schemas.microsoft.com/office/drawing/2014/main" id="{FF4E12C9-1E1C-47FD-B793-FEB74EB21ECC}"/>
                    </a:ext>
                  </a:extLst>
                </p:cNvPr>
                <p:cNvPicPr/>
                <p:nvPr/>
              </p:nvPicPr>
              <p:blipFill>
                <a:blip r:embed="rId81"/>
                <a:stretch>
                  <a:fillRect/>
                </a:stretch>
              </p:blipFill>
              <p:spPr>
                <a:xfrm>
                  <a:off x="5042550" y="3773827"/>
                  <a:ext cx="2552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Ink 52">
                  <a:extLst>
                    <a:ext uri="{FF2B5EF4-FFF2-40B4-BE49-F238E27FC236}">
                      <a16:creationId xmlns:a16="http://schemas.microsoft.com/office/drawing/2014/main" id="{4150E54C-DD11-43DB-9CAD-F7A15F5BA859}"/>
                    </a:ext>
                  </a:extLst>
                </p14:cNvPr>
                <p14:cNvContentPartPr/>
                <p14:nvPr/>
              </p14:nvContentPartPr>
              <p14:xfrm>
                <a:off x="4944270" y="4054987"/>
                <a:ext cx="162000" cy="12960"/>
              </p14:xfrm>
            </p:contentPart>
          </mc:Choice>
          <mc:Fallback>
            <p:pic>
              <p:nvPicPr>
                <p:cNvPr id="53" name="Ink 52">
                  <a:extLst>
                    <a:ext uri="{FF2B5EF4-FFF2-40B4-BE49-F238E27FC236}">
                      <a16:creationId xmlns:a16="http://schemas.microsoft.com/office/drawing/2014/main" id="{4150E54C-DD11-43DB-9CAD-F7A15F5BA859}"/>
                    </a:ext>
                  </a:extLst>
                </p:cNvPr>
                <p:cNvPicPr/>
                <p:nvPr/>
              </p:nvPicPr>
              <p:blipFill>
                <a:blip r:embed="rId83"/>
                <a:stretch>
                  <a:fillRect/>
                </a:stretch>
              </p:blipFill>
              <p:spPr>
                <a:xfrm>
                  <a:off x="4935270" y="4046347"/>
                  <a:ext cx="1796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Ink 53">
                  <a:extLst>
                    <a:ext uri="{FF2B5EF4-FFF2-40B4-BE49-F238E27FC236}">
                      <a16:creationId xmlns:a16="http://schemas.microsoft.com/office/drawing/2014/main" id="{6AED790E-4A77-4676-BA91-F382759A7D83}"/>
                    </a:ext>
                  </a:extLst>
                </p14:cNvPr>
                <p14:cNvContentPartPr/>
                <p14:nvPr/>
              </p14:nvContentPartPr>
              <p14:xfrm>
                <a:off x="4906110" y="4050307"/>
                <a:ext cx="139680" cy="196200"/>
              </p14:xfrm>
            </p:contentPart>
          </mc:Choice>
          <mc:Fallback>
            <p:pic>
              <p:nvPicPr>
                <p:cNvPr id="54" name="Ink 53">
                  <a:extLst>
                    <a:ext uri="{FF2B5EF4-FFF2-40B4-BE49-F238E27FC236}">
                      <a16:creationId xmlns:a16="http://schemas.microsoft.com/office/drawing/2014/main" id="{6AED790E-4A77-4676-BA91-F382759A7D83}"/>
                    </a:ext>
                  </a:extLst>
                </p:cNvPr>
                <p:cNvPicPr/>
                <p:nvPr/>
              </p:nvPicPr>
              <p:blipFill>
                <a:blip r:embed="rId85"/>
                <a:stretch>
                  <a:fillRect/>
                </a:stretch>
              </p:blipFill>
              <p:spPr>
                <a:xfrm>
                  <a:off x="4897110" y="4041307"/>
                  <a:ext cx="1573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Ink 54">
                  <a:extLst>
                    <a:ext uri="{FF2B5EF4-FFF2-40B4-BE49-F238E27FC236}">
                      <a16:creationId xmlns:a16="http://schemas.microsoft.com/office/drawing/2014/main" id="{5647B2FA-EB2B-4BF0-9801-146183F11721}"/>
                    </a:ext>
                  </a:extLst>
                </p14:cNvPr>
                <p14:cNvContentPartPr/>
                <p14:nvPr/>
              </p14:nvContentPartPr>
              <p14:xfrm>
                <a:off x="5197350" y="4036987"/>
                <a:ext cx="189360" cy="206640"/>
              </p14:xfrm>
            </p:contentPart>
          </mc:Choice>
          <mc:Fallback>
            <p:pic>
              <p:nvPicPr>
                <p:cNvPr id="55" name="Ink 54">
                  <a:extLst>
                    <a:ext uri="{FF2B5EF4-FFF2-40B4-BE49-F238E27FC236}">
                      <a16:creationId xmlns:a16="http://schemas.microsoft.com/office/drawing/2014/main" id="{5647B2FA-EB2B-4BF0-9801-146183F11721}"/>
                    </a:ext>
                  </a:extLst>
                </p:cNvPr>
                <p:cNvPicPr/>
                <p:nvPr/>
              </p:nvPicPr>
              <p:blipFill>
                <a:blip r:embed="rId87"/>
                <a:stretch>
                  <a:fillRect/>
                </a:stretch>
              </p:blipFill>
              <p:spPr>
                <a:xfrm>
                  <a:off x="5188350" y="4027987"/>
                  <a:ext cx="2070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Ink 55">
                  <a:extLst>
                    <a:ext uri="{FF2B5EF4-FFF2-40B4-BE49-F238E27FC236}">
                      <a16:creationId xmlns:a16="http://schemas.microsoft.com/office/drawing/2014/main" id="{35A3B065-4D7E-45F6-B46C-1FD2CFDDD048}"/>
                    </a:ext>
                  </a:extLst>
                </p14:cNvPr>
                <p14:cNvContentPartPr/>
                <p14:nvPr/>
              </p14:nvContentPartPr>
              <p14:xfrm>
                <a:off x="5402550" y="4063627"/>
                <a:ext cx="360" cy="360"/>
              </p14:xfrm>
            </p:contentPart>
          </mc:Choice>
          <mc:Fallback>
            <p:pic>
              <p:nvPicPr>
                <p:cNvPr id="56" name="Ink 55">
                  <a:extLst>
                    <a:ext uri="{FF2B5EF4-FFF2-40B4-BE49-F238E27FC236}">
                      <a16:creationId xmlns:a16="http://schemas.microsoft.com/office/drawing/2014/main" id="{35A3B065-4D7E-45F6-B46C-1FD2CFDDD048}"/>
                    </a:ext>
                  </a:extLst>
                </p:cNvPr>
                <p:cNvPicPr/>
                <p:nvPr/>
              </p:nvPicPr>
              <p:blipFill>
                <a:blip r:embed="rId67"/>
                <a:stretch>
                  <a:fillRect/>
                </a:stretch>
              </p:blipFill>
              <p:spPr>
                <a:xfrm>
                  <a:off x="5393910" y="405498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Ink 56">
                  <a:extLst>
                    <a:ext uri="{FF2B5EF4-FFF2-40B4-BE49-F238E27FC236}">
                      <a16:creationId xmlns:a16="http://schemas.microsoft.com/office/drawing/2014/main" id="{13F1CC34-AEF7-48C6-B159-9E4D1ADD771C}"/>
                    </a:ext>
                  </a:extLst>
                </p14:cNvPr>
                <p14:cNvContentPartPr/>
                <p14:nvPr/>
              </p14:nvContentPartPr>
              <p14:xfrm>
                <a:off x="5487870" y="4121947"/>
                <a:ext cx="153000" cy="106200"/>
              </p14:xfrm>
            </p:contentPart>
          </mc:Choice>
          <mc:Fallback>
            <p:pic>
              <p:nvPicPr>
                <p:cNvPr id="57" name="Ink 56">
                  <a:extLst>
                    <a:ext uri="{FF2B5EF4-FFF2-40B4-BE49-F238E27FC236}">
                      <a16:creationId xmlns:a16="http://schemas.microsoft.com/office/drawing/2014/main" id="{13F1CC34-AEF7-48C6-B159-9E4D1ADD771C}"/>
                    </a:ext>
                  </a:extLst>
                </p:cNvPr>
                <p:cNvPicPr/>
                <p:nvPr/>
              </p:nvPicPr>
              <p:blipFill>
                <a:blip r:embed="rId90"/>
                <a:stretch>
                  <a:fillRect/>
                </a:stretch>
              </p:blipFill>
              <p:spPr>
                <a:xfrm>
                  <a:off x="5478870" y="4112947"/>
                  <a:ext cx="170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Ink 57">
                  <a:extLst>
                    <a:ext uri="{FF2B5EF4-FFF2-40B4-BE49-F238E27FC236}">
                      <a16:creationId xmlns:a16="http://schemas.microsoft.com/office/drawing/2014/main" id="{4A8C2AA7-A3FA-4ED2-942C-FE24D0D1EF3B}"/>
                    </a:ext>
                  </a:extLst>
                </p14:cNvPr>
                <p14:cNvContentPartPr/>
                <p14:nvPr/>
              </p14:nvContentPartPr>
              <p14:xfrm>
                <a:off x="5652390" y="4117267"/>
                <a:ext cx="330840" cy="163440"/>
              </p14:xfrm>
            </p:contentPart>
          </mc:Choice>
          <mc:Fallback>
            <p:pic>
              <p:nvPicPr>
                <p:cNvPr id="58" name="Ink 57">
                  <a:extLst>
                    <a:ext uri="{FF2B5EF4-FFF2-40B4-BE49-F238E27FC236}">
                      <a16:creationId xmlns:a16="http://schemas.microsoft.com/office/drawing/2014/main" id="{4A8C2AA7-A3FA-4ED2-942C-FE24D0D1EF3B}"/>
                    </a:ext>
                  </a:extLst>
                </p:cNvPr>
                <p:cNvPicPr/>
                <p:nvPr/>
              </p:nvPicPr>
              <p:blipFill>
                <a:blip r:embed="rId92"/>
                <a:stretch>
                  <a:fillRect/>
                </a:stretch>
              </p:blipFill>
              <p:spPr>
                <a:xfrm>
                  <a:off x="5643750" y="4108627"/>
                  <a:ext cx="3484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Ink 58">
                  <a:extLst>
                    <a:ext uri="{FF2B5EF4-FFF2-40B4-BE49-F238E27FC236}">
                      <a16:creationId xmlns:a16="http://schemas.microsoft.com/office/drawing/2014/main" id="{849F5418-54FB-4EF5-8236-360C57B06663}"/>
                    </a:ext>
                  </a:extLst>
                </p14:cNvPr>
                <p14:cNvContentPartPr/>
                <p14:nvPr/>
              </p14:nvContentPartPr>
              <p14:xfrm>
                <a:off x="6055230" y="4221307"/>
                <a:ext cx="163800" cy="3600"/>
              </p14:xfrm>
            </p:contentPart>
          </mc:Choice>
          <mc:Fallback>
            <p:pic>
              <p:nvPicPr>
                <p:cNvPr id="59" name="Ink 58">
                  <a:extLst>
                    <a:ext uri="{FF2B5EF4-FFF2-40B4-BE49-F238E27FC236}">
                      <a16:creationId xmlns:a16="http://schemas.microsoft.com/office/drawing/2014/main" id="{849F5418-54FB-4EF5-8236-360C57B06663}"/>
                    </a:ext>
                  </a:extLst>
                </p:cNvPr>
                <p:cNvPicPr/>
                <p:nvPr/>
              </p:nvPicPr>
              <p:blipFill>
                <a:blip r:embed="rId94"/>
                <a:stretch>
                  <a:fillRect/>
                </a:stretch>
              </p:blipFill>
              <p:spPr>
                <a:xfrm>
                  <a:off x="6046230" y="4212667"/>
                  <a:ext cx="181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Ink 59">
                  <a:extLst>
                    <a:ext uri="{FF2B5EF4-FFF2-40B4-BE49-F238E27FC236}">
                      <a16:creationId xmlns:a16="http://schemas.microsoft.com/office/drawing/2014/main" id="{90D84C38-C292-4364-9429-FF82A89C1A26}"/>
                    </a:ext>
                  </a:extLst>
                </p14:cNvPr>
                <p14:cNvContentPartPr/>
                <p14:nvPr/>
              </p14:nvContentPartPr>
              <p14:xfrm>
                <a:off x="6324150" y="4101787"/>
                <a:ext cx="111600" cy="167400"/>
              </p14:xfrm>
            </p:contentPart>
          </mc:Choice>
          <mc:Fallback>
            <p:pic>
              <p:nvPicPr>
                <p:cNvPr id="60" name="Ink 59">
                  <a:extLst>
                    <a:ext uri="{FF2B5EF4-FFF2-40B4-BE49-F238E27FC236}">
                      <a16:creationId xmlns:a16="http://schemas.microsoft.com/office/drawing/2014/main" id="{90D84C38-C292-4364-9429-FF82A89C1A26}"/>
                    </a:ext>
                  </a:extLst>
                </p:cNvPr>
                <p:cNvPicPr/>
                <p:nvPr/>
              </p:nvPicPr>
              <p:blipFill>
                <a:blip r:embed="rId96"/>
                <a:stretch>
                  <a:fillRect/>
                </a:stretch>
              </p:blipFill>
              <p:spPr>
                <a:xfrm>
                  <a:off x="6315510" y="4092787"/>
                  <a:ext cx="1292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Ink 60">
                  <a:extLst>
                    <a:ext uri="{FF2B5EF4-FFF2-40B4-BE49-F238E27FC236}">
                      <a16:creationId xmlns:a16="http://schemas.microsoft.com/office/drawing/2014/main" id="{005884AF-303C-4973-AA04-9E651F7E74B2}"/>
                    </a:ext>
                  </a:extLst>
                </p14:cNvPr>
                <p14:cNvContentPartPr/>
                <p14:nvPr/>
              </p14:nvContentPartPr>
              <p14:xfrm>
                <a:off x="6216870" y="3921067"/>
                <a:ext cx="398160" cy="430920"/>
              </p14:xfrm>
            </p:contentPart>
          </mc:Choice>
          <mc:Fallback>
            <p:pic>
              <p:nvPicPr>
                <p:cNvPr id="61" name="Ink 60">
                  <a:extLst>
                    <a:ext uri="{FF2B5EF4-FFF2-40B4-BE49-F238E27FC236}">
                      <a16:creationId xmlns:a16="http://schemas.microsoft.com/office/drawing/2014/main" id="{005884AF-303C-4973-AA04-9E651F7E74B2}"/>
                    </a:ext>
                  </a:extLst>
                </p:cNvPr>
                <p:cNvPicPr/>
                <p:nvPr/>
              </p:nvPicPr>
              <p:blipFill>
                <a:blip r:embed="rId98"/>
                <a:stretch>
                  <a:fillRect/>
                </a:stretch>
              </p:blipFill>
              <p:spPr>
                <a:xfrm>
                  <a:off x="6208230" y="3912067"/>
                  <a:ext cx="415800" cy="44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9">
            <p14:nvContentPartPr>
              <p14:cNvPr id="63" name="Ink 62">
                <a:extLst>
                  <a:ext uri="{FF2B5EF4-FFF2-40B4-BE49-F238E27FC236}">
                    <a16:creationId xmlns:a16="http://schemas.microsoft.com/office/drawing/2014/main" id="{F83F8115-1E53-4A68-ABC9-72E3B38EF696}"/>
                  </a:ext>
                </a:extLst>
              </p14:cNvPr>
              <p14:cNvContentPartPr/>
              <p14:nvPr/>
            </p14:nvContentPartPr>
            <p14:xfrm>
              <a:off x="5154510" y="4362427"/>
              <a:ext cx="2520" cy="13680"/>
            </p14:xfrm>
          </p:contentPart>
        </mc:Choice>
        <mc:Fallback>
          <p:pic>
            <p:nvPicPr>
              <p:cNvPr id="63" name="Ink 62">
                <a:extLst>
                  <a:ext uri="{FF2B5EF4-FFF2-40B4-BE49-F238E27FC236}">
                    <a16:creationId xmlns:a16="http://schemas.microsoft.com/office/drawing/2014/main" id="{F83F8115-1E53-4A68-ABC9-72E3B38EF696}"/>
                  </a:ext>
                </a:extLst>
              </p:cNvPr>
              <p:cNvPicPr/>
              <p:nvPr/>
            </p:nvPicPr>
            <p:blipFill>
              <a:blip r:embed="rId100"/>
              <a:stretch>
                <a:fillRect/>
              </a:stretch>
            </p:blipFill>
            <p:spPr>
              <a:xfrm>
                <a:off x="5145510" y="4353427"/>
                <a:ext cx="20160" cy="31320"/>
              </a:xfrm>
              <a:prstGeom prst="rect">
                <a:avLst/>
              </a:prstGeom>
            </p:spPr>
          </p:pic>
        </mc:Fallback>
      </mc:AlternateContent>
      <p:grpSp>
        <p:nvGrpSpPr>
          <p:cNvPr id="76" name="Group 75">
            <a:extLst>
              <a:ext uri="{FF2B5EF4-FFF2-40B4-BE49-F238E27FC236}">
                <a16:creationId xmlns:a16="http://schemas.microsoft.com/office/drawing/2014/main" id="{DF0981A0-979E-41C8-8876-2BD0BC7D8D1F}"/>
              </a:ext>
            </a:extLst>
          </p:cNvPr>
          <p:cNvGrpSpPr/>
          <p:nvPr/>
        </p:nvGrpSpPr>
        <p:grpSpPr>
          <a:xfrm>
            <a:off x="3015030" y="4449547"/>
            <a:ext cx="2112120" cy="190800"/>
            <a:chOff x="3015030" y="4449547"/>
            <a:chExt cx="2112120" cy="190800"/>
          </a:xfrm>
        </p:grpSpPr>
        <mc:AlternateContent xmlns:mc="http://schemas.openxmlformats.org/markup-compatibility/2006">
          <mc:Choice xmlns:p14="http://schemas.microsoft.com/office/powerpoint/2010/main" Requires="p14">
            <p:contentPart p14:bwMode="auto" r:id="rId101">
              <p14:nvContentPartPr>
                <p14:cNvPr id="64" name="Ink 63">
                  <a:extLst>
                    <a:ext uri="{FF2B5EF4-FFF2-40B4-BE49-F238E27FC236}">
                      <a16:creationId xmlns:a16="http://schemas.microsoft.com/office/drawing/2014/main" id="{5116E543-21C7-4CF3-BEE5-E1BB075CC066}"/>
                    </a:ext>
                  </a:extLst>
                </p14:cNvPr>
                <p14:cNvContentPartPr/>
                <p14:nvPr/>
              </p14:nvContentPartPr>
              <p14:xfrm>
                <a:off x="4962630" y="4449547"/>
                <a:ext cx="164520" cy="88200"/>
              </p14:xfrm>
            </p:contentPart>
          </mc:Choice>
          <mc:Fallback>
            <p:pic>
              <p:nvPicPr>
                <p:cNvPr id="64" name="Ink 63">
                  <a:extLst>
                    <a:ext uri="{FF2B5EF4-FFF2-40B4-BE49-F238E27FC236}">
                      <a16:creationId xmlns:a16="http://schemas.microsoft.com/office/drawing/2014/main" id="{5116E543-21C7-4CF3-BEE5-E1BB075CC066}"/>
                    </a:ext>
                  </a:extLst>
                </p:cNvPr>
                <p:cNvPicPr/>
                <p:nvPr/>
              </p:nvPicPr>
              <p:blipFill>
                <a:blip r:embed="rId102"/>
                <a:stretch>
                  <a:fillRect/>
                </a:stretch>
              </p:blipFill>
              <p:spPr>
                <a:xfrm>
                  <a:off x="4953990" y="4440907"/>
                  <a:ext cx="182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Ink 64">
                  <a:extLst>
                    <a:ext uri="{FF2B5EF4-FFF2-40B4-BE49-F238E27FC236}">
                      <a16:creationId xmlns:a16="http://schemas.microsoft.com/office/drawing/2014/main" id="{35DABA6F-34D3-4F37-9C83-735E85BAE7C7}"/>
                    </a:ext>
                  </a:extLst>
                </p14:cNvPr>
                <p14:cNvContentPartPr/>
                <p14:nvPr/>
              </p14:nvContentPartPr>
              <p14:xfrm>
                <a:off x="4560150" y="4506067"/>
                <a:ext cx="268200" cy="36720"/>
              </p14:xfrm>
            </p:contentPart>
          </mc:Choice>
          <mc:Fallback>
            <p:pic>
              <p:nvPicPr>
                <p:cNvPr id="65" name="Ink 64">
                  <a:extLst>
                    <a:ext uri="{FF2B5EF4-FFF2-40B4-BE49-F238E27FC236}">
                      <a16:creationId xmlns:a16="http://schemas.microsoft.com/office/drawing/2014/main" id="{35DABA6F-34D3-4F37-9C83-735E85BAE7C7}"/>
                    </a:ext>
                  </a:extLst>
                </p:cNvPr>
                <p:cNvPicPr/>
                <p:nvPr/>
              </p:nvPicPr>
              <p:blipFill>
                <a:blip r:embed="rId104"/>
                <a:stretch>
                  <a:fillRect/>
                </a:stretch>
              </p:blipFill>
              <p:spPr>
                <a:xfrm>
                  <a:off x="4551150" y="4497067"/>
                  <a:ext cx="2858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Ink 65">
                  <a:extLst>
                    <a:ext uri="{FF2B5EF4-FFF2-40B4-BE49-F238E27FC236}">
                      <a16:creationId xmlns:a16="http://schemas.microsoft.com/office/drawing/2014/main" id="{331D8993-681B-4BCF-97F9-ED22ED46B552}"/>
                    </a:ext>
                  </a:extLst>
                </p14:cNvPr>
                <p14:cNvContentPartPr/>
                <p14:nvPr/>
              </p14:nvContentPartPr>
              <p14:xfrm>
                <a:off x="4038870" y="4514707"/>
                <a:ext cx="353880" cy="19080"/>
              </p14:xfrm>
            </p:contentPart>
          </mc:Choice>
          <mc:Fallback>
            <p:pic>
              <p:nvPicPr>
                <p:cNvPr id="66" name="Ink 65">
                  <a:extLst>
                    <a:ext uri="{FF2B5EF4-FFF2-40B4-BE49-F238E27FC236}">
                      <a16:creationId xmlns:a16="http://schemas.microsoft.com/office/drawing/2014/main" id="{331D8993-681B-4BCF-97F9-ED22ED46B552}"/>
                    </a:ext>
                  </a:extLst>
                </p:cNvPr>
                <p:cNvPicPr/>
                <p:nvPr/>
              </p:nvPicPr>
              <p:blipFill>
                <a:blip r:embed="rId106"/>
                <a:stretch>
                  <a:fillRect/>
                </a:stretch>
              </p:blipFill>
              <p:spPr>
                <a:xfrm>
                  <a:off x="4030230" y="4505707"/>
                  <a:ext cx="3715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Ink 66">
                  <a:extLst>
                    <a:ext uri="{FF2B5EF4-FFF2-40B4-BE49-F238E27FC236}">
                      <a16:creationId xmlns:a16="http://schemas.microsoft.com/office/drawing/2014/main" id="{4FE16CC0-24CE-473A-A67E-4D7DB1CFA49B}"/>
                    </a:ext>
                  </a:extLst>
                </p14:cNvPr>
                <p14:cNvContentPartPr/>
                <p14:nvPr/>
              </p14:nvContentPartPr>
              <p14:xfrm>
                <a:off x="3617670" y="4513267"/>
                <a:ext cx="283680" cy="19080"/>
              </p14:xfrm>
            </p:contentPart>
          </mc:Choice>
          <mc:Fallback>
            <p:pic>
              <p:nvPicPr>
                <p:cNvPr id="67" name="Ink 66">
                  <a:extLst>
                    <a:ext uri="{FF2B5EF4-FFF2-40B4-BE49-F238E27FC236}">
                      <a16:creationId xmlns:a16="http://schemas.microsoft.com/office/drawing/2014/main" id="{4FE16CC0-24CE-473A-A67E-4D7DB1CFA49B}"/>
                    </a:ext>
                  </a:extLst>
                </p:cNvPr>
                <p:cNvPicPr/>
                <p:nvPr/>
              </p:nvPicPr>
              <p:blipFill>
                <a:blip r:embed="rId108"/>
                <a:stretch>
                  <a:fillRect/>
                </a:stretch>
              </p:blipFill>
              <p:spPr>
                <a:xfrm>
                  <a:off x="3608670" y="4504627"/>
                  <a:ext cx="3013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Ink 67">
                  <a:extLst>
                    <a:ext uri="{FF2B5EF4-FFF2-40B4-BE49-F238E27FC236}">
                      <a16:creationId xmlns:a16="http://schemas.microsoft.com/office/drawing/2014/main" id="{8D548F13-94B7-43DA-BF27-79B4A4941834}"/>
                    </a:ext>
                  </a:extLst>
                </p14:cNvPr>
                <p14:cNvContentPartPr/>
                <p14:nvPr/>
              </p14:nvContentPartPr>
              <p14:xfrm>
                <a:off x="3463950" y="4512547"/>
                <a:ext cx="66600" cy="21960"/>
              </p14:xfrm>
            </p:contentPart>
          </mc:Choice>
          <mc:Fallback>
            <p:pic>
              <p:nvPicPr>
                <p:cNvPr id="68" name="Ink 67">
                  <a:extLst>
                    <a:ext uri="{FF2B5EF4-FFF2-40B4-BE49-F238E27FC236}">
                      <a16:creationId xmlns:a16="http://schemas.microsoft.com/office/drawing/2014/main" id="{8D548F13-94B7-43DA-BF27-79B4A4941834}"/>
                    </a:ext>
                  </a:extLst>
                </p:cNvPr>
                <p:cNvPicPr/>
                <p:nvPr/>
              </p:nvPicPr>
              <p:blipFill>
                <a:blip r:embed="rId110"/>
                <a:stretch>
                  <a:fillRect/>
                </a:stretch>
              </p:blipFill>
              <p:spPr>
                <a:xfrm>
                  <a:off x="3455310" y="4503907"/>
                  <a:ext cx="842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9" name="Ink 68">
                  <a:extLst>
                    <a:ext uri="{FF2B5EF4-FFF2-40B4-BE49-F238E27FC236}">
                      <a16:creationId xmlns:a16="http://schemas.microsoft.com/office/drawing/2014/main" id="{7BEB82B5-6E03-4A18-9DB6-9E52D7F7E211}"/>
                    </a:ext>
                  </a:extLst>
                </p14:cNvPr>
                <p14:cNvContentPartPr/>
                <p14:nvPr/>
              </p14:nvContentPartPr>
              <p14:xfrm>
                <a:off x="3217350" y="4548187"/>
                <a:ext cx="163080" cy="13680"/>
              </p14:xfrm>
            </p:contentPart>
          </mc:Choice>
          <mc:Fallback>
            <p:pic>
              <p:nvPicPr>
                <p:cNvPr id="69" name="Ink 68">
                  <a:extLst>
                    <a:ext uri="{FF2B5EF4-FFF2-40B4-BE49-F238E27FC236}">
                      <a16:creationId xmlns:a16="http://schemas.microsoft.com/office/drawing/2014/main" id="{7BEB82B5-6E03-4A18-9DB6-9E52D7F7E211}"/>
                    </a:ext>
                  </a:extLst>
                </p:cNvPr>
                <p:cNvPicPr/>
                <p:nvPr/>
              </p:nvPicPr>
              <p:blipFill>
                <a:blip r:embed="rId112"/>
                <a:stretch>
                  <a:fillRect/>
                </a:stretch>
              </p:blipFill>
              <p:spPr>
                <a:xfrm>
                  <a:off x="3208350" y="4539547"/>
                  <a:ext cx="180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0" name="Ink 69">
                  <a:extLst>
                    <a:ext uri="{FF2B5EF4-FFF2-40B4-BE49-F238E27FC236}">
                      <a16:creationId xmlns:a16="http://schemas.microsoft.com/office/drawing/2014/main" id="{234A0716-C8E1-4AA4-A24D-006FEDBFD0DB}"/>
                    </a:ext>
                  </a:extLst>
                </p14:cNvPr>
                <p14:cNvContentPartPr/>
                <p14:nvPr/>
              </p14:nvContentPartPr>
              <p14:xfrm>
                <a:off x="3015030" y="4457107"/>
                <a:ext cx="138960" cy="92880"/>
              </p14:xfrm>
            </p:contentPart>
          </mc:Choice>
          <mc:Fallback>
            <p:pic>
              <p:nvPicPr>
                <p:cNvPr id="70" name="Ink 69">
                  <a:extLst>
                    <a:ext uri="{FF2B5EF4-FFF2-40B4-BE49-F238E27FC236}">
                      <a16:creationId xmlns:a16="http://schemas.microsoft.com/office/drawing/2014/main" id="{234A0716-C8E1-4AA4-A24D-006FEDBFD0DB}"/>
                    </a:ext>
                  </a:extLst>
                </p:cNvPr>
                <p:cNvPicPr/>
                <p:nvPr/>
              </p:nvPicPr>
              <p:blipFill>
                <a:blip r:embed="rId114"/>
                <a:stretch>
                  <a:fillRect/>
                </a:stretch>
              </p:blipFill>
              <p:spPr>
                <a:xfrm>
                  <a:off x="3006390" y="4448107"/>
                  <a:ext cx="156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 name="Ink 70">
                  <a:extLst>
                    <a:ext uri="{FF2B5EF4-FFF2-40B4-BE49-F238E27FC236}">
                      <a16:creationId xmlns:a16="http://schemas.microsoft.com/office/drawing/2014/main" id="{546E9C2B-B3EA-48F7-B4F6-DD83AEE14E11}"/>
                    </a:ext>
                  </a:extLst>
                </p14:cNvPr>
                <p14:cNvContentPartPr/>
                <p14:nvPr/>
              </p14:nvContentPartPr>
              <p14:xfrm>
                <a:off x="3499950" y="4538827"/>
                <a:ext cx="48960" cy="8280"/>
              </p14:xfrm>
            </p:contentPart>
          </mc:Choice>
          <mc:Fallback>
            <p:pic>
              <p:nvPicPr>
                <p:cNvPr id="71" name="Ink 70">
                  <a:extLst>
                    <a:ext uri="{FF2B5EF4-FFF2-40B4-BE49-F238E27FC236}">
                      <a16:creationId xmlns:a16="http://schemas.microsoft.com/office/drawing/2014/main" id="{546E9C2B-B3EA-48F7-B4F6-DD83AEE14E11}"/>
                    </a:ext>
                  </a:extLst>
                </p:cNvPr>
                <p:cNvPicPr/>
                <p:nvPr/>
              </p:nvPicPr>
              <p:blipFill>
                <a:blip r:embed="rId116"/>
                <a:stretch>
                  <a:fillRect/>
                </a:stretch>
              </p:blipFill>
              <p:spPr>
                <a:xfrm>
                  <a:off x="3490950" y="4529827"/>
                  <a:ext cx="666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Ink 71">
                  <a:extLst>
                    <a:ext uri="{FF2B5EF4-FFF2-40B4-BE49-F238E27FC236}">
                      <a16:creationId xmlns:a16="http://schemas.microsoft.com/office/drawing/2014/main" id="{06F96AED-30AF-404F-9139-B73BE8A122E8}"/>
                    </a:ext>
                  </a:extLst>
                </p14:cNvPr>
                <p14:cNvContentPartPr/>
                <p14:nvPr/>
              </p14:nvContentPartPr>
              <p14:xfrm>
                <a:off x="3778590" y="4516507"/>
                <a:ext cx="271080" cy="19800"/>
              </p14:xfrm>
            </p:contentPart>
          </mc:Choice>
          <mc:Fallback>
            <p:pic>
              <p:nvPicPr>
                <p:cNvPr id="72" name="Ink 71">
                  <a:extLst>
                    <a:ext uri="{FF2B5EF4-FFF2-40B4-BE49-F238E27FC236}">
                      <a16:creationId xmlns:a16="http://schemas.microsoft.com/office/drawing/2014/main" id="{06F96AED-30AF-404F-9139-B73BE8A122E8}"/>
                    </a:ext>
                  </a:extLst>
                </p:cNvPr>
                <p:cNvPicPr/>
                <p:nvPr/>
              </p:nvPicPr>
              <p:blipFill>
                <a:blip r:embed="rId118"/>
                <a:stretch>
                  <a:fillRect/>
                </a:stretch>
              </p:blipFill>
              <p:spPr>
                <a:xfrm>
                  <a:off x="3769950" y="4507867"/>
                  <a:ext cx="288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3" name="Ink 72">
                  <a:extLst>
                    <a:ext uri="{FF2B5EF4-FFF2-40B4-BE49-F238E27FC236}">
                      <a16:creationId xmlns:a16="http://schemas.microsoft.com/office/drawing/2014/main" id="{CF7B39D3-5AA5-40DC-9A8D-68392F25001C}"/>
                    </a:ext>
                  </a:extLst>
                </p14:cNvPr>
                <p14:cNvContentPartPr/>
                <p14:nvPr/>
              </p14:nvContentPartPr>
              <p14:xfrm>
                <a:off x="4181430" y="4540267"/>
                <a:ext cx="242640" cy="27360"/>
              </p14:xfrm>
            </p:contentPart>
          </mc:Choice>
          <mc:Fallback>
            <p:pic>
              <p:nvPicPr>
                <p:cNvPr id="73" name="Ink 72">
                  <a:extLst>
                    <a:ext uri="{FF2B5EF4-FFF2-40B4-BE49-F238E27FC236}">
                      <a16:creationId xmlns:a16="http://schemas.microsoft.com/office/drawing/2014/main" id="{CF7B39D3-5AA5-40DC-9A8D-68392F25001C}"/>
                    </a:ext>
                  </a:extLst>
                </p:cNvPr>
                <p:cNvPicPr/>
                <p:nvPr/>
              </p:nvPicPr>
              <p:blipFill>
                <a:blip r:embed="rId120"/>
                <a:stretch>
                  <a:fillRect/>
                </a:stretch>
              </p:blipFill>
              <p:spPr>
                <a:xfrm>
                  <a:off x="4172430" y="4531267"/>
                  <a:ext cx="2602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Ink 74">
                  <a:extLst>
                    <a:ext uri="{FF2B5EF4-FFF2-40B4-BE49-F238E27FC236}">
                      <a16:creationId xmlns:a16="http://schemas.microsoft.com/office/drawing/2014/main" id="{32CB47B5-BA02-4735-9102-8B59C98DEAAD}"/>
                    </a:ext>
                  </a:extLst>
                </p14:cNvPr>
                <p14:cNvContentPartPr/>
                <p14:nvPr/>
              </p14:nvContentPartPr>
              <p14:xfrm>
                <a:off x="3028710" y="4452787"/>
                <a:ext cx="234360" cy="187560"/>
              </p14:xfrm>
            </p:contentPart>
          </mc:Choice>
          <mc:Fallback>
            <p:pic>
              <p:nvPicPr>
                <p:cNvPr id="75" name="Ink 74">
                  <a:extLst>
                    <a:ext uri="{FF2B5EF4-FFF2-40B4-BE49-F238E27FC236}">
                      <a16:creationId xmlns:a16="http://schemas.microsoft.com/office/drawing/2014/main" id="{32CB47B5-BA02-4735-9102-8B59C98DEAAD}"/>
                    </a:ext>
                  </a:extLst>
                </p:cNvPr>
                <p:cNvPicPr/>
                <p:nvPr/>
              </p:nvPicPr>
              <p:blipFill>
                <a:blip r:embed="rId122"/>
                <a:stretch>
                  <a:fillRect/>
                </a:stretch>
              </p:blipFill>
              <p:spPr>
                <a:xfrm>
                  <a:off x="3019710" y="4444147"/>
                  <a:ext cx="252000" cy="205200"/>
                </a:xfrm>
                <a:prstGeom prst="rect">
                  <a:avLst/>
                </a:prstGeom>
              </p:spPr>
            </p:pic>
          </mc:Fallback>
        </mc:AlternateContent>
      </p:grpSp>
      <p:grpSp>
        <p:nvGrpSpPr>
          <p:cNvPr id="95" name="Group 94">
            <a:extLst>
              <a:ext uri="{FF2B5EF4-FFF2-40B4-BE49-F238E27FC236}">
                <a16:creationId xmlns:a16="http://schemas.microsoft.com/office/drawing/2014/main" id="{71C19EF9-F09E-4EB5-91C8-306536F9D752}"/>
              </a:ext>
            </a:extLst>
          </p:cNvPr>
          <p:cNvGrpSpPr/>
          <p:nvPr/>
        </p:nvGrpSpPr>
        <p:grpSpPr>
          <a:xfrm>
            <a:off x="1078230" y="4304467"/>
            <a:ext cx="1898640" cy="891360"/>
            <a:chOff x="1078230" y="4304467"/>
            <a:chExt cx="1898640" cy="891360"/>
          </a:xfrm>
        </p:grpSpPr>
        <mc:AlternateContent xmlns:mc="http://schemas.openxmlformats.org/markup-compatibility/2006">
          <mc:Choice xmlns:p14="http://schemas.microsoft.com/office/powerpoint/2010/main" Requires="p14">
            <p:contentPart p14:bwMode="auto" r:id="rId123">
              <p14:nvContentPartPr>
                <p14:cNvPr id="77" name="Ink 76">
                  <a:extLst>
                    <a:ext uri="{FF2B5EF4-FFF2-40B4-BE49-F238E27FC236}">
                      <a16:creationId xmlns:a16="http://schemas.microsoft.com/office/drawing/2014/main" id="{80C1832E-1D0B-4BA0-8021-AC0CFB6A72F0}"/>
                    </a:ext>
                  </a:extLst>
                </p14:cNvPr>
                <p14:cNvContentPartPr/>
                <p14:nvPr/>
              </p14:nvContentPartPr>
              <p14:xfrm>
                <a:off x="1199550" y="4395907"/>
                <a:ext cx="166320" cy="224280"/>
              </p14:xfrm>
            </p:contentPart>
          </mc:Choice>
          <mc:Fallback>
            <p:pic>
              <p:nvPicPr>
                <p:cNvPr id="77" name="Ink 76">
                  <a:extLst>
                    <a:ext uri="{FF2B5EF4-FFF2-40B4-BE49-F238E27FC236}">
                      <a16:creationId xmlns:a16="http://schemas.microsoft.com/office/drawing/2014/main" id="{80C1832E-1D0B-4BA0-8021-AC0CFB6A72F0}"/>
                    </a:ext>
                  </a:extLst>
                </p:cNvPr>
                <p:cNvPicPr/>
                <p:nvPr/>
              </p:nvPicPr>
              <p:blipFill>
                <a:blip r:embed="rId124"/>
                <a:stretch>
                  <a:fillRect/>
                </a:stretch>
              </p:blipFill>
              <p:spPr>
                <a:xfrm>
                  <a:off x="1190550" y="4386907"/>
                  <a:ext cx="1839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8" name="Ink 77">
                  <a:extLst>
                    <a:ext uri="{FF2B5EF4-FFF2-40B4-BE49-F238E27FC236}">
                      <a16:creationId xmlns:a16="http://schemas.microsoft.com/office/drawing/2014/main" id="{9FBB4C7B-4F07-43C0-A2A4-5033996ECFF9}"/>
                    </a:ext>
                  </a:extLst>
                </p14:cNvPr>
                <p14:cNvContentPartPr/>
                <p14:nvPr/>
              </p14:nvContentPartPr>
              <p14:xfrm>
                <a:off x="1545870" y="4385827"/>
                <a:ext cx="178560" cy="216360"/>
              </p14:xfrm>
            </p:contentPart>
          </mc:Choice>
          <mc:Fallback>
            <p:pic>
              <p:nvPicPr>
                <p:cNvPr id="78" name="Ink 77">
                  <a:extLst>
                    <a:ext uri="{FF2B5EF4-FFF2-40B4-BE49-F238E27FC236}">
                      <a16:creationId xmlns:a16="http://schemas.microsoft.com/office/drawing/2014/main" id="{9FBB4C7B-4F07-43C0-A2A4-5033996ECFF9}"/>
                    </a:ext>
                  </a:extLst>
                </p:cNvPr>
                <p:cNvPicPr/>
                <p:nvPr/>
              </p:nvPicPr>
              <p:blipFill>
                <a:blip r:embed="rId126"/>
                <a:stretch>
                  <a:fillRect/>
                </a:stretch>
              </p:blipFill>
              <p:spPr>
                <a:xfrm>
                  <a:off x="1536870" y="4377187"/>
                  <a:ext cx="1962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9" name="Ink 78">
                  <a:extLst>
                    <a:ext uri="{FF2B5EF4-FFF2-40B4-BE49-F238E27FC236}">
                      <a16:creationId xmlns:a16="http://schemas.microsoft.com/office/drawing/2014/main" id="{8A56E554-F92C-48AB-BA19-BAC0B91F5966}"/>
                    </a:ext>
                  </a:extLst>
                </p14:cNvPr>
                <p14:cNvContentPartPr/>
                <p14:nvPr/>
              </p14:nvContentPartPr>
              <p14:xfrm>
                <a:off x="1729470" y="4504267"/>
                <a:ext cx="119880" cy="162720"/>
              </p14:xfrm>
            </p:contentPart>
          </mc:Choice>
          <mc:Fallback>
            <p:pic>
              <p:nvPicPr>
                <p:cNvPr id="79" name="Ink 78">
                  <a:extLst>
                    <a:ext uri="{FF2B5EF4-FFF2-40B4-BE49-F238E27FC236}">
                      <a16:creationId xmlns:a16="http://schemas.microsoft.com/office/drawing/2014/main" id="{8A56E554-F92C-48AB-BA19-BAC0B91F5966}"/>
                    </a:ext>
                  </a:extLst>
                </p:cNvPr>
                <p:cNvPicPr/>
                <p:nvPr/>
              </p:nvPicPr>
              <p:blipFill>
                <a:blip r:embed="rId128"/>
                <a:stretch>
                  <a:fillRect/>
                </a:stretch>
              </p:blipFill>
              <p:spPr>
                <a:xfrm>
                  <a:off x="1720470" y="4495627"/>
                  <a:ext cx="1375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1" name="Ink 80">
                  <a:extLst>
                    <a:ext uri="{FF2B5EF4-FFF2-40B4-BE49-F238E27FC236}">
                      <a16:creationId xmlns:a16="http://schemas.microsoft.com/office/drawing/2014/main" id="{C69722DD-6BD4-4A19-A0F6-B3BB8D176C14}"/>
                    </a:ext>
                  </a:extLst>
                </p14:cNvPr>
                <p14:cNvContentPartPr/>
                <p14:nvPr/>
              </p14:nvContentPartPr>
              <p14:xfrm>
                <a:off x="1994430" y="4583107"/>
                <a:ext cx="92880" cy="6480"/>
              </p14:xfrm>
            </p:contentPart>
          </mc:Choice>
          <mc:Fallback>
            <p:pic>
              <p:nvPicPr>
                <p:cNvPr id="81" name="Ink 80">
                  <a:extLst>
                    <a:ext uri="{FF2B5EF4-FFF2-40B4-BE49-F238E27FC236}">
                      <a16:creationId xmlns:a16="http://schemas.microsoft.com/office/drawing/2014/main" id="{C69722DD-6BD4-4A19-A0F6-B3BB8D176C14}"/>
                    </a:ext>
                  </a:extLst>
                </p:cNvPr>
                <p:cNvPicPr/>
                <p:nvPr/>
              </p:nvPicPr>
              <p:blipFill>
                <a:blip r:embed="rId130"/>
                <a:stretch>
                  <a:fillRect/>
                </a:stretch>
              </p:blipFill>
              <p:spPr>
                <a:xfrm>
                  <a:off x="1985430" y="4574467"/>
                  <a:ext cx="110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2" name="Ink 81">
                  <a:extLst>
                    <a:ext uri="{FF2B5EF4-FFF2-40B4-BE49-F238E27FC236}">
                      <a16:creationId xmlns:a16="http://schemas.microsoft.com/office/drawing/2014/main" id="{4954B9AE-CDCF-42EB-8B82-79AE9A0A4644}"/>
                    </a:ext>
                  </a:extLst>
                </p14:cNvPr>
                <p14:cNvContentPartPr/>
                <p14:nvPr/>
              </p14:nvContentPartPr>
              <p14:xfrm>
                <a:off x="2215110" y="4421107"/>
                <a:ext cx="159840" cy="219240"/>
              </p14:xfrm>
            </p:contentPart>
          </mc:Choice>
          <mc:Fallback>
            <p:pic>
              <p:nvPicPr>
                <p:cNvPr id="82" name="Ink 81">
                  <a:extLst>
                    <a:ext uri="{FF2B5EF4-FFF2-40B4-BE49-F238E27FC236}">
                      <a16:creationId xmlns:a16="http://schemas.microsoft.com/office/drawing/2014/main" id="{4954B9AE-CDCF-42EB-8B82-79AE9A0A4644}"/>
                    </a:ext>
                  </a:extLst>
                </p:cNvPr>
                <p:cNvPicPr/>
                <p:nvPr/>
              </p:nvPicPr>
              <p:blipFill>
                <a:blip r:embed="rId132"/>
                <a:stretch>
                  <a:fillRect/>
                </a:stretch>
              </p:blipFill>
              <p:spPr>
                <a:xfrm>
                  <a:off x="2206110" y="4412107"/>
                  <a:ext cx="1774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Ink 82">
                  <a:extLst>
                    <a:ext uri="{FF2B5EF4-FFF2-40B4-BE49-F238E27FC236}">
                      <a16:creationId xmlns:a16="http://schemas.microsoft.com/office/drawing/2014/main" id="{48BF8692-69AB-43C7-AAE6-8F03BFDEC559}"/>
                    </a:ext>
                  </a:extLst>
                </p14:cNvPr>
                <p14:cNvContentPartPr/>
                <p14:nvPr/>
              </p14:nvContentPartPr>
              <p14:xfrm>
                <a:off x="2085870" y="4304467"/>
                <a:ext cx="427320" cy="450000"/>
              </p14:xfrm>
            </p:contentPart>
          </mc:Choice>
          <mc:Fallback>
            <p:pic>
              <p:nvPicPr>
                <p:cNvPr id="83" name="Ink 82">
                  <a:extLst>
                    <a:ext uri="{FF2B5EF4-FFF2-40B4-BE49-F238E27FC236}">
                      <a16:creationId xmlns:a16="http://schemas.microsoft.com/office/drawing/2014/main" id="{48BF8692-69AB-43C7-AAE6-8F03BFDEC559}"/>
                    </a:ext>
                  </a:extLst>
                </p:cNvPr>
                <p:cNvPicPr/>
                <p:nvPr/>
              </p:nvPicPr>
              <p:blipFill>
                <a:blip r:embed="rId134"/>
                <a:stretch>
                  <a:fillRect/>
                </a:stretch>
              </p:blipFill>
              <p:spPr>
                <a:xfrm>
                  <a:off x="2077230" y="4295467"/>
                  <a:ext cx="444960" cy="467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5" name="Ink 84">
                  <a:extLst>
                    <a:ext uri="{FF2B5EF4-FFF2-40B4-BE49-F238E27FC236}">
                      <a16:creationId xmlns:a16="http://schemas.microsoft.com/office/drawing/2014/main" id="{80736384-748F-4A48-9155-E575374C6E34}"/>
                    </a:ext>
                  </a:extLst>
                </p14:cNvPr>
                <p14:cNvContentPartPr/>
                <p14:nvPr/>
              </p14:nvContentPartPr>
              <p14:xfrm>
                <a:off x="1078230" y="4787227"/>
                <a:ext cx="193680" cy="227880"/>
              </p14:xfrm>
            </p:contentPart>
          </mc:Choice>
          <mc:Fallback>
            <p:pic>
              <p:nvPicPr>
                <p:cNvPr id="85" name="Ink 84">
                  <a:extLst>
                    <a:ext uri="{FF2B5EF4-FFF2-40B4-BE49-F238E27FC236}">
                      <a16:creationId xmlns:a16="http://schemas.microsoft.com/office/drawing/2014/main" id="{80736384-748F-4A48-9155-E575374C6E34}"/>
                    </a:ext>
                  </a:extLst>
                </p:cNvPr>
                <p:cNvPicPr/>
                <p:nvPr/>
              </p:nvPicPr>
              <p:blipFill>
                <a:blip r:embed="rId136"/>
                <a:stretch>
                  <a:fillRect/>
                </a:stretch>
              </p:blipFill>
              <p:spPr>
                <a:xfrm>
                  <a:off x="1069590" y="4778227"/>
                  <a:ext cx="2113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6" name="Ink 85">
                  <a:extLst>
                    <a:ext uri="{FF2B5EF4-FFF2-40B4-BE49-F238E27FC236}">
                      <a16:creationId xmlns:a16="http://schemas.microsoft.com/office/drawing/2014/main" id="{D8A57C88-A4C0-44E6-AAEF-C19861669365}"/>
                    </a:ext>
                  </a:extLst>
                </p14:cNvPr>
                <p14:cNvContentPartPr/>
                <p14:nvPr/>
              </p14:nvContentPartPr>
              <p14:xfrm>
                <a:off x="1325550" y="4854187"/>
                <a:ext cx="34560" cy="189000"/>
              </p14:xfrm>
            </p:contentPart>
          </mc:Choice>
          <mc:Fallback>
            <p:pic>
              <p:nvPicPr>
                <p:cNvPr id="86" name="Ink 85">
                  <a:extLst>
                    <a:ext uri="{FF2B5EF4-FFF2-40B4-BE49-F238E27FC236}">
                      <a16:creationId xmlns:a16="http://schemas.microsoft.com/office/drawing/2014/main" id="{D8A57C88-A4C0-44E6-AAEF-C19861669365}"/>
                    </a:ext>
                  </a:extLst>
                </p:cNvPr>
                <p:cNvPicPr/>
                <p:nvPr/>
              </p:nvPicPr>
              <p:blipFill>
                <a:blip r:embed="rId138"/>
                <a:stretch>
                  <a:fillRect/>
                </a:stretch>
              </p:blipFill>
              <p:spPr>
                <a:xfrm>
                  <a:off x="1316550" y="4845547"/>
                  <a:ext cx="522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7" name="Ink 86">
                  <a:extLst>
                    <a:ext uri="{FF2B5EF4-FFF2-40B4-BE49-F238E27FC236}">
                      <a16:creationId xmlns:a16="http://schemas.microsoft.com/office/drawing/2014/main" id="{9DFA6BE3-1431-4F0F-8BC7-F25587C70F69}"/>
                    </a:ext>
                  </a:extLst>
                </p14:cNvPr>
                <p14:cNvContentPartPr/>
                <p14:nvPr/>
              </p14:nvContentPartPr>
              <p14:xfrm>
                <a:off x="1426710" y="4829347"/>
                <a:ext cx="203760" cy="244800"/>
              </p14:xfrm>
            </p:contentPart>
          </mc:Choice>
          <mc:Fallback>
            <p:pic>
              <p:nvPicPr>
                <p:cNvPr id="87" name="Ink 86">
                  <a:extLst>
                    <a:ext uri="{FF2B5EF4-FFF2-40B4-BE49-F238E27FC236}">
                      <a16:creationId xmlns:a16="http://schemas.microsoft.com/office/drawing/2014/main" id="{9DFA6BE3-1431-4F0F-8BC7-F25587C70F69}"/>
                    </a:ext>
                  </a:extLst>
                </p:cNvPr>
                <p:cNvPicPr/>
                <p:nvPr/>
              </p:nvPicPr>
              <p:blipFill>
                <a:blip r:embed="rId140"/>
                <a:stretch>
                  <a:fillRect/>
                </a:stretch>
              </p:blipFill>
              <p:spPr>
                <a:xfrm>
                  <a:off x="1418070" y="4820707"/>
                  <a:ext cx="2214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8" name="Ink 87">
                  <a:extLst>
                    <a:ext uri="{FF2B5EF4-FFF2-40B4-BE49-F238E27FC236}">
                      <a16:creationId xmlns:a16="http://schemas.microsoft.com/office/drawing/2014/main" id="{0477DAA4-ED3B-48E8-99D5-EF13F2BE938C}"/>
                    </a:ext>
                  </a:extLst>
                </p14:cNvPr>
                <p14:cNvContentPartPr/>
                <p14:nvPr/>
              </p14:nvContentPartPr>
              <p14:xfrm>
                <a:off x="1682670" y="4807747"/>
                <a:ext cx="291600" cy="239400"/>
              </p14:xfrm>
            </p:contentPart>
          </mc:Choice>
          <mc:Fallback>
            <p:pic>
              <p:nvPicPr>
                <p:cNvPr id="88" name="Ink 87">
                  <a:extLst>
                    <a:ext uri="{FF2B5EF4-FFF2-40B4-BE49-F238E27FC236}">
                      <a16:creationId xmlns:a16="http://schemas.microsoft.com/office/drawing/2014/main" id="{0477DAA4-ED3B-48E8-99D5-EF13F2BE938C}"/>
                    </a:ext>
                  </a:extLst>
                </p:cNvPr>
                <p:cNvPicPr/>
                <p:nvPr/>
              </p:nvPicPr>
              <p:blipFill>
                <a:blip r:embed="rId142"/>
                <a:stretch>
                  <a:fillRect/>
                </a:stretch>
              </p:blipFill>
              <p:spPr>
                <a:xfrm>
                  <a:off x="1673670" y="4799107"/>
                  <a:ext cx="3092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9" name="Ink 88">
                  <a:extLst>
                    <a:ext uri="{FF2B5EF4-FFF2-40B4-BE49-F238E27FC236}">
                      <a16:creationId xmlns:a16="http://schemas.microsoft.com/office/drawing/2014/main" id="{0B63063F-F14E-42AA-ABF5-6BD579BC024F}"/>
                    </a:ext>
                  </a:extLst>
                </p14:cNvPr>
                <p14:cNvContentPartPr/>
                <p14:nvPr/>
              </p14:nvContentPartPr>
              <p14:xfrm>
                <a:off x="2017830" y="4944187"/>
                <a:ext cx="231840" cy="207720"/>
              </p14:xfrm>
            </p:contentPart>
          </mc:Choice>
          <mc:Fallback>
            <p:pic>
              <p:nvPicPr>
                <p:cNvPr id="89" name="Ink 88">
                  <a:extLst>
                    <a:ext uri="{FF2B5EF4-FFF2-40B4-BE49-F238E27FC236}">
                      <a16:creationId xmlns:a16="http://schemas.microsoft.com/office/drawing/2014/main" id="{0B63063F-F14E-42AA-ABF5-6BD579BC024F}"/>
                    </a:ext>
                  </a:extLst>
                </p:cNvPr>
                <p:cNvPicPr/>
                <p:nvPr/>
              </p:nvPicPr>
              <p:blipFill>
                <a:blip r:embed="rId144"/>
                <a:stretch>
                  <a:fillRect/>
                </a:stretch>
              </p:blipFill>
              <p:spPr>
                <a:xfrm>
                  <a:off x="2008830" y="4935187"/>
                  <a:ext cx="2494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1" name="Ink 90">
                  <a:extLst>
                    <a:ext uri="{FF2B5EF4-FFF2-40B4-BE49-F238E27FC236}">
                      <a16:creationId xmlns:a16="http://schemas.microsoft.com/office/drawing/2014/main" id="{3AB9A9E8-14A5-431A-8FE7-38552DD11972}"/>
                    </a:ext>
                  </a:extLst>
                </p14:cNvPr>
                <p14:cNvContentPartPr/>
                <p14:nvPr/>
              </p14:nvContentPartPr>
              <p14:xfrm>
                <a:off x="2394390" y="4909987"/>
                <a:ext cx="159480" cy="184320"/>
              </p14:xfrm>
            </p:contentPart>
          </mc:Choice>
          <mc:Fallback>
            <p:pic>
              <p:nvPicPr>
                <p:cNvPr id="91" name="Ink 90">
                  <a:extLst>
                    <a:ext uri="{FF2B5EF4-FFF2-40B4-BE49-F238E27FC236}">
                      <a16:creationId xmlns:a16="http://schemas.microsoft.com/office/drawing/2014/main" id="{3AB9A9E8-14A5-431A-8FE7-38552DD11972}"/>
                    </a:ext>
                  </a:extLst>
                </p:cNvPr>
                <p:cNvPicPr/>
                <p:nvPr/>
              </p:nvPicPr>
              <p:blipFill>
                <a:blip r:embed="rId146"/>
                <a:stretch>
                  <a:fillRect/>
                </a:stretch>
              </p:blipFill>
              <p:spPr>
                <a:xfrm>
                  <a:off x="2385390" y="4900987"/>
                  <a:ext cx="1771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2" name="Ink 91">
                  <a:extLst>
                    <a:ext uri="{FF2B5EF4-FFF2-40B4-BE49-F238E27FC236}">
                      <a16:creationId xmlns:a16="http://schemas.microsoft.com/office/drawing/2014/main" id="{A37CF87D-19A6-461C-939A-C9054FE04919}"/>
                    </a:ext>
                  </a:extLst>
                </p14:cNvPr>
                <p14:cNvContentPartPr/>
                <p14:nvPr/>
              </p14:nvContentPartPr>
              <p14:xfrm>
                <a:off x="2551350" y="5052187"/>
                <a:ext cx="79560" cy="1080"/>
              </p14:xfrm>
            </p:contentPart>
          </mc:Choice>
          <mc:Fallback>
            <p:pic>
              <p:nvPicPr>
                <p:cNvPr id="92" name="Ink 91">
                  <a:extLst>
                    <a:ext uri="{FF2B5EF4-FFF2-40B4-BE49-F238E27FC236}">
                      <a16:creationId xmlns:a16="http://schemas.microsoft.com/office/drawing/2014/main" id="{A37CF87D-19A6-461C-939A-C9054FE04919}"/>
                    </a:ext>
                  </a:extLst>
                </p:cNvPr>
                <p:cNvPicPr/>
                <p:nvPr/>
              </p:nvPicPr>
              <p:blipFill>
                <a:blip r:embed="rId148"/>
                <a:stretch>
                  <a:fillRect/>
                </a:stretch>
              </p:blipFill>
              <p:spPr>
                <a:xfrm>
                  <a:off x="2542350" y="5043547"/>
                  <a:ext cx="972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3" name="Ink 92">
                  <a:extLst>
                    <a:ext uri="{FF2B5EF4-FFF2-40B4-BE49-F238E27FC236}">
                      <a16:creationId xmlns:a16="http://schemas.microsoft.com/office/drawing/2014/main" id="{DE2EA0BB-6CDF-4D61-8C93-F19F5F394F7A}"/>
                    </a:ext>
                  </a:extLst>
                </p14:cNvPr>
                <p14:cNvContentPartPr/>
                <p14:nvPr/>
              </p14:nvContentPartPr>
              <p14:xfrm>
                <a:off x="2756190" y="4927627"/>
                <a:ext cx="100800" cy="187920"/>
              </p14:xfrm>
            </p:contentPart>
          </mc:Choice>
          <mc:Fallback>
            <p:pic>
              <p:nvPicPr>
                <p:cNvPr id="93" name="Ink 92">
                  <a:extLst>
                    <a:ext uri="{FF2B5EF4-FFF2-40B4-BE49-F238E27FC236}">
                      <a16:creationId xmlns:a16="http://schemas.microsoft.com/office/drawing/2014/main" id="{DE2EA0BB-6CDF-4D61-8C93-F19F5F394F7A}"/>
                    </a:ext>
                  </a:extLst>
                </p:cNvPr>
                <p:cNvPicPr/>
                <p:nvPr/>
              </p:nvPicPr>
              <p:blipFill>
                <a:blip r:embed="rId150"/>
                <a:stretch>
                  <a:fillRect/>
                </a:stretch>
              </p:blipFill>
              <p:spPr>
                <a:xfrm>
                  <a:off x="2747550" y="4918987"/>
                  <a:ext cx="1184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4" name="Ink 93">
                  <a:extLst>
                    <a:ext uri="{FF2B5EF4-FFF2-40B4-BE49-F238E27FC236}">
                      <a16:creationId xmlns:a16="http://schemas.microsoft.com/office/drawing/2014/main" id="{E6E91867-2772-4A33-8A62-8D9794B6097C}"/>
                    </a:ext>
                  </a:extLst>
                </p14:cNvPr>
                <p14:cNvContentPartPr/>
                <p14:nvPr/>
              </p14:nvContentPartPr>
              <p14:xfrm>
                <a:off x="2660790" y="4859587"/>
                <a:ext cx="316080" cy="336240"/>
              </p14:xfrm>
            </p:contentPart>
          </mc:Choice>
          <mc:Fallback>
            <p:pic>
              <p:nvPicPr>
                <p:cNvPr id="94" name="Ink 93">
                  <a:extLst>
                    <a:ext uri="{FF2B5EF4-FFF2-40B4-BE49-F238E27FC236}">
                      <a16:creationId xmlns:a16="http://schemas.microsoft.com/office/drawing/2014/main" id="{E6E91867-2772-4A33-8A62-8D9794B6097C}"/>
                    </a:ext>
                  </a:extLst>
                </p:cNvPr>
                <p:cNvPicPr/>
                <p:nvPr/>
              </p:nvPicPr>
              <p:blipFill>
                <a:blip r:embed="rId152"/>
                <a:stretch>
                  <a:fillRect/>
                </a:stretch>
              </p:blipFill>
              <p:spPr>
                <a:xfrm>
                  <a:off x="2652150" y="4850947"/>
                  <a:ext cx="333720" cy="353880"/>
                </a:xfrm>
                <a:prstGeom prst="rect">
                  <a:avLst/>
                </a:prstGeom>
              </p:spPr>
            </p:pic>
          </mc:Fallback>
        </mc:AlternateContent>
      </p:grpSp>
      <p:grpSp>
        <p:nvGrpSpPr>
          <p:cNvPr id="112" name="Group 111">
            <a:extLst>
              <a:ext uri="{FF2B5EF4-FFF2-40B4-BE49-F238E27FC236}">
                <a16:creationId xmlns:a16="http://schemas.microsoft.com/office/drawing/2014/main" id="{EA45EE58-0FE2-4D5E-860C-3683DE1E27FD}"/>
              </a:ext>
            </a:extLst>
          </p:cNvPr>
          <p:cNvGrpSpPr/>
          <p:nvPr/>
        </p:nvGrpSpPr>
        <p:grpSpPr>
          <a:xfrm>
            <a:off x="1010910" y="3500227"/>
            <a:ext cx="1472040" cy="713520"/>
            <a:chOff x="1010910" y="3500227"/>
            <a:chExt cx="1472040" cy="713520"/>
          </a:xfrm>
        </p:grpSpPr>
        <mc:AlternateContent xmlns:mc="http://schemas.openxmlformats.org/markup-compatibility/2006">
          <mc:Choice xmlns:p14="http://schemas.microsoft.com/office/powerpoint/2010/main" Requires="p14">
            <p:contentPart p14:bwMode="auto" r:id="rId153">
              <p14:nvContentPartPr>
                <p14:cNvPr id="96" name="Ink 95">
                  <a:extLst>
                    <a:ext uri="{FF2B5EF4-FFF2-40B4-BE49-F238E27FC236}">
                      <a16:creationId xmlns:a16="http://schemas.microsoft.com/office/drawing/2014/main" id="{E338C4D3-DA0A-4F9D-AC55-22BA643153AF}"/>
                    </a:ext>
                  </a:extLst>
                </p14:cNvPr>
                <p14:cNvContentPartPr/>
                <p14:nvPr/>
              </p14:nvContentPartPr>
              <p14:xfrm>
                <a:off x="2261190" y="3633427"/>
                <a:ext cx="71280" cy="570240"/>
              </p14:xfrm>
            </p:contentPart>
          </mc:Choice>
          <mc:Fallback>
            <p:pic>
              <p:nvPicPr>
                <p:cNvPr id="96" name="Ink 95">
                  <a:extLst>
                    <a:ext uri="{FF2B5EF4-FFF2-40B4-BE49-F238E27FC236}">
                      <a16:creationId xmlns:a16="http://schemas.microsoft.com/office/drawing/2014/main" id="{E338C4D3-DA0A-4F9D-AC55-22BA643153AF}"/>
                    </a:ext>
                  </a:extLst>
                </p:cNvPr>
                <p:cNvPicPr/>
                <p:nvPr/>
              </p:nvPicPr>
              <p:blipFill>
                <a:blip r:embed="rId154"/>
                <a:stretch>
                  <a:fillRect/>
                </a:stretch>
              </p:blipFill>
              <p:spPr>
                <a:xfrm>
                  <a:off x="2252550" y="3624787"/>
                  <a:ext cx="88920" cy="587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7" name="Ink 96">
                  <a:extLst>
                    <a:ext uri="{FF2B5EF4-FFF2-40B4-BE49-F238E27FC236}">
                      <a16:creationId xmlns:a16="http://schemas.microsoft.com/office/drawing/2014/main" id="{D2294061-39B2-4B96-8C88-4CB5DD6BAF95}"/>
                    </a:ext>
                  </a:extLst>
                </p14:cNvPr>
                <p14:cNvContentPartPr/>
                <p14:nvPr/>
              </p14:nvContentPartPr>
              <p14:xfrm>
                <a:off x="2261550" y="3500227"/>
                <a:ext cx="221400" cy="163800"/>
              </p14:xfrm>
            </p:contentPart>
          </mc:Choice>
          <mc:Fallback>
            <p:pic>
              <p:nvPicPr>
                <p:cNvPr id="97" name="Ink 96">
                  <a:extLst>
                    <a:ext uri="{FF2B5EF4-FFF2-40B4-BE49-F238E27FC236}">
                      <a16:creationId xmlns:a16="http://schemas.microsoft.com/office/drawing/2014/main" id="{D2294061-39B2-4B96-8C88-4CB5DD6BAF95}"/>
                    </a:ext>
                  </a:extLst>
                </p:cNvPr>
                <p:cNvPicPr/>
                <p:nvPr/>
              </p:nvPicPr>
              <p:blipFill>
                <a:blip r:embed="rId156"/>
                <a:stretch>
                  <a:fillRect/>
                </a:stretch>
              </p:blipFill>
              <p:spPr>
                <a:xfrm>
                  <a:off x="2252550" y="3491227"/>
                  <a:ext cx="2390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9" name="Ink 98">
                  <a:extLst>
                    <a:ext uri="{FF2B5EF4-FFF2-40B4-BE49-F238E27FC236}">
                      <a16:creationId xmlns:a16="http://schemas.microsoft.com/office/drawing/2014/main" id="{E1123ADE-4216-4160-81C5-4964C85B6E8D}"/>
                    </a:ext>
                  </a:extLst>
                </p14:cNvPr>
                <p14:cNvContentPartPr/>
                <p14:nvPr/>
              </p14:nvContentPartPr>
              <p14:xfrm>
                <a:off x="1817670" y="3697867"/>
                <a:ext cx="501480" cy="402840"/>
              </p14:xfrm>
            </p:contentPart>
          </mc:Choice>
          <mc:Fallback>
            <p:pic>
              <p:nvPicPr>
                <p:cNvPr id="99" name="Ink 98">
                  <a:extLst>
                    <a:ext uri="{FF2B5EF4-FFF2-40B4-BE49-F238E27FC236}">
                      <a16:creationId xmlns:a16="http://schemas.microsoft.com/office/drawing/2014/main" id="{E1123ADE-4216-4160-81C5-4964C85B6E8D}"/>
                    </a:ext>
                  </a:extLst>
                </p:cNvPr>
                <p:cNvPicPr/>
                <p:nvPr/>
              </p:nvPicPr>
              <p:blipFill>
                <a:blip r:embed="rId158"/>
                <a:stretch>
                  <a:fillRect/>
                </a:stretch>
              </p:blipFill>
              <p:spPr>
                <a:xfrm>
                  <a:off x="1809030" y="3688867"/>
                  <a:ext cx="51912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0" name="Ink 99">
                  <a:extLst>
                    <a:ext uri="{FF2B5EF4-FFF2-40B4-BE49-F238E27FC236}">
                      <a16:creationId xmlns:a16="http://schemas.microsoft.com/office/drawing/2014/main" id="{F3185DAD-17BE-4698-8B2D-C60F21919AFE}"/>
                    </a:ext>
                  </a:extLst>
                </p14:cNvPr>
                <p14:cNvContentPartPr/>
                <p14:nvPr/>
              </p14:nvContentPartPr>
              <p14:xfrm>
                <a:off x="1714710" y="3661147"/>
                <a:ext cx="172440" cy="135000"/>
              </p14:xfrm>
            </p:contentPart>
          </mc:Choice>
          <mc:Fallback>
            <p:pic>
              <p:nvPicPr>
                <p:cNvPr id="100" name="Ink 99">
                  <a:extLst>
                    <a:ext uri="{FF2B5EF4-FFF2-40B4-BE49-F238E27FC236}">
                      <a16:creationId xmlns:a16="http://schemas.microsoft.com/office/drawing/2014/main" id="{F3185DAD-17BE-4698-8B2D-C60F21919AFE}"/>
                    </a:ext>
                  </a:extLst>
                </p:cNvPr>
                <p:cNvPicPr/>
                <p:nvPr/>
              </p:nvPicPr>
              <p:blipFill>
                <a:blip r:embed="rId160"/>
                <a:stretch>
                  <a:fillRect/>
                </a:stretch>
              </p:blipFill>
              <p:spPr>
                <a:xfrm>
                  <a:off x="1706070" y="3652147"/>
                  <a:ext cx="1900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2" name="Ink 101">
                  <a:extLst>
                    <a:ext uri="{FF2B5EF4-FFF2-40B4-BE49-F238E27FC236}">
                      <a16:creationId xmlns:a16="http://schemas.microsoft.com/office/drawing/2014/main" id="{50772701-A0F4-44C8-843B-7ECF127D9625}"/>
                    </a:ext>
                  </a:extLst>
                </p14:cNvPr>
                <p14:cNvContentPartPr/>
                <p14:nvPr/>
              </p14:nvContentPartPr>
              <p14:xfrm>
                <a:off x="1088310" y="3945547"/>
                <a:ext cx="122760" cy="186120"/>
              </p14:xfrm>
            </p:contentPart>
          </mc:Choice>
          <mc:Fallback>
            <p:pic>
              <p:nvPicPr>
                <p:cNvPr id="102" name="Ink 101">
                  <a:extLst>
                    <a:ext uri="{FF2B5EF4-FFF2-40B4-BE49-F238E27FC236}">
                      <a16:creationId xmlns:a16="http://schemas.microsoft.com/office/drawing/2014/main" id="{50772701-A0F4-44C8-843B-7ECF127D9625}"/>
                    </a:ext>
                  </a:extLst>
                </p:cNvPr>
                <p:cNvPicPr/>
                <p:nvPr/>
              </p:nvPicPr>
              <p:blipFill>
                <a:blip r:embed="rId162"/>
                <a:stretch>
                  <a:fillRect/>
                </a:stretch>
              </p:blipFill>
              <p:spPr>
                <a:xfrm>
                  <a:off x="1079670" y="3936907"/>
                  <a:ext cx="1404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3" name="Ink 102">
                  <a:extLst>
                    <a:ext uri="{FF2B5EF4-FFF2-40B4-BE49-F238E27FC236}">
                      <a16:creationId xmlns:a16="http://schemas.microsoft.com/office/drawing/2014/main" id="{F4462639-EBC7-448A-8659-F652640A8C99}"/>
                    </a:ext>
                  </a:extLst>
                </p14:cNvPr>
                <p14:cNvContentPartPr/>
                <p14:nvPr/>
              </p14:nvContentPartPr>
              <p14:xfrm>
                <a:off x="1252470" y="4023667"/>
                <a:ext cx="187920" cy="144720"/>
              </p14:xfrm>
            </p:contentPart>
          </mc:Choice>
          <mc:Fallback>
            <p:pic>
              <p:nvPicPr>
                <p:cNvPr id="103" name="Ink 102">
                  <a:extLst>
                    <a:ext uri="{FF2B5EF4-FFF2-40B4-BE49-F238E27FC236}">
                      <a16:creationId xmlns:a16="http://schemas.microsoft.com/office/drawing/2014/main" id="{F4462639-EBC7-448A-8659-F652640A8C99}"/>
                    </a:ext>
                  </a:extLst>
                </p:cNvPr>
                <p:cNvPicPr/>
                <p:nvPr/>
              </p:nvPicPr>
              <p:blipFill>
                <a:blip r:embed="rId164"/>
                <a:stretch>
                  <a:fillRect/>
                </a:stretch>
              </p:blipFill>
              <p:spPr>
                <a:xfrm>
                  <a:off x="1243470" y="4014667"/>
                  <a:ext cx="205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4" name="Ink 103">
                  <a:extLst>
                    <a:ext uri="{FF2B5EF4-FFF2-40B4-BE49-F238E27FC236}">
                      <a16:creationId xmlns:a16="http://schemas.microsoft.com/office/drawing/2014/main" id="{6A8E156B-D496-4423-894A-57920544A823}"/>
                    </a:ext>
                  </a:extLst>
                </p14:cNvPr>
                <p14:cNvContentPartPr/>
                <p14:nvPr/>
              </p14:nvContentPartPr>
              <p14:xfrm>
                <a:off x="1237350" y="4092427"/>
                <a:ext cx="136800" cy="360"/>
              </p14:xfrm>
            </p:contentPart>
          </mc:Choice>
          <mc:Fallback>
            <p:pic>
              <p:nvPicPr>
                <p:cNvPr id="104" name="Ink 103">
                  <a:extLst>
                    <a:ext uri="{FF2B5EF4-FFF2-40B4-BE49-F238E27FC236}">
                      <a16:creationId xmlns:a16="http://schemas.microsoft.com/office/drawing/2014/main" id="{6A8E156B-D496-4423-894A-57920544A823}"/>
                    </a:ext>
                  </a:extLst>
                </p:cNvPr>
                <p:cNvPicPr/>
                <p:nvPr/>
              </p:nvPicPr>
              <p:blipFill>
                <a:blip r:embed="rId166"/>
                <a:stretch>
                  <a:fillRect/>
                </a:stretch>
              </p:blipFill>
              <p:spPr>
                <a:xfrm>
                  <a:off x="1228710" y="4083787"/>
                  <a:ext cx="154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5" name="Ink 104">
                  <a:extLst>
                    <a:ext uri="{FF2B5EF4-FFF2-40B4-BE49-F238E27FC236}">
                      <a16:creationId xmlns:a16="http://schemas.microsoft.com/office/drawing/2014/main" id="{D3BCC0B4-5896-4CED-84C0-7ACED2817998}"/>
                    </a:ext>
                  </a:extLst>
                </p14:cNvPr>
                <p14:cNvContentPartPr/>
                <p14:nvPr/>
              </p14:nvContentPartPr>
              <p14:xfrm>
                <a:off x="1480710" y="4064347"/>
                <a:ext cx="43560" cy="137160"/>
              </p14:xfrm>
            </p:contentPart>
          </mc:Choice>
          <mc:Fallback>
            <p:pic>
              <p:nvPicPr>
                <p:cNvPr id="105" name="Ink 104">
                  <a:extLst>
                    <a:ext uri="{FF2B5EF4-FFF2-40B4-BE49-F238E27FC236}">
                      <a16:creationId xmlns:a16="http://schemas.microsoft.com/office/drawing/2014/main" id="{D3BCC0B4-5896-4CED-84C0-7ACED2817998}"/>
                    </a:ext>
                  </a:extLst>
                </p:cNvPr>
                <p:cNvPicPr/>
                <p:nvPr/>
              </p:nvPicPr>
              <p:blipFill>
                <a:blip r:embed="rId168"/>
                <a:stretch>
                  <a:fillRect/>
                </a:stretch>
              </p:blipFill>
              <p:spPr>
                <a:xfrm>
                  <a:off x="1471710" y="4055707"/>
                  <a:ext cx="612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6" name="Ink 105">
                  <a:extLst>
                    <a:ext uri="{FF2B5EF4-FFF2-40B4-BE49-F238E27FC236}">
                      <a16:creationId xmlns:a16="http://schemas.microsoft.com/office/drawing/2014/main" id="{CE7E5E19-D46C-4480-AFFA-F4AC73550E4F}"/>
                    </a:ext>
                  </a:extLst>
                </p14:cNvPr>
                <p14:cNvContentPartPr/>
                <p14:nvPr/>
              </p14:nvContentPartPr>
              <p14:xfrm>
                <a:off x="1397190" y="4034107"/>
                <a:ext cx="338040" cy="179640"/>
              </p14:xfrm>
            </p:contentPart>
          </mc:Choice>
          <mc:Fallback>
            <p:pic>
              <p:nvPicPr>
                <p:cNvPr id="106" name="Ink 105">
                  <a:extLst>
                    <a:ext uri="{FF2B5EF4-FFF2-40B4-BE49-F238E27FC236}">
                      <a16:creationId xmlns:a16="http://schemas.microsoft.com/office/drawing/2014/main" id="{CE7E5E19-D46C-4480-AFFA-F4AC73550E4F}"/>
                    </a:ext>
                  </a:extLst>
                </p:cNvPr>
                <p:cNvPicPr/>
                <p:nvPr/>
              </p:nvPicPr>
              <p:blipFill>
                <a:blip r:embed="rId170"/>
                <a:stretch>
                  <a:fillRect/>
                </a:stretch>
              </p:blipFill>
              <p:spPr>
                <a:xfrm>
                  <a:off x="1388190" y="4025467"/>
                  <a:ext cx="3556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8" name="Ink 107">
                  <a:extLst>
                    <a:ext uri="{FF2B5EF4-FFF2-40B4-BE49-F238E27FC236}">
                      <a16:creationId xmlns:a16="http://schemas.microsoft.com/office/drawing/2014/main" id="{3EAB2680-DF42-42B7-8C25-A92720CF1926}"/>
                    </a:ext>
                  </a:extLst>
                </p14:cNvPr>
                <p14:cNvContentPartPr/>
                <p14:nvPr/>
              </p14:nvContentPartPr>
              <p14:xfrm>
                <a:off x="1010910" y="3547747"/>
                <a:ext cx="139680" cy="169920"/>
              </p14:xfrm>
            </p:contentPart>
          </mc:Choice>
          <mc:Fallback>
            <p:pic>
              <p:nvPicPr>
                <p:cNvPr id="108" name="Ink 107">
                  <a:extLst>
                    <a:ext uri="{FF2B5EF4-FFF2-40B4-BE49-F238E27FC236}">
                      <a16:creationId xmlns:a16="http://schemas.microsoft.com/office/drawing/2014/main" id="{3EAB2680-DF42-42B7-8C25-A92720CF1926}"/>
                    </a:ext>
                  </a:extLst>
                </p:cNvPr>
                <p:cNvPicPr/>
                <p:nvPr/>
              </p:nvPicPr>
              <p:blipFill>
                <a:blip r:embed="rId172"/>
                <a:stretch>
                  <a:fillRect/>
                </a:stretch>
              </p:blipFill>
              <p:spPr>
                <a:xfrm>
                  <a:off x="1001910" y="3539107"/>
                  <a:ext cx="1573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9" name="Ink 108">
                  <a:extLst>
                    <a:ext uri="{FF2B5EF4-FFF2-40B4-BE49-F238E27FC236}">
                      <a16:creationId xmlns:a16="http://schemas.microsoft.com/office/drawing/2014/main" id="{95081CFE-F8F1-4856-A6F9-4D5C5B207A38}"/>
                    </a:ext>
                  </a:extLst>
                </p14:cNvPr>
                <p14:cNvContentPartPr/>
                <p14:nvPr/>
              </p14:nvContentPartPr>
              <p14:xfrm>
                <a:off x="1182270" y="3612547"/>
                <a:ext cx="195120" cy="129600"/>
              </p14:xfrm>
            </p:contentPart>
          </mc:Choice>
          <mc:Fallback>
            <p:pic>
              <p:nvPicPr>
                <p:cNvPr id="109" name="Ink 108">
                  <a:extLst>
                    <a:ext uri="{FF2B5EF4-FFF2-40B4-BE49-F238E27FC236}">
                      <a16:creationId xmlns:a16="http://schemas.microsoft.com/office/drawing/2014/main" id="{95081CFE-F8F1-4856-A6F9-4D5C5B207A38}"/>
                    </a:ext>
                  </a:extLst>
                </p:cNvPr>
                <p:cNvPicPr/>
                <p:nvPr/>
              </p:nvPicPr>
              <p:blipFill>
                <a:blip r:embed="rId174"/>
                <a:stretch>
                  <a:fillRect/>
                </a:stretch>
              </p:blipFill>
              <p:spPr>
                <a:xfrm>
                  <a:off x="1173630" y="3603547"/>
                  <a:ext cx="212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0" name="Ink 109">
                  <a:extLst>
                    <a:ext uri="{FF2B5EF4-FFF2-40B4-BE49-F238E27FC236}">
                      <a16:creationId xmlns:a16="http://schemas.microsoft.com/office/drawing/2014/main" id="{5A41EF2B-8609-4EED-86CD-1827C4425E7B}"/>
                    </a:ext>
                  </a:extLst>
                </p14:cNvPr>
                <p14:cNvContentPartPr/>
                <p14:nvPr/>
              </p14:nvContentPartPr>
              <p14:xfrm>
                <a:off x="1221150" y="3612907"/>
                <a:ext cx="279720" cy="141120"/>
              </p14:xfrm>
            </p:contentPart>
          </mc:Choice>
          <mc:Fallback>
            <p:pic>
              <p:nvPicPr>
                <p:cNvPr id="110" name="Ink 109">
                  <a:extLst>
                    <a:ext uri="{FF2B5EF4-FFF2-40B4-BE49-F238E27FC236}">
                      <a16:creationId xmlns:a16="http://schemas.microsoft.com/office/drawing/2014/main" id="{5A41EF2B-8609-4EED-86CD-1827C4425E7B}"/>
                    </a:ext>
                  </a:extLst>
                </p:cNvPr>
                <p:cNvPicPr/>
                <p:nvPr/>
              </p:nvPicPr>
              <p:blipFill>
                <a:blip r:embed="rId176"/>
                <a:stretch>
                  <a:fillRect/>
                </a:stretch>
              </p:blipFill>
              <p:spPr>
                <a:xfrm>
                  <a:off x="1212150" y="3603907"/>
                  <a:ext cx="2973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1" name="Ink 110">
                  <a:extLst>
                    <a:ext uri="{FF2B5EF4-FFF2-40B4-BE49-F238E27FC236}">
                      <a16:creationId xmlns:a16="http://schemas.microsoft.com/office/drawing/2014/main" id="{CB619266-50CD-4888-9CD1-CBC4B07248F3}"/>
                    </a:ext>
                  </a:extLst>
                </p14:cNvPr>
                <p14:cNvContentPartPr/>
                <p14:nvPr/>
              </p14:nvContentPartPr>
              <p14:xfrm>
                <a:off x="1515630" y="3598147"/>
                <a:ext cx="158760" cy="186480"/>
              </p14:xfrm>
            </p:contentPart>
          </mc:Choice>
          <mc:Fallback>
            <p:pic>
              <p:nvPicPr>
                <p:cNvPr id="111" name="Ink 110">
                  <a:extLst>
                    <a:ext uri="{FF2B5EF4-FFF2-40B4-BE49-F238E27FC236}">
                      <a16:creationId xmlns:a16="http://schemas.microsoft.com/office/drawing/2014/main" id="{CB619266-50CD-4888-9CD1-CBC4B07248F3}"/>
                    </a:ext>
                  </a:extLst>
                </p:cNvPr>
                <p:cNvPicPr/>
                <p:nvPr/>
              </p:nvPicPr>
              <p:blipFill>
                <a:blip r:embed="rId178"/>
                <a:stretch>
                  <a:fillRect/>
                </a:stretch>
              </p:blipFill>
              <p:spPr>
                <a:xfrm>
                  <a:off x="1506630" y="3589147"/>
                  <a:ext cx="176400" cy="204120"/>
                </a:xfrm>
                <a:prstGeom prst="rect">
                  <a:avLst/>
                </a:prstGeom>
              </p:spPr>
            </p:pic>
          </mc:Fallback>
        </mc:AlternateContent>
      </p:grpSp>
    </p:spTree>
    <p:extLst>
      <p:ext uri="{BB962C8B-B14F-4D97-AF65-F5344CB8AC3E}">
        <p14:creationId xmlns:p14="http://schemas.microsoft.com/office/powerpoint/2010/main" val="3012253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3" name="Group 512">
            <a:extLst>
              <a:ext uri="{FF2B5EF4-FFF2-40B4-BE49-F238E27FC236}">
                <a16:creationId xmlns:a16="http://schemas.microsoft.com/office/drawing/2014/main" id="{8089D808-C23E-4334-BA23-1472F471A9DE}"/>
              </a:ext>
            </a:extLst>
          </p:cNvPr>
          <p:cNvGrpSpPr/>
          <p:nvPr/>
        </p:nvGrpSpPr>
        <p:grpSpPr>
          <a:xfrm>
            <a:off x="8759736" y="4413564"/>
            <a:ext cx="3346200" cy="771120"/>
            <a:chOff x="8174808" y="646416"/>
            <a:chExt cx="3346200" cy="771120"/>
          </a:xfrm>
        </p:grpSpPr>
        <p:grpSp>
          <p:nvGrpSpPr>
            <p:cNvPr id="232" name="Group 231">
              <a:extLst>
                <a:ext uri="{FF2B5EF4-FFF2-40B4-BE49-F238E27FC236}">
                  <a16:creationId xmlns:a16="http://schemas.microsoft.com/office/drawing/2014/main" id="{E3C21EE3-3995-4FE7-A286-59A5DE9CFB95}"/>
                </a:ext>
              </a:extLst>
            </p:cNvPr>
            <p:cNvGrpSpPr/>
            <p:nvPr/>
          </p:nvGrpSpPr>
          <p:grpSpPr>
            <a:xfrm>
              <a:off x="8174808" y="646416"/>
              <a:ext cx="3063240" cy="311040"/>
              <a:chOff x="8174808" y="646416"/>
              <a:chExt cx="3063240" cy="311040"/>
            </a:xfrm>
          </p:grpSpPr>
          <mc:AlternateContent xmlns:mc="http://schemas.openxmlformats.org/markup-compatibility/2006" xmlns:p14="http://schemas.microsoft.com/office/powerpoint/2010/main">
            <mc:Choice Requires="p14">
              <p:contentPart p14:bwMode="auto" r:id="rId2">
                <p14:nvContentPartPr>
                  <p14:cNvPr id="218" name="Ink 217">
                    <a:extLst>
                      <a:ext uri="{FF2B5EF4-FFF2-40B4-BE49-F238E27FC236}">
                        <a16:creationId xmlns:a16="http://schemas.microsoft.com/office/drawing/2014/main" id="{4CAA1B60-0C1E-4793-9161-A0FB7FD46B66}"/>
                      </a:ext>
                    </a:extLst>
                  </p14:cNvPr>
                  <p14:cNvContentPartPr/>
                  <p14:nvPr/>
                </p14:nvContentPartPr>
                <p14:xfrm>
                  <a:off x="8174808" y="907416"/>
                  <a:ext cx="159480" cy="26640"/>
                </p14:xfrm>
              </p:contentPart>
            </mc:Choice>
            <mc:Fallback xmlns="">
              <p:pic>
                <p:nvPicPr>
                  <p:cNvPr id="218" name="Ink 217">
                    <a:extLst>
                      <a:ext uri="{FF2B5EF4-FFF2-40B4-BE49-F238E27FC236}">
                        <a16:creationId xmlns:a16="http://schemas.microsoft.com/office/drawing/2014/main" id="{4CAA1B60-0C1E-4793-9161-A0FB7FD46B66}"/>
                      </a:ext>
                    </a:extLst>
                  </p:cNvPr>
                  <p:cNvPicPr/>
                  <p:nvPr/>
                </p:nvPicPr>
                <p:blipFill>
                  <a:blip r:embed="rId3"/>
                  <a:stretch>
                    <a:fillRect/>
                  </a:stretch>
                </p:blipFill>
                <p:spPr>
                  <a:xfrm>
                    <a:off x="8165808" y="898776"/>
                    <a:ext cx="177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19" name="Ink 218">
                    <a:extLst>
                      <a:ext uri="{FF2B5EF4-FFF2-40B4-BE49-F238E27FC236}">
                        <a16:creationId xmlns:a16="http://schemas.microsoft.com/office/drawing/2014/main" id="{EE863833-15C4-4600-9408-A45F3F3E4678}"/>
                      </a:ext>
                    </a:extLst>
                  </p14:cNvPr>
                  <p14:cNvContentPartPr/>
                  <p14:nvPr/>
                </p14:nvContentPartPr>
                <p14:xfrm>
                  <a:off x="8495568" y="769536"/>
                  <a:ext cx="131040" cy="167040"/>
                </p14:xfrm>
              </p:contentPart>
            </mc:Choice>
            <mc:Fallback xmlns="">
              <p:pic>
                <p:nvPicPr>
                  <p:cNvPr id="219" name="Ink 218">
                    <a:extLst>
                      <a:ext uri="{FF2B5EF4-FFF2-40B4-BE49-F238E27FC236}">
                        <a16:creationId xmlns:a16="http://schemas.microsoft.com/office/drawing/2014/main" id="{EE863833-15C4-4600-9408-A45F3F3E4678}"/>
                      </a:ext>
                    </a:extLst>
                  </p:cNvPr>
                  <p:cNvPicPr/>
                  <p:nvPr/>
                </p:nvPicPr>
                <p:blipFill>
                  <a:blip r:embed="rId5"/>
                  <a:stretch>
                    <a:fillRect/>
                  </a:stretch>
                </p:blipFill>
                <p:spPr>
                  <a:xfrm>
                    <a:off x="8486928" y="760536"/>
                    <a:ext cx="1486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0" name="Ink 219">
                    <a:extLst>
                      <a:ext uri="{FF2B5EF4-FFF2-40B4-BE49-F238E27FC236}">
                        <a16:creationId xmlns:a16="http://schemas.microsoft.com/office/drawing/2014/main" id="{F72B2293-FF66-4E08-9EA4-1A4F9F1DA1CC}"/>
                      </a:ext>
                    </a:extLst>
                  </p14:cNvPr>
                  <p14:cNvContentPartPr/>
                  <p14:nvPr/>
                </p14:nvContentPartPr>
                <p14:xfrm>
                  <a:off x="8754048" y="768456"/>
                  <a:ext cx="151560" cy="127080"/>
                </p14:xfrm>
              </p:contentPart>
            </mc:Choice>
            <mc:Fallback xmlns="">
              <p:pic>
                <p:nvPicPr>
                  <p:cNvPr id="220" name="Ink 219">
                    <a:extLst>
                      <a:ext uri="{FF2B5EF4-FFF2-40B4-BE49-F238E27FC236}">
                        <a16:creationId xmlns:a16="http://schemas.microsoft.com/office/drawing/2014/main" id="{F72B2293-FF66-4E08-9EA4-1A4F9F1DA1CC}"/>
                      </a:ext>
                    </a:extLst>
                  </p:cNvPr>
                  <p:cNvPicPr/>
                  <p:nvPr/>
                </p:nvPicPr>
                <p:blipFill>
                  <a:blip r:embed="rId7"/>
                  <a:stretch>
                    <a:fillRect/>
                  </a:stretch>
                </p:blipFill>
                <p:spPr>
                  <a:xfrm>
                    <a:off x="8745408" y="759456"/>
                    <a:ext cx="1692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1" name="Ink 220">
                    <a:extLst>
                      <a:ext uri="{FF2B5EF4-FFF2-40B4-BE49-F238E27FC236}">
                        <a16:creationId xmlns:a16="http://schemas.microsoft.com/office/drawing/2014/main" id="{2F9FAA10-FE4D-4C2B-9C14-A0C1B43C2029}"/>
                      </a:ext>
                    </a:extLst>
                  </p14:cNvPr>
                  <p14:cNvContentPartPr/>
                  <p14:nvPr/>
                </p14:nvContentPartPr>
                <p14:xfrm>
                  <a:off x="8945208" y="766296"/>
                  <a:ext cx="126000" cy="100800"/>
                </p14:xfrm>
              </p:contentPart>
            </mc:Choice>
            <mc:Fallback xmlns="">
              <p:pic>
                <p:nvPicPr>
                  <p:cNvPr id="221" name="Ink 220">
                    <a:extLst>
                      <a:ext uri="{FF2B5EF4-FFF2-40B4-BE49-F238E27FC236}">
                        <a16:creationId xmlns:a16="http://schemas.microsoft.com/office/drawing/2014/main" id="{2F9FAA10-FE4D-4C2B-9C14-A0C1B43C2029}"/>
                      </a:ext>
                    </a:extLst>
                  </p:cNvPr>
                  <p:cNvPicPr/>
                  <p:nvPr/>
                </p:nvPicPr>
                <p:blipFill>
                  <a:blip r:embed="rId9"/>
                  <a:stretch>
                    <a:fillRect/>
                  </a:stretch>
                </p:blipFill>
                <p:spPr>
                  <a:xfrm>
                    <a:off x="8936208" y="757656"/>
                    <a:ext cx="143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2" name="Ink 221">
                    <a:extLst>
                      <a:ext uri="{FF2B5EF4-FFF2-40B4-BE49-F238E27FC236}">
                        <a16:creationId xmlns:a16="http://schemas.microsoft.com/office/drawing/2014/main" id="{8F9B1EDE-0FFA-4687-941D-0C2C802D7681}"/>
                      </a:ext>
                    </a:extLst>
                  </p14:cNvPr>
                  <p14:cNvContentPartPr/>
                  <p14:nvPr/>
                </p14:nvContentPartPr>
                <p14:xfrm>
                  <a:off x="8934408" y="748656"/>
                  <a:ext cx="267840" cy="116640"/>
                </p14:xfrm>
              </p:contentPart>
            </mc:Choice>
            <mc:Fallback xmlns="">
              <p:pic>
                <p:nvPicPr>
                  <p:cNvPr id="222" name="Ink 221">
                    <a:extLst>
                      <a:ext uri="{FF2B5EF4-FFF2-40B4-BE49-F238E27FC236}">
                        <a16:creationId xmlns:a16="http://schemas.microsoft.com/office/drawing/2014/main" id="{8F9B1EDE-0FFA-4687-941D-0C2C802D7681}"/>
                      </a:ext>
                    </a:extLst>
                  </p:cNvPr>
                  <p:cNvPicPr/>
                  <p:nvPr/>
                </p:nvPicPr>
                <p:blipFill>
                  <a:blip r:embed="rId11"/>
                  <a:stretch>
                    <a:fillRect/>
                  </a:stretch>
                </p:blipFill>
                <p:spPr>
                  <a:xfrm>
                    <a:off x="8925768" y="740016"/>
                    <a:ext cx="285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3" name="Ink 222">
                    <a:extLst>
                      <a:ext uri="{FF2B5EF4-FFF2-40B4-BE49-F238E27FC236}">
                        <a16:creationId xmlns:a16="http://schemas.microsoft.com/office/drawing/2014/main" id="{BAEE8263-9D05-4AD2-9712-839FE753E5DE}"/>
                      </a:ext>
                    </a:extLst>
                  </p14:cNvPr>
                  <p14:cNvContentPartPr/>
                  <p14:nvPr/>
                </p14:nvContentPartPr>
                <p14:xfrm>
                  <a:off x="9252288" y="823176"/>
                  <a:ext cx="168120" cy="4680"/>
                </p14:xfrm>
              </p:contentPart>
            </mc:Choice>
            <mc:Fallback xmlns="">
              <p:pic>
                <p:nvPicPr>
                  <p:cNvPr id="223" name="Ink 222">
                    <a:extLst>
                      <a:ext uri="{FF2B5EF4-FFF2-40B4-BE49-F238E27FC236}">
                        <a16:creationId xmlns:a16="http://schemas.microsoft.com/office/drawing/2014/main" id="{BAEE8263-9D05-4AD2-9712-839FE753E5DE}"/>
                      </a:ext>
                    </a:extLst>
                  </p:cNvPr>
                  <p:cNvPicPr/>
                  <p:nvPr/>
                </p:nvPicPr>
                <p:blipFill>
                  <a:blip r:embed="rId13"/>
                  <a:stretch>
                    <a:fillRect/>
                  </a:stretch>
                </p:blipFill>
                <p:spPr>
                  <a:xfrm>
                    <a:off x="9243288" y="814536"/>
                    <a:ext cx="185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4" name="Ink 223">
                    <a:extLst>
                      <a:ext uri="{FF2B5EF4-FFF2-40B4-BE49-F238E27FC236}">
                        <a16:creationId xmlns:a16="http://schemas.microsoft.com/office/drawing/2014/main" id="{25A1B7CB-FA3A-4955-924A-824797D1B561}"/>
                      </a:ext>
                    </a:extLst>
                  </p14:cNvPr>
                  <p14:cNvContentPartPr/>
                  <p14:nvPr/>
                </p14:nvContentPartPr>
                <p14:xfrm>
                  <a:off x="9354528" y="741456"/>
                  <a:ext cx="19800" cy="129960"/>
                </p14:xfrm>
              </p:contentPart>
            </mc:Choice>
            <mc:Fallback xmlns="">
              <p:pic>
                <p:nvPicPr>
                  <p:cNvPr id="224" name="Ink 223">
                    <a:extLst>
                      <a:ext uri="{FF2B5EF4-FFF2-40B4-BE49-F238E27FC236}">
                        <a16:creationId xmlns:a16="http://schemas.microsoft.com/office/drawing/2014/main" id="{25A1B7CB-FA3A-4955-924A-824797D1B561}"/>
                      </a:ext>
                    </a:extLst>
                  </p:cNvPr>
                  <p:cNvPicPr/>
                  <p:nvPr/>
                </p:nvPicPr>
                <p:blipFill>
                  <a:blip r:embed="rId15"/>
                  <a:stretch>
                    <a:fillRect/>
                  </a:stretch>
                </p:blipFill>
                <p:spPr>
                  <a:xfrm>
                    <a:off x="9345888" y="732456"/>
                    <a:ext cx="37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5" name="Ink 224">
                    <a:extLst>
                      <a:ext uri="{FF2B5EF4-FFF2-40B4-BE49-F238E27FC236}">
                        <a16:creationId xmlns:a16="http://schemas.microsoft.com/office/drawing/2014/main" id="{44309F3D-50D3-4065-997C-4581B2411D8C}"/>
                      </a:ext>
                    </a:extLst>
                  </p14:cNvPr>
                  <p14:cNvContentPartPr/>
                  <p14:nvPr/>
                </p14:nvContentPartPr>
                <p14:xfrm>
                  <a:off x="9546048" y="747936"/>
                  <a:ext cx="237600" cy="137880"/>
                </p14:xfrm>
              </p:contentPart>
            </mc:Choice>
            <mc:Fallback xmlns="">
              <p:pic>
                <p:nvPicPr>
                  <p:cNvPr id="225" name="Ink 224">
                    <a:extLst>
                      <a:ext uri="{FF2B5EF4-FFF2-40B4-BE49-F238E27FC236}">
                        <a16:creationId xmlns:a16="http://schemas.microsoft.com/office/drawing/2014/main" id="{44309F3D-50D3-4065-997C-4581B2411D8C}"/>
                      </a:ext>
                    </a:extLst>
                  </p:cNvPr>
                  <p:cNvPicPr/>
                  <p:nvPr/>
                </p:nvPicPr>
                <p:blipFill>
                  <a:blip r:embed="rId17"/>
                  <a:stretch>
                    <a:fillRect/>
                  </a:stretch>
                </p:blipFill>
                <p:spPr>
                  <a:xfrm>
                    <a:off x="9537048" y="739296"/>
                    <a:ext cx="2552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6" name="Ink 225">
                    <a:extLst>
                      <a:ext uri="{FF2B5EF4-FFF2-40B4-BE49-F238E27FC236}">
                        <a16:creationId xmlns:a16="http://schemas.microsoft.com/office/drawing/2014/main" id="{2D5E5E47-A4A9-42D4-90A9-D789C9CC7FDC}"/>
                      </a:ext>
                    </a:extLst>
                  </p14:cNvPr>
                  <p14:cNvContentPartPr/>
                  <p14:nvPr/>
                </p14:nvContentPartPr>
                <p14:xfrm>
                  <a:off x="9809208" y="682416"/>
                  <a:ext cx="185760" cy="178560"/>
                </p14:xfrm>
              </p:contentPart>
            </mc:Choice>
            <mc:Fallback xmlns="">
              <p:pic>
                <p:nvPicPr>
                  <p:cNvPr id="226" name="Ink 225">
                    <a:extLst>
                      <a:ext uri="{FF2B5EF4-FFF2-40B4-BE49-F238E27FC236}">
                        <a16:creationId xmlns:a16="http://schemas.microsoft.com/office/drawing/2014/main" id="{2D5E5E47-A4A9-42D4-90A9-D789C9CC7FDC}"/>
                      </a:ext>
                    </a:extLst>
                  </p:cNvPr>
                  <p:cNvPicPr/>
                  <p:nvPr/>
                </p:nvPicPr>
                <p:blipFill>
                  <a:blip r:embed="rId19"/>
                  <a:stretch>
                    <a:fillRect/>
                  </a:stretch>
                </p:blipFill>
                <p:spPr>
                  <a:xfrm>
                    <a:off x="9800568" y="673776"/>
                    <a:ext cx="203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7" name="Ink 226">
                    <a:extLst>
                      <a:ext uri="{FF2B5EF4-FFF2-40B4-BE49-F238E27FC236}">
                        <a16:creationId xmlns:a16="http://schemas.microsoft.com/office/drawing/2014/main" id="{11946C52-DDEA-4E99-992C-AB1C9548EF9A}"/>
                      </a:ext>
                    </a:extLst>
                  </p14:cNvPr>
                  <p14:cNvContentPartPr/>
                  <p14:nvPr/>
                </p14:nvContentPartPr>
                <p14:xfrm>
                  <a:off x="10071648" y="654336"/>
                  <a:ext cx="386280" cy="303120"/>
                </p14:xfrm>
              </p:contentPart>
            </mc:Choice>
            <mc:Fallback xmlns="">
              <p:pic>
                <p:nvPicPr>
                  <p:cNvPr id="227" name="Ink 226">
                    <a:extLst>
                      <a:ext uri="{FF2B5EF4-FFF2-40B4-BE49-F238E27FC236}">
                        <a16:creationId xmlns:a16="http://schemas.microsoft.com/office/drawing/2014/main" id="{11946C52-DDEA-4E99-992C-AB1C9548EF9A}"/>
                      </a:ext>
                    </a:extLst>
                  </p:cNvPr>
                  <p:cNvPicPr/>
                  <p:nvPr/>
                </p:nvPicPr>
                <p:blipFill>
                  <a:blip r:embed="rId21"/>
                  <a:stretch>
                    <a:fillRect/>
                  </a:stretch>
                </p:blipFill>
                <p:spPr>
                  <a:xfrm>
                    <a:off x="10062648" y="645696"/>
                    <a:ext cx="40392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8" name="Ink 227">
                    <a:extLst>
                      <a:ext uri="{FF2B5EF4-FFF2-40B4-BE49-F238E27FC236}">
                        <a16:creationId xmlns:a16="http://schemas.microsoft.com/office/drawing/2014/main" id="{BDC22C1B-4E10-445D-96F9-A3927ABAB84F}"/>
                      </a:ext>
                    </a:extLst>
                  </p14:cNvPr>
                  <p14:cNvContentPartPr/>
                  <p14:nvPr/>
                </p14:nvContentPartPr>
                <p14:xfrm>
                  <a:off x="10487808" y="667656"/>
                  <a:ext cx="254520" cy="173880"/>
                </p14:xfrm>
              </p:contentPart>
            </mc:Choice>
            <mc:Fallback xmlns="">
              <p:pic>
                <p:nvPicPr>
                  <p:cNvPr id="228" name="Ink 227">
                    <a:extLst>
                      <a:ext uri="{FF2B5EF4-FFF2-40B4-BE49-F238E27FC236}">
                        <a16:creationId xmlns:a16="http://schemas.microsoft.com/office/drawing/2014/main" id="{BDC22C1B-4E10-445D-96F9-A3927ABAB84F}"/>
                      </a:ext>
                    </a:extLst>
                  </p:cNvPr>
                  <p:cNvPicPr/>
                  <p:nvPr/>
                </p:nvPicPr>
                <p:blipFill>
                  <a:blip r:embed="rId23"/>
                  <a:stretch>
                    <a:fillRect/>
                  </a:stretch>
                </p:blipFill>
                <p:spPr>
                  <a:xfrm>
                    <a:off x="10479168" y="658656"/>
                    <a:ext cx="2721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9" name="Ink 228">
                    <a:extLst>
                      <a:ext uri="{FF2B5EF4-FFF2-40B4-BE49-F238E27FC236}">
                        <a16:creationId xmlns:a16="http://schemas.microsoft.com/office/drawing/2014/main" id="{86C48235-FC06-46F2-9367-ABE52DD2D9A9}"/>
                      </a:ext>
                    </a:extLst>
                  </p14:cNvPr>
                  <p14:cNvContentPartPr/>
                  <p14:nvPr/>
                </p14:nvContentPartPr>
                <p14:xfrm>
                  <a:off x="10771488" y="646416"/>
                  <a:ext cx="171720" cy="172800"/>
                </p14:xfrm>
              </p:contentPart>
            </mc:Choice>
            <mc:Fallback xmlns="">
              <p:pic>
                <p:nvPicPr>
                  <p:cNvPr id="229" name="Ink 228">
                    <a:extLst>
                      <a:ext uri="{FF2B5EF4-FFF2-40B4-BE49-F238E27FC236}">
                        <a16:creationId xmlns:a16="http://schemas.microsoft.com/office/drawing/2014/main" id="{86C48235-FC06-46F2-9367-ABE52DD2D9A9}"/>
                      </a:ext>
                    </a:extLst>
                  </p:cNvPr>
                  <p:cNvPicPr/>
                  <p:nvPr/>
                </p:nvPicPr>
                <p:blipFill>
                  <a:blip r:embed="rId25"/>
                  <a:stretch>
                    <a:fillRect/>
                  </a:stretch>
                </p:blipFill>
                <p:spPr>
                  <a:xfrm>
                    <a:off x="10762848" y="637416"/>
                    <a:ext cx="1893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0" name="Ink 229">
                    <a:extLst>
                      <a:ext uri="{FF2B5EF4-FFF2-40B4-BE49-F238E27FC236}">
                        <a16:creationId xmlns:a16="http://schemas.microsoft.com/office/drawing/2014/main" id="{80CCED86-312F-4A22-A43E-804CA060EE87}"/>
                      </a:ext>
                    </a:extLst>
                  </p14:cNvPr>
                  <p14:cNvContentPartPr/>
                  <p14:nvPr/>
                </p14:nvContentPartPr>
                <p14:xfrm>
                  <a:off x="10991448" y="727416"/>
                  <a:ext cx="246600" cy="114480"/>
                </p14:xfrm>
              </p:contentPart>
            </mc:Choice>
            <mc:Fallback xmlns="">
              <p:pic>
                <p:nvPicPr>
                  <p:cNvPr id="230" name="Ink 229">
                    <a:extLst>
                      <a:ext uri="{FF2B5EF4-FFF2-40B4-BE49-F238E27FC236}">
                        <a16:creationId xmlns:a16="http://schemas.microsoft.com/office/drawing/2014/main" id="{80CCED86-312F-4A22-A43E-804CA060EE87}"/>
                      </a:ext>
                    </a:extLst>
                  </p:cNvPr>
                  <p:cNvPicPr/>
                  <p:nvPr/>
                </p:nvPicPr>
                <p:blipFill>
                  <a:blip r:embed="rId27"/>
                  <a:stretch>
                    <a:fillRect/>
                  </a:stretch>
                </p:blipFill>
                <p:spPr>
                  <a:xfrm>
                    <a:off x="10982808" y="718776"/>
                    <a:ext cx="264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1" name="Ink 230">
                    <a:extLst>
                      <a:ext uri="{FF2B5EF4-FFF2-40B4-BE49-F238E27FC236}">
                        <a16:creationId xmlns:a16="http://schemas.microsoft.com/office/drawing/2014/main" id="{AD16F91C-9687-4A47-8A13-A8B07A50679F}"/>
                      </a:ext>
                    </a:extLst>
                  </p14:cNvPr>
                  <p14:cNvContentPartPr/>
                  <p14:nvPr/>
                </p14:nvContentPartPr>
                <p14:xfrm>
                  <a:off x="10422648" y="684216"/>
                  <a:ext cx="220320" cy="6840"/>
                </p14:xfrm>
              </p:contentPart>
            </mc:Choice>
            <mc:Fallback xmlns="">
              <p:pic>
                <p:nvPicPr>
                  <p:cNvPr id="231" name="Ink 230">
                    <a:extLst>
                      <a:ext uri="{FF2B5EF4-FFF2-40B4-BE49-F238E27FC236}">
                        <a16:creationId xmlns:a16="http://schemas.microsoft.com/office/drawing/2014/main" id="{AD16F91C-9687-4A47-8A13-A8B07A50679F}"/>
                      </a:ext>
                    </a:extLst>
                  </p:cNvPr>
                  <p:cNvPicPr/>
                  <p:nvPr/>
                </p:nvPicPr>
                <p:blipFill>
                  <a:blip r:embed="rId29"/>
                  <a:stretch>
                    <a:fillRect/>
                  </a:stretch>
                </p:blipFill>
                <p:spPr>
                  <a:xfrm>
                    <a:off x="10414008" y="675576"/>
                    <a:ext cx="237960" cy="24480"/>
                  </a:xfrm>
                  <a:prstGeom prst="rect">
                    <a:avLst/>
                  </a:prstGeom>
                </p:spPr>
              </p:pic>
            </mc:Fallback>
          </mc:AlternateContent>
        </p:grpSp>
        <p:grpSp>
          <p:nvGrpSpPr>
            <p:cNvPr id="240" name="Group 239">
              <a:extLst>
                <a:ext uri="{FF2B5EF4-FFF2-40B4-BE49-F238E27FC236}">
                  <a16:creationId xmlns:a16="http://schemas.microsoft.com/office/drawing/2014/main" id="{93F47EA5-B318-49EF-A9E3-CB76ABE82642}"/>
                </a:ext>
              </a:extLst>
            </p:cNvPr>
            <p:cNvGrpSpPr/>
            <p:nvPr/>
          </p:nvGrpSpPr>
          <p:grpSpPr>
            <a:xfrm>
              <a:off x="8660448" y="1028736"/>
              <a:ext cx="1487160" cy="245520"/>
              <a:chOff x="8660448" y="1028736"/>
              <a:chExt cx="1487160" cy="245520"/>
            </a:xfrm>
          </p:grpSpPr>
          <mc:AlternateContent xmlns:mc="http://schemas.openxmlformats.org/markup-compatibility/2006" xmlns:p14="http://schemas.microsoft.com/office/powerpoint/2010/main">
            <mc:Choice Requires="p14">
              <p:contentPart p14:bwMode="auto" r:id="rId30">
                <p14:nvContentPartPr>
                  <p14:cNvPr id="233" name="Ink 232">
                    <a:extLst>
                      <a:ext uri="{FF2B5EF4-FFF2-40B4-BE49-F238E27FC236}">
                        <a16:creationId xmlns:a16="http://schemas.microsoft.com/office/drawing/2014/main" id="{D174BD5F-6EB1-48B7-B8F6-0BCB252BF882}"/>
                      </a:ext>
                    </a:extLst>
                  </p14:cNvPr>
                  <p14:cNvContentPartPr/>
                  <p14:nvPr/>
                </p14:nvContentPartPr>
                <p14:xfrm>
                  <a:off x="8660448" y="1166256"/>
                  <a:ext cx="430200" cy="108000"/>
                </p14:xfrm>
              </p:contentPart>
            </mc:Choice>
            <mc:Fallback xmlns="">
              <p:pic>
                <p:nvPicPr>
                  <p:cNvPr id="233" name="Ink 232">
                    <a:extLst>
                      <a:ext uri="{FF2B5EF4-FFF2-40B4-BE49-F238E27FC236}">
                        <a16:creationId xmlns:a16="http://schemas.microsoft.com/office/drawing/2014/main" id="{D174BD5F-6EB1-48B7-B8F6-0BCB252BF882}"/>
                      </a:ext>
                    </a:extLst>
                  </p:cNvPr>
                  <p:cNvPicPr/>
                  <p:nvPr/>
                </p:nvPicPr>
                <p:blipFill>
                  <a:blip r:embed="rId31"/>
                  <a:stretch>
                    <a:fillRect/>
                  </a:stretch>
                </p:blipFill>
                <p:spPr>
                  <a:xfrm>
                    <a:off x="8651808" y="1157256"/>
                    <a:ext cx="447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4" name="Ink 233">
                    <a:extLst>
                      <a:ext uri="{FF2B5EF4-FFF2-40B4-BE49-F238E27FC236}">
                        <a16:creationId xmlns:a16="http://schemas.microsoft.com/office/drawing/2014/main" id="{647AD4C1-09AA-4324-9A0F-F4BA246C279B}"/>
                      </a:ext>
                    </a:extLst>
                  </p14:cNvPr>
                  <p14:cNvContentPartPr/>
                  <p14:nvPr/>
                </p14:nvContentPartPr>
                <p14:xfrm>
                  <a:off x="9267768" y="1138536"/>
                  <a:ext cx="217440" cy="110520"/>
                </p14:xfrm>
              </p:contentPart>
            </mc:Choice>
            <mc:Fallback xmlns="">
              <p:pic>
                <p:nvPicPr>
                  <p:cNvPr id="234" name="Ink 233">
                    <a:extLst>
                      <a:ext uri="{FF2B5EF4-FFF2-40B4-BE49-F238E27FC236}">
                        <a16:creationId xmlns:a16="http://schemas.microsoft.com/office/drawing/2014/main" id="{647AD4C1-09AA-4324-9A0F-F4BA246C279B}"/>
                      </a:ext>
                    </a:extLst>
                  </p:cNvPr>
                  <p:cNvPicPr/>
                  <p:nvPr/>
                </p:nvPicPr>
                <p:blipFill>
                  <a:blip r:embed="rId33"/>
                  <a:stretch>
                    <a:fillRect/>
                  </a:stretch>
                </p:blipFill>
                <p:spPr>
                  <a:xfrm>
                    <a:off x="9258768" y="1129536"/>
                    <a:ext cx="2350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5" name="Ink 234">
                    <a:extLst>
                      <a:ext uri="{FF2B5EF4-FFF2-40B4-BE49-F238E27FC236}">
                        <a16:creationId xmlns:a16="http://schemas.microsoft.com/office/drawing/2014/main" id="{1C25B3FF-8288-46D0-9EE4-2AC264315853}"/>
                      </a:ext>
                    </a:extLst>
                  </p14:cNvPr>
                  <p14:cNvContentPartPr/>
                  <p14:nvPr/>
                </p14:nvContentPartPr>
                <p14:xfrm>
                  <a:off x="9468648" y="1076256"/>
                  <a:ext cx="360" cy="360"/>
                </p14:xfrm>
              </p:contentPart>
            </mc:Choice>
            <mc:Fallback xmlns="">
              <p:pic>
                <p:nvPicPr>
                  <p:cNvPr id="235" name="Ink 234">
                    <a:extLst>
                      <a:ext uri="{FF2B5EF4-FFF2-40B4-BE49-F238E27FC236}">
                        <a16:creationId xmlns:a16="http://schemas.microsoft.com/office/drawing/2014/main" id="{1C25B3FF-8288-46D0-9EE4-2AC264315853}"/>
                      </a:ext>
                    </a:extLst>
                  </p:cNvPr>
                  <p:cNvPicPr/>
                  <p:nvPr/>
                </p:nvPicPr>
                <p:blipFill>
                  <a:blip r:embed="rId35"/>
                  <a:stretch>
                    <a:fillRect/>
                  </a:stretch>
                </p:blipFill>
                <p:spPr>
                  <a:xfrm>
                    <a:off x="9459648" y="10676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6" name="Ink 235">
                    <a:extLst>
                      <a:ext uri="{FF2B5EF4-FFF2-40B4-BE49-F238E27FC236}">
                        <a16:creationId xmlns:a16="http://schemas.microsoft.com/office/drawing/2014/main" id="{9CBC6D80-932C-4D8C-B171-CEE4A9CE5F57}"/>
                      </a:ext>
                    </a:extLst>
                  </p14:cNvPr>
                  <p14:cNvContentPartPr/>
                  <p14:nvPr/>
                </p14:nvContentPartPr>
                <p14:xfrm>
                  <a:off x="9499608" y="1028736"/>
                  <a:ext cx="109440" cy="209160"/>
                </p14:xfrm>
              </p:contentPart>
            </mc:Choice>
            <mc:Fallback xmlns="">
              <p:pic>
                <p:nvPicPr>
                  <p:cNvPr id="236" name="Ink 235">
                    <a:extLst>
                      <a:ext uri="{FF2B5EF4-FFF2-40B4-BE49-F238E27FC236}">
                        <a16:creationId xmlns:a16="http://schemas.microsoft.com/office/drawing/2014/main" id="{9CBC6D80-932C-4D8C-B171-CEE4A9CE5F57}"/>
                      </a:ext>
                    </a:extLst>
                  </p:cNvPr>
                  <p:cNvPicPr/>
                  <p:nvPr/>
                </p:nvPicPr>
                <p:blipFill>
                  <a:blip r:embed="rId37"/>
                  <a:stretch>
                    <a:fillRect/>
                  </a:stretch>
                </p:blipFill>
                <p:spPr>
                  <a:xfrm>
                    <a:off x="9490608" y="1020096"/>
                    <a:ext cx="1270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7" name="Ink 236">
                    <a:extLst>
                      <a:ext uri="{FF2B5EF4-FFF2-40B4-BE49-F238E27FC236}">
                        <a16:creationId xmlns:a16="http://schemas.microsoft.com/office/drawing/2014/main" id="{A0162339-372D-40B5-8895-E1468C33FC22}"/>
                      </a:ext>
                    </a:extLst>
                  </p14:cNvPr>
                  <p14:cNvContentPartPr/>
                  <p14:nvPr/>
                </p14:nvContentPartPr>
                <p14:xfrm>
                  <a:off x="9607608" y="1134216"/>
                  <a:ext cx="321480" cy="104760"/>
                </p14:xfrm>
              </p:contentPart>
            </mc:Choice>
            <mc:Fallback xmlns="">
              <p:pic>
                <p:nvPicPr>
                  <p:cNvPr id="237" name="Ink 236">
                    <a:extLst>
                      <a:ext uri="{FF2B5EF4-FFF2-40B4-BE49-F238E27FC236}">
                        <a16:creationId xmlns:a16="http://schemas.microsoft.com/office/drawing/2014/main" id="{A0162339-372D-40B5-8895-E1468C33FC22}"/>
                      </a:ext>
                    </a:extLst>
                  </p:cNvPr>
                  <p:cNvPicPr/>
                  <p:nvPr/>
                </p:nvPicPr>
                <p:blipFill>
                  <a:blip r:embed="rId39"/>
                  <a:stretch>
                    <a:fillRect/>
                  </a:stretch>
                </p:blipFill>
                <p:spPr>
                  <a:xfrm>
                    <a:off x="9598608" y="1125216"/>
                    <a:ext cx="339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8" name="Ink 237">
                    <a:extLst>
                      <a:ext uri="{FF2B5EF4-FFF2-40B4-BE49-F238E27FC236}">
                        <a16:creationId xmlns:a16="http://schemas.microsoft.com/office/drawing/2014/main" id="{DE85C615-585A-476F-AAC7-37E39C369FD4}"/>
                      </a:ext>
                    </a:extLst>
                  </p14:cNvPr>
                  <p14:cNvContentPartPr/>
                  <p14:nvPr/>
                </p14:nvContentPartPr>
                <p14:xfrm>
                  <a:off x="9992808" y="1169856"/>
                  <a:ext cx="154800" cy="3960"/>
                </p14:xfrm>
              </p:contentPart>
            </mc:Choice>
            <mc:Fallback xmlns="">
              <p:pic>
                <p:nvPicPr>
                  <p:cNvPr id="238" name="Ink 237">
                    <a:extLst>
                      <a:ext uri="{FF2B5EF4-FFF2-40B4-BE49-F238E27FC236}">
                        <a16:creationId xmlns:a16="http://schemas.microsoft.com/office/drawing/2014/main" id="{DE85C615-585A-476F-AAC7-37E39C369FD4}"/>
                      </a:ext>
                    </a:extLst>
                  </p:cNvPr>
                  <p:cNvPicPr/>
                  <p:nvPr/>
                </p:nvPicPr>
                <p:blipFill>
                  <a:blip r:embed="rId41"/>
                  <a:stretch>
                    <a:fillRect/>
                  </a:stretch>
                </p:blipFill>
                <p:spPr>
                  <a:xfrm>
                    <a:off x="9983808" y="1161216"/>
                    <a:ext cx="172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9" name="Ink 238">
                    <a:extLst>
                      <a:ext uri="{FF2B5EF4-FFF2-40B4-BE49-F238E27FC236}">
                        <a16:creationId xmlns:a16="http://schemas.microsoft.com/office/drawing/2014/main" id="{1F194AF9-38CE-4ED7-9FBE-C628117CEB5A}"/>
                      </a:ext>
                    </a:extLst>
                  </p14:cNvPr>
                  <p14:cNvContentPartPr/>
                  <p14:nvPr/>
                </p14:nvContentPartPr>
                <p14:xfrm>
                  <a:off x="10069848" y="1088856"/>
                  <a:ext cx="10080" cy="129960"/>
                </p14:xfrm>
              </p:contentPart>
            </mc:Choice>
            <mc:Fallback xmlns="">
              <p:pic>
                <p:nvPicPr>
                  <p:cNvPr id="239" name="Ink 238">
                    <a:extLst>
                      <a:ext uri="{FF2B5EF4-FFF2-40B4-BE49-F238E27FC236}">
                        <a16:creationId xmlns:a16="http://schemas.microsoft.com/office/drawing/2014/main" id="{1F194AF9-38CE-4ED7-9FBE-C628117CEB5A}"/>
                      </a:ext>
                    </a:extLst>
                  </p:cNvPr>
                  <p:cNvPicPr/>
                  <p:nvPr/>
                </p:nvPicPr>
                <p:blipFill>
                  <a:blip r:embed="rId43"/>
                  <a:stretch>
                    <a:fillRect/>
                  </a:stretch>
                </p:blipFill>
                <p:spPr>
                  <a:xfrm>
                    <a:off x="10061208" y="1079856"/>
                    <a:ext cx="27720" cy="14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241" name="Ink 240">
                  <a:extLst>
                    <a:ext uri="{FF2B5EF4-FFF2-40B4-BE49-F238E27FC236}">
                      <a16:creationId xmlns:a16="http://schemas.microsoft.com/office/drawing/2014/main" id="{58B849D7-8A9F-479A-80F7-06C45DE50D16}"/>
                    </a:ext>
                  </a:extLst>
                </p14:cNvPr>
                <p14:cNvContentPartPr/>
                <p14:nvPr/>
              </p14:nvContentPartPr>
              <p14:xfrm>
                <a:off x="10316088" y="1033056"/>
                <a:ext cx="1204920" cy="384480"/>
              </p14:xfrm>
            </p:contentPart>
          </mc:Choice>
          <mc:Fallback xmlns="">
            <p:pic>
              <p:nvPicPr>
                <p:cNvPr id="241" name="Ink 240">
                  <a:extLst>
                    <a:ext uri="{FF2B5EF4-FFF2-40B4-BE49-F238E27FC236}">
                      <a16:creationId xmlns:a16="http://schemas.microsoft.com/office/drawing/2014/main" id="{58B849D7-8A9F-479A-80F7-06C45DE50D16}"/>
                    </a:ext>
                  </a:extLst>
                </p:cNvPr>
                <p:cNvPicPr/>
                <p:nvPr/>
              </p:nvPicPr>
              <p:blipFill>
                <a:blip r:embed="rId45"/>
                <a:stretch>
                  <a:fillRect/>
                </a:stretch>
              </p:blipFill>
              <p:spPr>
                <a:xfrm>
                  <a:off x="10307448" y="1024416"/>
                  <a:ext cx="1222560" cy="402120"/>
                </a:xfrm>
                <a:prstGeom prst="rect">
                  <a:avLst/>
                </a:prstGeom>
              </p:spPr>
            </p:pic>
          </mc:Fallback>
        </mc:AlternateContent>
      </p:grpSp>
      <p:grpSp>
        <p:nvGrpSpPr>
          <p:cNvPr id="252" name="Group 251">
            <a:extLst>
              <a:ext uri="{FF2B5EF4-FFF2-40B4-BE49-F238E27FC236}">
                <a16:creationId xmlns:a16="http://schemas.microsoft.com/office/drawing/2014/main" id="{025B13EF-0B24-4FD8-A8B3-C1BAEC7CD094}"/>
              </a:ext>
            </a:extLst>
          </p:cNvPr>
          <p:cNvGrpSpPr/>
          <p:nvPr/>
        </p:nvGrpSpPr>
        <p:grpSpPr>
          <a:xfrm>
            <a:off x="8112888" y="295776"/>
            <a:ext cx="1078920" cy="146160"/>
            <a:chOff x="8112888" y="295776"/>
            <a:chExt cx="1078920" cy="146160"/>
          </a:xfrm>
        </p:grpSpPr>
        <mc:AlternateContent xmlns:mc="http://schemas.openxmlformats.org/markup-compatibility/2006" xmlns:p14="http://schemas.microsoft.com/office/powerpoint/2010/main">
          <mc:Choice Requires="p14">
            <p:contentPart p14:bwMode="auto" r:id="rId46">
              <p14:nvContentPartPr>
                <p14:cNvPr id="247" name="Ink 246">
                  <a:extLst>
                    <a:ext uri="{FF2B5EF4-FFF2-40B4-BE49-F238E27FC236}">
                      <a16:creationId xmlns:a16="http://schemas.microsoft.com/office/drawing/2014/main" id="{87FA52CF-8468-46B3-B4DA-33500FB594A8}"/>
                    </a:ext>
                  </a:extLst>
                </p14:cNvPr>
                <p14:cNvContentPartPr/>
                <p14:nvPr/>
              </p14:nvContentPartPr>
              <p14:xfrm>
                <a:off x="8112888" y="417456"/>
                <a:ext cx="181080" cy="13680"/>
              </p14:xfrm>
            </p:contentPart>
          </mc:Choice>
          <mc:Fallback xmlns="">
            <p:pic>
              <p:nvPicPr>
                <p:cNvPr id="247" name="Ink 246">
                  <a:extLst>
                    <a:ext uri="{FF2B5EF4-FFF2-40B4-BE49-F238E27FC236}">
                      <a16:creationId xmlns:a16="http://schemas.microsoft.com/office/drawing/2014/main" id="{87FA52CF-8468-46B3-B4DA-33500FB594A8}"/>
                    </a:ext>
                  </a:extLst>
                </p:cNvPr>
                <p:cNvPicPr/>
                <p:nvPr/>
              </p:nvPicPr>
              <p:blipFill>
                <a:blip r:embed="rId47"/>
                <a:stretch>
                  <a:fillRect/>
                </a:stretch>
              </p:blipFill>
              <p:spPr>
                <a:xfrm>
                  <a:off x="8103888" y="408456"/>
                  <a:ext cx="198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48" name="Ink 247">
                  <a:extLst>
                    <a:ext uri="{FF2B5EF4-FFF2-40B4-BE49-F238E27FC236}">
                      <a16:creationId xmlns:a16="http://schemas.microsoft.com/office/drawing/2014/main" id="{64BAA44B-2B0D-40CC-90E2-2043FE191787}"/>
                    </a:ext>
                  </a:extLst>
                </p14:cNvPr>
                <p14:cNvContentPartPr/>
                <p14:nvPr/>
              </p14:nvContentPartPr>
              <p14:xfrm>
                <a:off x="8443728" y="295776"/>
                <a:ext cx="137880" cy="146160"/>
              </p14:xfrm>
            </p:contentPart>
          </mc:Choice>
          <mc:Fallback xmlns="">
            <p:pic>
              <p:nvPicPr>
                <p:cNvPr id="248" name="Ink 247">
                  <a:extLst>
                    <a:ext uri="{FF2B5EF4-FFF2-40B4-BE49-F238E27FC236}">
                      <a16:creationId xmlns:a16="http://schemas.microsoft.com/office/drawing/2014/main" id="{64BAA44B-2B0D-40CC-90E2-2043FE191787}"/>
                    </a:ext>
                  </a:extLst>
                </p:cNvPr>
                <p:cNvPicPr/>
                <p:nvPr/>
              </p:nvPicPr>
              <p:blipFill>
                <a:blip r:embed="rId49"/>
                <a:stretch>
                  <a:fillRect/>
                </a:stretch>
              </p:blipFill>
              <p:spPr>
                <a:xfrm>
                  <a:off x="8434728" y="286776"/>
                  <a:ext cx="155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49" name="Ink 248">
                  <a:extLst>
                    <a:ext uri="{FF2B5EF4-FFF2-40B4-BE49-F238E27FC236}">
                      <a16:creationId xmlns:a16="http://schemas.microsoft.com/office/drawing/2014/main" id="{4E2CF7C6-34FA-446B-B858-A42CA078C692}"/>
                    </a:ext>
                  </a:extLst>
                </p14:cNvPr>
                <p14:cNvContentPartPr/>
                <p14:nvPr/>
              </p14:nvContentPartPr>
              <p14:xfrm>
                <a:off x="8739288" y="296136"/>
                <a:ext cx="105120" cy="126720"/>
              </p14:xfrm>
            </p:contentPart>
          </mc:Choice>
          <mc:Fallback xmlns="">
            <p:pic>
              <p:nvPicPr>
                <p:cNvPr id="249" name="Ink 248">
                  <a:extLst>
                    <a:ext uri="{FF2B5EF4-FFF2-40B4-BE49-F238E27FC236}">
                      <a16:creationId xmlns:a16="http://schemas.microsoft.com/office/drawing/2014/main" id="{4E2CF7C6-34FA-446B-B858-A42CA078C692}"/>
                    </a:ext>
                  </a:extLst>
                </p:cNvPr>
                <p:cNvPicPr/>
                <p:nvPr/>
              </p:nvPicPr>
              <p:blipFill>
                <a:blip r:embed="rId51"/>
                <a:stretch>
                  <a:fillRect/>
                </a:stretch>
              </p:blipFill>
              <p:spPr>
                <a:xfrm>
                  <a:off x="8730648" y="287496"/>
                  <a:ext cx="122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50" name="Ink 249">
                  <a:extLst>
                    <a:ext uri="{FF2B5EF4-FFF2-40B4-BE49-F238E27FC236}">
                      <a16:creationId xmlns:a16="http://schemas.microsoft.com/office/drawing/2014/main" id="{729A9FC2-977E-4066-86BE-AD9ACEE38ECE}"/>
                    </a:ext>
                  </a:extLst>
                </p14:cNvPr>
                <p14:cNvContentPartPr/>
                <p14:nvPr/>
              </p14:nvContentPartPr>
              <p14:xfrm>
                <a:off x="8880048" y="322416"/>
                <a:ext cx="115200" cy="105840"/>
              </p14:xfrm>
            </p:contentPart>
          </mc:Choice>
          <mc:Fallback xmlns="">
            <p:pic>
              <p:nvPicPr>
                <p:cNvPr id="250" name="Ink 249">
                  <a:extLst>
                    <a:ext uri="{FF2B5EF4-FFF2-40B4-BE49-F238E27FC236}">
                      <a16:creationId xmlns:a16="http://schemas.microsoft.com/office/drawing/2014/main" id="{729A9FC2-977E-4066-86BE-AD9ACEE38ECE}"/>
                    </a:ext>
                  </a:extLst>
                </p:cNvPr>
                <p:cNvPicPr/>
                <p:nvPr/>
              </p:nvPicPr>
              <p:blipFill>
                <a:blip r:embed="rId53"/>
                <a:stretch>
                  <a:fillRect/>
                </a:stretch>
              </p:blipFill>
              <p:spPr>
                <a:xfrm>
                  <a:off x="8871048" y="313416"/>
                  <a:ext cx="1328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1" name="Ink 250">
                  <a:extLst>
                    <a:ext uri="{FF2B5EF4-FFF2-40B4-BE49-F238E27FC236}">
                      <a16:creationId xmlns:a16="http://schemas.microsoft.com/office/drawing/2014/main" id="{B3D5371A-DF3F-4497-8694-7D6CF917B54A}"/>
                    </a:ext>
                  </a:extLst>
                </p14:cNvPr>
                <p14:cNvContentPartPr/>
                <p14:nvPr/>
              </p14:nvContentPartPr>
              <p14:xfrm>
                <a:off x="8870328" y="301176"/>
                <a:ext cx="321480" cy="135000"/>
              </p14:xfrm>
            </p:contentPart>
          </mc:Choice>
          <mc:Fallback xmlns="">
            <p:pic>
              <p:nvPicPr>
                <p:cNvPr id="251" name="Ink 250">
                  <a:extLst>
                    <a:ext uri="{FF2B5EF4-FFF2-40B4-BE49-F238E27FC236}">
                      <a16:creationId xmlns:a16="http://schemas.microsoft.com/office/drawing/2014/main" id="{B3D5371A-DF3F-4497-8694-7D6CF917B54A}"/>
                    </a:ext>
                  </a:extLst>
                </p:cNvPr>
                <p:cNvPicPr/>
                <p:nvPr/>
              </p:nvPicPr>
              <p:blipFill>
                <a:blip r:embed="rId55"/>
                <a:stretch>
                  <a:fillRect/>
                </a:stretch>
              </p:blipFill>
              <p:spPr>
                <a:xfrm>
                  <a:off x="8861328" y="292536"/>
                  <a:ext cx="339120" cy="152640"/>
                </a:xfrm>
                <a:prstGeom prst="rect">
                  <a:avLst/>
                </a:prstGeom>
              </p:spPr>
            </p:pic>
          </mc:Fallback>
        </mc:AlternateContent>
      </p:grpSp>
      <p:grpSp>
        <p:nvGrpSpPr>
          <p:cNvPr id="263" name="Group 262">
            <a:extLst>
              <a:ext uri="{FF2B5EF4-FFF2-40B4-BE49-F238E27FC236}">
                <a16:creationId xmlns:a16="http://schemas.microsoft.com/office/drawing/2014/main" id="{A0CCBA1E-1C46-4C2D-9DD6-BAA8B722A634}"/>
              </a:ext>
            </a:extLst>
          </p:cNvPr>
          <p:cNvGrpSpPr/>
          <p:nvPr/>
        </p:nvGrpSpPr>
        <p:grpSpPr>
          <a:xfrm>
            <a:off x="9341568" y="215136"/>
            <a:ext cx="1799640" cy="270000"/>
            <a:chOff x="9341568" y="215136"/>
            <a:chExt cx="1799640" cy="270000"/>
          </a:xfrm>
        </p:grpSpPr>
        <mc:AlternateContent xmlns:mc="http://schemas.openxmlformats.org/markup-compatibility/2006" xmlns:p14="http://schemas.microsoft.com/office/powerpoint/2010/main">
          <mc:Choice Requires="p14">
            <p:contentPart p14:bwMode="auto" r:id="rId56">
              <p14:nvContentPartPr>
                <p14:cNvPr id="253" name="Ink 252">
                  <a:extLst>
                    <a:ext uri="{FF2B5EF4-FFF2-40B4-BE49-F238E27FC236}">
                      <a16:creationId xmlns:a16="http://schemas.microsoft.com/office/drawing/2014/main" id="{EB0B4475-1581-4486-A09F-81F46A674AF5}"/>
                    </a:ext>
                  </a:extLst>
                </p14:cNvPr>
                <p14:cNvContentPartPr/>
                <p14:nvPr/>
              </p14:nvContentPartPr>
              <p14:xfrm>
                <a:off x="9341568" y="350496"/>
                <a:ext cx="449640" cy="102240"/>
              </p14:xfrm>
            </p:contentPart>
          </mc:Choice>
          <mc:Fallback xmlns="">
            <p:pic>
              <p:nvPicPr>
                <p:cNvPr id="253" name="Ink 252">
                  <a:extLst>
                    <a:ext uri="{FF2B5EF4-FFF2-40B4-BE49-F238E27FC236}">
                      <a16:creationId xmlns:a16="http://schemas.microsoft.com/office/drawing/2014/main" id="{EB0B4475-1581-4486-A09F-81F46A674AF5}"/>
                    </a:ext>
                  </a:extLst>
                </p:cNvPr>
                <p:cNvPicPr/>
                <p:nvPr/>
              </p:nvPicPr>
              <p:blipFill>
                <a:blip r:embed="rId57"/>
                <a:stretch>
                  <a:fillRect/>
                </a:stretch>
              </p:blipFill>
              <p:spPr>
                <a:xfrm>
                  <a:off x="9332928" y="341856"/>
                  <a:ext cx="467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54" name="Ink 253">
                  <a:extLst>
                    <a:ext uri="{FF2B5EF4-FFF2-40B4-BE49-F238E27FC236}">
                      <a16:creationId xmlns:a16="http://schemas.microsoft.com/office/drawing/2014/main" id="{2303584F-4DB2-4994-8271-5B0DE09A2538}"/>
                    </a:ext>
                  </a:extLst>
                </p14:cNvPr>
                <p14:cNvContentPartPr/>
                <p14:nvPr/>
              </p14:nvContentPartPr>
              <p14:xfrm>
                <a:off x="9894528" y="308016"/>
                <a:ext cx="154800" cy="86760"/>
              </p14:xfrm>
            </p:contentPart>
          </mc:Choice>
          <mc:Fallback xmlns="">
            <p:pic>
              <p:nvPicPr>
                <p:cNvPr id="254" name="Ink 253">
                  <a:extLst>
                    <a:ext uri="{FF2B5EF4-FFF2-40B4-BE49-F238E27FC236}">
                      <a16:creationId xmlns:a16="http://schemas.microsoft.com/office/drawing/2014/main" id="{2303584F-4DB2-4994-8271-5B0DE09A2538}"/>
                    </a:ext>
                  </a:extLst>
                </p:cNvPr>
                <p:cNvPicPr/>
                <p:nvPr/>
              </p:nvPicPr>
              <p:blipFill>
                <a:blip r:embed="rId59"/>
                <a:stretch>
                  <a:fillRect/>
                </a:stretch>
              </p:blipFill>
              <p:spPr>
                <a:xfrm>
                  <a:off x="9885528" y="299376"/>
                  <a:ext cx="172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55" name="Ink 254">
                  <a:extLst>
                    <a:ext uri="{FF2B5EF4-FFF2-40B4-BE49-F238E27FC236}">
                      <a16:creationId xmlns:a16="http://schemas.microsoft.com/office/drawing/2014/main" id="{F74977FB-BA19-49FD-9B11-23945ADC9B64}"/>
                    </a:ext>
                  </a:extLst>
                </p14:cNvPr>
                <p14:cNvContentPartPr/>
                <p14:nvPr/>
              </p14:nvContentPartPr>
              <p14:xfrm>
                <a:off x="10077408" y="289296"/>
                <a:ext cx="100440" cy="81360"/>
              </p14:xfrm>
            </p:contentPart>
          </mc:Choice>
          <mc:Fallback xmlns="">
            <p:pic>
              <p:nvPicPr>
                <p:cNvPr id="255" name="Ink 254">
                  <a:extLst>
                    <a:ext uri="{FF2B5EF4-FFF2-40B4-BE49-F238E27FC236}">
                      <a16:creationId xmlns:a16="http://schemas.microsoft.com/office/drawing/2014/main" id="{F74977FB-BA19-49FD-9B11-23945ADC9B64}"/>
                    </a:ext>
                  </a:extLst>
                </p:cNvPr>
                <p:cNvPicPr/>
                <p:nvPr/>
              </p:nvPicPr>
              <p:blipFill>
                <a:blip r:embed="rId61"/>
                <a:stretch>
                  <a:fillRect/>
                </a:stretch>
              </p:blipFill>
              <p:spPr>
                <a:xfrm>
                  <a:off x="10068408" y="280656"/>
                  <a:ext cx="118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6" name="Ink 255">
                  <a:extLst>
                    <a:ext uri="{FF2B5EF4-FFF2-40B4-BE49-F238E27FC236}">
                      <a16:creationId xmlns:a16="http://schemas.microsoft.com/office/drawing/2014/main" id="{DBA76AD0-76A7-4BF3-BDFF-9C8F4E9D6740}"/>
                    </a:ext>
                  </a:extLst>
                </p14:cNvPr>
                <p14:cNvContentPartPr/>
                <p14:nvPr/>
              </p14:nvContentPartPr>
              <p14:xfrm>
                <a:off x="10088568" y="310536"/>
                <a:ext cx="89640" cy="57240"/>
              </p14:xfrm>
            </p:contentPart>
          </mc:Choice>
          <mc:Fallback xmlns="">
            <p:pic>
              <p:nvPicPr>
                <p:cNvPr id="256" name="Ink 255">
                  <a:extLst>
                    <a:ext uri="{FF2B5EF4-FFF2-40B4-BE49-F238E27FC236}">
                      <a16:creationId xmlns:a16="http://schemas.microsoft.com/office/drawing/2014/main" id="{DBA76AD0-76A7-4BF3-BDFF-9C8F4E9D6740}"/>
                    </a:ext>
                  </a:extLst>
                </p:cNvPr>
                <p:cNvPicPr/>
                <p:nvPr/>
              </p:nvPicPr>
              <p:blipFill>
                <a:blip r:embed="rId63"/>
                <a:stretch>
                  <a:fillRect/>
                </a:stretch>
              </p:blipFill>
              <p:spPr>
                <a:xfrm>
                  <a:off x="10079928" y="301896"/>
                  <a:ext cx="1072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57" name="Ink 256">
                  <a:extLst>
                    <a:ext uri="{FF2B5EF4-FFF2-40B4-BE49-F238E27FC236}">
                      <a16:creationId xmlns:a16="http://schemas.microsoft.com/office/drawing/2014/main" id="{58931370-9D66-4F09-A974-0C94B0BD31F4}"/>
                    </a:ext>
                  </a:extLst>
                </p14:cNvPr>
                <p14:cNvContentPartPr/>
                <p14:nvPr/>
              </p14:nvContentPartPr>
              <p14:xfrm>
                <a:off x="10178928" y="303336"/>
                <a:ext cx="293760" cy="181800"/>
              </p14:xfrm>
            </p:contentPart>
          </mc:Choice>
          <mc:Fallback xmlns="">
            <p:pic>
              <p:nvPicPr>
                <p:cNvPr id="257" name="Ink 256">
                  <a:extLst>
                    <a:ext uri="{FF2B5EF4-FFF2-40B4-BE49-F238E27FC236}">
                      <a16:creationId xmlns:a16="http://schemas.microsoft.com/office/drawing/2014/main" id="{58931370-9D66-4F09-A974-0C94B0BD31F4}"/>
                    </a:ext>
                  </a:extLst>
                </p:cNvPr>
                <p:cNvPicPr/>
                <p:nvPr/>
              </p:nvPicPr>
              <p:blipFill>
                <a:blip r:embed="rId65"/>
                <a:stretch>
                  <a:fillRect/>
                </a:stretch>
              </p:blipFill>
              <p:spPr>
                <a:xfrm>
                  <a:off x="10169928" y="294336"/>
                  <a:ext cx="3114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58" name="Ink 257">
                  <a:extLst>
                    <a:ext uri="{FF2B5EF4-FFF2-40B4-BE49-F238E27FC236}">
                      <a16:creationId xmlns:a16="http://schemas.microsoft.com/office/drawing/2014/main" id="{734ABD4A-E99E-4EA3-821E-7ADC86EB51E0}"/>
                    </a:ext>
                  </a:extLst>
                </p14:cNvPr>
                <p14:cNvContentPartPr/>
                <p14:nvPr/>
              </p14:nvContentPartPr>
              <p14:xfrm>
                <a:off x="10558368" y="227016"/>
                <a:ext cx="23040" cy="129960"/>
              </p14:xfrm>
            </p:contentPart>
          </mc:Choice>
          <mc:Fallback xmlns="">
            <p:pic>
              <p:nvPicPr>
                <p:cNvPr id="258" name="Ink 257">
                  <a:extLst>
                    <a:ext uri="{FF2B5EF4-FFF2-40B4-BE49-F238E27FC236}">
                      <a16:creationId xmlns:a16="http://schemas.microsoft.com/office/drawing/2014/main" id="{734ABD4A-E99E-4EA3-821E-7ADC86EB51E0}"/>
                    </a:ext>
                  </a:extLst>
                </p:cNvPr>
                <p:cNvPicPr/>
                <p:nvPr/>
              </p:nvPicPr>
              <p:blipFill>
                <a:blip r:embed="rId67"/>
                <a:stretch>
                  <a:fillRect/>
                </a:stretch>
              </p:blipFill>
              <p:spPr>
                <a:xfrm>
                  <a:off x="10549728" y="218376"/>
                  <a:ext cx="40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59" name="Ink 258">
                  <a:extLst>
                    <a:ext uri="{FF2B5EF4-FFF2-40B4-BE49-F238E27FC236}">
                      <a16:creationId xmlns:a16="http://schemas.microsoft.com/office/drawing/2014/main" id="{248F1B14-7408-4895-AC30-FB02071E22C2}"/>
                    </a:ext>
                  </a:extLst>
                </p14:cNvPr>
                <p14:cNvContentPartPr/>
                <p14:nvPr/>
              </p14:nvContentPartPr>
              <p14:xfrm>
                <a:off x="10567368" y="304056"/>
                <a:ext cx="101880" cy="6120"/>
              </p14:xfrm>
            </p:contentPart>
          </mc:Choice>
          <mc:Fallback xmlns="">
            <p:pic>
              <p:nvPicPr>
                <p:cNvPr id="259" name="Ink 258">
                  <a:extLst>
                    <a:ext uri="{FF2B5EF4-FFF2-40B4-BE49-F238E27FC236}">
                      <a16:creationId xmlns:a16="http://schemas.microsoft.com/office/drawing/2014/main" id="{248F1B14-7408-4895-AC30-FB02071E22C2}"/>
                    </a:ext>
                  </a:extLst>
                </p:cNvPr>
                <p:cNvPicPr/>
                <p:nvPr/>
              </p:nvPicPr>
              <p:blipFill>
                <a:blip r:embed="rId69"/>
                <a:stretch>
                  <a:fillRect/>
                </a:stretch>
              </p:blipFill>
              <p:spPr>
                <a:xfrm>
                  <a:off x="10558368" y="295056"/>
                  <a:ext cx="119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60" name="Ink 259">
                  <a:extLst>
                    <a:ext uri="{FF2B5EF4-FFF2-40B4-BE49-F238E27FC236}">
                      <a16:creationId xmlns:a16="http://schemas.microsoft.com/office/drawing/2014/main" id="{AF5E3A6E-6D24-41F8-91B7-EB619F82E5A7}"/>
                    </a:ext>
                  </a:extLst>
                </p14:cNvPr>
                <p14:cNvContentPartPr/>
                <p14:nvPr/>
              </p14:nvContentPartPr>
              <p14:xfrm>
                <a:off x="10671048" y="231696"/>
                <a:ext cx="290160" cy="140400"/>
              </p14:xfrm>
            </p:contentPart>
          </mc:Choice>
          <mc:Fallback xmlns="">
            <p:pic>
              <p:nvPicPr>
                <p:cNvPr id="260" name="Ink 259">
                  <a:extLst>
                    <a:ext uri="{FF2B5EF4-FFF2-40B4-BE49-F238E27FC236}">
                      <a16:creationId xmlns:a16="http://schemas.microsoft.com/office/drawing/2014/main" id="{AF5E3A6E-6D24-41F8-91B7-EB619F82E5A7}"/>
                    </a:ext>
                  </a:extLst>
                </p:cNvPr>
                <p:cNvPicPr/>
                <p:nvPr/>
              </p:nvPicPr>
              <p:blipFill>
                <a:blip r:embed="rId71"/>
                <a:stretch>
                  <a:fillRect/>
                </a:stretch>
              </p:blipFill>
              <p:spPr>
                <a:xfrm>
                  <a:off x="10662408" y="222696"/>
                  <a:ext cx="307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61" name="Ink 260">
                  <a:extLst>
                    <a:ext uri="{FF2B5EF4-FFF2-40B4-BE49-F238E27FC236}">
                      <a16:creationId xmlns:a16="http://schemas.microsoft.com/office/drawing/2014/main" id="{62C968B5-798C-4517-BCA4-F99B3A7DF88D}"/>
                    </a:ext>
                  </a:extLst>
                </p14:cNvPr>
                <p14:cNvContentPartPr/>
                <p14:nvPr/>
              </p14:nvContentPartPr>
              <p14:xfrm>
                <a:off x="10836288" y="279936"/>
                <a:ext cx="79920" cy="2520"/>
              </p14:xfrm>
            </p:contentPart>
          </mc:Choice>
          <mc:Fallback xmlns="">
            <p:pic>
              <p:nvPicPr>
                <p:cNvPr id="261" name="Ink 260">
                  <a:extLst>
                    <a:ext uri="{FF2B5EF4-FFF2-40B4-BE49-F238E27FC236}">
                      <a16:creationId xmlns:a16="http://schemas.microsoft.com/office/drawing/2014/main" id="{62C968B5-798C-4517-BCA4-F99B3A7DF88D}"/>
                    </a:ext>
                  </a:extLst>
                </p:cNvPr>
                <p:cNvPicPr/>
                <p:nvPr/>
              </p:nvPicPr>
              <p:blipFill>
                <a:blip r:embed="rId73"/>
                <a:stretch>
                  <a:fillRect/>
                </a:stretch>
              </p:blipFill>
              <p:spPr>
                <a:xfrm>
                  <a:off x="10827648" y="270936"/>
                  <a:ext cx="97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62" name="Ink 261">
                  <a:extLst>
                    <a:ext uri="{FF2B5EF4-FFF2-40B4-BE49-F238E27FC236}">
                      <a16:creationId xmlns:a16="http://schemas.microsoft.com/office/drawing/2014/main" id="{6B0A6471-C490-447E-8B1C-492A68E824CB}"/>
                    </a:ext>
                  </a:extLst>
                </p14:cNvPr>
                <p14:cNvContentPartPr/>
                <p14:nvPr/>
              </p14:nvContentPartPr>
              <p14:xfrm>
                <a:off x="11019168" y="215136"/>
                <a:ext cx="122040" cy="62280"/>
              </p14:xfrm>
            </p:contentPart>
          </mc:Choice>
          <mc:Fallback xmlns="">
            <p:pic>
              <p:nvPicPr>
                <p:cNvPr id="262" name="Ink 261">
                  <a:extLst>
                    <a:ext uri="{FF2B5EF4-FFF2-40B4-BE49-F238E27FC236}">
                      <a16:creationId xmlns:a16="http://schemas.microsoft.com/office/drawing/2014/main" id="{6B0A6471-C490-447E-8B1C-492A68E824CB}"/>
                    </a:ext>
                  </a:extLst>
                </p:cNvPr>
                <p:cNvPicPr/>
                <p:nvPr/>
              </p:nvPicPr>
              <p:blipFill>
                <a:blip r:embed="rId75"/>
                <a:stretch>
                  <a:fillRect/>
                </a:stretch>
              </p:blipFill>
              <p:spPr>
                <a:xfrm>
                  <a:off x="11010528" y="206136"/>
                  <a:ext cx="139680" cy="79920"/>
                </a:xfrm>
                <a:prstGeom prst="rect">
                  <a:avLst/>
                </a:prstGeom>
              </p:spPr>
            </p:pic>
          </mc:Fallback>
        </mc:AlternateContent>
      </p:grpSp>
      <p:grpSp>
        <p:nvGrpSpPr>
          <p:cNvPr id="514" name="Group 513">
            <a:extLst>
              <a:ext uri="{FF2B5EF4-FFF2-40B4-BE49-F238E27FC236}">
                <a16:creationId xmlns:a16="http://schemas.microsoft.com/office/drawing/2014/main" id="{5C71E7D7-DF9C-48E4-85C3-C2740450F449}"/>
              </a:ext>
            </a:extLst>
          </p:cNvPr>
          <p:cNvGrpSpPr/>
          <p:nvPr/>
        </p:nvGrpSpPr>
        <p:grpSpPr>
          <a:xfrm>
            <a:off x="8314848" y="2818413"/>
            <a:ext cx="3695040" cy="1252080"/>
            <a:chOff x="8134848" y="1494576"/>
            <a:chExt cx="3695040" cy="1252080"/>
          </a:xfrm>
        </p:grpSpPr>
        <p:grpSp>
          <p:nvGrpSpPr>
            <p:cNvPr id="275" name="Group 274">
              <a:extLst>
                <a:ext uri="{FF2B5EF4-FFF2-40B4-BE49-F238E27FC236}">
                  <a16:creationId xmlns:a16="http://schemas.microsoft.com/office/drawing/2014/main" id="{1FB720FC-B6E0-4E94-84CB-9C5661521C61}"/>
                </a:ext>
              </a:extLst>
            </p:cNvPr>
            <p:cNvGrpSpPr/>
            <p:nvPr/>
          </p:nvGrpSpPr>
          <p:grpSpPr>
            <a:xfrm>
              <a:off x="8134848" y="1494576"/>
              <a:ext cx="1191240" cy="187200"/>
              <a:chOff x="8134848" y="1494576"/>
              <a:chExt cx="1191240" cy="187200"/>
            </a:xfrm>
          </p:grpSpPr>
          <mc:AlternateContent xmlns:mc="http://schemas.openxmlformats.org/markup-compatibility/2006" xmlns:p14="http://schemas.microsoft.com/office/powerpoint/2010/main">
            <mc:Choice Requires="p14">
              <p:contentPart p14:bwMode="auto" r:id="rId76">
                <p14:nvContentPartPr>
                  <p14:cNvPr id="270" name="Ink 269">
                    <a:extLst>
                      <a:ext uri="{FF2B5EF4-FFF2-40B4-BE49-F238E27FC236}">
                        <a16:creationId xmlns:a16="http://schemas.microsoft.com/office/drawing/2014/main" id="{6D0A37A3-A764-4F5C-860D-29C21AFCBA53}"/>
                      </a:ext>
                    </a:extLst>
                  </p14:cNvPr>
                  <p14:cNvContentPartPr/>
                  <p14:nvPr/>
                </p14:nvContentPartPr>
                <p14:xfrm>
                  <a:off x="8134848" y="1659456"/>
                  <a:ext cx="167040" cy="16920"/>
                </p14:xfrm>
              </p:contentPart>
            </mc:Choice>
            <mc:Fallback xmlns="">
              <p:pic>
                <p:nvPicPr>
                  <p:cNvPr id="270" name="Ink 269">
                    <a:extLst>
                      <a:ext uri="{FF2B5EF4-FFF2-40B4-BE49-F238E27FC236}">
                        <a16:creationId xmlns:a16="http://schemas.microsoft.com/office/drawing/2014/main" id="{6D0A37A3-A764-4F5C-860D-29C21AFCBA53}"/>
                      </a:ext>
                    </a:extLst>
                  </p:cNvPr>
                  <p:cNvPicPr/>
                  <p:nvPr/>
                </p:nvPicPr>
                <p:blipFill>
                  <a:blip r:embed="rId77"/>
                  <a:stretch>
                    <a:fillRect/>
                  </a:stretch>
                </p:blipFill>
                <p:spPr>
                  <a:xfrm>
                    <a:off x="8125848" y="1650456"/>
                    <a:ext cx="184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71" name="Ink 270">
                    <a:extLst>
                      <a:ext uri="{FF2B5EF4-FFF2-40B4-BE49-F238E27FC236}">
                        <a16:creationId xmlns:a16="http://schemas.microsoft.com/office/drawing/2014/main" id="{91732229-A76E-4A5C-9B35-8EA9FEA5A462}"/>
                      </a:ext>
                    </a:extLst>
                  </p14:cNvPr>
                  <p14:cNvContentPartPr/>
                  <p14:nvPr/>
                </p14:nvContentPartPr>
                <p14:xfrm>
                  <a:off x="8508528" y="1494576"/>
                  <a:ext cx="209160" cy="169560"/>
                </p14:xfrm>
              </p:contentPart>
            </mc:Choice>
            <mc:Fallback xmlns="">
              <p:pic>
                <p:nvPicPr>
                  <p:cNvPr id="271" name="Ink 270">
                    <a:extLst>
                      <a:ext uri="{FF2B5EF4-FFF2-40B4-BE49-F238E27FC236}">
                        <a16:creationId xmlns:a16="http://schemas.microsoft.com/office/drawing/2014/main" id="{91732229-A76E-4A5C-9B35-8EA9FEA5A462}"/>
                      </a:ext>
                    </a:extLst>
                  </p:cNvPr>
                  <p:cNvPicPr/>
                  <p:nvPr/>
                </p:nvPicPr>
                <p:blipFill>
                  <a:blip r:embed="rId79"/>
                  <a:stretch>
                    <a:fillRect/>
                  </a:stretch>
                </p:blipFill>
                <p:spPr>
                  <a:xfrm>
                    <a:off x="8499888" y="1485576"/>
                    <a:ext cx="2268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72" name="Ink 271">
                    <a:extLst>
                      <a:ext uri="{FF2B5EF4-FFF2-40B4-BE49-F238E27FC236}">
                        <a16:creationId xmlns:a16="http://schemas.microsoft.com/office/drawing/2014/main" id="{1197802E-625E-4C63-8E07-EAF1103F5EB4}"/>
                      </a:ext>
                    </a:extLst>
                  </p14:cNvPr>
                  <p14:cNvContentPartPr/>
                  <p14:nvPr/>
                </p14:nvContentPartPr>
                <p14:xfrm>
                  <a:off x="8854128" y="1514016"/>
                  <a:ext cx="144360" cy="167760"/>
                </p14:xfrm>
              </p:contentPart>
            </mc:Choice>
            <mc:Fallback xmlns="">
              <p:pic>
                <p:nvPicPr>
                  <p:cNvPr id="272" name="Ink 271">
                    <a:extLst>
                      <a:ext uri="{FF2B5EF4-FFF2-40B4-BE49-F238E27FC236}">
                        <a16:creationId xmlns:a16="http://schemas.microsoft.com/office/drawing/2014/main" id="{1197802E-625E-4C63-8E07-EAF1103F5EB4}"/>
                      </a:ext>
                    </a:extLst>
                  </p:cNvPr>
                  <p:cNvPicPr/>
                  <p:nvPr/>
                </p:nvPicPr>
                <p:blipFill>
                  <a:blip r:embed="rId81"/>
                  <a:stretch>
                    <a:fillRect/>
                  </a:stretch>
                </p:blipFill>
                <p:spPr>
                  <a:xfrm>
                    <a:off x="8845128" y="1505376"/>
                    <a:ext cx="162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73" name="Ink 272">
                    <a:extLst>
                      <a:ext uri="{FF2B5EF4-FFF2-40B4-BE49-F238E27FC236}">
                        <a16:creationId xmlns:a16="http://schemas.microsoft.com/office/drawing/2014/main" id="{90B002D8-95D1-4D6F-84D0-04E08427301F}"/>
                      </a:ext>
                    </a:extLst>
                  </p14:cNvPr>
                  <p14:cNvContentPartPr/>
                  <p14:nvPr/>
                </p14:nvContentPartPr>
                <p14:xfrm>
                  <a:off x="9030528" y="1540296"/>
                  <a:ext cx="84960" cy="108000"/>
                </p14:xfrm>
              </p:contentPart>
            </mc:Choice>
            <mc:Fallback xmlns="">
              <p:pic>
                <p:nvPicPr>
                  <p:cNvPr id="273" name="Ink 272">
                    <a:extLst>
                      <a:ext uri="{FF2B5EF4-FFF2-40B4-BE49-F238E27FC236}">
                        <a16:creationId xmlns:a16="http://schemas.microsoft.com/office/drawing/2014/main" id="{90B002D8-95D1-4D6F-84D0-04E08427301F}"/>
                      </a:ext>
                    </a:extLst>
                  </p:cNvPr>
                  <p:cNvPicPr/>
                  <p:nvPr/>
                </p:nvPicPr>
                <p:blipFill>
                  <a:blip r:embed="rId83"/>
                  <a:stretch>
                    <a:fillRect/>
                  </a:stretch>
                </p:blipFill>
                <p:spPr>
                  <a:xfrm>
                    <a:off x="9021528" y="1531296"/>
                    <a:ext cx="102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74" name="Ink 273">
                    <a:extLst>
                      <a:ext uri="{FF2B5EF4-FFF2-40B4-BE49-F238E27FC236}">
                        <a16:creationId xmlns:a16="http://schemas.microsoft.com/office/drawing/2014/main" id="{BDC8EED6-ADAA-40C5-830D-45C0B16A42EF}"/>
                      </a:ext>
                    </a:extLst>
                  </p14:cNvPr>
                  <p14:cNvContentPartPr/>
                  <p14:nvPr/>
                </p14:nvContentPartPr>
                <p14:xfrm>
                  <a:off x="8992728" y="1530936"/>
                  <a:ext cx="333360" cy="139680"/>
                </p14:xfrm>
              </p:contentPart>
            </mc:Choice>
            <mc:Fallback xmlns="">
              <p:pic>
                <p:nvPicPr>
                  <p:cNvPr id="274" name="Ink 273">
                    <a:extLst>
                      <a:ext uri="{FF2B5EF4-FFF2-40B4-BE49-F238E27FC236}">
                        <a16:creationId xmlns:a16="http://schemas.microsoft.com/office/drawing/2014/main" id="{BDC8EED6-ADAA-40C5-830D-45C0B16A42EF}"/>
                      </a:ext>
                    </a:extLst>
                  </p:cNvPr>
                  <p:cNvPicPr/>
                  <p:nvPr/>
                </p:nvPicPr>
                <p:blipFill>
                  <a:blip r:embed="rId85"/>
                  <a:stretch>
                    <a:fillRect/>
                  </a:stretch>
                </p:blipFill>
                <p:spPr>
                  <a:xfrm>
                    <a:off x="8983728" y="1521936"/>
                    <a:ext cx="351000" cy="157320"/>
                  </a:xfrm>
                  <a:prstGeom prst="rect">
                    <a:avLst/>
                  </a:prstGeom>
                </p:spPr>
              </p:pic>
            </mc:Fallback>
          </mc:AlternateContent>
        </p:grpSp>
        <p:grpSp>
          <p:nvGrpSpPr>
            <p:cNvPr id="285" name="Group 284">
              <a:extLst>
                <a:ext uri="{FF2B5EF4-FFF2-40B4-BE49-F238E27FC236}">
                  <a16:creationId xmlns:a16="http://schemas.microsoft.com/office/drawing/2014/main" id="{15B916D4-D190-4CA6-931B-869B222F891B}"/>
                </a:ext>
              </a:extLst>
            </p:cNvPr>
            <p:cNvGrpSpPr/>
            <p:nvPr/>
          </p:nvGrpSpPr>
          <p:grpSpPr>
            <a:xfrm>
              <a:off x="9415728" y="1499976"/>
              <a:ext cx="1125360" cy="228960"/>
              <a:chOff x="9415728" y="1499976"/>
              <a:chExt cx="1125360" cy="228960"/>
            </a:xfrm>
          </p:grpSpPr>
          <mc:AlternateContent xmlns:mc="http://schemas.openxmlformats.org/markup-compatibility/2006" xmlns:p14="http://schemas.microsoft.com/office/powerpoint/2010/main">
            <mc:Choice Requires="p14">
              <p:contentPart p14:bwMode="auto" r:id="rId86">
                <p14:nvContentPartPr>
                  <p14:cNvPr id="276" name="Ink 275">
                    <a:extLst>
                      <a:ext uri="{FF2B5EF4-FFF2-40B4-BE49-F238E27FC236}">
                        <a16:creationId xmlns:a16="http://schemas.microsoft.com/office/drawing/2014/main" id="{B0D7F00D-70DE-4E34-AD75-E00A08D2BEB0}"/>
                      </a:ext>
                    </a:extLst>
                  </p14:cNvPr>
                  <p14:cNvContentPartPr/>
                  <p14:nvPr/>
                </p14:nvContentPartPr>
                <p14:xfrm>
                  <a:off x="9415728" y="1642176"/>
                  <a:ext cx="279000" cy="8640"/>
                </p14:xfrm>
              </p:contentPart>
            </mc:Choice>
            <mc:Fallback xmlns="">
              <p:pic>
                <p:nvPicPr>
                  <p:cNvPr id="276" name="Ink 275">
                    <a:extLst>
                      <a:ext uri="{FF2B5EF4-FFF2-40B4-BE49-F238E27FC236}">
                        <a16:creationId xmlns:a16="http://schemas.microsoft.com/office/drawing/2014/main" id="{B0D7F00D-70DE-4E34-AD75-E00A08D2BEB0}"/>
                      </a:ext>
                    </a:extLst>
                  </p:cNvPr>
                  <p:cNvPicPr/>
                  <p:nvPr/>
                </p:nvPicPr>
                <p:blipFill>
                  <a:blip r:embed="rId87"/>
                  <a:stretch>
                    <a:fillRect/>
                  </a:stretch>
                </p:blipFill>
                <p:spPr>
                  <a:xfrm>
                    <a:off x="9406728" y="1633536"/>
                    <a:ext cx="2966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77" name="Ink 276">
                    <a:extLst>
                      <a:ext uri="{FF2B5EF4-FFF2-40B4-BE49-F238E27FC236}">
                        <a16:creationId xmlns:a16="http://schemas.microsoft.com/office/drawing/2014/main" id="{10C0073E-E389-474B-B27A-26D33142DC98}"/>
                      </a:ext>
                    </a:extLst>
                  </p14:cNvPr>
                  <p14:cNvContentPartPr/>
                  <p14:nvPr/>
                </p14:nvContentPartPr>
                <p14:xfrm>
                  <a:off x="9663408" y="1597176"/>
                  <a:ext cx="164520" cy="112680"/>
                </p14:xfrm>
              </p:contentPart>
            </mc:Choice>
            <mc:Fallback xmlns="">
              <p:pic>
                <p:nvPicPr>
                  <p:cNvPr id="277" name="Ink 276">
                    <a:extLst>
                      <a:ext uri="{FF2B5EF4-FFF2-40B4-BE49-F238E27FC236}">
                        <a16:creationId xmlns:a16="http://schemas.microsoft.com/office/drawing/2014/main" id="{10C0073E-E389-474B-B27A-26D33142DC98}"/>
                      </a:ext>
                    </a:extLst>
                  </p:cNvPr>
                  <p:cNvPicPr/>
                  <p:nvPr/>
                </p:nvPicPr>
                <p:blipFill>
                  <a:blip r:embed="rId89"/>
                  <a:stretch>
                    <a:fillRect/>
                  </a:stretch>
                </p:blipFill>
                <p:spPr>
                  <a:xfrm>
                    <a:off x="9654768" y="1588536"/>
                    <a:ext cx="182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78" name="Ink 277">
                    <a:extLst>
                      <a:ext uri="{FF2B5EF4-FFF2-40B4-BE49-F238E27FC236}">
                        <a16:creationId xmlns:a16="http://schemas.microsoft.com/office/drawing/2014/main" id="{6F621C62-7437-42CB-8976-9EFD23F5CF06}"/>
                      </a:ext>
                    </a:extLst>
                  </p14:cNvPr>
                  <p14:cNvContentPartPr/>
                  <p14:nvPr/>
                </p14:nvContentPartPr>
                <p14:xfrm>
                  <a:off x="9928368" y="1565856"/>
                  <a:ext cx="24840" cy="140400"/>
                </p14:xfrm>
              </p:contentPart>
            </mc:Choice>
            <mc:Fallback xmlns="">
              <p:pic>
                <p:nvPicPr>
                  <p:cNvPr id="278" name="Ink 277">
                    <a:extLst>
                      <a:ext uri="{FF2B5EF4-FFF2-40B4-BE49-F238E27FC236}">
                        <a16:creationId xmlns:a16="http://schemas.microsoft.com/office/drawing/2014/main" id="{6F621C62-7437-42CB-8976-9EFD23F5CF06}"/>
                      </a:ext>
                    </a:extLst>
                  </p:cNvPr>
                  <p:cNvPicPr/>
                  <p:nvPr/>
                </p:nvPicPr>
                <p:blipFill>
                  <a:blip r:embed="rId91"/>
                  <a:stretch>
                    <a:fillRect/>
                  </a:stretch>
                </p:blipFill>
                <p:spPr>
                  <a:xfrm>
                    <a:off x="9919728" y="1556856"/>
                    <a:ext cx="424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81" name="Ink 280">
                    <a:extLst>
                      <a:ext uri="{FF2B5EF4-FFF2-40B4-BE49-F238E27FC236}">
                        <a16:creationId xmlns:a16="http://schemas.microsoft.com/office/drawing/2014/main" id="{44AD1E0D-130F-41AE-AEB0-9A24AD66D150}"/>
                      </a:ext>
                    </a:extLst>
                  </p14:cNvPr>
                  <p14:cNvContentPartPr/>
                  <p14:nvPr/>
                </p14:nvContentPartPr>
                <p14:xfrm>
                  <a:off x="9858168" y="1516896"/>
                  <a:ext cx="153360" cy="212040"/>
                </p14:xfrm>
              </p:contentPart>
            </mc:Choice>
            <mc:Fallback xmlns="">
              <p:pic>
                <p:nvPicPr>
                  <p:cNvPr id="281" name="Ink 280">
                    <a:extLst>
                      <a:ext uri="{FF2B5EF4-FFF2-40B4-BE49-F238E27FC236}">
                        <a16:creationId xmlns:a16="http://schemas.microsoft.com/office/drawing/2014/main" id="{44AD1E0D-130F-41AE-AEB0-9A24AD66D150}"/>
                      </a:ext>
                    </a:extLst>
                  </p:cNvPr>
                  <p:cNvPicPr/>
                  <p:nvPr/>
                </p:nvPicPr>
                <p:blipFill>
                  <a:blip r:embed="rId93"/>
                  <a:stretch>
                    <a:fillRect/>
                  </a:stretch>
                </p:blipFill>
                <p:spPr>
                  <a:xfrm>
                    <a:off x="9849528" y="1508256"/>
                    <a:ext cx="1710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82" name="Ink 281">
                    <a:extLst>
                      <a:ext uri="{FF2B5EF4-FFF2-40B4-BE49-F238E27FC236}">
                        <a16:creationId xmlns:a16="http://schemas.microsoft.com/office/drawing/2014/main" id="{E2FADCA5-8735-4354-9AF6-9BA79E32904C}"/>
                      </a:ext>
                    </a:extLst>
                  </p14:cNvPr>
                  <p14:cNvContentPartPr/>
                  <p14:nvPr/>
                </p14:nvContentPartPr>
                <p14:xfrm>
                  <a:off x="10031688" y="1525176"/>
                  <a:ext cx="136080" cy="179640"/>
                </p14:xfrm>
              </p:contentPart>
            </mc:Choice>
            <mc:Fallback xmlns="">
              <p:pic>
                <p:nvPicPr>
                  <p:cNvPr id="282" name="Ink 281">
                    <a:extLst>
                      <a:ext uri="{FF2B5EF4-FFF2-40B4-BE49-F238E27FC236}">
                        <a16:creationId xmlns:a16="http://schemas.microsoft.com/office/drawing/2014/main" id="{E2FADCA5-8735-4354-9AF6-9BA79E32904C}"/>
                      </a:ext>
                    </a:extLst>
                  </p:cNvPr>
                  <p:cNvPicPr/>
                  <p:nvPr/>
                </p:nvPicPr>
                <p:blipFill>
                  <a:blip r:embed="rId95"/>
                  <a:stretch>
                    <a:fillRect/>
                  </a:stretch>
                </p:blipFill>
                <p:spPr>
                  <a:xfrm>
                    <a:off x="10023048" y="1516176"/>
                    <a:ext cx="1537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83" name="Ink 282">
                    <a:extLst>
                      <a:ext uri="{FF2B5EF4-FFF2-40B4-BE49-F238E27FC236}">
                        <a16:creationId xmlns:a16="http://schemas.microsoft.com/office/drawing/2014/main" id="{5648E55E-CB43-40F4-9A56-53E0C69FABEF}"/>
                      </a:ext>
                    </a:extLst>
                  </p14:cNvPr>
                  <p14:cNvContentPartPr/>
                  <p14:nvPr/>
                </p14:nvContentPartPr>
                <p14:xfrm>
                  <a:off x="10195128" y="1550736"/>
                  <a:ext cx="141840" cy="154800"/>
                </p14:xfrm>
              </p:contentPart>
            </mc:Choice>
            <mc:Fallback xmlns="">
              <p:pic>
                <p:nvPicPr>
                  <p:cNvPr id="283" name="Ink 282">
                    <a:extLst>
                      <a:ext uri="{FF2B5EF4-FFF2-40B4-BE49-F238E27FC236}">
                        <a16:creationId xmlns:a16="http://schemas.microsoft.com/office/drawing/2014/main" id="{5648E55E-CB43-40F4-9A56-53E0C69FABEF}"/>
                      </a:ext>
                    </a:extLst>
                  </p:cNvPr>
                  <p:cNvPicPr/>
                  <p:nvPr/>
                </p:nvPicPr>
                <p:blipFill>
                  <a:blip r:embed="rId97"/>
                  <a:stretch>
                    <a:fillRect/>
                  </a:stretch>
                </p:blipFill>
                <p:spPr>
                  <a:xfrm>
                    <a:off x="10186128" y="1542096"/>
                    <a:ext cx="159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84" name="Ink 283">
                    <a:extLst>
                      <a:ext uri="{FF2B5EF4-FFF2-40B4-BE49-F238E27FC236}">
                        <a16:creationId xmlns:a16="http://schemas.microsoft.com/office/drawing/2014/main" id="{EC57D82D-6BF8-49C7-A545-9A6ED12EC05B}"/>
                      </a:ext>
                    </a:extLst>
                  </p14:cNvPr>
                  <p14:cNvContentPartPr/>
                  <p14:nvPr/>
                </p14:nvContentPartPr>
                <p14:xfrm>
                  <a:off x="10205568" y="1499976"/>
                  <a:ext cx="335520" cy="191520"/>
                </p14:xfrm>
              </p:contentPart>
            </mc:Choice>
            <mc:Fallback xmlns="">
              <p:pic>
                <p:nvPicPr>
                  <p:cNvPr id="284" name="Ink 283">
                    <a:extLst>
                      <a:ext uri="{FF2B5EF4-FFF2-40B4-BE49-F238E27FC236}">
                        <a16:creationId xmlns:a16="http://schemas.microsoft.com/office/drawing/2014/main" id="{EC57D82D-6BF8-49C7-A545-9A6ED12EC05B}"/>
                      </a:ext>
                    </a:extLst>
                  </p:cNvPr>
                  <p:cNvPicPr/>
                  <p:nvPr/>
                </p:nvPicPr>
                <p:blipFill>
                  <a:blip r:embed="rId99"/>
                  <a:stretch>
                    <a:fillRect/>
                  </a:stretch>
                </p:blipFill>
                <p:spPr>
                  <a:xfrm>
                    <a:off x="10196928" y="1491336"/>
                    <a:ext cx="353160" cy="209160"/>
                  </a:xfrm>
                  <a:prstGeom prst="rect">
                    <a:avLst/>
                  </a:prstGeom>
                </p:spPr>
              </p:pic>
            </mc:Fallback>
          </mc:AlternateContent>
        </p:grpSp>
        <p:grpSp>
          <p:nvGrpSpPr>
            <p:cNvPr id="342" name="Group 341">
              <a:extLst>
                <a:ext uri="{FF2B5EF4-FFF2-40B4-BE49-F238E27FC236}">
                  <a16:creationId xmlns:a16="http://schemas.microsoft.com/office/drawing/2014/main" id="{CE3698D9-BDD2-46FE-B744-3A5E0A447DCF}"/>
                </a:ext>
              </a:extLst>
            </p:cNvPr>
            <p:cNvGrpSpPr/>
            <p:nvPr/>
          </p:nvGrpSpPr>
          <p:grpSpPr>
            <a:xfrm>
              <a:off x="8441928" y="1876176"/>
              <a:ext cx="3387960" cy="870480"/>
              <a:chOff x="8441928" y="1876176"/>
              <a:chExt cx="3387960" cy="870480"/>
            </a:xfrm>
          </p:grpSpPr>
          <mc:AlternateContent xmlns:mc="http://schemas.openxmlformats.org/markup-compatibility/2006" xmlns:p14="http://schemas.microsoft.com/office/powerpoint/2010/main">
            <mc:Choice Requires="p14">
              <p:contentPart p14:bwMode="auto" r:id="rId100">
                <p14:nvContentPartPr>
                  <p14:cNvPr id="286" name="Ink 285">
                    <a:extLst>
                      <a:ext uri="{FF2B5EF4-FFF2-40B4-BE49-F238E27FC236}">
                        <a16:creationId xmlns:a16="http://schemas.microsoft.com/office/drawing/2014/main" id="{21DB2FC5-3A51-4E1C-9FAB-1B1817580B81}"/>
                      </a:ext>
                    </a:extLst>
                  </p14:cNvPr>
                  <p14:cNvContentPartPr/>
                  <p14:nvPr/>
                </p14:nvContentPartPr>
                <p14:xfrm>
                  <a:off x="8441928" y="1904616"/>
                  <a:ext cx="182880" cy="145800"/>
                </p14:xfrm>
              </p:contentPart>
            </mc:Choice>
            <mc:Fallback xmlns="">
              <p:pic>
                <p:nvPicPr>
                  <p:cNvPr id="286" name="Ink 285">
                    <a:extLst>
                      <a:ext uri="{FF2B5EF4-FFF2-40B4-BE49-F238E27FC236}">
                        <a16:creationId xmlns:a16="http://schemas.microsoft.com/office/drawing/2014/main" id="{21DB2FC5-3A51-4E1C-9FAB-1B1817580B81}"/>
                      </a:ext>
                    </a:extLst>
                  </p:cNvPr>
                  <p:cNvPicPr/>
                  <p:nvPr/>
                </p:nvPicPr>
                <p:blipFill>
                  <a:blip r:embed="rId101"/>
                  <a:stretch>
                    <a:fillRect/>
                  </a:stretch>
                </p:blipFill>
                <p:spPr>
                  <a:xfrm>
                    <a:off x="8433288" y="1895616"/>
                    <a:ext cx="200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87" name="Ink 286">
                    <a:extLst>
                      <a:ext uri="{FF2B5EF4-FFF2-40B4-BE49-F238E27FC236}">
                        <a16:creationId xmlns:a16="http://schemas.microsoft.com/office/drawing/2014/main" id="{6ED2F2B6-A170-4F9E-8468-5D653C31F22C}"/>
                      </a:ext>
                    </a:extLst>
                  </p14:cNvPr>
                  <p14:cNvContentPartPr/>
                  <p14:nvPr/>
                </p14:nvContentPartPr>
                <p14:xfrm>
                  <a:off x="8632008" y="1900656"/>
                  <a:ext cx="156240" cy="134640"/>
                </p14:xfrm>
              </p:contentPart>
            </mc:Choice>
            <mc:Fallback xmlns="">
              <p:pic>
                <p:nvPicPr>
                  <p:cNvPr id="287" name="Ink 286">
                    <a:extLst>
                      <a:ext uri="{FF2B5EF4-FFF2-40B4-BE49-F238E27FC236}">
                        <a16:creationId xmlns:a16="http://schemas.microsoft.com/office/drawing/2014/main" id="{6ED2F2B6-A170-4F9E-8468-5D653C31F22C}"/>
                      </a:ext>
                    </a:extLst>
                  </p:cNvPr>
                  <p:cNvPicPr/>
                  <p:nvPr/>
                </p:nvPicPr>
                <p:blipFill>
                  <a:blip r:embed="rId103"/>
                  <a:stretch>
                    <a:fillRect/>
                  </a:stretch>
                </p:blipFill>
                <p:spPr>
                  <a:xfrm>
                    <a:off x="8623368" y="1892016"/>
                    <a:ext cx="173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88" name="Ink 287">
                    <a:extLst>
                      <a:ext uri="{FF2B5EF4-FFF2-40B4-BE49-F238E27FC236}">
                        <a16:creationId xmlns:a16="http://schemas.microsoft.com/office/drawing/2014/main" id="{A657AD3B-81A1-4C3B-A4DF-54403D5CFAF4}"/>
                      </a:ext>
                    </a:extLst>
                  </p14:cNvPr>
                  <p14:cNvContentPartPr/>
                  <p14:nvPr/>
                </p14:nvContentPartPr>
                <p14:xfrm>
                  <a:off x="8838648" y="1910016"/>
                  <a:ext cx="141480" cy="124200"/>
                </p14:xfrm>
              </p:contentPart>
            </mc:Choice>
            <mc:Fallback xmlns="">
              <p:pic>
                <p:nvPicPr>
                  <p:cNvPr id="288" name="Ink 287">
                    <a:extLst>
                      <a:ext uri="{FF2B5EF4-FFF2-40B4-BE49-F238E27FC236}">
                        <a16:creationId xmlns:a16="http://schemas.microsoft.com/office/drawing/2014/main" id="{A657AD3B-81A1-4C3B-A4DF-54403D5CFAF4}"/>
                      </a:ext>
                    </a:extLst>
                  </p:cNvPr>
                  <p:cNvPicPr/>
                  <p:nvPr/>
                </p:nvPicPr>
                <p:blipFill>
                  <a:blip r:embed="rId105"/>
                  <a:stretch>
                    <a:fillRect/>
                  </a:stretch>
                </p:blipFill>
                <p:spPr>
                  <a:xfrm>
                    <a:off x="8829648" y="1901016"/>
                    <a:ext cx="159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90" name="Ink 289">
                    <a:extLst>
                      <a:ext uri="{FF2B5EF4-FFF2-40B4-BE49-F238E27FC236}">
                        <a16:creationId xmlns:a16="http://schemas.microsoft.com/office/drawing/2014/main" id="{0861E24B-2457-41F1-83A3-EABA731DBB0E}"/>
                      </a:ext>
                    </a:extLst>
                  </p14:cNvPr>
                  <p14:cNvContentPartPr/>
                  <p14:nvPr/>
                </p14:nvContentPartPr>
                <p14:xfrm>
                  <a:off x="8835408" y="1891296"/>
                  <a:ext cx="325440" cy="137160"/>
                </p14:xfrm>
              </p:contentPart>
            </mc:Choice>
            <mc:Fallback xmlns="">
              <p:pic>
                <p:nvPicPr>
                  <p:cNvPr id="290" name="Ink 289">
                    <a:extLst>
                      <a:ext uri="{FF2B5EF4-FFF2-40B4-BE49-F238E27FC236}">
                        <a16:creationId xmlns:a16="http://schemas.microsoft.com/office/drawing/2014/main" id="{0861E24B-2457-41F1-83A3-EABA731DBB0E}"/>
                      </a:ext>
                    </a:extLst>
                  </p:cNvPr>
                  <p:cNvPicPr/>
                  <p:nvPr/>
                </p:nvPicPr>
                <p:blipFill>
                  <a:blip r:embed="rId107"/>
                  <a:stretch>
                    <a:fillRect/>
                  </a:stretch>
                </p:blipFill>
                <p:spPr>
                  <a:xfrm>
                    <a:off x="8826408" y="1882296"/>
                    <a:ext cx="343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92" name="Ink 291">
                    <a:extLst>
                      <a:ext uri="{FF2B5EF4-FFF2-40B4-BE49-F238E27FC236}">
                        <a16:creationId xmlns:a16="http://schemas.microsoft.com/office/drawing/2014/main" id="{ACC1FE82-42D1-4633-92CA-20B188664B36}"/>
                      </a:ext>
                    </a:extLst>
                  </p14:cNvPr>
                  <p14:cNvContentPartPr/>
                  <p14:nvPr/>
                </p14:nvContentPartPr>
                <p14:xfrm>
                  <a:off x="9344808" y="1983456"/>
                  <a:ext cx="136800" cy="8640"/>
                </p14:xfrm>
              </p:contentPart>
            </mc:Choice>
            <mc:Fallback xmlns="">
              <p:pic>
                <p:nvPicPr>
                  <p:cNvPr id="292" name="Ink 291">
                    <a:extLst>
                      <a:ext uri="{FF2B5EF4-FFF2-40B4-BE49-F238E27FC236}">
                        <a16:creationId xmlns:a16="http://schemas.microsoft.com/office/drawing/2014/main" id="{ACC1FE82-42D1-4633-92CA-20B188664B36}"/>
                      </a:ext>
                    </a:extLst>
                  </p:cNvPr>
                  <p:cNvPicPr/>
                  <p:nvPr/>
                </p:nvPicPr>
                <p:blipFill>
                  <a:blip r:embed="rId109"/>
                  <a:stretch>
                    <a:fillRect/>
                  </a:stretch>
                </p:blipFill>
                <p:spPr>
                  <a:xfrm>
                    <a:off x="9336168" y="1974456"/>
                    <a:ext cx="154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93" name="Ink 292">
                    <a:extLst>
                      <a:ext uri="{FF2B5EF4-FFF2-40B4-BE49-F238E27FC236}">
                        <a16:creationId xmlns:a16="http://schemas.microsoft.com/office/drawing/2014/main" id="{F7A85489-1D32-45F6-A7D8-272C6CD1A1BA}"/>
                      </a:ext>
                    </a:extLst>
                  </p14:cNvPr>
                  <p14:cNvContentPartPr/>
                  <p14:nvPr/>
                </p14:nvContentPartPr>
                <p14:xfrm>
                  <a:off x="9394128" y="1926936"/>
                  <a:ext cx="7920" cy="106920"/>
                </p14:xfrm>
              </p:contentPart>
            </mc:Choice>
            <mc:Fallback xmlns="">
              <p:pic>
                <p:nvPicPr>
                  <p:cNvPr id="293" name="Ink 292">
                    <a:extLst>
                      <a:ext uri="{FF2B5EF4-FFF2-40B4-BE49-F238E27FC236}">
                        <a16:creationId xmlns:a16="http://schemas.microsoft.com/office/drawing/2014/main" id="{F7A85489-1D32-45F6-A7D8-272C6CD1A1BA}"/>
                      </a:ext>
                    </a:extLst>
                  </p:cNvPr>
                  <p:cNvPicPr/>
                  <p:nvPr/>
                </p:nvPicPr>
                <p:blipFill>
                  <a:blip r:embed="rId111"/>
                  <a:stretch>
                    <a:fillRect/>
                  </a:stretch>
                </p:blipFill>
                <p:spPr>
                  <a:xfrm>
                    <a:off x="9385128" y="1918296"/>
                    <a:ext cx="25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95" name="Ink 294">
                    <a:extLst>
                      <a:ext uri="{FF2B5EF4-FFF2-40B4-BE49-F238E27FC236}">
                        <a16:creationId xmlns:a16="http://schemas.microsoft.com/office/drawing/2014/main" id="{E4A5602B-6F87-4694-855D-7CC5046D401F}"/>
                      </a:ext>
                    </a:extLst>
                  </p14:cNvPr>
                  <p14:cNvContentPartPr/>
                  <p14:nvPr/>
                </p14:nvContentPartPr>
                <p14:xfrm>
                  <a:off x="9681408" y="1898496"/>
                  <a:ext cx="125640" cy="9360"/>
                </p14:xfrm>
              </p:contentPart>
            </mc:Choice>
            <mc:Fallback xmlns="">
              <p:pic>
                <p:nvPicPr>
                  <p:cNvPr id="295" name="Ink 294">
                    <a:extLst>
                      <a:ext uri="{FF2B5EF4-FFF2-40B4-BE49-F238E27FC236}">
                        <a16:creationId xmlns:a16="http://schemas.microsoft.com/office/drawing/2014/main" id="{E4A5602B-6F87-4694-855D-7CC5046D401F}"/>
                      </a:ext>
                    </a:extLst>
                  </p:cNvPr>
                  <p:cNvPicPr/>
                  <p:nvPr/>
                </p:nvPicPr>
                <p:blipFill>
                  <a:blip r:embed="rId113"/>
                  <a:stretch>
                    <a:fillRect/>
                  </a:stretch>
                </p:blipFill>
                <p:spPr>
                  <a:xfrm>
                    <a:off x="9672768" y="1889496"/>
                    <a:ext cx="1432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96" name="Ink 295">
                    <a:extLst>
                      <a:ext uri="{FF2B5EF4-FFF2-40B4-BE49-F238E27FC236}">
                        <a16:creationId xmlns:a16="http://schemas.microsoft.com/office/drawing/2014/main" id="{5385F298-7DE9-42DE-9252-01C5EDC8B7FC}"/>
                      </a:ext>
                    </a:extLst>
                  </p14:cNvPr>
                  <p14:cNvContentPartPr/>
                  <p14:nvPr/>
                </p14:nvContentPartPr>
                <p14:xfrm>
                  <a:off x="9660888" y="1904256"/>
                  <a:ext cx="92880" cy="133560"/>
                </p14:xfrm>
              </p:contentPart>
            </mc:Choice>
            <mc:Fallback xmlns="">
              <p:pic>
                <p:nvPicPr>
                  <p:cNvPr id="296" name="Ink 295">
                    <a:extLst>
                      <a:ext uri="{FF2B5EF4-FFF2-40B4-BE49-F238E27FC236}">
                        <a16:creationId xmlns:a16="http://schemas.microsoft.com/office/drawing/2014/main" id="{5385F298-7DE9-42DE-9252-01C5EDC8B7FC}"/>
                      </a:ext>
                    </a:extLst>
                  </p:cNvPr>
                  <p:cNvPicPr/>
                  <p:nvPr/>
                </p:nvPicPr>
                <p:blipFill>
                  <a:blip r:embed="rId115"/>
                  <a:stretch>
                    <a:fillRect/>
                  </a:stretch>
                </p:blipFill>
                <p:spPr>
                  <a:xfrm>
                    <a:off x="9652248" y="1895616"/>
                    <a:ext cx="110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97" name="Ink 296">
                    <a:extLst>
                      <a:ext uri="{FF2B5EF4-FFF2-40B4-BE49-F238E27FC236}">
                        <a16:creationId xmlns:a16="http://schemas.microsoft.com/office/drawing/2014/main" id="{8FA890BD-F8AA-4787-A9DF-39397D44C21E}"/>
                      </a:ext>
                    </a:extLst>
                  </p14:cNvPr>
                  <p14:cNvContentPartPr/>
                  <p14:nvPr/>
                </p14:nvContentPartPr>
                <p14:xfrm>
                  <a:off x="9592128" y="1963656"/>
                  <a:ext cx="158040" cy="18720"/>
                </p14:xfrm>
              </p:contentPart>
            </mc:Choice>
            <mc:Fallback xmlns="">
              <p:pic>
                <p:nvPicPr>
                  <p:cNvPr id="297" name="Ink 296">
                    <a:extLst>
                      <a:ext uri="{FF2B5EF4-FFF2-40B4-BE49-F238E27FC236}">
                        <a16:creationId xmlns:a16="http://schemas.microsoft.com/office/drawing/2014/main" id="{8FA890BD-F8AA-4787-A9DF-39397D44C21E}"/>
                      </a:ext>
                    </a:extLst>
                  </p:cNvPr>
                  <p:cNvPicPr/>
                  <p:nvPr/>
                </p:nvPicPr>
                <p:blipFill>
                  <a:blip r:embed="rId117"/>
                  <a:stretch>
                    <a:fillRect/>
                  </a:stretch>
                </p:blipFill>
                <p:spPr>
                  <a:xfrm>
                    <a:off x="9583128" y="1955016"/>
                    <a:ext cx="175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98" name="Ink 297">
                    <a:extLst>
                      <a:ext uri="{FF2B5EF4-FFF2-40B4-BE49-F238E27FC236}">
                        <a16:creationId xmlns:a16="http://schemas.microsoft.com/office/drawing/2014/main" id="{29347C78-3942-45BC-8E2B-1AB8CB4AB6F3}"/>
                      </a:ext>
                    </a:extLst>
                  </p14:cNvPr>
                  <p14:cNvContentPartPr/>
                  <p14:nvPr/>
                </p14:nvContentPartPr>
                <p14:xfrm>
                  <a:off x="9811368" y="1950336"/>
                  <a:ext cx="209160" cy="268200"/>
                </p14:xfrm>
              </p:contentPart>
            </mc:Choice>
            <mc:Fallback xmlns="">
              <p:pic>
                <p:nvPicPr>
                  <p:cNvPr id="298" name="Ink 297">
                    <a:extLst>
                      <a:ext uri="{FF2B5EF4-FFF2-40B4-BE49-F238E27FC236}">
                        <a16:creationId xmlns:a16="http://schemas.microsoft.com/office/drawing/2014/main" id="{29347C78-3942-45BC-8E2B-1AB8CB4AB6F3}"/>
                      </a:ext>
                    </a:extLst>
                  </p:cNvPr>
                  <p:cNvPicPr/>
                  <p:nvPr/>
                </p:nvPicPr>
                <p:blipFill>
                  <a:blip r:embed="rId119"/>
                  <a:stretch>
                    <a:fillRect/>
                  </a:stretch>
                </p:blipFill>
                <p:spPr>
                  <a:xfrm>
                    <a:off x="9802728" y="1941696"/>
                    <a:ext cx="2268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99" name="Ink 298">
                    <a:extLst>
                      <a:ext uri="{FF2B5EF4-FFF2-40B4-BE49-F238E27FC236}">
                        <a16:creationId xmlns:a16="http://schemas.microsoft.com/office/drawing/2014/main" id="{A403732F-5DFC-4EBA-8C8B-14F790E1DA20}"/>
                      </a:ext>
                    </a:extLst>
                  </p14:cNvPr>
                  <p14:cNvContentPartPr/>
                  <p14:nvPr/>
                </p14:nvContentPartPr>
                <p14:xfrm>
                  <a:off x="10039968" y="1876176"/>
                  <a:ext cx="297720" cy="153720"/>
                </p14:xfrm>
              </p:contentPart>
            </mc:Choice>
            <mc:Fallback xmlns="">
              <p:pic>
                <p:nvPicPr>
                  <p:cNvPr id="299" name="Ink 298">
                    <a:extLst>
                      <a:ext uri="{FF2B5EF4-FFF2-40B4-BE49-F238E27FC236}">
                        <a16:creationId xmlns:a16="http://schemas.microsoft.com/office/drawing/2014/main" id="{A403732F-5DFC-4EBA-8C8B-14F790E1DA20}"/>
                      </a:ext>
                    </a:extLst>
                  </p:cNvPr>
                  <p:cNvPicPr/>
                  <p:nvPr/>
                </p:nvPicPr>
                <p:blipFill>
                  <a:blip r:embed="rId121"/>
                  <a:stretch>
                    <a:fillRect/>
                  </a:stretch>
                </p:blipFill>
                <p:spPr>
                  <a:xfrm>
                    <a:off x="10031328" y="1867176"/>
                    <a:ext cx="315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00" name="Ink 299">
                    <a:extLst>
                      <a:ext uri="{FF2B5EF4-FFF2-40B4-BE49-F238E27FC236}">
                        <a16:creationId xmlns:a16="http://schemas.microsoft.com/office/drawing/2014/main" id="{6F81A8DB-F1FE-4EBB-A73F-8000BD5F2E18}"/>
                      </a:ext>
                    </a:extLst>
                  </p14:cNvPr>
                  <p14:cNvContentPartPr/>
                  <p14:nvPr/>
                </p14:nvContentPartPr>
                <p14:xfrm>
                  <a:off x="10372248" y="1952136"/>
                  <a:ext cx="96480" cy="67320"/>
                </p14:xfrm>
              </p:contentPart>
            </mc:Choice>
            <mc:Fallback xmlns="">
              <p:pic>
                <p:nvPicPr>
                  <p:cNvPr id="300" name="Ink 299">
                    <a:extLst>
                      <a:ext uri="{FF2B5EF4-FFF2-40B4-BE49-F238E27FC236}">
                        <a16:creationId xmlns:a16="http://schemas.microsoft.com/office/drawing/2014/main" id="{6F81A8DB-F1FE-4EBB-A73F-8000BD5F2E18}"/>
                      </a:ext>
                    </a:extLst>
                  </p:cNvPr>
                  <p:cNvPicPr/>
                  <p:nvPr/>
                </p:nvPicPr>
                <p:blipFill>
                  <a:blip r:embed="rId123"/>
                  <a:stretch>
                    <a:fillRect/>
                  </a:stretch>
                </p:blipFill>
                <p:spPr>
                  <a:xfrm>
                    <a:off x="10363608" y="1943136"/>
                    <a:ext cx="114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01" name="Ink 300">
                    <a:extLst>
                      <a:ext uri="{FF2B5EF4-FFF2-40B4-BE49-F238E27FC236}">
                        <a16:creationId xmlns:a16="http://schemas.microsoft.com/office/drawing/2014/main" id="{6174F0EA-9D99-4659-83B9-CE67C6A72D62}"/>
                      </a:ext>
                    </a:extLst>
                  </p14:cNvPr>
                  <p14:cNvContentPartPr/>
                  <p14:nvPr/>
                </p14:nvContentPartPr>
                <p14:xfrm>
                  <a:off x="10504008" y="1917936"/>
                  <a:ext cx="231840" cy="111960"/>
                </p14:xfrm>
              </p:contentPart>
            </mc:Choice>
            <mc:Fallback xmlns="">
              <p:pic>
                <p:nvPicPr>
                  <p:cNvPr id="301" name="Ink 300">
                    <a:extLst>
                      <a:ext uri="{FF2B5EF4-FFF2-40B4-BE49-F238E27FC236}">
                        <a16:creationId xmlns:a16="http://schemas.microsoft.com/office/drawing/2014/main" id="{6174F0EA-9D99-4659-83B9-CE67C6A72D62}"/>
                      </a:ext>
                    </a:extLst>
                  </p:cNvPr>
                  <p:cNvPicPr/>
                  <p:nvPr/>
                </p:nvPicPr>
                <p:blipFill>
                  <a:blip r:embed="rId125"/>
                  <a:stretch>
                    <a:fillRect/>
                  </a:stretch>
                </p:blipFill>
                <p:spPr>
                  <a:xfrm>
                    <a:off x="10495008" y="1908936"/>
                    <a:ext cx="249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03" name="Ink 302">
                    <a:extLst>
                      <a:ext uri="{FF2B5EF4-FFF2-40B4-BE49-F238E27FC236}">
                        <a16:creationId xmlns:a16="http://schemas.microsoft.com/office/drawing/2014/main" id="{93AB33A9-E6F2-4F5B-BB82-980F44E65253}"/>
                      </a:ext>
                    </a:extLst>
                  </p14:cNvPr>
                  <p14:cNvContentPartPr/>
                  <p14:nvPr/>
                </p14:nvContentPartPr>
                <p14:xfrm>
                  <a:off x="8487648" y="2126016"/>
                  <a:ext cx="119520" cy="207360"/>
                </p14:xfrm>
              </p:contentPart>
            </mc:Choice>
            <mc:Fallback xmlns="">
              <p:pic>
                <p:nvPicPr>
                  <p:cNvPr id="303" name="Ink 302">
                    <a:extLst>
                      <a:ext uri="{FF2B5EF4-FFF2-40B4-BE49-F238E27FC236}">
                        <a16:creationId xmlns:a16="http://schemas.microsoft.com/office/drawing/2014/main" id="{93AB33A9-E6F2-4F5B-BB82-980F44E65253}"/>
                      </a:ext>
                    </a:extLst>
                  </p:cNvPr>
                  <p:cNvPicPr/>
                  <p:nvPr/>
                </p:nvPicPr>
                <p:blipFill>
                  <a:blip r:embed="rId127"/>
                  <a:stretch>
                    <a:fillRect/>
                  </a:stretch>
                </p:blipFill>
                <p:spPr>
                  <a:xfrm>
                    <a:off x="8479008" y="2117376"/>
                    <a:ext cx="1371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04" name="Ink 303">
                    <a:extLst>
                      <a:ext uri="{FF2B5EF4-FFF2-40B4-BE49-F238E27FC236}">
                        <a16:creationId xmlns:a16="http://schemas.microsoft.com/office/drawing/2014/main" id="{7C450A70-BA8A-4ED7-BC12-70DB2D3EF0E1}"/>
                      </a:ext>
                    </a:extLst>
                  </p14:cNvPr>
                  <p14:cNvContentPartPr/>
                  <p14:nvPr/>
                </p14:nvContentPartPr>
                <p14:xfrm>
                  <a:off x="8650728" y="2160936"/>
                  <a:ext cx="107640" cy="137520"/>
                </p14:xfrm>
              </p:contentPart>
            </mc:Choice>
            <mc:Fallback xmlns="">
              <p:pic>
                <p:nvPicPr>
                  <p:cNvPr id="304" name="Ink 303">
                    <a:extLst>
                      <a:ext uri="{FF2B5EF4-FFF2-40B4-BE49-F238E27FC236}">
                        <a16:creationId xmlns:a16="http://schemas.microsoft.com/office/drawing/2014/main" id="{7C450A70-BA8A-4ED7-BC12-70DB2D3EF0E1}"/>
                      </a:ext>
                    </a:extLst>
                  </p:cNvPr>
                  <p:cNvPicPr/>
                  <p:nvPr/>
                </p:nvPicPr>
                <p:blipFill>
                  <a:blip r:embed="rId129"/>
                  <a:stretch>
                    <a:fillRect/>
                  </a:stretch>
                </p:blipFill>
                <p:spPr>
                  <a:xfrm>
                    <a:off x="8642088" y="2152296"/>
                    <a:ext cx="1252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05" name="Ink 304">
                    <a:extLst>
                      <a:ext uri="{FF2B5EF4-FFF2-40B4-BE49-F238E27FC236}">
                        <a16:creationId xmlns:a16="http://schemas.microsoft.com/office/drawing/2014/main" id="{6B10B781-6D0F-48E5-B4C7-C9820869B716}"/>
                      </a:ext>
                    </a:extLst>
                  </p14:cNvPr>
                  <p14:cNvContentPartPr/>
                  <p14:nvPr/>
                </p14:nvContentPartPr>
                <p14:xfrm>
                  <a:off x="8807688" y="2163816"/>
                  <a:ext cx="72720" cy="143280"/>
                </p14:xfrm>
              </p:contentPart>
            </mc:Choice>
            <mc:Fallback xmlns="">
              <p:pic>
                <p:nvPicPr>
                  <p:cNvPr id="305" name="Ink 304">
                    <a:extLst>
                      <a:ext uri="{FF2B5EF4-FFF2-40B4-BE49-F238E27FC236}">
                        <a16:creationId xmlns:a16="http://schemas.microsoft.com/office/drawing/2014/main" id="{6B10B781-6D0F-48E5-B4C7-C9820869B716}"/>
                      </a:ext>
                    </a:extLst>
                  </p:cNvPr>
                  <p:cNvPicPr/>
                  <p:nvPr/>
                </p:nvPicPr>
                <p:blipFill>
                  <a:blip r:embed="rId131"/>
                  <a:stretch>
                    <a:fillRect/>
                  </a:stretch>
                </p:blipFill>
                <p:spPr>
                  <a:xfrm>
                    <a:off x="8799048" y="2155176"/>
                    <a:ext cx="90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06" name="Ink 305">
                    <a:extLst>
                      <a:ext uri="{FF2B5EF4-FFF2-40B4-BE49-F238E27FC236}">
                        <a16:creationId xmlns:a16="http://schemas.microsoft.com/office/drawing/2014/main" id="{27EE9ABF-8CF3-47BE-9F30-AC8179E1DAFB}"/>
                      </a:ext>
                    </a:extLst>
                  </p14:cNvPr>
                  <p14:cNvContentPartPr/>
                  <p14:nvPr/>
                </p14:nvContentPartPr>
                <p14:xfrm>
                  <a:off x="8904528" y="2104056"/>
                  <a:ext cx="105840" cy="257760"/>
                </p14:xfrm>
              </p:contentPart>
            </mc:Choice>
            <mc:Fallback xmlns="">
              <p:pic>
                <p:nvPicPr>
                  <p:cNvPr id="306" name="Ink 305">
                    <a:extLst>
                      <a:ext uri="{FF2B5EF4-FFF2-40B4-BE49-F238E27FC236}">
                        <a16:creationId xmlns:a16="http://schemas.microsoft.com/office/drawing/2014/main" id="{27EE9ABF-8CF3-47BE-9F30-AC8179E1DAFB}"/>
                      </a:ext>
                    </a:extLst>
                  </p:cNvPr>
                  <p:cNvPicPr/>
                  <p:nvPr/>
                </p:nvPicPr>
                <p:blipFill>
                  <a:blip r:embed="rId133"/>
                  <a:stretch>
                    <a:fillRect/>
                  </a:stretch>
                </p:blipFill>
                <p:spPr>
                  <a:xfrm>
                    <a:off x="8895528" y="2095416"/>
                    <a:ext cx="1234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07" name="Ink 306">
                    <a:extLst>
                      <a:ext uri="{FF2B5EF4-FFF2-40B4-BE49-F238E27FC236}">
                        <a16:creationId xmlns:a16="http://schemas.microsoft.com/office/drawing/2014/main" id="{77D355C2-2086-4812-BF58-09192D13FE6C}"/>
                      </a:ext>
                    </a:extLst>
                  </p14:cNvPr>
                  <p14:cNvContentPartPr/>
                  <p14:nvPr/>
                </p14:nvContentPartPr>
                <p14:xfrm>
                  <a:off x="9684288" y="2114496"/>
                  <a:ext cx="57600" cy="249120"/>
                </p14:xfrm>
              </p:contentPart>
            </mc:Choice>
            <mc:Fallback xmlns="">
              <p:pic>
                <p:nvPicPr>
                  <p:cNvPr id="307" name="Ink 306">
                    <a:extLst>
                      <a:ext uri="{FF2B5EF4-FFF2-40B4-BE49-F238E27FC236}">
                        <a16:creationId xmlns:a16="http://schemas.microsoft.com/office/drawing/2014/main" id="{77D355C2-2086-4812-BF58-09192D13FE6C}"/>
                      </a:ext>
                    </a:extLst>
                  </p:cNvPr>
                  <p:cNvPicPr/>
                  <p:nvPr/>
                </p:nvPicPr>
                <p:blipFill>
                  <a:blip r:embed="rId135"/>
                  <a:stretch>
                    <a:fillRect/>
                  </a:stretch>
                </p:blipFill>
                <p:spPr>
                  <a:xfrm>
                    <a:off x="9675648" y="2105496"/>
                    <a:ext cx="752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08" name="Ink 307">
                    <a:extLst>
                      <a:ext uri="{FF2B5EF4-FFF2-40B4-BE49-F238E27FC236}">
                        <a16:creationId xmlns:a16="http://schemas.microsoft.com/office/drawing/2014/main" id="{08D80AD9-9807-47A9-BF04-AE71E2C3C9E6}"/>
                      </a:ext>
                    </a:extLst>
                  </p14:cNvPr>
                  <p14:cNvContentPartPr/>
                  <p14:nvPr/>
                </p14:nvContentPartPr>
                <p14:xfrm>
                  <a:off x="9775368" y="2145096"/>
                  <a:ext cx="129240" cy="141840"/>
                </p14:xfrm>
              </p:contentPart>
            </mc:Choice>
            <mc:Fallback xmlns="">
              <p:pic>
                <p:nvPicPr>
                  <p:cNvPr id="308" name="Ink 307">
                    <a:extLst>
                      <a:ext uri="{FF2B5EF4-FFF2-40B4-BE49-F238E27FC236}">
                        <a16:creationId xmlns:a16="http://schemas.microsoft.com/office/drawing/2014/main" id="{08D80AD9-9807-47A9-BF04-AE71E2C3C9E6}"/>
                      </a:ext>
                    </a:extLst>
                  </p:cNvPr>
                  <p:cNvPicPr/>
                  <p:nvPr/>
                </p:nvPicPr>
                <p:blipFill>
                  <a:blip r:embed="rId137"/>
                  <a:stretch>
                    <a:fillRect/>
                  </a:stretch>
                </p:blipFill>
                <p:spPr>
                  <a:xfrm>
                    <a:off x="9766728" y="2136096"/>
                    <a:ext cx="146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09" name="Ink 308">
                    <a:extLst>
                      <a:ext uri="{FF2B5EF4-FFF2-40B4-BE49-F238E27FC236}">
                        <a16:creationId xmlns:a16="http://schemas.microsoft.com/office/drawing/2014/main" id="{7F6DD98A-BA0B-4D19-9411-42B4CB638A70}"/>
                      </a:ext>
                    </a:extLst>
                  </p14:cNvPr>
                  <p14:cNvContentPartPr/>
                  <p14:nvPr/>
                </p14:nvContentPartPr>
                <p14:xfrm>
                  <a:off x="10009008" y="2183256"/>
                  <a:ext cx="93960" cy="85320"/>
                </p14:xfrm>
              </p:contentPart>
            </mc:Choice>
            <mc:Fallback xmlns="">
              <p:pic>
                <p:nvPicPr>
                  <p:cNvPr id="309" name="Ink 308">
                    <a:extLst>
                      <a:ext uri="{FF2B5EF4-FFF2-40B4-BE49-F238E27FC236}">
                        <a16:creationId xmlns:a16="http://schemas.microsoft.com/office/drawing/2014/main" id="{7F6DD98A-BA0B-4D19-9411-42B4CB638A70}"/>
                      </a:ext>
                    </a:extLst>
                  </p:cNvPr>
                  <p:cNvPicPr/>
                  <p:nvPr/>
                </p:nvPicPr>
                <p:blipFill>
                  <a:blip r:embed="rId139"/>
                  <a:stretch>
                    <a:fillRect/>
                  </a:stretch>
                </p:blipFill>
                <p:spPr>
                  <a:xfrm>
                    <a:off x="10000008" y="2174256"/>
                    <a:ext cx="111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10" name="Ink 309">
                    <a:extLst>
                      <a:ext uri="{FF2B5EF4-FFF2-40B4-BE49-F238E27FC236}">
                        <a16:creationId xmlns:a16="http://schemas.microsoft.com/office/drawing/2014/main" id="{F7CFEBFB-02F7-4E90-A3DB-E3CB7BA3674E}"/>
                      </a:ext>
                    </a:extLst>
                  </p14:cNvPr>
                  <p14:cNvContentPartPr/>
                  <p14:nvPr/>
                </p14:nvContentPartPr>
                <p14:xfrm>
                  <a:off x="10096848" y="2198376"/>
                  <a:ext cx="7560" cy="118800"/>
                </p14:xfrm>
              </p:contentPart>
            </mc:Choice>
            <mc:Fallback xmlns="">
              <p:pic>
                <p:nvPicPr>
                  <p:cNvPr id="310" name="Ink 309">
                    <a:extLst>
                      <a:ext uri="{FF2B5EF4-FFF2-40B4-BE49-F238E27FC236}">
                        <a16:creationId xmlns:a16="http://schemas.microsoft.com/office/drawing/2014/main" id="{F7CFEBFB-02F7-4E90-A3DB-E3CB7BA3674E}"/>
                      </a:ext>
                    </a:extLst>
                  </p:cNvPr>
                  <p:cNvPicPr/>
                  <p:nvPr/>
                </p:nvPicPr>
                <p:blipFill>
                  <a:blip r:embed="rId141"/>
                  <a:stretch>
                    <a:fillRect/>
                  </a:stretch>
                </p:blipFill>
                <p:spPr>
                  <a:xfrm>
                    <a:off x="10087848" y="2189736"/>
                    <a:ext cx="25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11" name="Ink 310">
                    <a:extLst>
                      <a:ext uri="{FF2B5EF4-FFF2-40B4-BE49-F238E27FC236}">
                        <a16:creationId xmlns:a16="http://schemas.microsoft.com/office/drawing/2014/main" id="{4597297D-6931-4CD5-9FC0-75B3E6C0F745}"/>
                      </a:ext>
                    </a:extLst>
                  </p14:cNvPr>
                  <p14:cNvContentPartPr/>
                  <p14:nvPr/>
                </p14:nvContentPartPr>
                <p14:xfrm>
                  <a:off x="10164888" y="2083536"/>
                  <a:ext cx="91440" cy="261720"/>
                </p14:xfrm>
              </p:contentPart>
            </mc:Choice>
            <mc:Fallback xmlns="">
              <p:pic>
                <p:nvPicPr>
                  <p:cNvPr id="311" name="Ink 310">
                    <a:extLst>
                      <a:ext uri="{FF2B5EF4-FFF2-40B4-BE49-F238E27FC236}">
                        <a16:creationId xmlns:a16="http://schemas.microsoft.com/office/drawing/2014/main" id="{4597297D-6931-4CD5-9FC0-75B3E6C0F745}"/>
                      </a:ext>
                    </a:extLst>
                  </p:cNvPr>
                  <p:cNvPicPr/>
                  <p:nvPr/>
                </p:nvPicPr>
                <p:blipFill>
                  <a:blip r:embed="rId143"/>
                  <a:stretch>
                    <a:fillRect/>
                  </a:stretch>
                </p:blipFill>
                <p:spPr>
                  <a:xfrm>
                    <a:off x="10156248" y="2074896"/>
                    <a:ext cx="1090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13" name="Ink 312">
                    <a:extLst>
                      <a:ext uri="{FF2B5EF4-FFF2-40B4-BE49-F238E27FC236}">
                        <a16:creationId xmlns:a16="http://schemas.microsoft.com/office/drawing/2014/main" id="{55A56241-E5B0-4DE1-8DD8-F8281A8BAE5B}"/>
                      </a:ext>
                    </a:extLst>
                  </p14:cNvPr>
                  <p14:cNvContentPartPr/>
                  <p14:nvPr/>
                </p14:nvContentPartPr>
                <p14:xfrm>
                  <a:off x="10869768" y="1973736"/>
                  <a:ext cx="330480" cy="23760"/>
                </p14:xfrm>
              </p:contentPart>
            </mc:Choice>
            <mc:Fallback xmlns="">
              <p:pic>
                <p:nvPicPr>
                  <p:cNvPr id="313" name="Ink 312">
                    <a:extLst>
                      <a:ext uri="{FF2B5EF4-FFF2-40B4-BE49-F238E27FC236}">
                        <a16:creationId xmlns:a16="http://schemas.microsoft.com/office/drawing/2014/main" id="{55A56241-E5B0-4DE1-8DD8-F8281A8BAE5B}"/>
                      </a:ext>
                    </a:extLst>
                  </p:cNvPr>
                  <p:cNvPicPr/>
                  <p:nvPr/>
                </p:nvPicPr>
                <p:blipFill>
                  <a:blip r:embed="rId145"/>
                  <a:stretch>
                    <a:fillRect/>
                  </a:stretch>
                </p:blipFill>
                <p:spPr>
                  <a:xfrm>
                    <a:off x="10860768" y="1965096"/>
                    <a:ext cx="3481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14" name="Ink 313">
                    <a:extLst>
                      <a:ext uri="{FF2B5EF4-FFF2-40B4-BE49-F238E27FC236}">
                        <a16:creationId xmlns:a16="http://schemas.microsoft.com/office/drawing/2014/main" id="{CB526CE1-A04E-4D74-A434-053E20BD5C6E}"/>
                      </a:ext>
                    </a:extLst>
                  </p14:cNvPr>
                  <p14:cNvContentPartPr/>
                  <p14:nvPr/>
                </p14:nvContentPartPr>
                <p14:xfrm>
                  <a:off x="11206008" y="1904256"/>
                  <a:ext cx="190440" cy="132840"/>
                </p14:xfrm>
              </p:contentPart>
            </mc:Choice>
            <mc:Fallback xmlns="">
              <p:pic>
                <p:nvPicPr>
                  <p:cNvPr id="314" name="Ink 313">
                    <a:extLst>
                      <a:ext uri="{FF2B5EF4-FFF2-40B4-BE49-F238E27FC236}">
                        <a16:creationId xmlns:a16="http://schemas.microsoft.com/office/drawing/2014/main" id="{CB526CE1-A04E-4D74-A434-053E20BD5C6E}"/>
                      </a:ext>
                    </a:extLst>
                  </p:cNvPr>
                  <p:cNvPicPr/>
                  <p:nvPr/>
                </p:nvPicPr>
                <p:blipFill>
                  <a:blip r:embed="rId147"/>
                  <a:stretch>
                    <a:fillRect/>
                  </a:stretch>
                </p:blipFill>
                <p:spPr>
                  <a:xfrm>
                    <a:off x="11197368" y="1895616"/>
                    <a:ext cx="208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16" name="Ink 315">
                    <a:extLst>
                      <a:ext uri="{FF2B5EF4-FFF2-40B4-BE49-F238E27FC236}">
                        <a16:creationId xmlns:a16="http://schemas.microsoft.com/office/drawing/2014/main" id="{81974BFA-EBC5-4FB6-A98E-09DBED7FB3B2}"/>
                      </a:ext>
                    </a:extLst>
                  </p14:cNvPr>
                  <p14:cNvContentPartPr/>
                  <p14:nvPr/>
                </p14:nvContentPartPr>
                <p14:xfrm>
                  <a:off x="8606808" y="2579256"/>
                  <a:ext cx="237960" cy="112320"/>
                </p14:xfrm>
              </p:contentPart>
            </mc:Choice>
            <mc:Fallback xmlns="">
              <p:pic>
                <p:nvPicPr>
                  <p:cNvPr id="316" name="Ink 315">
                    <a:extLst>
                      <a:ext uri="{FF2B5EF4-FFF2-40B4-BE49-F238E27FC236}">
                        <a16:creationId xmlns:a16="http://schemas.microsoft.com/office/drawing/2014/main" id="{81974BFA-EBC5-4FB6-A98E-09DBED7FB3B2}"/>
                      </a:ext>
                    </a:extLst>
                  </p:cNvPr>
                  <p:cNvPicPr/>
                  <p:nvPr/>
                </p:nvPicPr>
                <p:blipFill>
                  <a:blip r:embed="rId149"/>
                  <a:stretch>
                    <a:fillRect/>
                  </a:stretch>
                </p:blipFill>
                <p:spPr>
                  <a:xfrm>
                    <a:off x="8597808" y="2570256"/>
                    <a:ext cx="255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17" name="Ink 316">
                    <a:extLst>
                      <a:ext uri="{FF2B5EF4-FFF2-40B4-BE49-F238E27FC236}">
                        <a16:creationId xmlns:a16="http://schemas.microsoft.com/office/drawing/2014/main" id="{7054C1AA-6972-4B77-BFD1-2D38900E7C3F}"/>
                      </a:ext>
                    </a:extLst>
                  </p14:cNvPr>
                  <p14:cNvContentPartPr/>
                  <p14:nvPr/>
                </p14:nvContentPartPr>
                <p14:xfrm>
                  <a:off x="8845128" y="2520936"/>
                  <a:ext cx="229320" cy="157680"/>
                </p14:xfrm>
              </p:contentPart>
            </mc:Choice>
            <mc:Fallback xmlns="">
              <p:pic>
                <p:nvPicPr>
                  <p:cNvPr id="317" name="Ink 316">
                    <a:extLst>
                      <a:ext uri="{FF2B5EF4-FFF2-40B4-BE49-F238E27FC236}">
                        <a16:creationId xmlns:a16="http://schemas.microsoft.com/office/drawing/2014/main" id="{7054C1AA-6972-4B77-BFD1-2D38900E7C3F}"/>
                      </a:ext>
                    </a:extLst>
                  </p:cNvPr>
                  <p:cNvPicPr/>
                  <p:nvPr/>
                </p:nvPicPr>
                <p:blipFill>
                  <a:blip r:embed="rId151"/>
                  <a:stretch>
                    <a:fillRect/>
                  </a:stretch>
                </p:blipFill>
                <p:spPr>
                  <a:xfrm>
                    <a:off x="8836488" y="2512296"/>
                    <a:ext cx="2469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18" name="Ink 317">
                    <a:extLst>
                      <a:ext uri="{FF2B5EF4-FFF2-40B4-BE49-F238E27FC236}">
                        <a16:creationId xmlns:a16="http://schemas.microsoft.com/office/drawing/2014/main" id="{DEC21FBA-C11A-4674-9272-968DFE5B8045}"/>
                      </a:ext>
                    </a:extLst>
                  </p14:cNvPr>
                  <p14:cNvContentPartPr/>
                  <p14:nvPr/>
                </p14:nvContentPartPr>
                <p14:xfrm>
                  <a:off x="9128088" y="2453616"/>
                  <a:ext cx="391320" cy="293040"/>
                </p14:xfrm>
              </p:contentPart>
            </mc:Choice>
            <mc:Fallback xmlns="">
              <p:pic>
                <p:nvPicPr>
                  <p:cNvPr id="318" name="Ink 317">
                    <a:extLst>
                      <a:ext uri="{FF2B5EF4-FFF2-40B4-BE49-F238E27FC236}">
                        <a16:creationId xmlns:a16="http://schemas.microsoft.com/office/drawing/2014/main" id="{DEC21FBA-C11A-4674-9272-968DFE5B8045}"/>
                      </a:ext>
                    </a:extLst>
                  </p:cNvPr>
                  <p:cNvPicPr/>
                  <p:nvPr/>
                </p:nvPicPr>
                <p:blipFill>
                  <a:blip r:embed="rId153"/>
                  <a:stretch>
                    <a:fillRect/>
                  </a:stretch>
                </p:blipFill>
                <p:spPr>
                  <a:xfrm>
                    <a:off x="9119088" y="2444976"/>
                    <a:ext cx="4089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19" name="Ink 318">
                    <a:extLst>
                      <a:ext uri="{FF2B5EF4-FFF2-40B4-BE49-F238E27FC236}">
                        <a16:creationId xmlns:a16="http://schemas.microsoft.com/office/drawing/2014/main" id="{B7B913A7-28D8-4B15-A91E-ACC6E4E9C8B9}"/>
                      </a:ext>
                    </a:extLst>
                  </p14:cNvPr>
                  <p14:cNvContentPartPr/>
                  <p14:nvPr/>
                </p14:nvContentPartPr>
                <p14:xfrm>
                  <a:off x="9538128" y="2474136"/>
                  <a:ext cx="436680" cy="144000"/>
                </p14:xfrm>
              </p:contentPart>
            </mc:Choice>
            <mc:Fallback xmlns="">
              <p:pic>
                <p:nvPicPr>
                  <p:cNvPr id="319" name="Ink 318">
                    <a:extLst>
                      <a:ext uri="{FF2B5EF4-FFF2-40B4-BE49-F238E27FC236}">
                        <a16:creationId xmlns:a16="http://schemas.microsoft.com/office/drawing/2014/main" id="{B7B913A7-28D8-4B15-A91E-ACC6E4E9C8B9}"/>
                      </a:ext>
                    </a:extLst>
                  </p:cNvPr>
                  <p:cNvPicPr/>
                  <p:nvPr/>
                </p:nvPicPr>
                <p:blipFill>
                  <a:blip r:embed="rId155"/>
                  <a:stretch>
                    <a:fillRect/>
                  </a:stretch>
                </p:blipFill>
                <p:spPr>
                  <a:xfrm>
                    <a:off x="9529128" y="2465496"/>
                    <a:ext cx="454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20" name="Ink 319">
                    <a:extLst>
                      <a:ext uri="{FF2B5EF4-FFF2-40B4-BE49-F238E27FC236}">
                        <a16:creationId xmlns:a16="http://schemas.microsoft.com/office/drawing/2014/main" id="{192EEBDE-0FA0-4F18-8FCD-D23A93EDD2F0}"/>
                      </a:ext>
                    </a:extLst>
                  </p14:cNvPr>
                  <p14:cNvContentPartPr/>
                  <p14:nvPr/>
                </p14:nvContentPartPr>
                <p14:xfrm>
                  <a:off x="10000008" y="2500776"/>
                  <a:ext cx="193680" cy="111600"/>
                </p14:xfrm>
              </p:contentPart>
            </mc:Choice>
            <mc:Fallback xmlns="">
              <p:pic>
                <p:nvPicPr>
                  <p:cNvPr id="320" name="Ink 319">
                    <a:extLst>
                      <a:ext uri="{FF2B5EF4-FFF2-40B4-BE49-F238E27FC236}">
                        <a16:creationId xmlns:a16="http://schemas.microsoft.com/office/drawing/2014/main" id="{192EEBDE-0FA0-4F18-8FCD-D23A93EDD2F0}"/>
                      </a:ext>
                    </a:extLst>
                  </p:cNvPr>
                  <p:cNvPicPr/>
                  <p:nvPr/>
                </p:nvPicPr>
                <p:blipFill>
                  <a:blip r:embed="rId157"/>
                  <a:stretch>
                    <a:fillRect/>
                  </a:stretch>
                </p:blipFill>
                <p:spPr>
                  <a:xfrm>
                    <a:off x="9991368" y="2492136"/>
                    <a:ext cx="211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22" name="Ink 321">
                    <a:extLst>
                      <a:ext uri="{FF2B5EF4-FFF2-40B4-BE49-F238E27FC236}">
                        <a16:creationId xmlns:a16="http://schemas.microsoft.com/office/drawing/2014/main" id="{CDA70D08-144D-46AD-B49C-959DA2429118}"/>
                      </a:ext>
                    </a:extLst>
                  </p14:cNvPr>
                  <p14:cNvContentPartPr/>
                  <p14:nvPr/>
                </p14:nvContentPartPr>
                <p14:xfrm>
                  <a:off x="9471888" y="2510856"/>
                  <a:ext cx="143280" cy="3240"/>
                </p14:xfrm>
              </p:contentPart>
            </mc:Choice>
            <mc:Fallback xmlns="">
              <p:pic>
                <p:nvPicPr>
                  <p:cNvPr id="322" name="Ink 321">
                    <a:extLst>
                      <a:ext uri="{FF2B5EF4-FFF2-40B4-BE49-F238E27FC236}">
                        <a16:creationId xmlns:a16="http://schemas.microsoft.com/office/drawing/2014/main" id="{CDA70D08-144D-46AD-B49C-959DA2429118}"/>
                      </a:ext>
                    </a:extLst>
                  </p:cNvPr>
                  <p:cNvPicPr/>
                  <p:nvPr/>
                </p:nvPicPr>
                <p:blipFill>
                  <a:blip r:embed="rId159"/>
                  <a:stretch>
                    <a:fillRect/>
                  </a:stretch>
                </p:blipFill>
                <p:spPr>
                  <a:xfrm>
                    <a:off x="9462888" y="2501856"/>
                    <a:ext cx="160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29" name="Ink 328">
                    <a:extLst>
                      <a:ext uri="{FF2B5EF4-FFF2-40B4-BE49-F238E27FC236}">
                        <a16:creationId xmlns:a16="http://schemas.microsoft.com/office/drawing/2014/main" id="{FB29133A-4E59-4E29-BF6F-B47EC4E3502F}"/>
                      </a:ext>
                    </a:extLst>
                  </p14:cNvPr>
                  <p14:cNvContentPartPr/>
                  <p14:nvPr/>
                </p14:nvContentPartPr>
                <p14:xfrm>
                  <a:off x="10264248" y="2471256"/>
                  <a:ext cx="95400" cy="119160"/>
                </p14:xfrm>
              </p:contentPart>
            </mc:Choice>
            <mc:Fallback xmlns="">
              <p:pic>
                <p:nvPicPr>
                  <p:cNvPr id="329" name="Ink 328">
                    <a:extLst>
                      <a:ext uri="{FF2B5EF4-FFF2-40B4-BE49-F238E27FC236}">
                        <a16:creationId xmlns:a16="http://schemas.microsoft.com/office/drawing/2014/main" id="{FB29133A-4E59-4E29-BF6F-B47EC4E3502F}"/>
                      </a:ext>
                    </a:extLst>
                  </p:cNvPr>
                  <p:cNvPicPr/>
                  <p:nvPr/>
                </p:nvPicPr>
                <p:blipFill>
                  <a:blip r:embed="rId161"/>
                  <a:stretch>
                    <a:fillRect/>
                  </a:stretch>
                </p:blipFill>
                <p:spPr>
                  <a:xfrm>
                    <a:off x="10255248" y="2462256"/>
                    <a:ext cx="113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30" name="Ink 329">
                    <a:extLst>
                      <a:ext uri="{FF2B5EF4-FFF2-40B4-BE49-F238E27FC236}">
                        <a16:creationId xmlns:a16="http://schemas.microsoft.com/office/drawing/2014/main" id="{F7AD05C4-D8E0-4D1F-AEBE-40EBA516E199}"/>
                      </a:ext>
                    </a:extLst>
                  </p14:cNvPr>
                  <p14:cNvContentPartPr/>
                  <p14:nvPr/>
                </p14:nvContentPartPr>
                <p14:xfrm>
                  <a:off x="10393488" y="2582496"/>
                  <a:ext cx="8640" cy="5400"/>
                </p14:xfrm>
              </p:contentPart>
            </mc:Choice>
            <mc:Fallback xmlns="">
              <p:pic>
                <p:nvPicPr>
                  <p:cNvPr id="330" name="Ink 329">
                    <a:extLst>
                      <a:ext uri="{FF2B5EF4-FFF2-40B4-BE49-F238E27FC236}">
                        <a16:creationId xmlns:a16="http://schemas.microsoft.com/office/drawing/2014/main" id="{F7AD05C4-D8E0-4D1F-AEBE-40EBA516E199}"/>
                      </a:ext>
                    </a:extLst>
                  </p:cNvPr>
                  <p:cNvPicPr/>
                  <p:nvPr/>
                </p:nvPicPr>
                <p:blipFill>
                  <a:blip r:embed="rId163"/>
                  <a:stretch>
                    <a:fillRect/>
                  </a:stretch>
                </p:blipFill>
                <p:spPr>
                  <a:xfrm>
                    <a:off x="10384488" y="2573496"/>
                    <a:ext cx="26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31" name="Ink 330">
                    <a:extLst>
                      <a:ext uri="{FF2B5EF4-FFF2-40B4-BE49-F238E27FC236}">
                        <a16:creationId xmlns:a16="http://schemas.microsoft.com/office/drawing/2014/main" id="{41BC2E7A-26F1-4526-9247-D647D7179266}"/>
                      </a:ext>
                    </a:extLst>
                  </p14:cNvPr>
                  <p14:cNvContentPartPr/>
                  <p14:nvPr/>
                </p14:nvContentPartPr>
                <p14:xfrm>
                  <a:off x="10447128" y="2469456"/>
                  <a:ext cx="154080" cy="127800"/>
                </p14:xfrm>
              </p:contentPart>
            </mc:Choice>
            <mc:Fallback xmlns="">
              <p:pic>
                <p:nvPicPr>
                  <p:cNvPr id="331" name="Ink 330">
                    <a:extLst>
                      <a:ext uri="{FF2B5EF4-FFF2-40B4-BE49-F238E27FC236}">
                        <a16:creationId xmlns:a16="http://schemas.microsoft.com/office/drawing/2014/main" id="{41BC2E7A-26F1-4526-9247-D647D7179266}"/>
                      </a:ext>
                    </a:extLst>
                  </p:cNvPr>
                  <p:cNvPicPr/>
                  <p:nvPr/>
                </p:nvPicPr>
                <p:blipFill>
                  <a:blip r:embed="rId165"/>
                  <a:stretch>
                    <a:fillRect/>
                  </a:stretch>
                </p:blipFill>
                <p:spPr>
                  <a:xfrm>
                    <a:off x="10438128" y="2460816"/>
                    <a:ext cx="171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32" name="Ink 331">
                    <a:extLst>
                      <a:ext uri="{FF2B5EF4-FFF2-40B4-BE49-F238E27FC236}">
                        <a16:creationId xmlns:a16="http://schemas.microsoft.com/office/drawing/2014/main" id="{11967B8B-0D81-4B92-B377-230DE2276199}"/>
                      </a:ext>
                    </a:extLst>
                  </p14:cNvPr>
                  <p14:cNvContentPartPr/>
                  <p14:nvPr/>
                </p14:nvContentPartPr>
                <p14:xfrm>
                  <a:off x="10633968" y="2426616"/>
                  <a:ext cx="6120" cy="141480"/>
                </p14:xfrm>
              </p:contentPart>
            </mc:Choice>
            <mc:Fallback xmlns="">
              <p:pic>
                <p:nvPicPr>
                  <p:cNvPr id="332" name="Ink 331">
                    <a:extLst>
                      <a:ext uri="{FF2B5EF4-FFF2-40B4-BE49-F238E27FC236}">
                        <a16:creationId xmlns:a16="http://schemas.microsoft.com/office/drawing/2014/main" id="{11967B8B-0D81-4B92-B377-230DE2276199}"/>
                      </a:ext>
                    </a:extLst>
                  </p:cNvPr>
                  <p:cNvPicPr/>
                  <p:nvPr/>
                </p:nvPicPr>
                <p:blipFill>
                  <a:blip r:embed="rId167"/>
                  <a:stretch>
                    <a:fillRect/>
                  </a:stretch>
                </p:blipFill>
                <p:spPr>
                  <a:xfrm>
                    <a:off x="10624968" y="2417976"/>
                    <a:ext cx="23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33" name="Ink 332">
                    <a:extLst>
                      <a:ext uri="{FF2B5EF4-FFF2-40B4-BE49-F238E27FC236}">
                        <a16:creationId xmlns:a16="http://schemas.microsoft.com/office/drawing/2014/main" id="{469ADBF0-ACC7-49DD-AF7F-30B35215CC40}"/>
                      </a:ext>
                    </a:extLst>
                  </p14:cNvPr>
                  <p14:cNvContentPartPr/>
                  <p14:nvPr/>
                </p14:nvContentPartPr>
                <p14:xfrm>
                  <a:off x="10620288" y="2513376"/>
                  <a:ext cx="158400" cy="89640"/>
                </p14:xfrm>
              </p:contentPart>
            </mc:Choice>
            <mc:Fallback xmlns="">
              <p:pic>
                <p:nvPicPr>
                  <p:cNvPr id="333" name="Ink 332">
                    <a:extLst>
                      <a:ext uri="{FF2B5EF4-FFF2-40B4-BE49-F238E27FC236}">
                        <a16:creationId xmlns:a16="http://schemas.microsoft.com/office/drawing/2014/main" id="{469ADBF0-ACC7-49DD-AF7F-30B35215CC40}"/>
                      </a:ext>
                    </a:extLst>
                  </p:cNvPr>
                  <p:cNvPicPr/>
                  <p:nvPr/>
                </p:nvPicPr>
                <p:blipFill>
                  <a:blip r:embed="rId169"/>
                  <a:stretch>
                    <a:fillRect/>
                  </a:stretch>
                </p:blipFill>
                <p:spPr>
                  <a:xfrm>
                    <a:off x="10611288" y="2504736"/>
                    <a:ext cx="1760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34" name="Ink 333">
                    <a:extLst>
                      <a:ext uri="{FF2B5EF4-FFF2-40B4-BE49-F238E27FC236}">
                        <a16:creationId xmlns:a16="http://schemas.microsoft.com/office/drawing/2014/main" id="{8BD81C46-D61D-44B0-A89E-38E888B50DA3}"/>
                      </a:ext>
                    </a:extLst>
                  </p14:cNvPr>
                  <p14:cNvContentPartPr/>
                  <p14:nvPr/>
                </p14:nvContentPartPr>
                <p14:xfrm>
                  <a:off x="10769688" y="2451456"/>
                  <a:ext cx="9360" cy="6120"/>
                </p14:xfrm>
              </p:contentPart>
            </mc:Choice>
            <mc:Fallback xmlns="">
              <p:pic>
                <p:nvPicPr>
                  <p:cNvPr id="334" name="Ink 333">
                    <a:extLst>
                      <a:ext uri="{FF2B5EF4-FFF2-40B4-BE49-F238E27FC236}">
                        <a16:creationId xmlns:a16="http://schemas.microsoft.com/office/drawing/2014/main" id="{8BD81C46-D61D-44B0-A89E-38E888B50DA3}"/>
                      </a:ext>
                    </a:extLst>
                  </p:cNvPr>
                  <p:cNvPicPr/>
                  <p:nvPr/>
                </p:nvPicPr>
                <p:blipFill>
                  <a:blip r:embed="rId171"/>
                  <a:stretch>
                    <a:fillRect/>
                  </a:stretch>
                </p:blipFill>
                <p:spPr>
                  <a:xfrm>
                    <a:off x="10761048" y="2442816"/>
                    <a:ext cx="27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35" name="Ink 334">
                    <a:extLst>
                      <a:ext uri="{FF2B5EF4-FFF2-40B4-BE49-F238E27FC236}">
                        <a16:creationId xmlns:a16="http://schemas.microsoft.com/office/drawing/2014/main" id="{7333F77F-20A6-4389-BCFF-B0D2AC9660BF}"/>
                      </a:ext>
                    </a:extLst>
                  </p14:cNvPr>
                  <p14:cNvContentPartPr/>
                  <p14:nvPr/>
                </p14:nvContentPartPr>
                <p14:xfrm>
                  <a:off x="10829808" y="2482056"/>
                  <a:ext cx="72720" cy="106200"/>
                </p14:xfrm>
              </p:contentPart>
            </mc:Choice>
            <mc:Fallback xmlns="">
              <p:pic>
                <p:nvPicPr>
                  <p:cNvPr id="335" name="Ink 334">
                    <a:extLst>
                      <a:ext uri="{FF2B5EF4-FFF2-40B4-BE49-F238E27FC236}">
                        <a16:creationId xmlns:a16="http://schemas.microsoft.com/office/drawing/2014/main" id="{7333F77F-20A6-4389-BCFF-B0D2AC9660BF}"/>
                      </a:ext>
                    </a:extLst>
                  </p:cNvPr>
                  <p:cNvPicPr/>
                  <p:nvPr/>
                </p:nvPicPr>
                <p:blipFill>
                  <a:blip r:embed="rId173"/>
                  <a:stretch>
                    <a:fillRect/>
                  </a:stretch>
                </p:blipFill>
                <p:spPr>
                  <a:xfrm>
                    <a:off x="10821168" y="2473056"/>
                    <a:ext cx="90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36" name="Ink 335">
                    <a:extLst>
                      <a:ext uri="{FF2B5EF4-FFF2-40B4-BE49-F238E27FC236}">
                        <a16:creationId xmlns:a16="http://schemas.microsoft.com/office/drawing/2014/main" id="{66127EBA-D238-433E-AE39-3C9F479ADF64}"/>
                      </a:ext>
                    </a:extLst>
                  </p14:cNvPr>
                  <p14:cNvContentPartPr/>
                  <p14:nvPr/>
                </p14:nvContentPartPr>
                <p14:xfrm>
                  <a:off x="11060928" y="2428416"/>
                  <a:ext cx="132840" cy="140760"/>
                </p14:xfrm>
              </p:contentPart>
            </mc:Choice>
            <mc:Fallback xmlns="">
              <p:pic>
                <p:nvPicPr>
                  <p:cNvPr id="336" name="Ink 335">
                    <a:extLst>
                      <a:ext uri="{FF2B5EF4-FFF2-40B4-BE49-F238E27FC236}">
                        <a16:creationId xmlns:a16="http://schemas.microsoft.com/office/drawing/2014/main" id="{66127EBA-D238-433E-AE39-3C9F479ADF64}"/>
                      </a:ext>
                    </a:extLst>
                  </p:cNvPr>
                  <p:cNvPicPr/>
                  <p:nvPr/>
                </p:nvPicPr>
                <p:blipFill>
                  <a:blip r:embed="rId175"/>
                  <a:stretch>
                    <a:fillRect/>
                  </a:stretch>
                </p:blipFill>
                <p:spPr>
                  <a:xfrm>
                    <a:off x="11052288" y="2419416"/>
                    <a:ext cx="150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37" name="Ink 336">
                    <a:extLst>
                      <a:ext uri="{FF2B5EF4-FFF2-40B4-BE49-F238E27FC236}">
                        <a16:creationId xmlns:a16="http://schemas.microsoft.com/office/drawing/2014/main" id="{EEF280A0-13C1-4CA2-AB13-322E449D9854}"/>
                      </a:ext>
                    </a:extLst>
                  </p14:cNvPr>
                  <p14:cNvContentPartPr/>
                  <p14:nvPr/>
                </p14:nvContentPartPr>
                <p14:xfrm>
                  <a:off x="11311488" y="2395296"/>
                  <a:ext cx="86760" cy="190440"/>
                </p14:xfrm>
              </p:contentPart>
            </mc:Choice>
            <mc:Fallback xmlns="">
              <p:pic>
                <p:nvPicPr>
                  <p:cNvPr id="337" name="Ink 336">
                    <a:extLst>
                      <a:ext uri="{FF2B5EF4-FFF2-40B4-BE49-F238E27FC236}">
                        <a16:creationId xmlns:a16="http://schemas.microsoft.com/office/drawing/2014/main" id="{EEF280A0-13C1-4CA2-AB13-322E449D9854}"/>
                      </a:ext>
                    </a:extLst>
                  </p:cNvPr>
                  <p:cNvPicPr/>
                  <p:nvPr/>
                </p:nvPicPr>
                <p:blipFill>
                  <a:blip r:embed="rId177"/>
                  <a:stretch>
                    <a:fillRect/>
                  </a:stretch>
                </p:blipFill>
                <p:spPr>
                  <a:xfrm>
                    <a:off x="11302488" y="2386296"/>
                    <a:ext cx="1044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38" name="Ink 337">
                    <a:extLst>
                      <a:ext uri="{FF2B5EF4-FFF2-40B4-BE49-F238E27FC236}">
                        <a16:creationId xmlns:a16="http://schemas.microsoft.com/office/drawing/2014/main" id="{AE0BC723-C441-4660-9DA0-2922AFCF0915}"/>
                      </a:ext>
                    </a:extLst>
                  </p14:cNvPr>
                  <p14:cNvContentPartPr/>
                  <p14:nvPr/>
                </p14:nvContentPartPr>
                <p14:xfrm>
                  <a:off x="11456208" y="2426616"/>
                  <a:ext cx="110160" cy="129960"/>
                </p14:xfrm>
              </p:contentPart>
            </mc:Choice>
            <mc:Fallback xmlns="">
              <p:pic>
                <p:nvPicPr>
                  <p:cNvPr id="338" name="Ink 337">
                    <a:extLst>
                      <a:ext uri="{FF2B5EF4-FFF2-40B4-BE49-F238E27FC236}">
                        <a16:creationId xmlns:a16="http://schemas.microsoft.com/office/drawing/2014/main" id="{AE0BC723-C441-4660-9DA0-2922AFCF0915}"/>
                      </a:ext>
                    </a:extLst>
                  </p:cNvPr>
                  <p:cNvPicPr/>
                  <p:nvPr/>
                </p:nvPicPr>
                <p:blipFill>
                  <a:blip r:embed="rId179"/>
                  <a:stretch>
                    <a:fillRect/>
                  </a:stretch>
                </p:blipFill>
                <p:spPr>
                  <a:xfrm>
                    <a:off x="11447568" y="2417976"/>
                    <a:ext cx="1278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39" name="Ink 338">
                    <a:extLst>
                      <a:ext uri="{FF2B5EF4-FFF2-40B4-BE49-F238E27FC236}">
                        <a16:creationId xmlns:a16="http://schemas.microsoft.com/office/drawing/2014/main" id="{91552C13-AD1C-4F54-9991-7F8B531CEC68}"/>
                      </a:ext>
                    </a:extLst>
                  </p14:cNvPr>
                  <p14:cNvContentPartPr/>
                  <p14:nvPr/>
                </p14:nvContentPartPr>
                <p14:xfrm>
                  <a:off x="11590488" y="2456496"/>
                  <a:ext cx="68760" cy="126720"/>
                </p14:xfrm>
              </p:contentPart>
            </mc:Choice>
            <mc:Fallback xmlns="">
              <p:pic>
                <p:nvPicPr>
                  <p:cNvPr id="339" name="Ink 338">
                    <a:extLst>
                      <a:ext uri="{FF2B5EF4-FFF2-40B4-BE49-F238E27FC236}">
                        <a16:creationId xmlns:a16="http://schemas.microsoft.com/office/drawing/2014/main" id="{91552C13-AD1C-4F54-9991-7F8B531CEC68}"/>
                      </a:ext>
                    </a:extLst>
                  </p:cNvPr>
                  <p:cNvPicPr/>
                  <p:nvPr/>
                </p:nvPicPr>
                <p:blipFill>
                  <a:blip r:embed="rId181"/>
                  <a:stretch>
                    <a:fillRect/>
                  </a:stretch>
                </p:blipFill>
                <p:spPr>
                  <a:xfrm>
                    <a:off x="11581848" y="2447856"/>
                    <a:ext cx="86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40" name="Ink 339">
                    <a:extLst>
                      <a:ext uri="{FF2B5EF4-FFF2-40B4-BE49-F238E27FC236}">
                        <a16:creationId xmlns:a16="http://schemas.microsoft.com/office/drawing/2014/main" id="{834E3CCA-9C23-4176-8C17-E6F836DFA35C}"/>
                      </a:ext>
                    </a:extLst>
                  </p14:cNvPr>
                  <p14:cNvContentPartPr/>
                  <p14:nvPr/>
                </p14:nvContentPartPr>
                <p14:xfrm>
                  <a:off x="11568528" y="2513016"/>
                  <a:ext cx="149760" cy="20880"/>
                </p14:xfrm>
              </p:contentPart>
            </mc:Choice>
            <mc:Fallback xmlns="">
              <p:pic>
                <p:nvPicPr>
                  <p:cNvPr id="340" name="Ink 339">
                    <a:extLst>
                      <a:ext uri="{FF2B5EF4-FFF2-40B4-BE49-F238E27FC236}">
                        <a16:creationId xmlns:a16="http://schemas.microsoft.com/office/drawing/2014/main" id="{834E3CCA-9C23-4176-8C17-E6F836DFA35C}"/>
                      </a:ext>
                    </a:extLst>
                  </p:cNvPr>
                  <p:cNvPicPr/>
                  <p:nvPr/>
                </p:nvPicPr>
                <p:blipFill>
                  <a:blip r:embed="rId183"/>
                  <a:stretch>
                    <a:fillRect/>
                  </a:stretch>
                </p:blipFill>
                <p:spPr>
                  <a:xfrm>
                    <a:off x="11559888" y="2504016"/>
                    <a:ext cx="1674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41" name="Ink 340">
                    <a:extLst>
                      <a:ext uri="{FF2B5EF4-FFF2-40B4-BE49-F238E27FC236}">
                        <a16:creationId xmlns:a16="http://schemas.microsoft.com/office/drawing/2014/main" id="{FD27BC3C-E01F-4852-97BA-F741F227E141}"/>
                      </a:ext>
                    </a:extLst>
                  </p14:cNvPr>
                  <p14:cNvContentPartPr/>
                  <p14:nvPr/>
                </p14:nvContentPartPr>
                <p14:xfrm>
                  <a:off x="11702088" y="2338776"/>
                  <a:ext cx="127800" cy="246960"/>
                </p14:xfrm>
              </p:contentPart>
            </mc:Choice>
            <mc:Fallback xmlns="">
              <p:pic>
                <p:nvPicPr>
                  <p:cNvPr id="341" name="Ink 340">
                    <a:extLst>
                      <a:ext uri="{FF2B5EF4-FFF2-40B4-BE49-F238E27FC236}">
                        <a16:creationId xmlns:a16="http://schemas.microsoft.com/office/drawing/2014/main" id="{FD27BC3C-E01F-4852-97BA-F741F227E141}"/>
                      </a:ext>
                    </a:extLst>
                  </p:cNvPr>
                  <p:cNvPicPr/>
                  <p:nvPr/>
                </p:nvPicPr>
                <p:blipFill>
                  <a:blip r:embed="rId185"/>
                  <a:stretch>
                    <a:fillRect/>
                  </a:stretch>
                </p:blipFill>
                <p:spPr>
                  <a:xfrm>
                    <a:off x="11693088" y="2330136"/>
                    <a:ext cx="145440" cy="264600"/>
                  </a:xfrm>
                  <a:prstGeom prst="rect">
                    <a:avLst/>
                  </a:prstGeom>
                </p:spPr>
              </p:pic>
            </mc:Fallback>
          </mc:AlternateContent>
        </p:grpSp>
      </p:grpSp>
      <p:grpSp>
        <p:nvGrpSpPr>
          <p:cNvPr id="515" name="Group 514">
            <a:extLst>
              <a:ext uri="{FF2B5EF4-FFF2-40B4-BE49-F238E27FC236}">
                <a16:creationId xmlns:a16="http://schemas.microsoft.com/office/drawing/2014/main" id="{E61EE2FA-31D4-4370-B843-C73C2F8CF0E5}"/>
              </a:ext>
            </a:extLst>
          </p:cNvPr>
          <p:cNvGrpSpPr/>
          <p:nvPr/>
        </p:nvGrpSpPr>
        <p:grpSpPr>
          <a:xfrm>
            <a:off x="8128008" y="1672974"/>
            <a:ext cx="3213720" cy="826200"/>
            <a:chOff x="8215128" y="2852136"/>
            <a:chExt cx="3213720" cy="826200"/>
          </a:xfrm>
        </p:grpSpPr>
        <mc:AlternateContent xmlns:mc="http://schemas.openxmlformats.org/markup-compatibility/2006" xmlns:p14="http://schemas.microsoft.com/office/powerpoint/2010/main">
          <mc:Choice Requires="p14">
            <p:contentPart p14:bwMode="auto" r:id="rId186">
              <p14:nvContentPartPr>
                <p14:cNvPr id="380" name="Ink 379">
                  <a:extLst>
                    <a:ext uri="{FF2B5EF4-FFF2-40B4-BE49-F238E27FC236}">
                      <a16:creationId xmlns:a16="http://schemas.microsoft.com/office/drawing/2014/main" id="{CAC96A68-6D3C-4746-A3AF-FF6F1F501789}"/>
                    </a:ext>
                  </a:extLst>
                </p14:cNvPr>
                <p14:cNvContentPartPr/>
                <p14:nvPr/>
              </p14:nvContentPartPr>
              <p14:xfrm>
                <a:off x="8215128" y="3026376"/>
                <a:ext cx="139320" cy="21600"/>
              </p14:xfrm>
            </p:contentPart>
          </mc:Choice>
          <mc:Fallback xmlns="">
            <p:pic>
              <p:nvPicPr>
                <p:cNvPr id="380" name="Ink 379">
                  <a:extLst>
                    <a:ext uri="{FF2B5EF4-FFF2-40B4-BE49-F238E27FC236}">
                      <a16:creationId xmlns:a16="http://schemas.microsoft.com/office/drawing/2014/main" id="{CAC96A68-6D3C-4746-A3AF-FF6F1F501789}"/>
                    </a:ext>
                  </a:extLst>
                </p:cNvPr>
                <p:cNvPicPr/>
                <p:nvPr/>
              </p:nvPicPr>
              <p:blipFill>
                <a:blip r:embed="rId187"/>
                <a:stretch>
                  <a:fillRect/>
                </a:stretch>
              </p:blipFill>
              <p:spPr>
                <a:xfrm>
                  <a:off x="8206488" y="3017736"/>
                  <a:ext cx="156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98" name="Ink 397">
                  <a:extLst>
                    <a:ext uri="{FF2B5EF4-FFF2-40B4-BE49-F238E27FC236}">
                      <a16:creationId xmlns:a16="http://schemas.microsoft.com/office/drawing/2014/main" id="{84AEF4C2-EB2F-4972-B0A1-6F5780CAC937}"/>
                    </a:ext>
                  </a:extLst>
                </p14:cNvPr>
                <p14:cNvContentPartPr/>
                <p14:nvPr/>
              </p14:nvContentPartPr>
              <p14:xfrm>
                <a:off x="10890648" y="2928816"/>
                <a:ext cx="442800" cy="122040"/>
              </p14:xfrm>
            </p:contentPart>
          </mc:Choice>
          <mc:Fallback xmlns="">
            <p:pic>
              <p:nvPicPr>
                <p:cNvPr id="398" name="Ink 397">
                  <a:extLst>
                    <a:ext uri="{FF2B5EF4-FFF2-40B4-BE49-F238E27FC236}">
                      <a16:creationId xmlns:a16="http://schemas.microsoft.com/office/drawing/2014/main" id="{84AEF4C2-EB2F-4972-B0A1-6F5780CAC937}"/>
                    </a:ext>
                  </a:extLst>
                </p:cNvPr>
                <p:cNvPicPr/>
                <p:nvPr/>
              </p:nvPicPr>
              <p:blipFill>
                <a:blip r:embed="rId189"/>
                <a:stretch>
                  <a:fillRect/>
                </a:stretch>
              </p:blipFill>
              <p:spPr>
                <a:xfrm>
                  <a:off x="10882008" y="2920176"/>
                  <a:ext cx="460440" cy="139680"/>
                </a:xfrm>
                <a:prstGeom prst="rect">
                  <a:avLst/>
                </a:prstGeom>
              </p:spPr>
            </p:pic>
          </mc:Fallback>
        </mc:AlternateContent>
        <p:grpSp>
          <p:nvGrpSpPr>
            <p:cNvPr id="424" name="Group 423">
              <a:extLst>
                <a:ext uri="{FF2B5EF4-FFF2-40B4-BE49-F238E27FC236}">
                  <a16:creationId xmlns:a16="http://schemas.microsoft.com/office/drawing/2014/main" id="{2EFB8CF8-7ACD-4752-A129-F7D493C94EB8}"/>
                </a:ext>
              </a:extLst>
            </p:cNvPr>
            <p:cNvGrpSpPr/>
            <p:nvPr/>
          </p:nvGrpSpPr>
          <p:grpSpPr>
            <a:xfrm>
              <a:off x="8476128" y="2852136"/>
              <a:ext cx="2952720" cy="826200"/>
              <a:chOff x="8476128" y="2852136"/>
              <a:chExt cx="2952720" cy="826200"/>
            </a:xfrm>
          </p:grpSpPr>
          <mc:AlternateContent xmlns:mc="http://schemas.openxmlformats.org/markup-compatibility/2006" xmlns:p14="http://schemas.microsoft.com/office/powerpoint/2010/main">
            <mc:Choice Requires="p14">
              <p:contentPart p14:bwMode="auto" r:id="rId190">
                <p14:nvContentPartPr>
                  <p14:cNvPr id="381" name="Ink 380">
                    <a:extLst>
                      <a:ext uri="{FF2B5EF4-FFF2-40B4-BE49-F238E27FC236}">
                        <a16:creationId xmlns:a16="http://schemas.microsoft.com/office/drawing/2014/main" id="{204F3BC2-4035-493C-A0EB-D470968A86A6}"/>
                      </a:ext>
                    </a:extLst>
                  </p14:cNvPr>
                  <p14:cNvContentPartPr/>
                  <p14:nvPr/>
                </p14:nvContentPartPr>
                <p14:xfrm>
                  <a:off x="8476128" y="2952216"/>
                  <a:ext cx="141840" cy="145800"/>
                </p14:xfrm>
              </p:contentPart>
            </mc:Choice>
            <mc:Fallback xmlns="">
              <p:pic>
                <p:nvPicPr>
                  <p:cNvPr id="381" name="Ink 380">
                    <a:extLst>
                      <a:ext uri="{FF2B5EF4-FFF2-40B4-BE49-F238E27FC236}">
                        <a16:creationId xmlns:a16="http://schemas.microsoft.com/office/drawing/2014/main" id="{204F3BC2-4035-493C-A0EB-D470968A86A6}"/>
                      </a:ext>
                    </a:extLst>
                  </p:cNvPr>
                  <p:cNvPicPr/>
                  <p:nvPr/>
                </p:nvPicPr>
                <p:blipFill>
                  <a:blip r:embed="rId191"/>
                  <a:stretch>
                    <a:fillRect/>
                  </a:stretch>
                </p:blipFill>
                <p:spPr>
                  <a:xfrm>
                    <a:off x="8467128" y="2943216"/>
                    <a:ext cx="1594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82" name="Ink 381">
                    <a:extLst>
                      <a:ext uri="{FF2B5EF4-FFF2-40B4-BE49-F238E27FC236}">
                        <a16:creationId xmlns:a16="http://schemas.microsoft.com/office/drawing/2014/main" id="{C7416DBE-364B-43BB-A37D-8FD2E136BF49}"/>
                      </a:ext>
                    </a:extLst>
                  </p14:cNvPr>
                  <p14:cNvContentPartPr/>
                  <p14:nvPr/>
                </p14:nvContentPartPr>
                <p14:xfrm>
                  <a:off x="8769528" y="2923056"/>
                  <a:ext cx="117360" cy="185040"/>
                </p14:xfrm>
              </p:contentPart>
            </mc:Choice>
            <mc:Fallback xmlns="">
              <p:pic>
                <p:nvPicPr>
                  <p:cNvPr id="382" name="Ink 381">
                    <a:extLst>
                      <a:ext uri="{FF2B5EF4-FFF2-40B4-BE49-F238E27FC236}">
                        <a16:creationId xmlns:a16="http://schemas.microsoft.com/office/drawing/2014/main" id="{C7416DBE-364B-43BB-A37D-8FD2E136BF49}"/>
                      </a:ext>
                    </a:extLst>
                  </p:cNvPr>
                  <p:cNvPicPr/>
                  <p:nvPr/>
                </p:nvPicPr>
                <p:blipFill>
                  <a:blip r:embed="rId193"/>
                  <a:stretch>
                    <a:fillRect/>
                  </a:stretch>
                </p:blipFill>
                <p:spPr>
                  <a:xfrm>
                    <a:off x="8760888" y="2914056"/>
                    <a:ext cx="135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83" name="Ink 382">
                    <a:extLst>
                      <a:ext uri="{FF2B5EF4-FFF2-40B4-BE49-F238E27FC236}">
                        <a16:creationId xmlns:a16="http://schemas.microsoft.com/office/drawing/2014/main" id="{F8821029-1601-49F4-9847-7950FAFAB403}"/>
                      </a:ext>
                    </a:extLst>
                  </p14:cNvPr>
                  <p14:cNvContentPartPr/>
                  <p14:nvPr/>
                </p14:nvContentPartPr>
                <p14:xfrm>
                  <a:off x="8960328" y="2973816"/>
                  <a:ext cx="100800" cy="113760"/>
                </p14:xfrm>
              </p:contentPart>
            </mc:Choice>
            <mc:Fallback xmlns="">
              <p:pic>
                <p:nvPicPr>
                  <p:cNvPr id="383" name="Ink 382">
                    <a:extLst>
                      <a:ext uri="{FF2B5EF4-FFF2-40B4-BE49-F238E27FC236}">
                        <a16:creationId xmlns:a16="http://schemas.microsoft.com/office/drawing/2014/main" id="{F8821029-1601-49F4-9847-7950FAFAB403}"/>
                      </a:ext>
                    </a:extLst>
                  </p:cNvPr>
                  <p:cNvPicPr/>
                  <p:nvPr/>
                </p:nvPicPr>
                <p:blipFill>
                  <a:blip r:embed="rId195"/>
                  <a:stretch>
                    <a:fillRect/>
                  </a:stretch>
                </p:blipFill>
                <p:spPr>
                  <a:xfrm>
                    <a:off x="8951688" y="2965176"/>
                    <a:ext cx="118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84" name="Ink 383">
                    <a:extLst>
                      <a:ext uri="{FF2B5EF4-FFF2-40B4-BE49-F238E27FC236}">
                        <a16:creationId xmlns:a16="http://schemas.microsoft.com/office/drawing/2014/main" id="{1C7A083A-7FCA-4668-8D4F-2347872C1E2E}"/>
                      </a:ext>
                    </a:extLst>
                  </p14:cNvPr>
                  <p14:cNvContentPartPr/>
                  <p14:nvPr/>
                </p14:nvContentPartPr>
                <p14:xfrm>
                  <a:off x="8925408" y="2960856"/>
                  <a:ext cx="318240" cy="144360"/>
                </p14:xfrm>
              </p:contentPart>
            </mc:Choice>
            <mc:Fallback xmlns="">
              <p:pic>
                <p:nvPicPr>
                  <p:cNvPr id="384" name="Ink 383">
                    <a:extLst>
                      <a:ext uri="{FF2B5EF4-FFF2-40B4-BE49-F238E27FC236}">
                        <a16:creationId xmlns:a16="http://schemas.microsoft.com/office/drawing/2014/main" id="{1C7A083A-7FCA-4668-8D4F-2347872C1E2E}"/>
                      </a:ext>
                    </a:extLst>
                  </p:cNvPr>
                  <p:cNvPicPr/>
                  <p:nvPr/>
                </p:nvPicPr>
                <p:blipFill>
                  <a:blip r:embed="rId197"/>
                  <a:stretch>
                    <a:fillRect/>
                  </a:stretch>
                </p:blipFill>
                <p:spPr>
                  <a:xfrm>
                    <a:off x="8916768" y="2952216"/>
                    <a:ext cx="335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86" name="Ink 385">
                    <a:extLst>
                      <a:ext uri="{FF2B5EF4-FFF2-40B4-BE49-F238E27FC236}">
                        <a16:creationId xmlns:a16="http://schemas.microsoft.com/office/drawing/2014/main" id="{108C10AF-E5C4-4B23-ABCA-3643090E290A}"/>
                      </a:ext>
                    </a:extLst>
                  </p14:cNvPr>
                  <p14:cNvContentPartPr/>
                  <p14:nvPr/>
                </p14:nvContentPartPr>
                <p14:xfrm>
                  <a:off x="9309888" y="3047616"/>
                  <a:ext cx="183240" cy="12240"/>
                </p14:xfrm>
              </p:contentPart>
            </mc:Choice>
            <mc:Fallback xmlns="">
              <p:pic>
                <p:nvPicPr>
                  <p:cNvPr id="386" name="Ink 385">
                    <a:extLst>
                      <a:ext uri="{FF2B5EF4-FFF2-40B4-BE49-F238E27FC236}">
                        <a16:creationId xmlns:a16="http://schemas.microsoft.com/office/drawing/2014/main" id="{108C10AF-E5C4-4B23-ABCA-3643090E290A}"/>
                      </a:ext>
                    </a:extLst>
                  </p:cNvPr>
                  <p:cNvPicPr/>
                  <p:nvPr/>
                </p:nvPicPr>
                <p:blipFill>
                  <a:blip r:embed="rId199"/>
                  <a:stretch>
                    <a:fillRect/>
                  </a:stretch>
                </p:blipFill>
                <p:spPr>
                  <a:xfrm>
                    <a:off x="9301248" y="3038976"/>
                    <a:ext cx="200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87" name="Ink 386">
                    <a:extLst>
                      <a:ext uri="{FF2B5EF4-FFF2-40B4-BE49-F238E27FC236}">
                        <a16:creationId xmlns:a16="http://schemas.microsoft.com/office/drawing/2014/main" id="{05F45125-5188-4B37-90DE-73939188A1FB}"/>
                      </a:ext>
                    </a:extLst>
                  </p14:cNvPr>
                  <p14:cNvContentPartPr/>
                  <p14:nvPr/>
                </p14:nvContentPartPr>
                <p14:xfrm>
                  <a:off x="9400248" y="2983896"/>
                  <a:ext cx="19800" cy="88200"/>
                </p14:xfrm>
              </p:contentPart>
            </mc:Choice>
            <mc:Fallback xmlns="">
              <p:pic>
                <p:nvPicPr>
                  <p:cNvPr id="387" name="Ink 386">
                    <a:extLst>
                      <a:ext uri="{FF2B5EF4-FFF2-40B4-BE49-F238E27FC236}">
                        <a16:creationId xmlns:a16="http://schemas.microsoft.com/office/drawing/2014/main" id="{05F45125-5188-4B37-90DE-73939188A1FB}"/>
                      </a:ext>
                    </a:extLst>
                  </p:cNvPr>
                  <p:cNvPicPr/>
                  <p:nvPr/>
                </p:nvPicPr>
                <p:blipFill>
                  <a:blip r:embed="rId201"/>
                  <a:stretch>
                    <a:fillRect/>
                  </a:stretch>
                </p:blipFill>
                <p:spPr>
                  <a:xfrm>
                    <a:off x="9391248" y="2975256"/>
                    <a:ext cx="37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88" name="Ink 387">
                    <a:extLst>
                      <a:ext uri="{FF2B5EF4-FFF2-40B4-BE49-F238E27FC236}">
                        <a16:creationId xmlns:a16="http://schemas.microsoft.com/office/drawing/2014/main" id="{C5A8CAA0-EC9D-4F12-A705-F22DE5CD8758}"/>
                      </a:ext>
                    </a:extLst>
                  </p14:cNvPr>
                  <p14:cNvContentPartPr/>
                  <p14:nvPr/>
                </p14:nvContentPartPr>
                <p14:xfrm>
                  <a:off x="9561888" y="2917656"/>
                  <a:ext cx="118080" cy="138960"/>
                </p14:xfrm>
              </p:contentPart>
            </mc:Choice>
            <mc:Fallback xmlns="">
              <p:pic>
                <p:nvPicPr>
                  <p:cNvPr id="388" name="Ink 387">
                    <a:extLst>
                      <a:ext uri="{FF2B5EF4-FFF2-40B4-BE49-F238E27FC236}">
                        <a16:creationId xmlns:a16="http://schemas.microsoft.com/office/drawing/2014/main" id="{C5A8CAA0-EC9D-4F12-A705-F22DE5CD8758}"/>
                      </a:ext>
                    </a:extLst>
                  </p:cNvPr>
                  <p:cNvPicPr/>
                  <p:nvPr/>
                </p:nvPicPr>
                <p:blipFill>
                  <a:blip r:embed="rId203"/>
                  <a:stretch>
                    <a:fillRect/>
                  </a:stretch>
                </p:blipFill>
                <p:spPr>
                  <a:xfrm>
                    <a:off x="9553248" y="2908656"/>
                    <a:ext cx="135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89" name="Ink 388">
                    <a:extLst>
                      <a:ext uri="{FF2B5EF4-FFF2-40B4-BE49-F238E27FC236}">
                        <a16:creationId xmlns:a16="http://schemas.microsoft.com/office/drawing/2014/main" id="{EE97D86A-831B-42E0-A740-C97CB428C423}"/>
                      </a:ext>
                    </a:extLst>
                  </p14:cNvPr>
                  <p14:cNvContentPartPr/>
                  <p14:nvPr/>
                </p14:nvContentPartPr>
                <p14:xfrm>
                  <a:off x="9552888" y="2954736"/>
                  <a:ext cx="242640" cy="103320"/>
                </p14:xfrm>
              </p:contentPart>
            </mc:Choice>
            <mc:Fallback xmlns="">
              <p:pic>
                <p:nvPicPr>
                  <p:cNvPr id="389" name="Ink 388">
                    <a:extLst>
                      <a:ext uri="{FF2B5EF4-FFF2-40B4-BE49-F238E27FC236}">
                        <a16:creationId xmlns:a16="http://schemas.microsoft.com/office/drawing/2014/main" id="{EE97D86A-831B-42E0-A740-C97CB428C423}"/>
                      </a:ext>
                    </a:extLst>
                  </p:cNvPr>
                  <p:cNvPicPr/>
                  <p:nvPr/>
                </p:nvPicPr>
                <p:blipFill>
                  <a:blip r:embed="rId205"/>
                  <a:stretch>
                    <a:fillRect/>
                  </a:stretch>
                </p:blipFill>
                <p:spPr>
                  <a:xfrm>
                    <a:off x="9544248" y="2946096"/>
                    <a:ext cx="260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90" name="Ink 389">
                    <a:extLst>
                      <a:ext uri="{FF2B5EF4-FFF2-40B4-BE49-F238E27FC236}">
                        <a16:creationId xmlns:a16="http://schemas.microsoft.com/office/drawing/2014/main" id="{DACAE600-9DDD-4AC1-AA61-F51364F6E3D4}"/>
                      </a:ext>
                    </a:extLst>
                  </p14:cNvPr>
                  <p14:cNvContentPartPr/>
                  <p14:nvPr/>
                </p14:nvContentPartPr>
                <p14:xfrm>
                  <a:off x="9847008" y="2981016"/>
                  <a:ext cx="109440" cy="87480"/>
                </p14:xfrm>
              </p:contentPart>
            </mc:Choice>
            <mc:Fallback xmlns="">
              <p:pic>
                <p:nvPicPr>
                  <p:cNvPr id="390" name="Ink 389">
                    <a:extLst>
                      <a:ext uri="{FF2B5EF4-FFF2-40B4-BE49-F238E27FC236}">
                        <a16:creationId xmlns:a16="http://schemas.microsoft.com/office/drawing/2014/main" id="{DACAE600-9DDD-4AC1-AA61-F51364F6E3D4}"/>
                      </a:ext>
                    </a:extLst>
                  </p:cNvPr>
                  <p:cNvPicPr/>
                  <p:nvPr/>
                </p:nvPicPr>
                <p:blipFill>
                  <a:blip r:embed="rId207"/>
                  <a:stretch>
                    <a:fillRect/>
                  </a:stretch>
                </p:blipFill>
                <p:spPr>
                  <a:xfrm>
                    <a:off x="9838368" y="2972016"/>
                    <a:ext cx="127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91" name="Ink 390">
                    <a:extLst>
                      <a:ext uri="{FF2B5EF4-FFF2-40B4-BE49-F238E27FC236}">
                        <a16:creationId xmlns:a16="http://schemas.microsoft.com/office/drawing/2014/main" id="{A361007D-6380-4936-89A8-65194715290E}"/>
                      </a:ext>
                    </a:extLst>
                  </p14:cNvPr>
                  <p14:cNvContentPartPr/>
                  <p14:nvPr/>
                </p14:nvContentPartPr>
                <p14:xfrm>
                  <a:off x="9946368" y="2906496"/>
                  <a:ext cx="177840" cy="128880"/>
                </p14:xfrm>
              </p:contentPart>
            </mc:Choice>
            <mc:Fallback xmlns="">
              <p:pic>
                <p:nvPicPr>
                  <p:cNvPr id="391" name="Ink 390">
                    <a:extLst>
                      <a:ext uri="{FF2B5EF4-FFF2-40B4-BE49-F238E27FC236}">
                        <a16:creationId xmlns:a16="http://schemas.microsoft.com/office/drawing/2014/main" id="{A361007D-6380-4936-89A8-65194715290E}"/>
                      </a:ext>
                    </a:extLst>
                  </p:cNvPr>
                  <p:cNvPicPr/>
                  <p:nvPr/>
                </p:nvPicPr>
                <p:blipFill>
                  <a:blip r:embed="rId209"/>
                  <a:stretch>
                    <a:fillRect/>
                  </a:stretch>
                </p:blipFill>
                <p:spPr>
                  <a:xfrm>
                    <a:off x="9937728" y="2897856"/>
                    <a:ext cx="195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92" name="Ink 391">
                    <a:extLst>
                      <a:ext uri="{FF2B5EF4-FFF2-40B4-BE49-F238E27FC236}">
                        <a16:creationId xmlns:a16="http://schemas.microsoft.com/office/drawing/2014/main" id="{99C2B6C3-BFA6-45F9-81C0-E41D695447FB}"/>
                      </a:ext>
                    </a:extLst>
                  </p14:cNvPr>
                  <p14:cNvContentPartPr/>
                  <p14:nvPr/>
                </p14:nvContentPartPr>
                <p14:xfrm>
                  <a:off x="10141488" y="2948616"/>
                  <a:ext cx="205200" cy="90000"/>
                </p14:xfrm>
              </p:contentPart>
            </mc:Choice>
            <mc:Fallback xmlns="">
              <p:pic>
                <p:nvPicPr>
                  <p:cNvPr id="392" name="Ink 391">
                    <a:extLst>
                      <a:ext uri="{FF2B5EF4-FFF2-40B4-BE49-F238E27FC236}">
                        <a16:creationId xmlns:a16="http://schemas.microsoft.com/office/drawing/2014/main" id="{99C2B6C3-BFA6-45F9-81C0-E41D695447FB}"/>
                      </a:ext>
                    </a:extLst>
                  </p:cNvPr>
                  <p:cNvPicPr/>
                  <p:nvPr/>
                </p:nvPicPr>
                <p:blipFill>
                  <a:blip r:embed="rId211"/>
                  <a:stretch>
                    <a:fillRect/>
                  </a:stretch>
                </p:blipFill>
                <p:spPr>
                  <a:xfrm>
                    <a:off x="10132848" y="2939616"/>
                    <a:ext cx="222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93" name="Ink 392">
                    <a:extLst>
                      <a:ext uri="{FF2B5EF4-FFF2-40B4-BE49-F238E27FC236}">
                        <a16:creationId xmlns:a16="http://schemas.microsoft.com/office/drawing/2014/main" id="{4C9675BF-87EC-4D2A-860D-D23C0CE032B7}"/>
                      </a:ext>
                    </a:extLst>
                  </p14:cNvPr>
                  <p14:cNvContentPartPr/>
                  <p14:nvPr/>
                </p14:nvContentPartPr>
                <p14:xfrm>
                  <a:off x="10417248" y="2882016"/>
                  <a:ext cx="108360" cy="158760"/>
                </p14:xfrm>
              </p:contentPart>
            </mc:Choice>
            <mc:Fallback xmlns="">
              <p:pic>
                <p:nvPicPr>
                  <p:cNvPr id="393" name="Ink 392">
                    <a:extLst>
                      <a:ext uri="{FF2B5EF4-FFF2-40B4-BE49-F238E27FC236}">
                        <a16:creationId xmlns:a16="http://schemas.microsoft.com/office/drawing/2014/main" id="{4C9675BF-87EC-4D2A-860D-D23C0CE032B7}"/>
                      </a:ext>
                    </a:extLst>
                  </p:cNvPr>
                  <p:cNvPicPr/>
                  <p:nvPr/>
                </p:nvPicPr>
                <p:blipFill>
                  <a:blip r:embed="rId213"/>
                  <a:stretch>
                    <a:fillRect/>
                  </a:stretch>
                </p:blipFill>
                <p:spPr>
                  <a:xfrm>
                    <a:off x="10408248" y="2873016"/>
                    <a:ext cx="126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94" name="Ink 393">
                    <a:extLst>
                      <a:ext uri="{FF2B5EF4-FFF2-40B4-BE49-F238E27FC236}">
                        <a16:creationId xmlns:a16="http://schemas.microsoft.com/office/drawing/2014/main" id="{23AB8280-74B8-4851-8491-E99CD6B14D5D}"/>
                      </a:ext>
                    </a:extLst>
                  </p14:cNvPr>
                  <p14:cNvContentPartPr/>
                  <p14:nvPr/>
                </p14:nvContentPartPr>
                <p14:xfrm>
                  <a:off x="10612008" y="2852136"/>
                  <a:ext cx="148320" cy="153360"/>
                </p14:xfrm>
              </p:contentPart>
            </mc:Choice>
            <mc:Fallback xmlns="">
              <p:pic>
                <p:nvPicPr>
                  <p:cNvPr id="394" name="Ink 393">
                    <a:extLst>
                      <a:ext uri="{FF2B5EF4-FFF2-40B4-BE49-F238E27FC236}">
                        <a16:creationId xmlns:a16="http://schemas.microsoft.com/office/drawing/2014/main" id="{23AB8280-74B8-4851-8491-E99CD6B14D5D}"/>
                      </a:ext>
                    </a:extLst>
                  </p:cNvPr>
                  <p:cNvPicPr/>
                  <p:nvPr/>
                </p:nvPicPr>
                <p:blipFill>
                  <a:blip r:embed="rId215"/>
                  <a:stretch>
                    <a:fillRect/>
                  </a:stretch>
                </p:blipFill>
                <p:spPr>
                  <a:xfrm>
                    <a:off x="10603368" y="2843136"/>
                    <a:ext cx="165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96" name="Ink 395">
                    <a:extLst>
                      <a:ext uri="{FF2B5EF4-FFF2-40B4-BE49-F238E27FC236}">
                        <a16:creationId xmlns:a16="http://schemas.microsoft.com/office/drawing/2014/main" id="{D600DCF6-33C1-4197-9674-D34E58A01A59}"/>
                      </a:ext>
                    </a:extLst>
                  </p14:cNvPr>
                  <p14:cNvContentPartPr/>
                  <p14:nvPr/>
                </p14:nvContentPartPr>
                <p14:xfrm>
                  <a:off x="9964008" y="2897856"/>
                  <a:ext cx="132120" cy="20160"/>
                </p14:xfrm>
              </p:contentPart>
            </mc:Choice>
            <mc:Fallback xmlns="">
              <p:pic>
                <p:nvPicPr>
                  <p:cNvPr id="396" name="Ink 395">
                    <a:extLst>
                      <a:ext uri="{FF2B5EF4-FFF2-40B4-BE49-F238E27FC236}">
                        <a16:creationId xmlns:a16="http://schemas.microsoft.com/office/drawing/2014/main" id="{D600DCF6-33C1-4197-9674-D34E58A01A59}"/>
                      </a:ext>
                    </a:extLst>
                  </p:cNvPr>
                  <p:cNvPicPr/>
                  <p:nvPr/>
                </p:nvPicPr>
                <p:blipFill>
                  <a:blip r:embed="rId217"/>
                  <a:stretch>
                    <a:fillRect/>
                  </a:stretch>
                </p:blipFill>
                <p:spPr>
                  <a:xfrm>
                    <a:off x="9955368" y="2888856"/>
                    <a:ext cx="149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99" name="Ink 398">
                    <a:extLst>
                      <a:ext uri="{FF2B5EF4-FFF2-40B4-BE49-F238E27FC236}">
                        <a16:creationId xmlns:a16="http://schemas.microsoft.com/office/drawing/2014/main" id="{C3E51D66-CB7E-4C4B-9464-2D514E1FFF83}"/>
                      </a:ext>
                    </a:extLst>
                  </p14:cNvPr>
                  <p14:cNvContentPartPr/>
                  <p14:nvPr/>
                </p14:nvContentPartPr>
                <p14:xfrm>
                  <a:off x="8786448" y="3317616"/>
                  <a:ext cx="120240" cy="90720"/>
                </p14:xfrm>
              </p:contentPart>
            </mc:Choice>
            <mc:Fallback xmlns="">
              <p:pic>
                <p:nvPicPr>
                  <p:cNvPr id="399" name="Ink 398">
                    <a:extLst>
                      <a:ext uri="{FF2B5EF4-FFF2-40B4-BE49-F238E27FC236}">
                        <a16:creationId xmlns:a16="http://schemas.microsoft.com/office/drawing/2014/main" id="{C3E51D66-CB7E-4C4B-9464-2D514E1FFF83}"/>
                      </a:ext>
                    </a:extLst>
                  </p:cNvPr>
                  <p:cNvPicPr/>
                  <p:nvPr/>
                </p:nvPicPr>
                <p:blipFill>
                  <a:blip r:embed="rId219"/>
                  <a:stretch>
                    <a:fillRect/>
                  </a:stretch>
                </p:blipFill>
                <p:spPr>
                  <a:xfrm>
                    <a:off x="8777448" y="3308616"/>
                    <a:ext cx="137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00" name="Ink 399">
                    <a:extLst>
                      <a:ext uri="{FF2B5EF4-FFF2-40B4-BE49-F238E27FC236}">
                        <a16:creationId xmlns:a16="http://schemas.microsoft.com/office/drawing/2014/main" id="{4F6EB269-6E06-47DE-9928-58C4CE91B85D}"/>
                      </a:ext>
                    </a:extLst>
                  </p14:cNvPr>
                  <p14:cNvContentPartPr/>
                  <p14:nvPr/>
                </p14:nvContentPartPr>
                <p14:xfrm>
                  <a:off x="8912448" y="3311136"/>
                  <a:ext cx="94680" cy="96840"/>
                </p14:xfrm>
              </p:contentPart>
            </mc:Choice>
            <mc:Fallback xmlns="">
              <p:pic>
                <p:nvPicPr>
                  <p:cNvPr id="400" name="Ink 399">
                    <a:extLst>
                      <a:ext uri="{FF2B5EF4-FFF2-40B4-BE49-F238E27FC236}">
                        <a16:creationId xmlns:a16="http://schemas.microsoft.com/office/drawing/2014/main" id="{4F6EB269-6E06-47DE-9928-58C4CE91B85D}"/>
                      </a:ext>
                    </a:extLst>
                  </p:cNvPr>
                  <p:cNvPicPr/>
                  <p:nvPr/>
                </p:nvPicPr>
                <p:blipFill>
                  <a:blip r:embed="rId221"/>
                  <a:stretch>
                    <a:fillRect/>
                  </a:stretch>
                </p:blipFill>
                <p:spPr>
                  <a:xfrm>
                    <a:off x="8903808" y="3302136"/>
                    <a:ext cx="112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01" name="Ink 400">
                    <a:extLst>
                      <a:ext uri="{FF2B5EF4-FFF2-40B4-BE49-F238E27FC236}">
                        <a16:creationId xmlns:a16="http://schemas.microsoft.com/office/drawing/2014/main" id="{B562BC82-8FF4-406A-9008-94B56A33871B}"/>
                      </a:ext>
                    </a:extLst>
                  </p14:cNvPr>
                  <p14:cNvContentPartPr/>
                  <p14:nvPr/>
                </p14:nvContentPartPr>
                <p14:xfrm>
                  <a:off x="9033768" y="3306816"/>
                  <a:ext cx="92880" cy="260280"/>
                </p14:xfrm>
              </p:contentPart>
            </mc:Choice>
            <mc:Fallback xmlns="">
              <p:pic>
                <p:nvPicPr>
                  <p:cNvPr id="401" name="Ink 400">
                    <a:extLst>
                      <a:ext uri="{FF2B5EF4-FFF2-40B4-BE49-F238E27FC236}">
                        <a16:creationId xmlns:a16="http://schemas.microsoft.com/office/drawing/2014/main" id="{B562BC82-8FF4-406A-9008-94B56A33871B}"/>
                      </a:ext>
                    </a:extLst>
                  </p:cNvPr>
                  <p:cNvPicPr/>
                  <p:nvPr/>
                </p:nvPicPr>
                <p:blipFill>
                  <a:blip r:embed="rId223"/>
                  <a:stretch>
                    <a:fillRect/>
                  </a:stretch>
                </p:blipFill>
                <p:spPr>
                  <a:xfrm>
                    <a:off x="9024768" y="3297816"/>
                    <a:ext cx="1105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02" name="Ink 401">
                    <a:extLst>
                      <a:ext uri="{FF2B5EF4-FFF2-40B4-BE49-F238E27FC236}">
                        <a16:creationId xmlns:a16="http://schemas.microsoft.com/office/drawing/2014/main" id="{FE145ADC-9175-4BA3-9FDF-793FAD2B8A25}"/>
                      </a:ext>
                    </a:extLst>
                  </p14:cNvPr>
                  <p14:cNvContentPartPr/>
                  <p14:nvPr/>
                </p14:nvContentPartPr>
                <p14:xfrm>
                  <a:off x="9154008" y="3224016"/>
                  <a:ext cx="103320" cy="120600"/>
                </p14:xfrm>
              </p:contentPart>
            </mc:Choice>
            <mc:Fallback xmlns="">
              <p:pic>
                <p:nvPicPr>
                  <p:cNvPr id="402" name="Ink 401">
                    <a:extLst>
                      <a:ext uri="{FF2B5EF4-FFF2-40B4-BE49-F238E27FC236}">
                        <a16:creationId xmlns:a16="http://schemas.microsoft.com/office/drawing/2014/main" id="{FE145ADC-9175-4BA3-9FDF-793FAD2B8A25}"/>
                      </a:ext>
                    </a:extLst>
                  </p:cNvPr>
                  <p:cNvPicPr/>
                  <p:nvPr/>
                </p:nvPicPr>
                <p:blipFill>
                  <a:blip r:embed="rId225"/>
                  <a:stretch>
                    <a:fillRect/>
                  </a:stretch>
                </p:blipFill>
                <p:spPr>
                  <a:xfrm>
                    <a:off x="9145368" y="3215016"/>
                    <a:ext cx="120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03" name="Ink 402">
                    <a:extLst>
                      <a:ext uri="{FF2B5EF4-FFF2-40B4-BE49-F238E27FC236}">
                        <a16:creationId xmlns:a16="http://schemas.microsoft.com/office/drawing/2014/main" id="{1C2BDCBB-72A5-4294-8DAF-73ED00345538}"/>
                      </a:ext>
                    </a:extLst>
                  </p14:cNvPr>
                  <p14:cNvContentPartPr/>
                  <p14:nvPr/>
                </p14:nvContentPartPr>
                <p14:xfrm>
                  <a:off x="9233568" y="3213576"/>
                  <a:ext cx="160560" cy="163440"/>
                </p14:xfrm>
              </p:contentPart>
            </mc:Choice>
            <mc:Fallback xmlns="">
              <p:pic>
                <p:nvPicPr>
                  <p:cNvPr id="403" name="Ink 402">
                    <a:extLst>
                      <a:ext uri="{FF2B5EF4-FFF2-40B4-BE49-F238E27FC236}">
                        <a16:creationId xmlns:a16="http://schemas.microsoft.com/office/drawing/2014/main" id="{1C2BDCBB-72A5-4294-8DAF-73ED00345538}"/>
                      </a:ext>
                    </a:extLst>
                  </p:cNvPr>
                  <p:cNvPicPr/>
                  <p:nvPr/>
                </p:nvPicPr>
                <p:blipFill>
                  <a:blip r:embed="rId227"/>
                  <a:stretch>
                    <a:fillRect/>
                  </a:stretch>
                </p:blipFill>
                <p:spPr>
                  <a:xfrm>
                    <a:off x="9224568" y="3204936"/>
                    <a:ext cx="178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04" name="Ink 403">
                    <a:extLst>
                      <a:ext uri="{FF2B5EF4-FFF2-40B4-BE49-F238E27FC236}">
                        <a16:creationId xmlns:a16="http://schemas.microsoft.com/office/drawing/2014/main" id="{E0E04C78-A46B-41C7-BAEC-1BE1D91D3F49}"/>
                      </a:ext>
                    </a:extLst>
                  </p14:cNvPr>
                  <p14:cNvContentPartPr/>
                  <p14:nvPr/>
                </p14:nvContentPartPr>
                <p14:xfrm>
                  <a:off x="9415008" y="3294936"/>
                  <a:ext cx="95040" cy="74520"/>
                </p14:xfrm>
              </p:contentPart>
            </mc:Choice>
            <mc:Fallback xmlns="">
              <p:pic>
                <p:nvPicPr>
                  <p:cNvPr id="404" name="Ink 403">
                    <a:extLst>
                      <a:ext uri="{FF2B5EF4-FFF2-40B4-BE49-F238E27FC236}">
                        <a16:creationId xmlns:a16="http://schemas.microsoft.com/office/drawing/2014/main" id="{E0E04C78-A46B-41C7-BAEC-1BE1D91D3F49}"/>
                      </a:ext>
                    </a:extLst>
                  </p:cNvPr>
                  <p:cNvPicPr/>
                  <p:nvPr/>
                </p:nvPicPr>
                <p:blipFill>
                  <a:blip r:embed="rId229"/>
                  <a:stretch>
                    <a:fillRect/>
                  </a:stretch>
                </p:blipFill>
                <p:spPr>
                  <a:xfrm>
                    <a:off x="9406008" y="3285936"/>
                    <a:ext cx="1126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06" name="Ink 405">
                    <a:extLst>
                      <a:ext uri="{FF2B5EF4-FFF2-40B4-BE49-F238E27FC236}">
                        <a16:creationId xmlns:a16="http://schemas.microsoft.com/office/drawing/2014/main" id="{B88B19B2-284C-49D2-AD1C-84A847C5D57C}"/>
                      </a:ext>
                    </a:extLst>
                  </p14:cNvPr>
                  <p14:cNvContentPartPr/>
                  <p14:nvPr/>
                </p14:nvContentPartPr>
                <p14:xfrm>
                  <a:off x="9553968" y="3280896"/>
                  <a:ext cx="268200" cy="108360"/>
                </p14:xfrm>
              </p:contentPart>
            </mc:Choice>
            <mc:Fallback xmlns="">
              <p:pic>
                <p:nvPicPr>
                  <p:cNvPr id="406" name="Ink 405">
                    <a:extLst>
                      <a:ext uri="{FF2B5EF4-FFF2-40B4-BE49-F238E27FC236}">
                        <a16:creationId xmlns:a16="http://schemas.microsoft.com/office/drawing/2014/main" id="{B88B19B2-284C-49D2-AD1C-84A847C5D57C}"/>
                      </a:ext>
                    </a:extLst>
                  </p:cNvPr>
                  <p:cNvPicPr/>
                  <p:nvPr/>
                </p:nvPicPr>
                <p:blipFill>
                  <a:blip r:embed="rId231"/>
                  <a:stretch>
                    <a:fillRect/>
                  </a:stretch>
                </p:blipFill>
                <p:spPr>
                  <a:xfrm>
                    <a:off x="9544968" y="3272256"/>
                    <a:ext cx="285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08" name="Ink 407">
                    <a:extLst>
                      <a:ext uri="{FF2B5EF4-FFF2-40B4-BE49-F238E27FC236}">
                        <a16:creationId xmlns:a16="http://schemas.microsoft.com/office/drawing/2014/main" id="{84B2D54A-86B1-45F7-97DD-9D8305131480}"/>
                      </a:ext>
                    </a:extLst>
                  </p14:cNvPr>
                  <p14:cNvContentPartPr/>
                  <p14:nvPr/>
                </p14:nvContentPartPr>
                <p14:xfrm>
                  <a:off x="9930888" y="3317616"/>
                  <a:ext cx="154800" cy="3240"/>
                </p14:xfrm>
              </p:contentPart>
            </mc:Choice>
            <mc:Fallback xmlns="">
              <p:pic>
                <p:nvPicPr>
                  <p:cNvPr id="408" name="Ink 407">
                    <a:extLst>
                      <a:ext uri="{FF2B5EF4-FFF2-40B4-BE49-F238E27FC236}">
                        <a16:creationId xmlns:a16="http://schemas.microsoft.com/office/drawing/2014/main" id="{84B2D54A-86B1-45F7-97DD-9D8305131480}"/>
                      </a:ext>
                    </a:extLst>
                  </p:cNvPr>
                  <p:cNvPicPr/>
                  <p:nvPr/>
                </p:nvPicPr>
                <p:blipFill>
                  <a:blip r:embed="rId233"/>
                  <a:stretch>
                    <a:fillRect/>
                  </a:stretch>
                </p:blipFill>
                <p:spPr>
                  <a:xfrm>
                    <a:off x="9922248" y="3308616"/>
                    <a:ext cx="172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09" name="Ink 408">
                    <a:extLst>
                      <a:ext uri="{FF2B5EF4-FFF2-40B4-BE49-F238E27FC236}">
                        <a16:creationId xmlns:a16="http://schemas.microsoft.com/office/drawing/2014/main" id="{AC53C6ED-DBB1-44E5-B177-747B9B1C1575}"/>
                      </a:ext>
                    </a:extLst>
                  </p14:cNvPr>
                  <p14:cNvContentPartPr/>
                  <p14:nvPr/>
                </p14:nvContentPartPr>
                <p14:xfrm>
                  <a:off x="10010448" y="3243816"/>
                  <a:ext cx="38520" cy="101160"/>
                </p14:xfrm>
              </p:contentPart>
            </mc:Choice>
            <mc:Fallback xmlns="">
              <p:pic>
                <p:nvPicPr>
                  <p:cNvPr id="409" name="Ink 408">
                    <a:extLst>
                      <a:ext uri="{FF2B5EF4-FFF2-40B4-BE49-F238E27FC236}">
                        <a16:creationId xmlns:a16="http://schemas.microsoft.com/office/drawing/2014/main" id="{AC53C6ED-DBB1-44E5-B177-747B9B1C1575}"/>
                      </a:ext>
                    </a:extLst>
                  </p:cNvPr>
                  <p:cNvPicPr/>
                  <p:nvPr/>
                </p:nvPicPr>
                <p:blipFill>
                  <a:blip r:embed="rId235"/>
                  <a:stretch>
                    <a:fillRect/>
                  </a:stretch>
                </p:blipFill>
                <p:spPr>
                  <a:xfrm>
                    <a:off x="10001808" y="3234816"/>
                    <a:ext cx="56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11" name="Ink 410">
                    <a:extLst>
                      <a:ext uri="{FF2B5EF4-FFF2-40B4-BE49-F238E27FC236}">
                        <a16:creationId xmlns:a16="http://schemas.microsoft.com/office/drawing/2014/main" id="{15841DD9-AB29-4321-ABED-5FC1893E0A76}"/>
                      </a:ext>
                    </a:extLst>
                  </p14:cNvPr>
                  <p14:cNvContentPartPr/>
                  <p14:nvPr/>
                </p14:nvContentPartPr>
                <p14:xfrm>
                  <a:off x="10187928" y="3152736"/>
                  <a:ext cx="927360" cy="314280"/>
                </p14:xfrm>
              </p:contentPart>
            </mc:Choice>
            <mc:Fallback xmlns="">
              <p:pic>
                <p:nvPicPr>
                  <p:cNvPr id="411" name="Ink 410">
                    <a:extLst>
                      <a:ext uri="{FF2B5EF4-FFF2-40B4-BE49-F238E27FC236}">
                        <a16:creationId xmlns:a16="http://schemas.microsoft.com/office/drawing/2014/main" id="{15841DD9-AB29-4321-ABED-5FC1893E0A76}"/>
                      </a:ext>
                    </a:extLst>
                  </p:cNvPr>
                  <p:cNvPicPr/>
                  <p:nvPr/>
                </p:nvPicPr>
                <p:blipFill>
                  <a:blip r:embed="rId237"/>
                  <a:stretch>
                    <a:fillRect/>
                  </a:stretch>
                </p:blipFill>
                <p:spPr>
                  <a:xfrm>
                    <a:off x="10178928" y="3143736"/>
                    <a:ext cx="94500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12" name="Ink 411">
                    <a:extLst>
                      <a:ext uri="{FF2B5EF4-FFF2-40B4-BE49-F238E27FC236}">
                        <a16:creationId xmlns:a16="http://schemas.microsoft.com/office/drawing/2014/main" id="{D0AF65E1-24A6-4A10-AC63-CA1FBC5B2671}"/>
                      </a:ext>
                    </a:extLst>
                  </p14:cNvPr>
                  <p14:cNvContentPartPr/>
                  <p14:nvPr/>
                </p14:nvContentPartPr>
                <p14:xfrm>
                  <a:off x="11167128" y="3213936"/>
                  <a:ext cx="261720" cy="114120"/>
                </p14:xfrm>
              </p:contentPart>
            </mc:Choice>
            <mc:Fallback xmlns="">
              <p:pic>
                <p:nvPicPr>
                  <p:cNvPr id="412" name="Ink 411">
                    <a:extLst>
                      <a:ext uri="{FF2B5EF4-FFF2-40B4-BE49-F238E27FC236}">
                        <a16:creationId xmlns:a16="http://schemas.microsoft.com/office/drawing/2014/main" id="{D0AF65E1-24A6-4A10-AC63-CA1FBC5B2671}"/>
                      </a:ext>
                    </a:extLst>
                  </p:cNvPr>
                  <p:cNvPicPr/>
                  <p:nvPr/>
                </p:nvPicPr>
                <p:blipFill>
                  <a:blip r:embed="rId239"/>
                  <a:stretch>
                    <a:fillRect/>
                  </a:stretch>
                </p:blipFill>
                <p:spPr>
                  <a:xfrm>
                    <a:off x="11158488" y="3205296"/>
                    <a:ext cx="2793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14" name="Ink 413">
                    <a:extLst>
                      <a:ext uri="{FF2B5EF4-FFF2-40B4-BE49-F238E27FC236}">
                        <a16:creationId xmlns:a16="http://schemas.microsoft.com/office/drawing/2014/main" id="{7852A024-7A5D-456C-BE99-740A1E0438BF}"/>
                      </a:ext>
                    </a:extLst>
                  </p14:cNvPr>
                  <p14:cNvContentPartPr/>
                  <p14:nvPr/>
                </p14:nvContentPartPr>
                <p14:xfrm>
                  <a:off x="10605528" y="3419136"/>
                  <a:ext cx="81720" cy="158400"/>
                </p14:xfrm>
              </p:contentPart>
            </mc:Choice>
            <mc:Fallback xmlns="">
              <p:pic>
                <p:nvPicPr>
                  <p:cNvPr id="414" name="Ink 413">
                    <a:extLst>
                      <a:ext uri="{FF2B5EF4-FFF2-40B4-BE49-F238E27FC236}">
                        <a16:creationId xmlns:a16="http://schemas.microsoft.com/office/drawing/2014/main" id="{7852A024-7A5D-456C-BE99-740A1E0438BF}"/>
                      </a:ext>
                    </a:extLst>
                  </p:cNvPr>
                  <p:cNvPicPr/>
                  <p:nvPr/>
                </p:nvPicPr>
                <p:blipFill>
                  <a:blip r:embed="rId241"/>
                  <a:stretch>
                    <a:fillRect/>
                  </a:stretch>
                </p:blipFill>
                <p:spPr>
                  <a:xfrm>
                    <a:off x="10596528" y="3410496"/>
                    <a:ext cx="99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15" name="Ink 414">
                    <a:extLst>
                      <a:ext uri="{FF2B5EF4-FFF2-40B4-BE49-F238E27FC236}">
                        <a16:creationId xmlns:a16="http://schemas.microsoft.com/office/drawing/2014/main" id="{67AB4F8F-9FFF-498A-AD26-606624C0DBC6}"/>
                      </a:ext>
                    </a:extLst>
                  </p14:cNvPr>
                  <p14:cNvContentPartPr/>
                  <p14:nvPr/>
                </p14:nvContentPartPr>
                <p14:xfrm>
                  <a:off x="10776528" y="3432816"/>
                  <a:ext cx="104760" cy="118080"/>
                </p14:xfrm>
              </p:contentPart>
            </mc:Choice>
            <mc:Fallback xmlns="">
              <p:pic>
                <p:nvPicPr>
                  <p:cNvPr id="415" name="Ink 414">
                    <a:extLst>
                      <a:ext uri="{FF2B5EF4-FFF2-40B4-BE49-F238E27FC236}">
                        <a16:creationId xmlns:a16="http://schemas.microsoft.com/office/drawing/2014/main" id="{67AB4F8F-9FFF-498A-AD26-606624C0DBC6}"/>
                      </a:ext>
                    </a:extLst>
                  </p:cNvPr>
                  <p:cNvPicPr/>
                  <p:nvPr/>
                </p:nvPicPr>
                <p:blipFill>
                  <a:blip r:embed="rId243"/>
                  <a:stretch>
                    <a:fillRect/>
                  </a:stretch>
                </p:blipFill>
                <p:spPr>
                  <a:xfrm>
                    <a:off x="10767888" y="3424176"/>
                    <a:ext cx="122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16" name="Ink 415">
                    <a:extLst>
                      <a:ext uri="{FF2B5EF4-FFF2-40B4-BE49-F238E27FC236}">
                        <a16:creationId xmlns:a16="http://schemas.microsoft.com/office/drawing/2014/main" id="{5D618C68-3CA2-4225-AB5F-DF297ADF1EAB}"/>
                      </a:ext>
                    </a:extLst>
                  </p14:cNvPr>
                  <p14:cNvContentPartPr/>
                  <p14:nvPr/>
                </p14:nvContentPartPr>
                <p14:xfrm>
                  <a:off x="10951128" y="3449376"/>
                  <a:ext cx="112680" cy="124200"/>
                </p14:xfrm>
              </p:contentPart>
            </mc:Choice>
            <mc:Fallback xmlns="">
              <p:pic>
                <p:nvPicPr>
                  <p:cNvPr id="416" name="Ink 415">
                    <a:extLst>
                      <a:ext uri="{FF2B5EF4-FFF2-40B4-BE49-F238E27FC236}">
                        <a16:creationId xmlns:a16="http://schemas.microsoft.com/office/drawing/2014/main" id="{5D618C68-3CA2-4225-AB5F-DF297ADF1EAB}"/>
                      </a:ext>
                    </a:extLst>
                  </p:cNvPr>
                  <p:cNvPicPr/>
                  <p:nvPr/>
                </p:nvPicPr>
                <p:blipFill>
                  <a:blip r:embed="rId245"/>
                  <a:stretch>
                    <a:fillRect/>
                  </a:stretch>
                </p:blipFill>
                <p:spPr>
                  <a:xfrm>
                    <a:off x="10942128" y="3440376"/>
                    <a:ext cx="130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17" name="Ink 416">
                    <a:extLst>
                      <a:ext uri="{FF2B5EF4-FFF2-40B4-BE49-F238E27FC236}">
                        <a16:creationId xmlns:a16="http://schemas.microsoft.com/office/drawing/2014/main" id="{85D7D3A1-7E13-4DC6-9676-449273DB0D1A}"/>
                      </a:ext>
                    </a:extLst>
                  </p14:cNvPr>
                  <p14:cNvContentPartPr/>
                  <p14:nvPr/>
                </p14:nvContentPartPr>
                <p14:xfrm>
                  <a:off x="11145888" y="3348216"/>
                  <a:ext cx="113760" cy="252720"/>
                </p14:xfrm>
              </p:contentPart>
            </mc:Choice>
            <mc:Fallback xmlns="">
              <p:pic>
                <p:nvPicPr>
                  <p:cNvPr id="417" name="Ink 416">
                    <a:extLst>
                      <a:ext uri="{FF2B5EF4-FFF2-40B4-BE49-F238E27FC236}">
                        <a16:creationId xmlns:a16="http://schemas.microsoft.com/office/drawing/2014/main" id="{85D7D3A1-7E13-4DC6-9676-449273DB0D1A}"/>
                      </a:ext>
                    </a:extLst>
                  </p:cNvPr>
                  <p:cNvPicPr/>
                  <p:nvPr/>
                </p:nvPicPr>
                <p:blipFill>
                  <a:blip r:embed="rId247"/>
                  <a:stretch>
                    <a:fillRect/>
                  </a:stretch>
                </p:blipFill>
                <p:spPr>
                  <a:xfrm>
                    <a:off x="11137248" y="3339576"/>
                    <a:ext cx="1314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19" name="Ink 418">
                    <a:extLst>
                      <a:ext uri="{FF2B5EF4-FFF2-40B4-BE49-F238E27FC236}">
                        <a16:creationId xmlns:a16="http://schemas.microsoft.com/office/drawing/2014/main" id="{87AA170C-D952-47D0-B8A6-FEA506B215F3}"/>
                      </a:ext>
                    </a:extLst>
                  </p14:cNvPr>
                  <p14:cNvContentPartPr/>
                  <p14:nvPr/>
                </p14:nvContentPartPr>
                <p14:xfrm>
                  <a:off x="9159768" y="3512016"/>
                  <a:ext cx="84240" cy="133200"/>
                </p14:xfrm>
              </p:contentPart>
            </mc:Choice>
            <mc:Fallback xmlns="">
              <p:pic>
                <p:nvPicPr>
                  <p:cNvPr id="419" name="Ink 418">
                    <a:extLst>
                      <a:ext uri="{FF2B5EF4-FFF2-40B4-BE49-F238E27FC236}">
                        <a16:creationId xmlns:a16="http://schemas.microsoft.com/office/drawing/2014/main" id="{87AA170C-D952-47D0-B8A6-FEA506B215F3}"/>
                      </a:ext>
                    </a:extLst>
                  </p:cNvPr>
                  <p:cNvPicPr/>
                  <p:nvPr/>
                </p:nvPicPr>
                <p:blipFill>
                  <a:blip r:embed="rId249"/>
                  <a:stretch>
                    <a:fillRect/>
                  </a:stretch>
                </p:blipFill>
                <p:spPr>
                  <a:xfrm>
                    <a:off x="9150768" y="3503016"/>
                    <a:ext cx="101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20" name="Ink 419">
                    <a:extLst>
                      <a:ext uri="{FF2B5EF4-FFF2-40B4-BE49-F238E27FC236}">
                        <a16:creationId xmlns:a16="http://schemas.microsoft.com/office/drawing/2014/main" id="{261B0C60-D581-4F56-8722-F81C8BDDE8F9}"/>
                      </a:ext>
                    </a:extLst>
                  </p14:cNvPr>
                  <p14:cNvContentPartPr/>
                  <p14:nvPr/>
                </p14:nvContentPartPr>
                <p14:xfrm>
                  <a:off x="9312408" y="3512376"/>
                  <a:ext cx="119880" cy="117000"/>
                </p14:xfrm>
              </p:contentPart>
            </mc:Choice>
            <mc:Fallback xmlns="">
              <p:pic>
                <p:nvPicPr>
                  <p:cNvPr id="420" name="Ink 419">
                    <a:extLst>
                      <a:ext uri="{FF2B5EF4-FFF2-40B4-BE49-F238E27FC236}">
                        <a16:creationId xmlns:a16="http://schemas.microsoft.com/office/drawing/2014/main" id="{261B0C60-D581-4F56-8722-F81C8BDDE8F9}"/>
                      </a:ext>
                    </a:extLst>
                  </p:cNvPr>
                  <p:cNvPicPr/>
                  <p:nvPr/>
                </p:nvPicPr>
                <p:blipFill>
                  <a:blip r:embed="rId251"/>
                  <a:stretch>
                    <a:fillRect/>
                  </a:stretch>
                </p:blipFill>
                <p:spPr>
                  <a:xfrm>
                    <a:off x="9303408" y="3503376"/>
                    <a:ext cx="137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21" name="Ink 420">
                    <a:extLst>
                      <a:ext uri="{FF2B5EF4-FFF2-40B4-BE49-F238E27FC236}">
                        <a16:creationId xmlns:a16="http://schemas.microsoft.com/office/drawing/2014/main" id="{87000C63-1720-441B-8A15-0AF4D4017876}"/>
                      </a:ext>
                    </a:extLst>
                  </p14:cNvPr>
                  <p14:cNvContentPartPr/>
                  <p14:nvPr/>
                </p14:nvContentPartPr>
                <p14:xfrm>
                  <a:off x="9483048" y="3538656"/>
                  <a:ext cx="94680" cy="81000"/>
                </p14:xfrm>
              </p:contentPart>
            </mc:Choice>
            <mc:Fallback xmlns="">
              <p:pic>
                <p:nvPicPr>
                  <p:cNvPr id="421" name="Ink 420">
                    <a:extLst>
                      <a:ext uri="{FF2B5EF4-FFF2-40B4-BE49-F238E27FC236}">
                        <a16:creationId xmlns:a16="http://schemas.microsoft.com/office/drawing/2014/main" id="{87000C63-1720-441B-8A15-0AF4D4017876}"/>
                      </a:ext>
                    </a:extLst>
                  </p:cNvPr>
                  <p:cNvPicPr/>
                  <p:nvPr/>
                </p:nvPicPr>
                <p:blipFill>
                  <a:blip r:embed="rId253"/>
                  <a:stretch>
                    <a:fillRect/>
                  </a:stretch>
                </p:blipFill>
                <p:spPr>
                  <a:xfrm>
                    <a:off x="9474408" y="3529656"/>
                    <a:ext cx="112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22" name="Ink 421">
                    <a:extLst>
                      <a:ext uri="{FF2B5EF4-FFF2-40B4-BE49-F238E27FC236}">
                        <a16:creationId xmlns:a16="http://schemas.microsoft.com/office/drawing/2014/main" id="{3CAF7CDC-AB49-42F5-9859-6E32049B2D51}"/>
                      </a:ext>
                    </a:extLst>
                  </p14:cNvPr>
                  <p14:cNvContentPartPr/>
                  <p14:nvPr/>
                </p14:nvContentPartPr>
                <p14:xfrm>
                  <a:off x="9541728" y="3540096"/>
                  <a:ext cx="10080" cy="84600"/>
                </p14:xfrm>
              </p:contentPart>
            </mc:Choice>
            <mc:Fallback xmlns="">
              <p:pic>
                <p:nvPicPr>
                  <p:cNvPr id="422" name="Ink 421">
                    <a:extLst>
                      <a:ext uri="{FF2B5EF4-FFF2-40B4-BE49-F238E27FC236}">
                        <a16:creationId xmlns:a16="http://schemas.microsoft.com/office/drawing/2014/main" id="{3CAF7CDC-AB49-42F5-9859-6E32049B2D51}"/>
                      </a:ext>
                    </a:extLst>
                  </p:cNvPr>
                  <p:cNvPicPr/>
                  <p:nvPr/>
                </p:nvPicPr>
                <p:blipFill>
                  <a:blip r:embed="rId255"/>
                  <a:stretch>
                    <a:fillRect/>
                  </a:stretch>
                </p:blipFill>
                <p:spPr>
                  <a:xfrm>
                    <a:off x="9532728" y="3531096"/>
                    <a:ext cx="27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23" name="Ink 422">
                    <a:extLst>
                      <a:ext uri="{FF2B5EF4-FFF2-40B4-BE49-F238E27FC236}">
                        <a16:creationId xmlns:a16="http://schemas.microsoft.com/office/drawing/2014/main" id="{D7FD11CE-856F-4585-94FC-A5F7DBEF7BEE}"/>
                      </a:ext>
                    </a:extLst>
                  </p14:cNvPr>
                  <p14:cNvContentPartPr/>
                  <p14:nvPr/>
                </p14:nvContentPartPr>
                <p14:xfrm>
                  <a:off x="9577368" y="3434616"/>
                  <a:ext cx="121320" cy="243720"/>
                </p14:xfrm>
              </p:contentPart>
            </mc:Choice>
            <mc:Fallback xmlns="">
              <p:pic>
                <p:nvPicPr>
                  <p:cNvPr id="423" name="Ink 422">
                    <a:extLst>
                      <a:ext uri="{FF2B5EF4-FFF2-40B4-BE49-F238E27FC236}">
                        <a16:creationId xmlns:a16="http://schemas.microsoft.com/office/drawing/2014/main" id="{D7FD11CE-856F-4585-94FC-A5F7DBEF7BEE}"/>
                      </a:ext>
                    </a:extLst>
                  </p:cNvPr>
                  <p:cNvPicPr/>
                  <p:nvPr/>
                </p:nvPicPr>
                <p:blipFill>
                  <a:blip r:embed="rId257"/>
                  <a:stretch>
                    <a:fillRect/>
                  </a:stretch>
                </p:blipFill>
                <p:spPr>
                  <a:xfrm>
                    <a:off x="9568728" y="3425976"/>
                    <a:ext cx="138960" cy="261360"/>
                  </a:xfrm>
                  <a:prstGeom prst="rect">
                    <a:avLst/>
                  </a:prstGeom>
                </p:spPr>
              </p:pic>
            </mc:Fallback>
          </mc:AlternateContent>
        </p:grpSp>
      </p:grpSp>
      <p:grpSp>
        <p:nvGrpSpPr>
          <p:cNvPr id="429" name="Group 428">
            <a:extLst>
              <a:ext uri="{FF2B5EF4-FFF2-40B4-BE49-F238E27FC236}">
                <a16:creationId xmlns:a16="http://schemas.microsoft.com/office/drawing/2014/main" id="{17CC88AE-31CF-403C-9FF8-E9B88598A9A3}"/>
              </a:ext>
            </a:extLst>
          </p:cNvPr>
          <p:cNvGrpSpPr/>
          <p:nvPr/>
        </p:nvGrpSpPr>
        <p:grpSpPr>
          <a:xfrm>
            <a:off x="10742436" y="1489194"/>
            <a:ext cx="358200" cy="259920"/>
            <a:chOff x="10862568" y="2698776"/>
            <a:chExt cx="358200" cy="259920"/>
          </a:xfrm>
        </p:grpSpPr>
        <mc:AlternateContent xmlns:mc="http://schemas.openxmlformats.org/markup-compatibility/2006" xmlns:p14="http://schemas.microsoft.com/office/powerpoint/2010/main">
          <mc:Choice Requires="p14">
            <p:contentPart p14:bwMode="auto" r:id="rId258">
              <p14:nvContentPartPr>
                <p14:cNvPr id="425" name="Ink 424">
                  <a:extLst>
                    <a:ext uri="{FF2B5EF4-FFF2-40B4-BE49-F238E27FC236}">
                      <a16:creationId xmlns:a16="http://schemas.microsoft.com/office/drawing/2014/main" id="{D601F436-E466-4F4A-882F-75A8A92A5FC7}"/>
                    </a:ext>
                  </a:extLst>
                </p14:cNvPr>
                <p14:cNvContentPartPr/>
                <p14:nvPr/>
              </p14:nvContentPartPr>
              <p14:xfrm>
                <a:off x="10862568" y="2795616"/>
                <a:ext cx="45000" cy="158400"/>
              </p14:xfrm>
            </p:contentPart>
          </mc:Choice>
          <mc:Fallback xmlns="">
            <p:pic>
              <p:nvPicPr>
                <p:cNvPr id="425" name="Ink 424">
                  <a:extLst>
                    <a:ext uri="{FF2B5EF4-FFF2-40B4-BE49-F238E27FC236}">
                      <a16:creationId xmlns:a16="http://schemas.microsoft.com/office/drawing/2014/main" id="{D601F436-E466-4F4A-882F-75A8A92A5FC7}"/>
                    </a:ext>
                  </a:extLst>
                </p:cNvPr>
                <p:cNvPicPr/>
                <p:nvPr/>
              </p:nvPicPr>
              <p:blipFill>
                <a:blip r:embed="rId259"/>
                <a:stretch>
                  <a:fillRect/>
                </a:stretch>
              </p:blipFill>
              <p:spPr>
                <a:xfrm>
                  <a:off x="10853568" y="2786616"/>
                  <a:ext cx="62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26" name="Ink 425">
                  <a:extLst>
                    <a:ext uri="{FF2B5EF4-FFF2-40B4-BE49-F238E27FC236}">
                      <a16:creationId xmlns:a16="http://schemas.microsoft.com/office/drawing/2014/main" id="{1EAD9141-F5B9-49AD-86BC-D27A7AEB63FE}"/>
                    </a:ext>
                  </a:extLst>
                </p14:cNvPr>
                <p14:cNvContentPartPr/>
                <p14:nvPr/>
              </p14:nvContentPartPr>
              <p14:xfrm>
                <a:off x="10959768" y="2776536"/>
                <a:ext cx="105120" cy="141840"/>
              </p14:xfrm>
            </p:contentPart>
          </mc:Choice>
          <mc:Fallback xmlns="">
            <p:pic>
              <p:nvPicPr>
                <p:cNvPr id="426" name="Ink 425">
                  <a:extLst>
                    <a:ext uri="{FF2B5EF4-FFF2-40B4-BE49-F238E27FC236}">
                      <a16:creationId xmlns:a16="http://schemas.microsoft.com/office/drawing/2014/main" id="{1EAD9141-F5B9-49AD-86BC-D27A7AEB63FE}"/>
                    </a:ext>
                  </a:extLst>
                </p:cNvPr>
                <p:cNvPicPr/>
                <p:nvPr/>
              </p:nvPicPr>
              <p:blipFill>
                <a:blip r:embed="rId261"/>
                <a:stretch>
                  <a:fillRect/>
                </a:stretch>
              </p:blipFill>
              <p:spPr>
                <a:xfrm>
                  <a:off x="10951128" y="2767896"/>
                  <a:ext cx="122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27" name="Ink 426">
                  <a:extLst>
                    <a:ext uri="{FF2B5EF4-FFF2-40B4-BE49-F238E27FC236}">
                      <a16:creationId xmlns:a16="http://schemas.microsoft.com/office/drawing/2014/main" id="{06B6E0B2-E1B9-4163-90FB-44261A66E9A2}"/>
                    </a:ext>
                  </a:extLst>
                </p14:cNvPr>
                <p14:cNvContentPartPr/>
                <p14:nvPr/>
              </p14:nvContentPartPr>
              <p14:xfrm>
                <a:off x="11061288" y="2803536"/>
                <a:ext cx="60480" cy="101520"/>
              </p14:xfrm>
            </p:contentPart>
          </mc:Choice>
          <mc:Fallback xmlns="">
            <p:pic>
              <p:nvPicPr>
                <p:cNvPr id="427" name="Ink 426">
                  <a:extLst>
                    <a:ext uri="{FF2B5EF4-FFF2-40B4-BE49-F238E27FC236}">
                      <a16:creationId xmlns:a16="http://schemas.microsoft.com/office/drawing/2014/main" id="{06B6E0B2-E1B9-4163-90FB-44261A66E9A2}"/>
                    </a:ext>
                  </a:extLst>
                </p:cNvPr>
                <p:cNvPicPr/>
                <p:nvPr/>
              </p:nvPicPr>
              <p:blipFill>
                <a:blip r:embed="rId263"/>
                <a:stretch>
                  <a:fillRect/>
                </a:stretch>
              </p:blipFill>
              <p:spPr>
                <a:xfrm>
                  <a:off x="11052648" y="2794536"/>
                  <a:ext cx="78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28" name="Ink 427">
                  <a:extLst>
                    <a:ext uri="{FF2B5EF4-FFF2-40B4-BE49-F238E27FC236}">
                      <a16:creationId xmlns:a16="http://schemas.microsoft.com/office/drawing/2014/main" id="{667E296D-DD8F-46BE-9EDF-E62A69646F0A}"/>
                    </a:ext>
                  </a:extLst>
                </p14:cNvPr>
                <p14:cNvContentPartPr/>
                <p14:nvPr/>
              </p14:nvContentPartPr>
              <p14:xfrm>
                <a:off x="11151648" y="2698776"/>
                <a:ext cx="69120" cy="259920"/>
              </p14:xfrm>
            </p:contentPart>
          </mc:Choice>
          <mc:Fallback xmlns="">
            <p:pic>
              <p:nvPicPr>
                <p:cNvPr id="428" name="Ink 427">
                  <a:extLst>
                    <a:ext uri="{FF2B5EF4-FFF2-40B4-BE49-F238E27FC236}">
                      <a16:creationId xmlns:a16="http://schemas.microsoft.com/office/drawing/2014/main" id="{667E296D-DD8F-46BE-9EDF-E62A69646F0A}"/>
                    </a:ext>
                  </a:extLst>
                </p:cNvPr>
                <p:cNvPicPr/>
                <p:nvPr/>
              </p:nvPicPr>
              <p:blipFill>
                <a:blip r:embed="rId265"/>
                <a:stretch>
                  <a:fillRect/>
                </a:stretch>
              </p:blipFill>
              <p:spPr>
                <a:xfrm>
                  <a:off x="11143008" y="2690136"/>
                  <a:ext cx="86760" cy="277560"/>
                </a:xfrm>
                <a:prstGeom prst="rect">
                  <a:avLst/>
                </a:prstGeom>
              </p:spPr>
            </p:pic>
          </mc:Fallback>
        </mc:AlternateContent>
      </p:grpSp>
      <p:grpSp>
        <p:nvGrpSpPr>
          <p:cNvPr id="516" name="Group 515">
            <a:extLst>
              <a:ext uri="{FF2B5EF4-FFF2-40B4-BE49-F238E27FC236}">
                <a16:creationId xmlns:a16="http://schemas.microsoft.com/office/drawing/2014/main" id="{F92D5CF2-169B-4631-B87F-3BBD4802925B}"/>
              </a:ext>
            </a:extLst>
          </p:cNvPr>
          <p:cNvGrpSpPr/>
          <p:nvPr/>
        </p:nvGrpSpPr>
        <p:grpSpPr>
          <a:xfrm>
            <a:off x="8106048" y="747216"/>
            <a:ext cx="3257280" cy="608040"/>
            <a:chOff x="8807688" y="3792456"/>
            <a:chExt cx="3257280" cy="608040"/>
          </a:xfrm>
        </p:grpSpPr>
        <mc:AlternateContent xmlns:mc="http://schemas.openxmlformats.org/markup-compatibility/2006" xmlns:p14="http://schemas.microsoft.com/office/powerpoint/2010/main">
          <mc:Choice Requires="p14">
            <p:contentPart p14:bwMode="auto" r:id="rId266">
              <p14:nvContentPartPr>
                <p14:cNvPr id="437" name="Ink 436">
                  <a:extLst>
                    <a:ext uri="{FF2B5EF4-FFF2-40B4-BE49-F238E27FC236}">
                      <a16:creationId xmlns:a16="http://schemas.microsoft.com/office/drawing/2014/main" id="{9DD67BE4-1BCD-4680-9209-250E8ADD9F6C}"/>
                    </a:ext>
                  </a:extLst>
                </p14:cNvPr>
                <p14:cNvContentPartPr/>
                <p14:nvPr/>
              </p14:nvContentPartPr>
              <p14:xfrm>
                <a:off x="8807688" y="4097736"/>
                <a:ext cx="210960" cy="21240"/>
              </p14:xfrm>
            </p:contentPart>
          </mc:Choice>
          <mc:Fallback xmlns="">
            <p:pic>
              <p:nvPicPr>
                <p:cNvPr id="437" name="Ink 436">
                  <a:extLst>
                    <a:ext uri="{FF2B5EF4-FFF2-40B4-BE49-F238E27FC236}">
                      <a16:creationId xmlns:a16="http://schemas.microsoft.com/office/drawing/2014/main" id="{9DD67BE4-1BCD-4680-9209-250E8ADD9F6C}"/>
                    </a:ext>
                  </a:extLst>
                </p:cNvPr>
                <p:cNvPicPr/>
                <p:nvPr/>
              </p:nvPicPr>
              <p:blipFill>
                <a:blip r:embed="rId267"/>
                <a:stretch>
                  <a:fillRect/>
                </a:stretch>
              </p:blipFill>
              <p:spPr>
                <a:xfrm>
                  <a:off x="8799048" y="4089096"/>
                  <a:ext cx="228600" cy="38880"/>
                </a:xfrm>
                <a:prstGeom prst="rect">
                  <a:avLst/>
                </a:prstGeom>
              </p:spPr>
            </p:pic>
          </mc:Fallback>
        </mc:AlternateContent>
        <p:grpSp>
          <p:nvGrpSpPr>
            <p:cNvPr id="442" name="Group 441">
              <a:extLst>
                <a:ext uri="{FF2B5EF4-FFF2-40B4-BE49-F238E27FC236}">
                  <a16:creationId xmlns:a16="http://schemas.microsoft.com/office/drawing/2014/main" id="{846D0264-CA7A-445B-AFC7-9AE10A19A0C2}"/>
                </a:ext>
              </a:extLst>
            </p:cNvPr>
            <p:cNvGrpSpPr/>
            <p:nvPr/>
          </p:nvGrpSpPr>
          <p:grpSpPr>
            <a:xfrm>
              <a:off x="9166968" y="3906216"/>
              <a:ext cx="756360" cy="209160"/>
              <a:chOff x="9166968" y="3906216"/>
              <a:chExt cx="756360" cy="209160"/>
            </a:xfrm>
          </p:grpSpPr>
          <mc:AlternateContent xmlns:mc="http://schemas.openxmlformats.org/markup-compatibility/2006" xmlns:p14="http://schemas.microsoft.com/office/powerpoint/2010/main">
            <mc:Choice Requires="p14">
              <p:contentPart p14:bwMode="auto" r:id="rId268">
                <p14:nvContentPartPr>
                  <p14:cNvPr id="438" name="Ink 437">
                    <a:extLst>
                      <a:ext uri="{FF2B5EF4-FFF2-40B4-BE49-F238E27FC236}">
                        <a16:creationId xmlns:a16="http://schemas.microsoft.com/office/drawing/2014/main" id="{9C7CDBF7-9FC1-4255-B945-7F6DF351B901}"/>
                      </a:ext>
                    </a:extLst>
                  </p14:cNvPr>
                  <p14:cNvContentPartPr/>
                  <p14:nvPr/>
                </p14:nvContentPartPr>
                <p14:xfrm>
                  <a:off x="9166968" y="3906216"/>
                  <a:ext cx="185040" cy="209160"/>
                </p14:xfrm>
              </p:contentPart>
            </mc:Choice>
            <mc:Fallback xmlns="">
              <p:pic>
                <p:nvPicPr>
                  <p:cNvPr id="438" name="Ink 437">
                    <a:extLst>
                      <a:ext uri="{FF2B5EF4-FFF2-40B4-BE49-F238E27FC236}">
                        <a16:creationId xmlns:a16="http://schemas.microsoft.com/office/drawing/2014/main" id="{9C7CDBF7-9FC1-4255-B945-7F6DF351B901}"/>
                      </a:ext>
                    </a:extLst>
                  </p:cNvPr>
                  <p:cNvPicPr/>
                  <p:nvPr/>
                </p:nvPicPr>
                <p:blipFill>
                  <a:blip r:embed="rId269"/>
                  <a:stretch>
                    <a:fillRect/>
                  </a:stretch>
                </p:blipFill>
                <p:spPr>
                  <a:xfrm>
                    <a:off x="9157968" y="3897576"/>
                    <a:ext cx="2026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39" name="Ink 438">
                    <a:extLst>
                      <a:ext uri="{FF2B5EF4-FFF2-40B4-BE49-F238E27FC236}">
                        <a16:creationId xmlns:a16="http://schemas.microsoft.com/office/drawing/2014/main" id="{5482297F-C10D-4CDB-A851-C2F8C0D6DCF1}"/>
                      </a:ext>
                    </a:extLst>
                  </p14:cNvPr>
                  <p14:cNvContentPartPr/>
                  <p14:nvPr/>
                </p14:nvContentPartPr>
                <p14:xfrm>
                  <a:off x="9453528" y="3938616"/>
                  <a:ext cx="114480" cy="162000"/>
                </p14:xfrm>
              </p:contentPart>
            </mc:Choice>
            <mc:Fallback xmlns="">
              <p:pic>
                <p:nvPicPr>
                  <p:cNvPr id="439" name="Ink 438">
                    <a:extLst>
                      <a:ext uri="{FF2B5EF4-FFF2-40B4-BE49-F238E27FC236}">
                        <a16:creationId xmlns:a16="http://schemas.microsoft.com/office/drawing/2014/main" id="{5482297F-C10D-4CDB-A851-C2F8C0D6DCF1}"/>
                      </a:ext>
                    </a:extLst>
                  </p:cNvPr>
                  <p:cNvPicPr/>
                  <p:nvPr/>
                </p:nvPicPr>
                <p:blipFill>
                  <a:blip r:embed="rId271"/>
                  <a:stretch>
                    <a:fillRect/>
                  </a:stretch>
                </p:blipFill>
                <p:spPr>
                  <a:xfrm>
                    <a:off x="9444888" y="3929976"/>
                    <a:ext cx="1321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40" name="Ink 439">
                    <a:extLst>
                      <a:ext uri="{FF2B5EF4-FFF2-40B4-BE49-F238E27FC236}">
                        <a16:creationId xmlns:a16="http://schemas.microsoft.com/office/drawing/2014/main" id="{C9447508-547D-4687-92C6-908761CF1EBF}"/>
                      </a:ext>
                    </a:extLst>
                  </p14:cNvPr>
                  <p14:cNvContentPartPr/>
                  <p14:nvPr/>
                </p14:nvContentPartPr>
                <p14:xfrm>
                  <a:off x="9598608" y="3971376"/>
                  <a:ext cx="106200" cy="106560"/>
                </p14:xfrm>
              </p:contentPart>
            </mc:Choice>
            <mc:Fallback xmlns="">
              <p:pic>
                <p:nvPicPr>
                  <p:cNvPr id="440" name="Ink 439">
                    <a:extLst>
                      <a:ext uri="{FF2B5EF4-FFF2-40B4-BE49-F238E27FC236}">
                        <a16:creationId xmlns:a16="http://schemas.microsoft.com/office/drawing/2014/main" id="{C9447508-547D-4687-92C6-908761CF1EBF}"/>
                      </a:ext>
                    </a:extLst>
                  </p:cNvPr>
                  <p:cNvPicPr/>
                  <p:nvPr/>
                </p:nvPicPr>
                <p:blipFill>
                  <a:blip r:embed="rId273"/>
                  <a:stretch>
                    <a:fillRect/>
                  </a:stretch>
                </p:blipFill>
                <p:spPr>
                  <a:xfrm>
                    <a:off x="9589608" y="3962376"/>
                    <a:ext cx="123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41" name="Ink 440">
                    <a:extLst>
                      <a:ext uri="{FF2B5EF4-FFF2-40B4-BE49-F238E27FC236}">
                        <a16:creationId xmlns:a16="http://schemas.microsoft.com/office/drawing/2014/main" id="{6DB0D868-AFE8-4FE2-AA32-8BED1F80ADE5}"/>
                      </a:ext>
                    </a:extLst>
                  </p14:cNvPr>
                  <p14:cNvContentPartPr/>
                  <p14:nvPr/>
                </p14:nvContentPartPr>
                <p14:xfrm>
                  <a:off x="9574848" y="3925296"/>
                  <a:ext cx="348480" cy="181800"/>
                </p14:xfrm>
              </p:contentPart>
            </mc:Choice>
            <mc:Fallback xmlns="">
              <p:pic>
                <p:nvPicPr>
                  <p:cNvPr id="441" name="Ink 440">
                    <a:extLst>
                      <a:ext uri="{FF2B5EF4-FFF2-40B4-BE49-F238E27FC236}">
                        <a16:creationId xmlns:a16="http://schemas.microsoft.com/office/drawing/2014/main" id="{6DB0D868-AFE8-4FE2-AA32-8BED1F80ADE5}"/>
                      </a:ext>
                    </a:extLst>
                  </p:cNvPr>
                  <p:cNvPicPr/>
                  <p:nvPr/>
                </p:nvPicPr>
                <p:blipFill>
                  <a:blip r:embed="rId275"/>
                  <a:stretch>
                    <a:fillRect/>
                  </a:stretch>
                </p:blipFill>
                <p:spPr>
                  <a:xfrm>
                    <a:off x="9565848" y="3916656"/>
                    <a:ext cx="366120" cy="199440"/>
                  </a:xfrm>
                  <a:prstGeom prst="rect">
                    <a:avLst/>
                  </a:prstGeom>
                </p:spPr>
              </p:pic>
            </mc:Fallback>
          </mc:AlternateContent>
        </p:grpSp>
        <p:grpSp>
          <p:nvGrpSpPr>
            <p:cNvPr id="450" name="Group 449">
              <a:extLst>
                <a:ext uri="{FF2B5EF4-FFF2-40B4-BE49-F238E27FC236}">
                  <a16:creationId xmlns:a16="http://schemas.microsoft.com/office/drawing/2014/main" id="{C73A2161-3C52-406D-AEFA-06B85F8FA071}"/>
                </a:ext>
              </a:extLst>
            </p:cNvPr>
            <p:cNvGrpSpPr/>
            <p:nvPr/>
          </p:nvGrpSpPr>
          <p:grpSpPr>
            <a:xfrm>
              <a:off x="10003968" y="3850776"/>
              <a:ext cx="1366200" cy="325800"/>
              <a:chOff x="10003968" y="3850776"/>
              <a:chExt cx="1366200" cy="325800"/>
            </a:xfrm>
          </p:grpSpPr>
          <mc:AlternateContent xmlns:mc="http://schemas.openxmlformats.org/markup-compatibility/2006" xmlns:p14="http://schemas.microsoft.com/office/powerpoint/2010/main">
            <mc:Choice Requires="p14">
              <p:contentPart p14:bwMode="auto" r:id="rId276">
                <p14:nvContentPartPr>
                  <p14:cNvPr id="443" name="Ink 442">
                    <a:extLst>
                      <a:ext uri="{FF2B5EF4-FFF2-40B4-BE49-F238E27FC236}">
                        <a16:creationId xmlns:a16="http://schemas.microsoft.com/office/drawing/2014/main" id="{252D75CA-FA0E-406A-B408-DD75D7C307DE}"/>
                      </a:ext>
                    </a:extLst>
                  </p14:cNvPr>
                  <p14:cNvContentPartPr/>
                  <p14:nvPr/>
                </p14:nvContentPartPr>
                <p14:xfrm>
                  <a:off x="10003968" y="4068936"/>
                  <a:ext cx="265320" cy="28800"/>
                </p14:xfrm>
              </p:contentPart>
            </mc:Choice>
            <mc:Fallback xmlns="">
              <p:pic>
                <p:nvPicPr>
                  <p:cNvPr id="443" name="Ink 442">
                    <a:extLst>
                      <a:ext uri="{FF2B5EF4-FFF2-40B4-BE49-F238E27FC236}">
                        <a16:creationId xmlns:a16="http://schemas.microsoft.com/office/drawing/2014/main" id="{252D75CA-FA0E-406A-B408-DD75D7C307DE}"/>
                      </a:ext>
                    </a:extLst>
                  </p:cNvPr>
                  <p:cNvPicPr/>
                  <p:nvPr/>
                </p:nvPicPr>
                <p:blipFill>
                  <a:blip r:embed="rId277"/>
                  <a:stretch>
                    <a:fillRect/>
                  </a:stretch>
                </p:blipFill>
                <p:spPr>
                  <a:xfrm>
                    <a:off x="9995328" y="4059936"/>
                    <a:ext cx="282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44" name="Ink 443">
                    <a:extLst>
                      <a:ext uri="{FF2B5EF4-FFF2-40B4-BE49-F238E27FC236}">
                        <a16:creationId xmlns:a16="http://schemas.microsoft.com/office/drawing/2014/main" id="{43FC4936-FB13-4CE0-8C52-4E472B2F5956}"/>
                      </a:ext>
                    </a:extLst>
                  </p14:cNvPr>
                  <p14:cNvContentPartPr/>
                  <p14:nvPr/>
                </p14:nvContentPartPr>
                <p14:xfrm>
                  <a:off x="10268208" y="4019256"/>
                  <a:ext cx="179280" cy="157320"/>
                </p14:xfrm>
              </p:contentPart>
            </mc:Choice>
            <mc:Fallback xmlns="">
              <p:pic>
                <p:nvPicPr>
                  <p:cNvPr id="444" name="Ink 443">
                    <a:extLst>
                      <a:ext uri="{FF2B5EF4-FFF2-40B4-BE49-F238E27FC236}">
                        <a16:creationId xmlns:a16="http://schemas.microsoft.com/office/drawing/2014/main" id="{43FC4936-FB13-4CE0-8C52-4E472B2F5956}"/>
                      </a:ext>
                    </a:extLst>
                  </p:cNvPr>
                  <p:cNvPicPr/>
                  <p:nvPr/>
                </p:nvPicPr>
                <p:blipFill>
                  <a:blip r:embed="rId279"/>
                  <a:stretch>
                    <a:fillRect/>
                  </a:stretch>
                </p:blipFill>
                <p:spPr>
                  <a:xfrm>
                    <a:off x="10259568" y="4010616"/>
                    <a:ext cx="1969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45" name="Ink 444">
                    <a:extLst>
                      <a:ext uri="{FF2B5EF4-FFF2-40B4-BE49-F238E27FC236}">
                        <a16:creationId xmlns:a16="http://schemas.microsoft.com/office/drawing/2014/main" id="{0462FE68-6A37-4F00-8857-6010047760DA}"/>
                      </a:ext>
                    </a:extLst>
                  </p14:cNvPr>
                  <p14:cNvContentPartPr/>
                  <p14:nvPr/>
                </p14:nvContentPartPr>
                <p14:xfrm>
                  <a:off x="10501848" y="3866976"/>
                  <a:ext cx="141120" cy="200880"/>
                </p14:xfrm>
              </p:contentPart>
            </mc:Choice>
            <mc:Fallback xmlns="">
              <p:pic>
                <p:nvPicPr>
                  <p:cNvPr id="445" name="Ink 444">
                    <a:extLst>
                      <a:ext uri="{FF2B5EF4-FFF2-40B4-BE49-F238E27FC236}">
                        <a16:creationId xmlns:a16="http://schemas.microsoft.com/office/drawing/2014/main" id="{0462FE68-6A37-4F00-8857-6010047760DA}"/>
                      </a:ext>
                    </a:extLst>
                  </p:cNvPr>
                  <p:cNvPicPr/>
                  <p:nvPr/>
                </p:nvPicPr>
                <p:blipFill>
                  <a:blip r:embed="rId281"/>
                  <a:stretch>
                    <a:fillRect/>
                  </a:stretch>
                </p:blipFill>
                <p:spPr>
                  <a:xfrm>
                    <a:off x="10493208" y="3857976"/>
                    <a:ext cx="158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46" name="Ink 445">
                    <a:extLst>
                      <a:ext uri="{FF2B5EF4-FFF2-40B4-BE49-F238E27FC236}">
                        <a16:creationId xmlns:a16="http://schemas.microsoft.com/office/drawing/2014/main" id="{426C5966-F730-4E41-82E2-4A09EB33090D}"/>
                      </a:ext>
                    </a:extLst>
                  </p14:cNvPr>
                  <p14:cNvContentPartPr/>
                  <p14:nvPr/>
                </p14:nvContentPartPr>
                <p14:xfrm>
                  <a:off x="10469088" y="3934296"/>
                  <a:ext cx="288000" cy="103680"/>
                </p14:xfrm>
              </p:contentPart>
            </mc:Choice>
            <mc:Fallback xmlns="">
              <p:pic>
                <p:nvPicPr>
                  <p:cNvPr id="446" name="Ink 445">
                    <a:extLst>
                      <a:ext uri="{FF2B5EF4-FFF2-40B4-BE49-F238E27FC236}">
                        <a16:creationId xmlns:a16="http://schemas.microsoft.com/office/drawing/2014/main" id="{426C5966-F730-4E41-82E2-4A09EB33090D}"/>
                      </a:ext>
                    </a:extLst>
                  </p:cNvPr>
                  <p:cNvPicPr/>
                  <p:nvPr/>
                </p:nvPicPr>
                <p:blipFill>
                  <a:blip r:embed="rId283"/>
                  <a:stretch>
                    <a:fillRect/>
                  </a:stretch>
                </p:blipFill>
                <p:spPr>
                  <a:xfrm>
                    <a:off x="10460088" y="3925296"/>
                    <a:ext cx="3056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47" name="Ink 446">
                    <a:extLst>
                      <a:ext uri="{FF2B5EF4-FFF2-40B4-BE49-F238E27FC236}">
                        <a16:creationId xmlns:a16="http://schemas.microsoft.com/office/drawing/2014/main" id="{CEA0C320-0393-45E5-9F23-49C9908D91E4}"/>
                      </a:ext>
                    </a:extLst>
                  </p14:cNvPr>
                  <p14:cNvContentPartPr/>
                  <p14:nvPr/>
                </p14:nvContentPartPr>
                <p14:xfrm>
                  <a:off x="10794888" y="3860136"/>
                  <a:ext cx="307800" cy="181800"/>
                </p14:xfrm>
              </p:contentPart>
            </mc:Choice>
            <mc:Fallback xmlns="">
              <p:pic>
                <p:nvPicPr>
                  <p:cNvPr id="447" name="Ink 446">
                    <a:extLst>
                      <a:ext uri="{FF2B5EF4-FFF2-40B4-BE49-F238E27FC236}">
                        <a16:creationId xmlns:a16="http://schemas.microsoft.com/office/drawing/2014/main" id="{CEA0C320-0393-45E5-9F23-49C9908D91E4}"/>
                      </a:ext>
                    </a:extLst>
                  </p:cNvPr>
                  <p:cNvPicPr/>
                  <p:nvPr/>
                </p:nvPicPr>
                <p:blipFill>
                  <a:blip r:embed="rId285"/>
                  <a:stretch>
                    <a:fillRect/>
                  </a:stretch>
                </p:blipFill>
                <p:spPr>
                  <a:xfrm>
                    <a:off x="10785888" y="3851136"/>
                    <a:ext cx="3254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48" name="Ink 447">
                    <a:extLst>
                      <a:ext uri="{FF2B5EF4-FFF2-40B4-BE49-F238E27FC236}">
                        <a16:creationId xmlns:a16="http://schemas.microsoft.com/office/drawing/2014/main" id="{841CB4C5-AC2E-4693-8102-86AE2EA7071E}"/>
                      </a:ext>
                    </a:extLst>
                  </p14:cNvPr>
                  <p14:cNvContentPartPr/>
                  <p14:nvPr/>
                </p14:nvContentPartPr>
                <p14:xfrm>
                  <a:off x="11128248" y="3926736"/>
                  <a:ext cx="241920" cy="113760"/>
                </p14:xfrm>
              </p:contentPart>
            </mc:Choice>
            <mc:Fallback xmlns="">
              <p:pic>
                <p:nvPicPr>
                  <p:cNvPr id="448" name="Ink 447">
                    <a:extLst>
                      <a:ext uri="{FF2B5EF4-FFF2-40B4-BE49-F238E27FC236}">
                        <a16:creationId xmlns:a16="http://schemas.microsoft.com/office/drawing/2014/main" id="{841CB4C5-AC2E-4693-8102-86AE2EA7071E}"/>
                      </a:ext>
                    </a:extLst>
                  </p:cNvPr>
                  <p:cNvPicPr/>
                  <p:nvPr/>
                </p:nvPicPr>
                <p:blipFill>
                  <a:blip r:embed="rId287"/>
                  <a:stretch>
                    <a:fillRect/>
                  </a:stretch>
                </p:blipFill>
                <p:spPr>
                  <a:xfrm>
                    <a:off x="11119248" y="3918096"/>
                    <a:ext cx="259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49" name="Ink 448">
                    <a:extLst>
                      <a:ext uri="{FF2B5EF4-FFF2-40B4-BE49-F238E27FC236}">
                        <a16:creationId xmlns:a16="http://schemas.microsoft.com/office/drawing/2014/main" id="{41F0F885-A724-45E9-BACC-A4D626BDDFC7}"/>
                      </a:ext>
                    </a:extLst>
                  </p14:cNvPr>
                  <p14:cNvContentPartPr/>
                  <p14:nvPr/>
                </p14:nvContentPartPr>
                <p14:xfrm>
                  <a:off x="10773648" y="3850776"/>
                  <a:ext cx="160560" cy="21600"/>
                </p14:xfrm>
              </p:contentPart>
            </mc:Choice>
            <mc:Fallback xmlns="">
              <p:pic>
                <p:nvPicPr>
                  <p:cNvPr id="449" name="Ink 448">
                    <a:extLst>
                      <a:ext uri="{FF2B5EF4-FFF2-40B4-BE49-F238E27FC236}">
                        <a16:creationId xmlns:a16="http://schemas.microsoft.com/office/drawing/2014/main" id="{41F0F885-A724-45E9-BACC-A4D626BDDFC7}"/>
                      </a:ext>
                    </a:extLst>
                  </p:cNvPr>
                  <p:cNvPicPr/>
                  <p:nvPr/>
                </p:nvPicPr>
                <p:blipFill>
                  <a:blip r:embed="rId289"/>
                  <a:stretch>
                    <a:fillRect/>
                  </a:stretch>
                </p:blipFill>
                <p:spPr>
                  <a:xfrm>
                    <a:off x="10765008" y="3842136"/>
                    <a:ext cx="178200" cy="39240"/>
                  </a:xfrm>
                  <a:prstGeom prst="rect">
                    <a:avLst/>
                  </a:prstGeom>
                </p:spPr>
              </p:pic>
            </mc:Fallback>
          </mc:AlternateContent>
        </p:grpSp>
        <p:grpSp>
          <p:nvGrpSpPr>
            <p:cNvPr id="458" name="Group 457">
              <a:extLst>
                <a:ext uri="{FF2B5EF4-FFF2-40B4-BE49-F238E27FC236}">
                  <a16:creationId xmlns:a16="http://schemas.microsoft.com/office/drawing/2014/main" id="{87B4A177-5361-4AC5-9B2F-7265FBAA1C1D}"/>
                </a:ext>
              </a:extLst>
            </p:cNvPr>
            <p:cNvGrpSpPr/>
            <p:nvPr/>
          </p:nvGrpSpPr>
          <p:grpSpPr>
            <a:xfrm>
              <a:off x="11388168" y="3792456"/>
              <a:ext cx="676800" cy="293040"/>
              <a:chOff x="11388168" y="3792456"/>
              <a:chExt cx="676800" cy="293040"/>
            </a:xfrm>
          </p:grpSpPr>
          <mc:AlternateContent xmlns:mc="http://schemas.openxmlformats.org/markup-compatibility/2006" xmlns:p14="http://schemas.microsoft.com/office/powerpoint/2010/main">
            <mc:Choice Requires="p14">
              <p:contentPart p14:bwMode="auto" r:id="rId290">
                <p14:nvContentPartPr>
                  <p14:cNvPr id="451" name="Ink 450">
                    <a:extLst>
                      <a:ext uri="{FF2B5EF4-FFF2-40B4-BE49-F238E27FC236}">
                        <a16:creationId xmlns:a16="http://schemas.microsoft.com/office/drawing/2014/main" id="{DA78CF21-360B-4AF0-A782-9E2D29D814A1}"/>
                      </a:ext>
                    </a:extLst>
                  </p14:cNvPr>
                  <p14:cNvContentPartPr/>
                  <p14:nvPr/>
                </p14:nvContentPartPr>
                <p14:xfrm>
                  <a:off x="11419488" y="3833856"/>
                  <a:ext cx="15480" cy="147960"/>
                </p14:xfrm>
              </p:contentPart>
            </mc:Choice>
            <mc:Fallback xmlns="">
              <p:pic>
                <p:nvPicPr>
                  <p:cNvPr id="451" name="Ink 450">
                    <a:extLst>
                      <a:ext uri="{FF2B5EF4-FFF2-40B4-BE49-F238E27FC236}">
                        <a16:creationId xmlns:a16="http://schemas.microsoft.com/office/drawing/2014/main" id="{DA78CF21-360B-4AF0-A782-9E2D29D814A1}"/>
                      </a:ext>
                    </a:extLst>
                  </p:cNvPr>
                  <p:cNvPicPr/>
                  <p:nvPr/>
                </p:nvPicPr>
                <p:blipFill>
                  <a:blip r:embed="rId291"/>
                  <a:stretch>
                    <a:fillRect/>
                  </a:stretch>
                </p:blipFill>
                <p:spPr>
                  <a:xfrm>
                    <a:off x="11410488" y="3825216"/>
                    <a:ext cx="33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52" name="Ink 451">
                    <a:extLst>
                      <a:ext uri="{FF2B5EF4-FFF2-40B4-BE49-F238E27FC236}">
                        <a16:creationId xmlns:a16="http://schemas.microsoft.com/office/drawing/2014/main" id="{C719A25B-ADC3-45DA-AFF9-5993B618070D}"/>
                      </a:ext>
                    </a:extLst>
                  </p14:cNvPr>
                  <p14:cNvContentPartPr/>
                  <p14:nvPr/>
                </p14:nvContentPartPr>
                <p14:xfrm>
                  <a:off x="11388168" y="3911976"/>
                  <a:ext cx="152280" cy="141120"/>
                </p14:xfrm>
              </p:contentPart>
            </mc:Choice>
            <mc:Fallback xmlns="">
              <p:pic>
                <p:nvPicPr>
                  <p:cNvPr id="452" name="Ink 451">
                    <a:extLst>
                      <a:ext uri="{FF2B5EF4-FFF2-40B4-BE49-F238E27FC236}">
                        <a16:creationId xmlns:a16="http://schemas.microsoft.com/office/drawing/2014/main" id="{C719A25B-ADC3-45DA-AFF9-5993B618070D}"/>
                      </a:ext>
                    </a:extLst>
                  </p:cNvPr>
                  <p:cNvPicPr/>
                  <p:nvPr/>
                </p:nvPicPr>
                <p:blipFill>
                  <a:blip r:embed="rId293"/>
                  <a:stretch>
                    <a:fillRect/>
                  </a:stretch>
                </p:blipFill>
                <p:spPr>
                  <a:xfrm>
                    <a:off x="11379528" y="3903336"/>
                    <a:ext cx="169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53" name="Ink 452">
                    <a:extLst>
                      <a:ext uri="{FF2B5EF4-FFF2-40B4-BE49-F238E27FC236}">
                        <a16:creationId xmlns:a16="http://schemas.microsoft.com/office/drawing/2014/main" id="{67CD1F74-6598-4CFB-9E38-4260AA687FFB}"/>
                      </a:ext>
                    </a:extLst>
                  </p14:cNvPr>
                  <p14:cNvContentPartPr/>
                  <p14:nvPr/>
                </p14:nvContentPartPr>
                <p14:xfrm>
                  <a:off x="11542608" y="3896856"/>
                  <a:ext cx="16560" cy="23760"/>
                </p14:xfrm>
              </p:contentPart>
            </mc:Choice>
            <mc:Fallback xmlns="">
              <p:pic>
                <p:nvPicPr>
                  <p:cNvPr id="453" name="Ink 452">
                    <a:extLst>
                      <a:ext uri="{FF2B5EF4-FFF2-40B4-BE49-F238E27FC236}">
                        <a16:creationId xmlns:a16="http://schemas.microsoft.com/office/drawing/2014/main" id="{67CD1F74-6598-4CFB-9E38-4260AA687FFB}"/>
                      </a:ext>
                    </a:extLst>
                  </p:cNvPr>
                  <p:cNvPicPr/>
                  <p:nvPr/>
                </p:nvPicPr>
                <p:blipFill>
                  <a:blip r:embed="rId295"/>
                  <a:stretch>
                    <a:fillRect/>
                  </a:stretch>
                </p:blipFill>
                <p:spPr>
                  <a:xfrm>
                    <a:off x="11533968" y="3888216"/>
                    <a:ext cx="34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54" name="Ink 453">
                    <a:extLst>
                      <a:ext uri="{FF2B5EF4-FFF2-40B4-BE49-F238E27FC236}">
                        <a16:creationId xmlns:a16="http://schemas.microsoft.com/office/drawing/2014/main" id="{DF231910-3052-4BBE-8243-44161809DFE1}"/>
                      </a:ext>
                    </a:extLst>
                  </p14:cNvPr>
                  <p14:cNvContentPartPr/>
                  <p14:nvPr/>
                </p14:nvContentPartPr>
                <p14:xfrm>
                  <a:off x="11593368" y="3904776"/>
                  <a:ext cx="86040" cy="155160"/>
                </p14:xfrm>
              </p:contentPart>
            </mc:Choice>
            <mc:Fallback xmlns="">
              <p:pic>
                <p:nvPicPr>
                  <p:cNvPr id="454" name="Ink 453">
                    <a:extLst>
                      <a:ext uri="{FF2B5EF4-FFF2-40B4-BE49-F238E27FC236}">
                        <a16:creationId xmlns:a16="http://schemas.microsoft.com/office/drawing/2014/main" id="{DF231910-3052-4BBE-8243-44161809DFE1}"/>
                      </a:ext>
                    </a:extLst>
                  </p:cNvPr>
                  <p:cNvPicPr/>
                  <p:nvPr/>
                </p:nvPicPr>
                <p:blipFill>
                  <a:blip r:embed="rId297"/>
                  <a:stretch>
                    <a:fillRect/>
                  </a:stretch>
                </p:blipFill>
                <p:spPr>
                  <a:xfrm>
                    <a:off x="11584368" y="3896136"/>
                    <a:ext cx="103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55" name="Ink 454">
                    <a:extLst>
                      <a:ext uri="{FF2B5EF4-FFF2-40B4-BE49-F238E27FC236}">
                        <a16:creationId xmlns:a16="http://schemas.microsoft.com/office/drawing/2014/main" id="{1A19B13B-9840-4013-8D5E-DF609044B2BA}"/>
                      </a:ext>
                    </a:extLst>
                  </p14:cNvPr>
                  <p14:cNvContentPartPr/>
                  <p14:nvPr/>
                </p14:nvContentPartPr>
                <p14:xfrm>
                  <a:off x="11713248" y="4026456"/>
                  <a:ext cx="72720" cy="6120"/>
                </p14:xfrm>
              </p:contentPart>
            </mc:Choice>
            <mc:Fallback xmlns="">
              <p:pic>
                <p:nvPicPr>
                  <p:cNvPr id="455" name="Ink 454">
                    <a:extLst>
                      <a:ext uri="{FF2B5EF4-FFF2-40B4-BE49-F238E27FC236}">
                        <a16:creationId xmlns:a16="http://schemas.microsoft.com/office/drawing/2014/main" id="{1A19B13B-9840-4013-8D5E-DF609044B2BA}"/>
                      </a:ext>
                    </a:extLst>
                  </p:cNvPr>
                  <p:cNvPicPr/>
                  <p:nvPr/>
                </p:nvPicPr>
                <p:blipFill>
                  <a:blip r:embed="rId299"/>
                  <a:stretch>
                    <a:fillRect/>
                  </a:stretch>
                </p:blipFill>
                <p:spPr>
                  <a:xfrm>
                    <a:off x="11704608" y="4017456"/>
                    <a:ext cx="90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56" name="Ink 455">
                    <a:extLst>
                      <a:ext uri="{FF2B5EF4-FFF2-40B4-BE49-F238E27FC236}">
                        <a16:creationId xmlns:a16="http://schemas.microsoft.com/office/drawing/2014/main" id="{14556EF6-7C0F-4E61-A5AB-05BFD243996C}"/>
                      </a:ext>
                    </a:extLst>
                  </p14:cNvPr>
                  <p14:cNvContentPartPr/>
                  <p14:nvPr/>
                </p14:nvContentPartPr>
                <p14:xfrm>
                  <a:off x="11850048" y="3855456"/>
                  <a:ext cx="121320" cy="191520"/>
                </p14:xfrm>
              </p:contentPart>
            </mc:Choice>
            <mc:Fallback xmlns="">
              <p:pic>
                <p:nvPicPr>
                  <p:cNvPr id="456" name="Ink 455">
                    <a:extLst>
                      <a:ext uri="{FF2B5EF4-FFF2-40B4-BE49-F238E27FC236}">
                        <a16:creationId xmlns:a16="http://schemas.microsoft.com/office/drawing/2014/main" id="{14556EF6-7C0F-4E61-A5AB-05BFD243996C}"/>
                      </a:ext>
                    </a:extLst>
                  </p:cNvPr>
                  <p:cNvPicPr/>
                  <p:nvPr/>
                </p:nvPicPr>
                <p:blipFill>
                  <a:blip r:embed="rId301"/>
                  <a:stretch>
                    <a:fillRect/>
                  </a:stretch>
                </p:blipFill>
                <p:spPr>
                  <a:xfrm>
                    <a:off x="11841048" y="3846816"/>
                    <a:ext cx="1389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57" name="Ink 456">
                    <a:extLst>
                      <a:ext uri="{FF2B5EF4-FFF2-40B4-BE49-F238E27FC236}">
                        <a16:creationId xmlns:a16="http://schemas.microsoft.com/office/drawing/2014/main" id="{3FBF45A5-3C90-4D93-98D8-A17D8435395A}"/>
                      </a:ext>
                    </a:extLst>
                  </p14:cNvPr>
                  <p14:cNvContentPartPr/>
                  <p14:nvPr/>
                </p14:nvContentPartPr>
                <p14:xfrm>
                  <a:off x="11805048" y="3792456"/>
                  <a:ext cx="259920" cy="293040"/>
                </p14:xfrm>
              </p:contentPart>
            </mc:Choice>
            <mc:Fallback xmlns="">
              <p:pic>
                <p:nvPicPr>
                  <p:cNvPr id="457" name="Ink 456">
                    <a:extLst>
                      <a:ext uri="{FF2B5EF4-FFF2-40B4-BE49-F238E27FC236}">
                        <a16:creationId xmlns:a16="http://schemas.microsoft.com/office/drawing/2014/main" id="{3FBF45A5-3C90-4D93-98D8-A17D8435395A}"/>
                      </a:ext>
                    </a:extLst>
                  </p:cNvPr>
                  <p:cNvPicPr/>
                  <p:nvPr/>
                </p:nvPicPr>
                <p:blipFill>
                  <a:blip r:embed="rId303"/>
                  <a:stretch>
                    <a:fillRect/>
                  </a:stretch>
                </p:blipFill>
                <p:spPr>
                  <a:xfrm>
                    <a:off x="11796408" y="3783456"/>
                    <a:ext cx="277560" cy="310680"/>
                  </a:xfrm>
                  <a:prstGeom prst="rect">
                    <a:avLst/>
                  </a:prstGeom>
                </p:spPr>
              </p:pic>
            </mc:Fallback>
          </mc:AlternateContent>
        </p:grpSp>
        <p:grpSp>
          <p:nvGrpSpPr>
            <p:cNvPr id="463" name="Group 462">
              <a:extLst>
                <a:ext uri="{FF2B5EF4-FFF2-40B4-BE49-F238E27FC236}">
                  <a16:creationId xmlns:a16="http://schemas.microsoft.com/office/drawing/2014/main" id="{D0C74A4D-0DB8-468D-8DAC-10EF938E3CB2}"/>
                </a:ext>
              </a:extLst>
            </p:cNvPr>
            <p:cNvGrpSpPr/>
            <p:nvPr/>
          </p:nvGrpSpPr>
          <p:grpSpPr>
            <a:xfrm>
              <a:off x="11014488" y="4142736"/>
              <a:ext cx="581760" cy="257760"/>
              <a:chOff x="11014488" y="4142736"/>
              <a:chExt cx="581760" cy="257760"/>
            </a:xfrm>
          </p:grpSpPr>
          <mc:AlternateContent xmlns:mc="http://schemas.openxmlformats.org/markup-compatibility/2006" xmlns:p14="http://schemas.microsoft.com/office/powerpoint/2010/main">
            <mc:Choice Requires="p14">
              <p:contentPart p14:bwMode="auto" r:id="rId304">
                <p14:nvContentPartPr>
                  <p14:cNvPr id="459" name="Ink 458">
                    <a:extLst>
                      <a:ext uri="{FF2B5EF4-FFF2-40B4-BE49-F238E27FC236}">
                        <a16:creationId xmlns:a16="http://schemas.microsoft.com/office/drawing/2014/main" id="{27F17D66-6545-4859-93AA-CB7C56B7B28E}"/>
                      </a:ext>
                    </a:extLst>
                  </p14:cNvPr>
                  <p14:cNvContentPartPr/>
                  <p14:nvPr/>
                </p14:nvContentPartPr>
                <p14:xfrm>
                  <a:off x="11014488" y="4180896"/>
                  <a:ext cx="106920" cy="189000"/>
                </p14:xfrm>
              </p:contentPart>
            </mc:Choice>
            <mc:Fallback xmlns="">
              <p:pic>
                <p:nvPicPr>
                  <p:cNvPr id="459" name="Ink 458">
                    <a:extLst>
                      <a:ext uri="{FF2B5EF4-FFF2-40B4-BE49-F238E27FC236}">
                        <a16:creationId xmlns:a16="http://schemas.microsoft.com/office/drawing/2014/main" id="{27F17D66-6545-4859-93AA-CB7C56B7B28E}"/>
                      </a:ext>
                    </a:extLst>
                  </p:cNvPr>
                  <p:cNvPicPr/>
                  <p:nvPr/>
                </p:nvPicPr>
                <p:blipFill>
                  <a:blip r:embed="rId305"/>
                  <a:stretch>
                    <a:fillRect/>
                  </a:stretch>
                </p:blipFill>
                <p:spPr>
                  <a:xfrm>
                    <a:off x="11005488" y="4171896"/>
                    <a:ext cx="1245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60" name="Ink 459">
                    <a:extLst>
                      <a:ext uri="{FF2B5EF4-FFF2-40B4-BE49-F238E27FC236}">
                        <a16:creationId xmlns:a16="http://schemas.microsoft.com/office/drawing/2014/main" id="{5FBDC495-5A66-43D8-8803-A47213513BC2}"/>
                      </a:ext>
                    </a:extLst>
                  </p14:cNvPr>
                  <p14:cNvContentPartPr/>
                  <p14:nvPr/>
                </p14:nvContentPartPr>
                <p14:xfrm>
                  <a:off x="11151648" y="4199976"/>
                  <a:ext cx="141840" cy="155160"/>
                </p14:xfrm>
              </p:contentPart>
            </mc:Choice>
            <mc:Fallback xmlns="">
              <p:pic>
                <p:nvPicPr>
                  <p:cNvPr id="460" name="Ink 459">
                    <a:extLst>
                      <a:ext uri="{FF2B5EF4-FFF2-40B4-BE49-F238E27FC236}">
                        <a16:creationId xmlns:a16="http://schemas.microsoft.com/office/drawing/2014/main" id="{5FBDC495-5A66-43D8-8803-A47213513BC2}"/>
                      </a:ext>
                    </a:extLst>
                  </p:cNvPr>
                  <p:cNvPicPr/>
                  <p:nvPr/>
                </p:nvPicPr>
                <p:blipFill>
                  <a:blip r:embed="rId307"/>
                  <a:stretch>
                    <a:fillRect/>
                  </a:stretch>
                </p:blipFill>
                <p:spPr>
                  <a:xfrm>
                    <a:off x="11143008" y="4191336"/>
                    <a:ext cx="1594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61" name="Ink 460">
                    <a:extLst>
                      <a:ext uri="{FF2B5EF4-FFF2-40B4-BE49-F238E27FC236}">
                        <a16:creationId xmlns:a16="http://schemas.microsoft.com/office/drawing/2014/main" id="{FD211C62-DC34-4834-B47A-A9C454599FB5}"/>
                      </a:ext>
                    </a:extLst>
                  </p14:cNvPr>
                  <p14:cNvContentPartPr/>
                  <p14:nvPr/>
                </p14:nvContentPartPr>
                <p14:xfrm>
                  <a:off x="11339568" y="4253256"/>
                  <a:ext cx="100800" cy="105120"/>
                </p14:xfrm>
              </p:contentPart>
            </mc:Choice>
            <mc:Fallback xmlns="">
              <p:pic>
                <p:nvPicPr>
                  <p:cNvPr id="461" name="Ink 460">
                    <a:extLst>
                      <a:ext uri="{FF2B5EF4-FFF2-40B4-BE49-F238E27FC236}">
                        <a16:creationId xmlns:a16="http://schemas.microsoft.com/office/drawing/2014/main" id="{FD211C62-DC34-4834-B47A-A9C454599FB5}"/>
                      </a:ext>
                    </a:extLst>
                  </p:cNvPr>
                  <p:cNvPicPr/>
                  <p:nvPr/>
                </p:nvPicPr>
                <p:blipFill>
                  <a:blip r:embed="rId309"/>
                  <a:stretch>
                    <a:fillRect/>
                  </a:stretch>
                </p:blipFill>
                <p:spPr>
                  <a:xfrm>
                    <a:off x="11330928" y="4244256"/>
                    <a:ext cx="118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62" name="Ink 461">
                    <a:extLst>
                      <a:ext uri="{FF2B5EF4-FFF2-40B4-BE49-F238E27FC236}">
                        <a16:creationId xmlns:a16="http://schemas.microsoft.com/office/drawing/2014/main" id="{7EDDD2E2-D36D-467D-952F-27227E49E008}"/>
                      </a:ext>
                    </a:extLst>
                  </p14:cNvPr>
                  <p14:cNvContentPartPr/>
                  <p14:nvPr/>
                </p14:nvContentPartPr>
                <p14:xfrm>
                  <a:off x="11463048" y="4142736"/>
                  <a:ext cx="133200" cy="257760"/>
                </p14:xfrm>
              </p:contentPart>
            </mc:Choice>
            <mc:Fallback xmlns="">
              <p:pic>
                <p:nvPicPr>
                  <p:cNvPr id="462" name="Ink 461">
                    <a:extLst>
                      <a:ext uri="{FF2B5EF4-FFF2-40B4-BE49-F238E27FC236}">
                        <a16:creationId xmlns:a16="http://schemas.microsoft.com/office/drawing/2014/main" id="{7EDDD2E2-D36D-467D-952F-27227E49E008}"/>
                      </a:ext>
                    </a:extLst>
                  </p:cNvPr>
                  <p:cNvPicPr/>
                  <p:nvPr/>
                </p:nvPicPr>
                <p:blipFill>
                  <a:blip r:embed="rId311"/>
                  <a:stretch>
                    <a:fillRect/>
                  </a:stretch>
                </p:blipFill>
                <p:spPr>
                  <a:xfrm>
                    <a:off x="11454048" y="4133736"/>
                    <a:ext cx="150840" cy="275400"/>
                  </a:xfrm>
                  <a:prstGeom prst="rect">
                    <a:avLst/>
                  </a:prstGeom>
                </p:spPr>
              </p:pic>
            </mc:Fallback>
          </mc:AlternateContent>
        </p:grpSp>
      </p:grpSp>
      <p:grpSp>
        <p:nvGrpSpPr>
          <p:cNvPr id="517" name="Group 516">
            <a:extLst>
              <a:ext uri="{FF2B5EF4-FFF2-40B4-BE49-F238E27FC236}">
                <a16:creationId xmlns:a16="http://schemas.microsoft.com/office/drawing/2014/main" id="{DB7DDC65-D444-4138-ABA5-130E3C7EDD7F}"/>
              </a:ext>
            </a:extLst>
          </p:cNvPr>
          <p:cNvGrpSpPr/>
          <p:nvPr/>
        </p:nvGrpSpPr>
        <p:grpSpPr>
          <a:xfrm>
            <a:off x="79776" y="318456"/>
            <a:ext cx="8539920" cy="5947560"/>
            <a:chOff x="610128" y="318456"/>
            <a:chExt cx="8539920" cy="5947560"/>
          </a:xfrm>
        </p:grpSpPr>
        <p:grpSp>
          <p:nvGrpSpPr>
            <p:cNvPr id="9" name="Group 8">
              <a:extLst>
                <a:ext uri="{FF2B5EF4-FFF2-40B4-BE49-F238E27FC236}">
                  <a16:creationId xmlns:a16="http://schemas.microsoft.com/office/drawing/2014/main" id="{1DF6024D-4DF1-4924-B0C9-D608CBB81487}"/>
                </a:ext>
              </a:extLst>
            </p:cNvPr>
            <p:cNvGrpSpPr/>
            <p:nvPr/>
          </p:nvGrpSpPr>
          <p:grpSpPr>
            <a:xfrm>
              <a:off x="4451328" y="621576"/>
              <a:ext cx="662760" cy="250200"/>
              <a:chOff x="4451328" y="621576"/>
              <a:chExt cx="662760" cy="250200"/>
            </a:xfrm>
          </p:grpSpPr>
          <mc:AlternateContent xmlns:mc="http://schemas.openxmlformats.org/markup-compatibility/2006" xmlns:p14="http://schemas.microsoft.com/office/powerpoint/2010/main">
            <mc:Choice Requires="p14">
              <p:contentPart p14:bwMode="auto" r:id="rId312">
                <p14:nvContentPartPr>
                  <p14:cNvPr id="2" name="Ink 1">
                    <a:extLst>
                      <a:ext uri="{FF2B5EF4-FFF2-40B4-BE49-F238E27FC236}">
                        <a16:creationId xmlns:a16="http://schemas.microsoft.com/office/drawing/2014/main" id="{53E091FA-FEF2-40BB-B2AB-3CABC5E9948A}"/>
                      </a:ext>
                    </a:extLst>
                  </p14:cNvPr>
                  <p14:cNvContentPartPr/>
                  <p14:nvPr/>
                </p14:nvContentPartPr>
                <p14:xfrm>
                  <a:off x="4476528" y="658656"/>
                  <a:ext cx="10080" cy="204840"/>
                </p14:xfrm>
              </p:contentPart>
            </mc:Choice>
            <mc:Fallback xmlns="">
              <p:pic>
                <p:nvPicPr>
                  <p:cNvPr id="2" name="Ink 1">
                    <a:extLst>
                      <a:ext uri="{FF2B5EF4-FFF2-40B4-BE49-F238E27FC236}">
                        <a16:creationId xmlns:a16="http://schemas.microsoft.com/office/drawing/2014/main" id="{53E091FA-FEF2-40BB-B2AB-3CABC5E9948A}"/>
                      </a:ext>
                    </a:extLst>
                  </p:cNvPr>
                  <p:cNvPicPr/>
                  <p:nvPr/>
                </p:nvPicPr>
                <p:blipFill>
                  <a:blip r:embed="rId313"/>
                  <a:stretch>
                    <a:fillRect/>
                  </a:stretch>
                </p:blipFill>
                <p:spPr>
                  <a:xfrm>
                    <a:off x="4467888" y="649656"/>
                    <a:ext cx="277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 name="Ink 2">
                    <a:extLst>
                      <a:ext uri="{FF2B5EF4-FFF2-40B4-BE49-F238E27FC236}">
                        <a16:creationId xmlns:a16="http://schemas.microsoft.com/office/drawing/2014/main" id="{8A881E2F-E678-47B6-9135-87CD14A6521C}"/>
                      </a:ext>
                    </a:extLst>
                  </p14:cNvPr>
                  <p14:cNvContentPartPr/>
                  <p14:nvPr/>
                </p14:nvContentPartPr>
                <p14:xfrm>
                  <a:off x="4451328" y="621576"/>
                  <a:ext cx="158760" cy="241200"/>
                </p14:xfrm>
              </p:contentPart>
            </mc:Choice>
            <mc:Fallback xmlns="">
              <p:pic>
                <p:nvPicPr>
                  <p:cNvPr id="3" name="Ink 2">
                    <a:extLst>
                      <a:ext uri="{FF2B5EF4-FFF2-40B4-BE49-F238E27FC236}">
                        <a16:creationId xmlns:a16="http://schemas.microsoft.com/office/drawing/2014/main" id="{8A881E2F-E678-47B6-9135-87CD14A6521C}"/>
                      </a:ext>
                    </a:extLst>
                  </p:cNvPr>
                  <p:cNvPicPr/>
                  <p:nvPr/>
                </p:nvPicPr>
                <p:blipFill>
                  <a:blip r:embed="rId315"/>
                  <a:stretch>
                    <a:fillRect/>
                  </a:stretch>
                </p:blipFill>
                <p:spPr>
                  <a:xfrm>
                    <a:off x="4442328" y="612936"/>
                    <a:ext cx="1764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 name="Ink 3">
                    <a:extLst>
                      <a:ext uri="{FF2B5EF4-FFF2-40B4-BE49-F238E27FC236}">
                        <a16:creationId xmlns:a16="http://schemas.microsoft.com/office/drawing/2014/main" id="{372FE520-7FDF-48F8-9D78-60E1CC9400F2}"/>
                      </a:ext>
                    </a:extLst>
                  </p14:cNvPr>
                  <p14:cNvContentPartPr/>
                  <p14:nvPr/>
                </p14:nvContentPartPr>
                <p14:xfrm>
                  <a:off x="4612968" y="750816"/>
                  <a:ext cx="100440" cy="120960"/>
                </p14:xfrm>
              </p:contentPart>
            </mc:Choice>
            <mc:Fallback xmlns="">
              <p:pic>
                <p:nvPicPr>
                  <p:cNvPr id="4" name="Ink 3">
                    <a:extLst>
                      <a:ext uri="{FF2B5EF4-FFF2-40B4-BE49-F238E27FC236}">
                        <a16:creationId xmlns:a16="http://schemas.microsoft.com/office/drawing/2014/main" id="{372FE520-7FDF-48F8-9D78-60E1CC9400F2}"/>
                      </a:ext>
                    </a:extLst>
                  </p:cNvPr>
                  <p:cNvPicPr/>
                  <p:nvPr/>
                </p:nvPicPr>
                <p:blipFill>
                  <a:blip r:embed="rId317"/>
                  <a:stretch>
                    <a:fillRect/>
                  </a:stretch>
                </p:blipFill>
                <p:spPr>
                  <a:xfrm>
                    <a:off x="4604328" y="742176"/>
                    <a:ext cx="118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5" name="Ink 4">
                    <a:extLst>
                      <a:ext uri="{FF2B5EF4-FFF2-40B4-BE49-F238E27FC236}">
                        <a16:creationId xmlns:a16="http://schemas.microsoft.com/office/drawing/2014/main" id="{09CEDD1C-1C9D-479F-9148-2EF3DC23620B}"/>
                      </a:ext>
                    </a:extLst>
                  </p14:cNvPr>
                  <p14:cNvContentPartPr/>
                  <p14:nvPr/>
                </p14:nvContentPartPr>
                <p14:xfrm>
                  <a:off x="4791888" y="677016"/>
                  <a:ext cx="24840" cy="147240"/>
                </p14:xfrm>
              </p:contentPart>
            </mc:Choice>
            <mc:Fallback xmlns="">
              <p:pic>
                <p:nvPicPr>
                  <p:cNvPr id="5" name="Ink 4">
                    <a:extLst>
                      <a:ext uri="{FF2B5EF4-FFF2-40B4-BE49-F238E27FC236}">
                        <a16:creationId xmlns:a16="http://schemas.microsoft.com/office/drawing/2014/main" id="{09CEDD1C-1C9D-479F-9148-2EF3DC23620B}"/>
                      </a:ext>
                    </a:extLst>
                  </p:cNvPr>
                  <p:cNvPicPr/>
                  <p:nvPr/>
                </p:nvPicPr>
                <p:blipFill>
                  <a:blip r:embed="rId319"/>
                  <a:stretch>
                    <a:fillRect/>
                  </a:stretch>
                </p:blipFill>
                <p:spPr>
                  <a:xfrm>
                    <a:off x="4782888" y="668016"/>
                    <a:ext cx="42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6" name="Ink 5">
                    <a:extLst>
                      <a:ext uri="{FF2B5EF4-FFF2-40B4-BE49-F238E27FC236}">
                        <a16:creationId xmlns:a16="http://schemas.microsoft.com/office/drawing/2014/main" id="{E547C477-BDB3-431A-BA37-D081CE4CA48E}"/>
                      </a:ext>
                    </a:extLst>
                  </p14:cNvPr>
                  <p14:cNvContentPartPr/>
                  <p14:nvPr/>
                </p14:nvContentPartPr>
                <p14:xfrm>
                  <a:off x="4760928" y="653976"/>
                  <a:ext cx="186840" cy="203400"/>
                </p14:xfrm>
              </p:contentPart>
            </mc:Choice>
            <mc:Fallback xmlns="">
              <p:pic>
                <p:nvPicPr>
                  <p:cNvPr id="6" name="Ink 5">
                    <a:extLst>
                      <a:ext uri="{FF2B5EF4-FFF2-40B4-BE49-F238E27FC236}">
                        <a16:creationId xmlns:a16="http://schemas.microsoft.com/office/drawing/2014/main" id="{E547C477-BDB3-431A-BA37-D081CE4CA48E}"/>
                      </a:ext>
                    </a:extLst>
                  </p:cNvPr>
                  <p:cNvPicPr/>
                  <p:nvPr/>
                </p:nvPicPr>
                <p:blipFill>
                  <a:blip r:embed="rId321"/>
                  <a:stretch>
                    <a:fillRect/>
                  </a:stretch>
                </p:blipFill>
                <p:spPr>
                  <a:xfrm>
                    <a:off x="4752288" y="645336"/>
                    <a:ext cx="2044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7" name="Ink 6">
                    <a:extLst>
                      <a:ext uri="{FF2B5EF4-FFF2-40B4-BE49-F238E27FC236}">
                        <a16:creationId xmlns:a16="http://schemas.microsoft.com/office/drawing/2014/main" id="{779D8105-4C0E-4620-AD8D-17FDC4E258F4}"/>
                      </a:ext>
                    </a:extLst>
                  </p14:cNvPr>
                  <p14:cNvContentPartPr/>
                  <p14:nvPr/>
                </p14:nvContentPartPr>
                <p14:xfrm>
                  <a:off x="4988448" y="710496"/>
                  <a:ext cx="26280" cy="141480"/>
                </p14:xfrm>
              </p:contentPart>
            </mc:Choice>
            <mc:Fallback xmlns="">
              <p:pic>
                <p:nvPicPr>
                  <p:cNvPr id="7" name="Ink 6">
                    <a:extLst>
                      <a:ext uri="{FF2B5EF4-FFF2-40B4-BE49-F238E27FC236}">
                        <a16:creationId xmlns:a16="http://schemas.microsoft.com/office/drawing/2014/main" id="{779D8105-4C0E-4620-AD8D-17FDC4E258F4}"/>
                      </a:ext>
                    </a:extLst>
                  </p:cNvPr>
                  <p:cNvPicPr/>
                  <p:nvPr/>
                </p:nvPicPr>
                <p:blipFill>
                  <a:blip r:embed="rId323"/>
                  <a:stretch>
                    <a:fillRect/>
                  </a:stretch>
                </p:blipFill>
                <p:spPr>
                  <a:xfrm>
                    <a:off x="4979808" y="701856"/>
                    <a:ext cx="43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8" name="Ink 7">
                    <a:extLst>
                      <a:ext uri="{FF2B5EF4-FFF2-40B4-BE49-F238E27FC236}">
                        <a16:creationId xmlns:a16="http://schemas.microsoft.com/office/drawing/2014/main" id="{83C04FE6-8340-4438-BBA3-08BFA73DD7E1}"/>
                      </a:ext>
                    </a:extLst>
                  </p14:cNvPr>
                  <p14:cNvContentPartPr/>
                  <p14:nvPr/>
                </p14:nvContentPartPr>
                <p14:xfrm>
                  <a:off x="4962528" y="656856"/>
                  <a:ext cx="151560" cy="117720"/>
                </p14:xfrm>
              </p:contentPart>
            </mc:Choice>
            <mc:Fallback xmlns="">
              <p:pic>
                <p:nvPicPr>
                  <p:cNvPr id="8" name="Ink 7">
                    <a:extLst>
                      <a:ext uri="{FF2B5EF4-FFF2-40B4-BE49-F238E27FC236}">
                        <a16:creationId xmlns:a16="http://schemas.microsoft.com/office/drawing/2014/main" id="{83C04FE6-8340-4438-BBA3-08BFA73DD7E1}"/>
                      </a:ext>
                    </a:extLst>
                  </p:cNvPr>
                  <p:cNvPicPr/>
                  <p:nvPr/>
                </p:nvPicPr>
                <p:blipFill>
                  <a:blip r:embed="rId325"/>
                  <a:stretch>
                    <a:fillRect/>
                  </a:stretch>
                </p:blipFill>
                <p:spPr>
                  <a:xfrm>
                    <a:off x="4953528" y="648216"/>
                    <a:ext cx="169200" cy="135360"/>
                  </a:xfrm>
                  <a:prstGeom prst="rect">
                    <a:avLst/>
                  </a:prstGeom>
                </p:spPr>
              </p:pic>
            </mc:Fallback>
          </mc:AlternateContent>
        </p:grpSp>
        <p:grpSp>
          <p:nvGrpSpPr>
            <p:cNvPr id="12" name="Group 11">
              <a:extLst>
                <a:ext uri="{FF2B5EF4-FFF2-40B4-BE49-F238E27FC236}">
                  <a16:creationId xmlns:a16="http://schemas.microsoft.com/office/drawing/2014/main" id="{930C2DDC-9608-46E6-903A-300E09B1D675}"/>
                </a:ext>
              </a:extLst>
            </p:cNvPr>
            <p:cNvGrpSpPr/>
            <p:nvPr/>
          </p:nvGrpSpPr>
          <p:grpSpPr>
            <a:xfrm>
              <a:off x="5424048" y="843696"/>
              <a:ext cx="1185840" cy="434160"/>
              <a:chOff x="5424048" y="843696"/>
              <a:chExt cx="1185840" cy="434160"/>
            </a:xfrm>
          </p:grpSpPr>
          <mc:AlternateContent xmlns:mc="http://schemas.openxmlformats.org/markup-compatibility/2006" xmlns:p14="http://schemas.microsoft.com/office/powerpoint/2010/main">
            <mc:Choice Requires="p14">
              <p:contentPart p14:bwMode="auto" r:id="rId326">
                <p14:nvContentPartPr>
                  <p14:cNvPr id="10" name="Ink 9">
                    <a:extLst>
                      <a:ext uri="{FF2B5EF4-FFF2-40B4-BE49-F238E27FC236}">
                        <a16:creationId xmlns:a16="http://schemas.microsoft.com/office/drawing/2014/main" id="{DFF10D30-444C-4599-A952-294CB2148E0D}"/>
                      </a:ext>
                    </a:extLst>
                  </p14:cNvPr>
                  <p14:cNvContentPartPr/>
                  <p14:nvPr/>
                </p14:nvContentPartPr>
                <p14:xfrm>
                  <a:off x="5424048" y="843696"/>
                  <a:ext cx="1083240" cy="351360"/>
                </p14:xfrm>
              </p:contentPart>
            </mc:Choice>
            <mc:Fallback xmlns="">
              <p:pic>
                <p:nvPicPr>
                  <p:cNvPr id="10" name="Ink 9">
                    <a:extLst>
                      <a:ext uri="{FF2B5EF4-FFF2-40B4-BE49-F238E27FC236}">
                        <a16:creationId xmlns:a16="http://schemas.microsoft.com/office/drawing/2014/main" id="{DFF10D30-444C-4599-A952-294CB2148E0D}"/>
                      </a:ext>
                    </a:extLst>
                  </p:cNvPr>
                  <p:cNvPicPr/>
                  <p:nvPr/>
                </p:nvPicPr>
                <p:blipFill>
                  <a:blip r:embed="rId327"/>
                  <a:stretch>
                    <a:fillRect/>
                  </a:stretch>
                </p:blipFill>
                <p:spPr>
                  <a:xfrm>
                    <a:off x="5415408" y="835056"/>
                    <a:ext cx="110088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1" name="Ink 10">
                    <a:extLst>
                      <a:ext uri="{FF2B5EF4-FFF2-40B4-BE49-F238E27FC236}">
                        <a16:creationId xmlns:a16="http://schemas.microsoft.com/office/drawing/2014/main" id="{BF3D39CA-E455-4A83-B5FF-4EE28D78E487}"/>
                      </a:ext>
                    </a:extLst>
                  </p14:cNvPr>
                  <p14:cNvContentPartPr/>
                  <p14:nvPr/>
                </p14:nvContentPartPr>
                <p14:xfrm>
                  <a:off x="6474888" y="1155816"/>
                  <a:ext cx="135000" cy="122040"/>
                </p14:xfrm>
              </p:contentPart>
            </mc:Choice>
            <mc:Fallback xmlns="">
              <p:pic>
                <p:nvPicPr>
                  <p:cNvPr id="11" name="Ink 10">
                    <a:extLst>
                      <a:ext uri="{FF2B5EF4-FFF2-40B4-BE49-F238E27FC236}">
                        <a16:creationId xmlns:a16="http://schemas.microsoft.com/office/drawing/2014/main" id="{BF3D39CA-E455-4A83-B5FF-4EE28D78E487}"/>
                      </a:ext>
                    </a:extLst>
                  </p:cNvPr>
                  <p:cNvPicPr/>
                  <p:nvPr/>
                </p:nvPicPr>
                <p:blipFill>
                  <a:blip r:embed="rId329"/>
                  <a:stretch>
                    <a:fillRect/>
                  </a:stretch>
                </p:blipFill>
                <p:spPr>
                  <a:xfrm>
                    <a:off x="6466248" y="1146816"/>
                    <a:ext cx="152640" cy="13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0">
              <p14:nvContentPartPr>
                <p14:cNvPr id="68" name="Ink 67">
                  <a:extLst>
                    <a:ext uri="{FF2B5EF4-FFF2-40B4-BE49-F238E27FC236}">
                      <a16:creationId xmlns:a16="http://schemas.microsoft.com/office/drawing/2014/main" id="{B08630EB-B485-420D-8BD4-3C3E8629D1BB}"/>
                    </a:ext>
                  </a:extLst>
                </p14:cNvPr>
                <p14:cNvContentPartPr/>
                <p14:nvPr/>
              </p14:nvContentPartPr>
              <p14:xfrm>
                <a:off x="1227168" y="3428856"/>
                <a:ext cx="137520" cy="160560"/>
              </p14:xfrm>
            </p:contentPart>
          </mc:Choice>
          <mc:Fallback xmlns="">
            <p:pic>
              <p:nvPicPr>
                <p:cNvPr id="68" name="Ink 67">
                  <a:extLst>
                    <a:ext uri="{FF2B5EF4-FFF2-40B4-BE49-F238E27FC236}">
                      <a16:creationId xmlns:a16="http://schemas.microsoft.com/office/drawing/2014/main" id="{B08630EB-B485-420D-8BD4-3C3E8629D1BB}"/>
                    </a:ext>
                  </a:extLst>
                </p:cNvPr>
                <p:cNvPicPr/>
                <p:nvPr/>
              </p:nvPicPr>
              <p:blipFill>
                <a:blip r:embed="rId331"/>
                <a:stretch>
                  <a:fillRect/>
                </a:stretch>
              </p:blipFill>
              <p:spPr>
                <a:xfrm>
                  <a:off x="1218168" y="3419856"/>
                  <a:ext cx="155160" cy="178200"/>
                </a:xfrm>
                <a:prstGeom prst="rect">
                  <a:avLst/>
                </a:prstGeom>
              </p:spPr>
            </p:pic>
          </mc:Fallback>
        </mc:AlternateContent>
        <p:grpSp>
          <p:nvGrpSpPr>
            <p:cNvPr id="90" name="Group 89">
              <a:extLst>
                <a:ext uri="{FF2B5EF4-FFF2-40B4-BE49-F238E27FC236}">
                  <a16:creationId xmlns:a16="http://schemas.microsoft.com/office/drawing/2014/main" id="{3C27F48A-83B9-465C-B547-18B4661D0B60}"/>
                </a:ext>
              </a:extLst>
            </p:cNvPr>
            <p:cNvGrpSpPr/>
            <p:nvPr/>
          </p:nvGrpSpPr>
          <p:grpSpPr>
            <a:xfrm>
              <a:off x="1848168" y="831456"/>
              <a:ext cx="2153160" cy="930600"/>
              <a:chOff x="1848168" y="831456"/>
              <a:chExt cx="2153160" cy="930600"/>
            </a:xfrm>
          </p:grpSpPr>
          <mc:AlternateContent xmlns:mc="http://schemas.openxmlformats.org/markup-compatibility/2006" xmlns:p14="http://schemas.microsoft.com/office/powerpoint/2010/main">
            <mc:Choice Requires="p14">
              <p:contentPart p14:bwMode="auto" r:id="rId332">
                <p14:nvContentPartPr>
                  <p14:cNvPr id="88" name="Ink 87">
                    <a:extLst>
                      <a:ext uri="{FF2B5EF4-FFF2-40B4-BE49-F238E27FC236}">
                        <a16:creationId xmlns:a16="http://schemas.microsoft.com/office/drawing/2014/main" id="{65FEE0A0-D73D-4C75-8B2F-32DEC1845393}"/>
                      </a:ext>
                    </a:extLst>
                  </p14:cNvPr>
                  <p14:cNvContentPartPr/>
                  <p14:nvPr/>
                </p14:nvContentPartPr>
                <p14:xfrm>
                  <a:off x="1848168" y="891936"/>
                  <a:ext cx="1946880" cy="870120"/>
                </p14:xfrm>
              </p:contentPart>
            </mc:Choice>
            <mc:Fallback xmlns="">
              <p:pic>
                <p:nvPicPr>
                  <p:cNvPr id="88" name="Ink 87">
                    <a:extLst>
                      <a:ext uri="{FF2B5EF4-FFF2-40B4-BE49-F238E27FC236}">
                        <a16:creationId xmlns:a16="http://schemas.microsoft.com/office/drawing/2014/main" id="{65FEE0A0-D73D-4C75-8B2F-32DEC1845393}"/>
                      </a:ext>
                    </a:extLst>
                  </p:cNvPr>
                  <p:cNvPicPr/>
                  <p:nvPr/>
                </p:nvPicPr>
                <p:blipFill>
                  <a:blip r:embed="rId333"/>
                  <a:stretch>
                    <a:fillRect/>
                  </a:stretch>
                </p:blipFill>
                <p:spPr>
                  <a:xfrm>
                    <a:off x="1839168" y="883296"/>
                    <a:ext cx="1964520" cy="8877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89" name="Ink 88">
                    <a:extLst>
                      <a:ext uri="{FF2B5EF4-FFF2-40B4-BE49-F238E27FC236}">
                        <a16:creationId xmlns:a16="http://schemas.microsoft.com/office/drawing/2014/main" id="{5E05F004-59E4-45BD-A457-227F36C7EFD1}"/>
                      </a:ext>
                    </a:extLst>
                  </p14:cNvPr>
                  <p14:cNvContentPartPr/>
                  <p14:nvPr/>
                </p14:nvContentPartPr>
                <p14:xfrm>
                  <a:off x="3764448" y="831456"/>
                  <a:ext cx="236880" cy="145800"/>
                </p14:xfrm>
              </p:contentPart>
            </mc:Choice>
            <mc:Fallback xmlns="">
              <p:pic>
                <p:nvPicPr>
                  <p:cNvPr id="89" name="Ink 88">
                    <a:extLst>
                      <a:ext uri="{FF2B5EF4-FFF2-40B4-BE49-F238E27FC236}">
                        <a16:creationId xmlns:a16="http://schemas.microsoft.com/office/drawing/2014/main" id="{5E05F004-59E4-45BD-A457-227F36C7EFD1}"/>
                      </a:ext>
                    </a:extLst>
                  </p:cNvPr>
                  <p:cNvPicPr/>
                  <p:nvPr/>
                </p:nvPicPr>
                <p:blipFill>
                  <a:blip r:embed="rId335"/>
                  <a:stretch>
                    <a:fillRect/>
                  </a:stretch>
                </p:blipFill>
                <p:spPr>
                  <a:xfrm>
                    <a:off x="3755808" y="822456"/>
                    <a:ext cx="254520" cy="163440"/>
                  </a:xfrm>
                  <a:prstGeom prst="rect">
                    <a:avLst/>
                  </a:prstGeom>
                </p:spPr>
              </p:pic>
            </mc:Fallback>
          </mc:AlternateContent>
        </p:grpSp>
        <p:grpSp>
          <p:nvGrpSpPr>
            <p:cNvPr id="94" name="Group 93">
              <a:extLst>
                <a:ext uri="{FF2B5EF4-FFF2-40B4-BE49-F238E27FC236}">
                  <a16:creationId xmlns:a16="http://schemas.microsoft.com/office/drawing/2014/main" id="{7AD0F1F6-48D7-4F2D-8CC1-1DA4DB1AE172}"/>
                </a:ext>
              </a:extLst>
            </p:cNvPr>
            <p:cNvGrpSpPr/>
            <p:nvPr/>
          </p:nvGrpSpPr>
          <p:grpSpPr>
            <a:xfrm>
              <a:off x="5728608" y="318456"/>
              <a:ext cx="393120" cy="559800"/>
              <a:chOff x="5728608" y="318456"/>
              <a:chExt cx="393120" cy="559800"/>
            </a:xfrm>
          </p:grpSpPr>
          <mc:AlternateContent xmlns:mc="http://schemas.openxmlformats.org/markup-compatibility/2006" xmlns:p14="http://schemas.microsoft.com/office/powerpoint/2010/main">
            <mc:Choice Requires="p14">
              <p:contentPart p14:bwMode="auto" r:id="rId336">
                <p14:nvContentPartPr>
                  <p14:cNvPr id="91" name="Ink 90">
                    <a:extLst>
                      <a:ext uri="{FF2B5EF4-FFF2-40B4-BE49-F238E27FC236}">
                        <a16:creationId xmlns:a16="http://schemas.microsoft.com/office/drawing/2014/main" id="{2A5657CC-AB21-4B1C-B8E1-A92F1869A796}"/>
                      </a:ext>
                    </a:extLst>
                  </p14:cNvPr>
                  <p14:cNvContentPartPr/>
                  <p14:nvPr/>
                </p14:nvContentPartPr>
                <p14:xfrm>
                  <a:off x="5847768" y="595656"/>
                  <a:ext cx="104400" cy="282600"/>
                </p14:xfrm>
              </p:contentPart>
            </mc:Choice>
            <mc:Fallback xmlns="">
              <p:pic>
                <p:nvPicPr>
                  <p:cNvPr id="91" name="Ink 90">
                    <a:extLst>
                      <a:ext uri="{FF2B5EF4-FFF2-40B4-BE49-F238E27FC236}">
                        <a16:creationId xmlns:a16="http://schemas.microsoft.com/office/drawing/2014/main" id="{2A5657CC-AB21-4B1C-B8E1-A92F1869A796}"/>
                      </a:ext>
                    </a:extLst>
                  </p:cNvPr>
                  <p:cNvPicPr/>
                  <p:nvPr/>
                </p:nvPicPr>
                <p:blipFill>
                  <a:blip r:embed="rId337"/>
                  <a:stretch>
                    <a:fillRect/>
                  </a:stretch>
                </p:blipFill>
                <p:spPr>
                  <a:xfrm>
                    <a:off x="5838768" y="587016"/>
                    <a:ext cx="1220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92" name="Ink 91">
                    <a:extLst>
                      <a:ext uri="{FF2B5EF4-FFF2-40B4-BE49-F238E27FC236}">
                        <a16:creationId xmlns:a16="http://schemas.microsoft.com/office/drawing/2014/main" id="{2A7E9C63-0F70-4FF5-AE90-0BED5D80CD57}"/>
                      </a:ext>
                    </a:extLst>
                  </p14:cNvPr>
                  <p14:cNvContentPartPr/>
                  <p14:nvPr/>
                </p14:nvContentPartPr>
                <p14:xfrm>
                  <a:off x="5728608" y="318456"/>
                  <a:ext cx="245160" cy="159480"/>
                </p14:xfrm>
              </p:contentPart>
            </mc:Choice>
            <mc:Fallback xmlns="">
              <p:pic>
                <p:nvPicPr>
                  <p:cNvPr id="92" name="Ink 91">
                    <a:extLst>
                      <a:ext uri="{FF2B5EF4-FFF2-40B4-BE49-F238E27FC236}">
                        <a16:creationId xmlns:a16="http://schemas.microsoft.com/office/drawing/2014/main" id="{2A7E9C63-0F70-4FF5-AE90-0BED5D80CD57}"/>
                      </a:ext>
                    </a:extLst>
                  </p:cNvPr>
                  <p:cNvPicPr/>
                  <p:nvPr/>
                </p:nvPicPr>
                <p:blipFill>
                  <a:blip r:embed="rId339"/>
                  <a:stretch>
                    <a:fillRect/>
                  </a:stretch>
                </p:blipFill>
                <p:spPr>
                  <a:xfrm>
                    <a:off x="5719968" y="309816"/>
                    <a:ext cx="2628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93" name="Ink 92">
                    <a:extLst>
                      <a:ext uri="{FF2B5EF4-FFF2-40B4-BE49-F238E27FC236}">
                        <a16:creationId xmlns:a16="http://schemas.microsoft.com/office/drawing/2014/main" id="{167515FB-8F59-4EEE-BADD-57FE45AF5715}"/>
                      </a:ext>
                    </a:extLst>
                  </p14:cNvPr>
                  <p14:cNvContentPartPr/>
                  <p14:nvPr/>
                </p14:nvContentPartPr>
                <p14:xfrm>
                  <a:off x="6010848" y="365616"/>
                  <a:ext cx="110880" cy="142200"/>
                </p14:xfrm>
              </p:contentPart>
            </mc:Choice>
            <mc:Fallback xmlns="">
              <p:pic>
                <p:nvPicPr>
                  <p:cNvPr id="93" name="Ink 92">
                    <a:extLst>
                      <a:ext uri="{FF2B5EF4-FFF2-40B4-BE49-F238E27FC236}">
                        <a16:creationId xmlns:a16="http://schemas.microsoft.com/office/drawing/2014/main" id="{167515FB-8F59-4EEE-BADD-57FE45AF5715}"/>
                      </a:ext>
                    </a:extLst>
                  </p:cNvPr>
                  <p:cNvPicPr/>
                  <p:nvPr/>
                </p:nvPicPr>
                <p:blipFill>
                  <a:blip r:embed="rId341"/>
                  <a:stretch>
                    <a:fillRect/>
                  </a:stretch>
                </p:blipFill>
                <p:spPr>
                  <a:xfrm>
                    <a:off x="6002208" y="356616"/>
                    <a:ext cx="128520" cy="15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2">
              <p14:nvContentPartPr>
                <p14:cNvPr id="125" name="Ink 124">
                  <a:extLst>
                    <a:ext uri="{FF2B5EF4-FFF2-40B4-BE49-F238E27FC236}">
                      <a16:creationId xmlns:a16="http://schemas.microsoft.com/office/drawing/2014/main" id="{FB2C1E80-C3B4-4726-841B-600C6DC52488}"/>
                    </a:ext>
                  </a:extLst>
                </p14:cNvPr>
                <p14:cNvContentPartPr/>
                <p14:nvPr/>
              </p14:nvContentPartPr>
              <p14:xfrm>
                <a:off x="7997328" y="6041736"/>
                <a:ext cx="135360" cy="95040"/>
              </p14:xfrm>
            </p:contentPart>
          </mc:Choice>
          <mc:Fallback xmlns="">
            <p:pic>
              <p:nvPicPr>
                <p:cNvPr id="125" name="Ink 124">
                  <a:extLst>
                    <a:ext uri="{FF2B5EF4-FFF2-40B4-BE49-F238E27FC236}">
                      <a16:creationId xmlns:a16="http://schemas.microsoft.com/office/drawing/2014/main" id="{FB2C1E80-C3B4-4726-841B-600C6DC52488}"/>
                    </a:ext>
                  </a:extLst>
                </p:cNvPr>
                <p:cNvPicPr/>
                <p:nvPr/>
              </p:nvPicPr>
              <p:blipFill>
                <a:blip r:embed="rId343"/>
                <a:stretch>
                  <a:fillRect/>
                </a:stretch>
              </p:blipFill>
              <p:spPr>
                <a:xfrm>
                  <a:off x="7988688" y="6032736"/>
                  <a:ext cx="153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26" name="Ink 125">
                  <a:extLst>
                    <a:ext uri="{FF2B5EF4-FFF2-40B4-BE49-F238E27FC236}">
                      <a16:creationId xmlns:a16="http://schemas.microsoft.com/office/drawing/2014/main" id="{60D7DE33-2680-41BC-AB5B-6F005556C2B0}"/>
                    </a:ext>
                  </a:extLst>
                </p14:cNvPr>
                <p14:cNvContentPartPr/>
                <p14:nvPr/>
              </p14:nvContentPartPr>
              <p14:xfrm>
                <a:off x="8132328" y="6052176"/>
                <a:ext cx="109440" cy="76680"/>
              </p14:xfrm>
            </p:contentPart>
          </mc:Choice>
          <mc:Fallback xmlns="">
            <p:pic>
              <p:nvPicPr>
                <p:cNvPr id="126" name="Ink 125">
                  <a:extLst>
                    <a:ext uri="{FF2B5EF4-FFF2-40B4-BE49-F238E27FC236}">
                      <a16:creationId xmlns:a16="http://schemas.microsoft.com/office/drawing/2014/main" id="{60D7DE33-2680-41BC-AB5B-6F005556C2B0}"/>
                    </a:ext>
                  </a:extLst>
                </p:cNvPr>
                <p:cNvPicPr/>
                <p:nvPr/>
              </p:nvPicPr>
              <p:blipFill>
                <a:blip r:embed="rId345"/>
                <a:stretch>
                  <a:fillRect/>
                </a:stretch>
              </p:blipFill>
              <p:spPr>
                <a:xfrm>
                  <a:off x="8123328" y="6043536"/>
                  <a:ext cx="127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27" name="Ink 126">
                  <a:extLst>
                    <a:ext uri="{FF2B5EF4-FFF2-40B4-BE49-F238E27FC236}">
                      <a16:creationId xmlns:a16="http://schemas.microsoft.com/office/drawing/2014/main" id="{70B4BC98-AA78-4D8E-A55B-FEB5F5A9A6E0}"/>
                    </a:ext>
                  </a:extLst>
                </p14:cNvPr>
                <p14:cNvContentPartPr/>
                <p14:nvPr/>
              </p14:nvContentPartPr>
              <p14:xfrm>
                <a:off x="8151768" y="6052536"/>
                <a:ext cx="83160" cy="52920"/>
              </p14:xfrm>
            </p:contentPart>
          </mc:Choice>
          <mc:Fallback xmlns="">
            <p:pic>
              <p:nvPicPr>
                <p:cNvPr id="127" name="Ink 126">
                  <a:extLst>
                    <a:ext uri="{FF2B5EF4-FFF2-40B4-BE49-F238E27FC236}">
                      <a16:creationId xmlns:a16="http://schemas.microsoft.com/office/drawing/2014/main" id="{70B4BC98-AA78-4D8E-A55B-FEB5F5A9A6E0}"/>
                    </a:ext>
                  </a:extLst>
                </p:cNvPr>
                <p:cNvPicPr/>
                <p:nvPr/>
              </p:nvPicPr>
              <p:blipFill>
                <a:blip r:embed="rId347"/>
                <a:stretch>
                  <a:fillRect/>
                </a:stretch>
              </p:blipFill>
              <p:spPr>
                <a:xfrm>
                  <a:off x="8143128" y="6043896"/>
                  <a:ext cx="100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28" name="Ink 127">
                  <a:extLst>
                    <a:ext uri="{FF2B5EF4-FFF2-40B4-BE49-F238E27FC236}">
                      <a16:creationId xmlns:a16="http://schemas.microsoft.com/office/drawing/2014/main" id="{906BA53F-E668-4908-81FF-B40F6F184801}"/>
                    </a:ext>
                  </a:extLst>
                </p14:cNvPr>
                <p14:cNvContentPartPr/>
                <p14:nvPr/>
              </p14:nvContentPartPr>
              <p14:xfrm>
                <a:off x="8234568" y="6032736"/>
                <a:ext cx="114480" cy="233280"/>
              </p14:xfrm>
            </p:contentPart>
          </mc:Choice>
          <mc:Fallback xmlns="">
            <p:pic>
              <p:nvPicPr>
                <p:cNvPr id="128" name="Ink 127">
                  <a:extLst>
                    <a:ext uri="{FF2B5EF4-FFF2-40B4-BE49-F238E27FC236}">
                      <a16:creationId xmlns:a16="http://schemas.microsoft.com/office/drawing/2014/main" id="{906BA53F-E668-4908-81FF-B40F6F184801}"/>
                    </a:ext>
                  </a:extLst>
                </p:cNvPr>
                <p:cNvPicPr/>
                <p:nvPr/>
              </p:nvPicPr>
              <p:blipFill>
                <a:blip r:embed="rId349"/>
                <a:stretch>
                  <a:fillRect/>
                </a:stretch>
              </p:blipFill>
              <p:spPr>
                <a:xfrm>
                  <a:off x="8225928" y="6024096"/>
                  <a:ext cx="1321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29" name="Ink 128">
                  <a:extLst>
                    <a:ext uri="{FF2B5EF4-FFF2-40B4-BE49-F238E27FC236}">
                      <a16:creationId xmlns:a16="http://schemas.microsoft.com/office/drawing/2014/main" id="{0E0BBE58-A1B3-4347-BAA5-D67D59005A4C}"/>
                    </a:ext>
                  </a:extLst>
                </p14:cNvPr>
                <p14:cNvContentPartPr/>
                <p14:nvPr/>
              </p14:nvContentPartPr>
              <p14:xfrm>
                <a:off x="8346168" y="6031296"/>
                <a:ext cx="224280" cy="92160"/>
              </p14:xfrm>
            </p:contentPart>
          </mc:Choice>
          <mc:Fallback xmlns="">
            <p:pic>
              <p:nvPicPr>
                <p:cNvPr id="129" name="Ink 128">
                  <a:extLst>
                    <a:ext uri="{FF2B5EF4-FFF2-40B4-BE49-F238E27FC236}">
                      <a16:creationId xmlns:a16="http://schemas.microsoft.com/office/drawing/2014/main" id="{0E0BBE58-A1B3-4347-BAA5-D67D59005A4C}"/>
                    </a:ext>
                  </a:extLst>
                </p:cNvPr>
                <p:cNvPicPr/>
                <p:nvPr/>
              </p:nvPicPr>
              <p:blipFill>
                <a:blip r:embed="rId351"/>
                <a:stretch>
                  <a:fillRect/>
                </a:stretch>
              </p:blipFill>
              <p:spPr>
                <a:xfrm>
                  <a:off x="8337168" y="6022656"/>
                  <a:ext cx="241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30" name="Ink 129">
                  <a:extLst>
                    <a:ext uri="{FF2B5EF4-FFF2-40B4-BE49-F238E27FC236}">
                      <a16:creationId xmlns:a16="http://schemas.microsoft.com/office/drawing/2014/main" id="{7262355A-C81B-413E-A792-656FE8F7D23B}"/>
                    </a:ext>
                  </a:extLst>
                </p14:cNvPr>
                <p14:cNvContentPartPr/>
                <p14:nvPr/>
              </p14:nvContentPartPr>
              <p14:xfrm>
                <a:off x="8597088" y="5953896"/>
                <a:ext cx="30600" cy="122400"/>
              </p14:xfrm>
            </p:contentPart>
          </mc:Choice>
          <mc:Fallback xmlns="">
            <p:pic>
              <p:nvPicPr>
                <p:cNvPr id="130" name="Ink 129">
                  <a:extLst>
                    <a:ext uri="{FF2B5EF4-FFF2-40B4-BE49-F238E27FC236}">
                      <a16:creationId xmlns:a16="http://schemas.microsoft.com/office/drawing/2014/main" id="{7262355A-C81B-413E-A792-656FE8F7D23B}"/>
                    </a:ext>
                  </a:extLst>
                </p:cNvPr>
                <p:cNvPicPr/>
                <p:nvPr/>
              </p:nvPicPr>
              <p:blipFill>
                <a:blip r:embed="rId353"/>
                <a:stretch>
                  <a:fillRect/>
                </a:stretch>
              </p:blipFill>
              <p:spPr>
                <a:xfrm>
                  <a:off x="8588448" y="5944896"/>
                  <a:ext cx="48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31" name="Ink 130">
                  <a:extLst>
                    <a:ext uri="{FF2B5EF4-FFF2-40B4-BE49-F238E27FC236}">
                      <a16:creationId xmlns:a16="http://schemas.microsoft.com/office/drawing/2014/main" id="{CF3BF986-6D62-401F-AA6F-BA14B39AD381}"/>
                    </a:ext>
                  </a:extLst>
                </p14:cNvPr>
                <p14:cNvContentPartPr/>
                <p14:nvPr/>
              </p14:nvContentPartPr>
              <p14:xfrm>
                <a:off x="8583408" y="6008616"/>
                <a:ext cx="96120" cy="6840"/>
              </p14:xfrm>
            </p:contentPart>
          </mc:Choice>
          <mc:Fallback xmlns="">
            <p:pic>
              <p:nvPicPr>
                <p:cNvPr id="131" name="Ink 130">
                  <a:extLst>
                    <a:ext uri="{FF2B5EF4-FFF2-40B4-BE49-F238E27FC236}">
                      <a16:creationId xmlns:a16="http://schemas.microsoft.com/office/drawing/2014/main" id="{CF3BF986-6D62-401F-AA6F-BA14B39AD381}"/>
                    </a:ext>
                  </a:extLst>
                </p:cNvPr>
                <p:cNvPicPr/>
                <p:nvPr/>
              </p:nvPicPr>
              <p:blipFill>
                <a:blip r:embed="rId355"/>
                <a:stretch>
                  <a:fillRect/>
                </a:stretch>
              </p:blipFill>
              <p:spPr>
                <a:xfrm>
                  <a:off x="8574408" y="5999976"/>
                  <a:ext cx="113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32" name="Ink 131">
                  <a:extLst>
                    <a:ext uri="{FF2B5EF4-FFF2-40B4-BE49-F238E27FC236}">
                      <a16:creationId xmlns:a16="http://schemas.microsoft.com/office/drawing/2014/main" id="{255D9DC7-045A-42E9-9775-BC61E45A80F6}"/>
                    </a:ext>
                  </a:extLst>
                </p14:cNvPr>
                <p14:cNvContentPartPr/>
                <p14:nvPr/>
              </p14:nvContentPartPr>
              <p14:xfrm>
                <a:off x="8693928" y="5934456"/>
                <a:ext cx="310680" cy="158040"/>
              </p14:xfrm>
            </p:contentPart>
          </mc:Choice>
          <mc:Fallback xmlns="">
            <p:pic>
              <p:nvPicPr>
                <p:cNvPr id="132" name="Ink 131">
                  <a:extLst>
                    <a:ext uri="{FF2B5EF4-FFF2-40B4-BE49-F238E27FC236}">
                      <a16:creationId xmlns:a16="http://schemas.microsoft.com/office/drawing/2014/main" id="{255D9DC7-045A-42E9-9775-BC61E45A80F6}"/>
                    </a:ext>
                  </a:extLst>
                </p:cNvPr>
                <p:cNvPicPr/>
                <p:nvPr/>
              </p:nvPicPr>
              <p:blipFill>
                <a:blip r:embed="rId357"/>
                <a:stretch>
                  <a:fillRect/>
                </a:stretch>
              </p:blipFill>
              <p:spPr>
                <a:xfrm>
                  <a:off x="8685288" y="5925456"/>
                  <a:ext cx="3283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33" name="Ink 132">
                  <a:extLst>
                    <a:ext uri="{FF2B5EF4-FFF2-40B4-BE49-F238E27FC236}">
                      <a16:creationId xmlns:a16="http://schemas.microsoft.com/office/drawing/2014/main" id="{3B88EC00-DDF6-4453-B49D-86D630A02BAB}"/>
                    </a:ext>
                  </a:extLst>
                </p14:cNvPr>
                <p14:cNvContentPartPr/>
                <p14:nvPr/>
              </p14:nvContentPartPr>
              <p14:xfrm>
                <a:off x="8898048" y="5997096"/>
                <a:ext cx="82440" cy="9000"/>
              </p14:xfrm>
            </p:contentPart>
          </mc:Choice>
          <mc:Fallback xmlns="">
            <p:pic>
              <p:nvPicPr>
                <p:cNvPr id="133" name="Ink 132">
                  <a:extLst>
                    <a:ext uri="{FF2B5EF4-FFF2-40B4-BE49-F238E27FC236}">
                      <a16:creationId xmlns:a16="http://schemas.microsoft.com/office/drawing/2014/main" id="{3B88EC00-DDF6-4453-B49D-86D630A02BAB}"/>
                    </a:ext>
                  </a:extLst>
                </p:cNvPr>
                <p:cNvPicPr/>
                <p:nvPr/>
              </p:nvPicPr>
              <p:blipFill>
                <a:blip r:embed="rId359"/>
                <a:stretch>
                  <a:fillRect/>
                </a:stretch>
              </p:blipFill>
              <p:spPr>
                <a:xfrm>
                  <a:off x="8889048" y="5988096"/>
                  <a:ext cx="100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34" name="Ink 133">
                  <a:extLst>
                    <a:ext uri="{FF2B5EF4-FFF2-40B4-BE49-F238E27FC236}">
                      <a16:creationId xmlns:a16="http://schemas.microsoft.com/office/drawing/2014/main" id="{70CFBB3F-30C5-477C-88B9-5AA30D81468C}"/>
                    </a:ext>
                  </a:extLst>
                </p14:cNvPr>
                <p14:cNvContentPartPr/>
                <p14:nvPr/>
              </p14:nvContentPartPr>
              <p14:xfrm>
                <a:off x="9062928" y="5902056"/>
                <a:ext cx="87120" cy="74160"/>
              </p14:xfrm>
            </p:contentPart>
          </mc:Choice>
          <mc:Fallback xmlns="">
            <p:pic>
              <p:nvPicPr>
                <p:cNvPr id="134" name="Ink 133">
                  <a:extLst>
                    <a:ext uri="{FF2B5EF4-FFF2-40B4-BE49-F238E27FC236}">
                      <a16:creationId xmlns:a16="http://schemas.microsoft.com/office/drawing/2014/main" id="{70CFBB3F-30C5-477C-88B9-5AA30D81468C}"/>
                    </a:ext>
                  </a:extLst>
                </p:cNvPr>
                <p:cNvPicPr/>
                <p:nvPr/>
              </p:nvPicPr>
              <p:blipFill>
                <a:blip r:embed="rId361"/>
                <a:stretch>
                  <a:fillRect/>
                </a:stretch>
              </p:blipFill>
              <p:spPr>
                <a:xfrm>
                  <a:off x="9053928" y="5893056"/>
                  <a:ext cx="104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3" name="Ink 12">
                  <a:extLst>
                    <a:ext uri="{FF2B5EF4-FFF2-40B4-BE49-F238E27FC236}">
                      <a16:creationId xmlns:a16="http://schemas.microsoft.com/office/drawing/2014/main" id="{A290606E-CCA6-4990-A278-4BFECAEE210C}"/>
                    </a:ext>
                  </a:extLst>
                </p14:cNvPr>
                <p14:cNvContentPartPr/>
                <p14:nvPr/>
              </p14:nvContentPartPr>
              <p14:xfrm>
                <a:off x="6726888" y="1547496"/>
                <a:ext cx="19080" cy="171360"/>
              </p14:xfrm>
            </p:contentPart>
          </mc:Choice>
          <mc:Fallback xmlns="">
            <p:pic>
              <p:nvPicPr>
                <p:cNvPr id="13" name="Ink 12">
                  <a:extLst>
                    <a:ext uri="{FF2B5EF4-FFF2-40B4-BE49-F238E27FC236}">
                      <a16:creationId xmlns:a16="http://schemas.microsoft.com/office/drawing/2014/main" id="{A290606E-CCA6-4990-A278-4BFECAEE210C}"/>
                    </a:ext>
                  </a:extLst>
                </p:cNvPr>
                <p:cNvPicPr/>
                <p:nvPr/>
              </p:nvPicPr>
              <p:blipFill>
                <a:blip r:embed="rId363"/>
                <a:stretch>
                  <a:fillRect/>
                </a:stretch>
              </p:blipFill>
              <p:spPr>
                <a:xfrm>
                  <a:off x="6718248" y="1538496"/>
                  <a:ext cx="36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4" name="Ink 13">
                  <a:extLst>
                    <a:ext uri="{FF2B5EF4-FFF2-40B4-BE49-F238E27FC236}">
                      <a16:creationId xmlns:a16="http://schemas.microsoft.com/office/drawing/2014/main" id="{CCA53E01-C096-40B6-8632-34E7ECCFD4FA}"/>
                    </a:ext>
                  </a:extLst>
                </p14:cNvPr>
                <p14:cNvContentPartPr/>
                <p14:nvPr/>
              </p14:nvContentPartPr>
              <p14:xfrm>
                <a:off x="6693768" y="1497816"/>
                <a:ext cx="192960" cy="122040"/>
              </p14:xfrm>
            </p:contentPart>
          </mc:Choice>
          <mc:Fallback xmlns="">
            <p:pic>
              <p:nvPicPr>
                <p:cNvPr id="14" name="Ink 13">
                  <a:extLst>
                    <a:ext uri="{FF2B5EF4-FFF2-40B4-BE49-F238E27FC236}">
                      <a16:creationId xmlns:a16="http://schemas.microsoft.com/office/drawing/2014/main" id="{CCA53E01-C096-40B6-8632-34E7ECCFD4FA}"/>
                    </a:ext>
                  </a:extLst>
                </p:cNvPr>
                <p:cNvPicPr/>
                <p:nvPr/>
              </p:nvPicPr>
              <p:blipFill>
                <a:blip r:embed="rId365"/>
                <a:stretch>
                  <a:fillRect/>
                </a:stretch>
              </p:blipFill>
              <p:spPr>
                <a:xfrm>
                  <a:off x="6684768" y="1489176"/>
                  <a:ext cx="210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5" name="Ink 14">
                  <a:extLst>
                    <a:ext uri="{FF2B5EF4-FFF2-40B4-BE49-F238E27FC236}">
                      <a16:creationId xmlns:a16="http://schemas.microsoft.com/office/drawing/2014/main" id="{7CB64D29-8D76-482C-9404-596F1C2DFF9A}"/>
                    </a:ext>
                  </a:extLst>
                </p14:cNvPr>
                <p14:cNvContentPartPr/>
                <p14:nvPr/>
              </p14:nvContentPartPr>
              <p14:xfrm>
                <a:off x="6912288" y="1537776"/>
                <a:ext cx="203760" cy="213840"/>
              </p14:xfrm>
            </p:contentPart>
          </mc:Choice>
          <mc:Fallback xmlns="">
            <p:pic>
              <p:nvPicPr>
                <p:cNvPr id="15" name="Ink 14">
                  <a:extLst>
                    <a:ext uri="{FF2B5EF4-FFF2-40B4-BE49-F238E27FC236}">
                      <a16:creationId xmlns:a16="http://schemas.microsoft.com/office/drawing/2014/main" id="{7CB64D29-8D76-482C-9404-596F1C2DFF9A}"/>
                    </a:ext>
                  </a:extLst>
                </p:cNvPr>
                <p:cNvPicPr/>
                <p:nvPr/>
              </p:nvPicPr>
              <p:blipFill>
                <a:blip r:embed="rId367"/>
                <a:stretch>
                  <a:fillRect/>
                </a:stretch>
              </p:blipFill>
              <p:spPr>
                <a:xfrm>
                  <a:off x="6903288" y="1528776"/>
                  <a:ext cx="2214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6" name="Ink 15">
                  <a:extLst>
                    <a:ext uri="{FF2B5EF4-FFF2-40B4-BE49-F238E27FC236}">
                      <a16:creationId xmlns:a16="http://schemas.microsoft.com/office/drawing/2014/main" id="{54174D3C-AB87-4B42-AFE5-349E526D0D58}"/>
                    </a:ext>
                  </a:extLst>
                </p14:cNvPr>
                <p14:cNvContentPartPr/>
                <p14:nvPr/>
              </p14:nvContentPartPr>
              <p14:xfrm>
                <a:off x="7157088" y="1557216"/>
                <a:ext cx="182880" cy="174240"/>
              </p14:xfrm>
            </p:contentPart>
          </mc:Choice>
          <mc:Fallback xmlns="">
            <p:pic>
              <p:nvPicPr>
                <p:cNvPr id="16" name="Ink 15">
                  <a:extLst>
                    <a:ext uri="{FF2B5EF4-FFF2-40B4-BE49-F238E27FC236}">
                      <a16:creationId xmlns:a16="http://schemas.microsoft.com/office/drawing/2014/main" id="{54174D3C-AB87-4B42-AFE5-349E526D0D58}"/>
                    </a:ext>
                  </a:extLst>
                </p:cNvPr>
                <p:cNvPicPr/>
                <p:nvPr/>
              </p:nvPicPr>
              <p:blipFill>
                <a:blip r:embed="rId369"/>
                <a:stretch>
                  <a:fillRect/>
                </a:stretch>
              </p:blipFill>
              <p:spPr>
                <a:xfrm>
                  <a:off x="7148088" y="1548216"/>
                  <a:ext cx="2005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7" name="Ink 16">
                  <a:extLst>
                    <a:ext uri="{FF2B5EF4-FFF2-40B4-BE49-F238E27FC236}">
                      <a16:creationId xmlns:a16="http://schemas.microsoft.com/office/drawing/2014/main" id="{B8EB5503-E717-4554-9C2B-A785317AE62A}"/>
                    </a:ext>
                  </a:extLst>
                </p14:cNvPr>
                <p14:cNvContentPartPr/>
                <p14:nvPr/>
              </p14:nvContentPartPr>
              <p14:xfrm>
                <a:off x="7177968" y="1662336"/>
                <a:ext cx="136800" cy="10440"/>
              </p14:xfrm>
            </p:contentPart>
          </mc:Choice>
          <mc:Fallback xmlns="">
            <p:pic>
              <p:nvPicPr>
                <p:cNvPr id="17" name="Ink 16">
                  <a:extLst>
                    <a:ext uri="{FF2B5EF4-FFF2-40B4-BE49-F238E27FC236}">
                      <a16:creationId xmlns:a16="http://schemas.microsoft.com/office/drawing/2014/main" id="{B8EB5503-E717-4554-9C2B-A785317AE62A}"/>
                    </a:ext>
                  </a:extLst>
                </p:cNvPr>
                <p:cNvPicPr/>
                <p:nvPr/>
              </p:nvPicPr>
              <p:blipFill>
                <a:blip r:embed="rId371"/>
                <a:stretch>
                  <a:fillRect/>
                </a:stretch>
              </p:blipFill>
              <p:spPr>
                <a:xfrm>
                  <a:off x="7169328" y="1653336"/>
                  <a:ext cx="154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9" name="Ink 18">
                  <a:extLst>
                    <a:ext uri="{FF2B5EF4-FFF2-40B4-BE49-F238E27FC236}">
                      <a16:creationId xmlns:a16="http://schemas.microsoft.com/office/drawing/2014/main" id="{30A2ECE1-667C-40C0-A33F-D6AF3FD3A425}"/>
                    </a:ext>
                  </a:extLst>
                </p14:cNvPr>
                <p14:cNvContentPartPr/>
                <p14:nvPr/>
              </p14:nvContentPartPr>
              <p14:xfrm>
                <a:off x="7250328" y="1938096"/>
                <a:ext cx="153000" cy="1197000"/>
              </p14:xfrm>
            </p:contentPart>
          </mc:Choice>
          <mc:Fallback xmlns="">
            <p:pic>
              <p:nvPicPr>
                <p:cNvPr id="19" name="Ink 18">
                  <a:extLst>
                    <a:ext uri="{FF2B5EF4-FFF2-40B4-BE49-F238E27FC236}">
                      <a16:creationId xmlns:a16="http://schemas.microsoft.com/office/drawing/2014/main" id="{30A2ECE1-667C-40C0-A33F-D6AF3FD3A425}"/>
                    </a:ext>
                  </a:extLst>
                </p:cNvPr>
                <p:cNvPicPr/>
                <p:nvPr/>
              </p:nvPicPr>
              <p:blipFill>
                <a:blip r:embed="rId373"/>
                <a:stretch>
                  <a:fillRect/>
                </a:stretch>
              </p:blipFill>
              <p:spPr>
                <a:xfrm>
                  <a:off x="7241328" y="1929096"/>
                  <a:ext cx="170640" cy="12146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0" name="Ink 19">
                  <a:extLst>
                    <a:ext uri="{FF2B5EF4-FFF2-40B4-BE49-F238E27FC236}">
                      <a16:creationId xmlns:a16="http://schemas.microsoft.com/office/drawing/2014/main" id="{40B3FE05-857C-427D-B0D2-DBF62D5764E9}"/>
                    </a:ext>
                  </a:extLst>
                </p14:cNvPr>
                <p14:cNvContentPartPr/>
                <p14:nvPr/>
              </p14:nvContentPartPr>
              <p14:xfrm>
                <a:off x="7194168" y="2966616"/>
                <a:ext cx="166680" cy="174240"/>
              </p14:xfrm>
            </p:contentPart>
          </mc:Choice>
          <mc:Fallback xmlns="">
            <p:pic>
              <p:nvPicPr>
                <p:cNvPr id="20" name="Ink 19">
                  <a:extLst>
                    <a:ext uri="{FF2B5EF4-FFF2-40B4-BE49-F238E27FC236}">
                      <a16:creationId xmlns:a16="http://schemas.microsoft.com/office/drawing/2014/main" id="{40B3FE05-857C-427D-B0D2-DBF62D5764E9}"/>
                    </a:ext>
                  </a:extLst>
                </p:cNvPr>
                <p:cNvPicPr/>
                <p:nvPr/>
              </p:nvPicPr>
              <p:blipFill>
                <a:blip r:embed="rId375"/>
                <a:stretch>
                  <a:fillRect/>
                </a:stretch>
              </p:blipFill>
              <p:spPr>
                <a:xfrm>
                  <a:off x="7185528" y="2957976"/>
                  <a:ext cx="1843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 name="Ink 21">
                  <a:extLst>
                    <a:ext uri="{FF2B5EF4-FFF2-40B4-BE49-F238E27FC236}">
                      <a16:creationId xmlns:a16="http://schemas.microsoft.com/office/drawing/2014/main" id="{3EAA90AE-F752-46DF-9A2E-351B4E98B99A}"/>
                    </a:ext>
                  </a:extLst>
                </p14:cNvPr>
                <p14:cNvContentPartPr/>
                <p14:nvPr/>
              </p14:nvContentPartPr>
              <p14:xfrm>
                <a:off x="6918768" y="3373056"/>
                <a:ext cx="147600" cy="242280"/>
              </p14:xfrm>
            </p:contentPart>
          </mc:Choice>
          <mc:Fallback xmlns="">
            <p:pic>
              <p:nvPicPr>
                <p:cNvPr id="22" name="Ink 21">
                  <a:extLst>
                    <a:ext uri="{FF2B5EF4-FFF2-40B4-BE49-F238E27FC236}">
                      <a16:creationId xmlns:a16="http://schemas.microsoft.com/office/drawing/2014/main" id="{3EAA90AE-F752-46DF-9A2E-351B4E98B99A}"/>
                    </a:ext>
                  </a:extLst>
                </p:cNvPr>
                <p:cNvPicPr/>
                <p:nvPr/>
              </p:nvPicPr>
              <p:blipFill>
                <a:blip r:embed="rId377"/>
                <a:stretch>
                  <a:fillRect/>
                </a:stretch>
              </p:blipFill>
              <p:spPr>
                <a:xfrm>
                  <a:off x="6910128" y="3364416"/>
                  <a:ext cx="1652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 name="Ink 22">
                  <a:extLst>
                    <a:ext uri="{FF2B5EF4-FFF2-40B4-BE49-F238E27FC236}">
                      <a16:creationId xmlns:a16="http://schemas.microsoft.com/office/drawing/2014/main" id="{8577E5CB-D551-41D2-AEF4-0EBEF19F2105}"/>
                    </a:ext>
                  </a:extLst>
                </p14:cNvPr>
                <p14:cNvContentPartPr/>
                <p14:nvPr/>
              </p14:nvContentPartPr>
              <p14:xfrm>
                <a:off x="7087968" y="3405816"/>
                <a:ext cx="124920" cy="189360"/>
              </p14:xfrm>
            </p:contentPart>
          </mc:Choice>
          <mc:Fallback xmlns="">
            <p:pic>
              <p:nvPicPr>
                <p:cNvPr id="23" name="Ink 22">
                  <a:extLst>
                    <a:ext uri="{FF2B5EF4-FFF2-40B4-BE49-F238E27FC236}">
                      <a16:creationId xmlns:a16="http://schemas.microsoft.com/office/drawing/2014/main" id="{8577E5CB-D551-41D2-AEF4-0EBEF19F2105}"/>
                    </a:ext>
                  </a:extLst>
                </p:cNvPr>
                <p:cNvPicPr/>
                <p:nvPr/>
              </p:nvPicPr>
              <p:blipFill>
                <a:blip r:embed="rId379"/>
                <a:stretch>
                  <a:fillRect/>
                </a:stretch>
              </p:blipFill>
              <p:spPr>
                <a:xfrm>
                  <a:off x="7078968" y="3397176"/>
                  <a:ext cx="1425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 name="Ink 23">
                  <a:extLst>
                    <a:ext uri="{FF2B5EF4-FFF2-40B4-BE49-F238E27FC236}">
                      <a16:creationId xmlns:a16="http://schemas.microsoft.com/office/drawing/2014/main" id="{CA753B97-26BB-4C57-B034-C36FAA35ABA6}"/>
                    </a:ext>
                  </a:extLst>
                </p14:cNvPr>
                <p14:cNvContentPartPr/>
                <p14:nvPr/>
              </p14:nvContentPartPr>
              <p14:xfrm>
                <a:off x="7249968" y="3409056"/>
                <a:ext cx="164160" cy="207720"/>
              </p14:xfrm>
            </p:contentPart>
          </mc:Choice>
          <mc:Fallback xmlns="">
            <p:pic>
              <p:nvPicPr>
                <p:cNvPr id="24" name="Ink 23">
                  <a:extLst>
                    <a:ext uri="{FF2B5EF4-FFF2-40B4-BE49-F238E27FC236}">
                      <a16:creationId xmlns:a16="http://schemas.microsoft.com/office/drawing/2014/main" id="{CA753B97-26BB-4C57-B034-C36FAA35ABA6}"/>
                    </a:ext>
                  </a:extLst>
                </p:cNvPr>
                <p:cNvPicPr/>
                <p:nvPr/>
              </p:nvPicPr>
              <p:blipFill>
                <a:blip r:embed="rId381"/>
                <a:stretch>
                  <a:fillRect/>
                </a:stretch>
              </p:blipFill>
              <p:spPr>
                <a:xfrm>
                  <a:off x="7241328" y="3400056"/>
                  <a:ext cx="1818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5" name="Ink 24">
                  <a:extLst>
                    <a:ext uri="{FF2B5EF4-FFF2-40B4-BE49-F238E27FC236}">
                      <a16:creationId xmlns:a16="http://schemas.microsoft.com/office/drawing/2014/main" id="{AF602F4A-C4D8-49CC-8E71-A846692CF470}"/>
                    </a:ext>
                  </a:extLst>
                </p14:cNvPr>
                <p14:cNvContentPartPr/>
                <p14:nvPr/>
              </p14:nvContentPartPr>
              <p14:xfrm>
                <a:off x="7440768" y="3403296"/>
                <a:ext cx="194400" cy="187560"/>
              </p14:xfrm>
            </p:contentPart>
          </mc:Choice>
          <mc:Fallback xmlns="">
            <p:pic>
              <p:nvPicPr>
                <p:cNvPr id="25" name="Ink 24">
                  <a:extLst>
                    <a:ext uri="{FF2B5EF4-FFF2-40B4-BE49-F238E27FC236}">
                      <a16:creationId xmlns:a16="http://schemas.microsoft.com/office/drawing/2014/main" id="{AF602F4A-C4D8-49CC-8E71-A846692CF470}"/>
                    </a:ext>
                  </a:extLst>
                </p:cNvPr>
                <p:cNvPicPr/>
                <p:nvPr/>
              </p:nvPicPr>
              <p:blipFill>
                <a:blip r:embed="rId383"/>
                <a:stretch>
                  <a:fillRect/>
                </a:stretch>
              </p:blipFill>
              <p:spPr>
                <a:xfrm>
                  <a:off x="7431768" y="3394296"/>
                  <a:ext cx="212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6" name="Ink 25">
                  <a:extLst>
                    <a:ext uri="{FF2B5EF4-FFF2-40B4-BE49-F238E27FC236}">
                      <a16:creationId xmlns:a16="http://schemas.microsoft.com/office/drawing/2014/main" id="{330B0EA0-E3DC-4415-8C88-52F0BD13CB74}"/>
                    </a:ext>
                  </a:extLst>
                </p14:cNvPr>
                <p14:cNvContentPartPr/>
                <p14:nvPr/>
              </p14:nvContentPartPr>
              <p14:xfrm>
                <a:off x="7469208" y="3518136"/>
                <a:ext cx="124560" cy="6840"/>
              </p14:xfrm>
            </p:contentPart>
          </mc:Choice>
          <mc:Fallback xmlns="">
            <p:pic>
              <p:nvPicPr>
                <p:cNvPr id="26" name="Ink 25">
                  <a:extLst>
                    <a:ext uri="{FF2B5EF4-FFF2-40B4-BE49-F238E27FC236}">
                      <a16:creationId xmlns:a16="http://schemas.microsoft.com/office/drawing/2014/main" id="{330B0EA0-E3DC-4415-8C88-52F0BD13CB74}"/>
                    </a:ext>
                  </a:extLst>
                </p:cNvPr>
                <p:cNvPicPr/>
                <p:nvPr/>
              </p:nvPicPr>
              <p:blipFill>
                <a:blip r:embed="rId385"/>
                <a:stretch>
                  <a:fillRect/>
                </a:stretch>
              </p:blipFill>
              <p:spPr>
                <a:xfrm>
                  <a:off x="7460208" y="3509136"/>
                  <a:ext cx="142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1" name="Ink 30">
                  <a:extLst>
                    <a:ext uri="{FF2B5EF4-FFF2-40B4-BE49-F238E27FC236}">
                      <a16:creationId xmlns:a16="http://schemas.microsoft.com/office/drawing/2014/main" id="{4066F241-11F6-46CE-B213-F12E39D2D8FF}"/>
                    </a:ext>
                  </a:extLst>
                </p14:cNvPr>
                <p14:cNvContentPartPr/>
                <p14:nvPr/>
              </p14:nvContentPartPr>
              <p14:xfrm>
                <a:off x="6092928" y="4861296"/>
                <a:ext cx="153000" cy="187560"/>
              </p14:xfrm>
            </p:contentPart>
          </mc:Choice>
          <mc:Fallback xmlns="">
            <p:pic>
              <p:nvPicPr>
                <p:cNvPr id="31" name="Ink 30">
                  <a:extLst>
                    <a:ext uri="{FF2B5EF4-FFF2-40B4-BE49-F238E27FC236}">
                      <a16:creationId xmlns:a16="http://schemas.microsoft.com/office/drawing/2014/main" id="{4066F241-11F6-46CE-B213-F12E39D2D8FF}"/>
                    </a:ext>
                  </a:extLst>
                </p:cNvPr>
                <p:cNvPicPr/>
                <p:nvPr/>
              </p:nvPicPr>
              <p:blipFill>
                <a:blip r:embed="rId387"/>
                <a:stretch>
                  <a:fillRect/>
                </a:stretch>
              </p:blipFill>
              <p:spPr>
                <a:xfrm>
                  <a:off x="6084288" y="4852296"/>
                  <a:ext cx="170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2" name="Ink 31">
                  <a:extLst>
                    <a:ext uri="{FF2B5EF4-FFF2-40B4-BE49-F238E27FC236}">
                      <a16:creationId xmlns:a16="http://schemas.microsoft.com/office/drawing/2014/main" id="{31FB6EC8-EF34-404D-8619-007602188694}"/>
                    </a:ext>
                  </a:extLst>
                </p14:cNvPr>
                <p14:cNvContentPartPr/>
                <p14:nvPr/>
              </p14:nvContentPartPr>
              <p14:xfrm>
                <a:off x="6295608" y="4905216"/>
                <a:ext cx="147600" cy="128880"/>
              </p14:xfrm>
            </p:contentPart>
          </mc:Choice>
          <mc:Fallback xmlns="">
            <p:pic>
              <p:nvPicPr>
                <p:cNvPr id="32" name="Ink 31">
                  <a:extLst>
                    <a:ext uri="{FF2B5EF4-FFF2-40B4-BE49-F238E27FC236}">
                      <a16:creationId xmlns:a16="http://schemas.microsoft.com/office/drawing/2014/main" id="{31FB6EC8-EF34-404D-8619-007602188694}"/>
                    </a:ext>
                  </a:extLst>
                </p:cNvPr>
                <p:cNvPicPr/>
                <p:nvPr/>
              </p:nvPicPr>
              <p:blipFill>
                <a:blip r:embed="rId389"/>
                <a:stretch>
                  <a:fillRect/>
                </a:stretch>
              </p:blipFill>
              <p:spPr>
                <a:xfrm>
                  <a:off x="6286608" y="4896576"/>
                  <a:ext cx="165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3" name="Ink 32">
                  <a:extLst>
                    <a:ext uri="{FF2B5EF4-FFF2-40B4-BE49-F238E27FC236}">
                      <a16:creationId xmlns:a16="http://schemas.microsoft.com/office/drawing/2014/main" id="{2EB6ADC3-6AE3-484A-A902-9A5179C86189}"/>
                    </a:ext>
                  </a:extLst>
                </p14:cNvPr>
                <p14:cNvContentPartPr/>
                <p14:nvPr/>
              </p14:nvContentPartPr>
              <p14:xfrm>
                <a:off x="6271128" y="4847976"/>
                <a:ext cx="340560" cy="198000"/>
              </p14:xfrm>
            </p:contentPart>
          </mc:Choice>
          <mc:Fallback xmlns="">
            <p:pic>
              <p:nvPicPr>
                <p:cNvPr id="33" name="Ink 32">
                  <a:extLst>
                    <a:ext uri="{FF2B5EF4-FFF2-40B4-BE49-F238E27FC236}">
                      <a16:creationId xmlns:a16="http://schemas.microsoft.com/office/drawing/2014/main" id="{2EB6ADC3-6AE3-484A-A902-9A5179C86189}"/>
                    </a:ext>
                  </a:extLst>
                </p:cNvPr>
                <p:cNvPicPr/>
                <p:nvPr/>
              </p:nvPicPr>
              <p:blipFill>
                <a:blip r:embed="rId391"/>
                <a:stretch>
                  <a:fillRect/>
                </a:stretch>
              </p:blipFill>
              <p:spPr>
                <a:xfrm>
                  <a:off x="6262128" y="4839336"/>
                  <a:ext cx="3582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45" name="Ink 44">
                  <a:extLst>
                    <a:ext uri="{FF2B5EF4-FFF2-40B4-BE49-F238E27FC236}">
                      <a16:creationId xmlns:a16="http://schemas.microsoft.com/office/drawing/2014/main" id="{F0F899A3-3D95-4CF2-8064-730BDACDA85F}"/>
                    </a:ext>
                  </a:extLst>
                </p14:cNvPr>
                <p14:cNvContentPartPr/>
                <p14:nvPr/>
              </p14:nvContentPartPr>
              <p14:xfrm>
                <a:off x="3650688" y="5493096"/>
                <a:ext cx="13320" cy="162360"/>
              </p14:xfrm>
            </p:contentPart>
          </mc:Choice>
          <mc:Fallback xmlns="">
            <p:pic>
              <p:nvPicPr>
                <p:cNvPr id="45" name="Ink 44">
                  <a:extLst>
                    <a:ext uri="{FF2B5EF4-FFF2-40B4-BE49-F238E27FC236}">
                      <a16:creationId xmlns:a16="http://schemas.microsoft.com/office/drawing/2014/main" id="{F0F899A3-3D95-4CF2-8064-730BDACDA85F}"/>
                    </a:ext>
                  </a:extLst>
                </p:cNvPr>
                <p:cNvPicPr/>
                <p:nvPr/>
              </p:nvPicPr>
              <p:blipFill>
                <a:blip r:embed="rId393"/>
                <a:stretch>
                  <a:fillRect/>
                </a:stretch>
              </p:blipFill>
              <p:spPr>
                <a:xfrm>
                  <a:off x="3641688" y="5484096"/>
                  <a:ext cx="309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46" name="Ink 45">
                  <a:extLst>
                    <a:ext uri="{FF2B5EF4-FFF2-40B4-BE49-F238E27FC236}">
                      <a16:creationId xmlns:a16="http://schemas.microsoft.com/office/drawing/2014/main" id="{A3ECEDC7-344A-4837-9C47-ECA73E5693BC}"/>
                    </a:ext>
                  </a:extLst>
                </p14:cNvPr>
                <p14:cNvContentPartPr/>
                <p14:nvPr/>
              </p14:nvContentPartPr>
              <p14:xfrm>
                <a:off x="3639168" y="5575896"/>
                <a:ext cx="198720" cy="126000"/>
              </p14:xfrm>
            </p:contentPart>
          </mc:Choice>
          <mc:Fallback xmlns="">
            <p:pic>
              <p:nvPicPr>
                <p:cNvPr id="46" name="Ink 45">
                  <a:extLst>
                    <a:ext uri="{FF2B5EF4-FFF2-40B4-BE49-F238E27FC236}">
                      <a16:creationId xmlns:a16="http://schemas.microsoft.com/office/drawing/2014/main" id="{A3ECEDC7-344A-4837-9C47-ECA73E5693BC}"/>
                    </a:ext>
                  </a:extLst>
                </p:cNvPr>
                <p:cNvPicPr/>
                <p:nvPr/>
              </p:nvPicPr>
              <p:blipFill>
                <a:blip r:embed="rId395"/>
                <a:stretch>
                  <a:fillRect/>
                </a:stretch>
              </p:blipFill>
              <p:spPr>
                <a:xfrm>
                  <a:off x="3630528" y="5566896"/>
                  <a:ext cx="216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47" name="Ink 46">
                  <a:extLst>
                    <a:ext uri="{FF2B5EF4-FFF2-40B4-BE49-F238E27FC236}">
                      <a16:creationId xmlns:a16="http://schemas.microsoft.com/office/drawing/2014/main" id="{FC098E8A-57B7-495E-9B06-46A114414036}"/>
                    </a:ext>
                  </a:extLst>
                </p14:cNvPr>
                <p14:cNvContentPartPr/>
                <p14:nvPr/>
              </p14:nvContentPartPr>
              <p14:xfrm>
                <a:off x="3797928" y="5533056"/>
                <a:ext cx="360" cy="360"/>
              </p14:xfrm>
            </p:contentPart>
          </mc:Choice>
          <mc:Fallback xmlns="">
            <p:pic>
              <p:nvPicPr>
                <p:cNvPr id="47" name="Ink 46">
                  <a:extLst>
                    <a:ext uri="{FF2B5EF4-FFF2-40B4-BE49-F238E27FC236}">
                      <a16:creationId xmlns:a16="http://schemas.microsoft.com/office/drawing/2014/main" id="{FC098E8A-57B7-495E-9B06-46A114414036}"/>
                    </a:ext>
                  </a:extLst>
                </p:cNvPr>
                <p:cNvPicPr/>
                <p:nvPr/>
              </p:nvPicPr>
              <p:blipFill>
                <a:blip r:embed="rId397"/>
                <a:stretch>
                  <a:fillRect/>
                </a:stretch>
              </p:blipFill>
              <p:spPr>
                <a:xfrm>
                  <a:off x="3788928" y="55244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48" name="Ink 47">
                  <a:extLst>
                    <a:ext uri="{FF2B5EF4-FFF2-40B4-BE49-F238E27FC236}">
                      <a16:creationId xmlns:a16="http://schemas.microsoft.com/office/drawing/2014/main" id="{37EE697A-79B9-4208-91F2-54C08AE76B04}"/>
                    </a:ext>
                  </a:extLst>
                </p14:cNvPr>
                <p14:cNvContentPartPr/>
                <p14:nvPr/>
              </p14:nvContentPartPr>
              <p14:xfrm>
                <a:off x="3852648" y="5576256"/>
                <a:ext cx="90720" cy="101520"/>
              </p14:xfrm>
            </p:contentPart>
          </mc:Choice>
          <mc:Fallback xmlns="">
            <p:pic>
              <p:nvPicPr>
                <p:cNvPr id="48" name="Ink 47">
                  <a:extLst>
                    <a:ext uri="{FF2B5EF4-FFF2-40B4-BE49-F238E27FC236}">
                      <a16:creationId xmlns:a16="http://schemas.microsoft.com/office/drawing/2014/main" id="{37EE697A-79B9-4208-91F2-54C08AE76B04}"/>
                    </a:ext>
                  </a:extLst>
                </p:cNvPr>
                <p:cNvPicPr/>
                <p:nvPr/>
              </p:nvPicPr>
              <p:blipFill>
                <a:blip r:embed="rId399"/>
                <a:stretch>
                  <a:fillRect/>
                </a:stretch>
              </p:blipFill>
              <p:spPr>
                <a:xfrm>
                  <a:off x="3844008" y="5567256"/>
                  <a:ext cx="108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49" name="Ink 48">
                  <a:extLst>
                    <a:ext uri="{FF2B5EF4-FFF2-40B4-BE49-F238E27FC236}">
                      <a16:creationId xmlns:a16="http://schemas.microsoft.com/office/drawing/2014/main" id="{E4791A10-4EBF-474F-AC9B-5EFE2DBD6A1E}"/>
                    </a:ext>
                  </a:extLst>
                </p14:cNvPr>
                <p14:cNvContentPartPr/>
                <p14:nvPr/>
              </p14:nvContentPartPr>
              <p14:xfrm>
                <a:off x="3999528" y="5645016"/>
                <a:ext cx="76680" cy="15840"/>
              </p14:xfrm>
            </p:contentPart>
          </mc:Choice>
          <mc:Fallback xmlns="">
            <p:pic>
              <p:nvPicPr>
                <p:cNvPr id="49" name="Ink 48">
                  <a:extLst>
                    <a:ext uri="{FF2B5EF4-FFF2-40B4-BE49-F238E27FC236}">
                      <a16:creationId xmlns:a16="http://schemas.microsoft.com/office/drawing/2014/main" id="{E4791A10-4EBF-474F-AC9B-5EFE2DBD6A1E}"/>
                    </a:ext>
                  </a:extLst>
                </p:cNvPr>
                <p:cNvPicPr/>
                <p:nvPr/>
              </p:nvPicPr>
              <p:blipFill>
                <a:blip r:embed="rId401"/>
                <a:stretch>
                  <a:fillRect/>
                </a:stretch>
              </p:blipFill>
              <p:spPr>
                <a:xfrm>
                  <a:off x="3990528" y="5636376"/>
                  <a:ext cx="94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50" name="Ink 49">
                  <a:extLst>
                    <a:ext uri="{FF2B5EF4-FFF2-40B4-BE49-F238E27FC236}">
                      <a16:creationId xmlns:a16="http://schemas.microsoft.com/office/drawing/2014/main" id="{6871D529-3F2C-4861-B9CE-9542BA05BC4D}"/>
                    </a:ext>
                  </a:extLst>
                </p14:cNvPr>
                <p14:cNvContentPartPr/>
                <p14:nvPr/>
              </p14:nvContentPartPr>
              <p14:xfrm>
                <a:off x="4200048" y="5451696"/>
                <a:ext cx="139320" cy="171000"/>
              </p14:xfrm>
            </p:contentPart>
          </mc:Choice>
          <mc:Fallback xmlns="">
            <p:pic>
              <p:nvPicPr>
                <p:cNvPr id="50" name="Ink 49">
                  <a:extLst>
                    <a:ext uri="{FF2B5EF4-FFF2-40B4-BE49-F238E27FC236}">
                      <a16:creationId xmlns:a16="http://schemas.microsoft.com/office/drawing/2014/main" id="{6871D529-3F2C-4861-B9CE-9542BA05BC4D}"/>
                    </a:ext>
                  </a:extLst>
                </p:cNvPr>
                <p:cNvPicPr/>
                <p:nvPr/>
              </p:nvPicPr>
              <p:blipFill>
                <a:blip r:embed="rId403"/>
                <a:stretch>
                  <a:fillRect/>
                </a:stretch>
              </p:blipFill>
              <p:spPr>
                <a:xfrm>
                  <a:off x="4191408" y="5443056"/>
                  <a:ext cx="1569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5" name="Ink 34">
                  <a:extLst>
                    <a:ext uri="{FF2B5EF4-FFF2-40B4-BE49-F238E27FC236}">
                      <a16:creationId xmlns:a16="http://schemas.microsoft.com/office/drawing/2014/main" id="{A6382FB0-E639-46B0-9492-E26D33AA34D6}"/>
                    </a:ext>
                  </a:extLst>
                </p14:cNvPr>
                <p14:cNvContentPartPr/>
                <p14:nvPr/>
              </p14:nvContentPartPr>
              <p14:xfrm>
                <a:off x="4845168" y="5011776"/>
                <a:ext cx="1094040" cy="235080"/>
              </p14:xfrm>
            </p:contentPart>
          </mc:Choice>
          <mc:Fallback xmlns="">
            <p:pic>
              <p:nvPicPr>
                <p:cNvPr id="35" name="Ink 34">
                  <a:extLst>
                    <a:ext uri="{FF2B5EF4-FFF2-40B4-BE49-F238E27FC236}">
                      <a16:creationId xmlns:a16="http://schemas.microsoft.com/office/drawing/2014/main" id="{A6382FB0-E639-46B0-9492-E26D33AA34D6}"/>
                    </a:ext>
                  </a:extLst>
                </p:cNvPr>
                <p:cNvPicPr/>
                <p:nvPr/>
              </p:nvPicPr>
              <p:blipFill>
                <a:blip r:embed="rId405"/>
                <a:stretch>
                  <a:fillRect/>
                </a:stretch>
              </p:blipFill>
              <p:spPr>
                <a:xfrm>
                  <a:off x="4836168" y="5002776"/>
                  <a:ext cx="11116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6" name="Ink 35">
                  <a:extLst>
                    <a:ext uri="{FF2B5EF4-FFF2-40B4-BE49-F238E27FC236}">
                      <a16:creationId xmlns:a16="http://schemas.microsoft.com/office/drawing/2014/main" id="{80A2DB83-A618-4F0E-9D3A-E302A506E32D}"/>
                    </a:ext>
                  </a:extLst>
                </p14:cNvPr>
                <p14:cNvContentPartPr/>
                <p14:nvPr/>
              </p14:nvContentPartPr>
              <p14:xfrm>
                <a:off x="4744008" y="5176296"/>
                <a:ext cx="130320" cy="160560"/>
              </p14:xfrm>
            </p:contentPart>
          </mc:Choice>
          <mc:Fallback xmlns="">
            <p:pic>
              <p:nvPicPr>
                <p:cNvPr id="36" name="Ink 35">
                  <a:extLst>
                    <a:ext uri="{FF2B5EF4-FFF2-40B4-BE49-F238E27FC236}">
                      <a16:creationId xmlns:a16="http://schemas.microsoft.com/office/drawing/2014/main" id="{80A2DB83-A618-4F0E-9D3A-E302A506E32D}"/>
                    </a:ext>
                  </a:extLst>
                </p:cNvPr>
                <p:cNvPicPr/>
                <p:nvPr/>
              </p:nvPicPr>
              <p:blipFill>
                <a:blip r:embed="rId407"/>
                <a:stretch>
                  <a:fillRect/>
                </a:stretch>
              </p:blipFill>
              <p:spPr>
                <a:xfrm>
                  <a:off x="4735008" y="5167296"/>
                  <a:ext cx="1479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8" name="Ink 37">
                  <a:extLst>
                    <a:ext uri="{FF2B5EF4-FFF2-40B4-BE49-F238E27FC236}">
                      <a16:creationId xmlns:a16="http://schemas.microsoft.com/office/drawing/2014/main" id="{540543D2-1872-4C53-B17F-28AD63F68AC9}"/>
                    </a:ext>
                  </a:extLst>
                </p14:cNvPr>
                <p14:cNvContentPartPr/>
                <p14:nvPr/>
              </p14:nvContentPartPr>
              <p14:xfrm>
                <a:off x="3655728" y="5117976"/>
                <a:ext cx="118440" cy="180720"/>
              </p14:xfrm>
            </p:contentPart>
          </mc:Choice>
          <mc:Fallback xmlns="">
            <p:pic>
              <p:nvPicPr>
                <p:cNvPr id="38" name="Ink 37">
                  <a:extLst>
                    <a:ext uri="{FF2B5EF4-FFF2-40B4-BE49-F238E27FC236}">
                      <a16:creationId xmlns:a16="http://schemas.microsoft.com/office/drawing/2014/main" id="{540543D2-1872-4C53-B17F-28AD63F68AC9}"/>
                    </a:ext>
                  </a:extLst>
                </p:cNvPr>
                <p:cNvPicPr/>
                <p:nvPr/>
              </p:nvPicPr>
              <p:blipFill>
                <a:blip r:embed="rId409"/>
                <a:stretch>
                  <a:fillRect/>
                </a:stretch>
              </p:blipFill>
              <p:spPr>
                <a:xfrm>
                  <a:off x="3646728" y="5109336"/>
                  <a:ext cx="1360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9" name="Ink 38">
                  <a:extLst>
                    <a:ext uri="{FF2B5EF4-FFF2-40B4-BE49-F238E27FC236}">
                      <a16:creationId xmlns:a16="http://schemas.microsoft.com/office/drawing/2014/main" id="{7F871101-5E78-434F-92AE-C9ED16F17A72}"/>
                    </a:ext>
                  </a:extLst>
                </p14:cNvPr>
                <p14:cNvContentPartPr/>
                <p14:nvPr/>
              </p14:nvContentPartPr>
              <p14:xfrm>
                <a:off x="3612528" y="5194656"/>
                <a:ext cx="194400" cy="167040"/>
              </p14:xfrm>
            </p:contentPart>
          </mc:Choice>
          <mc:Fallback xmlns="">
            <p:pic>
              <p:nvPicPr>
                <p:cNvPr id="39" name="Ink 38">
                  <a:extLst>
                    <a:ext uri="{FF2B5EF4-FFF2-40B4-BE49-F238E27FC236}">
                      <a16:creationId xmlns:a16="http://schemas.microsoft.com/office/drawing/2014/main" id="{7F871101-5E78-434F-92AE-C9ED16F17A72}"/>
                    </a:ext>
                  </a:extLst>
                </p:cNvPr>
                <p:cNvPicPr/>
                <p:nvPr/>
              </p:nvPicPr>
              <p:blipFill>
                <a:blip r:embed="rId411"/>
                <a:stretch>
                  <a:fillRect/>
                </a:stretch>
              </p:blipFill>
              <p:spPr>
                <a:xfrm>
                  <a:off x="3603528" y="5185656"/>
                  <a:ext cx="212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0" name="Ink 39">
                  <a:extLst>
                    <a:ext uri="{FF2B5EF4-FFF2-40B4-BE49-F238E27FC236}">
                      <a16:creationId xmlns:a16="http://schemas.microsoft.com/office/drawing/2014/main" id="{6FA094A7-2012-438D-B4DC-36B59CE9C6D3}"/>
                    </a:ext>
                  </a:extLst>
                </p14:cNvPr>
                <p14:cNvContentPartPr/>
                <p14:nvPr/>
              </p14:nvContentPartPr>
              <p14:xfrm>
                <a:off x="3826368" y="5237856"/>
                <a:ext cx="110160" cy="106200"/>
              </p14:xfrm>
            </p:contentPart>
          </mc:Choice>
          <mc:Fallback xmlns="">
            <p:pic>
              <p:nvPicPr>
                <p:cNvPr id="40" name="Ink 39">
                  <a:extLst>
                    <a:ext uri="{FF2B5EF4-FFF2-40B4-BE49-F238E27FC236}">
                      <a16:creationId xmlns:a16="http://schemas.microsoft.com/office/drawing/2014/main" id="{6FA094A7-2012-438D-B4DC-36B59CE9C6D3}"/>
                    </a:ext>
                  </a:extLst>
                </p:cNvPr>
                <p:cNvPicPr/>
                <p:nvPr/>
              </p:nvPicPr>
              <p:blipFill>
                <a:blip r:embed="rId413"/>
                <a:stretch>
                  <a:fillRect/>
                </a:stretch>
              </p:blipFill>
              <p:spPr>
                <a:xfrm>
                  <a:off x="3817368" y="5229216"/>
                  <a:ext cx="127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41" name="Ink 40">
                  <a:extLst>
                    <a:ext uri="{FF2B5EF4-FFF2-40B4-BE49-F238E27FC236}">
                      <a16:creationId xmlns:a16="http://schemas.microsoft.com/office/drawing/2014/main" id="{6EEE2C88-70FA-49D4-BAD2-DD396C1C7332}"/>
                    </a:ext>
                  </a:extLst>
                </p14:cNvPr>
                <p14:cNvContentPartPr/>
                <p14:nvPr/>
              </p14:nvContentPartPr>
              <p14:xfrm>
                <a:off x="3990168" y="5120136"/>
                <a:ext cx="119160" cy="183960"/>
              </p14:xfrm>
            </p:contentPart>
          </mc:Choice>
          <mc:Fallback xmlns="">
            <p:pic>
              <p:nvPicPr>
                <p:cNvPr id="41" name="Ink 40">
                  <a:extLst>
                    <a:ext uri="{FF2B5EF4-FFF2-40B4-BE49-F238E27FC236}">
                      <a16:creationId xmlns:a16="http://schemas.microsoft.com/office/drawing/2014/main" id="{6EEE2C88-70FA-49D4-BAD2-DD396C1C7332}"/>
                    </a:ext>
                  </a:extLst>
                </p:cNvPr>
                <p:cNvPicPr/>
                <p:nvPr/>
              </p:nvPicPr>
              <p:blipFill>
                <a:blip r:embed="rId415"/>
                <a:stretch>
                  <a:fillRect/>
                </a:stretch>
              </p:blipFill>
              <p:spPr>
                <a:xfrm>
                  <a:off x="3981528" y="5111136"/>
                  <a:ext cx="136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42" name="Ink 41">
                  <a:extLst>
                    <a:ext uri="{FF2B5EF4-FFF2-40B4-BE49-F238E27FC236}">
                      <a16:creationId xmlns:a16="http://schemas.microsoft.com/office/drawing/2014/main" id="{D04935AC-1C35-41A4-B6D5-EB8388838475}"/>
                    </a:ext>
                  </a:extLst>
                </p14:cNvPr>
                <p14:cNvContentPartPr/>
                <p14:nvPr/>
              </p14:nvContentPartPr>
              <p14:xfrm>
                <a:off x="4061808" y="5227416"/>
                <a:ext cx="65520" cy="6840"/>
              </p14:xfrm>
            </p:contentPart>
          </mc:Choice>
          <mc:Fallback xmlns="">
            <p:pic>
              <p:nvPicPr>
                <p:cNvPr id="42" name="Ink 41">
                  <a:extLst>
                    <a:ext uri="{FF2B5EF4-FFF2-40B4-BE49-F238E27FC236}">
                      <a16:creationId xmlns:a16="http://schemas.microsoft.com/office/drawing/2014/main" id="{D04935AC-1C35-41A4-B6D5-EB8388838475}"/>
                    </a:ext>
                  </a:extLst>
                </p:cNvPr>
                <p:cNvPicPr/>
                <p:nvPr/>
              </p:nvPicPr>
              <p:blipFill>
                <a:blip r:embed="rId417"/>
                <a:stretch>
                  <a:fillRect/>
                </a:stretch>
              </p:blipFill>
              <p:spPr>
                <a:xfrm>
                  <a:off x="4053168" y="5218776"/>
                  <a:ext cx="83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43" name="Ink 42">
                  <a:extLst>
                    <a:ext uri="{FF2B5EF4-FFF2-40B4-BE49-F238E27FC236}">
                      <a16:creationId xmlns:a16="http://schemas.microsoft.com/office/drawing/2014/main" id="{61781897-7635-4AEE-B34B-AEEBECBA037B}"/>
                    </a:ext>
                  </a:extLst>
                </p14:cNvPr>
                <p14:cNvContentPartPr/>
                <p14:nvPr/>
              </p14:nvContentPartPr>
              <p14:xfrm>
                <a:off x="4156128" y="5206536"/>
                <a:ext cx="141120" cy="84960"/>
              </p14:xfrm>
            </p:contentPart>
          </mc:Choice>
          <mc:Fallback xmlns="">
            <p:pic>
              <p:nvPicPr>
                <p:cNvPr id="43" name="Ink 42">
                  <a:extLst>
                    <a:ext uri="{FF2B5EF4-FFF2-40B4-BE49-F238E27FC236}">
                      <a16:creationId xmlns:a16="http://schemas.microsoft.com/office/drawing/2014/main" id="{61781897-7635-4AEE-B34B-AEEBECBA037B}"/>
                    </a:ext>
                  </a:extLst>
                </p:cNvPr>
                <p:cNvPicPr/>
                <p:nvPr/>
              </p:nvPicPr>
              <p:blipFill>
                <a:blip r:embed="rId419"/>
                <a:stretch>
                  <a:fillRect/>
                </a:stretch>
              </p:blipFill>
              <p:spPr>
                <a:xfrm>
                  <a:off x="4147488" y="5197536"/>
                  <a:ext cx="158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44" name="Ink 43">
                  <a:extLst>
                    <a:ext uri="{FF2B5EF4-FFF2-40B4-BE49-F238E27FC236}">
                      <a16:creationId xmlns:a16="http://schemas.microsoft.com/office/drawing/2014/main" id="{BFE24C2A-C87C-4079-B729-DAE68291E442}"/>
                    </a:ext>
                  </a:extLst>
                </p14:cNvPr>
                <p14:cNvContentPartPr/>
                <p14:nvPr/>
              </p14:nvContentPartPr>
              <p14:xfrm>
                <a:off x="4320648" y="5160816"/>
                <a:ext cx="288720" cy="154440"/>
              </p14:xfrm>
            </p:contentPart>
          </mc:Choice>
          <mc:Fallback xmlns="">
            <p:pic>
              <p:nvPicPr>
                <p:cNvPr id="44" name="Ink 43">
                  <a:extLst>
                    <a:ext uri="{FF2B5EF4-FFF2-40B4-BE49-F238E27FC236}">
                      <a16:creationId xmlns:a16="http://schemas.microsoft.com/office/drawing/2014/main" id="{BFE24C2A-C87C-4079-B729-DAE68291E442}"/>
                    </a:ext>
                  </a:extLst>
                </p:cNvPr>
                <p:cNvPicPr/>
                <p:nvPr/>
              </p:nvPicPr>
              <p:blipFill>
                <a:blip r:embed="rId421"/>
                <a:stretch>
                  <a:fillRect/>
                </a:stretch>
              </p:blipFill>
              <p:spPr>
                <a:xfrm>
                  <a:off x="4312008" y="5152176"/>
                  <a:ext cx="306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52" name="Ink 51">
                  <a:extLst>
                    <a:ext uri="{FF2B5EF4-FFF2-40B4-BE49-F238E27FC236}">
                      <a16:creationId xmlns:a16="http://schemas.microsoft.com/office/drawing/2014/main" id="{345CC99D-43BB-447D-967F-49BAA1DE01D9}"/>
                    </a:ext>
                  </a:extLst>
                </p14:cNvPr>
                <p14:cNvContentPartPr/>
                <p14:nvPr/>
              </p14:nvContentPartPr>
              <p14:xfrm>
                <a:off x="2616768" y="4934016"/>
                <a:ext cx="856440" cy="300960"/>
              </p14:xfrm>
            </p:contentPart>
          </mc:Choice>
          <mc:Fallback xmlns="">
            <p:pic>
              <p:nvPicPr>
                <p:cNvPr id="52" name="Ink 51">
                  <a:extLst>
                    <a:ext uri="{FF2B5EF4-FFF2-40B4-BE49-F238E27FC236}">
                      <a16:creationId xmlns:a16="http://schemas.microsoft.com/office/drawing/2014/main" id="{345CC99D-43BB-447D-967F-49BAA1DE01D9}"/>
                    </a:ext>
                  </a:extLst>
                </p:cNvPr>
                <p:cNvPicPr/>
                <p:nvPr/>
              </p:nvPicPr>
              <p:blipFill>
                <a:blip r:embed="rId423"/>
                <a:stretch>
                  <a:fillRect/>
                </a:stretch>
              </p:blipFill>
              <p:spPr>
                <a:xfrm>
                  <a:off x="2608128" y="4925376"/>
                  <a:ext cx="87408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53" name="Ink 52">
                  <a:extLst>
                    <a:ext uri="{FF2B5EF4-FFF2-40B4-BE49-F238E27FC236}">
                      <a16:creationId xmlns:a16="http://schemas.microsoft.com/office/drawing/2014/main" id="{D72A9C3A-A9C4-4B5B-AF80-75DA3A6A628E}"/>
                    </a:ext>
                  </a:extLst>
                </p14:cNvPr>
                <p14:cNvContentPartPr/>
                <p14:nvPr/>
              </p14:nvContentPartPr>
              <p14:xfrm>
                <a:off x="2578608" y="4882536"/>
                <a:ext cx="143280" cy="110520"/>
              </p14:xfrm>
            </p:contentPart>
          </mc:Choice>
          <mc:Fallback xmlns="">
            <p:pic>
              <p:nvPicPr>
                <p:cNvPr id="53" name="Ink 52">
                  <a:extLst>
                    <a:ext uri="{FF2B5EF4-FFF2-40B4-BE49-F238E27FC236}">
                      <a16:creationId xmlns:a16="http://schemas.microsoft.com/office/drawing/2014/main" id="{D72A9C3A-A9C4-4B5B-AF80-75DA3A6A628E}"/>
                    </a:ext>
                  </a:extLst>
                </p:cNvPr>
                <p:cNvPicPr/>
                <p:nvPr/>
              </p:nvPicPr>
              <p:blipFill>
                <a:blip r:embed="rId425"/>
                <a:stretch>
                  <a:fillRect/>
                </a:stretch>
              </p:blipFill>
              <p:spPr>
                <a:xfrm>
                  <a:off x="2569968" y="4873536"/>
                  <a:ext cx="160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55" name="Ink 54">
                  <a:extLst>
                    <a:ext uri="{FF2B5EF4-FFF2-40B4-BE49-F238E27FC236}">
                      <a16:creationId xmlns:a16="http://schemas.microsoft.com/office/drawing/2014/main" id="{8B590398-F300-44B2-8C82-A61A81E9EB3D}"/>
                    </a:ext>
                  </a:extLst>
                </p14:cNvPr>
                <p14:cNvContentPartPr/>
                <p14:nvPr/>
              </p14:nvContentPartPr>
              <p14:xfrm>
                <a:off x="1921248" y="4630536"/>
                <a:ext cx="169560" cy="172440"/>
              </p14:xfrm>
            </p:contentPart>
          </mc:Choice>
          <mc:Fallback xmlns="">
            <p:pic>
              <p:nvPicPr>
                <p:cNvPr id="55" name="Ink 54">
                  <a:extLst>
                    <a:ext uri="{FF2B5EF4-FFF2-40B4-BE49-F238E27FC236}">
                      <a16:creationId xmlns:a16="http://schemas.microsoft.com/office/drawing/2014/main" id="{8B590398-F300-44B2-8C82-A61A81E9EB3D}"/>
                    </a:ext>
                  </a:extLst>
                </p:cNvPr>
                <p:cNvPicPr/>
                <p:nvPr/>
              </p:nvPicPr>
              <p:blipFill>
                <a:blip r:embed="rId427"/>
                <a:stretch>
                  <a:fillRect/>
                </a:stretch>
              </p:blipFill>
              <p:spPr>
                <a:xfrm>
                  <a:off x="1912248" y="4621896"/>
                  <a:ext cx="1872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56" name="Ink 55">
                  <a:extLst>
                    <a:ext uri="{FF2B5EF4-FFF2-40B4-BE49-F238E27FC236}">
                      <a16:creationId xmlns:a16="http://schemas.microsoft.com/office/drawing/2014/main" id="{1B602DAA-4AE3-4879-BE30-A41A8B6B9801}"/>
                    </a:ext>
                  </a:extLst>
                </p14:cNvPr>
                <p14:cNvContentPartPr/>
                <p14:nvPr/>
              </p14:nvContentPartPr>
              <p14:xfrm>
                <a:off x="1910448" y="4687776"/>
                <a:ext cx="243000" cy="100080"/>
              </p14:xfrm>
            </p:contentPart>
          </mc:Choice>
          <mc:Fallback xmlns="">
            <p:pic>
              <p:nvPicPr>
                <p:cNvPr id="56" name="Ink 55">
                  <a:extLst>
                    <a:ext uri="{FF2B5EF4-FFF2-40B4-BE49-F238E27FC236}">
                      <a16:creationId xmlns:a16="http://schemas.microsoft.com/office/drawing/2014/main" id="{1B602DAA-4AE3-4879-BE30-A41A8B6B9801}"/>
                    </a:ext>
                  </a:extLst>
                </p:cNvPr>
                <p:cNvPicPr/>
                <p:nvPr/>
              </p:nvPicPr>
              <p:blipFill>
                <a:blip r:embed="rId429"/>
                <a:stretch>
                  <a:fillRect/>
                </a:stretch>
              </p:blipFill>
              <p:spPr>
                <a:xfrm>
                  <a:off x="1901808" y="4678776"/>
                  <a:ext cx="260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57" name="Ink 56">
                  <a:extLst>
                    <a:ext uri="{FF2B5EF4-FFF2-40B4-BE49-F238E27FC236}">
                      <a16:creationId xmlns:a16="http://schemas.microsoft.com/office/drawing/2014/main" id="{31F12FA5-7D00-4526-AA15-C17681041DE5}"/>
                    </a:ext>
                  </a:extLst>
                </p14:cNvPr>
                <p14:cNvContentPartPr/>
                <p14:nvPr/>
              </p14:nvContentPartPr>
              <p14:xfrm>
                <a:off x="2210688" y="4729176"/>
                <a:ext cx="125280" cy="85680"/>
              </p14:xfrm>
            </p:contentPart>
          </mc:Choice>
          <mc:Fallback xmlns="">
            <p:pic>
              <p:nvPicPr>
                <p:cNvPr id="57" name="Ink 56">
                  <a:extLst>
                    <a:ext uri="{FF2B5EF4-FFF2-40B4-BE49-F238E27FC236}">
                      <a16:creationId xmlns:a16="http://schemas.microsoft.com/office/drawing/2014/main" id="{31F12FA5-7D00-4526-AA15-C17681041DE5}"/>
                    </a:ext>
                  </a:extLst>
                </p:cNvPr>
                <p:cNvPicPr/>
                <p:nvPr/>
              </p:nvPicPr>
              <p:blipFill>
                <a:blip r:embed="rId431"/>
                <a:stretch>
                  <a:fillRect/>
                </a:stretch>
              </p:blipFill>
              <p:spPr>
                <a:xfrm>
                  <a:off x="2202048" y="4720536"/>
                  <a:ext cx="142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58" name="Ink 57">
                  <a:extLst>
                    <a:ext uri="{FF2B5EF4-FFF2-40B4-BE49-F238E27FC236}">
                      <a16:creationId xmlns:a16="http://schemas.microsoft.com/office/drawing/2014/main" id="{F8337A71-B694-4636-971A-CF1DDE29A745}"/>
                    </a:ext>
                  </a:extLst>
                </p14:cNvPr>
                <p14:cNvContentPartPr/>
                <p14:nvPr/>
              </p14:nvContentPartPr>
              <p14:xfrm>
                <a:off x="2338128" y="4651776"/>
                <a:ext cx="14040" cy="127800"/>
              </p14:xfrm>
            </p:contentPart>
          </mc:Choice>
          <mc:Fallback xmlns="">
            <p:pic>
              <p:nvPicPr>
                <p:cNvPr id="58" name="Ink 57">
                  <a:extLst>
                    <a:ext uri="{FF2B5EF4-FFF2-40B4-BE49-F238E27FC236}">
                      <a16:creationId xmlns:a16="http://schemas.microsoft.com/office/drawing/2014/main" id="{F8337A71-B694-4636-971A-CF1DDE29A745}"/>
                    </a:ext>
                  </a:extLst>
                </p:cNvPr>
                <p:cNvPicPr/>
                <p:nvPr/>
              </p:nvPicPr>
              <p:blipFill>
                <a:blip r:embed="rId433"/>
                <a:stretch>
                  <a:fillRect/>
                </a:stretch>
              </p:blipFill>
              <p:spPr>
                <a:xfrm>
                  <a:off x="2329128" y="4643136"/>
                  <a:ext cx="31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59" name="Ink 58">
                  <a:extLst>
                    <a:ext uri="{FF2B5EF4-FFF2-40B4-BE49-F238E27FC236}">
                      <a16:creationId xmlns:a16="http://schemas.microsoft.com/office/drawing/2014/main" id="{4948CAA7-EACA-4306-B710-0E7955204DE6}"/>
                    </a:ext>
                  </a:extLst>
                </p14:cNvPr>
                <p14:cNvContentPartPr/>
                <p14:nvPr/>
              </p14:nvContentPartPr>
              <p14:xfrm>
                <a:off x="2335608" y="4687056"/>
                <a:ext cx="198720" cy="82080"/>
              </p14:xfrm>
            </p:contentPart>
          </mc:Choice>
          <mc:Fallback xmlns="">
            <p:pic>
              <p:nvPicPr>
                <p:cNvPr id="59" name="Ink 58">
                  <a:extLst>
                    <a:ext uri="{FF2B5EF4-FFF2-40B4-BE49-F238E27FC236}">
                      <a16:creationId xmlns:a16="http://schemas.microsoft.com/office/drawing/2014/main" id="{4948CAA7-EACA-4306-B710-0E7955204DE6}"/>
                    </a:ext>
                  </a:extLst>
                </p:cNvPr>
                <p:cNvPicPr/>
                <p:nvPr/>
              </p:nvPicPr>
              <p:blipFill>
                <a:blip r:embed="rId435"/>
                <a:stretch>
                  <a:fillRect/>
                </a:stretch>
              </p:blipFill>
              <p:spPr>
                <a:xfrm>
                  <a:off x="2326968" y="4678056"/>
                  <a:ext cx="216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60" name="Ink 59">
                  <a:extLst>
                    <a:ext uri="{FF2B5EF4-FFF2-40B4-BE49-F238E27FC236}">
                      <a16:creationId xmlns:a16="http://schemas.microsoft.com/office/drawing/2014/main" id="{E943A041-3462-450F-8060-A69FFAD2B34C}"/>
                    </a:ext>
                  </a:extLst>
                </p14:cNvPr>
                <p14:cNvContentPartPr/>
                <p14:nvPr/>
              </p14:nvContentPartPr>
              <p14:xfrm>
                <a:off x="2539008" y="4671936"/>
                <a:ext cx="183960" cy="117360"/>
              </p14:xfrm>
            </p:contentPart>
          </mc:Choice>
          <mc:Fallback xmlns="">
            <p:pic>
              <p:nvPicPr>
                <p:cNvPr id="60" name="Ink 59">
                  <a:extLst>
                    <a:ext uri="{FF2B5EF4-FFF2-40B4-BE49-F238E27FC236}">
                      <a16:creationId xmlns:a16="http://schemas.microsoft.com/office/drawing/2014/main" id="{E943A041-3462-450F-8060-A69FFAD2B34C}"/>
                    </a:ext>
                  </a:extLst>
                </p:cNvPr>
                <p:cNvPicPr/>
                <p:nvPr/>
              </p:nvPicPr>
              <p:blipFill>
                <a:blip r:embed="rId437"/>
                <a:stretch>
                  <a:fillRect/>
                </a:stretch>
              </p:blipFill>
              <p:spPr>
                <a:xfrm>
                  <a:off x="2530368" y="4662936"/>
                  <a:ext cx="201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61" name="Ink 60">
                  <a:extLst>
                    <a:ext uri="{FF2B5EF4-FFF2-40B4-BE49-F238E27FC236}">
                      <a16:creationId xmlns:a16="http://schemas.microsoft.com/office/drawing/2014/main" id="{5E7A9D77-6765-4560-B0AE-8D179790B65C}"/>
                    </a:ext>
                  </a:extLst>
                </p14:cNvPr>
                <p14:cNvContentPartPr/>
                <p14:nvPr/>
              </p14:nvContentPartPr>
              <p14:xfrm>
                <a:off x="2846808" y="4629456"/>
                <a:ext cx="115200" cy="144000"/>
              </p14:xfrm>
            </p:contentPart>
          </mc:Choice>
          <mc:Fallback xmlns="">
            <p:pic>
              <p:nvPicPr>
                <p:cNvPr id="61" name="Ink 60">
                  <a:extLst>
                    <a:ext uri="{FF2B5EF4-FFF2-40B4-BE49-F238E27FC236}">
                      <a16:creationId xmlns:a16="http://schemas.microsoft.com/office/drawing/2014/main" id="{5E7A9D77-6765-4560-B0AE-8D179790B65C}"/>
                    </a:ext>
                  </a:extLst>
                </p:cNvPr>
                <p:cNvPicPr/>
                <p:nvPr/>
              </p:nvPicPr>
              <p:blipFill>
                <a:blip r:embed="rId439"/>
                <a:stretch>
                  <a:fillRect/>
                </a:stretch>
              </p:blipFill>
              <p:spPr>
                <a:xfrm>
                  <a:off x="2837808" y="4620816"/>
                  <a:ext cx="132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62" name="Ink 61">
                  <a:extLst>
                    <a:ext uri="{FF2B5EF4-FFF2-40B4-BE49-F238E27FC236}">
                      <a16:creationId xmlns:a16="http://schemas.microsoft.com/office/drawing/2014/main" id="{A5F0FAFC-305F-41F9-8335-140E3151A71D}"/>
                    </a:ext>
                  </a:extLst>
                </p14:cNvPr>
                <p14:cNvContentPartPr/>
                <p14:nvPr/>
              </p14:nvContentPartPr>
              <p14:xfrm>
                <a:off x="3045168" y="4730976"/>
                <a:ext cx="38520" cy="3960"/>
              </p14:xfrm>
            </p:contentPart>
          </mc:Choice>
          <mc:Fallback xmlns="">
            <p:pic>
              <p:nvPicPr>
                <p:cNvPr id="62" name="Ink 61">
                  <a:extLst>
                    <a:ext uri="{FF2B5EF4-FFF2-40B4-BE49-F238E27FC236}">
                      <a16:creationId xmlns:a16="http://schemas.microsoft.com/office/drawing/2014/main" id="{A5F0FAFC-305F-41F9-8335-140E3151A71D}"/>
                    </a:ext>
                  </a:extLst>
                </p:cNvPr>
                <p:cNvPicPr/>
                <p:nvPr/>
              </p:nvPicPr>
              <p:blipFill>
                <a:blip r:embed="rId441"/>
                <a:stretch>
                  <a:fillRect/>
                </a:stretch>
              </p:blipFill>
              <p:spPr>
                <a:xfrm>
                  <a:off x="3036528" y="4721976"/>
                  <a:ext cx="561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63" name="Ink 62">
                  <a:extLst>
                    <a:ext uri="{FF2B5EF4-FFF2-40B4-BE49-F238E27FC236}">
                      <a16:creationId xmlns:a16="http://schemas.microsoft.com/office/drawing/2014/main" id="{F47FFFB1-D6C4-4E26-B8CB-7C7C5019BC1C}"/>
                    </a:ext>
                  </a:extLst>
                </p14:cNvPr>
                <p14:cNvContentPartPr/>
                <p14:nvPr/>
              </p14:nvContentPartPr>
              <p14:xfrm>
                <a:off x="3205728" y="4613976"/>
                <a:ext cx="115200" cy="156600"/>
              </p14:xfrm>
            </p:contentPart>
          </mc:Choice>
          <mc:Fallback xmlns="">
            <p:pic>
              <p:nvPicPr>
                <p:cNvPr id="63" name="Ink 62">
                  <a:extLst>
                    <a:ext uri="{FF2B5EF4-FFF2-40B4-BE49-F238E27FC236}">
                      <a16:creationId xmlns:a16="http://schemas.microsoft.com/office/drawing/2014/main" id="{F47FFFB1-D6C4-4E26-B8CB-7C7C5019BC1C}"/>
                    </a:ext>
                  </a:extLst>
                </p:cNvPr>
                <p:cNvPicPr/>
                <p:nvPr/>
              </p:nvPicPr>
              <p:blipFill>
                <a:blip r:embed="rId443"/>
                <a:stretch>
                  <a:fillRect/>
                </a:stretch>
              </p:blipFill>
              <p:spPr>
                <a:xfrm>
                  <a:off x="3196728" y="4604976"/>
                  <a:ext cx="132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69" name="Ink 68">
                  <a:extLst>
                    <a:ext uri="{FF2B5EF4-FFF2-40B4-BE49-F238E27FC236}">
                      <a16:creationId xmlns:a16="http://schemas.microsoft.com/office/drawing/2014/main" id="{6234ADF5-34F8-43BB-9CA5-9D80EA4773F8}"/>
                    </a:ext>
                  </a:extLst>
                </p14:cNvPr>
                <p14:cNvContentPartPr/>
                <p14:nvPr/>
              </p14:nvContentPartPr>
              <p14:xfrm>
                <a:off x="1428408" y="3352536"/>
                <a:ext cx="878400" cy="370080"/>
              </p14:xfrm>
            </p:contentPart>
          </mc:Choice>
          <mc:Fallback xmlns="">
            <p:pic>
              <p:nvPicPr>
                <p:cNvPr id="69" name="Ink 68">
                  <a:extLst>
                    <a:ext uri="{FF2B5EF4-FFF2-40B4-BE49-F238E27FC236}">
                      <a16:creationId xmlns:a16="http://schemas.microsoft.com/office/drawing/2014/main" id="{6234ADF5-34F8-43BB-9CA5-9D80EA4773F8}"/>
                    </a:ext>
                  </a:extLst>
                </p:cNvPr>
                <p:cNvPicPr/>
                <p:nvPr/>
              </p:nvPicPr>
              <p:blipFill>
                <a:blip r:embed="rId445"/>
                <a:stretch>
                  <a:fillRect/>
                </a:stretch>
              </p:blipFill>
              <p:spPr>
                <a:xfrm>
                  <a:off x="1419768" y="3343896"/>
                  <a:ext cx="89604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71" name="Ink 70">
                  <a:extLst>
                    <a:ext uri="{FF2B5EF4-FFF2-40B4-BE49-F238E27FC236}">
                      <a16:creationId xmlns:a16="http://schemas.microsoft.com/office/drawing/2014/main" id="{DDED995A-9D98-47E8-992E-2EAC70F49B9F}"/>
                    </a:ext>
                  </a:extLst>
                </p14:cNvPr>
                <p14:cNvContentPartPr/>
                <p14:nvPr/>
              </p14:nvContentPartPr>
              <p14:xfrm>
                <a:off x="2382768" y="3313296"/>
                <a:ext cx="120600" cy="186840"/>
              </p14:xfrm>
            </p:contentPart>
          </mc:Choice>
          <mc:Fallback xmlns="">
            <p:pic>
              <p:nvPicPr>
                <p:cNvPr id="71" name="Ink 70">
                  <a:extLst>
                    <a:ext uri="{FF2B5EF4-FFF2-40B4-BE49-F238E27FC236}">
                      <a16:creationId xmlns:a16="http://schemas.microsoft.com/office/drawing/2014/main" id="{DDED995A-9D98-47E8-992E-2EAC70F49B9F}"/>
                    </a:ext>
                  </a:extLst>
                </p:cNvPr>
                <p:cNvPicPr/>
                <p:nvPr/>
              </p:nvPicPr>
              <p:blipFill>
                <a:blip r:embed="rId447"/>
                <a:stretch>
                  <a:fillRect/>
                </a:stretch>
              </p:blipFill>
              <p:spPr>
                <a:xfrm>
                  <a:off x="2374128" y="3304296"/>
                  <a:ext cx="1382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72" name="Ink 71">
                  <a:extLst>
                    <a:ext uri="{FF2B5EF4-FFF2-40B4-BE49-F238E27FC236}">
                      <a16:creationId xmlns:a16="http://schemas.microsoft.com/office/drawing/2014/main" id="{236BC196-4988-4148-8DE5-0004CDE01739}"/>
                    </a:ext>
                  </a:extLst>
                </p14:cNvPr>
                <p14:cNvContentPartPr/>
                <p14:nvPr/>
              </p14:nvContentPartPr>
              <p14:xfrm>
                <a:off x="2573928" y="3494016"/>
                <a:ext cx="51480" cy="360"/>
              </p14:xfrm>
            </p:contentPart>
          </mc:Choice>
          <mc:Fallback xmlns="">
            <p:pic>
              <p:nvPicPr>
                <p:cNvPr id="72" name="Ink 71">
                  <a:extLst>
                    <a:ext uri="{FF2B5EF4-FFF2-40B4-BE49-F238E27FC236}">
                      <a16:creationId xmlns:a16="http://schemas.microsoft.com/office/drawing/2014/main" id="{236BC196-4988-4148-8DE5-0004CDE01739}"/>
                    </a:ext>
                  </a:extLst>
                </p:cNvPr>
                <p:cNvPicPr/>
                <p:nvPr/>
              </p:nvPicPr>
              <p:blipFill>
                <a:blip r:embed="rId449"/>
                <a:stretch>
                  <a:fillRect/>
                </a:stretch>
              </p:blipFill>
              <p:spPr>
                <a:xfrm>
                  <a:off x="2564928" y="3485016"/>
                  <a:ext cx="69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73" name="Ink 72">
                  <a:extLst>
                    <a:ext uri="{FF2B5EF4-FFF2-40B4-BE49-F238E27FC236}">
                      <a16:creationId xmlns:a16="http://schemas.microsoft.com/office/drawing/2014/main" id="{CB1E715E-9EA5-4DB7-AF20-41423B153FFD}"/>
                    </a:ext>
                  </a:extLst>
                </p14:cNvPr>
                <p14:cNvContentPartPr/>
                <p14:nvPr/>
              </p14:nvContentPartPr>
              <p14:xfrm>
                <a:off x="2701728" y="3320856"/>
                <a:ext cx="123840" cy="158400"/>
              </p14:xfrm>
            </p:contentPart>
          </mc:Choice>
          <mc:Fallback xmlns="">
            <p:pic>
              <p:nvPicPr>
                <p:cNvPr id="73" name="Ink 72">
                  <a:extLst>
                    <a:ext uri="{FF2B5EF4-FFF2-40B4-BE49-F238E27FC236}">
                      <a16:creationId xmlns:a16="http://schemas.microsoft.com/office/drawing/2014/main" id="{CB1E715E-9EA5-4DB7-AF20-41423B153FFD}"/>
                    </a:ext>
                  </a:extLst>
                </p:cNvPr>
                <p:cNvPicPr/>
                <p:nvPr/>
              </p:nvPicPr>
              <p:blipFill>
                <a:blip r:embed="rId451"/>
                <a:stretch>
                  <a:fillRect/>
                </a:stretch>
              </p:blipFill>
              <p:spPr>
                <a:xfrm>
                  <a:off x="2692728" y="3312216"/>
                  <a:ext cx="1414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75" name="Ink 74">
                  <a:extLst>
                    <a:ext uri="{FF2B5EF4-FFF2-40B4-BE49-F238E27FC236}">
                      <a16:creationId xmlns:a16="http://schemas.microsoft.com/office/drawing/2014/main" id="{0903328F-F0CC-4DF3-99DA-EB1EF75789B7}"/>
                    </a:ext>
                  </a:extLst>
                </p14:cNvPr>
                <p14:cNvContentPartPr/>
                <p14:nvPr/>
              </p14:nvContentPartPr>
              <p14:xfrm>
                <a:off x="1538568" y="2377656"/>
                <a:ext cx="78840" cy="802080"/>
              </p14:xfrm>
            </p:contentPart>
          </mc:Choice>
          <mc:Fallback xmlns="">
            <p:pic>
              <p:nvPicPr>
                <p:cNvPr id="75" name="Ink 74">
                  <a:extLst>
                    <a:ext uri="{FF2B5EF4-FFF2-40B4-BE49-F238E27FC236}">
                      <a16:creationId xmlns:a16="http://schemas.microsoft.com/office/drawing/2014/main" id="{0903328F-F0CC-4DF3-99DA-EB1EF75789B7}"/>
                    </a:ext>
                  </a:extLst>
                </p:cNvPr>
                <p:cNvPicPr/>
                <p:nvPr/>
              </p:nvPicPr>
              <p:blipFill>
                <a:blip r:embed="rId453"/>
                <a:stretch>
                  <a:fillRect/>
                </a:stretch>
              </p:blipFill>
              <p:spPr>
                <a:xfrm>
                  <a:off x="1529928" y="2369016"/>
                  <a:ext cx="96480" cy="8197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76" name="Ink 75">
                  <a:extLst>
                    <a:ext uri="{FF2B5EF4-FFF2-40B4-BE49-F238E27FC236}">
                      <a16:creationId xmlns:a16="http://schemas.microsoft.com/office/drawing/2014/main" id="{4AA44BA3-0C2E-4C2A-A781-7F94E5101B7D}"/>
                    </a:ext>
                  </a:extLst>
                </p14:cNvPr>
                <p14:cNvContentPartPr/>
                <p14:nvPr/>
              </p14:nvContentPartPr>
              <p14:xfrm>
                <a:off x="1484928" y="2382696"/>
                <a:ext cx="191880" cy="129600"/>
              </p14:xfrm>
            </p:contentPart>
          </mc:Choice>
          <mc:Fallback xmlns="">
            <p:pic>
              <p:nvPicPr>
                <p:cNvPr id="76" name="Ink 75">
                  <a:extLst>
                    <a:ext uri="{FF2B5EF4-FFF2-40B4-BE49-F238E27FC236}">
                      <a16:creationId xmlns:a16="http://schemas.microsoft.com/office/drawing/2014/main" id="{4AA44BA3-0C2E-4C2A-A781-7F94E5101B7D}"/>
                    </a:ext>
                  </a:extLst>
                </p:cNvPr>
                <p:cNvPicPr/>
                <p:nvPr/>
              </p:nvPicPr>
              <p:blipFill>
                <a:blip r:embed="rId455"/>
                <a:stretch>
                  <a:fillRect/>
                </a:stretch>
              </p:blipFill>
              <p:spPr>
                <a:xfrm>
                  <a:off x="1476288" y="2373696"/>
                  <a:ext cx="209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78" name="Ink 77">
                  <a:extLst>
                    <a:ext uri="{FF2B5EF4-FFF2-40B4-BE49-F238E27FC236}">
                      <a16:creationId xmlns:a16="http://schemas.microsoft.com/office/drawing/2014/main" id="{D2924061-11E3-4CE3-A51E-C83C21985A85}"/>
                    </a:ext>
                  </a:extLst>
                </p14:cNvPr>
                <p14:cNvContentPartPr/>
                <p14:nvPr/>
              </p14:nvContentPartPr>
              <p14:xfrm>
                <a:off x="1200168" y="2105496"/>
                <a:ext cx="204480" cy="162720"/>
              </p14:xfrm>
            </p:contentPart>
          </mc:Choice>
          <mc:Fallback xmlns="">
            <p:pic>
              <p:nvPicPr>
                <p:cNvPr id="78" name="Ink 77">
                  <a:extLst>
                    <a:ext uri="{FF2B5EF4-FFF2-40B4-BE49-F238E27FC236}">
                      <a16:creationId xmlns:a16="http://schemas.microsoft.com/office/drawing/2014/main" id="{D2924061-11E3-4CE3-A51E-C83C21985A85}"/>
                    </a:ext>
                  </a:extLst>
                </p:cNvPr>
                <p:cNvPicPr/>
                <p:nvPr/>
              </p:nvPicPr>
              <p:blipFill>
                <a:blip r:embed="rId457"/>
                <a:stretch>
                  <a:fillRect/>
                </a:stretch>
              </p:blipFill>
              <p:spPr>
                <a:xfrm>
                  <a:off x="1191168" y="2096496"/>
                  <a:ext cx="2221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79" name="Ink 78">
                  <a:extLst>
                    <a:ext uri="{FF2B5EF4-FFF2-40B4-BE49-F238E27FC236}">
                      <a16:creationId xmlns:a16="http://schemas.microsoft.com/office/drawing/2014/main" id="{13B1DD76-CB63-42BC-8FED-3DE1DECBF7D6}"/>
                    </a:ext>
                  </a:extLst>
                </p14:cNvPr>
                <p14:cNvContentPartPr/>
                <p14:nvPr/>
              </p14:nvContentPartPr>
              <p14:xfrm>
                <a:off x="1394568" y="2086416"/>
                <a:ext cx="360" cy="360"/>
              </p14:xfrm>
            </p:contentPart>
          </mc:Choice>
          <mc:Fallback xmlns="">
            <p:pic>
              <p:nvPicPr>
                <p:cNvPr id="79" name="Ink 78">
                  <a:extLst>
                    <a:ext uri="{FF2B5EF4-FFF2-40B4-BE49-F238E27FC236}">
                      <a16:creationId xmlns:a16="http://schemas.microsoft.com/office/drawing/2014/main" id="{13B1DD76-CB63-42BC-8FED-3DE1DECBF7D6}"/>
                    </a:ext>
                  </a:extLst>
                </p:cNvPr>
                <p:cNvPicPr/>
                <p:nvPr/>
              </p:nvPicPr>
              <p:blipFill>
                <a:blip r:embed="rId397"/>
                <a:stretch>
                  <a:fillRect/>
                </a:stretch>
              </p:blipFill>
              <p:spPr>
                <a:xfrm>
                  <a:off x="1385568" y="20777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80" name="Ink 79">
                  <a:extLst>
                    <a:ext uri="{FF2B5EF4-FFF2-40B4-BE49-F238E27FC236}">
                      <a16:creationId xmlns:a16="http://schemas.microsoft.com/office/drawing/2014/main" id="{521FC918-7C60-4EAE-AAA7-F09B570E78F2}"/>
                    </a:ext>
                  </a:extLst>
                </p14:cNvPr>
                <p14:cNvContentPartPr/>
                <p14:nvPr/>
              </p14:nvContentPartPr>
              <p14:xfrm>
                <a:off x="1453968" y="2049336"/>
                <a:ext cx="197280" cy="198000"/>
              </p14:xfrm>
            </p:contentPart>
          </mc:Choice>
          <mc:Fallback xmlns="">
            <p:pic>
              <p:nvPicPr>
                <p:cNvPr id="80" name="Ink 79">
                  <a:extLst>
                    <a:ext uri="{FF2B5EF4-FFF2-40B4-BE49-F238E27FC236}">
                      <a16:creationId xmlns:a16="http://schemas.microsoft.com/office/drawing/2014/main" id="{521FC918-7C60-4EAE-AAA7-F09B570E78F2}"/>
                    </a:ext>
                  </a:extLst>
                </p:cNvPr>
                <p:cNvPicPr/>
                <p:nvPr/>
              </p:nvPicPr>
              <p:blipFill>
                <a:blip r:embed="rId460"/>
                <a:stretch>
                  <a:fillRect/>
                </a:stretch>
              </p:blipFill>
              <p:spPr>
                <a:xfrm>
                  <a:off x="1444968" y="2040336"/>
                  <a:ext cx="2149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81" name="Ink 80">
                  <a:extLst>
                    <a:ext uri="{FF2B5EF4-FFF2-40B4-BE49-F238E27FC236}">
                      <a16:creationId xmlns:a16="http://schemas.microsoft.com/office/drawing/2014/main" id="{AC44F383-E485-4021-B04B-EB5AAD38AE0B}"/>
                    </a:ext>
                  </a:extLst>
                </p14:cNvPr>
                <p14:cNvContentPartPr/>
                <p14:nvPr/>
              </p14:nvContentPartPr>
              <p14:xfrm>
                <a:off x="1713168" y="2057256"/>
                <a:ext cx="153000" cy="161280"/>
              </p14:xfrm>
            </p:contentPart>
          </mc:Choice>
          <mc:Fallback xmlns="">
            <p:pic>
              <p:nvPicPr>
                <p:cNvPr id="81" name="Ink 80">
                  <a:extLst>
                    <a:ext uri="{FF2B5EF4-FFF2-40B4-BE49-F238E27FC236}">
                      <a16:creationId xmlns:a16="http://schemas.microsoft.com/office/drawing/2014/main" id="{AC44F383-E485-4021-B04B-EB5AAD38AE0B}"/>
                    </a:ext>
                  </a:extLst>
                </p:cNvPr>
                <p:cNvPicPr/>
                <p:nvPr/>
              </p:nvPicPr>
              <p:blipFill>
                <a:blip r:embed="rId462"/>
                <a:stretch>
                  <a:fillRect/>
                </a:stretch>
              </p:blipFill>
              <p:spPr>
                <a:xfrm>
                  <a:off x="1704168" y="2048616"/>
                  <a:ext cx="170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82" name="Ink 81">
                  <a:extLst>
                    <a:ext uri="{FF2B5EF4-FFF2-40B4-BE49-F238E27FC236}">
                      <a16:creationId xmlns:a16="http://schemas.microsoft.com/office/drawing/2014/main" id="{17736876-EE49-48BD-B8DE-9BD718C3ABC3}"/>
                    </a:ext>
                  </a:extLst>
                </p14:cNvPr>
                <p14:cNvContentPartPr/>
                <p14:nvPr/>
              </p14:nvContentPartPr>
              <p14:xfrm>
                <a:off x="1956888" y="2111976"/>
                <a:ext cx="360" cy="360"/>
              </p14:xfrm>
            </p:contentPart>
          </mc:Choice>
          <mc:Fallback xmlns="">
            <p:pic>
              <p:nvPicPr>
                <p:cNvPr id="82" name="Ink 81">
                  <a:extLst>
                    <a:ext uri="{FF2B5EF4-FFF2-40B4-BE49-F238E27FC236}">
                      <a16:creationId xmlns:a16="http://schemas.microsoft.com/office/drawing/2014/main" id="{17736876-EE49-48BD-B8DE-9BD718C3ABC3}"/>
                    </a:ext>
                  </a:extLst>
                </p:cNvPr>
                <p:cNvPicPr/>
                <p:nvPr/>
              </p:nvPicPr>
              <p:blipFill>
                <a:blip r:embed="rId397"/>
                <a:stretch>
                  <a:fillRect/>
                </a:stretch>
              </p:blipFill>
              <p:spPr>
                <a:xfrm>
                  <a:off x="1948248" y="21033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83" name="Ink 82">
                  <a:extLst>
                    <a:ext uri="{FF2B5EF4-FFF2-40B4-BE49-F238E27FC236}">
                      <a16:creationId xmlns:a16="http://schemas.microsoft.com/office/drawing/2014/main" id="{5C76B795-22A4-47B8-9326-33EA1B7ED686}"/>
                    </a:ext>
                  </a:extLst>
                </p14:cNvPr>
                <p14:cNvContentPartPr/>
                <p14:nvPr/>
              </p14:nvContentPartPr>
              <p14:xfrm>
                <a:off x="1900008" y="2111976"/>
                <a:ext cx="192960" cy="134280"/>
              </p14:xfrm>
            </p:contentPart>
          </mc:Choice>
          <mc:Fallback xmlns="">
            <p:pic>
              <p:nvPicPr>
                <p:cNvPr id="83" name="Ink 82">
                  <a:extLst>
                    <a:ext uri="{FF2B5EF4-FFF2-40B4-BE49-F238E27FC236}">
                      <a16:creationId xmlns:a16="http://schemas.microsoft.com/office/drawing/2014/main" id="{5C76B795-22A4-47B8-9326-33EA1B7ED686}"/>
                    </a:ext>
                  </a:extLst>
                </p:cNvPr>
                <p:cNvPicPr/>
                <p:nvPr/>
              </p:nvPicPr>
              <p:blipFill>
                <a:blip r:embed="rId465"/>
                <a:stretch>
                  <a:fillRect/>
                </a:stretch>
              </p:blipFill>
              <p:spPr>
                <a:xfrm>
                  <a:off x="1891368" y="2103336"/>
                  <a:ext cx="210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84" name="Ink 83">
                  <a:extLst>
                    <a:ext uri="{FF2B5EF4-FFF2-40B4-BE49-F238E27FC236}">
                      <a16:creationId xmlns:a16="http://schemas.microsoft.com/office/drawing/2014/main" id="{05F5B019-2084-4BC9-87E0-E69BE1AEE57B}"/>
                    </a:ext>
                  </a:extLst>
                </p14:cNvPr>
                <p14:cNvContentPartPr/>
                <p14:nvPr/>
              </p14:nvContentPartPr>
              <p14:xfrm>
                <a:off x="2272248" y="2042496"/>
                <a:ext cx="149400" cy="152640"/>
              </p14:xfrm>
            </p:contentPart>
          </mc:Choice>
          <mc:Fallback xmlns="">
            <p:pic>
              <p:nvPicPr>
                <p:cNvPr id="84" name="Ink 83">
                  <a:extLst>
                    <a:ext uri="{FF2B5EF4-FFF2-40B4-BE49-F238E27FC236}">
                      <a16:creationId xmlns:a16="http://schemas.microsoft.com/office/drawing/2014/main" id="{05F5B019-2084-4BC9-87E0-E69BE1AEE57B}"/>
                    </a:ext>
                  </a:extLst>
                </p:cNvPr>
                <p:cNvPicPr/>
                <p:nvPr/>
              </p:nvPicPr>
              <p:blipFill>
                <a:blip r:embed="rId467"/>
                <a:stretch>
                  <a:fillRect/>
                </a:stretch>
              </p:blipFill>
              <p:spPr>
                <a:xfrm>
                  <a:off x="2263608" y="2033496"/>
                  <a:ext cx="167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85" name="Ink 84">
                  <a:extLst>
                    <a:ext uri="{FF2B5EF4-FFF2-40B4-BE49-F238E27FC236}">
                      <a16:creationId xmlns:a16="http://schemas.microsoft.com/office/drawing/2014/main" id="{A6C754C4-F404-4FAC-AB1D-565450257C3A}"/>
                    </a:ext>
                  </a:extLst>
                </p14:cNvPr>
                <p14:cNvContentPartPr/>
                <p14:nvPr/>
              </p14:nvContentPartPr>
              <p14:xfrm>
                <a:off x="2429928" y="2174256"/>
                <a:ext cx="118080" cy="4680"/>
              </p14:xfrm>
            </p:contentPart>
          </mc:Choice>
          <mc:Fallback xmlns="">
            <p:pic>
              <p:nvPicPr>
                <p:cNvPr id="85" name="Ink 84">
                  <a:extLst>
                    <a:ext uri="{FF2B5EF4-FFF2-40B4-BE49-F238E27FC236}">
                      <a16:creationId xmlns:a16="http://schemas.microsoft.com/office/drawing/2014/main" id="{A6C754C4-F404-4FAC-AB1D-565450257C3A}"/>
                    </a:ext>
                  </a:extLst>
                </p:cNvPr>
                <p:cNvPicPr/>
                <p:nvPr/>
              </p:nvPicPr>
              <p:blipFill>
                <a:blip r:embed="rId469"/>
                <a:stretch>
                  <a:fillRect/>
                </a:stretch>
              </p:blipFill>
              <p:spPr>
                <a:xfrm>
                  <a:off x="2421288" y="2165616"/>
                  <a:ext cx="135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86" name="Ink 85">
                  <a:extLst>
                    <a:ext uri="{FF2B5EF4-FFF2-40B4-BE49-F238E27FC236}">
                      <a16:creationId xmlns:a16="http://schemas.microsoft.com/office/drawing/2014/main" id="{C9C563BA-43E9-468E-BB54-A1D0854F5F7B}"/>
                    </a:ext>
                  </a:extLst>
                </p14:cNvPr>
                <p14:cNvContentPartPr/>
                <p14:nvPr/>
              </p14:nvContentPartPr>
              <p14:xfrm>
                <a:off x="2620728" y="2037096"/>
                <a:ext cx="162000" cy="164160"/>
              </p14:xfrm>
            </p:contentPart>
          </mc:Choice>
          <mc:Fallback xmlns="">
            <p:pic>
              <p:nvPicPr>
                <p:cNvPr id="86" name="Ink 85">
                  <a:extLst>
                    <a:ext uri="{FF2B5EF4-FFF2-40B4-BE49-F238E27FC236}">
                      <a16:creationId xmlns:a16="http://schemas.microsoft.com/office/drawing/2014/main" id="{C9C563BA-43E9-468E-BB54-A1D0854F5F7B}"/>
                    </a:ext>
                  </a:extLst>
                </p:cNvPr>
                <p:cNvPicPr/>
                <p:nvPr/>
              </p:nvPicPr>
              <p:blipFill>
                <a:blip r:embed="rId471"/>
                <a:stretch>
                  <a:fillRect/>
                </a:stretch>
              </p:blipFill>
              <p:spPr>
                <a:xfrm>
                  <a:off x="2612088" y="2028096"/>
                  <a:ext cx="179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 name="Ink 27">
                  <a:extLst>
                    <a:ext uri="{FF2B5EF4-FFF2-40B4-BE49-F238E27FC236}">
                      <a16:creationId xmlns:a16="http://schemas.microsoft.com/office/drawing/2014/main" id="{19159386-A882-4E16-8542-4CBC9129A27E}"/>
                    </a:ext>
                  </a:extLst>
                </p14:cNvPr>
                <p14:cNvContentPartPr/>
                <p14:nvPr/>
              </p14:nvContentPartPr>
              <p14:xfrm>
                <a:off x="6794568" y="3937896"/>
                <a:ext cx="432000" cy="661320"/>
              </p14:xfrm>
            </p:contentPart>
          </mc:Choice>
          <mc:Fallback xmlns="">
            <p:pic>
              <p:nvPicPr>
                <p:cNvPr id="28" name="Ink 27">
                  <a:extLst>
                    <a:ext uri="{FF2B5EF4-FFF2-40B4-BE49-F238E27FC236}">
                      <a16:creationId xmlns:a16="http://schemas.microsoft.com/office/drawing/2014/main" id="{19159386-A882-4E16-8542-4CBC9129A27E}"/>
                    </a:ext>
                  </a:extLst>
                </p:cNvPr>
                <p:cNvPicPr/>
                <p:nvPr/>
              </p:nvPicPr>
              <p:blipFill>
                <a:blip r:embed="rId473"/>
                <a:stretch>
                  <a:fillRect/>
                </a:stretch>
              </p:blipFill>
              <p:spPr>
                <a:xfrm>
                  <a:off x="6785568" y="3928896"/>
                  <a:ext cx="449640" cy="6789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 name="Ink 28">
                  <a:extLst>
                    <a:ext uri="{FF2B5EF4-FFF2-40B4-BE49-F238E27FC236}">
                      <a16:creationId xmlns:a16="http://schemas.microsoft.com/office/drawing/2014/main" id="{595C8D44-ED3C-4E69-98E3-5ABCADA884D3}"/>
                    </a:ext>
                  </a:extLst>
                </p14:cNvPr>
                <p14:cNvContentPartPr/>
                <p14:nvPr/>
              </p14:nvContentPartPr>
              <p14:xfrm>
                <a:off x="6711408" y="4487256"/>
                <a:ext cx="191520" cy="186840"/>
              </p14:xfrm>
            </p:contentPart>
          </mc:Choice>
          <mc:Fallback xmlns="">
            <p:pic>
              <p:nvPicPr>
                <p:cNvPr id="29" name="Ink 28">
                  <a:extLst>
                    <a:ext uri="{FF2B5EF4-FFF2-40B4-BE49-F238E27FC236}">
                      <a16:creationId xmlns:a16="http://schemas.microsoft.com/office/drawing/2014/main" id="{595C8D44-ED3C-4E69-98E3-5ABCADA884D3}"/>
                    </a:ext>
                  </a:extLst>
                </p:cNvPr>
                <p:cNvPicPr/>
                <p:nvPr/>
              </p:nvPicPr>
              <p:blipFill>
                <a:blip r:embed="rId475"/>
                <a:stretch>
                  <a:fillRect/>
                </a:stretch>
              </p:blipFill>
              <p:spPr>
                <a:xfrm>
                  <a:off x="6702768" y="4478256"/>
                  <a:ext cx="2091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95" name="Ink 94">
                  <a:extLst>
                    <a:ext uri="{FF2B5EF4-FFF2-40B4-BE49-F238E27FC236}">
                      <a16:creationId xmlns:a16="http://schemas.microsoft.com/office/drawing/2014/main" id="{95D02907-D019-4E45-9691-CD08916F7C63}"/>
                    </a:ext>
                  </a:extLst>
                </p14:cNvPr>
                <p14:cNvContentPartPr/>
                <p14:nvPr/>
              </p14:nvContentPartPr>
              <p14:xfrm>
                <a:off x="7130808" y="4086216"/>
                <a:ext cx="406800" cy="350640"/>
              </p14:xfrm>
            </p:contentPart>
          </mc:Choice>
          <mc:Fallback xmlns="">
            <p:pic>
              <p:nvPicPr>
                <p:cNvPr id="95" name="Ink 94">
                  <a:extLst>
                    <a:ext uri="{FF2B5EF4-FFF2-40B4-BE49-F238E27FC236}">
                      <a16:creationId xmlns:a16="http://schemas.microsoft.com/office/drawing/2014/main" id="{95D02907-D019-4E45-9691-CD08916F7C63}"/>
                    </a:ext>
                  </a:extLst>
                </p:cNvPr>
                <p:cNvPicPr/>
                <p:nvPr/>
              </p:nvPicPr>
              <p:blipFill>
                <a:blip r:embed="rId477"/>
                <a:stretch>
                  <a:fillRect/>
                </a:stretch>
              </p:blipFill>
              <p:spPr>
                <a:xfrm>
                  <a:off x="7122168" y="4077576"/>
                  <a:ext cx="4244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96" name="Ink 95">
                  <a:extLst>
                    <a:ext uri="{FF2B5EF4-FFF2-40B4-BE49-F238E27FC236}">
                      <a16:creationId xmlns:a16="http://schemas.microsoft.com/office/drawing/2014/main" id="{87DEEAB4-41B3-4C6A-AADB-5BC72F8D7982}"/>
                    </a:ext>
                  </a:extLst>
                </p14:cNvPr>
                <p14:cNvContentPartPr/>
                <p14:nvPr/>
              </p14:nvContentPartPr>
              <p14:xfrm>
                <a:off x="7489008" y="4365216"/>
                <a:ext cx="179280" cy="129240"/>
              </p14:xfrm>
            </p:contentPart>
          </mc:Choice>
          <mc:Fallback xmlns="">
            <p:pic>
              <p:nvPicPr>
                <p:cNvPr id="96" name="Ink 95">
                  <a:extLst>
                    <a:ext uri="{FF2B5EF4-FFF2-40B4-BE49-F238E27FC236}">
                      <a16:creationId xmlns:a16="http://schemas.microsoft.com/office/drawing/2014/main" id="{87DEEAB4-41B3-4C6A-AADB-5BC72F8D7982}"/>
                    </a:ext>
                  </a:extLst>
                </p:cNvPr>
                <p:cNvPicPr/>
                <p:nvPr/>
              </p:nvPicPr>
              <p:blipFill>
                <a:blip r:embed="rId479"/>
                <a:stretch>
                  <a:fillRect/>
                </a:stretch>
              </p:blipFill>
              <p:spPr>
                <a:xfrm>
                  <a:off x="7480008" y="4356216"/>
                  <a:ext cx="196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98" name="Ink 97">
                  <a:extLst>
                    <a:ext uri="{FF2B5EF4-FFF2-40B4-BE49-F238E27FC236}">
                      <a16:creationId xmlns:a16="http://schemas.microsoft.com/office/drawing/2014/main" id="{0A990C0B-B367-42DC-9A91-B3796BCABE59}"/>
                    </a:ext>
                  </a:extLst>
                </p14:cNvPr>
                <p14:cNvContentPartPr/>
                <p14:nvPr/>
              </p14:nvContentPartPr>
              <p14:xfrm>
                <a:off x="7683048" y="3828096"/>
                <a:ext cx="125280" cy="135360"/>
              </p14:xfrm>
            </p:contentPart>
          </mc:Choice>
          <mc:Fallback xmlns="">
            <p:pic>
              <p:nvPicPr>
                <p:cNvPr id="98" name="Ink 97">
                  <a:extLst>
                    <a:ext uri="{FF2B5EF4-FFF2-40B4-BE49-F238E27FC236}">
                      <a16:creationId xmlns:a16="http://schemas.microsoft.com/office/drawing/2014/main" id="{0A990C0B-B367-42DC-9A91-B3796BCABE59}"/>
                    </a:ext>
                  </a:extLst>
                </p:cNvPr>
                <p:cNvPicPr/>
                <p:nvPr/>
              </p:nvPicPr>
              <p:blipFill>
                <a:blip r:embed="rId481"/>
                <a:stretch>
                  <a:fillRect/>
                </a:stretch>
              </p:blipFill>
              <p:spPr>
                <a:xfrm>
                  <a:off x="7674048" y="3819456"/>
                  <a:ext cx="142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99" name="Ink 98">
                  <a:extLst>
                    <a:ext uri="{FF2B5EF4-FFF2-40B4-BE49-F238E27FC236}">
                      <a16:creationId xmlns:a16="http://schemas.microsoft.com/office/drawing/2014/main" id="{A0AA4E68-B09C-400E-9366-D21E9E48134E}"/>
                    </a:ext>
                  </a:extLst>
                </p14:cNvPr>
                <p14:cNvContentPartPr/>
                <p14:nvPr/>
              </p14:nvContentPartPr>
              <p14:xfrm>
                <a:off x="7882128" y="3830616"/>
                <a:ext cx="120240" cy="111960"/>
              </p14:xfrm>
            </p:contentPart>
          </mc:Choice>
          <mc:Fallback xmlns="">
            <p:pic>
              <p:nvPicPr>
                <p:cNvPr id="99" name="Ink 98">
                  <a:extLst>
                    <a:ext uri="{FF2B5EF4-FFF2-40B4-BE49-F238E27FC236}">
                      <a16:creationId xmlns:a16="http://schemas.microsoft.com/office/drawing/2014/main" id="{A0AA4E68-B09C-400E-9366-D21E9E48134E}"/>
                    </a:ext>
                  </a:extLst>
                </p:cNvPr>
                <p:cNvPicPr/>
                <p:nvPr/>
              </p:nvPicPr>
              <p:blipFill>
                <a:blip r:embed="rId483"/>
                <a:stretch>
                  <a:fillRect/>
                </a:stretch>
              </p:blipFill>
              <p:spPr>
                <a:xfrm>
                  <a:off x="7873128" y="3821616"/>
                  <a:ext cx="137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00" name="Ink 99">
                  <a:extLst>
                    <a:ext uri="{FF2B5EF4-FFF2-40B4-BE49-F238E27FC236}">
                      <a16:creationId xmlns:a16="http://schemas.microsoft.com/office/drawing/2014/main" id="{B403F13F-C8E8-4F45-A24D-D4988E639833}"/>
                    </a:ext>
                  </a:extLst>
                </p14:cNvPr>
                <p14:cNvContentPartPr/>
                <p14:nvPr/>
              </p14:nvContentPartPr>
              <p14:xfrm>
                <a:off x="7886088" y="3882456"/>
                <a:ext cx="128880" cy="23760"/>
              </p14:xfrm>
            </p:contentPart>
          </mc:Choice>
          <mc:Fallback xmlns="">
            <p:pic>
              <p:nvPicPr>
                <p:cNvPr id="100" name="Ink 99">
                  <a:extLst>
                    <a:ext uri="{FF2B5EF4-FFF2-40B4-BE49-F238E27FC236}">
                      <a16:creationId xmlns:a16="http://schemas.microsoft.com/office/drawing/2014/main" id="{B403F13F-C8E8-4F45-A24D-D4988E639833}"/>
                    </a:ext>
                  </a:extLst>
                </p:cNvPr>
                <p:cNvPicPr/>
                <p:nvPr/>
              </p:nvPicPr>
              <p:blipFill>
                <a:blip r:embed="rId485"/>
                <a:stretch>
                  <a:fillRect/>
                </a:stretch>
              </p:blipFill>
              <p:spPr>
                <a:xfrm>
                  <a:off x="7877088" y="3873456"/>
                  <a:ext cx="146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01" name="Ink 100">
                  <a:extLst>
                    <a:ext uri="{FF2B5EF4-FFF2-40B4-BE49-F238E27FC236}">
                      <a16:creationId xmlns:a16="http://schemas.microsoft.com/office/drawing/2014/main" id="{C8A68AA8-A067-49CE-B3D7-1B6B85E4684D}"/>
                    </a:ext>
                  </a:extLst>
                </p14:cNvPr>
                <p14:cNvContentPartPr/>
                <p14:nvPr/>
              </p14:nvContentPartPr>
              <p14:xfrm>
                <a:off x="8041248" y="3852216"/>
                <a:ext cx="23040" cy="72360"/>
              </p14:xfrm>
            </p:contentPart>
          </mc:Choice>
          <mc:Fallback xmlns="">
            <p:pic>
              <p:nvPicPr>
                <p:cNvPr id="101" name="Ink 100">
                  <a:extLst>
                    <a:ext uri="{FF2B5EF4-FFF2-40B4-BE49-F238E27FC236}">
                      <a16:creationId xmlns:a16="http://schemas.microsoft.com/office/drawing/2014/main" id="{C8A68AA8-A067-49CE-B3D7-1B6B85E4684D}"/>
                    </a:ext>
                  </a:extLst>
                </p:cNvPr>
                <p:cNvPicPr/>
                <p:nvPr/>
              </p:nvPicPr>
              <p:blipFill>
                <a:blip r:embed="rId487"/>
                <a:stretch>
                  <a:fillRect/>
                </a:stretch>
              </p:blipFill>
              <p:spPr>
                <a:xfrm>
                  <a:off x="8032608" y="3843576"/>
                  <a:ext cx="40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02" name="Ink 101">
                  <a:extLst>
                    <a:ext uri="{FF2B5EF4-FFF2-40B4-BE49-F238E27FC236}">
                      <a16:creationId xmlns:a16="http://schemas.microsoft.com/office/drawing/2014/main" id="{F7675E3B-9C6D-4029-BD4A-E5146A156A4A}"/>
                    </a:ext>
                  </a:extLst>
                </p14:cNvPr>
                <p14:cNvContentPartPr/>
                <p14:nvPr/>
              </p14:nvContentPartPr>
              <p14:xfrm>
                <a:off x="8038728" y="3806856"/>
                <a:ext cx="134640" cy="130680"/>
              </p14:xfrm>
            </p:contentPart>
          </mc:Choice>
          <mc:Fallback xmlns="">
            <p:pic>
              <p:nvPicPr>
                <p:cNvPr id="102" name="Ink 101">
                  <a:extLst>
                    <a:ext uri="{FF2B5EF4-FFF2-40B4-BE49-F238E27FC236}">
                      <a16:creationId xmlns:a16="http://schemas.microsoft.com/office/drawing/2014/main" id="{F7675E3B-9C6D-4029-BD4A-E5146A156A4A}"/>
                    </a:ext>
                  </a:extLst>
                </p:cNvPr>
                <p:cNvPicPr/>
                <p:nvPr/>
              </p:nvPicPr>
              <p:blipFill>
                <a:blip r:embed="rId489"/>
                <a:stretch>
                  <a:fillRect/>
                </a:stretch>
              </p:blipFill>
              <p:spPr>
                <a:xfrm>
                  <a:off x="8030088" y="3798216"/>
                  <a:ext cx="152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03" name="Ink 102">
                  <a:extLst>
                    <a:ext uri="{FF2B5EF4-FFF2-40B4-BE49-F238E27FC236}">
                      <a16:creationId xmlns:a16="http://schemas.microsoft.com/office/drawing/2014/main" id="{6545360C-A405-4E2E-AEF6-B0320510E089}"/>
                    </a:ext>
                  </a:extLst>
                </p14:cNvPr>
                <p14:cNvContentPartPr/>
                <p14:nvPr/>
              </p14:nvContentPartPr>
              <p14:xfrm>
                <a:off x="8199648" y="3787776"/>
                <a:ext cx="105120" cy="137160"/>
              </p14:xfrm>
            </p:contentPart>
          </mc:Choice>
          <mc:Fallback xmlns="">
            <p:pic>
              <p:nvPicPr>
                <p:cNvPr id="103" name="Ink 102">
                  <a:extLst>
                    <a:ext uri="{FF2B5EF4-FFF2-40B4-BE49-F238E27FC236}">
                      <a16:creationId xmlns:a16="http://schemas.microsoft.com/office/drawing/2014/main" id="{6545360C-A405-4E2E-AEF6-B0320510E089}"/>
                    </a:ext>
                  </a:extLst>
                </p:cNvPr>
                <p:cNvPicPr/>
                <p:nvPr/>
              </p:nvPicPr>
              <p:blipFill>
                <a:blip r:embed="rId491"/>
                <a:stretch>
                  <a:fillRect/>
                </a:stretch>
              </p:blipFill>
              <p:spPr>
                <a:xfrm>
                  <a:off x="8191008" y="3779136"/>
                  <a:ext cx="122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04" name="Ink 103">
                  <a:extLst>
                    <a:ext uri="{FF2B5EF4-FFF2-40B4-BE49-F238E27FC236}">
                      <a16:creationId xmlns:a16="http://schemas.microsoft.com/office/drawing/2014/main" id="{0963851E-C595-4A00-9092-3A078EF30A2C}"/>
                    </a:ext>
                  </a:extLst>
                </p14:cNvPr>
                <p14:cNvContentPartPr/>
                <p14:nvPr/>
              </p14:nvContentPartPr>
              <p14:xfrm>
                <a:off x="8367048" y="3757896"/>
                <a:ext cx="153000" cy="151200"/>
              </p14:xfrm>
            </p:contentPart>
          </mc:Choice>
          <mc:Fallback xmlns="">
            <p:pic>
              <p:nvPicPr>
                <p:cNvPr id="104" name="Ink 103">
                  <a:extLst>
                    <a:ext uri="{FF2B5EF4-FFF2-40B4-BE49-F238E27FC236}">
                      <a16:creationId xmlns:a16="http://schemas.microsoft.com/office/drawing/2014/main" id="{0963851E-C595-4A00-9092-3A078EF30A2C}"/>
                    </a:ext>
                  </a:extLst>
                </p:cNvPr>
                <p:cNvPicPr/>
                <p:nvPr/>
              </p:nvPicPr>
              <p:blipFill>
                <a:blip r:embed="rId493"/>
                <a:stretch>
                  <a:fillRect/>
                </a:stretch>
              </p:blipFill>
              <p:spPr>
                <a:xfrm>
                  <a:off x="8358408" y="3749256"/>
                  <a:ext cx="170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06" name="Ink 105">
                  <a:extLst>
                    <a:ext uri="{FF2B5EF4-FFF2-40B4-BE49-F238E27FC236}">
                      <a16:creationId xmlns:a16="http://schemas.microsoft.com/office/drawing/2014/main" id="{9CD450B5-1027-4B85-946A-CBE6724DADD8}"/>
                    </a:ext>
                  </a:extLst>
                </p14:cNvPr>
                <p14:cNvContentPartPr/>
                <p14:nvPr/>
              </p14:nvContentPartPr>
              <p14:xfrm>
                <a:off x="7775568" y="4387896"/>
                <a:ext cx="122040" cy="141480"/>
              </p14:xfrm>
            </p:contentPart>
          </mc:Choice>
          <mc:Fallback xmlns="">
            <p:pic>
              <p:nvPicPr>
                <p:cNvPr id="106" name="Ink 105">
                  <a:extLst>
                    <a:ext uri="{FF2B5EF4-FFF2-40B4-BE49-F238E27FC236}">
                      <a16:creationId xmlns:a16="http://schemas.microsoft.com/office/drawing/2014/main" id="{9CD450B5-1027-4B85-946A-CBE6724DADD8}"/>
                    </a:ext>
                  </a:extLst>
                </p:cNvPr>
                <p:cNvPicPr/>
                <p:nvPr/>
              </p:nvPicPr>
              <p:blipFill>
                <a:blip r:embed="rId495"/>
                <a:stretch>
                  <a:fillRect/>
                </a:stretch>
              </p:blipFill>
              <p:spPr>
                <a:xfrm>
                  <a:off x="7766568" y="4378896"/>
                  <a:ext cx="139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07" name="Ink 106">
                  <a:extLst>
                    <a:ext uri="{FF2B5EF4-FFF2-40B4-BE49-F238E27FC236}">
                      <a16:creationId xmlns:a16="http://schemas.microsoft.com/office/drawing/2014/main" id="{C1A8CF1F-2A69-4628-B00C-721276010087}"/>
                    </a:ext>
                  </a:extLst>
                </p14:cNvPr>
                <p14:cNvContentPartPr/>
                <p14:nvPr/>
              </p14:nvContentPartPr>
              <p14:xfrm>
                <a:off x="7955928" y="4404456"/>
                <a:ext cx="97560" cy="112680"/>
              </p14:xfrm>
            </p:contentPart>
          </mc:Choice>
          <mc:Fallback xmlns="">
            <p:pic>
              <p:nvPicPr>
                <p:cNvPr id="107" name="Ink 106">
                  <a:extLst>
                    <a:ext uri="{FF2B5EF4-FFF2-40B4-BE49-F238E27FC236}">
                      <a16:creationId xmlns:a16="http://schemas.microsoft.com/office/drawing/2014/main" id="{C1A8CF1F-2A69-4628-B00C-721276010087}"/>
                    </a:ext>
                  </a:extLst>
                </p:cNvPr>
                <p:cNvPicPr/>
                <p:nvPr/>
              </p:nvPicPr>
              <p:blipFill>
                <a:blip r:embed="rId497"/>
                <a:stretch>
                  <a:fillRect/>
                </a:stretch>
              </p:blipFill>
              <p:spPr>
                <a:xfrm>
                  <a:off x="7946928" y="4395816"/>
                  <a:ext cx="115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08" name="Ink 107">
                  <a:extLst>
                    <a:ext uri="{FF2B5EF4-FFF2-40B4-BE49-F238E27FC236}">
                      <a16:creationId xmlns:a16="http://schemas.microsoft.com/office/drawing/2014/main" id="{0975B53C-DDB8-48DD-8795-26F180B6DE05}"/>
                    </a:ext>
                  </a:extLst>
                </p14:cNvPr>
                <p14:cNvContentPartPr/>
                <p14:nvPr/>
              </p14:nvContentPartPr>
              <p14:xfrm>
                <a:off x="7933248" y="4370256"/>
                <a:ext cx="302760" cy="118080"/>
              </p14:xfrm>
            </p:contentPart>
          </mc:Choice>
          <mc:Fallback xmlns="">
            <p:pic>
              <p:nvPicPr>
                <p:cNvPr id="108" name="Ink 107">
                  <a:extLst>
                    <a:ext uri="{FF2B5EF4-FFF2-40B4-BE49-F238E27FC236}">
                      <a16:creationId xmlns:a16="http://schemas.microsoft.com/office/drawing/2014/main" id="{0975B53C-DDB8-48DD-8795-26F180B6DE05}"/>
                    </a:ext>
                  </a:extLst>
                </p:cNvPr>
                <p:cNvPicPr/>
                <p:nvPr/>
              </p:nvPicPr>
              <p:blipFill>
                <a:blip r:embed="rId499"/>
                <a:stretch>
                  <a:fillRect/>
                </a:stretch>
              </p:blipFill>
              <p:spPr>
                <a:xfrm>
                  <a:off x="7924248" y="4361256"/>
                  <a:ext cx="320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10" name="Ink 109">
                  <a:extLst>
                    <a:ext uri="{FF2B5EF4-FFF2-40B4-BE49-F238E27FC236}">
                      <a16:creationId xmlns:a16="http://schemas.microsoft.com/office/drawing/2014/main" id="{337C65F3-CE54-4EFD-835B-883CB7781955}"/>
                    </a:ext>
                  </a:extLst>
                </p14:cNvPr>
                <p14:cNvContentPartPr/>
                <p14:nvPr/>
              </p14:nvContentPartPr>
              <p14:xfrm>
                <a:off x="8273808" y="4340016"/>
                <a:ext cx="129600" cy="158400"/>
              </p14:xfrm>
            </p:contentPart>
          </mc:Choice>
          <mc:Fallback xmlns="">
            <p:pic>
              <p:nvPicPr>
                <p:cNvPr id="110" name="Ink 109">
                  <a:extLst>
                    <a:ext uri="{FF2B5EF4-FFF2-40B4-BE49-F238E27FC236}">
                      <a16:creationId xmlns:a16="http://schemas.microsoft.com/office/drawing/2014/main" id="{337C65F3-CE54-4EFD-835B-883CB7781955}"/>
                    </a:ext>
                  </a:extLst>
                </p:cNvPr>
                <p:cNvPicPr/>
                <p:nvPr/>
              </p:nvPicPr>
              <p:blipFill>
                <a:blip r:embed="rId501"/>
                <a:stretch>
                  <a:fillRect/>
                </a:stretch>
              </p:blipFill>
              <p:spPr>
                <a:xfrm>
                  <a:off x="8264808" y="4331376"/>
                  <a:ext cx="1472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12" name="Ink 111">
                  <a:extLst>
                    <a:ext uri="{FF2B5EF4-FFF2-40B4-BE49-F238E27FC236}">
                      <a16:creationId xmlns:a16="http://schemas.microsoft.com/office/drawing/2014/main" id="{81F3F0FF-AEAA-4FAA-A40F-D8EC7B4956CC}"/>
                    </a:ext>
                  </a:extLst>
                </p14:cNvPr>
                <p14:cNvContentPartPr/>
                <p14:nvPr/>
              </p14:nvContentPartPr>
              <p14:xfrm>
                <a:off x="8485848" y="4400136"/>
                <a:ext cx="144360" cy="5760"/>
              </p14:xfrm>
            </p:contentPart>
          </mc:Choice>
          <mc:Fallback xmlns="">
            <p:pic>
              <p:nvPicPr>
                <p:cNvPr id="112" name="Ink 111">
                  <a:extLst>
                    <a:ext uri="{FF2B5EF4-FFF2-40B4-BE49-F238E27FC236}">
                      <a16:creationId xmlns:a16="http://schemas.microsoft.com/office/drawing/2014/main" id="{81F3F0FF-AEAA-4FAA-A40F-D8EC7B4956CC}"/>
                    </a:ext>
                  </a:extLst>
                </p:cNvPr>
                <p:cNvPicPr/>
                <p:nvPr/>
              </p:nvPicPr>
              <p:blipFill>
                <a:blip r:embed="rId503"/>
                <a:stretch>
                  <a:fillRect/>
                </a:stretch>
              </p:blipFill>
              <p:spPr>
                <a:xfrm>
                  <a:off x="8476848" y="4391496"/>
                  <a:ext cx="162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13" name="Ink 112">
                  <a:extLst>
                    <a:ext uri="{FF2B5EF4-FFF2-40B4-BE49-F238E27FC236}">
                      <a16:creationId xmlns:a16="http://schemas.microsoft.com/office/drawing/2014/main" id="{8CB9CFCB-ABF4-4778-B18D-6E6C4A9703C3}"/>
                    </a:ext>
                  </a:extLst>
                </p14:cNvPr>
                <p14:cNvContentPartPr/>
                <p14:nvPr/>
              </p14:nvContentPartPr>
              <p14:xfrm>
                <a:off x="8571528" y="4315176"/>
                <a:ext cx="5760" cy="127800"/>
              </p14:xfrm>
            </p:contentPart>
          </mc:Choice>
          <mc:Fallback xmlns="">
            <p:pic>
              <p:nvPicPr>
                <p:cNvPr id="113" name="Ink 112">
                  <a:extLst>
                    <a:ext uri="{FF2B5EF4-FFF2-40B4-BE49-F238E27FC236}">
                      <a16:creationId xmlns:a16="http://schemas.microsoft.com/office/drawing/2014/main" id="{8CB9CFCB-ABF4-4778-B18D-6E6C4A9703C3}"/>
                    </a:ext>
                  </a:extLst>
                </p:cNvPr>
                <p:cNvPicPr/>
                <p:nvPr/>
              </p:nvPicPr>
              <p:blipFill>
                <a:blip r:embed="rId505"/>
                <a:stretch>
                  <a:fillRect/>
                </a:stretch>
              </p:blipFill>
              <p:spPr>
                <a:xfrm>
                  <a:off x="8562888" y="4306536"/>
                  <a:ext cx="234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15" name="Ink 114">
                  <a:extLst>
                    <a:ext uri="{FF2B5EF4-FFF2-40B4-BE49-F238E27FC236}">
                      <a16:creationId xmlns:a16="http://schemas.microsoft.com/office/drawing/2014/main" id="{2B83B040-546E-4260-8AEF-D97F62E3AC86}"/>
                    </a:ext>
                  </a:extLst>
                </p14:cNvPr>
                <p14:cNvContentPartPr/>
                <p14:nvPr/>
              </p14:nvContentPartPr>
              <p14:xfrm>
                <a:off x="6726168" y="5164416"/>
                <a:ext cx="779400" cy="81720"/>
              </p14:xfrm>
            </p:contentPart>
          </mc:Choice>
          <mc:Fallback xmlns="">
            <p:pic>
              <p:nvPicPr>
                <p:cNvPr id="115" name="Ink 114">
                  <a:extLst>
                    <a:ext uri="{FF2B5EF4-FFF2-40B4-BE49-F238E27FC236}">
                      <a16:creationId xmlns:a16="http://schemas.microsoft.com/office/drawing/2014/main" id="{2B83B040-546E-4260-8AEF-D97F62E3AC86}"/>
                    </a:ext>
                  </a:extLst>
                </p:cNvPr>
                <p:cNvPicPr/>
                <p:nvPr/>
              </p:nvPicPr>
              <p:blipFill>
                <a:blip r:embed="rId507"/>
                <a:stretch>
                  <a:fillRect/>
                </a:stretch>
              </p:blipFill>
              <p:spPr>
                <a:xfrm>
                  <a:off x="6717528" y="5155776"/>
                  <a:ext cx="797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16" name="Ink 115">
                  <a:extLst>
                    <a:ext uri="{FF2B5EF4-FFF2-40B4-BE49-F238E27FC236}">
                      <a16:creationId xmlns:a16="http://schemas.microsoft.com/office/drawing/2014/main" id="{85EBDC09-F391-4B1E-A7F5-99568FA3C9D5}"/>
                    </a:ext>
                  </a:extLst>
                </p14:cNvPr>
                <p14:cNvContentPartPr/>
                <p14:nvPr/>
              </p14:nvContentPartPr>
              <p14:xfrm>
                <a:off x="7521768" y="5184216"/>
                <a:ext cx="160920" cy="142200"/>
              </p14:xfrm>
            </p:contentPart>
          </mc:Choice>
          <mc:Fallback xmlns="">
            <p:pic>
              <p:nvPicPr>
                <p:cNvPr id="116" name="Ink 115">
                  <a:extLst>
                    <a:ext uri="{FF2B5EF4-FFF2-40B4-BE49-F238E27FC236}">
                      <a16:creationId xmlns:a16="http://schemas.microsoft.com/office/drawing/2014/main" id="{85EBDC09-F391-4B1E-A7F5-99568FA3C9D5}"/>
                    </a:ext>
                  </a:extLst>
                </p:cNvPr>
                <p:cNvPicPr/>
                <p:nvPr/>
              </p:nvPicPr>
              <p:blipFill>
                <a:blip r:embed="rId509"/>
                <a:stretch>
                  <a:fillRect/>
                </a:stretch>
              </p:blipFill>
              <p:spPr>
                <a:xfrm>
                  <a:off x="7513128" y="5175576"/>
                  <a:ext cx="178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18" name="Ink 117">
                  <a:extLst>
                    <a:ext uri="{FF2B5EF4-FFF2-40B4-BE49-F238E27FC236}">
                      <a16:creationId xmlns:a16="http://schemas.microsoft.com/office/drawing/2014/main" id="{A6C0C12B-B6BD-4057-BB58-BC861D6575DB}"/>
                    </a:ext>
                  </a:extLst>
                </p14:cNvPr>
                <p14:cNvContentPartPr/>
                <p14:nvPr/>
              </p14:nvContentPartPr>
              <p14:xfrm>
                <a:off x="8041608" y="5090976"/>
                <a:ext cx="141480" cy="189000"/>
              </p14:xfrm>
            </p:contentPart>
          </mc:Choice>
          <mc:Fallback xmlns="">
            <p:pic>
              <p:nvPicPr>
                <p:cNvPr id="118" name="Ink 117">
                  <a:extLst>
                    <a:ext uri="{FF2B5EF4-FFF2-40B4-BE49-F238E27FC236}">
                      <a16:creationId xmlns:a16="http://schemas.microsoft.com/office/drawing/2014/main" id="{A6C0C12B-B6BD-4057-BB58-BC861D6575DB}"/>
                    </a:ext>
                  </a:extLst>
                </p:cNvPr>
                <p:cNvPicPr/>
                <p:nvPr/>
              </p:nvPicPr>
              <p:blipFill>
                <a:blip r:embed="rId511"/>
                <a:stretch>
                  <a:fillRect/>
                </a:stretch>
              </p:blipFill>
              <p:spPr>
                <a:xfrm>
                  <a:off x="8032968" y="5082336"/>
                  <a:ext cx="1591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19" name="Ink 118">
                  <a:extLst>
                    <a:ext uri="{FF2B5EF4-FFF2-40B4-BE49-F238E27FC236}">
                      <a16:creationId xmlns:a16="http://schemas.microsoft.com/office/drawing/2014/main" id="{6924A5A7-E757-4364-AAD8-F20DC6B95AAD}"/>
                    </a:ext>
                  </a:extLst>
                </p14:cNvPr>
                <p14:cNvContentPartPr/>
                <p14:nvPr/>
              </p14:nvContentPartPr>
              <p14:xfrm>
                <a:off x="8220888" y="5101776"/>
                <a:ext cx="138240" cy="136440"/>
              </p14:xfrm>
            </p:contentPart>
          </mc:Choice>
          <mc:Fallback xmlns="">
            <p:pic>
              <p:nvPicPr>
                <p:cNvPr id="119" name="Ink 118">
                  <a:extLst>
                    <a:ext uri="{FF2B5EF4-FFF2-40B4-BE49-F238E27FC236}">
                      <a16:creationId xmlns:a16="http://schemas.microsoft.com/office/drawing/2014/main" id="{6924A5A7-E757-4364-AAD8-F20DC6B95AAD}"/>
                    </a:ext>
                  </a:extLst>
                </p:cNvPr>
                <p:cNvPicPr/>
                <p:nvPr/>
              </p:nvPicPr>
              <p:blipFill>
                <a:blip r:embed="rId513"/>
                <a:stretch>
                  <a:fillRect/>
                </a:stretch>
              </p:blipFill>
              <p:spPr>
                <a:xfrm>
                  <a:off x="8211888" y="5092776"/>
                  <a:ext cx="155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20" name="Ink 119">
                  <a:extLst>
                    <a:ext uri="{FF2B5EF4-FFF2-40B4-BE49-F238E27FC236}">
                      <a16:creationId xmlns:a16="http://schemas.microsoft.com/office/drawing/2014/main" id="{04204DC6-D116-4C1B-8C16-57C6AC1BFFD5}"/>
                    </a:ext>
                  </a:extLst>
                </p14:cNvPr>
                <p14:cNvContentPartPr/>
                <p14:nvPr/>
              </p14:nvContentPartPr>
              <p14:xfrm>
                <a:off x="8222688" y="5156496"/>
                <a:ext cx="141840" cy="31680"/>
              </p14:xfrm>
            </p:contentPart>
          </mc:Choice>
          <mc:Fallback xmlns="">
            <p:pic>
              <p:nvPicPr>
                <p:cNvPr id="120" name="Ink 119">
                  <a:extLst>
                    <a:ext uri="{FF2B5EF4-FFF2-40B4-BE49-F238E27FC236}">
                      <a16:creationId xmlns:a16="http://schemas.microsoft.com/office/drawing/2014/main" id="{04204DC6-D116-4C1B-8C16-57C6AC1BFFD5}"/>
                    </a:ext>
                  </a:extLst>
                </p:cNvPr>
                <p:cNvPicPr/>
                <p:nvPr/>
              </p:nvPicPr>
              <p:blipFill>
                <a:blip r:embed="rId515"/>
                <a:stretch>
                  <a:fillRect/>
                </a:stretch>
              </p:blipFill>
              <p:spPr>
                <a:xfrm>
                  <a:off x="8213688" y="5147856"/>
                  <a:ext cx="1594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21" name="Ink 120">
                  <a:extLst>
                    <a:ext uri="{FF2B5EF4-FFF2-40B4-BE49-F238E27FC236}">
                      <a16:creationId xmlns:a16="http://schemas.microsoft.com/office/drawing/2014/main" id="{E0147059-6FA1-4F13-BF4F-DBA4AA79CB2B}"/>
                    </a:ext>
                  </a:extLst>
                </p14:cNvPr>
                <p14:cNvContentPartPr/>
                <p14:nvPr/>
              </p14:nvContentPartPr>
              <p14:xfrm>
                <a:off x="8397288" y="5079096"/>
                <a:ext cx="158760" cy="185760"/>
              </p14:xfrm>
            </p:contentPart>
          </mc:Choice>
          <mc:Fallback xmlns="">
            <p:pic>
              <p:nvPicPr>
                <p:cNvPr id="121" name="Ink 120">
                  <a:extLst>
                    <a:ext uri="{FF2B5EF4-FFF2-40B4-BE49-F238E27FC236}">
                      <a16:creationId xmlns:a16="http://schemas.microsoft.com/office/drawing/2014/main" id="{E0147059-6FA1-4F13-BF4F-DBA4AA79CB2B}"/>
                    </a:ext>
                  </a:extLst>
                </p:cNvPr>
                <p:cNvPicPr/>
                <p:nvPr/>
              </p:nvPicPr>
              <p:blipFill>
                <a:blip r:embed="rId517"/>
                <a:stretch>
                  <a:fillRect/>
                </a:stretch>
              </p:blipFill>
              <p:spPr>
                <a:xfrm>
                  <a:off x="8388288" y="5070096"/>
                  <a:ext cx="1764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23" name="Ink 122">
                  <a:extLst>
                    <a:ext uri="{FF2B5EF4-FFF2-40B4-BE49-F238E27FC236}">
                      <a16:creationId xmlns:a16="http://schemas.microsoft.com/office/drawing/2014/main" id="{F5FF8BCC-4ABF-4F2C-A8C6-0EBD3D218CA8}"/>
                    </a:ext>
                  </a:extLst>
                </p14:cNvPr>
                <p14:cNvContentPartPr/>
                <p14:nvPr/>
              </p14:nvContentPartPr>
              <p14:xfrm>
                <a:off x="8293968" y="5467176"/>
                <a:ext cx="20880" cy="218160"/>
              </p14:xfrm>
            </p:contentPart>
          </mc:Choice>
          <mc:Fallback xmlns="">
            <p:pic>
              <p:nvPicPr>
                <p:cNvPr id="123" name="Ink 122">
                  <a:extLst>
                    <a:ext uri="{FF2B5EF4-FFF2-40B4-BE49-F238E27FC236}">
                      <a16:creationId xmlns:a16="http://schemas.microsoft.com/office/drawing/2014/main" id="{F5FF8BCC-4ABF-4F2C-A8C6-0EBD3D218CA8}"/>
                    </a:ext>
                  </a:extLst>
                </p:cNvPr>
                <p:cNvPicPr/>
                <p:nvPr/>
              </p:nvPicPr>
              <p:blipFill>
                <a:blip r:embed="rId519"/>
                <a:stretch>
                  <a:fillRect/>
                </a:stretch>
              </p:blipFill>
              <p:spPr>
                <a:xfrm>
                  <a:off x="8285328" y="5458176"/>
                  <a:ext cx="385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24" name="Ink 123">
                  <a:extLst>
                    <a:ext uri="{FF2B5EF4-FFF2-40B4-BE49-F238E27FC236}">
                      <a16:creationId xmlns:a16="http://schemas.microsoft.com/office/drawing/2014/main" id="{591AC43D-C9BA-4845-AAEF-9AAF330C001B}"/>
                    </a:ext>
                  </a:extLst>
                </p14:cNvPr>
                <p14:cNvContentPartPr/>
                <p14:nvPr/>
              </p14:nvContentPartPr>
              <p14:xfrm>
                <a:off x="8251848" y="5651856"/>
                <a:ext cx="170280" cy="167760"/>
              </p14:xfrm>
            </p:contentPart>
          </mc:Choice>
          <mc:Fallback xmlns="">
            <p:pic>
              <p:nvPicPr>
                <p:cNvPr id="124" name="Ink 123">
                  <a:extLst>
                    <a:ext uri="{FF2B5EF4-FFF2-40B4-BE49-F238E27FC236}">
                      <a16:creationId xmlns:a16="http://schemas.microsoft.com/office/drawing/2014/main" id="{591AC43D-C9BA-4845-AAEF-9AAF330C001B}"/>
                    </a:ext>
                  </a:extLst>
                </p:cNvPr>
                <p:cNvPicPr/>
                <p:nvPr/>
              </p:nvPicPr>
              <p:blipFill>
                <a:blip r:embed="rId521"/>
                <a:stretch>
                  <a:fillRect/>
                </a:stretch>
              </p:blipFill>
              <p:spPr>
                <a:xfrm>
                  <a:off x="8242848" y="5642856"/>
                  <a:ext cx="187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36" name="Ink 135">
                  <a:extLst>
                    <a:ext uri="{FF2B5EF4-FFF2-40B4-BE49-F238E27FC236}">
                      <a16:creationId xmlns:a16="http://schemas.microsoft.com/office/drawing/2014/main" id="{F3846FE1-E17D-4EAF-ADD5-8B3BD9DC4E8F}"/>
                    </a:ext>
                  </a:extLst>
                </p14:cNvPr>
                <p14:cNvContentPartPr/>
                <p14:nvPr/>
              </p14:nvContentPartPr>
              <p14:xfrm>
                <a:off x="5559048" y="4251096"/>
                <a:ext cx="462960" cy="464760"/>
              </p14:xfrm>
            </p:contentPart>
          </mc:Choice>
          <mc:Fallback xmlns="">
            <p:pic>
              <p:nvPicPr>
                <p:cNvPr id="136" name="Ink 135">
                  <a:extLst>
                    <a:ext uri="{FF2B5EF4-FFF2-40B4-BE49-F238E27FC236}">
                      <a16:creationId xmlns:a16="http://schemas.microsoft.com/office/drawing/2014/main" id="{F3846FE1-E17D-4EAF-ADD5-8B3BD9DC4E8F}"/>
                    </a:ext>
                  </a:extLst>
                </p:cNvPr>
                <p:cNvPicPr/>
                <p:nvPr/>
              </p:nvPicPr>
              <p:blipFill>
                <a:blip r:embed="rId523"/>
                <a:stretch>
                  <a:fillRect/>
                </a:stretch>
              </p:blipFill>
              <p:spPr>
                <a:xfrm>
                  <a:off x="5550408" y="4242096"/>
                  <a:ext cx="48060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37" name="Ink 136">
                  <a:extLst>
                    <a:ext uri="{FF2B5EF4-FFF2-40B4-BE49-F238E27FC236}">
                      <a16:creationId xmlns:a16="http://schemas.microsoft.com/office/drawing/2014/main" id="{7C231944-C9C0-43F5-8108-4367E6C543BF}"/>
                    </a:ext>
                  </a:extLst>
                </p14:cNvPr>
                <p14:cNvContentPartPr/>
                <p14:nvPr/>
              </p14:nvContentPartPr>
              <p14:xfrm>
                <a:off x="5341968" y="3946536"/>
                <a:ext cx="19080" cy="161280"/>
              </p14:xfrm>
            </p:contentPart>
          </mc:Choice>
          <mc:Fallback xmlns="">
            <p:pic>
              <p:nvPicPr>
                <p:cNvPr id="137" name="Ink 136">
                  <a:extLst>
                    <a:ext uri="{FF2B5EF4-FFF2-40B4-BE49-F238E27FC236}">
                      <a16:creationId xmlns:a16="http://schemas.microsoft.com/office/drawing/2014/main" id="{7C231944-C9C0-43F5-8108-4367E6C543BF}"/>
                    </a:ext>
                  </a:extLst>
                </p:cNvPr>
                <p:cNvPicPr/>
                <p:nvPr/>
              </p:nvPicPr>
              <p:blipFill>
                <a:blip r:embed="rId525"/>
                <a:stretch>
                  <a:fillRect/>
                </a:stretch>
              </p:blipFill>
              <p:spPr>
                <a:xfrm>
                  <a:off x="5333328" y="3937896"/>
                  <a:ext cx="36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38" name="Ink 137">
                  <a:extLst>
                    <a:ext uri="{FF2B5EF4-FFF2-40B4-BE49-F238E27FC236}">
                      <a16:creationId xmlns:a16="http://schemas.microsoft.com/office/drawing/2014/main" id="{A4C8A4C1-F3F2-4953-9B2D-B3568975F49B}"/>
                    </a:ext>
                  </a:extLst>
                </p14:cNvPr>
                <p14:cNvContentPartPr/>
                <p14:nvPr/>
              </p14:nvContentPartPr>
              <p14:xfrm>
                <a:off x="5292648" y="3938616"/>
                <a:ext cx="170280" cy="214920"/>
              </p14:xfrm>
            </p:contentPart>
          </mc:Choice>
          <mc:Fallback xmlns="">
            <p:pic>
              <p:nvPicPr>
                <p:cNvPr id="138" name="Ink 137">
                  <a:extLst>
                    <a:ext uri="{FF2B5EF4-FFF2-40B4-BE49-F238E27FC236}">
                      <a16:creationId xmlns:a16="http://schemas.microsoft.com/office/drawing/2014/main" id="{A4C8A4C1-F3F2-4953-9B2D-B3568975F49B}"/>
                    </a:ext>
                  </a:extLst>
                </p:cNvPr>
                <p:cNvPicPr/>
                <p:nvPr/>
              </p:nvPicPr>
              <p:blipFill>
                <a:blip r:embed="rId527"/>
                <a:stretch>
                  <a:fillRect/>
                </a:stretch>
              </p:blipFill>
              <p:spPr>
                <a:xfrm>
                  <a:off x="5283648" y="3929616"/>
                  <a:ext cx="1879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39" name="Ink 138">
                  <a:extLst>
                    <a:ext uri="{FF2B5EF4-FFF2-40B4-BE49-F238E27FC236}">
                      <a16:creationId xmlns:a16="http://schemas.microsoft.com/office/drawing/2014/main" id="{5565E7E5-1BB8-4131-9617-72ED7D9DB448}"/>
                    </a:ext>
                  </a:extLst>
                </p14:cNvPr>
                <p14:cNvContentPartPr/>
                <p14:nvPr/>
              </p14:nvContentPartPr>
              <p14:xfrm>
                <a:off x="5453568" y="3942216"/>
                <a:ext cx="31320" cy="127440"/>
              </p14:xfrm>
            </p:contentPart>
          </mc:Choice>
          <mc:Fallback xmlns="">
            <p:pic>
              <p:nvPicPr>
                <p:cNvPr id="139" name="Ink 138">
                  <a:extLst>
                    <a:ext uri="{FF2B5EF4-FFF2-40B4-BE49-F238E27FC236}">
                      <a16:creationId xmlns:a16="http://schemas.microsoft.com/office/drawing/2014/main" id="{5565E7E5-1BB8-4131-9617-72ED7D9DB448}"/>
                    </a:ext>
                  </a:extLst>
                </p:cNvPr>
                <p:cNvPicPr/>
                <p:nvPr/>
              </p:nvPicPr>
              <p:blipFill>
                <a:blip r:embed="rId529"/>
                <a:stretch>
                  <a:fillRect/>
                </a:stretch>
              </p:blipFill>
              <p:spPr>
                <a:xfrm>
                  <a:off x="5444568" y="3933576"/>
                  <a:ext cx="48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40" name="Ink 139">
                  <a:extLst>
                    <a:ext uri="{FF2B5EF4-FFF2-40B4-BE49-F238E27FC236}">
                      <a16:creationId xmlns:a16="http://schemas.microsoft.com/office/drawing/2014/main" id="{A43E73EF-9C9F-4425-8B58-05BD3DC82B60}"/>
                    </a:ext>
                  </a:extLst>
                </p14:cNvPr>
                <p14:cNvContentPartPr/>
                <p14:nvPr/>
              </p14:nvContentPartPr>
              <p14:xfrm>
                <a:off x="5465448" y="3942216"/>
                <a:ext cx="100440" cy="77760"/>
              </p14:xfrm>
            </p:contentPart>
          </mc:Choice>
          <mc:Fallback xmlns="">
            <p:pic>
              <p:nvPicPr>
                <p:cNvPr id="140" name="Ink 139">
                  <a:extLst>
                    <a:ext uri="{FF2B5EF4-FFF2-40B4-BE49-F238E27FC236}">
                      <a16:creationId xmlns:a16="http://schemas.microsoft.com/office/drawing/2014/main" id="{A43E73EF-9C9F-4425-8B58-05BD3DC82B60}"/>
                    </a:ext>
                  </a:extLst>
                </p:cNvPr>
                <p:cNvPicPr/>
                <p:nvPr/>
              </p:nvPicPr>
              <p:blipFill>
                <a:blip r:embed="rId531"/>
                <a:stretch>
                  <a:fillRect/>
                </a:stretch>
              </p:blipFill>
              <p:spPr>
                <a:xfrm>
                  <a:off x="5456808" y="3933576"/>
                  <a:ext cx="118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41" name="Ink 140">
                  <a:extLst>
                    <a:ext uri="{FF2B5EF4-FFF2-40B4-BE49-F238E27FC236}">
                      <a16:creationId xmlns:a16="http://schemas.microsoft.com/office/drawing/2014/main" id="{D9FC6FC1-5F1B-454B-9D9D-B9DA37CDBB98}"/>
                    </a:ext>
                  </a:extLst>
                </p14:cNvPr>
                <p14:cNvContentPartPr/>
                <p14:nvPr/>
              </p14:nvContentPartPr>
              <p14:xfrm>
                <a:off x="5546808" y="3882456"/>
                <a:ext cx="39960" cy="177840"/>
              </p14:xfrm>
            </p:contentPart>
          </mc:Choice>
          <mc:Fallback xmlns="">
            <p:pic>
              <p:nvPicPr>
                <p:cNvPr id="141" name="Ink 140">
                  <a:extLst>
                    <a:ext uri="{FF2B5EF4-FFF2-40B4-BE49-F238E27FC236}">
                      <a16:creationId xmlns:a16="http://schemas.microsoft.com/office/drawing/2014/main" id="{D9FC6FC1-5F1B-454B-9D9D-B9DA37CDBB98}"/>
                    </a:ext>
                  </a:extLst>
                </p:cNvPr>
                <p:cNvPicPr/>
                <p:nvPr/>
              </p:nvPicPr>
              <p:blipFill>
                <a:blip r:embed="rId533"/>
                <a:stretch>
                  <a:fillRect/>
                </a:stretch>
              </p:blipFill>
              <p:spPr>
                <a:xfrm>
                  <a:off x="5538168" y="3873456"/>
                  <a:ext cx="576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42" name="Ink 141">
                  <a:extLst>
                    <a:ext uri="{FF2B5EF4-FFF2-40B4-BE49-F238E27FC236}">
                      <a16:creationId xmlns:a16="http://schemas.microsoft.com/office/drawing/2014/main" id="{C455CA5F-CB0B-444F-B104-014FF057EE40}"/>
                    </a:ext>
                  </a:extLst>
                </p14:cNvPr>
                <p14:cNvContentPartPr/>
                <p14:nvPr/>
              </p14:nvContentPartPr>
              <p14:xfrm>
                <a:off x="5641848" y="3918816"/>
                <a:ext cx="137160" cy="137880"/>
              </p14:xfrm>
            </p:contentPart>
          </mc:Choice>
          <mc:Fallback xmlns="">
            <p:pic>
              <p:nvPicPr>
                <p:cNvPr id="142" name="Ink 141">
                  <a:extLst>
                    <a:ext uri="{FF2B5EF4-FFF2-40B4-BE49-F238E27FC236}">
                      <a16:creationId xmlns:a16="http://schemas.microsoft.com/office/drawing/2014/main" id="{C455CA5F-CB0B-444F-B104-014FF057EE40}"/>
                    </a:ext>
                  </a:extLst>
                </p:cNvPr>
                <p:cNvPicPr/>
                <p:nvPr/>
              </p:nvPicPr>
              <p:blipFill>
                <a:blip r:embed="rId535"/>
                <a:stretch>
                  <a:fillRect/>
                </a:stretch>
              </p:blipFill>
              <p:spPr>
                <a:xfrm>
                  <a:off x="5633208" y="3909816"/>
                  <a:ext cx="154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43" name="Ink 142">
                  <a:extLst>
                    <a:ext uri="{FF2B5EF4-FFF2-40B4-BE49-F238E27FC236}">
                      <a16:creationId xmlns:a16="http://schemas.microsoft.com/office/drawing/2014/main" id="{D17C963E-F17E-4ED6-9B7B-4AB5979551DE}"/>
                    </a:ext>
                  </a:extLst>
                </p14:cNvPr>
                <p14:cNvContentPartPr/>
                <p14:nvPr/>
              </p14:nvContentPartPr>
              <p14:xfrm>
                <a:off x="5646168" y="3899736"/>
                <a:ext cx="281520" cy="184320"/>
              </p14:xfrm>
            </p:contentPart>
          </mc:Choice>
          <mc:Fallback xmlns="">
            <p:pic>
              <p:nvPicPr>
                <p:cNvPr id="143" name="Ink 142">
                  <a:extLst>
                    <a:ext uri="{FF2B5EF4-FFF2-40B4-BE49-F238E27FC236}">
                      <a16:creationId xmlns:a16="http://schemas.microsoft.com/office/drawing/2014/main" id="{D17C963E-F17E-4ED6-9B7B-4AB5979551DE}"/>
                    </a:ext>
                  </a:extLst>
                </p:cNvPr>
                <p:cNvPicPr/>
                <p:nvPr/>
              </p:nvPicPr>
              <p:blipFill>
                <a:blip r:embed="rId537"/>
                <a:stretch>
                  <a:fillRect/>
                </a:stretch>
              </p:blipFill>
              <p:spPr>
                <a:xfrm>
                  <a:off x="5637168" y="3890736"/>
                  <a:ext cx="2991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77" name="Ink 176">
                  <a:extLst>
                    <a:ext uri="{FF2B5EF4-FFF2-40B4-BE49-F238E27FC236}">
                      <a16:creationId xmlns:a16="http://schemas.microsoft.com/office/drawing/2014/main" id="{E9907FE3-EB12-4A57-BF60-BFD6E085E32D}"/>
                    </a:ext>
                  </a:extLst>
                </p14:cNvPr>
                <p14:cNvContentPartPr/>
                <p14:nvPr/>
              </p14:nvContentPartPr>
              <p14:xfrm>
                <a:off x="4974768" y="2511576"/>
                <a:ext cx="5400" cy="150840"/>
              </p14:xfrm>
            </p:contentPart>
          </mc:Choice>
          <mc:Fallback xmlns="">
            <p:pic>
              <p:nvPicPr>
                <p:cNvPr id="177" name="Ink 176">
                  <a:extLst>
                    <a:ext uri="{FF2B5EF4-FFF2-40B4-BE49-F238E27FC236}">
                      <a16:creationId xmlns:a16="http://schemas.microsoft.com/office/drawing/2014/main" id="{E9907FE3-EB12-4A57-BF60-BFD6E085E32D}"/>
                    </a:ext>
                  </a:extLst>
                </p:cNvPr>
                <p:cNvPicPr/>
                <p:nvPr/>
              </p:nvPicPr>
              <p:blipFill>
                <a:blip r:embed="rId539"/>
                <a:stretch>
                  <a:fillRect/>
                </a:stretch>
              </p:blipFill>
              <p:spPr>
                <a:xfrm>
                  <a:off x="4965768" y="2502936"/>
                  <a:ext cx="23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78" name="Ink 177">
                  <a:extLst>
                    <a:ext uri="{FF2B5EF4-FFF2-40B4-BE49-F238E27FC236}">
                      <a16:creationId xmlns:a16="http://schemas.microsoft.com/office/drawing/2014/main" id="{BB5C769E-D3FB-4873-8847-68FBC3773545}"/>
                    </a:ext>
                  </a:extLst>
                </p14:cNvPr>
                <p14:cNvContentPartPr/>
                <p14:nvPr/>
              </p14:nvContentPartPr>
              <p14:xfrm>
                <a:off x="4942008" y="2390256"/>
                <a:ext cx="153000" cy="145800"/>
              </p14:xfrm>
            </p:contentPart>
          </mc:Choice>
          <mc:Fallback xmlns="">
            <p:pic>
              <p:nvPicPr>
                <p:cNvPr id="178" name="Ink 177">
                  <a:extLst>
                    <a:ext uri="{FF2B5EF4-FFF2-40B4-BE49-F238E27FC236}">
                      <a16:creationId xmlns:a16="http://schemas.microsoft.com/office/drawing/2014/main" id="{BB5C769E-D3FB-4873-8847-68FBC3773545}"/>
                    </a:ext>
                  </a:extLst>
                </p:cNvPr>
                <p:cNvPicPr/>
                <p:nvPr/>
              </p:nvPicPr>
              <p:blipFill>
                <a:blip r:embed="rId541"/>
                <a:stretch>
                  <a:fillRect/>
                </a:stretch>
              </p:blipFill>
              <p:spPr>
                <a:xfrm>
                  <a:off x="4933368" y="2381256"/>
                  <a:ext cx="170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80" name="Ink 179">
                  <a:extLst>
                    <a:ext uri="{FF2B5EF4-FFF2-40B4-BE49-F238E27FC236}">
                      <a16:creationId xmlns:a16="http://schemas.microsoft.com/office/drawing/2014/main" id="{BC37C3FC-2F85-4599-8BE9-62EEBC72D5EC}"/>
                    </a:ext>
                  </a:extLst>
                </p14:cNvPr>
                <p14:cNvContentPartPr/>
                <p14:nvPr/>
              </p14:nvContentPartPr>
              <p14:xfrm>
                <a:off x="4591728" y="2231136"/>
                <a:ext cx="264600" cy="137880"/>
              </p14:xfrm>
            </p:contentPart>
          </mc:Choice>
          <mc:Fallback xmlns="">
            <p:pic>
              <p:nvPicPr>
                <p:cNvPr id="180" name="Ink 179">
                  <a:extLst>
                    <a:ext uri="{FF2B5EF4-FFF2-40B4-BE49-F238E27FC236}">
                      <a16:creationId xmlns:a16="http://schemas.microsoft.com/office/drawing/2014/main" id="{BC37C3FC-2F85-4599-8BE9-62EEBC72D5EC}"/>
                    </a:ext>
                  </a:extLst>
                </p:cNvPr>
                <p:cNvPicPr/>
                <p:nvPr/>
              </p:nvPicPr>
              <p:blipFill>
                <a:blip r:embed="rId543"/>
                <a:stretch>
                  <a:fillRect/>
                </a:stretch>
              </p:blipFill>
              <p:spPr>
                <a:xfrm>
                  <a:off x="4583088" y="2222496"/>
                  <a:ext cx="2822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81" name="Ink 180">
                  <a:extLst>
                    <a:ext uri="{FF2B5EF4-FFF2-40B4-BE49-F238E27FC236}">
                      <a16:creationId xmlns:a16="http://schemas.microsoft.com/office/drawing/2014/main" id="{A7A5BC7E-BA61-4D24-8307-6CFF88F0EB2B}"/>
                    </a:ext>
                  </a:extLst>
                </p14:cNvPr>
                <p14:cNvContentPartPr/>
                <p14:nvPr/>
              </p14:nvContentPartPr>
              <p14:xfrm>
                <a:off x="4840128" y="2160936"/>
                <a:ext cx="207000" cy="159120"/>
              </p14:xfrm>
            </p:contentPart>
          </mc:Choice>
          <mc:Fallback xmlns="">
            <p:pic>
              <p:nvPicPr>
                <p:cNvPr id="181" name="Ink 180">
                  <a:extLst>
                    <a:ext uri="{FF2B5EF4-FFF2-40B4-BE49-F238E27FC236}">
                      <a16:creationId xmlns:a16="http://schemas.microsoft.com/office/drawing/2014/main" id="{A7A5BC7E-BA61-4D24-8307-6CFF88F0EB2B}"/>
                    </a:ext>
                  </a:extLst>
                </p:cNvPr>
                <p:cNvPicPr/>
                <p:nvPr/>
              </p:nvPicPr>
              <p:blipFill>
                <a:blip r:embed="rId545"/>
                <a:stretch>
                  <a:fillRect/>
                </a:stretch>
              </p:blipFill>
              <p:spPr>
                <a:xfrm>
                  <a:off x="4831488" y="2151936"/>
                  <a:ext cx="224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82" name="Ink 181">
                  <a:extLst>
                    <a:ext uri="{FF2B5EF4-FFF2-40B4-BE49-F238E27FC236}">
                      <a16:creationId xmlns:a16="http://schemas.microsoft.com/office/drawing/2014/main" id="{262257F3-2161-456F-A358-585FAF8168FD}"/>
                    </a:ext>
                  </a:extLst>
                </p14:cNvPr>
                <p14:cNvContentPartPr/>
                <p14:nvPr/>
              </p14:nvContentPartPr>
              <p14:xfrm>
                <a:off x="5073048" y="2089656"/>
                <a:ext cx="284040" cy="330120"/>
              </p14:xfrm>
            </p:contentPart>
          </mc:Choice>
          <mc:Fallback xmlns="">
            <p:pic>
              <p:nvPicPr>
                <p:cNvPr id="182" name="Ink 181">
                  <a:extLst>
                    <a:ext uri="{FF2B5EF4-FFF2-40B4-BE49-F238E27FC236}">
                      <a16:creationId xmlns:a16="http://schemas.microsoft.com/office/drawing/2014/main" id="{262257F3-2161-456F-A358-585FAF8168FD}"/>
                    </a:ext>
                  </a:extLst>
                </p:cNvPr>
                <p:cNvPicPr/>
                <p:nvPr/>
              </p:nvPicPr>
              <p:blipFill>
                <a:blip r:embed="rId547"/>
                <a:stretch>
                  <a:fillRect/>
                </a:stretch>
              </p:blipFill>
              <p:spPr>
                <a:xfrm>
                  <a:off x="5064048" y="2080656"/>
                  <a:ext cx="30168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83" name="Ink 182">
                  <a:extLst>
                    <a:ext uri="{FF2B5EF4-FFF2-40B4-BE49-F238E27FC236}">
                      <a16:creationId xmlns:a16="http://schemas.microsoft.com/office/drawing/2014/main" id="{891B6E3C-DBDF-45A3-AFAF-0EFCF1D9E867}"/>
                    </a:ext>
                  </a:extLst>
                </p14:cNvPr>
                <p14:cNvContentPartPr/>
                <p14:nvPr/>
              </p14:nvContentPartPr>
              <p14:xfrm>
                <a:off x="5349528" y="2138256"/>
                <a:ext cx="138600" cy="86760"/>
              </p14:xfrm>
            </p:contentPart>
          </mc:Choice>
          <mc:Fallback xmlns="">
            <p:pic>
              <p:nvPicPr>
                <p:cNvPr id="183" name="Ink 182">
                  <a:extLst>
                    <a:ext uri="{FF2B5EF4-FFF2-40B4-BE49-F238E27FC236}">
                      <a16:creationId xmlns:a16="http://schemas.microsoft.com/office/drawing/2014/main" id="{891B6E3C-DBDF-45A3-AFAF-0EFCF1D9E867}"/>
                    </a:ext>
                  </a:extLst>
                </p:cNvPr>
                <p:cNvPicPr/>
                <p:nvPr/>
              </p:nvPicPr>
              <p:blipFill>
                <a:blip r:embed="rId549"/>
                <a:stretch>
                  <a:fillRect/>
                </a:stretch>
              </p:blipFill>
              <p:spPr>
                <a:xfrm>
                  <a:off x="5340528" y="2129256"/>
                  <a:ext cx="156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84" name="Ink 183">
                  <a:extLst>
                    <a:ext uri="{FF2B5EF4-FFF2-40B4-BE49-F238E27FC236}">
                      <a16:creationId xmlns:a16="http://schemas.microsoft.com/office/drawing/2014/main" id="{952AC6E4-F1FB-4F9B-B346-64C82B2F7EC6}"/>
                    </a:ext>
                  </a:extLst>
                </p14:cNvPr>
                <p14:cNvContentPartPr/>
                <p14:nvPr/>
              </p14:nvContentPartPr>
              <p14:xfrm>
                <a:off x="5467248" y="2084976"/>
                <a:ext cx="191520" cy="140040"/>
              </p14:xfrm>
            </p:contentPart>
          </mc:Choice>
          <mc:Fallback xmlns="">
            <p:pic>
              <p:nvPicPr>
                <p:cNvPr id="184" name="Ink 183">
                  <a:extLst>
                    <a:ext uri="{FF2B5EF4-FFF2-40B4-BE49-F238E27FC236}">
                      <a16:creationId xmlns:a16="http://schemas.microsoft.com/office/drawing/2014/main" id="{952AC6E4-F1FB-4F9B-B346-64C82B2F7EC6}"/>
                    </a:ext>
                  </a:extLst>
                </p:cNvPr>
                <p:cNvPicPr/>
                <p:nvPr/>
              </p:nvPicPr>
              <p:blipFill>
                <a:blip r:embed="rId551"/>
                <a:stretch>
                  <a:fillRect/>
                </a:stretch>
              </p:blipFill>
              <p:spPr>
                <a:xfrm>
                  <a:off x="5458248" y="2076336"/>
                  <a:ext cx="209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85" name="Ink 184">
                  <a:extLst>
                    <a:ext uri="{FF2B5EF4-FFF2-40B4-BE49-F238E27FC236}">
                      <a16:creationId xmlns:a16="http://schemas.microsoft.com/office/drawing/2014/main" id="{7FDF5E19-2D97-44BD-BD35-3CD3D99D298B}"/>
                    </a:ext>
                  </a:extLst>
                </p14:cNvPr>
                <p14:cNvContentPartPr/>
                <p14:nvPr/>
              </p14:nvContentPartPr>
              <p14:xfrm>
                <a:off x="5453568" y="2121696"/>
                <a:ext cx="104400" cy="3960"/>
              </p14:xfrm>
            </p:contentPart>
          </mc:Choice>
          <mc:Fallback xmlns="">
            <p:pic>
              <p:nvPicPr>
                <p:cNvPr id="185" name="Ink 184">
                  <a:extLst>
                    <a:ext uri="{FF2B5EF4-FFF2-40B4-BE49-F238E27FC236}">
                      <a16:creationId xmlns:a16="http://schemas.microsoft.com/office/drawing/2014/main" id="{7FDF5E19-2D97-44BD-BD35-3CD3D99D298B}"/>
                    </a:ext>
                  </a:extLst>
                </p:cNvPr>
                <p:cNvPicPr/>
                <p:nvPr/>
              </p:nvPicPr>
              <p:blipFill>
                <a:blip r:embed="rId553"/>
                <a:stretch>
                  <a:fillRect/>
                </a:stretch>
              </p:blipFill>
              <p:spPr>
                <a:xfrm>
                  <a:off x="5444568" y="2112696"/>
                  <a:ext cx="122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86" name="Ink 185">
                  <a:extLst>
                    <a:ext uri="{FF2B5EF4-FFF2-40B4-BE49-F238E27FC236}">
                      <a16:creationId xmlns:a16="http://schemas.microsoft.com/office/drawing/2014/main" id="{0AAC91E4-9B2E-47CB-BCFB-F0C09165092E}"/>
                    </a:ext>
                  </a:extLst>
                </p14:cNvPr>
                <p14:cNvContentPartPr/>
                <p14:nvPr/>
              </p14:nvContentPartPr>
              <p14:xfrm>
                <a:off x="5676048" y="2021616"/>
                <a:ext cx="192240" cy="206640"/>
              </p14:xfrm>
            </p:contentPart>
          </mc:Choice>
          <mc:Fallback xmlns="">
            <p:pic>
              <p:nvPicPr>
                <p:cNvPr id="186" name="Ink 185">
                  <a:extLst>
                    <a:ext uri="{FF2B5EF4-FFF2-40B4-BE49-F238E27FC236}">
                      <a16:creationId xmlns:a16="http://schemas.microsoft.com/office/drawing/2014/main" id="{0AAC91E4-9B2E-47CB-BCFB-F0C09165092E}"/>
                    </a:ext>
                  </a:extLst>
                </p:cNvPr>
                <p:cNvPicPr/>
                <p:nvPr/>
              </p:nvPicPr>
              <p:blipFill>
                <a:blip r:embed="rId555"/>
                <a:stretch>
                  <a:fillRect/>
                </a:stretch>
              </p:blipFill>
              <p:spPr>
                <a:xfrm>
                  <a:off x="5667408" y="2012616"/>
                  <a:ext cx="2098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87" name="Ink 186">
                  <a:extLst>
                    <a:ext uri="{FF2B5EF4-FFF2-40B4-BE49-F238E27FC236}">
                      <a16:creationId xmlns:a16="http://schemas.microsoft.com/office/drawing/2014/main" id="{C28397D2-C1F2-4A74-A77C-15C68ED159DC}"/>
                    </a:ext>
                  </a:extLst>
                </p14:cNvPr>
                <p14:cNvContentPartPr/>
                <p14:nvPr/>
              </p14:nvContentPartPr>
              <p14:xfrm>
                <a:off x="5906808" y="2123496"/>
                <a:ext cx="179640" cy="102240"/>
              </p14:xfrm>
            </p:contentPart>
          </mc:Choice>
          <mc:Fallback xmlns="">
            <p:pic>
              <p:nvPicPr>
                <p:cNvPr id="187" name="Ink 186">
                  <a:extLst>
                    <a:ext uri="{FF2B5EF4-FFF2-40B4-BE49-F238E27FC236}">
                      <a16:creationId xmlns:a16="http://schemas.microsoft.com/office/drawing/2014/main" id="{C28397D2-C1F2-4A74-A77C-15C68ED159DC}"/>
                    </a:ext>
                  </a:extLst>
                </p:cNvPr>
                <p:cNvPicPr/>
                <p:nvPr/>
              </p:nvPicPr>
              <p:blipFill>
                <a:blip r:embed="rId557"/>
                <a:stretch>
                  <a:fillRect/>
                </a:stretch>
              </p:blipFill>
              <p:spPr>
                <a:xfrm>
                  <a:off x="5898168" y="2114856"/>
                  <a:ext cx="197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89" name="Ink 188">
                  <a:extLst>
                    <a:ext uri="{FF2B5EF4-FFF2-40B4-BE49-F238E27FC236}">
                      <a16:creationId xmlns:a16="http://schemas.microsoft.com/office/drawing/2014/main" id="{A76FA9A3-2B50-45E5-B2D5-038E0ED88945}"/>
                    </a:ext>
                  </a:extLst>
                </p14:cNvPr>
                <p14:cNvContentPartPr/>
                <p14:nvPr/>
              </p14:nvContentPartPr>
              <p14:xfrm>
                <a:off x="6171768" y="2054376"/>
                <a:ext cx="108360" cy="172080"/>
              </p14:xfrm>
            </p:contentPart>
          </mc:Choice>
          <mc:Fallback xmlns="">
            <p:pic>
              <p:nvPicPr>
                <p:cNvPr id="189" name="Ink 188">
                  <a:extLst>
                    <a:ext uri="{FF2B5EF4-FFF2-40B4-BE49-F238E27FC236}">
                      <a16:creationId xmlns:a16="http://schemas.microsoft.com/office/drawing/2014/main" id="{A76FA9A3-2B50-45E5-B2D5-038E0ED88945}"/>
                    </a:ext>
                  </a:extLst>
                </p:cNvPr>
                <p:cNvPicPr/>
                <p:nvPr/>
              </p:nvPicPr>
              <p:blipFill>
                <a:blip r:embed="rId559"/>
                <a:stretch>
                  <a:fillRect/>
                </a:stretch>
              </p:blipFill>
              <p:spPr>
                <a:xfrm>
                  <a:off x="6163128" y="2045376"/>
                  <a:ext cx="126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90" name="Ink 189">
                  <a:extLst>
                    <a:ext uri="{FF2B5EF4-FFF2-40B4-BE49-F238E27FC236}">
                      <a16:creationId xmlns:a16="http://schemas.microsoft.com/office/drawing/2014/main" id="{D0CB9741-F643-4BC9-80CA-9CA3D1BB6BF6}"/>
                    </a:ext>
                  </a:extLst>
                </p14:cNvPr>
                <p14:cNvContentPartPr/>
                <p14:nvPr/>
              </p14:nvContentPartPr>
              <p14:xfrm>
                <a:off x="6184008" y="2148696"/>
                <a:ext cx="133560" cy="10440"/>
              </p14:xfrm>
            </p:contentPart>
          </mc:Choice>
          <mc:Fallback xmlns="">
            <p:pic>
              <p:nvPicPr>
                <p:cNvPr id="190" name="Ink 189">
                  <a:extLst>
                    <a:ext uri="{FF2B5EF4-FFF2-40B4-BE49-F238E27FC236}">
                      <a16:creationId xmlns:a16="http://schemas.microsoft.com/office/drawing/2014/main" id="{D0CB9741-F643-4BC9-80CA-9CA3D1BB6BF6}"/>
                    </a:ext>
                  </a:extLst>
                </p:cNvPr>
                <p:cNvPicPr/>
                <p:nvPr/>
              </p:nvPicPr>
              <p:blipFill>
                <a:blip r:embed="rId561"/>
                <a:stretch>
                  <a:fillRect/>
                </a:stretch>
              </p:blipFill>
              <p:spPr>
                <a:xfrm>
                  <a:off x="6175368" y="2140056"/>
                  <a:ext cx="151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91" name="Ink 190">
                  <a:extLst>
                    <a:ext uri="{FF2B5EF4-FFF2-40B4-BE49-F238E27FC236}">
                      <a16:creationId xmlns:a16="http://schemas.microsoft.com/office/drawing/2014/main" id="{EAFBC30A-71BC-4BEE-9C6E-7C6C70A662AB}"/>
                    </a:ext>
                  </a:extLst>
                </p14:cNvPr>
                <p14:cNvContentPartPr/>
                <p14:nvPr/>
              </p14:nvContentPartPr>
              <p14:xfrm>
                <a:off x="6421968" y="2012616"/>
                <a:ext cx="136800" cy="169560"/>
              </p14:xfrm>
            </p:contentPart>
          </mc:Choice>
          <mc:Fallback xmlns="">
            <p:pic>
              <p:nvPicPr>
                <p:cNvPr id="191" name="Ink 190">
                  <a:extLst>
                    <a:ext uri="{FF2B5EF4-FFF2-40B4-BE49-F238E27FC236}">
                      <a16:creationId xmlns:a16="http://schemas.microsoft.com/office/drawing/2014/main" id="{EAFBC30A-71BC-4BEE-9C6E-7C6C70A662AB}"/>
                    </a:ext>
                  </a:extLst>
                </p:cNvPr>
                <p:cNvPicPr/>
                <p:nvPr/>
              </p:nvPicPr>
              <p:blipFill>
                <a:blip r:embed="rId563"/>
                <a:stretch>
                  <a:fillRect/>
                </a:stretch>
              </p:blipFill>
              <p:spPr>
                <a:xfrm>
                  <a:off x="6413328" y="2003616"/>
                  <a:ext cx="1544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93" name="Ink 192">
                  <a:extLst>
                    <a:ext uri="{FF2B5EF4-FFF2-40B4-BE49-F238E27FC236}">
                      <a16:creationId xmlns:a16="http://schemas.microsoft.com/office/drawing/2014/main" id="{533A6481-8DCC-4917-BF98-CA8C36CE51F3}"/>
                    </a:ext>
                  </a:extLst>
                </p14:cNvPr>
                <p14:cNvContentPartPr/>
                <p14:nvPr/>
              </p14:nvContentPartPr>
              <p14:xfrm>
                <a:off x="4208688" y="1957176"/>
                <a:ext cx="348840" cy="79200"/>
              </p14:xfrm>
            </p:contentPart>
          </mc:Choice>
          <mc:Fallback xmlns="">
            <p:pic>
              <p:nvPicPr>
                <p:cNvPr id="193" name="Ink 192">
                  <a:extLst>
                    <a:ext uri="{FF2B5EF4-FFF2-40B4-BE49-F238E27FC236}">
                      <a16:creationId xmlns:a16="http://schemas.microsoft.com/office/drawing/2014/main" id="{533A6481-8DCC-4917-BF98-CA8C36CE51F3}"/>
                    </a:ext>
                  </a:extLst>
                </p:cNvPr>
                <p:cNvPicPr/>
                <p:nvPr/>
              </p:nvPicPr>
              <p:blipFill>
                <a:blip r:embed="rId565"/>
                <a:stretch>
                  <a:fillRect/>
                </a:stretch>
              </p:blipFill>
              <p:spPr>
                <a:xfrm>
                  <a:off x="4199688" y="1948176"/>
                  <a:ext cx="366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94" name="Ink 193">
                  <a:extLst>
                    <a:ext uri="{FF2B5EF4-FFF2-40B4-BE49-F238E27FC236}">
                      <a16:creationId xmlns:a16="http://schemas.microsoft.com/office/drawing/2014/main" id="{46F37321-9457-4743-9FA2-5D85E07EDE3F}"/>
                    </a:ext>
                  </a:extLst>
                </p14:cNvPr>
                <p14:cNvContentPartPr/>
                <p14:nvPr/>
              </p14:nvContentPartPr>
              <p14:xfrm>
                <a:off x="4139208" y="1917576"/>
                <a:ext cx="173520" cy="107640"/>
              </p14:xfrm>
            </p:contentPart>
          </mc:Choice>
          <mc:Fallback xmlns="">
            <p:pic>
              <p:nvPicPr>
                <p:cNvPr id="194" name="Ink 193">
                  <a:extLst>
                    <a:ext uri="{FF2B5EF4-FFF2-40B4-BE49-F238E27FC236}">
                      <a16:creationId xmlns:a16="http://schemas.microsoft.com/office/drawing/2014/main" id="{46F37321-9457-4743-9FA2-5D85E07EDE3F}"/>
                    </a:ext>
                  </a:extLst>
                </p:cNvPr>
                <p:cNvPicPr/>
                <p:nvPr/>
              </p:nvPicPr>
              <p:blipFill>
                <a:blip r:embed="rId567"/>
                <a:stretch>
                  <a:fillRect/>
                </a:stretch>
              </p:blipFill>
              <p:spPr>
                <a:xfrm>
                  <a:off x="4130208" y="1908936"/>
                  <a:ext cx="191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96" name="Ink 195">
                  <a:extLst>
                    <a:ext uri="{FF2B5EF4-FFF2-40B4-BE49-F238E27FC236}">
                      <a16:creationId xmlns:a16="http://schemas.microsoft.com/office/drawing/2014/main" id="{171E19B7-0531-41AB-B5E4-FE8890C05456}"/>
                    </a:ext>
                  </a:extLst>
                </p14:cNvPr>
                <p14:cNvContentPartPr/>
                <p14:nvPr/>
              </p14:nvContentPartPr>
              <p14:xfrm>
                <a:off x="3657888" y="1566216"/>
                <a:ext cx="198000" cy="189720"/>
              </p14:xfrm>
            </p:contentPart>
          </mc:Choice>
          <mc:Fallback xmlns="">
            <p:pic>
              <p:nvPicPr>
                <p:cNvPr id="196" name="Ink 195">
                  <a:extLst>
                    <a:ext uri="{FF2B5EF4-FFF2-40B4-BE49-F238E27FC236}">
                      <a16:creationId xmlns:a16="http://schemas.microsoft.com/office/drawing/2014/main" id="{171E19B7-0531-41AB-B5E4-FE8890C05456}"/>
                    </a:ext>
                  </a:extLst>
                </p:cNvPr>
                <p:cNvPicPr/>
                <p:nvPr/>
              </p:nvPicPr>
              <p:blipFill>
                <a:blip r:embed="rId569"/>
                <a:stretch>
                  <a:fillRect/>
                </a:stretch>
              </p:blipFill>
              <p:spPr>
                <a:xfrm>
                  <a:off x="3649248" y="1557576"/>
                  <a:ext cx="2156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97" name="Ink 196">
                  <a:extLst>
                    <a:ext uri="{FF2B5EF4-FFF2-40B4-BE49-F238E27FC236}">
                      <a16:creationId xmlns:a16="http://schemas.microsoft.com/office/drawing/2014/main" id="{C79DEA6F-9E2C-4D5B-B0F0-354C4E91227D}"/>
                    </a:ext>
                  </a:extLst>
                </p14:cNvPr>
                <p14:cNvContentPartPr/>
                <p14:nvPr/>
              </p14:nvContentPartPr>
              <p14:xfrm>
                <a:off x="3836808" y="1599336"/>
                <a:ext cx="360" cy="360"/>
              </p14:xfrm>
            </p:contentPart>
          </mc:Choice>
          <mc:Fallback xmlns="">
            <p:pic>
              <p:nvPicPr>
                <p:cNvPr id="197" name="Ink 196">
                  <a:extLst>
                    <a:ext uri="{FF2B5EF4-FFF2-40B4-BE49-F238E27FC236}">
                      <a16:creationId xmlns:a16="http://schemas.microsoft.com/office/drawing/2014/main" id="{C79DEA6F-9E2C-4D5B-B0F0-354C4E91227D}"/>
                    </a:ext>
                  </a:extLst>
                </p:cNvPr>
                <p:cNvPicPr/>
                <p:nvPr/>
              </p:nvPicPr>
              <p:blipFill>
                <a:blip r:embed="rId397"/>
                <a:stretch>
                  <a:fillRect/>
                </a:stretch>
              </p:blipFill>
              <p:spPr>
                <a:xfrm>
                  <a:off x="3828168" y="15906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98" name="Ink 197">
                  <a:extLst>
                    <a:ext uri="{FF2B5EF4-FFF2-40B4-BE49-F238E27FC236}">
                      <a16:creationId xmlns:a16="http://schemas.microsoft.com/office/drawing/2014/main" id="{256FC9F3-A8F8-4D86-9C65-6C7DDB2713F8}"/>
                    </a:ext>
                  </a:extLst>
                </p14:cNvPr>
                <p14:cNvContentPartPr/>
                <p14:nvPr/>
              </p14:nvContentPartPr>
              <p14:xfrm>
                <a:off x="3882528" y="1540656"/>
                <a:ext cx="193320" cy="193320"/>
              </p14:xfrm>
            </p:contentPart>
          </mc:Choice>
          <mc:Fallback xmlns="">
            <p:pic>
              <p:nvPicPr>
                <p:cNvPr id="198" name="Ink 197">
                  <a:extLst>
                    <a:ext uri="{FF2B5EF4-FFF2-40B4-BE49-F238E27FC236}">
                      <a16:creationId xmlns:a16="http://schemas.microsoft.com/office/drawing/2014/main" id="{256FC9F3-A8F8-4D86-9C65-6C7DDB2713F8}"/>
                    </a:ext>
                  </a:extLst>
                </p:cNvPr>
                <p:cNvPicPr/>
                <p:nvPr/>
              </p:nvPicPr>
              <p:blipFill>
                <a:blip r:embed="rId572"/>
                <a:stretch>
                  <a:fillRect/>
                </a:stretch>
              </p:blipFill>
              <p:spPr>
                <a:xfrm>
                  <a:off x="3873528" y="1532016"/>
                  <a:ext cx="2109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99" name="Ink 198">
                  <a:extLst>
                    <a:ext uri="{FF2B5EF4-FFF2-40B4-BE49-F238E27FC236}">
                      <a16:creationId xmlns:a16="http://schemas.microsoft.com/office/drawing/2014/main" id="{861CE571-809B-4626-A52A-7625B4868EFF}"/>
                    </a:ext>
                  </a:extLst>
                </p14:cNvPr>
                <p14:cNvContentPartPr/>
                <p14:nvPr/>
              </p14:nvContentPartPr>
              <p14:xfrm>
                <a:off x="4104288" y="1601496"/>
                <a:ext cx="149760" cy="125280"/>
              </p14:xfrm>
            </p:contentPart>
          </mc:Choice>
          <mc:Fallback xmlns="">
            <p:pic>
              <p:nvPicPr>
                <p:cNvPr id="199" name="Ink 198">
                  <a:extLst>
                    <a:ext uri="{FF2B5EF4-FFF2-40B4-BE49-F238E27FC236}">
                      <a16:creationId xmlns:a16="http://schemas.microsoft.com/office/drawing/2014/main" id="{861CE571-809B-4626-A52A-7625B4868EFF}"/>
                    </a:ext>
                  </a:extLst>
                </p:cNvPr>
                <p:cNvPicPr/>
                <p:nvPr/>
              </p:nvPicPr>
              <p:blipFill>
                <a:blip r:embed="rId574"/>
                <a:stretch>
                  <a:fillRect/>
                </a:stretch>
              </p:blipFill>
              <p:spPr>
                <a:xfrm>
                  <a:off x="4095648" y="1592496"/>
                  <a:ext cx="1674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00" name="Ink 199">
                  <a:extLst>
                    <a:ext uri="{FF2B5EF4-FFF2-40B4-BE49-F238E27FC236}">
                      <a16:creationId xmlns:a16="http://schemas.microsoft.com/office/drawing/2014/main" id="{1EA2ECE5-2CC5-432A-A3C6-430D7FF9BF1B}"/>
                    </a:ext>
                  </a:extLst>
                </p14:cNvPr>
                <p14:cNvContentPartPr/>
                <p14:nvPr/>
              </p14:nvContentPartPr>
              <p14:xfrm>
                <a:off x="4320288" y="1536336"/>
                <a:ext cx="191880" cy="172800"/>
              </p14:xfrm>
            </p:contentPart>
          </mc:Choice>
          <mc:Fallback xmlns="">
            <p:pic>
              <p:nvPicPr>
                <p:cNvPr id="200" name="Ink 199">
                  <a:extLst>
                    <a:ext uri="{FF2B5EF4-FFF2-40B4-BE49-F238E27FC236}">
                      <a16:creationId xmlns:a16="http://schemas.microsoft.com/office/drawing/2014/main" id="{1EA2ECE5-2CC5-432A-A3C6-430D7FF9BF1B}"/>
                    </a:ext>
                  </a:extLst>
                </p:cNvPr>
                <p:cNvPicPr/>
                <p:nvPr/>
              </p:nvPicPr>
              <p:blipFill>
                <a:blip r:embed="rId576"/>
                <a:stretch>
                  <a:fillRect/>
                </a:stretch>
              </p:blipFill>
              <p:spPr>
                <a:xfrm>
                  <a:off x="4311648" y="1527696"/>
                  <a:ext cx="209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01" name="Ink 200">
                  <a:extLst>
                    <a:ext uri="{FF2B5EF4-FFF2-40B4-BE49-F238E27FC236}">
                      <a16:creationId xmlns:a16="http://schemas.microsoft.com/office/drawing/2014/main" id="{DB81088C-C7D4-4FFA-9B03-2CEF25BF61D0}"/>
                    </a:ext>
                  </a:extLst>
                </p14:cNvPr>
                <p14:cNvContentPartPr/>
                <p14:nvPr/>
              </p14:nvContentPartPr>
              <p14:xfrm>
                <a:off x="4489488" y="1677096"/>
                <a:ext cx="43560" cy="360"/>
              </p14:xfrm>
            </p:contentPart>
          </mc:Choice>
          <mc:Fallback xmlns="">
            <p:pic>
              <p:nvPicPr>
                <p:cNvPr id="201" name="Ink 200">
                  <a:extLst>
                    <a:ext uri="{FF2B5EF4-FFF2-40B4-BE49-F238E27FC236}">
                      <a16:creationId xmlns:a16="http://schemas.microsoft.com/office/drawing/2014/main" id="{DB81088C-C7D4-4FFA-9B03-2CEF25BF61D0}"/>
                    </a:ext>
                  </a:extLst>
                </p:cNvPr>
                <p:cNvPicPr/>
                <p:nvPr/>
              </p:nvPicPr>
              <p:blipFill>
                <a:blip r:embed="rId578"/>
                <a:stretch>
                  <a:fillRect/>
                </a:stretch>
              </p:blipFill>
              <p:spPr>
                <a:xfrm>
                  <a:off x="4480848" y="1668096"/>
                  <a:ext cx="61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02" name="Ink 201">
                  <a:extLst>
                    <a:ext uri="{FF2B5EF4-FFF2-40B4-BE49-F238E27FC236}">
                      <a16:creationId xmlns:a16="http://schemas.microsoft.com/office/drawing/2014/main" id="{A14FF665-FB97-45B8-90CF-6326559102A8}"/>
                    </a:ext>
                  </a:extLst>
                </p14:cNvPr>
                <p14:cNvContentPartPr/>
                <p14:nvPr/>
              </p14:nvContentPartPr>
              <p14:xfrm>
                <a:off x="4623768" y="1539936"/>
                <a:ext cx="144000" cy="137160"/>
              </p14:xfrm>
            </p:contentPart>
          </mc:Choice>
          <mc:Fallback xmlns="">
            <p:pic>
              <p:nvPicPr>
                <p:cNvPr id="202" name="Ink 201">
                  <a:extLst>
                    <a:ext uri="{FF2B5EF4-FFF2-40B4-BE49-F238E27FC236}">
                      <a16:creationId xmlns:a16="http://schemas.microsoft.com/office/drawing/2014/main" id="{A14FF665-FB97-45B8-90CF-6326559102A8}"/>
                    </a:ext>
                  </a:extLst>
                </p:cNvPr>
                <p:cNvPicPr/>
                <p:nvPr/>
              </p:nvPicPr>
              <p:blipFill>
                <a:blip r:embed="rId580"/>
                <a:stretch>
                  <a:fillRect/>
                </a:stretch>
              </p:blipFill>
              <p:spPr>
                <a:xfrm>
                  <a:off x="4614768" y="1530936"/>
                  <a:ext cx="161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04" name="Ink 203">
                  <a:extLst>
                    <a:ext uri="{FF2B5EF4-FFF2-40B4-BE49-F238E27FC236}">
                      <a16:creationId xmlns:a16="http://schemas.microsoft.com/office/drawing/2014/main" id="{9F97738B-3A52-471A-8AB3-27912C73BACB}"/>
                    </a:ext>
                  </a:extLst>
                </p14:cNvPr>
                <p14:cNvContentPartPr/>
                <p14:nvPr/>
              </p14:nvContentPartPr>
              <p14:xfrm>
                <a:off x="2889288" y="1692216"/>
                <a:ext cx="592200" cy="265320"/>
              </p14:xfrm>
            </p:contentPart>
          </mc:Choice>
          <mc:Fallback xmlns="">
            <p:pic>
              <p:nvPicPr>
                <p:cNvPr id="204" name="Ink 203">
                  <a:extLst>
                    <a:ext uri="{FF2B5EF4-FFF2-40B4-BE49-F238E27FC236}">
                      <a16:creationId xmlns:a16="http://schemas.microsoft.com/office/drawing/2014/main" id="{9F97738B-3A52-471A-8AB3-27912C73BACB}"/>
                    </a:ext>
                  </a:extLst>
                </p:cNvPr>
                <p:cNvPicPr/>
                <p:nvPr/>
              </p:nvPicPr>
              <p:blipFill>
                <a:blip r:embed="rId582"/>
                <a:stretch>
                  <a:fillRect/>
                </a:stretch>
              </p:blipFill>
              <p:spPr>
                <a:xfrm>
                  <a:off x="2880288" y="1683576"/>
                  <a:ext cx="6098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05" name="Ink 204">
                  <a:extLst>
                    <a:ext uri="{FF2B5EF4-FFF2-40B4-BE49-F238E27FC236}">
                      <a16:creationId xmlns:a16="http://schemas.microsoft.com/office/drawing/2014/main" id="{7D2EC3D2-0554-43DE-9626-F1740DAA3472}"/>
                    </a:ext>
                  </a:extLst>
                </p14:cNvPr>
                <p14:cNvContentPartPr/>
                <p14:nvPr/>
              </p14:nvContentPartPr>
              <p14:xfrm>
                <a:off x="2856168" y="1879416"/>
                <a:ext cx="114840" cy="129240"/>
              </p14:xfrm>
            </p:contentPart>
          </mc:Choice>
          <mc:Fallback xmlns="">
            <p:pic>
              <p:nvPicPr>
                <p:cNvPr id="205" name="Ink 204">
                  <a:extLst>
                    <a:ext uri="{FF2B5EF4-FFF2-40B4-BE49-F238E27FC236}">
                      <a16:creationId xmlns:a16="http://schemas.microsoft.com/office/drawing/2014/main" id="{7D2EC3D2-0554-43DE-9626-F1740DAA3472}"/>
                    </a:ext>
                  </a:extLst>
                </p:cNvPr>
                <p:cNvPicPr/>
                <p:nvPr/>
              </p:nvPicPr>
              <p:blipFill>
                <a:blip r:embed="rId584"/>
                <a:stretch>
                  <a:fillRect/>
                </a:stretch>
              </p:blipFill>
              <p:spPr>
                <a:xfrm>
                  <a:off x="2847528" y="1870776"/>
                  <a:ext cx="132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07" name="Ink 206">
                  <a:extLst>
                    <a:ext uri="{FF2B5EF4-FFF2-40B4-BE49-F238E27FC236}">
                      <a16:creationId xmlns:a16="http://schemas.microsoft.com/office/drawing/2014/main" id="{60FD5157-BF89-4675-BBEF-C2146005429E}"/>
                    </a:ext>
                  </a:extLst>
                </p14:cNvPr>
                <p14:cNvContentPartPr/>
                <p14:nvPr/>
              </p14:nvContentPartPr>
              <p14:xfrm>
                <a:off x="2103048" y="2018376"/>
                <a:ext cx="2273040" cy="1229400"/>
              </p14:xfrm>
            </p:contentPart>
          </mc:Choice>
          <mc:Fallback xmlns="">
            <p:pic>
              <p:nvPicPr>
                <p:cNvPr id="207" name="Ink 206">
                  <a:extLst>
                    <a:ext uri="{FF2B5EF4-FFF2-40B4-BE49-F238E27FC236}">
                      <a16:creationId xmlns:a16="http://schemas.microsoft.com/office/drawing/2014/main" id="{60FD5157-BF89-4675-BBEF-C2146005429E}"/>
                    </a:ext>
                  </a:extLst>
                </p:cNvPr>
                <p:cNvPicPr/>
                <p:nvPr/>
              </p:nvPicPr>
              <p:blipFill>
                <a:blip r:embed="rId586"/>
                <a:stretch>
                  <a:fillRect/>
                </a:stretch>
              </p:blipFill>
              <p:spPr>
                <a:xfrm>
                  <a:off x="2094408" y="2009736"/>
                  <a:ext cx="2290680" cy="12470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208" name="Ink 207">
                  <a:extLst>
                    <a:ext uri="{FF2B5EF4-FFF2-40B4-BE49-F238E27FC236}">
                      <a16:creationId xmlns:a16="http://schemas.microsoft.com/office/drawing/2014/main" id="{EF722C24-0C8C-4A3E-B704-2472468F4102}"/>
                    </a:ext>
                  </a:extLst>
                </p14:cNvPr>
                <p14:cNvContentPartPr/>
                <p14:nvPr/>
              </p14:nvContentPartPr>
              <p14:xfrm>
                <a:off x="2092608" y="3126816"/>
                <a:ext cx="205560" cy="121320"/>
              </p14:xfrm>
            </p:contentPart>
          </mc:Choice>
          <mc:Fallback xmlns="">
            <p:pic>
              <p:nvPicPr>
                <p:cNvPr id="208" name="Ink 207">
                  <a:extLst>
                    <a:ext uri="{FF2B5EF4-FFF2-40B4-BE49-F238E27FC236}">
                      <a16:creationId xmlns:a16="http://schemas.microsoft.com/office/drawing/2014/main" id="{EF722C24-0C8C-4A3E-B704-2472468F4102}"/>
                    </a:ext>
                  </a:extLst>
                </p:cNvPr>
                <p:cNvPicPr/>
                <p:nvPr/>
              </p:nvPicPr>
              <p:blipFill>
                <a:blip r:embed="rId588"/>
                <a:stretch>
                  <a:fillRect/>
                </a:stretch>
              </p:blipFill>
              <p:spPr>
                <a:xfrm>
                  <a:off x="2083968" y="3117816"/>
                  <a:ext cx="223200" cy="138960"/>
                </a:xfrm>
                <a:prstGeom prst="rect">
                  <a:avLst/>
                </a:prstGeom>
              </p:spPr>
            </p:pic>
          </mc:Fallback>
        </mc:AlternateContent>
        <p:grpSp>
          <p:nvGrpSpPr>
            <p:cNvPr id="244" name="Group 243">
              <a:extLst>
                <a:ext uri="{FF2B5EF4-FFF2-40B4-BE49-F238E27FC236}">
                  <a16:creationId xmlns:a16="http://schemas.microsoft.com/office/drawing/2014/main" id="{5611D131-7FC1-4980-A75B-4017555A1E65}"/>
                </a:ext>
              </a:extLst>
            </p:cNvPr>
            <p:cNvGrpSpPr/>
            <p:nvPr/>
          </p:nvGrpSpPr>
          <p:grpSpPr>
            <a:xfrm>
              <a:off x="4461048" y="1544616"/>
              <a:ext cx="1191600" cy="444960"/>
              <a:chOff x="4461048" y="1544616"/>
              <a:chExt cx="1191600" cy="444960"/>
            </a:xfrm>
          </p:grpSpPr>
          <mc:AlternateContent xmlns:mc="http://schemas.openxmlformats.org/markup-compatibility/2006" xmlns:p14="http://schemas.microsoft.com/office/powerpoint/2010/main">
            <mc:Choice Requires="p14">
              <p:contentPart p14:bwMode="auto" r:id="rId589">
                <p14:nvContentPartPr>
                  <p14:cNvPr id="210" name="Ink 209">
                    <a:extLst>
                      <a:ext uri="{FF2B5EF4-FFF2-40B4-BE49-F238E27FC236}">
                        <a16:creationId xmlns:a16="http://schemas.microsoft.com/office/drawing/2014/main" id="{9EA23E83-5EEB-4F54-9CC4-CD688C74FDB3}"/>
                      </a:ext>
                    </a:extLst>
                  </p14:cNvPr>
                  <p14:cNvContentPartPr/>
                  <p14:nvPr/>
                </p14:nvContentPartPr>
                <p14:xfrm>
                  <a:off x="4461048" y="1849536"/>
                  <a:ext cx="303480" cy="140040"/>
                </p14:xfrm>
              </p:contentPart>
            </mc:Choice>
            <mc:Fallback xmlns="">
              <p:pic>
                <p:nvPicPr>
                  <p:cNvPr id="210" name="Ink 209">
                    <a:extLst>
                      <a:ext uri="{FF2B5EF4-FFF2-40B4-BE49-F238E27FC236}">
                        <a16:creationId xmlns:a16="http://schemas.microsoft.com/office/drawing/2014/main" id="{9EA23E83-5EEB-4F54-9CC4-CD688C74FDB3}"/>
                      </a:ext>
                    </a:extLst>
                  </p:cNvPr>
                  <p:cNvPicPr/>
                  <p:nvPr/>
                </p:nvPicPr>
                <p:blipFill>
                  <a:blip r:embed="rId590"/>
                  <a:stretch>
                    <a:fillRect/>
                  </a:stretch>
                </p:blipFill>
                <p:spPr>
                  <a:xfrm>
                    <a:off x="4452048" y="1840896"/>
                    <a:ext cx="321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211" name="Ink 210">
                    <a:extLst>
                      <a:ext uri="{FF2B5EF4-FFF2-40B4-BE49-F238E27FC236}">
                        <a16:creationId xmlns:a16="http://schemas.microsoft.com/office/drawing/2014/main" id="{49EC20B0-234C-461E-9792-46FDFA51C595}"/>
                      </a:ext>
                    </a:extLst>
                  </p14:cNvPr>
                  <p14:cNvContentPartPr/>
                  <p14:nvPr/>
                </p14:nvContentPartPr>
                <p14:xfrm>
                  <a:off x="4926888" y="1780056"/>
                  <a:ext cx="145800" cy="22320"/>
                </p14:xfrm>
              </p:contentPart>
            </mc:Choice>
            <mc:Fallback xmlns="">
              <p:pic>
                <p:nvPicPr>
                  <p:cNvPr id="211" name="Ink 210">
                    <a:extLst>
                      <a:ext uri="{FF2B5EF4-FFF2-40B4-BE49-F238E27FC236}">
                        <a16:creationId xmlns:a16="http://schemas.microsoft.com/office/drawing/2014/main" id="{49EC20B0-234C-461E-9792-46FDFA51C595}"/>
                      </a:ext>
                    </a:extLst>
                  </p:cNvPr>
                  <p:cNvPicPr/>
                  <p:nvPr/>
                </p:nvPicPr>
                <p:blipFill>
                  <a:blip r:embed="rId592"/>
                  <a:stretch>
                    <a:fillRect/>
                  </a:stretch>
                </p:blipFill>
                <p:spPr>
                  <a:xfrm>
                    <a:off x="4917888" y="1771416"/>
                    <a:ext cx="163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212" name="Ink 211">
                    <a:extLst>
                      <a:ext uri="{FF2B5EF4-FFF2-40B4-BE49-F238E27FC236}">
                        <a16:creationId xmlns:a16="http://schemas.microsoft.com/office/drawing/2014/main" id="{6B7829D0-54A6-4AE7-B984-37088250FC20}"/>
                      </a:ext>
                    </a:extLst>
                  </p14:cNvPr>
                  <p14:cNvContentPartPr/>
                  <p14:nvPr/>
                </p14:nvContentPartPr>
                <p14:xfrm>
                  <a:off x="4988088" y="1731096"/>
                  <a:ext cx="16200" cy="112320"/>
                </p14:xfrm>
              </p:contentPart>
            </mc:Choice>
            <mc:Fallback xmlns="">
              <p:pic>
                <p:nvPicPr>
                  <p:cNvPr id="212" name="Ink 211">
                    <a:extLst>
                      <a:ext uri="{FF2B5EF4-FFF2-40B4-BE49-F238E27FC236}">
                        <a16:creationId xmlns:a16="http://schemas.microsoft.com/office/drawing/2014/main" id="{6B7829D0-54A6-4AE7-B984-37088250FC20}"/>
                      </a:ext>
                    </a:extLst>
                  </p:cNvPr>
                  <p:cNvPicPr/>
                  <p:nvPr/>
                </p:nvPicPr>
                <p:blipFill>
                  <a:blip r:embed="rId594"/>
                  <a:stretch>
                    <a:fillRect/>
                  </a:stretch>
                </p:blipFill>
                <p:spPr>
                  <a:xfrm>
                    <a:off x="4979088" y="1722096"/>
                    <a:ext cx="338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213" name="Ink 212">
                    <a:extLst>
                      <a:ext uri="{FF2B5EF4-FFF2-40B4-BE49-F238E27FC236}">
                        <a16:creationId xmlns:a16="http://schemas.microsoft.com/office/drawing/2014/main" id="{94FF6F30-C800-4A7B-B580-4F2BBBEA1092}"/>
                      </a:ext>
                    </a:extLst>
                  </p14:cNvPr>
                  <p14:cNvContentPartPr/>
                  <p14:nvPr/>
                </p14:nvContentPartPr>
                <p14:xfrm>
                  <a:off x="5169528" y="1676376"/>
                  <a:ext cx="93600" cy="140760"/>
                </p14:xfrm>
              </p:contentPart>
            </mc:Choice>
            <mc:Fallback xmlns="">
              <p:pic>
                <p:nvPicPr>
                  <p:cNvPr id="213" name="Ink 212">
                    <a:extLst>
                      <a:ext uri="{FF2B5EF4-FFF2-40B4-BE49-F238E27FC236}">
                        <a16:creationId xmlns:a16="http://schemas.microsoft.com/office/drawing/2014/main" id="{94FF6F30-C800-4A7B-B580-4F2BBBEA1092}"/>
                      </a:ext>
                    </a:extLst>
                  </p:cNvPr>
                  <p:cNvPicPr/>
                  <p:nvPr/>
                </p:nvPicPr>
                <p:blipFill>
                  <a:blip r:embed="rId596"/>
                  <a:stretch>
                    <a:fillRect/>
                  </a:stretch>
                </p:blipFill>
                <p:spPr>
                  <a:xfrm>
                    <a:off x="5160528" y="1667376"/>
                    <a:ext cx="111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214" name="Ink 213">
                    <a:extLst>
                      <a:ext uri="{FF2B5EF4-FFF2-40B4-BE49-F238E27FC236}">
                        <a16:creationId xmlns:a16="http://schemas.microsoft.com/office/drawing/2014/main" id="{DF96515E-2288-465D-BC0C-051518F95A52}"/>
                      </a:ext>
                    </a:extLst>
                  </p14:cNvPr>
                  <p14:cNvContentPartPr/>
                  <p14:nvPr/>
                </p14:nvContentPartPr>
                <p14:xfrm>
                  <a:off x="5292648" y="1701576"/>
                  <a:ext cx="94680" cy="95760"/>
                </p14:xfrm>
              </p:contentPart>
            </mc:Choice>
            <mc:Fallback xmlns="">
              <p:pic>
                <p:nvPicPr>
                  <p:cNvPr id="214" name="Ink 213">
                    <a:extLst>
                      <a:ext uri="{FF2B5EF4-FFF2-40B4-BE49-F238E27FC236}">
                        <a16:creationId xmlns:a16="http://schemas.microsoft.com/office/drawing/2014/main" id="{DF96515E-2288-465D-BC0C-051518F95A52}"/>
                      </a:ext>
                    </a:extLst>
                  </p:cNvPr>
                  <p:cNvPicPr/>
                  <p:nvPr/>
                </p:nvPicPr>
                <p:blipFill>
                  <a:blip r:embed="rId598"/>
                  <a:stretch>
                    <a:fillRect/>
                  </a:stretch>
                </p:blipFill>
                <p:spPr>
                  <a:xfrm>
                    <a:off x="5283648" y="1692576"/>
                    <a:ext cx="112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215" name="Ink 214">
                    <a:extLst>
                      <a:ext uri="{FF2B5EF4-FFF2-40B4-BE49-F238E27FC236}">
                        <a16:creationId xmlns:a16="http://schemas.microsoft.com/office/drawing/2014/main" id="{EA227327-F0C7-4180-9FC2-E9585FF19A60}"/>
                      </a:ext>
                    </a:extLst>
                  </p14:cNvPr>
                  <p14:cNvContentPartPr/>
                  <p14:nvPr/>
                </p14:nvContentPartPr>
                <p14:xfrm>
                  <a:off x="5265648" y="1752336"/>
                  <a:ext cx="100440" cy="14400"/>
                </p14:xfrm>
              </p:contentPart>
            </mc:Choice>
            <mc:Fallback xmlns="">
              <p:pic>
                <p:nvPicPr>
                  <p:cNvPr id="215" name="Ink 214">
                    <a:extLst>
                      <a:ext uri="{FF2B5EF4-FFF2-40B4-BE49-F238E27FC236}">
                        <a16:creationId xmlns:a16="http://schemas.microsoft.com/office/drawing/2014/main" id="{EA227327-F0C7-4180-9FC2-E9585FF19A60}"/>
                      </a:ext>
                    </a:extLst>
                  </p:cNvPr>
                  <p:cNvPicPr/>
                  <p:nvPr/>
                </p:nvPicPr>
                <p:blipFill>
                  <a:blip r:embed="rId600"/>
                  <a:stretch>
                    <a:fillRect/>
                  </a:stretch>
                </p:blipFill>
                <p:spPr>
                  <a:xfrm>
                    <a:off x="5257008" y="1743336"/>
                    <a:ext cx="1180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216" name="Ink 215">
                    <a:extLst>
                      <a:ext uri="{FF2B5EF4-FFF2-40B4-BE49-F238E27FC236}">
                        <a16:creationId xmlns:a16="http://schemas.microsoft.com/office/drawing/2014/main" id="{8B1EC3F2-6419-4596-B831-F4AC33225FC6}"/>
                      </a:ext>
                    </a:extLst>
                  </p14:cNvPr>
                  <p14:cNvContentPartPr/>
                  <p14:nvPr/>
                </p14:nvContentPartPr>
                <p14:xfrm>
                  <a:off x="5415768" y="1675296"/>
                  <a:ext cx="122760" cy="129600"/>
                </p14:xfrm>
              </p:contentPart>
            </mc:Choice>
            <mc:Fallback xmlns="">
              <p:pic>
                <p:nvPicPr>
                  <p:cNvPr id="216" name="Ink 215">
                    <a:extLst>
                      <a:ext uri="{FF2B5EF4-FFF2-40B4-BE49-F238E27FC236}">
                        <a16:creationId xmlns:a16="http://schemas.microsoft.com/office/drawing/2014/main" id="{8B1EC3F2-6419-4596-B831-F4AC33225FC6}"/>
                      </a:ext>
                    </a:extLst>
                  </p:cNvPr>
                  <p:cNvPicPr/>
                  <p:nvPr/>
                </p:nvPicPr>
                <p:blipFill>
                  <a:blip r:embed="rId602"/>
                  <a:stretch>
                    <a:fillRect/>
                  </a:stretch>
                </p:blipFill>
                <p:spPr>
                  <a:xfrm>
                    <a:off x="5407128" y="1666656"/>
                    <a:ext cx="1404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242" name="Ink 241">
                    <a:extLst>
                      <a:ext uri="{FF2B5EF4-FFF2-40B4-BE49-F238E27FC236}">
                        <a16:creationId xmlns:a16="http://schemas.microsoft.com/office/drawing/2014/main" id="{D484E4A4-94FA-4E19-B303-5AB9D080E1D9}"/>
                      </a:ext>
                    </a:extLst>
                  </p14:cNvPr>
                  <p14:cNvContentPartPr/>
                  <p14:nvPr/>
                </p14:nvContentPartPr>
                <p14:xfrm>
                  <a:off x="4874688" y="1544616"/>
                  <a:ext cx="777960" cy="338040"/>
                </p14:xfrm>
              </p:contentPart>
            </mc:Choice>
            <mc:Fallback xmlns="">
              <p:pic>
                <p:nvPicPr>
                  <p:cNvPr id="242" name="Ink 241">
                    <a:extLst>
                      <a:ext uri="{FF2B5EF4-FFF2-40B4-BE49-F238E27FC236}">
                        <a16:creationId xmlns:a16="http://schemas.microsoft.com/office/drawing/2014/main" id="{D484E4A4-94FA-4E19-B303-5AB9D080E1D9}"/>
                      </a:ext>
                    </a:extLst>
                  </p:cNvPr>
                  <p:cNvPicPr/>
                  <p:nvPr/>
                </p:nvPicPr>
                <p:blipFill>
                  <a:blip r:embed="rId604"/>
                  <a:stretch>
                    <a:fillRect/>
                  </a:stretch>
                </p:blipFill>
                <p:spPr>
                  <a:xfrm>
                    <a:off x="4866048" y="1535616"/>
                    <a:ext cx="79560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243" name="Ink 242">
                    <a:extLst>
                      <a:ext uri="{FF2B5EF4-FFF2-40B4-BE49-F238E27FC236}">
                        <a16:creationId xmlns:a16="http://schemas.microsoft.com/office/drawing/2014/main" id="{05012218-973F-4841-A783-61B4F17D6794}"/>
                      </a:ext>
                    </a:extLst>
                  </p14:cNvPr>
                  <p14:cNvContentPartPr/>
                  <p14:nvPr/>
                </p14:nvContentPartPr>
                <p14:xfrm>
                  <a:off x="4997448" y="1883376"/>
                  <a:ext cx="636120" cy="73080"/>
                </p14:xfrm>
              </p:contentPart>
            </mc:Choice>
            <mc:Fallback xmlns="">
              <p:pic>
                <p:nvPicPr>
                  <p:cNvPr id="243" name="Ink 242">
                    <a:extLst>
                      <a:ext uri="{FF2B5EF4-FFF2-40B4-BE49-F238E27FC236}">
                        <a16:creationId xmlns:a16="http://schemas.microsoft.com/office/drawing/2014/main" id="{05012218-973F-4841-A783-61B4F17D6794}"/>
                      </a:ext>
                    </a:extLst>
                  </p:cNvPr>
                  <p:cNvPicPr/>
                  <p:nvPr/>
                </p:nvPicPr>
                <p:blipFill>
                  <a:blip r:embed="rId606"/>
                  <a:stretch>
                    <a:fillRect/>
                  </a:stretch>
                </p:blipFill>
                <p:spPr>
                  <a:xfrm>
                    <a:off x="4988808" y="1874736"/>
                    <a:ext cx="653760" cy="9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7">
              <p14:nvContentPartPr>
                <p14:cNvPr id="245" name="Ink 244">
                  <a:extLst>
                    <a:ext uri="{FF2B5EF4-FFF2-40B4-BE49-F238E27FC236}">
                      <a16:creationId xmlns:a16="http://schemas.microsoft.com/office/drawing/2014/main" id="{7B6AD07B-479B-41E6-8FF7-6353722275E6}"/>
                    </a:ext>
                  </a:extLst>
                </p14:cNvPr>
                <p14:cNvContentPartPr/>
                <p14:nvPr/>
              </p14:nvContentPartPr>
              <p14:xfrm>
                <a:off x="7856928" y="4951656"/>
                <a:ext cx="874080" cy="464760"/>
              </p14:xfrm>
            </p:contentPart>
          </mc:Choice>
          <mc:Fallback xmlns="">
            <p:pic>
              <p:nvPicPr>
                <p:cNvPr id="245" name="Ink 244">
                  <a:extLst>
                    <a:ext uri="{FF2B5EF4-FFF2-40B4-BE49-F238E27FC236}">
                      <a16:creationId xmlns:a16="http://schemas.microsoft.com/office/drawing/2014/main" id="{7B6AD07B-479B-41E6-8FF7-6353722275E6}"/>
                    </a:ext>
                  </a:extLst>
                </p:cNvPr>
                <p:cNvPicPr/>
                <p:nvPr/>
              </p:nvPicPr>
              <p:blipFill>
                <a:blip r:embed="rId608"/>
                <a:stretch>
                  <a:fillRect/>
                </a:stretch>
              </p:blipFill>
              <p:spPr>
                <a:xfrm>
                  <a:off x="7847928" y="4943016"/>
                  <a:ext cx="89172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246" name="Ink 245">
                  <a:extLst>
                    <a:ext uri="{FF2B5EF4-FFF2-40B4-BE49-F238E27FC236}">
                      <a16:creationId xmlns:a16="http://schemas.microsoft.com/office/drawing/2014/main" id="{7FA176A2-B299-4038-BA33-1D6DB515C79F}"/>
                    </a:ext>
                  </a:extLst>
                </p14:cNvPr>
                <p14:cNvContentPartPr/>
                <p14:nvPr/>
              </p14:nvContentPartPr>
              <p14:xfrm>
                <a:off x="8040528" y="6124176"/>
                <a:ext cx="1031760" cy="127080"/>
              </p14:xfrm>
            </p:contentPart>
          </mc:Choice>
          <mc:Fallback xmlns="">
            <p:pic>
              <p:nvPicPr>
                <p:cNvPr id="246" name="Ink 245">
                  <a:extLst>
                    <a:ext uri="{FF2B5EF4-FFF2-40B4-BE49-F238E27FC236}">
                      <a16:creationId xmlns:a16="http://schemas.microsoft.com/office/drawing/2014/main" id="{7FA176A2-B299-4038-BA33-1D6DB515C79F}"/>
                    </a:ext>
                  </a:extLst>
                </p:cNvPr>
                <p:cNvPicPr/>
                <p:nvPr/>
              </p:nvPicPr>
              <p:blipFill>
                <a:blip r:embed="rId610"/>
                <a:stretch>
                  <a:fillRect/>
                </a:stretch>
              </p:blipFill>
              <p:spPr>
                <a:xfrm>
                  <a:off x="8031528" y="6115536"/>
                  <a:ext cx="1049400" cy="144720"/>
                </a:xfrm>
                <a:prstGeom prst="rect">
                  <a:avLst/>
                </a:prstGeom>
              </p:spPr>
            </p:pic>
          </mc:Fallback>
        </mc:AlternateContent>
        <p:grpSp>
          <p:nvGrpSpPr>
            <p:cNvPr id="266" name="Group 265">
              <a:extLst>
                <a:ext uri="{FF2B5EF4-FFF2-40B4-BE49-F238E27FC236}">
                  <a16:creationId xmlns:a16="http://schemas.microsoft.com/office/drawing/2014/main" id="{D7B6C0BB-B8BD-419A-921A-026447943E45}"/>
                </a:ext>
              </a:extLst>
            </p:cNvPr>
            <p:cNvGrpSpPr/>
            <p:nvPr/>
          </p:nvGrpSpPr>
          <p:grpSpPr>
            <a:xfrm>
              <a:off x="5984928" y="4805856"/>
              <a:ext cx="707400" cy="384840"/>
              <a:chOff x="5984928" y="4805856"/>
              <a:chExt cx="707400" cy="384840"/>
            </a:xfrm>
          </p:grpSpPr>
          <mc:AlternateContent xmlns:mc="http://schemas.openxmlformats.org/markup-compatibility/2006" xmlns:p14="http://schemas.microsoft.com/office/powerpoint/2010/main">
            <mc:Choice Requires="p14">
              <p:contentPart p14:bwMode="auto" r:id="rId611">
                <p14:nvContentPartPr>
                  <p14:cNvPr id="264" name="Ink 263">
                    <a:extLst>
                      <a:ext uri="{FF2B5EF4-FFF2-40B4-BE49-F238E27FC236}">
                        <a16:creationId xmlns:a16="http://schemas.microsoft.com/office/drawing/2014/main" id="{3B488DC1-D50F-414F-B7F5-80AACE279B3F}"/>
                      </a:ext>
                    </a:extLst>
                  </p14:cNvPr>
                  <p14:cNvContentPartPr/>
                  <p14:nvPr/>
                </p14:nvContentPartPr>
                <p14:xfrm>
                  <a:off x="5984928" y="4805856"/>
                  <a:ext cx="707400" cy="329760"/>
                </p14:xfrm>
              </p:contentPart>
            </mc:Choice>
            <mc:Fallback xmlns="">
              <p:pic>
                <p:nvPicPr>
                  <p:cNvPr id="264" name="Ink 263">
                    <a:extLst>
                      <a:ext uri="{FF2B5EF4-FFF2-40B4-BE49-F238E27FC236}">
                        <a16:creationId xmlns:a16="http://schemas.microsoft.com/office/drawing/2014/main" id="{3B488DC1-D50F-414F-B7F5-80AACE279B3F}"/>
                      </a:ext>
                    </a:extLst>
                  </p:cNvPr>
                  <p:cNvPicPr/>
                  <p:nvPr/>
                </p:nvPicPr>
                <p:blipFill>
                  <a:blip r:embed="rId612"/>
                  <a:stretch>
                    <a:fillRect/>
                  </a:stretch>
                </p:blipFill>
                <p:spPr>
                  <a:xfrm>
                    <a:off x="5976288" y="4797216"/>
                    <a:ext cx="72504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265" name="Ink 264">
                    <a:extLst>
                      <a:ext uri="{FF2B5EF4-FFF2-40B4-BE49-F238E27FC236}">
                        <a16:creationId xmlns:a16="http://schemas.microsoft.com/office/drawing/2014/main" id="{F45CD889-D15B-4808-9AFB-4C8B8E5E47C0}"/>
                      </a:ext>
                    </a:extLst>
                  </p14:cNvPr>
                  <p14:cNvContentPartPr/>
                  <p14:nvPr/>
                </p14:nvContentPartPr>
                <p14:xfrm>
                  <a:off x="6042528" y="5116536"/>
                  <a:ext cx="608760" cy="74160"/>
                </p14:xfrm>
              </p:contentPart>
            </mc:Choice>
            <mc:Fallback xmlns="">
              <p:pic>
                <p:nvPicPr>
                  <p:cNvPr id="265" name="Ink 264">
                    <a:extLst>
                      <a:ext uri="{FF2B5EF4-FFF2-40B4-BE49-F238E27FC236}">
                        <a16:creationId xmlns:a16="http://schemas.microsoft.com/office/drawing/2014/main" id="{F45CD889-D15B-4808-9AFB-4C8B8E5E47C0}"/>
                      </a:ext>
                    </a:extLst>
                  </p:cNvPr>
                  <p:cNvPicPr/>
                  <p:nvPr/>
                </p:nvPicPr>
                <p:blipFill>
                  <a:blip r:embed="rId614"/>
                  <a:stretch>
                    <a:fillRect/>
                  </a:stretch>
                </p:blipFill>
                <p:spPr>
                  <a:xfrm>
                    <a:off x="6033888" y="5107536"/>
                    <a:ext cx="626400" cy="91800"/>
                  </a:xfrm>
                  <a:prstGeom prst="rect">
                    <a:avLst/>
                  </a:prstGeom>
                </p:spPr>
              </p:pic>
            </mc:Fallback>
          </mc:AlternateContent>
        </p:grpSp>
        <p:grpSp>
          <p:nvGrpSpPr>
            <p:cNvPr id="269" name="Group 268">
              <a:extLst>
                <a:ext uri="{FF2B5EF4-FFF2-40B4-BE49-F238E27FC236}">
                  <a16:creationId xmlns:a16="http://schemas.microsoft.com/office/drawing/2014/main" id="{1F707C74-65D6-4E06-90FD-795466D48491}"/>
                </a:ext>
              </a:extLst>
            </p:cNvPr>
            <p:cNvGrpSpPr/>
            <p:nvPr/>
          </p:nvGrpSpPr>
          <p:grpSpPr>
            <a:xfrm>
              <a:off x="5276088" y="4154976"/>
              <a:ext cx="661680" cy="244080"/>
              <a:chOff x="5276088" y="4154976"/>
              <a:chExt cx="661680" cy="244080"/>
            </a:xfrm>
          </p:grpSpPr>
          <mc:AlternateContent xmlns:mc="http://schemas.openxmlformats.org/markup-compatibility/2006" xmlns:p14="http://schemas.microsoft.com/office/powerpoint/2010/main">
            <mc:Choice Requires="p14">
              <p:contentPart p14:bwMode="auto" r:id="rId615">
                <p14:nvContentPartPr>
                  <p14:cNvPr id="267" name="Ink 266">
                    <a:extLst>
                      <a:ext uri="{FF2B5EF4-FFF2-40B4-BE49-F238E27FC236}">
                        <a16:creationId xmlns:a16="http://schemas.microsoft.com/office/drawing/2014/main" id="{D1D89472-C29E-4147-A6B6-0EB51E183C88}"/>
                      </a:ext>
                    </a:extLst>
                  </p14:cNvPr>
                  <p14:cNvContentPartPr/>
                  <p14:nvPr/>
                </p14:nvContentPartPr>
                <p14:xfrm>
                  <a:off x="5538888" y="4276656"/>
                  <a:ext cx="244080" cy="122400"/>
                </p14:xfrm>
              </p:contentPart>
            </mc:Choice>
            <mc:Fallback xmlns="">
              <p:pic>
                <p:nvPicPr>
                  <p:cNvPr id="267" name="Ink 266">
                    <a:extLst>
                      <a:ext uri="{FF2B5EF4-FFF2-40B4-BE49-F238E27FC236}">
                        <a16:creationId xmlns:a16="http://schemas.microsoft.com/office/drawing/2014/main" id="{D1D89472-C29E-4147-A6B6-0EB51E183C88}"/>
                      </a:ext>
                    </a:extLst>
                  </p:cNvPr>
                  <p:cNvPicPr/>
                  <p:nvPr/>
                </p:nvPicPr>
                <p:blipFill>
                  <a:blip r:embed="rId616"/>
                  <a:stretch>
                    <a:fillRect/>
                  </a:stretch>
                </p:blipFill>
                <p:spPr>
                  <a:xfrm>
                    <a:off x="5530248" y="4267656"/>
                    <a:ext cx="261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268" name="Ink 267">
                    <a:extLst>
                      <a:ext uri="{FF2B5EF4-FFF2-40B4-BE49-F238E27FC236}">
                        <a16:creationId xmlns:a16="http://schemas.microsoft.com/office/drawing/2014/main" id="{EA1B74DB-20DD-4AEA-A825-A67B1E612914}"/>
                      </a:ext>
                    </a:extLst>
                  </p14:cNvPr>
                  <p14:cNvContentPartPr/>
                  <p14:nvPr/>
                </p14:nvContentPartPr>
                <p14:xfrm>
                  <a:off x="5276088" y="4154976"/>
                  <a:ext cx="661680" cy="86040"/>
                </p14:xfrm>
              </p:contentPart>
            </mc:Choice>
            <mc:Fallback xmlns="">
              <p:pic>
                <p:nvPicPr>
                  <p:cNvPr id="268" name="Ink 267">
                    <a:extLst>
                      <a:ext uri="{FF2B5EF4-FFF2-40B4-BE49-F238E27FC236}">
                        <a16:creationId xmlns:a16="http://schemas.microsoft.com/office/drawing/2014/main" id="{EA1B74DB-20DD-4AEA-A825-A67B1E612914}"/>
                      </a:ext>
                    </a:extLst>
                  </p:cNvPr>
                  <p:cNvPicPr/>
                  <p:nvPr/>
                </p:nvPicPr>
                <p:blipFill>
                  <a:blip r:embed="rId618"/>
                  <a:stretch>
                    <a:fillRect/>
                  </a:stretch>
                </p:blipFill>
                <p:spPr>
                  <a:xfrm>
                    <a:off x="5267448" y="4146336"/>
                    <a:ext cx="679320" cy="103680"/>
                  </a:xfrm>
                  <a:prstGeom prst="rect">
                    <a:avLst/>
                  </a:prstGeom>
                </p:spPr>
              </p:pic>
            </mc:Fallback>
          </mc:AlternateContent>
        </p:grpSp>
        <p:grpSp>
          <p:nvGrpSpPr>
            <p:cNvPr id="369" name="Group 368">
              <a:extLst>
                <a:ext uri="{FF2B5EF4-FFF2-40B4-BE49-F238E27FC236}">
                  <a16:creationId xmlns:a16="http://schemas.microsoft.com/office/drawing/2014/main" id="{845D2B7A-2582-4810-A8E1-3DB0253BF2DC}"/>
                </a:ext>
              </a:extLst>
            </p:cNvPr>
            <p:cNvGrpSpPr/>
            <p:nvPr/>
          </p:nvGrpSpPr>
          <p:grpSpPr>
            <a:xfrm>
              <a:off x="1669248" y="3644136"/>
              <a:ext cx="2217240" cy="721440"/>
              <a:chOff x="1669248" y="3644136"/>
              <a:chExt cx="2217240" cy="721440"/>
            </a:xfrm>
          </p:grpSpPr>
          <mc:AlternateContent xmlns:mc="http://schemas.openxmlformats.org/markup-compatibility/2006" xmlns:p14="http://schemas.microsoft.com/office/powerpoint/2010/main">
            <mc:Choice Requires="p14">
              <p:contentPart p14:bwMode="auto" r:id="rId619">
                <p14:nvContentPartPr>
                  <p14:cNvPr id="65" name="Ink 64">
                    <a:extLst>
                      <a:ext uri="{FF2B5EF4-FFF2-40B4-BE49-F238E27FC236}">
                        <a16:creationId xmlns:a16="http://schemas.microsoft.com/office/drawing/2014/main" id="{367D3DE5-6655-48CA-A61C-D84074F4173B}"/>
                      </a:ext>
                    </a:extLst>
                  </p14:cNvPr>
                  <p14:cNvContentPartPr/>
                  <p14:nvPr/>
                </p14:nvContentPartPr>
                <p14:xfrm>
                  <a:off x="1781568" y="3732336"/>
                  <a:ext cx="129960" cy="633240"/>
                </p14:xfrm>
              </p:contentPart>
            </mc:Choice>
            <mc:Fallback xmlns="">
              <p:pic>
                <p:nvPicPr>
                  <p:cNvPr id="65" name="Ink 64">
                    <a:extLst>
                      <a:ext uri="{FF2B5EF4-FFF2-40B4-BE49-F238E27FC236}">
                        <a16:creationId xmlns:a16="http://schemas.microsoft.com/office/drawing/2014/main" id="{367D3DE5-6655-48CA-A61C-D84074F4173B}"/>
                      </a:ext>
                    </a:extLst>
                  </p:cNvPr>
                  <p:cNvPicPr/>
                  <p:nvPr/>
                </p:nvPicPr>
                <p:blipFill>
                  <a:blip r:embed="rId620"/>
                  <a:stretch>
                    <a:fillRect/>
                  </a:stretch>
                </p:blipFill>
                <p:spPr>
                  <a:xfrm>
                    <a:off x="1772928" y="3723696"/>
                    <a:ext cx="147600" cy="6508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66" name="Ink 65">
                    <a:extLst>
                      <a:ext uri="{FF2B5EF4-FFF2-40B4-BE49-F238E27FC236}">
                        <a16:creationId xmlns:a16="http://schemas.microsoft.com/office/drawing/2014/main" id="{3C3D5495-0CFF-4089-B21E-204D80D85185}"/>
                      </a:ext>
                    </a:extLst>
                  </p14:cNvPr>
                  <p14:cNvContentPartPr/>
                  <p14:nvPr/>
                </p14:nvContentPartPr>
                <p14:xfrm>
                  <a:off x="1669248" y="3712176"/>
                  <a:ext cx="233280" cy="104760"/>
                </p14:xfrm>
              </p:contentPart>
            </mc:Choice>
            <mc:Fallback xmlns="">
              <p:pic>
                <p:nvPicPr>
                  <p:cNvPr id="66" name="Ink 65">
                    <a:extLst>
                      <a:ext uri="{FF2B5EF4-FFF2-40B4-BE49-F238E27FC236}">
                        <a16:creationId xmlns:a16="http://schemas.microsoft.com/office/drawing/2014/main" id="{3C3D5495-0CFF-4089-B21E-204D80D85185}"/>
                      </a:ext>
                    </a:extLst>
                  </p:cNvPr>
                  <p:cNvPicPr/>
                  <p:nvPr/>
                </p:nvPicPr>
                <p:blipFill>
                  <a:blip r:embed="rId622"/>
                  <a:stretch>
                    <a:fillRect/>
                  </a:stretch>
                </p:blipFill>
                <p:spPr>
                  <a:xfrm>
                    <a:off x="1660248" y="3703176"/>
                    <a:ext cx="250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43" name="Ink 342">
                    <a:extLst>
                      <a:ext uri="{FF2B5EF4-FFF2-40B4-BE49-F238E27FC236}">
                        <a16:creationId xmlns:a16="http://schemas.microsoft.com/office/drawing/2014/main" id="{C6159F5B-8E85-4BE1-A044-8B3E9EB19F20}"/>
                      </a:ext>
                    </a:extLst>
                  </p14:cNvPr>
                  <p14:cNvContentPartPr/>
                  <p14:nvPr/>
                </p14:nvContentPartPr>
                <p14:xfrm>
                  <a:off x="1834848" y="3937176"/>
                  <a:ext cx="403920" cy="295560"/>
                </p14:xfrm>
              </p:contentPart>
            </mc:Choice>
            <mc:Fallback xmlns="">
              <p:pic>
                <p:nvPicPr>
                  <p:cNvPr id="343" name="Ink 342">
                    <a:extLst>
                      <a:ext uri="{FF2B5EF4-FFF2-40B4-BE49-F238E27FC236}">
                        <a16:creationId xmlns:a16="http://schemas.microsoft.com/office/drawing/2014/main" id="{C6159F5B-8E85-4BE1-A044-8B3E9EB19F20}"/>
                      </a:ext>
                    </a:extLst>
                  </p:cNvPr>
                  <p:cNvPicPr/>
                  <p:nvPr/>
                </p:nvPicPr>
                <p:blipFill>
                  <a:blip r:embed="rId624"/>
                  <a:stretch>
                    <a:fillRect/>
                  </a:stretch>
                </p:blipFill>
                <p:spPr>
                  <a:xfrm>
                    <a:off x="1825848" y="3928536"/>
                    <a:ext cx="4215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44" name="Ink 343">
                    <a:extLst>
                      <a:ext uri="{FF2B5EF4-FFF2-40B4-BE49-F238E27FC236}">
                        <a16:creationId xmlns:a16="http://schemas.microsoft.com/office/drawing/2014/main" id="{0203DAB2-9FAE-4A63-99AC-4DA10E88365D}"/>
                      </a:ext>
                    </a:extLst>
                  </p14:cNvPr>
                  <p14:cNvContentPartPr/>
                  <p14:nvPr/>
                </p14:nvContentPartPr>
                <p14:xfrm>
                  <a:off x="2208168" y="3886056"/>
                  <a:ext cx="152640" cy="105120"/>
                </p14:xfrm>
              </p:contentPart>
            </mc:Choice>
            <mc:Fallback xmlns="">
              <p:pic>
                <p:nvPicPr>
                  <p:cNvPr id="344" name="Ink 343">
                    <a:extLst>
                      <a:ext uri="{FF2B5EF4-FFF2-40B4-BE49-F238E27FC236}">
                        <a16:creationId xmlns:a16="http://schemas.microsoft.com/office/drawing/2014/main" id="{0203DAB2-9FAE-4A63-99AC-4DA10E88365D}"/>
                      </a:ext>
                    </a:extLst>
                  </p:cNvPr>
                  <p:cNvPicPr/>
                  <p:nvPr/>
                </p:nvPicPr>
                <p:blipFill>
                  <a:blip r:embed="rId626"/>
                  <a:stretch>
                    <a:fillRect/>
                  </a:stretch>
                </p:blipFill>
                <p:spPr>
                  <a:xfrm>
                    <a:off x="2199168" y="3877056"/>
                    <a:ext cx="170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46" name="Ink 345">
                    <a:extLst>
                      <a:ext uri="{FF2B5EF4-FFF2-40B4-BE49-F238E27FC236}">
                        <a16:creationId xmlns:a16="http://schemas.microsoft.com/office/drawing/2014/main" id="{D28B5B18-EB0C-4FFC-8081-EA4C58B2554C}"/>
                      </a:ext>
                    </a:extLst>
                  </p14:cNvPr>
                  <p14:cNvContentPartPr/>
                  <p14:nvPr/>
                </p14:nvContentPartPr>
                <p14:xfrm>
                  <a:off x="2490048" y="3701736"/>
                  <a:ext cx="118080" cy="45000"/>
                </p14:xfrm>
              </p:contentPart>
            </mc:Choice>
            <mc:Fallback xmlns="">
              <p:pic>
                <p:nvPicPr>
                  <p:cNvPr id="346" name="Ink 345">
                    <a:extLst>
                      <a:ext uri="{FF2B5EF4-FFF2-40B4-BE49-F238E27FC236}">
                        <a16:creationId xmlns:a16="http://schemas.microsoft.com/office/drawing/2014/main" id="{D28B5B18-EB0C-4FFC-8081-EA4C58B2554C}"/>
                      </a:ext>
                    </a:extLst>
                  </p:cNvPr>
                  <p:cNvPicPr/>
                  <p:nvPr/>
                </p:nvPicPr>
                <p:blipFill>
                  <a:blip r:embed="rId628"/>
                  <a:stretch>
                    <a:fillRect/>
                  </a:stretch>
                </p:blipFill>
                <p:spPr>
                  <a:xfrm>
                    <a:off x="2481408" y="3692736"/>
                    <a:ext cx="135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47" name="Ink 346">
                    <a:extLst>
                      <a:ext uri="{FF2B5EF4-FFF2-40B4-BE49-F238E27FC236}">
                        <a16:creationId xmlns:a16="http://schemas.microsoft.com/office/drawing/2014/main" id="{0BDDF057-F121-4F1B-835A-D85B99DC5160}"/>
                      </a:ext>
                    </a:extLst>
                  </p14:cNvPr>
                  <p14:cNvContentPartPr/>
                  <p14:nvPr/>
                </p14:nvContentPartPr>
                <p14:xfrm>
                  <a:off x="2480688" y="3747816"/>
                  <a:ext cx="119160" cy="170640"/>
                </p14:xfrm>
              </p:contentPart>
            </mc:Choice>
            <mc:Fallback xmlns="">
              <p:pic>
                <p:nvPicPr>
                  <p:cNvPr id="347" name="Ink 346">
                    <a:extLst>
                      <a:ext uri="{FF2B5EF4-FFF2-40B4-BE49-F238E27FC236}">
                        <a16:creationId xmlns:a16="http://schemas.microsoft.com/office/drawing/2014/main" id="{0BDDF057-F121-4F1B-835A-D85B99DC5160}"/>
                      </a:ext>
                    </a:extLst>
                  </p:cNvPr>
                  <p:cNvPicPr/>
                  <p:nvPr/>
                </p:nvPicPr>
                <p:blipFill>
                  <a:blip r:embed="rId630"/>
                  <a:stretch>
                    <a:fillRect/>
                  </a:stretch>
                </p:blipFill>
                <p:spPr>
                  <a:xfrm>
                    <a:off x="2472048" y="3738816"/>
                    <a:ext cx="136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57" name="Ink 356">
                    <a:extLst>
                      <a:ext uri="{FF2B5EF4-FFF2-40B4-BE49-F238E27FC236}">
                        <a16:creationId xmlns:a16="http://schemas.microsoft.com/office/drawing/2014/main" id="{92AFE9E7-EC71-4BC2-AF6D-457DE8F1B774}"/>
                      </a:ext>
                    </a:extLst>
                  </p14:cNvPr>
                  <p14:cNvContentPartPr/>
                  <p14:nvPr/>
                </p14:nvContentPartPr>
                <p14:xfrm>
                  <a:off x="2493288" y="3806856"/>
                  <a:ext cx="115920" cy="29880"/>
                </p14:xfrm>
              </p:contentPart>
            </mc:Choice>
            <mc:Fallback xmlns="">
              <p:pic>
                <p:nvPicPr>
                  <p:cNvPr id="357" name="Ink 356">
                    <a:extLst>
                      <a:ext uri="{FF2B5EF4-FFF2-40B4-BE49-F238E27FC236}">
                        <a16:creationId xmlns:a16="http://schemas.microsoft.com/office/drawing/2014/main" id="{92AFE9E7-EC71-4BC2-AF6D-457DE8F1B774}"/>
                      </a:ext>
                    </a:extLst>
                  </p:cNvPr>
                  <p:cNvPicPr/>
                  <p:nvPr/>
                </p:nvPicPr>
                <p:blipFill>
                  <a:blip r:embed="rId632"/>
                  <a:stretch>
                    <a:fillRect/>
                  </a:stretch>
                </p:blipFill>
                <p:spPr>
                  <a:xfrm>
                    <a:off x="2484648" y="3797856"/>
                    <a:ext cx="133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58" name="Ink 357">
                    <a:extLst>
                      <a:ext uri="{FF2B5EF4-FFF2-40B4-BE49-F238E27FC236}">
                        <a16:creationId xmlns:a16="http://schemas.microsoft.com/office/drawing/2014/main" id="{D63D3D57-0819-4230-9EBE-B829D543E9F6}"/>
                      </a:ext>
                    </a:extLst>
                  </p14:cNvPr>
                  <p14:cNvContentPartPr/>
                  <p14:nvPr/>
                </p14:nvContentPartPr>
                <p14:xfrm>
                  <a:off x="2646288" y="3828816"/>
                  <a:ext cx="70200" cy="73440"/>
                </p14:xfrm>
              </p:contentPart>
            </mc:Choice>
            <mc:Fallback xmlns="">
              <p:pic>
                <p:nvPicPr>
                  <p:cNvPr id="358" name="Ink 357">
                    <a:extLst>
                      <a:ext uri="{FF2B5EF4-FFF2-40B4-BE49-F238E27FC236}">
                        <a16:creationId xmlns:a16="http://schemas.microsoft.com/office/drawing/2014/main" id="{D63D3D57-0819-4230-9EBE-B829D543E9F6}"/>
                      </a:ext>
                    </a:extLst>
                  </p:cNvPr>
                  <p:cNvPicPr/>
                  <p:nvPr/>
                </p:nvPicPr>
                <p:blipFill>
                  <a:blip r:embed="rId634"/>
                  <a:stretch>
                    <a:fillRect/>
                  </a:stretch>
                </p:blipFill>
                <p:spPr>
                  <a:xfrm>
                    <a:off x="2637288" y="3820176"/>
                    <a:ext cx="87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59" name="Ink 358">
                    <a:extLst>
                      <a:ext uri="{FF2B5EF4-FFF2-40B4-BE49-F238E27FC236}">
                        <a16:creationId xmlns:a16="http://schemas.microsoft.com/office/drawing/2014/main" id="{8E1DEEDB-4DC1-4A31-9E6A-5EF465127226}"/>
                      </a:ext>
                    </a:extLst>
                  </p14:cNvPr>
                  <p14:cNvContentPartPr/>
                  <p14:nvPr/>
                </p14:nvContentPartPr>
                <p14:xfrm>
                  <a:off x="2760048" y="3827376"/>
                  <a:ext cx="104760" cy="211320"/>
                </p14:xfrm>
              </p:contentPart>
            </mc:Choice>
            <mc:Fallback xmlns="">
              <p:pic>
                <p:nvPicPr>
                  <p:cNvPr id="359" name="Ink 358">
                    <a:extLst>
                      <a:ext uri="{FF2B5EF4-FFF2-40B4-BE49-F238E27FC236}">
                        <a16:creationId xmlns:a16="http://schemas.microsoft.com/office/drawing/2014/main" id="{8E1DEEDB-4DC1-4A31-9E6A-5EF465127226}"/>
                      </a:ext>
                    </a:extLst>
                  </p:cNvPr>
                  <p:cNvPicPr/>
                  <p:nvPr/>
                </p:nvPicPr>
                <p:blipFill>
                  <a:blip r:embed="rId636"/>
                  <a:stretch>
                    <a:fillRect/>
                  </a:stretch>
                </p:blipFill>
                <p:spPr>
                  <a:xfrm>
                    <a:off x="2751048" y="3818736"/>
                    <a:ext cx="1224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60" name="Ink 359">
                    <a:extLst>
                      <a:ext uri="{FF2B5EF4-FFF2-40B4-BE49-F238E27FC236}">
                        <a16:creationId xmlns:a16="http://schemas.microsoft.com/office/drawing/2014/main" id="{446A0404-0867-4B53-961C-EC5589C0305E}"/>
                      </a:ext>
                    </a:extLst>
                  </p14:cNvPr>
                  <p14:cNvContentPartPr/>
                  <p14:nvPr/>
                </p14:nvContentPartPr>
                <p14:xfrm>
                  <a:off x="2889288" y="3736656"/>
                  <a:ext cx="30600" cy="145080"/>
                </p14:xfrm>
              </p:contentPart>
            </mc:Choice>
            <mc:Fallback xmlns="">
              <p:pic>
                <p:nvPicPr>
                  <p:cNvPr id="360" name="Ink 359">
                    <a:extLst>
                      <a:ext uri="{FF2B5EF4-FFF2-40B4-BE49-F238E27FC236}">
                        <a16:creationId xmlns:a16="http://schemas.microsoft.com/office/drawing/2014/main" id="{446A0404-0867-4B53-961C-EC5589C0305E}"/>
                      </a:ext>
                    </a:extLst>
                  </p:cNvPr>
                  <p:cNvPicPr/>
                  <p:nvPr/>
                </p:nvPicPr>
                <p:blipFill>
                  <a:blip r:embed="rId638"/>
                  <a:stretch>
                    <a:fillRect/>
                  </a:stretch>
                </p:blipFill>
                <p:spPr>
                  <a:xfrm>
                    <a:off x="2880288" y="3728016"/>
                    <a:ext cx="482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61" name="Ink 360">
                    <a:extLst>
                      <a:ext uri="{FF2B5EF4-FFF2-40B4-BE49-F238E27FC236}">
                        <a16:creationId xmlns:a16="http://schemas.microsoft.com/office/drawing/2014/main" id="{E45653B2-5098-48E8-BE87-CC3445817D91}"/>
                      </a:ext>
                    </a:extLst>
                  </p14:cNvPr>
                  <p14:cNvContentPartPr/>
                  <p14:nvPr/>
                </p14:nvContentPartPr>
                <p14:xfrm>
                  <a:off x="2897928" y="3796776"/>
                  <a:ext cx="101880" cy="43560"/>
                </p14:xfrm>
              </p:contentPart>
            </mc:Choice>
            <mc:Fallback xmlns="">
              <p:pic>
                <p:nvPicPr>
                  <p:cNvPr id="361" name="Ink 360">
                    <a:extLst>
                      <a:ext uri="{FF2B5EF4-FFF2-40B4-BE49-F238E27FC236}">
                        <a16:creationId xmlns:a16="http://schemas.microsoft.com/office/drawing/2014/main" id="{E45653B2-5098-48E8-BE87-CC3445817D91}"/>
                      </a:ext>
                    </a:extLst>
                  </p:cNvPr>
                  <p:cNvPicPr/>
                  <p:nvPr/>
                </p:nvPicPr>
                <p:blipFill>
                  <a:blip r:embed="rId640"/>
                  <a:stretch>
                    <a:fillRect/>
                  </a:stretch>
                </p:blipFill>
                <p:spPr>
                  <a:xfrm>
                    <a:off x="2889288" y="3787776"/>
                    <a:ext cx="119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62" name="Ink 361">
                    <a:extLst>
                      <a:ext uri="{FF2B5EF4-FFF2-40B4-BE49-F238E27FC236}">
                        <a16:creationId xmlns:a16="http://schemas.microsoft.com/office/drawing/2014/main" id="{F9F68BE0-90D1-4852-9D7C-14CB4A30D19C}"/>
                      </a:ext>
                    </a:extLst>
                  </p14:cNvPr>
                  <p14:cNvContentPartPr/>
                  <p14:nvPr/>
                </p14:nvContentPartPr>
                <p14:xfrm>
                  <a:off x="2977488" y="3698856"/>
                  <a:ext cx="78840" cy="162000"/>
                </p14:xfrm>
              </p:contentPart>
            </mc:Choice>
            <mc:Fallback xmlns="">
              <p:pic>
                <p:nvPicPr>
                  <p:cNvPr id="362" name="Ink 361">
                    <a:extLst>
                      <a:ext uri="{FF2B5EF4-FFF2-40B4-BE49-F238E27FC236}">
                        <a16:creationId xmlns:a16="http://schemas.microsoft.com/office/drawing/2014/main" id="{F9F68BE0-90D1-4852-9D7C-14CB4A30D19C}"/>
                      </a:ext>
                    </a:extLst>
                  </p:cNvPr>
                  <p:cNvPicPr/>
                  <p:nvPr/>
                </p:nvPicPr>
                <p:blipFill>
                  <a:blip r:embed="rId642"/>
                  <a:stretch>
                    <a:fillRect/>
                  </a:stretch>
                </p:blipFill>
                <p:spPr>
                  <a:xfrm>
                    <a:off x="2968488" y="3689856"/>
                    <a:ext cx="96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63" name="Ink 362">
                    <a:extLst>
                      <a:ext uri="{FF2B5EF4-FFF2-40B4-BE49-F238E27FC236}">
                        <a16:creationId xmlns:a16="http://schemas.microsoft.com/office/drawing/2014/main" id="{88295379-4ADC-432C-9D04-8892A91EE53D}"/>
                      </a:ext>
                    </a:extLst>
                  </p14:cNvPr>
                  <p14:cNvContentPartPr/>
                  <p14:nvPr/>
                </p14:nvContentPartPr>
                <p14:xfrm>
                  <a:off x="3093048" y="3782016"/>
                  <a:ext cx="70200" cy="74160"/>
                </p14:xfrm>
              </p:contentPart>
            </mc:Choice>
            <mc:Fallback xmlns="">
              <p:pic>
                <p:nvPicPr>
                  <p:cNvPr id="363" name="Ink 362">
                    <a:extLst>
                      <a:ext uri="{FF2B5EF4-FFF2-40B4-BE49-F238E27FC236}">
                        <a16:creationId xmlns:a16="http://schemas.microsoft.com/office/drawing/2014/main" id="{88295379-4ADC-432C-9D04-8892A91EE53D}"/>
                      </a:ext>
                    </a:extLst>
                  </p:cNvPr>
                  <p:cNvPicPr/>
                  <p:nvPr/>
                </p:nvPicPr>
                <p:blipFill>
                  <a:blip r:embed="rId644"/>
                  <a:stretch>
                    <a:fillRect/>
                  </a:stretch>
                </p:blipFill>
                <p:spPr>
                  <a:xfrm>
                    <a:off x="3084408" y="3773376"/>
                    <a:ext cx="87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64" name="Ink 363">
                    <a:extLst>
                      <a:ext uri="{FF2B5EF4-FFF2-40B4-BE49-F238E27FC236}">
                        <a16:creationId xmlns:a16="http://schemas.microsoft.com/office/drawing/2014/main" id="{E1F83649-61E5-45E4-BF14-2AA453EEA0A9}"/>
                      </a:ext>
                    </a:extLst>
                  </p14:cNvPr>
                  <p14:cNvContentPartPr/>
                  <p14:nvPr/>
                </p14:nvContentPartPr>
                <p14:xfrm>
                  <a:off x="3189168" y="3770136"/>
                  <a:ext cx="89640" cy="77040"/>
                </p14:xfrm>
              </p:contentPart>
            </mc:Choice>
            <mc:Fallback xmlns="">
              <p:pic>
                <p:nvPicPr>
                  <p:cNvPr id="364" name="Ink 363">
                    <a:extLst>
                      <a:ext uri="{FF2B5EF4-FFF2-40B4-BE49-F238E27FC236}">
                        <a16:creationId xmlns:a16="http://schemas.microsoft.com/office/drawing/2014/main" id="{E1F83649-61E5-45E4-BF14-2AA453EEA0A9}"/>
                      </a:ext>
                    </a:extLst>
                  </p:cNvPr>
                  <p:cNvPicPr/>
                  <p:nvPr/>
                </p:nvPicPr>
                <p:blipFill>
                  <a:blip r:embed="rId646"/>
                  <a:stretch>
                    <a:fillRect/>
                  </a:stretch>
                </p:blipFill>
                <p:spPr>
                  <a:xfrm>
                    <a:off x="3180168" y="3761136"/>
                    <a:ext cx="107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65" name="Ink 364">
                    <a:extLst>
                      <a:ext uri="{FF2B5EF4-FFF2-40B4-BE49-F238E27FC236}">
                        <a16:creationId xmlns:a16="http://schemas.microsoft.com/office/drawing/2014/main" id="{0ED0CFB6-3813-4DD9-ADD7-9BB6061389CD}"/>
                      </a:ext>
                    </a:extLst>
                  </p14:cNvPr>
                  <p14:cNvContentPartPr/>
                  <p14:nvPr/>
                </p14:nvContentPartPr>
                <p14:xfrm>
                  <a:off x="3331728" y="3739176"/>
                  <a:ext cx="221040" cy="89640"/>
                </p14:xfrm>
              </p:contentPart>
            </mc:Choice>
            <mc:Fallback xmlns="">
              <p:pic>
                <p:nvPicPr>
                  <p:cNvPr id="365" name="Ink 364">
                    <a:extLst>
                      <a:ext uri="{FF2B5EF4-FFF2-40B4-BE49-F238E27FC236}">
                        <a16:creationId xmlns:a16="http://schemas.microsoft.com/office/drawing/2014/main" id="{0ED0CFB6-3813-4DD9-ADD7-9BB6061389CD}"/>
                      </a:ext>
                    </a:extLst>
                  </p:cNvPr>
                  <p:cNvPicPr/>
                  <p:nvPr/>
                </p:nvPicPr>
                <p:blipFill>
                  <a:blip r:embed="rId648"/>
                  <a:stretch>
                    <a:fillRect/>
                  </a:stretch>
                </p:blipFill>
                <p:spPr>
                  <a:xfrm>
                    <a:off x="3323088" y="3730536"/>
                    <a:ext cx="2386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67" name="Ink 366">
                    <a:extLst>
                      <a:ext uri="{FF2B5EF4-FFF2-40B4-BE49-F238E27FC236}">
                        <a16:creationId xmlns:a16="http://schemas.microsoft.com/office/drawing/2014/main" id="{AEBCD494-F803-4425-9555-514FE700238D}"/>
                      </a:ext>
                    </a:extLst>
                  </p14:cNvPr>
                  <p14:cNvContentPartPr/>
                  <p14:nvPr/>
                </p14:nvContentPartPr>
                <p14:xfrm>
                  <a:off x="3606768" y="3762936"/>
                  <a:ext cx="81720" cy="6840"/>
                </p14:xfrm>
              </p:contentPart>
            </mc:Choice>
            <mc:Fallback xmlns="">
              <p:pic>
                <p:nvPicPr>
                  <p:cNvPr id="367" name="Ink 366">
                    <a:extLst>
                      <a:ext uri="{FF2B5EF4-FFF2-40B4-BE49-F238E27FC236}">
                        <a16:creationId xmlns:a16="http://schemas.microsoft.com/office/drawing/2014/main" id="{AEBCD494-F803-4425-9555-514FE700238D}"/>
                      </a:ext>
                    </a:extLst>
                  </p:cNvPr>
                  <p:cNvPicPr/>
                  <p:nvPr/>
                </p:nvPicPr>
                <p:blipFill>
                  <a:blip r:embed="rId650"/>
                  <a:stretch>
                    <a:fillRect/>
                  </a:stretch>
                </p:blipFill>
                <p:spPr>
                  <a:xfrm>
                    <a:off x="3598128" y="3754296"/>
                    <a:ext cx="99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68" name="Ink 367">
                    <a:extLst>
                      <a:ext uri="{FF2B5EF4-FFF2-40B4-BE49-F238E27FC236}">
                        <a16:creationId xmlns:a16="http://schemas.microsoft.com/office/drawing/2014/main" id="{0D01A002-A6EF-473F-B666-FBA346A2F8B3}"/>
                      </a:ext>
                    </a:extLst>
                  </p14:cNvPr>
                  <p14:cNvContentPartPr/>
                  <p14:nvPr/>
                </p14:nvContentPartPr>
                <p14:xfrm>
                  <a:off x="3763008" y="3644136"/>
                  <a:ext cx="123480" cy="134280"/>
                </p14:xfrm>
              </p:contentPart>
            </mc:Choice>
            <mc:Fallback xmlns="">
              <p:pic>
                <p:nvPicPr>
                  <p:cNvPr id="368" name="Ink 367">
                    <a:extLst>
                      <a:ext uri="{FF2B5EF4-FFF2-40B4-BE49-F238E27FC236}">
                        <a16:creationId xmlns:a16="http://schemas.microsoft.com/office/drawing/2014/main" id="{0D01A002-A6EF-473F-B666-FBA346A2F8B3}"/>
                      </a:ext>
                    </a:extLst>
                  </p:cNvPr>
                  <p:cNvPicPr/>
                  <p:nvPr/>
                </p:nvPicPr>
                <p:blipFill>
                  <a:blip r:embed="rId652"/>
                  <a:stretch>
                    <a:fillRect/>
                  </a:stretch>
                </p:blipFill>
                <p:spPr>
                  <a:xfrm>
                    <a:off x="3754008" y="3635496"/>
                    <a:ext cx="141120" cy="151920"/>
                  </a:xfrm>
                  <a:prstGeom prst="rect">
                    <a:avLst/>
                  </a:prstGeom>
                </p:spPr>
              </p:pic>
            </mc:Fallback>
          </mc:AlternateContent>
        </p:grpSp>
        <p:grpSp>
          <p:nvGrpSpPr>
            <p:cNvPr id="371" name="Group 370">
              <a:extLst>
                <a:ext uri="{FF2B5EF4-FFF2-40B4-BE49-F238E27FC236}">
                  <a16:creationId xmlns:a16="http://schemas.microsoft.com/office/drawing/2014/main" id="{86E05916-C676-416A-9288-23D15F55715C}"/>
                </a:ext>
              </a:extLst>
            </p:cNvPr>
            <p:cNvGrpSpPr/>
            <p:nvPr/>
          </p:nvGrpSpPr>
          <p:grpSpPr>
            <a:xfrm>
              <a:off x="4031208" y="2788056"/>
              <a:ext cx="2048400" cy="984240"/>
              <a:chOff x="4031208" y="2788056"/>
              <a:chExt cx="2048400" cy="984240"/>
            </a:xfrm>
          </p:grpSpPr>
          <mc:AlternateContent xmlns:mc="http://schemas.openxmlformats.org/markup-compatibility/2006" xmlns:p14="http://schemas.microsoft.com/office/powerpoint/2010/main">
            <mc:Choice Requires="p14">
              <p:contentPart p14:bwMode="auto" r:id="rId653">
                <p14:nvContentPartPr>
                  <p14:cNvPr id="145" name="Ink 144">
                    <a:extLst>
                      <a:ext uri="{FF2B5EF4-FFF2-40B4-BE49-F238E27FC236}">
                        <a16:creationId xmlns:a16="http://schemas.microsoft.com/office/drawing/2014/main" id="{D91F51CE-DAF9-4057-B59C-9F068BA99F6D}"/>
                      </a:ext>
                    </a:extLst>
                  </p14:cNvPr>
                  <p14:cNvContentPartPr/>
                  <p14:nvPr/>
                </p14:nvContentPartPr>
                <p14:xfrm>
                  <a:off x="5137128" y="3482496"/>
                  <a:ext cx="167040" cy="269280"/>
                </p14:xfrm>
              </p:contentPart>
            </mc:Choice>
            <mc:Fallback xmlns="">
              <p:pic>
                <p:nvPicPr>
                  <p:cNvPr id="145" name="Ink 144">
                    <a:extLst>
                      <a:ext uri="{FF2B5EF4-FFF2-40B4-BE49-F238E27FC236}">
                        <a16:creationId xmlns:a16="http://schemas.microsoft.com/office/drawing/2014/main" id="{D91F51CE-DAF9-4057-B59C-9F068BA99F6D}"/>
                      </a:ext>
                    </a:extLst>
                  </p:cNvPr>
                  <p:cNvPicPr/>
                  <p:nvPr/>
                </p:nvPicPr>
                <p:blipFill>
                  <a:blip r:embed="rId654"/>
                  <a:stretch>
                    <a:fillRect/>
                  </a:stretch>
                </p:blipFill>
                <p:spPr>
                  <a:xfrm>
                    <a:off x="5128488" y="3473856"/>
                    <a:ext cx="1846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46" name="Ink 145">
                    <a:extLst>
                      <a:ext uri="{FF2B5EF4-FFF2-40B4-BE49-F238E27FC236}">
                        <a16:creationId xmlns:a16="http://schemas.microsoft.com/office/drawing/2014/main" id="{5429FEAC-D126-4229-965F-F8646A754D00}"/>
                      </a:ext>
                    </a:extLst>
                  </p14:cNvPr>
                  <p14:cNvContentPartPr/>
                  <p14:nvPr/>
                </p14:nvContentPartPr>
                <p14:xfrm>
                  <a:off x="5036328" y="3331656"/>
                  <a:ext cx="167400" cy="153360"/>
                </p14:xfrm>
              </p:contentPart>
            </mc:Choice>
            <mc:Fallback xmlns="">
              <p:pic>
                <p:nvPicPr>
                  <p:cNvPr id="146" name="Ink 145">
                    <a:extLst>
                      <a:ext uri="{FF2B5EF4-FFF2-40B4-BE49-F238E27FC236}">
                        <a16:creationId xmlns:a16="http://schemas.microsoft.com/office/drawing/2014/main" id="{5429FEAC-D126-4229-965F-F8646A754D00}"/>
                      </a:ext>
                    </a:extLst>
                  </p:cNvPr>
                  <p:cNvPicPr/>
                  <p:nvPr/>
                </p:nvPicPr>
                <p:blipFill>
                  <a:blip r:embed="rId656"/>
                  <a:stretch>
                    <a:fillRect/>
                  </a:stretch>
                </p:blipFill>
                <p:spPr>
                  <a:xfrm>
                    <a:off x="5027688" y="3322656"/>
                    <a:ext cx="1850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57" name="Ink 156">
                    <a:extLst>
                      <a:ext uri="{FF2B5EF4-FFF2-40B4-BE49-F238E27FC236}">
                        <a16:creationId xmlns:a16="http://schemas.microsoft.com/office/drawing/2014/main" id="{6A0CB1C1-AB8E-4331-ABC2-1CA4F4E27743}"/>
                      </a:ext>
                    </a:extLst>
                  </p14:cNvPr>
                  <p14:cNvContentPartPr/>
                  <p14:nvPr/>
                </p14:nvContentPartPr>
                <p14:xfrm>
                  <a:off x="4476528" y="2933496"/>
                  <a:ext cx="234360" cy="154080"/>
                </p14:xfrm>
              </p:contentPart>
            </mc:Choice>
            <mc:Fallback xmlns="">
              <p:pic>
                <p:nvPicPr>
                  <p:cNvPr id="157" name="Ink 156">
                    <a:extLst>
                      <a:ext uri="{FF2B5EF4-FFF2-40B4-BE49-F238E27FC236}">
                        <a16:creationId xmlns:a16="http://schemas.microsoft.com/office/drawing/2014/main" id="{6A0CB1C1-AB8E-4331-ABC2-1CA4F4E27743}"/>
                      </a:ext>
                    </a:extLst>
                  </p:cNvPr>
                  <p:cNvPicPr/>
                  <p:nvPr/>
                </p:nvPicPr>
                <p:blipFill>
                  <a:blip r:embed="rId658"/>
                  <a:stretch>
                    <a:fillRect/>
                  </a:stretch>
                </p:blipFill>
                <p:spPr>
                  <a:xfrm>
                    <a:off x="4467528" y="2924496"/>
                    <a:ext cx="252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58" name="Ink 157">
                    <a:extLst>
                      <a:ext uri="{FF2B5EF4-FFF2-40B4-BE49-F238E27FC236}">
                        <a16:creationId xmlns:a16="http://schemas.microsoft.com/office/drawing/2014/main" id="{BD1EAEA1-68DD-42E5-9206-9A67F46F7C50}"/>
                      </a:ext>
                    </a:extLst>
                  </p14:cNvPr>
                  <p14:cNvContentPartPr/>
                  <p14:nvPr/>
                </p14:nvContentPartPr>
                <p14:xfrm>
                  <a:off x="4726728" y="2884896"/>
                  <a:ext cx="208800" cy="163440"/>
                </p14:xfrm>
              </p:contentPart>
            </mc:Choice>
            <mc:Fallback xmlns="">
              <p:pic>
                <p:nvPicPr>
                  <p:cNvPr id="158" name="Ink 157">
                    <a:extLst>
                      <a:ext uri="{FF2B5EF4-FFF2-40B4-BE49-F238E27FC236}">
                        <a16:creationId xmlns:a16="http://schemas.microsoft.com/office/drawing/2014/main" id="{BD1EAEA1-68DD-42E5-9206-9A67F46F7C50}"/>
                      </a:ext>
                    </a:extLst>
                  </p:cNvPr>
                  <p:cNvPicPr/>
                  <p:nvPr/>
                </p:nvPicPr>
                <p:blipFill>
                  <a:blip r:embed="rId660"/>
                  <a:stretch>
                    <a:fillRect/>
                  </a:stretch>
                </p:blipFill>
                <p:spPr>
                  <a:xfrm>
                    <a:off x="4718088" y="2876256"/>
                    <a:ext cx="2264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59" name="Ink 158">
                    <a:extLst>
                      <a:ext uri="{FF2B5EF4-FFF2-40B4-BE49-F238E27FC236}">
                        <a16:creationId xmlns:a16="http://schemas.microsoft.com/office/drawing/2014/main" id="{CF6457DD-9494-46CF-B9F6-9CA568483F95}"/>
                      </a:ext>
                    </a:extLst>
                  </p14:cNvPr>
                  <p14:cNvContentPartPr/>
                  <p14:nvPr/>
                </p14:nvContentPartPr>
                <p14:xfrm>
                  <a:off x="4960008" y="2788056"/>
                  <a:ext cx="328680" cy="329040"/>
                </p14:xfrm>
              </p:contentPart>
            </mc:Choice>
            <mc:Fallback xmlns="">
              <p:pic>
                <p:nvPicPr>
                  <p:cNvPr id="159" name="Ink 158">
                    <a:extLst>
                      <a:ext uri="{FF2B5EF4-FFF2-40B4-BE49-F238E27FC236}">
                        <a16:creationId xmlns:a16="http://schemas.microsoft.com/office/drawing/2014/main" id="{CF6457DD-9494-46CF-B9F6-9CA568483F95}"/>
                      </a:ext>
                    </a:extLst>
                  </p:cNvPr>
                  <p:cNvPicPr/>
                  <p:nvPr/>
                </p:nvPicPr>
                <p:blipFill>
                  <a:blip r:embed="rId662"/>
                  <a:stretch>
                    <a:fillRect/>
                  </a:stretch>
                </p:blipFill>
                <p:spPr>
                  <a:xfrm>
                    <a:off x="4951368" y="2779056"/>
                    <a:ext cx="3463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60" name="Ink 159">
                    <a:extLst>
                      <a:ext uri="{FF2B5EF4-FFF2-40B4-BE49-F238E27FC236}">
                        <a16:creationId xmlns:a16="http://schemas.microsoft.com/office/drawing/2014/main" id="{871C6FAE-C85C-4097-989F-1734A328765E}"/>
                      </a:ext>
                    </a:extLst>
                  </p14:cNvPr>
                  <p14:cNvContentPartPr/>
                  <p14:nvPr/>
                </p14:nvContentPartPr>
                <p14:xfrm>
                  <a:off x="5320008" y="2806776"/>
                  <a:ext cx="470160" cy="180360"/>
                </p14:xfrm>
              </p:contentPart>
            </mc:Choice>
            <mc:Fallback xmlns="">
              <p:pic>
                <p:nvPicPr>
                  <p:cNvPr id="160" name="Ink 159">
                    <a:extLst>
                      <a:ext uri="{FF2B5EF4-FFF2-40B4-BE49-F238E27FC236}">
                        <a16:creationId xmlns:a16="http://schemas.microsoft.com/office/drawing/2014/main" id="{871C6FAE-C85C-4097-989F-1734A328765E}"/>
                      </a:ext>
                    </a:extLst>
                  </p:cNvPr>
                  <p:cNvPicPr/>
                  <p:nvPr/>
                </p:nvPicPr>
                <p:blipFill>
                  <a:blip r:embed="rId664"/>
                  <a:stretch>
                    <a:fillRect/>
                  </a:stretch>
                </p:blipFill>
                <p:spPr>
                  <a:xfrm>
                    <a:off x="5311368" y="2798136"/>
                    <a:ext cx="4878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61" name="Ink 160">
                    <a:extLst>
                      <a:ext uri="{FF2B5EF4-FFF2-40B4-BE49-F238E27FC236}">
                        <a16:creationId xmlns:a16="http://schemas.microsoft.com/office/drawing/2014/main" id="{E6BB1D69-94EA-4EFB-8874-1B718EFDDED6}"/>
                      </a:ext>
                    </a:extLst>
                  </p14:cNvPr>
                  <p14:cNvContentPartPr/>
                  <p14:nvPr/>
                </p14:nvContentPartPr>
                <p14:xfrm>
                  <a:off x="5802048" y="2869776"/>
                  <a:ext cx="277560" cy="102240"/>
                </p14:xfrm>
              </p:contentPart>
            </mc:Choice>
            <mc:Fallback xmlns="">
              <p:pic>
                <p:nvPicPr>
                  <p:cNvPr id="161" name="Ink 160">
                    <a:extLst>
                      <a:ext uri="{FF2B5EF4-FFF2-40B4-BE49-F238E27FC236}">
                        <a16:creationId xmlns:a16="http://schemas.microsoft.com/office/drawing/2014/main" id="{E6BB1D69-94EA-4EFB-8874-1B718EFDDED6}"/>
                      </a:ext>
                    </a:extLst>
                  </p:cNvPr>
                  <p:cNvPicPr/>
                  <p:nvPr/>
                </p:nvPicPr>
                <p:blipFill>
                  <a:blip r:embed="rId666"/>
                  <a:stretch>
                    <a:fillRect/>
                  </a:stretch>
                </p:blipFill>
                <p:spPr>
                  <a:xfrm>
                    <a:off x="5793408" y="2860776"/>
                    <a:ext cx="295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63" name="Ink 162">
                    <a:extLst>
                      <a:ext uri="{FF2B5EF4-FFF2-40B4-BE49-F238E27FC236}">
                        <a16:creationId xmlns:a16="http://schemas.microsoft.com/office/drawing/2014/main" id="{8FA5F2CF-9D91-44A9-8935-87D665F29B4D}"/>
                      </a:ext>
                    </a:extLst>
                  </p14:cNvPr>
                  <p14:cNvContentPartPr/>
                  <p14:nvPr/>
                </p14:nvContentPartPr>
                <p14:xfrm>
                  <a:off x="5283648" y="2826216"/>
                  <a:ext cx="193680" cy="37080"/>
                </p14:xfrm>
              </p:contentPart>
            </mc:Choice>
            <mc:Fallback xmlns="">
              <p:pic>
                <p:nvPicPr>
                  <p:cNvPr id="163" name="Ink 162">
                    <a:extLst>
                      <a:ext uri="{FF2B5EF4-FFF2-40B4-BE49-F238E27FC236}">
                        <a16:creationId xmlns:a16="http://schemas.microsoft.com/office/drawing/2014/main" id="{8FA5F2CF-9D91-44A9-8935-87D665F29B4D}"/>
                      </a:ext>
                    </a:extLst>
                  </p:cNvPr>
                  <p:cNvPicPr/>
                  <p:nvPr/>
                </p:nvPicPr>
                <p:blipFill>
                  <a:blip r:embed="rId668"/>
                  <a:stretch>
                    <a:fillRect/>
                  </a:stretch>
                </p:blipFill>
                <p:spPr>
                  <a:xfrm>
                    <a:off x="5274648" y="2817216"/>
                    <a:ext cx="2113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65" name="Ink 164">
                    <a:extLst>
                      <a:ext uri="{FF2B5EF4-FFF2-40B4-BE49-F238E27FC236}">
                        <a16:creationId xmlns:a16="http://schemas.microsoft.com/office/drawing/2014/main" id="{DBB3890F-5F56-4FD8-8332-4D6B56E6A213}"/>
                      </a:ext>
                    </a:extLst>
                  </p14:cNvPr>
                  <p14:cNvContentPartPr/>
                  <p14:nvPr/>
                </p14:nvContentPartPr>
                <p14:xfrm>
                  <a:off x="4570848" y="3178656"/>
                  <a:ext cx="114840" cy="123120"/>
                </p14:xfrm>
              </p:contentPart>
            </mc:Choice>
            <mc:Fallback xmlns="">
              <p:pic>
                <p:nvPicPr>
                  <p:cNvPr id="165" name="Ink 164">
                    <a:extLst>
                      <a:ext uri="{FF2B5EF4-FFF2-40B4-BE49-F238E27FC236}">
                        <a16:creationId xmlns:a16="http://schemas.microsoft.com/office/drawing/2014/main" id="{DBB3890F-5F56-4FD8-8332-4D6B56E6A213}"/>
                      </a:ext>
                    </a:extLst>
                  </p:cNvPr>
                  <p:cNvPicPr/>
                  <p:nvPr/>
                </p:nvPicPr>
                <p:blipFill>
                  <a:blip r:embed="rId670"/>
                  <a:stretch>
                    <a:fillRect/>
                  </a:stretch>
                </p:blipFill>
                <p:spPr>
                  <a:xfrm>
                    <a:off x="4561848" y="3170016"/>
                    <a:ext cx="132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66" name="Ink 165">
                    <a:extLst>
                      <a:ext uri="{FF2B5EF4-FFF2-40B4-BE49-F238E27FC236}">
                        <a16:creationId xmlns:a16="http://schemas.microsoft.com/office/drawing/2014/main" id="{D14155D3-B5FB-4246-8784-EE83F007CB30}"/>
                      </a:ext>
                    </a:extLst>
                  </p14:cNvPr>
                  <p14:cNvContentPartPr/>
                  <p14:nvPr/>
                </p14:nvContentPartPr>
                <p14:xfrm>
                  <a:off x="4763448" y="3267936"/>
                  <a:ext cx="2880" cy="360"/>
                </p14:xfrm>
              </p:contentPart>
            </mc:Choice>
            <mc:Fallback xmlns="">
              <p:pic>
                <p:nvPicPr>
                  <p:cNvPr id="166" name="Ink 165">
                    <a:extLst>
                      <a:ext uri="{FF2B5EF4-FFF2-40B4-BE49-F238E27FC236}">
                        <a16:creationId xmlns:a16="http://schemas.microsoft.com/office/drawing/2014/main" id="{D14155D3-B5FB-4246-8784-EE83F007CB30}"/>
                      </a:ext>
                    </a:extLst>
                  </p:cNvPr>
                  <p:cNvPicPr/>
                  <p:nvPr/>
                </p:nvPicPr>
                <p:blipFill>
                  <a:blip r:embed="rId672"/>
                  <a:stretch>
                    <a:fillRect/>
                  </a:stretch>
                </p:blipFill>
                <p:spPr>
                  <a:xfrm>
                    <a:off x="4754448" y="3258936"/>
                    <a:ext cx="20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67" name="Ink 166">
                    <a:extLst>
                      <a:ext uri="{FF2B5EF4-FFF2-40B4-BE49-F238E27FC236}">
                        <a16:creationId xmlns:a16="http://schemas.microsoft.com/office/drawing/2014/main" id="{624B0646-191B-4DD9-A724-9EDC5829998B}"/>
                      </a:ext>
                    </a:extLst>
                  </p14:cNvPr>
                  <p14:cNvContentPartPr/>
                  <p14:nvPr/>
                </p14:nvContentPartPr>
                <p14:xfrm>
                  <a:off x="4793328" y="3139776"/>
                  <a:ext cx="93960" cy="134280"/>
                </p14:xfrm>
              </p:contentPart>
            </mc:Choice>
            <mc:Fallback xmlns="">
              <p:pic>
                <p:nvPicPr>
                  <p:cNvPr id="167" name="Ink 166">
                    <a:extLst>
                      <a:ext uri="{FF2B5EF4-FFF2-40B4-BE49-F238E27FC236}">
                        <a16:creationId xmlns:a16="http://schemas.microsoft.com/office/drawing/2014/main" id="{624B0646-191B-4DD9-A724-9EDC5829998B}"/>
                      </a:ext>
                    </a:extLst>
                  </p:cNvPr>
                  <p:cNvPicPr/>
                  <p:nvPr/>
                </p:nvPicPr>
                <p:blipFill>
                  <a:blip r:embed="rId674"/>
                  <a:stretch>
                    <a:fillRect/>
                  </a:stretch>
                </p:blipFill>
                <p:spPr>
                  <a:xfrm>
                    <a:off x="4784688" y="3131136"/>
                    <a:ext cx="111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68" name="Ink 167">
                    <a:extLst>
                      <a:ext uri="{FF2B5EF4-FFF2-40B4-BE49-F238E27FC236}">
                        <a16:creationId xmlns:a16="http://schemas.microsoft.com/office/drawing/2014/main" id="{BD315B70-D088-435A-AEC3-0AF046B2B805}"/>
                      </a:ext>
                    </a:extLst>
                  </p14:cNvPr>
                  <p14:cNvContentPartPr/>
                  <p14:nvPr/>
                </p14:nvContentPartPr>
                <p14:xfrm>
                  <a:off x="4828248" y="3212856"/>
                  <a:ext cx="100080" cy="3600"/>
                </p14:xfrm>
              </p:contentPart>
            </mc:Choice>
            <mc:Fallback xmlns="">
              <p:pic>
                <p:nvPicPr>
                  <p:cNvPr id="168" name="Ink 167">
                    <a:extLst>
                      <a:ext uri="{FF2B5EF4-FFF2-40B4-BE49-F238E27FC236}">
                        <a16:creationId xmlns:a16="http://schemas.microsoft.com/office/drawing/2014/main" id="{BD315B70-D088-435A-AEC3-0AF046B2B805}"/>
                      </a:ext>
                    </a:extLst>
                  </p:cNvPr>
                  <p:cNvPicPr/>
                  <p:nvPr/>
                </p:nvPicPr>
                <p:blipFill>
                  <a:blip r:embed="rId676"/>
                  <a:stretch>
                    <a:fillRect/>
                  </a:stretch>
                </p:blipFill>
                <p:spPr>
                  <a:xfrm>
                    <a:off x="4819608" y="3203856"/>
                    <a:ext cx="1177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70" name="Ink 169">
                    <a:extLst>
                      <a:ext uri="{FF2B5EF4-FFF2-40B4-BE49-F238E27FC236}">
                        <a16:creationId xmlns:a16="http://schemas.microsoft.com/office/drawing/2014/main" id="{4A9F9C3F-4ADF-44C8-A4B5-067D02A5E966}"/>
                      </a:ext>
                    </a:extLst>
                  </p14:cNvPr>
                  <p14:cNvContentPartPr/>
                  <p14:nvPr/>
                </p14:nvContentPartPr>
                <p14:xfrm>
                  <a:off x="5046408" y="3117816"/>
                  <a:ext cx="34560" cy="104040"/>
                </p14:xfrm>
              </p:contentPart>
            </mc:Choice>
            <mc:Fallback xmlns="">
              <p:pic>
                <p:nvPicPr>
                  <p:cNvPr id="170" name="Ink 169">
                    <a:extLst>
                      <a:ext uri="{FF2B5EF4-FFF2-40B4-BE49-F238E27FC236}">
                        <a16:creationId xmlns:a16="http://schemas.microsoft.com/office/drawing/2014/main" id="{4A9F9C3F-4ADF-44C8-A4B5-067D02A5E966}"/>
                      </a:ext>
                    </a:extLst>
                  </p:cNvPr>
                  <p:cNvPicPr/>
                  <p:nvPr/>
                </p:nvPicPr>
                <p:blipFill>
                  <a:blip r:embed="rId678"/>
                  <a:stretch>
                    <a:fillRect/>
                  </a:stretch>
                </p:blipFill>
                <p:spPr>
                  <a:xfrm>
                    <a:off x="5037408" y="3109176"/>
                    <a:ext cx="522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71" name="Ink 170">
                    <a:extLst>
                      <a:ext uri="{FF2B5EF4-FFF2-40B4-BE49-F238E27FC236}">
                        <a16:creationId xmlns:a16="http://schemas.microsoft.com/office/drawing/2014/main" id="{8674449D-C012-4C66-A4AE-AFDD06263F82}"/>
                      </a:ext>
                    </a:extLst>
                  </p14:cNvPr>
                  <p14:cNvContentPartPr/>
                  <p14:nvPr/>
                </p14:nvContentPartPr>
                <p14:xfrm>
                  <a:off x="5034888" y="3177936"/>
                  <a:ext cx="143280" cy="100440"/>
                </p14:xfrm>
              </p:contentPart>
            </mc:Choice>
            <mc:Fallback xmlns="">
              <p:pic>
                <p:nvPicPr>
                  <p:cNvPr id="171" name="Ink 170">
                    <a:extLst>
                      <a:ext uri="{FF2B5EF4-FFF2-40B4-BE49-F238E27FC236}">
                        <a16:creationId xmlns:a16="http://schemas.microsoft.com/office/drawing/2014/main" id="{8674449D-C012-4C66-A4AE-AFDD06263F82}"/>
                      </a:ext>
                    </a:extLst>
                  </p:cNvPr>
                  <p:cNvPicPr/>
                  <p:nvPr/>
                </p:nvPicPr>
                <p:blipFill>
                  <a:blip r:embed="rId680"/>
                  <a:stretch>
                    <a:fillRect/>
                  </a:stretch>
                </p:blipFill>
                <p:spPr>
                  <a:xfrm>
                    <a:off x="5025888" y="3169296"/>
                    <a:ext cx="160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72" name="Ink 171">
                    <a:extLst>
                      <a:ext uri="{FF2B5EF4-FFF2-40B4-BE49-F238E27FC236}">
                        <a16:creationId xmlns:a16="http://schemas.microsoft.com/office/drawing/2014/main" id="{81A3A410-42B2-46A3-BBC7-DD60998C4575}"/>
                      </a:ext>
                    </a:extLst>
                  </p14:cNvPr>
                  <p14:cNvContentPartPr/>
                  <p14:nvPr/>
                </p14:nvContentPartPr>
                <p14:xfrm>
                  <a:off x="5154408" y="3154536"/>
                  <a:ext cx="24840" cy="360"/>
                </p14:xfrm>
              </p:contentPart>
            </mc:Choice>
            <mc:Fallback xmlns="">
              <p:pic>
                <p:nvPicPr>
                  <p:cNvPr id="172" name="Ink 171">
                    <a:extLst>
                      <a:ext uri="{FF2B5EF4-FFF2-40B4-BE49-F238E27FC236}">
                        <a16:creationId xmlns:a16="http://schemas.microsoft.com/office/drawing/2014/main" id="{81A3A410-42B2-46A3-BBC7-DD60998C4575}"/>
                      </a:ext>
                    </a:extLst>
                  </p:cNvPr>
                  <p:cNvPicPr/>
                  <p:nvPr/>
                </p:nvPicPr>
                <p:blipFill>
                  <a:blip r:embed="rId682"/>
                  <a:stretch>
                    <a:fillRect/>
                  </a:stretch>
                </p:blipFill>
                <p:spPr>
                  <a:xfrm>
                    <a:off x="5145408" y="3145536"/>
                    <a:ext cx="42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173" name="Ink 172">
                    <a:extLst>
                      <a:ext uri="{FF2B5EF4-FFF2-40B4-BE49-F238E27FC236}">
                        <a16:creationId xmlns:a16="http://schemas.microsoft.com/office/drawing/2014/main" id="{16FE1F66-4514-44BD-ADE3-541D50D0CB77}"/>
                      </a:ext>
                    </a:extLst>
                  </p14:cNvPr>
                  <p14:cNvContentPartPr/>
                  <p14:nvPr/>
                </p14:nvContentPartPr>
                <p14:xfrm>
                  <a:off x="5220288" y="3164616"/>
                  <a:ext cx="73440" cy="92520"/>
                </p14:xfrm>
              </p:contentPart>
            </mc:Choice>
            <mc:Fallback xmlns="">
              <p:pic>
                <p:nvPicPr>
                  <p:cNvPr id="173" name="Ink 172">
                    <a:extLst>
                      <a:ext uri="{FF2B5EF4-FFF2-40B4-BE49-F238E27FC236}">
                        <a16:creationId xmlns:a16="http://schemas.microsoft.com/office/drawing/2014/main" id="{16FE1F66-4514-44BD-ADE3-541D50D0CB77}"/>
                      </a:ext>
                    </a:extLst>
                  </p:cNvPr>
                  <p:cNvPicPr/>
                  <p:nvPr/>
                </p:nvPicPr>
                <p:blipFill>
                  <a:blip r:embed="rId684"/>
                  <a:stretch>
                    <a:fillRect/>
                  </a:stretch>
                </p:blipFill>
                <p:spPr>
                  <a:xfrm>
                    <a:off x="5211648" y="3155616"/>
                    <a:ext cx="91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174" name="Ink 173">
                    <a:extLst>
                      <a:ext uri="{FF2B5EF4-FFF2-40B4-BE49-F238E27FC236}">
                        <a16:creationId xmlns:a16="http://schemas.microsoft.com/office/drawing/2014/main" id="{1FA1277A-4884-40EE-8552-C9E7B490E298}"/>
                      </a:ext>
                    </a:extLst>
                  </p14:cNvPr>
                  <p14:cNvContentPartPr/>
                  <p14:nvPr/>
                </p14:nvContentPartPr>
                <p14:xfrm>
                  <a:off x="5381208" y="3225456"/>
                  <a:ext cx="69480" cy="7560"/>
                </p14:xfrm>
              </p:contentPart>
            </mc:Choice>
            <mc:Fallback xmlns="">
              <p:pic>
                <p:nvPicPr>
                  <p:cNvPr id="174" name="Ink 173">
                    <a:extLst>
                      <a:ext uri="{FF2B5EF4-FFF2-40B4-BE49-F238E27FC236}">
                        <a16:creationId xmlns:a16="http://schemas.microsoft.com/office/drawing/2014/main" id="{1FA1277A-4884-40EE-8552-C9E7B490E298}"/>
                      </a:ext>
                    </a:extLst>
                  </p:cNvPr>
                  <p:cNvPicPr/>
                  <p:nvPr/>
                </p:nvPicPr>
                <p:blipFill>
                  <a:blip r:embed="rId686"/>
                  <a:stretch>
                    <a:fillRect/>
                  </a:stretch>
                </p:blipFill>
                <p:spPr>
                  <a:xfrm>
                    <a:off x="5372208" y="3216456"/>
                    <a:ext cx="87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175" name="Ink 174">
                    <a:extLst>
                      <a:ext uri="{FF2B5EF4-FFF2-40B4-BE49-F238E27FC236}">
                        <a16:creationId xmlns:a16="http://schemas.microsoft.com/office/drawing/2014/main" id="{2373AD6B-409B-4DBC-A65A-7466F59B568F}"/>
                      </a:ext>
                    </a:extLst>
                  </p14:cNvPr>
                  <p14:cNvContentPartPr/>
                  <p14:nvPr/>
                </p14:nvContentPartPr>
                <p14:xfrm>
                  <a:off x="5523768" y="3090816"/>
                  <a:ext cx="120960" cy="117720"/>
                </p14:xfrm>
              </p:contentPart>
            </mc:Choice>
            <mc:Fallback xmlns="">
              <p:pic>
                <p:nvPicPr>
                  <p:cNvPr id="175" name="Ink 174">
                    <a:extLst>
                      <a:ext uri="{FF2B5EF4-FFF2-40B4-BE49-F238E27FC236}">
                        <a16:creationId xmlns:a16="http://schemas.microsoft.com/office/drawing/2014/main" id="{2373AD6B-409B-4DBC-A65A-7466F59B568F}"/>
                      </a:ext>
                    </a:extLst>
                  </p:cNvPr>
                  <p:cNvPicPr/>
                  <p:nvPr/>
                </p:nvPicPr>
                <p:blipFill>
                  <a:blip r:embed="rId688"/>
                  <a:stretch>
                    <a:fillRect/>
                  </a:stretch>
                </p:blipFill>
                <p:spPr>
                  <a:xfrm>
                    <a:off x="5515128" y="3082176"/>
                    <a:ext cx="138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370" name="Ink 369">
                    <a:extLst>
                      <a:ext uri="{FF2B5EF4-FFF2-40B4-BE49-F238E27FC236}">
                        <a16:creationId xmlns:a16="http://schemas.microsoft.com/office/drawing/2014/main" id="{ADC4D089-4713-4D04-8F41-0743DC44A385}"/>
                      </a:ext>
                    </a:extLst>
                  </p14:cNvPr>
                  <p14:cNvContentPartPr/>
                  <p14:nvPr/>
                </p14:nvContentPartPr>
                <p14:xfrm>
                  <a:off x="4031208" y="3542256"/>
                  <a:ext cx="1101600" cy="230040"/>
                </p14:xfrm>
              </p:contentPart>
            </mc:Choice>
            <mc:Fallback xmlns="">
              <p:pic>
                <p:nvPicPr>
                  <p:cNvPr id="370" name="Ink 369">
                    <a:extLst>
                      <a:ext uri="{FF2B5EF4-FFF2-40B4-BE49-F238E27FC236}">
                        <a16:creationId xmlns:a16="http://schemas.microsoft.com/office/drawing/2014/main" id="{ADC4D089-4713-4D04-8F41-0743DC44A385}"/>
                      </a:ext>
                    </a:extLst>
                  </p:cNvPr>
                  <p:cNvPicPr/>
                  <p:nvPr/>
                </p:nvPicPr>
                <p:blipFill>
                  <a:blip r:embed="rId690"/>
                  <a:stretch>
                    <a:fillRect/>
                  </a:stretch>
                </p:blipFill>
                <p:spPr>
                  <a:xfrm>
                    <a:off x="4022208" y="3533256"/>
                    <a:ext cx="1119240" cy="247680"/>
                  </a:xfrm>
                  <a:prstGeom prst="rect">
                    <a:avLst/>
                  </a:prstGeom>
                </p:spPr>
              </p:pic>
            </mc:Fallback>
          </mc:AlternateContent>
        </p:grpSp>
        <p:grpSp>
          <p:nvGrpSpPr>
            <p:cNvPr id="379" name="Group 378">
              <a:extLst>
                <a:ext uri="{FF2B5EF4-FFF2-40B4-BE49-F238E27FC236}">
                  <a16:creationId xmlns:a16="http://schemas.microsoft.com/office/drawing/2014/main" id="{02C211EB-D208-4533-ABA9-E85B692A3368}"/>
                </a:ext>
              </a:extLst>
            </p:cNvPr>
            <p:cNvGrpSpPr/>
            <p:nvPr/>
          </p:nvGrpSpPr>
          <p:grpSpPr>
            <a:xfrm>
              <a:off x="901008" y="4254696"/>
              <a:ext cx="932760" cy="435600"/>
              <a:chOff x="901008" y="4254696"/>
              <a:chExt cx="932760" cy="435600"/>
            </a:xfrm>
          </p:grpSpPr>
          <mc:AlternateContent xmlns:mc="http://schemas.openxmlformats.org/markup-compatibility/2006" xmlns:p14="http://schemas.microsoft.com/office/powerpoint/2010/main">
            <mc:Choice Requires="p14">
              <p:contentPart p14:bwMode="auto" r:id="rId691">
                <p14:nvContentPartPr>
                  <p14:cNvPr id="372" name="Ink 371">
                    <a:extLst>
                      <a:ext uri="{FF2B5EF4-FFF2-40B4-BE49-F238E27FC236}">
                        <a16:creationId xmlns:a16="http://schemas.microsoft.com/office/drawing/2014/main" id="{4EA28FE6-F912-4F59-9AC2-18D06C77BDAF}"/>
                      </a:ext>
                    </a:extLst>
                  </p14:cNvPr>
                  <p14:cNvContentPartPr/>
                  <p14:nvPr/>
                </p14:nvContentPartPr>
                <p14:xfrm>
                  <a:off x="1610568" y="4254696"/>
                  <a:ext cx="223200" cy="227160"/>
                </p14:xfrm>
              </p:contentPart>
            </mc:Choice>
            <mc:Fallback xmlns="">
              <p:pic>
                <p:nvPicPr>
                  <p:cNvPr id="372" name="Ink 371">
                    <a:extLst>
                      <a:ext uri="{FF2B5EF4-FFF2-40B4-BE49-F238E27FC236}">
                        <a16:creationId xmlns:a16="http://schemas.microsoft.com/office/drawing/2014/main" id="{4EA28FE6-F912-4F59-9AC2-18D06C77BDAF}"/>
                      </a:ext>
                    </a:extLst>
                  </p:cNvPr>
                  <p:cNvPicPr/>
                  <p:nvPr/>
                </p:nvPicPr>
                <p:blipFill>
                  <a:blip r:embed="rId692"/>
                  <a:stretch>
                    <a:fillRect/>
                  </a:stretch>
                </p:blipFill>
                <p:spPr>
                  <a:xfrm>
                    <a:off x="1601928" y="4245696"/>
                    <a:ext cx="2408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373" name="Ink 372">
                    <a:extLst>
                      <a:ext uri="{FF2B5EF4-FFF2-40B4-BE49-F238E27FC236}">
                        <a16:creationId xmlns:a16="http://schemas.microsoft.com/office/drawing/2014/main" id="{8C708623-BF80-44DF-8441-892337203494}"/>
                      </a:ext>
                    </a:extLst>
                  </p14:cNvPr>
                  <p14:cNvContentPartPr/>
                  <p14:nvPr/>
                </p14:nvContentPartPr>
                <p14:xfrm>
                  <a:off x="1063008" y="4405536"/>
                  <a:ext cx="156960" cy="154080"/>
                </p14:xfrm>
              </p:contentPart>
            </mc:Choice>
            <mc:Fallback xmlns="">
              <p:pic>
                <p:nvPicPr>
                  <p:cNvPr id="373" name="Ink 372">
                    <a:extLst>
                      <a:ext uri="{FF2B5EF4-FFF2-40B4-BE49-F238E27FC236}">
                        <a16:creationId xmlns:a16="http://schemas.microsoft.com/office/drawing/2014/main" id="{8C708623-BF80-44DF-8441-892337203494}"/>
                      </a:ext>
                    </a:extLst>
                  </p:cNvPr>
                  <p:cNvPicPr/>
                  <p:nvPr/>
                </p:nvPicPr>
                <p:blipFill>
                  <a:blip r:embed="rId694"/>
                  <a:stretch>
                    <a:fillRect/>
                  </a:stretch>
                </p:blipFill>
                <p:spPr>
                  <a:xfrm>
                    <a:off x="1054368" y="4396536"/>
                    <a:ext cx="174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374" name="Ink 373">
                    <a:extLst>
                      <a:ext uri="{FF2B5EF4-FFF2-40B4-BE49-F238E27FC236}">
                        <a16:creationId xmlns:a16="http://schemas.microsoft.com/office/drawing/2014/main" id="{54AD5EDC-DD5B-42E3-9370-3DDEAAD84BCD}"/>
                      </a:ext>
                    </a:extLst>
                  </p14:cNvPr>
                  <p14:cNvContentPartPr/>
                  <p14:nvPr/>
                </p14:nvContentPartPr>
                <p14:xfrm>
                  <a:off x="1202328" y="4440456"/>
                  <a:ext cx="105480" cy="102600"/>
                </p14:xfrm>
              </p:contentPart>
            </mc:Choice>
            <mc:Fallback xmlns="">
              <p:pic>
                <p:nvPicPr>
                  <p:cNvPr id="374" name="Ink 373">
                    <a:extLst>
                      <a:ext uri="{FF2B5EF4-FFF2-40B4-BE49-F238E27FC236}">
                        <a16:creationId xmlns:a16="http://schemas.microsoft.com/office/drawing/2014/main" id="{54AD5EDC-DD5B-42E3-9370-3DDEAAD84BCD}"/>
                      </a:ext>
                    </a:extLst>
                  </p:cNvPr>
                  <p:cNvPicPr/>
                  <p:nvPr/>
                </p:nvPicPr>
                <p:blipFill>
                  <a:blip r:embed="rId696"/>
                  <a:stretch>
                    <a:fillRect/>
                  </a:stretch>
                </p:blipFill>
                <p:spPr>
                  <a:xfrm>
                    <a:off x="1193688" y="4431456"/>
                    <a:ext cx="123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375" name="Ink 374">
                    <a:extLst>
                      <a:ext uri="{FF2B5EF4-FFF2-40B4-BE49-F238E27FC236}">
                        <a16:creationId xmlns:a16="http://schemas.microsoft.com/office/drawing/2014/main" id="{F242CF23-3BD6-4BD9-BD6E-4B62AD47DF86}"/>
                      </a:ext>
                    </a:extLst>
                  </p14:cNvPr>
                  <p14:cNvContentPartPr/>
                  <p14:nvPr/>
                </p14:nvContentPartPr>
                <p14:xfrm>
                  <a:off x="1192968" y="4401576"/>
                  <a:ext cx="262080" cy="129960"/>
                </p14:xfrm>
              </p:contentPart>
            </mc:Choice>
            <mc:Fallback xmlns="">
              <p:pic>
                <p:nvPicPr>
                  <p:cNvPr id="375" name="Ink 374">
                    <a:extLst>
                      <a:ext uri="{FF2B5EF4-FFF2-40B4-BE49-F238E27FC236}">
                        <a16:creationId xmlns:a16="http://schemas.microsoft.com/office/drawing/2014/main" id="{F242CF23-3BD6-4BD9-BD6E-4B62AD47DF86}"/>
                      </a:ext>
                    </a:extLst>
                  </p:cNvPr>
                  <p:cNvPicPr/>
                  <p:nvPr/>
                </p:nvPicPr>
                <p:blipFill>
                  <a:blip r:embed="rId698"/>
                  <a:stretch>
                    <a:fillRect/>
                  </a:stretch>
                </p:blipFill>
                <p:spPr>
                  <a:xfrm>
                    <a:off x="1183968" y="4392936"/>
                    <a:ext cx="2797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377" name="Ink 376">
                    <a:extLst>
                      <a:ext uri="{FF2B5EF4-FFF2-40B4-BE49-F238E27FC236}">
                        <a16:creationId xmlns:a16="http://schemas.microsoft.com/office/drawing/2014/main" id="{55AA437E-1022-4B02-BB7A-D73BDF5AD5A6}"/>
                      </a:ext>
                    </a:extLst>
                  </p14:cNvPr>
                  <p14:cNvContentPartPr/>
                  <p14:nvPr/>
                </p14:nvContentPartPr>
                <p14:xfrm>
                  <a:off x="901008" y="4271976"/>
                  <a:ext cx="653760" cy="378360"/>
                </p14:xfrm>
              </p:contentPart>
            </mc:Choice>
            <mc:Fallback xmlns="">
              <p:pic>
                <p:nvPicPr>
                  <p:cNvPr id="377" name="Ink 376">
                    <a:extLst>
                      <a:ext uri="{FF2B5EF4-FFF2-40B4-BE49-F238E27FC236}">
                        <a16:creationId xmlns:a16="http://schemas.microsoft.com/office/drawing/2014/main" id="{55AA437E-1022-4B02-BB7A-D73BDF5AD5A6}"/>
                      </a:ext>
                    </a:extLst>
                  </p:cNvPr>
                  <p:cNvPicPr/>
                  <p:nvPr/>
                </p:nvPicPr>
                <p:blipFill>
                  <a:blip r:embed="rId700"/>
                  <a:stretch>
                    <a:fillRect/>
                  </a:stretch>
                </p:blipFill>
                <p:spPr>
                  <a:xfrm>
                    <a:off x="892368" y="4262976"/>
                    <a:ext cx="67140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378" name="Ink 377">
                    <a:extLst>
                      <a:ext uri="{FF2B5EF4-FFF2-40B4-BE49-F238E27FC236}">
                        <a16:creationId xmlns:a16="http://schemas.microsoft.com/office/drawing/2014/main" id="{ED817101-2A83-472A-AE2C-FAFA34691E4C}"/>
                      </a:ext>
                    </a:extLst>
                  </p14:cNvPr>
                  <p14:cNvContentPartPr/>
                  <p14:nvPr/>
                </p14:nvContentPartPr>
                <p14:xfrm>
                  <a:off x="942768" y="4637016"/>
                  <a:ext cx="571320" cy="53280"/>
                </p14:xfrm>
              </p:contentPart>
            </mc:Choice>
            <mc:Fallback xmlns="">
              <p:pic>
                <p:nvPicPr>
                  <p:cNvPr id="378" name="Ink 377">
                    <a:extLst>
                      <a:ext uri="{FF2B5EF4-FFF2-40B4-BE49-F238E27FC236}">
                        <a16:creationId xmlns:a16="http://schemas.microsoft.com/office/drawing/2014/main" id="{ED817101-2A83-472A-AE2C-FAFA34691E4C}"/>
                      </a:ext>
                    </a:extLst>
                  </p:cNvPr>
                  <p:cNvPicPr/>
                  <p:nvPr/>
                </p:nvPicPr>
                <p:blipFill>
                  <a:blip r:embed="rId702"/>
                  <a:stretch>
                    <a:fillRect/>
                  </a:stretch>
                </p:blipFill>
                <p:spPr>
                  <a:xfrm>
                    <a:off x="933768" y="4628376"/>
                    <a:ext cx="588960" cy="70920"/>
                  </a:xfrm>
                  <a:prstGeom prst="rect">
                    <a:avLst/>
                  </a:prstGeom>
                </p:spPr>
              </p:pic>
            </mc:Fallback>
          </mc:AlternateContent>
        </p:grpSp>
        <p:grpSp>
          <p:nvGrpSpPr>
            <p:cNvPr id="435" name="Group 434">
              <a:extLst>
                <a:ext uri="{FF2B5EF4-FFF2-40B4-BE49-F238E27FC236}">
                  <a16:creationId xmlns:a16="http://schemas.microsoft.com/office/drawing/2014/main" id="{EA0473F3-6E6B-4B9B-9690-302447C569E5}"/>
                </a:ext>
              </a:extLst>
            </p:cNvPr>
            <p:cNvGrpSpPr/>
            <p:nvPr/>
          </p:nvGrpSpPr>
          <p:grpSpPr>
            <a:xfrm>
              <a:off x="5358528" y="5184216"/>
              <a:ext cx="676440" cy="775080"/>
              <a:chOff x="5358528" y="5184216"/>
              <a:chExt cx="676440" cy="775080"/>
            </a:xfrm>
          </p:grpSpPr>
          <mc:AlternateContent xmlns:mc="http://schemas.openxmlformats.org/markup-compatibility/2006" xmlns:p14="http://schemas.microsoft.com/office/powerpoint/2010/main">
            <mc:Choice Requires="p14">
              <p:contentPart p14:bwMode="auto" r:id="rId703">
                <p14:nvContentPartPr>
                  <p14:cNvPr id="430" name="Ink 429">
                    <a:extLst>
                      <a:ext uri="{FF2B5EF4-FFF2-40B4-BE49-F238E27FC236}">
                        <a16:creationId xmlns:a16="http://schemas.microsoft.com/office/drawing/2014/main" id="{50006DF2-0739-4A74-80C8-728A43FD7FB8}"/>
                      </a:ext>
                    </a:extLst>
                  </p14:cNvPr>
                  <p14:cNvContentPartPr/>
                  <p14:nvPr/>
                </p14:nvContentPartPr>
                <p14:xfrm>
                  <a:off x="5394168" y="5184216"/>
                  <a:ext cx="205200" cy="321480"/>
                </p14:xfrm>
              </p:contentPart>
            </mc:Choice>
            <mc:Fallback xmlns="">
              <p:pic>
                <p:nvPicPr>
                  <p:cNvPr id="430" name="Ink 429">
                    <a:extLst>
                      <a:ext uri="{FF2B5EF4-FFF2-40B4-BE49-F238E27FC236}">
                        <a16:creationId xmlns:a16="http://schemas.microsoft.com/office/drawing/2014/main" id="{50006DF2-0739-4A74-80C8-728A43FD7FB8}"/>
                      </a:ext>
                    </a:extLst>
                  </p:cNvPr>
                  <p:cNvPicPr/>
                  <p:nvPr/>
                </p:nvPicPr>
                <p:blipFill>
                  <a:blip r:embed="rId704"/>
                  <a:stretch>
                    <a:fillRect/>
                  </a:stretch>
                </p:blipFill>
                <p:spPr>
                  <a:xfrm>
                    <a:off x="5385528" y="5175576"/>
                    <a:ext cx="2228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31" name="Ink 430">
                    <a:extLst>
                      <a:ext uri="{FF2B5EF4-FFF2-40B4-BE49-F238E27FC236}">
                        <a16:creationId xmlns:a16="http://schemas.microsoft.com/office/drawing/2014/main" id="{4D0D35B9-C06C-4EC7-B6C5-B48A51A0DA0E}"/>
                      </a:ext>
                    </a:extLst>
                  </p14:cNvPr>
                  <p14:cNvContentPartPr/>
                  <p14:nvPr/>
                </p14:nvContentPartPr>
                <p14:xfrm>
                  <a:off x="5505408" y="5607576"/>
                  <a:ext cx="128880" cy="212400"/>
                </p14:xfrm>
              </p:contentPart>
            </mc:Choice>
            <mc:Fallback xmlns="">
              <p:pic>
                <p:nvPicPr>
                  <p:cNvPr id="431" name="Ink 430">
                    <a:extLst>
                      <a:ext uri="{FF2B5EF4-FFF2-40B4-BE49-F238E27FC236}">
                        <a16:creationId xmlns:a16="http://schemas.microsoft.com/office/drawing/2014/main" id="{4D0D35B9-C06C-4EC7-B6C5-B48A51A0DA0E}"/>
                      </a:ext>
                    </a:extLst>
                  </p:cNvPr>
                  <p:cNvPicPr/>
                  <p:nvPr/>
                </p:nvPicPr>
                <p:blipFill>
                  <a:blip r:embed="rId706"/>
                  <a:stretch>
                    <a:fillRect/>
                  </a:stretch>
                </p:blipFill>
                <p:spPr>
                  <a:xfrm>
                    <a:off x="5496408" y="5598576"/>
                    <a:ext cx="1465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32" name="Ink 431">
                    <a:extLst>
                      <a:ext uri="{FF2B5EF4-FFF2-40B4-BE49-F238E27FC236}">
                        <a16:creationId xmlns:a16="http://schemas.microsoft.com/office/drawing/2014/main" id="{21E175F8-2C6F-4E5F-A00D-2151F9EFCCEC}"/>
                      </a:ext>
                    </a:extLst>
                  </p14:cNvPr>
                  <p14:cNvContentPartPr/>
                  <p14:nvPr/>
                </p14:nvContentPartPr>
                <p14:xfrm>
                  <a:off x="5665968" y="5631696"/>
                  <a:ext cx="105480" cy="136800"/>
                </p14:xfrm>
              </p:contentPart>
            </mc:Choice>
            <mc:Fallback xmlns="">
              <p:pic>
                <p:nvPicPr>
                  <p:cNvPr id="432" name="Ink 431">
                    <a:extLst>
                      <a:ext uri="{FF2B5EF4-FFF2-40B4-BE49-F238E27FC236}">
                        <a16:creationId xmlns:a16="http://schemas.microsoft.com/office/drawing/2014/main" id="{21E175F8-2C6F-4E5F-A00D-2151F9EFCCEC}"/>
                      </a:ext>
                    </a:extLst>
                  </p:cNvPr>
                  <p:cNvPicPr/>
                  <p:nvPr/>
                </p:nvPicPr>
                <p:blipFill>
                  <a:blip r:embed="rId708"/>
                  <a:stretch>
                    <a:fillRect/>
                  </a:stretch>
                </p:blipFill>
                <p:spPr>
                  <a:xfrm>
                    <a:off x="5657328" y="5623056"/>
                    <a:ext cx="123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33" name="Ink 432">
                    <a:extLst>
                      <a:ext uri="{FF2B5EF4-FFF2-40B4-BE49-F238E27FC236}">
                        <a16:creationId xmlns:a16="http://schemas.microsoft.com/office/drawing/2014/main" id="{1F59BFFB-39DA-4429-A3DE-2F04991DEF80}"/>
                      </a:ext>
                    </a:extLst>
                  </p14:cNvPr>
                  <p14:cNvContentPartPr/>
                  <p14:nvPr/>
                </p14:nvContentPartPr>
                <p14:xfrm>
                  <a:off x="5626368" y="5611176"/>
                  <a:ext cx="300960" cy="179640"/>
                </p14:xfrm>
              </p:contentPart>
            </mc:Choice>
            <mc:Fallback xmlns="">
              <p:pic>
                <p:nvPicPr>
                  <p:cNvPr id="433" name="Ink 432">
                    <a:extLst>
                      <a:ext uri="{FF2B5EF4-FFF2-40B4-BE49-F238E27FC236}">
                        <a16:creationId xmlns:a16="http://schemas.microsoft.com/office/drawing/2014/main" id="{1F59BFFB-39DA-4429-A3DE-2F04991DEF80}"/>
                      </a:ext>
                    </a:extLst>
                  </p:cNvPr>
                  <p:cNvPicPr/>
                  <p:nvPr/>
                </p:nvPicPr>
                <p:blipFill>
                  <a:blip r:embed="rId710"/>
                  <a:stretch>
                    <a:fillRect/>
                  </a:stretch>
                </p:blipFill>
                <p:spPr>
                  <a:xfrm>
                    <a:off x="5617728" y="5602176"/>
                    <a:ext cx="318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34" name="Ink 433">
                    <a:extLst>
                      <a:ext uri="{FF2B5EF4-FFF2-40B4-BE49-F238E27FC236}">
                        <a16:creationId xmlns:a16="http://schemas.microsoft.com/office/drawing/2014/main" id="{5CB6313E-0179-4FB8-BDAA-731156AEB26F}"/>
                      </a:ext>
                    </a:extLst>
                  </p14:cNvPr>
                  <p14:cNvContentPartPr/>
                  <p14:nvPr/>
                </p14:nvContentPartPr>
                <p14:xfrm>
                  <a:off x="5358528" y="5494536"/>
                  <a:ext cx="676440" cy="464760"/>
                </p14:xfrm>
              </p:contentPart>
            </mc:Choice>
            <mc:Fallback xmlns="">
              <p:pic>
                <p:nvPicPr>
                  <p:cNvPr id="434" name="Ink 433">
                    <a:extLst>
                      <a:ext uri="{FF2B5EF4-FFF2-40B4-BE49-F238E27FC236}">
                        <a16:creationId xmlns:a16="http://schemas.microsoft.com/office/drawing/2014/main" id="{5CB6313E-0179-4FB8-BDAA-731156AEB26F}"/>
                      </a:ext>
                    </a:extLst>
                  </p:cNvPr>
                  <p:cNvPicPr/>
                  <p:nvPr/>
                </p:nvPicPr>
                <p:blipFill>
                  <a:blip r:embed="rId712"/>
                  <a:stretch>
                    <a:fillRect/>
                  </a:stretch>
                </p:blipFill>
                <p:spPr>
                  <a:xfrm>
                    <a:off x="5349528" y="5485896"/>
                    <a:ext cx="694080" cy="48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3">
              <p14:nvContentPartPr>
                <p14:cNvPr id="436" name="Ink 435">
                  <a:extLst>
                    <a:ext uri="{FF2B5EF4-FFF2-40B4-BE49-F238E27FC236}">
                      <a16:creationId xmlns:a16="http://schemas.microsoft.com/office/drawing/2014/main" id="{94767A85-851F-46F8-B50C-CCEE6668CC89}"/>
                    </a:ext>
                  </a:extLst>
                </p14:cNvPr>
                <p14:cNvContentPartPr/>
                <p14:nvPr/>
              </p14:nvContentPartPr>
              <p14:xfrm>
                <a:off x="5881608" y="4757256"/>
                <a:ext cx="931320" cy="495360"/>
              </p14:xfrm>
            </p:contentPart>
          </mc:Choice>
          <mc:Fallback xmlns="">
            <p:pic>
              <p:nvPicPr>
                <p:cNvPr id="436" name="Ink 435">
                  <a:extLst>
                    <a:ext uri="{FF2B5EF4-FFF2-40B4-BE49-F238E27FC236}">
                      <a16:creationId xmlns:a16="http://schemas.microsoft.com/office/drawing/2014/main" id="{94767A85-851F-46F8-B50C-CCEE6668CC89}"/>
                    </a:ext>
                  </a:extLst>
                </p:cNvPr>
                <p:cNvPicPr/>
                <p:nvPr/>
              </p:nvPicPr>
              <p:blipFill>
                <a:blip r:embed="rId714"/>
                <a:stretch>
                  <a:fillRect/>
                </a:stretch>
              </p:blipFill>
              <p:spPr>
                <a:xfrm>
                  <a:off x="5872968" y="4748256"/>
                  <a:ext cx="948960" cy="513000"/>
                </a:xfrm>
                <a:prstGeom prst="rect">
                  <a:avLst/>
                </a:prstGeom>
              </p:spPr>
            </p:pic>
          </mc:Fallback>
        </mc:AlternateContent>
        <p:grpSp>
          <p:nvGrpSpPr>
            <p:cNvPr id="472" name="Group 471">
              <a:extLst>
                <a:ext uri="{FF2B5EF4-FFF2-40B4-BE49-F238E27FC236}">
                  <a16:creationId xmlns:a16="http://schemas.microsoft.com/office/drawing/2014/main" id="{E0D9052A-7C49-4AA7-A3EC-0EB132CBF07C}"/>
                </a:ext>
              </a:extLst>
            </p:cNvPr>
            <p:cNvGrpSpPr/>
            <p:nvPr/>
          </p:nvGrpSpPr>
          <p:grpSpPr>
            <a:xfrm>
              <a:off x="1633608" y="882576"/>
              <a:ext cx="1175760" cy="365400"/>
              <a:chOff x="1633608" y="882576"/>
              <a:chExt cx="1175760" cy="365400"/>
            </a:xfrm>
          </p:grpSpPr>
          <mc:AlternateContent xmlns:mc="http://schemas.openxmlformats.org/markup-compatibility/2006" xmlns:p14="http://schemas.microsoft.com/office/powerpoint/2010/main">
            <mc:Choice Requires="p14">
              <p:contentPart p14:bwMode="auto" r:id="rId715">
                <p14:nvContentPartPr>
                  <p14:cNvPr id="464" name="Ink 463">
                    <a:extLst>
                      <a:ext uri="{FF2B5EF4-FFF2-40B4-BE49-F238E27FC236}">
                        <a16:creationId xmlns:a16="http://schemas.microsoft.com/office/drawing/2014/main" id="{815E5705-B532-4F05-8685-5BDAAB54AA07}"/>
                      </a:ext>
                    </a:extLst>
                  </p14:cNvPr>
                  <p14:cNvContentPartPr/>
                  <p14:nvPr/>
                </p14:nvContentPartPr>
                <p14:xfrm>
                  <a:off x="2207088" y="882576"/>
                  <a:ext cx="602280" cy="365400"/>
                </p14:xfrm>
              </p:contentPart>
            </mc:Choice>
            <mc:Fallback xmlns="">
              <p:pic>
                <p:nvPicPr>
                  <p:cNvPr id="464" name="Ink 463">
                    <a:extLst>
                      <a:ext uri="{FF2B5EF4-FFF2-40B4-BE49-F238E27FC236}">
                        <a16:creationId xmlns:a16="http://schemas.microsoft.com/office/drawing/2014/main" id="{815E5705-B532-4F05-8685-5BDAAB54AA07}"/>
                      </a:ext>
                    </a:extLst>
                  </p:cNvPr>
                  <p:cNvPicPr/>
                  <p:nvPr/>
                </p:nvPicPr>
                <p:blipFill>
                  <a:blip r:embed="rId716"/>
                  <a:stretch>
                    <a:fillRect/>
                  </a:stretch>
                </p:blipFill>
                <p:spPr>
                  <a:xfrm>
                    <a:off x="2198448" y="873936"/>
                    <a:ext cx="61992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65" name="Ink 464">
                    <a:extLst>
                      <a:ext uri="{FF2B5EF4-FFF2-40B4-BE49-F238E27FC236}">
                        <a16:creationId xmlns:a16="http://schemas.microsoft.com/office/drawing/2014/main" id="{28CDD752-1B1C-44C8-B61B-9DF131E54AEE}"/>
                      </a:ext>
                    </a:extLst>
                  </p14:cNvPr>
                  <p14:cNvContentPartPr/>
                  <p14:nvPr/>
                </p14:nvContentPartPr>
                <p14:xfrm>
                  <a:off x="1633608" y="1005336"/>
                  <a:ext cx="149760" cy="186480"/>
                </p14:xfrm>
              </p:contentPart>
            </mc:Choice>
            <mc:Fallback xmlns="">
              <p:pic>
                <p:nvPicPr>
                  <p:cNvPr id="465" name="Ink 464">
                    <a:extLst>
                      <a:ext uri="{FF2B5EF4-FFF2-40B4-BE49-F238E27FC236}">
                        <a16:creationId xmlns:a16="http://schemas.microsoft.com/office/drawing/2014/main" id="{28CDD752-1B1C-44C8-B61B-9DF131E54AEE}"/>
                      </a:ext>
                    </a:extLst>
                  </p:cNvPr>
                  <p:cNvPicPr/>
                  <p:nvPr/>
                </p:nvPicPr>
                <p:blipFill>
                  <a:blip r:embed="rId718"/>
                  <a:stretch>
                    <a:fillRect/>
                  </a:stretch>
                </p:blipFill>
                <p:spPr>
                  <a:xfrm>
                    <a:off x="1624608" y="996696"/>
                    <a:ext cx="1674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66" name="Ink 465">
                    <a:extLst>
                      <a:ext uri="{FF2B5EF4-FFF2-40B4-BE49-F238E27FC236}">
                        <a16:creationId xmlns:a16="http://schemas.microsoft.com/office/drawing/2014/main" id="{B1BC65E4-ECD2-4BD9-8B8D-05C971393069}"/>
                      </a:ext>
                    </a:extLst>
                  </p14:cNvPr>
                  <p14:cNvContentPartPr/>
                  <p14:nvPr/>
                </p14:nvContentPartPr>
                <p14:xfrm>
                  <a:off x="1641528" y="1054296"/>
                  <a:ext cx="234360" cy="109080"/>
                </p14:xfrm>
              </p:contentPart>
            </mc:Choice>
            <mc:Fallback xmlns="">
              <p:pic>
                <p:nvPicPr>
                  <p:cNvPr id="466" name="Ink 465">
                    <a:extLst>
                      <a:ext uri="{FF2B5EF4-FFF2-40B4-BE49-F238E27FC236}">
                        <a16:creationId xmlns:a16="http://schemas.microsoft.com/office/drawing/2014/main" id="{B1BC65E4-ECD2-4BD9-8B8D-05C971393069}"/>
                      </a:ext>
                    </a:extLst>
                  </p:cNvPr>
                  <p:cNvPicPr/>
                  <p:nvPr/>
                </p:nvPicPr>
                <p:blipFill>
                  <a:blip r:embed="rId720"/>
                  <a:stretch>
                    <a:fillRect/>
                  </a:stretch>
                </p:blipFill>
                <p:spPr>
                  <a:xfrm>
                    <a:off x="1632888" y="1045296"/>
                    <a:ext cx="252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67" name="Ink 466">
                    <a:extLst>
                      <a:ext uri="{FF2B5EF4-FFF2-40B4-BE49-F238E27FC236}">
                        <a16:creationId xmlns:a16="http://schemas.microsoft.com/office/drawing/2014/main" id="{4EF9D1F8-77A5-4E3F-B6AC-2177846A3792}"/>
                      </a:ext>
                    </a:extLst>
                  </p14:cNvPr>
                  <p14:cNvContentPartPr/>
                  <p14:nvPr/>
                </p14:nvContentPartPr>
                <p14:xfrm>
                  <a:off x="1732608" y="958176"/>
                  <a:ext cx="329760" cy="186480"/>
                </p14:xfrm>
              </p:contentPart>
            </mc:Choice>
            <mc:Fallback xmlns="">
              <p:pic>
                <p:nvPicPr>
                  <p:cNvPr id="467" name="Ink 466">
                    <a:extLst>
                      <a:ext uri="{FF2B5EF4-FFF2-40B4-BE49-F238E27FC236}">
                        <a16:creationId xmlns:a16="http://schemas.microsoft.com/office/drawing/2014/main" id="{4EF9D1F8-77A5-4E3F-B6AC-2177846A3792}"/>
                      </a:ext>
                    </a:extLst>
                  </p:cNvPr>
                  <p:cNvPicPr/>
                  <p:nvPr/>
                </p:nvPicPr>
                <p:blipFill>
                  <a:blip r:embed="rId722"/>
                  <a:stretch>
                    <a:fillRect/>
                  </a:stretch>
                </p:blipFill>
                <p:spPr>
                  <a:xfrm>
                    <a:off x="1723608" y="949536"/>
                    <a:ext cx="347400" cy="204120"/>
                  </a:xfrm>
                  <a:prstGeom prst="rect">
                    <a:avLst/>
                  </a:prstGeom>
                </p:spPr>
              </p:pic>
            </mc:Fallback>
          </mc:AlternateContent>
        </p:grpSp>
        <p:grpSp>
          <p:nvGrpSpPr>
            <p:cNvPr id="471" name="Group 470">
              <a:extLst>
                <a:ext uri="{FF2B5EF4-FFF2-40B4-BE49-F238E27FC236}">
                  <a16:creationId xmlns:a16="http://schemas.microsoft.com/office/drawing/2014/main" id="{688CE5A0-68FB-4A5C-9EEE-4B4391B10607}"/>
                </a:ext>
              </a:extLst>
            </p:cNvPr>
            <p:cNvGrpSpPr/>
            <p:nvPr/>
          </p:nvGrpSpPr>
          <p:grpSpPr>
            <a:xfrm>
              <a:off x="2603808" y="560736"/>
              <a:ext cx="460440" cy="216000"/>
              <a:chOff x="2603808" y="560736"/>
              <a:chExt cx="460440" cy="216000"/>
            </a:xfrm>
          </p:grpSpPr>
          <mc:AlternateContent xmlns:mc="http://schemas.openxmlformats.org/markup-compatibility/2006" xmlns:p14="http://schemas.microsoft.com/office/powerpoint/2010/main">
            <mc:Choice Requires="p14">
              <p:contentPart p14:bwMode="auto" r:id="rId723">
                <p14:nvContentPartPr>
                  <p14:cNvPr id="468" name="Ink 467">
                    <a:extLst>
                      <a:ext uri="{FF2B5EF4-FFF2-40B4-BE49-F238E27FC236}">
                        <a16:creationId xmlns:a16="http://schemas.microsoft.com/office/drawing/2014/main" id="{ABBD37CD-846C-4FE6-B31C-919DF99E11B4}"/>
                      </a:ext>
                    </a:extLst>
                  </p14:cNvPr>
                  <p14:cNvContentPartPr/>
                  <p14:nvPr/>
                </p14:nvContentPartPr>
                <p14:xfrm>
                  <a:off x="2614248" y="635256"/>
                  <a:ext cx="126720" cy="141480"/>
                </p14:xfrm>
              </p:contentPart>
            </mc:Choice>
            <mc:Fallback xmlns="">
              <p:pic>
                <p:nvPicPr>
                  <p:cNvPr id="468" name="Ink 467">
                    <a:extLst>
                      <a:ext uri="{FF2B5EF4-FFF2-40B4-BE49-F238E27FC236}">
                        <a16:creationId xmlns:a16="http://schemas.microsoft.com/office/drawing/2014/main" id="{ABBD37CD-846C-4FE6-B31C-919DF99E11B4}"/>
                      </a:ext>
                    </a:extLst>
                  </p:cNvPr>
                  <p:cNvPicPr/>
                  <p:nvPr/>
                </p:nvPicPr>
                <p:blipFill>
                  <a:blip r:embed="rId724"/>
                  <a:stretch>
                    <a:fillRect/>
                  </a:stretch>
                </p:blipFill>
                <p:spPr>
                  <a:xfrm>
                    <a:off x="2605248" y="626616"/>
                    <a:ext cx="1443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69" name="Ink 468">
                    <a:extLst>
                      <a:ext uri="{FF2B5EF4-FFF2-40B4-BE49-F238E27FC236}">
                        <a16:creationId xmlns:a16="http://schemas.microsoft.com/office/drawing/2014/main" id="{5D19A7AE-A69F-4CCD-A61E-E406A794A5C9}"/>
                      </a:ext>
                    </a:extLst>
                  </p14:cNvPr>
                  <p14:cNvContentPartPr/>
                  <p14:nvPr/>
                </p14:nvContentPartPr>
                <p14:xfrm>
                  <a:off x="2603808" y="631296"/>
                  <a:ext cx="291960" cy="145440"/>
                </p14:xfrm>
              </p:contentPart>
            </mc:Choice>
            <mc:Fallback xmlns="">
              <p:pic>
                <p:nvPicPr>
                  <p:cNvPr id="469" name="Ink 468">
                    <a:extLst>
                      <a:ext uri="{FF2B5EF4-FFF2-40B4-BE49-F238E27FC236}">
                        <a16:creationId xmlns:a16="http://schemas.microsoft.com/office/drawing/2014/main" id="{5D19A7AE-A69F-4CCD-A61E-E406A794A5C9}"/>
                      </a:ext>
                    </a:extLst>
                  </p:cNvPr>
                  <p:cNvPicPr/>
                  <p:nvPr/>
                </p:nvPicPr>
                <p:blipFill>
                  <a:blip r:embed="rId726"/>
                  <a:stretch>
                    <a:fillRect/>
                  </a:stretch>
                </p:blipFill>
                <p:spPr>
                  <a:xfrm>
                    <a:off x="2594808" y="622656"/>
                    <a:ext cx="309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70" name="Ink 469">
                    <a:extLst>
                      <a:ext uri="{FF2B5EF4-FFF2-40B4-BE49-F238E27FC236}">
                        <a16:creationId xmlns:a16="http://schemas.microsoft.com/office/drawing/2014/main" id="{42F75F99-7A0B-4362-8B11-FAD6FFD1D94A}"/>
                      </a:ext>
                    </a:extLst>
                  </p14:cNvPr>
                  <p14:cNvContentPartPr/>
                  <p14:nvPr/>
                </p14:nvContentPartPr>
                <p14:xfrm>
                  <a:off x="2897928" y="560736"/>
                  <a:ext cx="166320" cy="204480"/>
                </p14:xfrm>
              </p:contentPart>
            </mc:Choice>
            <mc:Fallback xmlns="">
              <p:pic>
                <p:nvPicPr>
                  <p:cNvPr id="470" name="Ink 469">
                    <a:extLst>
                      <a:ext uri="{FF2B5EF4-FFF2-40B4-BE49-F238E27FC236}">
                        <a16:creationId xmlns:a16="http://schemas.microsoft.com/office/drawing/2014/main" id="{42F75F99-7A0B-4362-8B11-FAD6FFD1D94A}"/>
                      </a:ext>
                    </a:extLst>
                  </p:cNvPr>
                  <p:cNvPicPr/>
                  <p:nvPr/>
                </p:nvPicPr>
                <p:blipFill>
                  <a:blip r:embed="rId728"/>
                  <a:stretch>
                    <a:fillRect/>
                  </a:stretch>
                </p:blipFill>
                <p:spPr>
                  <a:xfrm>
                    <a:off x="2889288" y="551736"/>
                    <a:ext cx="183960" cy="222120"/>
                  </a:xfrm>
                  <a:prstGeom prst="rect">
                    <a:avLst/>
                  </a:prstGeom>
                </p:spPr>
              </p:pic>
            </mc:Fallback>
          </mc:AlternateContent>
        </p:grpSp>
        <p:grpSp>
          <p:nvGrpSpPr>
            <p:cNvPr id="475" name="Group 474">
              <a:extLst>
                <a:ext uri="{FF2B5EF4-FFF2-40B4-BE49-F238E27FC236}">
                  <a16:creationId xmlns:a16="http://schemas.microsoft.com/office/drawing/2014/main" id="{5F4F9E59-3249-4F7F-8082-61D5C960C391}"/>
                </a:ext>
              </a:extLst>
            </p:cNvPr>
            <p:cNvGrpSpPr/>
            <p:nvPr/>
          </p:nvGrpSpPr>
          <p:grpSpPr>
            <a:xfrm>
              <a:off x="4618368" y="943776"/>
              <a:ext cx="315360" cy="138960"/>
              <a:chOff x="4618368" y="943776"/>
              <a:chExt cx="315360" cy="138960"/>
            </a:xfrm>
          </p:grpSpPr>
          <mc:AlternateContent xmlns:mc="http://schemas.openxmlformats.org/markup-compatibility/2006" xmlns:p14="http://schemas.microsoft.com/office/powerpoint/2010/main">
            <mc:Choice Requires="p14">
              <p:contentPart p14:bwMode="auto" r:id="rId729">
                <p14:nvContentPartPr>
                  <p14:cNvPr id="473" name="Ink 472">
                    <a:extLst>
                      <a:ext uri="{FF2B5EF4-FFF2-40B4-BE49-F238E27FC236}">
                        <a16:creationId xmlns:a16="http://schemas.microsoft.com/office/drawing/2014/main" id="{6CF3B8A2-A391-49E8-A200-0BF9FE6BEC2C}"/>
                      </a:ext>
                    </a:extLst>
                  </p14:cNvPr>
                  <p14:cNvContentPartPr/>
                  <p14:nvPr/>
                </p14:nvContentPartPr>
                <p14:xfrm>
                  <a:off x="4618368" y="943776"/>
                  <a:ext cx="157680" cy="122400"/>
                </p14:xfrm>
              </p:contentPart>
            </mc:Choice>
            <mc:Fallback xmlns="">
              <p:pic>
                <p:nvPicPr>
                  <p:cNvPr id="473" name="Ink 472">
                    <a:extLst>
                      <a:ext uri="{FF2B5EF4-FFF2-40B4-BE49-F238E27FC236}">
                        <a16:creationId xmlns:a16="http://schemas.microsoft.com/office/drawing/2014/main" id="{6CF3B8A2-A391-49E8-A200-0BF9FE6BEC2C}"/>
                      </a:ext>
                    </a:extLst>
                  </p:cNvPr>
                  <p:cNvPicPr/>
                  <p:nvPr/>
                </p:nvPicPr>
                <p:blipFill>
                  <a:blip r:embed="rId730"/>
                  <a:stretch>
                    <a:fillRect/>
                  </a:stretch>
                </p:blipFill>
                <p:spPr>
                  <a:xfrm>
                    <a:off x="4609728" y="934776"/>
                    <a:ext cx="175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74" name="Ink 473">
                    <a:extLst>
                      <a:ext uri="{FF2B5EF4-FFF2-40B4-BE49-F238E27FC236}">
                        <a16:creationId xmlns:a16="http://schemas.microsoft.com/office/drawing/2014/main" id="{B52B2F51-DD53-45C4-BAF1-B0742B361807}"/>
                      </a:ext>
                    </a:extLst>
                  </p14:cNvPr>
                  <p14:cNvContentPartPr/>
                  <p14:nvPr/>
                </p14:nvContentPartPr>
                <p14:xfrm>
                  <a:off x="4827528" y="952416"/>
                  <a:ext cx="106200" cy="130320"/>
                </p14:xfrm>
              </p:contentPart>
            </mc:Choice>
            <mc:Fallback xmlns="">
              <p:pic>
                <p:nvPicPr>
                  <p:cNvPr id="474" name="Ink 473">
                    <a:extLst>
                      <a:ext uri="{FF2B5EF4-FFF2-40B4-BE49-F238E27FC236}">
                        <a16:creationId xmlns:a16="http://schemas.microsoft.com/office/drawing/2014/main" id="{B52B2F51-DD53-45C4-BAF1-B0742B361807}"/>
                      </a:ext>
                    </a:extLst>
                  </p:cNvPr>
                  <p:cNvPicPr/>
                  <p:nvPr/>
                </p:nvPicPr>
                <p:blipFill>
                  <a:blip r:embed="rId732"/>
                  <a:stretch>
                    <a:fillRect/>
                  </a:stretch>
                </p:blipFill>
                <p:spPr>
                  <a:xfrm>
                    <a:off x="4818528" y="943416"/>
                    <a:ext cx="123840" cy="147960"/>
                  </a:xfrm>
                  <a:prstGeom prst="rect">
                    <a:avLst/>
                  </a:prstGeom>
                </p:spPr>
              </p:pic>
            </mc:Fallback>
          </mc:AlternateContent>
        </p:grpSp>
        <p:grpSp>
          <p:nvGrpSpPr>
            <p:cNvPr id="478" name="Group 477">
              <a:extLst>
                <a:ext uri="{FF2B5EF4-FFF2-40B4-BE49-F238E27FC236}">
                  <a16:creationId xmlns:a16="http://schemas.microsoft.com/office/drawing/2014/main" id="{B131DF93-3D96-4927-8CF9-63DA025AF45F}"/>
                </a:ext>
              </a:extLst>
            </p:cNvPr>
            <p:cNvGrpSpPr/>
            <p:nvPr/>
          </p:nvGrpSpPr>
          <p:grpSpPr>
            <a:xfrm>
              <a:off x="6834888" y="1805256"/>
              <a:ext cx="300960" cy="187200"/>
              <a:chOff x="6834888" y="1805256"/>
              <a:chExt cx="300960" cy="187200"/>
            </a:xfrm>
          </p:grpSpPr>
          <mc:AlternateContent xmlns:mc="http://schemas.openxmlformats.org/markup-compatibility/2006" xmlns:p14="http://schemas.microsoft.com/office/powerpoint/2010/main">
            <mc:Choice Requires="p14">
              <p:contentPart p14:bwMode="auto" r:id="rId733">
                <p14:nvContentPartPr>
                  <p14:cNvPr id="476" name="Ink 475">
                    <a:extLst>
                      <a:ext uri="{FF2B5EF4-FFF2-40B4-BE49-F238E27FC236}">
                        <a16:creationId xmlns:a16="http://schemas.microsoft.com/office/drawing/2014/main" id="{6D081CF1-DE07-45BE-92F2-2B4A304DA4AE}"/>
                      </a:ext>
                    </a:extLst>
                  </p14:cNvPr>
                  <p14:cNvContentPartPr/>
                  <p14:nvPr/>
                </p14:nvContentPartPr>
                <p14:xfrm>
                  <a:off x="6834888" y="1805256"/>
                  <a:ext cx="146160" cy="141480"/>
                </p14:xfrm>
              </p:contentPart>
            </mc:Choice>
            <mc:Fallback xmlns="">
              <p:pic>
                <p:nvPicPr>
                  <p:cNvPr id="476" name="Ink 475">
                    <a:extLst>
                      <a:ext uri="{FF2B5EF4-FFF2-40B4-BE49-F238E27FC236}">
                        <a16:creationId xmlns:a16="http://schemas.microsoft.com/office/drawing/2014/main" id="{6D081CF1-DE07-45BE-92F2-2B4A304DA4AE}"/>
                      </a:ext>
                    </a:extLst>
                  </p:cNvPr>
                  <p:cNvPicPr/>
                  <p:nvPr/>
                </p:nvPicPr>
                <p:blipFill>
                  <a:blip r:embed="rId734"/>
                  <a:stretch>
                    <a:fillRect/>
                  </a:stretch>
                </p:blipFill>
                <p:spPr>
                  <a:xfrm>
                    <a:off x="6826248" y="1796616"/>
                    <a:ext cx="163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77" name="Ink 476">
                    <a:extLst>
                      <a:ext uri="{FF2B5EF4-FFF2-40B4-BE49-F238E27FC236}">
                        <a16:creationId xmlns:a16="http://schemas.microsoft.com/office/drawing/2014/main" id="{95B0D055-C09A-459C-8E7E-BCF37B6B93EA}"/>
                      </a:ext>
                    </a:extLst>
                  </p14:cNvPr>
                  <p14:cNvContentPartPr/>
                  <p14:nvPr/>
                </p14:nvContentPartPr>
                <p14:xfrm>
                  <a:off x="7029288" y="1843056"/>
                  <a:ext cx="106560" cy="149400"/>
                </p14:xfrm>
              </p:contentPart>
            </mc:Choice>
            <mc:Fallback xmlns="">
              <p:pic>
                <p:nvPicPr>
                  <p:cNvPr id="477" name="Ink 476">
                    <a:extLst>
                      <a:ext uri="{FF2B5EF4-FFF2-40B4-BE49-F238E27FC236}">
                        <a16:creationId xmlns:a16="http://schemas.microsoft.com/office/drawing/2014/main" id="{95B0D055-C09A-459C-8E7E-BCF37B6B93EA}"/>
                      </a:ext>
                    </a:extLst>
                  </p:cNvPr>
                  <p:cNvPicPr/>
                  <p:nvPr/>
                </p:nvPicPr>
                <p:blipFill>
                  <a:blip r:embed="rId736"/>
                  <a:stretch>
                    <a:fillRect/>
                  </a:stretch>
                </p:blipFill>
                <p:spPr>
                  <a:xfrm>
                    <a:off x="7020648" y="1834056"/>
                    <a:ext cx="124200" cy="167040"/>
                  </a:xfrm>
                  <a:prstGeom prst="rect">
                    <a:avLst/>
                  </a:prstGeom>
                </p:spPr>
              </p:pic>
            </mc:Fallback>
          </mc:AlternateContent>
        </p:grpSp>
        <p:grpSp>
          <p:nvGrpSpPr>
            <p:cNvPr id="481" name="Group 480">
              <a:extLst>
                <a:ext uri="{FF2B5EF4-FFF2-40B4-BE49-F238E27FC236}">
                  <a16:creationId xmlns:a16="http://schemas.microsoft.com/office/drawing/2014/main" id="{FBA5FE0F-ABE7-4139-8A14-E3B9952DA229}"/>
                </a:ext>
              </a:extLst>
            </p:cNvPr>
            <p:cNvGrpSpPr/>
            <p:nvPr/>
          </p:nvGrpSpPr>
          <p:grpSpPr>
            <a:xfrm>
              <a:off x="6902208" y="3731256"/>
              <a:ext cx="350280" cy="126720"/>
              <a:chOff x="6902208" y="3731256"/>
              <a:chExt cx="350280" cy="126720"/>
            </a:xfrm>
          </p:grpSpPr>
          <mc:AlternateContent xmlns:mc="http://schemas.openxmlformats.org/markup-compatibility/2006" xmlns:p14="http://schemas.microsoft.com/office/powerpoint/2010/main">
            <mc:Choice Requires="p14">
              <p:contentPart p14:bwMode="auto" r:id="rId737">
                <p14:nvContentPartPr>
                  <p14:cNvPr id="479" name="Ink 478">
                    <a:extLst>
                      <a:ext uri="{FF2B5EF4-FFF2-40B4-BE49-F238E27FC236}">
                        <a16:creationId xmlns:a16="http://schemas.microsoft.com/office/drawing/2014/main" id="{5A41C339-FE14-4330-B90A-105083149CFE}"/>
                      </a:ext>
                    </a:extLst>
                  </p14:cNvPr>
                  <p14:cNvContentPartPr/>
                  <p14:nvPr/>
                </p14:nvContentPartPr>
                <p14:xfrm>
                  <a:off x="6902208" y="3731256"/>
                  <a:ext cx="156600" cy="112320"/>
                </p14:xfrm>
              </p:contentPart>
            </mc:Choice>
            <mc:Fallback xmlns="">
              <p:pic>
                <p:nvPicPr>
                  <p:cNvPr id="479" name="Ink 478">
                    <a:extLst>
                      <a:ext uri="{FF2B5EF4-FFF2-40B4-BE49-F238E27FC236}">
                        <a16:creationId xmlns:a16="http://schemas.microsoft.com/office/drawing/2014/main" id="{5A41C339-FE14-4330-B90A-105083149CFE}"/>
                      </a:ext>
                    </a:extLst>
                  </p:cNvPr>
                  <p:cNvPicPr/>
                  <p:nvPr/>
                </p:nvPicPr>
                <p:blipFill>
                  <a:blip r:embed="rId738"/>
                  <a:stretch>
                    <a:fillRect/>
                  </a:stretch>
                </p:blipFill>
                <p:spPr>
                  <a:xfrm>
                    <a:off x="6893568" y="3722256"/>
                    <a:ext cx="174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80" name="Ink 479">
                    <a:extLst>
                      <a:ext uri="{FF2B5EF4-FFF2-40B4-BE49-F238E27FC236}">
                        <a16:creationId xmlns:a16="http://schemas.microsoft.com/office/drawing/2014/main" id="{4539BC45-3AF9-42D3-8774-03DCD7492DE8}"/>
                      </a:ext>
                    </a:extLst>
                  </p14:cNvPr>
                  <p14:cNvContentPartPr/>
                  <p14:nvPr/>
                </p14:nvContentPartPr>
                <p14:xfrm>
                  <a:off x="7153848" y="3731976"/>
                  <a:ext cx="98640" cy="126000"/>
                </p14:xfrm>
              </p:contentPart>
            </mc:Choice>
            <mc:Fallback xmlns="">
              <p:pic>
                <p:nvPicPr>
                  <p:cNvPr id="480" name="Ink 479">
                    <a:extLst>
                      <a:ext uri="{FF2B5EF4-FFF2-40B4-BE49-F238E27FC236}">
                        <a16:creationId xmlns:a16="http://schemas.microsoft.com/office/drawing/2014/main" id="{4539BC45-3AF9-42D3-8774-03DCD7492DE8}"/>
                      </a:ext>
                    </a:extLst>
                  </p:cNvPr>
                  <p:cNvPicPr/>
                  <p:nvPr/>
                </p:nvPicPr>
                <p:blipFill>
                  <a:blip r:embed="rId740"/>
                  <a:stretch>
                    <a:fillRect/>
                  </a:stretch>
                </p:blipFill>
                <p:spPr>
                  <a:xfrm>
                    <a:off x="7144848" y="3723336"/>
                    <a:ext cx="116280" cy="143640"/>
                  </a:xfrm>
                  <a:prstGeom prst="rect">
                    <a:avLst/>
                  </a:prstGeom>
                </p:spPr>
              </p:pic>
            </mc:Fallback>
          </mc:AlternateContent>
        </p:grpSp>
        <p:grpSp>
          <p:nvGrpSpPr>
            <p:cNvPr id="484" name="Group 483">
              <a:extLst>
                <a:ext uri="{FF2B5EF4-FFF2-40B4-BE49-F238E27FC236}">
                  <a16:creationId xmlns:a16="http://schemas.microsoft.com/office/drawing/2014/main" id="{E12AE337-36EF-4F78-BA0E-00A6B3879A8F}"/>
                </a:ext>
              </a:extLst>
            </p:cNvPr>
            <p:cNvGrpSpPr/>
            <p:nvPr/>
          </p:nvGrpSpPr>
          <p:grpSpPr>
            <a:xfrm>
              <a:off x="6195168" y="5401656"/>
              <a:ext cx="337680" cy="213120"/>
              <a:chOff x="6195168" y="5401656"/>
              <a:chExt cx="337680" cy="213120"/>
            </a:xfrm>
          </p:grpSpPr>
          <mc:AlternateContent xmlns:mc="http://schemas.openxmlformats.org/markup-compatibility/2006" xmlns:p14="http://schemas.microsoft.com/office/powerpoint/2010/main">
            <mc:Choice Requires="p14">
              <p:contentPart p14:bwMode="auto" r:id="rId741">
                <p14:nvContentPartPr>
                  <p14:cNvPr id="482" name="Ink 481">
                    <a:extLst>
                      <a:ext uri="{FF2B5EF4-FFF2-40B4-BE49-F238E27FC236}">
                        <a16:creationId xmlns:a16="http://schemas.microsoft.com/office/drawing/2014/main" id="{77B55C85-302C-42E4-9633-B99E1C771151}"/>
                      </a:ext>
                    </a:extLst>
                  </p14:cNvPr>
                  <p14:cNvContentPartPr/>
                  <p14:nvPr/>
                </p14:nvContentPartPr>
                <p14:xfrm>
                  <a:off x="6195168" y="5401656"/>
                  <a:ext cx="145440" cy="146160"/>
                </p14:xfrm>
              </p:contentPart>
            </mc:Choice>
            <mc:Fallback xmlns="">
              <p:pic>
                <p:nvPicPr>
                  <p:cNvPr id="482" name="Ink 481">
                    <a:extLst>
                      <a:ext uri="{FF2B5EF4-FFF2-40B4-BE49-F238E27FC236}">
                        <a16:creationId xmlns:a16="http://schemas.microsoft.com/office/drawing/2014/main" id="{77B55C85-302C-42E4-9633-B99E1C771151}"/>
                      </a:ext>
                    </a:extLst>
                  </p:cNvPr>
                  <p:cNvPicPr/>
                  <p:nvPr/>
                </p:nvPicPr>
                <p:blipFill>
                  <a:blip r:embed="rId742"/>
                  <a:stretch>
                    <a:fillRect/>
                  </a:stretch>
                </p:blipFill>
                <p:spPr>
                  <a:xfrm>
                    <a:off x="6186168" y="5392656"/>
                    <a:ext cx="1630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83" name="Ink 482">
                    <a:extLst>
                      <a:ext uri="{FF2B5EF4-FFF2-40B4-BE49-F238E27FC236}">
                        <a16:creationId xmlns:a16="http://schemas.microsoft.com/office/drawing/2014/main" id="{87178C65-F7E5-48E4-BAC8-A2FDE53E4F7D}"/>
                      </a:ext>
                    </a:extLst>
                  </p14:cNvPr>
                  <p14:cNvContentPartPr/>
                  <p14:nvPr/>
                </p14:nvContentPartPr>
                <p14:xfrm>
                  <a:off x="6403608" y="5454216"/>
                  <a:ext cx="129240" cy="160560"/>
                </p14:xfrm>
              </p:contentPart>
            </mc:Choice>
            <mc:Fallback xmlns="">
              <p:pic>
                <p:nvPicPr>
                  <p:cNvPr id="483" name="Ink 482">
                    <a:extLst>
                      <a:ext uri="{FF2B5EF4-FFF2-40B4-BE49-F238E27FC236}">
                        <a16:creationId xmlns:a16="http://schemas.microsoft.com/office/drawing/2014/main" id="{87178C65-F7E5-48E4-BAC8-A2FDE53E4F7D}"/>
                      </a:ext>
                    </a:extLst>
                  </p:cNvPr>
                  <p:cNvPicPr/>
                  <p:nvPr/>
                </p:nvPicPr>
                <p:blipFill>
                  <a:blip r:embed="rId744"/>
                  <a:stretch>
                    <a:fillRect/>
                  </a:stretch>
                </p:blipFill>
                <p:spPr>
                  <a:xfrm>
                    <a:off x="6394608" y="5445576"/>
                    <a:ext cx="146880" cy="178200"/>
                  </a:xfrm>
                  <a:prstGeom prst="rect">
                    <a:avLst/>
                  </a:prstGeom>
                </p:spPr>
              </p:pic>
            </mc:Fallback>
          </mc:AlternateContent>
        </p:grpSp>
        <p:grpSp>
          <p:nvGrpSpPr>
            <p:cNvPr id="487" name="Group 486">
              <a:extLst>
                <a:ext uri="{FF2B5EF4-FFF2-40B4-BE49-F238E27FC236}">
                  <a16:creationId xmlns:a16="http://schemas.microsoft.com/office/drawing/2014/main" id="{BB8D1B35-DE49-4362-B26D-C9F3619F0B81}"/>
                </a:ext>
              </a:extLst>
            </p:cNvPr>
            <p:cNvGrpSpPr/>
            <p:nvPr/>
          </p:nvGrpSpPr>
          <p:grpSpPr>
            <a:xfrm>
              <a:off x="3703968" y="5897376"/>
              <a:ext cx="380880" cy="152640"/>
              <a:chOff x="3703968" y="5897376"/>
              <a:chExt cx="380880" cy="152640"/>
            </a:xfrm>
          </p:grpSpPr>
          <mc:AlternateContent xmlns:mc="http://schemas.openxmlformats.org/markup-compatibility/2006" xmlns:p14="http://schemas.microsoft.com/office/powerpoint/2010/main">
            <mc:Choice Requires="p14">
              <p:contentPart p14:bwMode="auto" r:id="rId745">
                <p14:nvContentPartPr>
                  <p14:cNvPr id="485" name="Ink 484">
                    <a:extLst>
                      <a:ext uri="{FF2B5EF4-FFF2-40B4-BE49-F238E27FC236}">
                        <a16:creationId xmlns:a16="http://schemas.microsoft.com/office/drawing/2014/main" id="{EDE3889A-9EE2-44A3-BD56-54879EB7489D}"/>
                      </a:ext>
                    </a:extLst>
                  </p14:cNvPr>
                  <p14:cNvContentPartPr/>
                  <p14:nvPr/>
                </p14:nvContentPartPr>
                <p14:xfrm>
                  <a:off x="3703968" y="5897376"/>
                  <a:ext cx="163440" cy="137160"/>
                </p14:xfrm>
              </p:contentPart>
            </mc:Choice>
            <mc:Fallback xmlns="">
              <p:pic>
                <p:nvPicPr>
                  <p:cNvPr id="485" name="Ink 484">
                    <a:extLst>
                      <a:ext uri="{FF2B5EF4-FFF2-40B4-BE49-F238E27FC236}">
                        <a16:creationId xmlns:a16="http://schemas.microsoft.com/office/drawing/2014/main" id="{EDE3889A-9EE2-44A3-BD56-54879EB7489D}"/>
                      </a:ext>
                    </a:extLst>
                  </p:cNvPr>
                  <p:cNvPicPr/>
                  <p:nvPr/>
                </p:nvPicPr>
                <p:blipFill>
                  <a:blip r:embed="rId746"/>
                  <a:stretch>
                    <a:fillRect/>
                  </a:stretch>
                </p:blipFill>
                <p:spPr>
                  <a:xfrm>
                    <a:off x="3694968" y="5888736"/>
                    <a:ext cx="181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86" name="Ink 485">
                    <a:extLst>
                      <a:ext uri="{FF2B5EF4-FFF2-40B4-BE49-F238E27FC236}">
                        <a16:creationId xmlns:a16="http://schemas.microsoft.com/office/drawing/2014/main" id="{7AE88EA7-833E-4B08-87FF-3FBF6E38C8C1}"/>
                      </a:ext>
                    </a:extLst>
                  </p14:cNvPr>
                  <p14:cNvContentPartPr/>
                  <p14:nvPr/>
                </p14:nvContentPartPr>
                <p14:xfrm>
                  <a:off x="3981888" y="5907456"/>
                  <a:ext cx="102960" cy="142560"/>
                </p14:xfrm>
              </p:contentPart>
            </mc:Choice>
            <mc:Fallback xmlns="">
              <p:pic>
                <p:nvPicPr>
                  <p:cNvPr id="486" name="Ink 485">
                    <a:extLst>
                      <a:ext uri="{FF2B5EF4-FFF2-40B4-BE49-F238E27FC236}">
                        <a16:creationId xmlns:a16="http://schemas.microsoft.com/office/drawing/2014/main" id="{7AE88EA7-833E-4B08-87FF-3FBF6E38C8C1}"/>
                      </a:ext>
                    </a:extLst>
                  </p:cNvPr>
                  <p:cNvPicPr/>
                  <p:nvPr/>
                </p:nvPicPr>
                <p:blipFill>
                  <a:blip r:embed="rId748"/>
                  <a:stretch>
                    <a:fillRect/>
                  </a:stretch>
                </p:blipFill>
                <p:spPr>
                  <a:xfrm>
                    <a:off x="3972888" y="5898456"/>
                    <a:ext cx="120600" cy="160200"/>
                  </a:xfrm>
                  <a:prstGeom prst="rect">
                    <a:avLst/>
                  </a:prstGeom>
                </p:spPr>
              </p:pic>
            </mc:Fallback>
          </mc:AlternateContent>
        </p:grpSp>
        <p:grpSp>
          <p:nvGrpSpPr>
            <p:cNvPr id="490" name="Group 489">
              <a:extLst>
                <a:ext uri="{FF2B5EF4-FFF2-40B4-BE49-F238E27FC236}">
                  <a16:creationId xmlns:a16="http://schemas.microsoft.com/office/drawing/2014/main" id="{C72ABC45-DFB8-40A0-89D1-702E0F927D11}"/>
                </a:ext>
              </a:extLst>
            </p:cNvPr>
            <p:cNvGrpSpPr/>
            <p:nvPr/>
          </p:nvGrpSpPr>
          <p:grpSpPr>
            <a:xfrm>
              <a:off x="1972008" y="4908816"/>
              <a:ext cx="384480" cy="185400"/>
              <a:chOff x="1972008" y="4908816"/>
              <a:chExt cx="384480" cy="185400"/>
            </a:xfrm>
          </p:grpSpPr>
          <mc:AlternateContent xmlns:mc="http://schemas.openxmlformats.org/markup-compatibility/2006" xmlns:p14="http://schemas.microsoft.com/office/powerpoint/2010/main">
            <mc:Choice Requires="p14">
              <p:contentPart p14:bwMode="auto" r:id="rId749">
                <p14:nvContentPartPr>
                  <p14:cNvPr id="488" name="Ink 487">
                    <a:extLst>
                      <a:ext uri="{FF2B5EF4-FFF2-40B4-BE49-F238E27FC236}">
                        <a16:creationId xmlns:a16="http://schemas.microsoft.com/office/drawing/2014/main" id="{23E0D6F7-F960-4B1D-A06C-68E3BC42EF90}"/>
                      </a:ext>
                    </a:extLst>
                  </p14:cNvPr>
                  <p14:cNvContentPartPr/>
                  <p14:nvPr/>
                </p14:nvContentPartPr>
                <p14:xfrm>
                  <a:off x="1972008" y="4908816"/>
                  <a:ext cx="163080" cy="135720"/>
                </p14:xfrm>
              </p:contentPart>
            </mc:Choice>
            <mc:Fallback xmlns="">
              <p:pic>
                <p:nvPicPr>
                  <p:cNvPr id="488" name="Ink 487">
                    <a:extLst>
                      <a:ext uri="{FF2B5EF4-FFF2-40B4-BE49-F238E27FC236}">
                        <a16:creationId xmlns:a16="http://schemas.microsoft.com/office/drawing/2014/main" id="{23E0D6F7-F960-4B1D-A06C-68E3BC42EF90}"/>
                      </a:ext>
                    </a:extLst>
                  </p:cNvPr>
                  <p:cNvPicPr/>
                  <p:nvPr/>
                </p:nvPicPr>
                <p:blipFill>
                  <a:blip r:embed="rId750"/>
                  <a:stretch>
                    <a:fillRect/>
                  </a:stretch>
                </p:blipFill>
                <p:spPr>
                  <a:xfrm>
                    <a:off x="1963368" y="4900176"/>
                    <a:ext cx="1807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89" name="Ink 488">
                    <a:extLst>
                      <a:ext uri="{FF2B5EF4-FFF2-40B4-BE49-F238E27FC236}">
                        <a16:creationId xmlns:a16="http://schemas.microsoft.com/office/drawing/2014/main" id="{29453A0D-5EFD-47BA-9D21-45B4220191C4}"/>
                      </a:ext>
                    </a:extLst>
                  </p14:cNvPr>
                  <p14:cNvContentPartPr/>
                  <p14:nvPr/>
                </p14:nvContentPartPr>
                <p14:xfrm>
                  <a:off x="2222208" y="4946976"/>
                  <a:ext cx="134280" cy="147240"/>
                </p14:xfrm>
              </p:contentPart>
            </mc:Choice>
            <mc:Fallback xmlns="">
              <p:pic>
                <p:nvPicPr>
                  <p:cNvPr id="489" name="Ink 488">
                    <a:extLst>
                      <a:ext uri="{FF2B5EF4-FFF2-40B4-BE49-F238E27FC236}">
                        <a16:creationId xmlns:a16="http://schemas.microsoft.com/office/drawing/2014/main" id="{29453A0D-5EFD-47BA-9D21-45B4220191C4}"/>
                      </a:ext>
                    </a:extLst>
                  </p:cNvPr>
                  <p:cNvPicPr/>
                  <p:nvPr/>
                </p:nvPicPr>
                <p:blipFill>
                  <a:blip r:embed="rId752"/>
                  <a:stretch>
                    <a:fillRect/>
                  </a:stretch>
                </p:blipFill>
                <p:spPr>
                  <a:xfrm>
                    <a:off x="2213568" y="4937976"/>
                    <a:ext cx="151920" cy="164880"/>
                  </a:xfrm>
                  <a:prstGeom prst="rect">
                    <a:avLst/>
                  </a:prstGeom>
                </p:spPr>
              </p:pic>
            </mc:Fallback>
          </mc:AlternateContent>
        </p:grpSp>
        <p:grpSp>
          <p:nvGrpSpPr>
            <p:cNvPr id="493" name="Group 492">
              <a:extLst>
                <a:ext uri="{FF2B5EF4-FFF2-40B4-BE49-F238E27FC236}">
                  <a16:creationId xmlns:a16="http://schemas.microsoft.com/office/drawing/2014/main" id="{69230AFC-EF48-43FB-BA4A-1730617CDEFA}"/>
                </a:ext>
              </a:extLst>
            </p:cNvPr>
            <p:cNvGrpSpPr/>
            <p:nvPr/>
          </p:nvGrpSpPr>
          <p:grpSpPr>
            <a:xfrm>
              <a:off x="610128" y="3493656"/>
              <a:ext cx="327240" cy="185760"/>
              <a:chOff x="610128" y="3493656"/>
              <a:chExt cx="327240" cy="185760"/>
            </a:xfrm>
          </p:grpSpPr>
          <mc:AlternateContent xmlns:mc="http://schemas.openxmlformats.org/markup-compatibility/2006" xmlns:p14="http://schemas.microsoft.com/office/powerpoint/2010/main">
            <mc:Choice Requires="p14">
              <p:contentPart p14:bwMode="auto" r:id="rId753">
                <p14:nvContentPartPr>
                  <p14:cNvPr id="491" name="Ink 490">
                    <a:extLst>
                      <a:ext uri="{FF2B5EF4-FFF2-40B4-BE49-F238E27FC236}">
                        <a16:creationId xmlns:a16="http://schemas.microsoft.com/office/drawing/2014/main" id="{70714D4A-DF79-472F-85A3-C172FD311E28}"/>
                      </a:ext>
                    </a:extLst>
                  </p14:cNvPr>
                  <p14:cNvContentPartPr/>
                  <p14:nvPr/>
                </p14:nvContentPartPr>
                <p14:xfrm>
                  <a:off x="610128" y="3493656"/>
                  <a:ext cx="167040" cy="169560"/>
                </p14:xfrm>
              </p:contentPart>
            </mc:Choice>
            <mc:Fallback xmlns="">
              <p:pic>
                <p:nvPicPr>
                  <p:cNvPr id="491" name="Ink 490">
                    <a:extLst>
                      <a:ext uri="{FF2B5EF4-FFF2-40B4-BE49-F238E27FC236}">
                        <a16:creationId xmlns:a16="http://schemas.microsoft.com/office/drawing/2014/main" id="{70714D4A-DF79-472F-85A3-C172FD311E28}"/>
                      </a:ext>
                    </a:extLst>
                  </p:cNvPr>
                  <p:cNvPicPr/>
                  <p:nvPr/>
                </p:nvPicPr>
                <p:blipFill>
                  <a:blip r:embed="rId754"/>
                  <a:stretch>
                    <a:fillRect/>
                  </a:stretch>
                </p:blipFill>
                <p:spPr>
                  <a:xfrm>
                    <a:off x="601128" y="3484656"/>
                    <a:ext cx="1846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92" name="Ink 491">
                    <a:extLst>
                      <a:ext uri="{FF2B5EF4-FFF2-40B4-BE49-F238E27FC236}">
                        <a16:creationId xmlns:a16="http://schemas.microsoft.com/office/drawing/2014/main" id="{E167771A-2224-4C1B-9587-3E61660B8917}"/>
                      </a:ext>
                    </a:extLst>
                  </p14:cNvPr>
                  <p14:cNvContentPartPr/>
                  <p14:nvPr/>
                </p14:nvContentPartPr>
                <p14:xfrm>
                  <a:off x="827568" y="3541896"/>
                  <a:ext cx="109800" cy="137520"/>
                </p14:xfrm>
              </p:contentPart>
            </mc:Choice>
            <mc:Fallback xmlns="">
              <p:pic>
                <p:nvPicPr>
                  <p:cNvPr id="492" name="Ink 491">
                    <a:extLst>
                      <a:ext uri="{FF2B5EF4-FFF2-40B4-BE49-F238E27FC236}">
                        <a16:creationId xmlns:a16="http://schemas.microsoft.com/office/drawing/2014/main" id="{E167771A-2224-4C1B-9587-3E61660B8917}"/>
                      </a:ext>
                    </a:extLst>
                  </p:cNvPr>
                  <p:cNvPicPr/>
                  <p:nvPr/>
                </p:nvPicPr>
                <p:blipFill>
                  <a:blip r:embed="rId756"/>
                  <a:stretch>
                    <a:fillRect/>
                  </a:stretch>
                </p:blipFill>
                <p:spPr>
                  <a:xfrm>
                    <a:off x="818928" y="3533256"/>
                    <a:ext cx="127440" cy="155160"/>
                  </a:xfrm>
                  <a:prstGeom prst="rect">
                    <a:avLst/>
                  </a:prstGeom>
                </p:spPr>
              </p:pic>
            </mc:Fallback>
          </mc:AlternateContent>
        </p:grpSp>
        <p:grpSp>
          <p:nvGrpSpPr>
            <p:cNvPr id="496" name="Group 495">
              <a:extLst>
                <a:ext uri="{FF2B5EF4-FFF2-40B4-BE49-F238E27FC236}">
                  <a16:creationId xmlns:a16="http://schemas.microsoft.com/office/drawing/2014/main" id="{A62130F2-7640-4B00-93FD-F980FD0AB0D5}"/>
                </a:ext>
              </a:extLst>
            </p:cNvPr>
            <p:cNvGrpSpPr/>
            <p:nvPr/>
          </p:nvGrpSpPr>
          <p:grpSpPr>
            <a:xfrm>
              <a:off x="647568" y="2069496"/>
              <a:ext cx="303480" cy="234000"/>
              <a:chOff x="647568" y="2069496"/>
              <a:chExt cx="303480" cy="234000"/>
            </a:xfrm>
          </p:grpSpPr>
          <mc:AlternateContent xmlns:mc="http://schemas.openxmlformats.org/markup-compatibility/2006" xmlns:p14="http://schemas.microsoft.com/office/powerpoint/2010/main">
            <mc:Choice Requires="p14">
              <p:contentPart p14:bwMode="auto" r:id="rId757">
                <p14:nvContentPartPr>
                  <p14:cNvPr id="494" name="Ink 493">
                    <a:extLst>
                      <a:ext uri="{FF2B5EF4-FFF2-40B4-BE49-F238E27FC236}">
                        <a16:creationId xmlns:a16="http://schemas.microsoft.com/office/drawing/2014/main" id="{19D2D463-4394-4E26-9C3D-9520EB9733DD}"/>
                      </a:ext>
                    </a:extLst>
                  </p14:cNvPr>
                  <p14:cNvContentPartPr/>
                  <p14:nvPr/>
                </p14:nvContentPartPr>
                <p14:xfrm>
                  <a:off x="647568" y="2069496"/>
                  <a:ext cx="183240" cy="193680"/>
                </p14:xfrm>
              </p:contentPart>
            </mc:Choice>
            <mc:Fallback xmlns="">
              <p:pic>
                <p:nvPicPr>
                  <p:cNvPr id="494" name="Ink 493">
                    <a:extLst>
                      <a:ext uri="{FF2B5EF4-FFF2-40B4-BE49-F238E27FC236}">
                        <a16:creationId xmlns:a16="http://schemas.microsoft.com/office/drawing/2014/main" id="{19D2D463-4394-4E26-9C3D-9520EB9733DD}"/>
                      </a:ext>
                    </a:extLst>
                  </p:cNvPr>
                  <p:cNvPicPr/>
                  <p:nvPr/>
                </p:nvPicPr>
                <p:blipFill>
                  <a:blip r:embed="rId758"/>
                  <a:stretch>
                    <a:fillRect/>
                  </a:stretch>
                </p:blipFill>
                <p:spPr>
                  <a:xfrm>
                    <a:off x="638928" y="2060856"/>
                    <a:ext cx="2008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95" name="Ink 494">
                    <a:extLst>
                      <a:ext uri="{FF2B5EF4-FFF2-40B4-BE49-F238E27FC236}">
                        <a16:creationId xmlns:a16="http://schemas.microsoft.com/office/drawing/2014/main" id="{EF5CBB08-4236-40BF-9F02-63CC2725C830}"/>
                      </a:ext>
                    </a:extLst>
                  </p14:cNvPr>
                  <p14:cNvContentPartPr/>
                  <p14:nvPr/>
                </p14:nvContentPartPr>
                <p14:xfrm>
                  <a:off x="867168" y="2156976"/>
                  <a:ext cx="83880" cy="146520"/>
                </p14:xfrm>
              </p:contentPart>
            </mc:Choice>
            <mc:Fallback xmlns="">
              <p:pic>
                <p:nvPicPr>
                  <p:cNvPr id="495" name="Ink 494">
                    <a:extLst>
                      <a:ext uri="{FF2B5EF4-FFF2-40B4-BE49-F238E27FC236}">
                        <a16:creationId xmlns:a16="http://schemas.microsoft.com/office/drawing/2014/main" id="{EF5CBB08-4236-40BF-9F02-63CC2725C830}"/>
                      </a:ext>
                    </a:extLst>
                  </p:cNvPr>
                  <p:cNvPicPr/>
                  <p:nvPr/>
                </p:nvPicPr>
                <p:blipFill>
                  <a:blip r:embed="rId760"/>
                  <a:stretch>
                    <a:fillRect/>
                  </a:stretch>
                </p:blipFill>
                <p:spPr>
                  <a:xfrm>
                    <a:off x="858168" y="2148336"/>
                    <a:ext cx="101520" cy="164160"/>
                  </a:xfrm>
                  <a:prstGeom prst="rect">
                    <a:avLst/>
                  </a:prstGeom>
                </p:spPr>
              </p:pic>
            </mc:Fallback>
          </mc:AlternateContent>
        </p:grpSp>
        <p:grpSp>
          <p:nvGrpSpPr>
            <p:cNvPr id="499" name="Group 498">
              <a:extLst>
                <a:ext uri="{FF2B5EF4-FFF2-40B4-BE49-F238E27FC236}">
                  <a16:creationId xmlns:a16="http://schemas.microsoft.com/office/drawing/2014/main" id="{54D55EFF-E4EB-4CB2-9BDF-041B46922287}"/>
                </a:ext>
              </a:extLst>
            </p:cNvPr>
            <p:cNvGrpSpPr/>
            <p:nvPr/>
          </p:nvGrpSpPr>
          <p:grpSpPr>
            <a:xfrm>
              <a:off x="3518208" y="1910376"/>
              <a:ext cx="320400" cy="137880"/>
              <a:chOff x="3518208" y="1910376"/>
              <a:chExt cx="320400" cy="137880"/>
            </a:xfrm>
          </p:grpSpPr>
          <mc:AlternateContent xmlns:mc="http://schemas.openxmlformats.org/markup-compatibility/2006" xmlns:p14="http://schemas.microsoft.com/office/powerpoint/2010/main">
            <mc:Choice Requires="p14">
              <p:contentPart p14:bwMode="auto" r:id="rId761">
                <p14:nvContentPartPr>
                  <p14:cNvPr id="497" name="Ink 496">
                    <a:extLst>
                      <a:ext uri="{FF2B5EF4-FFF2-40B4-BE49-F238E27FC236}">
                        <a16:creationId xmlns:a16="http://schemas.microsoft.com/office/drawing/2014/main" id="{F8EE1B50-2E49-4B80-B482-37DA03AAE6F2}"/>
                      </a:ext>
                    </a:extLst>
                  </p14:cNvPr>
                  <p14:cNvContentPartPr/>
                  <p14:nvPr/>
                </p14:nvContentPartPr>
                <p14:xfrm>
                  <a:off x="3518208" y="1910376"/>
                  <a:ext cx="178200" cy="129600"/>
                </p14:xfrm>
              </p:contentPart>
            </mc:Choice>
            <mc:Fallback xmlns="">
              <p:pic>
                <p:nvPicPr>
                  <p:cNvPr id="497" name="Ink 496">
                    <a:extLst>
                      <a:ext uri="{FF2B5EF4-FFF2-40B4-BE49-F238E27FC236}">
                        <a16:creationId xmlns:a16="http://schemas.microsoft.com/office/drawing/2014/main" id="{F8EE1B50-2E49-4B80-B482-37DA03AAE6F2}"/>
                      </a:ext>
                    </a:extLst>
                  </p:cNvPr>
                  <p:cNvPicPr/>
                  <p:nvPr/>
                </p:nvPicPr>
                <p:blipFill>
                  <a:blip r:embed="rId762"/>
                  <a:stretch>
                    <a:fillRect/>
                  </a:stretch>
                </p:blipFill>
                <p:spPr>
                  <a:xfrm>
                    <a:off x="3509568" y="1901376"/>
                    <a:ext cx="195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98" name="Ink 497">
                    <a:extLst>
                      <a:ext uri="{FF2B5EF4-FFF2-40B4-BE49-F238E27FC236}">
                        <a16:creationId xmlns:a16="http://schemas.microsoft.com/office/drawing/2014/main" id="{8BE26170-20BD-4EBE-BC0F-3FBF6A642C32}"/>
                      </a:ext>
                    </a:extLst>
                  </p14:cNvPr>
                  <p14:cNvContentPartPr/>
                  <p14:nvPr/>
                </p14:nvContentPartPr>
                <p14:xfrm>
                  <a:off x="3728808" y="1926576"/>
                  <a:ext cx="109800" cy="121680"/>
                </p14:xfrm>
              </p:contentPart>
            </mc:Choice>
            <mc:Fallback xmlns="">
              <p:pic>
                <p:nvPicPr>
                  <p:cNvPr id="498" name="Ink 497">
                    <a:extLst>
                      <a:ext uri="{FF2B5EF4-FFF2-40B4-BE49-F238E27FC236}">
                        <a16:creationId xmlns:a16="http://schemas.microsoft.com/office/drawing/2014/main" id="{8BE26170-20BD-4EBE-BC0F-3FBF6A642C32}"/>
                      </a:ext>
                    </a:extLst>
                  </p:cNvPr>
                  <p:cNvPicPr/>
                  <p:nvPr/>
                </p:nvPicPr>
                <p:blipFill>
                  <a:blip r:embed="rId764"/>
                  <a:stretch>
                    <a:fillRect/>
                  </a:stretch>
                </p:blipFill>
                <p:spPr>
                  <a:xfrm>
                    <a:off x="3719808" y="1917936"/>
                    <a:ext cx="127440" cy="139320"/>
                  </a:xfrm>
                  <a:prstGeom prst="rect">
                    <a:avLst/>
                  </a:prstGeom>
                </p:spPr>
              </p:pic>
            </mc:Fallback>
          </mc:AlternateContent>
        </p:grpSp>
        <p:grpSp>
          <p:nvGrpSpPr>
            <p:cNvPr id="503" name="Group 502">
              <a:extLst>
                <a:ext uri="{FF2B5EF4-FFF2-40B4-BE49-F238E27FC236}">
                  <a16:creationId xmlns:a16="http://schemas.microsoft.com/office/drawing/2014/main" id="{9352CFA6-3FD1-41A0-A0B8-11AC239948AE}"/>
                </a:ext>
              </a:extLst>
            </p:cNvPr>
            <p:cNvGrpSpPr/>
            <p:nvPr/>
          </p:nvGrpSpPr>
          <p:grpSpPr>
            <a:xfrm>
              <a:off x="5611248" y="2375856"/>
              <a:ext cx="339120" cy="157680"/>
              <a:chOff x="5611248" y="2375856"/>
              <a:chExt cx="339120" cy="157680"/>
            </a:xfrm>
          </p:grpSpPr>
          <mc:AlternateContent xmlns:mc="http://schemas.openxmlformats.org/markup-compatibility/2006" xmlns:p14="http://schemas.microsoft.com/office/powerpoint/2010/main">
            <mc:Choice Requires="p14">
              <p:contentPart p14:bwMode="auto" r:id="rId765">
                <p14:nvContentPartPr>
                  <p14:cNvPr id="500" name="Ink 499">
                    <a:extLst>
                      <a:ext uri="{FF2B5EF4-FFF2-40B4-BE49-F238E27FC236}">
                        <a16:creationId xmlns:a16="http://schemas.microsoft.com/office/drawing/2014/main" id="{324C72F4-491B-4A95-8A10-00301C421110}"/>
                      </a:ext>
                    </a:extLst>
                  </p14:cNvPr>
                  <p14:cNvContentPartPr/>
                  <p14:nvPr/>
                </p14:nvContentPartPr>
                <p14:xfrm>
                  <a:off x="5611248" y="2375856"/>
                  <a:ext cx="154800" cy="138240"/>
                </p14:xfrm>
              </p:contentPart>
            </mc:Choice>
            <mc:Fallback xmlns="">
              <p:pic>
                <p:nvPicPr>
                  <p:cNvPr id="500" name="Ink 499">
                    <a:extLst>
                      <a:ext uri="{FF2B5EF4-FFF2-40B4-BE49-F238E27FC236}">
                        <a16:creationId xmlns:a16="http://schemas.microsoft.com/office/drawing/2014/main" id="{324C72F4-491B-4A95-8A10-00301C421110}"/>
                      </a:ext>
                    </a:extLst>
                  </p:cNvPr>
                  <p:cNvPicPr/>
                  <p:nvPr/>
                </p:nvPicPr>
                <p:blipFill>
                  <a:blip r:embed="rId766"/>
                  <a:stretch>
                    <a:fillRect/>
                  </a:stretch>
                </p:blipFill>
                <p:spPr>
                  <a:xfrm>
                    <a:off x="5602248" y="2366856"/>
                    <a:ext cx="1724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01" name="Ink 500">
                    <a:extLst>
                      <a:ext uri="{FF2B5EF4-FFF2-40B4-BE49-F238E27FC236}">
                        <a16:creationId xmlns:a16="http://schemas.microsoft.com/office/drawing/2014/main" id="{6F7C06E7-B618-47A0-816F-80910B7F35FA}"/>
                      </a:ext>
                    </a:extLst>
                  </p14:cNvPr>
                  <p14:cNvContentPartPr/>
                  <p14:nvPr/>
                </p14:nvContentPartPr>
                <p14:xfrm>
                  <a:off x="5816088" y="2387736"/>
                  <a:ext cx="63720" cy="145800"/>
                </p14:xfrm>
              </p:contentPart>
            </mc:Choice>
            <mc:Fallback xmlns="">
              <p:pic>
                <p:nvPicPr>
                  <p:cNvPr id="501" name="Ink 500">
                    <a:extLst>
                      <a:ext uri="{FF2B5EF4-FFF2-40B4-BE49-F238E27FC236}">
                        <a16:creationId xmlns:a16="http://schemas.microsoft.com/office/drawing/2014/main" id="{6F7C06E7-B618-47A0-816F-80910B7F35FA}"/>
                      </a:ext>
                    </a:extLst>
                  </p:cNvPr>
                  <p:cNvPicPr/>
                  <p:nvPr/>
                </p:nvPicPr>
                <p:blipFill>
                  <a:blip r:embed="rId768"/>
                  <a:stretch>
                    <a:fillRect/>
                  </a:stretch>
                </p:blipFill>
                <p:spPr>
                  <a:xfrm>
                    <a:off x="5807088" y="2379096"/>
                    <a:ext cx="813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02" name="Ink 501">
                    <a:extLst>
                      <a:ext uri="{FF2B5EF4-FFF2-40B4-BE49-F238E27FC236}">
                        <a16:creationId xmlns:a16="http://schemas.microsoft.com/office/drawing/2014/main" id="{54096B92-9D9C-415F-AD0F-987626489834}"/>
                      </a:ext>
                    </a:extLst>
                  </p14:cNvPr>
                  <p14:cNvContentPartPr/>
                  <p14:nvPr/>
                </p14:nvContentPartPr>
                <p14:xfrm>
                  <a:off x="5792328" y="2462616"/>
                  <a:ext cx="158040" cy="11520"/>
                </p14:xfrm>
              </p:contentPart>
            </mc:Choice>
            <mc:Fallback xmlns="">
              <p:pic>
                <p:nvPicPr>
                  <p:cNvPr id="502" name="Ink 501">
                    <a:extLst>
                      <a:ext uri="{FF2B5EF4-FFF2-40B4-BE49-F238E27FC236}">
                        <a16:creationId xmlns:a16="http://schemas.microsoft.com/office/drawing/2014/main" id="{54096B92-9D9C-415F-AD0F-987626489834}"/>
                      </a:ext>
                    </a:extLst>
                  </p:cNvPr>
                  <p:cNvPicPr/>
                  <p:nvPr/>
                </p:nvPicPr>
                <p:blipFill>
                  <a:blip r:embed="rId770"/>
                  <a:stretch>
                    <a:fillRect/>
                  </a:stretch>
                </p:blipFill>
                <p:spPr>
                  <a:xfrm>
                    <a:off x="5783688" y="2453616"/>
                    <a:ext cx="175680" cy="29160"/>
                  </a:xfrm>
                  <a:prstGeom prst="rect">
                    <a:avLst/>
                  </a:prstGeom>
                </p:spPr>
              </p:pic>
            </mc:Fallback>
          </mc:AlternateContent>
        </p:grpSp>
        <p:grpSp>
          <p:nvGrpSpPr>
            <p:cNvPr id="507" name="Group 506">
              <a:extLst>
                <a:ext uri="{FF2B5EF4-FFF2-40B4-BE49-F238E27FC236}">
                  <a16:creationId xmlns:a16="http://schemas.microsoft.com/office/drawing/2014/main" id="{05BA38B7-213C-4AFC-A1B2-23F6DB486A06}"/>
                </a:ext>
              </a:extLst>
            </p:cNvPr>
            <p:cNvGrpSpPr/>
            <p:nvPr/>
          </p:nvGrpSpPr>
          <p:grpSpPr>
            <a:xfrm>
              <a:off x="5438448" y="3337416"/>
              <a:ext cx="368280" cy="124560"/>
              <a:chOff x="5438448" y="3337416"/>
              <a:chExt cx="368280" cy="124560"/>
            </a:xfrm>
          </p:grpSpPr>
          <mc:AlternateContent xmlns:mc="http://schemas.openxmlformats.org/markup-compatibility/2006" xmlns:p14="http://schemas.microsoft.com/office/powerpoint/2010/main">
            <mc:Choice Requires="p14">
              <p:contentPart p14:bwMode="auto" r:id="rId771">
                <p14:nvContentPartPr>
                  <p14:cNvPr id="504" name="Ink 503">
                    <a:extLst>
                      <a:ext uri="{FF2B5EF4-FFF2-40B4-BE49-F238E27FC236}">
                        <a16:creationId xmlns:a16="http://schemas.microsoft.com/office/drawing/2014/main" id="{8AFA2F02-7535-476A-8274-1D2E4B1E1954}"/>
                      </a:ext>
                    </a:extLst>
                  </p14:cNvPr>
                  <p14:cNvContentPartPr/>
                  <p14:nvPr/>
                </p14:nvContentPartPr>
                <p14:xfrm>
                  <a:off x="5438448" y="3349656"/>
                  <a:ext cx="158400" cy="112320"/>
                </p14:xfrm>
              </p:contentPart>
            </mc:Choice>
            <mc:Fallback xmlns="">
              <p:pic>
                <p:nvPicPr>
                  <p:cNvPr id="504" name="Ink 503">
                    <a:extLst>
                      <a:ext uri="{FF2B5EF4-FFF2-40B4-BE49-F238E27FC236}">
                        <a16:creationId xmlns:a16="http://schemas.microsoft.com/office/drawing/2014/main" id="{8AFA2F02-7535-476A-8274-1D2E4B1E1954}"/>
                      </a:ext>
                    </a:extLst>
                  </p:cNvPr>
                  <p:cNvPicPr/>
                  <p:nvPr/>
                </p:nvPicPr>
                <p:blipFill>
                  <a:blip r:embed="rId772"/>
                  <a:stretch>
                    <a:fillRect/>
                  </a:stretch>
                </p:blipFill>
                <p:spPr>
                  <a:xfrm>
                    <a:off x="5429808" y="3340656"/>
                    <a:ext cx="176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05" name="Ink 504">
                    <a:extLst>
                      <a:ext uri="{FF2B5EF4-FFF2-40B4-BE49-F238E27FC236}">
                        <a16:creationId xmlns:a16="http://schemas.microsoft.com/office/drawing/2014/main" id="{9391500A-36D2-48A4-97DC-19009F70F162}"/>
                      </a:ext>
                    </a:extLst>
                  </p14:cNvPr>
                  <p14:cNvContentPartPr/>
                  <p14:nvPr/>
                </p14:nvContentPartPr>
                <p14:xfrm>
                  <a:off x="5641848" y="3337416"/>
                  <a:ext cx="116280" cy="120240"/>
                </p14:xfrm>
              </p:contentPart>
            </mc:Choice>
            <mc:Fallback xmlns="">
              <p:pic>
                <p:nvPicPr>
                  <p:cNvPr id="505" name="Ink 504">
                    <a:extLst>
                      <a:ext uri="{FF2B5EF4-FFF2-40B4-BE49-F238E27FC236}">
                        <a16:creationId xmlns:a16="http://schemas.microsoft.com/office/drawing/2014/main" id="{9391500A-36D2-48A4-97DC-19009F70F162}"/>
                      </a:ext>
                    </a:extLst>
                  </p:cNvPr>
                  <p:cNvPicPr/>
                  <p:nvPr/>
                </p:nvPicPr>
                <p:blipFill>
                  <a:blip r:embed="rId774"/>
                  <a:stretch>
                    <a:fillRect/>
                  </a:stretch>
                </p:blipFill>
                <p:spPr>
                  <a:xfrm>
                    <a:off x="5633208" y="3328776"/>
                    <a:ext cx="133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06" name="Ink 505">
                    <a:extLst>
                      <a:ext uri="{FF2B5EF4-FFF2-40B4-BE49-F238E27FC236}">
                        <a16:creationId xmlns:a16="http://schemas.microsoft.com/office/drawing/2014/main" id="{92C452C4-FCF8-480D-A018-5F4241C987EF}"/>
                      </a:ext>
                    </a:extLst>
                  </p14:cNvPr>
                  <p14:cNvContentPartPr/>
                  <p14:nvPr/>
                </p14:nvContentPartPr>
                <p14:xfrm>
                  <a:off x="5668128" y="3392856"/>
                  <a:ext cx="138600" cy="28080"/>
                </p14:xfrm>
              </p:contentPart>
            </mc:Choice>
            <mc:Fallback xmlns="">
              <p:pic>
                <p:nvPicPr>
                  <p:cNvPr id="506" name="Ink 505">
                    <a:extLst>
                      <a:ext uri="{FF2B5EF4-FFF2-40B4-BE49-F238E27FC236}">
                        <a16:creationId xmlns:a16="http://schemas.microsoft.com/office/drawing/2014/main" id="{92C452C4-FCF8-480D-A018-5F4241C987EF}"/>
                      </a:ext>
                    </a:extLst>
                  </p:cNvPr>
                  <p:cNvPicPr/>
                  <p:nvPr/>
                </p:nvPicPr>
                <p:blipFill>
                  <a:blip r:embed="rId776"/>
                  <a:stretch>
                    <a:fillRect/>
                  </a:stretch>
                </p:blipFill>
                <p:spPr>
                  <a:xfrm>
                    <a:off x="5659128" y="3384216"/>
                    <a:ext cx="156240" cy="45720"/>
                  </a:xfrm>
                  <a:prstGeom prst="rect">
                    <a:avLst/>
                  </a:prstGeom>
                </p:spPr>
              </p:pic>
            </mc:Fallback>
          </mc:AlternateContent>
        </p:grpSp>
        <p:grpSp>
          <p:nvGrpSpPr>
            <p:cNvPr id="510" name="Group 509">
              <a:extLst>
                <a:ext uri="{FF2B5EF4-FFF2-40B4-BE49-F238E27FC236}">
                  <a16:creationId xmlns:a16="http://schemas.microsoft.com/office/drawing/2014/main" id="{3D0B288F-4D81-4DA9-8534-5B51FE13C282}"/>
                </a:ext>
              </a:extLst>
            </p:cNvPr>
            <p:cNvGrpSpPr/>
            <p:nvPr/>
          </p:nvGrpSpPr>
          <p:grpSpPr>
            <a:xfrm>
              <a:off x="6010848" y="3951576"/>
              <a:ext cx="230400" cy="248040"/>
              <a:chOff x="6010848" y="3951576"/>
              <a:chExt cx="230400" cy="248040"/>
            </a:xfrm>
          </p:grpSpPr>
          <mc:AlternateContent xmlns:mc="http://schemas.openxmlformats.org/markup-compatibility/2006" xmlns:p14="http://schemas.microsoft.com/office/powerpoint/2010/main">
            <mc:Choice Requires="p14">
              <p:contentPart p14:bwMode="auto" r:id="rId777">
                <p14:nvContentPartPr>
                  <p14:cNvPr id="508" name="Ink 507">
                    <a:extLst>
                      <a:ext uri="{FF2B5EF4-FFF2-40B4-BE49-F238E27FC236}">
                        <a16:creationId xmlns:a16="http://schemas.microsoft.com/office/drawing/2014/main" id="{205D6767-A242-44CE-B87F-A8671D27725E}"/>
                      </a:ext>
                    </a:extLst>
                  </p14:cNvPr>
                  <p14:cNvContentPartPr/>
                  <p14:nvPr/>
                </p14:nvContentPartPr>
                <p14:xfrm>
                  <a:off x="6010848" y="3951576"/>
                  <a:ext cx="151560" cy="156240"/>
                </p14:xfrm>
              </p:contentPart>
            </mc:Choice>
            <mc:Fallback xmlns="">
              <p:pic>
                <p:nvPicPr>
                  <p:cNvPr id="508" name="Ink 507">
                    <a:extLst>
                      <a:ext uri="{FF2B5EF4-FFF2-40B4-BE49-F238E27FC236}">
                        <a16:creationId xmlns:a16="http://schemas.microsoft.com/office/drawing/2014/main" id="{205D6767-A242-44CE-B87F-A8671D27725E}"/>
                      </a:ext>
                    </a:extLst>
                  </p:cNvPr>
                  <p:cNvPicPr/>
                  <p:nvPr/>
                </p:nvPicPr>
                <p:blipFill>
                  <a:blip r:embed="rId778"/>
                  <a:stretch>
                    <a:fillRect/>
                  </a:stretch>
                </p:blipFill>
                <p:spPr>
                  <a:xfrm>
                    <a:off x="6002208" y="3942576"/>
                    <a:ext cx="1692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09" name="Ink 508">
                    <a:extLst>
                      <a:ext uri="{FF2B5EF4-FFF2-40B4-BE49-F238E27FC236}">
                        <a16:creationId xmlns:a16="http://schemas.microsoft.com/office/drawing/2014/main" id="{EC7E6F19-D31C-43E5-AD21-2F71EAD85E40}"/>
                      </a:ext>
                    </a:extLst>
                  </p14:cNvPr>
                  <p14:cNvContentPartPr/>
                  <p14:nvPr/>
                </p14:nvContentPartPr>
                <p14:xfrm>
                  <a:off x="6145848" y="4038696"/>
                  <a:ext cx="95400" cy="160920"/>
                </p14:xfrm>
              </p:contentPart>
            </mc:Choice>
            <mc:Fallback xmlns="">
              <p:pic>
                <p:nvPicPr>
                  <p:cNvPr id="509" name="Ink 508">
                    <a:extLst>
                      <a:ext uri="{FF2B5EF4-FFF2-40B4-BE49-F238E27FC236}">
                        <a16:creationId xmlns:a16="http://schemas.microsoft.com/office/drawing/2014/main" id="{EC7E6F19-D31C-43E5-AD21-2F71EAD85E40}"/>
                      </a:ext>
                    </a:extLst>
                  </p:cNvPr>
                  <p:cNvPicPr/>
                  <p:nvPr/>
                </p:nvPicPr>
                <p:blipFill>
                  <a:blip r:embed="rId780"/>
                  <a:stretch>
                    <a:fillRect/>
                  </a:stretch>
                </p:blipFill>
                <p:spPr>
                  <a:xfrm>
                    <a:off x="6137208" y="4029696"/>
                    <a:ext cx="113040" cy="17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1">
              <p14:nvContentPartPr>
                <p14:cNvPr id="511" name="Ink 510">
                  <a:extLst>
                    <a:ext uri="{FF2B5EF4-FFF2-40B4-BE49-F238E27FC236}">
                      <a16:creationId xmlns:a16="http://schemas.microsoft.com/office/drawing/2014/main" id="{89BC6982-F54C-4224-A1F9-A60DCC383994}"/>
                    </a:ext>
                  </a:extLst>
                </p14:cNvPr>
                <p14:cNvContentPartPr/>
                <p14:nvPr/>
              </p14:nvContentPartPr>
              <p14:xfrm>
                <a:off x="1388088" y="817776"/>
                <a:ext cx="827280" cy="533160"/>
              </p14:xfrm>
            </p:contentPart>
          </mc:Choice>
          <mc:Fallback xmlns="">
            <p:pic>
              <p:nvPicPr>
                <p:cNvPr id="511" name="Ink 510">
                  <a:extLst>
                    <a:ext uri="{FF2B5EF4-FFF2-40B4-BE49-F238E27FC236}">
                      <a16:creationId xmlns:a16="http://schemas.microsoft.com/office/drawing/2014/main" id="{89BC6982-F54C-4224-A1F9-A60DCC383994}"/>
                    </a:ext>
                  </a:extLst>
                </p:cNvPr>
                <p:cNvPicPr/>
                <p:nvPr/>
              </p:nvPicPr>
              <p:blipFill>
                <a:blip r:embed="rId782"/>
                <a:stretch>
                  <a:fillRect/>
                </a:stretch>
              </p:blipFill>
              <p:spPr>
                <a:xfrm>
                  <a:off x="1379088" y="808776"/>
                  <a:ext cx="844920" cy="5508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12" name="Ink 511">
                  <a:extLst>
                    <a:ext uri="{FF2B5EF4-FFF2-40B4-BE49-F238E27FC236}">
                      <a16:creationId xmlns:a16="http://schemas.microsoft.com/office/drawing/2014/main" id="{5D4BE76F-DA67-4B4C-96C7-54EBD6CAE1A6}"/>
                    </a:ext>
                  </a:extLst>
                </p14:cNvPr>
                <p14:cNvContentPartPr/>
                <p14:nvPr/>
              </p14:nvContentPartPr>
              <p14:xfrm>
                <a:off x="7531848" y="3567816"/>
                <a:ext cx="1208520" cy="599760"/>
              </p14:xfrm>
            </p:contentPart>
          </mc:Choice>
          <mc:Fallback xmlns="">
            <p:pic>
              <p:nvPicPr>
                <p:cNvPr id="512" name="Ink 511">
                  <a:extLst>
                    <a:ext uri="{FF2B5EF4-FFF2-40B4-BE49-F238E27FC236}">
                      <a16:creationId xmlns:a16="http://schemas.microsoft.com/office/drawing/2014/main" id="{5D4BE76F-DA67-4B4C-96C7-54EBD6CAE1A6}"/>
                    </a:ext>
                  </a:extLst>
                </p:cNvPr>
                <p:cNvPicPr/>
                <p:nvPr/>
              </p:nvPicPr>
              <p:blipFill>
                <a:blip r:embed="rId784"/>
                <a:stretch>
                  <a:fillRect/>
                </a:stretch>
              </p:blipFill>
              <p:spPr>
                <a:xfrm>
                  <a:off x="7523208" y="3559176"/>
                  <a:ext cx="1226160" cy="617400"/>
                </a:xfrm>
                <a:prstGeom prst="rect">
                  <a:avLst/>
                </a:prstGeom>
              </p:spPr>
            </p:pic>
          </mc:Fallback>
        </mc:AlternateContent>
      </p:grpSp>
      <p:grpSp>
        <p:nvGrpSpPr>
          <p:cNvPr id="521" name="Group 520">
            <a:extLst>
              <a:ext uri="{FF2B5EF4-FFF2-40B4-BE49-F238E27FC236}">
                <a16:creationId xmlns:a16="http://schemas.microsoft.com/office/drawing/2014/main" id="{6DE759B7-9A74-41CF-94AB-B0D25DEAF7EF}"/>
              </a:ext>
            </a:extLst>
          </p:cNvPr>
          <p:cNvGrpSpPr/>
          <p:nvPr/>
        </p:nvGrpSpPr>
        <p:grpSpPr>
          <a:xfrm>
            <a:off x="2521008" y="3983256"/>
            <a:ext cx="282960" cy="172800"/>
            <a:chOff x="2521008" y="3983256"/>
            <a:chExt cx="282960" cy="172800"/>
          </a:xfrm>
        </p:grpSpPr>
        <mc:AlternateContent xmlns:mc="http://schemas.openxmlformats.org/markup-compatibility/2006" xmlns:p14="http://schemas.microsoft.com/office/powerpoint/2010/main">
          <mc:Choice Requires="p14">
            <p:contentPart p14:bwMode="auto" r:id="rId785">
              <p14:nvContentPartPr>
                <p14:cNvPr id="518" name="Ink 517">
                  <a:extLst>
                    <a:ext uri="{FF2B5EF4-FFF2-40B4-BE49-F238E27FC236}">
                      <a16:creationId xmlns:a16="http://schemas.microsoft.com/office/drawing/2014/main" id="{FFC34E57-E185-4220-83A6-B03ECF926283}"/>
                    </a:ext>
                  </a:extLst>
                </p14:cNvPr>
                <p14:cNvContentPartPr/>
                <p14:nvPr/>
              </p14:nvContentPartPr>
              <p14:xfrm>
                <a:off x="2521008" y="3983256"/>
                <a:ext cx="158040" cy="143280"/>
              </p14:xfrm>
            </p:contentPart>
          </mc:Choice>
          <mc:Fallback xmlns="">
            <p:pic>
              <p:nvPicPr>
                <p:cNvPr id="518" name="Ink 517">
                  <a:extLst>
                    <a:ext uri="{FF2B5EF4-FFF2-40B4-BE49-F238E27FC236}">
                      <a16:creationId xmlns:a16="http://schemas.microsoft.com/office/drawing/2014/main" id="{FFC34E57-E185-4220-83A6-B03ECF926283}"/>
                    </a:ext>
                  </a:extLst>
                </p:cNvPr>
                <p:cNvPicPr/>
                <p:nvPr/>
              </p:nvPicPr>
              <p:blipFill>
                <a:blip r:embed="rId786"/>
                <a:stretch>
                  <a:fillRect/>
                </a:stretch>
              </p:blipFill>
              <p:spPr>
                <a:xfrm>
                  <a:off x="2512008" y="3974256"/>
                  <a:ext cx="175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19" name="Ink 518">
                  <a:extLst>
                    <a:ext uri="{FF2B5EF4-FFF2-40B4-BE49-F238E27FC236}">
                      <a16:creationId xmlns:a16="http://schemas.microsoft.com/office/drawing/2014/main" id="{65E79584-EE6E-4D3D-9BB1-B1C0C07ACA64}"/>
                    </a:ext>
                  </a:extLst>
                </p14:cNvPr>
                <p14:cNvContentPartPr/>
                <p14:nvPr/>
              </p14:nvContentPartPr>
              <p14:xfrm>
                <a:off x="2729088" y="4000896"/>
                <a:ext cx="74880" cy="110880"/>
              </p14:xfrm>
            </p:contentPart>
          </mc:Choice>
          <mc:Fallback xmlns="">
            <p:pic>
              <p:nvPicPr>
                <p:cNvPr id="519" name="Ink 518">
                  <a:extLst>
                    <a:ext uri="{FF2B5EF4-FFF2-40B4-BE49-F238E27FC236}">
                      <a16:creationId xmlns:a16="http://schemas.microsoft.com/office/drawing/2014/main" id="{65E79584-EE6E-4D3D-9BB1-B1C0C07ACA64}"/>
                    </a:ext>
                  </a:extLst>
                </p:cNvPr>
                <p:cNvPicPr/>
                <p:nvPr/>
              </p:nvPicPr>
              <p:blipFill>
                <a:blip r:embed="rId788"/>
                <a:stretch>
                  <a:fillRect/>
                </a:stretch>
              </p:blipFill>
              <p:spPr>
                <a:xfrm>
                  <a:off x="2720088" y="3991896"/>
                  <a:ext cx="92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20" name="Ink 519">
                  <a:extLst>
                    <a:ext uri="{FF2B5EF4-FFF2-40B4-BE49-F238E27FC236}">
                      <a16:creationId xmlns:a16="http://schemas.microsoft.com/office/drawing/2014/main" id="{B1650AE4-44CD-4F06-A32E-6F49B5470A3B}"/>
                    </a:ext>
                  </a:extLst>
                </p14:cNvPr>
                <p14:cNvContentPartPr/>
                <p14:nvPr/>
              </p14:nvContentPartPr>
              <p14:xfrm>
                <a:off x="2782368" y="4039776"/>
                <a:ext cx="15120" cy="116280"/>
              </p14:xfrm>
            </p:contentPart>
          </mc:Choice>
          <mc:Fallback xmlns="">
            <p:pic>
              <p:nvPicPr>
                <p:cNvPr id="520" name="Ink 519">
                  <a:extLst>
                    <a:ext uri="{FF2B5EF4-FFF2-40B4-BE49-F238E27FC236}">
                      <a16:creationId xmlns:a16="http://schemas.microsoft.com/office/drawing/2014/main" id="{B1650AE4-44CD-4F06-A32E-6F49B5470A3B}"/>
                    </a:ext>
                  </a:extLst>
                </p:cNvPr>
                <p:cNvPicPr/>
                <p:nvPr/>
              </p:nvPicPr>
              <p:blipFill>
                <a:blip r:embed="rId790"/>
                <a:stretch>
                  <a:fillRect/>
                </a:stretch>
              </p:blipFill>
              <p:spPr>
                <a:xfrm>
                  <a:off x="2773728" y="4031136"/>
                  <a:ext cx="32760" cy="13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1">
            <p14:nvContentPartPr>
              <p14:cNvPr id="524" name="Ink 523">
                <a:extLst>
                  <a:ext uri="{FF2B5EF4-FFF2-40B4-BE49-F238E27FC236}">
                    <a16:creationId xmlns:a16="http://schemas.microsoft.com/office/drawing/2014/main" id="{FBDA6610-CBCC-4264-B908-26406B32F016}"/>
                  </a:ext>
                </a:extLst>
              </p14:cNvPr>
              <p14:cNvContentPartPr/>
              <p14:nvPr/>
            </p14:nvContentPartPr>
            <p14:xfrm>
              <a:off x="726408" y="3628656"/>
              <a:ext cx="1412280" cy="59760"/>
            </p14:xfrm>
          </p:contentPart>
        </mc:Choice>
        <mc:Fallback xmlns="">
          <p:pic>
            <p:nvPicPr>
              <p:cNvPr id="524" name="Ink 523">
                <a:extLst>
                  <a:ext uri="{FF2B5EF4-FFF2-40B4-BE49-F238E27FC236}">
                    <a16:creationId xmlns:a16="http://schemas.microsoft.com/office/drawing/2014/main" id="{FBDA6610-CBCC-4264-B908-26406B32F016}"/>
                  </a:ext>
                </a:extLst>
              </p:cNvPr>
              <p:cNvPicPr/>
              <p:nvPr/>
            </p:nvPicPr>
            <p:blipFill>
              <a:blip r:embed="rId792"/>
              <a:stretch>
                <a:fillRect/>
              </a:stretch>
            </p:blipFill>
            <p:spPr>
              <a:xfrm>
                <a:off x="717408" y="3619656"/>
                <a:ext cx="1429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25" name="Ink 524">
                <a:extLst>
                  <a:ext uri="{FF2B5EF4-FFF2-40B4-BE49-F238E27FC236}">
                    <a16:creationId xmlns:a16="http://schemas.microsoft.com/office/drawing/2014/main" id="{4C325878-C4B3-44E0-85A1-35DB6C0C7DC3}"/>
                  </a:ext>
                </a:extLst>
              </p14:cNvPr>
              <p14:cNvContentPartPr/>
              <p14:nvPr/>
            </p14:nvContentPartPr>
            <p14:xfrm>
              <a:off x="2050488" y="3931056"/>
              <a:ext cx="1191240" cy="50400"/>
            </p14:xfrm>
          </p:contentPart>
        </mc:Choice>
        <mc:Fallback xmlns="">
          <p:pic>
            <p:nvPicPr>
              <p:cNvPr id="525" name="Ink 524">
                <a:extLst>
                  <a:ext uri="{FF2B5EF4-FFF2-40B4-BE49-F238E27FC236}">
                    <a16:creationId xmlns:a16="http://schemas.microsoft.com/office/drawing/2014/main" id="{4C325878-C4B3-44E0-85A1-35DB6C0C7DC3}"/>
                  </a:ext>
                </a:extLst>
              </p:cNvPr>
              <p:cNvPicPr/>
              <p:nvPr/>
            </p:nvPicPr>
            <p:blipFill>
              <a:blip r:embed="rId794"/>
              <a:stretch>
                <a:fillRect/>
              </a:stretch>
            </p:blipFill>
            <p:spPr>
              <a:xfrm>
                <a:off x="2041488" y="3922416"/>
                <a:ext cx="1208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27" name="Ink 526">
                <a:extLst>
                  <a:ext uri="{FF2B5EF4-FFF2-40B4-BE49-F238E27FC236}">
                    <a16:creationId xmlns:a16="http://schemas.microsoft.com/office/drawing/2014/main" id="{99979DA7-345A-4ECC-94F2-D9C542E4FEA0}"/>
                  </a:ext>
                </a:extLst>
              </p14:cNvPr>
              <p14:cNvContentPartPr/>
              <p14:nvPr/>
            </p14:nvContentPartPr>
            <p14:xfrm>
              <a:off x="3142008" y="5386896"/>
              <a:ext cx="886320" cy="55080"/>
            </p14:xfrm>
          </p:contentPart>
        </mc:Choice>
        <mc:Fallback xmlns="">
          <p:pic>
            <p:nvPicPr>
              <p:cNvPr id="527" name="Ink 526">
                <a:extLst>
                  <a:ext uri="{FF2B5EF4-FFF2-40B4-BE49-F238E27FC236}">
                    <a16:creationId xmlns:a16="http://schemas.microsoft.com/office/drawing/2014/main" id="{99979DA7-345A-4ECC-94F2-D9C542E4FEA0}"/>
                  </a:ext>
                </a:extLst>
              </p:cNvPr>
              <p:cNvPicPr/>
              <p:nvPr/>
            </p:nvPicPr>
            <p:blipFill>
              <a:blip r:embed="rId796"/>
              <a:stretch>
                <a:fillRect/>
              </a:stretch>
            </p:blipFill>
            <p:spPr>
              <a:xfrm>
                <a:off x="3133008" y="5378256"/>
                <a:ext cx="903960" cy="72720"/>
              </a:xfrm>
              <a:prstGeom prst="rect">
                <a:avLst/>
              </a:prstGeom>
            </p:spPr>
          </p:pic>
        </mc:Fallback>
      </mc:AlternateContent>
      <p:grpSp>
        <p:nvGrpSpPr>
          <p:cNvPr id="531" name="Group 530">
            <a:extLst>
              <a:ext uri="{FF2B5EF4-FFF2-40B4-BE49-F238E27FC236}">
                <a16:creationId xmlns:a16="http://schemas.microsoft.com/office/drawing/2014/main" id="{D3724DCD-E9B8-4A40-9C5D-9CAA32B90AA6}"/>
              </a:ext>
            </a:extLst>
          </p:cNvPr>
          <p:cNvGrpSpPr/>
          <p:nvPr/>
        </p:nvGrpSpPr>
        <p:grpSpPr>
          <a:xfrm>
            <a:off x="3076128" y="5711256"/>
            <a:ext cx="732600" cy="42120"/>
            <a:chOff x="3076128" y="5711256"/>
            <a:chExt cx="732600" cy="42120"/>
          </a:xfrm>
        </p:grpSpPr>
        <mc:AlternateContent xmlns:mc="http://schemas.openxmlformats.org/markup-compatibility/2006" xmlns:p14="http://schemas.microsoft.com/office/powerpoint/2010/main">
          <mc:Choice Requires="p14">
            <p:contentPart p14:bwMode="auto" r:id="rId797">
              <p14:nvContentPartPr>
                <p14:cNvPr id="528" name="Ink 527">
                  <a:extLst>
                    <a:ext uri="{FF2B5EF4-FFF2-40B4-BE49-F238E27FC236}">
                      <a16:creationId xmlns:a16="http://schemas.microsoft.com/office/drawing/2014/main" id="{1FE10EED-B085-4126-95FE-CE3D35BB092F}"/>
                    </a:ext>
                  </a:extLst>
                </p14:cNvPr>
                <p14:cNvContentPartPr/>
                <p14:nvPr/>
              </p14:nvContentPartPr>
              <p14:xfrm>
                <a:off x="3118248" y="5711256"/>
                <a:ext cx="690480" cy="8280"/>
              </p14:xfrm>
            </p:contentPart>
          </mc:Choice>
          <mc:Fallback xmlns="">
            <p:pic>
              <p:nvPicPr>
                <p:cNvPr id="528" name="Ink 527">
                  <a:extLst>
                    <a:ext uri="{FF2B5EF4-FFF2-40B4-BE49-F238E27FC236}">
                      <a16:creationId xmlns:a16="http://schemas.microsoft.com/office/drawing/2014/main" id="{1FE10EED-B085-4126-95FE-CE3D35BB092F}"/>
                    </a:ext>
                  </a:extLst>
                </p:cNvPr>
                <p:cNvPicPr/>
                <p:nvPr/>
              </p:nvPicPr>
              <p:blipFill>
                <a:blip r:embed="rId798"/>
                <a:stretch>
                  <a:fillRect/>
                </a:stretch>
              </p:blipFill>
              <p:spPr>
                <a:xfrm>
                  <a:off x="3109608" y="5702256"/>
                  <a:ext cx="708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29" name="Ink 528">
                  <a:extLst>
                    <a:ext uri="{FF2B5EF4-FFF2-40B4-BE49-F238E27FC236}">
                      <a16:creationId xmlns:a16="http://schemas.microsoft.com/office/drawing/2014/main" id="{55AB52C5-9908-42F2-8279-BDFBBB7C4356}"/>
                    </a:ext>
                  </a:extLst>
                </p14:cNvPr>
                <p14:cNvContentPartPr/>
                <p14:nvPr/>
              </p14:nvContentPartPr>
              <p14:xfrm>
                <a:off x="3076128" y="5728536"/>
                <a:ext cx="699840" cy="24840"/>
              </p14:xfrm>
            </p:contentPart>
          </mc:Choice>
          <mc:Fallback xmlns="">
            <p:pic>
              <p:nvPicPr>
                <p:cNvPr id="529" name="Ink 528">
                  <a:extLst>
                    <a:ext uri="{FF2B5EF4-FFF2-40B4-BE49-F238E27FC236}">
                      <a16:creationId xmlns:a16="http://schemas.microsoft.com/office/drawing/2014/main" id="{55AB52C5-9908-42F2-8279-BDFBBB7C4356}"/>
                    </a:ext>
                  </a:extLst>
                </p:cNvPr>
                <p:cNvPicPr/>
                <p:nvPr/>
              </p:nvPicPr>
              <p:blipFill>
                <a:blip r:embed="rId800"/>
                <a:stretch>
                  <a:fillRect/>
                </a:stretch>
              </p:blipFill>
              <p:spPr>
                <a:xfrm>
                  <a:off x="3067128" y="5719536"/>
                  <a:ext cx="717480" cy="4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1">
            <p14:nvContentPartPr>
              <p14:cNvPr id="530" name="Ink 529">
                <a:extLst>
                  <a:ext uri="{FF2B5EF4-FFF2-40B4-BE49-F238E27FC236}">
                    <a16:creationId xmlns:a16="http://schemas.microsoft.com/office/drawing/2014/main" id="{86517BB7-D393-496F-9DE4-414797F52CC2}"/>
                  </a:ext>
                </a:extLst>
              </p14:cNvPr>
              <p14:cNvContentPartPr/>
              <p14:nvPr/>
            </p14:nvContentPartPr>
            <p14:xfrm>
              <a:off x="3180168" y="5424336"/>
              <a:ext cx="734760" cy="21240"/>
            </p14:xfrm>
          </p:contentPart>
        </mc:Choice>
        <mc:Fallback xmlns="">
          <p:pic>
            <p:nvPicPr>
              <p:cNvPr id="530" name="Ink 529">
                <a:extLst>
                  <a:ext uri="{FF2B5EF4-FFF2-40B4-BE49-F238E27FC236}">
                    <a16:creationId xmlns:a16="http://schemas.microsoft.com/office/drawing/2014/main" id="{86517BB7-D393-496F-9DE4-414797F52CC2}"/>
                  </a:ext>
                </a:extLst>
              </p:cNvPr>
              <p:cNvPicPr/>
              <p:nvPr/>
            </p:nvPicPr>
            <p:blipFill>
              <a:blip r:embed="rId802"/>
              <a:stretch>
                <a:fillRect/>
              </a:stretch>
            </p:blipFill>
            <p:spPr>
              <a:xfrm>
                <a:off x="3171168" y="5415336"/>
                <a:ext cx="752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33" name="Ink 532">
                <a:extLst>
                  <a:ext uri="{FF2B5EF4-FFF2-40B4-BE49-F238E27FC236}">
                    <a16:creationId xmlns:a16="http://schemas.microsoft.com/office/drawing/2014/main" id="{A3CC3E1F-2F53-4DAB-BE1F-7412F12E3CD2}"/>
                  </a:ext>
                </a:extLst>
              </p14:cNvPr>
              <p14:cNvContentPartPr/>
              <p14:nvPr/>
            </p14:nvContentPartPr>
            <p14:xfrm>
              <a:off x="3180888" y="1797336"/>
              <a:ext cx="924480" cy="24480"/>
            </p14:xfrm>
          </p:contentPart>
        </mc:Choice>
        <mc:Fallback xmlns="">
          <p:pic>
            <p:nvPicPr>
              <p:cNvPr id="533" name="Ink 532">
                <a:extLst>
                  <a:ext uri="{FF2B5EF4-FFF2-40B4-BE49-F238E27FC236}">
                    <a16:creationId xmlns:a16="http://schemas.microsoft.com/office/drawing/2014/main" id="{A3CC3E1F-2F53-4DAB-BE1F-7412F12E3CD2}"/>
                  </a:ext>
                </a:extLst>
              </p:cNvPr>
              <p:cNvPicPr/>
              <p:nvPr/>
            </p:nvPicPr>
            <p:blipFill>
              <a:blip r:embed="rId804"/>
              <a:stretch>
                <a:fillRect/>
              </a:stretch>
            </p:blipFill>
            <p:spPr>
              <a:xfrm>
                <a:off x="3172248" y="1788696"/>
                <a:ext cx="942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34" name="Ink 533">
                <a:extLst>
                  <a:ext uri="{FF2B5EF4-FFF2-40B4-BE49-F238E27FC236}">
                    <a16:creationId xmlns:a16="http://schemas.microsoft.com/office/drawing/2014/main" id="{0320B5A4-1EA7-480D-90F3-F6C35DC6C212}"/>
                  </a:ext>
                </a:extLst>
              </p14:cNvPr>
              <p14:cNvContentPartPr/>
              <p14:nvPr/>
            </p14:nvContentPartPr>
            <p14:xfrm>
              <a:off x="736848" y="3692016"/>
              <a:ext cx="1431720" cy="41760"/>
            </p14:xfrm>
          </p:contentPart>
        </mc:Choice>
        <mc:Fallback xmlns="">
          <p:pic>
            <p:nvPicPr>
              <p:cNvPr id="534" name="Ink 533">
                <a:extLst>
                  <a:ext uri="{FF2B5EF4-FFF2-40B4-BE49-F238E27FC236}">
                    <a16:creationId xmlns:a16="http://schemas.microsoft.com/office/drawing/2014/main" id="{0320B5A4-1EA7-480D-90F3-F6C35DC6C212}"/>
                  </a:ext>
                </a:extLst>
              </p:cNvPr>
              <p:cNvPicPr/>
              <p:nvPr/>
            </p:nvPicPr>
            <p:blipFill>
              <a:blip r:embed="rId806"/>
              <a:stretch>
                <a:fillRect/>
              </a:stretch>
            </p:blipFill>
            <p:spPr>
              <a:xfrm>
                <a:off x="728208" y="3683376"/>
                <a:ext cx="1449360" cy="59400"/>
              </a:xfrm>
              <a:prstGeom prst="rect">
                <a:avLst/>
              </a:prstGeom>
            </p:spPr>
          </p:pic>
        </mc:Fallback>
      </mc:AlternateContent>
      <p:grpSp>
        <p:nvGrpSpPr>
          <p:cNvPr id="70" name="Group 69">
            <a:extLst>
              <a:ext uri="{FF2B5EF4-FFF2-40B4-BE49-F238E27FC236}">
                <a16:creationId xmlns:a16="http://schemas.microsoft.com/office/drawing/2014/main" id="{23ED64A3-A35F-4D77-AFD6-9EEB86EA1A63}"/>
              </a:ext>
            </a:extLst>
          </p:cNvPr>
          <p:cNvGrpSpPr/>
          <p:nvPr/>
        </p:nvGrpSpPr>
        <p:grpSpPr>
          <a:xfrm>
            <a:off x="6849390" y="1958707"/>
            <a:ext cx="1023120" cy="841680"/>
            <a:chOff x="6849390" y="1958707"/>
            <a:chExt cx="1023120" cy="841680"/>
          </a:xfrm>
        </p:grpSpPr>
        <mc:AlternateContent xmlns:mc="http://schemas.openxmlformats.org/markup-compatibility/2006">
          <mc:Choice xmlns:p14="http://schemas.microsoft.com/office/powerpoint/2010/main" Requires="p14">
            <p:contentPart p14:bwMode="auto" r:id="rId807">
              <p14:nvContentPartPr>
                <p14:cNvPr id="18" name="Ink 17">
                  <a:extLst>
                    <a:ext uri="{FF2B5EF4-FFF2-40B4-BE49-F238E27FC236}">
                      <a16:creationId xmlns:a16="http://schemas.microsoft.com/office/drawing/2014/main" id="{4C34AA55-8DD1-462F-985D-5C7AC1ADDF09}"/>
                    </a:ext>
                  </a:extLst>
                </p14:cNvPr>
                <p14:cNvContentPartPr/>
                <p14:nvPr/>
              </p14:nvContentPartPr>
              <p14:xfrm>
                <a:off x="6849390" y="2156347"/>
                <a:ext cx="290520" cy="559440"/>
              </p14:xfrm>
            </p:contentPart>
          </mc:Choice>
          <mc:Fallback>
            <p:pic>
              <p:nvPicPr>
                <p:cNvPr id="18" name="Ink 17">
                  <a:extLst>
                    <a:ext uri="{FF2B5EF4-FFF2-40B4-BE49-F238E27FC236}">
                      <a16:creationId xmlns:a16="http://schemas.microsoft.com/office/drawing/2014/main" id="{4C34AA55-8DD1-462F-985D-5C7AC1ADDF09}"/>
                    </a:ext>
                  </a:extLst>
                </p:cNvPr>
                <p:cNvPicPr/>
                <p:nvPr/>
              </p:nvPicPr>
              <p:blipFill>
                <a:blip r:embed="rId808"/>
                <a:stretch>
                  <a:fillRect/>
                </a:stretch>
              </p:blipFill>
              <p:spPr>
                <a:xfrm>
                  <a:off x="6840390" y="2147707"/>
                  <a:ext cx="308160" cy="57708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21" name="Ink 20">
                  <a:extLst>
                    <a:ext uri="{FF2B5EF4-FFF2-40B4-BE49-F238E27FC236}">
                      <a16:creationId xmlns:a16="http://schemas.microsoft.com/office/drawing/2014/main" id="{1DA2DD8B-F0EB-4779-ABAA-511E0082F0FA}"/>
                    </a:ext>
                  </a:extLst>
                </p14:cNvPr>
                <p14:cNvContentPartPr/>
                <p14:nvPr/>
              </p14:nvContentPartPr>
              <p14:xfrm>
                <a:off x="7161510" y="2610307"/>
                <a:ext cx="157680" cy="168840"/>
              </p14:xfrm>
            </p:contentPart>
          </mc:Choice>
          <mc:Fallback>
            <p:pic>
              <p:nvPicPr>
                <p:cNvPr id="21" name="Ink 20">
                  <a:extLst>
                    <a:ext uri="{FF2B5EF4-FFF2-40B4-BE49-F238E27FC236}">
                      <a16:creationId xmlns:a16="http://schemas.microsoft.com/office/drawing/2014/main" id="{1DA2DD8B-F0EB-4779-ABAA-511E0082F0FA}"/>
                    </a:ext>
                  </a:extLst>
                </p:cNvPr>
                <p:cNvPicPr/>
                <p:nvPr/>
              </p:nvPicPr>
              <p:blipFill>
                <a:blip r:embed="rId810"/>
                <a:stretch>
                  <a:fillRect/>
                </a:stretch>
              </p:blipFill>
              <p:spPr>
                <a:xfrm>
                  <a:off x="7152870" y="2601307"/>
                  <a:ext cx="1753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27" name="Ink 26">
                  <a:extLst>
                    <a:ext uri="{FF2B5EF4-FFF2-40B4-BE49-F238E27FC236}">
                      <a16:creationId xmlns:a16="http://schemas.microsoft.com/office/drawing/2014/main" id="{6C781AC7-9C8C-42C6-852A-61436A952919}"/>
                    </a:ext>
                  </a:extLst>
                </p14:cNvPr>
                <p14:cNvContentPartPr/>
                <p14:nvPr/>
              </p14:nvContentPartPr>
              <p14:xfrm>
                <a:off x="7222350" y="2014147"/>
                <a:ext cx="135000" cy="171720"/>
              </p14:xfrm>
            </p:contentPart>
          </mc:Choice>
          <mc:Fallback>
            <p:pic>
              <p:nvPicPr>
                <p:cNvPr id="27" name="Ink 26">
                  <a:extLst>
                    <a:ext uri="{FF2B5EF4-FFF2-40B4-BE49-F238E27FC236}">
                      <a16:creationId xmlns:a16="http://schemas.microsoft.com/office/drawing/2014/main" id="{6C781AC7-9C8C-42C6-852A-61436A952919}"/>
                    </a:ext>
                  </a:extLst>
                </p:cNvPr>
                <p:cNvPicPr/>
                <p:nvPr/>
              </p:nvPicPr>
              <p:blipFill>
                <a:blip r:embed="rId812"/>
                <a:stretch>
                  <a:fillRect/>
                </a:stretch>
              </p:blipFill>
              <p:spPr>
                <a:xfrm>
                  <a:off x="7213710" y="2005147"/>
                  <a:ext cx="1526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30" name="Ink 29">
                  <a:extLst>
                    <a:ext uri="{FF2B5EF4-FFF2-40B4-BE49-F238E27FC236}">
                      <a16:creationId xmlns:a16="http://schemas.microsoft.com/office/drawing/2014/main" id="{4DA3CB43-63D5-4D8D-A813-029AD127E02D}"/>
                    </a:ext>
                  </a:extLst>
                </p14:cNvPr>
                <p14:cNvContentPartPr/>
                <p14:nvPr/>
              </p14:nvContentPartPr>
              <p14:xfrm>
                <a:off x="7201830" y="2027467"/>
                <a:ext cx="237240" cy="145080"/>
              </p14:xfrm>
            </p:contentPart>
          </mc:Choice>
          <mc:Fallback>
            <p:pic>
              <p:nvPicPr>
                <p:cNvPr id="30" name="Ink 29">
                  <a:extLst>
                    <a:ext uri="{FF2B5EF4-FFF2-40B4-BE49-F238E27FC236}">
                      <a16:creationId xmlns:a16="http://schemas.microsoft.com/office/drawing/2014/main" id="{4DA3CB43-63D5-4D8D-A813-029AD127E02D}"/>
                    </a:ext>
                  </a:extLst>
                </p:cNvPr>
                <p:cNvPicPr/>
                <p:nvPr/>
              </p:nvPicPr>
              <p:blipFill>
                <a:blip r:embed="rId814"/>
                <a:stretch>
                  <a:fillRect/>
                </a:stretch>
              </p:blipFill>
              <p:spPr>
                <a:xfrm>
                  <a:off x="7193190" y="2018467"/>
                  <a:ext cx="2548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34" name="Ink 33">
                  <a:extLst>
                    <a:ext uri="{FF2B5EF4-FFF2-40B4-BE49-F238E27FC236}">
                      <a16:creationId xmlns:a16="http://schemas.microsoft.com/office/drawing/2014/main" id="{A698FCF8-46B5-4D57-A91D-D169CE78BDAC}"/>
                    </a:ext>
                  </a:extLst>
                </p14:cNvPr>
                <p14:cNvContentPartPr/>
                <p14:nvPr/>
              </p14:nvContentPartPr>
              <p14:xfrm>
                <a:off x="7362390" y="1958707"/>
                <a:ext cx="290880" cy="196920"/>
              </p14:xfrm>
            </p:contentPart>
          </mc:Choice>
          <mc:Fallback>
            <p:pic>
              <p:nvPicPr>
                <p:cNvPr id="34" name="Ink 33">
                  <a:extLst>
                    <a:ext uri="{FF2B5EF4-FFF2-40B4-BE49-F238E27FC236}">
                      <a16:creationId xmlns:a16="http://schemas.microsoft.com/office/drawing/2014/main" id="{A698FCF8-46B5-4D57-A91D-D169CE78BDAC}"/>
                    </a:ext>
                  </a:extLst>
                </p:cNvPr>
                <p:cNvPicPr/>
                <p:nvPr/>
              </p:nvPicPr>
              <p:blipFill>
                <a:blip r:embed="rId816"/>
                <a:stretch>
                  <a:fillRect/>
                </a:stretch>
              </p:blipFill>
              <p:spPr>
                <a:xfrm>
                  <a:off x="7353390" y="1949707"/>
                  <a:ext cx="3085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37" name="Ink 36">
                  <a:extLst>
                    <a:ext uri="{FF2B5EF4-FFF2-40B4-BE49-F238E27FC236}">
                      <a16:creationId xmlns:a16="http://schemas.microsoft.com/office/drawing/2014/main" id="{9B8C6C93-59AE-4662-AED2-65DCB74643EB}"/>
                    </a:ext>
                  </a:extLst>
                </p14:cNvPr>
                <p14:cNvContentPartPr/>
                <p14:nvPr/>
              </p14:nvContentPartPr>
              <p14:xfrm>
                <a:off x="7371390" y="2636587"/>
                <a:ext cx="142560" cy="154800"/>
              </p14:xfrm>
            </p:contentPart>
          </mc:Choice>
          <mc:Fallback>
            <p:pic>
              <p:nvPicPr>
                <p:cNvPr id="37" name="Ink 36">
                  <a:extLst>
                    <a:ext uri="{FF2B5EF4-FFF2-40B4-BE49-F238E27FC236}">
                      <a16:creationId xmlns:a16="http://schemas.microsoft.com/office/drawing/2014/main" id="{9B8C6C93-59AE-4662-AED2-65DCB74643EB}"/>
                    </a:ext>
                  </a:extLst>
                </p:cNvPr>
                <p:cNvPicPr/>
                <p:nvPr/>
              </p:nvPicPr>
              <p:blipFill>
                <a:blip r:embed="rId818"/>
                <a:stretch>
                  <a:fillRect/>
                </a:stretch>
              </p:blipFill>
              <p:spPr>
                <a:xfrm>
                  <a:off x="7362390" y="2627947"/>
                  <a:ext cx="1602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1" name="Ink 50">
                  <a:extLst>
                    <a:ext uri="{FF2B5EF4-FFF2-40B4-BE49-F238E27FC236}">
                      <a16:creationId xmlns:a16="http://schemas.microsoft.com/office/drawing/2014/main" id="{C5154C1C-B051-4988-95C7-C2878E220445}"/>
                    </a:ext>
                  </a:extLst>
                </p14:cNvPr>
                <p14:cNvContentPartPr/>
                <p14:nvPr/>
              </p14:nvContentPartPr>
              <p14:xfrm>
                <a:off x="7382550" y="2618947"/>
                <a:ext cx="295560" cy="181440"/>
              </p14:xfrm>
            </p:contentPart>
          </mc:Choice>
          <mc:Fallback>
            <p:pic>
              <p:nvPicPr>
                <p:cNvPr id="51" name="Ink 50">
                  <a:extLst>
                    <a:ext uri="{FF2B5EF4-FFF2-40B4-BE49-F238E27FC236}">
                      <a16:creationId xmlns:a16="http://schemas.microsoft.com/office/drawing/2014/main" id="{C5154C1C-B051-4988-95C7-C2878E220445}"/>
                    </a:ext>
                  </a:extLst>
                </p:cNvPr>
                <p:cNvPicPr/>
                <p:nvPr/>
              </p:nvPicPr>
              <p:blipFill>
                <a:blip r:embed="rId820"/>
                <a:stretch>
                  <a:fillRect/>
                </a:stretch>
              </p:blipFill>
              <p:spPr>
                <a:xfrm>
                  <a:off x="7373550" y="2610307"/>
                  <a:ext cx="3132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64" name="Ink 63">
                  <a:extLst>
                    <a:ext uri="{FF2B5EF4-FFF2-40B4-BE49-F238E27FC236}">
                      <a16:creationId xmlns:a16="http://schemas.microsoft.com/office/drawing/2014/main" id="{05E472DB-1D2A-4447-8C51-FD0B3A2D04A2}"/>
                    </a:ext>
                  </a:extLst>
                </p14:cNvPr>
                <p14:cNvContentPartPr/>
                <p14:nvPr/>
              </p14:nvContentPartPr>
              <p14:xfrm>
                <a:off x="7683510" y="2602027"/>
                <a:ext cx="150120" cy="195120"/>
              </p14:xfrm>
            </p:contentPart>
          </mc:Choice>
          <mc:Fallback>
            <p:pic>
              <p:nvPicPr>
                <p:cNvPr id="64" name="Ink 63">
                  <a:extLst>
                    <a:ext uri="{FF2B5EF4-FFF2-40B4-BE49-F238E27FC236}">
                      <a16:creationId xmlns:a16="http://schemas.microsoft.com/office/drawing/2014/main" id="{05E472DB-1D2A-4447-8C51-FD0B3A2D04A2}"/>
                    </a:ext>
                  </a:extLst>
                </p:cNvPr>
                <p:cNvPicPr/>
                <p:nvPr/>
              </p:nvPicPr>
              <p:blipFill>
                <a:blip r:embed="rId822"/>
                <a:stretch>
                  <a:fillRect/>
                </a:stretch>
              </p:blipFill>
              <p:spPr>
                <a:xfrm>
                  <a:off x="7674870" y="2593387"/>
                  <a:ext cx="1677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67" name="Ink 66">
                  <a:extLst>
                    <a:ext uri="{FF2B5EF4-FFF2-40B4-BE49-F238E27FC236}">
                      <a16:creationId xmlns:a16="http://schemas.microsoft.com/office/drawing/2014/main" id="{A511A8DA-A4FC-4AC9-A410-A1DB253669A9}"/>
                    </a:ext>
                  </a:extLst>
                </p14:cNvPr>
                <p14:cNvContentPartPr/>
                <p14:nvPr/>
              </p14:nvContentPartPr>
              <p14:xfrm>
                <a:off x="7872150" y="2687347"/>
                <a:ext cx="360" cy="360"/>
              </p14:xfrm>
            </p:contentPart>
          </mc:Choice>
          <mc:Fallback>
            <p:pic>
              <p:nvPicPr>
                <p:cNvPr id="67" name="Ink 66">
                  <a:extLst>
                    <a:ext uri="{FF2B5EF4-FFF2-40B4-BE49-F238E27FC236}">
                      <a16:creationId xmlns:a16="http://schemas.microsoft.com/office/drawing/2014/main" id="{A511A8DA-A4FC-4AC9-A410-A1DB253669A9}"/>
                    </a:ext>
                  </a:extLst>
                </p:cNvPr>
                <p:cNvPicPr/>
                <p:nvPr/>
              </p:nvPicPr>
              <p:blipFill>
                <a:blip r:embed="rId7"/>
                <a:stretch>
                  <a:fillRect/>
                </a:stretch>
              </p:blipFill>
              <p:spPr>
                <a:xfrm>
                  <a:off x="7863510" y="2678347"/>
                  <a:ext cx="1800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4">
            <p14:nvContentPartPr>
              <p14:cNvPr id="74" name="Ink 73">
                <a:extLst>
                  <a:ext uri="{FF2B5EF4-FFF2-40B4-BE49-F238E27FC236}">
                    <a16:creationId xmlns:a16="http://schemas.microsoft.com/office/drawing/2014/main" id="{2EA6EE28-EAB3-455D-91EC-6C4341840B48}"/>
                  </a:ext>
                </a:extLst>
              </p14:cNvPr>
              <p14:cNvContentPartPr/>
              <p14:nvPr/>
            </p14:nvContentPartPr>
            <p14:xfrm>
              <a:off x="7086990" y="1752067"/>
              <a:ext cx="748800" cy="556560"/>
            </p14:xfrm>
          </p:contentPart>
        </mc:Choice>
        <mc:Fallback>
          <p:pic>
            <p:nvPicPr>
              <p:cNvPr id="74" name="Ink 73">
                <a:extLst>
                  <a:ext uri="{FF2B5EF4-FFF2-40B4-BE49-F238E27FC236}">
                    <a16:creationId xmlns:a16="http://schemas.microsoft.com/office/drawing/2014/main" id="{2EA6EE28-EAB3-455D-91EC-6C4341840B48}"/>
                  </a:ext>
                </a:extLst>
              </p:cNvPr>
              <p:cNvPicPr/>
              <p:nvPr/>
            </p:nvPicPr>
            <p:blipFill>
              <a:blip r:embed="rId825"/>
              <a:stretch>
                <a:fillRect/>
              </a:stretch>
            </p:blipFill>
            <p:spPr>
              <a:xfrm>
                <a:off x="7077990" y="1743427"/>
                <a:ext cx="766440" cy="574200"/>
              </a:xfrm>
              <a:prstGeom prst="rect">
                <a:avLst/>
              </a:prstGeom>
            </p:spPr>
          </p:pic>
        </mc:Fallback>
      </mc:AlternateContent>
    </p:spTree>
    <p:extLst>
      <p:ext uri="{BB962C8B-B14F-4D97-AF65-F5344CB8AC3E}">
        <p14:creationId xmlns:p14="http://schemas.microsoft.com/office/powerpoint/2010/main" val="2895373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2.4 Bilan du cycle de Calvin</a:t>
            </a:r>
          </a:p>
        </p:txBody>
      </p:sp>
      <p:sp>
        <p:nvSpPr>
          <p:cNvPr id="4" name="TextBox 3">
            <a:extLst>
              <a:ext uri="{FF2B5EF4-FFF2-40B4-BE49-F238E27FC236}">
                <a16:creationId xmlns:a16="http://schemas.microsoft.com/office/drawing/2014/main" id="{6B485F8A-34EA-4DDC-BC54-9DDE98528576}"/>
              </a:ext>
            </a:extLst>
          </p:cNvPr>
          <p:cNvSpPr txBox="1"/>
          <p:nvPr/>
        </p:nvSpPr>
        <p:spPr>
          <a:xfrm>
            <a:off x="343949" y="1413851"/>
            <a:ext cx="11643919" cy="4524315"/>
          </a:xfrm>
          <a:prstGeom prst="rect">
            <a:avLst/>
          </a:prstGeom>
          <a:noFill/>
        </p:spPr>
        <p:txBody>
          <a:bodyPr wrap="square" rtlCol="0">
            <a:spAutoFit/>
          </a:bodyPr>
          <a:lstStyle/>
          <a:p>
            <a:pPr marL="285750" indent="-285750">
              <a:buFontTx/>
              <a:buChar char="-"/>
            </a:pPr>
            <a:r>
              <a:rPr lang="en-US"/>
              <a:t>3 CO</a:t>
            </a:r>
            <a:r>
              <a:rPr lang="en-US" baseline="-25000"/>
              <a:t>2</a:t>
            </a:r>
            <a:r>
              <a:rPr lang="en-US"/>
              <a:t> + 3 RuBP + 3 H</a:t>
            </a:r>
            <a:r>
              <a:rPr lang="en-US" baseline="-25000"/>
              <a:t>2</a:t>
            </a:r>
            <a:r>
              <a:rPr lang="en-US"/>
              <a:t>O    </a:t>
            </a:r>
            <a:r>
              <a:rPr lang="en-US">
                <a:sym typeface="Symbol" panose="05050102010706020507" pitchFamily="18" charset="2"/>
              </a:rPr>
              <a:t>    6 PGA + 6 H</a:t>
            </a:r>
            <a:r>
              <a:rPr lang="en-US" baseline="30000">
                <a:sym typeface="Symbol" panose="05050102010706020507" pitchFamily="18" charset="2"/>
              </a:rPr>
              <a:t>+</a:t>
            </a:r>
            <a:r>
              <a:rPr lang="en-US">
                <a:sym typeface="Symbol" panose="05050102010706020507" pitchFamily="18" charset="2"/>
              </a:rPr>
              <a:t> </a:t>
            </a:r>
          </a:p>
          <a:p>
            <a:r>
              <a:rPr lang="en-US">
                <a:sym typeface="Symbol" panose="05050102010706020507" pitchFamily="18" charset="2"/>
              </a:rPr>
              <a:t>3 molecules de </a:t>
            </a:r>
            <a:r>
              <a:rPr lang="en-US"/>
              <a:t>CO</a:t>
            </a:r>
            <a:r>
              <a:rPr lang="en-US" baseline="-25000"/>
              <a:t>2</a:t>
            </a:r>
            <a:r>
              <a:rPr lang="en-US">
                <a:sym typeface="Symbol" panose="05050102010706020507" pitchFamily="18" charset="2"/>
              </a:rPr>
              <a:t> réagissent avec 3 RuBP pour former 6 molecules de PGA, représentent 18 C</a:t>
            </a:r>
          </a:p>
          <a:p>
            <a:endParaRPr lang="en-US">
              <a:sym typeface="Symbol" panose="05050102010706020507" pitchFamily="18" charset="2"/>
            </a:endParaRPr>
          </a:p>
          <a:p>
            <a:pPr marL="285750" indent="-285750">
              <a:buFontTx/>
              <a:buChar char="-"/>
            </a:pPr>
            <a:r>
              <a:rPr lang="en-US">
                <a:sym typeface="Symbol" panose="05050102010706020507" pitchFamily="18" charset="2"/>
              </a:rPr>
              <a:t>6 PGA + 6 NADPH + 6 H</a:t>
            </a:r>
            <a:r>
              <a:rPr lang="en-US" baseline="30000">
                <a:sym typeface="Symbol" panose="05050102010706020507" pitchFamily="18" charset="2"/>
              </a:rPr>
              <a:t>+</a:t>
            </a:r>
            <a:r>
              <a:rPr lang="en-US">
                <a:sym typeface="Symbol" panose="05050102010706020507" pitchFamily="18" charset="2"/>
              </a:rPr>
              <a:t> + 6 ATP    6 trioses-P + 6 NADP</a:t>
            </a:r>
            <a:r>
              <a:rPr lang="en-US" baseline="30000">
                <a:sym typeface="Symbol" panose="05050102010706020507" pitchFamily="18" charset="2"/>
              </a:rPr>
              <a:t>+</a:t>
            </a:r>
            <a:r>
              <a:rPr lang="en-US">
                <a:sym typeface="Symbol" panose="05050102010706020507" pitchFamily="18" charset="2"/>
              </a:rPr>
              <a:t> + 6 ADP + 6 Pi</a:t>
            </a:r>
          </a:p>
          <a:p>
            <a:r>
              <a:rPr lang="en-US">
                <a:sym typeface="Symbol" panose="05050102010706020507" pitchFamily="18" charset="2"/>
              </a:rPr>
              <a:t>La reduction de 6 PGA aboutit à la formation de 6 trioses-P (GAP glyceraldehyde 3 P ou DHAP dihydroxyacetone-P) dont 5 sont utilisés pour la régénération du RuBP soit 15 C. Il reste 3 C incorporés dans un triose-P utilize ultèrieurement pour la biosynthèse d’autres composes organiques: amidon saccharose, acides amines, lipides …</a:t>
            </a:r>
          </a:p>
          <a:p>
            <a:endParaRPr lang="en-US">
              <a:sym typeface="Symbol" panose="05050102010706020507" pitchFamily="18" charset="2"/>
            </a:endParaRPr>
          </a:p>
          <a:p>
            <a:r>
              <a:rPr lang="en-US">
                <a:sym typeface="Symbol" panose="05050102010706020507" pitchFamily="18" charset="2"/>
              </a:rPr>
              <a:t>- 5 trioses-P + 3 ATP       3 RUBP + 3 ADP</a:t>
            </a:r>
          </a:p>
          <a:p>
            <a:r>
              <a:rPr lang="en-US">
                <a:sym typeface="Symbol" panose="05050102010706020507" pitchFamily="18" charset="2"/>
              </a:rPr>
              <a:t>Pour la régénération</a:t>
            </a:r>
          </a:p>
          <a:p>
            <a:endParaRPr lang="en-US">
              <a:sym typeface="Symbol" panose="05050102010706020507" pitchFamily="18" charset="2"/>
            </a:endParaRPr>
          </a:p>
          <a:p>
            <a:r>
              <a:rPr lang="en-US">
                <a:sym typeface="Symbol" panose="05050102010706020507" pitchFamily="18" charset="2"/>
              </a:rPr>
              <a:t>Bilan:</a:t>
            </a:r>
          </a:p>
          <a:p>
            <a:endParaRPr lang="en-US">
              <a:sym typeface="Symbol" panose="05050102010706020507" pitchFamily="18" charset="2"/>
            </a:endParaRPr>
          </a:p>
          <a:p>
            <a:r>
              <a:rPr lang="en-US">
                <a:sym typeface="Symbol" panose="05050102010706020507" pitchFamily="18" charset="2"/>
              </a:rPr>
              <a:t>3 </a:t>
            </a:r>
            <a:r>
              <a:rPr lang="en-US"/>
              <a:t>CO</a:t>
            </a:r>
            <a:r>
              <a:rPr lang="en-US" baseline="-25000"/>
              <a:t>2</a:t>
            </a:r>
            <a:r>
              <a:rPr lang="en-US">
                <a:sym typeface="Symbol" panose="05050102010706020507" pitchFamily="18" charset="2"/>
              </a:rPr>
              <a:t> + 6 NADPH + 3 </a:t>
            </a:r>
            <a:r>
              <a:rPr lang="en-US"/>
              <a:t>H</a:t>
            </a:r>
            <a:r>
              <a:rPr lang="en-US" baseline="-25000"/>
              <a:t>2</a:t>
            </a:r>
            <a:r>
              <a:rPr lang="en-US"/>
              <a:t>O</a:t>
            </a:r>
            <a:r>
              <a:rPr lang="en-US">
                <a:sym typeface="Symbol" panose="05050102010706020507" pitchFamily="18" charset="2"/>
              </a:rPr>
              <a:t> + 9 ATP        1 triose-P + 6 NADP</a:t>
            </a:r>
            <a:r>
              <a:rPr lang="en-US" baseline="30000">
                <a:sym typeface="Symbol" panose="05050102010706020507" pitchFamily="18" charset="2"/>
              </a:rPr>
              <a:t>+</a:t>
            </a:r>
            <a:r>
              <a:rPr lang="en-US">
                <a:sym typeface="Symbol" panose="05050102010706020507" pitchFamily="18" charset="2"/>
              </a:rPr>
              <a:t> + 9 ADP + 9 Pi</a:t>
            </a:r>
          </a:p>
          <a:p>
            <a:endParaRPr lang="en-US">
              <a:sym typeface="Symbol" panose="05050102010706020507" pitchFamily="18" charset="2"/>
            </a:endParaRPr>
          </a:p>
          <a:p>
            <a:r>
              <a:rPr lang="en-US">
                <a:sym typeface="Symbol" panose="05050102010706020507" pitchFamily="18" charset="2"/>
              </a:rPr>
              <a:t>Pour réduire 1 molecule de </a:t>
            </a:r>
            <a:r>
              <a:rPr lang="en-US"/>
              <a:t>CO</a:t>
            </a:r>
            <a:r>
              <a:rPr lang="en-US" baseline="-25000"/>
              <a:t>2</a:t>
            </a:r>
            <a:r>
              <a:rPr lang="en-US">
                <a:sym typeface="Symbol" panose="05050102010706020507" pitchFamily="18" charset="2"/>
              </a:rPr>
              <a:t> il faut donc 2 NADPH et 3 ATP</a:t>
            </a:r>
          </a:p>
        </p:txBody>
      </p:sp>
    </p:spTree>
    <p:extLst>
      <p:ext uri="{BB962C8B-B14F-4D97-AF65-F5344CB8AC3E}">
        <p14:creationId xmlns:p14="http://schemas.microsoft.com/office/powerpoint/2010/main" val="1118493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 name="Group 307">
            <a:extLst>
              <a:ext uri="{FF2B5EF4-FFF2-40B4-BE49-F238E27FC236}">
                <a16:creationId xmlns:a16="http://schemas.microsoft.com/office/drawing/2014/main" id="{AA599006-A115-452B-B9B8-6869E5186028}"/>
              </a:ext>
            </a:extLst>
          </p:cNvPr>
          <p:cNvGrpSpPr/>
          <p:nvPr/>
        </p:nvGrpSpPr>
        <p:grpSpPr>
          <a:xfrm>
            <a:off x="5910510" y="1594027"/>
            <a:ext cx="4857480" cy="632880"/>
            <a:chOff x="5910510" y="1594027"/>
            <a:chExt cx="4857480" cy="632880"/>
          </a:xfrm>
        </p:grpSpPr>
        <mc:AlternateContent xmlns:mc="http://schemas.openxmlformats.org/markup-compatibility/2006">
          <mc:Choice xmlns:p14="http://schemas.microsoft.com/office/powerpoint/2010/main" Requires="p14">
            <p:contentPart p14:bwMode="auto" r:id="rId2">
              <p14:nvContentPartPr>
                <p14:cNvPr id="266" name="Ink 265">
                  <a:extLst>
                    <a:ext uri="{FF2B5EF4-FFF2-40B4-BE49-F238E27FC236}">
                      <a16:creationId xmlns:a16="http://schemas.microsoft.com/office/drawing/2014/main" id="{E1BB6F1B-4723-472C-8518-CDADED2FD863}"/>
                    </a:ext>
                  </a:extLst>
                </p14:cNvPr>
                <p14:cNvContentPartPr/>
                <p14:nvPr/>
              </p14:nvContentPartPr>
              <p14:xfrm>
                <a:off x="5910510" y="1965907"/>
                <a:ext cx="181080" cy="246600"/>
              </p14:xfrm>
            </p:contentPart>
          </mc:Choice>
          <mc:Fallback>
            <p:pic>
              <p:nvPicPr>
                <p:cNvPr id="266" name="Ink 265">
                  <a:extLst>
                    <a:ext uri="{FF2B5EF4-FFF2-40B4-BE49-F238E27FC236}">
                      <a16:creationId xmlns:a16="http://schemas.microsoft.com/office/drawing/2014/main" id="{E1BB6F1B-4723-472C-8518-CDADED2FD863}"/>
                    </a:ext>
                  </a:extLst>
                </p:cNvPr>
                <p:cNvPicPr/>
                <p:nvPr/>
              </p:nvPicPr>
              <p:blipFill>
                <a:blip r:embed="rId3"/>
                <a:stretch>
                  <a:fillRect/>
                </a:stretch>
              </p:blipFill>
              <p:spPr>
                <a:xfrm>
                  <a:off x="5901510" y="1957267"/>
                  <a:ext cx="1987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67" name="Ink 266">
                  <a:extLst>
                    <a:ext uri="{FF2B5EF4-FFF2-40B4-BE49-F238E27FC236}">
                      <a16:creationId xmlns:a16="http://schemas.microsoft.com/office/drawing/2014/main" id="{3CA0296A-9A5C-4A76-9DDD-F62118790F91}"/>
                    </a:ext>
                  </a:extLst>
                </p14:cNvPr>
                <p14:cNvContentPartPr/>
                <p14:nvPr/>
              </p14:nvContentPartPr>
              <p14:xfrm>
                <a:off x="6222990" y="2062747"/>
                <a:ext cx="3240" cy="142200"/>
              </p14:xfrm>
            </p:contentPart>
          </mc:Choice>
          <mc:Fallback>
            <p:pic>
              <p:nvPicPr>
                <p:cNvPr id="267" name="Ink 266">
                  <a:extLst>
                    <a:ext uri="{FF2B5EF4-FFF2-40B4-BE49-F238E27FC236}">
                      <a16:creationId xmlns:a16="http://schemas.microsoft.com/office/drawing/2014/main" id="{3CA0296A-9A5C-4A76-9DDD-F62118790F91}"/>
                    </a:ext>
                  </a:extLst>
                </p:cNvPr>
                <p:cNvPicPr/>
                <p:nvPr/>
              </p:nvPicPr>
              <p:blipFill>
                <a:blip r:embed="rId5"/>
                <a:stretch>
                  <a:fillRect/>
                </a:stretch>
              </p:blipFill>
              <p:spPr>
                <a:xfrm>
                  <a:off x="6213990" y="2053747"/>
                  <a:ext cx="208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68" name="Ink 267">
                  <a:extLst>
                    <a:ext uri="{FF2B5EF4-FFF2-40B4-BE49-F238E27FC236}">
                      <a16:creationId xmlns:a16="http://schemas.microsoft.com/office/drawing/2014/main" id="{D6735AA7-CAC9-4A05-9FC1-FC2F8CA17CFA}"/>
                    </a:ext>
                  </a:extLst>
                </p14:cNvPr>
                <p14:cNvContentPartPr/>
                <p14:nvPr/>
              </p14:nvContentPartPr>
              <p14:xfrm>
                <a:off x="6184830" y="2007307"/>
                <a:ext cx="148680" cy="98280"/>
              </p14:xfrm>
            </p:contentPart>
          </mc:Choice>
          <mc:Fallback>
            <p:pic>
              <p:nvPicPr>
                <p:cNvPr id="268" name="Ink 267">
                  <a:extLst>
                    <a:ext uri="{FF2B5EF4-FFF2-40B4-BE49-F238E27FC236}">
                      <a16:creationId xmlns:a16="http://schemas.microsoft.com/office/drawing/2014/main" id="{D6735AA7-CAC9-4A05-9FC1-FC2F8CA17CFA}"/>
                    </a:ext>
                  </a:extLst>
                </p:cNvPr>
                <p:cNvPicPr/>
                <p:nvPr/>
              </p:nvPicPr>
              <p:blipFill>
                <a:blip r:embed="rId7"/>
                <a:stretch>
                  <a:fillRect/>
                </a:stretch>
              </p:blipFill>
              <p:spPr>
                <a:xfrm>
                  <a:off x="6176190" y="1998667"/>
                  <a:ext cx="166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69" name="Ink 268">
                  <a:extLst>
                    <a:ext uri="{FF2B5EF4-FFF2-40B4-BE49-F238E27FC236}">
                      <a16:creationId xmlns:a16="http://schemas.microsoft.com/office/drawing/2014/main" id="{EFD5AE04-A568-4649-94EA-16D1CD2881B8}"/>
                    </a:ext>
                  </a:extLst>
                </p14:cNvPr>
                <p14:cNvContentPartPr/>
                <p14:nvPr/>
              </p14:nvContentPartPr>
              <p14:xfrm>
                <a:off x="6355470" y="2002627"/>
                <a:ext cx="138600" cy="203400"/>
              </p14:xfrm>
            </p:contentPart>
          </mc:Choice>
          <mc:Fallback>
            <p:pic>
              <p:nvPicPr>
                <p:cNvPr id="269" name="Ink 268">
                  <a:extLst>
                    <a:ext uri="{FF2B5EF4-FFF2-40B4-BE49-F238E27FC236}">
                      <a16:creationId xmlns:a16="http://schemas.microsoft.com/office/drawing/2014/main" id="{EFD5AE04-A568-4649-94EA-16D1CD2881B8}"/>
                    </a:ext>
                  </a:extLst>
                </p:cNvPr>
                <p:cNvPicPr/>
                <p:nvPr/>
              </p:nvPicPr>
              <p:blipFill>
                <a:blip r:embed="rId9"/>
                <a:stretch>
                  <a:fillRect/>
                </a:stretch>
              </p:blipFill>
              <p:spPr>
                <a:xfrm>
                  <a:off x="6346470" y="1993987"/>
                  <a:ext cx="1562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70" name="Ink 269">
                  <a:extLst>
                    <a:ext uri="{FF2B5EF4-FFF2-40B4-BE49-F238E27FC236}">
                      <a16:creationId xmlns:a16="http://schemas.microsoft.com/office/drawing/2014/main" id="{B091C586-B56C-442C-872E-C035461F1640}"/>
                    </a:ext>
                  </a:extLst>
                </p14:cNvPr>
                <p14:cNvContentPartPr/>
                <p14:nvPr/>
              </p14:nvContentPartPr>
              <p14:xfrm>
                <a:off x="6537990" y="2061307"/>
                <a:ext cx="126360" cy="157680"/>
              </p14:xfrm>
            </p:contentPart>
          </mc:Choice>
          <mc:Fallback>
            <p:pic>
              <p:nvPicPr>
                <p:cNvPr id="270" name="Ink 269">
                  <a:extLst>
                    <a:ext uri="{FF2B5EF4-FFF2-40B4-BE49-F238E27FC236}">
                      <a16:creationId xmlns:a16="http://schemas.microsoft.com/office/drawing/2014/main" id="{B091C586-B56C-442C-872E-C035461F1640}"/>
                    </a:ext>
                  </a:extLst>
                </p:cNvPr>
                <p:cNvPicPr/>
                <p:nvPr/>
              </p:nvPicPr>
              <p:blipFill>
                <a:blip r:embed="rId11"/>
                <a:stretch>
                  <a:fillRect/>
                </a:stretch>
              </p:blipFill>
              <p:spPr>
                <a:xfrm>
                  <a:off x="6528990" y="2052307"/>
                  <a:ext cx="144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71" name="Ink 270">
                  <a:extLst>
                    <a:ext uri="{FF2B5EF4-FFF2-40B4-BE49-F238E27FC236}">
                      <a16:creationId xmlns:a16="http://schemas.microsoft.com/office/drawing/2014/main" id="{9683DF96-D5CD-4D56-9612-9ADE577A7171}"/>
                    </a:ext>
                  </a:extLst>
                </p14:cNvPr>
                <p14:cNvContentPartPr/>
                <p14:nvPr/>
              </p14:nvContentPartPr>
              <p14:xfrm>
                <a:off x="6530790" y="2126827"/>
                <a:ext cx="129960" cy="360"/>
              </p14:xfrm>
            </p:contentPart>
          </mc:Choice>
          <mc:Fallback>
            <p:pic>
              <p:nvPicPr>
                <p:cNvPr id="271" name="Ink 270">
                  <a:extLst>
                    <a:ext uri="{FF2B5EF4-FFF2-40B4-BE49-F238E27FC236}">
                      <a16:creationId xmlns:a16="http://schemas.microsoft.com/office/drawing/2014/main" id="{9683DF96-D5CD-4D56-9612-9ADE577A7171}"/>
                    </a:ext>
                  </a:extLst>
                </p:cNvPr>
                <p:cNvPicPr/>
                <p:nvPr/>
              </p:nvPicPr>
              <p:blipFill>
                <a:blip r:embed="rId13"/>
                <a:stretch>
                  <a:fillRect/>
                </a:stretch>
              </p:blipFill>
              <p:spPr>
                <a:xfrm>
                  <a:off x="6522150" y="2118187"/>
                  <a:ext cx="1476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73" name="Ink 272">
                  <a:extLst>
                    <a:ext uri="{FF2B5EF4-FFF2-40B4-BE49-F238E27FC236}">
                      <a16:creationId xmlns:a16="http://schemas.microsoft.com/office/drawing/2014/main" id="{DDCA8035-CB1C-4BB8-9886-741C5AE7F8C6}"/>
                    </a:ext>
                  </a:extLst>
                </p14:cNvPr>
                <p14:cNvContentPartPr/>
                <p14:nvPr/>
              </p14:nvContentPartPr>
              <p14:xfrm>
                <a:off x="6937230" y="2163187"/>
                <a:ext cx="903960" cy="16560"/>
              </p14:xfrm>
            </p:contentPart>
          </mc:Choice>
          <mc:Fallback>
            <p:pic>
              <p:nvPicPr>
                <p:cNvPr id="273" name="Ink 272">
                  <a:extLst>
                    <a:ext uri="{FF2B5EF4-FFF2-40B4-BE49-F238E27FC236}">
                      <a16:creationId xmlns:a16="http://schemas.microsoft.com/office/drawing/2014/main" id="{DDCA8035-CB1C-4BB8-9886-741C5AE7F8C6}"/>
                    </a:ext>
                  </a:extLst>
                </p:cNvPr>
                <p:cNvPicPr/>
                <p:nvPr/>
              </p:nvPicPr>
              <p:blipFill>
                <a:blip r:embed="rId15"/>
                <a:stretch>
                  <a:fillRect/>
                </a:stretch>
              </p:blipFill>
              <p:spPr>
                <a:xfrm>
                  <a:off x="6928590" y="2154547"/>
                  <a:ext cx="9216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4" name="Ink 273">
                  <a:extLst>
                    <a:ext uri="{FF2B5EF4-FFF2-40B4-BE49-F238E27FC236}">
                      <a16:creationId xmlns:a16="http://schemas.microsoft.com/office/drawing/2014/main" id="{7695B545-A975-4CC5-8316-8FBA2DCB7D77}"/>
                    </a:ext>
                  </a:extLst>
                </p14:cNvPr>
                <p14:cNvContentPartPr/>
                <p14:nvPr/>
              </p14:nvContentPartPr>
              <p14:xfrm>
                <a:off x="7980510" y="1998667"/>
                <a:ext cx="15840" cy="181440"/>
              </p14:xfrm>
            </p:contentPart>
          </mc:Choice>
          <mc:Fallback>
            <p:pic>
              <p:nvPicPr>
                <p:cNvPr id="274" name="Ink 273">
                  <a:extLst>
                    <a:ext uri="{FF2B5EF4-FFF2-40B4-BE49-F238E27FC236}">
                      <a16:creationId xmlns:a16="http://schemas.microsoft.com/office/drawing/2014/main" id="{7695B545-A975-4CC5-8316-8FBA2DCB7D77}"/>
                    </a:ext>
                  </a:extLst>
                </p:cNvPr>
                <p:cNvPicPr/>
                <p:nvPr/>
              </p:nvPicPr>
              <p:blipFill>
                <a:blip r:embed="rId17"/>
                <a:stretch>
                  <a:fillRect/>
                </a:stretch>
              </p:blipFill>
              <p:spPr>
                <a:xfrm>
                  <a:off x="7971510" y="1990027"/>
                  <a:ext cx="334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5" name="Ink 274">
                  <a:extLst>
                    <a:ext uri="{FF2B5EF4-FFF2-40B4-BE49-F238E27FC236}">
                      <a16:creationId xmlns:a16="http://schemas.microsoft.com/office/drawing/2014/main" id="{1ACB28D8-2BE5-4BB9-84FC-E1817FCDC074}"/>
                    </a:ext>
                  </a:extLst>
                </p14:cNvPr>
                <p14:cNvContentPartPr/>
                <p14:nvPr/>
              </p14:nvContentPartPr>
              <p14:xfrm>
                <a:off x="7944510" y="1924147"/>
                <a:ext cx="149040" cy="287280"/>
              </p14:xfrm>
            </p:contentPart>
          </mc:Choice>
          <mc:Fallback>
            <p:pic>
              <p:nvPicPr>
                <p:cNvPr id="275" name="Ink 274">
                  <a:extLst>
                    <a:ext uri="{FF2B5EF4-FFF2-40B4-BE49-F238E27FC236}">
                      <a16:creationId xmlns:a16="http://schemas.microsoft.com/office/drawing/2014/main" id="{1ACB28D8-2BE5-4BB9-84FC-E1817FCDC074}"/>
                    </a:ext>
                  </a:extLst>
                </p:cNvPr>
                <p:cNvPicPr/>
                <p:nvPr/>
              </p:nvPicPr>
              <p:blipFill>
                <a:blip r:embed="rId19"/>
                <a:stretch>
                  <a:fillRect/>
                </a:stretch>
              </p:blipFill>
              <p:spPr>
                <a:xfrm>
                  <a:off x="7935870" y="1915147"/>
                  <a:ext cx="16668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6" name="Ink 275">
                  <a:extLst>
                    <a:ext uri="{FF2B5EF4-FFF2-40B4-BE49-F238E27FC236}">
                      <a16:creationId xmlns:a16="http://schemas.microsoft.com/office/drawing/2014/main" id="{A9FAC35D-0077-449F-AFF4-17C92713B9AF}"/>
                    </a:ext>
                  </a:extLst>
                </p14:cNvPr>
                <p14:cNvContentPartPr/>
                <p14:nvPr/>
              </p14:nvContentPartPr>
              <p14:xfrm>
                <a:off x="8121270" y="2071747"/>
                <a:ext cx="106920" cy="123480"/>
              </p14:xfrm>
            </p:contentPart>
          </mc:Choice>
          <mc:Fallback>
            <p:pic>
              <p:nvPicPr>
                <p:cNvPr id="276" name="Ink 275">
                  <a:extLst>
                    <a:ext uri="{FF2B5EF4-FFF2-40B4-BE49-F238E27FC236}">
                      <a16:creationId xmlns:a16="http://schemas.microsoft.com/office/drawing/2014/main" id="{A9FAC35D-0077-449F-AFF4-17C92713B9AF}"/>
                    </a:ext>
                  </a:extLst>
                </p:cNvPr>
                <p:cNvPicPr/>
                <p:nvPr/>
              </p:nvPicPr>
              <p:blipFill>
                <a:blip r:embed="rId21"/>
                <a:stretch>
                  <a:fillRect/>
                </a:stretch>
              </p:blipFill>
              <p:spPr>
                <a:xfrm>
                  <a:off x="8112630" y="2063107"/>
                  <a:ext cx="124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7" name="Ink 276">
                  <a:extLst>
                    <a:ext uri="{FF2B5EF4-FFF2-40B4-BE49-F238E27FC236}">
                      <a16:creationId xmlns:a16="http://schemas.microsoft.com/office/drawing/2014/main" id="{6F5463CC-29F2-4A84-856E-6D58D4539109}"/>
                    </a:ext>
                  </a:extLst>
                </p14:cNvPr>
                <p14:cNvContentPartPr/>
                <p14:nvPr/>
              </p14:nvContentPartPr>
              <p14:xfrm>
                <a:off x="8292990" y="2023507"/>
                <a:ext cx="14400" cy="164520"/>
              </p14:xfrm>
            </p:contentPart>
          </mc:Choice>
          <mc:Fallback>
            <p:pic>
              <p:nvPicPr>
                <p:cNvPr id="277" name="Ink 276">
                  <a:extLst>
                    <a:ext uri="{FF2B5EF4-FFF2-40B4-BE49-F238E27FC236}">
                      <a16:creationId xmlns:a16="http://schemas.microsoft.com/office/drawing/2014/main" id="{6F5463CC-29F2-4A84-856E-6D58D4539109}"/>
                    </a:ext>
                  </a:extLst>
                </p:cNvPr>
                <p:cNvPicPr/>
                <p:nvPr/>
              </p:nvPicPr>
              <p:blipFill>
                <a:blip r:embed="rId23"/>
                <a:stretch>
                  <a:fillRect/>
                </a:stretch>
              </p:blipFill>
              <p:spPr>
                <a:xfrm>
                  <a:off x="8283990" y="2014867"/>
                  <a:ext cx="32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78" name="Ink 277">
                  <a:extLst>
                    <a:ext uri="{FF2B5EF4-FFF2-40B4-BE49-F238E27FC236}">
                      <a16:creationId xmlns:a16="http://schemas.microsoft.com/office/drawing/2014/main" id="{FE3B1AF7-BF12-4DF1-AB2E-C4E825D03899}"/>
                    </a:ext>
                  </a:extLst>
                </p14:cNvPr>
                <p14:cNvContentPartPr/>
                <p14:nvPr/>
              </p14:nvContentPartPr>
              <p14:xfrm>
                <a:off x="8280750" y="1988227"/>
                <a:ext cx="159840" cy="214200"/>
              </p14:xfrm>
            </p:contentPart>
          </mc:Choice>
          <mc:Fallback>
            <p:pic>
              <p:nvPicPr>
                <p:cNvPr id="278" name="Ink 277">
                  <a:extLst>
                    <a:ext uri="{FF2B5EF4-FFF2-40B4-BE49-F238E27FC236}">
                      <a16:creationId xmlns:a16="http://schemas.microsoft.com/office/drawing/2014/main" id="{FE3B1AF7-BF12-4DF1-AB2E-C4E825D03899}"/>
                    </a:ext>
                  </a:extLst>
                </p:cNvPr>
                <p:cNvPicPr/>
                <p:nvPr/>
              </p:nvPicPr>
              <p:blipFill>
                <a:blip r:embed="rId25"/>
                <a:stretch>
                  <a:fillRect/>
                </a:stretch>
              </p:blipFill>
              <p:spPr>
                <a:xfrm>
                  <a:off x="8272110" y="1979587"/>
                  <a:ext cx="1774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79" name="Ink 278">
                  <a:extLst>
                    <a:ext uri="{FF2B5EF4-FFF2-40B4-BE49-F238E27FC236}">
                      <a16:creationId xmlns:a16="http://schemas.microsoft.com/office/drawing/2014/main" id="{550496D7-0A09-4BDD-A960-48B4EDD36150}"/>
                    </a:ext>
                  </a:extLst>
                </p14:cNvPr>
                <p14:cNvContentPartPr/>
                <p14:nvPr/>
              </p14:nvContentPartPr>
              <p14:xfrm>
                <a:off x="8511150" y="2047267"/>
                <a:ext cx="19080" cy="153720"/>
              </p14:xfrm>
            </p:contentPart>
          </mc:Choice>
          <mc:Fallback>
            <p:pic>
              <p:nvPicPr>
                <p:cNvPr id="279" name="Ink 278">
                  <a:extLst>
                    <a:ext uri="{FF2B5EF4-FFF2-40B4-BE49-F238E27FC236}">
                      <a16:creationId xmlns:a16="http://schemas.microsoft.com/office/drawing/2014/main" id="{550496D7-0A09-4BDD-A960-48B4EDD36150}"/>
                    </a:ext>
                  </a:extLst>
                </p:cNvPr>
                <p:cNvPicPr/>
                <p:nvPr/>
              </p:nvPicPr>
              <p:blipFill>
                <a:blip r:embed="rId27"/>
                <a:stretch>
                  <a:fillRect/>
                </a:stretch>
              </p:blipFill>
              <p:spPr>
                <a:xfrm>
                  <a:off x="8502510" y="2038267"/>
                  <a:ext cx="36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80" name="Ink 279">
                  <a:extLst>
                    <a:ext uri="{FF2B5EF4-FFF2-40B4-BE49-F238E27FC236}">
                      <a16:creationId xmlns:a16="http://schemas.microsoft.com/office/drawing/2014/main" id="{68766639-C6D9-44A5-BBA4-FBC454CA52CB}"/>
                    </a:ext>
                  </a:extLst>
                </p14:cNvPr>
                <p14:cNvContentPartPr/>
                <p14:nvPr/>
              </p14:nvContentPartPr>
              <p14:xfrm>
                <a:off x="8488830" y="1981387"/>
                <a:ext cx="195480" cy="124200"/>
              </p14:xfrm>
            </p:contentPart>
          </mc:Choice>
          <mc:Fallback>
            <p:pic>
              <p:nvPicPr>
                <p:cNvPr id="280" name="Ink 279">
                  <a:extLst>
                    <a:ext uri="{FF2B5EF4-FFF2-40B4-BE49-F238E27FC236}">
                      <a16:creationId xmlns:a16="http://schemas.microsoft.com/office/drawing/2014/main" id="{68766639-C6D9-44A5-BBA4-FBC454CA52CB}"/>
                    </a:ext>
                  </a:extLst>
                </p:cNvPr>
                <p:cNvPicPr/>
                <p:nvPr/>
              </p:nvPicPr>
              <p:blipFill>
                <a:blip r:embed="rId29"/>
                <a:stretch>
                  <a:fillRect/>
                </a:stretch>
              </p:blipFill>
              <p:spPr>
                <a:xfrm>
                  <a:off x="8480190" y="1972747"/>
                  <a:ext cx="2131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82" name="Ink 281">
                  <a:extLst>
                    <a:ext uri="{FF2B5EF4-FFF2-40B4-BE49-F238E27FC236}">
                      <a16:creationId xmlns:a16="http://schemas.microsoft.com/office/drawing/2014/main" id="{27C00AC7-933B-4F9C-B61B-9844BF7F7408}"/>
                    </a:ext>
                  </a:extLst>
                </p14:cNvPr>
                <p14:cNvContentPartPr/>
                <p14:nvPr/>
              </p14:nvContentPartPr>
              <p14:xfrm>
                <a:off x="7215870" y="1848547"/>
                <a:ext cx="286200" cy="295920"/>
              </p14:xfrm>
            </p:contentPart>
          </mc:Choice>
          <mc:Fallback>
            <p:pic>
              <p:nvPicPr>
                <p:cNvPr id="282" name="Ink 281">
                  <a:extLst>
                    <a:ext uri="{FF2B5EF4-FFF2-40B4-BE49-F238E27FC236}">
                      <a16:creationId xmlns:a16="http://schemas.microsoft.com/office/drawing/2014/main" id="{27C00AC7-933B-4F9C-B61B-9844BF7F7408}"/>
                    </a:ext>
                  </a:extLst>
                </p:cNvPr>
                <p:cNvPicPr/>
                <p:nvPr/>
              </p:nvPicPr>
              <p:blipFill>
                <a:blip r:embed="rId31"/>
                <a:stretch>
                  <a:fillRect/>
                </a:stretch>
              </p:blipFill>
              <p:spPr>
                <a:xfrm>
                  <a:off x="7207230" y="1839547"/>
                  <a:ext cx="30384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83" name="Ink 282">
                  <a:extLst>
                    <a:ext uri="{FF2B5EF4-FFF2-40B4-BE49-F238E27FC236}">
                      <a16:creationId xmlns:a16="http://schemas.microsoft.com/office/drawing/2014/main" id="{5ED5F79F-6E1D-4762-A6EE-E4C7BDC23BC2}"/>
                    </a:ext>
                  </a:extLst>
                </p14:cNvPr>
                <p14:cNvContentPartPr/>
                <p14:nvPr/>
              </p14:nvContentPartPr>
              <p14:xfrm>
                <a:off x="7375710" y="1594027"/>
                <a:ext cx="253440" cy="158400"/>
              </p14:xfrm>
            </p:contentPart>
          </mc:Choice>
          <mc:Fallback>
            <p:pic>
              <p:nvPicPr>
                <p:cNvPr id="283" name="Ink 282">
                  <a:extLst>
                    <a:ext uri="{FF2B5EF4-FFF2-40B4-BE49-F238E27FC236}">
                      <a16:creationId xmlns:a16="http://schemas.microsoft.com/office/drawing/2014/main" id="{5ED5F79F-6E1D-4762-A6EE-E4C7BDC23BC2}"/>
                    </a:ext>
                  </a:extLst>
                </p:cNvPr>
                <p:cNvPicPr/>
                <p:nvPr/>
              </p:nvPicPr>
              <p:blipFill>
                <a:blip r:embed="rId33"/>
                <a:stretch>
                  <a:fillRect/>
                </a:stretch>
              </p:blipFill>
              <p:spPr>
                <a:xfrm>
                  <a:off x="7366710" y="1585387"/>
                  <a:ext cx="2710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4" name="Ink 283">
                  <a:extLst>
                    <a:ext uri="{FF2B5EF4-FFF2-40B4-BE49-F238E27FC236}">
                      <a16:creationId xmlns:a16="http://schemas.microsoft.com/office/drawing/2014/main" id="{9317AD24-02E4-4F0C-AC48-336F00324F9B}"/>
                    </a:ext>
                  </a:extLst>
                </p14:cNvPr>
                <p14:cNvContentPartPr/>
                <p14:nvPr/>
              </p14:nvContentPartPr>
              <p14:xfrm>
                <a:off x="7682790" y="1663867"/>
                <a:ext cx="137520" cy="158760"/>
              </p14:xfrm>
            </p:contentPart>
          </mc:Choice>
          <mc:Fallback>
            <p:pic>
              <p:nvPicPr>
                <p:cNvPr id="284" name="Ink 283">
                  <a:extLst>
                    <a:ext uri="{FF2B5EF4-FFF2-40B4-BE49-F238E27FC236}">
                      <a16:creationId xmlns:a16="http://schemas.microsoft.com/office/drawing/2014/main" id="{9317AD24-02E4-4F0C-AC48-336F00324F9B}"/>
                    </a:ext>
                  </a:extLst>
                </p:cNvPr>
                <p:cNvPicPr/>
                <p:nvPr/>
              </p:nvPicPr>
              <p:blipFill>
                <a:blip r:embed="rId35"/>
                <a:stretch>
                  <a:fillRect/>
                </a:stretch>
              </p:blipFill>
              <p:spPr>
                <a:xfrm>
                  <a:off x="7674150" y="1654867"/>
                  <a:ext cx="1551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6" name="Ink 285">
                  <a:extLst>
                    <a:ext uri="{FF2B5EF4-FFF2-40B4-BE49-F238E27FC236}">
                      <a16:creationId xmlns:a16="http://schemas.microsoft.com/office/drawing/2014/main" id="{A16C07A9-5406-43B2-922A-65D38B8BE309}"/>
                    </a:ext>
                  </a:extLst>
                </p14:cNvPr>
                <p14:cNvContentPartPr/>
                <p14:nvPr/>
              </p14:nvContentPartPr>
              <p14:xfrm>
                <a:off x="6738150" y="2074627"/>
                <a:ext cx="181440" cy="129960"/>
              </p14:xfrm>
            </p:contentPart>
          </mc:Choice>
          <mc:Fallback>
            <p:pic>
              <p:nvPicPr>
                <p:cNvPr id="286" name="Ink 285">
                  <a:extLst>
                    <a:ext uri="{FF2B5EF4-FFF2-40B4-BE49-F238E27FC236}">
                      <a16:creationId xmlns:a16="http://schemas.microsoft.com/office/drawing/2014/main" id="{A16C07A9-5406-43B2-922A-65D38B8BE309}"/>
                    </a:ext>
                  </a:extLst>
                </p:cNvPr>
                <p:cNvPicPr/>
                <p:nvPr/>
              </p:nvPicPr>
              <p:blipFill>
                <a:blip r:embed="rId37"/>
                <a:stretch>
                  <a:fillRect/>
                </a:stretch>
              </p:blipFill>
              <p:spPr>
                <a:xfrm>
                  <a:off x="6729150" y="2065987"/>
                  <a:ext cx="1990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8" name="Ink 287">
                  <a:extLst>
                    <a:ext uri="{FF2B5EF4-FFF2-40B4-BE49-F238E27FC236}">
                      <a16:creationId xmlns:a16="http://schemas.microsoft.com/office/drawing/2014/main" id="{470B2EFA-1C1A-4B22-9583-DD5E0854ADD3}"/>
                    </a:ext>
                  </a:extLst>
                </p14:cNvPr>
                <p14:cNvContentPartPr/>
                <p14:nvPr/>
              </p14:nvContentPartPr>
              <p14:xfrm>
                <a:off x="8852790" y="2157787"/>
                <a:ext cx="817560" cy="21240"/>
              </p14:xfrm>
            </p:contentPart>
          </mc:Choice>
          <mc:Fallback>
            <p:pic>
              <p:nvPicPr>
                <p:cNvPr id="288" name="Ink 287">
                  <a:extLst>
                    <a:ext uri="{FF2B5EF4-FFF2-40B4-BE49-F238E27FC236}">
                      <a16:creationId xmlns:a16="http://schemas.microsoft.com/office/drawing/2014/main" id="{470B2EFA-1C1A-4B22-9583-DD5E0854ADD3}"/>
                    </a:ext>
                  </a:extLst>
                </p:cNvPr>
                <p:cNvPicPr/>
                <p:nvPr/>
              </p:nvPicPr>
              <p:blipFill>
                <a:blip r:embed="rId39"/>
                <a:stretch>
                  <a:fillRect/>
                </a:stretch>
              </p:blipFill>
              <p:spPr>
                <a:xfrm>
                  <a:off x="8844150" y="2149147"/>
                  <a:ext cx="8352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9" name="Ink 288">
                  <a:extLst>
                    <a:ext uri="{FF2B5EF4-FFF2-40B4-BE49-F238E27FC236}">
                      <a16:creationId xmlns:a16="http://schemas.microsoft.com/office/drawing/2014/main" id="{9C55DF4C-2448-43CA-B632-312EB8AC91F2}"/>
                    </a:ext>
                  </a:extLst>
                </p14:cNvPr>
                <p14:cNvContentPartPr/>
                <p14:nvPr/>
              </p14:nvContentPartPr>
              <p14:xfrm>
                <a:off x="8718150" y="2081467"/>
                <a:ext cx="153720" cy="145440"/>
              </p14:xfrm>
            </p:contentPart>
          </mc:Choice>
          <mc:Fallback>
            <p:pic>
              <p:nvPicPr>
                <p:cNvPr id="289" name="Ink 288">
                  <a:extLst>
                    <a:ext uri="{FF2B5EF4-FFF2-40B4-BE49-F238E27FC236}">
                      <a16:creationId xmlns:a16="http://schemas.microsoft.com/office/drawing/2014/main" id="{9C55DF4C-2448-43CA-B632-312EB8AC91F2}"/>
                    </a:ext>
                  </a:extLst>
                </p:cNvPr>
                <p:cNvPicPr/>
                <p:nvPr/>
              </p:nvPicPr>
              <p:blipFill>
                <a:blip r:embed="rId41"/>
                <a:stretch>
                  <a:fillRect/>
                </a:stretch>
              </p:blipFill>
              <p:spPr>
                <a:xfrm>
                  <a:off x="8709510" y="2072467"/>
                  <a:ext cx="171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1" name="Ink 290">
                  <a:extLst>
                    <a:ext uri="{FF2B5EF4-FFF2-40B4-BE49-F238E27FC236}">
                      <a16:creationId xmlns:a16="http://schemas.microsoft.com/office/drawing/2014/main" id="{32B38741-FA0A-4510-990C-B0DE223F7F0A}"/>
                    </a:ext>
                  </a:extLst>
                </p14:cNvPr>
                <p14:cNvContentPartPr/>
                <p14:nvPr/>
              </p14:nvContentPartPr>
              <p14:xfrm>
                <a:off x="9091470" y="2017027"/>
                <a:ext cx="327600" cy="159120"/>
              </p14:xfrm>
            </p:contentPart>
          </mc:Choice>
          <mc:Fallback>
            <p:pic>
              <p:nvPicPr>
                <p:cNvPr id="291" name="Ink 290">
                  <a:extLst>
                    <a:ext uri="{FF2B5EF4-FFF2-40B4-BE49-F238E27FC236}">
                      <a16:creationId xmlns:a16="http://schemas.microsoft.com/office/drawing/2014/main" id="{32B38741-FA0A-4510-990C-B0DE223F7F0A}"/>
                    </a:ext>
                  </a:extLst>
                </p:cNvPr>
                <p:cNvPicPr/>
                <p:nvPr/>
              </p:nvPicPr>
              <p:blipFill>
                <a:blip r:embed="rId43"/>
                <a:stretch>
                  <a:fillRect/>
                </a:stretch>
              </p:blipFill>
              <p:spPr>
                <a:xfrm>
                  <a:off x="9082470" y="2008027"/>
                  <a:ext cx="3452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3" name="Ink 292">
                  <a:extLst>
                    <a:ext uri="{FF2B5EF4-FFF2-40B4-BE49-F238E27FC236}">
                      <a16:creationId xmlns:a16="http://schemas.microsoft.com/office/drawing/2014/main" id="{F6FE32D8-5768-4551-BAD8-9CDB0555BA99}"/>
                    </a:ext>
                  </a:extLst>
                </p14:cNvPr>
                <p14:cNvContentPartPr/>
                <p14:nvPr/>
              </p14:nvContentPartPr>
              <p14:xfrm>
                <a:off x="9273270" y="1725427"/>
                <a:ext cx="131760" cy="155880"/>
              </p14:xfrm>
            </p:contentPart>
          </mc:Choice>
          <mc:Fallback>
            <p:pic>
              <p:nvPicPr>
                <p:cNvPr id="293" name="Ink 292">
                  <a:extLst>
                    <a:ext uri="{FF2B5EF4-FFF2-40B4-BE49-F238E27FC236}">
                      <a16:creationId xmlns:a16="http://schemas.microsoft.com/office/drawing/2014/main" id="{F6FE32D8-5768-4551-BAD8-9CDB0555BA99}"/>
                    </a:ext>
                  </a:extLst>
                </p:cNvPr>
                <p:cNvPicPr/>
                <p:nvPr/>
              </p:nvPicPr>
              <p:blipFill>
                <a:blip r:embed="rId45"/>
                <a:stretch>
                  <a:fillRect/>
                </a:stretch>
              </p:blipFill>
              <p:spPr>
                <a:xfrm>
                  <a:off x="9264630" y="1716427"/>
                  <a:ext cx="1494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4" name="Ink 293">
                  <a:extLst>
                    <a:ext uri="{FF2B5EF4-FFF2-40B4-BE49-F238E27FC236}">
                      <a16:creationId xmlns:a16="http://schemas.microsoft.com/office/drawing/2014/main" id="{FE1FF762-E9E2-412F-BD17-5AE909869AB6}"/>
                    </a:ext>
                  </a:extLst>
                </p14:cNvPr>
                <p14:cNvContentPartPr/>
                <p14:nvPr/>
              </p14:nvContentPartPr>
              <p14:xfrm>
                <a:off x="9240510" y="1784107"/>
                <a:ext cx="154800" cy="2520"/>
              </p14:xfrm>
            </p:contentPart>
          </mc:Choice>
          <mc:Fallback>
            <p:pic>
              <p:nvPicPr>
                <p:cNvPr id="294" name="Ink 293">
                  <a:extLst>
                    <a:ext uri="{FF2B5EF4-FFF2-40B4-BE49-F238E27FC236}">
                      <a16:creationId xmlns:a16="http://schemas.microsoft.com/office/drawing/2014/main" id="{FE1FF762-E9E2-412F-BD17-5AE909869AB6}"/>
                    </a:ext>
                  </a:extLst>
                </p:cNvPr>
                <p:cNvPicPr/>
                <p:nvPr/>
              </p:nvPicPr>
              <p:blipFill>
                <a:blip r:embed="rId47"/>
                <a:stretch>
                  <a:fillRect/>
                </a:stretch>
              </p:blipFill>
              <p:spPr>
                <a:xfrm>
                  <a:off x="9231870" y="1775107"/>
                  <a:ext cx="172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5" name="Ink 294">
                  <a:extLst>
                    <a:ext uri="{FF2B5EF4-FFF2-40B4-BE49-F238E27FC236}">
                      <a16:creationId xmlns:a16="http://schemas.microsoft.com/office/drawing/2014/main" id="{86EE23A3-7C51-479E-90BE-EF3200567CFE}"/>
                    </a:ext>
                  </a:extLst>
                </p14:cNvPr>
                <p14:cNvContentPartPr/>
                <p14:nvPr/>
              </p14:nvContentPartPr>
              <p14:xfrm>
                <a:off x="9477030" y="1751347"/>
                <a:ext cx="19080" cy="116280"/>
              </p14:xfrm>
            </p:contentPart>
          </mc:Choice>
          <mc:Fallback>
            <p:pic>
              <p:nvPicPr>
                <p:cNvPr id="295" name="Ink 294">
                  <a:extLst>
                    <a:ext uri="{FF2B5EF4-FFF2-40B4-BE49-F238E27FC236}">
                      <a16:creationId xmlns:a16="http://schemas.microsoft.com/office/drawing/2014/main" id="{86EE23A3-7C51-479E-90BE-EF3200567CFE}"/>
                    </a:ext>
                  </a:extLst>
                </p:cNvPr>
                <p:cNvPicPr/>
                <p:nvPr/>
              </p:nvPicPr>
              <p:blipFill>
                <a:blip r:embed="rId49"/>
                <a:stretch>
                  <a:fillRect/>
                </a:stretch>
              </p:blipFill>
              <p:spPr>
                <a:xfrm>
                  <a:off x="9468030" y="1742347"/>
                  <a:ext cx="367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7" name="Ink 296">
                  <a:extLst>
                    <a:ext uri="{FF2B5EF4-FFF2-40B4-BE49-F238E27FC236}">
                      <a16:creationId xmlns:a16="http://schemas.microsoft.com/office/drawing/2014/main" id="{01A83874-DE01-4DE1-B6CB-3F8AD0795A91}"/>
                    </a:ext>
                  </a:extLst>
                </p14:cNvPr>
                <p14:cNvContentPartPr/>
                <p14:nvPr/>
              </p14:nvContentPartPr>
              <p14:xfrm>
                <a:off x="9412230" y="1700947"/>
                <a:ext cx="320400" cy="152640"/>
              </p14:xfrm>
            </p:contentPart>
          </mc:Choice>
          <mc:Fallback>
            <p:pic>
              <p:nvPicPr>
                <p:cNvPr id="297" name="Ink 296">
                  <a:extLst>
                    <a:ext uri="{FF2B5EF4-FFF2-40B4-BE49-F238E27FC236}">
                      <a16:creationId xmlns:a16="http://schemas.microsoft.com/office/drawing/2014/main" id="{01A83874-DE01-4DE1-B6CB-3F8AD0795A91}"/>
                    </a:ext>
                  </a:extLst>
                </p:cNvPr>
                <p:cNvPicPr/>
                <p:nvPr/>
              </p:nvPicPr>
              <p:blipFill>
                <a:blip r:embed="rId51"/>
                <a:stretch>
                  <a:fillRect/>
                </a:stretch>
              </p:blipFill>
              <p:spPr>
                <a:xfrm>
                  <a:off x="9403230" y="1691947"/>
                  <a:ext cx="338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9" name="Ink 298">
                  <a:extLst>
                    <a:ext uri="{FF2B5EF4-FFF2-40B4-BE49-F238E27FC236}">
                      <a16:creationId xmlns:a16="http://schemas.microsoft.com/office/drawing/2014/main" id="{C2F551F1-152D-4A87-8BF2-E48CA7102DE2}"/>
                    </a:ext>
                  </a:extLst>
                </p14:cNvPr>
                <p14:cNvContentPartPr/>
                <p14:nvPr/>
              </p14:nvContentPartPr>
              <p14:xfrm>
                <a:off x="9899670" y="2026387"/>
                <a:ext cx="24120" cy="147960"/>
              </p14:xfrm>
            </p:contentPart>
          </mc:Choice>
          <mc:Fallback>
            <p:pic>
              <p:nvPicPr>
                <p:cNvPr id="299" name="Ink 298">
                  <a:extLst>
                    <a:ext uri="{FF2B5EF4-FFF2-40B4-BE49-F238E27FC236}">
                      <a16:creationId xmlns:a16="http://schemas.microsoft.com/office/drawing/2014/main" id="{C2F551F1-152D-4A87-8BF2-E48CA7102DE2}"/>
                    </a:ext>
                  </a:extLst>
                </p:cNvPr>
                <p:cNvPicPr/>
                <p:nvPr/>
              </p:nvPicPr>
              <p:blipFill>
                <a:blip r:embed="rId53"/>
                <a:stretch>
                  <a:fillRect/>
                </a:stretch>
              </p:blipFill>
              <p:spPr>
                <a:xfrm>
                  <a:off x="9891030" y="2017387"/>
                  <a:ext cx="417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00" name="Ink 299">
                  <a:extLst>
                    <a:ext uri="{FF2B5EF4-FFF2-40B4-BE49-F238E27FC236}">
                      <a16:creationId xmlns:a16="http://schemas.microsoft.com/office/drawing/2014/main" id="{FEF771BE-DCAE-4BF0-AAC8-9C7AA0C5860C}"/>
                    </a:ext>
                  </a:extLst>
                </p14:cNvPr>
                <p14:cNvContentPartPr/>
                <p14:nvPr/>
              </p14:nvContentPartPr>
              <p14:xfrm>
                <a:off x="9881670" y="1934947"/>
                <a:ext cx="141840" cy="214560"/>
              </p14:xfrm>
            </p:contentPart>
          </mc:Choice>
          <mc:Fallback>
            <p:pic>
              <p:nvPicPr>
                <p:cNvPr id="300" name="Ink 299">
                  <a:extLst>
                    <a:ext uri="{FF2B5EF4-FFF2-40B4-BE49-F238E27FC236}">
                      <a16:creationId xmlns:a16="http://schemas.microsoft.com/office/drawing/2014/main" id="{FEF771BE-DCAE-4BF0-AAC8-9C7AA0C5860C}"/>
                    </a:ext>
                  </a:extLst>
                </p:cNvPr>
                <p:cNvPicPr/>
                <p:nvPr/>
              </p:nvPicPr>
              <p:blipFill>
                <a:blip r:embed="rId55"/>
                <a:stretch>
                  <a:fillRect/>
                </a:stretch>
              </p:blipFill>
              <p:spPr>
                <a:xfrm>
                  <a:off x="9873030" y="1925947"/>
                  <a:ext cx="1594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01" name="Ink 300">
                  <a:extLst>
                    <a:ext uri="{FF2B5EF4-FFF2-40B4-BE49-F238E27FC236}">
                      <a16:creationId xmlns:a16="http://schemas.microsoft.com/office/drawing/2014/main" id="{7DFEF159-C340-46B1-8E39-E2C50EBEACB9}"/>
                    </a:ext>
                  </a:extLst>
                </p14:cNvPr>
                <p14:cNvContentPartPr/>
                <p14:nvPr/>
              </p14:nvContentPartPr>
              <p14:xfrm>
                <a:off x="10060950" y="2035027"/>
                <a:ext cx="110160" cy="128520"/>
              </p14:xfrm>
            </p:contentPart>
          </mc:Choice>
          <mc:Fallback>
            <p:pic>
              <p:nvPicPr>
                <p:cNvPr id="301" name="Ink 300">
                  <a:extLst>
                    <a:ext uri="{FF2B5EF4-FFF2-40B4-BE49-F238E27FC236}">
                      <a16:creationId xmlns:a16="http://schemas.microsoft.com/office/drawing/2014/main" id="{7DFEF159-C340-46B1-8E39-E2C50EBEACB9}"/>
                    </a:ext>
                  </a:extLst>
                </p:cNvPr>
                <p:cNvPicPr/>
                <p:nvPr/>
              </p:nvPicPr>
              <p:blipFill>
                <a:blip r:embed="rId57"/>
                <a:stretch>
                  <a:fillRect/>
                </a:stretch>
              </p:blipFill>
              <p:spPr>
                <a:xfrm>
                  <a:off x="10051950" y="2026387"/>
                  <a:ext cx="1278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03" name="Ink 302">
                  <a:extLst>
                    <a:ext uri="{FF2B5EF4-FFF2-40B4-BE49-F238E27FC236}">
                      <a16:creationId xmlns:a16="http://schemas.microsoft.com/office/drawing/2014/main" id="{AC6D7DB5-6348-41C9-A57D-0D59219EA696}"/>
                    </a:ext>
                  </a:extLst>
                </p14:cNvPr>
                <p14:cNvContentPartPr/>
                <p14:nvPr/>
              </p14:nvContentPartPr>
              <p14:xfrm>
                <a:off x="10301790" y="1968067"/>
                <a:ext cx="105480" cy="15840"/>
              </p14:xfrm>
            </p:contentPart>
          </mc:Choice>
          <mc:Fallback>
            <p:pic>
              <p:nvPicPr>
                <p:cNvPr id="303" name="Ink 302">
                  <a:extLst>
                    <a:ext uri="{FF2B5EF4-FFF2-40B4-BE49-F238E27FC236}">
                      <a16:creationId xmlns:a16="http://schemas.microsoft.com/office/drawing/2014/main" id="{AC6D7DB5-6348-41C9-A57D-0D59219EA696}"/>
                    </a:ext>
                  </a:extLst>
                </p:cNvPr>
                <p:cNvPicPr/>
                <p:nvPr/>
              </p:nvPicPr>
              <p:blipFill>
                <a:blip r:embed="rId59"/>
                <a:stretch>
                  <a:fillRect/>
                </a:stretch>
              </p:blipFill>
              <p:spPr>
                <a:xfrm>
                  <a:off x="10292790" y="1959067"/>
                  <a:ext cx="123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04" name="Ink 303">
                  <a:extLst>
                    <a:ext uri="{FF2B5EF4-FFF2-40B4-BE49-F238E27FC236}">
                      <a16:creationId xmlns:a16="http://schemas.microsoft.com/office/drawing/2014/main" id="{E7D0897B-C20F-4B8B-9E8B-B4D86B39D071}"/>
                    </a:ext>
                  </a:extLst>
                </p14:cNvPr>
                <p14:cNvContentPartPr/>
                <p14:nvPr/>
              </p14:nvContentPartPr>
              <p14:xfrm>
                <a:off x="10265430" y="1965907"/>
                <a:ext cx="139680" cy="181800"/>
              </p14:xfrm>
            </p:contentPart>
          </mc:Choice>
          <mc:Fallback>
            <p:pic>
              <p:nvPicPr>
                <p:cNvPr id="304" name="Ink 303">
                  <a:extLst>
                    <a:ext uri="{FF2B5EF4-FFF2-40B4-BE49-F238E27FC236}">
                      <a16:creationId xmlns:a16="http://schemas.microsoft.com/office/drawing/2014/main" id="{E7D0897B-C20F-4B8B-9E8B-B4D86B39D071}"/>
                    </a:ext>
                  </a:extLst>
                </p:cNvPr>
                <p:cNvPicPr/>
                <p:nvPr/>
              </p:nvPicPr>
              <p:blipFill>
                <a:blip r:embed="rId61"/>
                <a:stretch>
                  <a:fillRect/>
                </a:stretch>
              </p:blipFill>
              <p:spPr>
                <a:xfrm>
                  <a:off x="10256430" y="1957267"/>
                  <a:ext cx="1573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05" name="Ink 304">
                  <a:extLst>
                    <a:ext uri="{FF2B5EF4-FFF2-40B4-BE49-F238E27FC236}">
                      <a16:creationId xmlns:a16="http://schemas.microsoft.com/office/drawing/2014/main" id="{6F761487-BDFF-435C-8EED-F5CE636EA414}"/>
                    </a:ext>
                  </a:extLst>
                </p14:cNvPr>
                <p14:cNvContentPartPr/>
                <p14:nvPr/>
              </p14:nvContentPartPr>
              <p14:xfrm>
                <a:off x="10479270" y="2117107"/>
                <a:ext cx="77040" cy="4320"/>
              </p14:xfrm>
            </p:contentPart>
          </mc:Choice>
          <mc:Fallback>
            <p:pic>
              <p:nvPicPr>
                <p:cNvPr id="305" name="Ink 304">
                  <a:extLst>
                    <a:ext uri="{FF2B5EF4-FFF2-40B4-BE49-F238E27FC236}">
                      <a16:creationId xmlns:a16="http://schemas.microsoft.com/office/drawing/2014/main" id="{6F761487-BDFF-435C-8EED-F5CE636EA414}"/>
                    </a:ext>
                  </a:extLst>
                </p:cNvPr>
                <p:cNvPicPr/>
                <p:nvPr/>
              </p:nvPicPr>
              <p:blipFill>
                <a:blip r:embed="rId63"/>
                <a:stretch>
                  <a:fillRect/>
                </a:stretch>
              </p:blipFill>
              <p:spPr>
                <a:xfrm>
                  <a:off x="10470270" y="2108107"/>
                  <a:ext cx="94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06" name="Ink 305">
                  <a:extLst>
                    <a:ext uri="{FF2B5EF4-FFF2-40B4-BE49-F238E27FC236}">
                      <a16:creationId xmlns:a16="http://schemas.microsoft.com/office/drawing/2014/main" id="{1C41325D-C167-40A3-A568-6D83C974B896}"/>
                    </a:ext>
                  </a:extLst>
                </p14:cNvPr>
                <p14:cNvContentPartPr/>
                <p14:nvPr/>
              </p14:nvContentPartPr>
              <p14:xfrm>
                <a:off x="10647750" y="2030347"/>
                <a:ext cx="7560" cy="131760"/>
              </p14:xfrm>
            </p:contentPart>
          </mc:Choice>
          <mc:Fallback>
            <p:pic>
              <p:nvPicPr>
                <p:cNvPr id="306" name="Ink 305">
                  <a:extLst>
                    <a:ext uri="{FF2B5EF4-FFF2-40B4-BE49-F238E27FC236}">
                      <a16:creationId xmlns:a16="http://schemas.microsoft.com/office/drawing/2014/main" id="{1C41325D-C167-40A3-A568-6D83C974B896}"/>
                    </a:ext>
                  </a:extLst>
                </p:cNvPr>
                <p:cNvPicPr/>
                <p:nvPr/>
              </p:nvPicPr>
              <p:blipFill>
                <a:blip r:embed="rId65"/>
                <a:stretch>
                  <a:fillRect/>
                </a:stretch>
              </p:blipFill>
              <p:spPr>
                <a:xfrm>
                  <a:off x="10638750" y="2021707"/>
                  <a:ext cx="252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07" name="Ink 306">
                  <a:extLst>
                    <a:ext uri="{FF2B5EF4-FFF2-40B4-BE49-F238E27FC236}">
                      <a16:creationId xmlns:a16="http://schemas.microsoft.com/office/drawing/2014/main" id="{047B1A3C-FD72-4AA5-BFCC-E0721DC25221}"/>
                    </a:ext>
                  </a:extLst>
                </p14:cNvPr>
                <p14:cNvContentPartPr/>
                <p14:nvPr/>
              </p14:nvContentPartPr>
              <p14:xfrm>
                <a:off x="10614630" y="1954387"/>
                <a:ext cx="153360" cy="118440"/>
              </p14:xfrm>
            </p:contentPart>
          </mc:Choice>
          <mc:Fallback>
            <p:pic>
              <p:nvPicPr>
                <p:cNvPr id="307" name="Ink 306">
                  <a:extLst>
                    <a:ext uri="{FF2B5EF4-FFF2-40B4-BE49-F238E27FC236}">
                      <a16:creationId xmlns:a16="http://schemas.microsoft.com/office/drawing/2014/main" id="{047B1A3C-FD72-4AA5-BFCC-E0721DC25221}"/>
                    </a:ext>
                  </a:extLst>
                </p:cNvPr>
                <p:cNvPicPr/>
                <p:nvPr/>
              </p:nvPicPr>
              <p:blipFill>
                <a:blip r:embed="rId67"/>
                <a:stretch>
                  <a:fillRect/>
                </a:stretch>
              </p:blipFill>
              <p:spPr>
                <a:xfrm>
                  <a:off x="10605990" y="1945747"/>
                  <a:ext cx="171000" cy="136080"/>
                </a:xfrm>
                <a:prstGeom prst="rect">
                  <a:avLst/>
                </a:prstGeom>
              </p:spPr>
            </p:pic>
          </mc:Fallback>
        </mc:AlternateContent>
      </p:grpSp>
      <p:grpSp>
        <p:nvGrpSpPr>
          <p:cNvPr id="316" name="Group 315">
            <a:extLst>
              <a:ext uri="{FF2B5EF4-FFF2-40B4-BE49-F238E27FC236}">
                <a16:creationId xmlns:a16="http://schemas.microsoft.com/office/drawing/2014/main" id="{1FD3D8CF-EE39-4B35-A537-570198F75957}"/>
              </a:ext>
            </a:extLst>
          </p:cNvPr>
          <p:cNvGrpSpPr/>
          <p:nvPr/>
        </p:nvGrpSpPr>
        <p:grpSpPr>
          <a:xfrm>
            <a:off x="5917350" y="2368747"/>
            <a:ext cx="762840" cy="1436040"/>
            <a:chOff x="5917350" y="2368747"/>
            <a:chExt cx="762840" cy="1436040"/>
          </a:xfrm>
        </p:grpSpPr>
        <mc:AlternateContent xmlns:mc="http://schemas.openxmlformats.org/markup-compatibility/2006">
          <mc:Choice xmlns:p14="http://schemas.microsoft.com/office/powerpoint/2010/main" Requires="p14">
            <p:contentPart p14:bwMode="auto" r:id="rId68">
              <p14:nvContentPartPr>
                <p14:cNvPr id="309" name="Ink 308">
                  <a:extLst>
                    <a:ext uri="{FF2B5EF4-FFF2-40B4-BE49-F238E27FC236}">
                      <a16:creationId xmlns:a16="http://schemas.microsoft.com/office/drawing/2014/main" id="{CA056550-8430-44B6-9AC4-375F9648158A}"/>
                    </a:ext>
                  </a:extLst>
                </p14:cNvPr>
                <p14:cNvContentPartPr/>
                <p14:nvPr/>
              </p14:nvContentPartPr>
              <p14:xfrm>
                <a:off x="6248910" y="2368747"/>
                <a:ext cx="60120" cy="1022400"/>
              </p14:xfrm>
            </p:contentPart>
          </mc:Choice>
          <mc:Fallback>
            <p:pic>
              <p:nvPicPr>
                <p:cNvPr id="309" name="Ink 308">
                  <a:extLst>
                    <a:ext uri="{FF2B5EF4-FFF2-40B4-BE49-F238E27FC236}">
                      <a16:creationId xmlns:a16="http://schemas.microsoft.com/office/drawing/2014/main" id="{CA056550-8430-44B6-9AC4-375F9648158A}"/>
                    </a:ext>
                  </a:extLst>
                </p:cNvPr>
                <p:cNvPicPr/>
                <p:nvPr/>
              </p:nvPicPr>
              <p:blipFill>
                <a:blip r:embed="rId69"/>
                <a:stretch>
                  <a:fillRect/>
                </a:stretch>
              </p:blipFill>
              <p:spPr>
                <a:xfrm>
                  <a:off x="6239910" y="2359747"/>
                  <a:ext cx="77760" cy="1040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10" name="Ink 309">
                  <a:extLst>
                    <a:ext uri="{FF2B5EF4-FFF2-40B4-BE49-F238E27FC236}">
                      <a16:creationId xmlns:a16="http://schemas.microsoft.com/office/drawing/2014/main" id="{97FCFBEA-9B77-4E02-BD4B-61CD8FBCB8FC}"/>
                    </a:ext>
                  </a:extLst>
                </p14:cNvPr>
                <p14:cNvContentPartPr/>
                <p14:nvPr/>
              </p14:nvContentPartPr>
              <p14:xfrm>
                <a:off x="6158190" y="3336427"/>
                <a:ext cx="171720" cy="165240"/>
              </p14:xfrm>
            </p:contentPart>
          </mc:Choice>
          <mc:Fallback>
            <p:pic>
              <p:nvPicPr>
                <p:cNvPr id="310" name="Ink 309">
                  <a:extLst>
                    <a:ext uri="{FF2B5EF4-FFF2-40B4-BE49-F238E27FC236}">
                      <a16:creationId xmlns:a16="http://schemas.microsoft.com/office/drawing/2014/main" id="{97FCFBEA-9B77-4E02-BD4B-61CD8FBCB8FC}"/>
                    </a:ext>
                  </a:extLst>
                </p:cNvPr>
                <p:cNvPicPr/>
                <p:nvPr/>
              </p:nvPicPr>
              <p:blipFill>
                <a:blip r:embed="rId71"/>
                <a:stretch>
                  <a:fillRect/>
                </a:stretch>
              </p:blipFill>
              <p:spPr>
                <a:xfrm>
                  <a:off x="6149190" y="3327787"/>
                  <a:ext cx="1893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12" name="Ink 311">
                  <a:extLst>
                    <a:ext uri="{FF2B5EF4-FFF2-40B4-BE49-F238E27FC236}">
                      <a16:creationId xmlns:a16="http://schemas.microsoft.com/office/drawing/2014/main" id="{48AD5A7E-D1C8-4A83-8E95-A955DC0C8599}"/>
                    </a:ext>
                  </a:extLst>
                </p14:cNvPr>
                <p14:cNvContentPartPr/>
                <p14:nvPr/>
              </p14:nvContentPartPr>
              <p14:xfrm>
                <a:off x="5917350" y="3592747"/>
                <a:ext cx="195840" cy="212040"/>
              </p14:xfrm>
            </p:contentPart>
          </mc:Choice>
          <mc:Fallback>
            <p:pic>
              <p:nvPicPr>
                <p:cNvPr id="312" name="Ink 311">
                  <a:extLst>
                    <a:ext uri="{FF2B5EF4-FFF2-40B4-BE49-F238E27FC236}">
                      <a16:creationId xmlns:a16="http://schemas.microsoft.com/office/drawing/2014/main" id="{48AD5A7E-D1C8-4A83-8E95-A955DC0C8599}"/>
                    </a:ext>
                  </a:extLst>
                </p:cNvPr>
                <p:cNvPicPr/>
                <p:nvPr/>
              </p:nvPicPr>
              <p:blipFill>
                <a:blip r:embed="rId73"/>
                <a:stretch>
                  <a:fillRect/>
                </a:stretch>
              </p:blipFill>
              <p:spPr>
                <a:xfrm>
                  <a:off x="5908350" y="3584107"/>
                  <a:ext cx="2134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13" name="Ink 312">
                  <a:extLst>
                    <a:ext uri="{FF2B5EF4-FFF2-40B4-BE49-F238E27FC236}">
                      <a16:creationId xmlns:a16="http://schemas.microsoft.com/office/drawing/2014/main" id="{D0E9F968-243F-472C-8875-6B56D3866802}"/>
                    </a:ext>
                  </a:extLst>
                </p14:cNvPr>
                <p14:cNvContentPartPr/>
                <p14:nvPr/>
              </p14:nvContentPartPr>
              <p14:xfrm>
                <a:off x="6198150" y="3611827"/>
                <a:ext cx="142920" cy="183960"/>
              </p14:xfrm>
            </p:contentPart>
          </mc:Choice>
          <mc:Fallback>
            <p:pic>
              <p:nvPicPr>
                <p:cNvPr id="313" name="Ink 312">
                  <a:extLst>
                    <a:ext uri="{FF2B5EF4-FFF2-40B4-BE49-F238E27FC236}">
                      <a16:creationId xmlns:a16="http://schemas.microsoft.com/office/drawing/2014/main" id="{D0E9F968-243F-472C-8875-6B56D3866802}"/>
                    </a:ext>
                  </a:extLst>
                </p:cNvPr>
                <p:cNvPicPr/>
                <p:nvPr/>
              </p:nvPicPr>
              <p:blipFill>
                <a:blip r:embed="rId75"/>
                <a:stretch>
                  <a:fillRect/>
                </a:stretch>
              </p:blipFill>
              <p:spPr>
                <a:xfrm>
                  <a:off x="6189150" y="3603187"/>
                  <a:ext cx="1605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14" name="Ink 313">
                  <a:extLst>
                    <a:ext uri="{FF2B5EF4-FFF2-40B4-BE49-F238E27FC236}">
                      <a16:creationId xmlns:a16="http://schemas.microsoft.com/office/drawing/2014/main" id="{870DC87C-7BE2-46FB-862A-B1BB182196C4}"/>
                    </a:ext>
                  </a:extLst>
                </p14:cNvPr>
                <p14:cNvContentPartPr/>
                <p14:nvPr/>
              </p14:nvContentPartPr>
              <p14:xfrm>
                <a:off x="6354030" y="3633787"/>
                <a:ext cx="145080" cy="130320"/>
              </p14:xfrm>
            </p:contentPart>
          </mc:Choice>
          <mc:Fallback>
            <p:pic>
              <p:nvPicPr>
                <p:cNvPr id="314" name="Ink 313">
                  <a:extLst>
                    <a:ext uri="{FF2B5EF4-FFF2-40B4-BE49-F238E27FC236}">
                      <a16:creationId xmlns:a16="http://schemas.microsoft.com/office/drawing/2014/main" id="{870DC87C-7BE2-46FB-862A-B1BB182196C4}"/>
                    </a:ext>
                  </a:extLst>
                </p:cNvPr>
                <p:cNvPicPr/>
                <p:nvPr/>
              </p:nvPicPr>
              <p:blipFill>
                <a:blip r:embed="rId77"/>
                <a:stretch>
                  <a:fillRect/>
                </a:stretch>
              </p:blipFill>
              <p:spPr>
                <a:xfrm>
                  <a:off x="6345390" y="3625147"/>
                  <a:ext cx="162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15" name="Ink 314">
                  <a:extLst>
                    <a:ext uri="{FF2B5EF4-FFF2-40B4-BE49-F238E27FC236}">
                      <a16:creationId xmlns:a16="http://schemas.microsoft.com/office/drawing/2014/main" id="{ABD5C32C-AA6C-4EBF-B6A7-3C6F27E3FF02}"/>
                    </a:ext>
                  </a:extLst>
                </p14:cNvPr>
                <p14:cNvContentPartPr/>
                <p14:nvPr/>
              </p14:nvContentPartPr>
              <p14:xfrm>
                <a:off x="6359430" y="3613987"/>
                <a:ext cx="320760" cy="182160"/>
              </p14:xfrm>
            </p:contentPart>
          </mc:Choice>
          <mc:Fallback>
            <p:pic>
              <p:nvPicPr>
                <p:cNvPr id="315" name="Ink 314">
                  <a:extLst>
                    <a:ext uri="{FF2B5EF4-FFF2-40B4-BE49-F238E27FC236}">
                      <a16:creationId xmlns:a16="http://schemas.microsoft.com/office/drawing/2014/main" id="{ABD5C32C-AA6C-4EBF-B6A7-3C6F27E3FF02}"/>
                    </a:ext>
                  </a:extLst>
                </p:cNvPr>
                <p:cNvPicPr/>
                <p:nvPr/>
              </p:nvPicPr>
              <p:blipFill>
                <a:blip r:embed="rId79"/>
                <a:stretch>
                  <a:fillRect/>
                </a:stretch>
              </p:blipFill>
              <p:spPr>
                <a:xfrm>
                  <a:off x="6350430" y="3605347"/>
                  <a:ext cx="338400" cy="199800"/>
                </a:xfrm>
                <a:prstGeom prst="rect">
                  <a:avLst/>
                </a:prstGeom>
              </p:spPr>
            </p:pic>
          </mc:Fallback>
        </mc:AlternateContent>
      </p:grpSp>
      <p:grpSp>
        <p:nvGrpSpPr>
          <p:cNvPr id="326" name="Group 325">
            <a:extLst>
              <a:ext uri="{FF2B5EF4-FFF2-40B4-BE49-F238E27FC236}">
                <a16:creationId xmlns:a16="http://schemas.microsoft.com/office/drawing/2014/main" id="{935D3D25-00A8-4100-B255-9FF5E504DAFF}"/>
              </a:ext>
            </a:extLst>
          </p:cNvPr>
          <p:cNvGrpSpPr/>
          <p:nvPr/>
        </p:nvGrpSpPr>
        <p:grpSpPr>
          <a:xfrm>
            <a:off x="7058190" y="3716587"/>
            <a:ext cx="2926800" cy="29880"/>
            <a:chOff x="7058190" y="3716587"/>
            <a:chExt cx="2926800" cy="29880"/>
          </a:xfrm>
        </p:grpSpPr>
        <mc:AlternateContent xmlns:mc="http://schemas.openxmlformats.org/markup-compatibility/2006">
          <mc:Choice xmlns:p14="http://schemas.microsoft.com/office/powerpoint/2010/main" Requires="p14">
            <p:contentPart p14:bwMode="auto" r:id="rId80">
              <p14:nvContentPartPr>
                <p14:cNvPr id="317" name="Ink 316">
                  <a:extLst>
                    <a:ext uri="{FF2B5EF4-FFF2-40B4-BE49-F238E27FC236}">
                      <a16:creationId xmlns:a16="http://schemas.microsoft.com/office/drawing/2014/main" id="{7264F3FC-9F4A-4C8C-AF55-59D4C19942BB}"/>
                    </a:ext>
                  </a:extLst>
                </p14:cNvPr>
                <p14:cNvContentPartPr/>
                <p14:nvPr/>
              </p14:nvContentPartPr>
              <p14:xfrm>
                <a:off x="7058190" y="3717307"/>
                <a:ext cx="151560" cy="4320"/>
              </p14:xfrm>
            </p:contentPart>
          </mc:Choice>
          <mc:Fallback>
            <p:pic>
              <p:nvPicPr>
                <p:cNvPr id="317" name="Ink 316">
                  <a:extLst>
                    <a:ext uri="{FF2B5EF4-FFF2-40B4-BE49-F238E27FC236}">
                      <a16:creationId xmlns:a16="http://schemas.microsoft.com/office/drawing/2014/main" id="{7264F3FC-9F4A-4C8C-AF55-59D4C19942BB}"/>
                    </a:ext>
                  </a:extLst>
                </p:cNvPr>
                <p:cNvPicPr/>
                <p:nvPr/>
              </p:nvPicPr>
              <p:blipFill>
                <a:blip r:embed="rId81"/>
                <a:stretch>
                  <a:fillRect/>
                </a:stretch>
              </p:blipFill>
              <p:spPr>
                <a:xfrm>
                  <a:off x="7049190" y="3708667"/>
                  <a:ext cx="169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18" name="Ink 317">
                  <a:extLst>
                    <a:ext uri="{FF2B5EF4-FFF2-40B4-BE49-F238E27FC236}">
                      <a16:creationId xmlns:a16="http://schemas.microsoft.com/office/drawing/2014/main" id="{C7C0D557-12E7-48D0-8EB3-BD05AD89E26A}"/>
                    </a:ext>
                  </a:extLst>
                </p14:cNvPr>
                <p14:cNvContentPartPr/>
                <p14:nvPr/>
              </p14:nvContentPartPr>
              <p14:xfrm>
                <a:off x="7365990" y="3730987"/>
                <a:ext cx="135360" cy="360"/>
              </p14:xfrm>
            </p:contentPart>
          </mc:Choice>
          <mc:Fallback>
            <p:pic>
              <p:nvPicPr>
                <p:cNvPr id="318" name="Ink 317">
                  <a:extLst>
                    <a:ext uri="{FF2B5EF4-FFF2-40B4-BE49-F238E27FC236}">
                      <a16:creationId xmlns:a16="http://schemas.microsoft.com/office/drawing/2014/main" id="{C7C0D557-12E7-48D0-8EB3-BD05AD89E26A}"/>
                    </a:ext>
                  </a:extLst>
                </p:cNvPr>
                <p:cNvPicPr/>
                <p:nvPr/>
              </p:nvPicPr>
              <p:blipFill>
                <a:blip r:embed="rId83"/>
                <a:stretch>
                  <a:fillRect/>
                </a:stretch>
              </p:blipFill>
              <p:spPr>
                <a:xfrm>
                  <a:off x="7356990" y="3721987"/>
                  <a:ext cx="153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19" name="Ink 318">
                  <a:extLst>
                    <a:ext uri="{FF2B5EF4-FFF2-40B4-BE49-F238E27FC236}">
                      <a16:creationId xmlns:a16="http://schemas.microsoft.com/office/drawing/2014/main" id="{8E647557-56BB-40C6-9741-1CF133730083}"/>
                    </a:ext>
                  </a:extLst>
                </p14:cNvPr>
                <p14:cNvContentPartPr/>
                <p14:nvPr/>
              </p14:nvContentPartPr>
              <p14:xfrm>
                <a:off x="7650030" y="3732787"/>
                <a:ext cx="594720" cy="13680"/>
              </p14:xfrm>
            </p:contentPart>
          </mc:Choice>
          <mc:Fallback>
            <p:pic>
              <p:nvPicPr>
                <p:cNvPr id="319" name="Ink 318">
                  <a:extLst>
                    <a:ext uri="{FF2B5EF4-FFF2-40B4-BE49-F238E27FC236}">
                      <a16:creationId xmlns:a16="http://schemas.microsoft.com/office/drawing/2014/main" id="{8E647557-56BB-40C6-9741-1CF133730083}"/>
                    </a:ext>
                  </a:extLst>
                </p:cNvPr>
                <p:cNvPicPr/>
                <p:nvPr/>
              </p:nvPicPr>
              <p:blipFill>
                <a:blip r:embed="rId85"/>
                <a:stretch>
                  <a:fillRect/>
                </a:stretch>
              </p:blipFill>
              <p:spPr>
                <a:xfrm>
                  <a:off x="7641390" y="3724147"/>
                  <a:ext cx="6123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20" name="Ink 319">
                  <a:extLst>
                    <a:ext uri="{FF2B5EF4-FFF2-40B4-BE49-F238E27FC236}">
                      <a16:creationId xmlns:a16="http://schemas.microsoft.com/office/drawing/2014/main" id="{2ADACFA5-4002-4E70-A926-22189615456F}"/>
                    </a:ext>
                  </a:extLst>
                </p14:cNvPr>
                <p14:cNvContentPartPr/>
                <p14:nvPr/>
              </p14:nvContentPartPr>
              <p14:xfrm>
                <a:off x="8371110" y="3725587"/>
                <a:ext cx="395640" cy="15840"/>
              </p14:xfrm>
            </p:contentPart>
          </mc:Choice>
          <mc:Fallback>
            <p:pic>
              <p:nvPicPr>
                <p:cNvPr id="320" name="Ink 319">
                  <a:extLst>
                    <a:ext uri="{FF2B5EF4-FFF2-40B4-BE49-F238E27FC236}">
                      <a16:creationId xmlns:a16="http://schemas.microsoft.com/office/drawing/2014/main" id="{2ADACFA5-4002-4E70-A926-22189615456F}"/>
                    </a:ext>
                  </a:extLst>
                </p:cNvPr>
                <p:cNvPicPr/>
                <p:nvPr/>
              </p:nvPicPr>
              <p:blipFill>
                <a:blip r:embed="rId87"/>
                <a:stretch>
                  <a:fillRect/>
                </a:stretch>
              </p:blipFill>
              <p:spPr>
                <a:xfrm>
                  <a:off x="8362470" y="3716587"/>
                  <a:ext cx="4132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21" name="Ink 320">
                  <a:extLst>
                    <a:ext uri="{FF2B5EF4-FFF2-40B4-BE49-F238E27FC236}">
                      <a16:creationId xmlns:a16="http://schemas.microsoft.com/office/drawing/2014/main" id="{3F43B340-3416-4CB5-B77A-40D9DF026399}"/>
                    </a:ext>
                  </a:extLst>
                </p14:cNvPr>
                <p14:cNvContentPartPr/>
                <p14:nvPr/>
              </p14:nvContentPartPr>
              <p14:xfrm>
                <a:off x="8911830" y="3716587"/>
                <a:ext cx="83160" cy="6480"/>
              </p14:xfrm>
            </p:contentPart>
          </mc:Choice>
          <mc:Fallback>
            <p:pic>
              <p:nvPicPr>
                <p:cNvPr id="321" name="Ink 320">
                  <a:extLst>
                    <a:ext uri="{FF2B5EF4-FFF2-40B4-BE49-F238E27FC236}">
                      <a16:creationId xmlns:a16="http://schemas.microsoft.com/office/drawing/2014/main" id="{3F43B340-3416-4CB5-B77A-40D9DF026399}"/>
                    </a:ext>
                  </a:extLst>
                </p:cNvPr>
                <p:cNvPicPr/>
                <p:nvPr/>
              </p:nvPicPr>
              <p:blipFill>
                <a:blip r:embed="rId89"/>
                <a:stretch>
                  <a:fillRect/>
                </a:stretch>
              </p:blipFill>
              <p:spPr>
                <a:xfrm>
                  <a:off x="8902830" y="3707947"/>
                  <a:ext cx="100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23" name="Ink 322">
                  <a:extLst>
                    <a:ext uri="{FF2B5EF4-FFF2-40B4-BE49-F238E27FC236}">
                      <a16:creationId xmlns:a16="http://schemas.microsoft.com/office/drawing/2014/main" id="{DB7990FB-DF49-405C-8BD5-7F6016ED82C8}"/>
                    </a:ext>
                  </a:extLst>
                </p14:cNvPr>
                <p14:cNvContentPartPr/>
                <p14:nvPr/>
              </p14:nvContentPartPr>
              <p14:xfrm>
                <a:off x="9171390" y="3738907"/>
                <a:ext cx="78480" cy="2520"/>
              </p14:xfrm>
            </p:contentPart>
          </mc:Choice>
          <mc:Fallback>
            <p:pic>
              <p:nvPicPr>
                <p:cNvPr id="323" name="Ink 322">
                  <a:extLst>
                    <a:ext uri="{FF2B5EF4-FFF2-40B4-BE49-F238E27FC236}">
                      <a16:creationId xmlns:a16="http://schemas.microsoft.com/office/drawing/2014/main" id="{DB7990FB-DF49-405C-8BD5-7F6016ED82C8}"/>
                    </a:ext>
                  </a:extLst>
                </p:cNvPr>
                <p:cNvPicPr/>
                <p:nvPr/>
              </p:nvPicPr>
              <p:blipFill>
                <a:blip r:embed="rId91"/>
                <a:stretch>
                  <a:fillRect/>
                </a:stretch>
              </p:blipFill>
              <p:spPr>
                <a:xfrm>
                  <a:off x="9162390" y="3730267"/>
                  <a:ext cx="961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24" name="Ink 323">
                  <a:extLst>
                    <a:ext uri="{FF2B5EF4-FFF2-40B4-BE49-F238E27FC236}">
                      <a16:creationId xmlns:a16="http://schemas.microsoft.com/office/drawing/2014/main" id="{8AAD8A1B-F8C1-483E-ACC3-C2B19E165A10}"/>
                    </a:ext>
                  </a:extLst>
                </p14:cNvPr>
                <p14:cNvContentPartPr/>
                <p14:nvPr/>
              </p14:nvContentPartPr>
              <p14:xfrm>
                <a:off x="9399270" y="3738187"/>
                <a:ext cx="281520" cy="1080"/>
              </p14:xfrm>
            </p:contentPart>
          </mc:Choice>
          <mc:Fallback>
            <p:pic>
              <p:nvPicPr>
                <p:cNvPr id="324" name="Ink 323">
                  <a:extLst>
                    <a:ext uri="{FF2B5EF4-FFF2-40B4-BE49-F238E27FC236}">
                      <a16:creationId xmlns:a16="http://schemas.microsoft.com/office/drawing/2014/main" id="{8AAD8A1B-F8C1-483E-ACC3-C2B19E165A10}"/>
                    </a:ext>
                  </a:extLst>
                </p:cNvPr>
                <p:cNvPicPr/>
                <p:nvPr/>
              </p:nvPicPr>
              <p:blipFill>
                <a:blip r:embed="rId93"/>
                <a:stretch>
                  <a:fillRect/>
                </a:stretch>
              </p:blipFill>
              <p:spPr>
                <a:xfrm>
                  <a:off x="9390630" y="3729547"/>
                  <a:ext cx="2991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25" name="Ink 324">
                  <a:extLst>
                    <a:ext uri="{FF2B5EF4-FFF2-40B4-BE49-F238E27FC236}">
                      <a16:creationId xmlns:a16="http://schemas.microsoft.com/office/drawing/2014/main" id="{A15841A7-DD92-440B-BA4A-8F264994E7C0}"/>
                    </a:ext>
                  </a:extLst>
                </p14:cNvPr>
                <p14:cNvContentPartPr/>
                <p14:nvPr/>
              </p14:nvContentPartPr>
              <p14:xfrm>
                <a:off x="9813270" y="3724147"/>
                <a:ext cx="171720" cy="8280"/>
              </p14:xfrm>
            </p:contentPart>
          </mc:Choice>
          <mc:Fallback>
            <p:pic>
              <p:nvPicPr>
                <p:cNvPr id="325" name="Ink 324">
                  <a:extLst>
                    <a:ext uri="{FF2B5EF4-FFF2-40B4-BE49-F238E27FC236}">
                      <a16:creationId xmlns:a16="http://schemas.microsoft.com/office/drawing/2014/main" id="{A15841A7-DD92-440B-BA4A-8F264994E7C0}"/>
                    </a:ext>
                  </a:extLst>
                </p:cNvPr>
                <p:cNvPicPr/>
                <p:nvPr/>
              </p:nvPicPr>
              <p:blipFill>
                <a:blip r:embed="rId95"/>
                <a:stretch>
                  <a:fillRect/>
                </a:stretch>
              </p:blipFill>
              <p:spPr>
                <a:xfrm>
                  <a:off x="9804270" y="3715147"/>
                  <a:ext cx="189360" cy="2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
            <p14:nvContentPartPr>
              <p14:cNvPr id="328" name="Ink 327">
                <a:extLst>
                  <a:ext uri="{FF2B5EF4-FFF2-40B4-BE49-F238E27FC236}">
                    <a16:creationId xmlns:a16="http://schemas.microsoft.com/office/drawing/2014/main" id="{07201BB8-8EA0-4B33-82C6-2DE22EF1E4EE}"/>
                  </a:ext>
                </a:extLst>
              </p14:cNvPr>
              <p14:cNvContentPartPr/>
              <p14:nvPr/>
            </p14:nvContentPartPr>
            <p14:xfrm>
              <a:off x="9969870" y="2620387"/>
              <a:ext cx="8640" cy="132480"/>
            </p14:xfrm>
          </p:contentPart>
        </mc:Choice>
        <mc:Fallback>
          <p:pic>
            <p:nvPicPr>
              <p:cNvPr id="328" name="Ink 327">
                <a:extLst>
                  <a:ext uri="{FF2B5EF4-FFF2-40B4-BE49-F238E27FC236}">
                    <a16:creationId xmlns:a16="http://schemas.microsoft.com/office/drawing/2014/main" id="{07201BB8-8EA0-4B33-82C6-2DE22EF1E4EE}"/>
                  </a:ext>
                </a:extLst>
              </p:cNvPr>
              <p:cNvPicPr/>
              <p:nvPr/>
            </p:nvPicPr>
            <p:blipFill>
              <a:blip r:embed="rId97"/>
              <a:stretch>
                <a:fillRect/>
              </a:stretch>
            </p:blipFill>
            <p:spPr>
              <a:xfrm>
                <a:off x="9960870" y="2611387"/>
                <a:ext cx="262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29" name="Ink 328">
                <a:extLst>
                  <a:ext uri="{FF2B5EF4-FFF2-40B4-BE49-F238E27FC236}">
                    <a16:creationId xmlns:a16="http://schemas.microsoft.com/office/drawing/2014/main" id="{095B492D-4895-4B11-86A0-0C25E4D3C97B}"/>
                  </a:ext>
                </a:extLst>
              </p14:cNvPr>
              <p14:cNvContentPartPr/>
              <p14:nvPr/>
            </p14:nvContentPartPr>
            <p14:xfrm>
              <a:off x="9913710" y="2875267"/>
              <a:ext cx="34560" cy="501480"/>
            </p14:xfrm>
          </p:contentPart>
        </mc:Choice>
        <mc:Fallback>
          <p:pic>
            <p:nvPicPr>
              <p:cNvPr id="329" name="Ink 328">
                <a:extLst>
                  <a:ext uri="{FF2B5EF4-FFF2-40B4-BE49-F238E27FC236}">
                    <a16:creationId xmlns:a16="http://schemas.microsoft.com/office/drawing/2014/main" id="{095B492D-4895-4B11-86A0-0C25E4D3C97B}"/>
                  </a:ext>
                </a:extLst>
              </p:cNvPr>
              <p:cNvPicPr/>
              <p:nvPr/>
            </p:nvPicPr>
            <p:blipFill>
              <a:blip r:embed="rId99"/>
              <a:stretch>
                <a:fillRect/>
              </a:stretch>
            </p:blipFill>
            <p:spPr>
              <a:xfrm>
                <a:off x="9905070" y="2866267"/>
                <a:ext cx="52200" cy="519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30" name="Ink 329">
                <a:extLst>
                  <a:ext uri="{FF2B5EF4-FFF2-40B4-BE49-F238E27FC236}">
                    <a16:creationId xmlns:a16="http://schemas.microsoft.com/office/drawing/2014/main" id="{A21EBE57-A62B-41BE-A29E-B5DE2AC3A785}"/>
                  </a:ext>
                </a:extLst>
              </p14:cNvPr>
              <p14:cNvContentPartPr/>
              <p14:nvPr/>
            </p14:nvContentPartPr>
            <p14:xfrm>
              <a:off x="9890670" y="3475027"/>
              <a:ext cx="5400" cy="150840"/>
            </p14:xfrm>
          </p:contentPart>
        </mc:Choice>
        <mc:Fallback>
          <p:pic>
            <p:nvPicPr>
              <p:cNvPr id="330" name="Ink 329">
                <a:extLst>
                  <a:ext uri="{FF2B5EF4-FFF2-40B4-BE49-F238E27FC236}">
                    <a16:creationId xmlns:a16="http://schemas.microsoft.com/office/drawing/2014/main" id="{A21EBE57-A62B-41BE-A29E-B5DE2AC3A785}"/>
                  </a:ext>
                </a:extLst>
              </p:cNvPr>
              <p:cNvPicPr/>
              <p:nvPr/>
            </p:nvPicPr>
            <p:blipFill>
              <a:blip r:embed="rId101"/>
              <a:stretch>
                <a:fillRect/>
              </a:stretch>
            </p:blipFill>
            <p:spPr>
              <a:xfrm>
                <a:off x="9882030" y="3466387"/>
                <a:ext cx="23040" cy="168480"/>
              </a:xfrm>
              <a:prstGeom prst="rect">
                <a:avLst/>
              </a:prstGeom>
            </p:spPr>
          </p:pic>
        </mc:Fallback>
      </mc:AlternateContent>
      <p:grpSp>
        <p:nvGrpSpPr>
          <p:cNvPr id="332" name="Group 331">
            <a:extLst>
              <a:ext uri="{FF2B5EF4-FFF2-40B4-BE49-F238E27FC236}">
                <a16:creationId xmlns:a16="http://schemas.microsoft.com/office/drawing/2014/main" id="{71BC856D-2B86-4090-A72F-CAC18F9CCD23}"/>
              </a:ext>
            </a:extLst>
          </p:cNvPr>
          <p:cNvGrpSpPr/>
          <p:nvPr/>
        </p:nvGrpSpPr>
        <p:grpSpPr>
          <a:xfrm>
            <a:off x="9920190" y="2336347"/>
            <a:ext cx="174960" cy="112680"/>
            <a:chOff x="9920190" y="2336347"/>
            <a:chExt cx="174960" cy="112680"/>
          </a:xfrm>
        </p:grpSpPr>
        <mc:AlternateContent xmlns:mc="http://schemas.openxmlformats.org/markup-compatibility/2006">
          <mc:Choice xmlns:p14="http://schemas.microsoft.com/office/powerpoint/2010/main" Requires="p14">
            <p:contentPart p14:bwMode="auto" r:id="rId102">
              <p14:nvContentPartPr>
                <p14:cNvPr id="327" name="Ink 326">
                  <a:extLst>
                    <a:ext uri="{FF2B5EF4-FFF2-40B4-BE49-F238E27FC236}">
                      <a16:creationId xmlns:a16="http://schemas.microsoft.com/office/drawing/2014/main" id="{0F05A845-30AE-49E7-B2F3-F36C46405A09}"/>
                    </a:ext>
                  </a:extLst>
                </p14:cNvPr>
                <p14:cNvContentPartPr/>
                <p14:nvPr/>
              </p14:nvContentPartPr>
              <p14:xfrm>
                <a:off x="10013070" y="2402947"/>
                <a:ext cx="10800" cy="46080"/>
              </p14:xfrm>
            </p:contentPart>
          </mc:Choice>
          <mc:Fallback>
            <p:pic>
              <p:nvPicPr>
                <p:cNvPr id="327" name="Ink 326">
                  <a:extLst>
                    <a:ext uri="{FF2B5EF4-FFF2-40B4-BE49-F238E27FC236}">
                      <a16:creationId xmlns:a16="http://schemas.microsoft.com/office/drawing/2014/main" id="{0F05A845-30AE-49E7-B2F3-F36C46405A09}"/>
                    </a:ext>
                  </a:extLst>
                </p:cNvPr>
                <p:cNvPicPr/>
                <p:nvPr/>
              </p:nvPicPr>
              <p:blipFill>
                <a:blip r:embed="rId103"/>
                <a:stretch>
                  <a:fillRect/>
                </a:stretch>
              </p:blipFill>
              <p:spPr>
                <a:xfrm>
                  <a:off x="10004070" y="2393947"/>
                  <a:ext cx="284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31" name="Ink 330">
                  <a:extLst>
                    <a:ext uri="{FF2B5EF4-FFF2-40B4-BE49-F238E27FC236}">
                      <a16:creationId xmlns:a16="http://schemas.microsoft.com/office/drawing/2014/main" id="{E15FF02D-86C3-44AD-8B4B-3E9A1782346A}"/>
                    </a:ext>
                  </a:extLst>
                </p14:cNvPr>
                <p14:cNvContentPartPr/>
                <p14:nvPr/>
              </p14:nvContentPartPr>
              <p14:xfrm>
                <a:off x="9920190" y="2336347"/>
                <a:ext cx="174960" cy="111240"/>
              </p14:xfrm>
            </p:contentPart>
          </mc:Choice>
          <mc:Fallback>
            <p:pic>
              <p:nvPicPr>
                <p:cNvPr id="331" name="Ink 330">
                  <a:extLst>
                    <a:ext uri="{FF2B5EF4-FFF2-40B4-BE49-F238E27FC236}">
                      <a16:creationId xmlns:a16="http://schemas.microsoft.com/office/drawing/2014/main" id="{E15FF02D-86C3-44AD-8B4B-3E9A1782346A}"/>
                    </a:ext>
                  </a:extLst>
                </p:cNvPr>
                <p:cNvPicPr/>
                <p:nvPr/>
              </p:nvPicPr>
              <p:blipFill>
                <a:blip r:embed="rId105"/>
                <a:stretch>
                  <a:fillRect/>
                </a:stretch>
              </p:blipFill>
              <p:spPr>
                <a:xfrm>
                  <a:off x="9911550" y="2327347"/>
                  <a:ext cx="192600" cy="128880"/>
                </a:xfrm>
                <a:prstGeom prst="rect">
                  <a:avLst/>
                </a:prstGeom>
              </p:spPr>
            </p:pic>
          </mc:Fallback>
        </mc:AlternateContent>
      </p:grpSp>
      <p:grpSp>
        <p:nvGrpSpPr>
          <p:cNvPr id="341" name="Group 340">
            <a:extLst>
              <a:ext uri="{FF2B5EF4-FFF2-40B4-BE49-F238E27FC236}">
                <a16:creationId xmlns:a16="http://schemas.microsoft.com/office/drawing/2014/main" id="{A4B32B5B-56A0-4A09-A1AE-B23967311B48}"/>
              </a:ext>
            </a:extLst>
          </p:cNvPr>
          <p:cNvGrpSpPr/>
          <p:nvPr/>
        </p:nvGrpSpPr>
        <p:grpSpPr>
          <a:xfrm>
            <a:off x="4936710" y="2567107"/>
            <a:ext cx="1052640" cy="181800"/>
            <a:chOff x="4936710" y="2567107"/>
            <a:chExt cx="1052640" cy="181800"/>
          </a:xfrm>
        </p:grpSpPr>
        <mc:AlternateContent xmlns:mc="http://schemas.openxmlformats.org/markup-compatibility/2006">
          <mc:Choice xmlns:p14="http://schemas.microsoft.com/office/powerpoint/2010/main" Requires="p14">
            <p:contentPart p14:bwMode="auto" r:id="rId106">
              <p14:nvContentPartPr>
                <p14:cNvPr id="333" name="Ink 332">
                  <a:extLst>
                    <a:ext uri="{FF2B5EF4-FFF2-40B4-BE49-F238E27FC236}">
                      <a16:creationId xmlns:a16="http://schemas.microsoft.com/office/drawing/2014/main" id="{554F3B8B-3756-4195-8D99-E0CA93DCB6C5}"/>
                    </a:ext>
                  </a:extLst>
                </p14:cNvPr>
                <p14:cNvContentPartPr/>
                <p14:nvPr/>
              </p14:nvContentPartPr>
              <p14:xfrm>
                <a:off x="4936710" y="2567107"/>
                <a:ext cx="163800" cy="171000"/>
              </p14:xfrm>
            </p:contentPart>
          </mc:Choice>
          <mc:Fallback>
            <p:pic>
              <p:nvPicPr>
                <p:cNvPr id="333" name="Ink 332">
                  <a:extLst>
                    <a:ext uri="{FF2B5EF4-FFF2-40B4-BE49-F238E27FC236}">
                      <a16:creationId xmlns:a16="http://schemas.microsoft.com/office/drawing/2014/main" id="{554F3B8B-3756-4195-8D99-E0CA93DCB6C5}"/>
                    </a:ext>
                  </a:extLst>
                </p:cNvPr>
                <p:cNvPicPr/>
                <p:nvPr/>
              </p:nvPicPr>
              <p:blipFill>
                <a:blip r:embed="rId107"/>
                <a:stretch>
                  <a:fillRect/>
                </a:stretch>
              </p:blipFill>
              <p:spPr>
                <a:xfrm>
                  <a:off x="4927710" y="2558107"/>
                  <a:ext cx="1814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34" name="Ink 333">
                  <a:extLst>
                    <a:ext uri="{FF2B5EF4-FFF2-40B4-BE49-F238E27FC236}">
                      <a16:creationId xmlns:a16="http://schemas.microsoft.com/office/drawing/2014/main" id="{1EFAFD0C-4FE9-4263-9A2E-81DF2C442596}"/>
                    </a:ext>
                  </a:extLst>
                </p14:cNvPr>
                <p14:cNvContentPartPr/>
                <p14:nvPr/>
              </p14:nvContentPartPr>
              <p14:xfrm>
                <a:off x="5197710" y="2592307"/>
                <a:ext cx="114480" cy="144000"/>
              </p14:xfrm>
            </p:contentPart>
          </mc:Choice>
          <mc:Fallback>
            <p:pic>
              <p:nvPicPr>
                <p:cNvPr id="334" name="Ink 333">
                  <a:extLst>
                    <a:ext uri="{FF2B5EF4-FFF2-40B4-BE49-F238E27FC236}">
                      <a16:creationId xmlns:a16="http://schemas.microsoft.com/office/drawing/2014/main" id="{1EFAFD0C-4FE9-4263-9A2E-81DF2C442596}"/>
                    </a:ext>
                  </a:extLst>
                </p:cNvPr>
                <p:cNvPicPr/>
                <p:nvPr/>
              </p:nvPicPr>
              <p:blipFill>
                <a:blip r:embed="rId109"/>
                <a:stretch>
                  <a:fillRect/>
                </a:stretch>
              </p:blipFill>
              <p:spPr>
                <a:xfrm>
                  <a:off x="5188710" y="2583307"/>
                  <a:ext cx="1321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35" name="Ink 334">
                  <a:extLst>
                    <a:ext uri="{FF2B5EF4-FFF2-40B4-BE49-F238E27FC236}">
                      <a16:creationId xmlns:a16="http://schemas.microsoft.com/office/drawing/2014/main" id="{750C9DFA-1776-42AB-9F11-53F7FC577358}"/>
                    </a:ext>
                  </a:extLst>
                </p14:cNvPr>
                <p14:cNvContentPartPr/>
                <p14:nvPr/>
              </p14:nvContentPartPr>
              <p14:xfrm>
                <a:off x="5329470" y="2614267"/>
                <a:ext cx="139680" cy="127440"/>
              </p14:xfrm>
            </p:contentPart>
          </mc:Choice>
          <mc:Fallback>
            <p:pic>
              <p:nvPicPr>
                <p:cNvPr id="335" name="Ink 334">
                  <a:extLst>
                    <a:ext uri="{FF2B5EF4-FFF2-40B4-BE49-F238E27FC236}">
                      <a16:creationId xmlns:a16="http://schemas.microsoft.com/office/drawing/2014/main" id="{750C9DFA-1776-42AB-9F11-53F7FC577358}"/>
                    </a:ext>
                  </a:extLst>
                </p:cNvPr>
                <p:cNvPicPr/>
                <p:nvPr/>
              </p:nvPicPr>
              <p:blipFill>
                <a:blip r:embed="rId111"/>
                <a:stretch>
                  <a:fillRect/>
                </a:stretch>
              </p:blipFill>
              <p:spPr>
                <a:xfrm>
                  <a:off x="5320830" y="2605627"/>
                  <a:ext cx="157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36" name="Ink 335">
                  <a:extLst>
                    <a:ext uri="{FF2B5EF4-FFF2-40B4-BE49-F238E27FC236}">
                      <a16:creationId xmlns:a16="http://schemas.microsoft.com/office/drawing/2014/main" id="{A9C43D44-E1ED-4E89-B17C-627C38F72B33}"/>
                    </a:ext>
                  </a:extLst>
                </p14:cNvPr>
                <p14:cNvContentPartPr/>
                <p14:nvPr/>
              </p14:nvContentPartPr>
              <p14:xfrm>
                <a:off x="5334150" y="2644147"/>
                <a:ext cx="221760" cy="99720"/>
              </p14:xfrm>
            </p:contentPart>
          </mc:Choice>
          <mc:Fallback>
            <p:pic>
              <p:nvPicPr>
                <p:cNvPr id="336" name="Ink 335">
                  <a:extLst>
                    <a:ext uri="{FF2B5EF4-FFF2-40B4-BE49-F238E27FC236}">
                      <a16:creationId xmlns:a16="http://schemas.microsoft.com/office/drawing/2014/main" id="{A9C43D44-E1ED-4E89-B17C-627C38F72B33}"/>
                    </a:ext>
                  </a:extLst>
                </p:cNvPr>
                <p:cNvPicPr/>
                <p:nvPr/>
              </p:nvPicPr>
              <p:blipFill>
                <a:blip r:embed="rId113"/>
                <a:stretch>
                  <a:fillRect/>
                </a:stretch>
              </p:blipFill>
              <p:spPr>
                <a:xfrm>
                  <a:off x="5325150" y="2635507"/>
                  <a:ext cx="2394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37" name="Ink 336">
                  <a:extLst>
                    <a:ext uri="{FF2B5EF4-FFF2-40B4-BE49-F238E27FC236}">
                      <a16:creationId xmlns:a16="http://schemas.microsoft.com/office/drawing/2014/main" id="{282FC267-5EE7-4627-BF24-F6A869972E08}"/>
                    </a:ext>
                  </a:extLst>
                </p14:cNvPr>
                <p14:cNvContentPartPr/>
                <p14:nvPr/>
              </p14:nvContentPartPr>
              <p14:xfrm>
                <a:off x="5496510" y="2600227"/>
                <a:ext cx="158040" cy="131760"/>
              </p14:xfrm>
            </p:contentPart>
          </mc:Choice>
          <mc:Fallback>
            <p:pic>
              <p:nvPicPr>
                <p:cNvPr id="337" name="Ink 336">
                  <a:extLst>
                    <a:ext uri="{FF2B5EF4-FFF2-40B4-BE49-F238E27FC236}">
                      <a16:creationId xmlns:a16="http://schemas.microsoft.com/office/drawing/2014/main" id="{282FC267-5EE7-4627-BF24-F6A869972E08}"/>
                    </a:ext>
                  </a:extLst>
                </p:cNvPr>
                <p:cNvPicPr/>
                <p:nvPr/>
              </p:nvPicPr>
              <p:blipFill>
                <a:blip r:embed="rId115"/>
                <a:stretch>
                  <a:fillRect/>
                </a:stretch>
              </p:blipFill>
              <p:spPr>
                <a:xfrm>
                  <a:off x="5487870" y="2591587"/>
                  <a:ext cx="1756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38" name="Ink 337">
                  <a:extLst>
                    <a:ext uri="{FF2B5EF4-FFF2-40B4-BE49-F238E27FC236}">
                      <a16:creationId xmlns:a16="http://schemas.microsoft.com/office/drawing/2014/main" id="{5489D656-BFD0-44B9-A3A9-54E762310459}"/>
                    </a:ext>
                  </a:extLst>
                </p14:cNvPr>
                <p14:cNvContentPartPr/>
                <p14:nvPr/>
              </p14:nvContentPartPr>
              <p14:xfrm>
                <a:off x="5685150" y="2588347"/>
                <a:ext cx="117360" cy="160560"/>
              </p14:xfrm>
            </p:contentPart>
          </mc:Choice>
          <mc:Fallback>
            <p:pic>
              <p:nvPicPr>
                <p:cNvPr id="338" name="Ink 337">
                  <a:extLst>
                    <a:ext uri="{FF2B5EF4-FFF2-40B4-BE49-F238E27FC236}">
                      <a16:creationId xmlns:a16="http://schemas.microsoft.com/office/drawing/2014/main" id="{5489D656-BFD0-44B9-A3A9-54E762310459}"/>
                    </a:ext>
                  </a:extLst>
                </p:cNvPr>
                <p:cNvPicPr/>
                <p:nvPr/>
              </p:nvPicPr>
              <p:blipFill>
                <a:blip r:embed="rId117"/>
                <a:stretch>
                  <a:fillRect/>
                </a:stretch>
              </p:blipFill>
              <p:spPr>
                <a:xfrm>
                  <a:off x="5676510" y="2579707"/>
                  <a:ext cx="1350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39" name="Ink 338">
                  <a:extLst>
                    <a:ext uri="{FF2B5EF4-FFF2-40B4-BE49-F238E27FC236}">
                      <a16:creationId xmlns:a16="http://schemas.microsoft.com/office/drawing/2014/main" id="{8EC6E0E9-B27F-45F2-B0BC-85777B7DED98}"/>
                    </a:ext>
                  </a:extLst>
                </p14:cNvPr>
                <p14:cNvContentPartPr/>
                <p14:nvPr/>
              </p14:nvContentPartPr>
              <p14:xfrm>
                <a:off x="5833830" y="2640907"/>
                <a:ext cx="15480" cy="98280"/>
              </p14:xfrm>
            </p:contentPart>
          </mc:Choice>
          <mc:Fallback>
            <p:pic>
              <p:nvPicPr>
                <p:cNvPr id="339" name="Ink 338">
                  <a:extLst>
                    <a:ext uri="{FF2B5EF4-FFF2-40B4-BE49-F238E27FC236}">
                      <a16:creationId xmlns:a16="http://schemas.microsoft.com/office/drawing/2014/main" id="{8EC6E0E9-B27F-45F2-B0BC-85777B7DED98}"/>
                    </a:ext>
                  </a:extLst>
                </p:cNvPr>
                <p:cNvPicPr/>
                <p:nvPr/>
              </p:nvPicPr>
              <p:blipFill>
                <a:blip r:embed="rId119"/>
                <a:stretch>
                  <a:fillRect/>
                </a:stretch>
              </p:blipFill>
              <p:spPr>
                <a:xfrm>
                  <a:off x="5824830" y="2632267"/>
                  <a:ext cx="331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40" name="Ink 339">
                  <a:extLst>
                    <a:ext uri="{FF2B5EF4-FFF2-40B4-BE49-F238E27FC236}">
                      <a16:creationId xmlns:a16="http://schemas.microsoft.com/office/drawing/2014/main" id="{763B4904-3EAC-48D6-BEE6-1EDB310A1D6A}"/>
                    </a:ext>
                  </a:extLst>
                </p14:cNvPr>
                <p14:cNvContentPartPr/>
                <p14:nvPr/>
              </p14:nvContentPartPr>
              <p14:xfrm>
                <a:off x="5829150" y="2576467"/>
                <a:ext cx="160200" cy="159120"/>
              </p14:xfrm>
            </p:contentPart>
          </mc:Choice>
          <mc:Fallback>
            <p:pic>
              <p:nvPicPr>
                <p:cNvPr id="340" name="Ink 339">
                  <a:extLst>
                    <a:ext uri="{FF2B5EF4-FFF2-40B4-BE49-F238E27FC236}">
                      <a16:creationId xmlns:a16="http://schemas.microsoft.com/office/drawing/2014/main" id="{763B4904-3EAC-48D6-BEE6-1EDB310A1D6A}"/>
                    </a:ext>
                  </a:extLst>
                </p:cNvPr>
                <p:cNvPicPr/>
                <p:nvPr/>
              </p:nvPicPr>
              <p:blipFill>
                <a:blip r:embed="rId121"/>
                <a:stretch>
                  <a:fillRect/>
                </a:stretch>
              </p:blipFill>
              <p:spPr>
                <a:xfrm>
                  <a:off x="5820510" y="2567467"/>
                  <a:ext cx="177840" cy="176760"/>
                </a:xfrm>
                <a:prstGeom prst="rect">
                  <a:avLst/>
                </a:prstGeom>
              </p:spPr>
            </p:pic>
          </mc:Fallback>
        </mc:AlternateContent>
      </p:grpSp>
      <p:grpSp>
        <p:nvGrpSpPr>
          <p:cNvPr id="346" name="Group 345">
            <a:extLst>
              <a:ext uri="{FF2B5EF4-FFF2-40B4-BE49-F238E27FC236}">
                <a16:creationId xmlns:a16="http://schemas.microsoft.com/office/drawing/2014/main" id="{1F0F695B-B164-4D52-B417-E9C109C64DBF}"/>
              </a:ext>
            </a:extLst>
          </p:cNvPr>
          <p:cNvGrpSpPr/>
          <p:nvPr/>
        </p:nvGrpSpPr>
        <p:grpSpPr>
          <a:xfrm>
            <a:off x="4889190" y="2855107"/>
            <a:ext cx="828000" cy="222480"/>
            <a:chOff x="4889190" y="2855107"/>
            <a:chExt cx="828000" cy="222480"/>
          </a:xfrm>
        </p:grpSpPr>
        <mc:AlternateContent xmlns:mc="http://schemas.openxmlformats.org/markup-compatibility/2006">
          <mc:Choice xmlns:p14="http://schemas.microsoft.com/office/powerpoint/2010/main" Requires="p14">
            <p:contentPart p14:bwMode="auto" r:id="rId122">
              <p14:nvContentPartPr>
                <p14:cNvPr id="342" name="Ink 341">
                  <a:extLst>
                    <a:ext uri="{FF2B5EF4-FFF2-40B4-BE49-F238E27FC236}">
                      <a16:creationId xmlns:a16="http://schemas.microsoft.com/office/drawing/2014/main" id="{313F6E76-A5E9-47B4-A495-9F742923C440}"/>
                    </a:ext>
                  </a:extLst>
                </p14:cNvPr>
                <p14:cNvContentPartPr/>
                <p14:nvPr/>
              </p14:nvContentPartPr>
              <p14:xfrm>
                <a:off x="4889190" y="2855107"/>
                <a:ext cx="190440" cy="213120"/>
              </p14:xfrm>
            </p:contentPart>
          </mc:Choice>
          <mc:Fallback>
            <p:pic>
              <p:nvPicPr>
                <p:cNvPr id="342" name="Ink 341">
                  <a:extLst>
                    <a:ext uri="{FF2B5EF4-FFF2-40B4-BE49-F238E27FC236}">
                      <a16:creationId xmlns:a16="http://schemas.microsoft.com/office/drawing/2014/main" id="{313F6E76-A5E9-47B4-A495-9F742923C440}"/>
                    </a:ext>
                  </a:extLst>
                </p:cNvPr>
                <p:cNvPicPr/>
                <p:nvPr/>
              </p:nvPicPr>
              <p:blipFill>
                <a:blip r:embed="rId123"/>
                <a:stretch>
                  <a:fillRect/>
                </a:stretch>
              </p:blipFill>
              <p:spPr>
                <a:xfrm>
                  <a:off x="4880190" y="2846467"/>
                  <a:ext cx="2080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43" name="Ink 342">
                  <a:extLst>
                    <a:ext uri="{FF2B5EF4-FFF2-40B4-BE49-F238E27FC236}">
                      <a16:creationId xmlns:a16="http://schemas.microsoft.com/office/drawing/2014/main" id="{C382DF16-ECDB-4917-B042-7EB25081B460}"/>
                    </a:ext>
                  </a:extLst>
                </p14:cNvPr>
                <p14:cNvContentPartPr/>
                <p14:nvPr/>
              </p14:nvContentPartPr>
              <p14:xfrm>
                <a:off x="5172150" y="2926027"/>
                <a:ext cx="182880" cy="151560"/>
              </p14:xfrm>
            </p:contentPart>
          </mc:Choice>
          <mc:Fallback>
            <p:pic>
              <p:nvPicPr>
                <p:cNvPr id="343" name="Ink 342">
                  <a:extLst>
                    <a:ext uri="{FF2B5EF4-FFF2-40B4-BE49-F238E27FC236}">
                      <a16:creationId xmlns:a16="http://schemas.microsoft.com/office/drawing/2014/main" id="{C382DF16-ECDB-4917-B042-7EB25081B460}"/>
                    </a:ext>
                  </a:extLst>
                </p:cNvPr>
                <p:cNvPicPr/>
                <p:nvPr/>
              </p:nvPicPr>
              <p:blipFill>
                <a:blip r:embed="rId125"/>
                <a:stretch>
                  <a:fillRect/>
                </a:stretch>
              </p:blipFill>
              <p:spPr>
                <a:xfrm>
                  <a:off x="5163510" y="2917387"/>
                  <a:ext cx="2005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44" name="Ink 343">
                  <a:extLst>
                    <a:ext uri="{FF2B5EF4-FFF2-40B4-BE49-F238E27FC236}">
                      <a16:creationId xmlns:a16="http://schemas.microsoft.com/office/drawing/2014/main" id="{53854F1B-070D-44AD-983B-3FE088B261C9}"/>
                    </a:ext>
                  </a:extLst>
                </p14:cNvPr>
                <p14:cNvContentPartPr/>
                <p14:nvPr/>
              </p14:nvContentPartPr>
              <p14:xfrm>
                <a:off x="5211030" y="2950507"/>
                <a:ext cx="253800" cy="111960"/>
              </p14:xfrm>
            </p:contentPart>
          </mc:Choice>
          <mc:Fallback>
            <p:pic>
              <p:nvPicPr>
                <p:cNvPr id="344" name="Ink 343">
                  <a:extLst>
                    <a:ext uri="{FF2B5EF4-FFF2-40B4-BE49-F238E27FC236}">
                      <a16:creationId xmlns:a16="http://schemas.microsoft.com/office/drawing/2014/main" id="{53854F1B-070D-44AD-983B-3FE088B261C9}"/>
                    </a:ext>
                  </a:extLst>
                </p:cNvPr>
                <p:cNvPicPr/>
                <p:nvPr/>
              </p:nvPicPr>
              <p:blipFill>
                <a:blip r:embed="rId127"/>
                <a:stretch>
                  <a:fillRect/>
                </a:stretch>
              </p:blipFill>
              <p:spPr>
                <a:xfrm>
                  <a:off x="5202390" y="2941507"/>
                  <a:ext cx="271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45" name="Ink 344">
                  <a:extLst>
                    <a:ext uri="{FF2B5EF4-FFF2-40B4-BE49-F238E27FC236}">
                      <a16:creationId xmlns:a16="http://schemas.microsoft.com/office/drawing/2014/main" id="{D0401328-21E2-488A-BB4F-91D1D30A888C}"/>
                    </a:ext>
                  </a:extLst>
                </p14:cNvPr>
                <p14:cNvContentPartPr/>
                <p14:nvPr/>
              </p14:nvContentPartPr>
              <p14:xfrm>
                <a:off x="5352870" y="2878507"/>
                <a:ext cx="364320" cy="184320"/>
              </p14:xfrm>
            </p:contentPart>
          </mc:Choice>
          <mc:Fallback>
            <p:pic>
              <p:nvPicPr>
                <p:cNvPr id="345" name="Ink 344">
                  <a:extLst>
                    <a:ext uri="{FF2B5EF4-FFF2-40B4-BE49-F238E27FC236}">
                      <a16:creationId xmlns:a16="http://schemas.microsoft.com/office/drawing/2014/main" id="{D0401328-21E2-488A-BB4F-91D1D30A888C}"/>
                    </a:ext>
                  </a:extLst>
                </p:cNvPr>
                <p:cNvPicPr/>
                <p:nvPr/>
              </p:nvPicPr>
              <p:blipFill>
                <a:blip r:embed="rId129"/>
                <a:stretch>
                  <a:fillRect/>
                </a:stretch>
              </p:blipFill>
              <p:spPr>
                <a:xfrm>
                  <a:off x="5343870" y="2869867"/>
                  <a:ext cx="381960" cy="201960"/>
                </a:xfrm>
                <a:prstGeom prst="rect">
                  <a:avLst/>
                </a:prstGeom>
              </p:spPr>
            </p:pic>
          </mc:Fallback>
        </mc:AlternateContent>
      </p:grpSp>
      <p:sp>
        <p:nvSpPr>
          <p:cNvPr id="347" name="Rectangle: Rounded Corners 346">
            <a:extLst>
              <a:ext uri="{FF2B5EF4-FFF2-40B4-BE49-F238E27FC236}">
                <a16:creationId xmlns:a16="http://schemas.microsoft.com/office/drawing/2014/main" id="{E73DF510-DE3D-460A-8113-23BE3D15B9E5}"/>
              </a:ext>
            </a:extLst>
          </p:cNvPr>
          <p:cNvSpPr/>
          <p:nvPr/>
        </p:nvSpPr>
        <p:spPr>
          <a:xfrm>
            <a:off x="4538444" y="1300294"/>
            <a:ext cx="6753138" cy="29697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Rounded Corners 347">
            <a:extLst>
              <a:ext uri="{FF2B5EF4-FFF2-40B4-BE49-F238E27FC236}">
                <a16:creationId xmlns:a16="http://schemas.microsoft.com/office/drawing/2014/main" id="{933F1D7B-EE39-48A3-AD0C-04744F902DD7}"/>
              </a:ext>
            </a:extLst>
          </p:cNvPr>
          <p:cNvSpPr/>
          <p:nvPr/>
        </p:nvSpPr>
        <p:spPr>
          <a:xfrm>
            <a:off x="287554" y="1301693"/>
            <a:ext cx="4029804" cy="29697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9" name="Group 358">
            <a:extLst>
              <a:ext uri="{FF2B5EF4-FFF2-40B4-BE49-F238E27FC236}">
                <a16:creationId xmlns:a16="http://schemas.microsoft.com/office/drawing/2014/main" id="{7A62A589-AFB4-4831-B5FD-0E9ADABE464B}"/>
              </a:ext>
            </a:extLst>
          </p:cNvPr>
          <p:cNvGrpSpPr/>
          <p:nvPr/>
        </p:nvGrpSpPr>
        <p:grpSpPr>
          <a:xfrm>
            <a:off x="532830" y="1987867"/>
            <a:ext cx="1008000" cy="1413720"/>
            <a:chOff x="532830" y="1987867"/>
            <a:chExt cx="1008000" cy="1413720"/>
          </a:xfrm>
        </p:grpSpPr>
        <mc:AlternateContent xmlns:mc="http://schemas.openxmlformats.org/markup-compatibility/2006">
          <mc:Choice xmlns:p14="http://schemas.microsoft.com/office/powerpoint/2010/main" Requires="p14">
            <p:contentPart p14:bwMode="auto" r:id="rId130">
              <p14:nvContentPartPr>
                <p14:cNvPr id="349" name="Ink 348">
                  <a:extLst>
                    <a:ext uri="{FF2B5EF4-FFF2-40B4-BE49-F238E27FC236}">
                      <a16:creationId xmlns:a16="http://schemas.microsoft.com/office/drawing/2014/main" id="{9A2C1115-35E9-4EF9-AC06-02DB85824C8F}"/>
                    </a:ext>
                  </a:extLst>
                </p14:cNvPr>
                <p14:cNvContentPartPr/>
                <p14:nvPr/>
              </p14:nvContentPartPr>
              <p14:xfrm>
                <a:off x="532830" y="1987867"/>
                <a:ext cx="186480" cy="244800"/>
              </p14:xfrm>
            </p:contentPart>
          </mc:Choice>
          <mc:Fallback>
            <p:pic>
              <p:nvPicPr>
                <p:cNvPr id="349" name="Ink 348">
                  <a:extLst>
                    <a:ext uri="{FF2B5EF4-FFF2-40B4-BE49-F238E27FC236}">
                      <a16:creationId xmlns:a16="http://schemas.microsoft.com/office/drawing/2014/main" id="{9A2C1115-35E9-4EF9-AC06-02DB85824C8F}"/>
                    </a:ext>
                  </a:extLst>
                </p:cNvPr>
                <p:cNvPicPr/>
                <p:nvPr/>
              </p:nvPicPr>
              <p:blipFill>
                <a:blip r:embed="rId131"/>
                <a:stretch>
                  <a:fillRect/>
                </a:stretch>
              </p:blipFill>
              <p:spPr>
                <a:xfrm>
                  <a:off x="524190" y="1978867"/>
                  <a:ext cx="2041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50" name="Ink 349">
                  <a:extLst>
                    <a:ext uri="{FF2B5EF4-FFF2-40B4-BE49-F238E27FC236}">
                      <a16:creationId xmlns:a16="http://schemas.microsoft.com/office/drawing/2014/main" id="{B78BA18A-A86F-46CB-BDB0-3C21EA597A41}"/>
                    </a:ext>
                  </a:extLst>
                </p14:cNvPr>
                <p14:cNvContentPartPr/>
                <p14:nvPr/>
              </p14:nvContentPartPr>
              <p14:xfrm>
                <a:off x="819750" y="2043667"/>
                <a:ext cx="18360" cy="162000"/>
              </p14:xfrm>
            </p:contentPart>
          </mc:Choice>
          <mc:Fallback>
            <p:pic>
              <p:nvPicPr>
                <p:cNvPr id="350" name="Ink 349">
                  <a:extLst>
                    <a:ext uri="{FF2B5EF4-FFF2-40B4-BE49-F238E27FC236}">
                      <a16:creationId xmlns:a16="http://schemas.microsoft.com/office/drawing/2014/main" id="{B78BA18A-A86F-46CB-BDB0-3C21EA597A41}"/>
                    </a:ext>
                  </a:extLst>
                </p:cNvPr>
                <p:cNvPicPr/>
                <p:nvPr/>
              </p:nvPicPr>
              <p:blipFill>
                <a:blip r:embed="rId133"/>
                <a:stretch>
                  <a:fillRect/>
                </a:stretch>
              </p:blipFill>
              <p:spPr>
                <a:xfrm>
                  <a:off x="811110" y="2035027"/>
                  <a:ext cx="360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51" name="Ink 350">
                  <a:extLst>
                    <a:ext uri="{FF2B5EF4-FFF2-40B4-BE49-F238E27FC236}">
                      <a16:creationId xmlns:a16="http://schemas.microsoft.com/office/drawing/2014/main" id="{C302293D-0088-4FF7-9B02-0C473853D734}"/>
                    </a:ext>
                  </a:extLst>
                </p14:cNvPr>
                <p14:cNvContentPartPr/>
                <p14:nvPr/>
              </p14:nvContentPartPr>
              <p14:xfrm>
                <a:off x="790950" y="2029627"/>
                <a:ext cx="159840" cy="200520"/>
              </p14:xfrm>
            </p:contentPart>
          </mc:Choice>
          <mc:Fallback>
            <p:pic>
              <p:nvPicPr>
                <p:cNvPr id="351" name="Ink 350">
                  <a:extLst>
                    <a:ext uri="{FF2B5EF4-FFF2-40B4-BE49-F238E27FC236}">
                      <a16:creationId xmlns:a16="http://schemas.microsoft.com/office/drawing/2014/main" id="{C302293D-0088-4FF7-9B02-0C473853D734}"/>
                    </a:ext>
                  </a:extLst>
                </p:cNvPr>
                <p:cNvPicPr/>
                <p:nvPr/>
              </p:nvPicPr>
              <p:blipFill>
                <a:blip r:embed="rId135"/>
                <a:stretch>
                  <a:fillRect/>
                </a:stretch>
              </p:blipFill>
              <p:spPr>
                <a:xfrm>
                  <a:off x="781950" y="2020987"/>
                  <a:ext cx="1774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52" name="Ink 351">
                  <a:extLst>
                    <a:ext uri="{FF2B5EF4-FFF2-40B4-BE49-F238E27FC236}">
                      <a16:creationId xmlns:a16="http://schemas.microsoft.com/office/drawing/2014/main" id="{1DEA4ABE-A25A-4A02-826F-1EFAC1B7F0C5}"/>
                    </a:ext>
                  </a:extLst>
                </p14:cNvPr>
                <p14:cNvContentPartPr/>
                <p14:nvPr/>
              </p14:nvContentPartPr>
              <p14:xfrm>
                <a:off x="980310" y="2134027"/>
                <a:ext cx="136080" cy="109800"/>
              </p14:xfrm>
            </p:contentPart>
          </mc:Choice>
          <mc:Fallback>
            <p:pic>
              <p:nvPicPr>
                <p:cNvPr id="352" name="Ink 351">
                  <a:extLst>
                    <a:ext uri="{FF2B5EF4-FFF2-40B4-BE49-F238E27FC236}">
                      <a16:creationId xmlns:a16="http://schemas.microsoft.com/office/drawing/2014/main" id="{1DEA4ABE-A25A-4A02-826F-1EFAC1B7F0C5}"/>
                    </a:ext>
                  </a:extLst>
                </p:cNvPr>
                <p:cNvPicPr/>
                <p:nvPr/>
              </p:nvPicPr>
              <p:blipFill>
                <a:blip r:embed="rId137"/>
                <a:stretch>
                  <a:fillRect/>
                </a:stretch>
              </p:blipFill>
              <p:spPr>
                <a:xfrm>
                  <a:off x="971310" y="2125027"/>
                  <a:ext cx="1537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53" name="Ink 352">
                  <a:extLst>
                    <a:ext uri="{FF2B5EF4-FFF2-40B4-BE49-F238E27FC236}">
                      <a16:creationId xmlns:a16="http://schemas.microsoft.com/office/drawing/2014/main" id="{FA95429C-6DA0-46EA-B740-36BEEE27216E}"/>
                    </a:ext>
                  </a:extLst>
                </p14:cNvPr>
                <p14:cNvContentPartPr/>
                <p14:nvPr/>
              </p14:nvContentPartPr>
              <p14:xfrm>
                <a:off x="1097310" y="2014147"/>
                <a:ext cx="231480" cy="210960"/>
              </p14:xfrm>
            </p:contentPart>
          </mc:Choice>
          <mc:Fallback>
            <p:pic>
              <p:nvPicPr>
                <p:cNvPr id="353" name="Ink 352">
                  <a:extLst>
                    <a:ext uri="{FF2B5EF4-FFF2-40B4-BE49-F238E27FC236}">
                      <a16:creationId xmlns:a16="http://schemas.microsoft.com/office/drawing/2014/main" id="{FA95429C-6DA0-46EA-B740-36BEEE27216E}"/>
                    </a:ext>
                  </a:extLst>
                </p:cNvPr>
                <p:cNvPicPr/>
                <p:nvPr/>
              </p:nvPicPr>
              <p:blipFill>
                <a:blip r:embed="rId139"/>
                <a:stretch>
                  <a:fillRect/>
                </a:stretch>
              </p:blipFill>
              <p:spPr>
                <a:xfrm>
                  <a:off x="1088310" y="2005507"/>
                  <a:ext cx="2491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54" name="Ink 353">
                  <a:extLst>
                    <a:ext uri="{FF2B5EF4-FFF2-40B4-BE49-F238E27FC236}">
                      <a16:creationId xmlns:a16="http://schemas.microsoft.com/office/drawing/2014/main" id="{F446A561-F887-48A3-92A1-7E7764A6834C}"/>
                    </a:ext>
                  </a:extLst>
                </p14:cNvPr>
                <p14:cNvContentPartPr/>
                <p14:nvPr/>
              </p14:nvContentPartPr>
              <p14:xfrm>
                <a:off x="1301430" y="2180827"/>
                <a:ext cx="239400" cy="887040"/>
              </p14:xfrm>
            </p:contentPart>
          </mc:Choice>
          <mc:Fallback>
            <p:pic>
              <p:nvPicPr>
                <p:cNvPr id="354" name="Ink 353">
                  <a:extLst>
                    <a:ext uri="{FF2B5EF4-FFF2-40B4-BE49-F238E27FC236}">
                      <a16:creationId xmlns:a16="http://schemas.microsoft.com/office/drawing/2014/main" id="{F446A561-F887-48A3-92A1-7E7764A6834C}"/>
                    </a:ext>
                  </a:extLst>
                </p:cNvPr>
                <p:cNvPicPr/>
                <p:nvPr/>
              </p:nvPicPr>
              <p:blipFill>
                <a:blip r:embed="rId141"/>
                <a:stretch>
                  <a:fillRect/>
                </a:stretch>
              </p:blipFill>
              <p:spPr>
                <a:xfrm>
                  <a:off x="1292790" y="2171827"/>
                  <a:ext cx="257040" cy="904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55" name="Ink 354">
                  <a:extLst>
                    <a:ext uri="{FF2B5EF4-FFF2-40B4-BE49-F238E27FC236}">
                      <a16:creationId xmlns:a16="http://schemas.microsoft.com/office/drawing/2014/main" id="{DE8B26B8-505E-40B2-A1CC-09F9DE01EB3B}"/>
                    </a:ext>
                  </a:extLst>
                </p14:cNvPr>
                <p14:cNvContentPartPr/>
                <p14:nvPr/>
              </p14:nvContentPartPr>
              <p14:xfrm>
                <a:off x="1212870" y="2955187"/>
                <a:ext cx="188280" cy="176040"/>
              </p14:xfrm>
            </p:contentPart>
          </mc:Choice>
          <mc:Fallback>
            <p:pic>
              <p:nvPicPr>
                <p:cNvPr id="355" name="Ink 354">
                  <a:extLst>
                    <a:ext uri="{FF2B5EF4-FFF2-40B4-BE49-F238E27FC236}">
                      <a16:creationId xmlns:a16="http://schemas.microsoft.com/office/drawing/2014/main" id="{DE8B26B8-505E-40B2-A1CC-09F9DE01EB3B}"/>
                    </a:ext>
                  </a:extLst>
                </p:cNvPr>
                <p:cNvPicPr/>
                <p:nvPr/>
              </p:nvPicPr>
              <p:blipFill>
                <a:blip r:embed="rId143"/>
                <a:stretch>
                  <a:fillRect/>
                </a:stretch>
              </p:blipFill>
              <p:spPr>
                <a:xfrm>
                  <a:off x="1203870" y="2946187"/>
                  <a:ext cx="2059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57" name="Ink 356">
                  <a:extLst>
                    <a:ext uri="{FF2B5EF4-FFF2-40B4-BE49-F238E27FC236}">
                      <a16:creationId xmlns:a16="http://schemas.microsoft.com/office/drawing/2014/main" id="{3A1C3D89-4D38-428F-8B18-A6545D8D2A4D}"/>
                    </a:ext>
                  </a:extLst>
                </p14:cNvPr>
                <p14:cNvContentPartPr/>
                <p14:nvPr/>
              </p14:nvContentPartPr>
              <p14:xfrm>
                <a:off x="685110" y="3112147"/>
                <a:ext cx="249120" cy="188280"/>
              </p14:xfrm>
            </p:contentPart>
          </mc:Choice>
          <mc:Fallback>
            <p:pic>
              <p:nvPicPr>
                <p:cNvPr id="357" name="Ink 356">
                  <a:extLst>
                    <a:ext uri="{FF2B5EF4-FFF2-40B4-BE49-F238E27FC236}">
                      <a16:creationId xmlns:a16="http://schemas.microsoft.com/office/drawing/2014/main" id="{3A1C3D89-4D38-428F-8B18-A6545D8D2A4D}"/>
                    </a:ext>
                  </a:extLst>
                </p:cNvPr>
                <p:cNvPicPr/>
                <p:nvPr/>
              </p:nvPicPr>
              <p:blipFill>
                <a:blip r:embed="rId145"/>
                <a:stretch>
                  <a:fillRect/>
                </a:stretch>
              </p:blipFill>
              <p:spPr>
                <a:xfrm>
                  <a:off x="676470" y="3103147"/>
                  <a:ext cx="2667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58" name="Ink 357">
                  <a:extLst>
                    <a:ext uri="{FF2B5EF4-FFF2-40B4-BE49-F238E27FC236}">
                      <a16:creationId xmlns:a16="http://schemas.microsoft.com/office/drawing/2014/main" id="{A1A86E48-0CDC-455F-9BA8-4088E7B7339F}"/>
                    </a:ext>
                  </a:extLst>
                </p14:cNvPr>
                <p14:cNvContentPartPr/>
                <p14:nvPr/>
              </p14:nvContentPartPr>
              <p14:xfrm>
                <a:off x="919470" y="3232387"/>
                <a:ext cx="190080" cy="169200"/>
              </p14:xfrm>
            </p:contentPart>
          </mc:Choice>
          <mc:Fallback>
            <p:pic>
              <p:nvPicPr>
                <p:cNvPr id="358" name="Ink 357">
                  <a:extLst>
                    <a:ext uri="{FF2B5EF4-FFF2-40B4-BE49-F238E27FC236}">
                      <a16:creationId xmlns:a16="http://schemas.microsoft.com/office/drawing/2014/main" id="{A1A86E48-0CDC-455F-9BA8-4088E7B7339F}"/>
                    </a:ext>
                  </a:extLst>
                </p:cNvPr>
                <p:cNvPicPr/>
                <p:nvPr/>
              </p:nvPicPr>
              <p:blipFill>
                <a:blip r:embed="rId147"/>
                <a:stretch>
                  <a:fillRect/>
                </a:stretch>
              </p:blipFill>
              <p:spPr>
                <a:xfrm>
                  <a:off x="910470" y="3223387"/>
                  <a:ext cx="207720" cy="186840"/>
                </a:xfrm>
                <a:prstGeom prst="rect">
                  <a:avLst/>
                </a:prstGeom>
              </p:spPr>
            </p:pic>
          </mc:Fallback>
        </mc:AlternateContent>
      </p:grpSp>
      <p:grpSp>
        <p:nvGrpSpPr>
          <p:cNvPr id="362" name="Group 361">
            <a:extLst>
              <a:ext uri="{FF2B5EF4-FFF2-40B4-BE49-F238E27FC236}">
                <a16:creationId xmlns:a16="http://schemas.microsoft.com/office/drawing/2014/main" id="{220555E3-A5FC-4556-A4C4-930E4F775D9F}"/>
              </a:ext>
            </a:extLst>
          </p:cNvPr>
          <p:cNvGrpSpPr/>
          <p:nvPr/>
        </p:nvGrpSpPr>
        <p:grpSpPr>
          <a:xfrm>
            <a:off x="1790670" y="2560627"/>
            <a:ext cx="1110240" cy="161280"/>
            <a:chOff x="1790670" y="2560627"/>
            <a:chExt cx="1110240" cy="161280"/>
          </a:xfrm>
        </p:grpSpPr>
        <mc:AlternateContent xmlns:mc="http://schemas.openxmlformats.org/markup-compatibility/2006">
          <mc:Choice xmlns:p14="http://schemas.microsoft.com/office/powerpoint/2010/main" Requires="p14">
            <p:contentPart p14:bwMode="auto" r:id="rId148">
              <p14:nvContentPartPr>
                <p14:cNvPr id="360" name="Ink 359">
                  <a:extLst>
                    <a:ext uri="{FF2B5EF4-FFF2-40B4-BE49-F238E27FC236}">
                      <a16:creationId xmlns:a16="http://schemas.microsoft.com/office/drawing/2014/main" id="{E2786FEA-D1A1-46E6-A607-E333D4C219B7}"/>
                    </a:ext>
                  </a:extLst>
                </p14:cNvPr>
                <p14:cNvContentPartPr/>
                <p14:nvPr/>
              </p14:nvContentPartPr>
              <p14:xfrm>
                <a:off x="1790670" y="2638387"/>
                <a:ext cx="874800" cy="31680"/>
              </p14:xfrm>
            </p:contentPart>
          </mc:Choice>
          <mc:Fallback>
            <p:pic>
              <p:nvPicPr>
                <p:cNvPr id="360" name="Ink 359">
                  <a:extLst>
                    <a:ext uri="{FF2B5EF4-FFF2-40B4-BE49-F238E27FC236}">
                      <a16:creationId xmlns:a16="http://schemas.microsoft.com/office/drawing/2014/main" id="{E2786FEA-D1A1-46E6-A607-E333D4C219B7}"/>
                    </a:ext>
                  </a:extLst>
                </p:cNvPr>
                <p:cNvPicPr/>
                <p:nvPr/>
              </p:nvPicPr>
              <p:blipFill>
                <a:blip r:embed="rId149"/>
                <a:stretch>
                  <a:fillRect/>
                </a:stretch>
              </p:blipFill>
              <p:spPr>
                <a:xfrm>
                  <a:off x="1782030" y="2629387"/>
                  <a:ext cx="8924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61" name="Ink 360">
                  <a:extLst>
                    <a:ext uri="{FF2B5EF4-FFF2-40B4-BE49-F238E27FC236}">
                      <a16:creationId xmlns:a16="http://schemas.microsoft.com/office/drawing/2014/main" id="{66BB8A4E-AA4D-4417-9B65-8D3F8BA58ACB}"/>
                    </a:ext>
                  </a:extLst>
                </p14:cNvPr>
                <p14:cNvContentPartPr/>
                <p14:nvPr/>
              </p14:nvContentPartPr>
              <p14:xfrm>
                <a:off x="2678070" y="2560627"/>
                <a:ext cx="222840" cy="161280"/>
              </p14:xfrm>
            </p:contentPart>
          </mc:Choice>
          <mc:Fallback>
            <p:pic>
              <p:nvPicPr>
                <p:cNvPr id="361" name="Ink 360">
                  <a:extLst>
                    <a:ext uri="{FF2B5EF4-FFF2-40B4-BE49-F238E27FC236}">
                      <a16:creationId xmlns:a16="http://schemas.microsoft.com/office/drawing/2014/main" id="{66BB8A4E-AA4D-4417-9B65-8D3F8BA58ACB}"/>
                    </a:ext>
                  </a:extLst>
                </p:cNvPr>
                <p:cNvPicPr/>
                <p:nvPr/>
              </p:nvPicPr>
              <p:blipFill>
                <a:blip r:embed="rId151"/>
                <a:stretch>
                  <a:fillRect/>
                </a:stretch>
              </p:blipFill>
              <p:spPr>
                <a:xfrm>
                  <a:off x="2669070" y="2551987"/>
                  <a:ext cx="240480" cy="178920"/>
                </a:xfrm>
                <a:prstGeom prst="rect">
                  <a:avLst/>
                </a:prstGeom>
              </p:spPr>
            </p:pic>
          </mc:Fallback>
        </mc:AlternateContent>
      </p:grpSp>
      <p:grpSp>
        <p:nvGrpSpPr>
          <p:cNvPr id="367" name="Group 366">
            <a:extLst>
              <a:ext uri="{FF2B5EF4-FFF2-40B4-BE49-F238E27FC236}">
                <a16:creationId xmlns:a16="http://schemas.microsoft.com/office/drawing/2014/main" id="{1183122B-56F0-4007-9A16-2FB6210DE110}"/>
              </a:ext>
            </a:extLst>
          </p:cNvPr>
          <p:cNvGrpSpPr/>
          <p:nvPr/>
        </p:nvGrpSpPr>
        <p:grpSpPr>
          <a:xfrm>
            <a:off x="1851510" y="2853667"/>
            <a:ext cx="584640" cy="264600"/>
            <a:chOff x="1851510" y="2853667"/>
            <a:chExt cx="584640" cy="264600"/>
          </a:xfrm>
        </p:grpSpPr>
        <mc:AlternateContent xmlns:mc="http://schemas.openxmlformats.org/markup-compatibility/2006">
          <mc:Choice xmlns:p14="http://schemas.microsoft.com/office/powerpoint/2010/main" Requires="p14">
            <p:contentPart p14:bwMode="auto" r:id="rId152">
              <p14:nvContentPartPr>
                <p14:cNvPr id="363" name="Ink 362">
                  <a:extLst>
                    <a:ext uri="{FF2B5EF4-FFF2-40B4-BE49-F238E27FC236}">
                      <a16:creationId xmlns:a16="http://schemas.microsoft.com/office/drawing/2014/main" id="{6EAE7C91-EBF8-44B8-80E2-4A308DC64626}"/>
                    </a:ext>
                  </a:extLst>
                </p14:cNvPr>
                <p14:cNvContentPartPr/>
                <p14:nvPr/>
              </p14:nvContentPartPr>
              <p14:xfrm>
                <a:off x="1851510" y="2853667"/>
                <a:ext cx="132840" cy="215280"/>
              </p14:xfrm>
            </p:contentPart>
          </mc:Choice>
          <mc:Fallback>
            <p:pic>
              <p:nvPicPr>
                <p:cNvPr id="363" name="Ink 362">
                  <a:extLst>
                    <a:ext uri="{FF2B5EF4-FFF2-40B4-BE49-F238E27FC236}">
                      <a16:creationId xmlns:a16="http://schemas.microsoft.com/office/drawing/2014/main" id="{6EAE7C91-EBF8-44B8-80E2-4A308DC64626}"/>
                    </a:ext>
                  </a:extLst>
                </p:cNvPr>
                <p:cNvPicPr/>
                <p:nvPr/>
              </p:nvPicPr>
              <p:blipFill>
                <a:blip r:embed="rId153"/>
                <a:stretch>
                  <a:fillRect/>
                </a:stretch>
              </p:blipFill>
              <p:spPr>
                <a:xfrm>
                  <a:off x="1842510" y="2845027"/>
                  <a:ext cx="1504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64" name="Ink 363">
                  <a:extLst>
                    <a:ext uri="{FF2B5EF4-FFF2-40B4-BE49-F238E27FC236}">
                      <a16:creationId xmlns:a16="http://schemas.microsoft.com/office/drawing/2014/main" id="{69BF6CDA-884A-4D01-8B24-4FDB53673B52}"/>
                    </a:ext>
                  </a:extLst>
                </p14:cNvPr>
                <p14:cNvContentPartPr/>
                <p14:nvPr/>
              </p14:nvContentPartPr>
              <p14:xfrm>
                <a:off x="1971030" y="2950147"/>
                <a:ext cx="24840" cy="167400"/>
              </p14:xfrm>
            </p:contentPart>
          </mc:Choice>
          <mc:Fallback>
            <p:pic>
              <p:nvPicPr>
                <p:cNvPr id="364" name="Ink 363">
                  <a:extLst>
                    <a:ext uri="{FF2B5EF4-FFF2-40B4-BE49-F238E27FC236}">
                      <a16:creationId xmlns:a16="http://schemas.microsoft.com/office/drawing/2014/main" id="{69BF6CDA-884A-4D01-8B24-4FDB53673B52}"/>
                    </a:ext>
                  </a:extLst>
                </p:cNvPr>
                <p:cNvPicPr/>
                <p:nvPr/>
              </p:nvPicPr>
              <p:blipFill>
                <a:blip r:embed="rId155"/>
                <a:stretch>
                  <a:fillRect/>
                </a:stretch>
              </p:blipFill>
              <p:spPr>
                <a:xfrm>
                  <a:off x="1962390" y="2941507"/>
                  <a:ext cx="424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65" name="Ink 364">
                  <a:extLst>
                    <a:ext uri="{FF2B5EF4-FFF2-40B4-BE49-F238E27FC236}">
                      <a16:creationId xmlns:a16="http://schemas.microsoft.com/office/drawing/2014/main" id="{1973EEAE-3CF8-4FE6-9CF6-D3B9010CD5B9}"/>
                    </a:ext>
                  </a:extLst>
                </p14:cNvPr>
                <p14:cNvContentPartPr/>
                <p14:nvPr/>
              </p14:nvContentPartPr>
              <p14:xfrm>
                <a:off x="2089110" y="2990467"/>
                <a:ext cx="156240" cy="127800"/>
              </p14:xfrm>
            </p:contentPart>
          </mc:Choice>
          <mc:Fallback>
            <p:pic>
              <p:nvPicPr>
                <p:cNvPr id="365" name="Ink 364">
                  <a:extLst>
                    <a:ext uri="{FF2B5EF4-FFF2-40B4-BE49-F238E27FC236}">
                      <a16:creationId xmlns:a16="http://schemas.microsoft.com/office/drawing/2014/main" id="{1973EEAE-3CF8-4FE6-9CF6-D3B9010CD5B9}"/>
                    </a:ext>
                  </a:extLst>
                </p:cNvPr>
                <p:cNvPicPr/>
                <p:nvPr/>
              </p:nvPicPr>
              <p:blipFill>
                <a:blip r:embed="rId157"/>
                <a:stretch>
                  <a:fillRect/>
                </a:stretch>
              </p:blipFill>
              <p:spPr>
                <a:xfrm>
                  <a:off x="2080110" y="2981827"/>
                  <a:ext cx="173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66" name="Ink 365">
                  <a:extLst>
                    <a:ext uri="{FF2B5EF4-FFF2-40B4-BE49-F238E27FC236}">
                      <a16:creationId xmlns:a16="http://schemas.microsoft.com/office/drawing/2014/main" id="{6712F815-6666-4781-93CC-3D88C78FF386}"/>
                    </a:ext>
                  </a:extLst>
                </p14:cNvPr>
                <p14:cNvContentPartPr/>
                <p14:nvPr/>
              </p14:nvContentPartPr>
              <p14:xfrm>
                <a:off x="2301510" y="3006667"/>
                <a:ext cx="134640" cy="5760"/>
              </p14:xfrm>
            </p:contentPart>
          </mc:Choice>
          <mc:Fallback>
            <p:pic>
              <p:nvPicPr>
                <p:cNvPr id="366" name="Ink 365">
                  <a:extLst>
                    <a:ext uri="{FF2B5EF4-FFF2-40B4-BE49-F238E27FC236}">
                      <a16:creationId xmlns:a16="http://schemas.microsoft.com/office/drawing/2014/main" id="{6712F815-6666-4781-93CC-3D88C78FF386}"/>
                    </a:ext>
                  </a:extLst>
                </p:cNvPr>
                <p:cNvPicPr/>
                <p:nvPr/>
              </p:nvPicPr>
              <p:blipFill>
                <a:blip r:embed="rId159"/>
                <a:stretch>
                  <a:fillRect/>
                </a:stretch>
              </p:blipFill>
              <p:spPr>
                <a:xfrm>
                  <a:off x="2292510" y="2997667"/>
                  <a:ext cx="152280" cy="23400"/>
                </a:xfrm>
                <a:prstGeom prst="rect">
                  <a:avLst/>
                </a:prstGeom>
              </p:spPr>
            </p:pic>
          </mc:Fallback>
        </mc:AlternateContent>
      </p:grpSp>
      <p:grpSp>
        <p:nvGrpSpPr>
          <p:cNvPr id="379" name="Group 378">
            <a:extLst>
              <a:ext uri="{FF2B5EF4-FFF2-40B4-BE49-F238E27FC236}">
                <a16:creationId xmlns:a16="http://schemas.microsoft.com/office/drawing/2014/main" id="{D3D95E6E-A291-4FE9-979C-B2462CD2AD1D}"/>
              </a:ext>
            </a:extLst>
          </p:cNvPr>
          <p:cNvGrpSpPr/>
          <p:nvPr/>
        </p:nvGrpSpPr>
        <p:grpSpPr>
          <a:xfrm>
            <a:off x="1633350" y="1645147"/>
            <a:ext cx="1063080" cy="286920"/>
            <a:chOff x="1633350" y="1645147"/>
            <a:chExt cx="1063080" cy="286920"/>
          </a:xfrm>
        </p:grpSpPr>
        <mc:AlternateContent xmlns:mc="http://schemas.openxmlformats.org/markup-compatibility/2006">
          <mc:Choice xmlns:p14="http://schemas.microsoft.com/office/powerpoint/2010/main" Requires="p14">
            <p:contentPart p14:bwMode="auto" r:id="rId160">
              <p14:nvContentPartPr>
                <p14:cNvPr id="368" name="Ink 367">
                  <a:extLst>
                    <a:ext uri="{FF2B5EF4-FFF2-40B4-BE49-F238E27FC236}">
                      <a16:creationId xmlns:a16="http://schemas.microsoft.com/office/drawing/2014/main" id="{16BCBC3F-E644-4B00-931D-FD7AF82F90E2}"/>
                    </a:ext>
                  </a:extLst>
                </p14:cNvPr>
                <p14:cNvContentPartPr/>
                <p14:nvPr/>
              </p14:nvContentPartPr>
              <p14:xfrm>
                <a:off x="1633350" y="1685467"/>
                <a:ext cx="97920" cy="178200"/>
              </p14:xfrm>
            </p:contentPart>
          </mc:Choice>
          <mc:Fallback>
            <p:pic>
              <p:nvPicPr>
                <p:cNvPr id="368" name="Ink 367">
                  <a:extLst>
                    <a:ext uri="{FF2B5EF4-FFF2-40B4-BE49-F238E27FC236}">
                      <a16:creationId xmlns:a16="http://schemas.microsoft.com/office/drawing/2014/main" id="{16BCBC3F-E644-4B00-931D-FD7AF82F90E2}"/>
                    </a:ext>
                  </a:extLst>
                </p:cNvPr>
                <p:cNvPicPr/>
                <p:nvPr/>
              </p:nvPicPr>
              <p:blipFill>
                <a:blip r:embed="rId161"/>
                <a:stretch>
                  <a:fillRect/>
                </a:stretch>
              </p:blipFill>
              <p:spPr>
                <a:xfrm>
                  <a:off x="1624710" y="1676827"/>
                  <a:ext cx="1155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69" name="Ink 368">
                  <a:extLst>
                    <a:ext uri="{FF2B5EF4-FFF2-40B4-BE49-F238E27FC236}">
                      <a16:creationId xmlns:a16="http://schemas.microsoft.com/office/drawing/2014/main" id="{9C0C8583-4BA5-4846-928A-FB8754A290D1}"/>
                    </a:ext>
                  </a:extLst>
                </p14:cNvPr>
                <p14:cNvContentPartPr/>
                <p14:nvPr/>
              </p14:nvContentPartPr>
              <p14:xfrm>
                <a:off x="1717590" y="1764307"/>
                <a:ext cx="16920" cy="153360"/>
              </p14:xfrm>
            </p:contentPart>
          </mc:Choice>
          <mc:Fallback>
            <p:pic>
              <p:nvPicPr>
                <p:cNvPr id="369" name="Ink 368">
                  <a:extLst>
                    <a:ext uri="{FF2B5EF4-FFF2-40B4-BE49-F238E27FC236}">
                      <a16:creationId xmlns:a16="http://schemas.microsoft.com/office/drawing/2014/main" id="{9C0C8583-4BA5-4846-928A-FB8754A290D1}"/>
                    </a:ext>
                  </a:extLst>
                </p:cNvPr>
                <p:cNvPicPr/>
                <p:nvPr/>
              </p:nvPicPr>
              <p:blipFill>
                <a:blip r:embed="rId163"/>
                <a:stretch>
                  <a:fillRect/>
                </a:stretch>
              </p:blipFill>
              <p:spPr>
                <a:xfrm>
                  <a:off x="1708950" y="1755307"/>
                  <a:ext cx="34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70" name="Ink 369">
                  <a:extLst>
                    <a:ext uri="{FF2B5EF4-FFF2-40B4-BE49-F238E27FC236}">
                      <a16:creationId xmlns:a16="http://schemas.microsoft.com/office/drawing/2014/main" id="{80C0F680-0F61-48BF-B9F7-619FAD5E25F9}"/>
                    </a:ext>
                  </a:extLst>
                </p14:cNvPr>
                <p14:cNvContentPartPr/>
                <p14:nvPr/>
              </p14:nvContentPartPr>
              <p14:xfrm>
                <a:off x="1803990" y="1653787"/>
                <a:ext cx="124560" cy="253800"/>
              </p14:xfrm>
            </p:contentPart>
          </mc:Choice>
          <mc:Fallback>
            <p:pic>
              <p:nvPicPr>
                <p:cNvPr id="370" name="Ink 369">
                  <a:extLst>
                    <a:ext uri="{FF2B5EF4-FFF2-40B4-BE49-F238E27FC236}">
                      <a16:creationId xmlns:a16="http://schemas.microsoft.com/office/drawing/2014/main" id="{80C0F680-0F61-48BF-B9F7-619FAD5E25F9}"/>
                    </a:ext>
                  </a:extLst>
                </p:cNvPr>
                <p:cNvPicPr/>
                <p:nvPr/>
              </p:nvPicPr>
              <p:blipFill>
                <a:blip r:embed="rId165"/>
                <a:stretch>
                  <a:fillRect/>
                </a:stretch>
              </p:blipFill>
              <p:spPr>
                <a:xfrm>
                  <a:off x="1795350" y="1644787"/>
                  <a:ext cx="14220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71" name="Ink 370">
                  <a:extLst>
                    <a:ext uri="{FF2B5EF4-FFF2-40B4-BE49-F238E27FC236}">
                      <a16:creationId xmlns:a16="http://schemas.microsoft.com/office/drawing/2014/main" id="{2AA2C770-39E0-418F-90E0-C235E8A46BC8}"/>
                    </a:ext>
                  </a:extLst>
                </p14:cNvPr>
                <p14:cNvContentPartPr/>
                <p14:nvPr/>
              </p14:nvContentPartPr>
              <p14:xfrm>
                <a:off x="1940790" y="1645147"/>
                <a:ext cx="147240" cy="239400"/>
              </p14:xfrm>
            </p:contentPart>
          </mc:Choice>
          <mc:Fallback>
            <p:pic>
              <p:nvPicPr>
                <p:cNvPr id="371" name="Ink 370">
                  <a:extLst>
                    <a:ext uri="{FF2B5EF4-FFF2-40B4-BE49-F238E27FC236}">
                      <a16:creationId xmlns:a16="http://schemas.microsoft.com/office/drawing/2014/main" id="{2AA2C770-39E0-418F-90E0-C235E8A46BC8}"/>
                    </a:ext>
                  </a:extLst>
                </p:cNvPr>
                <p:cNvPicPr/>
                <p:nvPr/>
              </p:nvPicPr>
              <p:blipFill>
                <a:blip r:embed="rId167"/>
                <a:stretch>
                  <a:fillRect/>
                </a:stretch>
              </p:blipFill>
              <p:spPr>
                <a:xfrm>
                  <a:off x="1931790" y="1636147"/>
                  <a:ext cx="1648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72" name="Ink 371">
                  <a:extLst>
                    <a:ext uri="{FF2B5EF4-FFF2-40B4-BE49-F238E27FC236}">
                      <a16:creationId xmlns:a16="http://schemas.microsoft.com/office/drawing/2014/main" id="{0DF6F9C2-6778-4C77-A61E-2E17E6595037}"/>
                    </a:ext>
                  </a:extLst>
                </p14:cNvPr>
                <p14:cNvContentPartPr/>
                <p14:nvPr/>
              </p14:nvContentPartPr>
              <p14:xfrm>
                <a:off x="2172630" y="1777987"/>
                <a:ext cx="7920" cy="123120"/>
              </p14:xfrm>
            </p:contentPart>
          </mc:Choice>
          <mc:Fallback>
            <p:pic>
              <p:nvPicPr>
                <p:cNvPr id="372" name="Ink 371">
                  <a:extLst>
                    <a:ext uri="{FF2B5EF4-FFF2-40B4-BE49-F238E27FC236}">
                      <a16:creationId xmlns:a16="http://schemas.microsoft.com/office/drawing/2014/main" id="{0DF6F9C2-6778-4C77-A61E-2E17E6595037}"/>
                    </a:ext>
                  </a:extLst>
                </p:cNvPr>
                <p:cNvPicPr/>
                <p:nvPr/>
              </p:nvPicPr>
              <p:blipFill>
                <a:blip r:embed="rId169"/>
                <a:stretch>
                  <a:fillRect/>
                </a:stretch>
              </p:blipFill>
              <p:spPr>
                <a:xfrm>
                  <a:off x="2163630" y="1769347"/>
                  <a:ext cx="25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73" name="Ink 372">
                  <a:extLst>
                    <a:ext uri="{FF2B5EF4-FFF2-40B4-BE49-F238E27FC236}">
                      <a16:creationId xmlns:a16="http://schemas.microsoft.com/office/drawing/2014/main" id="{FD645C53-2299-4CC6-8F05-85BAA0949347}"/>
                    </a:ext>
                  </a:extLst>
                </p14:cNvPr>
                <p14:cNvContentPartPr/>
                <p14:nvPr/>
              </p14:nvContentPartPr>
              <p14:xfrm>
                <a:off x="2163630" y="1720027"/>
                <a:ext cx="110160" cy="133200"/>
              </p14:xfrm>
            </p:contentPart>
          </mc:Choice>
          <mc:Fallback>
            <p:pic>
              <p:nvPicPr>
                <p:cNvPr id="373" name="Ink 372">
                  <a:extLst>
                    <a:ext uri="{FF2B5EF4-FFF2-40B4-BE49-F238E27FC236}">
                      <a16:creationId xmlns:a16="http://schemas.microsoft.com/office/drawing/2014/main" id="{FD645C53-2299-4CC6-8F05-85BAA0949347}"/>
                    </a:ext>
                  </a:extLst>
                </p:cNvPr>
                <p:cNvPicPr/>
                <p:nvPr/>
              </p:nvPicPr>
              <p:blipFill>
                <a:blip r:embed="rId171"/>
                <a:stretch>
                  <a:fillRect/>
                </a:stretch>
              </p:blipFill>
              <p:spPr>
                <a:xfrm>
                  <a:off x="2154630" y="1711027"/>
                  <a:ext cx="1278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74" name="Ink 373">
                  <a:extLst>
                    <a:ext uri="{FF2B5EF4-FFF2-40B4-BE49-F238E27FC236}">
                      <a16:creationId xmlns:a16="http://schemas.microsoft.com/office/drawing/2014/main" id="{D421F539-7C22-49F5-8F13-2B1CDE627396}"/>
                    </a:ext>
                  </a:extLst>
                </p14:cNvPr>
                <p14:cNvContentPartPr/>
                <p14:nvPr/>
              </p14:nvContentPartPr>
              <p14:xfrm>
                <a:off x="2277750" y="1734787"/>
                <a:ext cx="105840" cy="163440"/>
              </p14:xfrm>
            </p:contentPart>
          </mc:Choice>
          <mc:Fallback>
            <p:pic>
              <p:nvPicPr>
                <p:cNvPr id="374" name="Ink 373">
                  <a:extLst>
                    <a:ext uri="{FF2B5EF4-FFF2-40B4-BE49-F238E27FC236}">
                      <a16:creationId xmlns:a16="http://schemas.microsoft.com/office/drawing/2014/main" id="{D421F539-7C22-49F5-8F13-2B1CDE627396}"/>
                    </a:ext>
                  </a:extLst>
                </p:cNvPr>
                <p:cNvPicPr/>
                <p:nvPr/>
              </p:nvPicPr>
              <p:blipFill>
                <a:blip r:embed="rId173"/>
                <a:stretch>
                  <a:fillRect/>
                </a:stretch>
              </p:blipFill>
              <p:spPr>
                <a:xfrm>
                  <a:off x="2268750" y="1725787"/>
                  <a:ext cx="1234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75" name="Ink 374">
                  <a:extLst>
                    <a:ext uri="{FF2B5EF4-FFF2-40B4-BE49-F238E27FC236}">
                      <a16:creationId xmlns:a16="http://schemas.microsoft.com/office/drawing/2014/main" id="{32877258-4718-4852-9601-F101842BB903}"/>
                    </a:ext>
                  </a:extLst>
                </p14:cNvPr>
                <p14:cNvContentPartPr/>
                <p14:nvPr/>
              </p14:nvContentPartPr>
              <p14:xfrm>
                <a:off x="2516430" y="1750627"/>
                <a:ext cx="30240" cy="148680"/>
              </p14:xfrm>
            </p:contentPart>
          </mc:Choice>
          <mc:Fallback>
            <p:pic>
              <p:nvPicPr>
                <p:cNvPr id="375" name="Ink 374">
                  <a:extLst>
                    <a:ext uri="{FF2B5EF4-FFF2-40B4-BE49-F238E27FC236}">
                      <a16:creationId xmlns:a16="http://schemas.microsoft.com/office/drawing/2014/main" id="{32877258-4718-4852-9601-F101842BB903}"/>
                    </a:ext>
                  </a:extLst>
                </p:cNvPr>
                <p:cNvPicPr/>
                <p:nvPr/>
              </p:nvPicPr>
              <p:blipFill>
                <a:blip r:embed="rId175"/>
                <a:stretch>
                  <a:fillRect/>
                </a:stretch>
              </p:blipFill>
              <p:spPr>
                <a:xfrm>
                  <a:off x="2507430" y="1741987"/>
                  <a:ext cx="478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76" name="Ink 375">
                  <a:extLst>
                    <a:ext uri="{FF2B5EF4-FFF2-40B4-BE49-F238E27FC236}">
                      <a16:creationId xmlns:a16="http://schemas.microsoft.com/office/drawing/2014/main" id="{446080AE-9201-4485-A8F9-8C6DC23303EA}"/>
                    </a:ext>
                  </a:extLst>
                </p14:cNvPr>
                <p14:cNvContentPartPr/>
                <p14:nvPr/>
              </p14:nvContentPartPr>
              <p14:xfrm>
                <a:off x="2615430" y="1753867"/>
                <a:ext cx="20520" cy="154800"/>
              </p14:xfrm>
            </p:contentPart>
          </mc:Choice>
          <mc:Fallback>
            <p:pic>
              <p:nvPicPr>
                <p:cNvPr id="376" name="Ink 375">
                  <a:extLst>
                    <a:ext uri="{FF2B5EF4-FFF2-40B4-BE49-F238E27FC236}">
                      <a16:creationId xmlns:a16="http://schemas.microsoft.com/office/drawing/2014/main" id="{446080AE-9201-4485-A8F9-8C6DC23303EA}"/>
                    </a:ext>
                  </a:extLst>
                </p:cNvPr>
                <p:cNvPicPr/>
                <p:nvPr/>
              </p:nvPicPr>
              <p:blipFill>
                <a:blip r:embed="rId177"/>
                <a:stretch>
                  <a:fillRect/>
                </a:stretch>
              </p:blipFill>
              <p:spPr>
                <a:xfrm>
                  <a:off x="2606430" y="1745227"/>
                  <a:ext cx="381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77" name="Ink 376">
                  <a:extLst>
                    <a:ext uri="{FF2B5EF4-FFF2-40B4-BE49-F238E27FC236}">
                      <a16:creationId xmlns:a16="http://schemas.microsoft.com/office/drawing/2014/main" id="{0AACE90A-AA4C-4386-853E-F6E03D571F73}"/>
                    </a:ext>
                  </a:extLst>
                </p14:cNvPr>
                <p14:cNvContentPartPr/>
                <p14:nvPr/>
              </p14:nvContentPartPr>
              <p14:xfrm>
                <a:off x="2493030" y="1920187"/>
                <a:ext cx="197280" cy="11880"/>
              </p14:xfrm>
            </p:contentPart>
          </mc:Choice>
          <mc:Fallback>
            <p:pic>
              <p:nvPicPr>
                <p:cNvPr id="377" name="Ink 376">
                  <a:extLst>
                    <a:ext uri="{FF2B5EF4-FFF2-40B4-BE49-F238E27FC236}">
                      <a16:creationId xmlns:a16="http://schemas.microsoft.com/office/drawing/2014/main" id="{0AACE90A-AA4C-4386-853E-F6E03D571F73}"/>
                    </a:ext>
                  </a:extLst>
                </p:cNvPr>
                <p:cNvPicPr/>
                <p:nvPr/>
              </p:nvPicPr>
              <p:blipFill>
                <a:blip r:embed="rId179"/>
                <a:stretch>
                  <a:fillRect/>
                </a:stretch>
              </p:blipFill>
              <p:spPr>
                <a:xfrm>
                  <a:off x="2484390" y="1911547"/>
                  <a:ext cx="2149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78" name="Ink 377">
                  <a:extLst>
                    <a:ext uri="{FF2B5EF4-FFF2-40B4-BE49-F238E27FC236}">
                      <a16:creationId xmlns:a16="http://schemas.microsoft.com/office/drawing/2014/main" id="{B151E670-6FE5-4D21-B236-1351472365AE}"/>
                    </a:ext>
                  </a:extLst>
                </p14:cNvPr>
                <p14:cNvContentPartPr/>
                <p14:nvPr/>
              </p14:nvContentPartPr>
              <p14:xfrm>
                <a:off x="2443350" y="1725067"/>
                <a:ext cx="253080" cy="21960"/>
              </p14:xfrm>
            </p:contentPart>
          </mc:Choice>
          <mc:Fallback>
            <p:pic>
              <p:nvPicPr>
                <p:cNvPr id="378" name="Ink 377">
                  <a:extLst>
                    <a:ext uri="{FF2B5EF4-FFF2-40B4-BE49-F238E27FC236}">
                      <a16:creationId xmlns:a16="http://schemas.microsoft.com/office/drawing/2014/main" id="{B151E670-6FE5-4D21-B236-1351472365AE}"/>
                    </a:ext>
                  </a:extLst>
                </p:cNvPr>
                <p:cNvPicPr/>
                <p:nvPr/>
              </p:nvPicPr>
              <p:blipFill>
                <a:blip r:embed="rId181"/>
                <a:stretch>
                  <a:fillRect/>
                </a:stretch>
              </p:blipFill>
              <p:spPr>
                <a:xfrm>
                  <a:off x="2434350" y="1716067"/>
                  <a:ext cx="270720" cy="39600"/>
                </a:xfrm>
                <a:prstGeom prst="rect">
                  <a:avLst/>
                </a:prstGeom>
              </p:spPr>
            </p:pic>
          </mc:Fallback>
        </mc:AlternateContent>
      </p:grpSp>
      <p:grpSp>
        <p:nvGrpSpPr>
          <p:cNvPr id="391" name="Group 390">
            <a:extLst>
              <a:ext uri="{FF2B5EF4-FFF2-40B4-BE49-F238E27FC236}">
                <a16:creationId xmlns:a16="http://schemas.microsoft.com/office/drawing/2014/main" id="{A4F840C6-4CFF-4EE5-9014-F8BFDAC1E31F}"/>
              </a:ext>
            </a:extLst>
          </p:cNvPr>
          <p:cNvGrpSpPr/>
          <p:nvPr/>
        </p:nvGrpSpPr>
        <p:grpSpPr>
          <a:xfrm>
            <a:off x="1624350" y="2068147"/>
            <a:ext cx="998640" cy="255240"/>
            <a:chOff x="1624350" y="2068147"/>
            <a:chExt cx="998640" cy="255240"/>
          </a:xfrm>
        </p:grpSpPr>
        <mc:AlternateContent xmlns:mc="http://schemas.openxmlformats.org/markup-compatibility/2006">
          <mc:Choice xmlns:p14="http://schemas.microsoft.com/office/powerpoint/2010/main" Requires="p14">
            <p:contentPart p14:bwMode="auto" r:id="rId182">
              <p14:nvContentPartPr>
                <p14:cNvPr id="380" name="Ink 379">
                  <a:extLst>
                    <a:ext uri="{FF2B5EF4-FFF2-40B4-BE49-F238E27FC236}">
                      <a16:creationId xmlns:a16="http://schemas.microsoft.com/office/drawing/2014/main" id="{1D5CEC37-2273-4B99-B6DB-23F105FB1F15}"/>
                    </a:ext>
                  </a:extLst>
                </p14:cNvPr>
                <p14:cNvContentPartPr/>
                <p14:nvPr/>
              </p14:nvContentPartPr>
              <p14:xfrm>
                <a:off x="1624350" y="2114227"/>
                <a:ext cx="111600" cy="152280"/>
              </p14:xfrm>
            </p:contentPart>
          </mc:Choice>
          <mc:Fallback>
            <p:pic>
              <p:nvPicPr>
                <p:cNvPr id="380" name="Ink 379">
                  <a:extLst>
                    <a:ext uri="{FF2B5EF4-FFF2-40B4-BE49-F238E27FC236}">
                      <a16:creationId xmlns:a16="http://schemas.microsoft.com/office/drawing/2014/main" id="{1D5CEC37-2273-4B99-B6DB-23F105FB1F15}"/>
                    </a:ext>
                  </a:extLst>
                </p:cNvPr>
                <p:cNvPicPr/>
                <p:nvPr/>
              </p:nvPicPr>
              <p:blipFill>
                <a:blip r:embed="rId183"/>
                <a:stretch>
                  <a:fillRect/>
                </a:stretch>
              </p:blipFill>
              <p:spPr>
                <a:xfrm>
                  <a:off x="1615710" y="2105587"/>
                  <a:ext cx="1292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81" name="Ink 380">
                  <a:extLst>
                    <a:ext uri="{FF2B5EF4-FFF2-40B4-BE49-F238E27FC236}">
                      <a16:creationId xmlns:a16="http://schemas.microsoft.com/office/drawing/2014/main" id="{64FB9E18-B4CB-45B7-B349-C3A872B937B5}"/>
                    </a:ext>
                  </a:extLst>
                </p14:cNvPr>
                <p14:cNvContentPartPr/>
                <p14:nvPr/>
              </p14:nvContentPartPr>
              <p14:xfrm>
                <a:off x="1723710" y="2162467"/>
                <a:ext cx="15120" cy="135360"/>
              </p14:xfrm>
            </p:contentPart>
          </mc:Choice>
          <mc:Fallback>
            <p:pic>
              <p:nvPicPr>
                <p:cNvPr id="381" name="Ink 380">
                  <a:extLst>
                    <a:ext uri="{FF2B5EF4-FFF2-40B4-BE49-F238E27FC236}">
                      <a16:creationId xmlns:a16="http://schemas.microsoft.com/office/drawing/2014/main" id="{64FB9E18-B4CB-45B7-B349-C3A872B937B5}"/>
                    </a:ext>
                  </a:extLst>
                </p:cNvPr>
                <p:cNvPicPr/>
                <p:nvPr/>
              </p:nvPicPr>
              <p:blipFill>
                <a:blip r:embed="rId185"/>
                <a:stretch>
                  <a:fillRect/>
                </a:stretch>
              </p:blipFill>
              <p:spPr>
                <a:xfrm>
                  <a:off x="1714710" y="2153827"/>
                  <a:ext cx="32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82" name="Ink 381">
                  <a:extLst>
                    <a:ext uri="{FF2B5EF4-FFF2-40B4-BE49-F238E27FC236}">
                      <a16:creationId xmlns:a16="http://schemas.microsoft.com/office/drawing/2014/main" id="{0F0196CF-C4DE-4754-B622-6186CEAFC07D}"/>
                    </a:ext>
                  </a:extLst>
                </p14:cNvPr>
                <p14:cNvContentPartPr/>
                <p14:nvPr/>
              </p14:nvContentPartPr>
              <p14:xfrm>
                <a:off x="1799670" y="2100187"/>
                <a:ext cx="184320" cy="199440"/>
              </p14:xfrm>
            </p:contentPart>
          </mc:Choice>
          <mc:Fallback>
            <p:pic>
              <p:nvPicPr>
                <p:cNvPr id="382" name="Ink 381">
                  <a:extLst>
                    <a:ext uri="{FF2B5EF4-FFF2-40B4-BE49-F238E27FC236}">
                      <a16:creationId xmlns:a16="http://schemas.microsoft.com/office/drawing/2014/main" id="{0F0196CF-C4DE-4754-B622-6186CEAFC07D}"/>
                    </a:ext>
                  </a:extLst>
                </p:cNvPr>
                <p:cNvPicPr/>
                <p:nvPr/>
              </p:nvPicPr>
              <p:blipFill>
                <a:blip r:embed="rId187"/>
                <a:stretch>
                  <a:fillRect/>
                </a:stretch>
              </p:blipFill>
              <p:spPr>
                <a:xfrm>
                  <a:off x="1791030" y="2091187"/>
                  <a:ext cx="2019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84" name="Ink 383">
                  <a:extLst>
                    <a:ext uri="{FF2B5EF4-FFF2-40B4-BE49-F238E27FC236}">
                      <a16:creationId xmlns:a16="http://schemas.microsoft.com/office/drawing/2014/main" id="{04E9AF0C-4DB5-4C23-9454-8B87A43FAA59}"/>
                    </a:ext>
                  </a:extLst>
                </p14:cNvPr>
                <p14:cNvContentPartPr/>
                <p14:nvPr/>
              </p14:nvContentPartPr>
              <p14:xfrm>
                <a:off x="1989750" y="2068147"/>
                <a:ext cx="130320" cy="209520"/>
              </p14:xfrm>
            </p:contentPart>
          </mc:Choice>
          <mc:Fallback>
            <p:pic>
              <p:nvPicPr>
                <p:cNvPr id="384" name="Ink 383">
                  <a:extLst>
                    <a:ext uri="{FF2B5EF4-FFF2-40B4-BE49-F238E27FC236}">
                      <a16:creationId xmlns:a16="http://schemas.microsoft.com/office/drawing/2014/main" id="{04E9AF0C-4DB5-4C23-9454-8B87A43FAA59}"/>
                    </a:ext>
                  </a:extLst>
                </p:cNvPr>
                <p:cNvPicPr/>
                <p:nvPr/>
              </p:nvPicPr>
              <p:blipFill>
                <a:blip r:embed="rId189"/>
                <a:stretch>
                  <a:fillRect/>
                </a:stretch>
              </p:blipFill>
              <p:spPr>
                <a:xfrm>
                  <a:off x="1981110" y="2059147"/>
                  <a:ext cx="1479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85" name="Ink 384">
                  <a:extLst>
                    <a:ext uri="{FF2B5EF4-FFF2-40B4-BE49-F238E27FC236}">
                      <a16:creationId xmlns:a16="http://schemas.microsoft.com/office/drawing/2014/main" id="{3B5E36AB-6075-4613-8BB5-FF176E7103D9}"/>
                    </a:ext>
                  </a:extLst>
                </p14:cNvPr>
                <p14:cNvContentPartPr/>
                <p14:nvPr/>
              </p14:nvContentPartPr>
              <p14:xfrm>
                <a:off x="2224830" y="2153827"/>
                <a:ext cx="7920" cy="162360"/>
              </p14:xfrm>
            </p:contentPart>
          </mc:Choice>
          <mc:Fallback>
            <p:pic>
              <p:nvPicPr>
                <p:cNvPr id="385" name="Ink 384">
                  <a:extLst>
                    <a:ext uri="{FF2B5EF4-FFF2-40B4-BE49-F238E27FC236}">
                      <a16:creationId xmlns:a16="http://schemas.microsoft.com/office/drawing/2014/main" id="{3B5E36AB-6075-4613-8BB5-FF176E7103D9}"/>
                    </a:ext>
                  </a:extLst>
                </p:cNvPr>
                <p:cNvPicPr/>
                <p:nvPr/>
              </p:nvPicPr>
              <p:blipFill>
                <a:blip r:embed="rId191"/>
                <a:stretch>
                  <a:fillRect/>
                </a:stretch>
              </p:blipFill>
              <p:spPr>
                <a:xfrm>
                  <a:off x="2215830" y="2145187"/>
                  <a:ext cx="255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86" name="Ink 385">
                  <a:extLst>
                    <a:ext uri="{FF2B5EF4-FFF2-40B4-BE49-F238E27FC236}">
                      <a16:creationId xmlns:a16="http://schemas.microsoft.com/office/drawing/2014/main" id="{FDDA0148-B91B-4CA5-BF3A-92CA1B5AEBE4}"/>
                    </a:ext>
                  </a:extLst>
                </p14:cNvPr>
                <p14:cNvContentPartPr/>
                <p14:nvPr/>
              </p14:nvContentPartPr>
              <p14:xfrm>
                <a:off x="2185230" y="2131147"/>
                <a:ext cx="129240" cy="104760"/>
              </p14:xfrm>
            </p:contentPart>
          </mc:Choice>
          <mc:Fallback>
            <p:pic>
              <p:nvPicPr>
                <p:cNvPr id="386" name="Ink 385">
                  <a:extLst>
                    <a:ext uri="{FF2B5EF4-FFF2-40B4-BE49-F238E27FC236}">
                      <a16:creationId xmlns:a16="http://schemas.microsoft.com/office/drawing/2014/main" id="{FDDA0148-B91B-4CA5-BF3A-92CA1B5AEBE4}"/>
                    </a:ext>
                  </a:extLst>
                </p:cNvPr>
                <p:cNvPicPr/>
                <p:nvPr/>
              </p:nvPicPr>
              <p:blipFill>
                <a:blip r:embed="rId193"/>
                <a:stretch>
                  <a:fillRect/>
                </a:stretch>
              </p:blipFill>
              <p:spPr>
                <a:xfrm>
                  <a:off x="2176230" y="2122147"/>
                  <a:ext cx="146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87" name="Ink 386">
                  <a:extLst>
                    <a:ext uri="{FF2B5EF4-FFF2-40B4-BE49-F238E27FC236}">
                      <a16:creationId xmlns:a16="http://schemas.microsoft.com/office/drawing/2014/main" id="{2276AEB1-A106-4EC8-9C9C-195937F6EF02}"/>
                    </a:ext>
                  </a:extLst>
                </p14:cNvPr>
                <p14:cNvContentPartPr/>
                <p14:nvPr/>
              </p14:nvContentPartPr>
              <p14:xfrm>
                <a:off x="2288190" y="2142307"/>
                <a:ext cx="124560" cy="160920"/>
              </p14:xfrm>
            </p:contentPart>
          </mc:Choice>
          <mc:Fallback>
            <p:pic>
              <p:nvPicPr>
                <p:cNvPr id="387" name="Ink 386">
                  <a:extLst>
                    <a:ext uri="{FF2B5EF4-FFF2-40B4-BE49-F238E27FC236}">
                      <a16:creationId xmlns:a16="http://schemas.microsoft.com/office/drawing/2014/main" id="{2276AEB1-A106-4EC8-9C9C-195937F6EF02}"/>
                    </a:ext>
                  </a:extLst>
                </p:cNvPr>
                <p:cNvPicPr/>
                <p:nvPr/>
              </p:nvPicPr>
              <p:blipFill>
                <a:blip r:embed="rId195"/>
                <a:stretch>
                  <a:fillRect/>
                </a:stretch>
              </p:blipFill>
              <p:spPr>
                <a:xfrm>
                  <a:off x="2279550" y="2133307"/>
                  <a:ext cx="1422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88" name="Ink 387">
                  <a:extLst>
                    <a:ext uri="{FF2B5EF4-FFF2-40B4-BE49-F238E27FC236}">
                      <a16:creationId xmlns:a16="http://schemas.microsoft.com/office/drawing/2014/main" id="{83B563EB-9B17-428E-AD4F-402DC1D2362E}"/>
                    </a:ext>
                  </a:extLst>
                </p14:cNvPr>
                <p14:cNvContentPartPr/>
                <p14:nvPr/>
              </p14:nvContentPartPr>
              <p14:xfrm>
                <a:off x="2529750" y="2192707"/>
                <a:ext cx="7920" cy="111600"/>
              </p14:xfrm>
            </p:contentPart>
          </mc:Choice>
          <mc:Fallback>
            <p:pic>
              <p:nvPicPr>
                <p:cNvPr id="388" name="Ink 387">
                  <a:extLst>
                    <a:ext uri="{FF2B5EF4-FFF2-40B4-BE49-F238E27FC236}">
                      <a16:creationId xmlns:a16="http://schemas.microsoft.com/office/drawing/2014/main" id="{83B563EB-9B17-428E-AD4F-402DC1D2362E}"/>
                    </a:ext>
                  </a:extLst>
                </p:cNvPr>
                <p:cNvPicPr/>
                <p:nvPr/>
              </p:nvPicPr>
              <p:blipFill>
                <a:blip r:embed="rId197"/>
                <a:stretch>
                  <a:fillRect/>
                </a:stretch>
              </p:blipFill>
              <p:spPr>
                <a:xfrm>
                  <a:off x="2520750" y="2184067"/>
                  <a:ext cx="255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89" name="Ink 388">
                  <a:extLst>
                    <a:ext uri="{FF2B5EF4-FFF2-40B4-BE49-F238E27FC236}">
                      <a16:creationId xmlns:a16="http://schemas.microsoft.com/office/drawing/2014/main" id="{AB277B5F-D535-4D41-8193-74C6EADCF351}"/>
                    </a:ext>
                  </a:extLst>
                </p14:cNvPr>
                <p14:cNvContentPartPr/>
                <p14:nvPr/>
              </p14:nvContentPartPr>
              <p14:xfrm>
                <a:off x="2460990" y="2317627"/>
                <a:ext cx="152640" cy="5760"/>
              </p14:xfrm>
            </p:contentPart>
          </mc:Choice>
          <mc:Fallback>
            <p:pic>
              <p:nvPicPr>
                <p:cNvPr id="389" name="Ink 388">
                  <a:extLst>
                    <a:ext uri="{FF2B5EF4-FFF2-40B4-BE49-F238E27FC236}">
                      <a16:creationId xmlns:a16="http://schemas.microsoft.com/office/drawing/2014/main" id="{AB277B5F-D535-4D41-8193-74C6EADCF351}"/>
                    </a:ext>
                  </a:extLst>
                </p:cNvPr>
                <p:cNvPicPr/>
                <p:nvPr/>
              </p:nvPicPr>
              <p:blipFill>
                <a:blip r:embed="rId199"/>
                <a:stretch>
                  <a:fillRect/>
                </a:stretch>
              </p:blipFill>
              <p:spPr>
                <a:xfrm>
                  <a:off x="2452350" y="2308627"/>
                  <a:ext cx="1702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90" name="Ink 389">
                  <a:extLst>
                    <a:ext uri="{FF2B5EF4-FFF2-40B4-BE49-F238E27FC236}">
                      <a16:creationId xmlns:a16="http://schemas.microsoft.com/office/drawing/2014/main" id="{7B25E546-14C4-47D5-A8AC-F8C8F2398C69}"/>
                    </a:ext>
                  </a:extLst>
                </p14:cNvPr>
                <p14:cNvContentPartPr/>
                <p14:nvPr/>
              </p14:nvContentPartPr>
              <p14:xfrm>
                <a:off x="2423190" y="2163547"/>
                <a:ext cx="199800" cy="3960"/>
              </p14:xfrm>
            </p:contentPart>
          </mc:Choice>
          <mc:Fallback>
            <p:pic>
              <p:nvPicPr>
                <p:cNvPr id="390" name="Ink 389">
                  <a:extLst>
                    <a:ext uri="{FF2B5EF4-FFF2-40B4-BE49-F238E27FC236}">
                      <a16:creationId xmlns:a16="http://schemas.microsoft.com/office/drawing/2014/main" id="{7B25E546-14C4-47D5-A8AC-F8C8F2398C69}"/>
                    </a:ext>
                  </a:extLst>
                </p:cNvPr>
                <p:cNvPicPr/>
                <p:nvPr/>
              </p:nvPicPr>
              <p:blipFill>
                <a:blip r:embed="rId201"/>
                <a:stretch>
                  <a:fillRect/>
                </a:stretch>
              </p:blipFill>
              <p:spPr>
                <a:xfrm>
                  <a:off x="2414190" y="2154907"/>
                  <a:ext cx="217440" cy="21600"/>
                </a:xfrm>
                <a:prstGeom prst="rect">
                  <a:avLst/>
                </a:prstGeom>
              </p:spPr>
            </p:pic>
          </mc:Fallback>
        </mc:AlternateContent>
      </p:grpSp>
      <p:grpSp>
        <p:nvGrpSpPr>
          <p:cNvPr id="406" name="Group 405">
            <a:extLst>
              <a:ext uri="{FF2B5EF4-FFF2-40B4-BE49-F238E27FC236}">
                <a16:creationId xmlns:a16="http://schemas.microsoft.com/office/drawing/2014/main" id="{EB9B80E1-CB58-4124-817B-5F8F5E38699F}"/>
              </a:ext>
            </a:extLst>
          </p:cNvPr>
          <p:cNvGrpSpPr/>
          <p:nvPr/>
        </p:nvGrpSpPr>
        <p:grpSpPr>
          <a:xfrm>
            <a:off x="3045630" y="2123587"/>
            <a:ext cx="1038240" cy="219240"/>
            <a:chOff x="3045630" y="2123587"/>
            <a:chExt cx="1038240" cy="219240"/>
          </a:xfrm>
        </p:grpSpPr>
        <mc:AlternateContent xmlns:mc="http://schemas.openxmlformats.org/markup-compatibility/2006">
          <mc:Choice xmlns:p14="http://schemas.microsoft.com/office/powerpoint/2010/main" Requires="p14">
            <p:contentPart p14:bwMode="auto" r:id="rId202">
              <p14:nvContentPartPr>
                <p14:cNvPr id="392" name="Ink 391">
                  <a:extLst>
                    <a:ext uri="{FF2B5EF4-FFF2-40B4-BE49-F238E27FC236}">
                      <a16:creationId xmlns:a16="http://schemas.microsoft.com/office/drawing/2014/main" id="{E909B9F0-1607-4E87-A509-555C3187803B}"/>
                    </a:ext>
                  </a:extLst>
                </p14:cNvPr>
                <p14:cNvContentPartPr/>
                <p14:nvPr/>
              </p14:nvContentPartPr>
              <p14:xfrm>
                <a:off x="3045630" y="2143387"/>
                <a:ext cx="181080" cy="199440"/>
              </p14:xfrm>
            </p:contentPart>
          </mc:Choice>
          <mc:Fallback>
            <p:pic>
              <p:nvPicPr>
                <p:cNvPr id="392" name="Ink 391">
                  <a:extLst>
                    <a:ext uri="{FF2B5EF4-FFF2-40B4-BE49-F238E27FC236}">
                      <a16:creationId xmlns:a16="http://schemas.microsoft.com/office/drawing/2014/main" id="{E909B9F0-1607-4E87-A509-555C3187803B}"/>
                    </a:ext>
                  </a:extLst>
                </p:cNvPr>
                <p:cNvPicPr/>
                <p:nvPr/>
              </p:nvPicPr>
              <p:blipFill>
                <a:blip r:embed="rId203"/>
                <a:stretch>
                  <a:fillRect/>
                </a:stretch>
              </p:blipFill>
              <p:spPr>
                <a:xfrm>
                  <a:off x="3036630" y="2134387"/>
                  <a:ext cx="1987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93" name="Ink 392">
                  <a:extLst>
                    <a:ext uri="{FF2B5EF4-FFF2-40B4-BE49-F238E27FC236}">
                      <a16:creationId xmlns:a16="http://schemas.microsoft.com/office/drawing/2014/main" id="{37B96774-402A-4390-8755-373EDB0472B8}"/>
                    </a:ext>
                  </a:extLst>
                </p14:cNvPr>
                <p14:cNvContentPartPr/>
                <p14:nvPr/>
              </p14:nvContentPartPr>
              <p14:xfrm>
                <a:off x="3318510" y="2167147"/>
                <a:ext cx="133920" cy="151920"/>
              </p14:xfrm>
            </p:contentPart>
          </mc:Choice>
          <mc:Fallback>
            <p:pic>
              <p:nvPicPr>
                <p:cNvPr id="393" name="Ink 392">
                  <a:extLst>
                    <a:ext uri="{FF2B5EF4-FFF2-40B4-BE49-F238E27FC236}">
                      <a16:creationId xmlns:a16="http://schemas.microsoft.com/office/drawing/2014/main" id="{37B96774-402A-4390-8755-373EDB0472B8}"/>
                    </a:ext>
                  </a:extLst>
                </p:cNvPr>
                <p:cNvPicPr/>
                <p:nvPr/>
              </p:nvPicPr>
              <p:blipFill>
                <a:blip r:embed="rId205"/>
                <a:stretch>
                  <a:fillRect/>
                </a:stretch>
              </p:blipFill>
              <p:spPr>
                <a:xfrm>
                  <a:off x="3309510" y="2158147"/>
                  <a:ext cx="1515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94" name="Ink 393">
                  <a:extLst>
                    <a:ext uri="{FF2B5EF4-FFF2-40B4-BE49-F238E27FC236}">
                      <a16:creationId xmlns:a16="http://schemas.microsoft.com/office/drawing/2014/main" id="{F33EE3B1-8B74-4BED-86D1-AD921E045043}"/>
                    </a:ext>
                  </a:extLst>
                </p14:cNvPr>
                <p14:cNvContentPartPr/>
                <p14:nvPr/>
              </p14:nvContentPartPr>
              <p14:xfrm>
                <a:off x="3470070" y="2161387"/>
                <a:ext cx="128520" cy="131400"/>
              </p14:xfrm>
            </p:contentPart>
          </mc:Choice>
          <mc:Fallback>
            <p:pic>
              <p:nvPicPr>
                <p:cNvPr id="394" name="Ink 393">
                  <a:extLst>
                    <a:ext uri="{FF2B5EF4-FFF2-40B4-BE49-F238E27FC236}">
                      <a16:creationId xmlns:a16="http://schemas.microsoft.com/office/drawing/2014/main" id="{F33EE3B1-8B74-4BED-86D1-AD921E045043}"/>
                    </a:ext>
                  </a:extLst>
                </p:cNvPr>
                <p:cNvPicPr/>
                <p:nvPr/>
              </p:nvPicPr>
              <p:blipFill>
                <a:blip r:embed="rId207"/>
                <a:stretch>
                  <a:fillRect/>
                </a:stretch>
              </p:blipFill>
              <p:spPr>
                <a:xfrm>
                  <a:off x="3461070" y="2152387"/>
                  <a:ext cx="1461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95" name="Ink 394">
                  <a:extLst>
                    <a:ext uri="{FF2B5EF4-FFF2-40B4-BE49-F238E27FC236}">
                      <a16:creationId xmlns:a16="http://schemas.microsoft.com/office/drawing/2014/main" id="{88D566F4-B2C4-4B5D-9769-5080907DB621}"/>
                    </a:ext>
                  </a:extLst>
                </p14:cNvPr>
                <p14:cNvContentPartPr/>
                <p14:nvPr/>
              </p14:nvContentPartPr>
              <p14:xfrm>
                <a:off x="3474390" y="2142307"/>
                <a:ext cx="323280" cy="156600"/>
              </p14:xfrm>
            </p:contentPart>
          </mc:Choice>
          <mc:Fallback>
            <p:pic>
              <p:nvPicPr>
                <p:cNvPr id="395" name="Ink 394">
                  <a:extLst>
                    <a:ext uri="{FF2B5EF4-FFF2-40B4-BE49-F238E27FC236}">
                      <a16:creationId xmlns:a16="http://schemas.microsoft.com/office/drawing/2014/main" id="{88D566F4-B2C4-4B5D-9769-5080907DB621}"/>
                    </a:ext>
                  </a:extLst>
                </p:cNvPr>
                <p:cNvPicPr/>
                <p:nvPr/>
              </p:nvPicPr>
              <p:blipFill>
                <a:blip r:embed="rId209"/>
                <a:stretch>
                  <a:fillRect/>
                </a:stretch>
              </p:blipFill>
              <p:spPr>
                <a:xfrm>
                  <a:off x="3465750" y="2133667"/>
                  <a:ext cx="340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96" name="Ink 395">
                  <a:extLst>
                    <a:ext uri="{FF2B5EF4-FFF2-40B4-BE49-F238E27FC236}">
                      <a16:creationId xmlns:a16="http://schemas.microsoft.com/office/drawing/2014/main" id="{20B8A6FB-4FC6-47F7-B094-6FBFB27478DA}"/>
                    </a:ext>
                  </a:extLst>
                </p14:cNvPr>
                <p14:cNvContentPartPr/>
                <p14:nvPr/>
              </p14:nvContentPartPr>
              <p14:xfrm>
                <a:off x="3815310" y="2185507"/>
                <a:ext cx="13680" cy="119880"/>
              </p14:xfrm>
            </p:contentPart>
          </mc:Choice>
          <mc:Fallback>
            <p:pic>
              <p:nvPicPr>
                <p:cNvPr id="396" name="Ink 395">
                  <a:extLst>
                    <a:ext uri="{FF2B5EF4-FFF2-40B4-BE49-F238E27FC236}">
                      <a16:creationId xmlns:a16="http://schemas.microsoft.com/office/drawing/2014/main" id="{20B8A6FB-4FC6-47F7-B094-6FBFB27478DA}"/>
                    </a:ext>
                  </a:extLst>
                </p:cNvPr>
                <p:cNvPicPr/>
                <p:nvPr/>
              </p:nvPicPr>
              <p:blipFill>
                <a:blip r:embed="rId211"/>
                <a:stretch>
                  <a:fillRect/>
                </a:stretch>
              </p:blipFill>
              <p:spPr>
                <a:xfrm>
                  <a:off x="3806310" y="2176867"/>
                  <a:ext cx="313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97" name="Ink 396">
                  <a:extLst>
                    <a:ext uri="{FF2B5EF4-FFF2-40B4-BE49-F238E27FC236}">
                      <a16:creationId xmlns:a16="http://schemas.microsoft.com/office/drawing/2014/main" id="{97F79CE6-4F87-484D-9864-AC49C43BC49D}"/>
                    </a:ext>
                  </a:extLst>
                </p14:cNvPr>
                <p14:cNvContentPartPr/>
                <p14:nvPr/>
              </p14:nvContentPartPr>
              <p14:xfrm>
                <a:off x="3789750" y="2131507"/>
                <a:ext cx="133200" cy="127080"/>
              </p14:xfrm>
            </p:contentPart>
          </mc:Choice>
          <mc:Fallback>
            <p:pic>
              <p:nvPicPr>
                <p:cNvPr id="397" name="Ink 396">
                  <a:extLst>
                    <a:ext uri="{FF2B5EF4-FFF2-40B4-BE49-F238E27FC236}">
                      <a16:creationId xmlns:a16="http://schemas.microsoft.com/office/drawing/2014/main" id="{97F79CE6-4F87-484D-9864-AC49C43BC49D}"/>
                    </a:ext>
                  </a:extLst>
                </p:cNvPr>
                <p:cNvPicPr/>
                <p:nvPr/>
              </p:nvPicPr>
              <p:blipFill>
                <a:blip r:embed="rId213"/>
                <a:stretch>
                  <a:fillRect/>
                </a:stretch>
              </p:blipFill>
              <p:spPr>
                <a:xfrm>
                  <a:off x="3781110" y="2122867"/>
                  <a:ext cx="1508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98" name="Ink 397">
                  <a:extLst>
                    <a:ext uri="{FF2B5EF4-FFF2-40B4-BE49-F238E27FC236}">
                      <a16:creationId xmlns:a16="http://schemas.microsoft.com/office/drawing/2014/main" id="{56A9D7CF-FCBD-410F-B7CD-364F568DC979}"/>
                    </a:ext>
                  </a:extLst>
                </p14:cNvPr>
                <p14:cNvContentPartPr/>
                <p14:nvPr/>
              </p14:nvContentPartPr>
              <p14:xfrm>
                <a:off x="3958950" y="2169307"/>
                <a:ext cx="8640" cy="101520"/>
              </p14:xfrm>
            </p:contentPart>
          </mc:Choice>
          <mc:Fallback>
            <p:pic>
              <p:nvPicPr>
                <p:cNvPr id="398" name="Ink 397">
                  <a:extLst>
                    <a:ext uri="{FF2B5EF4-FFF2-40B4-BE49-F238E27FC236}">
                      <a16:creationId xmlns:a16="http://schemas.microsoft.com/office/drawing/2014/main" id="{56A9D7CF-FCBD-410F-B7CD-364F568DC979}"/>
                    </a:ext>
                  </a:extLst>
                </p:cNvPr>
                <p:cNvPicPr/>
                <p:nvPr/>
              </p:nvPicPr>
              <p:blipFill>
                <a:blip r:embed="rId215"/>
                <a:stretch>
                  <a:fillRect/>
                </a:stretch>
              </p:blipFill>
              <p:spPr>
                <a:xfrm>
                  <a:off x="3950310" y="2160307"/>
                  <a:ext cx="26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99" name="Ink 398">
                  <a:extLst>
                    <a:ext uri="{FF2B5EF4-FFF2-40B4-BE49-F238E27FC236}">
                      <a16:creationId xmlns:a16="http://schemas.microsoft.com/office/drawing/2014/main" id="{A96E7C0C-D47B-4948-B367-889E5DD0A1BE}"/>
                    </a:ext>
                  </a:extLst>
                </p14:cNvPr>
                <p14:cNvContentPartPr/>
                <p14:nvPr/>
              </p14:nvContentPartPr>
              <p14:xfrm>
                <a:off x="3962190" y="2123587"/>
                <a:ext cx="121680" cy="213840"/>
              </p14:xfrm>
            </p:contentPart>
          </mc:Choice>
          <mc:Fallback>
            <p:pic>
              <p:nvPicPr>
                <p:cNvPr id="399" name="Ink 398">
                  <a:extLst>
                    <a:ext uri="{FF2B5EF4-FFF2-40B4-BE49-F238E27FC236}">
                      <a16:creationId xmlns:a16="http://schemas.microsoft.com/office/drawing/2014/main" id="{A96E7C0C-D47B-4948-B367-889E5DD0A1BE}"/>
                    </a:ext>
                  </a:extLst>
                </p:cNvPr>
                <p:cNvPicPr/>
                <p:nvPr/>
              </p:nvPicPr>
              <p:blipFill>
                <a:blip r:embed="rId217"/>
                <a:stretch>
                  <a:fillRect/>
                </a:stretch>
              </p:blipFill>
              <p:spPr>
                <a:xfrm>
                  <a:off x="3953190" y="2114587"/>
                  <a:ext cx="139320" cy="231480"/>
                </a:xfrm>
                <a:prstGeom prst="rect">
                  <a:avLst/>
                </a:prstGeom>
              </p:spPr>
            </p:pic>
          </mc:Fallback>
        </mc:AlternateContent>
      </p:grpSp>
      <p:grpSp>
        <p:nvGrpSpPr>
          <p:cNvPr id="405" name="Group 404">
            <a:extLst>
              <a:ext uri="{FF2B5EF4-FFF2-40B4-BE49-F238E27FC236}">
                <a16:creationId xmlns:a16="http://schemas.microsoft.com/office/drawing/2014/main" id="{CDD17E30-A9ED-48DD-8E26-9F04DBC5ABDC}"/>
              </a:ext>
            </a:extLst>
          </p:cNvPr>
          <p:cNvGrpSpPr/>
          <p:nvPr/>
        </p:nvGrpSpPr>
        <p:grpSpPr>
          <a:xfrm>
            <a:off x="3073710" y="2497267"/>
            <a:ext cx="760320" cy="238320"/>
            <a:chOff x="3073710" y="2497267"/>
            <a:chExt cx="760320" cy="238320"/>
          </a:xfrm>
        </p:grpSpPr>
        <mc:AlternateContent xmlns:mc="http://schemas.openxmlformats.org/markup-compatibility/2006">
          <mc:Choice xmlns:p14="http://schemas.microsoft.com/office/powerpoint/2010/main" Requires="p14">
            <p:contentPart p14:bwMode="auto" r:id="rId218">
              <p14:nvContentPartPr>
                <p14:cNvPr id="400" name="Ink 399">
                  <a:extLst>
                    <a:ext uri="{FF2B5EF4-FFF2-40B4-BE49-F238E27FC236}">
                      <a16:creationId xmlns:a16="http://schemas.microsoft.com/office/drawing/2014/main" id="{57F604BE-E930-448A-A581-5E277D05E764}"/>
                    </a:ext>
                  </a:extLst>
                </p14:cNvPr>
                <p14:cNvContentPartPr/>
                <p14:nvPr/>
              </p14:nvContentPartPr>
              <p14:xfrm>
                <a:off x="3073710" y="2497267"/>
                <a:ext cx="156600" cy="238320"/>
              </p14:xfrm>
            </p:contentPart>
          </mc:Choice>
          <mc:Fallback>
            <p:pic>
              <p:nvPicPr>
                <p:cNvPr id="400" name="Ink 399">
                  <a:extLst>
                    <a:ext uri="{FF2B5EF4-FFF2-40B4-BE49-F238E27FC236}">
                      <a16:creationId xmlns:a16="http://schemas.microsoft.com/office/drawing/2014/main" id="{57F604BE-E930-448A-A581-5E277D05E764}"/>
                    </a:ext>
                  </a:extLst>
                </p:cNvPr>
                <p:cNvPicPr/>
                <p:nvPr/>
              </p:nvPicPr>
              <p:blipFill>
                <a:blip r:embed="rId219"/>
                <a:stretch>
                  <a:fillRect/>
                </a:stretch>
              </p:blipFill>
              <p:spPr>
                <a:xfrm>
                  <a:off x="3064710" y="2488627"/>
                  <a:ext cx="1742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01" name="Ink 400">
                  <a:extLst>
                    <a:ext uri="{FF2B5EF4-FFF2-40B4-BE49-F238E27FC236}">
                      <a16:creationId xmlns:a16="http://schemas.microsoft.com/office/drawing/2014/main" id="{AAB4D70A-46F1-465C-9DC2-05651374BBFB}"/>
                    </a:ext>
                  </a:extLst>
                </p14:cNvPr>
                <p14:cNvContentPartPr/>
                <p14:nvPr/>
              </p14:nvContentPartPr>
              <p14:xfrm>
                <a:off x="3318870" y="2533627"/>
                <a:ext cx="155520" cy="179280"/>
              </p14:xfrm>
            </p:contentPart>
          </mc:Choice>
          <mc:Fallback>
            <p:pic>
              <p:nvPicPr>
                <p:cNvPr id="401" name="Ink 400">
                  <a:extLst>
                    <a:ext uri="{FF2B5EF4-FFF2-40B4-BE49-F238E27FC236}">
                      <a16:creationId xmlns:a16="http://schemas.microsoft.com/office/drawing/2014/main" id="{AAB4D70A-46F1-465C-9DC2-05651374BBFB}"/>
                    </a:ext>
                  </a:extLst>
                </p:cNvPr>
                <p:cNvPicPr/>
                <p:nvPr/>
              </p:nvPicPr>
              <p:blipFill>
                <a:blip r:embed="rId221"/>
                <a:stretch>
                  <a:fillRect/>
                </a:stretch>
              </p:blipFill>
              <p:spPr>
                <a:xfrm>
                  <a:off x="3309870" y="2524987"/>
                  <a:ext cx="1731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02" name="Ink 401">
                  <a:extLst>
                    <a:ext uri="{FF2B5EF4-FFF2-40B4-BE49-F238E27FC236}">
                      <a16:creationId xmlns:a16="http://schemas.microsoft.com/office/drawing/2014/main" id="{7D38AAB6-69FD-402A-B3D7-A603779367E8}"/>
                    </a:ext>
                  </a:extLst>
                </p14:cNvPr>
                <p14:cNvContentPartPr/>
                <p14:nvPr/>
              </p14:nvContentPartPr>
              <p14:xfrm>
                <a:off x="3321390" y="2592667"/>
                <a:ext cx="159840" cy="18360"/>
              </p14:xfrm>
            </p:contentPart>
          </mc:Choice>
          <mc:Fallback>
            <p:pic>
              <p:nvPicPr>
                <p:cNvPr id="402" name="Ink 401">
                  <a:extLst>
                    <a:ext uri="{FF2B5EF4-FFF2-40B4-BE49-F238E27FC236}">
                      <a16:creationId xmlns:a16="http://schemas.microsoft.com/office/drawing/2014/main" id="{7D38AAB6-69FD-402A-B3D7-A603779367E8}"/>
                    </a:ext>
                  </a:extLst>
                </p:cNvPr>
                <p:cNvPicPr/>
                <p:nvPr/>
              </p:nvPicPr>
              <p:blipFill>
                <a:blip r:embed="rId223"/>
                <a:stretch>
                  <a:fillRect/>
                </a:stretch>
              </p:blipFill>
              <p:spPr>
                <a:xfrm>
                  <a:off x="3312750" y="2584027"/>
                  <a:ext cx="177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03" name="Ink 402">
                  <a:extLst>
                    <a:ext uri="{FF2B5EF4-FFF2-40B4-BE49-F238E27FC236}">
                      <a16:creationId xmlns:a16="http://schemas.microsoft.com/office/drawing/2014/main" id="{EEF87E81-9233-4FE9-B639-4E6F58FC1D88}"/>
                    </a:ext>
                  </a:extLst>
                </p14:cNvPr>
                <p14:cNvContentPartPr/>
                <p14:nvPr/>
              </p14:nvContentPartPr>
              <p14:xfrm>
                <a:off x="3558630" y="2551627"/>
                <a:ext cx="23400" cy="128880"/>
              </p14:xfrm>
            </p:contentPart>
          </mc:Choice>
          <mc:Fallback>
            <p:pic>
              <p:nvPicPr>
                <p:cNvPr id="403" name="Ink 402">
                  <a:extLst>
                    <a:ext uri="{FF2B5EF4-FFF2-40B4-BE49-F238E27FC236}">
                      <a16:creationId xmlns:a16="http://schemas.microsoft.com/office/drawing/2014/main" id="{EEF87E81-9233-4FE9-B639-4E6F58FC1D88}"/>
                    </a:ext>
                  </a:extLst>
                </p:cNvPr>
                <p:cNvPicPr/>
                <p:nvPr/>
              </p:nvPicPr>
              <p:blipFill>
                <a:blip r:embed="rId225"/>
                <a:stretch>
                  <a:fillRect/>
                </a:stretch>
              </p:blipFill>
              <p:spPr>
                <a:xfrm>
                  <a:off x="3549990" y="2542987"/>
                  <a:ext cx="41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04" name="Ink 403">
                  <a:extLst>
                    <a:ext uri="{FF2B5EF4-FFF2-40B4-BE49-F238E27FC236}">
                      <a16:creationId xmlns:a16="http://schemas.microsoft.com/office/drawing/2014/main" id="{D4612E09-B930-4A2C-8C5F-13AF532C4700}"/>
                    </a:ext>
                  </a:extLst>
                </p14:cNvPr>
                <p14:cNvContentPartPr/>
                <p14:nvPr/>
              </p14:nvContentPartPr>
              <p14:xfrm>
                <a:off x="3465390" y="2506267"/>
                <a:ext cx="368640" cy="198360"/>
              </p14:xfrm>
            </p:contentPart>
          </mc:Choice>
          <mc:Fallback>
            <p:pic>
              <p:nvPicPr>
                <p:cNvPr id="404" name="Ink 403">
                  <a:extLst>
                    <a:ext uri="{FF2B5EF4-FFF2-40B4-BE49-F238E27FC236}">
                      <a16:creationId xmlns:a16="http://schemas.microsoft.com/office/drawing/2014/main" id="{D4612E09-B930-4A2C-8C5F-13AF532C4700}"/>
                    </a:ext>
                  </a:extLst>
                </p:cNvPr>
                <p:cNvPicPr/>
                <p:nvPr/>
              </p:nvPicPr>
              <p:blipFill>
                <a:blip r:embed="rId227"/>
                <a:stretch>
                  <a:fillRect/>
                </a:stretch>
              </p:blipFill>
              <p:spPr>
                <a:xfrm>
                  <a:off x="3456750" y="2497267"/>
                  <a:ext cx="386280" cy="216000"/>
                </a:xfrm>
                <a:prstGeom prst="rect">
                  <a:avLst/>
                </a:prstGeom>
              </p:spPr>
            </p:pic>
          </mc:Fallback>
        </mc:AlternateContent>
      </p:grpSp>
      <p:grpSp>
        <p:nvGrpSpPr>
          <p:cNvPr id="409" name="Group 408">
            <a:extLst>
              <a:ext uri="{FF2B5EF4-FFF2-40B4-BE49-F238E27FC236}">
                <a16:creationId xmlns:a16="http://schemas.microsoft.com/office/drawing/2014/main" id="{220D27DD-7710-44AB-A721-85D7D0C6F9F9}"/>
              </a:ext>
            </a:extLst>
          </p:cNvPr>
          <p:cNvGrpSpPr/>
          <p:nvPr/>
        </p:nvGrpSpPr>
        <p:grpSpPr>
          <a:xfrm>
            <a:off x="4061190" y="2494747"/>
            <a:ext cx="441000" cy="361080"/>
            <a:chOff x="4061190" y="2494747"/>
            <a:chExt cx="441000" cy="361080"/>
          </a:xfrm>
        </p:grpSpPr>
        <mc:AlternateContent xmlns:mc="http://schemas.openxmlformats.org/markup-compatibility/2006">
          <mc:Choice xmlns:p14="http://schemas.microsoft.com/office/powerpoint/2010/main" Requires="p14">
            <p:contentPart p14:bwMode="auto" r:id="rId228">
              <p14:nvContentPartPr>
                <p14:cNvPr id="407" name="Ink 406">
                  <a:extLst>
                    <a:ext uri="{FF2B5EF4-FFF2-40B4-BE49-F238E27FC236}">
                      <a16:creationId xmlns:a16="http://schemas.microsoft.com/office/drawing/2014/main" id="{18C90DDA-431C-445B-9C5D-A809CBD3A044}"/>
                    </a:ext>
                  </a:extLst>
                </p14:cNvPr>
                <p14:cNvContentPartPr/>
                <p14:nvPr/>
              </p14:nvContentPartPr>
              <p14:xfrm>
                <a:off x="4061190" y="2494747"/>
                <a:ext cx="407880" cy="333000"/>
              </p14:xfrm>
            </p:contentPart>
          </mc:Choice>
          <mc:Fallback>
            <p:pic>
              <p:nvPicPr>
                <p:cNvPr id="407" name="Ink 406">
                  <a:extLst>
                    <a:ext uri="{FF2B5EF4-FFF2-40B4-BE49-F238E27FC236}">
                      <a16:creationId xmlns:a16="http://schemas.microsoft.com/office/drawing/2014/main" id="{18C90DDA-431C-445B-9C5D-A809CBD3A044}"/>
                    </a:ext>
                  </a:extLst>
                </p:cNvPr>
                <p:cNvPicPr/>
                <p:nvPr/>
              </p:nvPicPr>
              <p:blipFill>
                <a:blip r:embed="rId229"/>
                <a:stretch>
                  <a:fillRect/>
                </a:stretch>
              </p:blipFill>
              <p:spPr>
                <a:xfrm>
                  <a:off x="4052550" y="2486107"/>
                  <a:ext cx="42552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08" name="Ink 407">
                  <a:extLst>
                    <a:ext uri="{FF2B5EF4-FFF2-40B4-BE49-F238E27FC236}">
                      <a16:creationId xmlns:a16="http://schemas.microsoft.com/office/drawing/2014/main" id="{B0BB3929-874D-48CD-9E76-F2A3BCDE18A1}"/>
                    </a:ext>
                  </a:extLst>
                </p14:cNvPr>
                <p14:cNvContentPartPr/>
                <p14:nvPr/>
              </p14:nvContentPartPr>
              <p14:xfrm>
                <a:off x="4329750" y="2699947"/>
                <a:ext cx="172440" cy="155880"/>
              </p14:xfrm>
            </p:contentPart>
          </mc:Choice>
          <mc:Fallback>
            <p:pic>
              <p:nvPicPr>
                <p:cNvPr id="408" name="Ink 407">
                  <a:extLst>
                    <a:ext uri="{FF2B5EF4-FFF2-40B4-BE49-F238E27FC236}">
                      <a16:creationId xmlns:a16="http://schemas.microsoft.com/office/drawing/2014/main" id="{B0BB3929-874D-48CD-9E76-F2A3BCDE18A1}"/>
                    </a:ext>
                  </a:extLst>
                </p:cNvPr>
                <p:cNvPicPr/>
                <p:nvPr/>
              </p:nvPicPr>
              <p:blipFill>
                <a:blip r:embed="rId231"/>
                <a:stretch>
                  <a:fillRect/>
                </a:stretch>
              </p:blipFill>
              <p:spPr>
                <a:xfrm>
                  <a:off x="4321110" y="2691307"/>
                  <a:ext cx="190080" cy="173520"/>
                </a:xfrm>
                <a:prstGeom prst="rect">
                  <a:avLst/>
                </a:prstGeom>
              </p:spPr>
            </p:pic>
          </mc:Fallback>
        </mc:AlternateContent>
      </p:grpSp>
    </p:spTree>
    <p:extLst>
      <p:ext uri="{BB962C8B-B14F-4D97-AF65-F5344CB8AC3E}">
        <p14:creationId xmlns:p14="http://schemas.microsoft.com/office/powerpoint/2010/main" val="1104809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3. La photorespiration</a:t>
            </a:r>
          </a:p>
        </p:txBody>
      </p:sp>
      <p:sp>
        <p:nvSpPr>
          <p:cNvPr id="4" name="TextBox 3">
            <a:extLst>
              <a:ext uri="{FF2B5EF4-FFF2-40B4-BE49-F238E27FC236}">
                <a16:creationId xmlns:a16="http://schemas.microsoft.com/office/drawing/2014/main" id="{6B485F8A-34EA-4DDC-BC54-9DDE98528576}"/>
              </a:ext>
            </a:extLst>
          </p:cNvPr>
          <p:cNvSpPr txBox="1"/>
          <p:nvPr/>
        </p:nvSpPr>
        <p:spPr>
          <a:xfrm>
            <a:off x="343949" y="1413851"/>
            <a:ext cx="11643919" cy="646331"/>
          </a:xfrm>
          <a:prstGeom prst="rect">
            <a:avLst/>
          </a:prstGeom>
          <a:noFill/>
        </p:spPr>
        <p:txBody>
          <a:bodyPr wrap="square" rtlCol="0">
            <a:spAutoFit/>
          </a:bodyPr>
          <a:lstStyle/>
          <a:p>
            <a:r>
              <a:rPr lang="en-US">
                <a:sym typeface="Symbol" panose="05050102010706020507" pitchFamily="18" charset="2"/>
              </a:rPr>
              <a:t>C’est quand les plantes à la lumière consomment de l’O2 et produisent du CO2 (different de la respiration mitochondriale)</a:t>
            </a:r>
          </a:p>
          <a:p>
            <a:endParaRPr lang="en-US">
              <a:sym typeface="Symbol" panose="05050102010706020507" pitchFamily="18" charset="2"/>
            </a:endParaRPr>
          </a:p>
        </p:txBody>
      </p:sp>
    </p:spTree>
    <p:extLst>
      <p:ext uri="{BB962C8B-B14F-4D97-AF65-F5344CB8AC3E}">
        <p14:creationId xmlns:p14="http://schemas.microsoft.com/office/powerpoint/2010/main" val="4257822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3.1 L’effet oxygène ou effet Warburg</a:t>
            </a:r>
          </a:p>
        </p:txBody>
      </p:sp>
      <p:sp>
        <p:nvSpPr>
          <p:cNvPr id="4" name="TextBox 3">
            <a:extLst>
              <a:ext uri="{FF2B5EF4-FFF2-40B4-BE49-F238E27FC236}">
                <a16:creationId xmlns:a16="http://schemas.microsoft.com/office/drawing/2014/main" id="{6B485F8A-34EA-4DDC-BC54-9DDE98528576}"/>
              </a:ext>
            </a:extLst>
          </p:cNvPr>
          <p:cNvSpPr txBox="1"/>
          <p:nvPr/>
        </p:nvSpPr>
        <p:spPr>
          <a:xfrm>
            <a:off x="343949" y="1413851"/>
            <a:ext cx="11643919" cy="4247317"/>
          </a:xfrm>
          <a:prstGeom prst="rect">
            <a:avLst/>
          </a:prstGeom>
          <a:noFill/>
        </p:spPr>
        <p:txBody>
          <a:bodyPr wrap="square" rtlCol="0">
            <a:spAutoFit/>
          </a:bodyPr>
          <a:lstStyle/>
          <a:p>
            <a:r>
              <a:rPr lang="en-US">
                <a:sym typeface="Symbol" panose="05050102010706020507" pitchFamily="18" charset="2"/>
              </a:rPr>
              <a:t>Si on élève la concentration en O2: o</a:t>
            </a:r>
            <a:r>
              <a:rPr lang="en-US"/>
              <a:t>bserve une inhibition de l’activité photosynthétique chez les plantes de type C3 et la majorité des algues.</a:t>
            </a: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p:txBody>
      </p:sp>
      <p:grpSp>
        <p:nvGrpSpPr>
          <p:cNvPr id="6" name="Group 5">
            <a:extLst>
              <a:ext uri="{FF2B5EF4-FFF2-40B4-BE49-F238E27FC236}">
                <a16:creationId xmlns:a16="http://schemas.microsoft.com/office/drawing/2014/main" id="{4100921C-7179-40D4-8B1F-60E02005281D}"/>
              </a:ext>
            </a:extLst>
          </p:cNvPr>
          <p:cNvGrpSpPr/>
          <p:nvPr/>
        </p:nvGrpSpPr>
        <p:grpSpPr>
          <a:xfrm>
            <a:off x="2382870" y="2458387"/>
            <a:ext cx="198360" cy="2320560"/>
            <a:chOff x="2382870" y="2458387"/>
            <a:chExt cx="198360" cy="232056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015F0C5F-7222-4B99-8A38-33470F011CCB}"/>
                    </a:ext>
                  </a:extLst>
                </p14:cNvPr>
                <p14:cNvContentPartPr/>
                <p14:nvPr/>
              </p14:nvContentPartPr>
              <p14:xfrm>
                <a:off x="2382870" y="2458387"/>
                <a:ext cx="155520" cy="152280"/>
              </p14:xfrm>
            </p:contentPart>
          </mc:Choice>
          <mc:Fallback xmlns="">
            <p:pic>
              <p:nvPicPr>
                <p:cNvPr id="3" name="Ink 2">
                  <a:extLst>
                    <a:ext uri="{FF2B5EF4-FFF2-40B4-BE49-F238E27FC236}">
                      <a16:creationId xmlns:a16="http://schemas.microsoft.com/office/drawing/2014/main" id="{015F0C5F-7222-4B99-8A38-33470F011CCB}"/>
                    </a:ext>
                  </a:extLst>
                </p:cNvPr>
                <p:cNvPicPr/>
                <p:nvPr/>
              </p:nvPicPr>
              <p:blipFill>
                <a:blip r:embed="rId3"/>
                <a:stretch>
                  <a:fillRect/>
                </a:stretch>
              </p:blipFill>
              <p:spPr>
                <a:xfrm>
                  <a:off x="2373870" y="2449387"/>
                  <a:ext cx="1731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F211D94C-A682-4628-B824-E1175517D3F6}"/>
                    </a:ext>
                  </a:extLst>
                </p14:cNvPr>
                <p14:cNvContentPartPr/>
                <p14:nvPr/>
              </p14:nvContentPartPr>
              <p14:xfrm>
                <a:off x="2452710" y="2615707"/>
                <a:ext cx="128520" cy="2163240"/>
              </p14:xfrm>
            </p:contentPart>
          </mc:Choice>
          <mc:Fallback xmlns="">
            <p:pic>
              <p:nvPicPr>
                <p:cNvPr id="5" name="Ink 4">
                  <a:extLst>
                    <a:ext uri="{FF2B5EF4-FFF2-40B4-BE49-F238E27FC236}">
                      <a16:creationId xmlns:a16="http://schemas.microsoft.com/office/drawing/2014/main" id="{F211D94C-A682-4628-B824-E1175517D3F6}"/>
                    </a:ext>
                  </a:extLst>
                </p:cNvPr>
                <p:cNvPicPr/>
                <p:nvPr/>
              </p:nvPicPr>
              <p:blipFill>
                <a:blip r:embed="rId5"/>
                <a:stretch>
                  <a:fillRect/>
                </a:stretch>
              </p:blipFill>
              <p:spPr>
                <a:xfrm>
                  <a:off x="2444070" y="2606707"/>
                  <a:ext cx="146160" cy="2180880"/>
                </a:xfrm>
                <a:prstGeom prst="rect">
                  <a:avLst/>
                </a:prstGeom>
              </p:spPr>
            </p:pic>
          </mc:Fallback>
        </mc:AlternateContent>
      </p:grpSp>
      <p:grpSp>
        <p:nvGrpSpPr>
          <p:cNvPr id="9" name="Group 8">
            <a:extLst>
              <a:ext uri="{FF2B5EF4-FFF2-40B4-BE49-F238E27FC236}">
                <a16:creationId xmlns:a16="http://schemas.microsoft.com/office/drawing/2014/main" id="{0C2A077A-1FAD-4327-93FD-5BA979633CA9}"/>
              </a:ext>
            </a:extLst>
          </p:cNvPr>
          <p:cNvGrpSpPr/>
          <p:nvPr/>
        </p:nvGrpSpPr>
        <p:grpSpPr>
          <a:xfrm>
            <a:off x="2570070" y="4526587"/>
            <a:ext cx="3043800" cy="266760"/>
            <a:chOff x="2570070" y="4526587"/>
            <a:chExt cx="3043800" cy="266760"/>
          </a:xfrm>
        </p:grpSpPr>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555C8AC-6BDA-448A-BF02-61421A421239}"/>
                    </a:ext>
                  </a:extLst>
                </p14:cNvPr>
                <p14:cNvContentPartPr/>
                <p14:nvPr/>
              </p14:nvContentPartPr>
              <p14:xfrm>
                <a:off x="2570070" y="4582387"/>
                <a:ext cx="2869200" cy="210960"/>
              </p14:xfrm>
            </p:contentPart>
          </mc:Choice>
          <mc:Fallback xmlns="">
            <p:pic>
              <p:nvPicPr>
                <p:cNvPr id="7" name="Ink 6">
                  <a:extLst>
                    <a:ext uri="{FF2B5EF4-FFF2-40B4-BE49-F238E27FC236}">
                      <a16:creationId xmlns:a16="http://schemas.microsoft.com/office/drawing/2014/main" id="{7555C8AC-6BDA-448A-BF02-61421A421239}"/>
                    </a:ext>
                  </a:extLst>
                </p:cNvPr>
                <p:cNvPicPr/>
                <p:nvPr/>
              </p:nvPicPr>
              <p:blipFill>
                <a:blip r:embed="rId7"/>
                <a:stretch>
                  <a:fillRect/>
                </a:stretch>
              </p:blipFill>
              <p:spPr>
                <a:xfrm>
                  <a:off x="2561070" y="4573747"/>
                  <a:ext cx="28868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49A140E5-B66B-4CC8-8D1A-EA62F9787ECA}"/>
                    </a:ext>
                  </a:extLst>
                </p14:cNvPr>
                <p14:cNvContentPartPr/>
                <p14:nvPr/>
              </p14:nvContentPartPr>
              <p14:xfrm>
                <a:off x="5410110" y="4526587"/>
                <a:ext cx="203760" cy="136440"/>
              </p14:xfrm>
            </p:contentPart>
          </mc:Choice>
          <mc:Fallback xmlns="">
            <p:pic>
              <p:nvPicPr>
                <p:cNvPr id="8" name="Ink 7">
                  <a:extLst>
                    <a:ext uri="{FF2B5EF4-FFF2-40B4-BE49-F238E27FC236}">
                      <a16:creationId xmlns:a16="http://schemas.microsoft.com/office/drawing/2014/main" id="{49A140E5-B66B-4CC8-8D1A-EA62F9787ECA}"/>
                    </a:ext>
                  </a:extLst>
                </p:cNvPr>
                <p:cNvPicPr/>
                <p:nvPr/>
              </p:nvPicPr>
              <p:blipFill>
                <a:blip r:embed="rId9"/>
                <a:stretch>
                  <a:fillRect/>
                </a:stretch>
              </p:blipFill>
              <p:spPr>
                <a:xfrm>
                  <a:off x="5401470" y="4517947"/>
                  <a:ext cx="221400" cy="154080"/>
                </a:xfrm>
                <a:prstGeom prst="rect">
                  <a:avLst/>
                </a:prstGeom>
              </p:spPr>
            </p:pic>
          </mc:Fallback>
        </mc:AlternateContent>
      </p:grpSp>
      <p:grpSp>
        <p:nvGrpSpPr>
          <p:cNvPr id="17" name="Group 16">
            <a:extLst>
              <a:ext uri="{FF2B5EF4-FFF2-40B4-BE49-F238E27FC236}">
                <a16:creationId xmlns:a16="http://schemas.microsoft.com/office/drawing/2014/main" id="{0D21E7B3-3A2B-43EB-B158-CF01D2F92C0B}"/>
              </a:ext>
            </a:extLst>
          </p:cNvPr>
          <p:cNvGrpSpPr/>
          <p:nvPr/>
        </p:nvGrpSpPr>
        <p:grpSpPr>
          <a:xfrm>
            <a:off x="1353630" y="2422747"/>
            <a:ext cx="568080" cy="727560"/>
            <a:chOff x="1353630" y="2422747"/>
            <a:chExt cx="568080" cy="727560"/>
          </a:xfrm>
        </p:grpSpPr>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4B00852A-4DCD-4490-A6BA-F82065DF1288}"/>
                    </a:ext>
                  </a:extLst>
                </p14:cNvPr>
                <p14:cNvContentPartPr/>
                <p14:nvPr/>
              </p14:nvContentPartPr>
              <p14:xfrm>
                <a:off x="1487190" y="2422747"/>
                <a:ext cx="247320" cy="188280"/>
              </p14:xfrm>
            </p:contentPart>
          </mc:Choice>
          <mc:Fallback xmlns="">
            <p:pic>
              <p:nvPicPr>
                <p:cNvPr id="10" name="Ink 9">
                  <a:extLst>
                    <a:ext uri="{FF2B5EF4-FFF2-40B4-BE49-F238E27FC236}">
                      <a16:creationId xmlns:a16="http://schemas.microsoft.com/office/drawing/2014/main" id="{4B00852A-4DCD-4490-A6BA-F82065DF1288}"/>
                    </a:ext>
                  </a:extLst>
                </p:cNvPr>
                <p:cNvPicPr/>
                <p:nvPr/>
              </p:nvPicPr>
              <p:blipFill>
                <a:blip r:embed="rId11"/>
                <a:stretch>
                  <a:fillRect/>
                </a:stretch>
              </p:blipFill>
              <p:spPr>
                <a:xfrm>
                  <a:off x="1478190" y="2414107"/>
                  <a:ext cx="2649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869DE768-9FBD-403A-93E5-1EEF5A6EA108}"/>
                    </a:ext>
                  </a:extLst>
                </p14:cNvPr>
                <p14:cNvContentPartPr/>
                <p14:nvPr/>
              </p14:nvContentPartPr>
              <p14:xfrm>
                <a:off x="1760070" y="2493667"/>
                <a:ext cx="149040" cy="141840"/>
              </p14:xfrm>
            </p:contentPart>
          </mc:Choice>
          <mc:Fallback xmlns="">
            <p:pic>
              <p:nvPicPr>
                <p:cNvPr id="11" name="Ink 10">
                  <a:extLst>
                    <a:ext uri="{FF2B5EF4-FFF2-40B4-BE49-F238E27FC236}">
                      <a16:creationId xmlns:a16="http://schemas.microsoft.com/office/drawing/2014/main" id="{869DE768-9FBD-403A-93E5-1EEF5A6EA108}"/>
                    </a:ext>
                  </a:extLst>
                </p:cNvPr>
                <p:cNvPicPr/>
                <p:nvPr/>
              </p:nvPicPr>
              <p:blipFill>
                <a:blip r:embed="rId13"/>
                <a:stretch>
                  <a:fillRect/>
                </a:stretch>
              </p:blipFill>
              <p:spPr>
                <a:xfrm>
                  <a:off x="1751430" y="2484667"/>
                  <a:ext cx="166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5DF59B9-FA40-4D80-B5A4-EF5DC8EC2B56}"/>
                    </a:ext>
                  </a:extLst>
                </p14:cNvPr>
                <p14:cNvContentPartPr/>
                <p14:nvPr/>
              </p14:nvContentPartPr>
              <p14:xfrm>
                <a:off x="1353630" y="2805067"/>
                <a:ext cx="218160" cy="345240"/>
              </p14:xfrm>
            </p:contentPart>
          </mc:Choice>
          <mc:Fallback xmlns="">
            <p:pic>
              <p:nvPicPr>
                <p:cNvPr id="12" name="Ink 11">
                  <a:extLst>
                    <a:ext uri="{FF2B5EF4-FFF2-40B4-BE49-F238E27FC236}">
                      <a16:creationId xmlns:a16="http://schemas.microsoft.com/office/drawing/2014/main" id="{95DF59B9-FA40-4D80-B5A4-EF5DC8EC2B56}"/>
                    </a:ext>
                  </a:extLst>
                </p:cNvPr>
                <p:cNvPicPr/>
                <p:nvPr/>
              </p:nvPicPr>
              <p:blipFill>
                <a:blip r:embed="rId15"/>
                <a:stretch>
                  <a:fillRect/>
                </a:stretch>
              </p:blipFill>
              <p:spPr>
                <a:xfrm>
                  <a:off x="1344990" y="2796067"/>
                  <a:ext cx="23580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744BED05-3DA0-4F65-BDFC-B9ED6DA3C9E1}"/>
                    </a:ext>
                  </a:extLst>
                </p14:cNvPr>
                <p14:cNvContentPartPr/>
                <p14:nvPr/>
              </p14:nvContentPartPr>
              <p14:xfrm>
                <a:off x="1551270" y="2944387"/>
                <a:ext cx="178560" cy="88920"/>
              </p14:xfrm>
            </p:contentPart>
          </mc:Choice>
          <mc:Fallback xmlns="">
            <p:pic>
              <p:nvPicPr>
                <p:cNvPr id="13" name="Ink 12">
                  <a:extLst>
                    <a:ext uri="{FF2B5EF4-FFF2-40B4-BE49-F238E27FC236}">
                      <a16:creationId xmlns:a16="http://schemas.microsoft.com/office/drawing/2014/main" id="{744BED05-3DA0-4F65-BDFC-B9ED6DA3C9E1}"/>
                    </a:ext>
                  </a:extLst>
                </p:cNvPr>
                <p:cNvPicPr/>
                <p:nvPr/>
              </p:nvPicPr>
              <p:blipFill>
                <a:blip r:embed="rId17"/>
                <a:stretch>
                  <a:fillRect/>
                </a:stretch>
              </p:blipFill>
              <p:spPr>
                <a:xfrm>
                  <a:off x="1542630" y="2935387"/>
                  <a:ext cx="196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40A5A268-87D2-4ACF-AF4A-0737A72EED89}"/>
                    </a:ext>
                  </a:extLst>
                </p14:cNvPr>
                <p14:cNvContentPartPr/>
                <p14:nvPr/>
              </p14:nvContentPartPr>
              <p14:xfrm>
                <a:off x="1652070" y="2963107"/>
                <a:ext cx="56160" cy="97560"/>
              </p14:xfrm>
            </p:contentPart>
          </mc:Choice>
          <mc:Fallback xmlns="">
            <p:pic>
              <p:nvPicPr>
                <p:cNvPr id="14" name="Ink 13">
                  <a:extLst>
                    <a:ext uri="{FF2B5EF4-FFF2-40B4-BE49-F238E27FC236}">
                      <a16:creationId xmlns:a16="http://schemas.microsoft.com/office/drawing/2014/main" id="{40A5A268-87D2-4ACF-AF4A-0737A72EED89}"/>
                    </a:ext>
                  </a:extLst>
                </p:cNvPr>
                <p:cNvPicPr/>
                <p:nvPr/>
              </p:nvPicPr>
              <p:blipFill>
                <a:blip r:embed="rId19"/>
                <a:stretch>
                  <a:fillRect/>
                </a:stretch>
              </p:blipFill>
              <p:spPr>
                <a:xfrm>
                  <a:off x="1643070" y="2954467"/>
                  <a:ext cx="73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87179BC4-5564-4C28-82D1-61EEB837C78B}"/>
                    </a:ext>
                  </a:extLst>
                </p14:cNvPr>
                <p14:cNvContentPartPr/>
                <p14:nvPr/>
              </p14:nvContentPartPr>
              <p14:xfrm>
                <a:off x="1752870" y="2941147"/>
                <a:ext cx="168840" cy="102960"/>
              </p14:xfrm>
            </p:contentPart>
          </mc:Choice>
          <mc:Fallback xmlns="">
            <p:pic>
              <p:nvPicPr>
                <p:cNvPr id="15" name="Ink 14">
                  <a:extLst>
                    <a:ext uri="{FF2B5EF4-FFF2-40B4-BE49-F238E27FC236}">
                      <a16:creationId xmlns:a16="http://schemas.microsoft.com/office/drawing/2014/main" id="{87179BC4-5564-4C28-82D1-61EEB837C78B}"/>
                    </a:ext>
                  </a:extLst>
                </p:cNvPr>
                <p:cNvPicPr/>
                <p:nvPr/>
              </p:nvPicPr>
              <p:blipFill>
                <a:blip r:embed="rId21"/>
                <a:stretch>
                  <a:fillRect/>
                </a:stretch>
              </p:blipFill>
              <p:spPr>
                <a:xfrm>
                  <a:off x="1743870" y="2932507"/>
                  <a:ext cx="186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DAAA5117-81DD-4C5D-B692-1DDE6DF7C519}"/>
                    </a:ext>
                  </a:extLst>
                </p14:cNvPr>
                <p14:cNvContentPartPr/>
                <p14:nvPr/>
              </p14:nvContentPartPr>
              <p14:xfrm>
                <a:off x="1694550" y="2774467"/>
                <a:ext cx="86040" cy="95760"/>
              </p14:xfrm>
            </p:contentPart>
          </mc:Choice>
          <mc:Fallback xmlns="">
            <p:pic>
              <p:nvPicPr>
                <p:cNvPr id="16" name="Ink 15">
                  <a:extLst>
                    <a:ext uri="{FF2B5EF4-FFF2-40B4-BE49-F238E27FC236}">
                      <a16:creationId xmlns:a16="http://schemas.microsoft.com/office/drawing/2014/main" id="{DAAA5117-81DD-4C5D-B692-1DDE6DF7C519}"/>
                    </a:ext>
                  </a:extLst>
                </p:cNvPr>
                <p:cNvPicPr/>
                <p:nvPr/>
              </p:nvPicPr>
              <p:blipFill>
                <a:blip r:embed="rId23"/>
                <a:stretch>
                  <a:fillRect/>
                </a:stretch>
              </p:blipFill>
              <p:spPr>
                <a:xfrm>
                  <a:off x="1685550" y="2765827"/>
                  <a:ext cx="103680" cy="113400"/>
                </a:xfrm>
                <a:prstGeom prst="rect">
                  <a:avLst/>
                </a:prstGeom>
              </p:spPr>
            </p:pic>
          </mc:Fallback>
        </mc:AlternateContent>
      </p:grpSp>
      <p:grpSp>
        <p:nvGrpSpPr>
          <p:cNvPr id="22" name="Group 21">
            <a:extLst>
              <a:ext uri="{FF2B5EF4-FFF2-40B4-BE49-F238E27FC236}">
                <a16:creationId xmlns:a16="http://schemas.microsoft.com/office/drawing/2014/main" id="{085A5880-8D57-4BB0-A59B-D5ADBABA9823}"/>
              </a:ext>
            </a:extLst>
          </p:cNvPr>
          <p:cNvGrpSpPr/>
          <p:nvPr/>
        </p:nvGrpSpPr>
        <p:grpSpPr>
          <a:xfrm>
            <a:off x="5619630" y="4789027"/>
            <a:ext cx="610200" cy="458280"/>
            <a:chOff x="5619630" y="4789027"/>
            <a:chExt cx="610200" cy="458280"/>
          </a:xfrm>
        </p:grpSpPr>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916892FB-6440-46B2-B8C6-7A688A8DD114}"/>
                    </a:ext>
                  </a:extLst>
                </p14:cNvPr>
                <p14:cNvContentPartPr/>
                <p14:nvPr/>
              </p14:nvContentPartPr>
              <p14:xfrm>
                <a:off x="5619630" y="4789027"/>
                <a:ext cx="181440" cy="246240"/>
              </p14:xfrm>
            </p:contentPart>
          </mc:Choice>
          <mc:Fallback xmlns="">
            <p:pic>
              <p:nvPicPr>
                <p:cNvPr id="18" name="Ink 17">
                  <a:extLst>
                    <a:ext uri="{FF2B5EF4-FFF2-40B4-BE49-F238E27FC236}">
                      <a16:creationId xmlns:a16="http://schemas.microsoft.com/office/drawing/2014/main" id="{916892FB-6440-46B2-B8C6-7A688A8DD114}"/>
                    </a:ext>
                  </a:extLst>
                </p:cNvPr>
                <p:cNvPicPr/>
                <p:nvPr/>
              </p:nvPicPr>
              <p:blipFill>
                <a:blip r:embed="rId25"/>
                <a:stretch>
                  <a:fillRect/>
                </a:stretch>
              </p:blipFill>
              <p:spPr>
                <a:xfrm>
                  <a:off x="5610990" y="4780387"/>
                  <a:ext cx="1990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835DE403-5C3A-4E5E-9B5C-4CF31579AB30}"/>
                    </a:ext>
                  </a:extLst>
                </p14:cNvPr>
                <p14:cNvContentPartPr/>
                <p14:nvPr/>
              </p14:nvContentPartPr>
              <p14:xfrm>
                <a:off x="5811510" y="4943467"/>
                <a:ext cx="147600" cy="108360"/>
              </p14:xfrm>
            </p:contentPart>
          </mc:Choice>
          <mc:Fallback xmlns="">
            <p:pic>
              <p:nvPicPr>
                <p:cNvPr id="19" name="Ink 18">
                  <a:extLst>
                    <a:ext uri="{FF2B5EF4-FFF2-40B4-BE49-F238E27FC236}">
                      <a16:creationId xmlns:a16="http://schemas.microsoft.com/office/drawing/2014/main" id="{835DE403-5C3A-4E5E-9B5C-4CF31579AB30}"/>
                    </a:ext>
                  </a:extLst>
                </p:cNvPr>
                <p:cNvPicPr/>
                <p:nvPr/>
              </p:nvPicPr>
              <p:blipFill>
                <a:blip r:embed="rId27"/>
                <a:stretch>
                  <a:fillRect/>
                </a:stretch>
              </p:blipFill>
              <p:spPr>
                <a:xfrm>
                  <a:off x="5802870" y="4934827"/>
                  <a:ext cx="165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3AFEBCF1-C76A-419E-8FFA-8CFD5FC160C5}"/>
                    </a:ext>
                  </a:extLst>
                </p14:cNvPr>
                <p14:cNvContentPartPr/>
                <p14:nvPr/>
              </p14:nvContentPartPr>
              <p14:xfrm>
                <a:off x="5987910" y="4908547"/>
                <a:ext cx="74520" cy="338760"/>
              </p14:xfrm>
            </p:contentPart>
          </mc:Choice>
          <mc:Fallback xmlns="">
            <p:pic>
              <p:nvPicPr>
                <p:cNvPr id="20" name="Ink 19">
                  <a:extLst>
                    <a:ext uri="{FF2B5EF4-FFF2-40B4-BE49-F238E27FC236}">
                      <a16:creationId xmlns:a16="http://schemas.microsoft.com/office/drawing/2014/main" id="{3AFEBCF1-C76A-419E-8FFA-8CFD5FC160C5}"/>
                    </a:ext>
                  </a:extLst>
                </p:cNvPr>
                <p:cNvPicPr/>
                <p:nvPr/>
              </p:nvPicPr>
              <p:blipFill>
                <a:blip r:embed="rId29"/>
                <a:stretch>
                  <a:fillRect/>
                </a:stretch>
              </p:blipFill>
              <p:spPr>
                <a:xfrm>
                  <a:off x="5979270" y="4899547"/>
                  <a:ext cx="921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DC27253D-3DA2-4EE5-A432-14D83D3FC4EB}"/>
                    </a:ext>
                  </a:extLst>
                </p14:cNvPr>
                <p14:cNvContentPartPr/>
                <p14:nvPr/>
              </p14:nvContentPartPr>
              <p14:xfrm>
                <a:off x="6140910" y="4885147"/>
                <a:ext cx="88920" cy="160200"/>
              </p14:xfrm>
            </p:contentPart>
          </mc:Choice>
          <mc:Fallback xmlns="">
            <p:pic>
              <p:nvPicPr>
                <p:cNvPr id="21" name="Ink 20">
                  <a:extLst>
                    <a:ext uri="{FF2B5EF4-FFF2-40B4-BE49-F238E27FC236}">
                      <a16:creationId xmlns:a16="http://schemas.microsoft.com/office/drawing/2014/main" id="{DC27253D-3DA2-4EE5-A432-14D83D3FC4EB}"/>
                    </a:ext>
                  </a:extLst>
                </p:cNvPr>
                <p:cNvPicPr/>
                <p:nvPr/>
              </p:nvPicPr>
              <p:blipFill>
                <a:blip r:embed="rId31"/>
                <a:stretch>
                  <a:fillRect/>
                </a:stretch>
              </p:blipFill>
              <p:spPr>
                <a:xfrm>
                  <a:off x="6131910" y="4876147"/>
                  <a:ext cx="106560" cy="17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8E29517A-53BB-43DF-BF68-EFF0FAD05FA8}"/>
                  </a:ext>
                </a:extLst>
              </p14:cNvPr>
              <p14:cNvContentPartPr/>
              <p14:nvPr/>
            </p14:nvContentPartPr>
            <p14:xfrm>
              <a:off x="2646750" y="2653147"/>
              <a:ext cx="2364120" cy="2075400"/>
            </p14:xfrm>
          </p:contentPart>
        </mc:Choice>
        <mc:Fallback xmlns="">
          <p:pic>
            <p:nvPicPr>
              <p:cNvPr id="27" name="Ink 26">
                <a:extLst>
                  <a:ext uri="{FF2B5EF4-FFF2-40B4-BE49-F238E27FC236}">
                    <a16:creationId xmlns:a16="http://schemas.microsoft.com/office/drawing/2014/main" id="{8E29517A-53BB-43DF-BF68-EFF0FAD05FA8}"/>
                  </a:ext>
                </a:extLst>
              </p:cNvPr>
              <p:cNvPicPr/>
              <p:nvPr/>
            </p:nvPicPr>
            <p:blipFill>
              <a:blip r:embed="rId33"/>
              <a:stretch>
                <a:fillRect/>
              </a:stretch>
            </p:blipFill>
            <p:spPr>
              <a:xfrm>
                <a:off x="2637750" y="2644147"/>
                <a:ext cx="2381760" cy="2093040"/>
              </a:xfrm>
              <a:prstGeom prst="rect">
                <a:avLst/>
              </a:prstGeom>
            </p:spPr>
          </p:pic>
        </mc:Fallback>
      </mc:AlternateContent>
      <p:grpSp>
        <p:nvGrpSpPr>
          <p:cNvPr id="37" name="Group 36">
            <a:extLst>
              <a:ext uri="{FF2B5EF4-FFF2-40B4-BE49-F238E27FC236}">
                <a16:creationId xmlns:a16="http://schemas.microsoft.com/office/drawing/2014/main" id="{A1E7CFD0-7FC2-4F31-91BD-532A27888D1B}"/>
              </a:ext>
            </a:extLst>
          </p:cNvPr>
          <p:cNvGrpSpPr/>
          <p:nvPr/>
        </p:nvGrpSpPr>
        <p:grpSpPr>
          <a:xfrm>
            <a:off x="5292390" y="2388547"/>
            <a:ext cx="1264680" cy="295920"/>
            <a:chOff x="5292390" y="2388547"/>
            <a:chExt cx="1264680" cy="295920"/>
          </a:xfrm>
        </p:grpSpPr>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F8A23676-4A40-4DCA-B472-F630C9DA9B1B}"/>
                    </a:ext>
                  </a:extLst>
                </p14:cNvPr>
                <p14:cNvContentPartPr/>
                <p14:nvPr/>
              </p14:nvContentPartPr>
              <p14:xfrm>
                <a:off x="5292390" y="2524267"/>
                <a:ext cx="153720" cy="117000"/>
              </p14:xfrm>
            </p:contentPart>
          </mc:Choice>
          <mc:Fallback xmlns="">
            <p:pic>
              <p:nvPicPr>
                <p:cNvPr id="28" name="Ink 27">
                  <a:extLst>
                    <a:ext uri="{FF2B5EF4-FFF2-40B4-BE49-F238E27FC236}">
                      <a16:creationId xmlns:a16="http://schemas.microsoft.com/office/drawing/2014/main" id="{F8A23676-4A40-4DCA-B472-F630C9DA9B1B}"/>
                    </a:ext>
                  </a:extLst>
                </p:cNvPr>
                <p:cNvPicPr/>
                <p:nvPr/>
              </p:nvPicPr>
              <p:blipFill>
                <a:blip r:embed="rId35"/>
                <a:stretch>
                  <a:fillRect/>
                </a:stretch>
              </p:blipFill>
              <p:spPr>
                <a:xfrm>
                  <a:off x="5283390" y="2515267"/>
                  <a:ext cx="171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408175FB-A5E5-49AD-9157-2C3677538063}"/>
                    </a:ext>
                  </a:extLst>
                </p14:cNvPr>
                <p14:cNvContentPartPr/>
                <p14:nvPr/>
              </p14:nvContentPartPr>
              <p14:xfrm>
                <a:off x="5538270" y="2590867"/>
                <a:ext cx="4680" cy="93600"/>
              </p14:xfrm>
            </p:contentPart>
          </mc:Choice>
          <mc:Fallback xmlns="">
            <p:pic>
              <p:nvPicPr>
                <p:cNvPr id="29" name="Ink 28">
                  <a:extLst>
                    <a:ext uri="{FF2B5EF4-FFF2-40B4-BE49-F238E27FC236}">
                      <a16:creationId xmlns:a16="http://schemas.microsoft.com/office/drawing/2014/main" id="{408175FB-A5E5-49AD-9157-2C3677538063}"/>
                    </a:ext>
                  </a:extLst>
                </p:cNvPr>
                <p:cNvPicPr/>
                <p:nvPr/>
              </p:nvPicPr>
              <p:blipFill>
                <a:blip r:embed="rId37"/>
                <a:stretch>
                  <a:fillRect/>
                </a:stretch>
              </p:blipFill>
              <p:spPr>
                <a:xfrm>
                  <a:off x="5529630" y="2581867"/>
                  <a:ext cx="22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C8A757C1-C866-4050-91E8-B70324C432C2}"/>
                    </a:ext>
                  </a:extLst>
                </p14:cNvPr>
                <p14:cNvContentPartPr/>
                <p14:nvPr/>
              </p14:nvContentPartPr>
              <p14:xfrm>
                <a:off x="5589030" y="2456947"/>
                <a:ext cx="97920" cy="152640"/>
              </p14:xfrm>
            </p:contentPart>
          </mc:Choice>
          <mc:Fallback xmlns="">
            <p:pic>
              <p:nvPicPr>
                <p:cNvPr id="30" name="Ink 29">
                  <a:extLst>
                    <a:ext uri="{FF2B5EF4-FFF2-40B4-BE49-F238E27FC236}">
                      <a16:creationId xmlns:a16="http://schemas.microsoft.com/office/drawing/2014/main" id="{C8A757C1-C866-4050-91E8-B70324C432C2}"/>
                    </a:ext>
                  </a:extLst>
                </p:cNvPr>
                <p:cNvPicPr/>
                <p:nvPr/>
              </p:nvPicPr>
              <p:blipFill>
                <a:blip r:embed="rId39"/>
                <a:stretch>
                  <a:fillRect/>
                </a:stretch>
              </p:blipFill>
              <p:spPr>
                <a:xfrm>
                  <a:off x="5580030" y="2448307"/>
                  <a:ext cx="115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8508C198-6EE2-4827-B539-05E63F37ACE2}"/>
                    </a:ext>
                  </a:extLst>
                </p14:cNvPr>
                <p14:cNvContentPartPr/>
                <p14:nvPr/>
              </p14:nvContentPartPr>
              <p14:xfrm>
                <a:off x="5760750" y="2455867"/>
                <a:ext cx="83160" cy="37800"/>
              </p14:xfrm>
            </p:contentPart>
          </mc:Choice>
          <mc:Fallback xmlns="">
            <p:pic>
              <p:nvPicPr>
                <p:cNvPr id="31" name="Ink 30">
                  <a:extLst>
                    <a:ext uri="{FF2B5EF4-FFF2-40B4-BE49-F238E27FC236}">
                      <a16:creationId xmlns:a16="http://schemas.microsoft.com/office/drawing/2014/main" id="{8508C198-6EE2-4827-B539-05E63F37ACE2}"/>
                    </a:ext>
                  </a:extLst>
                </p:cNvPr>
                <p:cNvPicPr/>
                <p:nvPr/>
              </p:nvPicPr>
              <p:blipFill>
                <a:blip r:embed="rId41"/>
                <a:stretch>
                  <a:fillRect/>
                </a:stretch>
              </p:blipFill>
              <p:spPr>
                <a:xfrm>
                  <a:off x="5751750" y="2446867"/>
                  <a:ext cx="1008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02714E30-67DE-4571-AC29-758885B0BF01}"/>
                    </a:ext>
                  </a:extLst>
                </p14:cNvPr>
                <p14:cNvContentPartPr/>
                <p14:nvPr/>
              </p14:nvContentPartPr>
              <p14:xfrm>
                <a:off x="5884230" y="2394667"/>
                <a:ext cx="43560" cy="187560"/>
              </p14:xfrm>
            </p:contentPart>
          </mc:Choice>
          <mc:Fallback xmlns="">
            <p:pic>
              <p:nvPicPr>
                <p:cNvPr id="32" name="Ink 31">
                  <a:extLst>
                    <a:ext uri="{FF2B5EF4-FFF2-40B4-BE49-F238E27FC236}">
                      <a16:creationId xmlns:a16="http://schemas.microsoft.com/office/drawing/2014/main" id="{02714E30-67DE-4571-AC29-758885B0BF01}"/>
                    </a:ext>
                  </a:extLst>
                </p:cNvPr>
                <p:cNvPicPr/>
                <p:nvPr/>
              </p:nvPicPr>
              <p:blipFill>
                <a:blip r:embed="rId43"/>
                <a:stretch>
                  <a:fillRect/>
                </a:stretch>
              </p:blipFill>
              <p:spPr>
                <a:xfrm>
                  <a:off x="5875590" y="2386027"/>
                  <a:ext cx="612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56334759-A985-4E9E-AA50-064119604D63}"/>
                    </a:ext>
                  </a:extLst>
                </p14:cNvPr>
                <p14:cNvContentPartPr/>
                <p14:nvPr/>
              </p14:nvContentPartPr>
              <p14:xfrm>
                <a:off x="5970270" y="2528947"/>
                <a:ext cx="87840" cy="36000"/>
              </p14:xfrm>
            </p:contentPart>
          </mc:Choice>
          <mc:Fallback xmlns="">
            <p:pic>
              <p:nvPicPr>
                <p:cNvPr id="33" name="Ink 32">
                  <a:extLst>
                    <a:ext uri="{FF2B5EF4-FFF2-40B4-BE49-F238E27FC236}">
                      <a16:creationId xmlns:a16="http://schemas.microsoft.com/office/drawing/2014/main" id="{56334759-A985-4E9E-AA50-064119604D63}"/>
                    </a:ext>
                  </a:extLst>
                </p:cNvPr>
                <p:cNvPicPr/>
                <p:nvPr/>
              </p:nvPicPr>
              <p:blipFill>
                <a:blip r:embed="rId45"/>
                <a:stretch>
                  <a:fillRect/>
                </a:stretch>
              </p:blipFill>
              <p:spPr>
                <a:xfrm>
                  <a:off x="5961270" y="2520307"/>
                  <a:ext cx="1054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598B3122-AC47-48E0-B86E-2CB8D000E7DD}"/>
                    </a:ext>
                  </a:extLst>
                </p14:cNvPr>
                <p14:cNvContentPartPr/>
                <p14:nvPr/>
              </p14:nvContentPartPr>
              <p14:xfrm>
                <a:off x="6174030" y="2388547"/>
                <a:ext cx="173880" cy="171720"/>
              </p14:xfrm>
            </p:contentPart>
          </mc:Choice>
          <mc:Fallback xmlns="">
            <p:pic>
              <p:nvPicPr>
                <p:cNvPr id="35" name="Ink 34">
                  <a:extLst>
                    <a:ext uri="{FF2B5EF4-FFF2-40B4-BE49-F238E27FC236}">
                      <a16:creationId xmlns:a16="http://schemas.microsoft.com/office/drawing/2014/main" id="{598B3122-AC47-48E0-B86E-2CB8D000E7DD}"/>
                    </a:ext>
                  </a:extLst>
                </p:cNvPr>
                <p:cNvPicPr/>
                <p:nvPr/>
              </p:nvPicPr>
              <p:blipFill>
                <a:blip r:embed="rId47"/>
                <a:stretch>
                  <a:fillRect/>
                </a:stretch>
              </p:blipFill>
              <p:spPr>
                <a:xfrm>
                  <a:off x="6165030" y="2379547"/>
                  <a:ext cx="191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2F7F328B-3DF8-4FC8-9B9E-F0ED7ABCBD35}"/>
                    </a:ext>
                  </a:extLst>
                </p14:cNvPr>
                <p14:cNvContentPartPr/>
                <p14:nvPr/>
              </p14:nvContentPartPr>
              <p14:xfrm>
                <a:off x="6396510" y="2415187"/>
                <a:ext cx="160560" cy="171360"/>
              </p14:xfrm>
            </p:contentPart>
          </mc:Choice>
          <mc:Fallback xmlns="">
            <p:pic>
              <p:nvPicPr>
                <p:cNvPr id="36" name="Ink 35">
                  <a:extLst>
                    <a:ext uri="{FF2B5EF4-FFF2-40B4-BE49-F238E27FC236}">
                      <a16:creationId xmlns:a16="http://schemas.microsoft.com/office/drawing/2014/main" id="{2F7F328B-3DF8-4FC8-9B9E-F0ED7ABCBD35}"/>
                    </a:ext>
                  </a:extLst>
                </p:cNvPr>
                <p:cNvPicPr/>
                <p:nvPr/>
              </p:nvPicPr>
              <p:blipFill>
                <a:blip r:embed="rId49"/>
                <a:stretch>
                  <a:fillRect/>
                </a:stretch>
              </p:blipFill>
              <p:spPr>
                <a:xfrm>
                  <a:off x="6387870" y="2406187"/>
                  <a:ext cx="178200" cy="18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9" name="Ink 38">
                <a:extLst>
                  <a:ext uri="{FF2B5EF4-FFF2-40B4-BE49-F238E27FC236}">
                    <a16:creationId xmlns:a16="http://schemas.microsoft.com/office/drawing/2014/main" id="{F4A713D1-7133-4B5C-B8D8-7E7B199A91E0}"/>
                  </a:ext>
                </a:extLst>
              </p14:cNvPr>
              <p14:cNvContentPartPr/>
              <p14:nvPr/>
            </p14:nvContentPartPr>
            <p14:xfrm>
              <a:off x="2667630" y="3189907"/>
              <a:ext cx="2277000" cy="1545840"/>
            </p14:xfrm>
          </p:contentPart>
        </mc:Choice>
        <mc:Fallback xmlns="">
          <p:pic>
            <p:nvPicPr>
              <p:cNvPr id="39" name="Ink 38">
                <a:extLst>
                  <a:ext uri="{FF2B5EF4-FFF2-40B4-BE49-F238E27FC236}">
                    <a16:creationId xmlns:a16="http://schemas.microsoft.com/office/drawing/2014/main" id="{F4A713D1-7133-4B5C-B8D8-7E7B199A91E0}"/>
                  </a:ext>
                </a:extLst>
              </p:cNvPr>
              <p:cNvPicPr/>
              <p:nvPr/>
            </p:nvPicPr>
            <p:blipFill>
              <a:blip r:embed="rId51"/>
              <a:stretch>
                <a:fillRect/>
              </a:stretch>
            </p:blipFill>
            <p:spPr>
              <a:xfrm>
                <a:off x="2658630" y="3181267"/>
                <a:ext cx="2294640" cy="1563480"/>
              </a:xfrm>
              <a:prstGeom prst="rect">
                <a:avLst/>
              </a:prstGeom>
            </p:spPr>
          </p:pic>
        </mc:Fallback>
      </mc:AlternateContent>
      <p:grpSp>
        <p:nvGrpSpPr>
          <p:cNvPr id="46" name="Group 45">
            <a:extLst>
              <a:ext uri="{FF2B5EF4-FFF2-40B4-BE49-F238E27FC236}">
                <a16:creationId xmlns:a16="http://schemas.microsoft.com/office/drawing/2014/main" id="{67686C1F-4E88-484E-9C95-08994A33AA4D}"/>
              </a:ext>
            </a:extLst>
          </p:cNvPr>
          <p:cNvGrpSpPr/>
          <p:nvPr/>
        </p:nvGrpSpPr>
        <p:grpSpPr>
          <a:xfrm>
            <a:off x="5277990" y="2908747"/>
            <a:ext cx="1167480" cy="250920"/>
            <a:chOff x="5277990" y="2908747"/>
            <a:chExt cx="1167480" cy="250920"/>
          </a:xfrm>
        </p:grpSpPr>
        <mc:AlternateContent xmlns:mc="http://schemas.openxmlformats.org/markup-compatibility/2006" xmlns:p14="http://schemas.microsoft.com/office/powerpoint/2010/main">
          <mc:Choice Requires="p14">
            <p:contentPart p14:bwMode="auto" r:id="rId52">
              <p14:nvContentPartPr>
                <p14:cNvPr id="40" name="Ink 39">
                  <a:extLst>
                    <a:ext uri="{FF2B5EF4-FFF2-40B4-BE49-F238E27FC236}">
                      <a16:creationId xmlns:a16="http://schemas.microsoft.com/office/drawing/2014/main" id="{650B0291-BE6D-4DDF-AD91-C3F766D969BB}"/>
                    </a:ext>
                  </a:extLst>
                </p14:cNvPr>
                <p14:cNvContentPartPr/>
                <p14:nvPr/>
              </p14:nvContentPartPr>
              <p14:xfrm>
                <a:off x="5277990" y="2958427"/>
                <a:ext cx="291960" cy="201240"/>
              </p14:xfrm>
            </p:contentPart>
          </mc:Choice>
          <mc:Fallback xmlns="">
            <p:pic>
              <p:nvPicPr>
                <p:cNvPr id="40" name="Ink 39">
                  <a:extLst>
                    <a:ext uri="{FF2B5EF4-FFF2-40B4-BE49-F238E27FC236}">
                      <a16:creationId xmlns:a16="http://schemas.microsoft.com/office/drawing/2014/main" id="{650B0291-BE6D-4DDF-AD91-C3F766D969BB}"/>
                    </a:ext>
                  </a:extLst>
                </p:cNvPr>
                <p:cNvPicPr/>
                <p:nvPr/>
              </p:nvPicPr>
              <p:blipFill>
                <a:blip r:embed="rId53"/>
                <a:stretch>
                  <a:fillRect/>
                </a:stretch>
              </p:blipFill>
              <p:spPr>
                <a:xfrm>
                  <a:off x="5268990" y="2949787"/>
                  <a:ext cx="3096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Ink 40">
                  <a:extLst>
                    <a:ext uri="{FF2B5EF4-FFF2-40B4-BE49-F238E27FC236}">
                      <a16:creationId xmlns:a16="http://schemas.microsoft.com/office/drawing/2014/main" id="{D2872F21-0E37-48DA-8036-E7213CCF8505}"/>
                    </a:ext>
                  </a:extLst>
                </p14:cNvPr>
                <p14:cNvContentPartPr/>
                <p14:nvPr/>
              </p14:nvContentPartPr>
              <p14:xfrm>
                <a:off x="5637630" y="2961667"/>
                <a:ext cx="87120" cy="47880"/>
              </p14:xfrm>
            </p:contentPart>
          </mc:Choice>
          <mc:Fallback xmlns="">
            <p:pic>
              <p:nvPicPr>
                <p:cNvPr id="41" name="Ink 40">
                  <a:extLst>
                    <a:ext uri="{FF2B5EF4-FFF2-40B4-BE49-F238E27FC236}">
                      <a16:creationId xmlns:a16="http://schemas.microsoft.com/office/drawing/2014/main" id="{D2872F21-0E37-48DA-8036-E7213CCF8505}"/>
                    </a:ext>
                  </a:extLst>
                </p:cNvPr>
                <p:cNvPicPr/>
                <p:nvPr/>
              </p:nvPicPr>
              <p:blipFill>
                <a:blip r:embed="rId55"/>
                <a:stretch>
                  <a:fillRect/>
                </a:stretch>
              </p:blipFill>
              <p:spPr>
                <a:xfrm>
                  <a:off x="5628630" y="2953027"/>
                  <a:ext cx="1047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Ink 41">
                  <a:extLst>
                    <a:ext uri="{FF2B5EF4-FFF2-40B4-BE49-F238E27FC236}">
                      <a16:creationId xmlns:a16="http://schemas.microsoft.com/office/drawing/2014/main" id="{6F0473D5-A2E2-4DC5-AD70-2BEFD764BAFA}"/>
                    </a:ext>
                  </a:extLst>
                </p14:cNvPr>
                <p14:cNvContentPartPr/>
                <p14:nvPr/>
              </p14:nvContentPartPr>
              <p14:xfrm>
                <a:off x="5722590" y="2908747"/>
                <a:ext cx="63000" cy="170640"/>
              </p14:xfrm>
            </p:contentPart>
          </mc:Choice>
          <mc:Fallback xmlns="">
            <p:pic>
              <p:nvPicPr>
                <p:cNvPr id="42" name="Ink 41">
                  <a:extLst>
                    <a:ext uri="{FF2B5EF4-FFF2-40B4-BE49-F238E27FC236}">
                      <a16:creationId xmlns:a16="http://schemas.microsoft.com/office/drawing/2014/main" id="{6F0473D5-A2E2-4DC5-AD70-2BEFD764BAFA}"/>
                    </a:ext>
                  </a:extLst>
                </p:cNvPr>
                <p:cNvPicPr/>
                <p:nvPr/>
              </p:nvPicPr>
              <p:blipFill>
                <a:blip r:embed="rId57"/>
                <a:stretch>
                  <a:fillRect/>
                </a:stretch>
              </p:blipFill>
              <p:spPr>
                <a:xfrm>
                  <a:off x="5713590" y="2900107"/>
                  <a:ext cx="806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9CE81F49-91A6-4536-947C-9496CAA510A5}"/>
                    </a:ext>
                  </a:extLst>
                </p14:cNvPr>
                <p14:cNvContentPartPr/>
                <p14:nvPr/>
              </p14:nvContentPartPr>
              <p14:xfrm>
                <a:off x="5819430" y="3041587"/>
                <a:ext cx="96120" cy="39600"/>
              </p14:xfrm>
            </p:contentPart>
          </mc:Choice>
          <mc:Fallback xmlns="">
            <p:pic>
              <p:nvPicPr>
                <p:cNvPr id="43" name="Ink 42">
                  <a:extLst>
                    <a:ext uri="{FF2B5EF4-FFF2-40B4-BE49-F238E27FC236}">
                      <a16:creationId xmlns:a16="http://schemas.microsoft.com/office/drawing/2014/main" id="{9CE81F49-91A6-4536-947C-9496CAA510A5}"/>
                    </a:ext>
                  </a:extLst>
                </p:cNvPr>
                <p:cNvPicPr/>
                <p:nvPr/>
              </p:nvPicPr>
              <p:blipFill>
                <a:blip r:embed="rId59"/>
                <a:stretch>
                  <a:fillRect/>
                </a:stretch>
              </p:blipFill>
              <p:spPr>
                <a:xfrm>
                  <a:off x="5810790" y="3032947"/>
                  <a:ext cx="1137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DD618C8F-CB88-4806-8823-9C510DFA407C}"/>
                    </a:ext>
                  </a:extLst>
                </p14:cNvPr>
                <p14:cNvContentPartPr/>
                <p14:nvPr/>
              </p14:nvContentPartPr>
              <p14:xfrm>
                <a:off x="6070710" y="2977867"/>
                <a:ext cx="134280" cy="83880"/>
              </p14:xfrm>
            </p:contentPart>
          </mc:Choice>
          <mc:Fallback xmlns="">
            <p:pic>
              <p:nvPicPr>
                <p:cNvPr id="44" name="Ink 43">
                  <a:extLst>
                    <a:ext uri="{FF2B5EF4-FFF2-40B4-BE49-F238E27FC236}">
                      <a16:creationId xmlns:a16="http://schemas.microsoft.com/office/drawing/2014/main" id="{DD618C8F-CB88-4806-8823-9C510DFA407C}"/>
                    </a:ext>
                  </a:extLst>
                </p:cNvPr>
                <p:cNvPicPr/>
                <p:nvPr/>
              </p:nvPicPr>
              <p:blipFill>
                <a:blip r:embed="rId61"/>
                <a:stretch>
                  <a:fillRect/>
                </a:stretch>
              </p:blipFill>
              <p:spPr>
                <a:xfrm>
                  <a:off x="6062070" y="2969227"/>
                  <a:ext cx="151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Ink 44">
                  <a:extLst>
                    <a:ext uri="{FF2B5EF4-FFF2-40B4-BE49-F238E27FC236}">
                      <a16:creationId xmlns:a16="http://schemas.microsoft.com/office/drawing/2014/main" id="{09238051-8E9D-43F0-9558-05992413CEB3}"/>
                    </a:ext>
                  </a:extLst>
                </p14:cNvPr>
                <p14:cNvContentPartPr/>
                <p14:nvPr/>
              </p14:nvContentPartPr>
              <p14:xfrm>
                <a:off x="6248910" y="2974267"/>
                <a:ext cx="196560" cy="97920"/>
              </p14:xfrm>
            </p:contentPart>
          </mc:Choice>
          <mc:Fallback xmlns="">
            <p:pic>
              <p:nvPicPr>
                <p:cNvPr id="45" name="Ink 44">
                  <a:extLst>
                    <a:ext uri="{FF2B5EF4-FFF2-40B4-BE49-F238E27FC236}">
                      <a16:creationId xmlns:a16="http://schemas.microsoft.com/office/drawing/2014/main" id="{09238051-8E9D-43F0-9558-05992413CEB3}"/>
                    </a:ext>
                  </a:extLst>
                </p:cNvPr>
                <p:cNvPicPr/>
                <p:nvPr/>
              </p:nvPicPr>
              <p:blipFill>
                <a:blip r:embed="rId63"/>
                <a:stretch>
                  <a:fillRect/>
                </a:stretch>
              </p:blipFill>
              <p:spPr>
                <a:xfrm>
                  <a:off x="6240270" y="2965627"/>
                  <a:ext cx="214200" cy="11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11D3FA08-27C7-4543-9B34-4C5D838F73DD}"/>
                  </a:ext>
                </a:extLst>
              </p14:cNvPr>
              <p14:cNvContentPartPr/>
              <p14:nvPr/>
            </p14:nvContentPartPr>
            <p14:xfrm>
              <a:off x="2719110" y="3544147"/>
              <a:ext cx="2142720" cy="1163880"/>
            </p14:xfrm>
          </p:contentPart>
        </mc:Choice>
        <mc:Fallback xmlns="">
          <p:pic>
            <p:nvPicPr>
              <p:cNvPr id="47" name="Ink 46">
                <a:extLst>
                  <a:ext uri="{FF2B5EF4-FFF2-40B4-BE49-F238E27FC236}">
                    <a16:creationId xmlns:a16="http://schemas.microsoft.com/office/drawing/2014/main" id="{11D3FA08-27C7-4543-9B34-4C5D838F73DD}"/>
                  </a:ext>
                </a:extLst>
              </p:cNvPr>
              <p:cNvPicPr/>
              <p:nvPr/>
            </p:nvPicPr>
            <p:blipFill>
              <a:blip r:embed="rId65"/>
              <a:stretch>
                <a:fillRect/>
              </a:stretch>
            </p:blipFill>
            <p:spPr>
              <a:xfrm>
                <a:off x="2710110" y="3535507"/>
                <a:ext cx="2160360" cy="1181520"/>
              </a:xfrm>
              <a:prstGeom prst="rect">
                <a:avLst/>
              </a:prstGeom>
            </p:spPr>
          </p:pic>
        </mc:Fallback>
      </mc:AlternateContent>
      <p:grpSp>
        <p:nvGrpSpPr>
          <p:cNvPr id="56" name="Group 55">
            <a:extLst>
              <a:ext uri="{FF2B5EF4-FFF2-40B4-BE49-F238E27FC236}">
                <a16:creationId xmlns:a16="http://schemas.microsoft.com/office/drawing/2014/main" id="{58A65A03-F220-434D-AEA2-A550AEAFB4CB}"/>
              </a:ext>
            </a:extLst>
          </p:cNvPr>
          <p:cNvGrpSpPr/>
          <p:nvPr/>
        </p:nvGrpSpPr>
        <p:grpSpPr>
          <a:xfrm>
            <a:off x="5234790" y="3300067"/>
            <a:ext cx="1127160" cy="234360"/>
            <a:chOff x="5234790" y="3300067"/>
            <a:chExt cx="1127160" cy="234360"/>
          </a:xfrm>
        </p:grpSpPr>
        <mc:AlternateContent xmlns:mc="http://schemas.openxmlformats.org/markup-compatibility/2006" xmlns:p14="http://schemas.microsoft.com/office/powerpoint/2010/main">
          <mc:Choice Requires="p14">
            <p:contentPart p14:bwMode="auto" r:id="rId66">
              <p14:nvContentPartPr>
                <p14:cNvPr id="48" name="Ink 47">
                  <a:extLst>
                    <a:ext uri="{FF2B5EF4-FFF2-40B4-BE49-F238E27FC236}">
                      <a16:creationId xmlns:a16="http://schemas.microsoft.com/office/drawing/2014/main" id="{4877BEB7-1D32-479F-B191-7111DBA0A748}"/>
                    </a:ext>
                  </a:extLst>
                </p14:cNvPr>
                <p14:cNvContentPartPr/>
                <p14:nvPr/>
              </p14:nvContentPartPr>
              <p14:xfrm>
                <a:off x="5234790" y="3300067"/>
                <a:ext cx="129600" cy="189720"/>
              </p14:xfrm>
            </p:contentPart>
          </mc:Choice>
          <mc:Fallback xmlns="">
            <p:pic>
              <p:nvPicPr>
                <p:cNvPr id="48" name="Ink 47">
                  <a:extLst>
                    <a:ext uri="{FF2B5EF4-FFF2-40B4-BE49-F238E27FC236}">
                      <a16:creationId xmlns:a16="http://schemas.microsoft.com/office/drawing/2014/main" id="{4877BEB7-1D32-479F-B191-7111DBA0A748}"/>
                    </a:ext>
                  </a:extLst>
                </p:cNvPr>
                <p:cNvPicPr/>
                <p:nvPr/>
              </p:nvPicPr>
              <p:blipFill>
                <a:blip r:embed="rId67"/>
                <a:stretch>
                  <a:fillRect/>
                </a:stretch>
              </p:blipFill>
              <p:spPr>
                <a:xfrm>
                  <a:off x="5225790" y="3291067"/>
                  <a:ext cx="1472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Ink 48">
                  <a:extLst>
                    <a:ext uri="{FF2B5EF4-FFF2-40B4-BE49-F238E27FC236}">
                      <a16:creationId xmlns:a16="http://schemas.microsoft.com/office/drawing/2014/main" id="{A989A28F-7AAF-43D0-B7C5-1B33ADB49BD0}"/>
                    </a:ext>
                  </a:extLst>
                </p14:cNvPr>
                <p14:cNvContentPartPr/>
                <p14:nvPr/>
              </p14:nvContentPartPr>
              <p14:xfrm>
                <a:off x="5349990" y="3403387"/>
                <a:ext cx="14400" cy="131040"/>
              </p14:xfrm>
            </p:contentPart>
          </mc:Choice>
          <mc:Fallback xmlns="">
            <p:pic>
              <p:nvPicPr>
                <p:cNvPr id="49" name="Ink 48">
                  <a:extLst>
                    <a:ext uri="{FF2B5EF4-FFF2-40B4-BE49-F238E27FC236}">
                      <a16:creationId xmlns:a16="http://schemas.microsoft.com/office/drawing/2014/main" id="{A989A28F-7AAF-43D0-B7C5-1B33ADB49BD0}"/>
                    </a:ext>
                  </a:extLst>
                </p:cNvPr>
                <p:cNvPicPr/>
                <p:nvPr/>
              </p:nvPicPr>
              <p:blipFill>
                <a:blip r:embed="rId69"/>
                <a:stretch>
                  <a:fillRect/>
                </a:stretch>
              </p:blipFill>
              <p:spPr>
                <a:xfrm>
                  <a:off x="5340990" y="3394387"/>
                  <a:ext cx="32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Ink 49">
                  <a:extLst>
                    <a:ext uri="{FF2B5EF4-FFF2-40B4-BE49-F238E27FC236}">
                      <a16:creationId xmlns:a16="http://schemas.microsoft.com/office/drawing/2014/main" id="{B14E3A05-4D9A-4429-A3D2-1EE5BDBC41E7}"/>
                    </a:ext>
                  </a:extLst>
                </p14:cNvPr>
                <p14:cNvContentPartPr/>
                <p14:nvPr/>
              </p14:nvContentPartPr>
              <p14:xfrm>
                <a:off x="5433150" y="3402667"/>
                <a:ext cx="135000" cy="90360"/>
              </p14:xfrm>
            </p:contentPart>
          </mc:Choice>
          <mc:Fallback xmlns="">
            <p:pic>
              <p:nvPicPr>
                <p:cNvPr id="50" name="Ink 49">
                  <a:extLst>
                    <a:ext uri="{FF2B5EF4-FFF2-40B4-BE49-F238E27FC236}">
                      <a16:creationId xmlns:a16="http://schemas.microsoft.com/office/drawing/2014/main" id="{B14E3A05-4D9A-4429-A3D2-1EE5BDBC41E7}"/>
                    </a:ext>
                  </a:extLst>
                </p:cNvPr>
                <p:cNvPicPr/>
                <p:nvPr/>
              </p:nvPicPr>
              <p:blipFill>
                <a:blip r:embed="rId71"/>
                <a:stretch>
                  <a:fillRect/>
                </a:stretch>
              </p:blipFill>
              <p:spPr>
                <a:xfrm>
                  <a:off x="5424510" y="3393667"/>
                  <a:ext cx="152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Ink 50">
                  <a:extLst>
                    <a:ext uri="{FF2B5EF4-FFF2-40B4-BE49-F238E27FC236}">
                      <a16:creationId xmlns:a16="http://schemas.microsoft.com/office/drawing/2014/main" id="{7FED014E-FF81-49BD-8617-BAC089FF35B5}"/>
                    </a:ext>
                  </a:extLst>
                </p14:cNvPr>
                <p14:cNvContentPartPr/>
                <p14:nvPr/>
              </p14:nvContentPartPr>
              <p14:xfrm>
                <a:off x="5590830" y="3357667"/>
                <a:ext cx="54000" cy="36720"/>
              </p14:xfrm>
            </p:contentPart>
          </mc:Choice>
          <mc:Fallback xmlns="">
            <p:pic>
              <p:nvPicPr>
                <p:cNvPr id="51" name="Ink 50">
                  <a:extLst>
                    <a:ext uri="{FF2B5EF4-FFF2-40B4-BE49-F238E27FC236}">
                      <a16:creationId xmlns:a16="http://schemas.microsoft.com/office/drawing/2014/main" id="{7FED014E-FF81-49BD-8617-BAC089FF35B5}"/>
                    </a:ext>
                  </a:extLst>
                </p:cNvPr>
                <p:cNvPicPr/>
                <p:nvPr/>
              </p:nvPicPr>
              <p:blipFill>
                <a:blip r:embed="rId73"/>
                <a:stretch>
                  <a:fillRect/>
                </a:stretch>
              </p:blipFill>
              <p:spPr>
                <a:xfrm>
                  <a:off x="5582190" y="3348667"/>
                  <a:ext cx="71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Ink 51">
                  <a:extLst>
                    <a:ext uri="{FF2B5EF4-FFF2-40B4-BE49-F238E27FC236}">
                      <a16:creationId xmlns:a16="http://schemas.microsoft.com/office/drawing/2014/main" id="{F73B0FC4-5BB4-4EE5-8C7B-A787EE2F4B59}"/>
                    </a:ext>
                  </a:extLst>
                </p14:cNvPr>
                <p14:cNvContentPartPr/>
                <p14:nvPr/>
              </p14:nvContentPartPr>
              <p14:xfrm>
                <a:off x="5682270" y="3320947"/>
                <a:ext cx="36720" cy="184320"/>
              </p14:xfrm>
            </p:contentPart>
          </mc:Choice>
          <mc:Fallback xmlns="">
            <p:pic>
              <p:nvPicPr>
                <p:cNvPr id="52" name="Ink 51">
                  <a:extLst>
                    <a:ext uri="{FF2B5EF4-FFF2-40B4-BE49-F238E27FC236}">
                      <a16:creationId xmlns:a16="http://schemas.microsoft.com/office/drawing/2014/main" id="{F73B0FC4-5BB4-4EE5-8C7B-A787EE2F4B59}"/>
                    </a:ext>
                  </a:extLst>
                </p:cNvPr>
                <p:cNvPicPr/>
                <p:nvPr/>
              </p:nvPicPr>
              <p:blipFill>
                <a:blip r:embed="rId75"/>
                <a:stretch>
                  <a:fillRect/>
                </a:stretch>
              </p:blipFill>
              <p:spPr>
                <a:xfrm>
                  <a:off x="5673630" y="3311947"/>
                  <a:ext cx="54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Ink 52">
                  <a:extLst>
                    <a:ext uri="{FF2B5EF4-FFF2-40B4-BE49-F238E27FC236}">
                      <a16:creationId xmlns:a16="http://schemas.microsoft.com/office/drawing/2014/main" id="{E1E99D21-592C-4E8B-8429-55A5E09E5EE8}"/>
                    </a:ext>
                  </a:extLst>
                </p14:cNvPr>
                <p14:cNvContentPartPr/>
                <p14:nvPr/>
              </p14:nvContentPartPr>
              <p14:xfrm>
                <a:off x="5757510" y="3431827"/>
                <a:ext cx="87120" cy="55080"/>
              </p14:xfrm>
            </p:contentPart>
          </mc:Choice>
          <mc:Fallback xmlns="">
            <p:pic>
              <p:nvPicPr>
                <p:cNvPr id="53" name="Ink 52">
                  <a:extLst>
                    <a:ext uri="{FF2B5EF4-FFF2-40B4-BE49-F238E27FC236}">
                      <a16:creationId xmlns:a16="http://schemas.microsoft.com/office/drawing/2014/main" id="{E1E99D21-592C-4E8B-8429-55A5E09E5EE8}"/>
                    </a:ext>
                  </a:extLst>
                </p:cNvPr>
                <p:cNvPicPr/>
                <p:nvPr/>
              </p:nvPicPr>
              <p:blipFill>
                <a:blip r:embed="rId77"/>
                <a:stretch>
                  <a:fillRect/>
                </a:stretch>
              </p:blipFill>
              <p:spPr>
                <a:xfrm>
                  <a:off x="5748870" y="3422827"/>
                  <a:ext cx="104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Ink 53">
                  <a:extLst>
                    <a:ext uri="{FF2B5EF4-FFF2-40B4-BE49-F238E27FC236}">
                      <a16:creationId xmlns:a16="http://schemas.microsoft.com/office/drawing/2014/main" id="{C569F7EC-593D-40DF-A431-B2E55E6DEBAF}"/>
                    </a:ext>
                  </a:extLst>
                </p14:cNvPr>
                <p14:cNvContentPartPr/>
                <p14:nvPr/>
              </p14:nvContentPartPr>
              <p14:xfrm>
                <a:off x="6005190" y="3351547"/>
                <a:ext cx="140040" cy="80280"/>
              </p14:xfrm>
            </p:contentPart>
          </mc:Choice>
          <mc:Fallback xmlns="">
            <p:pic>
              <p:nvPicPr>
                <p:cNvPr id="54" name="Ink 53">
                  <a:extLst>
                    <a:ext uri="{FF2B5EF4-FFF2-40B4-BE49-F238E27FC236}">
                      <a16:creationId xmlns:a16="http://schemas.microsoft.com/office/drawing/2014/main" id="{C569F7EC-593D-40DF-A431-B2E55E6DEBAF}"/>
                    </a:ext>
                  </a:extLst>
                </p:cNvPr>
                <p:cNvPicPr/>
                <p:nvPr/>
              </p:nvPicPr>
              <p:blipFill>
                <a:blip r:embed="rId79"/>
                <a:stretch>
                  <a:fillRect/>
                </a:stretch>
              </p:blipFill>
              <p:spPr>
                <a:xfrm>
                  <a:off x="5996190" y="3342907"/>
                  <a:ext cx="157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Ink 54">
                  <a:extLst>
                    <a:ext uri="{FF2B5EF4-FFF2-40B4-BE49-F238E27FC236}">
                      <a16:creationId xmlns:a16="http://schemas.microsoft.com/office/drawing/2014/main" id="{95267E28-0489-4BF1-A759-09CB2673C064}"/>
                    </a:ext>
                  </a:extLst>
                </p14:cNvPr>
                <p14:cNvContentPartPr/>
                <p14:nvPr/>
              </p14:nvContentPartPr>
              <p14:xfrm>
                <a:off x="6223710" y="3364147"/>
                <a:ext cx="138240" cy="144720"/>
              </p14:xfrm>
            </p:contentPart>
          </mc:Choice>
          <mc:Fallback xmlns="">
            <p:pic>
              <p:nvPicPr>
                <p:cNvPr id="55" name="Ink 54">
                  <a:extLst>
                    <a:ext uri="{FF2B5EF4-FFF2-40B4-BE49-F238E27FC236}">
                      <a16:creationId xmlns:a16="http://schemas.microsoft.com/office/drawing/2014/main" id="{95267E28-0489-4BF1-A759-09CB2673C064}"/>
                    </a:ext>
                  </a:extLst>
                </p:cNvPr>
                <p:cNvPicPr/>
                <p:nvPr/>
              </p:nvPicPr>
              <p:blipFill>
                <a:blip r:embed="rId81"/>
                <a:stretch>
                  <a:fillRect/>
                </a:stretch>
              </p:blipFill>
              <p:spPr>
                <a:xfrm>
                  <a:off x="6214710" y="3355507"/>
                  <a:ext cx="155880" cy="162360"/>
                </a:xfrm>
                <a:prstGeom prst="rect">
                  <a:avLst/>
                </a:prstGeom>
              </p:spPr>
            </p:pic>
          </mc:Fallback>
        </mc:AlternateContent>
      </p:grpSp>
      <p:grpSp>
        <p:nvGrpSpPr>
          <p:cNvPr id="62" name="Group 61">
            <a:extLst>
              <a:ext uri="{FF2B5EF4-FFF2-40B4-BE49-F238E27FC236}">
                <a16:creationId xmlns:a16="http://schemas.microsoft.com/office/drawing/2014/main" id="{3D8A888B-A3BD-4200-B7E7-F553A1B24F53}"/>
              </a:ext>
            </a:extLst>
          </p:cNvPr>
          <p:cNvGrpSpPr/>
          <p:nvPr/>
        </p:nvGrpSpPr>
        <p:grpSpPr>
          <a:xfrm>
            <a:off x="8157270" y="2506987"/>
            <a:ext cx="885960" cy="331560"/>
            <a:chOff x="8157270" y="2506987"/>
            <a:chExt cx="885960" cy="331560"/>
          </a:xfrm>
        </p:grpSpPr>
        <mc:AlternateContent xmlns:mc="http://schemas.openxmlformats.org/markup-compatibility/2006" xmlns:p14="http://schemas.microsoft.com/office/powerpoint/2010/main">
          <mc:Choice Requires="p14">
            <p:contentPart p14:bwMode="auto" r:id="rId82">
              <p14:nvContentPartPr>
                <p14:cNvPr id="57" name="Ink 56">
                  <a:extLst>
                    <a:ext uri="{FF2B5EF4-FFF2-40B4-BE49-F238E27FC236}">
                      <a16:creationId xmlns:a16="http://schemas.microsoft.com/office/drawing/2014/main" id="{2F6FFFFD-A693-474A-924B-030EF366CA82}"/>
                    </a:ext>
                  </a:extLst>
                </p14:cNvPr>
                <p14:cNvContentPartPr/>
                <p14:nvPr/>
              </p14:nvContentPartPr>
              <p14:xfrm>
                <a:off x="8157270" y="2622907"/>
                <a:ext cx="163800" cy="105120"/>
              </p14:xfrm>
            </p:contentPart>
          </mc:Choice>
          <mc:Fallback xmlns="">
            <p:pic>
              <p:nvPicPr>
                <p:cNvPr id="57" name="Ink 56">
                  <a:extLst>
                    <a:ext uri="{FF2B5EF4-FFF2-40B4-BE49-F238E27FC236}">
                      <a16:creationId xmlns:a16="http://schemas.microsoft.com/office/drawing/2014/main" id="{2F6FFFFD-A693-474A-924B-030EF366CA82}"/>
                    </a:ext>
                  </a:extLst>
                </p:cNvPr>
                <p:cNvPicPr/>
                <p:nvPr/>
              </p:nvPicPr>
              <p:blipFill>
                <a:blip r:embed="rId83"/>
                <a:stretch>
                  <a:fillRect/>
                </a:stretch>
              </p:blipFill>
              <p:spPr>
                <a:xfrm>
                  <a:off x="8148270" y="2613907"/>
                  <a:ext cx="181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Ink 57">
                  <a:extLst>
                    <a:ext uri="{FF2B5EF4-FFF2-40B4-BE49-F238E27FC236}">
                      <a16:creationId xmlns:a16="http://schemas.microsoft.com/office/drawing/2014/main" id="{30AEFAAA-8CC9-4DA5-9652-8DF941742F54}"/>
                    </a:ext>
                  </a:extLst>
                </p14:cNvPr>
                <p14:cNvContentPartPr/>
                <p14:nvPr/>
              </p14:nvContentPartPr>
              <p14:xfrm>
                <a:off x="8348790" y="2646667"/>
                <a:ext cx="92880" cy="77040"/>
              </p14:xfrm>
            </p:contentPart>
          </mc:Choice>
          <mc:Fallback xmlns="">
            <p:pic>
              <p:nvPicPr>
                <p:cNvPr id="58" name="Ink 57">
                  <a:extLst>
                    <a:ext uri="{FF2B5EF4-FFF2-40B4-BE49-F238E27FC236}">
                      <a16:creationId xmlns:a16="http://schemas.microsoft.com/office/drawing/2014/main" id="{30AEFAAA-8CC9-4DA5-9652-8DF941742F54}"/>
                    </a:ext>
                  </a:extLst>
                </p:cNvPr>
                <p:cNvPicPr/>
                <p:nvPr/>
              </p:nvPicPr>
              <p:blipFill>
                <a:blip r:embed="rId85"/>
                <a:stretch>
                  <a:fillRect/>
                </a:stretch>
              </p:blipFill>
              <p:spPr>
                <a:xfrm>
                  <a:off x="8339790" y="2637667"/>
                  <a:ext cx="1105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Ink 58">
                  <a:extLst>
                    <a:ext uri="{FF2B5EF4-FFF2-40B4-BE49-F238E27FC236}">
                      <a16:creationId xmlns:a16="http://schemas.microsoft.com/office/drawing/2014/main" id="{7BBE1E02-D3FC-4D3A-BC53-514737D61204}"/>
                    </a:ext>
                  </a:extLst>
                </p14:cNvPr>
                <p14:cNvContentPartPr/>
                <p14:nvPr/>
              </p14:nvContentPartPr>
              <p14:xfrm>
                <a:off x="8509350" y="2628307"/>
                <a:ext cx="283320" cy="210240"/>
              </p14:xfrm>
            </p:contentPart>
          </mc:Choice>
          <mc:Fallback xmlns="">
            <p:pic>
              <p:nvPicPr>
                <p:cNvPr id="59" name="Ink 58">
                  <a:extLst>
                    <a:ext uri="{FF2B5EF4-FFF2-40B4-BE49-F238E27FC236}">
                      <a16:creationId xmlns:a16="http://schemas.microsoft.com/office/drawing/2014/main" id="{7BBE1E02-D3FC-4D3A-BC53-514737D61204}"/>
                    </a:ext>
                  </a:extLst>
                </p:cNvPr>
                <p:cNvPicPr/>
                <p:nvPr/>
              </p:nvPicPr>
              <p:blipFill>
                <a:blip r:embed="rId87"/>
                <a:stretch>
                  <a:fillRect/>
                </a:stretch>
              </p:blipFill>
              <p:spPr>
                <a:xfrm>
                  <a:off x="8500710" y="2619307"/>
                  <a:ext cx="3009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Ink 59">
                  <a:extLst>
                    <a:ext uri="{FF2B5EF4-FFF2-40B4-BE49-F238E27FC236}">
                      <a16:creationId xmlns:a16="http://schemas.microsoft.com/office/drawing/2014/main" id="{B096C76A-CB42-4837-AF15-86F4E189AF3F}"/>
                    </a:ext>
                  </a:extLst>
                </p14:cNvPr>
                <p14:cNvContentPartPr/>
                <p14:nvPr/>
              </p14:nvContentPartPr>
              <p14:xfrm>
                <a:off x="8828670" y="2506987"/>
                <a:ext cx="140040" cy="177840"/>
              </p14:xfrm>
            </p:contentPart>
          </mc:Choice>
          <mc:Fallback xmlns="">
            <p:pic>
              <p:nvPicPr>
                <p:cNvPr id="60" name="Ink 59">
                  <a:extLst>
                    <a:ext uri="{FF2B5EF4-FFF2-40B4-BE49-F238E27FC236}">
                      <a16:creationId xmlns:a16="http://schemas.microsoft.com/office/drawing/2014/main" id="{B096C76A-CB42-4837-AF15-86F4E189AF3F}"/>
                    </a:ext>
                  </a:extLst>
                </p:cNvPr>
                <p:cNvPicPr/>
                <p:nvPr/>
              </p:nvPicPr>
              <p:blipFill>
                <a:blip r:embed="rId89"/>
                <a:stretch>
                  <a:fillRect/>
                </a:stretch>
              </p:blipFill>
              <p:spPr>
                <a:xfrm>
                  <a:off x="8820030" y="2497987"/>
                  <a:ext cx="1576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Ink 60">
                  <a:extLst>
                    <a:ext uri="{FF2B5EF4-FFF2-40B4-BE49-F238E27FC236}">
                      <a16:creationId xmlns:a16="http://schemas.microsoft.com/office/drawing/2014/main" id="{E24B4888-8D33-43C2-BAF9-F32B1C3845AE}"/>
                    </a:ext>
                  </a:extLst>
                </p14:cNvPr>
                <p14:cNvContentPartPr/>
                <p14:nvPr/>
              </p14:nvContentPartPr>
              <p14:xfrm>
                <a:off x="9028110" y="2611387"/>
                <a:ext cx="15120" cy="75600"/>
              </p14:xfrm>
            </p:contentPart>
          </mc:Choice>
          <mc:Fallback xmlns="">
            <p:pic>
              <p:nvPicPr>
                <p:cNvPr id="61" name="Ink 60">
                  <a:extLst>
                    <a:ext uri="{FF2B5EF4-FFF2-40B4-BE49-F238E27FC236}">
                      <a16:creationId xmlns:a16="http://schemas.microsoft.com/office/drawing/2014/main" id="{E24B4888-8D33-43C2-BAF9-F32B1C3845AE}"/>
                    </a:ext>
                  </a:extLst>
                </p:cNvPr>
                <p:cNvPicPr/>
                <p:nvPr/>
              </p:nvPicPr>
              <p:blipFill>
                <a:blip r:embed="rId91"/>
                <a:stretch>
                  <a:fillRect/>
                </a:stretch>
              </p:blipFill>
              <p:spPr>
                <a:xfrm>
                  <a:off x="9019110" y="2602747"/>
                  <a:ext cx="32760" cy="93240"/>
                </a:xfrm>
                <a:prstGeom prst="rect">
                  <a:avLst/>
                </a:prstGeom>
              </p:spPr>
            </p:pic>
          </mc:Fallback>
        </mc:AlternateContent>
      </p:grpSp>
      <p:grpSp>
        <p:nvGrpSpPr>
          <p:cNvPr id="80" name="Group 79">
            <a:extLst>
              <a:ext uri="{FF2B5EF4-FFF2-40B4-BE49-F238E27FC236}">
                <a16:creationId xmlns:a16="http://schemas.microsoft.com/office/drawing/2014/main" id="{15C437EB-C91A-4D2E-9368-7F26546C22AB}"/>
              </a:ext>
            </a:extLst>
          </p:cNvPr>
          <p:cNvGrpSpPr/>
          <p:nvPr/>
        </p:nvGrpSpPr>
        <p:grpSpPr>
          <a:xfrm>
            <a:off x="9276510" y="2461267"/>
            <a:ext cx="918000" cy="247320"/>
            <a:chOff x="9276510" y="2461267"/>
            <a:chExt cx="918000" cy="247320"/>
          </a:xfrm>
        </p:grpSpPr>
        <mc:AlternateContent xmlns:mc="http://schemas.openxmlformats.org/markup-compatibility/2006" xmlns:p14="http://schemas.microsoft.com/office/powerpoint/2010/main">
          <mc:Choice Requires="p14">
            <p:contentPart p14:bwMode="auto" r:id="rId92">
              <p14:nvContentPartPr>
                <p14:cNvPr id="63" name="Ink 62">
                  <a:extLst>
                    <a:ext uri="{FF2B5EF4-FFF2-40B4-BE49-F238E27FC236}">
                      <a16:creationId xmlns:a16="http://schemas.microsoft.com/office/drawing/2014/main" id="{D4C8BF4F-1C11-4652-93BA-99C87C8C9D70}"/>
                    </a:ext>
                  </a:extLst>
                </p14:cNvPr>
                <p14:cNvContentPartPr/>
                <p14:nvPr/>
              </p14:nvContentPartPr>
              <p14:xfrm>
                <a:off x="9327630" y="2461267"/>
                <a:ext cx="121680" cy="27360"/>
              </p14:xfrm>
            </p:contentPart>
          </mc:Choice>
          <mc:Fallback xmlns="">
            <p:pic>
              <p:nvPicPr>
                <p:cNvPr id="63" name="Ink 62">
                  <a:extLst>
                    <a:ext uri="{FF2B5EF4-FFF2-40B4-BE49-F238E27FC236}">
                      <a16:creationId xmlns:a16="http://schemas.microsoft.com/office/drawing/2014/main" id="{D4C8BF4F-1C11-4652-93BA-99C87C8C9D70}"/>
                    </a:ext>
                  </a:extLst>
                </p:cNvPr>
                <p:cNvPicPr/>
                <p:nvPr/>
              </p:nvPicPr>
              <p:blipFill>
                <a:blip r:embed="rId93"/>
                <a:stretch>
                  <a:fillRect/>
                </a:stretch>
              </p:blipFill>
              <p:spPr>
                <a:xfrm>
                  <a:off x="9318990" y="2452267"/>
                  <a:ext cx="139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Ink 63">
                  <a:extLst>
                    <a:ext uri="{FF2B5EF4-FFF2-40B4-BE49-F238E27FC236}">
                      <a16:creationId xmlns:a16="http://schemas.microsoft.com/office/drawing/2014/main" id="{A2DA04D0-0F49-46DE-9CFF-81C506F56FCF}"/>
                    </a:ext>
                  </a:extLst>
                </p14:cNvPr>
                <p14:cNvContentPartPr/>
                <p14:nvPr/>
              </p14:nvContentPartPr>
              <p14:xfrm>
                <a:off x="9276510" y="2490787"/>
                <a:ext cx="144360" cy="217800"/>
              </p14:xfrm>
            </p:contentPart>
          </mc:Choice>
          <mc:Fallback xmlns="">
            <p:pic>
              <p:nvPicPr>
                <p:cNvPr id="64" name="Ink 63">
                  <a:extLst>
                    <a:ext uri="{FF2B5EF4-FFF2-40B4-BE49-F238E27FC236}">
                      <a16:creationId xmlns:a16="http://schemas.microsoft.com/office/drawing/2014/main" id="{A2DA04D0-0F49-46DE-9CFF-81C506F56FCF}"/>
                    </a:ext>
                  </a:extLst>
                </p:cNvPr>
                <p:cNvPicPr/>
                <p:nvPr/>
              </p:nvPicPr>
              <p:blipFill>
                <a:blip r:embed="rId95"/>
                <a:stretch>
                  <a:fillRect/>
                </a:stretch>
              </p:blipFill>
              <p:spPr>
                <a:xfrm>
                  <a:off x="9267510" y="2481787"/>
                  <a:ext cx="1620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Ink 64">
                  <a:extLst>
                    <a:ext uri="{FF2B5EF4-FFF2-40B4-BE49-F238E27FC236}">
                      <a16:creationId xmlns:a16="http://schemas.microsoft.com/office/drawing/2014/main" id="{1297C527-9C7F-4FDD-AFC1-8D196FBD3C06}"/>
                    </a:ext>
                  </a:extLst>
                </p14:cNvPr>
                <p14:cNvContentPartPr/>
                <p14:nvPr/>
              </p14:nvContentPartPr>
              <p14:xfrm>
                <a:off x="9473070" y="2597707"/>
                <a:ext cx="237600" cy="64800"/>
              </p14:xfrm>
            </p:contentPart>
          </mc:Choice>
          <mc:Fallback xmlns="">
            <p:pic>
              <p:nvPicPr>
                <p:cNvPr id="65" name="Ink 64">
                  <a:extLst>
                    <a:ext uri="{FF2B5EF4-FFF2-40B4-BE49-F238E27FC236}">
                      <a16:creationId xmlns:a16="http://schemas.microsoft.com/office/drawing/2014/main" id="{1297C527-9C7F-4FDD-AFC1-8D196FBD3C06}"/>
                    </a:ext>
                  </a:extLst>
                </p:cNvPr>
                <p:cNvPicPr/>
                <p:nvPr/>
              </p:nvPicPr>
              <p:blipFill>
                <a:blip r:embed="rId97"/>
                <a:stretch>
                  <a:fillRect/>
                </a:stretch>
              </p:blipFill>
              <p:spPr>
                <a:xfrm>
                  <a:off x="9464070" y="2589067"/>
                  <a:ext cx="2552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Ink 65">
                  <a:extLst>
                    <a:ext uri="{FF2B5EF4-FFF2-40B4-BE49-F238E27FC236}">
                      <a16:creationId xmlns:a16="http://schemas.microsoft.com/office/drawing/2014/main" id="{CFC8AA0B-5371-4933-BB86-0EF750C1A0DA}"/>
                    </a:ext>
                  </a:extLst>
                </p14:cNvPr>
                <p14:cNvContentPartPr/>
                <p14:nvPr/>
              </p14:nvContentPartPr>
              <p14:xfrm>
                <a:off x="9686550" y="2525707"/>
                <a:ext cx="1800" cy="11880"/>
              </p14:xfrm>
            </p:contentPart>
          </mc:Choice>
          <mc:Fallback xmlns="">
            <p:pic>
              <p:nvPicPr>
                <p:cNvPr id="66" name="Ink 65">
                  <a:extLst>
                    <a:ext uri="{FF2B5EF4-FFF2-40B4-BE49-F238E27FC236}">
                      <a16:creationId xmlns:a16="http://schemas.microsoft.com/office/drawing/2014/main" id="{CFC8AA0B-5371-4933-BB86-0EF750C1A0DA}"/>
                    </a:ext>
                  </a:extLst>
                </p:cNvPr>
                <p:cNvPicPr/>
                <p:nvPr/>
              </p:nvPicPr>
              <p:blipFill>
                <a:blip r:embed="rId99"/>
                <a:stretch>
                  <a:fillRect/>
                </a:stretch>
              </p:blipFill>
              <p:spPr>
                <a:xfrm>
                  <a:off x="9677550" y="2516707"/>
                  <a:ext cx="19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Ink 66">
                  <a:extLst>
                    <a:ext uri="{FF2B5EF4-FFF2-40B4-BE49-F238E27FC236}">
                      <a16:creationId xmlns:a16="http://schemas.microsoft.com/office/drawing/2014/main" id="{91E07378-C502-4B9F-A290-899FE1925A25}"/>
                    </a:ext>
                  </a:extLst>
                </p14:cNvPr>
                <p14:cNvContentPartPr/>
                <p14:nvPr/>
              </p14:nvContentPartPr>
              <p14:xfrm>
                <a:off x="9752070" y="2557747"/>
                <a:ext cx="64440" cy="75240"/>
              </p14:xfrm>
            </p:contentPart>
          </mc:Choice>
          <mc:Fallback xmlns="">
            <p:pic>
              <p:nvPicPr>
                <p:cNvPr id="67" name="Ink 66">
                  <a:extLst>
                    <a:ext uri="{FF2B5EF4-FFF2-40B4-BE49-F238E27FC236}">
                      <a16:creationId xmlns:a16="http://schemas.microsoft.com/office/drawing/2014/main" id="{91E07378-C502-4B9F-A290-899FE1925A25}"/>
                    </a:ext>
                  </a:extLst>
                </p:cNvPr>
                <p:cNvPicPr/>
                <p:nvPr/>
              </p:nvPicPr>
              <p:blipFill>
                <a:blip r:embed="rId101"/>
                <a:stretch>
                  <a:fillRect/>
                </a:stretch>
              </p:blipFill>
              <p:spPr>
                <a:xfrm>
                  <a:off x="9743430" y="2549107"/>
                  <a:ext cx="82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Ink 67">
                  <a:extLst>
                    <a:ext uri="{FF2B5EF4-FFF2-40B4-BE49-F238E27FC236}">
                      <a16:creationId xmlns:a16="http://schemas.microsoft.com/office/drawing/2014/main" id="{1883B380-9CDB-4837-8D2A-AA035BA3AA57}"/>
                    </a:ext>
                  </a:extLst>
                </p14:cNvPr>
                <p14:cNvContentPartPr/>
                <p14:nvPr/>
              </p14:nvContentPartPr>
              <p14:xfrm>
                <a:off x="9841710" y="2470267"/>
                <a:ext cx="141480" cy="232200"/>
              </p14:xfrm>
            </p:contentPart>
          </mc:Choice>
          <mc:Fallback xmlns="">
            <p:pic>
              <p:nvPicPr>
                <p:cNvPr id="68" name="Ink 67">
                  <a:extLst>
                    <a:ext uri="{FF2B5EF4-FFF2-40B4-BE49-F238E27FC236}">
                      <a16:creationId xmlns:a16="http://schemas.microsoft.com/office/drawing/2014/main" id="{1883B380-9CDB-4837-8D2A-AA035BA3AA57}"/>
                    </a:ext>
                  </a:extLst>
                </p:cNvPr>
                <p:cNvPicPr/>
                <p:nvPr/>
              </p:nvPicPr>
              <p:blipFill>
                <a:blip r:embed="rId103"/>
                <a:stretch>
                  <a:fillRect/>
                </a:stretch>
              </p:blipFill>
              <p:spPr>
                <a:xfrm>
                  <a:off x="9832710" y="2461267"/>
                  <a:ext cx="1591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9" name="Ink 68">
                  <a:extLst>
                    <a:ext uri="{FF2B5EF4-FFF2-40B4-BE49-F238E27FC236}">
                      <a16:creationId xmlns:a16="http://schemas.microsoft.com/office/drawing/2014/main" id="{3C6808A6-132D-450B-81CC-F6F5F79AC0E7}"/>
                    </a:ext>
                  </a:extLst>
                </p14:cNvPr>
                <p14:cNvContentPartPr/>
                <p14:nvPr/>
              </p14:nvContentPartPr>
              <p14:xfrm>
                <a:off x="10134030" y="2551987"/>
                <a:ext cx="57960" cy="5040"/>
              </p14:xfrm>
            </p:contentPart>
          </mc:Choice>
          <mc:Fallback xmlns="">
            <p:pic>
              <p:nvPicPr>
                <p:cNvPr id="69" name="Ink 68">
                  <a:extLst>
                    <a:ext uri="{FF2B5EF4-FFF2-40B4-BE49-F238E27FC236}">
                      <a16:creationId xmlns:a16="http://schemas.microsoft.com/office/drawing/2014/main" id="{3C6808A6-132D-450B-81CC-F6F5F79AC0E7}"/>
                    </a:ext>
                  </a:extLst>
                </p:cNvPr>
                <p:cNvPicPr/>
                <p:nvPr/>
              </p:nvPicPr>
              <p:blipFill>
                <a:blip r:embed="rId105"/>
                <a:stretch>
                  <a:fillRect/>
                </a:stretch>
              </p:blipFill>
              <p:spPr>
                <a:xfrm>
                  <a:off x="10125030" y="2543347"/>
                  <a:ext cx="75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0" name="Ink 69">
                  <a:extLst>
                    <a:ext uri="{FF2B5EF4-FFF2-40B4-BE49-F238E27FC236}">
                      <a16:creationId xmlns:a16="http://schemas.microsoft.com/office/drawing/2014/main" id="{1D1E4349-927D-4207-A80A-59D0B361EAAD}"/>
                    </a:ext>
                  </a:extLst>
                </p14:cNvPr>
                <p14:cNvContentPartPr/>
                <p14:nvPr/>
              </p14:nvContentPartPr>
              <p14:xfrm>
                <a:off x="10130070" y="2595907"/>
                <a:ext cx="64440" cy="4320"/>
              </p14:xfrm>
            </p:contentPart>
          </mc:Choice>
          <mc:Fallback xmlns="">
            <p:pic>
              <p:nvPicPr>
                <p:cNvPr id="70" name="Ink 69">
                  <a:extLst>
                    <a:ext uri="{FF2B5EF4-FFF2-40B4-BE49-F238E27FC236}">
                      <a16:creationId xmlns:a16="http://schemas.microsoft.com/office/drawing/2014/main" id="{1D1E4349-927D-4207-A80A-59D0B361EAAD}"/>
                    </a:ext>
                  </a:extLst>
                </p:cNvPr>
                <p:cNvPicPr/>
                <p:nvPr/>
              </p:nvPicPr>
              <p:blipFill>
                <a:blip r:embed="rId107"/>
                <a:stretch>
                  <a:fillRect/>
                </a:stretch>
              </p:blipFill>
              <p:spPr>
                <a:xfrm>
                  <a:off x="10121430" y="2587267"/>
                  <a:ext cx="82080" cy="21960"/>
                </a:xfrm>
                <a:prstGeom prst="rect">
                  <a:avLst/>
                </a:prstGeom>
              </p:spPr>
            </p:pic>
          </mc:Fallback>
        </mc:AlternateContent>
      </p:grpSp>
      <p:grpSp>
        <p:nvGrpSpPr>
          <p:cNvPr id="79" name="Group 78">
            <a:extLst>
              <a:ext uri="{FF2B5EF4-FFF2-40B4-BE49-F238E27FC236}">
                <a16:creationId xmlns:a16="http://schemas.microsoft.com/office/drawing/2014/main" id="{133A2B0C-20C1-408D-9B24-7145C82411D3}"/>
              </a:ext>
            </a:extLst>
          </p:cNvPr>
          <p:cNvGrpSpPr/>
          <p:nvPr/>
        </p:nvGrpSpPr>
        <p:grpSpPr>
          <a:xfrm>
            <a:off x="9153750" y="3011347"/>
            <a:ext cx="584640" cy="256320"/>
            <a:chOff x="9153750" y="3011347"/>
            <a:chExt cx="584640" cy="256320"/>
          </a:xfrm>
        </p:grpSpPr>
        <mc:AlternateContent xmlns:mc="http://schemas.openxmlformats.org/markup-compatibility/2006" xmlns:p14="http://schemas.microsoft.com/office/powerpoint/2010/main">
          <mc:Choice Requires="p14">
            <p:contentPart p14:bwMode="auto" r:id="rId108">
              <p14:nvContentPartPr>
                <p14:cNvPr id="71" name="Ink 70">
                  <a:extLst>
                    <a:ext uri="{FF2B5EF4-FFF2-40B4-BE49-F238E27FC236}">
                      <a16:creationId xmlns:a16="http://schemas.microsoft.com/office/drawing/2014/main" id="{74B8EEE1-7818-49CE-93DE-FE5AADCC49DB}"/>
                    </a:ext>
                  </a:extLst>
                </p14:cNvPr>
                <p14:cNvContentPartPr/>
                <p14:nvPr/>
              </p14:nvContentPartPr>
              <p14:xfrm>
                <a:off x="9153750" y="3070747"/>
                <a:ext cx="173160" cy="196920"/>
              </p14:xfrm>
            </p:contentPart>
          </mc:Choice>
          <mc:Fallback xmlns="">
            <p:pic>
              <p:nvPicPr>
                <p:cNvPr id="71" name="Ink 70">
                  <a:extLst>
                    <a:ext uri="{FF2B5EF4-FFF2-40B4-BE49-F238E27FC236}">
                      <a16:creationId xmlns:a16="http://schemas.microsoft.com/office/drawing/2014/main" id="{74B8EEE1-7818-49CE-93DE-FE5AADCC49DB}"/>
                    </a:ext>
                  </a:extLst>
                </p:cNvPr>
                <p:cNvPicPr/>
                <p:nvPr/>
              </p:nvPicPr>
              <p:blipFill>
                <a:blip r:embed="rId109"/>
                <a:stretch>
                  <a:fillRect/>
                </a:stretch>
              </p:blipFill>
              <p:spPr>
                <a:xfrm>
                  <a:off x="9144750" y="3062107"/>
                  <a:ext cx="1908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Ink 71">
                  <a:extLst>
                    <a:ext uri="{FF2B5EF4-FFF2-40B4-BE49-F238E27FC236}">
                      <a16:creationId xmlns:a16="http://schemas.microsoft.com/office/drawing/2014/main" id="{1808632E-FBF7-4433-B5BB-230171D5C3EF}"/>
                    </a:ext>
                  </a:extLst>
                </p14:cNvPr>
                <p14:cNvContentPartPr/>
                <p14:nvPr/>
              </p14:nvContentPartPr>
              <p14:xfrm>
                <a:off x="9369750" y="3099907"/>
                <a:ext cx="27720" cy="122760"/>
              </p14:xfrm>
            </p:contentPart>
          </mc:Choice>
          <mc:Fallback xmlns="">
            <p:pic>
              <p:nvPicPr>
                <p:cNvPr id="72" name="Ink 71">
                  <a:extLst>
                    <a:ext uri="{FF2B5EF4-FFF2-40B4-BE49-F238E27FC236}">
                      <a16:creationId xmlns:a16="http://schemas.microsoft.com/office/drawing/2014/main" id="{1808632E-FBF7-4433-B5BB-230171D5C3EF}"/>
                    </a:ext>
                  </a:extLst>
                </p:cNvPr>
                <p:cNvPicPr/>
                <p:nvPr/>
              </p:nvPicPr>
              <p:blipFill>
                <a:blip r:embed="rId111"/>
                <a:stretch>
                  <a:fillRect/>
                </a:stretch>
              </p:blipFill>
              <p:spPr>
                <a:xfrm>
                  <a:off x="9361110" y="3091267"/>
                  <a:ext cx="45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 name="Ink 72">
                  <a:extLst>
                    <a:ext uri="{FF2B5EF4-FFF2-40B4-BE49-F238E27FC236}">
                      <a16:creationId xmlns:a16="http://schemas.microsoft.com/office/drawing/2014/main" id="{3E0C28CF-FBEC-454B-9B78-60D7E5D400CC}"/>
                    </a:ext>
                  </a:extLst>
                </p14:cNvPr>
                <p14:cNvContentPartPr/>
                <p14:nvPr/>
              </p14:nvContentPartPr>
              <p14:xfrm>
                <a:off x="9464070" y="3087667"/>
                <a:ext cx="94320" cy="45000"/>
              </p14:xfrm>
            </p:contentPart>
          </mc:Choice>
          <mc:Fallback xmlns="">
            <p:pic>
              <p:nvPicPr>
                <p:cNvPr id="73" name="Ink 72">
                  <a:extLst>
                    <a:ext uri="{FF2B5EF4-FFF2-40B4-BE49-F238E27FC236}">
                      <a16:creationId xmlns:a16="http://schemas.microsoft.com/office/drawing/2014/main" id="{3E0C28CF-FBEC-454B-9B78-60D7E5D400CC}"/>
                    </a:ext>
                  </a:extLst>
                </p:cNvPr>
                <p:cNvPicPr/>
                <p:nvPr/>
              </p:nvPicPr>
              <p:blipFill>
                <a:blip r:embed="rId113"/>
                <a:stretch>
                  <a:fillRect/>
                </a:stretch>
              </p:blipFill>
              <p:spPr>
                <a:xfrm>
                  <a:off x="9455430" y="3078667"/>
                  <a:ext cx="1119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Ink 73">
                  <a:extLst>
                    <a:ext uri="{FF2B5EF4-FFF2-40B4-BE49-F238E27FC236}">
                      <a16:creationId xmlns:a16="http://schemas.microsoft.com/office/drawing/2014/main" id="{9575B205-8C94-48E3-9B66-5E30B1A31F6D}"/>
                    </a:ext>
                  </a:extLst>
                </p14:cNvPr>
                <p14:cNvContentPartPr/>
                <p14:nvPr/>
              </p14:nvContentPartPr>
              <p14:xfrm>
                <a:off x="9578190" y="3011347"/>
                <a:ext cx="33120" cy="166680"/>
              </p14:xfrm>
            </p:contentPart>
          </mc:Choice>
          <mc:Fallback xmlns="">
            <p:pic>
              <p:nvPicPr>
                <p:cNvPr id="74" name="Ink 73">
                  <a:extLst>
                    <a:ext uri="{FF2B5EF4-FFF2-40B4-BE49-F238E27FC236}">
                      <a16:creationId xmlns:a16="http://schemas.microsoft.com/office/drawing/2014/main" id="{9575B205-8C94-48E3-9B66-5E30B1A31F6D}"/>
                    </a:ext>
                  </a:extLst>
                </p:cNvPr>
                <p:cNvPicPr/>
                <p:nvPr/>
              </p:nvPicPr>
              <p:blipFill>
                <a:blip r:embed="rId115"/>
                <a:stretch>
                  <a:fillRect/>
                </a:stretch>
              </p:blipFill>
              <p:spPr>
                <a:xfrm>
                  <a:off x="9569550" y="3002707"/>
                  <a:ext cx="50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5" name="Ink 74">
                  <a:extLst>
                    <a:ext uri="{FF2B5EF4-FFF2-40B4-BE49-F238E27FC236}">
                      <a16:creationId xmlns:a16="http://schemas.microsoft.com/office/drawing/2014/main" id="{1D6508C4-BD5D-4A08-BB6A-C4F861249373}"/>
                    </a:ext>
                  </a:extLst>
                </p14:cNvPr>
                <p14:cNvContentPartPr/>
                <p14:nvPr/>
              </p14:nvContentPartPr>
              <p14:xfrm>
                <a:off x="9635790" y="3152827"/>
                <a:ext cx="102600" cy="47520"/>
              </p14:xfrm>
            </p:contentPart>
          </mc:Choice>
          <mc:Fallback xmlns="">
            <p:pic>
              <p:nvPicPr>
                <p:cNvPr id="75" name="Ink 74">
                  <a:extLst>
                    <a:ext uri="{FF2B5EF4-FFF2-40B4-BE49-F238E27FC236}">
                      <a16:creationId xmlns:a16="http://schemas.microsoft.com/office/drawing/2014/main" id="{1D6508C4-BD5D-4A08-BB6A-C4F861249373}"/>
                    </a:ext>
                  </a:extLst>
                </p:cNvPr>
                <p:cNvPicPr/>
                <p:nvPr/>
              </p:nvPicPr>
              <p:blipFill>
                <a:blip r:embed="rId117"/>
                <a:stretch>
                  <a:fillRect/>
                </a:stretch>
              </p:blipFill>
              <p:spPr>
                <a:xfrm>
                  <a:off x="9626790" y="3144187"/>
                  <a:ext cx="120240" cy="65160"/>
                </a:xfrm>
                <a:prstGeom prst="rect">
                  <a:avLst/>
                </a:prstGeom>
              </p:spPr>
            </p:pic>
          </mc:Fallback>
        </mc:AlternateContent>
      </p:grpSp>
      <p:grpSp>
        <p:nvGrpSpPr>
          <p:cNvPr id="78" name="Group 77">
            <a:extLst>
              <a:ext uri="{FF2B5EF4-FFF2-40B4-BE49-F238E27FC236}">
                <a16:creationId xmlns:a16="http://schemas.microsoft.com/office/drawing/2014/main" id="{37387829-A792-4988-B64E-0B2B4C4C1FD1}"/>
              </a:ext>
            </a:extLst>
          </p:cNvPr>
          <p:cNvGrpSpPr/>
          <p:nvPr/>
        </p:nvGrpSpPr>
        <p:grpSpPr>
          <a:xfrm>
            <a:off x="9927030" y="3043027"/>
            <a:ext cx="321480" cy="128880"/>
            <a:chOff x="9927030" y="3043027"/>
            <a:chExt cx="321480" cy="128880"/>
          </a:xfrm>
        </p:grpSpPr>
        <mc:AlternateContent xmlns:mc="http://schemas.openxmlformats.org/markup-compatibility/2006" xmlns:p14="http://schemas.microsoft.com/office/powerpoint/2010/main">
          <mc:Choice Requires="p14">
            <p:contentPart p14:bwMode="auto" r:id="rId118">
              <p14:nvContentPartPr>
                <p14:cNvPr id="76" name="Ink 75">
                  <a:extLst>
                    <a:ext uri="{FF2B5EF4-FFF2-40B4-BE49-F238E27FC236}">
                      <a16:creationId xmlns:a16="http://schemas.microsoft.com/office/drawing/2014/main" id="{142D25C5-AADF-4174-82D8-DF9EFF07C621}"/>
                    </a:ext>
                  </a:extLst>
                </p14:cNvPr>
                <p14:cNvContentPartPr/>
                <p14:nvPr/>
              </p14:nvContentPartPr>
              <p14:xfrm>
                <a:off x="9927030" y="3053467"/>
                <a:ext cx="144720" cy="86400"/>
              </p14:xfrm>
            </p:contentPart>
          </mc:Choice>
          <mc:Fallback xmlns="">
            <p:pic>
              <p:nvPicPr>
                <p:cNvPr id="76" name="Ink 75">
                  <a:extLst>
                    <a:ext uri="{FF2B5EF4-FFF2-40B4-BE49-F238E27FC236}">
                      <a16:creationId xmlns:a16="http://schemas.microsoft.com/office/drawing/2014/main" id="{142D25C5-AADF-4174-82D8-DF9EFF07C621}"/>
                    </a:ext>
                  </a:extLst>
                </p:cNvPr>
                <p:cNvPicPr/>
                <p:nvPr/>
              </p:nvPicPr>
              <p:blipFill>
                <a:blip r:embed="rId119"/>
                <a:stretch>
                  <a:fillRect/>
                </a:stretch>
              </p:blipFill>
              <p:spPr>
                <a:xfrm>
                  <a:off x="9918390" y="3044827"/>
                  <a:ext cx="162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7" name="Ink 76">
                  <a:extLst>
                    <a:ext uri="{FF2B5EF4-FFF2-40B4-BE49-F238E27FC236}">
                      <a16:creationId xmlns:a16="http://schemas.microsoft.com/office/drawing/2014/main" id="{C585FFB3-127B-4687-ABB8-DDB12663DC87}"/>
                    </a:ext>
                  </a:extLst>
                </p14:cNvPr>
                <p14:cNvContentPartPr/>
                <p14:nvPr/>
              </p14:nvContentPartPr>
              <p14:xfrm>
                <a:off x="10146630" y="3043027"/>
                <a:ext cx="101880" cy="128880"/>
              </p14:xfrm>
            </p:contentPart>
          </mc:Choice>
          <mc:Fallback xmlns="">
            <p:pic>
              <p:nvPicPr>
                <p:cNvPr id="77" name="Ink 76">
                  <a:extLst>
                    <a:ext uri="{FF2B5EF4-FFF2-40B4-BE49-F238E27FC236}">
                      <a16:creationId xmlns:a16="http://schemas.microsoft.com/office/drawing/2014/main" id="{C585FFB3-127B-4687-ABB8-DDB12663DC87}"/>
                    </a:ext>
                  </a:extLst>
                </p:cNvPr>
                <p:cNvPicPr/>
                <p:nvPr/>
              </p:nvPicPr>
              <p:blipFill>
                <a:blip r:embed="rId121"/>
                <a:stretch>
                  <a:fillRect/>
                </a:stretch>
              </p:blipFill>
              <p:spPr>
                <a:xfrm>
                  <a:off x="10137630" y="3034387"/>
                  <a:ext cx="119520" cy="146520"/>
                </a:xfrm>
                <a:prstGeom prst="rect">
                  <a:avLst/>
                </a:prstGeom>
              </p:spPr>
            </p:pic>
          </mc:Fallback>
        </mc:AlternateContent>
      </p:grpSp>
      <p:grpSp>
        <p:nvGrpSpPr>
          <p:cNvPr id="94" name="Group 93">
            <a:extLst>
              <a:ext uri="{FF2B5EF4-FFF2-40B4-BE49-F238E27FC236}">
                <a16:creationId xmlns:a16="http://schemas.microsoft.com/office/drawing/2014/main" id="{34298988-C827-48DB-BA62-EC2C73923C2F}"/>
              </a:ext>
            </a:extLst>
          </p:cNvPr>
          <p:cNvGrpSpPr/>
          <p:nvPr/>
        </p:nvGrpSpPr>
        <p:grpSpPr>
          <a:xfrm>
            <a:off x="9002190" y="3494467"/>
            <a:ext cx="943560" cy="282600"/>
            <a:chOff x="9002190" y="3494467"/>
            <a:chExt cx="943560" cy="282600"/>
          </a:xfrm>
        </p:grpSpPr>
        <mc:AlternateContent xmlns:mc="http://schemas.openxmlformats.org/markup-compatibility/2006" xmlns:p14="http://schemas.microsoft.com/office/powerpoint/2010/main">
          <mc:Choice Requires="p14">
            <p:contentPart p14:bwMode="auto" r:id="rId122">
              <p14:nvContentPartPr>
                <p14:cNvPr id="81" name="Ink 80">
                  <a:extLst>
                    <a:ext uri="{FF2B5EF4-FFF2-40B4-BE49-F238E27FC236}">
                      <a16:creationId xmlns:a16="http://schemas.microsoft.com/office/drawing/2014/main" id="{1DECFD35-9AE9-42FD-9E99-B4DB868D8BE5}"/>
                    </a:ext>
                  </a:extLst>
                </p14:cNvPr>
                <p14:cNvContentPartPr/>
                <p14:nvPr/>
              </p14:nvContentPartPr>
              <p14:xfrm>
                <a:off x="9002190" y="3576547"/>
                <a:ext cx="131040" cy="112320"/>
              </p14:xfrm>
            </p:contentPart>
          </mc:Choice>
          <mc:Fallback xmlns="">
            <p:pic>
              <p:nvPicPr>
                <p:cNvPr id="81" name="Ink 80">
                  <a:extLst>
                    <a:ext uri="{FF2B5EF4-FFF2-40B4-BE49-F238E27FC236}">
                      <a16:creationId xmlns:a16="http://schemas.microsoft.com/office/drawing/2014/main" id="{1DECFD35-9AE9-42FD-9E99-B4DB868D8BE5}"/>
                    </a:ext>
                  </a:extLst>
                </p:cNvPr>
                <p:cNvPicPr/>
                <p:nvPr/>
              </p:nvPicPr>
              <p:blipFill>
                <a:blip r:embed="rId123"/>
                <a:stretch>
                  <a:fillRect/>
                </a:stretch>
              </p:blipFill>
              <p:spPr>
                <a:xfrm>
                  <a:off x="8993550" y="3567547"/>
                  <a:ext cx="148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2" name="Ink 81">
                  <a:extLst>
                    <a:ext uri="{FF2B5EF4-FFF2-40B4-BE49-F238E27FC236}">
                      <a16:creationId xmlns:a16="http://schemas.microsoft.com/office/drawing/2014/main" id="{06A9D957-D2EA-4082-8D72-6EBC5C7910BA}"/>
                    </a:ext>
                  </a:extLst>
                </p14:cNvPr>
                <p14:cNvContentPartPr/>
                <p14:nvPr/>
              </p14:nvContentPartPr>
              <p14:xfrm>
                <a:off x="9124230" y="3685267"/>
                <a:ext cx="32400" cy="91800"/>
              </p14:xfrm>
            </p:contentPart>
          </mc:Choice>
          <mc:Fallback xmlns="">
            <p:pic>
              <p:nvPicPr>
                <p:cNvPr id="82" name="Ink 81">
                  <a:extLst>
                    <a:ext uri="{FF2B5EF4-FFF2-40B4-BE49-F238E27FC236}">
                      <a16:creationId xmlns:a16="http://schemas.microsoft.com/office/drawing/2014/main" id="{06A9D957-D2EA-4082-8D72-6EBC5C7910BA}"/>
                    </a:ext>
                  </a:extLst>
                </p:cNvPr>
                <p:cNvPicPr/>
                <p:nvPr/>
              </p:nvPicPr>
              <p:blipFill>
                <a:blip r:embed="rId125"/>
                <a:stretch>
                  <a:fillRect/>
                </a:stretch>
              </p:blipFill>
              <p:spPr>
                <a:xfrm>
                  <a:off x="9115590" y="3676267"/>
                  <a:ext cx="50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3" name="Ink 82">
                  <a:extLst>
                    <a:ext uri="{FF2B5EF4-FFF2-40B4-BE49-F238E27FC236}">
                      <a16:creationId xmlns:a16="http://schemas.microsoft.com/office/drawing/2014/main" id="{DCC56E5F-FFB7-4543-BEA3-9BF69FFD6732}"/>
                    </a:ext>
                  </a:extLst>
                </p14:cNvPr>
                <p14:cNvContentPartPr/>
                <p14:nvPr/>
              </p14:nvContentPartPr>
              <p14:xfrm>
                <a:off x="9224310" y="3593107"/>
                <a:ext cx="124920" cy="93960"/>
              </p14:xfrm>
            </p:contentPart>
          </mc:Choice>
          <mc:Fallback xmlns="">
            <p:pic>
              <p:nvPicPr>
                <p:cNvPr id="83" name="Ink 82">
                  <a:extLst>
                    <a:ext uri="{FF2B5EF4-FFF2-40B4-BE49-F238E27FC236}">
                      <a16:creationId xmlns:a16="http://schemas.microsoft.com/office/drawing/2014/main" id="{DCC56E5F-FFB7-4543-BEA3-9BF69FFD6732}"/>
                    </a:ext>
                  </a:extLst>
                </p:cNvPr>
                <p:cNvPicPr/>
                <p:nvPr/>
              </p:nvPicPr>
              <p:blipFill>
                <a:blip r:embed="rId127"/>
                <a:stretch>
                  <a:fillRect/>
                </a:stretch>
              </p:blipFill>
              <p:spPr>
                <a:xfrm>
                  <a:off x="9215310" y="3584107"/>
                  <a:ext cx="1425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Ink 84">
                  <a:extLst>
                    <a:ext uri="{FF2B5EF4-FFF2-40B4-BE49-F238E27FC236}">
                      <a16:creationId xmlns:a16="http://schemas.microsoft.com/office/drawing/2014/main" id="{9D7E1858-A975-426D-A574-51CAFCFFFD86}"/>
                    </a:ext>
                  </a:extLst>
                </p14:cNvPr>
                <p14:cNvContentPartPr/>
                <p14:nvPr/>
              </p14:nvContentPartPr>
              <p14:xfrm>
                <a:off x="9398550" y="3538747"/>
                <a:ext cx="100080" cy="162360"/>
              </p14:xfrm>
            </p:contentPart>
          </mc:Choice>
          <mc:Fallback xmlns="">
            <p:pic>
              <p:nvPicPr>
                <p:cNvPr id="85" name="Ink 84">
                  <a:extLst>
                    <a:ext uri="{FF2B5EF4-FFF2-40B4-BE49-F238E27FC236}">
                      <a16:creationId xmlns:a16="http://schemas.microsoft.com/office/drawing/2014/main" id="{9D7E1858-A975-426D-A574-51CAFCFFFD86}"/>
                    </a:ext>
                  </a:extLst>
                </p:cNvPr>
                <p:cNvPicPr/>
                <p:nvPr/>
              </p:nvPicPr>
              <p:blipFill>
                <a:blip r:embed="rId129"/>
                <a:stretch>
                  <a:fillRect/>
                </a:stretch>
              </p:blipFill>
              <p:spPr>
                <a:xfrm>
                  <a:off x="9389910" y="3529747"/>
                  <a:ext cx="1177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Ink 85">
                  <a:extLst>
                    <a:ext uri="{FF2B5EF4-FFF2-40B4-BE49-F238E27FC236}">
                      <a16:creationId xmlns:a16="http://schemas.microsoft.com/office/drawing/2014/main" id="{5D45D3B8-A959-4BAC-A139-1741B0B0D3FC}"/>
                    </a:ext>
                  </a:extLst>
                </p14:cNvPr>
                <p14:cNvContentPartPr/>
                <p14:nvPr/>
              </p14:nvContentPartPr>
              <p14:xfrm>
                <a:off x="9554430" y="3540187"/>
                <a:ext cx="64440" cy="140760"/>
              </p14:xfrm>
            </p:contentPart>
          </mc:Choice>
          <mc:Fallback xmlns="">
            <p:pic>
              <p:nvPicPr>
                <p:cNvPr id="86" name="Ink 85">
                  <a:extLst>
                    <a:ext uri="{FF2B5EF4-FFF2-40B4-BE49-F238E27FC236}">
                      <a16:creationId xmlns:a16="http://schemas.microsoft.com/office/drawing/2014/main" id="{5D45D3B8-A959-4BAC-A139-1741B0B0D3FC}"/>
                    </a:ext>
                  </a:extLst>
                </p:cNvPr>
                <p:cNvPicPr/>
                <p:nvPr/>
              </p:nvPicPr>
              <p:blipFill>
                <a:blip r:embed="rId131"/>
                <a:stretch>
                  <a:fillRect/>
                </a:stretch>
              </p:blipFill>
              <p:spPr>
                <a:xfrm>
                  <a:off x="9545790" y="3531547"/>
                  <a:ext cx="820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Ink 86">
                  <a:extLst>
                    <a:ext uri="{FF2B5EF4-FFF2-40B4-BE49-F238E27FC236}">
                      <a16:creationId xmlns:a16="http://schemas.microsoft.com/office/drawing/2014/main" id="{24FB6343-A7AA-45CC-944C-15D9CB2039A3}"/>
                    </a:ext>
                  </a:extLst>
                </p14:cNvPr>
                <p14:cNvContentPartPr/>
                <p14:nvPr/>
              </p14:nvContentPartPr>
              <p14:xfrm>
                <a:off x="9525270" y="3602107"/>
                <a:ext cx="99360" cy="10440"/>
              </p14:xfrm>
            </p:contentPart>
          </mc:Choice>
          <mc:Fallback xmlns="">
            <p:pic>
              <p:nvPicPr>
                <p:cNvPr id="87" name="Ink 86">
                  <a:extLst>
                    <a:ext uri="{FF2B5EF4-FFF2-40B4-BE49-F238E27FC236}">
                      <a16:creationId xmlns:a16="http://schemas.microsoft.com/office/drawing/2014/main" id="{24FB6343-A7AA-45CC-944C-15D9CB2039A3}"/>
                    </a:ext>
                  </a:extLst>
                </p:cNvPr>
                <p:cNvPicPr/>
                <p:nvPr/>
              </p:nvPicPr>
              <p:blipFill>
                <a:blip r:embed="rId133"/>
                <a:stretch>
                  <a:fillRect/>
                </a:stretch>
              </p:blipFill>
              <p:spPr>
                <a:xfrm>
                  <a:off x="9516630" y="3593107"/>
                  <a:ext cx="117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Ink 87">
                  <a:extLst>
                    <a:ext uri="{FF2B5EF4-FFF2-40B4-BE49-F238E27FC236}">
                      <a16:creationId xmlns:a16="http://schemas.microsoft.com/office/drawing/2014/main" id="{F886741D-7E63-4408-8485-96AF479F3068}"/>
                    </a:ext>
                  </a:extLst>
                </p14:cNvPr>
                <p14:cNvContentPartPr/>
                <p14:nvPr/>
              </p14:nvContentPartPr>
              <p14:xfrm>
                <a:off x="9676830" y="3541627"/>
                <a:ext cx="88920" cy="42120"/>
              </p14:xfrm>
            </p:contentPart>
          </mc:Choice>
          <mc:Fallback xmlns="">
            <p:pic>
              <p:nvPicPr>
                <p:cNvPr id="88" name="Ink 87">
                  <a:extLst>
                    <a:ext uri="{FF2B5EF4-FFF2-40B4-BE49-F238E27FC236}">
                      <a16:creationId xmlns:a16="http://schemas.microsoft.com/office/drawing/2014/main" id="{F886741D-7E63-4408-8485-96AF479F3068}"/>
                    </a:ext>
                  </a:extLst>
                </p:cNvPr>
                <p:cNvPicPr/>
                <p:nvPr/>
              </p:nvPicPr>
              <p:blipFill>
                <a:blip r:embed="rId135"/>
                <a:stretch>
                  <a:fillRect/>
                </a:stretch>
              </p:blipFill>
              <p:spPr>
                <a:xfrm>
                  <a:off x="9667830" y="3532627"/>
                  <a:ext cx="106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9" name="Ink 88">
                  <a:extLst>
                    <a:ext uri="{FF2B5EF4-FFF2-40B4-BE49-F238E27FC236}">
                      <a16:creationId xmlns:a16="http://schemas.microsoft.com/office/drawing/2014/main" id="{C4B06B3C-4606-4B10-B473-ACD298D61113}"/>
                    </a:ext>
                  </a:extLst>
                </p14:cNvPr>
                <p14:cNvContentPartPr/>
                <p14:nvPr/>
              </p14:nvContentPartPr>
              <p14:xfrm>
                <a:off x="9777270" y="3494467"/>
                <a:ext cx="41400" cy="135360"/>
              </p14:xfrm>
            </p:contentPart>
          </mc:Choice>
          <mc:Fallback xmlns="">
            <p:pic>
              <p:nvPicPr>
                <p:cNvPr id="89" name="Ink 88">
                  <a:extLst>
                    <a:ext uri="{FF2B5EF4-FFF2-40B4-BE49-F238E27FC236}">
                      <a16:creationId xmlns:a16="http://schemas.microsoft.com/office/drawing/2014/main" id="{C4B06B3C-4606-4B10-B473-ACD298D61113}"/>
                    </a:ext>
                  </a:extLst>
                </p:cNvPr>
                <p:cNvPicPr/>
                <p:nvPr/>
              </p:nvPicPr>
              <p:blipFill>
                <a:blip r:embed="rId137"/>
                <a:stretch>
                  <a:fillRect/>
                </a:stretch>
              </p:blipFill>
              <p:spPr>
                <a:xfrm>
                  <a:off x="9768630" y="3485827"/>
                  <a:ext cx="59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Ink 89">
                  <a:extLst>
                    <a:ext uri="{FF2B5EF4-FFF2-40B4-BE49-F238E27FC236}">
                      <a16:creationId xmlns:a16="http://schemas.microsoft.com/office/drawing/2014/main" id="{2D677533-33C2-43BF-80D0-21670850F150}"/>
                    </a:ext>
                  </a:extLst>
                </p14:cNvPr>
                <p14:cNvContentPartPr/>
                <p14:nvPr/>
              </p14:nvContentPartPr>
              <p14:xfrm>
                <a:off x="9843870" y="3587707"/>
                <a:ext cx="101880" cy="62280"/>
              </p14:xfrm>
            </p:contentPart>
          </mc:Choice>
          <mc:Fallback xmlns="">
            <p:pic>
              <p:nvPicPr>
                <p:cNvPr id="90" name="Ink 89">
                  <a:extLst>
                    <a:ext uri="{FF2B5EF4-FFF2-40B4-BE49-F238E27FC236}">
                      <a16:creationId xmlns:a16="http://schemas.microsoft.com/office/drawing/2014/main" id="{2D677533-33C2-43BF-80D0-21670850F150}"/>
                    </a:ext>
                  </a:extLst>
                </p:cNvPr>
                <p:cNvPicPr/>
                <p:nvPr/>
              </p:nvPicPr>
              <p:blipFill>
                <a:blip r:embed="rId139"/>
                <a:stretch>
                  <a:fillRect/>
                </a:stretch>
              </p:blipFill>
              <p:spPr>
                <a:xfrm>
                  <a:off x="9834870" y="3579067"/>
                  <a:ext cx="119520" cy="79920"/>
                </a:xfrm>
                <a:prstGeom prst="rect">
                  <a:avLst/>
                </a:prstGeom>
              </p:spPr>
            </p:pic>
          </mc:Fallback>
        </mc:AlternateContent>
      </p:grpSp>
      <p:grpSp>
        <p:nvGrpSpPr>
          <p:cNvPr id="93" name="Group 92">
            <a:extLst>
              <a:ext uri="{FF2B5EF4-FFF2-40B4-BE49-F238E27FC236}">
                <a16:creationId xmlns:a16="http://schemas.microsoft.com/office/drawing/2014/main" id="{43B7EB10-A662-4E79-B5EB-6FF1BF29DC3D}"/>
              </a:ext>
            </a:extLst>
          </p:cNvPr>
          <p:cNvGrpSpPr/>
          <p:nvPr/>
        </p:nvGrpSpPr>
        <p:grpSpPr>
          <a:xfrm>
            <a:off x="10229430" y="3492667"/>
            <a:ext cx="496440" cy="156960"/>
            <a:chOff x="10229430" y="3492667"/>
            <a:chExt cx="496440" cy="156960"/>
          </a:xfrm>
        </p:grpSpPr>
        <mc:AlternateContent xmlns:mc="http://schemas.openxmlformats.org/markup-compatibility/2006" xmlns:p14="http://schemas.microsoft.com/office/powerpoint/2010/main">
          <mc:Choice Requires="p14">
            <p:contentPart p14:bwMode="auto" r:id="rId140">
              <p14:nvContentPartPr>
                <p14:cNvPr id="91" name="Ink 90">
                  <a:extLst>
                    <a:ext uri="{FF2B5EF4-FFF2-40B4-BE49-F238E27FC236}">
                      <a16:creationId xmlns:a16="http://schemas.microsoft.com/office/drawing/2014/main" id="{E4B83048-CFCD-4171-A0C9-4783F52EEA78}"/>
                    </a:ext>
                  </a:extLst>
                </p14:cNvPr>
                <p14:cNvContentPartPr/>
                <p14:nvPr/>
              </p14:nvContentPartPr>
              <p14:xfrm>
                <a:off x="10229430" y="3492667"/>
                <a:ext cx="304920" cy="124560"/>
              </p14:xfrm>
            </p:contentPart>
          </mc:Choice>
          <mc:Fallback xmlns="">
            <p:pic>
              <p:nvPicPr>
                <p:cNvPr id="91" name="Ink 90">
                  <a:extLst>
                    <a:ext uri="{FF2B5EF4-FFF2-40B4-BE49-F238E27FC236}">
                      <a16:creationId xmlns:a16="http://schemas.microsoft.com/office/drawing/2014/main" id="{E4B83048-CFCD-4171-A0C9-4783F52EEA78}"/>
                    </a:ext>
                  </a:extLst>
                </p:cNvPr>
                <p:cNvPicPr/>
                <p:nvPr/>
              </p:nvPicPr>
              <p:blipFill>
                <a:blip r:embed="rId141"/>
                <a:stretch>
                  <a:fillRect/>
                </a:stretch>
              </p:blipFill>
              <p:spPr>
                <a:xfrm>
                  <a:off x="10220430" y="3484027"/>
                  <a:ext cx="322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2" name="Ink 91">
                  <a:extLst>
                    <a:ext uri="{FF2B5EF4-FFF2-40B4-BE49-F238E27FC236}">
                      <a16:creationId xmlns:a16="http://schemas.microsoft.com/office/drawing/2014/main" id="{FB7D12B7-9B16-49B0-BC6B-6B18682DB246}"/>
                    </a:ext>
                  </a:extLst>
                </p14:cNvPr>
                <p14:cNvContentPartPr/>
                <p14:nvPr/>
              </p14:nvContentPartPr>
              <p14:xfrm>
                <a:off x="10568550" y="3540907"/>
                <a:ext cx="157320" cy="108720"/>
              </p14:xfrm>
            </p:contentPart>
          </mc:Choice>
          <mc:Fallback xmlns="">
            <p:pic>
              <p:nvPicPr>
                <p:cNvPr id="92" name="Ink 91">
                  <a:extLst>
                    <a:ext uri="{FF2B5EF4-FFF2-40B4-BE49-F238E27FC236}">
                      <a16:creationId xmlns:a16="http://schemas.microsoft.com/office/drawing/2014/main" id="{FB7D12B7-9B16-49B0-BC6B-6B18682DB246}"/>
                    </a:ext>
                  </a:extLst>
                </p:cNvPr>
                <p:cNvPicPr/>
                <p:nvPr/>
              </p:nvPicPr>
              <p:blipFill>
                <a:blip r:embed="rId143"/>
                <a:stretch>
                  <a:fillRect/>
                </a:stretch>
              </p:blipFill>
              <p:spPr>
                <a:xfrm>
                  <a:off x="10559910" y="3532267"/>
                  <a:ext cx="174960" cy="126360"/>
                </a:xfrm>
                <a:prstGeom prst="rect">
                  <a:avLst/>
                </a:prstGeom>
              </p:spPr>
            </p:pic>
          </mc:Fallback>
        </mc:AlternateContent>
      </p:grpSp>
    </p:spTree>
    <p:extLst>
      <p:ext uri="{BB962C8B-B14F-4D97-AF65-F5344CB8AC3E}">
        <p14:creationId xmlns:p14="http://schemas.microsoft.com/office/powerpoint/2010/main" val="295150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8CB5E3-FEC7-42EE-BFFB-10724D86E306}"/>
              </a:ext>
            </a:extLst>
          </p:cNvPr>
          <p:cNvSpPr>
            <a:spLocks noGrp="1"/>
          </p:cNvSpPr>
          <p:nvPr>
            <p:ph type="sldNum" sz="quarter" idx="12"/>
          </p:nvPr>
        </p:nvSpPr>
        <p:spPr/>
        <p:txBody>
          <a:bodyPr/>
          <a:lstStyle/>
          <a:p>
            <a:fld id="{4B325B55-B014-4D9A-9FD8-188EB841F3EF}" type="slidenum">
              <a:rPr lang="en-US" smtClean="0"/>
              <a:t>2</a:t>
            </a:fld>
            <a:endParaRPr lang="en-US"/>
          </a:p>
        </p:txBody>
      </p:sp>
      <p:pic>
        <p:nvPicPr>
          <p:cNvPr id="4" name="Picture 3">
            <a:extLst>
              <a:ext uri="{FF2B5EF4-FFF2-40B4-BE49-F238E27FC236}">
                <a16:creationId xmlns:a16="http://schemas.microsoft.com/office/drawing/2014/main" id="{1D0EEE26-BAC8-4629-B72F-36324DC8ACA8}"/>
              </a:ext>
            </a:extLst>
          </p:cNvPr>
          <p:cNvPicPr>
            <a:picLocks noChangeAspect="1"/>
          </p:cNvPicPr>
          <p:nvPr/>
        </p:nvPicPr>
        <p:blipFill rotWithShape="1">
          <a:blip r:embed="rId2"/>
          <a:srcRect l="7321" t="35238" r="70893" b="22222"/>
          <a:stretch/>
        </p:blipFill>
        <p:spPr>
          <a:xfrm>
            <a:off x="485422" y="832342"/>
            <a:ext cx="3322965" cy="3649814"/>
          </a:xfrm>
          <a:prstGeom prst="rect">
            <a:avLst/>
          </a:prstGeom>
        </p:spPr>
      </p:pic>
      <p:pic>
        <p:nvPicPr>
          <p:cNvPr id="6" name="Picture 5">
            <a:extLst>
              <a:ext uri="{FF2B5EF4-FFF2-40B4-BE49-F238E27FC236}">
                <a16:creationId xmlns:a16="http://schemas.microsoft.com/office/drawing/2014/main" id="{AFF67CA8-A67B-44CE-8A0C-8952101C56D2}"/>
              </a:ext>
            </a:extLst>
          </p:cNvPr>
          <p:cNvPicPr>
            <a:picLocks noChangeAspect="1"/>
          </p:cNvPicPr>
          <p:nvPr/>
        </p:nvPicPr>
        <p:blipFill rotWithShape="1">
          <a:blip r:embed="rId3"/>
          <a:srcRect l="18213" t="22223" r="61608" b="28571"/>
          <a:stretch/>
        </p:blipFill>
        <p:spPr>
          <a:xfrm>
            <a:off x="4223459" y="832342"/>
            <a:ext cx="2460171" cy="3374573"/>
          </a:xfrm>
          <a:prstGeom prst="rect">
            <a:avLst/>
          </a:prstGeom>
        </p:spPr>
      </p:pic>
      <p:sp>
        <p:nvSpPr>
          <p:cNvPr id="7" name="TextBox 6">
            <a:extLst>
              <a:ext uri="{FF2B5EF4-FFF2-40B4-BE49-F238E27FC236}">
                <a16:creationId xmlns:a16="http://schemas.microsoft.com/office/drawing/2014/main" id="{402B163B-16BF-40E1-A7B2-80B3C59F7B60}"/>
              </a:ext>
            </a:extLst>
          </p:cNvPr>
          <p:cNvSpPr txBox="1"/>
          <p:nvPr/>
        </p:nvSpPr>
        <p:spPr>
          <a:xfrm>
            <a:off x="7316814" y="1124125"/>
            <a:ext cx="4664279" cy="1754326"/>
          </a:xfrm>
          <a:prstGeom prst="rect">
            <a:avLst/>
          </a:prstGeom>
          <a:noFill/>
        </p:spPr>
        <p:txBody>
          <a:bodyPr wrap="square" rtlCol="0">
            <a:spAutoFit/>
          </a:bodyPr>
          <a:lstStyle/>
          <a:p>
            <a:r>
              <a:rPr lang="en-US">
                <a:hlinkClick r:id="rId4"/>
              </a:rPr>
              <a:t>https://rnbio.sorbonne-universite.fr/physio_veg_photosynthese_sommaire</a:t>
            </a:r>
            <a:endParaRPr lang="en-US"/>
          </a:p>
          <a:p>
            <a:endParaRPr lang="en-US"/>
          </a:p>
          <a:p>
            <a:r>
              <a:rPr lang="en-US"/>
              <a:t>http://www.snv.jussieu.fr/bmedia/sommaires/pv.htm</a:t>
            </a:r>
          </a:p>
        </p:txBody>
      </p:sp>
      <p:sp>
        <p:nvSpPr>
          <p:cNvPr id="8" name="TextBox 7">
            <a:extLst>
              <a:ext uri="{FF2B5EF4-FFF2-40B4-BE49-F238E27FC236}">
                <a16:creationId xmlns:a16="http://schemas.microsoft.com/office/drawing/2014/main" id="{507696E3-57D0-47F2-9006-283B311DF516}"/>
              </a:ext>
            </a:extLst>
          </p:cNvPr>
          <p:cNvSpPr txBox="1"/>
          <p:nvPr/>
        </p:nvSpPr>
        <p:spPr>
          <a:xfrm>
            <a:off x="285226" y="4836110"/>
            <a:ext cx="11778143" cy="1200329"/>
          </a:xfrm>
          <a:prstGeom prst="rect">
            <a:avLst/>
          </a:prstGeom>
          <a:noFill/>
        </p:spPr>
        <p:txBody>
          <a:bodyPr wrap="square" rtlCol="0">
            <a:spAutoFit/>
          </a:bodyPr>
          <a:lstStyle/>
          <a:p>
            <a:r>
              <a:rPr lang="en-US"/>
              <a:t>Le present support est la propriété de Claudine Baraquet, son utilisation est strictement limitée à l’usage personnel de l’étudiant, inscrit au cours de physiologie végétale (B31) de l’Université de Toulon.</a:t>
            </a:r>
          </a:p>
          <a:p>
            <a:r>
              <a:rPr lang="en-US"/>
              <a:t>Toute diffusion ou reproduction, par tous moyens, totale ou partielle, du texte, des éléments sonores ou vidéos, est strictement interdit sans l’accord expresse de l’auteur Claudine Baraquet.</a:t>
            </a:r>
          </a:p>
        </p:txBody>
      </p:sp>
    </p:spTree>
    <p:extLst>
      <p:ext uri="{BB962C8B-B14F-4D97-AF65-F5344CB8AC3E}">
        <p14:creationId xmlns:p14="http://schemas.microsoft.com/office/powerpoint/2010/main" val="640703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DA530-C682-4F01-B763-40DEB7854918}"/>
              </a:ext>
            </a:extLst>
          </p:cNvPr>
          <p:cNvSpPr txBox="1"/>
          <p:nvPr/>
        </p:nvSpPr>
        <p:spPr>
          <a:xfrm>
            <a:off x="578841" y="478172"/>
            <a:ext cx="10634418" cy="2585323"/>
          </a:xfrm>
          <a:prstGeom prst="rect">
            <a:avLst/>
          </a:prstGeom>
          <a:noFill/>
        </p:spPr>
        <p:txBody>
          <a:bodyPr wrap="square" rtlCol="0">
            <a:spAutoFit/>
          </a:bodyPr>
          <a:lstStyle/>
          <a:p>
            <a:r>
              <a:rPr lang="en-US">
                <a:sym typeface="Symbol" panose="05050102010706020507" pitchFamily="18" charset="2"/>
              </a:rPr>
              <a:t>Chercheurs </a:t>
            </a:r>
            <a:r>
              <a:rPr lang="en-US"/>
              <a:t>b</a:t>
            </a:r>
            <a:r>
              <a:rPr lang="en-US">
                <a:sym typeface="Symbol" panose="05050102010706020507" pitchFamily="18" charset="2"/>
              </a:rPr>
              <a:t>owes, Lorimer Ogren: </a:t>
            </a:r>
          </a:p>
          <a:p>
            <a:r>
              <a:rPr lang="en-US">
                <a:sym typeface="Symbol" panose="05050102010706020507" pitchFamily="18" charset="2"/>
              </a:rPr>
              <a:t>Ru</a:t>
            </a:r>
            <a:r>
              <a:rPr lang="en-US"/>
              <a:t>b</a:t>
            </a:r>
            <a:r>
              <a:rPr lang="en-US">
                <a:sym typeface="Symbol" panose="05050102010706020507" pitchFamily="18" charset="2"/>
              </a:rPr>
              <a:t>isco possède en plus de sa fonction car</a:t>
            </a:r>
            <a:r>
              <a:rPr lang="en-US"/>
              <a:t>b</a:t>
            </a:r>
            <a:r>
              <a:rPr lang="en-US">
                <a:sym typeface="Symbol" panose="05050102010706020507" pitchFamily="18" charset="2"/>
              </a:rPr>
              <a:t>oxylase, une deuxième activité oxygenase = enzyme </a:t>
            </a:r>
            <a:r>
              <a:rPr lang="en-US"/>
              <a:t>b</a:t>
            </a:r>
            <a:r>
              <a:rPr lang="en-US">
                <a:sym typeface="Symbol" panose="05050102010706020507" pitchFamily="18" charset="2"/>
              </a:rPr>
              <a:t>ifonctionnelle.</a:t>
            </a:r>
          </a:p>
          <a:p>
            <a:endParaRPr lang="en-US"/>
          </a:p>
          <a:p>
            <a:r>
              <a:rPr lang="en-US"/>
              <a:t>Les acivités carboxylase et oxygenase de la Rubisco dependent des concentrations en O2 et CO2 et sont compétitives (même site actif) au sites catalytiques de l’enzyme.</a:t>
            </a:r>
          </a:p>
          <a:p>
            <a:endParaRPr lang="en-US"/>
          </a:p>
          <a:p>
            <a:r>
              <a:rPr lang="en-US"/>
              <a:t>Ces deux activités sont antagonistes</a:t>
            </a:r>
          </a:p>
          <a:p>
            <a:endParaRPr lang="en-US"/>
          </a:p>
          <a:p>
            <a:endParaRPr 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5DBAD1A0-F76B-4323-8A1E-CDA8ECA58B0C}"/>
                  </a:ext>
                </a:extLst>
              </p14:cNvPr>
              <p14:cNvContentPartPr/>
              <p14:nvPr/>
            </p14:nvContentPartPr>
            <p14:xfrm>
              <a:off x="888510" y="3059227"/>
              <a:ext cx="144360" cy="2880"/>
            </p14:xfrm>
          </p:contentPart>
        </mc:Choice>
        <mc:Fallback xmlns="">
          <p:pic>
            <p:nvPicPr>
              <p:cNvPr id="3" name="Ink 2">
                <a:extLst>
                  <a:ext uri="{FF2B5EF4-FFF2-40B4-BE49-F238E27FC236}">
                    <a16:creationId xmlns:a16="http://schemas.microsoft.com/office/drawing/2014/main" id="{5DBAD1A0-F76B-4323-8A1E-CDA8ECA58B0C}"/>
                  </a:ext>
                </a:extLst>
              </p:cNvPr>
              <p:cNvPicPr/>
              <p:nvPr/>
            </p:nvPicPr>
            <p:blipFill>
              <a:blip r:embed="rId3"/>
              <a:stretch>
                <a:fillRect/>
              </a:stretch>
            </p:blipFill>
            <p:spPr>
              <a:xfrm>
                <a:off x="879510" y="3050227"/>
                <a:ext cx="162000" cy="20520"/>
              </a:xfrm>
              <a:prstGeom prst="rect">
                <a:avLst/>
              </a:prstGeom>
            </p:spPr>
          </p:pic>
        </mc:Fallback>
      </mc:AlternateContent>
      <p:grpSp>
        <p:nvGrpSpPr>
          <p:cNvPr id="10" name="Group 9">
            <a:extLst>
              <a:ext uri="{FF2B5EF4-FFF2-40B4-BE49-F238E27FC236}">
                <a16:creationId xmlns:a16="http://schemas.microsoft.com/office/drawing/2014/main" id="{C2218CDB-9B5F-431C-AFE9-567A194B960A}"/>
              </a:ext>
            </a:extLst>
          </p:cNvPr>
          <p:cNvGrpSpPr/>
          <p:nvPr/>
        </p:nvGrpSpPr>
        <p:grpSpPr>
          <a:xfrm>
            <a:off x="1341030" y="2778067"/>
            <a:ext cx="774720" cy="339840"/>
            <a:chOff x="1341030" y="2778067"/>
            <a:chExt cx="774720" cy="33984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802CB3D-934D-4333-8579-A4AA00E4733C}"/>
                    </a:ext>
                  </a:extLst>
                </p14:cNvPr>
                <p14:cNvContentPartPr/>
                <p14:nvPr/>
              </p14:nvContentPartPr>
              <p14:xfrm>
                <a:off x="1375590" y="2833507"/>
                <a:ext cx="136440" cy="22320"/>
              </p14:xfrm>
            </p:contentPart>
          </mc:Choice>
          <mc:Fallback xmlns="">
            <p:pic>
              <p:nvPicPr>
                <p:cNvPr id="4" name="Ink 3">
                  <a:extLst>
                    <a:ext uri="{FF2B5EF4-FFF2-40B4-BE49-F238E27FC236}">
                      <a16:creationId xmlns:a16="http://schemas.microsoft.com/office/drawing/2014/main" id="{8802CB3D-934D-4333-8579-A4AA00E4733C}"/>
                    </a:ext>
                  </a:extLst>
                </p:cNvPr>
                <p:cNvPicPr/>
                <p:nvPr/>
              </p:nvPicPr>
              <p:blipFill>
                <a:blip r:embed="rId5"/>
                <a:stretch>
                  <a:fillRect/>
                </a:stretch>
              </p:blipFill>
              <p:spPr>
                <a:xfrm>
                  <a:off x="1366590" y="2824867"/>
                  <a:ext cx="1540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21DC2F0F-1866-46AC-A72B-6EA384F31741}"/>
                    </a:ext>
                  </a:extLst>
                </p14:cNvPr>
                <p14:cNvContentPartPr/>
                <p14:nvPr/>
              </p14:nvContentPartPr>
              <p14:xfrm>
                <a:off x="1341030" y="2859067"/>
                <a:ext cx="136800" cy="241560"/>
              </p14:xfrm>
            </p:contentPart>
          </mc:Choice>
          <mc:Fallback xmlns="">
            <p:pic>
              <p:nvPicPr>
                <p:cNvPr id="5" name="Ink 4">
                  <a:extLst>
                    <a:ext uri="{FF2B5EF4-FFF2-40B4-BE49-F238E27FC236}">
                      <a16:creationId xmlns:a16="http://schemas.microsoft.com/office/drawing/2014/main" id="{21DC2F0F-1866-46AC-A72B-6EA384F31741}"/>
                    </a:ext>
                  </a:extLst>
                </p:cNvPr>
                <p:cNvPicPr/>
                <p:nvPr/>
              </p:nvPicPr>
              <p:blipFill>
                <a:blip r:embed="rId7"/>
                <a:stretch>
                  <a:fillRect/>
                </a:stretch>
              </p:blipFill>
              <p:spPr>
                <a:xfrm>
                  <a:off x="1332030" y="2850427"/>
                  <a:ext cx="1544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C17D1DC9-EA67-411B-8F9C-C29130FD2D3B}"/>
                    </a:ext>
                  </a:extLst>
                </p14:cNvPr>
                <p14:cNvContentPartPr/>
                <p14:nvPr/>
              </p14:nvContentPartPr>
              <p14:xfrm>
                <a:off x="1565310" y="2918107"/>
                <a:ext cx="213120" cy="115920"/>
              </p14:xfrm>
            </p:contentPart>
          </mc:Choice>
          <mc:Fallback xmlns="">
            <p:pic>
              <p:nvPicPr>
                <p:cNvPr id="6" name="Ink 5">
                  <a:extLst>
                    <a:ext uri="{FF2B5EF4-FFF2-40B4-BE49-F238E27FC236}">
                      <a16:creationId xmlns:a16="http://schemas.microsoft.com/office/drawing/2014/main" id="{C17D1DC9-EA67-411B-8F9C-C29130FD2D3B}"/>
                    </a:ext>
                  </a:extLst>
                </p:cNvPr>
                <p:cNvPicPr/>
                <p:nvPr/>
              </p:nvPicPr>
              <p:blipFill>
                <a:blip r:embed="rId9"/>
                <a:stretch>
                  <a:fillRect/>
                </a:stretch>
              </p:blipFill>
              <p:spPr>
                <a:xfrm>
                  <a:off x="1556670" y="2909467"/>
                  <a:ext cx="230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9054E30-C740-4843-ACAF-0EC9F91E4F72}"/>
                    </a:ext>
                  </a:extLst>
                </p14:cNvPr>
                <p14:cNvContentPartPr/>
                <p14:nvPr/>
              </p14:nvContentPartPr>
              <p14:xfrm>
                <a:off x="1848990" y="2928187"/>
                <a:ext cx="117360" cy="110880"/>
              </p14:xfrm>
            </p:contentPart>
          </mc:Choice>
          <mc:Fallback xmlns="">
            <p:pic>
              <p:nvPicPr>
                <p:cNvPr id="7" name="Ink 6">
                  <a:extLst>
                    <a:ext uri="{FF2B5EF4-FFF2-40B4-BE49-F238E27FC236}">
                      <a16:creationId xmlns:a16="http://schemas.microsoft.com/office/drawing/2014/main" id="{19054E30-C740-4843-ACAF-0EC9F91E4F72}"/>
                    </a:ext>
                  </a:extLst>
                </p:cNvPr>
                <p:cNvPicPr/>
                <p:nvPr/>
              </p:nvPicPr>
              <p:blipFill>
                <a:blip r:embed="rId11"/>
                <a:stretch>
                  <a:fillRect/>
                </a:stretch>
              </p:blipFill>
              <p:spPr>
                <a:xfrm>
                  <a:off x="1839990" y="2919547"/>
                  <a:ext cx="135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8F6330B4-70D8-4F60-9D18-AC4A51604BF7}"/>
                    </a:ext>
                  </a:extLst>
                </p14:cNvPr>
                <p14:cNvContentPartPr/>
                <p14:nvPr/>
              </p14:nvContentPartPr>
              <p14:xfrm>
                <a:off x="1941510" y="2778067"/>
                <a:ext cx="174240" cy="339840"/>
              </p14:xfrm>
            </p:contentPart>
          </mc:Choice>
          <mc:Fallback xmlns="">
            <p:pic>
              <p:nvPicPr>
                <p:cNvPr id="8" name="Ink 7">
                  <a:extLst>
                    <a:ext uri="{FF2B5EF4-FFF2-40B4-BE49-F238E27FC236}">
                      <a16:creationId xmlns:a16="http://schemas.microsoft.com/office/drawing/2014/main" id="{8F6330B4-70D8-4F60-9D18-AC4A51604BF7}"/>
                    </a:ext>
                  </a:extLst>
                </p:cNvPr>
                <p:cNvPicPr/>
                <p:nvPr/>
              </p:nvPicPr>
              <p:blipFill>
                <a:blip r:embed="rId13"/>
                <a:stretch>
                  <a:fillRect/>
                </a:stretch>
              </p:blipFill>
              <p:spPr>
                <a:xfrm>
                  <a:off x="1932510" y="2769067"/>
                  <a:ext cx="191880" cy="357480"/>
                </a:xfrm>
                <a:prstGeom prst="rect">
                  <a:avLst/>
                </a:prstGeom>
              </p:spPr>
            </p:pic>
          </mc:Fallback>
        </mc:AlternateContent>
      </p:grpSp>
      <p:grpSp>
        <p:nvGrpSpPr>
          <p:cNvPr id="12" name="Group 11">
            <a:extLst>
              <a:ext uri="{FF2B5EF4-FFF2-40B4-BE49-F238E27FC236}">
                <a16:creationId xmlns:a16="http://schemas.microsoft.com/office/drawing/2014/main" id="{9A0D4646-6B3F-4EEB-AF4E-79A0DCD8A1BB}"/>
              </a:ext>
            </a:extLst>
          </p:cNvPr>
          <p:cNvGrpSpPr/>
          <p:nvPr/>
        </p:nvGrpSpPr>
        <p:grpSpPr>
          <a:xfrm>
            <a:off x="2300070" y="2699947"/>
            <a:ext cx="142560" cy="317160"/>
            <a:chOff x="2300070" y="2699947"/>
            <a:chExt cx="142560" cy="317160"/>
          </a:xfrm>
        </p:grpSpPr>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D923913A-76DB-4B62-93FF-A52D4E5B2406}"/>
                    </a:ext>
                  </a:extLst>
                </p14:cNvPr>
                <p14:cNvContentPartPr/>
                <p14:nvPr/>
              </p14:nvContentPartPr>
              <p14:xfrm>
                <a:off x="2344710" y="2806867"/>
                <a:ext cx="7920" cy="210240"/>
              </p14:xfrm>
            </p:contentPart>
          </mc:Choice>
          <mc:Fallback xmlns="">
            <p:pic>
              <p:nvPicPr>
                <p:cNvPr id="9" name="Ink 8">
                  <a:extLst>
                    <a:ext uri="{FF2B5EF4-FFF2-40B4-BE49-F238E27FC236}">
                      <a16:creationId xmlns:a16="http://schemas.microsoft.com/office/drawing/2014/main" id="{D923913A-76DB-4B62-93FF-A52D4E5B2406}"/>
                    </a:ext>
                  </a:extLst>
                </p:cNvPr>
                <p:cNvPicPr/>
                <p:nvPr/>
              </p:nvPicPr>
              <p:blipFill>
                <a:blip r:embed="rId15"/>
                <a:stretch>
                  <a:fillRect/>
                </a:stretch>
              </p:blipFill>
              <p:spPr>
                <a:xfrm>
                  <a:off x="2336070" y="2797867"/>
                  <a:ext cx="255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2ECA8195-3067-4687-B9C7-D724DA99178E}"/>
                    </a:ext>
                  </a:extLst>
                </p14:cNvPr>
                <p14:cNvContentPartPr/>
                <p14:nvPr/>
              </p14:nvContentPartPr>
              <p14:xfrm>
                <a:off x="2300070" y="2699947"/>
                <a:ext cx="142560" cy="135720"/>
              </p14:xfrm>
            </p:contentPart>
          </mc:Choice>
          <mc:Fallback xmlns="">
            <p:pic>
              <p:nvPicPr>
                <p:cNvPr id="11" name="Ink 10">
                  <a:extLst>
                    <a:ext uri="{FF2B5EF4-FFF2-40B4-BE49-F238E27FC236}">
                      <a16:creationId xmlns:a16="http://schemas.microsoft.com/office/drawing/2014/main" id="{2ECA8195-3067-4687-B9C7-D724DA99178E}"/>
                    </a:ext>
                  </a:extLst>
                </p:cNvPr>
                <p:cNvPicPr/>
                <p:nvPr/>
              </p:nvPicPr>
              <p:blipFill>
                <a:blip r:embed="rId17"/>
                <a:stretch>
                  <a:fillRect/>
                </a:stretch>
              </p:blipFill>
              <p:spPr>
                <a:xfrm>
                  <a:off x="2291070" y="2691307"/>
                  <a:ext cx="160200" cy="153360"/>
                </a:xfrm>
                <a:prstGeom prst="rect">
                  <a:avLst/>
                </a:prstGeom>
              </p:spPr>
            </p:pic>
          </mc:Fallback>
        </mc:AlternateContent>
      </p:grpSp>
      <p:grpSp>
        <p:nvGrpSpPr>
          <p:cNvPr id="22" name="Group 21">
            <a:extLst>
              <a:ext uri="{FF2B5EF4-FFF2-40B4-BE49-F238E27FC236}">
                <a16:creationId xmlns:a16="http://schemas.microsoft.com/office/drawing/2014/main" id="{DCB38388-65FA-4402-A3A5-3A2601EF9BE5}"/>
              </a:ext>
            </a:extLst>
          </p:cNvPr>
          <p:cNvGrpSpPr/>
          <p:nvPr/>
        </p:nvGrpSpPr>
        <p:grpSpPr>
          <a:xfrm>
            <a:off x="2716230" y="2939707"/>
            <a:ext cx="507240" cy="131760"/>
            <a:chOff x="2716230" y="2939707"/>
            <a:chExt cx="507240" cy="131760"/>
          </a:xfrm>
        </p:grpSpPr>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891FE6E2-264A-4B19-8344-16A7F0D1D50A}"/>
                    </a:ext>
                  </a:extLst>
                </p14:cNvPr>
                <p14:cNvContentPartPr/>
                <p14:nvPr/>
              </p14:nvContentPartPr>
              <p14:xfrm>
                <a:off x="2716230" y="2997307"/>
                <a:ext cx="295560" cy="15120"/>
              </p14:xfrm>
            </p:contentPart>
          </mc:Choice>
          <mc:Fallback xmlns="">
            <p:pic>
              <p:nvPicPr>
                <p:cNvPr id="13" name="Ink 12">
                  <a:extLst>
                    <a:ext uri="{FF2B5EF4-FFF2-40B4-BE49-F238E27FC236}">
                      <a16:creationId xmlns:a16="http://schemas.microsoft.com/office/drawing/2014/main" id="{891FE6E2-264A-4B19-8344-16A7F0D1D50A}"/>
                    </a:ext>
                  </a:extLst>
                </p:cNvPr>
                <p:cNvPicPr/>
                <p:nvPr/>
              </p:nvPicPr>
              <p:blipFill>
                <a:blip r:embed="rId19"/>
                <a:stretch>
                  <a:fillRect/>
                </a:stretch>
              </p:blipFill>
              <p:spPr>
                <a:xfrm>
                  <a:off x="2707230" y="2988667"/>
                  <a:ext cx="3132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9CCD0E77-2195-43F4-A7A1-53863E9F1874}"/>
                    </a:ext>
                  </a:extLst>
                </p14:cNvPr>
                <p14:cNvContentPartPr/>
                <p14:nvPr/>
              </p14:nvContentPartPr>
              <p14:xfrm>
                <a:off x="3038790" y="2939707"/>
                <a:ext cx="184680" cy="131760"/>
              </p14:xfrm>
            </p:contentPart>
          </mc:Choice>
          <mc:Fallback xmlns="">
            <p:pic>
              <p:nvPicPr>
                <p:cNvPr id="14" name="Ink 13">
                  <a:extLst>
                    <a:ext uri="{FF2B5EF4-FFF2-40B4-BE49-F238E27FC236}">
                      <a16:creationId xmlns:a16="http://schemas.microsoft.com/office/drawing/2014/main" id="{9CCD0E77-2195-43F4-A7A1-53863E9F1874}"/>
                    </a:ext>
                  </a:extLst>
                </p:cNvPr>
                <p:cNvPicPr/>
                <p:nvPr/>
              </p:nvPicPr>
              <p:blipFill>
                <a:blip r:embed="rId21"/>
                <a:stretch>
                  <a:fillRect/>
                </a:stretch>
              </p:blipFill>
              <p:spPr>
                <a:xfrm>
                  <a:off x="3030150" y="2931067"/>
                  <a:ext cx="202320" cy="149400"/>
                </a:xfrm>
                <a:prstGeom prst="rect">
                  <a:avLst/>
                </a:prstGeom>
              </p:spPr>
            </p:pic>
          </mc:Fallback>
        </mc:AlternateContent>
      </p:grpSp>
      <p:grpSp>
        <p:nvGrpSpPr>
          <p:cNvPr id="21" name="Group 20">
            <a:extLst>
              <a:ext uri="{FF2B5EF4-FFF2-40B4-BE49-F238E27FC236}">
                <a16:creationId xmlns:a16="http://schemas.microsoft.com/office/drawing/2014/main" id="{A65BD673-ACCC-4882-B90A-6C37A3F03BBD}"/>
              </a:ext>
            </a:extLst>
          </p:cNvPr>
          <p:cNvGrpSpPr/>
          <p:nvPr/>
        </p:nvGrpSpPr>
        <p:grpSpPr>
          <a:xfrm>
            <a:off x="3668430" y="2783107"/>
            <a:ext cx="1134360" cy="246240"/>
            <a:chOff x="3668430" y="2783107"/>
            <a:chExt cx="1134360" cy="246240"/>
          </a:xfrm>
        </p:grpSpPr>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75CAE6C6-4618-4C70-BAA0-C3971FF0AE8B}"/>
                    </a:ext>
                  </a:extLst>
                </p14:cNvPr>
                <p14:cNvContentPartPr/>
                <p14:nvPr/>
              </p14:nvContentPartPr>
              <p14:xfrm>
                <a:off x="3668430" y="2783107"/>
                <a:ext cx="403560" cy="218520"/>
              </p14:xfrm>
            </p:contentPart>
          </mc:Choice>
          <mc:Fallback xmlns="">
            <p:pic>
              <p:nvPicPr>
                <p:cNvPr id="15" name="Ink 14">
                  <a:extLst>
                    <a:ext uri="{FF2B5EF4-FFF2-40B4-BE49-F238E27FC236}">
                      <a16:creationId xmlns:a16="http://schemas.microsoft.com/office/drawing/2014/main" id="{75CAE6C6-4618-4C70-BAA0-C3971FF0AE8B}"/>
                    </a:ext>
                  </a:extLst>
                </p:cNvPr>
                <p:cNvPicPr/>
                <p:nvPr/>
              </p:nvPicPr>
              <p:blipFill>
                <a:blip r:embed="rId23"/>
                <a:stretch>
                  <a:fillRect/>
                </a:stretch>
              </p:blipFill>
              <p:spPr>
                <a:xfrm>
                  <a:off x="3659790" y="2774467"/>
                  <a:ext cx="4212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12E3686F-5142-46AD-8548-EF5851F55715}"/>
                    </a:ext>
                  </a:extLst>
                </p14:cNvPr>
                <p14:cNvContentPartPr/>
                <p14:nvPr/>
              </p14:nvContentPartPr>
              <p14:xfrm>
                <a:off x="4079190" y="2794267"/>
                <a:ext cx="31680" cy="170640"/>
              </p14:xfrm>
            </p:contentPart>
          </mc:Choice>
          <mc:Fallback xmlns="">
            <p:pic>
              <p:nvPicPr>
                <p:cNvPr id="16" name="Ink 15">
                  <a:extLst>
                    <a:ext uri="{FF2B5EF4-FFF2-40B4-BE49-F238E27FC236}">
                      <a16:creationId xmlns:a16="http://schemas.microsoft.com/office/drawing/2014/main" id="{12E3686F-5142-46AD-8548-EF5851F55715}"/>
                    </a:ext>
                  </a:extLst>
                </p:cNvPr>
                <p:cNvPicPr/>
                <p:nvPr/>
              </p:nvPicPr>
              <p:blipFill>
                <a:blip r:embed="rId25"/>
                <a:stretch>
                  <a:fillRect/>
                </a:stretch>
              </p:blipFill>
              <p:spPr>
                <a:xfrm>
                  <a:off x="4070190" y="2785267"/>
                  <a:ext cx="49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90104E13-B856-4D05-B4B6-8B4815774B24}"/>
                    </a:ext>
                  </a:extLst>
                </p14:cNvPr>
                <p14:cNvContentPartPr/>
                <p14:nvPr/>
              </p14:nvContentPartPr>
              <p14:xfrm>
                <a:off x="4107630" y="2890747"/>
                <a:ext cx="171360" cy="138600"/>
              </p14:xfrm>
            </p:contentPart>
          </mc:Choice>
          <mc:Fallback xmlns="">
            <p:pic>
              <p:nvPicPr>
                <p:cNvPr id="17" name="Ink 16">
                  <a:extLst>
                    <a:ext uri="{FF2B5EF4-FFF2-40B4-BE49-F238E27FC236}">
                      <a16:creationId xmlns:a16="http://schemas.microsoft.com/office/drawing/2014/main" id="{90104E13-B856-4D05-B4B6-8B4815774B24}"/>
                    </a:ext>
                  </a:extLst>
                </p:cNvPr>
                <p:cNvPicPr/>
                <p:nvPr/>
              </p:nvPicPr>
              <p:blipFill>
                <a:blip r:embed="rId27"/>
                <a:stretch>
                  <a:fillRect/>
                </a:stretch>
              </p:blipFill>
              <p:spPr>
                <a:xfrm>
                  <a:off x="4098630" y="2881747"/>
                  <a:ext cx="189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BF9E8E28-83F1-4A07-8C98-FA18947C5CAB}"/>
                    </a:ext>
                  </a:extLst>
                </p14:cNvPr>
                <p14:cNvContentPartPr/>
                <p14:nvPr/>
              </p14:nvContentPartPr>
              <p14:xfrm>
                <a:off x="4259550" y="2858347"/>
                <a:ext cx="360" cy="360"/>
              </p14:xfrm>
            </p:contentPart>
          </mc:Choice>
          <mc:Fallback xmlns="">
            <p:pic>
              <p:nvPicPr>
                <p:cNvPr id="18" name="Ink 17">
                  <a:extLst>
                    <a:ext uri="{FF2B5EF4-FFF2-40B4-BE49-F238E27FC236}">
                      <a16:creationId xmlns:a16="http://schemas.microsoft.com/office/drawing/2014/main" id="{BF9E8E28-83F1-4A07-8C98-FA18947C5CAB}"/>
                    </a:ext>
                  </a:extLst>
                </p:cNvPr>
                <p:cNvPicPr/>
                <p:nvPr/>
              </p:nvPicPr>
              <p:blipFill>
                <a:blip r:embed="rId29"/>
                <a:stretch>
                  <a:fillRect/>
                </a:stretch>
              </p:blipFill>
              <p:spPr>
                <a:xfrm>
                  <a:off x="4250910" y="28497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69E18B92-5AB0-4F82-980E-C4F52DE657E0}"/>
                    </a:ext>
                  </a:extLst>
                </p14:cNvPr>
                <p14:cNvContentPartPr/>
                <p14:nvPr/>
              </p14:nvContentPartPr>
              <p14:xfrm>
                <a:off x="4303110" y="2864107"/>
                <a:ext cx="148320" cy="153000"/>
              </p14:xfrm>
            </p:contentPart>
          </mc:Choice>
          <mc:Fallback xmlns="">
            <p:pic>
              <p:nvPicPr>
                <p:cNvPr id="19" name="Ink 18">
                  <a:extLst>
                    <a:ext uri="{FF2B5EF4-FFF2-40B4-BE49-F238E27FC236}">
                      <a16:creationId xmlns:a16="http://schemas.microsoft.com/office/drawing/2014/main" id="{69E18B92-5AB0-4F82-980E-C4F52DE657E0}"/>
                    </a:ext>
                  </a:extLst>
                </p:cNvPr>
                <p:cNvPicPr/>
                <p:nvPr/>
              </p:nvPicPr>
              <p:blipFill>
                <a:blip r:embed="rId31"/>
                <a:stretch>
                  <a:fillRect/>
                </a:stretch>
              </p:blipFill>
              <p:spPr>
                <a:xfrm>
                  <a:off x="4294110" y="2855107"/>
                  <a:ext cx="165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14C4BD19-0BCF-4E01-A251-904E87907271}"/>
                    </a:ext>
                  </a:extLst>
                </p14:cNvPr>
                <p14:cNvContentPartPr/>
                <p14:nvPr/>
              </p14:nvContentPartPr>
              <p14:xfrm>
                <a:off x="4501110" y="2906227"/>
                <a:ext cx="301680" cy="102600"/>
              </p14:xfrm>
            </p:contentPart>
          </mc:Choice>
          <mc:Fallback xmlns="">
            <p:pic>
              <p:nvPicPr>
                <p:cNvPr id="20" name="Ink 19">
                  <a:extLst>
                    <a:ext uri="{FF2B5EF4-FFF2-40B4-BE49-F238E27FC236}">
                      <a16:creationId xmlns:a16="http://schemas.microsoft.com/office/drawing/2014/main" id="{14C4BD19-0BCF-4E01-A251-904E87907271}"/>
                    </a:ext>
                  </a:extLst>
                </p:cNvPr>
                <p:cNvPicPr/>
                <p:nvPr/>
              </p:nvPicPr>
              <p:blipFill>
                <a:blip r:embed="rId33"/>
                <a:stretch>
                  <a:fillRect/>
                </a:stretch>
              </p:blipFill>
              <p:spPr>
                <a:xfrm>
                  <a:off x="4492110" y="2897587"/>
                  <a:ext cx="319320" cy="120240"/>
                </a:xfrm>
                <a:prstGeom prst="rect">
                  <a:avLst/>
                </a:prstGeom>
              </p:spPr>
            </p:pic>
          </mc:Fallback>
        </mc:AlternateContent>
      </p:grpSp>
      <p:grpSp>
        <p:nvGrpSpPr>
          <p:cNvPr id="26" name="Group 25">
            <a:extLst>
              <a:ext uri="{FF2B5EF4-FFF2-40B4-BE49-F238E27FC236}">
                <a16:creationId xmlns:a16="http://schemas.microsoft.com/office/drawing/2014/main" id="{AA455E87-A3E7-4B74-81D5-760BD54DDB1D}"/>
              </a:ext>
            </a:extLst>
          </p:cNvPr>
          <p:cNvGrpSpPr/>
          <p:nvPr/>
        </p:nvGrpSpPr>
        <p:grpSpPr>
          <a:xfrm>
            <a:off x="5118510" y="2877067"/>
            <a:ext cx="144360" cy="70920"/>
            <a:chOff x="5118510" y="2877067"/>
            <a:chExt cx="144360" cy="70920"/>
          </a:xfrm>
        </p:grpSpPr>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96201A50-CFDD-43A2-9429-23E880D7B479}"/>
                    </a:ext>
                  </a:extLst>
                </p14:cNvPr>
                <p14:cNvContentPartPr/>
                <p14:nvPr/>
              </p14:nvContentPartPr>
              <p14:xfrm>
                <a:off x="5118510" y="2877067"/>
                <a:ext cx="133200" cy="5040"/>
              </p14:xfrm>
            </p:contentPart>
          </mc:Choice>
          <mc:Fallback xmlns="">
            <p:pic>
              <p:nvPicPr>
                <p:cNvPr id="23" name="Ink 22">
                  <a:extLst>
                    <a:ext uri="{FF2B5EF4-FFF2-40B4-BE49-F238E27FC236}">
                      <a16:creationId xmlns:a16="http://schemas.microsoft.com/office/drawing/2014/main" id="{96201A50-CFDD-43A2-9429-23E880D7B479}"/>
                    </a:ext>
                  </a:extLst>
                </p:cNvPr>
                <p:cNvPicPr/>
                <p:nvPr/>
              </p:nvPicPr>
              <p:blipFill>
                <a:blip r:embed="rId35"/>
                <a:stretch>
                  <a:fillRect/>
                </a:stretch>
              </p:blipFill>
              <p:spPr>
                <a:xfrm>
                  <a:off x="5109870" y="2868427"/>
                  <a:ext cx="150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E400FD2C-9B8A-45C0-9719-F59ED873E97B}"/>
                    </a:ext>
                  </a:extLst>
                </p14:cNvPr>
                <p14:cNvContentPartPr/>
                <p14:nvPr/>
              </p14:nvContentPartPr>
              <p14:xfrm>
                <a:off x="5123190" y="2947627"/>
                <a:ext cx="139680" cy="360"/>
              </p14:xfrm>
            </p:contentPart>
          </mc:Choice>
          <mc:Fallback xmlns="">
            <p:pic>
              <p:nvPicPr>
                <p:cNvPr id="24" name="Ink 23">
                  <a:extLst>
                    <a:ext uri="{FF2B5EF4-FFF2-40B4-BE49-F238E27FC236}">
                      <a16:creationId xmlns:a16="http://schemas.microsoft.com/office/drawing/2014/main" id="{E400FD2C-9B8A-45C0-9719-F59ED873E97B}"/>
                    </a:ext>
                  </a:extLst>
                </p:cNvPr>
                <p:cNvPicPr/>
                <p:nvPr/>
              </p:nvPicPr>
              <p:blipFill>
                <a:blip r:embed="rId37"/>
                <a:stretch>
                  <a:fillRect/>
                </a:stretch>
              </p:blipFill>
              <p:spPr>
                <a:xfrm>
                  <a:off x="5114190" y="2938987"/>
                  <a:ext cx="157320" cy="18000"/>
                </a:xfrm>
                <a:prstGeom prst="rect">
                  <a:avLst/>
                </a:prstGeom>
              </p:spPr>
            </p:pic>
          </mc:Fallback>
        </mc:AlternateContent>
      </p:grpSp>
      <p:grpSp>
        <p:nvGrpSpPr>
          <p:cNvPr id="35" name="Group 34">
            <a:extLst>
              <a:ext uri="{FF2B5EF4-FFF2-40B4-BE49-F238E27FC236}">
                <a16:creationId xmlns:a16="http://schemas.microsoft.com/office/drawing/2014/main" id="{4EC793CE-9346-4BED-9722-6BD776B3A7B4}"/>
              </a:ext>
            </a:extLst>
          </p:cNvPr>
          <p:cNvGrpSpPr/>
          <p:nvPr/>
        </p:nvGrpSpPr>
        <p:grpSpPr>
          <a:xfrm>
            <a:off x="5534310" y="2648107"/>
            <a:ext cx="1921680" cy="384120"/>
            <a:chOff x="5534310" y="2648107"/>
            <a:chExt cx="1921680" cy="384120"/>
          </a:xfrm>
        </p:grpSpPr>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46E6C504-BAE4-44E2-8487-85F789004FB5}"/>
                    </a:ext>
                  </a:extLst>
                </p14:cNvPr>
                <p14:cNvContentPartPr/>
                <p14:nvPr/>
              </p14:nvContentPartPr>
              <p14:xfrm>
                <a:off x="5534310" y="2825947"/>
                <a:ext cx="174600" cy="93960"/>
              </p14:xfrm>
            </p:contentPart>
          </mc:Choice>
          <mc:Fallback xmlns="">
            <p:pic>
              <p:nvPicPr>
                <p:cNvPr id="25" name="Ink 24">
                  <a:extLst>
                    <a:ext uri="{FF2B5EF4-FFF2-40B4-BE49-F238E27FC236}">
                      <a16:creationId xmlns:a16="http://schemas.microsoft.com/office/drawing/2014/main" id="{46E6C504-BAE4-44E2-8487-85F789004FB5}"/>
                    </a:ext>
                  </a:extLst>
                </p:cNvPr>
                <p:cNvPicPr/>
                <p:nvPr/>
              </p:nvPicPr>
              <p:blipFill>
                <a:blip r:embed="rId39"/>
                <a:stretch>
                  <a:fillRect/>
                </a:stretch>
              </p:blipFill>
              <p:spPr>
                <a:xfrm>
                  <a:off x="5525310" y="2817307"/>
                  <a:ext cx="192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CDD8F555-12AA-460E-B853-47E558EDDF12}"/>
                    </a:ext>
                  </a:extLst>
                </p14:cNvPr>
                <p14:cNvContentPartPr/>
                <p14:nvPr/>
              </p14:nvContentPartPr>
              <p14:xfrm>
                <a:off x="5741670" y="2822347"/>
                <a:ext cx="257040" cy="93240"/>
              </p14:xfrm>
            </p:contentPart>
          </mc:Choice>
          <mc:Fallback xmlns="">
            <p:pic>
              <p:nvPicPr>
                <p:cNvPr id="27" name="Ink 26">
                  <a:extLst>
                    <a:ext uri="{FF2B5EF4-FFF2-40B4-BE49-F238E27FC236}">
                      <a16:creationId xmlns:a16="http://schemas.microsoft.com/office/drawing/2014/main" id="{CDD8F555-12AA-460E-B853-47E558EDDF12}"/>
                    </a:ext>
                  </a:extLst>
                </p:cNvPr>
                <p:cNvPicPr/>
                <p:nvPr/>
              </p:nvPicPr>
              <p:blipFill>
                <a:blip r:embed="rId41"/>
                <a:stretch>
                  <a:fillRect/>
                </a:stretch>
              </p:blipFill>
              <p:spPr>
                <a:xfrm>
                  <a:off x="5733030" y="2813707"/>
                  <a:ext cx="274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DCD584D7-826F-4DC1-ADD5-96B0269044CA}"/>
                    </a:ext>
                  </a:extLst>
                </p14:cNvPr>
                <p14:cNvContentPartPr/>
                <p14:nvPr/>
              </p14:nvContentPartPr>
              <p14:xfrm>
                <a:off x="6049470" y="2738827"/>
                <a:ext cx="145080" cy="181800"/>
              </p14:xfrm>
            </p:contentPart>
          </mc:Choice>
          <mc:Fallback xmlns="">
            <p:pic>
              <p:nvPicPr>
                <p:cNvPr id="28" name="Ink 27">
                  <a:extLst>
                    <a:ext uri="{FF2B5EF4-FFF2-40B4-BE49-F238E27FC236}">
                      <a16:creationId xmlns:a16="http://schemas.microsoft.com/office/drawing/2014/main" id="{DCD584D7-826F-4DC1-ADD5-96B0269044CA}"/>
                    </a:ext>
                  </a:extLst>
                </p:cNvPr>
                <p:cNvPicPr/>
                <p:nvPr/>
              </p:nvPicPr>
              <p:blipFill>
                <a:blip r:embed="rId43"/>
                <a:stretch>
                  <a:fillRect/>
                </a:stretch>
              </p:blipFill>
              <p:spPr>
                <a:xfrm>
                  <a:off x="6040470" y="2729827"/>
                  <a:ext cx="1627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153BD9FD-B78C-43CE-8FF0-4AB566553000}"/>
                    </a:ext>
                  </a:extLst>
                </p14:cNvPr>
                <p14:cNvContentPartPr/>
                <p14:nvPr/>
              </p14:nvContentPartPr>
              <p14:xfrm>
                <a:off x="6238470" y="2815507"/>
                <a:ext cx="146880" cy="82080"/>
              </p14:xfrm>
            </p:contentPart>
          </mc:Choice>
          <mc:Fallback xmlns="">
            <p:pic>
              <p:nvPicPr>
                <p:cNvPr id="29" name="Ink 28">
                  <a:extLst>
                    <a:ext uri="{FF2B5EF4-FFF2-40B4-BE49-F238E27FC236}">
                      <a16:creationId xmlns:a16="http://schemas.microsoft.com/office/drawing/2014/main" id="{153BD9FD-B78C-43CE-8FF0-4AB566553000}"/>
                    </a:ext>
                  </a:extLst>
                </p:cNvPr>
                <p:cNvPicPr/>
                <p:nvPr/>
              </p:nvPicPr>
              <p:blipFill>
                <a:blip r:embed="rId45"/>
                <a:stretch>
                  <a:fillRect/>
                </a:stretch>
              </p:blipFill>
              <p:spPr>
                <a:xfrm>
                  <a:off x="6229830" y="2806867"/>
                  <a:ext cx="164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5F40E4D4-4356-4E69-BB75-95926B1082C4}"/>
                    </a:ext>
                  </a:extLst>
                </p14:cNvPr>
                <p14:cNvContentPartPr/>
                <p14:nvPr/>
              </p14:nvContentPartPr>
              <p14:xfrm>
                <a:off x="6403350" y="2804707"/>
                <a:ext cx="156960" cy="73440"/>
              </p14:xfrm>
            </p:contentPart>
          </mc:Choice>
          <mc:Fallback xmlns="">
            <p:pic>
              <p:nvPicPr>
                <p:cNvPr id="30" name="Ink 29">
                  <a:extLst>
                    <a:ext uri="{FF2B5EF4-FFF2-40B4-BE49-F238E27FC236}">
                      <a16:creationId xmlns:a16="http://schemas.microsoft.com/office/drawing/2014/main" id="{5F40E4D4-4356-4E69-BB75-95926B1082C4}"/>
                    </a:ext>
                  </a:extLst>
                </p:cNvPr>
                <p:cNvPicPr/>
                <p:nvPr/>
              </p:nvPicPr>
              <p:blipFill>
                <a:blip r:embed="rId47"/>
                <a:stretch>
                  <a:fillRect/>
                </a:stretch>
              </p:blipFill>
              <p:spPr>
                <a:xfrm>
                  <a:off x="6394350" y="2796067"/>
                  <a:ext cx="174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42A5BA17-46F6-4091-8470-78E1B8E1CF7E}"/>
                    </a:ext>
                  </a:extLst>
                </p14:cNvPr>
                <p14:cNvContentPartPr/>
                <p14:nvPr/>
              </p14:nvContentPartPr>
              <p14:xfrm>
                <a:off x="6426390" y="2796067"/>
                <a:ext cx="106200" cy="99000"/>
              </p14:xfrm>
            </p:contentPart>
          </mc:Choice>
          <mc:Fallback xmlns="">
            <p:pic>
              <p:nvPicPr>
                <p:cNvPr id="31" name="Ink 30">
                  <a:extLst>
                    <a:ext uri="{FF2B5EF4-FFF2-40B4-BE49-F238E27FC236}">
                      <a16:creationId xmlns:a16="http://schemas.microsoft.com/office/drawing/2014/main" id="{42A5BA17-46F6-4091-8470-78E1B8E1CF7E}"/>
                    </a:ext>
                  </a:extLst>
                </p:cNvPr>
                <p:cNvPicPr/>
                <p:nvPr/>
              </p:nvPicPr>
              <p:blipFill>
                <a:blip r:embed="rId49"/>
                <a:stretch>
                  <a:fillRect/>
                </a:stretch>
              </p:blipFill>
              <p:spPr>
                <a:xfrm>
                  <a:off x="6417750" y="2787067"/>
                  <a:ext cx="123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94EC1F65-88A5-4DB6-8259-F3AFB41B997C}"/>
                    </a:ext>
                  </a:extLst>
                </p14:cNvPr>
                <p14:cNvContentPartPr/>
                <p14:nvPr/>
              </p14:nvContentPartPr>
              <p14:xfrm>
                <a:off x="6639150" y="2648107"/>
                <a:ext cx="329040" cy="384120"/>
              </p14:xfrm>
            </p:contentPart>
          </mc:Choice>
          <mc:Fallback xmlns="">
            <p:pic>
              <p:nvPicPr>
                <p:cNvPr id="32" name="Ink 31">
                  <a:extLst>
                    <a:ext uri="{FF2B5EF4-FFF2-40B4-BE49-F238E27FC236}">
                      <a16:creationId xmlns:a16="http://schemas.microsoft.com/office/drawing/2014/main" id="{94EC1F65-88A5-4DB6-8259-F3AFB41B997C}"/>
                    </a:ext>
                  </a:extLst>
                </p:cNvPr>
                <p:cNvPicPr/>
                <p:nvPr/>
              </p:nvPicPr>
              <p:blipFill>
                <a:blip r:embed="rId51"/>
                <a:stretch>
                  <a:fillRect/>
                </a:stretch>
              </p:blipFill>
              <p:spPr>
                <a:xfrm>
                  <a:off x="6630150" y="2639467"/>
                  <a:ext cx="34668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0403D38C-A4AB-48EB-A006-8B4AB0A5B303}"/>
                    </a:ext>
                  </a:extLst>
                </p14:cNvPr>
                <p14:cNvContentPartPr/>
                <p14:nvPr/>
              </p14:nvContentPartPr>
              <p14:xfrm>
                <a:off x="6956310" y="2795347"/>
                <a:ext cx="117720" cy="82800"/>
              </p14:xfrm>
            </p:contentPart>
          </mc:Choice>
          <mc:Fallback xmlns="">
            <p:pic>
              <p:nvPicPr>
                <p:cNvPr id="33" name="Ink 32">
                  <a:extLst>
                    <a:ext uri="{FF2B5EF4-FFF2-40B4-BE49-F238E27FC236}">
                      <a16:creationId xmlns:a16="http://schemas.microsoft.com/office/drawing/2014/main" id="{0403D38C-A4AB-48EB-A006-8B4AB0A5B303}"/>
                    </a:ext>
                  </a:extLst>
                </p:cNvPr>
                <p:cNvPicPr/>
                <p:nvPr/>
              </p:nvPicPr>
              <p:blipFill>
                <a:blip r:embed="rId53"/>
                <a:stretch>
                  <a:fillRect/>
                </a:stretch>
              </p:blipFill>
              <p:spPr>
                <a:xfrm>
                  <a:off x="6947670" y="2786347"/>
                  <a:ext cx="135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42C85556-764D-4A43-B404-865220FEF679}"/>
                    </a:ext>
                  </a:extLst>
                </p14:cNvPr>
                <p14:cNvContentPartPr/>
                <p14:nvPr/>
              </p14:nvContentPartPr>
              <p14:xfrm>
                <a:off x="7138470" y="2769787"/>
                <a:ext cx="317520" cy="122760"/>
              </p14:xfrm>
            </p:contentPart>
          </mc:Choice>
          <mc:Fallback xmlns="">
            <p:pic>
              <p:nvPicPr>
                <p:cNvPr id="34" name="Ink 33">
                  <a:extLst>
                    <a:ext uri="{FF2B5EF4-FFF2-40B4-BE49-F238E27FC236}">
                      <a16:creationId xmlns:a16="http://schemas.microsoft.com/office/drawing/2014/main" id="{42C85556-764D-4A43-B404-865220FEF679}"/>
                    </a:ext>
                  </a:extLst>
                </p:cNvPr>
                <p:cNvPicPr/>
                <p:nvPr/>
              </p:nvPicPr>
              <p:blipFill>
                <a:blip r:embed="rId55"/>
                <a:stretch>
                  <a:fillRect/>
                </a:stretch>
              </p:blipFill>
              <p:spPr>
                <a:xfrm>
                  <a:off x="7129470" y="2761147"/>
                  <a:ext cx="335160" cy="140400"/>
                </a:xfrm>
                <a:prstGeom prst="rect">
                  <a:avLst/>
                </a:prstGeom>
              </p:spPr>
            </p:pic>
          </mc:Fallback>
        </mc:AlternateContent>
      </p:grpSp>
      <p:grpSp>
        <p:nvGrpSpPr>
          <p:cNvPr id="53" name="Group 52">
            <a:extLst>
              <a:ext uri="{FF2B5EF4-FFF2-40B4-BE49-F238E27FC236}">
                <a16:creationId xmlns:a16="http://schemas.microsoft.com/office/drawing/2014/main" id="{7ACE51DC-E655-4515-B75B-783AA6771E3C}"/>
              </a:ext>
            </a:extLst>
          </p:cNvPr>
          <p:cNvGrpSpPr/>
          <p:nvPr/>
        </p:nvGrpSpPr>
        <p:grpSpPr>
          <a:xfrm>
            <a:off x="3487710" y="3223747"/>
            <a:ext cx="856440" cy="347760"/>
            <a:chOff x="3487710" y="3223747"/>
            <a:chExt cx="856440" cy="347760"/>
          </a:xfrm>
        </p:grpSpPr>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E66B3001-5294-4A18-8177-CEB4726ACFD9}"/>
                    </a:ext>
                  </a:extLst>
                </p14:cNvPr>
                <p14:cNvContentPartPr/>
                <p14:nvPr/>
              </p14:nvContentPartPr>
              <p14:xfrm>
                <a:off x="3487710" y="3223747"/>
                <a:ext cx="262800" cy="347760"/>
              </p14:xfrm>
            </p:contentPart>
          </mc:Choice>
          <mc:Fallback xmlns="">
            <p:pic>
              <p:nvPicPr>
                <p:cNvPr id="36" name="Ink 35">
                  <a:extLst>
                    <a:ext uri="{FF2B5EF4-FFF2-40B4-BE49-F238E27FC236}">
                      <a16:creationId xmlns:a16="http://schemas.microsoft.com/office/drawing/2014/main" id="{E66B3001-5294-4A18-8177-CEB4726ACFD9}"/>
                    </a:ext>
                  </a:extLst>
                </p:cNvPr>
                <p:cNvPicPr/>
                <p:nvPr/>
              </p:nvPicPr>
              <p:blipFill>
                <a:blip r:embed="rId57"/>
                <a:stretch>
                  <a:fillRect/>
                </a:stretch>
              </p:blipFill>
              <p:spPr>
                <a:xfrm>
                  <a:off x="3479070" y="3215107"/>
                  <a:ext cx="28044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EB37D6A2-A913-40CE-A018-022057D1F3D1}"/>
                    </a:ext>
                  </a:extLst>
                </p14:cNvPr>
                <p14:cNvContentPartPr/>
                <p14:nvPr/>
              </p14:nvContentPartPr>
              <p14:xfrm>
                <a:off x="3767430" y="3348307"/>
                <a:ext cx="145080" cy="105120"/>
              </p14:xfrm>
            </p:contentPart>
          </mc:Choice>
          <mc:Fallback xmlns="">
            <p:pic>
              <p:nvPicPr>
                <p:cNvPr id="37" name="Ink 36">
                  <a:extLst>
                    <a:ext uri="{FF2B5EF4-FFF2-40B4-BE49-F238E27FC236}">
                      <a16:creationId xmlns:a16="http://schemas.microsoft.com/office/drawing/2014/main" id="{EB37D6A2-A913-40CE-A018-022057D1F3D1}"/>
                    </a:ext>
                  </a:extLst>
                </p:cNvPr>
                <p:cNvPicPr/>
                <p:nvPr/>
              </p:nvPicPr>
              <p:blipFill>
                <a:blip r:embed="rId59"/>
                <a:stretch>
                  <a:fillRect/>
                </a:stretch>
              </p:blipFill>
              <p:spPr>
                <a:xfrm>
                  <a:off x="3758790" y="3339667"/>
                  <a:ext cx="162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6CAA7F1E-93AD-413B-B01E-34AEA23BAB09}"/>
                    </a:ext>
                  </a:extLst>
                </p14:cNvPr>
                <p14:cNvContentPartPr/>
                <p14:nvPr/>
              </p14:nvContentPartPr>
              <p14:xfrm>
                <a:off x="3815310" y="3336427"/>
                <a:ext cx="65160" cy="92880"/>
              </p14:xfrm>
            </p:contentPart>
          </mc:Choice>
          <mc:Fallback xmlns="">
            <p:pic>
              <p:nvPicPr>
                <p:cNvPr id="38" name="Ink 37">
                  <a:extLst>
                    <a:ext uri="{FF2B5EF4-FFF2-40B4-BE49-F238E27FC236}">
                      <a16:creationId xmlns:a16="http://schemas.microsoft.com/office/drawing/2014/main" id="{6CAA7F1E-93AD-413B-B01E-34AEA23BAB09}"/>
                    </a:ext>
                  </a:extLst>
                </p:cNvPr>
                <p:cNvPicPr/>
                <p:nvPr/>
              </p:nvPicPr>
              <p:blipFill>
                <a:blip r:embed="rId61"/>
                <a:stretch>
                  <a:fillRect/>
                </a:stretch>
              </p:blipFill>
              <p:spPr>
                <a:xfrm>
                  <a:off x="3806310" y="3327427"/>
                  <a:ext cx="82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2F81E8E4-DDB5-4CAE-BB7C-DB44E0973A4A}"/>
                    </a:ext>
                  </a:extLst>
                </p14:cNvPr>
                <p14:cNvContentPartPr/>
                <p14:nvPr/>
              </p14:nvContentPartPr>
              <p14:xfrm>
                <a:off x="3909270" y="3278107"/>
                <a:ext cx="295560" cy="167040"/>
              </p14:xfrm>
            </p:contentPart>
          </mc:Choice>
          <mc:Fallback xmlns="">
            <p:pic>
              <p:nvPicPr>
                <p:cNvPr id="39" name="Ink 38">
                  <a:extLst>
                    <a:ext uri="{FF2B5EF4-FFF2-40B4-BE49-F238E27FC236}">
                      <a16:creationId xmlns:a16="http://schemas.microsoft.com/office/drawing/2014/main" id="{2F81E8E4-DDB5-4CAE-BB7C-DB44E0973A4A}"/>
                    </a:ext>
                  </a:extLst>
                </p:cNvPr>
                <p:cNvPicPr/>
                <p:nvPr/>
              </p:nvPicPr>
              <p:blipFill>
                <a:blip r:embed="rId63"/>
                <a:stretch>
                  <a:fillRect/>
                </a:stretch>
              </p:blipFill>
              <p:spPr>
                <a:xfrm>
                  <a:off x="3900630" y="3269467"/>
                  <a:ext cx="3132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5CDB9A8A-F80E-4BB1-B236-3B55FC5CDFCE}"/>
                    </a:ext>
                  </a:extLst>
                </p14:cNvPr>
                <p14:cNvContentPartPr/>
                <p14:nvPr/>
              </p14:nvContentPartPr>
              <p14:xfrm>
                <a:off x="4093950" y="3351187"/>
                <a:ext cx="69120" cy="360"/>
              </p14:xfrm>
            </p:contentPart>
          </mc:Choice>
          <mc:Fallback xmlns="">
            <p:pic>
              <p:nvPicPr>
                <p:cNvPr id="40" name="Ink 39">
                  <a:extLst>
                    <a:ext uri="{FF2B5EF4-FFF2-40B4-BE49-F238E27FC236}">
                      <a16:creationId xmlns:a16="http://schemas.microsoft.com/office/drawing/2014/main" id="{5CDB9A8A-F80E-4BB1-B236-3B55FC5CDFCE}"/>
                    </a:ext>
                  </a:extLst>
                </p:cNvPr>
                <p:cNvPicPr/>
                <p:nvPr/>
              </p:nvPicPr>
              <p:blipFill>
                <a:blip r:embed="rId65"/>
                <a:stretch>
                  <a:fillRect/>
                </a:stretch>
              </p:blipFill>
              <p:spPr>
                <a:xfrm>
                  <a:off x="4085310" y="3342187"/>
                  <a:ext cx="86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1F80D9AB-C5D5-497D-89C8-19003BD31282}"/>
                    </a:ext>
                  </a:extLst>
                </p14:cNvPr>
                <p14:cNvContentPartPr/>
                <p14:nvPr/>
              </p14:nvContentPartPr>
              <p14:xfrm>
                <a:off x="4234350" y="3292867"/>
                <a:ext cx="109800" cy="43920"/>
              </p14:xfrm>
            </p:contentPart>
          </mc:Choice>
          <mc:Fallback xmlns="">
            <p:pic>
              <p:nvPicPr>
                <p:cNvPr id="41" name="Ink 40">
                  <a:extLst>
                    <a:ext uri="{FF2B5EF4-FFF2-40B4-BE49-F238E27FC236}">
                      <a16:creationId xmlns:a16="http://schemas.microsoft.com/office/drawing/2014/main" id="{1F80D9AB-C5D5-497D-89C8-19003BD31282}"/>
                    </a:ext>
                  </a:extLst>
                </p:cNvPr>
                <p:cNvPicPr/>
                <p:nvPr/>
              </p:nvPicPr>
              <p:blipFill>
                <a:blip r:embed="rId67"/>
                <a:stretch>
                  <a:fillRect/>
                </a:stretch>
              </p:blipFill>
              <p:spPr>
                <a:xfrm>
                  <a:off x="4225350" y="3284227"/>
                  <a:ext cx="127440" cy="61560"/>
                </a:xfrm>
                <a:prstGeom prst="rect">
                  <a:avLst/>
                </a:prstGeom>
              </p:spPr>
            </p:pic>
          </mc:Fallback>
        </mc:AlternateContent>
      </p:grpSp>
      <p:grpSp>
        <p:nvGrpSpPr>
          <p:cNvPr id="52" name="Group 51">
            <a:extLst>
              <a:ext uri="{FF2B5EF4-FFF2-40B4-BE49-F238E27FC236}">
                <a16:creationId xmlns:a16="http://schemas.microsoft.com/office/drawing/2014/main" id="{4B5C80B7-8A4D-42BE-82A5-551693F1900E}"/>
              </a:ext>
            </a:extLst>
          </p:cNvPr>
          <p:cNvGrpSpPr/>
          <p:nvPr/>
        </p:nvGrpSpPr>
        <p:grpSpPr>
          <a:xfrm>
            <a:off x="4572750" y="3267667"/>
            <a:ext cx="997560" cy="185760"/>
            <a:chOff x="4572750" y="3267667"/>
            <a:chExt cx="997560" cy="185760"/>
          </a:xfrm>
        </p:grpSpPr>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FEE4FAF3-7792-46F9-9881-7D2B9A12667C}"/>
                    </a:ext>
                  </a:extLst>
                </p14:cNvPr>
                <p14:cNvContentPartPr/>
                <p14:nvPr/>
              </p14:nvContentPartPr>
              <p14:xfrm>
                <a:off x="4572750" y="3311587"/>
                <a:ext cx="343440" cy="141840"/>
              </p14:xfrm>
            </p:contentPart>
          </mc:Choice>
          <mc:Fallback xmlns="">
            <p:pic>
              <p:nvPicPr>
                <p:cNvPr id="42" name="Ink 41">
                  <a:extLst>
                    <a:ext uri="{FF2B5EF4-FFF2-40B4-BE49-F238E27FC236}">
                      <a16:creationId xmlns:a16="http://schemas.microsoft.com/office/drawing/2014/main" id="{FEE4FAF3-7792-46F9-9881-7D2B9A12667C}"/>
                    </a:ext>
                  </a:extLst>
                </p:cNvPr>
                <p:cNvPicPr/>
                <p:nvPr/>
              </p:nvPicPr>
              <p:blipFill>
                <a:blip r:embed="rId69"/>
                <a:stretch>
                  <a:fillRect/>
                </a:stretch>
              </p:blipFill>
              <p:spPr>
                <a:xfrm>
                  <a:off x="4563750" y="3302587"/>
                  <a:ext cx="361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C85C16EA-1FD0-4689-81B8-6A9F51C6E8DD}"/>
                    </a:ext>
                  </a:extLst>
                </p14:cNvPr>
                <p14:cNvContentPartPr/>
                <p14:nvPr/>
              </p14:nvContentPartPr>
              <p14:xfrm>
                <a:off x="5095470" y="3267667"/>
                <a:ext cx="260280" cy="133560"/>
              </p14:xfrm>
            </p:contentPart>
          </mc:Choice>
          <mc:Fallback xmlns="">
            <p:pic>
              <p:nvPicPr>
                <p:cNvPr id="43" name="Ink 42">
                  <a:extLst>
                    <a:ext uri="{FF2B5EF4-FFF2-40B4-BE49-F238E27FC236}">
                      <a16:creationId xmlns:a16="http://schemas.microsoft.com/office/drawing/2014/main" id="{C85C16EA-1FD0-4689-81B8-6A9F51C6E8DD}"/>
                    </a:ext>
                  </a:extLst>
                </p:cNvPr>
                <p:cNvPicPr/>
                <p:nvPr/>
              </p:nvPicPr>
              <p:blipFill>
                <a:blip r:embed="rId71"/>
                <a:stretch>
                  <a:fillRect/>
                </a:stretch>
              </p:blipFill>
              <p:spPr>
                <a:xfrm>
                  <a:off x="5086830" y="3258667"/>
                  <a:ext cx="277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Ink 43">
                  <a:extLst>
                    <a:ext uri="{FF2B5EF4-FFF2-40B4-BE49-F238E27FC236}">
                      <a16:creationId xmlns:a16="http://schemas.microsoft.com/office/drawing/2014/main" id="{93102E23-1D53-4BB0-8BB9-922A9B941F94}"/>
                    </a:ext>
                  </a:extLst>
                </p14:cNvPr>
                <p14:cNvContentPartPr/>
                <p14:nvPr/>
              </p14:nvContentPartPr>
              <p14:xfrm>
                <a:off x="5411550" y="3312667"/>
                <a:ext cx="158760" cy="113040"/>
              </p14:xfrm>
            </p:contentPart>
          </mc:Choice>
          <mc:Fallback xmlns="">
            <p:pic>
              <p:nvPicPr>
                <p:cNvPr id="44" name="Ink 43">
                  <a:extLst>
                    <a:ext uri="{FF2B5EF4-FFF2-40B4-BE49-F238E27FC236}">
                      <a16:creationId xmlns:a16="http://schemas.microsoft.com/office/drawing/2014/main" id="{93102E23-1D53-4BB0-8BB9-922A9B941F94}"/>
                    </a:ext>
                  </a:extLst>
                </p:cNvPr>
                <p:cNvPicPr/>
                <p:nvPr/>
              </p:nvPicPr>
              <p:blipFill>
                <a:blip r:embed="rId73"/>
                <a:stretch>
                  <a:fillRect/>
                </a:stretch>
              </p:blipFill>
              <p:spPr>
                <a:xfrm>
                  <a:off x="5402910" y="3304027"/>
                  <a:ext cx="176400" cy="130680"/>
                </a:xfrm>
                <a:prstGeom prst="rect">
                  <a:avLst/>
                </a:prstGeom>
              </p:spPr>
            </p:pic>
          </mc:Fallback>
        </mc:AlternateContent>
      </p:grpSp>
      <p:grpSp>
        <p:nvGrpSpPr>
          <p:cNvPr id="51" name="Group 50">
            <a:extLst>
              <a:ext uri="{FF2B5EF4-FFF2-40B4-BE49-F238E27FC236}">
                <a16:creationId xmlns:a16="http://schemas.microsoft.com/office/drawing/2014/main" id="{44B1E86C-A469-488D-AC27-6E3214F68BA2}"/>
              </a:ext>
            </a:extLst>
          </p:cNvPr>
          <p:cNvGrpSpPr/>
          <p:nvPr/>
        </p:nvGrpSpPr>
        <p:grpSpPr>
          <a:xfrm>
            <a:off x="5840310" y="3196027"/>
            <a:ext cx="970560" cy="415800"/>
            <a:chOff x="5840310" y="3196027"/>
            <a:chExt cx="970560" cy="415800"/>
          </a:xfrm>
        </p:grpSpPr>
        <mc:AlternateContent xmlns:mc="http://schemas.openxmlformats.org/markup-compatibility/2006" xmlns:p14="http://schemas.microsoft.com/office/powerpoint/2010/main">
          <mc:Choice Requires="p14">
            <p:contentPart p14:bwMode="auto" r:id="rId74">
              <p14:nvContentPartPr>
                <p14:cNvPr id="45" name="Ink 44">
                  <a:extLst>
                    <a:ext uri="{FF2B5EF4-FFF2-40B4-BE49-F238E27FC236}">
                      <a16:creationId xmlns:a16="http://schemas.microsoft.com/office/drawing/2014/main" id="{0B952432-BF70-4CE6-B5C0-CF5A99ED1B05}"/>
                    </a:ext>
                  </a:extLst>
                </p14:cNvPr>
                <p14:cNvContentPartPr/>
                <p14:nvPr/>
              </p14:nvContentPartPr>
              <p14:xfrm>
                <a:off x="5840310" y="3308707"/>
                <a:ext cx="40680" cy="303120"/>
              </p14:xfrm>
            </p:contentPart>
          </mc:Choice>
          <mc:Fallback xmlns="">
            <p:pic>
              <p:nvPicPr>
                <p:cNvPr id="45" name="Ink 44">
                  <a:extLst>
                    <a:ext uri="{FF2B5EF4-FFF2-40B4-BE49-F238E27FC236}">
                      <a16:creationId xmlns:a16="http://schemas.microsoft.com/office/drawing/2014/main" id="{0B952432-BF70-4CE6-B5C0-CF5A99ED1B05}"/>
                    </a:ext>
                  </a:extLst>
                </p:cNvPr>
                <p:cNvPicPr/>
                <p:nvPr/>
              </p:nvPicPr>
              <p:blipFill>
                <a:blip r:embed="rId75"/>
                <a:stretch>
                  <a:fillRect/>
                </a:stretch>
              </p:blipFill>
              <p:spPr>
                <a:xfrm>
                  <a:off x="5831670" y="3300067"/>
                  <a:ext cx="5832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Ink 45">
                  <a:extLst>
                    <a:ext uri="{FF2B5EF4-FFF2-40B4-BE49-F238E27FC236}">
                      <a16:creationId xmlns:a16="http://schemas.microsoft.com/office/drawing/2014/main" id="{984E651D-9A9B-4EE7-8D27-7B5271D030CD}"/>
                    </a:ext>
                  </a:extLst>
                </p14:cNvPr>
                <p14:cNvContentPartPr/>
                <p14:nvPr/>
              </p14:nvContentPartPr>
              <p14:xfrm>
                <a:off x="5849310" y="3297187"/>
                <a:ext cx="82440" cy="84960"/>
              </p14:xfrm>
            </p:contentPart>
          </mc:Choice>
          <mc:Fallback xmlns="">
            <p:pic>
              <p:nvPicPr>
                <p:cNvPr id="46" name="Ink 45">
                  <a:extLst>
                    <a:ext uri="{FF2B5EF4-FFF2-40B4-BE49-F238E27FC236}">
                      <a16:creationId xmlns:a16="http://schemas.microsoft.com/office/drawing/2014/main" id="{984E651D-9A9B-4EE7-8D27-7B5271D030CD}"/>
                    </a:ext>
                  </a:extLst>
                </p:cNvPr>
                <p:cNvPicPr/>
                <p:nvPr/>
              </p:nvPicPr>
              <p:blipFill>
                <a:blip r:embed="rId77"/>
                <a:stretch>
                  <a:fillRect/>
                </a:stretch>
              </p:blipFill>
              <p:spPr>
                <a:xfrm>
                  <a:off x="5840670" y="3288547"/>
                  <a:ext cx="100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Ink 46">
                  <a:extLst>
                    <a:ext uri="{FF2B5EF4-FFF2-40B4-BE49-F238E27FC236}">
                      <a16:creationId xmlns:a16="http://schemas.microsoft.com/office/drawing/2014/main" id="{BADFAF92-825D-4C09-8E36-B1A1E25ED39C}"/>
                    </a:ext>
                  </a:extLst>
                </p14:cNvPr>
                <p14:cNvContentPartPr/>
                <p14:nvPr/>
              </p14:nvContentPartPr>
              <p14:xfrm>
                <a:off x="5951550" y="3277027"/>
                <a:ext cx="172440" cy="122760"/>
              </p14:xfrm>
            </p:contentPart>
          </mc:Choice>
          <mc:Fallback xmlns="">
            <p:pic>
              <p:nvPicPr>
                <p:cNvPr id="47" name="Ink 46">
                  <a:extLst>
                    <a:ext uri="{FF2B5EF4-FFF2-40B4-BE49-F238E27FC236}">
                      <a16:creationId xmlns:a16="http://schemas.microsoft.com/office/drawing/2014/main" id="{BADFAF92-825D-4C09-8E36-B1A1E25ED39C}"/>
                    </a:ext>
                  </a:extLst>
                </p:cNvPr>
                <p:cNvPicPr/>
                <p:nvPr/>
              </p:nvPicPr>
              <p:blipFill>
                <a:blip r:embed="rId79"/>
                <a:stretch>
                  <a:fillRect/>
                </a:stretch>
              </p:blipFill>
              <p:spPr>
                <a:xfrm>
                  <a:off x="5942550" y="3268387"/>
                  <a:ext cx="190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Ink 47">
                  <a:extLst>
                    <a:ext uri="{FF2B5EF4-FFF2-40B4-BE49-F238E27FC236}">
                      <a16:creationId xmlns:a16="http://schemas.microsoft.com/office/drawing/2014/main" id="{95DF9207-FD4F-4207-8AFE-69A095190E8D}"/>
                    </a:ext>
                  </a:extLst>
                </p14:cNvPr>
                <p14:cNvContentPartPr/>
                <p14:nvPr/>
              </p14:nvContentPartPr>
              <p14:xfrm>
                <a:off x="6192390" y="3304027"/>
                <a:ext cx="118800" cy="72000"/>
              </p14:xfrm>
            </p:contentPart>
          </mc:Choice>
          <mc:Fallback xmlns="">
            <p:pic>
              <p:nvPicPr>
                <p:cNvPr id="48" name="Ink 47">
                  <a:extLst>
                    <a:ext uri="{FF2B5EF4-FFF2-40B4-BE49-F238E27FC236}">
                      <a16:creationId xmlns:a16="http://schemas.microsoft.com/office/drawing/2014/main" id="{95DF9207-FD4F-4207-8AFE-69A095190E8D}"/>
                    </a:ext>
                  </a:extLst>
                </p:cNvPr>
                <p:cNvPicPr/>
                <p:nvPr/>
              </p:nvPicPr>
              <p:blipFill>
                <a:blip r:embed="rId81"/>
                <a:stretch>
                  <a:fillRect/>
                </a:stretch>
              </p:blipFill>
              <p:spPr>
                <a:xfrm>
                  <a:off x="6183390" y="3295387"/>
                  <a:ext cx="136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Ink 48">
                  <a:extLst>
                    <a:ext uri="{FF2B5EF4-FFF2-40B4-BE49-F238E27FC236}">
                      <a16:creationId xmlns:a16="http://schemas.microsoft.com/office/drawing/2014/main" id="{C6B3F87F-20C2-4B09-8E97-C731247E2642}"/>
                    </a:ext>
                  </a:extLst>
                </p14:cNvPr>
                <p14:cNvContentPartPr/>
                <p14:nvPr/>
              </p14:nvContentPartPr>
              <p14:xfrm>
                <a:off x="6458430" y="3196027"/>
                <a:ext cx="352440" cy="190080"/>
              </p14:xfrm>
            </p:contentPart>
          </mc:Choice>
          <mc:Fallback xmlns="">
            <p:pic>
              <p:nvPicPr>
                <p:cNvPr id="49" name="Ink 48">
                  <a:extLst>
                    <a:ext uri="{FF2B5EF4-FFF2-40B4-BE49-F238E27FC236}">
                      <a16:creationId xmlns:a16="http://schemas.microsoft.com/office/drawing/2014/main" id="{C6B3F87F-20C2-4B09-8E97-C731247E2642}"/>
                    </a:ext>
                  </a:extLst>
                </p:cNvPr>
                <p:cNvPicPr/>
                <p:nvPr/>
              </p:nvPicPr>
              <p:blipFill>
                <a:blip r:embed="rId83"/>
                <a:stretch>
                  <a:fillRect/>
                </a:stretch>
              </p:blipFill>
              <p:spPr>
                <a:xfrm>
                  <a:off x="6449790" y="3187387"/>
                  <a:ext cx="370080" cy="20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50" name="Ink 49">
                <a:extLst>
                  <a:ext uri="{FF2B5EF4-FFF2-40B4-BE49-F238E27FC236}">
                    <a16:creationId xmlns:a16="http://schemas.microsoft.com/office/drawing/2014/main" id="{EF9EBF6E-9C1A-4C9F-87B5-4956CE64477E}"/>
                  </a:ext>
                </a:extLst>
              </p14:cNvPr>
              <p14:cNvContentPartPr/>
              <p14:nvPr/>
            </p14:nvContentPartPr>
            <p14:xfrm>
              <a:off x="7110390" y="3142387"/>
              <a:ext cx="207000" cy="214200"/>
            </p14:xfrm>
          </p:contentPart>
        </mc:Choice>
        <mc:Fallback xmlns="">
          <p:pic>
            <p:nvPicPr>
              <p:cNvPr id="50" name="Ink 49">
                <a:extLst>
                  <a:ext uri="{FF2B5EF4-FFF2-40B4-BE49-F238E27FC236}">
                    <a16:creationId xmlns:a16="http://schemas.microsoft.com/office/drawing/2014/main" id="{EF9EBF6E-9C1A-4C9F-87B5-4956CE64477E}"/>
                  </a:ext>
                </a:extLst>
              </p:cNvPr>
              <p:cNvPicPr/>
              <p:nvPr/>
            </p:nvPicPr>
            <p:blipFill>
              <a:blip r:embed="rId85"/>
              <a:stretch>
                <a:fillRect/>
              </a:stretch>
            </p:blipFill>
            <p:spPr>
              <a:xfrm>
                <a:off x="7101390" y="3133387"/>
                <a:ext cx="2246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F796E506-8075-4718-B018-47A1DDC44D7F}"/>
                  </a:ext>
                </a:extLst>
              </p14:cNvPr>
              <p14:cNvContentPartPr/>
              <p14:nvPr/>
            </p14:nvContentPartPr>
            <p14:xfrm>
              <a:off x="7471830" y="3161827"/>
              <a:ext cx="354600" cy="147960"/>
            </p14:xfrm>
          </p:contentPart>
        </mc:Choice>
        <mc:Fallback xmlns="">
          <p:pic>
            <p:nvPicPr>
              <p:cNvPr id="54" name="Ink 53">
                <a:extLst>
                  <a:ext uri="{FF2B5EF4-FFF2-40B4-BE49-F238E27FC236}">
                    <a16:creationId xmlns:a16="http://schemas.microsoft.com/office/drawing/2014/main" id="{F796E506-8075-4718-B018-47A1DDC44D7F}"/>
                  </a:ext>
                </a:extLst>
              </p:cNvPr>
              <p:cNvPicPr/>
              <p:nvPr/>
            </p:nvPicPr>
            <p:blipFill>
              <a:blip r:embed="rId87"/>
              <a:stretch>
                <a:fillRect/>
              </a:stretch>
            </p:blipFill>
            <p:spPr>
              <a:xfrm>
                <a:off x="7463190" y="3152827"/>
                <a:ext cx="3722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Ink 54">
                <a:extLst>
                  <a:ext uri="{FF2B5EF4-FFF2-40B4-BE49-F238E27FC236}">
                    <a16:creationId xmlns:a16="http://schemas.microsoft.com/office/drawing/2014/main" id="{257C4256-D14E-42C7-8FE4-FF60B7E51B2C}"/>
                  </a:ext>
                </a:extLst>
              </p14:cNvPr>
              <p14:cNvContentPartPr/>
              <p14:nvPr/>
            </p14:nvContentPartPr>
            <p14:xfrm>
              <a:off x="8064750" y="3125107"/>
              <a:ext cx="202320" cy="160200"/>
            </p14:xfrm>
          </p:contentPart>
        </mc:Choice>
        <mc:Fallback xmlns="">
          <p:pic>
            <p:nvPicPr>
              <p:cNvPr id="55" name="Ink 54">
                <a:extLst>
                  <a:ext uri="{FF2B5EF4-FFF2-40B4-BE49-F238E27FC236}">
                    <a16:creationId xmlns:a16="http://schemas.microsoft.com/office/drawing/2014/main" id="{257C4256-D14E-42C7-8FE4-FF60B7E51B2C}"/>
                  </a:ext>
                </a:extLst>
              </p:cNvPr>
              <p:cNvPicPr/>
              <p:nvPr/>
            </p:nvPicPr>
            <p:blipFill>
              <a:blip r:embed="rId89"/>
              <a:stretch>
                <a:fillRect/>
              </a:stretch>
            </p:blipFill>
            <p:spPr>
              <a:xfrm>
                <a:off x="8055750" y="3116107"/>
                <a:ext cx="219960" cy="177840"/>
              </a:xfrm>
              <a:prstGeom prst="rect">
                <a:avLst/>
              </a:prstGeom>
            </p:spPr>
          </p:pic>
        </mc:Fallback>
      </mc:AlternateContent>
      <p:grpSp>
        <p:nvGrpSpPr>
          <p:cNvPr id="63" name="Group 62">
            <a:extLst>
              <a:ext uri="{FF2B5EF4-FFF2-40B4-BE49-F238E27FC236}">
                <a16:creationId xmlns:a16="http://schemas.microsoft.com/office/drawing/2014/main" id="{C8F81F2E-F370-499E-93D0-A6A13DC9BDFE}"/>
              </a:ext>
            </a:extLst>
          </p:cNvPr>
          <p:cNvGrpSpPr/>
          <p:nvPr/>
        </p:nvGrpSpPr>
        <p:grpSpPr>
          <a:xfrm>
            <a:off x="8556870" y="3082627"/>
            <a:ext cx="1040400" cy="200520"/>
            <a:chOff x="8556870" y="3082627"/>
            <a:chExt cx="1040400" cy="200520"/>
          </a:xfrm>
        </p:grpSpPr>
        <mc:AlternateContent xmlns:mc="http://schemas.openxmlformats.org/markup-compatibility/2006" xmlns:p14="http://schemas.microsoft.com/office/powerpoint/2010/main">
          <mc:Choice Requires="p14">
            <p:contentPart p14:bwMode="auto" r:id="rId90">
              <p14:nvContentPartPr>
                <p14:cNvPr id="56" name="Ink 55">
                  <a:extLst>
                    <a:ext uri="{FF2B5EF4-FFF2-40B4-BE49-F238E27FC236}">
                      <a16:creationId xmlns:a16="http://schemas.microsoft.com/office/drawing/2014/main" id="{8E18CF02-FD45-4ADB-A0B3-2B4D7CDF8188}"/>
                    </a:ext>
                  </a:extLst>
                </p14:cNvPr>
                <p14:cNvContentPartPr/>
                <p14:nvPr/>
              </p14:nvContentPartPr>
              <p14:xfrm>
                <a:off x="8556870" y="3082627"/>
                <a:ext cx="113400" cy="193320"/>
              </p14:xfrm>
            </p:contentPart>
          </mc:Choice>
          <mc:Fallback xmlns="">
            <p:pic>
              <p:nvPicPr>
                <p:cNvPr id="56" name="Ink 55">
                  <a:extLst>
                    <a:ext uri="{FF2B5EF4-FFF2-40B4-BE49-F238E27FC236}">
                      <a16:creationId xmlns:a16="http://schemas.microsoft.com/office/drawing/2014/main" id="{8E18CF02-FD45-4ADB-A0B3-2B4D7CDF8188}"/>
                    </a:ext>
                  </a:extLst>
                </p:cNvPr>
                <p:cNvPicPr/>
                <p:nvPr/>
              </p:nvPicPr>
              <p:blipFill>
                <a:blip r:embed="rId91"/>
                <a:stretch>
                  <a:fillRect/>
                </a:stretch>
              </p:blipFill>
              <p:spPr>
                <a:xfrm>
                  <a:off x="8547870" y="3073627"/>
                  <a:ext cx="1310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0C8BD316-1E05-497D-A9B0-3B49AECF65B7}"/>
                    </a:ext>
                  </a:extLst>
                </p14:cNvPr>
                <p14:cNvContentPartPr/>
                <p14:nvPr/>
              </p14:nvContentPartPr>
              <p14:xfrm>
                <a:off x="8685750" y="3110347"/>
                <a:ext cx="158400" cy="151920"/>
              </p14:xfrm>
            </p:contentPart>
          </mc:Choice>
          <mc:Fallback xmlns="">
            <p:pic>
              <p:nvPicPr>
                <p:cNvPr id="57" name="Ink 56">
                  <a:extLst>
                    <a:ext uri="{FF2B5EF4-FFF2-40B4-BE49-F238E27FC236}">
                      <a16:creationId xmlns:a16="http://schemas.microsoft.com/office/drawing/2014/main" id="{0C8BD316-1E05-497D-A9B0-3B49AECF65B7}"/>
                    </a:ext>
                  </a:extLst>
                </p:cNvPr>
                <p:cNvPicPr/>
                <p:nvPr/>
              </p:nvPicPr>
              <p:blipFill>
                <a:blip r:embed="rId93"/>
                <a:stretch>
                  <a:fillRect/>
                </a:stretch>
              </p:blipFill>
              <p:spPr>
                <a:xfrm>
                  <a:off x="8676750" y="3101347"/>
                  <a:ext cx="176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Ink 57">
                  <a:extLst>
                    <a:ext uri="{FF2B5EF4-FFF2-40B4-BE49-F238E27FC236}">
                      <a16:creationId xmlns:a16="http://schemas.microsoft.com/office/drawing/2014/main" id="{34B45E61-18E3-4C25-B77A-F3E886F6BCC1}"/>
                    </a:ext>
                  </a:extLst>
                </p14:cNvPr>
                <p14:cNvContentPartPr/>
                <p14:nvPr/>
              </p14:nvContentPartPr>
              <p14:xfrm>
                <a:off x="8876550" y="3102427"/>
                <a:ext cx="138600" cy="125280"/>
              </p14:xfrm>
            </p:contentPart>
          </mc:Choice>
          <mc:Fallback xmlns="">
            <p:pic>
              <p:nvPicPr>
                <p:cNvPr id="58" name="Ink 57">
                  <a:extLst>
                    <a:ext uri="{FF2B5EF4-FFF2-40B4-BE49-F238E27FC236}">
                      <a16:creationId xmlns:a16="http://schemas.microsoft.com/office/drawing/2014/main" id="{34B45E61-18E3-4C25-B77A-F3E886F6BCC1}"/>
                    </a:ext>
                  </a:extLst>
                </p:cNvPr>
                <p:cNvPicPr/>
                <p:nvPr/>
              </p:nvPicPr>
              <p:blipFill>
                <a:blip r:embed="rId95"/>
                <a:stretch>
                  <a:fillRect/>
                </a:stretch>
              </p:blipFill>
              <p:spPr>
                <a:xfrm>
                  <a:off x="8867910" y="3093787"/>
                  <a:ext cx="156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Ink 58">
                  <a:extLst>
                    <a:ext uri="{FF2B5EF4-FFF2-40B4-BE49-F238E27FC236}">
                      <a16:creationId xmlns:a16="http://schemas.microsoft.com/office/drawing/2014/main" id="{D1549BFA-CEF9-47B3-A079-E836B087CF46}"/>
                    </a:ext>
                  </a:extLst>
                </p14:cNvPr>
                <p14:cNvContentPartPr/>
                <p14:nvPr/>
              </p14:nvContentPartPr>
              <p14:xfrm>
                <a:off x="8862510" y="3179827"/>
                <a:ext cx="158400" cy="7200"/>
              </p14:xfrm>
            </p:contentPart>
          </mc:Choice>
          <mc:Fallback xmlns="">
            <p:pic>
              <p:nvPicPr>
                <p:cNvPr id="59" name="Ink 58">
                  <a:extLst>
                    <a:ext uri="{FF2B5EF4-FFF2-40B4-BE49-F238E27FC236}">
                      <a16:creationId xmlns:a16="http://schemas.microsoft.com/office/drawing/2014/main" id="{D1549BFA-CEF9-47B3-A079-E836B087CF46}"/>
                    </a:ext>
                  </a:extLst>
                </p:cNvPr>
                <p:cNvPicPr/>
                <p:nvPr/>
              </p:nvPicPr>
              <p:blipFill>
                <a:blip r:embed="rId97"/>
                <a:stretch>
                  <a:fillRect/>
                </a:stretch>
              </p:blipFill>
              <p:spPr>
                <a:xfrm>
                  <a:off x="8853870" y="3171187"/>
                  <a:ext cx="176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Ink 59">
                  <a:extLst>
                    <a:ext uri="{FF2B5EF4-FFF2-40B4-BE49-F238E27FC236}">
                      <a16:creationId xmlns:a16="http://schemas.microsoft.com/office/drawing/2014/main" id="{EAD7440C-08FD-458D-B3FC-24C3BC0101BF}"/>
                    </a:ext>
                  </a:extLst>
                </p14:cNvPr>
                <p14:cNvContentPartPr/>
                <p14:nvPr/>
              </p14:nvContentPartPr>
              <p14:xfrm>
                <a:off x="9176430" y="3231667"/>
                <a:ext cx="269640" cy="5760"/>
              </p14:xfrm>
            </p:contentPart>
          </mc:Choice>
          <mc:Fallback xmlns="">
            <p:pic>
              <p:nvPicPr>
                <p:cNvPr id="60" name="Ink 59">
                  <a:extLst>
                    <a:ext uri="{FF2B5EF4-FFF2-40B4-BE49-F238E27FC236}">
                      <a16:creationId xmlns:a16="http://schemas.microsoft.com/office/drawing/2014/main" id="{EAD7440C-08FD-458D-B3FC-24C3BC0101BF}"/>
                    </a:ext>
                  </a:extLst>
                </p:cNvPr>
                <p:cNvPicPr/>
                <p:nvPr/>
              </p:nvPicPr>
              <p:blipFill>
                <a:blip r:embed="rId99"/>
                <a:stretch>
                  <a:fillRect/>
                </a:stretch>
              </p:blipFill>
              <p:spPr>
                <a:xfrm>
                  <a:off x="9167790" y="3222667"/>
                  <a:ext cx="287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Ink 60">
                  <a:extLst>
                    <a:ext uri="{FF2B5EF4-FFF2-40B4-BE49-F238E27FC236}">
                      <a16:creationId xmlns:a16="http://schemas.microsoft.com/office/drawing/2014/main" id="{01DF5133-6E76-4FE5-B75C-F066EB0CCD7A}"/>
                    </a:ext>
                  </a:extLst>
                </p14:cNvPr>
                <p14:cNvContentPartPr/>
                <p14:nvPr/>
              </p14:nvContentPartPr>
              <p14:xfrm>
                <a:off x="9433110" y="3179107"/>
                <a:ext cx="164160" cy="104040"/>
              </p14:xfrm>
            </p:contentPart>
          </mc:Choice>
          <mc:Fallback xmlns="">
            <p:pic>
              <p:nvPicPr>
                <p:cNvPr id="61" name="Ink 60">
                  <a:extLst>
                    <a:ext uri="{FF2B5EF4-FFF2-40B4-BE49-F238E27FC236}">
                      <a16:creationId xmlns:a16="http://schemas.microsoft.com/office/drawing/2014/main" id="{01DF5133-6E76-4FE5-B75C-F066EB0CCD7A}"/>
                    </a:ext>
                  </a:extLst>
                </p:cNvPr>
                <p:cNvPicPr/>
                <p:nvPr/>
              </p:nvPicPr>
              <p:blipFill>
                <a:blip r:embed="rId101"/>
                <a:stretch>
                  <a:fillRect/>
                </a:stretch>
              </p:blipFill>
              <p:spPr>
                <a:xfrm>
                  <a:off x="9424110" y="3170467"/>
                  <a:ext cx="181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Ink 61">
                  <a:extLst>
                    <a:ext uri="{FF2B5EF4-FFF2-40B4-BE49-F238E27FC236}">
                      <a16:creationId xmlns:a16="http://schemas.microsoft.com/office/drawing/2014/main" id="{BF9F91AC-4A35-465B-B13E-970027FB6419}"/>
                    </a:ext>
                  </a:extLst>
                </p14:cNvPr>
                <p14:cNvContentPartPr/>
                <p14:nvPr/>
              </p14:nvContentPartPr>
              <p14:xfrm>
                <a:off x="9461910" y="3180547"/>
                <a:ext cx="7920" cy="98280"/>
              </p14:xfrm>
            </p:contentPart>
          </mc:Choice>
          <mc:Fallback xmlns="">
            <p:pic>
              <p:nvPicPr>
                <p:cNvPr id="62" name="Ink 61">
                  <a:extLst>
                    <a:ext uri="{FF2B5EF4-FFF2-40B4-BE49-F238E27FC236}">
                      <a16:creationId xmlns:a16="http://schemas.microsoft.com/office/drawing/2014/main" id="{BF9F91AC-4A35-465B-B13E-970027FB6419}"/>
                    </a:ext>
                  </a:extLst>
                </p:cNvPr>
                <p:cNvPicPr/>
                <p:nvPr/>
              </p:nvPicPr>
              <p:blipFill>
                <a:blip r:embed="rId103"/>
                <a:stretch>
                  <a:fillRect/>
                </a:stretch>
              </p:blipFill>
              <p:spPr>
                <a:xfrm>
                  <a:off x="9453270" y="3171907"/>
                  <a:ext cx="25560" cy="115920"/>
                </a:xfrm>
                <a:prstGeom prst="rect">
                  <a:avLst/>
                </a:prstGeom>
              </p:spPr>
            </p:pic>
          </mc:Fallback>
        </mc:AlternateContent>
      </p:grpSp>
      <p:grpSp>
        <p:nvGrpSpPr>
          <p:cNvPr id="66" name="Group 65">
            <a:extLst>
              <a:ext uri="{FF2B5EF4-FFF2-40B4-BE49-F238E27FC236}">
                <a16:creationId xmlns:a16="http://schemas.microsoft.com/office/drawing/2014/main" id="{1F16D9CC-55AD-4689-8579-5F98A36584DD}"/>
              </a:ext>
            </a:extLst>
          </p:cNvPr>
          <p:cNvGrpSpPr/>
          <p:nvPr/>
        </p:nvGrpSpPr>
        <p:grpSpPr>
          <a:xfrm>
            <a:off x="9860070" y="3054547"/>
            <a:ext cx="835200" cy="169200"/>
            <a:chOff x="9860070" y="3054547"/>
            <a:chExt cx="835200" cy="169200"/>
          </a:xfrm>
        </p:grpSpPr>
        <mc:AlternateContent xmlns:mc="http://schemas.openxmlformats.org/markup-compatibility/2006" xmlns:p14="http://schemas.microsoft.com/office/powerpoint/2010/main">
          <mc:Choice Requires="p14">
            <p:contentPart p14:bwMode="auto" r:id="rId104">
              <p14:nvContentPartPr>
                <p14:cNvPr id="64" name="Ink 63">
                  <a:extLst>
                    <a:ext uri="{FF2B5EF4-FFF2-40B4-BE49-F238E27FC236}">
                      <a16:creationId xmlns:a16="http://schemas.microsoft.com/office/drawing/2014/main" id="{B85D5B0C-70B4-401E-9544-1837D7B40559}"/>
                    </a:ext>
                  </a:extLst>
                </p14:cNvPr>
                <p14:cNvContentPartPr/>
                <p14:nvPr/>
              </p14:nvContentPartPr>
              <p14:xfrm>
                <a:off x="9860070" y="3054547"/>
                <a:ext cx="271080" cy="169200"/>
              </p14:xfrm>
            </p:contentPart>
          </mc:Choice>
          <mc:Fallback xmlns="">
            <p:pic>
              <p:nvPicPr>
                <p:cNvPr id="64" name="Ink 63">
                  <a:extLst>
                    <a:ext uri="{FF2B5EF4-FFF2-40B4-BE49-F238E27FC236}">
                      <a16:creationId xmlns:a16="http://schemas.microsoft.com/office/drawing/2014/main" id="{B85D5B0C-70B4-401E-9544-1837D7B40559}"/>
                    </a:ext>
                  </a:extLst>
                </p:cNvPr>
                <p:cNvPicPr/>
                <p:nvPr/>
              </p:nvPicPr>
              <p:blipFill>
                <a:blip r:embed="rId105"/>
                <a:stretch>
                  <a:fillRect/>
                </a:stretch>
              </p:blipFill>
              <p:spPr>
                <a:xfrm>
                  <a:off x="9851430" y="3045907"/>
                  <a:ext cx="2887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 64">
                  <a:extLst>
                    <a:ext uri="{FF2B5EF4-FFF2-40B4-BE49-F238E27FC236}">
                      <a16:creationId xmlns:a16="http://schemas.microsoft.com/office/drawing/2014/main" id="{08A234CF-9634-4470-A386-0D823C87704A}"/>
                    </a:ext>
                  </a:extLst>
                </p14:cNvPr>
                <p14:cNvContentPartPr/>
                <p14:nvPr/>
              </p14:nvContentPartPr>
              <p14:xfrm>
                <a:off x="10174350" y="3120067"/>
                <a:ext cx="520920" cy="102960"/>
              </p14:xfrm>
            </p:contentPart>
          </mc:Choice>
          <mc:Fallback xmlns="">
            <p:pic>
              <p:nvPicPr>
                <p:cNvPr id="65" name="Ink 64">
                  <a:extLst>
                    <a:ext uri="{FF2B5EF4-FFF2-40B4-BE49-F238E27FC236}">
                      <a16:creationId xmlns:a16="http://schemas.microsoft.com/office/drawing/2014/main" id="{08A234CF-9634-4470-A386-0D823C87704A}"/>
                    </a:ext>
                  </a:extLst>
                </p:cNvPr>
                <p:cNvPicPr/>
                <p:nvPr/>
              </p:nvPicPr>
              <p:blipFill>
                <a:blip r:embed="rId107"/>
                <a:stretch>
                  <a:fillRect/>
                </a:stretch>
              </p:blipFill>
              <p:spPr>
                <a:xfrm>
                  <a:off x="10165350" y="3111427"/>
                  <a:ext cx="538560" cy="12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
            <p14:nvContentPartPr>
              <p14:cNvPr id="67" name="Ink 66">
                <a:extLst>
                  <a:ext uri="{FF2B5EF4-FFF2-40B4-BE49-F238E27FC236}">
                    <a16:creationId xmlns:a16="http://schemas.microsoft.com/office/drawing/2014/main" id="{A78338E5-2808-4550-BE41-424348CDE6D9}"/>
                  </a:ext>
                </a:extLst>
              </p14:cNvPr>
              <p14:cNvContentPartPr/>
              <p14:nvPr/>
            </p14:nvContentPartPr>
            <p14:xfrm>
              <a:off x="892110" y="4147507"/>
              <a:ext cx="224280" cy="13680"/>
            </p14:xfrm>
          </p:contentPart>
        </mc:Choice>
        <mc:Fallback xmlns="">
          <p:pic>
            <p:nvPicPr>
              <p:cNvPr id="67" name="Ink 66">
                <a:extLst>
                  <a:ext uri="{FF2B5EF4-FFF2-40B4-BE49-F238E27FC236}">
                    <a16:creationId xmlns:a16="http://schemas.microsoft.com/office/drawing/2014/main" id="{A78338E5-2808-4550-BE41-424348CDE6D9}"/>
                  </a:ext>
                </a:extLst>
              </p:cNvPr>
              <p:cNvPicPr/>
              <p:nvPr/>
            </p:nvPicPr>
            <p:blipFill>
              <a:blip r:embed="rId109"/>
              <a:stretch>
                <a:fillRect/>
              </a:stretch>
            </p:blipFill>
            <p:spPr>
              <a:xfrm>
                <a:off x="883470" y="4138867"/>
                <a:ext cx="241920" cy="31320"/>
              </a:xfrm>
              <a:prstGeom prst="rect">
                <a:avLst/>
              </a:prstGeom>
            </p:spPr>
          </p:pic>
        </mc:Fallback>
      </mc:AlternateContent>
      <p:grpSp>
        <p:nvGrpSpPr>
          <p:cNvPr id="75" name="Group 74">
            <a:extLst>
              <a:ext uri="{FF2B5EF4-FFF2-40B4-BE49-F238E27FC236}">
                <a16:creationId xmlns:a16="http://schemas.microsoft.com/office/drawing/2014/main" id="{F83F2FAA-0D82-4416-A8EE-F1AB9F223417}"/>
              </a:ext>
            </a:extLst>
          </p:cNvPr>
          <p:cNvGrpSpPr/>
          <p:nvPr/>
        </p:nvGrpSpPr>
        <p:grpSpPr>
          <a:xfrm>
            <a:off x="1393590" y="3797587"/>
            <a:ext cx="919440" cy="383400"/>
            <a:chOff x="1393590" y="3797587"/>
            <a:chExt cx="919440" cy="383400"/>
          </a:xfrm>
        </p:grpSpPr>
        <mc:AlternateContent xmlns:mc="http://schemas.openxmlformats.org/markup-compatibility/2006" xmlns:p14="http://schemas.microsoft.com/office/powerpoint/2010/main">
          <mc:Choice Requires="p14">
            <p:contentPart p14:bwMode="auto" r:id="rId110">
              <p14:nvContentPartPr>
                <p14:cNvPr id="68" name="Ink 67">
                  <a:extLst>
                    <a:ext uri="{FF2B5EF4-FFF2-40B4-BE49-F238E27FC236}">
                      <a16:creationId xmlns:a16="http://schemas.microsoft.com/office/drawing/2014/main" id="{269936B4-2FB9-47B5-ACAB-FA9070420112}"/>
                    </a:ext>
                  </a:extLst>
                </p14:cNvPr>
                <p14:cNvContentPartPr/>
                <p14:nvPr/>
              </p14:nvContentPartPr>
              <p14:xfrm>
                <a:off x="1421670" y="3874627"/>
                <a:ext cx="148320" cy="42480"/>
              </p14:xfrm>
            </p:contentPart>
          </mc:Choice>
          <mc:Fallback xmlns="">
            <p:pic>
              <p:nvPicPr>
                <p:cNvPr id="68" name="Ink 67">
                  <a:extLst>
                    <a:ext uri="{FF2B5EF4-FFF2-40B4-BE49-F238E27FC236}">
                      <a16:creationId xmlns:a16="http://schemas.microsoft.com/office/drawing/2014/main" id="{269936B4-2FB9-47B5-ACAB-FA9070420112}"/>
                    </a:ext>
                  </a:extLst>
                </p:cNvPr>
                <p:cNvPicPr/>
                <p:nvPr/>
              </p:nvPicPr>
              <p:blipFill>
                <a:blip r:embed="rId111"/>
                <a:stretch>
                  <a:fillRect/>
                </a:stretch>
              </p:blipFill>
              <p:spPr>
                <a:xfrm>
                  <a:off x="1412670" y="3865987"/>
                  <a:ext cx="165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Ink 68">
                  <a:extLst>
                    <a:ext uri="{FF2B5EF4-FFF2-40B4-BE49-F238E27FC236}">
                      <a16:creationId xmlns:a16="http://schemas.microsoft.com/office/drawing/2014/main" id="{0E46DC9B-7B9A-4B08-9724-1D618E6BA110}"/>
                    </a:ext>
                  </a:extLst>
                </p14:cNvPr>
                <p14:cNvContentPartPr/>
                <p14:nvPr/>
              </p14:nvContentPartPr>
              <p14:xfrm>
                <a:off x="1393590" y="3905227"/>
                <a:ext cx="140040" cy="231840"/>
              </p14:xfrm>
            </p:contentPart>
          </mc:Choice>
          <mc:Fallback xmlns="">
            <p:pic>
              <p:nvPicPr>
                <p:cNvPr id="69" name="Ink 68">
                  <a:extLst>
                    <a:ext uri="{FF2B5EF4-FFF2-40B4-BE49-F238E27FC236}">
                      <a16:creationId xmlns:a16="http://schemas.microsoft.com/office/drawing/2014/main" id="{0E46DC9B-7B9A-4B08-9724-1D618E6BA110}"/>
                    </a:ext>
                  </a:extLst>
                </p:cNvPr>
                <p:cNvPicPr/>
                <p:nvPr/>
              </p:nvPicPr>
              <p:blipFill>
                <a:blip r:embed="rId113"/>
                <a:stretch>
                  <a:fillRect/>
                </a:stretch>
              </p:blipFill>
              <p:spPr>
                <a:xfrm>
                  <a:off x="1384590" y="3896587"/>
                  <a:ext cx="1576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Ink 69">
                  <a:extLst>
                    <a:ext uri="{FF2B5EF4-FFF2-40B4-BE49-F238E27FC236}">
                      <a16:creationId xmlns:a16="http://schemas.microsoft.com/office/drawing/2014/main" id="{880DD48E-5891-4CB3-A14C-54E6D8AF44AA}"/>
                    </a:ext>
                  </a:extLst>
                </p14:cNvPr>
                <p14:cNvContentPartPr/>
                <p14:nvPr/>
              </p14:nvContentPartPr>
              <p14:xfrm>
                <a:off x="1597710" y="3981547"/>
                <a:ext cx="124560" cy="98280"/>
              </p14:xfrm>
            </p:contentPart>
          </mc:Choice>
          <mc:Fallback xmlns="">
            <p:pic>
              <p:nvPicPr>
                <p:cNvPr id="70" name="Ink 69">
                  <a:extLst>
                    <a:ext uri="{FF2B5EF4-FFF2-40B4-BE49-F238E27FC236}">
                      <a16:creationId xmlns:a16="http://schemas.microsoft.com/office/drawing/2014/main" id="{880DD48E-5891-4CB3-A14C-54E6D8AF44AA}"/>
                    </a:ext>
                  </a:extLst>
                </p:cNvPr>
                <p:cNvPicPr/>
                <p:nvPr/>
              </p:nvPicPr>
              <p:blipFill>
                <a:blip r:embed="rId115"/>
                <a:stretch>
                  <a:fillRect/>
                </a:stretch>
              </p:blipFill>
              <p:spPr>
                <a:xfrm>
                  <a:off x="1588710" y="3972547"/>
                  <a:ext cx="142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Ink 70">
                  <a:extLst>
                    <a:ext uri="{FF2B5EF4-FFF2-40B4-BE49-F238E27FC236}">
                      <a16:creationId xmlns:a16="http://schemas.microsoft.com/office/drawing/2014/main" id="{26098BA8-AAA5-4490-89C3-D6A5C412B0A9}"/>
                    </a:ext>
                  </a:extLst>
                </p14:cNvPr>
                <p14:cNvContentPartPr/>
                <p14:nvPr/>
              </p14:nvContentPartPr>
              <p14:xfrm>
                <a:off x="1745310" y="4003147"/>
                <a:ext cx="140400" cy="136440"/>
              </p14:xfrm>
            </p:contentPart>
          </mc:Choice>
          <mc:Fallback xmlns="">
            <p:pic>
              <p:nvPicPr>
                <p:cNvPr id="71" name="Ink 70">
                  <a:extLst>
                    <a:ext uri="{FF2B5EF4-FFF2-40B4-BE49-F238E27FC236}">
                      <a16:creationId xmlns:a16="http://schemas.microsoft.com/office/drawing/2014/main" id="{26098BA8-AAA5-4490-89C3-D6A5C412B0A9}"/>
                    </a:ext>
                  </a:extLst>
                </p:cNvPr>
                <p:cNvPicPr/>
                <p:nvPr/>
              </p:nvPicPr>
              <p:blipFill>
                <a:blip r:embed="rId117"/>
                <a:stretch>
                  <a:fillRect/>
                </a:stretch>
              </p:blipFill>
              <p:spPr>
                <a:xfrm>
                  <a:off x="1736310" y="3994507"/>
                  <a:ext cx="158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Ink 71">
                  <a:extLst>
                    <a:ext uri="{FF2B5EF4-FFF2-40B4-BE49-F238E27FC236}">
                      <a16:creationId xmlns:a16="http://schemas.microsoft.com/office/drawing/2014/main" id="{9FC9066E-D781-4CBC-A3BD-7AEB289F3B75}"/>
                    </a:ext>
                  </a:extLst>
                </p14:cNvPr>
                <p14:cNvContentPartPr/>
                <p14:nvPr/>
              </p14:nvContentPartPr>
              <p14:xfrm>
                <a:off x="1866630" y="3846907"/>
                <a:ext cx="156960" cy="334080"/>
              </p14:xfrm>
            </p:contentPart>
          </mc:Choice>
          <mc:Fallback xmlns="">
            <p:pic>
              <p:nvPicPr>
                <p:cNvPr id="72" name="Ink 71">
                  <a:extLst>
                    <a:ext uri="{FF2B5EF4-FFF2-40B4-BE49-F238E27FC236}">
                      <a16:creationId xmlns:a16="http://schemas.microsoft.com/office/drawing/2014/main" id="{9FC9066E-D781-4CBC-A3BD-7AEB289F3B75}"/>
                    </a:ext>
                  </a:extLst>
                </p:cNvPr>
                <p:cNvPicPr/>
                <p:nvPr/>
              </p:nvPicPr>
              <p:blipFill>
                <a:blip r:embed="rId119"/>
                <a:stretch>
                  <a:fillRect/>
                </a:stretch>
              </p:blipFill>
              <p:spPr>
                <a:xfrm>
                  <a:off x="1857990" y="3837907"/>
                  <a:ext cx="1746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Ink 72">
                  <a:extLst>
                    <a:ext uri="{FF2B5EF4-FFF2-40B4-BE49-F238E27FC236}">
                      <a16:creationId xmlns:a16="http://schemas.microsoft.com/office/drawing/2014/main" id="{B8975E9E-D909-4954-B627-00D0601915A3}"/>
                    </a:ext>
                  </a:extLst>
                </p14:cNvPr>
                <p14:cNvContentPartPr/>
                <p14:nvPr/>
              </p14:nvContentPartPr>
              <p14:xfrm>
                <a:off x="2217270" y="3889387"/>
                <a:ext cx="6480" cy="194040"/>
              </p14:xfrm>
            </p:contentPart>
          </mc:Choice>
          <mc:Fallback xmlns="">
            <p:pic>
              <p:nvPicPr>
                <p:cNvPr id="73" name="Ink 72">
                  <a:extLst>
                    <a:ext uri="{FF2B5EF4-FFF2-40B4-BE49-F238E27FC236}">
                      <a16:creationId xmlns:a16="http://schemas.microsoft.com/office/drawing/2014/main" id="{B8975E9E-D909-4954-B627-00D0601915A3}"/>
                    </a:ext>
                  </a:extLst>
                </p:cNvPr>
                <p:cNvPicPr/>
                <p:nvPr/>
              </p:nvPicPr>
              <p:blipFill>
                <a:blip r:embed="rId121"/>
                <a:stretch>
                  <a:fillRect/>
                </a:stretch>
              </p:blipFill>
              <p:spPr>
                <a:xfrm>
                  <a:off x="2208270" y="3880747"/>
                  <a:ext cx="241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Ink 73">
                  <a:extLst>
                    <a:ext uri="{FF2B5EF4-FFF2-40B4-BE49-F238E27FC236}">
                      <a16:creationId xmlns:a16="http://schemas.microsoft.com/office/drawing/2014/main" id="{3703932A-49D1-41B5-8DCC-DCFAD2945845}"/>
                    </a:ext>
                  </a:extLst>
                </p14:cNvPr>
                <p14:cNvContentPartPr/>
                <p14:nvPr/>
              </p14:nvContentPartPr>
              <p14:xfrm>
                <a:off x="2156070" y="3797587"/>
                <a:ext cx="156960" cy="134280"/>
              </p14:xfrm>
            </p:contentPart>
          </mc:Choice>
          <mc:Fallback xmlns="">
            <p:pic>
              <p:nvPicPr>
                <p:cNvPr id="74" name="Ink 73">
                  <a:extLst>
                    <a:ext uri="{FF2B5EF4-FFF2-40B4-BE49-F238E27FC236}">
                      <a16:creationId xmlns:a16="http://schemas.microsoft.com/office/drawing/2014/main" id="{3703932A-49D1-41B5-8DCC-DCFAD2945845}"/>
                    </a:ext>
                  </a:extLst>
                </p:cNvPr>
                <p:cNvPicPr/>
                <p:nvPr/>
              </p:nvPicPr>
              <p:blipFill>
                <a:blip r:embed="rId123"/>
                <a:stretch>
                  <a:fillRect/>
                </a:stretch>
              </p:blipFill>
              <p:spPr>
                <a:xfrm>
                  <a:off x="2147430" y="3788947"/>
                  <a:ext cx="174600" cy="151920"/>
                </a:xfrm>
                <a:prstGeom prst="rect">
                  <a:avLst/>
                </a:prstGeom>
              </p:spPr>
            </p:pic>
          </mc:Fallback>
        </mc:AlternateContent>
      </p:grpSp>
      <p:grpSp>
        <p:nvGrpSpPr>
          <p:cNvPr id="98" name="Group 97">
            <a:extLst>
              <a:ext uri="{FF2B5EF4-FFF2-40B4-BE49-F238E27FC236}">
                <a16:creationId xmlns:a16="http://schemas.microsoft.com/office/drawing/2014/main" id="{1A3A0C62-963C-4105-A0E1-B199FBCA3A00}"/>
              </a:ext>
            </a:extLst>
          </p:cNvPr>
          <p:cNvGrpSpPr/>
          <p:nvPr/>
        </p:nvGrpSpPr>
        <p:grpSpPr>
          <a:xfrm>
            <a:off x="2524350" y="3915307"/>
            <a:ext cx="372240" cy="150120"/>
            <a:chOff x="2524350" y="3915307"/>
            <a:chExt cx="372240" cy="150120"/>
          </a:xfrm>
        </p:grpSpPr>
        <mc:AlternateContent xmlns:mc="http://schemas.openxmlformats.org/markup-compatibility/2006" xmlns:p14="http://schemas.microsoft.com/office/powerpoint/2010/main">
          <mc:Choice Requires="p14">
            <p:contentPart p14:bwMode="auto" r:id="rId124">
              <p14:nvContentPartPr>
                <p14:cNvPr id="76" name="Ink 75">
                  <a:extLst>
                    <a:ext uri="{FF2B5EF4-FFF2-40B4-BE49-F238E27FC236}">
                      <a16:creationId xmlns:a16="http://schemas.microsoft.com/office/drawing/2014/main" id="{72DC696C-32A9-4837-83AE-42E3CA1BF232}"/>
                    </a:ext>
                  </a:extLst>
                </p14:cNvPr>
                <p14:cNvContentPartPr/>
                <p14:nvPr/>
              </p14:nvContentPartPr>
              <p14:xfrm>
                <a:off x="2524350" y="3915307"/>
                <a:ext cx="317880" cy="150120"/>
              </p14:xfrm>
            </p:contentPart>
          </mc:Choice>
          <mc:Fallback xmlns="">
            <p:pic>
              <p:nvPicPr>
                <p:cNvPr id="76" name="Ink 75">
                  <a:extLst>
                    <a:ext uri="{FF2B5EF4-FFF2-40B4-BE49-F238E27FC236}">
                      <a16:creationId xmlns:a16="http://schemas.microsoft.com/office/drawing/2014/main" id="{72DC696C-32A9-4837-83AE-42E3CA1BF232}"/>
                    </a:ext>
                  </a:extLst>
                </p:cNvPr>
                <p:cNvPicPr/>
                <p:nvPr/>
              </p:nvPicPr>
              <p:blipFill>
                <a:blip r:embed="rId125"/>
                <a:stretch>
                  <a:fillRect/>
                </a:stretch>
              </p:blipFill>
              <p:spPr>
                <a:xfrm>
                  <a:off x="2515710" y="3906667"/>
                  <a:ext cx="335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Ink 76">
                  <a:extLst>
                    <a:ext uri="{FF2B5EF4-FFF2-40B4-BE49-F238E27FC236}">
                      <a16:creationId xmlns:a16="http://schemas.microsoft.com/office/drawing/2014/main" id="{1BF7242A-5BEA-4A59-9BE3-825E7758C5D3}"/>
                    </a:ext>
                  </a:extLst>
                </p14:cNvPr>
                <p14:cNvContentPartPr/>
                <p14:nvPr/>
              </p14:nvContentPartPr>
              <p14:xfrm>
                <a:off x="2735310" y="3969667"/>
                <a:ext cx="161280" cy="32400"/>
              </p14:xfrm>
            </p:contentPart>
          </mc:Choice>
          <mc:Fallback xmlns="">
            <p:pic>
              <p:nvPicPr>
                <p:cNvPr id="77" name="Ink 76">
                  <a:extLst>
                    <a:ext uri="{FF2B5EF4-FFF2-40B4-BE49-F238E27FC236}">
                      <a16:creationId xmlns:a16="http://schemas.microsoft.com/office/drawing/2014/main" id="{1BF7242A-5BEA-4A59-9BE3-825E7758C5D3}"/>
                    </a:ext>
                  </a:extLst>
                </p:cNvPr>
                <p:cNvPicPr/>
                <p:nvPr/>
              </p:nvPicPr>
              <p:blipFill>
                <a:blip r:embed="rId127"/>
                <a:stretch>
                  <a:fillRect/>
                </a:stretch>
              </p:blipFill>
              <p:spPr>
                <a:xfrm>
                  <a:off x="2726670" y="3961027"/>
                  <a:ext cx="178920" cy="50040"/>
                </a:xfrm>
                <a:prstGeom prst="rect">
                  <a:avLst/>
                </a:prstGeom>
              </p:spPr>
            </p:pic>
          </mc:Fallback>
        </mc:AlternateContent>
      </p:grpSp>
      <p:grpSp>
        <p:nvGrpSpPr>
          <p:cNvPr id="97" name="Group 96">
            <a:extLst>
              <a:ext uri="{FF2B5EF4-FFF2-40B4-BE49-F238E27FC236}">
                <a16:creationId xmlns:a16="http://schemas.microsoft.com/office/drawing/2014/main" id="{B322D4E8-BD7B-4451-8240-058F9433BCB1}"/>
              </a:ext>
            </a:extLst>
          </p:cNvPr>
          <p:cNvGrpSpPr/>
          <p:nvPr/>
        </p:nvGrpSpPr>
        <p:grpSpPr>
          <a:xfrm>
            <a:off x="3134550" y="3805507"/>
            <a:ext cx="1155240" cy="316800"/>
            <a:chOff x="3134550" y="3805507"/>
            <a:chExt cx="1155240" cy="316800"/>
          </a:xfrm>
        </p:grpSpPr>
        <mc:AlternateContent xmlns:mc="http://schemas.openxmlformats.org/markup-compatibility/2006" xmlns:p14="http://schemas.microsoft.com/office/powerpoint/2010/main">
          <mc:Choice Requires="p14">
            <p:contentPart p14:bwMode="auto" r:id="rId128">
              <p14:nvContentPartPr>
                <p14:cNvPr id="78" name="Ink 77">
                  <a:extLst>
                    <a:ext uri="{FF2B5EF4-FFF2-40B4-BE49-F238E27FC236}">
                      <a16:creationId xmlns:a16="http://schemas.microsoft.com/office/drawing/2014/main" id="{FE07057C-ECDF-437C-8BE4-E6F4C00E998B}"/>
                    </a:ext>
                  </a:extLst>
                </p14:cNvPr>
                <p14:cNvContentPartPr/>
                <p14:nvPr/>
              </p14:nvContentPartPr>
              <p14:xfrm>
                <a:off x="3159030" y="3838267"/>
                <a:ext cx="121680" cy="14400"/>
              </p14:xfrm>
            </p:contentPart>
          </mc:Choice>
          <mc:Fallback xmlns="">
            <p:pic>
              <p:nvPicPr>
                <p:cNvPr id="78" name="Ink 77">
                  <a:extLst>
                    <a:ext uri="{FF2B5EF4-FFF2-40B4-BE49-F238E27FC236}">
                      <a16:creationId xmlns:a16="http://schemas.microsoft.com/office/drawing/2014/main" id="{FE07057C-ECDF-437C-8BE4-E6F4C00E998B}"/>
                    </a:ext>
                  </a:extLst>
                </p:cNvPr>
                <p:cNvPicPr/>
                <p:nvPr/>
              </p:nvPicPr>
              <p:blipFill>
                <a:blip r:embed="rId129"/>
                <a:stretch>
                  <a:fillRect/>
                </a:stretch>
              </p:blipFill>
              <p:spPr>
                <a:xfrm>
                  <a:off x="3150030" y="3829267"/>
                  <a:ext cx="139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Ink 78">
                  <a:extLst>
                    <a:ext uri="{FF2B5EF4-FFF2-40B4-BE49-F238E27FC236}">
                      <a16:creationId xmlns:a16="http://schemas.microsoft.com/office/drawing/2014/main" id="{FEC56224-FEF5-4B63-A1F3-A06033E1A8DF}"/>
                    </a:ext>
                  </a:extLst>
                </p14:cNvPr>
                <p14:cNvContentPartPr/>
                <p14:nvPr/>
              </p14:nvContentPartPr>
              <p14:xfrm>
                <a:off x="3134550" y="3860227"/>
                <a:ext cx="124200" cy="211680"/>
              </p14:xfrm>
            </p:contentPart>
          </mc:Choice>
          <mc:Fallback xmlns="">
            <p:pic>
              <p:nvPicPr>
                <p:cNvPr id="79" name="Ink 78">
                  <a:extLst>
                    <a:ext uri="{FF2B5EF4-FFF2-40B4-BE49-F238E27FC236}">
                      <a16:creationId xmlns:a16="http://schemas.microsoft.com/office/drawing/2014/main" id="{FEC56224-FEF5-4B63-A1F3-A06033E1A8DF}"/>
                    </a:ext>
                  </a:extLst>
                </p:cNvPr>
                <p:cNvPicPr/>
                <p:nvPr/>
              </p:nvPicPr>
              <p:blipFill>
                <a:blip r:embed="rId131"/>
                <a:stretch>
                  <a:fillRect/>
                </a:stretch>
              </p:blipFill>
              <p:spPr>
                <a:xfrm>
                  <a:off x="3125550" y="3851587"/>
                  <a:ext cx="1418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0" name="Ink 79">
                  <a:extLst>
                    <a:ext uri="{FF2B5EF4-FFF2-40B4-BE49-F238E27FC236}">
                      <a16:creationId xmlns:a16="http://schemas.microsoft.com/office/drawing/2014/main" id="{4C6AAA51-07B9-4283-AA1B-82120EB22489}"/>
                    </a:ext>
                  </a:extLst>
                </p14:cNvPr>
                <p14:cNvContentPartPr/>
                <p14:nvPr/>
              </p14:nvContentPartPr>
              <p14:xfrm>
                <a:off x="3385110" y="3882907"/>
                <a:ext cx="246600" cy="152280"/>
              </p14:xfrm>
            </p:contentPart>
          </mc:Choice>
          <mc:Fallback xmlns="">
            <p:pic>
              <p:nvPicPr>
                <p:cNvPr id="80" name="Ink 79">
                  <a:extLst>
                    <a:ext uri="{FF2B5EF4-FFF2-40B4-BE49-F238E27FC236}">
                      <a16:creationId xmlns:a16="http://schemas.microsoft.com/office/drawing/2014/main" id="{4C6AAA51-07B9-4283-AA1B-82120EB22489}"/>
                    </a:ext>
                  </a:extLst>
                </p:cNvPr>
                <p:cNvPicPr/>
                <p:nvPr/>
              </p:nvPicPr>
              <p:blipFill>
                <a:blip r:embed="rId133"/>
                <a:stretch>
                  <a:fillRect/>
                </a:stretch>
              </p:blipFill>
              <p:spPr>
                <a:xfrm>
                  <a:off x="3376110" y="3873907"/>
                  <a:ext cx="264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1" name="Ink 80">
                  <a:extLst>
                    <a:ext uri="{FF2B5EF4-FFF2-40B4-BE49-F238E27FC236}">
                      <a16:creationId xmlns:a16="http://schemas.microsoft.com/office/drawing/2014/main" id="{37504CF3-C95A-4993-91B8-22D74EAD8790}"/>
                    </a:ext>
                  </a:extLst>
                </p14:cNvPr>
                <p14:cNvContentPartPr/>
                <p14:nvPr/>
              </p14:nvContentPartPr>
              <p14:xfrm>
                <a:off x="3658710" y="3939787"/>
                <a:ext cx="160560" cy="111600"/>
              </p14:xfrm>
            </p:contentPart>
          </mc:Choice>
          <mc:Fallback xmlns="">
            <p:pic>
              <p:nvPicPr>
                <p:cNvPr id="81" name="Ink 80">
                  <a:extLst>
                    <a:ext uri="{FF2B5EF4-FFF2-40B4-BE49-F238E27FC236}">
                      <a16:creationId xmlns:a16="http://schemas.microsoft.com/office/drawing/2014/main" id="{37504CF3-C95A-4993-91B8-22D74EAD8790}"/>
                    </a:ext>
                  </a:extLst>
                </p:cNvPr>
                <p:cNvPicPr/>
                <p:nvPr/>
              </p:nvPicPr>
              <p:blipFill>
                <a:blip r:embed="rId135"/>
                <a:stretch>
                  <a:fillRect/>
                </a:stretch>
              </p:blipFill>
              <p:spPr>
                <a:xfrm>
                  <a:off x="3649710" y="3931147"/>
                  <a:ext cx="178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Ink 81">
                  <a:extLst>
                    <a:ext uri="{FF2B5EF4-FFF2-40B4-BE49-F238E27FC236}">
                      <a16:creationId xmlns:a16="http://schemas.microsoft.com/office/drawing/2014/main" id="{8F16DA11-B273-4C2E-9EDA-1F79688DB8B7}"/>
                    </a:ext>
                  </a:extLst>
                </p14:cNvPr>
                <p14:cNvContentPartPr/>
                <p14:nvPr/>
              </p14:nvContentPartPr>
              <p14:xfrm>
                <a:off x="3758430" y="3805507"/>
                <a:ext cx="189720" cy="316800"/>
              </p14:xfrm>
            </p:contentPart>
          </mc:Choice>
          <mc:Fallback xmlns="">
            <p:pic>
              <p:nvPicPr>
                <p:cNvPr id="82" name="Ink 81">
                  <a:extLst>
                    <a:ext uri="{FF2B5EF4-FFF2-40B4-BE49-F238E27FC236}">
                      <a16:creationId xmlns:a16="http://schemas.microsoft.com/office/drawing/2014/main" id="{8F16DA11-B273-4C2E-9EDA-1F79688DB8B7}"/>
                    </a:ext>
                  </a:extLst>
                </p:cNvPr>
                <p:cNvPicPr/>
                <p:nvPr/>
              </p:nvPicPr>
              <p:blipFill>
                <a:blip r:embed="rId137"/>
                <a:stretch>
                  <a:fillRect/>
                </a:stretch>
              </p:blipFill>
              <p:spPr>
                <a:xfrm>
                  <a:off x="3749790" y="3796507"/>
                  <a:ext cx="20736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Ink 82">
                  <a:extLst>
                    <a:ext uri="{FF2B5EF4-FFF2-40B4-BE49-F238E27FC236}">
                      <a16:creationId xmlns:a16="http://schemas.microsoft.com/office/drawing/2014/main" id="{8E91E851-0BC5-4D90-8F87-48FD4A94B21B}"/>
                    </a:ext>
                  </a:extLst>
                </p14:cNvPr>
                <p14:cNvContentPartPr/>
                <p14:nvPr/>
              </p14:nvContentPartPr>
              <p14:xfrm>
                <a:off x="4115550" y="3830707"/>
                <a:ext cx="174240" cy="209520"/>
              </p14:xfrm>
            </p:contentPart>
          </mc:Choice>
          <mc:Fallback xmlns="">
            <p:pic>
              <p:nvPicPr>
                <p:cNvPr id="83" name="Ink 82">
                  <a:extLst>
                    <a:ext uri="{FF2B5EF4-FFF2-40B4-BE49-F238E27FC236}">
                      <a16:creationId xmlns:a16="http://schemas.microsoft.com/office/drawing/2014/main" id="{8E91E851-0BC5-4D90-8F87-48FD4A94B21B}"/>
                    </a:ext>
                  </a:extLst>
                </p:cNvPr>
                <p:cNvPicPr/>
                <p:nvPr/>
              </p:nvPicPr>
              <p:blipFill>
                <a:blip r:embed="rId139"/>
                <a:stretch>
                  <a:fillRect/>
                </a:stretch>
              </p:blipFill>
              <p:spPr>
                <a:xfrm>
                  <a:off x="4106910" y="3821707"/>
                  <a:ext cx="191880" cy="227160"/>
                </a:xfrm>
                <a:prstGeom prst="rect">
                  <a:avLst/>
                </a:prstGeom>
              </p:spPr>
            </p:pic>
          </mc:Fallback>
        </mc:AlternateContent>
      </p:grpSp>
      <p:grpSp>
        <p:nvGrpSpPr>
          <p:cNvPr id="96" name="Group 95">
            <a:extLst>
              <a:ext uri="{FF2B5EF4-FFF2-40B4-BE49-F238E27FC236}">
                <a16:creationId xmlns:a16="http://schemas.microsoft.com/office/drawing/2014/main" id="{E10B3738-D0FD-40A5-8498-7CDA305590B2}"/>
              </a:ext>
            </a:extLst>
          </p:cNvPr>
          <p:cNvGrpSpPr/>
          <p:nvPr/>
        </p:nvGrpSpPr>
        <p:grpSpPr>
          <a:xfrm>
            <a:off x="4595790" y="3910267"/>
            <a:ext cx="491760" cy="136800"/>
            <a:chOff x="4595790" y="3910267"/>
            <a:chExt cx="491760" cy="136800"/>
          </a:xfrm>
        </p:grpSpPr>
        <mc:AlternateContent xmlns:mc="http://schemas.openxmlformats.org/markup-compatibility/2006" xmlns:p14="http://schemas.microsoft.com/office/powerpoint/2010/main">
          <mc:Choice Requires="p14">
            <p:contentPart p14:bwMode="auto" r:id="rId140">
              <p14:nvContentPartPr>
                <p14:cNvPr id="84" name="Ink 83">
                  <a:extLst>
                    <a:ext uri="{FF2B5EF4-FFF2-40B4-BE49-F238E27FC236}">
                      <a16:creationId xmlns:a16="http://schemas.microsoft.com/office/drawing/2014/main" id="{878BEC53-AA18-4582-840A-EE52EF9971A7}"/>
                    </a:ext>
                  </a:extLst>
                </p14:cNvPr>
                <p14:cNvContentPartPr/>
                <p14:nvPr/>
              </p14:nvContentPartPr>
              <p14:xfrm>
                <a:off x="4595790" y="3982627"/>
                <a:ext cx="294120" cy="8640"/>
              </p14:xfrm>
            </p:contentPart>
          </mc:Choice>
          <mc:Fallback xmlns="">
            <p:pic>
              <p:nvPicPr>
                <p:cNvPr id="84" name="Ink 83">
                  <a:extLst>
                    <a:ext uri="{FF2B5EF4-FFF2-40B4-BE49-F238E27FC236}">
                      <a16:creationId xmlns:a16="http://schemas.microsoft.com/office/drawing/2014/main" id="{878BEC53-AA18-4582-840A-EE52EF9971A7}"/>
                    </a:ext>
                  </a:extLst>
                </p:cNvPr>
                <p:cNvPicPr/>
                <p:nvPr/>
              </p:nvPicPr>
              <p:blipFill>
                <a:blip r:embed="rId141"/>
                <a:stretch>
                  <a:fillRect/>
                </a:stretch>
              </p:blipFill>
              <p:spPr>
                <a:xfrm>
                  <a:off x="4586790" y="3973627"/>
                  <a:ext cx="311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5" name="Ink 84">
                  <a:extLst>
                    <a:ext uri="{FF2B5EF4-FFF2-40B4-BE49-F238E27FC236}">
                      <a16:creationId xmlns:a16="http://schemas.microsoft.com/office/drawing/2014/main" id="{02A09904-B70A-4919-91BD-F10DE23CCA60}"/>
                    </a:ext>
                  </a:extLst>
                </p14:cNvPr>
                <p14:cNvContentPartPr/>
                <p14:nvPr/>
              </p14:nvContentPartPr>
              <p14:xfrm>
                <a:off x="4929150" y="3910267"/>
                <a:ext cx="158400" cy="136800"/>
              </p14:xfrm>
            </p:contentPart>
          </mc:Choice>
          <mc:Fallback xmlns="">
            <p:pic>
              <p:nvPicPr>
                <p:cNvPr id="85" name="Ink 84">
                  <a:extLst>
                    <a:ext uri="{FF2B5EF4-FFF2-40B4-BE49-F238E27FC236}">
                      <a16:creationId xmlns:a16="http://schemas.microsoft.com/office/drawing/2014/main" id="{02A09904-B70A-4919-91BD-F10DE23CCA60}"/>
                    </a:ext>
                  </a:extLst>
                </p:cNvPr>
                <p:cNvPicPr/>
                <p:nvPr/>
              </p:nvPicPr>
              <p:blipFill>
                <a:blip r:embed="rId143"/>
                <a:stretch>
                  <a:fillRect/>
                </a:stretch>
              </p:blipFill>
              <p:spPr>
                <a:xfrm>
                  <a:off x="4920510" y="3901267"/>
                  <a:ext cx="176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6" name="Ink 85">
                  <a:extLst>
                    <a:ext uri="{FF2B5EF4-FFF2-40B4-BE49-F238E27FC236}">
                      <a16:creationId xmlns:a16="http://schemas.microsoft.com/office/drawing/2014/main" id="{3E86BC8E-D245-4265-A349-CB847A0579E0}"/>
                    </a:ext>
                  </a:extLst>
                </p14:cNvPr>
                <p14:cNvContentPartPr/>
                <p14:nvPr/>
              </p14:nvContentPartPr>
              <p14:xfrm>
                <a:off x="4929150" y="3918907"/>
                <a:ext cx="21960" cy="113040"/>
              </p14:xfrm>
            </p:contentPart>
          </mc:Choice>
          <mc:Fallback xmlns="">
            <p:pic>
              <p:nvPicPr>
                <p:cNvPr id="86" name="Ink 85">
                  <a:extLst>
                    <a:ext uri="{FF2B5EF4-FFF2-40B4-BE49-F238E27FC236}">
                      <a16:creationId xmlns:a16="http://schemas.microsoft.com/office/drawing/2014/main" id="{3E86BC8E-D245-4265-A349-CB847A0579E0}"/>
                    </a:ext>
                  </a:extLst>
                </p:cNvPr>
                <p:cNvPicPr/>
                <p:nvPr/>
              </p:nvPicPr>
              <p:blipFill>
                <a:blip r:embed="rId145"/>
                <a:stretch>
                  <a:fillRect/>
                </a:stretch>
              </p:blipFill>
              <p:spPr>
                <a:xfrm>
                  <a:off x="4920510" y="3909907"/>
                  <a:ext cx="39600" cy="130680"/>
                </a:xfrm>
                <a:prstGeom prst="rect">
                  <a:avLst/>
                </a:prstGeom>
              </p:spPr>
            </p:pic>
          </mc:Fallback>
        </mc:AlternateContent>
      </p:grpSp>
      <p:grpSp>
        <p:nvGrpSpPr>
          <p:cNvPr id="95" name="Group 94">
            <a:extLst>
              <a:ext uri="{FF2B5EF4-FFF2-40B4-BE49-F238E27FC236}">
                <a16:creationId xmlns:a16="http://schemas.microsoft.com/office/drawing/2014/main" id="{E781061D-4A26-4481-9D0C-0B6E4DAC4A5C}"/>
              </a:ext>
            </a:extLst>
          </p:cNvPr>
          <p:cNvGrpSpPr/>
          <p:nvPr/>
        </p:nvGrpSpPr>
        <p:grpSpPr>
          <a:xfrm>
            <a:off x="5386710" y="3785707"/>
            <a:ext cx="1276560" cy="224280"/>
            <a:chOff x="5386710" y="3785707"/>
            <a:chExt cx="1276560" cy="224280"/>
          </a:xfrm>
        </p:grpSpPr>
        <mc:AlternateContent xmlns:mc="http://schemas.openxmlformats.org/markup-compatibility/2006" xmlns:p14="http://schemas.microsoft.com/office/powerpoint/2010/main">
          <mc:Choice Requires="p14">
            <p:contentPart p14:bwMode="auto" r:id="rId146">
              <p14:nvContentPartPr>
                <p14:cNvPr id="87" name="Ink 86">
                  <a:extLst>
                    <a:ext uri="{FF2B5EF4-FFF2-40B4-BE49-F238E27FC236}">
                      <a16:creationId xmlns:a16="http://schemas.microsoft.com/office/drawing/2014/main" id="{6D466BCD-C2F5-4393-9AAD-D9C43A9E8D36}"/>
                    </a:ext>
                  </a:extLst>
                </p14:cNvPr>
                <p14:cNvContentPartPr/>
                <p14:nvPr/>
              </p14:nvContentPartPr>
              <p14:xfrm>
                <a:off x="5386710" y="3793987"/>
                <a:ext cx="357120" cy="216000"/>
              </p14:xfrm>
            </p:contentPart>
          </mc:Choice>
          <mc:Fallback xmlns="">
            <p:pic>
              <p:nvPicPr>
                <p:cNvPr id="87" name="Ink 86">
                  <a:extLst>
                    <a:ext uri="{FF2B5EF4-FFF2-40B4-BE49-F238E27FC236}">
                      <a16:creationId xmlns:a16="http://schemas.microsoft.com/office/drawing/2014/main" id="{6D466BCD-C2F5-4393-9AAD-D9C43A9E8D36}"/>
                    </a:ext>
                  </a:extLst>
                </p:cNvPr>
                <p:cNvPicPr/>
                <p:nvPr/>
              </p:nvPicPr>
              <p:blipFill>
                <a:blip r:embed="rId147"/>
                <a:stretch>
                  <a:fillRect/>
                </a:stretch>
              </p:blipFill>
              <p:spPr>
                <a:xfrm>
                  <a:off x="5377710" y="3785347"/>
                  <a:ext cx="3747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Ink 87">
                  <a:extLst>
                    <a:ext uri="{FF2B5EF4-FFF2-40B4-BE49-F238E27FC236}">
                      <a16:creationId xmlns:a16="http://schemas.microsoft.com/office/drawing/2014/main" id="{A720C868-37FA-4BD7-9227-BFFDAB5A8341}"/>
                    </a:ext>
                  </a:extLst>
                </p14:cNvPr>
                <p14:cNvContentPartPr/>
                <p14:nvPr/>
              </p14:nvContentPartPr>
              <p14:xfrm>
                <a:off x="5776590" y="3785707"/>
                <a:ext cx="21600" cy="161280"/>
              </p14:xfrm>
            </p:contentPart>
          </mc:Choice>
          <mc:Fallback xmlns="">
            <p:pic>
              <p:nvPicPr>
                <p:cNvPr id="88" name="Ink 87">
                  <a:extLst>
                    <a:ext uri="{FF2B5EF4-FFF2-40B4-BE49-F238E27FC236}">
                      <a16:creationId xmlns:a16="http://schemas.microsoft.com/office/drawing/2014/main" id="{A720C868-37FA-4BD7-9227-BFFDAB5A8341}"/>
                    </a:ext>
                  </a:extLst>
                </p:cNvPr>
                <p:cNvPicPr/>
                <p:nvPr/>
              </p:nvPicPr>
              <p:blipFill>
                <a:blip r:embed="rId149"/>
                <a:stretch>
                  <a:fillRect/>
                </a:stretch>
              </p:blipFill>
              <p:spPr>
                <a:xfrm>
                  <a:off x="5767950" y="3777067"/>
                  <a:ext cx="392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Ink 88">
                  <a:extLst>
                    <a:ext uri="{FF2B5EF4-FFF2-40B4-BE49-F238E27FC236}">
                      <a16:creationId xmlns:a16="http://schemas.microsoft.com/office/drawing/2014/main" id="{FB11664F-8C37-47F7-A251-39190D905B26}"/>
                    </a:ext>
                  </a:extLst>
                </p14:cNvPr>
                <p14:cNvContentPartPr/>
                <p14:nvPr/>
              </p14:nvContentPartPr>
              <p14:xfrm>
                <a:off x="5776230" y="3877147"/>
                <a:ext cx="172800" cy="118080"/>
              </p14:xfrm>
            </p:contentPart>
          </mc:Choice>
          <mc:Fallback xmlns="">
            <p:pic>
              <p:nvPicPr>
                <p:cNvPr id="89" name="Ink 88">
                  <a:extLst>
                    <a:ext uri="{FF2B5EF4-FFF2-40B4-BE49-F238E27FC236}">
                      <a16:creationId xmlns:a16="http://schemas.microsoft.com/office/drawing/2014/main" id="{FB11664F-8C37-47F7-A251-39190D905B26}"/>
                    </a:ext>
                  </a:extLst>
                </p:cNvPr>
                <p:cNvPicPr/>
                <p:nvPr/>
              </p:nvPicPr>
              <p:blipFill>
                <a:blip r:embed="rId151"/>
                <a:stretch>
                  <a:fillRect/>
                </a:stretch>
              </p:blipFill>
              <p:spPr>
                <a:xfrm>
                  <a:off x="5767590" y="3868147"/>
                  <a:ext cx="190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0" name="Ink 89">
                  <a:extLst>
                    <a:ext uri="{FF2B5EF4-FFF2-40B4-BE49-F238E27FC236}">
                      <a16:creationId xmlns:a16="http://schemas.microsoft.com/office/drawing/2014/main" id="{C4B992EF-A72B-459A-8A79-9A3D05D9426C}"/>
                    </a:ext>
                  </a:extLst>
                </p14:cNvPr>
                <p14:cNvContentPartPr/>
                <p14:nvPr/>
              </p14:nvContentPartPr>
              <p14:xfrm>
                <a:off x="5952990" y="3836827"/>
                <a:ext cx="1080" cy="12960"/>
              </p14:xfrm>
            </p:contentPart>
          </mc:Choice>
          <mc:Fallback xmlns="">
            <p:pic>
              <p:nvPicPr>
                <p:cNvPr id="90" name="Ink 89">
                  <a:extLst>
                    <a:ext uri="{FF2B5EF4-FFF2-40B4-BE49-F238E27FC236}">
                      <a16:creationId xmlns:a16="http://schemas.microsoft.com/office/drawing/2014/main" id="{C4B992EF-A72B-459A-8A79-9A3D05D9426C}"/>
                    </a:ext>
                  </a:extLst>
                </p:cNvPr>
                <p:cNvPicPr/>
                <p:nvPr/>
              </p:nvPicPr>
              <p:blipFill>
                <a:blip r:embed="rId153"/>
                <a:stretch>
                  <a:fillRect/>
                </a:stretch>
              </p:blipFill>
              <p:spPr>
                <a:xfrm>
                  <a:off x="5943990" y="3828187"/>
                  <a:ext cx="18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Ink 90">
                  <a:extLst>
                    <a:ext uri="{FF2B5EF4-FFF2-40B4-BE49-F238E27FC236}">
                      <a16:creationId xmlns:a16="http://schemas.microsoft.com/office/drawing/2014/main" id="{AFDC9554-34F2-4B8C-B93B-2D449333428F}"/>
                    </a:ext>
                  </a:extLst>
                </p14:cNvPr>
                <p14:cNvContentPartPr/>
                <p14:nvPr/>
              </p14:nvContentPartPr>
              <p14:xfrm>
                <a:off x="5984310" y="3864187"/>
                <a:ext cx="86400" cy="112320"/>
              </p14:xfrm>
            </p:contentPart>
          </mc:Choice>
          <mc:Fallback xmlns="">
            <p:pic>
              <p:nvPicPr>
                <p:cNvPr id="91" name="Ink 90">
                  <a:extLst>
                    <a:ext uri="{FF2B5EF4-FFF2-40B4-BE49-F238E27FC236}">
                      <a16:creationId xmlns:a16="http://schemas.microsoft.com/office/drawing/2014/main" id="{AFDC9554-34F2-4B8C-B93B-2D449333428F}"/>
                    </a:ext>
                  </a:extLst>
                </p:cNvPr>
                <p:cNvPicPr/>
                <p:nvPr/>
              </p:nvPicPr>
              <p:blipFill>
                <a:blip r:embed="rId155"/>
                <a:stretch>
                  <a:fillRect/>
                </a:stretch>
              </p:blipFill>
              <p:spPr>
                <a:xfrm>
                  <a:off x="5975310" y="3855547"/>
                  <a:ext cx="104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Ink 91">
                  <a:extLst>
                    <a:ext uri="{FF2B5EF4-FFF2-40B4-BE49-F238E27FC236}">
                      <a16:creationId xmlns:a16="http://schemas.microsoft.com/office/drawing/2014/main" id="{C3A8102A-7C8A-4A2A-AD5D-A6084A3555B2}"/>
                    </a:ext>
                  </a:extLst>
                </p14:cNvPr>
                <p14:cNvContentPartPr/>
                <p14:nvPr/>
              </p14:nvContentPartPr>
              <p14:xfrm>
                <a:off x="6139470" y="3909907"/>
                <a:ext cx="250200" cy="99720"/>
              </p14:xfrm>
            </p:contentPart>
          </mc:Choice>
          <mc:Fallback xmlns="">
            <p:pic>
              <p:nvPicPr>
                <p:cNvPr id="92" name="Ink 91">
                  <a:extLst>
                    <a:ext uri="{FF2B5EF4-FFF2-40B4-BE49-F238E27FC236}">
                      <a16:creationId xmlns:a16="http://schemas.microsoft.com/office/drawing/2014/main" id="{C3A8102A-7C8A-4A2A-AD5D-A6084A3555B2}"/>
                    </a:ext>
                  </a:extLst>
                </p:cNvPr>
                <p:cNvPicPr/>
                <p:nvPr/>
              </p:nvPicPr>
              <p:blipFill>
                <a:blip r:embed="rId157"/>
                <a:stretch>
                  <a:fillRect/>
                </a:stretch>
              </p:blipFill>
              <p:spPr>
                <a:xfrm>
                  <a:off x="6130470" y="3901267"/>
                  <a:ext cx="267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Ink 92">
                  <a:extLst>
                    <a:ext uri="{FF2B5EF4-FFF2-40B4-BE49-F238E27FC236}">
                      <a16:creationId xmlns:a16="http://schemas.microsoft.com/office/drawing/2014/main" id="{EAD31B14-6150-478D-ABAD-3A1863DC994D}"/>
                    </a:ext>
                  </a:extLst>
                </p14:cNvPr>
                <p14:cNvContentPartPr/>
                <p14:nvPr/>
              </p14:nvContentPartPr>
              <p14:xfrm>
                <a:off x="6558510" y="3911347"/>
                <a:ext cx="104760" cy="7920"/>
              </p14:xfrm>
            </p:contentPart>
          </mc:Choice>
          <mc:Fallback xmlns="">
            <p:pic>
              <p:nvPicPr>
                <p:cNvPr id="93" name="Ink 92">
                  <a:extLst>
                    <a:ext uri="{FF2B5EF4-FFF2-40B4-BE49-F238E27FC236}">
                      <a16:creationId xmlns:a16="http://schemas.microsoft.com/office/drawing/2014/main" id="{EAD31B14-6150-478D-ABAD-3A1863DC994D}"/>
                    </a:ext>
                  </a:extLst>
                </p:cNvPr>
                <p:cNvPicPr/>
                <p:nvPr/>
              </p:nvPicPr>
              <p:blipFill>
                <a:blip r:embed="rId159"/>
                <a:stretch>
                  <a:fillRect/>
                </a:stretch>
              </p:blipFill>
              <p:spPr>
                <a:xfrm>
                  <a:off x="6549510" y="3902707"/>
                  <a:ext cx="122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4" name="Ink 93">
                  <a:extLst>
                    <a:ext uri="{FF2B5EF4-FFF2-40B4-BE49-F238E27FC236}">
                      <a16:creationId xmlns:a16="http://schemas.microsoft.com/office/drawing/2014/main" id="{314F5D46-7108-4C69-BFB2-2173ED3D3C5F}"/>
                    </a:ext>
                  </a:extLst>
                </p14:cNvPr>
                <p14:cNvContentPartPr/>
                <p14:nvPr/>
              </p14:nvContentPartPr>
              <p14:xfrm>
                <a:off x="6578670" y="3952387"/>
                <a:ext cx="77760" cy="8280"/>
              </p14:xfrm>
            </p:contentPart>
          </mc:Choice>
          <mc:Fallback xmlns="">
            <p:pic>
              <p:nvPicPr>
                <p:cNvPr id="94" name="Ink 93">
                  <a:extLst>
                    <a:ext uri="{FF2B5EF4-FFF2-40B4-BE49-F238E27FC236}">
                      <a16:creationId xmlns:a16="http://schemas.microsoft.com/office/drawing/2014/main" id="{314F5D46-7108-4C69-BFB2-2173ED3D3C5F}"/>
                    </a:ext>
                  </a:extLst>
                </p:cNvPr>
                <p:cNvPicPr/>
                <p:nvPr/>
              </p:nvPicPr>
              <p:blipFill>
                <a:blip r:embed="rId161"/>
                <a:stretch>
                  <a:fillRect/>
                </a:stretch>
              </p:blipFill>
              <p:spPr>
                <a:xfrm>
                  <a:off x="6569670" y="3943387"/>
                  <a:ext cx="95400" cy="25920"/>
                </a:xfrm>
                <a:prstGeom prst="rect">
                  <a:avLst/>
                </a:prstGeom>
              </p:spPr>
            </p:pic>
          </mc:Fallback>
        </mc:AlternateContent>
      </p:grpSp>
      <p:grpSp>
        <p:nvGrpSpPr>
          <p:cNvPr id="108" name="Group 107">
            <a:extLst>
              <a:ext uri="{FF2B5EF4-FFF2-40B4-BE49-F238E27FC236}">
                <a16:creationId xmlns:a16="http://schemas.microsoft.com/office/drawing/2014/main" id="{74AD419E-14A1-4A8B-8C41-00AED3F7DD08}"/>
              </a:ext>
            </a:extLst>
          </p:cNvPr>
          <p:cNvGrpSpPr/>
          <p:nvPr/>
        </p:nvGrpSpPr>
        <p:grpSpPr>
          <a:xfrm>
            <a:off x="7053150" y="3623347"/>
            <a:ext cx="1600920" cy="494640"/>
            <a:chOff x="7053150" y="3623347"/>
            <a:chExt cx="1600920" cy="494640"/>
          </a:xfrm>
        </p:grpSpPr>
        <mc:AlternateContent xmlns:mc="http://schemas.openxmlformats.org/markup-compatibility/2006" xmlns:p14="http://schemas.microsoft.com/office/powerpoint/2010/main">
          <mc:Choice Requires="p14">
            <p:contentPart p14:bwMode="auto" r:id="rId162">
              <p14:nvContentPartPr>
                <p14:cNvPr id="99" name="Ink 98">
                  <a:extLst>
                    <a:ext uri="{FF2B5EF4-FFF2-40B4-BE49-F238E27FC236}">
                      <a16:creationId xmlns:a16="http://schemas.microsoft.com/office/drawing/2014/main" id="{6290A633-E157-42AC-8978-1EC6A55B68CB}"/>
                    </a:ext>
                  </a:extLst>
                </p14:cNvPr>
                <p14:cNvContentPartPr/>
                <p14:nvPr/>
              </p14:nvContentPartPr>
              <p14:xfrm>
                <a:off x="7053150" y="3851227"/>
                <a:ext cx="132120" cy="99000"/>
              </p14:xfrm>
            </p:contentPart>
          </mc:Choice>
          <mc:Fallback xmlns="">
            <p:pic>
              <p:nvPicPr>
                <p:cNvPr id="99" name="Ink 98">
                  <a:extLst>
                    <a:ext uri="{FF2B5EF4-FFF2-40B4-BE49-F238E27FC236}">
                      <a16:creationId xmlns:a16="http://schemas.microsoft.com/office/drawing/2014/main" id="{6290A633-E157-42AC-8978-1EC6A55B68CB}"/>
                    </a:ext>
                  </a:extLst>
                </p:cNvPr>
                <p:cNvPicPr/>
                <p:nvPr/>
              </p:nvPicPr>
              <p:blipFill>
                <a:blip r:embed="rId163"/>
                <a:stretch>
                  <a:fillRect/>
                </a:stretch>
              </p:blipFill>
              <p:spPr>
                <a:xfrm>
                  <a:off x="7044510" y="3842227"/>
                  <a:ext cx="149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0" name="Ink 99">
                  <a:extLst>
                    <a:ext uri="{FF2B5EF4-FFF2-40B4-BE49-F238E27FC236}">
                      <a16:creationId xmlns:a16="http://schemas.microsoft.com/office/drawing/2014/main" id="{80EA32B6-C4EE-402D-BD60-4000705173D7}"/>
                    </a:ext>
                  </a:extLst>
                </p14:cNvPr>
                <p14:cNvContentPartPr/>
                <p14:nvPr/>
              </p14:nvContentPartPr>
              <p14:xfrm>
                <a:off x="7205790" y="3844387"/>
                <a:ext cx="129240" cy="91080"/>
              </p14:xfrm>
            </p:contentPart>
          </mc:Choice>
          <mc:Fallback xmlns="">
            <p:pic>
              <p:nvPicPr>
                <p:cNvPr id="100" name="Ink 99">
                  <a:extLst>
                    <a:ext uri="{FF2B5EF4-FFF2-40B4-BE49-F238E27FC236}">
                      <a16:creationId xmlns:a16="http://schemas.microsoft.com/office/drawing/2014/main" id="{80EA32B6-C4EE-402D-BD60-4000705173D7}"/>
                    </a:ext>
                  </a:extLst>
                </p:cNvPr>
                <p:cNvPicPr/>
                <p:nvPr/>
              </p:nvPicPr>
              <p:blipFill>
                <a:blip r:embed="rId165"/>
                <a:stretch>
                  <a:fillRect/>
                </a:stretch>
              </p:blipFill>
              <p:spPr>
                <a:xfrm>
                  <a:off x="7196790" y="3835387"/>
                  <a:ext cx="146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1" name="Ink 100">
                  <a:extLst>
                    <a:ext uri="{FF2B5EF4-FFF2-40B4-BE49-F238E27FC236}">
                      <a16:creationId xmlns:a16="http://schemas.microsoft.com/office/drawing/2014/main" id="{EB02CB3D-6546-40F9-A27D-960F92ED92D4}"/>
                    </a:ext>
                  </a:extLst>
                </p14:cNvPr>
                <p14:cNvContentPartPr/>
                <p14:nvPr/>
              </p14:nvContentPartPr>
              <p14:xfrm>
                <a:off x="7194630" y="3851587"/>
                <a:ext cx="99360" cy="94320"/>
              </p14:xfrm>
            </p:contentPart>
          </mc:Choice>
          <mc:Fallback xmlns="">
            <p:pic>
              <p:nvPicPr>
                <p:cNvPr id="101" name="Ink 100">
                  <a:extLst>
                    <a:ext uri="{FF2B5EF4-FFF2-40B4-BE49-F238E27FC236}">
                      <a16:creationId xmlns:a16="http://schemas.microsoft.com/office/drawing/2014/main" id="{EB02CB3D-6546-40F9-A27D-960F92ED92D4}"/>
                    </a:ext>
                  </a:extLst>
                </p:cNvPr>
                <p:cNvPicPr/>
                <p:nvPr/>
              </p:nvPicPr>
              <p:blipFill>
                <a:blip r:embed="rId167"/>
                <a:stretch>
                  <a:fillRect/>
                </a:stretch>
              </p:blipFill>
              <p:spPr>
                <a:xfrm>
                  <a:off x="7185630" y="3842947"/>
                  <a:ext cx="117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2" name="Ink 101">
                  <a:extLst>
                    <a:ext uri="{FF2B5EF4-FFF2-40B4-BE49-F238E27FC236}">
                      <a16:creationId xmlns:a16="http://schemas.microsoft.com/office/drawing/2014/main" id="{D9EBCD63-EB62-45C1-AD5C-30247CB71AE4}"/>
                    </a:ext>
                  </a:extLst>
                </p14:cNvPr>
                <p14:cNvContentPartPr/>
                <p14:nvPr/>
              </p14:nvContentPartPr>
              <p14:xfrm>
                <a:off x="7336830" y="3847987"/>
                <a:ext cx="200160" cy="270000"/>
              </p14:xfrm>
            </p:contentPart>
          </mc:Choice>
          <mc:Fallback xmlns="">
            <p:pic>
              <p:nvPicPr>
                <p:cNvPr id="102" name="Ink 101">
                  <a:extLst>
                    <a:ext uri="{FF2B5EF4-FFF2-40B4-BE49-F238E27FC236}">
                      <a16:creationId xmlns:a16="http://schemas.microsoft.com/office/drawing/2014/main" id="{D9EBCD63-EB62-45C1-AD5C-30247CB71AE4}"/>
                    </a:ext>
                  </a:extLst>
                </p:cNvPr>
                <p:cNvPicPr/>
                <p:nvPr/>
              </p:nvPicPr>
              <p:blipFill>
                <a:blip r:embed="rId169"/>
                <a:stretch>
                  <a:fillRect/>
                </a:stretch>
              </p:blipFill>
              <p:spPr>
                <a:xfrm>
                  <a:off x="7328190" y="3839347"/>
                  <a:ext cx="2178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3" name="Ink 102">
                  <a:extLst>
                    <a:ext uri="{FF2B5EF4-FFF2-40B4-BE49-F238E27FC236}">
                      <a16:creationId xmlns:a16="http://schemas.microsoft.com/office/drawing/2014/main" id="{B55E48AF-76B1-4B3E-8062-0D2622D2F0DA}"/>
                    </a:ext>
                  </a:extLst>
                </p14:cNvPr>
                <p14:cNvContentPartPr/>
                <p14:nvPr/>
              </p14:nvContentPartPr>
              <p14:xfrm>
                <a:off x="7560030" y="3847267"/>
                <a:ext cx="531720" cy="208440"/>
              </p14:xfrm>
            </p:contentPart>
          </mc:Choice>
          <mc:Fallback xmlns="">
            <p:pic>
              <p:nvPicPr>
                <p:cNvPr id="103" name="Ink 102">
                  <a:extLst>
                    <a:ext uri="{FF2B5EF4-FFF2-40B4-BE49-F238E27FC236}">
                      <a16:creationId xmlns:a16="http://schemas.microsoft.com/office/drawing/2014/main" id="{B55E48AF-76B1-4B3E-8062-0D2622D2F0DA}"/>
                    </a:ext>
                  </a:extLst>
                </p:cNvPr>
                <p:cNvPicPr/>
                <p:nvPr/>
              </p:nvPicPr>
              <p:blipFill>
                <a:blip r:embed="rId171"/>
                <a:stretch>
                  <a:fillRect/>
                </a:stretch>
              </p:blipFill>
              <p:spPr>
                <a:xfrm>
                  <a:off x="7551030" y="3838267"/>
                  <a:ext cx="5493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4" name="Ink 103">
                  <a:extLst>
                    <a:ext uri="{FF2B5EF4-FFF2-40B4-BE49-F238E27FC236}">
                      <a16:creationId xmlns:a16="http://schemas.microsoft.com/office/drawing/2014/main" id="{E001BD92-6DB4-446E-A197-7004191D05F1}"/>
                    </a:ext>
                  </a:extLst>
                </p14:cNvPr>
                <p14:cNvContentPartPr/>
                <p14:nvPr/>
              </p14:nvContentPartPr>
              <p14:xfrm>
                <a:off x="8099670" y="3871747"/>
                <a:ext cx="165960" cy="72720"/>
              </p14:xfrm>
            </p:contentPart>
          </mc:Choice>
          <mc:Fallback xmlns="">
            <p:pic>
              <p:nvPicPr>
                <p:cNvPr id="104" name="Ink 103">
                  <a:extLst>
                    <a:ext uri="{FF2B5EF4-FFF2-40B4-BE49-F238E27FC236}">
                      <a16:creationId xmlns:a16="http://schemas.microsoft.com/office/drawing/2014/main" id="{E001BD92-6DB4-446E-A197-7004191D05F1}"/>
                    </a:ext>
                  </a:extLst>
                </p:cNvPr>
                <p:cNvPicPr/>
                <p:nvPr/>
              </p:nvPicPr>
              <p:blipFill>
                <a:blip r:embed="rId173"/>
                <a:stretch>
                  <a:fillRect/>
                </a:stretch>
              </p:blipFill>
              <p:spPr>
                <a:xfrm>
                  <a:off x="8090670" y="3863107"/>
                  <a:ext cx="183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Ink 105">
                  <a:extLst>
                    <a:ext uri="{FF2B5EF4-FFF2-40B4-BE49-F238E27FC236}">
                      <a16:creationId xmlns:a16="http://schemas.microsoft.com/office/drawing/2014/main" id="{A0D39E4D-6153-421E-86EB-46EA456F1083}"/>
                    </a:ext>
                  </a:extLst>
                </p14:cNvPr>
                <p14:cNvContentPartPr/>
                <p14:nvPr/>
              </p14:nvContentPartPr>
              <p14:xfrm>
                <a:off x="8299470" y="3828187"/>
                <a:ext cx="354600" cy="131040"/>
              </p14:xfrm>
            </p:contentPart>
          </mc:Choice>
          <mc:Fallback xmlns="">
            <p:pic>
              <p:nvPicPr>
                <p:cNvPr id="106" name="Ink 105">
                  <a:extLst>
                    <a:ext uri="{FF2B5EF4-FFF2-40B4-BE49-F238E27FC236}">
                      <a16:creationId xmlns:a16="http://schemas.microsoft.com/office/drawing/2014/main" id="{A0D39E4D-6153-421E-86EB-46EA456F1083}"/>
                    </a:ext>
                  </a:extLst>
                </p:cNvPr>
                <p:cNvPicPr/>
                <p:nvPr/>
              </p:nvPicPr>
              <p:blipFill>
                <a:blip r:embed="rId175"/>
                <a:stretch>
                  <a:fillRect/>
                </a:stretch>
              </p:blipFill>
              <p:spPr>
                <a:xfrm>
                  <a:off x="8290830" y="3819547"/>
                  <a:ext cx="372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Ink 106">
                  <a:extLst>
                    <a:ext uri="{FF2B5EF4-FFF2-40B4-BE49-F238E27FC236}">
                      <a16:creationId xmlns:a16="http://schemas.microsoft.com/office/drawing/2014/main" id="{C4D9DEB7-EEA2-45FC-A126-081F499879AA}"/>
                    </a:ext>
                  </a:extLst>
                </p14:cNvPr>
                <p14:cNvContentPartPr/>
                <p14:nvPr/>
              </p14:nvContentPartPr>
              <p14:xfrm>
                <a:off x="7620870" y="3623347"/>
                <a:ext cx="112320" cy="131040"/>
              </p14:xfrm>
            </p:contentPart>
          </mc:Choice>
          <mc:Fallback xmlns="">
            <p:pic>
              <p:nvPicPr>
                <p:cNvPr id="107" name="Ink 106">
                  <a:extLst>
                    <a:ext uri="{FF2B5EF4-FFF2-40B4-BE49-F238E27FC236}">
                      <a16:creationId xmlns:a16="http://schemas.microsoft.com/office/drawing/2014/main" id="{C4D9DEB7-EEA2-45FC-A126-081F499879AA}"/>
                    </a:ext>
                  </a:extLst>
                </p:cNvPr>
                <p:cNvPicPr/>
                <p:nvPr/>
              </p:nvPicPr>
              <p:blipFill>
                <a:blip r:embed="rId177"/>
                <a:stretch>
                  <a:fillRect/>
                </a:stretch>
              </p:blipFill>
              <p:spPr>
                <a:xfrm>
                  <a:off x="7612230" y="3614707"/>
                  <a:ext cx="129960" cy="148680"/>
                </a:xfrm>
                <a:prstGeom prst="rect">
                  <a:avLst/>
                </a:prstGeom>
              </p:spPr>
            </p:pic>
          </mc:Fallback>
        </mc:AlternateContent>
      </p:grpSp>
      <p:grpSp>
        <p:nvGrpSpPr>
          <p:cNvPr id="133" name="Group 132">
            <a:extLst>
              <a:ext uri="{FF2B5EF4-FFF2-40B4-BE49-F238E27FC236}">
                <a16:creationId xmlns:a16="http://schemas.microsoft.com/office/drawing/2014/main" id="{F07920D0-AC6C-40F7-A646-88AB3124FDD6}"/>
              </a:ext>
            </a:extLst>
          </p:cNvPr>
          <p:cNvGrpSpPr/>
          <p:nvPr/>
        </p:nvGrpSpPr>
        <p:grpSpPr>
          <a:xfrm>
            <a:off x="3585630" y="4349467"/>
            <a:ext cx="3050640" cy="259560"/>
            <a:chOff x="3585630" y="4349467"/>
            <a:chExt cx="3050640" cy="259560"/>
          </a:xfrm>
        </p:grpSpPr>
        <mc:AlternateContent xmlns:mc="http://schemas.openxmlformats.org/markup-compatibility/2006" xmlns:p14="http://schemas.microsoft.com/office/powerpoint/2010/main">
          <mc:Choice Requires="p14">
            <p:contentPart p14:bwMode="auto" r:id="rId178">
              <p14:nvContentPartPr>
                <p14:cNvPr id="109" name="Ink 108">
                  <a:extLst>
                    <a:ext uri="{FF2B5EF4-FFF2-40B4-BE49-F238E27FC236}">
                      <a16:creationId xmlns:a16="http://schemas.microsoft.com/office/drawing/2014/main" id="{A123D732-CE8A-4506-A252-E0152DBE64B6}"/>
                    </a:ext>
                  </a:extLst>
                </p14:cNvPr>
                <p14:cNvContentPartPr/>
                <p14:nvPr/>
              </p14:nvContentPartPr>
              <p14:xfrm>
                <a:off x="3585630" y="4459987"/>
                <a:ext cx="448200" cy="149040"/>
              </p14:xfrm>
            </p:contentPart>
          </mc:Choice>
          <mc:Fallback xmlns="">
            <p:pic>
              <p:nvPicPr>
                <p:cNvPr id="109" name="Ink 108">
                  <a:extLst>
                    <a:ext uri="{FF2B5EF4-FFF2-40B4-BE49-F238E27FC236}">
                      <a16:creationId xmlns:a16="http://schemas.microsoft.com/office/drawing/2014/main" id="{A123D732-CE8A-4506-A252-E0152DBE64B6}"/>
                    </a:ext>
                  </a:extLst>
                </p:cNvPr>
                <p:cNvPicPr/>
                <p:nvPr/>
              </p:nvPicPr>
              <p:blipFill>
                <a:blip r:embed="rId179"/>
                <a:stretch>
                  <a:fillRect/>
                </a:stretch>
              </p:blipFill>
              <p:spPr>
                <a:xfrm>
                  <a:off x="3576990" y="4450987"/>
                  <a:ext cx="465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0" name="Ink 109">
                  <a:extLst>
                    <a:ext uri="{FF2B5EF4-FFF2-40B4-BE49-F238E27FC236}">
                      <a16:creationId xmlns:a16="http://schemas.microsoft.com/office/drawing/2014/main" id="{CEA0F056-ADEC-496F-A96F-0EDF221290F9}"/>
                    </a:ext>
                  </a:extLst>
                </p14:cNvPr>
                <p14:cNvContentPartPr/>
                <p14:nvPr/>
              </p14:nvContentPartPr>
              <p14:xfrm>
                <a:off x="4061910" y="4450267"/>
                <a:ext cx="238680" cy="154440"/>
              </p14:xfrm>
            </p:contentPart>
          </mc:Choice>
          <mc:Fallback xmlns="">
            <p:pic>
              <p:nvPicPr>
                <p:cNvPr id="110" name="Ink 109">
                  <a:extLst>
                    <a:ext uri="{FF2B5EF4-FFF2-40B4-BE49-F238E27FC236}">
                      <a16:creationId xmlns:a16="http://schemas.microsoft.com/office/drawing/2014/main" id="{CEA0F056-ADEC-496F-A96F-0EDF221290F9}"/>
                    </a:ext>
                  </a:extLst>
                </p:cNvPr>
                <p:cNvPicPr/>
                <p:nvPr/>
              </p:nvPicPr>
              <p:blipFill>
                <a:blip r:embed="rId181"/>
                <a:stretch>
                  <a:fillRect/>
                </a:stretch>
              </p:blipFill>
              <p:spPr>
                <a:xfrm>
                  <a:off x="4052910" y="4441267"/>
                  <a:ext cx="2563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Ink 110">
                  <a:extLst>
                    <a:ext uri="{FF2B5EF4-FFF2-40B4-BE49-F238E27FC236}">
                      <a16:creationId xmlns:a16="http://schemas.microsoft.com/office/drawing/2014/main" id="{CA7379C8-EFAA-4E01-887A-7F4E5CCA2C08}"/>
                    </a:ext>
                  </a:extLst>
                </p14:cNvPr>
                <p14:cNvContentPartPr/>
                <p14:nvPr/>
              </p14:nvContentPartPr>
              <p14:xfrm>
                <a:off x="4387710" y="4474747"/>
                <a:ext cx="169200" cy="88200"/>
              </p14:xfrm>
            </p:contentPart>
          </mc:Choice>
          <mc:Fallback xmlns="">
            <p:pic>
              <p:nvPicPr>
                <p:cNvPr id="111" name="Ink 110">
                  <a:extLst>
                    <a:ext uri="{FF2B5EF4-FFF2-40B4-BE49-F238E27FC236}">
                      <a16:creationId xmlns:a16="http://schemas.microsoft.com/office/drawing/2014/main" id="{CA7379C8-EFAA-4E01-887A-7F4E5CCA2C08}"/>
                    </a:ext>
                  </a:extLst>
                </p:cNvPr>
                <p:cNvPicPr/>
                <p:nvPr/>
              </p:nvPicPr>
              <p:blipFill>
                <a:blip r:embed="rId183"/>
                <a:stretch>
                  <a:fillRect/>
                </a:stretch>
              </p:blipFill>
              <p:spPr>
                <a:xfrm>
                  <a:off x="4378710" y="4466107"/>
                  <a:ext cx="186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2" name="Ink 111">
                  <a:extLst>
                    <a:ext uri="{FF2B5EF4-FFF2-40B4-BE49-F238E27FC236}">
                      <a16:creationId xmlns:a16="http://schemas.microsoft.com/office/drawing/2014/main" id="{676ED219-AFDC-41BF-8967-B21179C5BD2D}"/>
                    </a:ext>
                  </a:extLst>
                </p14:cNvPr>
                <p14:cNvContentPartPr/>
                <p14:nvPr/>
              </p14:nvContentPartPr>
              <p14:xfrm>
                <a:off x="4599030" y="4488067"/>
                <a:ext cx="169560" cy="68400"/>
              </p14:xfrm>
            </p:contentPart>
          </mc:Choice>
          <mc:Fallback xmlns="">
            <p:pic>
              <p:nvPicPr>
                <p:cNvPr id="112" name="Ink 111">
                  <a:extLst>
                    <a:ext uri="{FF2B5EF4-FFF2-40B4-BE49-F238E27FC236}">
                      <a16:creationId xmlns:a16="http://schemas.microsoft.com/office/drawing/2014/main" id="{676ED219-AFDC-41BF-8967-B21179C5BD2D}"/>
                    </a:ext>
                  </a:extLst>
                </p:cNvPr>
                <p:cNvPicPr/>
                <p:nvPr/>
              </p:nvPicPr>
              <p:blipFill>
                <a:blip r:embed="rId185"/>
                <a:stretch>
                  <a:fillRect/>
                </a:stretch>
              </p:blipFill>
              <p:spPr>
                <a:xfrm>
                  <a:off x="4590030" y="4479427"/>
                  <a:ext cx="187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3" name="Ink 112">
                  <a:extLst>
                    <a:ext uri="{FF2B5EF4-FFF2-40B4-BE49-F238E27FC236}">
                      <a16:creationId xmlns:a16="http://schemas.microsoft.com/office/drawing/2014/main" id="{680EE9D0-1D38-4B2F-8ABA-EF5EAF8FFA2A}"/>
                    </a:ext>
                  </a:extLst>
                </p14:cNvPr>
                <p14:cNvContentPartPr/>
                <p14:nvPr/>
              </p14:nvContentPartPr>
              <p14:xfrm>
                <a:off x="4821510" y="4387267"/>
                <a:ext cx="292320" cy="173160"/>
              </p14:xfrm>
            </p:contentPart>
          </mc:Choice>
          <mc:Fallback xmlns="">
            <p:pic>
              <p:nvPicPr>
                <p:cNvPr id="113" name="Ink 112">
                  <a:extLst>
                    <a:ext uri="{FF2B5EF4-FFF2-40B4-BE49-F238E27FC236}">
                      <a16:creationId xmlns:a16="http://schemas.microsoft.com/office/drawing/2014/main" id="{680EE9D0-1D38-4B2F-8ABA-EF5EAF8FFA2A}"/>
                    </a:ext>
                  </a:extLst>
                </p:cNvPr>
                <p:cNvPicPr/>
                <p:nvPr/>
              </p:nvPicPr>
              <p:blipFill>
                <a:blip r:embed="rId187"/>
                <a:stretch>
                  <a:fillRect/>
                </a:stretch>
              </p:blipFill>
              <p:spPr>
                <a:xfrm>
                  <a:off x="4812510" y="4378267"/>
                  <a:ext cx="3099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4" name="Ink 113">
                  <a:extLst>
                    <a:ext uri="{FF2B5EF4-FFF2-40B4-BE49-F238E27FC236}">
                      <a16:creationId xmlns:a16="http://schemas.microsoft.com/office/drawing/2014/main" id="{9B3385F4-17C5-4714-AC1D-C28E3A6C20A0}"/>
                    </a:ext>
                  </a:extLst>
                </p14:cNvPr>
                <p14:cNvContentPartPr/>
                <p14:nvPr/>
              </p14:nvContentPartPr>
              <p14:xfrm>
                <a:off x="5007630" y="4454947"/>
                <a:ext cx="86760" cy="17280"/>
              </p14:xfrm>
            </p:contentPart>
          </mc:Choice>
          <mc:Fallback xmlns="">
            <p:pic>
              <p:nvPicPr>
                <p:cNvPr id="114" name="Ink 113">
                  <a:extLst>
                    <a:ext uri="{FF2B5EF4-FFF2-40B4-BE49-F238E27FC236}">
                      <a16:creationId xmlns:a16="http://schemas.microsoft.com/office/drawing/2014/main" id="{9B3385F4-17C5-4714-AC1D-C28E3A6C20A0}"/>
                    </a:ext>
                  </a:extLst>
                </p:cNvPr>
                <p:cNvPicPr/>
                <p:nvPr/>
              </p:nvPicPr>
              <p:blipFill>
                <a:blip r:embed="rId189"/>
                <a:stretch>
                  <a:fillRect/>
                </a:stretch>
              </p:blipFill>
              <p:spPr>
                <a:xfrm>
                  <a:off x="4998630" y="4445947"/>
                  <a:ext cx="104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Ink 114">
                  <a:extLst>
                    <a:ext uri="{FF2B5EF4-FFF2-40B4-BE49-F238E27FC236}">
                      <a16:creationId xmlns:a16="http://schemas.microsoft.com/office/drawing/2014/main" id="{163682DE-212F-43FB-97FD-07CEFEE3E95C}"/>
                    </a:ext>
                  </a:extLst>
                </p14:cNvPr>
                <p14:cNvContentPartPr/>
                <p14:nvPr/>
              </p14:nvContentPartPr>
              <p14:xfrm>
                <a:off x="5160990" y="4377547"/>
                <a:ext cx="100440" cy="46080"/>
              </p14:xfrm>
            </p:contentPart>
          </mc:Choice>
          <mc:Fallback xmlns="">
            <p:pic>
              <p:nvPicPr>
                <p:cNvPr id="115" name="Ink 114">
                  <a:extLst>
                    <a:ext uri="{FF2B5EF4-FFF2-40B4-BE49-F238E27FC236}">
                      <a16:creationId xmlns:a16="http://schemas.microsoft.com/office/drawing/2014/main" id="{163682DE-212F-43FB-97FD-07CEFEE3E95C}"/>
                    </a:ext>
                  </a:extLst>
                </p:cNvPr>
                <p:cNvPicPr/>
                <p:nvPr/>
              </p:nvPicPr>
              <p:blipFill>
                <a:blip r:embed="rId191"/>
                <a:stretch>
                  <a:fillRect/>
                </a:stretch>
              </p:blipFill>
              <p:spPr>
                <a:xfrm>
                  <a:off x="5152350" y="4368907"/>
                  <a:ext cx="1180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7" name="Ink 116">
                  <a:extLst>
                    <a:ext uri="{FF2B5EF4-FFF2-40B4-BE49-F238E27FC236}">
                      <a16:creationId xmlns:a16="http://schemas.microsoft.com/office/drawing/2014/main" id="{61D34F55-D6CB-4E3C-BA81-250E83B55605}"/>
                    </a:ext>
                  </a:extLst>
                </p14:cNvPr>
                <p14:cNvContentPartPr/>
                <p14:nvPr/>
              </p14:nvContentPartPr>
              <p14:xfrm>
                <a:off x="5453310" y="4360267"/>
                <a:ext cx="172080" cy="161640"/>
              </p14:xfrm>
            </p:contentPart>
          </mc:Choice>
          <mc:Fallback xmlns="">
            <p:pic>
              <p:nvPicPr>
                <p:cNvPr id="117" name="Ink 116">
                  <a:extLst>
                    <a:ext uri="{FF2B5EF4-FFF2-40B4-BE49-F238E27FC236}">
                      <a16:creationId xmlns:a16="http://schemas.microsoft.com/office/drawing/2014/main" id="{61D34F55-D6CB-4E3C-BA81-250E83B55605}"/>
                    </a:ext>
                  </a:extLst>
                </p:cNvPr>
                <p:cNvPicPr/>
                <p:nvPr/>
              </p:nvPicPr>
              <p:blipFill>
                <a:blip r:embed="rId193"/>
                <a:stretch>
                  <a:fillRect/>
                </a:stretch>
              </p:blipFill>
              <p:spPr>
                <a:xfrm>
                  <a:off x="5444310" y="4351627"/>
                  <a:ext cx="189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8" name="Ink 117">
                  <a:extLst>
                    <a:ext uri="{FF2B5EF4-FFF2-40B4-BE49-F238E27FC236}">
                      <a16:creationId xmlns:a16="http://schemas.microsoft.com/office/drawing/2014/main" id="{30CD5417-59ED-44C4-B5F5-BCE8A503AF2B}"/>
                    </a:ext>
                  </a:extLst>
                </p14:cNvPr>
                <p14:cNvContentPartPr/>
                <p14:nvPr/>
              </p14:nvContentPartPr>
              <p14:xfrm>
                <a:off x="5717190" y="4349467"/>
                <a:ext cx="3960" cy="38520"/>
              </p14:xfrm>
            </p:contentPart>
          </mc:Choice>
          <mc:Fallback xmlns="">
            <p:pic>
              <p:nvPicPr>
                <p:cNvPr id="118" name="Ink 117">
                  <a:extLst>
                    <a:ext uri="{FF2B5EF4-FFF2-40B4-BE49-F238E27FC236}">
                      <a16:creationId xmlns:a16="http://schemas.microsoft.com/office/drawing/2014/main" id="{30CD5417-59ED-44C4-B5F5-BCE8A503AF2B}"/>
                    </a:ext>
                  </a:extLst>
                </p:cNvPr>
                <p:cNvPicPr/>
                <p:nvPr/>
              </p:nvPicPr>
              <p:blipFill>
                <a:blip r:embed="rId195"/>
                <a:stretch>
                  <a:fillRect/>
                </a:stretch>
              </p:blipFill>
              <p:spPr>
                <a:xfrm>
                  <a:off x="5708550" y="4340827"/>
                  <a:ext cx="216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9" name="Ink 118">
                  <a:extLst>
                    <a:ext uri="{FF2B5EF4-FFF2-40B4-BE49-F238E27FC236}">
                      <a16:creationId xmlns:a16="http://schemas.microsoft.com/office/drawing/2014/main" id="{5B471352-445A-4D59-BBE7-CB89C1FABEC0}"/>
                    </a:ext>
                  </a:extLst>
                </p14:cNvPr>
                <p14:cNvContentPartPr/>
                <p14:nvPr/>
              </p14:nvContentPartPr>
              <p14:xfrm>
                <a:off x="5830590" y="4389427"/>
                <a:ext cx="178200" cy="126720"/>
              </p14:xfrm>
            </p:contentPart>
          </mc:Choice>
          <mc:Fallback xmlns="">
            <p:pic>
              <p:nvPicPr>
                <p:cNvPr id="119" name="Ink 118">
                  <a:extLst>
                    <a:ext uri="{FF2B5EF4-FFF2-40B4-BE49-F238E27FC236}">
                      <a16:creationId xmlns:a16="http://schemas.microsoft.com/office/drawing/2014/main" id="{5B471352-445A-4D59-BBE7-CB89C1FABEC0}"/>
                    </a:ext>
                  </a:extLst>
                </p:cNvPr>
                <p:cNvPicPr/>
                <p:nvPr/>
              </p:nvPicPr>
              <p:blipFill>
                <a:blip r:embed="rId197"/>
                <a:stretch>
                  <a:fillRect/>
                </a:stretch>
              </p:blipFill>
              <p:spPr>
                <a:xfrm>
                  <a:off x="5821950" y="4380427"/>
                  <a:ext cx="1958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0" name="Ink 119">
                  <a:extLst>
                    <a:ext uri="{FF2B5EF4-FFF2-40B4-BE49-F238E27FC236}">
                      <a16:creationId xmlns:a16="http://schemas.microsoft.com/office/drawing/2014/main" id="{127AB384-CA37-4AA1-B1A4-BEFD07651A15}"/>
                    </a:ext>
                  </a:extLst>
                </p14:cNvPr>
                <p14:cNvContentPartPr/>
                <p14:nvPr/>
              </p14:nvContentPartPr>
              <p14:xfrm>
                <a:off x="6021750" y="4403107"/>
                <a:ext cx="133920" cy="140040"/>
              </p14:xfrm>
            </p:contentPart>
          </mc:Choice>
          <mc:Fallback xmlns="">
            <p:pic>
              <p:nvPicPr>
                <p:cNvPr id="120" name="Ink 119">
                  <a:extLst>
                    <a:ext uri="{FF2B5EF4-FFF2-40B4-BE49-F238E27FC236}">
                      <a16:creationId xmlns:a16="http://schemas.microsoft.com/office/drawing/2014/main" id="{127AB384-CA37-4AA1-B1A4-BEFD07651A15}"/>
                    </a:ext>
                  </a:extLst>
                </p:cNvPr>
                <p:cNvPicPr/>
                <p:nvPr/>
              </p:nvPicPr>
              <p:blipFill>
                <a:blip r:embed="rId199"/>
                <a:stretch>
                  <a:fillRect/>
                </a:stretch>
              </p:blipFill>
              <p:spPr>
                <a:xfrm>
                  <a:off x="6012750" y="4394467"/>
                  <a:ext cx="151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1" name="Ink 120">
                  <a:extLst>
                    <a:ext uri="{FF2B5EF4-FFF2-40B4-BE49-F238E27FC236}">
                      <a16:creationId xmlns:a16="http://schemas.microsoft.com/office/drawing/2014/main" id="{6439D00A-7CF6-4967-A5A7-D4B8F4CD66CD}"/>
                    </a:ext>
                  </a:extLst>
                </p14:cNvPr>
                <p14:cNvContentPartPr/>
                <p14:nvPr/>
              </p14:nvContentPartPr>
              <p14:xfrm>
                <a:off x="6350430" y="4350187"/>
                <a:ext cx="275400" cy="167400"/>
              </p14:xfrm>
            </p:contentPart>
          </mc:Choice>
          <mc:Fallback xmlns="">
            <p:pic>
              <p:nvPicPr>
                <p:cNvPr id="121" name="Ink 120">
                  <a:extLst>
                    <a:ext uri="{FF2B5EF4-FFF2-40B4-BE49-F238E27FC236}">
                      <a16:creationId xmlns:a16="http://schemas.microsoft.com/office/drawing/2014/main" id="{6439D00A-7CF6-4967-A5A7-D4B8F4CD66CD}"/>
                    </a:ext>
                  </a:extLst>
                </p:cNvPr>
                <p:cNvPicPr/>
                <p:nvPr/>
              </p:nvPicPr>
              <p:blipFill>
                <a:blip r:embed="rId201"/>
                <a:stretch>
                  <a:fillRect/>
                </a:stretch>
              </p:blipFill>
              <p:spPr>
                <a:xfrm>
                  <a:off x="6341430" y="4341187"/>
                  <a:ext cx="293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2" name="Ink 121">
                  <a:extLst>
                    <a:ext uri="{FF2B5EF4-FFF2-40B4-BE49-F238E27FC236}">
                      <a16:creationId xmlns:a16="http://schemas.microsoft.com/office/drawing/2014/main" id="{54F2FE81-37BA-4256-877F-813A1443F593}"/>
                    </a:ext>
                  </a:extLst>
                </p14:cNvPr>
                <p14:cNvContentPartPr/>
                <p14:nvPr/>
              </p14:nvContentPartPr>
              <p14:xfrm>
                <a:off x="6502350" y="4413187"/>
                <a:ext cx="133920" cy="16560"/>
              </p14:xfrm>
            </p:contentPart>
          </mc:Choice>
          <mc:Fallback xmlns="">
            <p:pic>
              <p:nvPicPr>
                <p:cNvPr id="122" name="Ink 121">
                  <a:extLst>
                    <a:ext uri="{FF2B5EF4-FFF2-40B4-BE49-F238E27FC236}">
                      <a16:creationId xmlns:a16="http://schemas.microsoft.com/office/drawing/2014/main" id="{54F2FE81-37BA-4256-877F-813A1443F593}"/>
                    </a:ext>
                  </a:extLst>
                </p:cNvPr>
                <p:cNvPicPr/>
                <p:nvPr/>
              </p:nvPicPr>
              <p:blipFill>
                <a:blip r:embed="rId203"/>
                <a:stretch>
                  <a:fillRect/>
                </a:stretch>
              </p:blipFill>
              <p:spPr>
                <a:xfrm>
                  <a:off x="6493710" y="4404547"/>
                  <a:ext cx="151560" cy="34200"/>
                </a:xfrm>
                <a:prstGeom prst="rect">
                  <a:avLst/>
                </a:prstGeom>
              </p:spPr>
            </p:pic>
          </mc:Fallback>
        </mc:AlternateContent>
      </p:grpSp>
      <p:grpSp>
        <p:nvGrpSpPr>
          <p:cNvPr id="132" name="Group 131">
            <a:extLst>
              <a:ext uri="{FF2B5EF4-FFF2-40B4-BE49-F238E27FC236}">
                <a16:creationId xmlns:a16="http://schemas.microsoft.com/office/drawing/2014/main" id="{7A6B8EA7-554A-45DF-8B68-68CF5C202625}"/>
              </a:ext>
            </a:extLst>
          </p:cNvPr>
          <p:cNvGrpSpPr/>
          <p:nvPr/>
        </p:nvGrpSpPr>
        <p:grpSpPr>
          <a:xfrm>
            <a:off x="6899790" y="4275667"/>
            <a:ext cx="2061000" cy="385560"/>
            <a:chOff x="6899790" y="4275667"/>
            <a:chExt cx="2061000" cy="385560"/>
          </a:xfrm>
        </p:grpSpPr>
        <mc:AlternateContent xmlns:mc="http://schemas.openxmlformats.org/markup-compatibility/2006" xmlns:p14="http://schemas.microsoft.com/office/powerpoint/2010/main">
          <mc:Choice Requires="p14">
            <p:contentPart p14:bwMode="auto" r:id="rId204">
              <p14:nvContentPartPr>
                <p14:cNvPr id="123" name="Ink 122">
                  <a:extLst>
                    <a:ext uri="{FF2B5EF4-FFF2-40B4-BE49-F238E27FC236}">
                      <a16:creationId xmlns:a16="http://schemas.microsoft.com/office/drawing/2014/main" id="{78430509-B735-4487-B7C3-735FE81F9D62}"/>
                    </a:ext>
                  </a:extLst>
                </p14:cNvPr>
                <p14:cNvContentPartPr/>
                <p14:nvPr/>
              </p14:nvContentPartPr>
              <p14:xfrm>
                <a:off x="6949110" y="4425427"/>
                <a:ext cx="25920" cy="235800"/>
              </p14:xfrm>
            </p:contentPart>
          </mc:Choice>
          <mc:Fallback xmlns="">
            <p:pic>
              <p:nvPicPr>
                <p:cNvPr id="123" name="Ink 122">
                  <a:extLst>
                    <a:ext uri="{FF2B5EF4-FFF2-40B4-BE49-F238E27FC236}">
                      <a16:creationId xmlns:a16="http://schemas.microsoft.com/office/drawing/2014/main" id="{78430509-B735-4487-B7C3-735FE81F9D62}"/>
                    </a:ext>
                  </a:extLst>
                </p:cNvPr>
                <p:cNvPicPr/>
                <p:nvPr/>
              </p:nvPicPr>
              <p:blipFill>
                <a:blip r:embed="rId205"/>
                <a:stretch>
                  <a:fillRect/>
                </a:stretch>
              </p:blipFill>
              <p:spPr>
                <a:xfrm>
                  <a:off x="6940470" y="4416427"/>
                  <a:ext cx="435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4" name="Ink 123">
                  <a:extLst>
                    <a:ext uri="{FF2B5EF4-FFF2-40B4-BE49-F238E27FC236}">
                      <a16:creationId xmlns:a16="http://schemas.microsoft.com/office/drawing/2014/main" id="{8A81C626-6AEE-4E70-A709-0F113793DB48}"/>
                    </a:ext>
                  </a:extLst>
                </p14:cNvPr>
                <p14:cNvContentPartPr/>
                <p14:nvPr/>
              </p14:nvContentPartPr>
              <p14:xfrm>
                <a:off x="6899790" y="4370347"/>
                <a:ext cx="289800" cy="126360"/>
              </p14:xfrm>
            </p:contentPart>
          </mc:Choice>
          <mc:Fallback xmlns="">
            <p:pic>
              <p:nvPicPr>
                <p:cNvPr id="124" name="Ink 123">
                  <a:extLst>
                    <a:ext uri="{FF2B5EF4-FFF2-40B4-BE49-F238E27FC236}">
                      <a16:creationId xmlns:a16="http://schemas.microsoft.com/office/drawing/2014/main" id="{8A81C626-6AEE-4E70-A709-0F113793DB48}"/>
                    </a:ext>
                  </a:extLst>
                </p:cNvPr>
                <p:cNvPicPr/>
                <p:nvPr/>
              </p:nvPicPr>
              <p:blipFill>
                <a:blip r:embed="rId207"/>
                <a:stretch>
                  <a:fillRect/>
                </a:stretch>
              </p:blipFill>
              <p:spPr>
                <a:xfrm>
                  <a:off x="6891150" y="4361707"/>
                  <a:ext cx="307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5" name="Ink 124">
                  <a:extLst>
                    <a:ext uri="{FF2B5EF4-FFF2-40B4-BE49-F238E27FC236}">
                      <a16:creationId xmlns:a16="http://schemas.microsoft.com/office/drawing/2014/main" id="{1535081E-414E-4A36-999B-02E5DBF8C944}"/>
                    </a:ext>
                  </a:extLst>
                </p14:cNvPr>
                <p14:cNvContentPartPr/>
                <p14:nvPr/>
              </p14:nvContentPartPr>
              <p14:xfrm>
                <a:off x="7179510" y="4394107"/>
                <a:ext cx="147600" cy="102240"/>
              </p14:xfrm>
            </p:contentPart>
          </mc:Choice>
          <mc:Fallback xmlns="">
            <p:pic>
              <p:nvPicPr>
                <p:cNvPr id="125" name="Ink 124">
                  <a:extLst>
                    <a:ext uri="{FF2B5EF4-FFF2-40B4-BE49-F238E27FC236}">
                      <a16:creationId xmlns:a16="http://schemas.microsoft.com/office/drawing/2014/main" id="{1535081E-414E-4A36-999B-02E5DBF8C944}"/>
                    </a:ext>
                  </a:extLst>
                </p:cNvPr>
                <p:cNvPicPr/>
                <p:nvPr/>
              </p:nvPicPr>
              <p:blipFill>
                <a:blip r:embed="rId209"/>
                <a:stretch>
                  <a:fillRect/>
                </a:stretch>
              </p:blipFill>
              <p:spPr>
                <a:xfrm>
                  <a:off x="7170510" y="4385467"/>
                  <a:ext cx="165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6" name="Ink 125">
                  <a:extLst>
                    <a:ext uri="{FF2B5EF4-FFF2-40B4-BE49-F238E27FC236}">
                      <a16:creationId xmlns:a16="http://schemas.microsoft.com/office/drawing/2014/main" id="{DF63BF54-1A5D-48F4-BEF2-37B1AF318F10}"/>
                    </a:ext>
                  </a:extLst>
                </p14:cNvPr>
                <p14:cNvContentPartPr/>
                <p14:nvPr/>
              </p14:nvContentPartPr>
              <p14:xfrm>
                <a:off x="7362750" y="4339387"/>
                <a:ext cx="299160" cy="140760"/>
              </p14:xfrm>
            </p:contentPart>
          </mc:Choice>
          <mc:Fallback xmlns="">
            <p:pic>
              <p:nvPicPr>
                <p:cNvPr id="126" name="Ink 125">
                  <a:extLst>
                    <a:ext uri="{FF2B5EF4-FFF2-40B4-BE49-F238E27FC236}">
                      <a16:creationId xmlns:a16="http://schemas.microsoft.com/office/drawing/2014/main" id="{DF63BF54-1A5D-48F4-BEF2-37B1AF318F10}"/>
                    </a:ext>
                  </a:extLst>
                </p:cNvPr>
                <p:cNvPicPr/>
                <p:nvPr/>
              </p:nvPicPr>
              <p:blipFill>
                <a:blip r:embed="rId211"/>
                <a:stretch>
                  <a:fillRect/>
                </a:stretch>
              </p:blipFill>
              <p:spPr>
                <a:xfrm>
                  <a:off x="7353750" y="4330747"/>
                  <a:ext cx="316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7" name="Ink 126">
                  <a:extLst>
                    <a:ext uri="{FF2B5EF4-FFF2-40B4-BE49-F238E27FC236}">
                      <a16:creationId xmlns:a16="http://schemas.microsoft.com/office/drawing/2014/main" id="{2B01D54E-B460-4E25-83D2-72A5AA6688CE}"/>
                    </a:ext>
                  </a:extLst>
                </p14:cNvPr>
                <p14:cNvContentPartPr/>
                <p14:nvPr/>
              </p14:nvContentPartPr>
              <p14:xfrm>
                <a:off x="7749030" y="4317787"/>
                <a:ext cx="290520" cy="165960"/>
              </p14:xfrm>
            </p:contentPart>
          </mc:Choice>
          <mc:Fallback xmlns="">
            <p:pic>
              <p:nvPicPr>
                <p:cNvPr id="127" name="Ink 126">
                  <a:extLst>
                    <a:ext uri="{FF2B5EF4-FFF2-40B4-BE49-F238E27FC236}">
                      <a16:creationId xmlns:a16="http://schemas.microsoft.com/office/drawing/2014/main" id="{2B01D54E-B460-4E25-83D2-72A5AA6688CE}"/>
                    </a:ext>
                  </a:extLst>
                </p:cNvPr>
                <p:cNvPicPr/>
                <p:nvPr/>
              </p:nvPicPr>
              <p:blipFill>
                <a:blip r:embed="rId213"/>
                <a:stretch>
                  <a:fillRect/>
                </a:stretch>
              </p:blipFill>
              <p:spPr>
                <a:xfrm>
                  <a:off x="7740390" y="4309147"/>
                  <a:ext cx="308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8" name="Ink 127">
                  <a:extLst>
                    <a:ext uri="{FF2B5EF4-FFF2-40B4-BE49-F238E27FC236}">
                      <a16:creationId xmlns:a16="http://schemas.microsoft.com/office/drawing/2014/main" id="{D00BC6B2-B512-4F0D-A8DF-86FF72A0D0EA}"/>
                    </a:ext>
                  </a:extLst>
                </p14:cNvPr>
                <p14:cNvContentPartPr/>
                <p14:nvPr/>
              </p14:nvContentPartPr>
              <p14:xfrm>
                <a:off x="7911030" y="4365667"/>
                <a:ext cx="163080" cy="52560"/>
              </p14:xfrm>
            </p:contentPart>
          </mc:Choice>
          <mc:Fallback xmlns="">
            <p:pic>
              <p:nvPicPr>
                <p:cNvPr id="128" name="Ink 127">
                  <a:extLst>
                    <a:ext uri="{FF2B5EF4-FFF2-40B4-BE49-F238E27FC236}">
                      <a16:creationId xmlns:a16="http://schemas.microsoft.com/office/drawing/2014/main" id="{D00BC6B2-B512-4F0D-A8DF-86FF72A0D0EA}"/>
                    </a:ext>
                  </a:extLst>
                </p:cNvPr>
                <p:cNvPicPr/>
                <p:nvPr/>
              </p:nvPicPr>
              <p:blipFill>
                <a:blip r:embed="rId215"/>
                <a:stretch>
                  <a:fillRect/>
                </a:stretch>
              </p:blipFill>
              <p:spPr>
                <a:xfrm>
                  <a:off x="7902390" y="4357027"/>
                  <a:ext cx="180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9" name="Ink 128">
                  <a:extLst>
                    <a:ext uri="{FF2B5EF4-FFF2-40B4-BE49-F238E27FC236}">
                      <a16:creationId xmlns:a16="http://schemas.microsoft.com/office/drawing/2014/main" id="{B290B530-E260-4CBB-BDC0-E3272C8383D1}"/>
                    </a:ext>
                  </a:extLst>
                </p14:cNvPr>
                <p14:cNvContentPartPr/>
                <p14:nvPr/>
              </p14:nvContentPartPr>
              <p14:xfrm>
                <a:off x="8112270" y="4335427"/>
                <a:ext cx="12960" cy="7200"/>
              </p14:xfrm>
            </p:contentPart>
          </mc:Choice>
          <mc:Fallback xmlns="">
            <p:pic>
              <p:nvPicPr>
                <p:cNvPr id="129" name="Ink 128">
                  <a:extLst>
                    <a:ext uri="{FF2B5EF4-FFF2-40B4-BE49-F238E27FC236}">
                      <a16:creationId xmlns:a16="http://schemas.microsoft.com/office/drawing/2014/main" id="{B290B530-E260-4CBB-BDC0-E3272C8383D1}"/>
                    </a:ext>
                  </a:extLst>
                </p:cNvPr>
                <p:cNvPicPr/>
                <p:nvPr/>
              </p:nvPicPr>
              <p:blipFill>
                <a:blip r:embed="rId217"/>
                <a:stretch>
                  <a:fillRect/>
                </a:stretch>
              </p:blipFill>
              <p:spPr>
                <a:xfrm>
                  <a:off x="8103630" y="4326787"/>
                  <a:ext cx="30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0" name="Ink 129">
                  <a:extLst>
                    <a:ext uri="{FF2B5EF4-FFF2-40B4-BE49-F238E27FC236}">
                      <a16:creationId xmlns:a16="http://schemas.microsoft.com/office/drawing/2014/main" id="{E40B21D1-80FE-480C-9E9C-57BB9353D84F}"/>
                    </a:ext>
                  </a:extLst>
                </p14:cNvPr>
                <p14:cNvContentPartPr/>
                <p14:nvPr/>
              </p14:nvContentPartPr>
              <p14:xfrm>
                <a:off x="8142870" y="4362067"/>
                <a:ext cx="346680" cy="73080"/>
              </p14:xfrm>
            </p:contentPart>
          </mc:Choice>
          <mc:Fallback xmlns="">
            <p:pic>
              <p:nvPicPr>
                <p:cNvPr id="130" name="Ink 129">
                  <a:extLst>
                    <a:ext uri="{FF2B5EF4-FFF2-40B4-BE49-F238E27FC236}">
                      <a16:creationId xmlns:a16="http://schemas.microsoft.com/office/drawing/2014/main" id="{E40B21D1-80FE-480C-9E9C-57BB9353D84F}"/>
                    </a:ext>
                  </a:extLst>
                </p:cNvPr>
                <p:cNvPicPr/>
                <p:nvPr/>
              </p:nvPicPr>
              <p:blipFill>
                <a:blip r:embed="rId219"/>
                <a:stretch>
                  <a:fillRect/>
                </a:stretch>
              </p:blipFill>
              <p:spPr>
                <a:xfrm>
                  <a:off x="8134230" y="4353067"/>
                  <a:ext cx="364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1" name="Ink 130">
                  <a:extLst>
                    <a:ext uri="{FF2B5EF4-FFF2-40B4-BE49-F238E27FC236}">
                      <a16:creationId xmlns:a16="http://schemas.microsoft.com/office/drawing/2014/main" id="{F903BC5B-12BC-4B47-8AA5-0C82977B371C}"/>
                    </a:ext>
                  </a:extLst>
                </p14:cNvPr>
                <p14:cNvContentPartPr/>
                <p14:nvPr/>
              </p14:nvContentPartPr>
              <p14:xfrm>
                <a:off x="8625990" y="4275667"/>
                <a:ext cx="334800" cy="129240"/>
              </p14:xfrm>
            </p:contentPart>
          </mc:Choice>
          <mc:Fallback xmlns="">
            <p:pic>
              <p:nvPicPr>
                <p:cNvPr id="131" name="Ink 130">
                  <a:extLst>
                    <a:ext uri="{FF2B5EF4-FFF2-40B4-BE49-F238E27FC236}">
                      <a16:creationId xmlns:a16="http://schemas.microsoft.com/office/drawing/2014/main" id="{F903BC5B-12BC-4B47-8AA5-0C82977B371C}"/>
                    </a:ext>
                  </a:extLst>
                </p:cNvPr>
                <p:cNvPicPr/>
                <p:nvPr/>
              </p:nvPicPr>
              <p:blipFill>
                <a:blip r:embed="rId221"/>
                <a:stretch>
                  <a:fillRect/>
                </a:stretch>
              </p:blipFill>
              <p:spPr>
                <a:xfrm>
                  <a:off x="8616990" y="4266667"/>
                  <a:ext cx="352440" cy="146880"/>
                </a:xfrm>
                <a:prstGeom prst="rect">
                  <a:avLst/>
                </a:prstGeom>
              </p:spPr>
            </p:pic>
          </mc:Fallback>
        </mc:AlternateContent>
      </p:grpSp>
      <p:grpSp>
        <p:nvGrpSpPr>
          <p:cNvPr id="147" name="Group 146">
            <a:extLst>
              <a:ext uri="{FF2B5EF4-FFF2-40B4-BE49-F238E27FC236}">
                <a16:creationId xmlns:a16="http://schemas.microsoft.com/office/drawing/2014/main" id="{63012755-75C9-42AF-8349-D74D2299DC3E}"/>
              </a:ext>
            </a:extLst>
          </p:cNvPr>
          <p:cNvGrpSpPr/>
          <p:nvPr/>
        </p:nvGrpSpPr>
        <p:grpSpPr>
          <a:xfrm>
            <a:off x="9236910" y="4107187"/>
            <a:ext cx="2442240" cy="381600"/>
            <a:chOff x="9236910" y="4107187"/>
            <a:chExt cx="2442240" cy="381600"/>
          </a:xfrm>
        </p:grpSpPr>
        <mc:AlternateContent xmlns:mc="http://schemas.openxmlformats.org/markup-compatibility/2006" xmlns:p14="http://schemas.microsoft.com/office/powerpoint/2010/main">
          <mc:Choice Requires="p14">
            <p:contentPart p14:bwMode="auto" r:id="rId222">
              <p14:nvContentPartPr>
                <p14:cNvPr id="134" name="Ink 133">
                  <a:extLst>
                    <a:ext uri="{FF2B5EF4-FFF2-40B4-BE49-F238E27FC236}">
                      <a16:creationId xmlns:a16="http://schemas.microsoft.com/office/drawing/2014/main" id="{CBB6901D-CA9C-476B-A01D-3FAB9145A268}"/>
                    </a:ext>
                  </a:extLst>
                </p14:cNvPr>
                <p14:cNvContentPartPr/>
                <p14:nvPr/>
              </p14:nvContentPartPr>
              <p14:xfrm>
                <a:off x="9264270" y="4263787"/>
                <a:ext cx="11520" cy="121320"/>
              </p14:xfrm>
            </p:contentPart>
          </mc:Choice>
          <mc:Fallback xmlns="">
            <p:pic>
              <p:nvPicPr>
                <p:cNvPr id="134" name="Ink 133">
                  <a:extLst>
                    <a:ext uri="{FF2B5EF4-FFF2-40B4-BE49-F238E27FC236}">
                      <a16:creationId xmlns:a16="http://schemas.microsoft.com/office/drawing/2014/main" id="{CBB6901D-CA9C-476B-A01D-3FAB9145A268}"/>
                    </a:ext>
                  </a:extLst>
                </p:cNvPr>
                <p:cNvPicPr/>
                <p:nvPr/>
              </p:nvPicPr>
              <p:blipFill>
                <a:blip r:embed="rId223"/>
                <a:stretch>
                  <a:fillRect/>
                </a:stretch>
              </p:blipFill>
              <p:spPr>
                <a:xfrm>
                  <a:off x="9255630" y="4254787"/>
                  <a:ext cx="29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5" name="Ink 134">
                  <a:extLst>
                    <a:ext uri="{FF2B5EF4-FFF2-40B4-BE49-F238E27FC236}">
                      <a16:creationId xmlns:a16="http://schemas.microsoft.com/office/drawing/2014/main" id="{709922B0-B6FF-4259-B9F4-0EA86F642544}"/>
                    </a:ext>
                  </a:extLst>
                </p14:cNvPr>
                <p14:cNvContentPartPr/>
                <p14:nvPr/>
              </p14:nvContentPartPr>
              <p14:xfrm>
                <a:off x="9236910" y="4198987"/>
                <a:ext cx="199440" cy="119520"/>
              </p14:xfrm>
            </p:contentPart>
          </mc:Choice>
          <mc:Fallback xmlns="">
            <p:pic>
              <p:nvPicPr>
                <p:cNvPr id="135" name="Ink 134">
                  <a:extLst>
                    <a:ext uri="{FF2B5EF4-FFF2-40B4-BE49-F238E27FC236}">
                      <a16:creationId xmlns:a16="http://schemas.microsoft.com/office/drawing/2014/main" id="{709922B0-B6FF-4259-B9F4-0EA86F642544}"/>
                    </a:ext>
                  </a:extLst>
                </p:cNvPr>
                <p:cNvPicPr/>
                <p:nvPr/>
              </p:nvPicPr>
              <p:blipFill>
                <a:blip r:embed="rId225"/>
                <a:stretch>
                  <a:fillRect/>
                </a:stretch>
              </p:blipFill>
              <p:spPr>
                <a:xfrm>
                  <a:off x="9227910" y="4190347"/>
                  <a:ext cx="217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6" name="Ink 135">
                  <a:extLst>
                    <a:ext uri="{FF2B5EF4-FFF2-40B4-BE49-F238E27FC236}">
                      <a16:creationId xmlns:a16="http://schemas.microsoft.com/office/drawing/2014/main" id="{D2A96DF5-745C-477D-A4A0-440ACD41AEDD}"/>
                    </a:ext>
                  </a:extLst>
                </p14:cNvPr>
                <p14:cNvContentPartPr/>
                <p14:nvPr/>
              </p14:nvContentPartPr>
              <p14:xfrm>
                <a:off x="9441750" y="4222747"/>
                <a:ext cx="129240" cy="150840"/>
              </p14:xfrm>
            </p:contentPart>
          </mc:Choice>
          <mc:Fallback xmlns="">
            <p:pic>
              <p:nvPicPr>
                <p:cNvPr id="136" name="Ink 135">
                  <a:extLst>
                    <a:ext uri="{FF2B5EF4-FFF2-40B4-BE49-F238E27FC236}">
                      <a16:creationId xmlns:a16="http://schemas.microsoft.com/office/drawing/2014/main" id="{D2A96DF5-745C-477D-A4A0-440ACD41AEDD}"/>
                    </a:ext>
                  </a:extLst>
                </p:cNvPr>
                <p:cNvPicPr/>
                <p:nvPr/>
              </p:nvPicPr>
              <p:blipFill>
                <a:blip r:embed="rId227"/>
                <a:stretch>
                  <a:fillRect/>
                </a:stretch>
              </p:blipFill>
              <p:spPr>
                <a:xfrm>
                  <a:off x="9433110" y="4213747"/>
                  <a:ext cx="146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7" name="Ink 136">
                  <a:extLst>
                    <a:ext uri="{FF2B5EF4-FFF2-40B4-BE49-F238E27FC236}">
                      <a16:creationId xmlns:a16="http://schemas.microsoft.com/office/drawing/2014/main" id="{1D1E363A-CADE-4E73-995B-A573A95B8CCF}"/>
                    </a:ext>
                  </a:extLst>
                </p14:cNvPr>
                <p14:cNvContentPartPr/>
                <p14:nvPr/>
              </p14:nvContentPartPr>
              <p14:xfrm>
                <a:off x="9608070" y="4246867"/>
                <a:ext cx="134640" cy="121680"/>
              </p14:xfrm>
            </p:contentPart>
          </mc:Choice>
          <mc:Fallback xmlns="">
            <p:pic>
              <p:nvPicPr>
                <p:cNvPr id="137" name="Ink 136">
                  <a:extLst>
                    <a:ext uri="{FF2B5EF4-FFF2-40B4-BE49-F238E27FC236}">
                      <a16:creationId xmlns:a16="http://schemas.microsoft.com/office/drawing/2014/main" id="{1D1E363A-CADE-4E73-995B-A573A95B8CCF}"/>
                    </a:ext>
                  </a:extLst>
                </p:cNvPr>
                <p:cNvPicPr/>
                <p:nvPr/>
              </p:nvPicPr>
              <p:blipFill>
                <a:blip r:embed="rId229"/>
                <a:stretch>
                  <a:fillRect/>
                </a:stretch>
              </p:blipFill>
              <p:spPr>
                <a:xfrm>
                  <a:off x="9599430" y="4238227"/>
                  <a:ext cx="152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8" name="Ink 137">
                  <a:extLst>
                    <a:ext uri="{FF2B5EF4-FFF2-40B4-BE49-F238E27FC236}">
                      <a16:creationId xmlns:a16="http://schemas.microsoft.com/office/drawing/2014/main" id="{FFCF1A57-7095-40BF-8C3C-081B79FE0CD8}"/>
                    </a:ext>
                  </a:extLst>
                </p14:cNvPr>
                <p14:cNvContentPartPr/>
                <p14:nvPr/>
              </p14:nvContentPartPr>
              <p14:xfrm>
                <a:off x="9610230" y="4314187"/>
                <a:ext cx="127080" cy="3600"/>
              </p14:xfrm>
            </p:contentPart>
          </mc:Choice>
          <mc:Fallback xmlns="">
            <p:pic>
              <p:nvPicPr>
                <p:cNvPr id="138" name="Ink 137">
                  <a:extLst>
                    <a:ext uri="{FF2B5EF4-FFF2-40B4-BE49-F238E27FC236}">
                      <a16:creationId xmlns:a16="http://schemas.microsoft.com/office/drawing/2014/main" id="{FFCF1A57-7095-40BF-8C3C-081B79FE0CD8}"/>
                    </a:ext>
                  </a:extLst>
                </p:cNvPr>
                <p:cNvPicPr/>
                <p:nvPr/>
              </p:nvPicPr>
              <p:blipFill>
                <a:blip r:embed="rId231"/>
                <a:stretch>
                  <a:fillRect/>
                </a:stretch>
              </p:blipFill>
              <p:spPr>
                <a:xfrm>
                  <a:off x="9601590" y="4305187"/>
                  <a:ext cx="1447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9" name="Ink 138">
                  <a:extLst>
                    <a:ext uri="{FF2B5EF4-FFF2-40B4-BE49-F238E27FC236}">
                      <a16:creationId xmlns:a16="http://schemas.microsoft.com/office/drawing/2014/main" id="{05443576-19AE-4EBB-8E9D-8AA59A6D4AA6}"/>
                    </a:ext>
                  </a:extLst>
                </p14:cNvPr>
                <p14:cNvContentPartPr/>
                <p14:nvPr/>
              </p14:nvContentPartPr>
              <p14:xfrm>
                <a:off x="9814710" y="4256947"/>
                <a:ext cx="152640" cy="124560"/>
              </p14:xfrm>
            </p:contentPart>
          </mc:Choice>
          <mc:Fallback xmlns="">
            <p:pic>
              <p:nvPicPr>
                <p:cNvPr id="139" name="Ink 138">
                  <a:extLst>
                    <a:ext uri="{FF2B5EF4-FFF2-40B4-BE49-F238E27FC236}">
                      <a16:creationId xmlns:a16="http://schemas.microsoft.com/office/drawing/2014/main" id="{05443576-19AE-4EBB-8E9D-8AA59A6D4AA6}"/>
                    </a:ext>
                  </a:extLst>
                </p:cNvPr>
                <p:cNvPicPr/>
                <p:nvPr/>
              </p:nvPicPr>
              <p:blipFill>
                <a:blip r:embed="rId233"/>
                <a:stretch>
                  <a:fillRect/>
                </a:stretch>
              </p:blipFill>
              <p:spPr>
                <a:xfrm>
                  <a:off x="9806070" y="4248307"/>
                  <a:ext cx="170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1" name="Ink 140">
                  <a:extLst>
                    <a:ext uri="{FF2B5EF4-FFF2-40B4-BE49-F238E27FC236}">
                      <a16:creationId xmlns:a16="http://schemas.microsoft.com/office/drawing/2014/main" id="{B19A0B93-B3EB-436A-A9CF-A4058DCB70A8}"/>
                    </a:ext>
                  </a:extLst>
                </p14:cNvPr>
                <p14:cNvContentPartPr/>
                <p14:nvPr/>
              </p14:nvContentPartPr>
              <p14:xfrm>
                <a:off x="10197750" y="4214827"/>
                <a:ext cx="5760" cy="111240"/>
              </p14:xfrm>
            </p:contentPart>
          </mc:Choice>
          <mc:Fallback xmlns="">
            <p:pic>
              <p:nvPicPr>
                <p:cNvPr id="141" name="Ink 140">
                  <a:extLst>
                    <a:ext uri="{FF2B5EF4-FFF2-40B4-BE49-F238E27FC236}">
                      <a16:creationId xmlns:a16="http://schemas.microsoft.com/office/drawing/2014/main" id="{B19A0B93-B3EB-436A-A9CF-A4058DCB70A8}"/>
                    </a:ext>
                  </a:extLst>
                </p:cNvPr>
                <p:cNvPicPr/>
                <p:nvPr/>
              </p:nvPicPr>
              <p:blipFill>
                <a:blip r:embed="rId235"/>
                <a:stretch>
                  <a:fillRect/>
                </a:stretch>
              </p:blipFill>
              <p:spPr>
                <a:xfrm>
                  <a:off x="10189110" y="4206187"/>
                  <a:ext cx="23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2" name="Ink 141">
                  <a:extLst>
                    <a:ext uri="{FF2B5EF4-FFF2-40B4-BE49-F238E27FC236}">
                      <a16:creationId xmlns:a16="http://schemas.microsoft.com/office/drawing/2014/main" id="{0AF03E80-4515-4675-8433-01796637DD37}"/>
                    </a:ext>
                  </a:extLst>
                </p14:cNvPr>
                <p14:cNvContentPartPr/>
                <p14:nvPr/>
              </p14:nvContentPartPr>
              <p14:xfrm>
                <a:off x="10146630" y="4126627"/>
                <a:ext cx="178200" cy="142200"/>
              </p14:xfrm>
            </p:contentPart>
          </mc:Choice>
          <mc:Fallback xmlns="">
            <p:pic>
              <p:nvPicPr>
                <p:cNvPr id="142" name="Ink 141">
                  <a:extLst>
                    <a:ext uri="{FF2B5EF4-FFF2-40B4-BE49-F238E27FC236}">
                      <a16:creationId xmlns:a16="http://schemas.microsoft.com/office/drawing/2014/main" id="{0AF03E80-4515-4675-8433-01796637DD37}"/>
                    </a:ext>
                  </a:extLst>
                </p:cNvPr>
                <p:cNvPicPr/>
                <p:nvPr/>
              </p:nvPicPr>
              <p:blipFill>
                <a:blip r:embed="rId237"/>
                <a:stretch>
                  <a:fillRect/>
                </a:stretch>
              </p:blipFill>
              <p:spPr>
                <a:xfrm>
                  <a:off x="10137630" y="4117987"/>
                  <a:ext cx="195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3" name="Ink 142">
                  <a:extLst>
                    <a:ext uri="{FF2B5EF4-FFF2-40B4-BE49-F238E27FC236}">
                      <a16:creationId xmlns:a16="http://schemas.microsoft.com/office/drawing/2014/main" id="{409B79C7-F8B9-4C99-94AF-6FBEC675A1A1}"/>
                    </a:ext>
                  </a:extLst>
                </p14:cNvPr>
                <p14:cNvContentPartPr/>
                <p14:nvPr/>
              </p14:nvContentPartPr>
              <p14:xfrm>
                <a:off x="10311150" y="4308787"/>
                <a:ext cx="96480" cy="5760"/>
              </p14:xfrm>
            </p:contentPart>
          </mc:Choice>
          <mc:Fallback xmlns="">
            <p:pic>
              <p:nvPicPr>
                <p:cNvPr id="143" name="Ink 142">
                  <a:extLst>
                    <a:ext uri="{FF2B5EF4-FFF2-40B4-BE49-F238E27FC236}">
                      <a16:creationId xmlns:a16="http://schemas.microsoft.com/office/drawing/2014/main" id="{409B79C7-F8B9-4C99-94AF-6FBEC675A1A1}"/>
                    </a:ext>
                  </a:extLst>
                </p:cNvPr>
                <p:cNvPicPr/>
                <p:nvPr/>
              </p:nvPicPr>
              <p:blipFill>
                <a:blip r:embed="rId239"/>
                <a:stretch>
                  <a:fillRect/>
                </a:stretch>
              </p:blipFill>
              <p:spPr>
                <a:xfrm>
                  <a:off x="10302510" y="4299787"/>
                  <a:ext cx="1141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4" name="Ink 143">
                  <a:extLst>
                    <a:ext uri="{FF2B5EF4-FFF2-40B4-BE49-F238E27FC236}">
                      <a16:creationId xmlns:a16="http://schemas.microsoft.com/office/drawing/2014/main" id="{21227B49-1E2C-4DDA-A976-F8C412DEA9DD}"/>
                    </a:ext>
                  </a:extLst>
                </p14:cNvPr>
                <p14:cNvContentPartPr/>
                <p14:nvPr/>
              </p14:nvContentPartPr>
              <p14:xfrm>
                <a:off x="10459110" y="4136707"/>
                <a:ext cx="419760" cy="352080"/>
              </p14:xfrm>
            </p:contentPart>
          </mc:Choice>
          <mc:Fallback xmlns="">
            <p:pic>
              <p:nvPicPr>
                <p:cNvPr id="144" name="Ink 143">
                  <a:extLst>
                    <a:ext uri="{FF2B5EF4-FFF2-40B4-BE49-F238E27FC236}">
                      <a16:creationId xmlns:a16="http://schemas.microsoft.com/office/drawing/2014/main" id="{21227B49-1E2C-4DDA-A976-F8C412DEA9DD}"/>
                    </a:ext>
                  </a:extLst>
                </p:cNvPr>
                <p:cNvPicPr/>
                <p:nvPr/>
              </p:nvPicPr>
              <p:blipFill>
                <a:blip r:embed="rId241"/>
                <a:stretch>
                  <a:fillRect/>
                </a:stretch>
              </p:blipFill>
              <p:spPr>
                <a:xfrm>
                  <a:off x="10450110" y="4127707"/>
                  <a:ext cx="43740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5" name="Ink 144">
                  <a:extLst>
                    <a:ext uri="{FF2B5EF4-FFF2-40B4-BE49-F238E27FC236}">
                      <a16:creationId xmlns:a16="http://schemas.microsoft.com/office/drawing/2014/main" id="{A00BE950-4977-49F3-B92C-2052A01F3013}"/>
                    </a:ext>
                  </a:extLst>
                </p14:cNvPr>
                <p14:cNvContentPartPr/>
                <p14:nvPr/>
              </p14:nvContentPartPr>
              <p14:xfrm>
                <a:off x="10889310" y="4107187"/>
                <a:ext cx="789840" cy="228600"/>
              </p14:xfrm>
            </p:contentPart>
          </mc:Choice>
          <mc:Fallback xmlns="">
            <p:pic>
              <p:nvPicPr>
                <p:cNvPr id="145" name="Ink 144">
                  <a:extLst>
                    <a:ext uri="{FF2B5EF4-FFF2-40B4-BE49-F238E27FC236}">
                      <a16:creationId xmlns:a16="http://schemas.microsoft.com/office/drawing/2014/main" id="{A00BE950-4977-49F3-B92C-2052A01F3013}"/>
                    </a:ext>
                  </a:extLst>
                </p:cNvPr>
                <p:cNvPicPr/>
                <p:nvPr/>
              </p:nvPicPr>
              <p:blipFill>
                <a:blip r:embed="rId243"/>
                <a:stretch>
                  <a:fillRect/>
                </a:stretch>
              </p:blipFill>
              <p:spPr>
                <a:xfrm>
                  <a:off x="10880670" y="4098547"/>
                  <a:ext cx="8074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6" name="Ink 145">
                  <a:extLst>
                    <a:ext uri="{FF2B5EF4-FFF2-40B4-BE49-F238E27FC236}">
                      <a16:creationId xmlns:a16="http://schemas.microsoft.com/office/drawing/2014/main" id="{D3C79BC9-F324-4914-A9CE-C4C31BE061C9}"/>
                    </a:ext>
                  </a:extLst>
                </p14:cNvPr>
                <p14:cNvContentPartPr/>
                <p14:nvPr/>
              </p14:nvContentPartPr>
              <p14:xfrm>
                <a:off x="11375310" y="4189987"/>
                <a:ext cx="199080" cy="9000"/>
              </p14:xfrm>
            </p:contentPart>
          </mc:Choice>
          <mc:Fallback xmlns="">
            <p:pic>
              <p:nvPicPr>
                <p:cNvPr id="146" name="Ink 145">
                  <a:extLst>
                    <a:ext uri="{FF2B5EF4-FFF2-40B4-BE49-F238E27FC236}">
                      <a16:creationId xmlns:a16="http://schemas.microsoft.com/office/drawing/2014/main" id="{D3C79BC9-F324-4914-A9CE-C4C31BE061C9}"/>
                    </a:ext>
                  </a:extLst>
                </p:cNvPr>
                <p:cNvPicPr/>
                <p:nvPr/>
              </p:nvPicPr>
              <p:blipFill>
                <a:blip r:embed="rId245"/>
                <a:stretch>
                  <a:fillRect/>
                </a:stretch>
              </p:blipFill>
              <p:spPr>
                <a:xfrm>
                  <a:off x="11366670" y="4180987"/>
                  <a:ext cx="216720" cy="26640"/>
                </a:xfrm>
                <a:prstGeom prst="rect">
                  <a:avLst/>
                </a:prstGeom>
              </p:spPr>
            </p:pic>
          </mc:Fallback>
        </mc:AlternateContent>
      </p:grpSp>
    </p:spTree>
    <p:extLst>
      <p:ext uri="{BB962C8B-B14F-4D97-AF65-F5344CB8AC3E}">
        <p14:creationId xmlns:p14="http://schemas.microsoft.com/office/powerpoint/2010/main" val="112584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4414D64-9447-4FEE-AF9B-2D61DD459CB4}"/>
              </a:ext>
            </a:extLst>
          </p:cNvPr>
          <p:cNvGrpSpPr/>
          <p:nvPr/>
        </p:nvGrpSpPr>
        <p:grpSpPr>
          <a:xfrm>
            <a:off x="664230" y="161025"/>
            <a:ext cx="3390840" cy="410400"/>
            <a:chOff x="664230" y="647587"/>
            <a:chExt cx="3390840" cy="41040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AA7EA1A-441E-4A03-B05B-E0A77931496B}"/>
                    </a:ext>
                  </a:extLst>
                </p14:cNvPr>
                <p14:cNvContentPartPr/>
                <p14:nvPr/>
              </p14:nvContentPartPr>
              <p14:xfrm>
                <a:off x="664230" y="728227"/>
                <a:ext cx="427680" cy="254520"/>
              </p14:xfrm>
            </p:contentPart>
          </mc:Choice>
          <mc:Fallback xmlns="">
            <p:pic>
              <p:nvPicPr>
                <p:cNvPr id="2" name="Ink 1">
                  <a:extLst>
                    <a:ext uri="{FF2B5EF4-FFF2-40B4-BE49-F238E27FC236}">
                      <a16:creationId xmlns:a16="http://schemas.microsoft.com/office/drawing/2014/main" id="{EAA7EA1A-441E-4A03-B05B-E0A77931496B}"/>
                    </a:ext>
                  </a:extLst>
                </p:cNvPr>
                <p:cNvPicPr/>
                <p:nvPr/>
              </p:nvPicPr>
              <p:blipFill>
                <a:blip r:embed="rId3"/>
                <a:stretch>
                  <a:fillRect/>
                </a:stretch>
              </p:blipFill>
              <p:spPr>
                <a:xfrm>
                  <a:off x="655230" y="719587"/>
                  <a:ext cx="44532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83A3C0F-55E4-42DA-9BC3-E3C25ADD5327}"/>
                    </a:ext>
                  </a:extLst>
                </p14:cNvPr>
                <p14:cNvContentPartPr/>
                <p14:nvPr/>
              </p14:nvContentPartPr>
              <p14:xfrm>
                <a:off x="1142310" y="693667"/>
                <a:ext cx="10080" cy="213480"/>
              </p14:xfrm>
            </p:contentPart>
          </mc:Choice>
          <mc:Fallback xmlns="">
            <p:pic>
              <p:nvPicPr>
                <p:cNvPr id="3" name="Ink 2">
                  <a:extLst>
                    <a:ext uri="{FF2B5EF4-FFF2-40B4-BE49-F238E27FC236}">
                      <a16:creationId xmlns:a16="http://schemas.microsoft.com/office/drawing/2014/main" id="{783A3C0F-55E4-42DA-9BC3-E3C25ADD5327}"/>
                    </a:ext>
                  </a:extLst>
                </p:cNvPr>
                <p:cNvPicPr/>
                <p:nvPr/>
              </p:nvPicPr>
              <p:blipFill>
                <a:blip r:embed="rId5"/>
                <a:stretch>
                  <a:fillRect/>
                </a:stretch>
              </p:blipFill>
              <p:spPr>
                <a:xfrm>
                  <a:off x="1133670" y="684667"/>
                  <a:ext cx="277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76D5E22-A092-408E-BDB3-F5EC1C79717F}"/>
                    </a:ext>
                  </a:extLst>
                </p14:cNvPr>
                <p14:cNvContentPartPr/>
                <p14:nvPr/>
              </p14:nvContentPartPr>
              <p14:xfrm>
                <a:off x="1136190" y="835507"/>
                <a:ext cx="166320" cy="115560"/>
              </p14:xfrm>
            </p:contentPart>
          </mc:Choice>
          <mc:Fallback xmlns="">
            <p:pic>
              <p:nvPicPr>
                <p:cNvPr id="4" name="Ink 3">
                  <a:extLst>
                    <a:ext uri="{FF2B5EF4-FFF2-40B4-BE49-F238E27FC236}">
                      <a16:creationId xmlns:a16="http://schemas.microsoft.com/office/drawing/2014/main" id="{C76D5E22-A092-408E-BDB3-F5EC1C79717F}"/>
                    </a:ext>
                  </a:extLst>
                </p:cNvPr>
                <p:cNvPicPr/>
                <p:nvPr/>
              </p:nvPicPr>
              <p:blipFill>
                <a:blip r:embed="rId7"/>
                <a:stretch>
                  <a:fillRect/>
                </a:stretch>
              </p:blipFill>
              <p:spPr>
                <a:xfrm>
                  <a:off x="1127190" y="826507"/>
                  <a:ext cx="183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091D7E4-05FF-4AE9-8FF3-781453A9F019}"/>
                    </a:ext>
                  </a:extLst>
                </p14:cNvPr>
                <p14:cNvContentPartPr/>
                <p14:nvPr/>
              </p14:nvContentPartPr>
              <p14:xfrm>
                <a:off x="1306110" y="784027"/>
                <a:ext cx="360" cy="360"/>
              </p14:xfrm>
            </p:contentPart>
          </mc:Choice>
          <mc:Fallback xmlns="">
            <p:pic>
              <p:nvPicPr>
                <p:cNvPr id="5" name="Ink 4">
                  <a:extLst>
                    <a:ext uri="{FF2B5EF4-FFF2-40B4-BE49-F238E27FC236}">
                      <a16:creationId xmlns:a16="http://schemas.microsoft.com/office/drawing/2014/main" id="{8091D7E4-05FF-4AE9-8FF3-781453A9F019}"/>
                    </a:ext>
                  </a:extLst>
                </p:cNvPr>
                <p:cNvPicPr/>
                <p:nvPr/>
              </p:nvPicPr>
              <p:blipFill>
                <a:blip r:embed="rId9"/>
                <a:stretch>
                  <a:fillRect/>
                </a:stretch>
              </p:blipFill>
              <p:spPr>
                <a:xfrm>
                  <a:off x="1297110" y="7753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7B2941B1-FCD2-4AB9-9BA3-623A35C15C54}"/>
                    </a:ext>
                  </a:extLst>
                </p14:cNvPr>
                <p14:cNvContentPartPr/>
                <p14:nvPr/>
              </p14:nvContentPartPr>
              <p14:xfrm>
                <a:off x="1362270" y="817147"/>
                <a:ext cx="93960" cy="137880"/>
              </p14:xfrm>
            </p:contentPart>
          </mc:Choice>
          <mc:Fallback xmlns="">
            <p:pic>
              <p:nvPicPr>
                <p:cNvPr id="6" name="Ink 5">
                  <a:extLst>
                    <a:ext uri="{FF2B5EF4-FFF2-40B4-BE49-F238E27FC236}">
                      <a16:creationId xmlns:a16="http://schemas.microsoft.com/office/drawing/2014/main" id="{7B2941B1-FCD2-4AB9-9BA3-623A35C15C54}"/>
                    </a:ext>
                  </a:extLst>
                </p:cNvPr>
                <p:cNvPicPr/>
                <p:nvPr/>
              </p:nvPicPr>
              <p:blipFill>
                <a:blip r:embed="rId11"/>
                <a:stretch>
                  <a:fillRect/>
                </a:stretch>
              </p:blipFill>
              <p:spPr>
                <a:xfrm>
                  <a:off x="1353630" y="808507"/>
                  <a:ext cx="111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F89DCAEE-E188-4774-8E44-4CA0B0CE4736}"/>
                    </a:ext>
                  </a:extLst>
                </p14:cNvPr>
                <p14:cNvContentPartPr/>
                <p14:nvPr/>
              </p14:nvContentPartPr>
              <p14:xfrm>
                <a:off x="1506990" y="859987"/>
                <a:ext cx="263160" cy="95040"/>
              </p14:xfrm>
            </p:contentPart>
          </mc:Choice>
          <mc:Fallback xmlns="">
            <p:pic>
              <p:nvPicPr>
                <p:cNvPr id="7" name="Ink 6">
                  <a:extLst>
                    <a:ext uri="{FF2B5EF4-FFF2-40B4-BE49-F238E27FC236}">
                      <a16:creationId xmlns:a16="http://schemas.microsoft.com/office/drawing/2014/main" id="{F89DCAEE-E188-4774-8E44-4CA0B0CE4736}"/>
                    </a:ext>
                  </a:extLst>
                </p:cNvPr>
                <p:cNvPicPr/>
                <p:nvPr/>
              </p:nvPicPr>
              <p:blipFill>
                <a:blip r:embed="rId13"/>
                <a:stretch>
                  <a:fillRect/>
                </a:stretch>
              </p:blipFill>
              <p:spPr>
                <a:xfrm>
                  <a:off x="1497990" y="851347"/>
                  <a:ext cx="280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04DF93DC-B286-434B-895D-312300E6B16E}"/>
                    </a:ext>
                  </a:extLst>
                </p14:cNvPr>
                <p14:cNvContentPartPr/>
                <p14:nvPr/>
              </p14:nvContentPartPr>
              <p14:xfrm>
                <a:off x="1924950" y="864667"/>
                <a:ext cx="138240" cy="1080"/>
              </p14:xfrm>
            </p:contentPart>
          </mc:Choice>
          <mc:Fallback xmlns="">
            <p:pic>
              <p:nvPicPr>
                <p:cNvPr id="8" name="Ink 7">
                  <a:extLst>
                    <a:ext uri="{FF2B5EF4-FFF2-40B4-BE49-F238E27FC236}">
                      <a16:creationId xmlns:a16="http://schemas.microsoft.com/office/drawing/2014/main" id="{04DF93DC-B286-434B-895D-312300E6B16E}"/>
                    </a:ext>
                  </a:extLst>
                </p:cNvPr>
                <p:cNvPicPr/>
                <p:nvPr/>
              </p:nvPicPr>
              <p:blipFill>
                <a:blip r:embed="rId15"/>
                <a:stretch>
                  <a:fillRect/>
                </a:stretch>
              </p:blipFill>
              <p:spPr>
                <a:xfrm>
                  <a:off x="1916310" y="856027"/>
                  <a:ext cx="1558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75DD447C-48B7-4C75-9D3B-075984392725}"/>
                    </a:ext>
                  </a:extLst>
                </p14:cNvPr>
                <p14:cNvContentPartPr/>
                <p14:nvPr/>
              </p14:nvContentPartPr>
              <p14:xfrm>
                <a:off x="1959870" y="914347"/>
                <a:ext cx="95040" cy="2520"/>
              </p14:xfrm>
            </p:contentPart>
          </mc:Choice>
          <mc:Fallback xmlns="">
            <p:pic>
              <p:nvPicPr>
                <p:cNvPr id="9" name="Ink 8">
                  <a:extLst>
                    <a:ext uri="{FF2B5EF4-FFF2-40B4-BE49-F238E27FC236}">
                      <a16:creationId xmlns:a16="http://schemas.microsoft.com/office/drawing/2014/main" id="{75DD447C-48B7-4C75-9D3B-075984392725}"/>
                    </a:ext>
                  </a:extLst>
                </p:cNvPr>
                <p:cNvPicPr/>
                <p:nvPr/>
              </p:nvPicPr>
              <p:blipFill>
                <a:blip r:embed="rId17"/>
                <a:stretch>
                  <a:fillRect/>
                </a:stretch>
              </p:blipFill>
              <p:spPr>
                <a:xfrm>
                  <a:off x="1951230" y="905707"/>
                  <a:ext cx="112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B1702C9F-9AEA-4130-BE4D-AE599BAF641E}"/>
                    </a:ext>
                  </a:extLst>
                </p14:cNvPr>
                <p14:cNvContentPartPr/>
                <p14:nvPr/>
              </p14:nvContentPartPr>
              <p14:xfrm>
                <a:off x="2273790" y="824707"/>
                <a:ext cx="174960" cy="114480"/>
              </p14:xfrm>
            </p:contentPart>
          </mc:Choice>
          <mc:Fallback xmlns="">
            <p:pic>
              <p:nvPicPr>
                <p:cNvPr id="11" name="Ink 10">
                  <a:extLst>
                    <a:ext uri="{FF2B5EF4-FFF2-40B4-BE49-F238E27FC236}">
                      <a16:creationId xmlns:a16="http://schemas.microsoft.com/office/drawing/2014/main" id="{B1702C9F-9AEA-4130-BE4D-AE599BAF641E}"/>
                    </a:ext>
                  </a:extLst>
                </p:cNvPr>
                <p:cNvPicPr/>
                <p:nvPr/>
              </p:nvPicPr>
              <p:blipFill>
                <a:blip r:embed="rId19"/>
                <a:stretch>
                  <a:fillRect/>
                </a:stretch>
              </p:blipFill>
              <p:spPr>
                <a:xfrm>
                  <a:off x="2264790" y="815707"/>
                  <a:ext cx="192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726F7CA0-5936-4858-9AA2-7EBD4B613F97}"/>
                    </a:ext>
                  </a:extLst>
                </p14:cNvPr>
                <p14:cNvContentPartPr/>
                <p14:nvPr/>
              </p14:nvContentPartPr>
              <p14:xfrm>
                <a:off x="2443350" y="825067"/>
                <a:ext cx="355320" cy="110160"/>
              </p14:xfrm>
            </p:contentPart>
          </mc:Choice>
          <mc:Fallback xmlns="">
            <p:pic>
              <p:nvPicPr>
                <p:cNvPr id="12" name="Ink 11">
                  <a:extLst>
                    <a:ext uri="{FF2B5EF4-FFF2-40B4-BE49-F238E27FC236}">
                      <a16:creationId xmlns:a16="http://schemas.microsoft.com/office/drawing/2014/main" id="{726F7CA0-5936-4858-9AA2-7EBD4B613F97}"/>
                    </a:ext>
                  </a:extLst>
                </p:cNvPr>
                <p:cNvPicPr/>
                <p:nvPr/>
              </p:nvPicPr>
              <p:blipFill>
                <a:blip r:embed="rId21"/>
                <a:stretch>
                  <a:fillRect/>
                </a:stretch>
              </p:blipFill>
              <p:spPr>
                <a:xfrm>
                  <a:off x="2434350" y="816427"/>
                  <a:ext cx="372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57B143A3-BFB8-4C66-B997-C82331F5E8BC}"/>
                    </a:ext>
                  </a:extLst>
                </p14:cNvPr>
                <p14:cNvContentPartPr/>
                <p14:nvPr/>
              </p14:nvContentPartPr>
              <p14:xfrm>
                <a:off x="2836830" y="687547"/>
                <a:ext cx="137880" cy="229320"/>
              </p14:xfrm>
            </p:contentPart>
          </mc:Choice>
          <mc:Fallback xmlns="">
            <p:pic>
              <p:nvPicPr>
                <p:cNvPr id="13" name="Ink 12">
                  <a:extLst>
                    <a:ext uri="{FF2B5EF4-FFF2-40B4-BE49-F238E27FC236}">
                      <a16:creationId xmlns:a16="http://schemas.microsoft.com/office/drawing/2014/main" id="{57B143A3-BFB8-4C66-B997-C82331F5E8BC}"/>
                    </a:ext>
                  </a:extLst>
                </p:cNvPr>
                <p:cNvPicPr/>
                <p:nvPr/>
              </p:nvPicPr>
              <p:blipFill>
                <a:blip r:embed="rId23"/>
                <a:stretch>
                  <a:fillRect/>
                </a:stretch>
              </p:blipFill>
              <p:spPr>
                <a:xfrm>
                  <a:off x="2827830" y="678907"/>
                  <a:ext cx="1555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15AF6089-4DD4-4E11-8DF3-58B34F2599F1}"/>
                    </a:ext>
                  </a:extLst>
                </p14:cNvPr>
                <p14:cNvContentPartPr/>
                <p14:nvPr/>
              </p14:nvContentPartPr>
              <p14:xfrm>
                <a:off x="2977950" y="819667"/>
                <a:ext cx="150120" cy="66600"/>
              </p14:xfrm>
            </p:contentPart>
          </mc:Choice>
          <mc:Fallback xmlns="">
            <p:pic>
              <p:nvPicPr>
                <p:cNvPr id="14" name="Ink 13">
                  <a:extLst>
                    <a:ext uri="{FF2B5EF4-FFF2-40B4-BE49-F238E27FC236}">
                      <a16:creationId xmlns:a16="http://schemas.microsoft.com/office/drawing/2014/main" id="{15AF6089-4DD4-4E11-8DF3-58B34F2599F1}"/>
                    </a:ext>
                  </a:extLst>
                </p:cNvPr>
                <p:cNvPicPr/>
                <p:nvPr/>
              </p:nvPicPr>
              <p:blipFill>
                <a:blip r:embed="rId25"/>
                <a:stretch>
                  <a:fillRect/>
                </a:stretch>
              </p:blipFill>
              <p:spPr>
                <a:xfrm>
                  <a:off x="2968950" y="811027"/>
                  <a:ext cx="167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E2F0C688-159D-4B17-B4F5-EBEE245E4CC3}"/>
                    </a:ext>
                  </a:extLst>
                </p14:cNvPr>
                <p14:cNvContentPartPr/>
                <p14:nvPr/>
              </p14:nvContentPartPr>
              <p14:xfrm>
                <a:off x="3156870" y="799507"/>
                <a:ext cx="133920" cy="87480"/>
              </p14:xfrm>
            </p:contentPart>
          </mc:Choice>
          <mc:Fallback xmlns="">
            <p:pic>
              <p:nvPicPr>
                <p:cNvPr id="15" name="Ink 14">
                  <a:extLst>
                    <a:ext uri="{FF2B5EF4-FFF2-40B4-BE49-F238E27FC236}">
                      <a16:creationId xmlns:a16="http://schemas.microsoft.com/office/drawing/2014/main" id="{E2F0C688-159D-4B17-B4F5-EBEE245E4CC3}"/>
                    </a:ext>
                  </a:extLst>
                </p:cNvPr>
                <p:cNvPicPr/>
                <p:nvPr/>
              </p:nvPicPr>
              <p:blipFill>
                <a:blip r:embed="rId27"/>
                <a:stretch>
                  <a:fillRect/>
                </a:stretch>
              </p:blipFill>
              <p:spPr>
                <a:xfrm>
                  <a:off x="3147870" y="790867"/>
                  <a:ext cx="151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C8A90ED8-AF89-4ED6-B083-D41FF8DB0410}"/>
                    </a:ext>
                  </a:extLst>
                </p14:cNvPr>
                <p14:cNvContentPartPr/>
                <p14:nvPr/>
              </p14:nvContentPartPr>
              <p14:xfrm>
                <a:off x="3184230" y="805627"/>
                <a:ext cx="79560" cy="86400"/>
              </p14:xfrm>
            </p:contentPart>
          </mc:Choice>
          <mc:Fallback xmlns="">
            <p:pic>
              <p:nvPicPr>
                <p:cNvPr id="16" name="Ink 15">
                  <a:extLst>
                    <a:ext uri="{FF2B5EF4-FFF2-40B4-BE49-F238E27FC236}">
                      <a16:creationId xmlns:a16="http://schemas.microsoft.com/office/drawing/2014/main" id="{C8A90ED8-AF89-4ED6-B083-D41FF8DB0410}"/>
                    </a:ext>
                  </a:extLst>
                </p:cNvPr>
                <p:cNvPicPr/>
                <p:nvPr/>
              </p:nvPicPr>
              <p:blipFill>
                <a:blip r:embed="rId29"/>
                <a:stretch>
                  <a:fillRect/>
                </a:stretch>
              </p:blipFill>
              <p:spPr>
                <a:xfrm>
                  <a:off x="3175590" y="796987"/>
                  <a:ext cx="972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3F67574D-6DE6-40A5-BD9C-892703BAD3B6}"/>
                    </a:ext>
                  </a:extLst>
                </p14:cNvPr>
                <p14:cNvContentPartPr/>
                <p14:nvPr/>
              </p14:nvContentPartPr>
              <p14:xfrm>
                <a:off x="3292590" y="647587"/>
                <a:ext cx="470160" cy="410400"/>
              </p14:xfrm>
            </p:contentPart>
          </mc:Choice>
          <mc:Fallback xmlns="">
            <p:pic>
              <p:nvPicPr>
                <p:cNvPr id="17" name="Ink 16">
                  <a:extLst>
                    <a:ext uri="{FF2B5EF4-FFF2-40B4-BE49-F238E27FC236}">
                      <a16:creationId xmlns:a16="http://schemas.microsoft.com/office/drawing/2014/main" id="{3F67574D-6DE6-40A5-BD9C-892703BAD3B6}"/>
                    </a:ext>
                  </a:extLst>
                </p:cNvPr>
                <p:cNvPicPr/>
                <p:nvPr/>
              </p:nvPicPr>
              <p:blipFill>
                <a:blip r:embed="rId31"/>
                <a:stretch>
                  <a:fillRect/>
                </a:stretch>
              </p:blipFill>
              <p:spPr>
                <a:xfrm>
                  <a:off x="3283590" y="638947"/>
                  <a:ext cx="48780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Ink 17">
                  <a:extLst>
                    <a:ext uri="{FF2B5EF4-FFF2-40B4-BE49-F238E27FC236}">
                      <a16:creationId xmlns:a16="http://schemas.microsoft.com/office/drawing/2014/main" id="{B57D1217-6ABA-4D6A-8734-98EEF5635118}"/>
                    </a:ext>
                  </a:extLst>
                </p14:cNvPr>
                <p14:cNvContentPartPr/>
                <p14:nvPr/>
              </p14:nvContentPartPr>
              <p14:xfrm>
                <a:off x="3801630" y="761347"/>
                <a:ext cx="253440" cy="110880"/>
              </p14:xfrm>
            </p:contentPart>
          </mc:Choice>
          <mc:Fallback xmlns="">
            <p:pic>
              <p:nvPicPr>
                <p:cNvPr id="18" name="Ink 17">
                  <a:extLst>
                    <a:ext uri="{FF2B5EF4-FFF2-40B4-BE49-F238E27FC236}">
                      <a16:creationId xmlns:a16="http://schemas.microsoft.com/office/drawing/2014/main" id="{B57D1217-6ABA-4D6A-8734-98EEF5635118}"/>
                    </a:ext>
                  </a:extLst>
                </p:cNvPr>
                <p:cNvPicPr/>
                <p:nvPr/>
              </p:nvPicPr>
              <p:blipFill>
                <a:blip r:embed="rId33"/>
                <a:stretch>
                  <a:fillRect/>
                </a:stretch>
              </p:blipFill>
              <p:spPr>
                <a:xfrm>
                  <a:off x="3792990" y="752707"/>
                  <a:ext cx="271080" cy="128520"/>
                </a:xfrm>
                <a:prstGeom prst="rect">
                  <a:avLst/>
                </a:prstGeom>
              </p:spPr>
            </p:pic>
          </mc:Fallback>
        </mc:AlternateContent>
      </p:grpSp>
      <p:grpSp>
        <p:nvGrpSpPr>
          <p:cNvPr id="26" name="Group 25">
            <a:extLst>
              <a:ext uri="{FF2B5EF4-FFF2-40B4-BE49-F238E27FC236}">
                <a16:creationId xmlns:a16="http://schemas.microsoft.com/office/drawing/2014/main" id="{6A210373-3139-4D7B-A5D2-DC0AC1BF596C}"/>
              </a:ext>
            </a:extLst>
          </p:cNvPr>
          <p:cNvGrpSpPr/>
          <p:nvPr/>
        </p:nvGrpSpPr>
        <p:grpSpPr>
          <a:xfrm>
            <a:off x="1015230" y="801465"/>
            <a:ext cx="1134360" cy="246960"/>
            <a:chOff x="1015230" y="1288027"/>
            <a:chExt cx="1134360" cy="246960"/>
          </a:xfrm>
        </p:grpSpPr>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E91D76C7-B78D-40F4-BC55-A6851FB9E8EB}"/>
                    </a:ext>
                  </a:extLst>
                </p14:cNvPr>
                <p14:cNvContentPartPr/>
                <p14:nvPr/>
              </p14:nvContentPartPr>
              <p14:xfrm>
                <a:off x="1015230" y="1349227"/>
                <a:ext cx="191520" cy="163800"/>
              </p14:xfrm>
            </p:contentPart>
          </mc:Choice>
          <mc:Fallback xmlns="">
            <p:pic>
              <p:nvPicPr>
                <p:cNvPr id="20" name="Ink 19">
                  <a:extLst>
                    <a:ext uri="{FF2B5EF4-FFF2-40B4-BE49-F238E27FC236}">
                      <a16:creationId xmlns:a16="http://schemas.microsoft.com/office/drawing/2014/main" id="{E91D76C7-B78D-40F4-BC55-A6851FB9E8EB}"/>
                    </a:ext>
                  </a:extLst>
                </p:cNvPr>
                <p:cNvPicPr/>
                <p:nvPr/>
              </p:nvPicPr>
              <p:blipFill>
                <a:blip r:embed="rId35"/>
                <a:stretch>
                  <a:fillRect/>
                </a:stretch>
              </p:blipFill>
              <p:spPr>
                <a:xfrm>
                  <a:off x="1006230" y="1340587"/>
                  <a:ext cx="2091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E1967074-08C5-4931-BC51-2E03D8415671}"/>
                    </a:ext>
                  </a:extLst>
                </p14:cNvPr>
                <p14:cNvContentPartPr/>
                <p14:nvPr/>
              </p14:nvContentPartPr>
              <p14:xfrm>
                <a:off x="1176150" y="1339147"/>
                <a:ext cx="145080" cy="154080"/>
              </p14:xfrm>
            </p:contentPart>
          </mc:Choice>
          <mc:Fallback xmlns="">
            <p:pic>
              <p:nvPicPr>
                <p:cNvPr id="21" name="Ink 20">
                  <a:extLst>
                    <a:ext uri="{FF2B5EF4-FFF2-40B4-BE49-F238E27FC236}">
                      <a16:creationId xmlns:a16="http://schemas.microsoft.com/office/drawing/2014/main" id="{E1967074-08C5-4931-BC51-2E03D8415671}"/>
                    </a:ext>
                  </a:extLst>
                </p:cNvPr>
                <p:cNvPicPr/>
                <p:nvPr/>
              </p:nvPicPr>
              <p:blipFill>
                <a:blip r:embed="rId37"/>
                <a:stretch>
                  <a:fillRect/>
                </a:stretch>
              </p:blipFill>
              <p:spPr>
                <a:xfrm>
                  <a:off x="1167510" y="1330507"/>
                  <a:ext cx="1627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62947F28-632C-44DC-AA2E-9C8A72839243}"/>
                    </a:ext>
                  </a:extLst>
                </p14:cNvPr>
                <p14:cNvContentPartPr/>
                <p14:nvPr/>
              </p14:nvContentPartPr>
              <p14:xfrm>
                <a:off x="1367310" y="1415107"/>
                <a:ext cx="119520" cy="119880"/>
              </p14:xfrm>
            </p:contentPart>
          </mc:Choice>
          <mc:Fallback xmlns="">
            <p:pic>
              <p:nvPicPr>
                <p:cNvPr id="22" name="Ink 21">
                  <a:extLst>
                    <a:ext uri="{FF2B5EF4-FFF2-40B4-BE49-F238E27FC236}">
                      <a16:creationId xmlns:a16="http://schemas.microsoft.com/office/drawing/2014/main" id="{62947F28-632C-44DC-AA2E-9C8A72839243}"/>
                    </a:ext>
                  </a:extLst>
                </p:cNvPr>
                <p:cNvPicPr/>
                <p:nvPr/>
              </p:nvPicPr>
              <p:blipFill>
                <a:blip r:embed="rId39"/>
                <a:stretch>
                  <a:fillRect/>
                </a:stretch>
              </p:blipFill>
              <p:spPr>
                <a:xfrm>
                  <a:off x="1358310" y="1406107"/>
                  <a:ext cx="137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879B86D3-54F4-4B57-B863-1A658359E363}"/>
                    </a:ext>
                  </a:extLst>
                </p14:cNvPr>
                <p14:cNvContentPartPr/>
                <p14:nvPr/>
              </p14:nvContentPartPr>
              <p14:xfrm>
                <a:off x="1562790" y="1370827"/>
                <a:ext cx="140400" cy="125280"/>
              </p14:xfrm>
            </p:contentPart>
          </mc:Choice>
          <mc:Fallback xmlns="">
            <p:pic>
              <p:nvPicPr>
                <p:cNvPr id="23" name="Ink 22">
                  <a:extLst>
                    <a:ext uri="{FF2B5EF4-FFF2-40B4-BE49-F238E27FC236}">
                      <a16:creationId xmlns:a16="http://schemas.microsoft.com/office/drawing/2014/main" id="{879B86D3-54F4-4B57-B863-1A658359E363}"/>
                    </a:ext>
                  </a:extLst>
                </p:cNvPr>
                <p:cNvPicPr/>
                <p:nvPr/>
              </p:nvPicPr>
              <p:blipFill>
                <a:blip r:embed="rId41"/>
                <a:stretch>
                  <a:fillRect/>
                </a:stretch>
              </p:blipFill>
              <p:spPr>
                <a:xfrm>
                  <a:off x="1553790" y="1361827"/>
                  <a:ext cx="1580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a:extLst>
                    <a:ext uri="{FF2B5EF4-FFF2-40B4-BE49-F238E27FC236}">
                      <a16:creationId xmlns:a16="http://schemas.microsoft.com/office/drawing/2014/main" id="{FF9FED8D-6A91-49BA-9D8F-3B810AB34914}"/>
                    </a:ext>
                  </a:extLst>
                </p14:cNvPr>
                <p14:cNvContentPartPr/>
                <p14:nvPr/>
              </p14:nvContentPartPr>
              <p14:xfrm>
                <a:off x="1764750" y="1456507"/>
                <a:ext cx="92880" cy="1800"/>
              </p14:xfrm>
            </p:contentPart>
          </mc:Choice>
          <mc:Fallback xmlns="">
            <p:pic>
              <p:nvPicPr>
                <p:cNvPr id="24" name="Ink 23">
                  <a:extLst>
                    <a:ext uri="{FF2B5EF4-FFF2-40B4-BE49-F238E27FC236}">
                      <a16:creationId xmlns:a16="http://schemas.microsoft.com/office/drawing/2014/main" id="{FF9FED8D-6A91-49BA-9D8F-3B810AB34914}"/>
                    </a:ext>
                  </a:extLst>
                </p:cNvPr>
                <p:cNvPicPr/>
                <p:nvPr/>
              </p:nvPicPr>
              <p:blipFill>
                <a:blip r:embed="rId43"/>
                <a:stretch>
                  <a:fillRect/>
                </a:stretch>
              </p:blipFill>
              <p:spPr>
                <a:xfrm>
                  <a:off x="1755750" y="1447867"/>
                  <a:ext cx="110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a:extLst>
                    <a:ext uri="{FF2B5EF4-FFF2-40B4-BE49-F238E27FC236}">
                      <a16:creationId xmlns:a16="http://schemas.microsoft.com/office/drawing/2014/main" id="{E3A2670B-EE80-4AD9-AEA8-0333B4A24512}"/>
                    </a:ext>
                  </a:extLst>
                </p14:cNvPr>
                <p14:cNvContentPartPr/>
                <p14:nvPr/>
              </p14:nvContentPartPr>
              <p14:xfrm>
                <a:off x="1983990" y="1288027"/>
                <a:ext cx="165600" cy="188640"/>
              </p14:xfrm>
            </p:contentPart>
          </mc:Choice>
          <mc:Fallback xmlns="">
            <p:pic>
              <p:nvPicPr>
                <p:cNvPr id="25" name="Ink 24">
                  <a:extLst>
                    <a:ext uri="{FF2B5EF4-FFF2-40B4-BE49-F238E27FC236}">
                      <a16:creationId xmlns:a16="http://schemas.microsoft.com/office/drawing/2014/main" id="{E3A2670B-EE80-4AD9-AEA8-0333B4A24512}"/>
                    </a:ext>
                  </a:extLst>
                </p:cNvPr>
                <p:cNvPicPr/>
                <p:nvPr/>
              </p:nvPicPr>
              <p:blipFill>
                <a:blip r:embed="rId45"/>
                <a:stretch>
                  <a:fillRect/>
                </a:stretch>
              </p:blipFill>
              <p:spPr>
                <a:xfrm>
                  <a:off x="1974990" y="1279027"/>
                  <a:ext cx="183240" cy="206280"/>
                </a:xfrm>
                <a:prstGeom prst="rect">
                  <a:avLst/>
                </a:prstGeom>
              </p:spPr>
            </p:pic>
          </mc:Fallback>
        </mc:AlternateContent>
      </p:grpSp>
      <p:grpSp>
        <p:nvGrpSpPr>
          <p:cNvPr id="33" name="Group 32">
            <a:extLst>
              <a:ext uri="{FF2B5EF4-FFF2-40B4-BE49-F238E27FC236}">
                <a16:creationId xmlns:a16="http://schemas.microsoft.com/office/drawing/2014/main" id="{7361D32C-CA73-47C3-B51D-6F1A70527470}"/>
              </a:ext>
            </a:extLst>
          </p:cNvPr>
          <p:cNvGrpSpPr/>
          <p:nvPr/>
        </p:nvGrpSpPr>
        <p:grpSpPr>
          <a:xfrm>
            <a:off x="1107750" y="1144545"/>
            <a:ext cx="603000" cy="417600"/>
            <a:chOff x="1107750" y="1631107"/>
            <a:chExt cx="603000" cy="417600"/>
          </a:xfrm>
        </p:grpSpPr>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6F52B30C-D73E-413D-8BA1-25F6DA89B2CA}"/>
                    </a:ext>
                  </a:extLst>
                </p14:cNvPr>
                <p14:cNvContentPartPr/>
                <p14:nvPr/>
              </p14:nvContentPartPr>
              <p14:xfrm>
                <a:off x="1225470" y="1631107"/>
                <a:ext cx="10800" cy="108360"/>
              </p14:xfrm>
            </p:contentPart>
          </mc:Choice>
          <mc:Fallback xmlns="">
            <p:pic>
              <p:nvPicPr>
                <p:cNvPr id="27" name="Ink 26">
                  <a:extLst>
                    <a:ext uri="{FF2B5EF4-FFF2-40B4-BE49-F238E27FC236}">
                      <a16:creationId xmlns:a16="http://schemas.microsoft.com/office/drawing/2014/main" id="{6F52B30C-D73E-413D-8BA1-25F6DA89B2CA}"/>
                    </a:ext>
                  </a:extLst>
                </p:cNvPr>
                <p:cNvPicPr/>
                <p:nvPr/>
              </p:nvPicPr>
              <p:blipFill>
                <a:blip r:embed="rId47"/>
                <a:stretch>
                  <a:fillRect/>
                </a:stretch>
              </p:blipFill>
              <p:spPr>
                <a:xfrm>
                  <a:off x="1216830" y="1622107"/>
                  <a:ext cx="28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E9D1EF97-C6E8-4C3F-8900-E91D5B9EC572}"/>
                    </a:ext>
                  </a:extLst>
                </p14:cNvPr>
                <p14:cNvContentPartPr/>
                <p14:nvPr/>
              </p14:nvContentPartPr>
              <p14:xfrm>
                <a:off x="1107750" y="1796707"/>
                <a:ext cx="156960" cy="92520"/>
              </p14:xfrm>
            </p:contentPart>
          </mc:Choice>
          <mc:Fallback xmlns="">
            <p:pic>
              <p:nvPicPr>
                <p:cNvPr id="28" name="Ink 27">
                  <a:extLst>
                    <a:ext uri="{FF2B5EF4-FFF2-40B4-BE49-F238E27FC236}">
                      <a16:creationId xmlns:a16="http://schemas.microsoft.com/office/drawing/2014/main" id="{E9D1EF97-C6E8-4C3F-8900-E91D5B9EC572}"/>
                    </a:ext>
                  </a:extLst>
                </p:cNvPr>
                <p:cNvPicPr/>
                <p:nvPr/>
              </p:nvPicPr>
              <p:blipFill>
                <a:blip r:embed="rId49"/>
                <a:stretch>
                  <a:fillRect/>
                </a:stretch>
              </p:blipFill>
              <p:spPr>
                <a:xfrm>
                  <a:off x="1098750" y="1788067"/>
                  <a:ext cx="1746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AF46F6D9-AC0B-43FE-B85A-F00EE3B125A4}"/>
                    </a:ext>
                  </a:extLst>
                </p14:cNvPr>
                <p14:cNvContentPartPr/>
                <p14:nvPr/>
              </p14:nvContentPartPr>
              <p14:xfrm>
                <a:off x="1332030" y="1812187"/>
                <a:ext cx="103320" cy="9000"/>
              </p14:xfrm>
            </p:contentPart>
          </mc:Choice>
          <mc:Fallback xmlns="">
            <p:pic>
              <p:nvPicPr>
                <p:cNvPr id="29" name="Ink 28">
                  <a:extLst>
                    <a:ext uri="{FF2B5EF4-FFF2-40B4-BE49-F238E27FC236}">
                      <a16:creationId xmlns:a16="http://schemas.microsoft.com/office/drawing/2014/main" id="{AF46F6D9-AC0B-43FE-B85A-F00EE3B125A4}"/>
                    </a:ext>
                  </a:extLst>
                </p:cNvPr>
                <p:cNvPicPr/>
                <p:nvPr/>
              </p:nvPicPr>
              <p:blipFill>
                <a:blip r:embed="rId51"/>
                <a:stretch>
                  <a:fillRect/>
                </a:stretch>
              </p:blipFill>
              <p:spPr>
                <a:xfrm>
                  <a:off x="1323390" y="1803547"/>
                  <a:ext cx="120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66493434-CFC6-4613-A32A-854C2AF6B881}"/>
                    </a:ext>
                  </a:extLst>
                </p14:cNvPr>
                <p14:cNvContentPartPr/>
                <p14:nvPr/>
              </p14:nvContentPartPr>
              <p14:xfrm>
                <a:off x="1336710" y="1858627"/>
                <a:ext cx="105480" cy="3600"/>
              </p14:xfrm>
            </p:contentPart>
          </mc:Choice>
          <mc:Fallback xmlns="">
            <p:pic>
              <p:nvPicPr>
                <p:cNvPr id="30" name="Ink 29">
                  <a:extLst>
                    <a:ext uri="{FF2B5EF4-FFF2-40B4-BE49-F238E27FC236}">
                      <a16:creationId xmlns:a16="http://schemas.microsoft.com/office/drawing/2014/main" id="{66493434-CFC6-4613-A32A-854C2AF6B881}"/>
                    </a:ext>
                  </a:extLst>
                </p:cNvPr>
                <p:cNvPicPr/>
                <p:nvPr/>
              </p:nvPicPr>
              <p:blipFill>
                <a:blip r:embed="rId53"/>
                <a:stretch>
                  <a:fillRect/>
                </a:stretch>
              </p:blipFill>
              <p:spPr>
                <a:xfrm>
                  <a:off x="1327710" y="1849627"/>
                  <a:ext cx="123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1BD262CB-E51C-4ECE-A218-4DCB3DEF6584}"/>
                    </a:ext>
                  </a:extLst>
                </p14:cNvPr>
                <p14:cNvContentPartPr/>
                <p14:nvPr/>
              </p14:nvContentPartPr>
              <p14:xfrm>
                <a:off x="1525350" y="1755667"/>
                <a:ext cx="185400" cy="112680"/>
              </p14:xfrm>
            </p:contentPart>
          </mc:Choice>
          <mc:Fallback xmlns="">
            <p:pic>
              <p:nvPicPr>
                <p:cNvPr id="31" name="Ink 30">
                  <a:extLst>
                    <a:ext uri="{FF2B5EF4-FFF2-40B4-BE49-F238E27FC236}">
                      <a16:creationId xmlns:a16="http://schemas.microsoft.com/office/drawing/2014/main" id="{1BD262CB-E51C-4ECE-A218-4DCB3DEF6584}"/>
                    </a:ext>
                  </a:extLst>
                </p:cNvPr>
                <p:cNvPicPr/>
                <p:nvPr/>
              </p:nvPicPr>
              <p:blipFill>
                <a:blip r:embed="rId55"/>
                <a:stretch>
                  <a:fillRect/>
                </a:stretch>
              </p:blipFill>
              <p:spPr>
                <a:xfrm>
                  <a:off x="1516350" y="1746667"/>
                  <a:ext cx="203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58A08EC1-F42D-407F-B92C-24DED9F16943}"/>
                    </a:ext>
                  </a:extLst>
                </p14:cNvPr>
                <p14:cNvContentPartPr/>
                <p14:nvPr/>
              </p14:nvContentPartPr>
              <p14:xfrm>
                <a:off x="1249230" y="1949707"/>
                <a:ext cx="1080" cy="99000"/>
              </p14:xfrm>
            </p:contentPart>
          </mc:Choice>
          <mc:Fallback xmlns="">
            <p:pic>
              <p:nvPicPr>
                <p:cNvPr id="32" name="Ink 31">
                  <a:extLst>
                    <a:ext uri="{FF2B5EF4-FFF2-40B4-BE49-F238E27FC236}">
                      <a16:creationId xmlns:a16="http://schemas.microsoft.com/office/drawing/2014/main" id="{58A08EC1-F42D-407F-B92C-24DED9F16943}"/>
                    </a:ext>
                  </a:extLst>
                </p:cNvPr>
                <p:cNvPicPr/>
                <p:nvPr/>
              </p:nvPicPr>
              <p:blipFill>
                <a:blip r:embed="rId57"/>
                <a:stretch>
                  <a:fillRect/>
                </a:stretch>
              </p:blipFill>
              <p:spPr>
                <a:xfrm>
                  <a:off x="1240590" y="1941067"/>
                  <a:ext cx="18720" cy="116640"/>
                </a:xfrm>
                <a:prstGeom prst="rect">
                  <a:avLst/>
                </a:prstGeom>
              </p:spPr>
            </p:pic>
          </mc:Fallback>
        </mc:AlternateContent>
      </p:grpSp>
      <p:grpSp>
        <p:nvGrpSpPr>
          <p:cNvPr id="50" name="Group 49">
            <a:extLst>
              <a:ext uri="{FF2B5EF4-FFF2-40B4-BE49-F238E27FC236}">
                <a16:creationId xmlns:a16="http://schemas.microsoft.com/office/drawing/2014/main" id="{D65DCEC2-190C-41F8-A901-886ACADBB3B2}"/>
              </a:ext>
            </a:extLst>
          </p:cNvPr>
          <p:cNvGrpSpPr/>
          <p:nvPr/>
        </p:nvGrpSpPr>
        <p:grpSpPr>
          <a:xfrm>
            <a:off x="1047990" y="1644585"/>
            <a:ext cx="823680" cy="190800"/>
            <a:chOff x="1047990" y="2131147"/>
            <a:chExt cx="823680" cy="190800"/>
          </a:xfrm>
        </p:grpSpPr>
        <mc:AlternateContent xmlns:mc="http://schemas.openxmlformats.org/markup-compatibility/2006" xmlns:p14="http://schemas.microsoft.com/office/powerpoint/2010/main">
          <mc:Choice Requires="p14">
            <p:contentPart p14:bwMode="auto" r:id="rId58">
              <p14:nvContentPartPr>
                <p14:cNvPr id="34" name="Ink 33">
                  <a:extLst>
                    <a:ext uri="{FF2B5EF4-FFF2-40B4-BE49-F238E27FC236}">
                      <a16:creationId xmlns:a16="http://schemas.microsoft.com/office/drawing/2014/main" id="{8230A8DB-49C1-4508-A87C-04E59ED52EF5}"/>
                    </a:ext>
                  </a:extLst>
                </p14:cNvPr>
                <p14:cNvContentPartPr/>
                <p14:nvPr/>
              </p14:nvContentPartPr>
              <p14:xfrm>
                <a:off x="1047990" y="2195587"/>
                <a:ext cx="173520" cy="126360"/>
              </p14:xfrm>
            </p:contentPart>
          </mc:Choice>
          <mc:Fallback xmlns="">
            <p:pic>
              <p:nvPicPr>
                <p:cNvPr id="34" name="Ink 33">
                  <a:extLst>
                    <a:ext uri="{FF2B5EF4-FFF2-40B4-BE49-F238E27FC236}">
                      <a16:creationId xmlns:a16="http://schemas.microsoft.com/office/drawing/2014/main" id="{8230A8DB-49C1-4508-A87C-04E59ED52EF5}"/>
                    </a:ext>
                  </a:extLst>
                </p:cNvPr>
                <p:cNvPicPr/>
                <p:nvPr/>
              </p:nvPicPr>
              <p:blipFill>
                <a:blip r:embed="rId59"/>
                <a:stretch>
                  <a:fillRect/>
                </a:stretch>
              </p:blipFill>
              <p:spPr>
                <a:xfrm>
                  <a:off x="1038990" y="2186587"/>
                  <a:ext cx="191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Ink 34">
                  <a:extLst>
                    <a:ext uri="{FF2B5EF4-FFF2-40B4-BE49-F238E27FC236}">
                      <a16:creationId xmlns:a16="http://schemas.microsoft.com/office/drawing/2014/main" id="{72F938D0-BA82-418B-B62B-683DE27C126D}"/>
                    </a:ext>
                  </a:extLst>
                </p14:cNvPr>
                <p14:cNvContentPartPr/>
                <p14:nvPr/>
              </p14:nvContentPartPr>
              <p14:xfrm>
                <a:off x="1177950" y="2200627"/>
                <a:ext cx="40680" cy="120600"/>
              </p14:xfrm>
            </p:contentPart>
          </mc:Choice>
          <mc:Fallback xmlns="">
            <p:pic>
              <p:nvPicPr>
                <p:cNvPr id="35" name="Ink 34">
                  <a:extLst>
                    <a:ext uri="{FF2B5EF4-FFF2-40B4-BE49-F238E27FC236}">
                      <a16:creationId xmlns:a16="http://schemas.microsoft.com/office/drawing/2014/main" id="{72F938D0-BA82-418B-B62B-683DE27C126D}"/>
                    </a:ext>
                  </a:extLst>
                </p:cNvPr>
                <p:cNvPicPr/>
                <p:nvPr/>
              </p:nvPicPr>
              <p:blipFill>
                <a:blip r:embed="rId61"/>
                <a:stretch>
                  <a:fillRect/>
                </a:stretch>
              </p:blipFill>
              <p:spPr>
                <a:xfrm>
                  <a:off x="1168950" y="2191987"/>
                  <a:ext cx="58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Ink 35">
                  <a:extLst>
                    <a:ext uri="{FF2B5EF4-FFF2-40B4-BE49-F238E27FC236}">
                      <a16:creationId xmlns:a16="http://schemas.microsoft.com/office/drawing/2014/main" id="{EDF17E46-1E30-4BD3-8397-9E2775BC4878}"/>
                    </a:ext>
                  </a:extLst>
                </p14:cNvPr>
                <p14:cNvContentPartPr/>
                <p14:nvPr/>
              </p14:nvContentPartPr>
              <p14:xfrm>
                <a:off x="1199550" y="2177227"/>
                <a:ext cx="151560" cy="110160"/>
              </p14:xfrm>
            </p:contentPart>
          </mc:Choice>
          <mc:Fallback xmlns="">
            <p:pic>
              <p:nvPicPr>
                <p:cNvPr id="36" name="Ink 35">
                  <a:extLst>
                    <a:ext uri="{FF2B5EF4-FFF2-40B4-BE49-F238E27FC236}">
                      <a16:creationId xmlns:a16="http://schemas.microsoft.com/office/drawing/2014/main" id="{EDF17E46-1E30-4BD3-8397-9E2775BC4878}"/>
                    </a:ext>
                  </a:extLst>
                </p:cNvPr>
                <p:cNvPicPr/>
                <p:nvPr/>
              </p:nvPicPr>
              <p:blipFill>
                <a:blip r:embed="rId63"/>
                <a:stretch>
                  <a:fillRect/>
                </a:stretch>
              </p:blipFill>
              <p:spPr>
                <a:xfrm>
                  <a:off x="1190550" y="2168227"/>
                  <a:ext cx="169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Ink 36">
                  <a:extLst>
                    <a:ext uri="{FF2B5EF4-FFF2-40B4-BE49-F238E27FC236}">
                      <a16:creationId xmlns:a16="http://schemas.microsoft.com/office/drawing/2014/main" id="{1E6F8FED-B26B-4706-9A4D-0CDA6BD0ED80}"/>
                    </a:ext>
                  </a:extLst>
                </p14:cNvPr>
                <p14:cNvContentPartPr/>
                <p14:nvPr/>
              </p14:nvContentPartPr>
              <p14:xfrm>
                <a:off x="1413390" y="2274787"/>
                <a:ext cx="72000" cy="9000"/>
              </p14:xfrm>
            </p:contentPart>
          </mc:Choice>
          <mc:Fallback xmlns="">
            <p:pic>
              <p:nvPicPr>
                <p:cNvPr id="37" name="Ink 36">
                  <a:extLst>
                    <a:ext uri="{FF2B5EF4-FFF2-40B4-BE49-F238E27FC236}">
                      <a16:creationId xmlns:a16="http://schemas.microsoft.com/office/drawing/2014/main" id="{1E6F8FED-B26B-4706-9A4D-0CDA6BD0ED80}"/>
                    </a:ext>
                  </a:extLst>
                </p:cNvPr>
                <p:cNvPicPr/>
                <p:nvPr/>
              </p:nvPicPr>
              <p:blipFill>
                <a:blip r:embed="rId65"/>
                <a:stretch>
                  <a:fillRect/>
                </a:stretch>
              </p:blipFill>
              <p:spPr>
                <a:xfrm>
                  <a:off x="1404750" y="2265787"/>
                  <a:ext cx="89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Ink 37">
                  <a:extLst>
                    <a:ext uri="{FF2B5EF4-FFF2-40B4-BE49-F238E27FC236}">
                      <a16:creationId xmlns:a16="http://schemas.microsoft.com/office/drawing/2014/main" id="{DF8973F8-E0EC-4072-97C9-CFB521AE0F08}"/>
                    </a:ext>
                  </a:extLst>
                </p14:cNvPr>
                <p14:cNvContentPartPr/>
                <p14:nvPr/>
              </p14:nvContentPartPr>
              <p14:xfrm>
                <a:off x="1552710" y="2184067"/>
                <a:ext cx="125280" cy="95760"/>
              </p14:xfrm>
            </p:contentPart>
          </mc:Choice>
          <mc:Fallback xmlns="">
            <p:pic>
              <p:nvPicPr>
                <p:cNvPr id="38" name="Ink 37">
                  <a:extLst>
                    <a:ext uri="{FF2B5EF4-FFF2-40B4-BE49-F238E27FC236}">
                      <a16:creationId xmlns:a16="http://schemas.microsoft.com/office/drawing/2014/main" id="{DF8973F8-E0EC-4072-97C9-CFB521AE0F08}"/>
                    </a:ext>
                  </a:extLst>
                </p:cNvPr>
                <p:cNvPicPr/>
                <p:nvPr/>
              </p:nvPicPr>
              <p:blipFill>
                <a:blip r:embed="rId67"/>
                <a:stretch>
                  <a:fillRect/>
                </a:stretch>
              </p:blipFill>
              <p:spPr>
                <a:xfrm>
                  <a:off x="1544070" y="2175067"/>
                  <a:ext cx="142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Ink 38">
                  <a:extLst>
                    <a:ext uri="{FF2B5EF4-FFF2-40B4-BE49-F238E27FC236}">
                      <a16:creationId xmlns:a16="http://schemas.microsoft.com/office/drawing/2014/main" id="{376BC98A-112D-468A-9E2A-7732A0736B4E}"/>
                    </a:ext>
                  </a:extLst>
                </p14:cNvPr>
                <p14:cNvContentPartPr/>
                <p14:nvPr/>
              </p14:nvContentPartPr>
              <p14:xfrm>
                <a:off x="1725870" y="2156347"/>
                <a:ext cx="15840" cy="107640"/>
              </p14:xfrm>
            </p:contentPart>
          </mc:Choice>
          <mc:Fallback xmlns="">
            <p:pic>
              <p:nvPicPr>
                <p:cNvPr id="39" name="Ink 38">
                  <a:extLst>
                    <a:ext uri="{FF2B5EF4-FFF2-40B4-BE49-F238E27FC236}">
                      <a16:creationId xmlns:a16="http://schemas.microsoft.com/office/drawing/2014/main" id="{376BC98A-112D-468A-9E2A-7732A0736B4E}"/>
                    </a:ext>
                  </a:extLst>
                </p:cNvPr>
                <p:cNvPicPr/>
                <p:nvPr/>
              </p:nvPicPr>
              <p:blipFill>
                <a:blip r:embed="rId69"/>
                <a:stretch>
                  <a:fillRect/>
                </a:stretch>
              </p:blipFill>
              <p:spPr>
                <a:xfrm>
                  <a:off x="1716870" y="2147707"/>
                  <a:ext cx="33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Ink 39">
                  <a:extLst>
                    <a:ext uri="{FF2B5EF4-FFF2-40B4-BE49-F238E27FC236}">
                      <a16:creationId xmlns:a16="http://schemas.microsoft.com/office/drawing/2014/main" id="{5336EA70-766B-4D85-9EBE-932BDB05C5FC}"/>
                    </a:ext>
                  </a:extLst>
                </p14:cNvPr>
                <p14:cNvContentPartPr/>
                <p14:nvPr/>
              </p14:nvContentPartPr>
              <p14:xfrm>
                <a:off x="1725870" y="2131147"/>
                <a:ext cx="145800" cy="119520"/>
              </p14:xfrm>
            </p:contentPart>
          </mc:Choice>
          <mc:Fallback xmlns="">
            <p:pic>
              <p:nvPicPr>
                <p:cNvPr id="40" name="Ink 39">
                  <a:extLst>
                    <a:ext uri="{FF2B5EF4-FFF2-40B4-BE49-F238E27FC236}">
                      <a16:creationId xmlns:a16="http://schemas.microsoft.com/office/drawing/2014/main" id="{5336EA70-766B-4D85-9EBE-932BDB05C5FC}"/>
                    </a:ext>
                  </a:extLst>
                </p:cNvPr>
                <p:cNvPicPr/>
                <p:nvPr/>
              </p:nvPicPr>
              <p:blipFill>
                <a:blip r:embed="rId71"/>
                <a:stretch>
                  <a:fillRect/>
                </a:stretch>
              </p:blipFill>
              <p:spPr>
                <a:xfrm>
                  <a:off x="1716870" y="2122147"/>
                  <a:ext cx="163440" cy="137160"/>
                </a:xfrm>
                <a:prstGeom prst="rect">
                  <a:avLst/>
                </a:prstGeom>
              </p:spPr>
            </p:pic>
          </mc:Fallback>
        </mc:AlternateContent>
      </p:grpSp>
      <p:grpSp>
        <p:nvGrpSpPr>
          <p:cNvPr id="49" name="Group 48">
            <a:extLst>
              <a:ext uri="{FF2B5EF4-FFF2-40B4-BE49-F238E27FC236}">
                <a16:creationId xmlns:a16="http://schemas.microsoft.com/office/drawing/2014/main" id="{97C84A6D-4952-461B-83C6-B1EFC2C2ECA3}"/>
              </a:ext>
            </a:extLst>
          </p:cNvPr>
          <p:cNvGrpSpPr/>
          <p:nvPr/>
        </p:nvGrpSpPr>
        <p:grpSpPr>
          <a:xfrm>
            <a:off x="1066710" y="1918185"/>
            <a:ext cx="927000" cy="297720"/>
            <a:chOff x="1066710" y="2404747"/>
            <a:chExt cx="927000" cy="297720"/>
          </a:xfrm>
        </p:grpSpPr>
        <mc:AlternateContent xmlns:mc="http://schemas.openxmlformats.org/markup-compatibility/2006" xmlns:p14="http://schemas.microsoft.com/office/powerpoint/2010/main">
          <mc:Choice Requires="p14">
            <p:contentPart p14:bwMode="auto" r:id="rId72">
              <p14:nvContentPartPr>
                <p14:cNvPr id="41" name="Ink 40">
                  <a:extLst>
                    <a:ext uri="{FF2B5EF4-FFF2-40B4-BE49-F238E27FC236}">
                      <a16:creationId xmlns:a16="http://schemas.microsoft.com/office/drawing/2014/main" id="{F273BA97-368A-4DEF-A7BD-5F0C773C9BE5}"/>
                    </a:ext>
                  </a:extLst>
                </p14:cNvPr>
                <p14:cNvContentPartPr/>
                <p14:nvPr/>
              </p14:nvContentPartPr>
              <p14:xfrm>
                <a:off x="1253910" y="2404747"/>
                <a:ext cx="12240" cy="146160"/>
              </p14:xfrm>
            </p:contentPart>
          </mc:Choice>
          <mc:Fallback xmlns="">
            <p:pic>
              <p:nvPicPr>
                <p:cNvPr id="41" name="Ink 40">
                  <a:extLst>
                    <a:ext uri="{FF2B5EF4-FFF2-40B4-BE49-F238E27FC236}">
                      <a16:creationId xmlns:a16="http://schemas.microsoft.com/office/drawing/2014/main" id="{F273BA97-368A-4DEF-A7BD-5F0C773C9BE5}"/>
                    </a:ext>
                  </a:extLst>
                </p:cNvPr>
                <p:cNvPicPr/>
                <p:nvPr/>
              </p:nvPicPr>
              <p:blipFill>
                <a:blip r:embed="rId73"/>
                <a:stretch>
                  <a:fillRect/>
                </a:stretch>
              </p:blipFill>
              <p:spPr>
                <a:xfrm>
                  <a:off x="1244910" y="2396107"/>
                  <a:ext cx="29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Ink 41">
                  <a:extLst>
                    <a:ext uri="{FF2B5EF4-FFF2-40B4-BE49-F238E27FC236}">
                      <a16:creationId xmlns:a16="http://schemas.microsoft.com/office/drawing/2014/main" id="{8971ED78-7EF7-4282-A138-AEEB63C3925E}"/>
                    </a:ext>
                  </a:extLst>
                </p14:cNvPr>
                <p14:cNvContentPartPr/>
                <p14:nvPr/>
              </p14:nvContentPartPr>
              <p14:xfrm>
                <a:off x="1066710" y="2588707"/>
                <a:ext cx="165960" cy="113760"/>
              </p14:xfrm>
            </p:contentPart>
          </mc:Choice>
          <mc:Fallback xmlns="">
            <p:pic>
              <p:nvPicPr>
                <p:cNvPr id="42" name="Ink 41">
                  <a:extLst>
                    <a:ext uri="{FF2B5EF4-FFF2-40B4-BE49-F238E27FC236}">
                      <a16:creationId xmlns:a16="http://schemas.microsoft.com/office/drawing/2014/main" id="{8971ED78-7EF7-4282-A138-AEEB63C3925E}"/>
                    </a:ext>
                  </a:extLst>
                </p:cNvPr>
                <p:cNvPicPr/>
                <p:nvPr/>
              </p:nvPicPr>
              <p:blipFill>
                <a:blip r:embed="rId75"/>
                <a:stretch>
                  <a:fillRect/>
                </a:stretch>
              </p:blipFill>
              <p:spPr>
                <a:xfrm>
                  <a:off x="1057710" y="2580067"/>
                  <a:ext cx="183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Ink 42">
                  <a:extLst>
                    <a:ext uri="{FF2B5EF4-FFF2-40B4-BE49-F238E27FC236}">
                      <a16:creationId xmlns:a16="http://schemas.microsoft.com/office/drawing/2014/main" id="{15D897D9-DAFE-4EC9-A2D2-3A063302CD4E}"/>
                    </a:ext>
                  </a:extLst>
                </p14:cNvPr>
                <p14:cNvContentPartPr/>
                <p14:nvPr/>
              </p14:nvContentPartPr>
              <p14:xfrm>
                <a:off x="1205310" y="2586547"/>
                <a:ext cx="50400" cy="101160"/>
              </p14:xfrm>
            </p:contentPart>
          </mc:Choice>
          <mc:Fallback xmlns="">
            <p:pic>
              <p:nvPicPr>
                <p:cNvPr id="43" name="Ink 42">
                  <a:extLst>
                    <a:ext uri="{FF2B5EF4-FFF2-40B4-BE49-F238E27FC236}">
                      <a16:creationId xmlns:a16="http://schemas.microsoft.com/office/drawing/2014/main" id="{15D897D9-DAFE-4EC9-A2D2-3A063302CD4E}"/>
                    </a:ext>
                  </a:extLst>
                </p:cNvPr>
                <p:cNvPicPr/>
                <p:nvPr/>
              </p:nvPicPr>
              <p:blipFill>
                <a:blip r:embed="rId77"/>
                <a:stretch>
                  <a:fillRect/>
                </a:stretch>
              </p:blipFill>
              <p:spPr>
                <a:xfrm>
                  <a:off x="1196670" y="2577907"/>
                  <a:ext cx="68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Ink 43">
                  <a:extLst>
                    <a:ext uri="{FF2B5EF4-FFF2-40B4-BE49-F238E27FC236}">
                      <a16:creationId xmlns:a16="http://schemas.microsoft.com/office/drawing/2014/main" id="{F82C7E7F-FB44-4786-B3B2-E7EFCE133354}"/>
                    </a:ext>
                  </a:extLst>
                </p14:cNvPr>
                <p14:cNvContentPartPr/>
                <p14:nvPr/>
              </p14:nvContentPartPr>
              <p14:xfrm>
                <a:off x="1230150" y="2567107"/>
                <a:ext cx="158400" cy="93600"/>
              </p14:xfrm>
            </p:contentPart>
          </mc:Choice>
          <mc:Fallback xmlns="">
            <p:pic>
              <p:nvPicPr>
                <p:cNvPr id="44" name="Ink 43">
                  <a:extLst>
                    <a:ext uri="{FF2B5EF4-FFF2-40B4-BE49-F238E27FC236}">
                      <a16:creationId xmlns:a16="http://schemas.microsoft.com/office/drawing/2014/main" id="{F82C7E7F-FB44-4786-B3B2-E7EFCE133354}"/>
                    </a:ext>
                  </a:extLst>
                </p:cNvPr>
                <p:cNvPicPr/>
                <p:nvPr/>
              </p:nvPicPr>
              <p:blipFill>
                <a:blip r:embed="rId79"/>
                <a:stretch>
                  <a:fillRect/>
                </a:stretch>
              </p:blipFill>
              <p:spPr>
                <a:xfrm>
                  <a:off x="1221150" y="2558467"/>
                  <a:ext cx="176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Ink 44">
                  <a:extLst>
                    <a:ext uri="{FF2B5EF4-FFF2-40B4-BE49-F238E27FC236}">
                      <a16:creationId xmlns:a16="http://schemas.microsoft.com/office/drawing/2014/main" id="{D33593D4-B8F3-40BC-B6F0-5A21417F1799}"/>
                    </a:ext>
                  </a:extLst>
                </p14:cNvPr>
                <p14:cNvContentPartPr/>
                <p14:nvPr/>
              </p14:nvContentPartPr>
              <p14:xfrm>
                <a:off x="1434990" y="2640547"/>
                <a:ext cx="77040" cy="11880"/>
              </p14:xfrm>
            </p:contentPart>
          </mc:Choice>
          <mc:Fallback xmlns="">
            <p:pic>
              <p:nvPicPr>
                <p:cNvPr id="45" name="Ink 44">
                  <a:extLst>
                    <a:ext uri="{FF2B5EF4-FFF2-40B4-BE49-F238E27FC236}">
                      <a16:creationId xmlns:a16="http://schemas.microsoft.com/office/drawing/2014/main" id="{D33593D4-B8F3-40BC-B6F0-5A21417F1799}"/>
                    </a:ext>
                  </a:extLst>
                </p:cNvPr>
                <p:cNvPicPr/>
                <p:nvPr/>
              </p:nvPicPr>
              <p:blipFill>
                <a:blip r:embed="rId81"/>
                <a:stretch>
                  <a:fillRect/>
                </a:stretch>
              </p:blipFill>
              <p:spPr>
                <a:xfrm>
                  <a:off x="1426350" y="2631547"/>
                  <a:ext cx="94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Ink 45">
                  <a:extLst>
                    <a:ext uri="{FF2B5EF4-FFF2-40B4-BE49-F238E27FC236}">
                      <a16:creationId xmlns:a16="http://schemas.microsoft.com/office/drawing/2014/main" id="{0BF36FEA-2738-43C6-B6B6-85DFAB045C21}"/>
                    </a:ext>
                  </a:extLst>
                </p14:cNvPr>
                <p14:cNvContentPartPr/>
                <p14:nvPr/>
              </p14:nvContentPartPr>
              <p14:xfrm>
                <a:off x="1625430" y="2533267"/>
                <a:ext cx="134280" cy="122400"/>
              </p14:xfrm>
            </p:contentPart>
          </mc:Choice>
          <mc:Fallback xmlns="">
            <p:pic>
              <p:nvPicPr>
                <p:cNvPr id="46" name="Ink 45">
                  <a:extLst>
                    <a:ext uri="{FF2B5EF4-FFF2-40B4-BE49-F238E27FC236}">
                      <a16:creationId xmlns:a16="http://schemas.microsoft.com/office/drawing/2014/main" id="{0BF36FEA-2738-43C6-B6B6-85DFAB045C21}"/>
                    </a:ext>
                  </a:extLst>
                </p:cNvPr>
                <p:cNvPicPr/>
                <p:nvPr/>
              </p:nvPicPr>
              <p:blipFill>
                <a:blip r:embed="rId83"/>
                <a:stretch>
                  <a:fillRect/>
                </a:stretch>
              </p:blipFill>
              <p:spPr>
                <a:xfrm>
                  <a:off x="1616430" y="2524627"/>
                  <a:ext cx="151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Ink 46">
                  <a:extLst>
                    <a:ext uri="{FF2B5EF4-FFF2-40B4-BE49-F238E27FC236}">
                      <a16:creationId xmlns:a16="http://schemas.microsoft.com/office/drawing/2014/main" id="{1816F72D-A6C5-469B-9960-2748F3679E80}"/>
                    </a:ext>
                  </a:extLst>
                </p14:cNvPr>
                <p14:cNvContentPartPr/>
                <p14:nvPr/>
              </p14:nvContentPartPr>
              <p14:xfrm>
                <a:off x="1822710" y="2498707"/>
                <a:ext cx="10080" cy="125280"/>
              </p14:xfrm>
            </p:contentPart>
          </mc:Choice>
          <mc:Fallback xmlns="">
            <p:pic>
              <p:nvPicPr>
                <p:cNvPr id="47" name="Ink 46">
                  <a:extLst>
                    <a:ext uri="{FF2B5EF4-FFF2-40B4-BE49-F238E27FC236}">
                      <a16:creationId xmlns:a16="http://schemas.microsoft.com/office/drawing/2014/main" id="{1816F72D-A6C5-469B-9960-2748F3679E80}"/>
                    </a:ext>
                  </a:extLst>
                </p:cNvPr>
                <p:cNvPicPr/>
                <p:nvPr/>
              </p:nvPicPr>
              <p:blipFill>
                <a:blip r:embed="rId85"/>
                <a:stretch>
                  <a:fillRect/>
                </a:stretch>
              </p:blipFill>
              <p:spPr>
                <a:xfrm>
                  <a:off x="1814070" y="2490067"/>
                  <a:ext cx="27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Ink 47">
                  <a:extLst>
                    <a:ext uri="{FF2B5EF4-FFF2-40B4-BE49-F238E27FC236}">
                      <a16:creationId xmlns:a16="http://schemas.microsoft.com/office/drawing/2014/main" id="{9C73676C-1087-4BB5-847A-92B460F6B4D6}"/>
                    </a:ext>
                  </a:extLst>
                </p14:cNvPr>
                <p14:cNvContentPartPr/>
                <p14:nvPr/>
              </p14:nvContentPartPr>
              <p14:xfrm>
                <a:off x="1812270" y="2502307"/>
                <a:ext cx="181440" cy="109440"/>
              </p14:xfrm>
            </p:contentPart>
          </mc:Choice>
          <mc:Fallback xmlns="">
            <p:pic>
              <p:nvPicPr>
                <p:cNvPr id="48" name="Ink 47">
                  <a:extLst>
                    <a:ext uri="{FF2B5EF4-FFF2-40B4-BE49-F238E27FC236}">
                      <a16:creationId xmlns:a16="http://schemas.microsoft.com/office/drawing/2014/main" id="{9C73676C-1087-4BB5-847A-92B460F6B4D6}"/>
                    </a:ext>
                  </a:extLst>
                </p:cNvPr>
                <p:cNvPicPr/>
                <p:nvPr/>
              </p:nvPicPr>
              <p:blipFill>
                <a:blip r:embed="rId87"/>
                <a:stretch>
                  <a:fillRect/>
                </a:stretch>
              </p:blipFill>
              <p:spPr>
                <a:xfrm>
                  <a:off x="1803630" y="2493307"/>
                  <a:ext cx="199080" cy="127080"/>
                </a:xfrm>
                <a:prstGeom prst="rect">
                  <a:avLst/>
                </a:prstGeom>
              </p:spPr>
            </p:pic>
          </mc:Fallback>
        </mc:AlternateContent>
      </p:grpSp>
      <p:grpSp>
        <p:nvGrpSpPr>
          <p:cNvPr id="60" name="Group 59">
            <a:extLst>
              <a:ext uri="{FF2B5EF4-FFF2-40B4-BE49-F238E27FC236}">
                <a16:creationId xmlns:a16="http://schemas.microsoft.com/office/drawing/2014/main" id="{FE1F3C22-F0CA-4CC3-82EB-C3BDD904E494}"/>
              </a:ext>
            </a:extLst>
          </p:cNvPr>
          <p:cNvGrpSpPr/>
          <p:nvPr/>
        </p:nvGrpSpPr>
        <p:grpSpPr>
          <a:xfrm>
            <a:off x="1022070" y="2300865"/>
            <a:ext cx="1076040" cy="381600"/>
            <a:chOff x="1022070" y="2787427"/>
            <a:chExt cx="1076040" cy="381600"/>
          </a:xfrm>
        </p:grpSpPr>
        <mc:AlternateContent xmlns:mc="http://schemas.openxmlformats.org/markup-compatibility/2006" xmlns:p14="http://schemas.microsoft.com/office/powerpoint/2010/main">
          <mc:Choice Requires="p14">
            <p:contentPart p14:bwMode="auto" r:id="rId88">
              <p14:nvContentPartPr>
                <p14:cNvPr id="51" name="Ink 50">
                  <a:extLst>
                    <a:ext uri="{FF2B5EF4-FFF2-40B4-BE49-F238E27FC236}">
                      <a16:creationId xmlns:a16="http://schemas.microsoft.com/office/drawing/2014/main" id="{1FE8798C-53E5-46B9-9A83-1DADA2B86DA3}"/>
                    </a:ext>
                  </a:extLst>
                </p14:cNvPr>
                <p14:cNvContentPartPr/>
                <p14:nvPr/>
              </p14:nvContentPartPr>
              <p14:xfrm>
                <a:off x="1225470" y="2787427"/>
                <a:ext cx="19080" cy="87480"/>
              </p14:xfrm>
            </p:contentPart>
          </mc:Choice>
          <mc:Fallback xmlns="">
            <p:pic>
              <p:nvPicPr>
                <p:cNvPr id="51" name="Ink 50">
                  <a:extLst>
                    <a:ext uri="{FF2B5EF4-FFF2-40B4-BE49-F238E27FC236}">
                      <a16:creationId xmlns:a16="http://schemas.microsoft.com/office/drawing/2014/main" id="{1FE8798C-53E5-46B9-9A83-1DADA2B86DA3}"/>
                    </a:ext>
                  </a:extLst>
                </p:cNvPr>
                <p:cNvPicPr/>
                <p:nvPr/>
              </p:nvPicPr>
              <p:blipFill>
                <a:blip r:embed="rId89"/>
                <a:stretch>
                  <a:fillRect/>
                </a:stretch>
              </p:blipFill>
              <p:spPr>
                <a:xfrm>
                  <a:off x="1216830" y="2778427"/>
                  <a:ext cx="367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Ink 51">
                  <a:extLst>
                    <a:ext uri="{FF2B5EF4-FFF2-40B4-BE49-F238E27FC236}">
                      <a16:creationId xmlns:a16="http://schemas.microsoft.com/office/drawing/2014/main" id="{97B1614C-3F81-48B0-A1A6-2B9760E4B6DB}"/>
                    </a:ext>
                  </a:extLst>
                </p14:cNvPr>
                <p14:cNvContentPartPr/>
                <p14:nvPr/>
              </p14:nvContentPartPr>
              <p14:xfrm>
                <a:off x="1022070" y="2982907"/>
                <a:ext cx="188280" cy="154080"/>
              </p14:xfrm>
            </p:contentPart>
          </mc:Choice>
          <mc:Fallback xmlns="">
            <p:pic>
              <p:nvPicPr>
                <p:cNvPr id="52" name="Ink 51">
                  <a:extLst>
                    <a:ext uri="{FF2B5EF4-FFF2-40B4-BE49-F238E27FC236}">
                      <a16:creationId xmlns:a16="http://schemas.microsoft.com/office/drawing/2014/main" id="{97B1614C-3F81-48B0-A1A6-2B9760E4B6DB}"/>
                    </a:ext>
                  </a:extLst>
                </p:cNvPr>
                <p:cNvPicPr/>
                <p:nvPr/>
              </p:nvPicPr>
              <p:blipFill>
                <a:blip r:embed="rId91"/>
                <a:stretch>
                  <a:fillRect/>
                </a:stretch>
              </p:blipFill>
              <p:spPr>
                <a:xfrm>
                  <a:off x="1013070" y="2974267"/>
                  <a:ext cx="205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3" name="Ink 52">
                  <a:extLst>
                    <a:ext uri="{FF2B5EF4-FFF2-40B4-BE49-F238E27FC236}">
                      <a16:creationId xmlns:a16="http://schemas.microsoft.com/office/drawing/2014/main" id="{A7880954-FD4A-42DD-94B4-0E4755F9364F}"/>
                    </a:ext>
                  </a:extLst>
                </p14:cNvPr>
                <p14:cNvContentPartPr/>
                <p14:nvPr/>
              </p14:nvContentPartPr>
              <p14:xfrm>
                <a:off x="1203870" y="3020707"/>
                <a:ext cx="11880" cy="102960"/>
              </p14:xfrm>
            </p:contentPart>
          </mc:Choice>
          <mc:Fallback xmlns="">
            <p:pic>
              <p:nvPicPr>
                <p:cNvPr id="53" name="Ink 52">
                  <a:extLst>
                    <a:ext uri="{FF2B5EF4-FFF2-40B4-BE49-F238E27FC236}">
                      <a16:creationId xmlns:a16="http://schemas.microsoft.com/office/drawing/2014/main" id="{A7880954-FD4A-42DD-94B4-0E4755F9364F}"/>
                    </a:ext>
                  </a:extLst>
                </p:cNvPr>
                <p:cNvPicPr/>
                <p:nvPr/>
              </p:nvPicPr>
              <p:blipFill>
                <a:blip r:embed="rId93"/>
                <a:stretch>
                  <a:fillRect/>
                </a:stretch>
              </p:blipFill>
              <p:spPr>
                <a:xfrm>
                  <a:off x="1194870" y="3012067"/>
                  <a:ext cx="29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Ink 53">
                  <a:extLst>
                    <a:ext uri="{FF2B5EF4-FFF2-40B4-BE49-F238E27FC236}">
                      <a16:creationId xmlns:a16="http://schemas.microsoft.com/office/drawing/2014/main" id="{E311C2CD-4A9F-42F8-99C7-EC4566656244}"/>
                    </a:ext>
                  </a:extLst>
                </p14:cNvPr>
                <p14:cNvContentPartPr/>
                <p14:nvPr/>
              </p14:nvContentPartPr>
              <p14:xfrm>
                <a:off x="1181550" y="2989027"/>
                <a:ext cx="142200" cy="119520"/>
              </p14:xfrm>
            </p:contentPart>
          </mc:Choice>
          <mc:Fallback xmlns="">
            <p:pic>
              <p:nvPicPr>
                <p:cNvPr id="54" name="Ink 53">
                  <a:extLst>
                    <a:ext uri="{FF2B5EF4-FFF2-40B4-BE49-F238E27FC236}">
                      <a16:creationId xmlns:a16="http://schemas.microsoft.com/office/drawing/2014/main" id="{E311C2CD-4A9F-42F8-99C7-EC4566656244}"/>
                    </a:ext>
                  </a:extLst>
                </p:cNvPr>
                <p:cNvPicPr/>
                <p:nvPr/>
              </p:nvPicPr>
              <p:blipFill>
                <a:blip r:embed="rId95"/>
                <a:stretch>
                  <a:fillRect/>
                </a:stretch>
              </p:blipFill>
              <p:spPr>
                <a:xfrm>
                  <a:off x="1172550" y="2980027"/>
                  <a:ext cx="159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Ink 54">
                  <a:extLst>
                    <a:ext uri="{FF2B5EF4-FFF2-40B4-BE49-F238E27FC236}">
                      <a16:creationId xmlns:a16="http://schemas.microsoft.com/office/drawing/2014/main" id="{E53C5774-12F2-491D-BD0C-911510DE2909}"/>
                    </a:ext>
                  </a:extLst>
                </p14:cNvPr>
                <p14:cNvContentPartPr/>
                <p14:nvPr/>
              </p14:nvContentPartPr>
              <p14:xfrm>
                <a:off x="1369470" y="3046267"/>
                <a:ext cx="104040" cy="122760"/>
              </p14:xfrm>
            </p:contentPart>
          </mc:Choice>
          <mc:Fallback xmlns="">
            <p:pic>
              <p:nvPicPr>
                <p:cNvPr id="55" name="Ink 54">
                  <a:extLst>
                    <a:ext uri="{FF2B5EF4-FFF2-40B4-BE49-F238E27FC236}">
                      <a16:creationId xmlns:a16="http://schemas.microsoft.com/office/drawing/2014/main" id="{E53C5774-12F2-491D-BD0C-911510DE2909}"/>
                    </a:ext>
                  </a:extLst>
                </p:cNvPr>
                <p:cNvPicPr/>
                <p:nvPr/>
              </p:nvPicPr>
              <p:blipFill>
                <a:blip r:embed="rId97"/>
                <a:stretch>
                  <a:fillRect/>
                </a:stretch>
              </p:blipFill>
              <p:spPr>
                <a:xfrm>
                  <a:off x="1360470" y="3037267"/>
                  <a:ext cx="1216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Ink 55">
                  <a:extLst>
                    <a:ext uri="{FF2B5EF4-FFF2-40B4-BE49-F238E27FC236}">
                      <a16:creationId xmlns:a16="http://schemas.microsoft.com/office/drawing/2014/main" id="{3CA93B2B-A9A6-4A6B-9046-7FD8812C6B81}"/>
                    </a:ext>
                  </a:extLst>
                </p14:cNvPr>
                <p14:cNvContentPartPr/>
                <p14:nvPr/>
              </p14:nvContentPartPr>
              <p14:xfrm>
                <a:off x="1528230" y="2965267"/>
                <a:ext cx="159840" cy="122760"/>
              </p14:xfrm>
            </p:contentPart>
          </mc:Choice>
          <mc:Fallback xmlns="">
            <p:pic>
              <p:nvPicPr>
                <p:cNvPr id="56" name="Ink 55">
                  <a:extLst>
                    <a:ext uri="{FF2B5EF4-FFF2-40B4-BE49-F238E27FC236}">
                      <a16:creationId xmlns:a16="http://schemas.microsoft.com/office/drawing/2014/main" id="{3CA93B2B-A9A6-4A6B-9046-7FD8812C6B81}"/>
                    </a:ext>
                  </a:extLst>
                </p:cNvPr>
                <p:cNvPicPr/>
                <p:nvPr/>
              </p:nvPicPr>
              <p:blipFill>
                <a:blip r:embed="rId99"/>
                <a:stretch>
                  <a:fillRect/>
                </a:stretch>
              </p:blipFill>
              <p:spPr>
                <a:xfrm>
                  <a:off x="1519590" y="2956627"/>
                  <a:ext cx="177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Ink 56">
                  <a:extLst>
                    <a:ext uri="{FF2B5EF4-FFF2-40B4-BE49-F238E27FC236}">
                      <a16:creationId xmlns:a16="http://schemas.microsoft.com/office/drawing/2014/main" id="{9D7F035B-0350-4D24-A717-DC86F625463C}"/>
                    </a:ext>
                  </a:extLst>
                </p14:cNvPr>
                <p14:cNvContentPartPr/>
                <p14:nvPr/>
              </p14:nvContentPartPr>
              <p14:xfrm>
                <a:off x="1712550" y="3035107"/>
                <a:ext cx="139680" cy="19800"/>
              </p14:xfrm>
            </p:contentPart>
          </mc:Choice>
          <mc:Fallback xmlns="">
            <p:pic>
              <p:nvPicPr>
                <p:cNvPr id="57" name="Ink 56">
                  <a:extLst>
                    <a:ext uri="{FF2B5EF4-FFF2-40B4-BE49-F238E27FC236}">
                      <a16:creationId xmlns:a16="http://schemas.microsoft.com/office/drawing/2014/main" id="{9D7F035B-0350-4D24-A717-DC86F625463C}"/>
                    </a:ext>
                  </a:extLst>
                </p:cNvPr>
                <p:cNvPicPr/>
                <p:nvPr/>
              </p:nvPicPr>
              <p:blipFill>
                <a:blip r:embed="rId101"/>
                <a:stretch>
                  <a:fillRect/>
                </a:stretch>
              </p:blipFill>
              <p:spPr>
                <a:xfrm>
                  <a:off x="1703550" y="3026107"/>
                  <a:ext cx="157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Ink 57">
                  <a:extLst>
                    <a:ext uri="{FF2B5EF4-FFF2-40B4-BE49-F238E27FC236}">
                      <a16:creationId xmlns:a16="http://schemas.microsoft.com/office/drawing/2014/main" id="{0422EDAB-FA58-4CE1-80EE-C0F4156D0EB7}"/>
                    </a:ext>
                  </a:extLst>
                </p14:cNvPr>
                <p14:cNvContentPartPr/>
                <p14:nvPr/>
              </p14:nvContentPartPr>
              <p14:xfrm>
                <a:off x="1951950" y="2966347"/>
                <a:ext cx="10800" cy="104400"/>
              </p14:xfrm>
            </p:contentPart>
          </mc:Choice>
          <mc:Fallback xmlns="">
            <p:pic>
              <p:nvPicPr>
                <p:cNvPr id="58" name="Ink 57">
                  <a:extLst>
                    <a:ext uri="{FF2B5EF4-FFF2-40B4-BE49-F238E27FC236}">
                      <a16:creationId xmlns:a16="http://schemas.microsoft.com/office/drawing/2014/main" id="{0422EDAB-FA58-4CE1-80EE-C0F4156D0EB7}"/>
                    </a:ext>
                  </a:extLst>
                </p:cNvPr>
                <p:cNvPicPr/>
                <p:nvPr/>
              </p:nvPicPr>
              <p:blipFill>
                <a:blip r:embed="rId103"/>
                <a:stretch>
                  <a:fillRect/>
                </a:stretch>
              </p:blipFill>
              <p:spPr>
                <a:xfrm>
                  <a:off x="1942950" y="2957707"/>
                  <a:ext cx="28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Ink 58">
                  <a:extLst>
                    <a:ext uri="{FF2B5EF4-FFF2-40B4-BE49-F238E27FC236}">
                      <a16:creationId xmlns:a16="http://schemas.microsoft.com/office/drawing/2014/main" id="{3F64C8A6-0798-42DC-ADF4-487DBBEB5414}"/>
                    </a:ext>
                  </a:extLst>
                </p14:cNvPr>
                <p14:cNvContentPartPr/>
                <p14:nvPr/>
              </p14:nvContentPartPr>
              <p14:xfrm>
                <a:off x="1933230" y="2879587"/>
                <a:ext cx="164880" cy="133560"/>
              </p14:xfrm>
            </p:contentPart>
          </mc:Choice>
          <mc:Fallback xmlns="">
            <p:pic>
              <p:nvPicPr>
                <p:cNvPr id="59" name="Ink 58">
                  <a:extLst>
                    <a:ext uri="{FF2B5EF4-FFF2-40B4-BE49-F238E27FC236}">
                      <a16:creationId xmlns:a16="http://schemas.microsoft.com/office/drawing/2014/main" id="{3F64C8A6-0798-42DC-ADF4-487DBBEB5414}"/>
                    </a:ext>
                  </a:extLst>
                </p:cNvPr>
                <p:cNvPicPr/>
                <p:nvPr/>
              </p:nvPicPr>
              <p:blipFill>
                <a:blip r:embed="rId105"/>
                <a:stretch>
                  <a:fillRect/>
                </a:stretch>
              </p:blipFill>
              <p:spPr>
                <a:xfrm>
                  <a:off x="1924230" y="2870947"/>
                  <a:ext cx="182520" cy="151200"/>
                </a:xfrm>
                <a:prstGeom prst="rect">
                  <a:avLst/>
                </a:prstGeom>
              </p:spPr>
            </p:pic>
          </mc:Fallback>
        </mc:AlternateContent>
      </p:grpSp>
      <p:grpSp>
        <p:nvGrpSpPr>
          <p:cNvPr id="66" name="Group 65">
            <a:extLst>
              <a:ext uri="{FF2B5EF4-FFF2-40B4-BE49-F238E27FC236}">
                <a16:creationId xmlns:a16="http://schemas.microsoft.com/office/drawing/2014/main" id="{A5DBE032-C614-451B-B11A-B8E929A9CD7A}"/>
              </a:ext>
            </a:extLst>
          </p:cNvPr>
          <p:cNvGrpSpPr/>
          <p:nvPr/>
        </p:nvGrpSpPr>
        <p:grpSpPr>
          <a:xfrm>
            <a:off x="917670" y="2909625"/>
            <a:ext cx="727560" cy="279000"/>
            <a:chOff x="917670" y="3396187"/>
            <a:chExt cx="727560" cy="279000"/>
          </a:xfrm>
        </p:grpSpPr>
        <mc:AlternateContent xmlns:mc="http://schemas.openxmlformats.org/markup-compatibility/2006" xmlns:p14="http://schemas.microsoft.com/office/powerpoint/2010/main">
          <mc:Choice Requires="p14">
            <p:contentPart p14:bwMode="auto" r:id="rId106">
              <p14:nvContentPartPr>
                <p14:cNvPr id="61" name="Ink 60">
                  <a:extLst>
                    <a:ext uri="{FF2B5EF4-FFF2-40B4-BE49-F238E27FC236}">
                      <a16:creationId xmlns:a16="http://schemas.microsoft.com/office/drawing/2014/main" id="{D436D387-2F4E-48A0-A245-CC477D0B8A76}"/>
                    </a:ext>
                  </a:extLst>
                </p14:cNvPr>
                <p14:cNvContentPartPr/>
                <p14:nvPr/>
              </p14:nvContentPartPr>
              <p14:xfrm>
                <a:off x="939990" y="3482587"/>
                <a:ext cx="15120" cy="192600"/>
              </p14:xfrm>
            </p:contentPart>
          </mc:Choice>
          <mc:Fallback xmlns="">
            <p:pic>
              <p:nvPicPr>
                <p:cNvPr id="61" name="Ink 60">
                  <a:extLst>
                    <a:ext uri="{FF2B5EF4-FFF2-40B4-BE49-F238E27FC236}">
                      <a16:creationId xmlns:a16="http://schemas.microsoft.com/office/drawing/2014/main" id="{D436D387-2F4E-48A0-A245-CC477D0B8A76}"/>
                    </a:ext>
                  </a:extLst>
                </p:cNvPr>
                <p:cNvPicPr/>
                <p:nvPr/>
              </p:nvPicPr>
              <p:blipFill>
                <a:blip r:embed="rId107"/>
                <a:stretch>
                  <a:fillRect/>
                </a:stretch>
              </p:blipFill>
              <p:spPr>
                <a:xfrm>
                  <a:off x="930990" y="3473587"/>
                  <a:ext cx="327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2" name="Ink 61">
                  <a:extLst>
                    <a:ext uri="{FF2B5EF4-FFF2-40B4-BE49-F238E27FC236}">
                      <a16:creationId xmlns:a16="http://schemas.microsoft.com/office/drawing/2014/main" id="{ADA218E5-5E28-4EFC-83F5-D5E9F7CAA294}"/>
                    </a:ext>
                  </a:extLst>
                </p14:cNvPr>
                <p14:cNvContentPartPr/>
                <p14:nvPr/>
              </p14:nvContentPartPr>
              <p14:xfrm>
                <a:off x="917670" y="3396187"/>
                <a:ext cx="343440" cy="237600"/>
              </p14:xfrm>
            </p:contentPart>
          </mc:Choice>
          <mc:Fallback xmlns="">
            <p:pic>
              <p:nvPicPr>
                <p:cNvPr id="62" name="Ink 61">
                  <a:extLst>
                    <a:ext uri="{FF2B5EF4-FFF2-40B4-BE49-F238E27FC236}">
                      <a16:creationId xmlns:a16="http://schemas.microsoft.com/office/drawing/2014/main" id="{ADA218E5-5E28-4EFC-83F5-D5E9F7CAA294}"/>
                    </a:ext>
                  </a:extLst>
                </p:cNvPr>
                <p:cNvPicPr/>
                <p:nvPr/>
              </p:nvPicPr>
              <p:blipFill>
                <a:blip r:embed="rId109"/>
                <a:stretch>
                  <a:fillRect/>
                </a:stretch>
              </p:blipFill>
              <p:spPr>
                <a:xfrm>
                  <a:off x="908670" y="3387547"/>
                  <a:ext cx="3610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Ink 62">
                  <a:extLst>
                    <a:ext uri="{FF2B5EF4-FFF2-40B4-BE49-F238E27FC236}">
                      <a16:creationId xmlns:a16="http://schemas.microsoft.com/office/drawing/2014/main" id="{1AB4C8FC-639C-4963-8517-3135D11E7E59}"/>
                    </a:ext>
                  </a:extLst>
                </p14:cNvPr>
                <p14:cNvContentPartPr/>
                <p14:nvPr/>
              </p14:nvContentPartPr>
              <p14:xfrm>
                <a:off x="1310430" y="3496987"/>
                <a:ext cx="17640" cy="111960"/>
              </p14:xfrm>
            </p:contentPart>
          </mc:Choice>
          <mc:Fallback xmlns="">
            <p:pic>
              <p:nvPicPr>
                <p:cNvPr id="63" name="Ink 62">
                  <a:extLst>
                    <a:ext uri="{FF2B5EF4-FFF2-40B4-BE49-F238E27FC236}">
                      <a16:creationId xmlns:a16="http://schemas.microsoft.com/office/drawing/2014/main" id="{1AB4C8FC-639C-4963-8517-3135D11E7E59}"/>
                    </a:ext>
                  </a:extLst>
                </p:cNvPr>
                <p:cNvPicPr/>
                <p:nvPr/>
              </p:nvPicPr>
              <p:blipFill>
                <a:blip r:embed="rId111"/>
                <a:stretch>
                  <a:fillRect/>
                </a:stretch>
              </p:blipFill>
              <p:spPr>
                <a:xfrm>
                  <a:off x="1301430" y="3488347"/>
                  <a:ext cx="35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4" name="Ink 63">
                  <a:extLst>
                    <a:ext uri="{FF2B5EF4-FFF2-40B4-BE49-F238E27FC236}">
                      <a16:creationId xmlns:a16="http://schemas.microsoft.com/office/drawing/2014/main" id="{A43ABB19-BDA9-4F7C-BE40-C730C6BB4E3C}"/>
                    </a:ext>
                  </a:extLst>
                </p14:cNvPr>
                <p14:cNvContentPartPr/>
                <p14:nvPr/>
              </p14:nvContentPartPr>
              <p14:xfrm>
                <a:off x="1315830" y="3453787"/>
                <a:ext cx="124920" cy="173520"/>
              </p14:xfrm>
            </p:contentPart>
          </mc:Choice>
          <mc:Fallback xmlns="">
            <p:pic>
              <p:nvPicPr>
                <p:cNvPr id="64" name="Ink 63">
                  <a:extLst>
                    <a:ext uri="{FF2B5EF4-FFF2-40B4-BE49-F238E27FC236}">
                      <a16:creationId xmlns:a16="http://schemas.microsoft.com/office/drawing/2014/main" id="{A43ABB19-BDA9-4F7C-BE40-C730C6BB4E3C}"/>
                    </a:ext>
                  </a:extLst>
                </p:cNvPr>
                <p:cNvPicPr/>
                <p:nvPr/>
              </p:nvPicPr>
              <p:blipFill>
                <a:blip r:embed="rId113"/>
                <a:stretch>
                  <a:fillRect/>
                </a:stretch>
              </p:blipFill>
              <p:spPr>
                <a:xfrm>
                  <a:off x="1306830" y="3445147"/>
                  <a:ext cx="1425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5" name="Ink 64">
                  <a:extLst>
                    <a:ext uri="{FF2B5EF4-FFF2-40B4-BE49-F238E27FC236}">
                      <a16:creationId xmlns:a16="http://schemas.microsoft.com/office/drawing/2014/main" id="{AFB13F55-8100-4C62-8EE9-442FE020992A}"/>
                    </a:ext>
                  </a:extLst>
                </p14:cNvPr>
                <p14:cNvContentPartPr/>
                <p14:nvPr/>
              </p14:nvContentPartPr>
              <p14:xfrm>
                <a:off x="1474590" y="3448747"/>
                <a:ext cx="170640" cy="179280"/>
              </p14:xfrm>
            </p:contentPart>
          </mc:Choice>
          <mc:Fallback xmlns="">
            <p:pic>
              <p:nvPicPr>
                <p:cNvPr id="65" name="Ink 64">
                  <a:extLst>
                    <a:ext uri="{FF2B5EF4-FFF2-40B4-BE49-F238E27FC236}">
                      <a16:creationId xmlns:a16="http://schemas.microsoft.com/office/drawing/2014/main" id="{AFB13F55-8100-4C62-8EE9-442FE020992A}"/>
                    </a:ext>
                  </a:extLst>
                </p:cNvPr>
                <p:cNvPicPr/>
                <p:nvPr/>
              </p:nvPicPr>
              <p:blipFill>
                <a:blip r:embed="rId115"/>
                <a:stretch>
                  <a:fillRect/>
                </a:stretch>
              </p:blipFill>
              <p:spPr>
                <a:xfrm>
                  <a:off x="1465590" y="3440107"/>
                  <a:ext cx="188280" cy="196920"/>
                </a:xfrm>
                <a:prstGeom prst="rect">
                  <a:avLst/>
                </a:prstGeom>
              </p:spPr>
            </p:pic>
          </mc:Fallback>
        </mc:AlternateContent>
      </p:grpSp>
      <p:grpSp>
        <p:nvGrpSpPr>
          <p:cNvPr id="75" name="Group 74">
            <a:extLst>
              <a:ext uri="{FF2B5EF4-FFF2-40B4-BE49-F238E27FC236}">
                <a16:creationId xmlns:a16="http://schemas.microsoft.com/office/drawing/2014/main" id="{476DE8D7-E345-4729-8152-E686FDBE744C}"/>
              </a:ext>
            </a:extLst>
          </p:cNvPr>
          <p:cNvGrpSpPr/>
          <p:nvPr/>
        </p:nvGrpSpPr>
        <p:grpSpPr>
          <a:xfrm>
            <a:off x="3014310" y="1596705"/>
            <a:ext cx="1482840" cy="239400"/>
            <a:chOff x="3014310" y="2083267"/>
            <a:chExt cx="1482840" cy="239400"/>
          </a:xfrm>
        </p:grpSpPr>
        <mc:AlternateContent xmlns:mc="http://schemas.openxmlformats.org/markup-compatibility/2006" xmlns:p14="http://schemas.microsoft.com/office/powerpoint/2010/main">
          <mc:Choice Requires="p14">
            <p:contentPart p14:bwMode="auto" r:id="rId116">
              <p14:nvContentPartPr>
                <p14:cNvPr id="67" name="Ink 66">
                  <a:extLst>
                    <a:ext uri="{FF2B5EF4-FFF2-40B4-BE49-F238E27FC236}">
                      <a16:creationId xmlns:a16="http://schemas.microsoft.com/office/drawing/2014/main" id="{CB983235-EC7B-409C-92D5-93836CA1EB89}"/>
                    </a:ext>
                  </a:extLst>
                </p14:cNvPr>
                <p14:cNvContentPartPr/>
                <p14:nvPr/>
              </p14:nvContentPartPr>
              <p14:xfrm>
                <a:off x="3014310" y="2255707"/>
                <a:ext cx="1341720" cy="45360"/>
              </p14:xfrm>
            </p:contentPart>
          </mc:Choice>
          <mc:Fallback xmlns="">
            <p:pic>
              <p:nvPicPr>
                <p:cNvPr id="67" name="Ink 66">
                  <a:extLst>
                    <a:ext uri="{FF2B5EF4-FFF2-40B4-BE49-F238E27FC236}">
                      <a16:creationId xmlns:a16="http://schemas.microsoft.com/office/drawing/2014/main" id="{CB983235-EC7B-409C-92D5-93836CA1EB89}"/>
                    </a:ext>
                  </a:extLst>
                </p:cNvPr>
                <p:cNvPicPr/>
                <p:nvPr/>
              </p:nvPicPr>
              <p:blipFill>
                <a:blip r:embed="rId117"/>
                <a:stretch>
                  <a:fillRect/>
                </a:stretch>
              </p:blipFill>
              <p:spPr>
                <a:xfrm>
                  <a:off x="3005670" y="2247067"/>
                  <a:ext cx="13593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8" name="Ink 67">
                  <a:extLst>
                    <a:ext uri="{FF2B5EF4-FFF2-40B4-BE49-F238E27FC236}">
                      <a16:creationId xmlns:a16="http://schemas.microsoft.com/office/drawing/2014/main" id="{06705AAD-AB18-44BA-8E48-010B5F3FEF9C}"/>
                    </a:ext>
                  </a:extLst>
                </p14:cNvPr>
                <p14:cNvContentPartPr/>
                <p14:nvPr/>
              </p14:nvContentPartPr>
              <p14:xfrm>
                <a:off x="4338030" y="2202787"/>
                <a:ext cx="159120" cy="103320"/>
              </p14:xfrm>
            </p:contentPart>
          </mc:Choice>
          <mc:Fallback xmlns="">
            <p:pic>
              <p:nvPicPr>
                <p:cNvPr id="68" name="Ink 67">
                  <a:extLst>
                    <a:ext uri="{FF2B5EF4-FFF2-40B4-BE49-F238E27FC236}">
                      <a16:creationId xmlns:a16="http://schemas.microsoft.com/office/drawing/2014/main" id="{06705AAD-AB18-44BA-8E48-010B5F3FEF9C}"/>
                    </a:ext>
                  </a:extLst>
                </p:cNvPr>
                <p:cNvPicPr/>
                <p:nvPr/>
              </p:nvPicPr>
              <p:blipFill>
                <a:blip r:embed="rId119"/>
                <a:stretch>
                  <a:fillRect/>
                </a:stretch>
              </p:blipFill>
              <p:spPr>
                <a:xfrm>
                  <a:off x="4329030" y="2194147"/>
                  <a:ext cx="1767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9" name="Ink 68">
                  <a:extLst>
                    <a:ext uri="{FF2B5EF4-FFF2-40B4-BE49-F238E27FC236}">
                      <a16:creationId xmlns:a16="http://schemas.microsoft.com/office/drawing/2014/main" id="{623500D4-C82B-4664-913C-72413C05B9D5}"/>
                    </a:ext>
                  </a:extLst>
                </p14:cNvPr>
                <p14:cNvContentPartPr/>
                <p14:nvPr/>
              </p14:nvContentPartPr>
              <p14:xfrm>
                <a:off x="4328310" y="2216107"/>
                <a:ext cx="11520" cy="106560"/>
              </p14:xfrm>
            </p:contentPart>
          </mc:Choice>
          <mc:Fallback xmlns="">
            <p:pic>
              <p:nvPicPr>
                <p:cNvPr id="69" name="Ink 68">
                  <a:extLst>
                    <a:ext uri="{FF2B5EF4-FFF2-40B4-BE49-F238E27FC236}">
                      <a16:creationId xmlns:a16="http://schemas.microsoft.com/office/drawing/2014/main" id="{623500D4-C82B-4664-913C-72413C05B9D5}"/>
                    </a:ext>
                  </a:extLst>
                </p:cNvPr>
                <p:cNvPicPr/>
                <p:nvPr/>
              </p:nvPicPr>
              <p:blipFill>
                <a:blip r:embed="rId121"/>
                <a:stretch>
                  <a:fillRect/>
                </a:stretch>
              </p:blipFill>
              <p:spPr>
                <a:xfrm>
                  <a:off x="4319310" y="2207467"/>
                  <a:ext cx="29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1" name="Ink 70">
                  <a:extLst>
                    <a:ext uri="{FF2B5EF4-FFF2-40B4-BE49-F238E27FC236}">
                      <a16:creationId xmlns:a16="http://schemas.microsoft.com/office/drawing/2014/main" id="{9E0E2EF9-55C3-4B48-BC78-B3648F5004E7}"/>
                    </a:ext>
                  </a:extLst>
                </p14:cNvPr>
                <p14:cNvContentPartPr/>
                <p14:nvPr/>
              </p14:nvContentPartPr>
              <p14:xfrm>
                <a:off x="3240390" y="2083267"/>
                <a:ext cx="101160" cy="172440"/>
              </p14:xfrm>
            </p:contentPart>
          </mc:Choice>
          <mc:Fallback xmlns="">
            <p:pic>
              <p:nvPicPr>
                <p:cNvPr id="71" name="Ink 70">
                  <a:extLst>
                    <a:ext uri="{FF2B5EF4-FFF2-40B4-BE49-F238E27FC236}">
                      <a16:creationId xmlns:a16="http://schemas.microsoft.com/office/drawing/2014/main" id="{9E0E2EF9-55C3-4B48-BC78-B3648F5004E7}"/>
                    </a:ext>
                  </a:extLst>
                </p:cNvPr>
                <p:cNvPicPr/>
                <p:nvPr/>
              </p:nvPicPr>
              <p:blipFill>
                <a:blip r:embed="rId123"/>
                <a:stretch>
                  <a:fillRect/>
                </a:stretch>
              </p:blipFill>
              <p:spPr>
                <a:xfrm>
                  <a:off x="3231390" y="2074627"/>
                  <a:ext cx="118800" cy="190080"/>
                </a:xfrm>
                <a:prstGeom prst="rect">
                  <a:avLst/>
                </a:prstGeom>
              </p:spPr>
            </p:pic>
          </mc:Fallback>
        </mc:AlternateContent>
      </p:grpSp>
      <p:grpSp>
        <p:nvGrpSpPr>
          <p:cNvPr id="74" name="Group 73">
            <a:extLst>
              <a:ext uri="{FF2B5EF4-FFF2-40B4-BE49-F238E27FC236}">
                <a16:creationId xmlns:a16="http://schemas.microsoft.com/office/drawing/2014/main" id="{BB4DB24E-8D48-4544-8516-10F9A1C173A4}"/>
              </a:ext>
            </a:extLst>
          </p:cNvPr>
          <p:cNvGrpSpPr/>
          <p:nvPr/>
        </p:nvGrpSpPr>
        <p:grpSpPr>
          <a:xfrm>
            <a:off x="2957430" y="1263345"/>
            <a:ext cx="381240" cy="244440"/>
            <a:chOff x="2957430" y="1749907"/>
            <a:chExt cx="381240" cy="244440"/>
          </a:xfrm>
        </p:grpSpPr>
        <mc:AlternateContent xmlns:mc="http://schemas.openxmlformats.org/markup-compatibility/2006" xmlns:p14="http://schemas.microsoft.com/office/powerpoint/2010/main">
          <mc:Choice Requires="p14">
            <p:contentPart p14:bwMode="auto" r:id="rId124">
              <p14:nvContentPartPr>
                <p14:cNvPr id="72" name="Ink 71">
                  <a:extLst>
                    <a:ext uri="{FF2B5EF4-FFF2-40B4-BE49-F238E27FC236}">
                      <a16:creationId xmlns:a16="http://schemas.microsoft.com/office/drawing/2014/main" id="{5C4C478F-F546-4F99-94CE-BEB86C0BC469}"/>
                    </a:ext>
                  </a:extLst>
                </p14:cNvPr>
                <p14:cNvContentPartPr/>
                <p14:nvPr/>
              </p14:nvContentPartPr>
              <p14:xfrm>
                <a:off x="2957430" y="1749907"/>
                <a:ext cx="214200" cy="208080"/>
              </p14:xfrm>
            </p:contentPart>
          </mc:Choice>
          <mc:Fallback xmlns="">
            <p:pic>
              <p:nvPicPr>
                <p:cNvPr id="72" name="Ink 71">
                  <a:extLst>
                    <a:ext uri="{FF2B5EF4-FFF2-40B4-BE49-F238E27FC236}">
                      <a16:creationId xmlns:a16="http://schemas.microsoft.com/office/drawing/2014/main" id="{5C4C478F-F546-4F99-94CE-BEB86C0BC469}"/>
                    </a:ext>
                  </a:extLst>
                </p:cNvPr>
                <p:cNvPicPr/>
                <p:nvPr/>
              </p:nvPicPr>
              <p:blipFill>
                <a:blip r:embed="rId125"/>
                <a:stretch>
                  <a:fillRect/>
                </a:stretch>
              </p:blipFill>
              <p:spPr>
                <a:xfrm>
                  <a:off x="2948790" y="1741267"/>
                  <a:ext cx="231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3" name="Ink 72">
                  <a:extLst>
                    <a:ext uri="{FF2B5EF4-FFF2-40B4-BE49-F238E27FC236}">
                      <a16:creationId xmlns:a16="http://schemas.microsoft.com/office/drawing/2014/main" id="{45EBC0E2-0DE9-402A-9E2C-C1206A34443C}"/>
                    </a:ext>
                  </a:extLst>
                </p14:cNvPr>
                <p14:cNvContentPartPr/>
                <p14:nvPr/>
              </p14:nvContentPartPr>
              <p14:xfrm>
                <a:off x="3197190" y="1861867"/>
                <a:ext cx="141480" cy="132480"/>
              </p14:xfrm>
            </p:contentPart>
          </mc:Choice>
          <mc:Fallback xmlns="">
            <p:pic>
              <p:nvPicPr>
                <p:cNvPr id="73" name="Ink 72">
                  <a:extLst>
                    <a:ext uri="{FF2B5EF4-FFF2-40B4-BE49-F238E27FC236}">
                      <a16:creationId xmlns:a16="http://schemas.microsoft.com/office/drawing/2014/main" id="{45EBC0E2-0DE9-402A-9E2C-C1206A34443C}"/>
                    </a:ext>
                  </a:extLst>
                </p:cNvPr>
                <p:cNvPicPr/>
                <p:nvPr/>
              </p:nvPicPr>
              <p:blipFill>
                <a:blip r:embed="rId127"/>
                <a:stretch>
                  <a:fillRect/>
                </a:stretch>
              </p:blipFill>
              <p:spPr>
                <a:xfrm>
                  <a:off x="3188190" y="1853227"/>
                  <a:ext cx="159120" cy="15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76" name="Ink 75">
                <a:extLst>
                  <a:ext uri="{FF2B5EF4-FFF2-40B4-BE49-F238E27FC236}">
                    <a16:creationId xmlns:a16="http://schemas.microsoft.com/office/drawing/2014/main" id="{49548E3F-A948-450C-98B4-AA7BA8DDF0FB}"/>
                  </a:ext>
                </a:extLst>
              </p14:cNvPr>
              <p14:cNvContentPartPr/>
              <p14:nvPr/>
            </p14:nvContentPartPr>
            <p14:xfrm>
              <a:off x="3774270" y="1630905"/>
              <a:ext cx="158040" cy="119880"/>
            </p14:xfrm>
          </p:contentPart>
        </mc:Choice>
        <mc:Fallback xmlns="">
          <p:pic>
            <p:nvPicPr>
              <p:cNvPr id="76" name="Ink 75">
                <a:extLst>
                  <a:ext uri="{FF2B5EF4-FFF2-40B4-BE49-F238E27FC236}">
                    <a16:creationId xmlns:a16="http://schemas.microsoft.com/office/drawing/2014/main" id="{49548E3F-A948-450C-98B4-AA7BA8DDF0FB}"/>
                  </a:ext>
                </a:extLst>
              </p:cNvPr>
              <p:cNvPicPr/>
              <p:nvPr/>
            </p:nvPicPr>
            <p:blipFill>
              <a:blip r:embed="rId129"/>
              <a:stretch>
                <a:fillRect/>
              </a:stretch>
            </p:blipFill>
            <p:spPr>
              <a:xfrm>
                <a:off x="3765270" y="1622265"/>
                <a:ext cx="175680" cy="137520"/>
              </a:xfrm>
              <a:prstGeom prst="rect">
                <a:avLst/>
              </a:prstGeom>
            </p:spPr>
          </p:pic>
        </mc:Fallback>
      </mc:AlternateContent>
      <p:grpSp>
        <p:nvGrpSpPr>
          <p:cNvPr id="80" name="Group 79">
            <a:extLst>
              <a:ext uri="{FF2B5EF4-FFF2-40B4-BE49-F238E27FC236}">
                <a16:creationId xmlns:a16="http://schemas.microsoft.com/office/drawing/2014/main" id="{41F44ADE-E0E5-48E7-BFC7-9DEA63770BFD}"/>
              </a:ext>
            </a:extLst>
          </p:cNvPr>
          <p:cNvGrpSpPr/>
          <p:nvPr/>
        </p:nvGrpSpPr>
        <p:grpSpPr>
          <a:xfrm>
            <a:off x="3617670" y="1305465"/>
            <a:ext cx="481320" cy="214560"/>
            <a:chOff x="3617670" y="1792027"/>
            <a:chExt cx="481320" cy="214560"/>
          </a:xfrm>
        </p:grpSpPr>
        <mc:AlternateContent xmlns:mc="http://schemas.openxmlformats.org/markup-compatibility/2006" xmlns:p14="http://schemas.microsoft.com/office/powerpoint/2010/main">
          <mc:Choice Requires="p14">
            <p:contentPart p14:bwMode="auto" r:id="rId130">
              <p14:nvContentPartPr>
                <p14:cNvPr id="77" name="Ink 76">
                  <a:extLst>
                    <a:ext uri="{FF2B5EF4-FFF2-40B4-BE49-F238E27FC236}">
                      <a16:creationId xmlns:a16="http://schemas.microsoft.com/office/drawing/2014/main" id="{9511C955-D2AB-41DE-B751-E02F238F4C40}"/>
                    </a:ext>
                  </a:extLst>
                </p14:cNvPr>
                <p14:cNvContentPartPr/>
                <p14:nvPr/>
              </p14:nvContentPartPr>
              <p14:xfrm>
                <a:off x="3648270" y="1792027"/>
                <a:ext cx="10080" cy="150840"/>
              </p14:xfrm>
            </p:contentPart>
          </mc:Choice>
          <mc:Fallback xmlns="">
            <p:pic>
              <p:nvPicPr>
                <p:cNvPr id="77" name="Ink 76">
                  <a:extLst>
                    <a:ext uri="{FF2B5EF4-FFF2-40B4-BE49-F238E27FC236}">
                      <a16:creationId xmlns:a16="http://schemas.microsoft.com/office/drawing/2014/main" id="{9511C955-D2AB-41DE-B751-E02F238F4C40}"/>
                    </a:ext>
                  </a:extLst>
                </p:cNvPr>
                <p:cNvPicPr/>
                <p:nvPr/>
              </p:nvPicPr>
              <p:blipFill>
                <a:blip r:embed="rId131"/>
                <a:stretch>
                  <a:fillRect/>
                </a:stretch>
              </p:blipFill>
              <p:spPr>
                <a:xfrm>
                  <a:off x="3639270" y="1783387"/>
                  <a:ext cx="277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Ink 77">
                  <a:extLst>
                    <a:ext uri="{FF2B5EF4-FFF2-40B4-BE49-F238E27FC236}">
                      <a16:creationId xmlns:a16="http://schemas.microsoft.com/office/drawing/2014/main" id="{D32C09DD-BF28-46B9-995C-EA28DCFF2104}"/>
                    </a:ext>
                  </a:extLst>
                </p14:cNvPr>
                <p14:cNvContentPartPr/>
                <p14:nvPr/>
              </p14:nvContentPartPr>
              <p14:xfrm>
                <a:off x="3617670" y="1796707"/>
                <a:ext cx="144720" cy="165600"/>
              </p14:xfrm>
            </p:contentPart>
          </mc:Choice>
          <mc:Fallback xmlns="">
            <p:pic>
              <p:nvPicPr>
                <p:cNvPr id="78" name="Ink 77">
                  <a:extLst>
                    <a:ext uri="{FF2B5EF4-FFF2-40B4-BE49-F238E27FC236}">
                      <a16:creationId xmlns:a16="http://schemas.microsoft.com/office/drawing/2014/main" id="{D32C09DD-BF28-46B9-995C-EA28DCFF2104}"/>
                    </a:ext>
                  </a:extLst>
                </p:cNvPr>
                <p:cNvPicPr/>
                <p:nvPr/>
              </p:nvPicPr>
              <p:blipFill>
                <a:blip r:embed="rId133"/>
                <a:stretch>
                  <a:fillRect/>
                </a:stretch>
              </p:blipFill>
              <p:spPr>
                <a:xfrm>
                  <a:off x="3608670" y="1788067"/>
                  <a:ext cx="1623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9" name="Ink 78">
                  <a:extLst>
                    <a:ext uri="{FF2B5EF4-FFF2-40B4-BE49-F238E27FC236}">
                      <a16:creationId xmlns:a16="http://schemas.microsoft.com/office/drawing/2014/main" id="{3901AAFC-5E4C-43F8-8BE6-2F9BD21516D7}"/>
                    </a:ext>
                  </a:extLst>
                </p14:cNvPr>
                <p14:cNvContentPartPr/>
                <p14:nvPr/>
              </p14:nvContentPartPr>
              <p14:xfrm>
                <a:off x="3795870" y="1832347"/>
                <a:ext cx="303120" cy="174240"/>
              </p14:xfrm>
            </p:contentPart>
          </mc:Choice>
          <mc:Fallback xmlns="">
            <p:pic>
              <p:nvPicPr>
                <p:cNvPr id="79" name="Ink 78">
                  <a:extLst>
                    <a:ext uri="{FF2B5EF4-FFF2-40B4-BE49-F238E27FC236}">
                      <a16:creationId xmlns:a16="http://schemas.microsoft.com/office/drawing/2014/main" id="{3901AAFC-5E4C-43F8-8BE6-2F9BD21516D7}"/>
                    </a:ext>
                  </a:extLst>
                </p:cNvPr>
                <p:cNvPicPr/>
                <p:nvPr/>
              </p:nvPicPr>
              <p:blipFill>
                <a:blip r:embed="rId135"/>
                <a:stretch>
                  <a:fillRect/>
                </a:stretch>
              </p:blipFill>
              <p:spPr>
                <a:xfrm>
                  <a:off x="3786870" y="1823707"/>
                  <a:ext cx="320760" cy="191880"/>
                </a:xfrm>
                <a:prstGeom prst="rect">
                  <a:avLst/>
                </a:prstGeom>
              </p:spPr>
            </p:pic>
          </mc:Fallback>
        </mc:AlternateContent>
      </p:grpSp>
      <p:grpSp>
        <p:nvGrpSpPr>
          <p:cNvPr id="88" name="Group 87">
            <a:extLst>
              <a:ext uri="{FF2B5EF4-FFF2-40B4-BE49-F238E27FC236}">
                <a16:creationId xmlns:a16="http://schemas.microsoft.com/office/drawing/2014/main" id="{9B8379B2-9A3D-443B-A710-BE4093CCBC61}"/>
              </a:ext>
            </a:extLst>
          </p:cNvPr>
          <p:cNvGrpSpPr/>
          <p:nvPr/>
        </p:nvGrpSpPr>
        <p:grpSpPr>
          <a:xfrm>
            <a:off x="3022950" y="2075865"/>
            <a:ext cx="921240" cy="235080"/>
            <a:chOff x="3022950" y="2562427"/>
            <a:chExt cx="921240" cy="235080"/>
          </a:xfrm>
        </p:grpSpPr>
        <mc:AlternateContent xmlns:mc="http://schemas.openxmlformats.org/markup-compatibility/2006" xmlns:p14="http://schemas.microsoft.com/office/powerpoint/2010/main">
          <mc:Choice Requires="p14">
            <p:contentPart p14:bwMode="auto" r:id="rId136">
              <p14:nvContentPartPr>
                <p14:cNvPr id="81" name="Ink 80">
                  <a:extLst>
                    <a:ext uri="{FF2B5EF4-FFF2-40B4-BE49-F238E27FC236}">
                      <a16:creationId xmlns:a16="http://schemas.microsoft.com/office/drawing/2014/main" id="{FD129CDA-51D5-4EF2-8DC6-6A3096FC9C9E}"/>
                    </a:ext>
                  </a:extLst>
                </p14:cNvPr>
                <p14:cNvContentPartPr/>
                <p14:nvPr/>
              </p14:nvContentPartPr>
              <p14:xfrm>
                <a:off x="3045630" y="2621467"/>
                <a:ext cx="1800" cy="176040"/>
              </p14:xfrm>
            </p:contentPart>
          </mc:Choice>
          <mc:Fallback xmlns="">
            <p:pic>
              <p:nvPicPr>
                <p:cNvPr id="81" name="Ink 80">
                  <a:extLst>
                    <a:ext uri="{FF2B5EF4-FFF2-40B4-BE49-F238E27FC236}">
                      <a16:creationId xmlns:a16="http://schemas.microsoft.com/office/drawing/2014/main" id="{FD129CDA-51D5-4EF2-8DC6-6A3096FC9C9E}"/>
                    </a:ext>
                  </a:extLst>
                </p:cNvPr>
                <p:cNvPicPr/>
                <p:nvPr/>
              </p:nvPicPr>
              <p:blipFill>
                <a:blip r:embed="rId137"/>
                <a:stretch>
                  <a:fillRect/>
                </a:stretch>
              </p:blipFill>
              <p:spPr>
                <a:xfrm>
                  <a:off x="3036990" y="2612827"/>
                  <a:ext cx="194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2" name="Ink 81">
                  <a:extLst>
                    <a:ext uri="{FF2B5EF4-FFF2-40B4-BE49-F238E27FC236}">
                      <a16:creationId xmlns:a16="http://schemas.microsoft.com/office/drawing/2014/main" id="{2F1B902B-01D8-4821-BAFD-CE2B1E40E3B9}"/>
                    </a:ext>
                  </a:extLst>
                </p14:cNvPr>
                <p14:cNvContentPartPr/>
                <p14:nvPr/>
              </p14:nvContentPartPr>
              <p14:xfrm>
                <a:off x="3022950" y="2562427"/>
                <a:ext cx="371160" cy="205200"/>
              </p14:xfrm>
            </p:contentPart>
          </mc:Choice>
          <mc:Fallback xmlns="">
            <p:pic>
              <p:nvPicPr>
                <p:cNvPr id="82" name="Ink 81">
                  <a:extLst>
                    <a:ext uri="{FF2B5EF4-FFF2-40B4-BE49-F238E27FC236}">
                      <a16:creationId xmlns:a16="http://schemas.microsoft.com/office/drawing/2014/main" id="{2F1B902B-01D8-4821-BAFD-CE2B1E40E3B9}"/>
                    </a:ext>
                  </a:extLst>
                </p:cNvPr>
                <p:cNvPicPr/>
                <p:nvPr/>
              </p:nvPicPr>
              <p:blipFill>
                <a:blip r:embed="rId139"/>
                <a:stretch>
                  <a:fillRect/>
                </a:stretch>
              </p:blipFill>
              <p:spPr>
                <a:xfrm>
                  <a:off x="3014310" y="2553787"/>
                  <a:ext cx="3888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3" name="Ink 82">
                  <a:extLst>
                    <a:ext uri="{FF2B5EF4-FFF2-40B4-BE49-F238E27FC236}">
                      <a16:creationId xmlns:a16="http://schemas.microsoft.com/office/drawing/2014/main" id="{8ABD6ABA-0A19-4FC2-A56D-AF4EA6D4BF86}"/>
                    </a:ext>
                  </a:extLst>
                </p14:cNvPr>
                <p14:cNvContentPartPr/>
                <p14:nvPr/>
              </p14:nvContentPartPr>
              <p14:xfrm>
                <a:off x="3389790" y="2574667"/>
                <a:ext cx="19440" cy="156600"/>
              </p14:xfrm>
            </p:contentPart>
          </mc:Choice>
          <mc:Fallback xmlns="">
            <p:pic>
              <p:nvPicPr>
                <p:cNvPr id="83" name="Ink 82">
                  <a:extLst>
                    <a:ext uri="{FF2B5EF4-FFF2-40B4-BE49-F238E27FC236}">
                      <a16:creationId xmlns:a16="http://schemas.microsoft.com/office/drawing/2014/main" id="{8ABD6ABA-0A19-4FC2-A56D-AF4EA6D4BF86}"/>
                    </a:ext>
                  </a:extLst>
                </p:cNvPr>
                <p:cNvPicPr/>
                <p:nvPr/>
              </p:nvPicPr>
              <p:blipFill>
                <a:blip r:embed="rId141"/>
                <a:stretch>
                  <a:fillRect/>
                </a:stretch>
              </p:blipFill>
              <p:spPr>
                <a:xfrm>
                  <a:off x="3381150" y="2565667"/>
                  <a:ext cx="370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4" name="Ink 83">
                  <a:extLst>
                    <a:ext uri="{FF2B5EF4-FFF2-40B4-BE49-F238E27FC236}">
                      <a16:creationId xmlns:a16="http://schemas.microsoft.com/office/drawing/2014/main" id="{79C5CAA5-18C3-4588-AA2C-6716EF71F31D}"/>
                    </a:ext>
                  </a:extLst>
                </p14:cNvPr>
                <p14:cNvContentPartPr/>
                <p14:nvPr/>
              </p14:nvContentPartPr>
              <p14:xfrm>
                <a:off x="3387270" y="2665027"/>
                <a:ext cx="160200" cy="101160"/>
              </p14:xfrm>
            </p:contentPart>
          </mc:Choice>
          <mc:Fallback xmlns="">
            <p:pic>
              <p:nvPicPr>
                <p:cNvPr id="84" name="Ink 83">
                  <a:extLst>
                    <a:ext uri="{FF2B5EF4-FFF2-40B4-BE49-F238E27FC236}">
                      <a16:creationId xmlns:a16="http://schemas.microsoft.com/office/drawing/2014/main" id="{79C5CAA5-18C3-4588-AA2C-6716EF71F31D}"/>
                    </a:ext>
                  </a:extLst>
                </p:cNvPr>
                <p:cNvPicPr/>
                <p:nvPr/>
              </p:nvPicPr>
              <p:blipFill>
                <a:blip r:embed="rId143"/>
                <a:stretch>
                  <a:fillRect/>
                </a:stretch>
              </p:blipFill>
              <p:spPr>
                <a:xfrm>
                  <a:off x="3378270" y="2656387"/>
                  <a:ext cx="177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5" name="Ink 84">
                  <a:extLst>
                    <a:ext uri="{FF2B5EF4-FFF2-40B4-BE49-F238E27FC236}">
                      <a16:creationId xmlns:a16="http://schemas.microsoft.com/office/drawing/2014/main" id="{05AA1E59-F285-4C04-B227-7EB67AFA0C70}"/>
                    </a:ext>
                  </a:extLst>
                </p14:cNvPr>
                <p14:cNvContentPartPr/>
                <p14:nvPr/>
              </p14:nvContentPartPr>
              <p14:xfrm>
                <a:off x="3530190" y="2622907"/>
                <a:ext cx="360" cy="360"/>
              </p14:xfrm>
            </p:contentPart>
          </mc:Choice>
          <mc:Fallback xmlns="">
            <p:pic>
              <p:nvPicPr>
                <p:cNvPr id="85" name="Ink 84">
                  <a:extLst>
                    <a:ext uri="{FF2B5EF4-FFF2-40B4-BE49-F238E27FC236}">
                      <a16:creationId xmlns:a16="http://schemas.microsoft.com/office/drawing/2014/main" id="{05AA1E59-F285-4C04-B227-7EB67AFA0C70}"/>
                    </a:ext>
                  </a:extLst>
                </p:cNvPr>
                <p:cNvPicPr/>
                <p:nvPr/>
              </p:nvPicPr>
              <p:blipFill>
                <a:blip r:embed="rId9"/>
                <a:stretch>
                  <a:fillRect/>
                </a:stretch>
              </p:blipFill>
              <p:spPr>
                <a:xfrm>
                  <a:off x="3521550" y="26142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6" name="Ink 85">
                  <a:extLst>
                    <a:ext uri="{FF2B5EF4-FFF2-40B4-BE49-F238E27FC236}">
                      <a16:creationId xmlns:a16="http://schemas.microsoft.com/office/drawing/2014/main" id="{9D3AC936-F50B-40AF-9CCA-7950E001AF26}"/>
                    </a:ext>
                  </a:extLst>
                </p14:cNvPr>
                <p14:cNvContentPartPr/>
                <p14:nvPr/>
              </p14:nvContentPartPr>
              <p14:xfrm>
                <a:off x="3572670" y="2643067"/>
                <a:ext cx="92880" cy="127080"/>
              </p14:xfrm>
            </p:contentPart>
          </mc:Choice>
          <mc:Fallback xmlns="">
            <p:pic>
              <p:nvPicPr>
                <p:cNvPr id="86" name="Ink 85">
                  <a:extLst>
                    <a:ext uri="{FF2B5EF4-FFF2-40B4-BE49-F238E27FC236}">
                      <a16:creationId xmlns:a16="http://schemas.microsoft.com/office/drawing/2014/main" id="{9D3AC936-F50B-40AF-9CCA-7950E001AF26}"/>
                    </a:ext>
                  </a:extLst>
                </p:cNvPr>
                <p:cNvPicPr/>
                <p:nvPr/>
              </p:nvPicPr>
              <p:blipFill>
                <a:blip r:embed="rId146"/>
                <a:stretch>
                  <a:fillRect/>
                </a:stretch>
              </p:blipFill>
              <p:spPr>
                <a:xfrm>
                  <a:off x="3564030" y="2634427"/>
                  <a:ext cx="110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7" name="Ink 86">
                  <a:extLst>
                    <a:ext uri="{FF2B5EF4-FFF2-40B4-BE49-F238E27FC236}">
                      <a16:creationId xmlns:a16="http://schemas.microsoft.com/office/drawing/2014/main" id="{9FCF36A7-8755-47CC-9E96-D5A406BA2FDA}"/>
                    </a:ext>
                  </a:extLst>
                </p14:cNvPr>
                <p14:cNvContentPartPr/>
                <p14:nvPr/>
              </p14:nvContentPartPr>
              <p14:xfrm>
                <a:off x="3708750" y="2681227"/>
                <a:ext cx="235440" cy="91080"/>
              </p14:xfrm>
            </p:contentPart>
          </mc:Choice>
          <mc:Fallback xmlns="">
            <p:pic>
              <p:nvPicPr>
                <p:cNvPr id="87" name="Ink 86">
                  <a:extLst>
                    <a:ext uri="{FF2B5EF4-FFF2-40B4-BE49-F238E27FC236}">
                      <a16:creationId xmlns:a16="http://schemas.microsoft.com/office/drawing/2014/main" id="{9FCF36A7-8755-47CC-9E96-D5A406BA2FDA}"/>
                    </a:ext>
                  </a:extLst>
                </p:cNvPr>
                <p:cNvPicPr/>
                <p:nvPr/>
              </p:nvPicPr>
              <p:blipFill>
                <a:blip r:embed="rId148"/>
                <a:stretch>
                  <a:fillRect/>
                </a:stretch>
              </p:blipFill>
              <p:spPr>
                <a:xfrm>
                  <a:off x="3699750" y="2672227"/>
                  <a:ext cx="253080" cy="108720"/>
                </a:xfrm>
                <a:prstGeom prst="rect">
                  <a:avLst/>
                </a:prstGeom>
              </p:spPr>
            </p:pic>
          </mc:Fallback>
        </mc:AlternateContent>
      </p:grpSp>
      <p:grpSp>
        <p:nvGrpSpPr>
          <p:cNvPr id="98" name="Group 97">
            <a:extLst>
              <a:ext uri="{FF2B5EF4-FFF2-40B4-BE49-F238E27FC236}">
                <a16:creationId xmlns:a16="http://schemas.microsoft.com/office/drawing/2014/main" id="{ED8F901F-7655-457D-B327-23AB82199125}"/>
              </a:ext>
            </a:extLst>
          </p:cNvPr>
          <p:cNvGrpSpPr/>
          <p:nvPr/>
        </p:nvGrpSpPr>
        <p:grpSpPr>
          <a:xfrm>
            <a:off x="5448630" y="1005225"/>
            <a:ext cx="1079280" cy="411840"/>
            <a:chOff x="5448630" y="1491787"/>
            <a:chExt cx="1079280" cy="411840"/>
          </a:xfrm>
        </p:grpSpPr>
        <mc:AlternateContent xmlns:mc="http://schemas.openxmlformats.org/markup-compatibility/2006" xmlns:p14="http://schemas.microsoft.com/office/powerpoint/2010/main">
          <mc:Choice Requires="p14">
            <p:contentPart p14:bwMode="auto" r:id="rId149">
              <p14:nvContentPartPr>
                <p14:cNvPr id="89" name="Ink 88">
                  <a:extLst>
                    <a:ext uri="{FF2B5EF4-FFF2-40B4-BE49-F238E27FC236}">
                      <a16:creationId xmlns:a16="http://schemas.microsoft.com/office/drawing/2014/main" id="{48DF218B-4A6F-4317-90AF-B2B4840B5262}"/>
                    </a:ext>
                  </a:extLst>
                </p14:cNvPr>
                <p14:cNvContentPartPr/>
                <p14:nvPr/>
              </p14:nvContentPartPr>
              <p14:xfrm>
                <a:off x="5448630" y="1550107"/>
                <a:ext cx="175680" cy="146520"/>
              </p14:xfrm>
            </p:contentPart>
          </mc:Choice>
          <mc:Fallback xmlns="">
            <p:pic>
              <p:nvPicPr>
                <p:cNvPr id="89" name="Ink 88">
                  <a:extLst>
                    <a:ext uri="{FF2B5EF4-FFF2-40B4-BE49-F238E27FC236}">
                      <a16:creationId xmlns:a16="http://schemas.microsoft.com/office/drawing/2014/main" id="{48DF218B-4A6F-4317-90AF-B2B4840B5262}"/>
                    </a:ext>
                  </a:extLst>
                </p:cNvPr>
                <p:cNvPicPr/>
                <p:nvPr/>
              </p:nvPicPr>
              <p:blipFill>
                <a:blip r:embed="rId150"/>
                <a:stretch>
                  <a:fillRect/>
                </a:stretch>
              </p:blipFill>
              <p:spPr>
                <a:xfrm>
                  <a:off x="5439990" y="1541107"/>
                  <a:ext cx="193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Ink 89">
                  <a:extLst>
                    <a:ext uri="{FF2B5EF4-FFF2-40B4-BE49-F238E27FC236}">
                      <a16:creationId xmlns:a16="http://schemas.microsoft.com/office/drawing/2014/main" id="{633AAC44-7D9C-4D95-B530-2079CE899A82}"/>
                    </a:ext>
                  </a:extLst>
                </p14:cNvPr>
                <p14:cNvContentPartPr/>
                <p14:nvPr/>
              </p14:nvContentPartPr>
              <p14:xfrm>
                <a:off x="5615310" y="1576747"/>
                <a:ext cx="12960" cy="106920"/>
              </p14:xfrm>
            </p:contentPart>
          </mc:Choice>
          <mc:Fallback xmlns="">
            <p:pic>
              <p:nvPicPr>
                <p:cNvPr id="90" name="Ink 89">
                  <a:extLst>
                    <a:ext uri="{FF2B5EF4-FFF2-40B4-BE49-F238E27FC236}">
                      <a16:creationId xmlns:a16="http://schemas.microsoft.com/office/drawing/2014/main" id="{633AAC44-7D9C-4D95-B530-2079CE899A82}"/>
                    </a:ext>
                  </a:extLst>
                </p:cNvPr>
                <p:cNvPicPr/>
                <p:nvPr/>
              </p:nvPicPr>
              <p:blipFill>
                <a:blip r:embed="rId152"/>
                <a:stretch>
                  <a:fillRect/>
                </a:stretch>
              </p:blipFill>
              <p:spPr>
                <a:xfrm>
                  <a:off x="5606670" y="1568107"/>
                  <a:ext cx="30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Ink 90">
                  <a:extLst>
                    <a:ext uri="{FF2B5EF4-FFF2-40B4-BE49-F238E27FC236}">
                      <a16:creationId xmlns:a16="http://schemas.microsoft.com/office/drawing/2014/main" id="{54755883-23B6-4C06-A872-435D21B6CCC8}"/>
                    </a:ext>
                  </a:extLst>
                </p14:cNvPr>
                <p14:cNvContentPartPr/>
                <p14:nvPr/>
              </p14:nvContentPartPr>
              <p14:xfrm>
                <a:off x="5599470" y="1555867"/>
                <a:ext cx="109080" cy="137520"/>
              </p14:xfrm>
            </p:contentPart>
          </mc:Choice>
          <mc:Fallback xmlns="">
            <p:pic>
              <p:nvPicPr>
                <p:cNvPr id="91" name="Ink 90">
                  <a:extLst>
                    <a:ext uri="{FF2B5EF4-FFF2-40B4-BE49-F238E27FC236}">
                      <a16:creationId xmlns:a16="http://schemas.microsoft.com/office/drawing/2014/main" id="{54755883-23B6-4C06-A872-435D21B6CCC8}"/>
                    </a:ext>
                  </a:extLst>
                </p:cNvPr>
                <p:cNvPicPr/>
                <p:nvPr/>
              </p:nvPicPr>
              <p:blipFill>
                <a:blip r:embed="rId154"/>
                <a:stretch>
                  <a:fillRect/>
                </a:stretch>
              </p:blipFill>
              <p:spPr>
                <a:xfrm>
                  <a:off x="5590830" y="1546867"/>
                  <a:ext cx="126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Ink 91">
                  <a:extLst>
                    <a:ext uri="{FF2B5EF4-FFF2-40B4-BE49-F238E27FC236}">
                      <a16:creationId xmlns:a16="http://schemas.microsoft.com/office/drawing/2014/main" id="{7DF5A3D7-2BD7-48A6-8E73-2F3223E1571E}"/>
                    </a:ext>
                  </a:extLst>
                </p14:cNvPr>
                <p14:cNvContentPartPr/>
                <p14:nvPr/>
              </p14:nvContentPartPr>
              <p14:xfrm>
                <a:off x="5747070" y="1607347"/>
                <a:ext cx="128520" cy="114840"/>
              </p14:xfrm>
            </p:contentPart>
          </mc:Choice>
          <mc:Fallback xmlns="">
            <p:pic>
              <p:nvPicPr>
                <p:cNvPr id="92" name="Ink 91">
                  <a:extLst>
                    <a:ext uri="{FF2B5EF4-FFF2-40B4-BE49-F238E27FC236}">
                      <a16:creationId xmlns:a16="http://schemas.microsoft.com/office/drawing/2014/main" id="{7DF5A3D7-2BD7-48A6-8E73-2F3223E1571E}"/>
                    </a:ext>
                  </a:extLst>
                </p:cNvPr>
                <p:cNvPicPr/>
                <p:nvPr/>
              </p:nvPicPr>
              <p:blipFill>
                <a:blip r:embed="rId156"/>
                <a:stretch>
                  <a:fillRect/>
                </a:stretch>
              </p:blipFill>
              <p:spPr>
                <a:xfrm>
                  <a:off x="5738430" y="1598347"/>
                  <a:ext cx="146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Ink 92">
                  <a:extLst>
                    <a:ext uri="{FF2B5EF4-FFF2-40B4-BE49-F238E27FC236}">
                      <a16:creationId xmlns:a16="http://schemas.microsoft.com/office/drawing/2014/main" id="{5E5EE81E-AAD9-4076-AACB-30E6CE69A073}"/>
                    </a:ext>
                  </a:extLst>
                </p14:cNvPr>
                <p14:cNvContentPartPr/>
                <p14:nvPr/>
              </p14:nvContentPartPr>
              <p14:xfrm>
                <a:off x="5930670" y="1568467"/>
                <a:ext cx="181800" cy="123840"/>
              </p14:xfrm>
            </p:contentPart>
          </mc:Choice>
          <mc:Fallback xmlns="">
            <p:pic>
              <p:nvPicPr>
                <p:cNvPr id="93" name="Ink 92">
                  <a:extLst>
                    <a:ext uri="{FF2B5EF4-FFF2-40B4-BE49-F238E27FC236}">
                      <a16:creationId xmlns:a16="http://schemas.microsoft.com/office/drawing/2014/main" id="{5E5EE81E-AAD9-4076-AACB-30E6CE69A073}"/>
                    </a:ext>
                  </a:extLst>
                </p:cNvPr>
                <p:cNvPicPr/>
                <p:nvPr/>
              </p:nvPicPr>
              <p:blipFill>
                <a:blip r:embed="rId158"/>
                <a:stretch>
                  <a:fillRect/>
                </a:stretch>
              </p:blipFill>
              <p:spPr>
                <a:xfrm>
                  <a:off x="5921670" y="1559467"/>
                  <a:ext cx="1994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Ink 93">
                  <a:extLst>
                    <a:ext uri="{FF2B5EF4-FFF2-40B4-BE49-F238E27FC236}">
                      <a16:creationId xmlns:a16="http://schemas.microsoft.com/office/drawing/2014/main" id="{42C1D61E-9798-453F-B5B0-FA07A9C1A4B2}"/>
                    </a:ext>
                  </a:extLst>
                </p14:cNvPr>
                <p14:cNvContentPartPr/>
                <p14:nvPr/>
              </p14:nvContentPartPr>
              <p14:xfrm>
                <a:off x="6191670" y="1689427"/>
                <a:ext cx="83160" cy="3600"/>
              </p14:xfrm>
            </p:contentPart>
          </mc:Choice>
          <mc:Fallback xmlns="">
            <p:pic>
              <p:nvPicPr>
                <p:cNvPr id="94" name="Ink 93">
                  <a:extLst>
                    <a:ext uri="{FF2B5EF4-FFF2-40B4-BE49-F238E27FC236}">
                      <a16:creationId xmlns:a16="http://schemas.microsoft.com/office/drawing/2014/main" id="{42C1D61E-9798-453F-B5B0-FA07A9C1A4B2}"/>
                    </a:ext>
                  </a:extLst>
                </p:cNvPr>
                <p:cNvPicPr/>
                <p:nvPr/>
              </p:nvPicPr>
              <p:blipFill>
                <a:blip r:embed="rId160"/>
                <a:stretch>
                  <a:fillRect/>
                </a:stretch>
              </p:blipFill>
              <p:spPr>
                <a:xfrm>
                  <a:off x="6182670" y="1680787"/>
                  <a:ext cx="100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Ink 94">
                  <a:extLst>
                    <a:ext uri="{FF2B5EF4-FFF2-40B4-BE49-F238E27FC236}">
                      <a16:creationId xmlns:a16="http://schemas.microsoft.com/office/drawing/2014/main" id="{34899E05-728B-49AA-9EFE-B767FAF1F2BA}"/>
                    </a:ext>
                  </a:extLst>
                </p14:cNvPr>
                <p14:cNvContentPartPr/>
                <p14:nvPr/>
              </p14:nvContentPartPr>
              <p14:xfrm>
                <a:off x="6386070" y="1581427"/>
                <a:ext cx="12240" cy="102600"/>
              </p14:xfrm>
            </p:contentPart>
          </mc:Choice>
          <mc:Fallback xmlns="">
            <p:pic>
              <p:nvPicPr>
                <p:cNvPr id="95" name="Ink 94">
                  <a:extLst>
                    <a:ext uri="{FF2B5EF4-FFF2-40B4-BE49-F238E27FC236}">
                      <a16:creationId xmlns:a16="http://schemas.microsoft.com/office/drawing/2014/main" id="{34899E05-728B-49AA-9EFE-B767FAF1F2BA}"/>
                    </a:ext>
                  </a:extLst>
                </p:cNvPr>
                <p:cNvPicPr/>
                <p:nvPr/>
              </p:nvPicPr>
              <p:blipFill>
                <a:blip r:embed="rId162"/>
                <a:stretch>
                  <a:fillRect/>
                </a:stretch>
              </p:blipFill>
              <p:spPr>
                <a:xfrm>
                  <a:off x="6377430" y="1572427"/>
                  <a:ext cx="29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Ink 95">
                  <a:extLst>
                    <a:ext uri="{FF2B5EF4-FFF2-40B4-BE49-F238E27FC236}">
                      <a16:creationId xmlns:a16="http://schemas.microsoft.com/office/drawing/2014/main" id="{6A329E0B-6E17-43CD-AFE3-8C8EA8C1ED98}"/>
                    </a:ext>
                  </a:extLst>
                </p14:cNvPr>
                <p14:cNvContentPartPr/>
                <p14:nvPr/>
              </p14:nvContentPartPr>
              <p14:xfrm>
                <a:off x="6340710" y="1491787"/>
                <a:ext cx="187200" cy="96840"/>
              </p14:xfrm>
            </p:contentPart>
          </mc:Choice>
          <mc:Fallback xmlns="">
            <p:pic>
              <p:nvPicPr>
                <p:cNvPr id="96" name="Ink 95">
                  <a:extLst>
                    <a:ext uri="{FF2B5EF4-FFF2-40B4-BE49-F238E27FC236}">
                      <a16:creationId xmlns:a16="http://schemas.microsoft.com/office/drawing/2014/main" id="{6A329E0B-6E17-43CD-AFE3-8C8EA8C1ED98}"/>
                    </a:ext>
                  </a:extLst>
                </p:cNvPr>
                <p:cNvPicPr/>
                <p:nvPr/>
              </p:nvPicPr>
              <p:blipFill>
                <a:blip r:embed="rId164"/>
                <a:stretch>
                  <a:fillRect/>
                </a:stretch>
              </p:blipFill>
              <p:spPr>
                <a:xfrm>
                  <a:off x="6332070" y="1482787"/>
                  <a:ext cx="2048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Ink 96">
                  <a:extLst>
                    <a:ext uri="{FF2B5EF4-FFF2-40B4-BE49-F238E27FC236}">
                      <a16:creationId xmlns:a16="http://schemas.microsoft.com/office/drawing/2014/main" id="{5827A73A-1C5A-4615-B5CF-A4D12302D0F2}"/>
                    </a:ext>
                  </a:extLst>
                </p14:cNvPr>
                <p14:cNvContentPartPr/>
                <p14:nvPr/>
              </p14:nvContentPartPr>
              <p14:xfrm>
                <a:off x="5740950" y="1794187"/>
                <a:ext cx="7920" cy="109440"/>
              </p14:xfrm>
            </p:contentPart>
          </mc:Choice>
          <mc:Fallback xmlns="">
            <p:pic>
              <p:nvPicPr>
                <p:cNvPr id="97" name="Ink 96">
                  <a:extLst>
                    <a:ext uri="{FF2B5EF4-FFF2-40B4-BE49-F238E27FC236}">
                      <a16:creationId xmlns:a16="http://schemas.microsoft.com/office/drawing/2014/main" id="{5827A73A-1C5A-4615-B5CF-A4D12302D0F2}"/>
                    </a:ext>
                  </a:extLst>
                </p:cNvPr>
                <p:cNvPicPr/>
                <p:nvPr/>
              </p:nvPicPr>
              <p:blipFill>
                <a:blip r:embed="rId166"/>
                <a:stretch>
                  <a:fillRect/>
                </a:stretch>
              </p:blipFill>
              <p:spPr>
                <a:xfrm>
                  <a:off x="5731950" y="1785187"/>
                  <a:ext cx="25560" cy="127080"/>
                </a:xfrm>
                <a:prstGeom prst="rect">
                  <a:avLst/>
                </a:prstGeom>
              </p:spPr>
            </p:pic>
          </mc:Fallback>
        </mc:AlternateContent>
      </p:grpSp>
      <p:grpSp>
        <p:nvGrpSpPr>
          <p:cNvPr id="107" name="Group 106">
            <a:extLst>
              <a:ext uri="{FF2B5EF4-FFF2-40B4-BE49-F238E27FC236}">
                <a16:creationId xmlns:a16="http://schemas.microsoft.com/office/drawing/2014/main" id="{E2F16403-FB20-4B5B-B41A-A4382E27A443}"/>
              </a:ext>
            </a:extLst>
          </p:cNvPr>
          <p:cNvGrpSpPr/>
          <p:nvPr/>
        </p:nvGrpSpPr>
        <p:grpSpPr>
          <a:xfrm>
            <a:off x="5469510" y="1503105"/>
            <a:ext cx="754560" cy="176400"/>
            <a:chOff x="5469510" y="1989667"/>
            <a:chExt cx="754560" cy="176400"/>
          </a:xfrm>
        </p:grpSpPr>
        <mc:AlternateContent xmlns:mc="http://schemas.openxmlformats.org/markup-compatibility/2006" xmlns:p14="http://schemas.microsoft.com/office/powerpoint/2010/main">
          <mc:Choice Requires="p14">
            <p:contentPart p14:bwMode="auto" r:id="rId167">
              <p14:nvContentPartPr>
                <p14:cNvPr id="99" name="Ink 98">
                  <a:extLst>
                    <a:ext uri="{FF2B5EF4-FFF2-40B4-BE49-F238E27FC236}">
                      <a16:creationId xmlns:a16="http://schemas.microsoft.com/office/drawing/2014/main" id="{09F6C313-7F7C-4AED-9356-75C0F3964BD9}"/>
                    </a:ext>
                  </a:extLst>
                </p14:cNvPr>
                <p14:cNvContentPartPr/>
                <p14:nvPr/>
              </p14:nvContentPartPr>
              <p14:xfrm>
                <a:off x="5469510" y="2038627"/>
                <a:ext cx="198720" cy="113760"/>
              </p14:xfrm>
            </p:contentPart>
          </mc:Choice>
          <mc:Fallback xmlns="">
            <p:pic>
              <p:nvPicPr>
                <p:cNvPr id="99" name="Ink 98">
                  <a:extLst>
                    <a:ext uri="{FF2B5EF4-FFF2-40B4-BE49-F238E27FC236}">
                      <a16:creationId xmlns:a16="http://schemas.microsoft.com/office/drawing/2014/main" id="{09F6C313-7F7C-4AED-9356-75C0F3964BD9}"/>
                    </a:ext>
                  </a:extLst>
                </p:cNvPr>
                <p:cNvPicPr/>
                <p:nvPr/>
              </p:nvPicPr>
              <p:blipFill>
                <a:blip r:embed="rId168"/>
                <a:stretch>
                  <a:fillRect/>
                </a:stretch>
              </p:blipFill>
              <p:spPr>
                <a:xfrm>
                  <a:off x="5460870" y="2029987"/>
                  <a:ext cx="2163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Ink 99">
                  <a:extLst>
                    <a:ext uri="{FF2B5EF4-FFF2-40B4-BE49-F238E27FC236}">
                      <a16:creationId xmlns:a16="http://schemas.microsoft.com/office/drawing/2014/main" id="{3816521D-C4A4-4166-A71C-E75CE757DE1E}"/>
                    </a:ext>
                  </a:extLst>
                </p14:cNvPr>
                <p14:cNvContentPartPr/>
                <p14:nvPr/>
              </p14:nvContentPartPr>
              <p14:xfrm>
                <a:off x="5671110" y="2041867"/>
                <a:ext cx="12600" cy="119520"/>
              </p14:xfrm>
            </p:contentPart>
          </mc:Choice>
          <mc:Fallback xmlns="">
            <p:pic>
              <p:nvPicPr>
                <p:cNvPr id="100" name="Ink 99">
                  <a:extLst>
                    <a:ext uri="{FF2B5EF4-FFF2-40B4-BE49-F238E27FC236}">
                      <a16:creationId xmlns:a16="http://schemas.microsoft.com/office/drawing/2014/main" id="{3816521D-C4A4-4166-A71C-E75CE757DE1E}"/>
                    </a:ext>
                  </a:extLst>
                </p:cNvPr>
                <p:cNvPicPr/>
                <p:nvPr/>
              </p:nvPicPr>
              <p:blipFill>
                <a:blip r:embed="rId170"/>
                <a:stretch>
                  <a:fillRect/>
                </a:stretch>
              </p:blipFill>
              <p:spPr>
                <a:xfrm>
                  <a:off x="5662470" y="2032867"/>
                  <a:ext cx="30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Ink 100">
                  <a:extLst>
                    <a:ext uri="{FF2B5EF4-FFF2-40B4-BE49-F238E27FC236}">
                      <a16:creationId xmlns:a16="http://schemas.microsoft.com/office/drawing/2014/main" id="{2C9BF3CF-4621-4147-8925-FBBF896F2975}"/>
                    </a:ext>
                  </a:extLst>
                </p14:cNvPr>
                <p14:cNvContentPartPr/>
                <p14:nvPr/>
              </p14:nvContentPartPr>
              <p14:xfrm>
                <a:off x="5661390" y="2038627"/>
                <a:ext cx="148680" cy="127440"/>
              </p14:xfrm>
            </p:contentPart>
          </mc:Choice>
          <mc:Fallback xmlns="">
            <p:pic>
              <p:nvPicPr>
                <p:cNvPr id="101" name="Ink 100">
                  <a:extLst>
                    <a:ext uri="{FF2B5EF4-FFF2-40B4-BE49-F238E27FC236}">
                      <a16:creationId xmlns:a16="http://schemas.microsoft.com/office/drawing/2014/main" id="{2C9BF3CF-4621-4147-8925-FBBF896F2975}"/>
                    </a:ext>
                  </a:extLst>
                </p:cNvPr>
                <p:cNvPicPr/>
                <p:nvPr/>
              </p:nvPicPr>
              <p:blipFill>
                <a:blip r:embed="rId172"/>
                <a:stretch>
                  <a:fillRect/>
                </a:stretch>
              </p:blipFill>
              <p:spPr>
                <a:xfrm>
                  <a:off x="5652750" y="2029987"/>
                  <a:ext cx="166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Ink 101">
                  <a:extLst>
                    <a:ext uri="{FF2B5EF4-FFF2-40B4-BE49-F238E27FC236}">
                      <a16:creationId xmlns:a16="http://schemas.microsoft.com/office/drawing/2014/main" id="{B16F7FA7-2D31-418F-A045-575E2CE61C1F}"/>
                    </a:ext>
                  </a:extLst>
                </p14:cNvPr>
                <p14:cNvContentPartPr/>
                <p14:nvPr/>
              </p14:nvContentPartPr>
              <p14:xfrm>
                <a:off x="5899350" y="2055547"/>
                <a:ext cx="134640" cy="106560"/>
              </p14:xfrm>
            </p:contentPart>
          </mc:Choice>
          <mc:Fallback xmlns="">
            <p:pic>
              <p:nvPicPr>
                <p:cNvPr id="102" name="Ink 101">
                  <a:extLst>
                    <a:ext uri="{FF2B5EF4-FFF2-40B4-BE49-F238E27FC236}">
                      <a16:creationId xmlns:a16="http://schemas.microsoft.com/office/drawing/2014/main" id="{B16F7FA7-2D31-418F-A045-575E2CE61C1F}"/>
                    </a:ext>
                  </a:extLst>
                </p:cNvPr>
                <p:cNvPicPr/>
                <p:nvPr/>
              </p:nvPicPr>
              <p:blipFill>
                <a:blip r:embed="rId174"/>
                <a:stretch>
                  <a:fillRect/>
                </a:stretch>
              </p:blipFill>
              <p:spPr>
                <a:xfrm>
                  <a:off x="5890350" y="2046907"/>
                  <a:ext cx="152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Ink 102">
                  <a:extLst>
                    <a:ext uri="{FF2B5EF4-FFF2-40B4-BE49-F238E27FC236}">
                      <a16:creationId xmlns:a16="http://schemas.microsoft.com/office/drawing/2014/main" id="{02589166-9311-45B4-A43B-E5B0E35A4ECF}"/>
                    </a:ext>
                  </a:extLst>
                </p14:cNvPr>
                <p14:cNvContentPartPr/>
                <p14:nvPr/>
              </p14:nvContentPartPr>
              <p14:xfrm>
                <a:off x="6093030" y="2024227"/>
                <a:ext cx="12240" cy="107640"/>
              </p14:xfrm>
            </p:contentPart>
          </mc:Choice>
          <mc:Fallback xmlns="">
            <p:pic>
              <p:nvPicPr>
                <p:cNvPr id="103" name="Ink 102">
                  <a:extLst>
                    <a:ext uri="{FF2B5EF4-FFF2-40B4-BE49-F238E27FC236}">
                      <a16:creationId xmlns:a16="http://schemas.microsoft.com/office/drawing/2014/main" id="{02589166-9311-45B4-A43B-E5B0E35A4ECF}"/>
                    </a:ext>
                  </a:extLst>
                </p:cNvPr>
                <p:cNvPicPr/>
                <p:nvPr/>
              </p:nvPicPr>
              <p:blipFill>
                <a:blip r:embed="rId176"/>
                <a:stretch>
                  <a:fillRect/>
                </a:stretch>
              </p:blipFill>
              <p:spPr>
                <a:xfrm>
                  <a:off x="6084390" y="2015587"/>
                  <a:ext cx="29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Ink 103">
                  <a:extLst>
                    <a:ext uri="{FF2B5EF4-FFF2-40B4-BE49-F238E27FC236}">
                      <a16:creationId xmlns:a16="http://schemas.microsoft.com/office/drawing/2014/main" id="{D70809D2-2C85-4D8C-A646-EC88FD9836BD}"/>
                    </a:ext>
                  </a:extLst>
                </p14:cNvPr>
                <p14:cNvContentPartPr/>
                <p14:nvPr/>
              </p14:nvContentPartPr>
              <p14:xfrm>
                <a:off x="6097710" y="1989667"/>
                <a:ext cx="126360" cy="150840"/>
              </p14:xfrm>
            </p:contentPart>
          </mc:Choice>
          <mc:Fallback xmlns="">
            <p:pic>
              <p:nvPicPr>
                <p:cNvPr id="104" name="Ink 103">
                  <a:extLst>
                    <a:ext uri="{FF2B5EF4-FFF2-40B4-BE49-F238E27FC236}">
                      <a16:creationId xmlns:a16="http://schemas.microsoft.com/office/drawing/2014/main" id="{D70809D2-2C85-4D8C-A646-EC88FD9836BD}"/>
                    </a:ext>
                  </a:extLst>
                </p:cNvPr>
                <p:cNvPicPr/>
                <p:nvPr/>
              </p:nvPicPr>
              <p:blipFill>
                <a:blip r:embed="rId178"/>
                <a:stretch>
                  <a:fillRect/>
                </a:stretch>
              </p:blipFill>
              <p:spPr>
                <a:xfrm>
                  <a:off x="6088710" y="1980667"/>
                  <a:ext cx="1440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Ink 104">
                  <a:extLst>
                    <a:ext uri="{FF2B5EF4-FFF2-40B4-BE49-F238E27FC236}">
                      <a16:creationId xmlns:a16="http://schemas.microsoft.com/office/drawing/2014/main" id="{C38B99CB-1DD9-4A01-B0BB-2620C31073DE}"/>
                    </a:ext>
                  </a:extLst>
                </p14:cNvPr>
                <p14:cNvContentPartPr/>
                <p14:nvPr/>
              </p14:nvContentPartPr>
              <p14:xfrm>
                <a:off x="5822310" y="2123587"/>
                <a:ext cx="54720" cy="4320"/>
              </p14:xfrm>
            </p:contentPart>
          </mc:Choice>
          <mc:Fallback xmlns="">
            <p:pic>
              <p:nvPicPr>
                <p:cNvPr id="105" name="Ink 104">
                  <a:extLst>
                    <a:ext uri="{FF2B5EF4-FFF2-40B4-BE49-F238E27FC236}">
                      <a16:creationId xmlns:a16="http://schemas.microsoft.com/office/drawing/2014/main" id="{C38B99CB-1DD9-4A01-B0BB-2620C31073DE}"/>
                    </a:ext>
                  </a:extLst>
                </p:cNvPr>
                <p:cNvPicPr/>
                <p:nvPr/>
              </p:nvPicPr>
              <p:blipFill>
                <a:blip r:embed="rId180"/>
                <a:stretch>
                  <a:fillRect/>
                </a:stretch>
              </p:blipFill>
              <p:spPr>
                <a:xfrm>
                  <a:off x="5813670" y="2114947"/>
                  <a:ext cx="72360" cy="21960"/>
                </a:xfrm>
                <a:prstGeom prst="rect">
                  <a:avLst/>
                </a:prstGeom>
              </p:spPr>
            </p:pic>
          </mc:Fallback>
        </mc:AlternateContent>
      </p:grpSp>
      <p:grpSp>
        <p:nvGrpSpPr>
          <p:cNvPr id="112" name="Group 111">
            <a:extLst>
              <a:ext uri="{FF2B5EF4-FFF2-40B4-BE49-F238E27FC236}">
                <a16:creationId xmlns:a16="http://schemas.microsoft.com/office/drawing/2014/main" id="{00F16706-665F-4E3C-A673-9487FEDBE549}"/>
              </a:ext>
            </a:extLst>
          </p:cNvPr>
          <p:cNvGrpSpPr/>
          <p:nvPr/>
        </p:nvGrpSpPr>
        <p:grpSpPr>
          <a:xfrm>
            <a:off x="5626110" y="1771665"/>
            <a:ext cx="687600" cy="349200"/>
            <a:chOff x="5626110" y="2258227"/>
            <a:chExt cx="687600" cy="349200"/>
          </a:xfrm>
        </p:grpSpPr>
        <mc:AlternateContent xmlns:mc="http://schemas.openxmlformats.org/markup-compatibility/2006" xmlns:p14="http://schemas.microsoft.com/office/powerpoint/2010/main">
          <mc:Choice Requires="p14">
            <p:contentPart p14:bwMode="auto" r:id="rId181">
              <p14:nvContentPartPr>
                <p14:cNvPr id="106" name="Ink 105">
                  <a:extLst>
                    <a:ext uri="{FF2B5EF4-FFF2-40B4-BE49-F238E27FC236}">
                      <a16:creationId xmlns:a16="http://schemas.microsoft.com/office/drawing/2014/main" id="{F270B9CE-22DF-4664-9797-316BFC74AA91}"/>
                    </a:ext>
                  </a:extLst>
                </p14:cNvPr>
                <p14:cNvContentPartPr/>
                <p14:nvPr/>
              </p14:nvContentPartPr>
              <p14:xfrm>
                <a:off x="5757870" y="2258227"/>
                <a:ext cx="6840" cy="118080"/>
              </p14:xfrm>
            </p:contentPart>
          </mc:Choice>
          <mc:Fallback xmlns="">
            <p:pic>
              <p:nvPicPr>
                <p:cNvPr id="106" name="Ink 105">
                  <a:extLst>
                    <a:ext uri="{FF2B5EF4-FFF2-40B4-BE49-F238E27FC236}">
                      <a16:creationId xmlns:a16="http://schemas.microsoft.com/office/drawing/2014/main" id="{F270B9CE-22DF-4664-9797-316BFC74AA91}"/>
                    </a:ext>
                  </a:extLst>
                </p:cNvPr>
                <p:cNvPicPr/>
                <p:nvPr/>
              </p:nvPicPr>
              <p:blipFill>
                <a:blip r:embed="rId182"/>
                <a:stretch>
                  <a:fillRect/>
                </a:stretch>
              </p:blipFill>
              <p:spPr>
                <a:xfrm>
                  <a:off x="5748870" y="2249587"/>
                  <a:ext cx="24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 name="Ink 107">
                  <a:extLst>
                    <a:ext uri="{FF2B5EF4-FFF2-40B4-BE49-F238E27FC236}">
                      <a16:creationId xmlns:a16="http://schemas.microsoft.com/office/drawing/2014/main" id="{E26CB644-05D1-4D3E-8B77-C2D0E26D0427}"/>
                    </a:ext>
                  </a:extLst>
                </p14:cNvPr>
                <p14:cNvContentPartPr/>
                <p14:nvPr/>
              </p14:nvContentPartPr>
              <p14:xfrm>
                <a:off x="5626110" y="2485027"/>
                <a:ext cx="96480" cy="122400"/>
              </p14:xfrm>
            </p:contentPart>
          </mc:Choice>
          <mc:Fallback xmlns="">
            <p:pic>
              <p:nvPicPr>
                <p:cNvPr id="108" name="Ink 107">
                  <a:extLst>
                    <a:ext uri="{FF2B5EF4-FFF2-40B4-BE49-F238E27FC236}">
                      <a16:creationId xmlns:a16="http://schemas.microsoft.com/office/drawing/2014/main" id="{E26CB644-05D1-4D3E-8B77-C2D0E26D0427}"/>
                    </a:ext>
                  </a:extLst>
                </p:cNvPr>
                <p:cNvPicPr/>
                <p:nvPr/>
              </p:nvPicPr>
              <p:blipFill>
                <a:blip r:embed="rId184"/>
                <a:stretch>
                  <a:fillRect/>
                </a:stretch>
              </p:blipFill>
              <p:spPr>
                <a:xfrm>
                  <a:off x="5617470" y="2476387"/>
                  <a:ext cx="114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9" name="Ink 108">
                  <a:extLst>
                    <a:ext uri="{FF2B5EF4-FFF2-40B4-BE49-F238E27FC236}">
                      <a16:creationId xmlns:a16="http://schemas.microsoft.com/office/drawing/2014/main" id="{2350F641-F93A-4CA7-985C-066F396CBAB0}"/>
                    </a:ext>
                  </a:extLst>
                </p14:cNvPr>
                <p14:cNvContentPartPr/>
                <p14:nvPr/>
              </p14:nvContentPartPr>
              <p14:xfrm>
                <a:off x="5769030" y="2490067"/>
                <a:ext cx="353880" cy="109800"/>
              </p14:xfrm>
            </p:contentPart>
          </mc:Choice>
          <mc:Fallback xmlns="">
            <p:pic>
              <p:nvPicPr>
                <p:cNvPr id="109" name="Ink 108">
                  <a:extLst>
                    <a:ext uri="{FF2B5EF4-FFF2-40B4-BE49-F238E27FC236}">
                      <a16:creationId xmlns:a16="http://schemas.microsoft.com/office/drawing/2014/main" id="{2350F641-F93A-4CA7-985C-066F396CBAB0}"/>
                    </a:ext>
                  </a:extLst>
                </p:cNvPr>
                <p:cNvPicPr/>
                <p:nvPr/>
              </p:nvPicPr>
              <p:blipFill>
                <a:blip r:embed="rId186"/>
                <a:stretch>
                  <a:fillRect/>
                </a:stretch>
              </p:blipFill>
              <p:spPr>
                <a:xfrm>
                  <a:off x="5760030" y="2481067"/>
                  <a:ext cx="371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0" name="Ink 109">
                  <a:extLst>
                    <a:ext uri="{FF2B5EF4-FFF2-40B4-BE49-F238E27FC236}">
                      <a16:creationId xmlns:a16="http://schemas.microsoft.com/office/drawing/2014/main" id="{D60F4A5E-EEB8-41B7-A685-FCF3BD5940F9}"/>
                    </a:ext>
                  </a:extLst>
                </p14:cNvPr>
                <p14:cNvContentPartPr/>
                <p14:nvPr/>
              </p14:nvContentPartPr>
              <p14:xfrm>
                <a:off x="6168630" y="2479987"/>
                <a:ext cx="16560" cy="109800"/>
              </p14:xfrm>
            </p:contentPart>
          </mc:Choice>
          <mc:Fallback xmlns="">
            <p:pic>
              <p:nvPicPr>
                <p:cNvPr id="110" name="Ink 109">
                  <a:extLst>
                    <a:ext uri="{FF2B5EF4-FFF2-40B4-BE49-F238E27FC236}">
                      <a16:creationId xmlns:a16="http://schemas.microsoft.com/office/drawing/2014/main" id="{D60F4A5E-EEB8-41B7-A685-FCF3BD5940F9}"/>
                    </a:ext>
                  </a:extLst>
                </p:cNvPr>
                <p:cNvPicPr/>
                <p:nvPr/>
              </p:nvPicPr>
              <p:blipFill>
                <a:blip r:embed="rId188"/>
                <a:stretch>
                  <a:fillRect/>
                </a:stretch>
              </p:blipFill>
              <p:spPr>
                <a:xfrm>
                  <a:off x="6159630" y="2470987"/>
                  <a:ext cx="34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1" name="Ink 110">
                  <a:extLst>
                    <a:ext uri="{FF2B5EF4-FFF2-40B4-BE49-F238E27FC236}">
                      <a16:creationId xmlns:a16="http://schemas.microsoft.com/office/drawing/2014/main" id="{11E48D69-7A74-4E8D-9B13-2740B78E2AE2}"/>
                    </a:ext>
                  </a:extLst>
                </p14:cNvPr>
                <p14:cNvContentPartPr/>
                <p14:nvPr/>
              </p14:nvContentPartPr>
              <p14:xfrm>
                <a:off x="6160350" y="2433547"/>
                <a:ext cx="153360" cy="136440"/>
              </p14:xfrm>
            </p:contentPart>
          </mc:Choice>
          <mc:Fallback xmlns="">
            <p:pic>
              <p:nvPicPr>
                <p:cNvPr id="111" name="Ink 110">
                  <a:extLst>
                    <a:ext uri="{FF2B5EF4-FFF2-40B4-BE49-F238E27FC236}">
                      <a16:creationId xmlns:a16="http://schemas.microsoft.com/office/drawing/2014/main" id="{11E48D69-7A74-4E8D-9B13-2740B78E2AE2}"/>
                    </a:ext>
                  </a:extLst>
                </p:cNvPr>
                <p:cNvPicPr/>
                <p:nvPr/>
              </p:nvPicPr>
              <p:blipFill>
                <a:blip r:embed="rId190"/>
                <a:stretch>
                  <a:fillRect/>
                </a:stretch>
              </p:blipFill>
              <p:spPr>
                <a:xfrm>
                  <a:off x="6151350" y="2424907"/>
                  <a:ext cx="171000" cy="15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1">
            <p14:nvContentPartPr>
              <p14:cNvPr id="113" name="Ink 112">
                <a:extLst>
                  <a:ext uri="{FF2B5EF4-FFF2-40B4-BE49-F238E27FC236}">
                    <a16:creationId xmlns:a16="http://schemas.microsoft.com/office/drawing/2014/main" id="{4ADF7B5A-8447-4AF6-9C1F-B0FAEC92556C}"/>
                  </a:ext>
                </a:extLst>
              </p14:cNvPr>
              <p14:cNvContentPartPr/>
              <p14:nvPr/>
            </p14:nvContentPartPr>
            <p14:xfrm>
              <a:off x="7077270" y="1014225"/>
              <a:ext cx="164160" cy="821520"/>
            </p14:xfrm>
          </p:contentPart>
        </mc:Choice>
        <mc:Fallback xmlns="">
          <p:pic>
            <p:nvPicPr>
              <p:cNvPr id="113" name="Ink 112">
                <a:extLst>
                  <a:ext uri="{FF2B5EF4-FFF2-40B4-BE49-F238E27FC236}">
                    <a16:creationId xmlns:a16="http://schemas.microsoft.com/office/drawing/2014/main" id="{4ADF7B5A-8447-4AF6-9C1F-B0FAEC92556C}"/>
                  </a:ext>
                </a:extLst>
              </p:cNvPr>
              <p:cNvPicPr/>
              <p:nvPr/>
            </p:nvPicPr>
            <p:blipFill>
              <a:blip r:embed="rId192"/>
              <a:stretch>
                <a:fillRect/>
              </a:stretch>
            </p:blipFill>
            <p:spPr>
              <a:xfrm>
                <a:off x="7068630" y="1005585"/>
                <a:ext cx="181800" cy="839160"/>
              </a:xfrm>
              <a:prstGeom prst="rect">
                <a:avLst/>
              </a:prstGeom>
            </p:spPr>
          </p:pic>
        </mc:Fallback>
      </mc:AlternateContent>
      <p:grpSp>
        <p:nvGrpSpPr>
          <p:cNvPr id="117" name="Group 116">
            <a:extLst>
              <a:ext uri="{FF2B5EF4-FFF2-40B4-BE49-F238E27FC236}">
                <a16:creationId xmlns:a16="http://schemas.microsoft.com/office/drawing/2014/main" id="{910F679B-D707-4FD5-B135-AE8CF452DA81}"/>
              </a:ext>
            </a:extLst>
          </p:cNvPr>
          <p:cNvGrpSpPr/>
          <p:nvPr/>
        </p:nvGrpSpPr>
        <p:grpSpPr>
          <a:xfrm>
            <a:off x="7439070" y="1348665"/>
            <a:ext cx="399960" cy="216360"/>
            <a:chOff x="7439070" y="1835227"/>
            <a:chExt cx="399960" cy="216360"/>
          </a:xfrm>
        </p:grpSpPr>
        <mc:AlternateContent xmlns:mc="http://schemas.openxmlformats.org/markup-compatibility/2006" xmlns:p14="http://schemas.microsoft.com/office/powerpoint/2010/main">
          <mc:Choice Requires="p14">
            <p:contentPart p14:bwMode="auto" r:id="rId193">
              <p14:nvContentPartPr>
                <p14:cNvPr id="114" name="Ink 113">
                  <a:extLst>
                    <a:ext uri="{FF2B5EF4-FFF2-40B4-BE49-F238E27FC236}">
                      <a16:creationId xmlns:a16="http://schemas.microsoft.com/office/drawing/2014/main" id="{344302B2-C42B-4460-B05B-259D8D227D49}"/>
                    </a:ext>
                  </a:extLst>
                </p14:cNvPr>
                <p14:cNvContentPartPr/>
                <p14:nvPr/>
              </p14:nvContentPartPr>
              <p14:xfrm>
                <a:off x="7439070" y="1929907"/>
                <a:ext cx="123480" cy="101880"/>
              </p14:xfrm>
            </p:contentPart>
          </mc:Choice>
          <mc:Fallback xmlns="">
            <p:pic>
              <p:nvPicPr>
                <p:cNvPr id="114" name="Ink 113">
                  <a:extLst>
                    <a:ext uri="{FF2B5EF4-FFF2-40B4-BE49-F238E27FC236}">
                      <a16:creationId xmlns:a16="http://schemas.microsoft.com/office/drawing/2014/main" id="{344302B2-C42B-4460-B05B-259D8D227D49}"/>
                    </a:ext>
                  </a:extLst>
                </p:cNvPr>
                <p:cNvPicPr/>
                <p:nvPr/>
              </p:nvPicPr>
              <p:blipFill>
                <a:blip r:embed="rId194"/>
                <a:stretch>
                  <a:fillRect/>
                </a:stretch>
              </p:blipFill>
              <p:spPr>
                <a:xfrm>
                  <a:off x="7430070" y="1920907"/>
                  <a:ext cx="141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5" name="Ink 114">
                  <a:extLst>
                    <a:ext uri="{FF2B5EF4-FFF2-40B4-BE49-F238E27FC236}">
                      <a16:creationId xmlns:a16="http://schemas.microsoft.com/office/drawing/2014/main" id="{35D5AEE8-74E0-44DF-B243-81FCB3815462}"/>
                    </a:ext>
                  </a:extLst>
                </p14:cNvPr>
                <p14:cNvContentPartPr/>
                <p14:nvPr/>
              </p14:nvContentPartPr>
              <p14:xfrm>
                <a:off x="7462830" y="1920187"/>
                <a:ext cx="95760" cy="114480"/>
              </p14:xfrm>
            </p:contentPart>
          </mc:Choice>
          <mc:Fallback xmlns="">
            <p:pic>
              <p:nvPicPr>
                <p:cNvPr id="115" name="Ink 114">
                  <a:extLst>
                    <a:ext uri="{FF2B5EF4-FFF2-40B4-BE49-F238E27FC236}">
                      <a16:creationId xmlns:a16="http://schemas.microsoft.com/office/drawing/2014/main" id="{35D5AEE8-74E0-44DF-B243-81FCB3815462}"/>
                    </a:ext>
                  </a:extLst>
                </p:cNvPr>
                <p:cNvPicPr/>
                <p:nvPr/>
              </p:nvPicPr>
              <p:blipFill>
                <a:blip r:embed="rId196"/>
                <a:stretch>
                  <a:fillRect/>
                </a:stretch>
              </p:blipFill>
              <p:spPr>
                <a:xfrm>
                  <a:off x="7454190" y="1911547"/>
                  <a:ext cx="113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6" name="Ink 115">
                  <a:extLst>
                    <a:ext uri="{FF2B5EF4-FFF2-40B4-BE49-F238E27FC236}">
                      <a16:creationId xmlns:a16="http://schemas.microsoft.com/office/drawing/2014/main" id="{A3E6E6B0-618E-4989-A91B-B832D2DC6B1C}"/>
                    </a:ext>
                  </a:extLst>
                </p14:cNvPr>
                <p14:cNvContentPartPr/>
                <p14:nvPr/>
              </p14:nvContentPartPr>
              <p14:xfrm>
                <a:off x="7673790" y="1835227"/>
                <a:ext cx="165240" cy="216360"/>
              </p14:xfrm>
            </p:contentPart>
          </mc:Choice>
          <mc:Fallback xmlns="">
            <p:pic>
              <p:nvPicPr>
                <p:cNvPr id="116" name="Ink 115">
                  <a:extLst>
                    <a:ext uri="{FF2B5EF4-FFF2-40B4-BE49-F238E27FC236}">
                      <a16:creationId xmlns:a16="http://schemas.microsoft.com/office/drawing/2014/main" id="{A3E6E6B0-618E-4989-A91B-B832D2DC6B1C}"/>
                    </a:ext>
                  </a:extLst>
                </p:cNvPr>
                <p:cNvPicPr/>
                <p:nvPr/>
              </p:nvPicPr>
              <p:blipFill>
                <a:blip r:embed="rId198"/>
                <a:stretch>
                  <a:fillRect/>
                </a:stretch>
              </p:blipFill>
              <p:spPr>
                <a:xfrm>
                  <a:off x="7665150" y="1826227"/>
                  <a:ext cx="182880" cy="234000"/>
                </a:xfrm>
                <a:prstGeom prst="rect">
                  <a:avLst/>
                </a:prstGeom>
              </p:spPr>
            </p:pic>
          </mc:Fallback>
        </mc:AlternateContent>
      </p:grpSp>
      <p:grpSp>
        <p:nvGrpSpPr>
          <p:cNvPr id="124" name="Group 123">
            <a:extLst>
              <a:ext uri="{FF2B5EF4-FFF2-40B4-BE49-F238E27FC236}">
                <a16:creationId xmlns:a16="http://schemas.microsoft.com/office/drawing/2014/main" id="{51133BE3-32E4-43E6-AB19-6FA710FA49AF}"/>
              </a:ext>
            </a:extLst>
          </p:cNvPr>
          <p:cNvGrpSpPr/>
          <p:nvPr/>
        </p:nvGrpSpPr>
        <p:grpSpPr>
          <a:xfrm>
            <a:off x="5586870" y="2422185"/>
            <a:ext cx="857160" cy="226080"/>
            <a:chOff x="5586870" y="2908747"/>
            <a:chExt cx="857160" cy="226080"/>
          </a:xfrm>
        </p:grpSpPr>
        <mc:AlternateContent xmlns:mc="http://schemas.openxmlformats.org/markup-compatibility/2006" xmlns:p14="http://schemas.microsoft.com/office/powerpoint/2010/main">
          <mc:Choice Requires="p14">
            <p:contentPart p14:bwMode="auto" r:id="rId199">
              <p14:nvContentPartPr>
                <p14:cNvPr id="118" name="Ink 117">
                  <a:extLst>
                    <a:ext uri="{FF2B5EF4-FFF2-40B4-BE49-F238E27FC236}">
                      <a16:creationId xmlns:a16="http://schemas.microsoft.com/office/drawing/2014/main" id="{1AB9BC98-EB98-4E71-9DF8-12818A07493F}"/>
                    </a:ext>
                  </a:extLst>
                </p14:cNvPr>
                <p14:cNvContentPartPr/>
                <p14:nvPr/>
              </p14:nvContentPartPr>
              <p14:xfrm>
                <a:off x="5586870" y="2931787"/>
                <a:ext cx="214920" cy="203040"/>
              </p14:xfrm>
            </p:contentPart>
          </mc:Choice>
          <mc:Fallback xmlns="">
            <p:pic>
              <p:nvPicPr>
                <p:cNvPr id="118" name="Ink 117">
                  <a:extLst>
                    <a:ext uri="{FF2B5EF4-FFF2-40B4-BE49-F238E27FC236}">
                      <a16:creationId xmlns:a16="http://schemas.microsoft.com/office/drawing/2014/main" id="{1AB9BC98-EB98-4E71-9DF8-12818A07493F}"/>
                    </a:ext>
                  </a:extLst>
                </p:cNvPr>
                <p:cNvPicPr/>
                <p:nvPr/>
              </p:nvPicPr>
              <p:blipFill>
                <a:blip r:embed="rId200"/>
                <a:stretch>
                  <a:fillRect/>
                </a:stretch>
              </p:blipFill>
              <p:spPr>
                <a:xfrm>
                  <a:off x="5578230" y="2922787"/>
                  <a:ext cx="2325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9" name="Ink 118">
                  <a:extLst>
                    <a:ext uri="{FF2B5EF4-FFF2-40B4-BE49-F238E27FC236}">
                      <a16:creationId xmlns:a16="http://schemas.microsoft.com/office/drawing/2014/main" id="{EC8F51E0-FEEA-4BF1-8A16-DDBAA6381BBA}"/>
                    </a:ext>
                  </a:extLst>
                </p14:cNvPr>
                <p14:cNvContentPartPr/>
                <p14:nvPr/>
              </p14:nvContentPartPr>
              <p14:xfrm>
                <a:off x="5931390" y="3005587"/>
                <a:ext cx="39960" cy="110160"/>
              </p14:xfrm>
            </p:contentPart>
          </mc:Choice>
          <mc:Fallback xmlns="">
            <p:pic>
              <p:nvPicPr>
                <p:cNvPr id="119" name="Ink 118">
                  <a:extLst>
                    <a:ext uri="{FF2B5EF4-FFF2-40B4-BE49-F238E27FC236}">
                      <a16:creationId xmlns:a16="http://schemas.microsoft.com/office/drawing/2014/main" id="{EC8F51E0-FEEA-4BF1-8A16-DDBAA6381BBA}"/>
                    </a:ext>
                  </a:extLst>
                </p:cNvPr>
                <p:cNvPicPr/>
                <p:nvPr/>
              </p:nvPicPr>
              <p:blipFill>
                <a:blip r:embed="rId202"/>
                <a:stretch>
                  <a:fillRect/>
                </a:stretch>
              </p:blipFill>
              <p:spPr>
                <a:xfrm>
                  <a:off x="5922390" y="2996587"/>
                  <a:ext cx="57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0" name="Ink 119">
                  <a:extLst>
                    <a:ext uri="{FF2B5EF4-FFF2-40B4-BE49-F238E27FC236}">
                      <a16:creationId xmlns:a16="http://schemas.microsoft.com/office/drawing/2014/main" id="{82CE0EE6-7323-4E0A-A897-901D59C92CB0}"/>
                    </a:ext>
                  </a:extLst>
                </p14:cNvPr>
                <p14:cNvContentPartPr/>
                <p14:nvPr/>
              </p14:nvContentPartPr>
              <p14:xfrm>
                <a:off x="5938230" y="2908747"/>
                <a:ext cx="142200" cy="117720"/>
              </p14:xfrm>
            </p:contentPart>
          </mc:Choice>
          <mc:Fallback xmlns="">
            <p:pic>
              <p:nvPicPr>
                <p:cNvPr id="120" name="Ink 119">
                  <a:extLst>
                    <a:ext uri="{FF2B5EF4-FFF2-40B4-BE49-F238E27FC236}">
                      <a16:creationId xmlns:a16="http://schemas.microsoft.com/office/drawing/2014/main" id="{82CE0EE6-7323-4E0A-A897-901D59C92CB0}"/>
                    </a:ext>
                  </a:extLst>
                </p:cNvPr>
                <p:cNvPicPr/>
                <p:nvPr/>
              </p:nvPicPr>
              <p:blipFill>
                <a:blip r:embed="rId204"/>
                <a:stretch>
                  <a:fillRect/>
                </a:stretch>
              </p:blipFill>
              <p:spPr>
                <a:xfrm>
                  <a:off x="5929230" y="2899747"/>
                  <a:ext cx="1598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1" name="Ink 120">
                  <a:extLst>
                    <a:ext uri="{FF2B5EF4-FFF2-40B4-BE49-F238E27FC236}">
                      <a16:creationId xmlns:a16="http://schemas.microsoft.com/office/drawing/2014/main" id="{A0216369-D78D-41DA-A47B-2D72E2635355}"/>
                    </a:ext>
                  </a:extLst>
                </p14:cNvPr>
                <p14:cNvContentPartPr/>
                <p14:nvPr/>
              </p14:nvContentPartPr>
              <p14:xfrm>
                <a:off x="6094110" y="2919907"/>
                <a:ext cx="165960" cy="181440"/>
              </p14:xfrm>
            </p:contentPart>
          </mc:Choice>
          <mc:Fallback xmlns="">
            <p:pic>
              <p:nvPicPr>
                <p:cNvPr id="121" name="Ink 120">
                  <a:extLst>
                    <a:ext uri="{FF2B5EF4-FFF2-40B4-BE49-F238E27FC236}">
                      <a16:creationId xmlns:a16="http://schemas.microsoft.com/office/drawing/2014/main" id="{A0216369-D78D-41DA-A47B-2D72E2635355}"/>
                    </a:ext>
                  </a:extLst>
                </p:cNvPr>
                <p:cNvPicPr/>
                <p:nvPr/>
              </p:nvPicPr>
              <p:blipFill>
                <a:blip r:embed="rId206"/>
                <a:stretch>
                  <a:fillRect/>
                </a:stretch>
              </p:blipFill>
              <p:spPr>
                <a:xfrm>
                  <a:off x="6085110" y="2911267"/>
                  <a:ext cx="1836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2" name="Ink 121">
                  <a:extLst>
                    <a:ext uri="{FF2B5EF4-FFF2-40B4-BE49-F238E27FC236}">
                      <a16:creationId xmlns:a16="http://schemas.microsoft.com/office/drawing/2014/main" id="{C61380AB-734D-4E2E-AA0B-F3F31F8F2832}"/>
                    </a:ext>
                  </a:extLst>
                </p14:cNvPr>
                <p14:cNvContentPartPr/>
                <p14:nvPr/>
              </p14:nvContentPartPr>
              <p14:xfrm>
                <a:off x="6269790" y="2941867"/>
                <a:ext cx="174240" cy="152640"/>
              </p14:xfrm>
            </p:contentPart>
          </mc:Choice>
          <mc:Fallback xmlns="">
            <p:pic>
              <p:nvPicPr>
                <p:cNvPr id="122" name="Ink 121">
                  <a:extLst>
                    <a:ext uri="{FF2B5EF4-FFF2-40B4-BE49-F238E27FC236}">
                      <a16:creationId xmlns:a16="http://schemas.microsoft.com/office/drawing/2014/main" id="{C61380AB-734D-4E2E-AA0B-F3F31F8F2832}"/>
                    </a:ext>
                  </a:extLst>
                </p:cNvPr>
                <p:cNvPicPr/>
                <p:nvPr/>
              </p:nvPicPr>
              <p:blipFill>
                <a:blip r:embed="rId208"/>
                <a:stretch>
                  <a:fillRect/>
                </a:stretch>
              </p:blipFill>
              <p:spPr>
                <a:xfrm>
                  <a:off x="6261150" y="2932867"/>
                  <a:ext cx="1918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Ink 122">
                  <a:extLst>
                    <a:ext uri="{FF2B5EF4-FFF2-40B4-BE49-F238E27FC236}">
                      <a16:creationId xmlns:a16="http://schemas.microsoft.com/office/drawing/2014/main" id="{823C88C2-7593-4459-B1F1-A947F9D89C31}"/>
                    </a:ext>
                  </a:extLst>
                </p14:cNvPr>
                <p14:cNvContentPartPr/>
                <p14:nvPr/>
              </p14:nvContentPartPr>
              <p14:xfrm>
                <a:off x="6269790" y="3022147"/>
                <a:ext cx="154800" cy="360"/>
              </p14:xfrm>
            </p:contentPart>
          </mc:Choice>
          <mc:Fallback xmlns="">
            <p:pic>
              <p:nvPicPr>
                <p:cNvPr id="123" name="Ink 122">
                  <a:extLst>
                    <a:ext uri="{FF2B5EF4-FFF2-40B4-BE49-F238E27FC236}">
                      <a16:creationId xmlns:a16="http://schemas.microsoft.com/office/drawing/2014/main" id="{823C88C2-7593-4459-B1F1-A947F9D89C31}"/>
                    </a:ext>
                  </a:extLst>
                </p:cNvPr>
                <p:cNvPicPr/>
                <p:nvPr/>
              </p:nvPicPr>
              <p:blipFill>
                <a:blip r:embed="rId210"/>
                <a:stretch>
                  <a:fillRect/>
                </a:stretch>
              </p:blipFill>
              <p:spPr>
                <a:xfrm>
                  <a:off x="6261150" y="3013507"/>
                  <a:ext cx="172440" cy="18000"/>
                </a:xfrm>
                <a:prstGeom prst="rect">
                  <a:avLst/>
                </a:prstGeom>
              </p:spPr>
            </p:pic>
          </mc:Fallback>
        </mc:AlternateContent>
      </p:grpSp>
      <p:grpSp>
        <p:nvGrpSpPr>
          <p:cNvPr id="142" name="Group 141">
            <a:extLst>
              <a:ext uri="{FF2B5EF4-FFF2-40B4-BE49-F238E27FC236}">
                <a16:creationId xmlns:a16="http://schemas.microsoft.com/office/drawing/2014/main" id="{E49D1CF7-28CE-48C1-B5F4-FE14D6A45983}"/>
              </a:ext>
            </a:extLst>
          </p:cNvPr>
          <p:cNvGrpSpPr/>
          <p:nvPr/>
        </p:nvGrpSpPr>
        <p:grpSpPr>
          <a:xfrm>
            <a:off x="662430" y="3774243"/>
            <a:ext cx="1026000" cy="281160"/>
            <a:chOff x="662430" y="3908467"/>
            <a:chExt cx="1026000" cy="281160"/>
          </a:xfrm>
        </p:grpSpPr>
        <mc:AlternateContent xmlns:mc="http://schemas.openxmlformats.org/markup-compatibility/2006" xmlns:p14="http://schemas.microsoft.com/office/powerpoint/2010/main">
          <mc:Choice Requires="p14">
            <p:contentPart p14:bwMode="auto" r:id="rId211">
              <p14:nvContentPartPr>
                <p14:cNvPr id="125" name="Ink 124">
                  <a:extLst>
                    <a:ext uri="{FF2B5EF4-FFF2-40B4-BE49-F238E27FC236}">
                      <a16:creationId xmlns:a16="http://schemas.microsoft.com/office/drawing/2014/main" id="{480B076E-C5D5-40E5-BD71-CB2CA151DF55}"/>
                    </a:ext>
                  </a:extLst>
                </p14:cNvPr>
                <p14:cNvContentPartPr/>
                <p14:nvPr/>
              </p14:nvContentPartPr>
              <p14:xfrm>
                <a:off x="662430" y="3908467"/>
                <a:ext cx="389880" cy="272520"/>
              </p14:xfrm>
            </p:contentPart>
          </mc:Choice>
          <mc:Fallback xmlns="">
            <p:pic>
              <p:nvPicPr>
                <p:cNvPr id="125" name="Ink 124">
                  <a:extLst>
                    <a:ext uri="{FF2B5EF4-FFF2-40B4-BE49-F238E27FC236}">
                      <a16:creationId xmlns:a16="http://schemas.microsoft.com/office/drawing/2014/main" id="{480B076E-C5D5-40E5-BD71-CB2CA151DF55}"/>
                    </a:ext>
                  </a:extLst>
                </p:cNvPr>
                <p:cNvPicPr/>
                <p:nvPr/>
              </p:nvPicPr>
              <p:blipFill>
                <a:blip r:embed="rId212"/>
                <a:stretch>
                  <a:fillRect/>
                </a:stretch>
              </p:blipFill>
              <p:spPr>
                <a:xfrm>
                  <a:off x="653430" y="3899827"/>
                  <a:ext cx="4075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6" name="Ink 125">
                  <a:extLst>
                    <a:ext uri="{FF2B5EF4-FFF2-40B4-BE49-F238E27FC236}">
                      <a16:creationId xmlns:a16="http://schemas.microsoft.com/office/drawing/2014/main" id="{789CB242-2CE1-4830-AC07-8891BCD49E30}"/>
                    </a:ext>
                  </a:extLst>
                </p14:cNvPr>
                <p14:cNvContentPartPr/>
                <p14:nvPr/>
              </p14:nvContentPartPr>
              <p14:xfrm>
                <a:off x="1066710" y="3926107"/>
                <a:ext cx="30600" cy="203400"/>
              </p14:xfrm>
            </p:contentPart>
          </mc:Choice>
          <mc:Fallback xmlns="">
            <p:pic>
              <p:nvPicPr>
                <p:cNvPr id="126" name="Ink 125">
                  <a:extLst>
                    <a:ext uri="{FF2B5EF4-FFF2-40B4-BE49-F238E27FC236}">
                      <a16:creationId xmlns:a16="http://schemas.microsoft.com/office/drawing/2014/main" id="{789CB242-2CE1-4830-AC07-8891BCD49E30}"/>
                    </a:ext>
                  </a:extLst>
                </p:cNvPr>
                <p:cNvPicPr/>
                <p:nvPr/>
              </p:nvPicPr>
              <p:blipFill>
                <a:blip r:embed="rId214"/>
                <a:stretch>
                  <a:fillRect/>
                </a:stretch>
              </p:blipFill>
              <p:spPr>
                <a:xfrm>
                  <a:off x="1057710" y="3917467"/>
                  <a:ext cx="48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7" name="Ink 126">
                  <a:extLst>
                    <a:ext uri="{FF2B5EF4-FFF2-40B4-BE49-F238E27FC236}">
                      <a16:creationId xmlns:a16="http://schemas.microsoft.com/office/drawing/2014/main" id="{D6604578-C214-45FF-80A1-30B02B0FD61C}"/>
                    </a:ext>
                  </a:extLst>
                </p14:cNvPr>
                <p14:cNvContentPartPr/>
                <p14:nvPr/>
              </p14:nvContentPartPr>
              <p14:xfrm>
                <a:off x="1045110" y="4056427"/>
                <a:ext cx="171720" cy="133200"/>
              </p14:xfrm>
            </p:contentPart>
          </mc:Choice>
          <mc:Fallback xmlns="">
            <p:pic>
              <p:nvPicPr>
                <p:cNvPr id="127" name="Ink 126">
                  <a:extLst>
                    <a:ext uri="{FF2B5EF4-FFF2-40B4-BE49-F238E27FC236}">
                      <a16:creationId xmlns:a16="http://schemas.microsoft.com/office/drawing/2014/main" id="{D6604578-C214-45FF-80A1-30B02B0FD61C}"/>
                    </a:ext>
                  </a:extLst>
                </p:cNvPr>
                <p:cNvPicPr/>
                <p:nvPr/>
              </p:nvPicPr>
              <p:blipFill>
                <a:blip r:embed="rId216"/>
                <a:stretch>
                  <a:fillRect/>
                </a:stretch>
              </p:blipFill>
              <p:spPr>
                <a:xfrm>
                  <a:off x="1036110" y="4047787"/>
                  <a:ext cx="189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8" name="Ink 127">
                  <a:extLst>
                    <a:ext uri="{FF2B5EF4-FFF2-40B4-BE49-F238E27FC236}">
                      <a16:creationId xmlns:a16="http://schemas.microsoft.com/office/drawing/2014/main" id="{5092AF0A-2E23-4F05-86BF-8D9509665E4B}"/>
                    </a:ext>
                  </a:extLst>
                </p14:cNvPr>
                <p14:cNvContentPartPr/>
                <p14:nvPr/>
              </p14:nvContentPartPr>
              <p14:xfrm>
                <a:off x="1212150" y="3998107"/>
                <a:ext cx="360" cy="360"/>
              </p14:xfrm>
            </p:contentPart>
          </mc:Choice>
          <mc:Fallback xmlns="">
            <p:pic>
              <p:nvPicPr>
                <p:cNvPr id="128" name="Ink 127">
                  <a:extLst>
                    <a:ext uri="{FF2B5EF4-FFF2-40B4-BE49-F238E27FC236}">
                      <a16:creationId xmlns:a16="http://schemas.microsoft.com/office/drawing/2014/main" id="{5092AF0A-2E23-4F05-86BF-8D9509665E4B}"/>
                    </a:ext>
                  </a:extLst>
                </p:cNvPr>
                <p:cNvPicPr/>
                <p:nvPr/>
              </p:nvPicPr>
              <p:blipFill>
                <a:blip r:embed="rId9"/>
                <a:stretch>
                  <a:fillRect/>
                </a:stretch>
              </p:blipFill>
              <p:spPr>
                <a:xfrm>
                  <a:off x="1203150" y="39891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9" name="Ink 128">
                  <a:extLst>
                    <a:ext uri="{FF2B5EF4-FFF2-40B4-BE49-F238E27FC236}">
                      <a16:creationId xmlns:a16="http://schemas.microsoft.com/office/drawing/2014/main" id="{84BE2561-1C98-4948-B856-AAD81F0B61AD}"/>
                    </a:ext>
                  </a:extLst>
                </p14:cNvPr>
                <p14:cNvContentPartPr/>
                <p14:nvPr/>
              </p14:nvContentPartPr>
              <p14:xfrm>
                <a:off x="1270830" y="4021507"/>
                <a:ext cx="97920" cy="147960"/>
              </p14:xfrm>
            </p:contentPart>
          </mc:Choice>
          <mc:Fallback xmlns="">
            <p:pic>
              <p:nvPicPr>
                <p:cNvPr id="129" name="Ink 128">
                  <a:extLst>
                    <a:ext uri="{FF2B5EF4-FFF2-40B4-BE49-F238E27FC236}">
                      <a16:creationId xmlns:a16="http://schemas.microsoft.com/office/drawing/2014/main" id="{84BE2561-1C98-4948-B856-AAD81F0B61AD}"/>
                    </a:ext>
                  </a:extLst>
                </p:cNvPr>
                <p:cNvPicPr/>
                <p:nvPr/>
              </p:nvPicPr>
              <p:blipFill>
                <a:blip r:embed="rId219"/>
                <a:stretch>
                  <a:fillRect/>
                </a:stretch>
              </p:blipFill>
              <p:spPr>
                <a:xfrm>
                  <a:off x="1261830" y="4012867"/>
                  <a:ext cx="115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0" name="Ink 129">
                  <a:extLst>
                    <a:ext uri="{FF2B5EF4-FFF2-40B4-BE49-F238E27FC236}">
                      <a16:creationId xmlns:a16="http://schemas.microsoft.com/office/drawing/2014/main" id="{6EDF3271-A568-49F5-98B2-D6B07850C2B1}"/>
                    </a:ext>
                  </a:extLst>
                </p14:cNvPr>
                <p14:cNvContentPartPr/>
                <p14:nvPr/>
              </p14:nvContentPartPr>
              <p14:xfrm>
                <a:off x="1420950" y="4067587"/>
                <a:ext cx="267480" cy="115920"/>
              </p14:xfrm>
            </p:contentPart>
          </mc:Choice>
          <mc:Fallback xmlns="">
            <p:pic>
              <p:nvPicPr>
                <p:cNvPr id="130" name="Ink 129">
                  <a:extLst>
                    <a:ext uri="{FF2B5EF4-FFF2-40B4-BE49-F238E27FC236}">
                      <a16:creationId xmlns:a16="http://schemas.microsoft.com/office/drawing/2014/main" id="{6EDF3271-A568-49F5-98B2-D6B07850C2B1}"/>
                    </a:ext>
                  </a:extLst>
                </p:cNvPr>
                <p:cNvPicPr/>
                <p:nvPr/>
              </p:nvPicPr>
              <p:blipFill>
                <a:blip r:embed="rId221"/>
                <a:stretch>
                  <a:fillRect/>
                </a:stretch>
              </p:blipFill>
              <p:spPr>
                <a:xfrm>
                  <a:off x="1412310" y="4058587"/>
                  <a:ext cx="285120" cy="133560"/>
                </a:xfrm>
                <a:prstGeom prst="rect">
                  <a:avLst/>
                </a:prstGeom>
              </p:spPr>
            </p:pic>
          </mc:Fallback>
        </mc:AlternateContent>
      </p:grpSp>
      <p:grpSp>
        <p:nvGrpSpPr>
          <p:cNvPr id="141" name="Group 140">
            <a:extLst>
              <a:ext uri="{FF2B5EF4-FFF2-40B4-BE49-F238E27FC236}">
                <a16:creationId xmlns:a16="http://schemas.microsoft.com/office/drawing/2014/main" id="{45148EF6-DB6F-44B1-955F-205376E8CE70}"/>
              </a:ext>
            </a:extLst>
          </p:cNvPr>
          <p:cNvGrpSpPr/>
          <p:nvPr/>
        </p:nvGrpSpPr>
        <p:grpSpPr>
          <a:xfrm>
            <a:off x="1977870" y="3965043"/>
            <a:ext cx="124200" cy="49320"/>
            <a:chOff x="1977870" y="4099267"/>
            <a:chExt cx="124200" cy="49320"/>
          </a:xfrm>
        </p:grpSpPr>
        <mc:AlternateContent xmlns:mc="http://schemas.openxmlformats.org/markup-compatibility/2006" xmlns:p14="http://schemas.microsoft.com/office/powerpoint/2010/main">
          <mc:Choice Requires="p14">
            <p:contentPart p14:bwMode="auto" r:id="rId222">
              <p14:nvContentPartPr>
                <p14:cNvPr id="131" name="Ink 130">
                  <a:extLst>
                    <a:ext uri="{FF2B5EF4-FFF2-40B4-BE49-F238E27FC236}">
                      <a16:creationId xmlns:a16="http://schemas.microsoft.com/office/drawing/2014/main" id="{2CD52CE9-3C74-46EE-B808-2334940D218E}"/>
                    </a:ext>
                  </a:extLst>
                </p14:cNvPr>
                <p14:cNvContentPartPr/>
                <p14:nvPr/>
              </p14:nvContentPartPr>
              <p14:xfrm>
                <a:off x="1977870" y="4099267"/>
                <a:ext cx="106200" cy="6480"/>
              </p14:xfrm>
            </p:contentPart>
          </mc:Choice>
          <mc:Fallback xmlns="">
            <p:pic>
              <p:nvPicPr>
                <p:cNvPr id="131" name="Ink 130">
                  <a:extLst>
                    <a:ext uri="{FF2B5EF4-FFF2-40B4-BE49-F238E27FC236}">
                      <a16:creationId xmlns:a16="http://schemas.microsoft.com/office/drawing/2014/main" id="{2CD52CE9-3C74-46EE-B808-2334940D218E}"/>
                    </a:ext>
                  </a:extLst>
                </p:cNvPr>
                <p:cNvPicPr/>
                <p:nvPr/>
              </p:nvPicPr>
              <p:blipFill>
                <a:blip r:embed="rId223"/>
                <a:stretch>
                  <a:fillRect/>
                </a:stretch>
              </p:blipFill>
              <p:spPr>
                <a:xfrm>
                  <a:off x="1969230" y="4090627"/>
                  <a:ext cx="1238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2" name="Ink 131">
                  <a:extLst>
                    <a:ext uri="{FF2B5EF4-FFF2-40B4-BE49-F238E27FC236}">
                      <a16:creationId xmlns:a16="http://schemas.microsoft.com/office/drawing/2014/main" id="{DA8D1EC2-B340-45BD-9F6E-54DFD20E6906}"/>
                    </a:ext>
                  </a:extLst>
                </p14:cNvPr>
                <p14:cNvContentPartPr/>
                <p14:nvPr/>
              </p14:nvContentPartPr>
              <p14:xfrm>
                <a:off x="1977870" y="4144267"/>
                <a:ext cx="124200" cy="4320"/>
              </p14:xfrm>
            </p:contentPart>
          </mc:Choice>
          <mc:Fallback xmlns="">
            <p:pic>
              <p:nvPicPr>
                <p:cNvPr id="132" name="Ink 131">
                  <a:extLst>
                    <a:ext uri="{FF2B5EF4-FFF2-40B4-BE49-F238E27FC236}">
                      <a16:creationId xmlns:a16="http://schemas.microsoft.com/office/drawing/2014/main" id="{DA8D1EC2-B340-45BD-9F6E-54DFD20E6906}"/>
                    </a:ext>
                  </a:extLst>
                </p:cNvPr>
                <p:cNvPicPr/>
                <p:nvPr/>
              </p:nvPicPr>
              <p:blipFill>
                <a:blip r:embed="rId225"/>
                <a:stretch>
                  <a:fillRect/>
                </a:stretch>
              </p:blipFill>
              <p:spPr>
                <a:xfrm>
                  <a:off x="1969230" y="4135267"/>
                  <a:ext cx="141840" cy="21960"/>
                </a:xfrm>
                <a:prstGeom prst="rect">
                  <a:avLst/>
                </a:prstGeom>
              </p:spPr>
            </p:pic>
          </mc:Fallback>
        </mc:AlternateContent>
      </p:grpSp>
      <p:grpSp>
        <p:nvGrpSpPr>
          <p:cNvPr id="140" name="Group 139">
            <a:extLst>
              <a:ext uri="{FF2B5EF4-FFF2-40B4-BE49-F238E27FC236}">
                <a16:creationId xmlns:a16="http://schemas.microsoft.com/office/drawing/2014/main" id="{C52F8FE9-24BF-4D20-A36D-4DDD511C823A}"/>
              </a:ext>
            </a:extLst>
          </p:cNvPr>
          <p:cNvGrpSpPr/>
          <p:nvPr/>
        </p:nvGrpSpPr>
        <p:grpSpPr>
          <a:xfrm>
            <a:off x="2389350" y="3621603"/>
            <a:ext cx="1624320" cy="565920"/>
            <a:chOff x="2389350" y="3755827"/>
            <a:chExt cx="1624320" cy="565920"/>
          </a:xfrm>
        </p:grpSpPr>
        <mc:AlternateContent xmlns:mc="http://schemas.openxmlformats.org/markup-compatibility/2006" xmlns:p14="http://schemas.microsoft.com/office/powerpoint/2010/main">
          <mc:Choice Requires="p14">
            <p:contentPart p14:bwMode="auto" r:id="rId226">
              <p14:nvContentPartPr>
                <p14:cNvPr id="133" name="Ink 132">
                  <a:extLst>
                    <a:ext uri="{FF2B5EF4-FFF2-40B4-BE49-F238E27FC236}">
                      <a16:creationId xmlns:a16="http://schemas.microsoft.com/office/drawing/2014/main" id="{B1E9E371-29B2-4112-9656-ABE504C13E30}"/>
                    </a:ext>
                  </a:extLst>
                </p14:cNvPr>
                <p14:cNvContentPartPr/>
                <p14:nvPr/>
              </p14:nvContentPartPr>
              <p14:xfrm>
                <a:off x="2389350" y="4012147"/>
                <a:ext cx="160560" cy="110160"/>
              </p14:xfrm>
            </p:contentPart>
          </mc:Choice>
          <mc:Fallback xmlns="">
            <p:pic>
              <p:nvPicPr>
                <p:cNvPr id="133" name="Ink 132">
                  <a:extLst>
                    <a:ext uri="{FF2B5EF4-FFF2-40B4-BE49-F238E27FC236}">
                      <a16:creationId xmlns:a16="http://schemas.microsoft.com/office/drawing/2014/main" id="{B1E9E371-29B2-4112-9656-ABE504C13E30}"/>
                    </a:ext>
                  </a:extLst>
                </p:cNvPr>
                <p:cNvPicPr/>
                <p:nvPr/>
              </p:nvPicPr>
              <p:blipFill>
                <a:blip r:embed="rId227"/>
                <a:stretch>
                  <a:fillRect/>
                </a:stretch>
              </p:blipFill>
              <p:spPr>
                <a:xfrm>
                  <a:off x="2380350" y="4003147"/>
                  <a:ext cx="178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4" name="Ink 133">
                  <a:extLst>
                    <a:ext uri="{FF2B5EF4-FFF2-40B4-BE49-F238E27FC236}">
                      <a16:creationId xmlns:a16="http://schemas.microsoft.com/office/drawing/2014/main" id="{C3E7F178-370C-4E8A-942F-A36BA02F1B99}"/>
                    </a:ext>
                  </a:extLst>
                </p14:cNvPr>
                <p14:cNvContentPartPr/>
                <p14:nvPr/>
              </p14:nvContentPartPr>
              <p14:xfrm>
                <a:off x="2548470" y="4032667"/>
                <a:ext cx="148680" cy="88920"/>
              </p14:xfrm>
            </p:contentPart>
          </mc:Choice>
          <mc:Fallback xmlns="">
            <p:pic>
              <p:nvPicPr>
                <p:cNvPr id="134" name="Ink 133">
                  <a:extLst>
                    <a:ext uri="{FF2B5EF4-FFF2-40B4-BE49-F238E27FC236}">
                      <a16:creationId xmlns:a16="http://schemas.microsoft.com/office/drawing/2014/main" id="{C3E7F178-370C-4E8A-942F-A36BA02F1B99}"/>
                    </a:ext>
                  </a:extLst>
                </p:cNvPr>
                <p:cNvPicPr/>
                <p:nvPr/>
              </p:nvPicPr>
              <p:blipFill>
                <a:blip r:embed="rId229"/>
                <a:stretch>
                  <a:fillRect/>
                </a:stretch>
              </p:blipFill>
              <p:spPr>
                <a:xfrm>
                  <a:off x="2539470" y="4024027"/>
                  <a:ext cx="166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5" name="Ink 134">
                  <a:extLst>
                    <a:ext uri="{FF2B5EF4-FFF2-40B4-BE49-F238E27FC236}">
                      <a16:creationId xmlns:a16="http://schemas.microsoft.com/office/drawing/2014/main" id="{D4A996AD-272B-4750-80E7-AD5F66198584}"/>
                    </a:ext>
                  </a:extLst>
                </p14:cNvPr>
                <p14:cNvContentPartPr/>
                <p14:nvPr/>
              </p14:nvContentPartPr>
              <p14:xfrm>
                <a:off x="2584110" y="3999187"/>
                <a:ext cx="88920" cy="136440"/>
              </p14:xfrm>
            </p:contentPart>
          </mc:Choice>
          <mc:Fallback xmlns="">
            <p:pic>
              <p:nvPicPr>
                <p:cNvPr id="135" name="Ink 134">
                  <a:extLst>
                    <a:ext uri="{FF2B5EF4-FFF2-40B4-BE49-F238E27FC236}">
                      <a16:creationId xmlns:a16="http://schemas.microsoft.com/office/drawing/2014/main" id="{D4A996AD-272B-4750-80E7-AD5F66198584}"/>
                    </a:ext>
                  </a:extLst>
                </p:cNvPr>
                <p:cNvPicPr/>
                <p:nvPr/>
              </p:nvPicPr>
              <p:blipFill>
                <a:blip r:embed="rId231"/>
                <a:stretch>
                  <a:fillRect/>
                </a:stretch>
              </p:blipFill>
              <p:spPr>
                <a:xfrm>
                  <a:off x="2575470" y="3990547"/>
                  <a:ext cx="106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6" name="Ink 135">
                  <a:extLst>
                    <a:ext uri="{FF2B5EF4-FFF2-40B4-BE49-F238E27FC236}">
                      <a16:creationId xmlns:a16="http://schemas.microsoft.com/office/drawing/2014/main" id="{228C06C8-0720-4C50-8F73-AF358769741B}"/>
                    </a:ext>
                  </a:extLst>
                </p14:cNvPr>
                <p14:cNvContentPartPr/>
                <p14:nvPr/>
              </p14:nvContentPartPr>
              <p14:xfrm>
                <a:off x="2742150" y="4003147"/>
                <a:ext cx="169920" cy="318600"/>
              </p14:xfrm>
            </p:contentPart>
          </mc:Choice>
          <mc:Fallback xmlns="">
            <p:pic>
              <p:nvPicPr>
                <p:cNvPr id="136" name="Ink 135">
                  <a:extLst>
                    <a:ext uri="{FF2B5EF4-FFF2-40B4-BE49-F238E27FC236}">
                      <a16:creationId xmlns:a16="http://schemas.microsoft.com/office/drawing/2014/main" id="{228C06C8-0720-4C50-8F73-AF358769741B}"/>
                    </a:ext>
                  </a:extLst>
                </p:cNvPr>
                <p:cNvPicPr/>
                <p:nvPr/>
              </p:nvPicPr>
              <p:blipFill>
                <a:blip r:embed="rId233"/>
                <a:stretch>
                  <a:fillRect/>
                </a:stretch>
              </p:blipFill>
              <p:spPr>
                <a:xfrm>
                  <a:off x="2733510" y="3994147"/>
                  <a:ext cx="18756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7" name="Ink 136">
                  <a:extLst>
                    <a:ext uri="{FF2B5EF4-FFF2-40B4-BE49-F238E27FC236}">
                      <a16:creationId xmlns:a16="http://schemas.microsoft.com/office/drawing/2014/main" id="{5F97DD64-87DE-48D0-8469-ADF5B6FA0C67}"/>
                    </a:ext>
                  </a:extLst>
                </p14:cNvPr>
                <p14:cNvContentPartPr/>
                <p14:nvPr/>
              </p14:nvContentPartPr>
              <p14:xfrm>
                <a:off x="2949510" y="3988387"/>
                <a:ext cx="515520" cy="248760"/>
              </p14:xfrm>
            </p:contentPart>
          </mc:Choice>
          <mc:Fallback xmlns="">
            <p:pic>
              <p:nvPicPr>
                <p:cNvPr id="137" name="Ink 136">
                  <a:extLst>
                    <a:ext uri="{FF2B5EF4-FFF2-40B4-BE49-F238E27FC236}">
                      <a16:creationId xmlns:a16="http://schemas.microsoft.com/office/drawing/2014/main" id="{5F97DD64-87DE-48D0-8469-ADF5B6FA0C67}"/>
                    </a:ext>
                  </a:extLst>
                </p:cNvPr>
                <p:cNvPicPr/>
                <p:nvPr/>
              </p:nvPicPr>
              <p:blipFill>
                <a:blip r:embed="rId235"/>
                <a:stretch>
                  <a:fillRect/>
                </a:stretch>
              </p:blipFill>
              <p:spPr>
                <a:xfrm>
                  <a:off x="2940870" y="3979747"/>
                  <a:ext cx="5331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8" name="Ink 137">
                  <a:extLst>
                    <a:ext uri="{FF2B5EF4-FFF2-40B4-BE49-F238E27FC236}">
                      <a16:creationId xmlns:a16="http://schemas.microsoft.com/office/drawing/2014/main" id="{0CF33C5B-F9AD-4DD1-8914-651AD41F7BE0}"/>
                    </a:ext>
                  </a:extLst>
                </p14:cNvPr>
                <p14:cNvContentPartPr/>
                <p14:nvPr/>
              </p14:nvContentPartPr>
              <p14:xfrm>
                <a:off x="3472590" y="3939067"/>
                <a:ext cx="541080" cy="147240"/>
              </p14:xfrm>
            </p:contentPart>
          </mc:Choice>
          <mc:Fallback xmlns="">
            <p:pic>
              <p:nvPicPr>
                <p:cNvPr id="138" name="Ink 137">
                  <a:extLst>
                    <a:ext uri="{FF2B5EF4-FFF2-40B4-BE49-F238E27FC236}">
                      <a16:creationId xmlns:a16="http://schemas.microsoft.com/office/drawing/2014/main" id="{0CF33C5B-F9AD-4DD1-8914-651AD41F7BE0}"/>
                    </a:ext>
                  </a:extLst>
                </p:cNvPr>
                <p:cNvPicPr/>
                <p:nvPr/>
              </p:nvPicPr>
              <p:blipFill>
                <a:blip r:embed="rId237"/>
                <a:stretch>
                  <a:fillRect/>
                </a:stretch>
              </p:blipFill>
              <p:spPr>
                <a:xfrm>
                  <a:off x="3463950" y="3930067"/>
                  <a:ext cx="558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9" name="Ink 138">
                  <a:extLst>
                    <a:ext uri="{FF2B5EF4-FFF2-40B4-BE49-F238E27FC236}">
                      <a16:creationId xmlns:a16="http://schemas.microsoft.com/office/drawing/2014/main" id="{E2A7FF86-5444-4001-B1D0-19E65A404C62}"/>
                    </a:ext>
                  </a:extLst>
                </p14:cNvPr>
                <p14:cNvContentPartPr/>
                <p14:nvPr/>
              </p14:nvContentPartPr>
              <p14:xfrm>
                <a:off x="3040590" y="3755827"/>
                <a:ext cx="112320" cy="108360"/>
              </p14:xfrm>
            </p:contentPart>
          </mc:Choice>
          <mc:Fallback xmlns="">
            <p:pic>
              <p:nvPicPr>
                <p:cNvPr id="139" name="Ink 138">
                  <a:extLst>
                    <a:ext uri="{FF2B5EF4-FFF2-40B4-BE49-F238E27FC236}">
                      <a16:creationId xmlns:a16="http://schemas.microsoft.com/office/drawing/2014/main" id="{E2A7FF86-5444-4001-B1D0-19E65A404C62}"/>
                    </a:ext>
                  </a:extLst>
                </p:cNvPr>
                <p:cNvPicPr/>
                <p:nvPr/>
              </p:nvPicPr>
              <p:blipFill>
                <a:blip r:embed="rId239"/>
                <a:stretch>
                  <a:fillRect/>
                </a:stretch>
              </p:blipFill>
              <p:spPr>
                <a:xfrm>
                  <a:off x="3031590" y="3746827"/>
                  <a:ext cx="129960" cy="126000"/>
                </a:xfrm>
                <a:prstGeom prst="rect">
                  <a:avLst/>
                </a:prstGeom>
              </p:spPr>
            </p:pic>
          </mc:Fallback>
        </mc:AlternateContent>
      </p:grpSp>
      <p:grpSp>
        <p:nvGrpSpPr>
          <p:cNvPr id="157" name="Group 156">
            <a:extLst>
              <a:ext uri="{FF2B5EF4-FFF2-40B4-BE49-F238E27FC236}">
                <a16:creationId xmlns:a16="http://schemas.microsoft.com/office/drawing/2014/main" id="{9EC3C835-9038-4395-9934-4605AAD4EFBD}"/>
              </a:ext>
            </a:extLst>
          </p:cNvPr>
          <p:cNvGrpSpPr/>
          <p:nvPr/>
        </p:nvGrpSpPr>
        <p:grpSpPr>
          <a:xfrm>
            <a:off x="923790" y="4246563"/>
            <a:ext cx="1135800" cy="272160"/>
            <a:chOff x="923790" y="4380787"/>
            <a:chExt cx="1135800" cy="272160"/>
          </a:xfrm>
        </p:grpSpPr>
        <mc:AlternateContent xmlns:mc="http://schemas.openxmlformats.org/markup-compatibility/2006" xmlns:p14="http://schemas.microsoft.com/office/powerpoint/2010/main">
          <mc:Choice Requires="p14">
            <p:contentPart p14:bwMode="auto" r:id="rId240">
              <p14:nvContentPartPr>
                <p14:cNvPr id="143" name="Ink 142">
                  <a:extLst>
                    <a:ext uri="{FF2B5EF4-FFF2-40B4-BE49-F238E27FC236}">
                      <a16:creationId xmlns:a16="http://schemas.microsoft.com/office/drawing/2014/main" id="{1A1CF54A-6E20-4115-B21D-8B53E3DCF04E}"/>
                    </a:ext>
                  </a:extLst>
                </p14:cNvPr>
                <p14:cNvContentPartPr/>
                <p14:nvPr/>
              </p14:nvContentPartPr>
              <p14:xfrm>
                <a:off x="923790" y="4462147"/>
                <a:ext cx="198360" cy="155880"/>
              </p14:xfrm>
            </p:contentPart>
          </mc:Choice>
          <mc:Fallback xmlns="">
            <p:pic>
              <p:nvPicPr>
                <p:cNvPr id="143" name="Ink 142">
                  <a:extLst>
                    <a:ext uri="{FF2B5EF4-FFF2-40B4-BE49-F238E27FC236}">
                      <a16:creationId xmlns:a16="http://schemas.microsoft.com/office/drawing/2014/main" id="{1A1CF54A-6E20-4115-B21D-8B53E3DCF04E}"/>
                    </a:ext>
                  </a:extLst>
                </p:cNvPr>
                <p:cNvPicPr/>
                <p:nvPr/>
              </p:nvPicPr>
              <p:blipFill>
                <a:blip r:embed="rId241"/>
                <a:stretch>
                  <a:fillRect/>
                </a:stretch>
              </p:blipFill>
              <p:spPr>
                <a:xfrm>
                  <a:off x="915150" y="4453507"/>
                  <a:ext cx="2160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4" name="Ink 143">
                  <a:extLst>
                    <a:ext uri="{FF2B5EF4-FFF2-40B4-BE49-F238E27FC236}">
                      <a16:creationId xmlns:a16="http://schemas.microsoft.com/office/drawing/2014/main" id="{024D3D33-63F8-4477-B04C-449572CFEEBD}"/>
                    </a:ext>
                  </a:extLst>
                </p14:cNvPr>
                <p14:cNvContentPartPr/>
                <p14:nvPr/>
              </p14:nvContentPartPr>
              <p14:xfrm>
                <a:off x="1082190" y="4419307"/>
                <a:ext cx="142200" cy="165600"/>
              </p14:xfrm>
            </p:contentPart>
          </mc:Choice>
          <mc:Fallback xmlns="">
            <p:pic>
              <p:nvPicPr>
                <p:cNvPr id="144" name="Ink 143">
                  <a:extLst>
                    <a:ext uri="{FF2B5EF4-FFF2-40B4-BE49-F238E27FC236}">
                      <a16:creationId xmlns:a16="http://schemas.microsoft.com/office/drawing/2014/main" id="{024D3D33-63F8-4477-B04C-449572CFEEBD}"/>
                    </a:ext>
                  </a:extLst>
                </p:cNvPr>
                <p:cNvPicPr/>
                <p:nvPr/>
              </p:nvPicPr>
              <p:blipFill>
                <a:blip r:embed="rId243"/>
                <a:stretch>
                  <a:fillRect/>
                </a:stretch>
              </p:blipFill>
              <p:spPr>
                <a:xfrm>
                  <a:off x="1073550" y="4410667"/>
                  <a:ext cx="159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5" name="Ink 144">
                  <a:extLst>
                    <a:ext uri="{FF2B5EF4-FFF2-40B4-BE49-F238E27FC236}">
                      <a16:creationId xmlns:a16="http://schemas.microsoft.com/office/drawing/2014/main" id="{96657161-34D5-4788-9D05-9BE36491FD9A}"/>
                    </a:ext>
                  </a:extLst>
                </p14:cNvPr>
                <p14:cNvContentPartPr/>
                <p14:nvPr/>
              </p14:nvContentPartPr>
              <p14:xfrm>
                <a:off x="1255350" y="4506427"/>
                <a:ext cx="145800" cy="146520"/>
              </p14:xfrm>
            </p:contentPart>
          </mc:Choice>
          <mc:Fallback xmlns="">
            <p:pic>
              <p:nvPicPr>
                <p:cNvPr id="145" name="Ink 144">
                  <a:extLst>
                    <a:ext uri="{FF2B5EF4-FFF2-40B4-BE49-F238E27FC236}">
                      <a16:creationId xmlns:a16="http://schemas.microsoft.com/office/drawing/2014/main" id="{96657161-34D5-4788-9D05-9BE36491FD9A}"/>
                    </a:ext>
                  </a:extLst>
                </p:cNvPr>
                <p:cNvPicPr/>
                <p:nvPr/>
              </p:nvPicPr>
              <p:blipFill>
                <a:blip r:embed="rId245"/>
                <a:stretch>
                  <a:fillRect/>
                </a:stretch>
              </p:blipFill>
              <p:spPr>
                <a:xfrm>
                  <a:off x="1246710" y="4497427"/>
                  <a:ext cx="163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6" name="Ink 145">
                  <a:extLst>
                    <a:ext uri="{FF2B5EF4-FFF2-40B4-BE49-F238E27FC236}">
                      <a16:creationId xmlns:a16="http://schemas.microsoft.com/office/drawing/2014/main" id="{65F26E5C-EAB3-49C2-9EB0-9A530714A0FD}"/>
                    </a:ext>
                  </a:extLst>
                </p14:cNvPr>
                <p14:cNvContentPartPr/>
                <p14:nvPr/>
              </p14:nvContentPartPr>
              <p14:xfrm>
                <a:off x="1441110" y="4486267"/>
                <a:ext cx="155520" cy="131760"/>
              </p14:xfrm>
            </p:contentPart>
          </mc:Choice>
          <mc:Fallback xmlns="">
            <p:pic>
              <p:nvPicPr>
                <p:cNvPr id="146" name="Ink 145">
                  <a:extLst>
                    <a:ext uri="{FF2B5EF4-FFF2-40B4-BE49-F238E27FC236}">
                      <a16:creationId xmlns:a16="http://schemas.microsoft.com/office/drawing/2014/main" id="{65F26E5C-EAB3-49C2-9EB0-9A530714A0FD}"/>
                    </a:ext>
                  </a:extLst>
                </p:cNvPr>
                <p:cNvPicPr/>
                <p:nvPr/>
              </p:nvPicPr>
              <p:blipFill>
                <a:blip r:embed="rId247"/>
                <a:stretch>
                  <a:fillRect/>
                </a:stretch>
              </p:blipFill>
              <p:spPr>
                <a:xfrm>
                  <a:off x="1432110" y="4477267"/>
                  <a:ext cx="173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7" name="Ink 146">
                  <a:extLst>
                    <a:ext uri="{FF2B5EF4-FFF2-40B4-BE49-F238E27FC236}">
                      <a16:creationId xmlns:a16="http://schemas.microsoft.com/office/drawing/2014/main" id="{1930235F-2DAC-4E83-9544-97866DCE66A6}"/>
                    </a:ext>
                  </a:extLst>
                </p14:cNvPr>
                <p14:cNvContentPartPr/>
                <p14:nvPr/>
              </p14:nvContentPartPr>
              <p14:xfrm>
                <a:off x="1625070" y="4570867"/>
                <a:ext cx="102600" cy="9000"/>
              </p14:xfrm>
            </p:contentPart>
          </mc:Choice>
          <mc:Fallback xmlns="">
            <p:pic>
              <p:nvPicPr>
                <p:cNvPr id="147" name="Ink 146">
                  <a:extLst>
                    <a:ext uri="{FF2B5EF4-FFF2-40B4-BE49-F238E27FC236}">
                      <a16:creationId xmlns:a16="http://schemas.microsoft.com/office/drawing/2014/main" id="{1930235F-2DAC-4E83-9544-97866DCE66A6}"/>
                    </a:ext>
                  </a:extLst>
                </p:cNvPr>
                <p:cNvPicPr/>
                <p:nvPr/>
              </p:nvPicPr>
              <p:blipFill>
                <a:blip r:embed="rId249"/>
                <a:stretch>
                  <a:fillRect/>
                </a:stretch>
              </p:blipFill>
              <p:spPr>
                <a:xfrm>
                  <a:off x="1616430" y="4562227"/>
                  <a:ext cx="120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8" name="Ink 147">
                  <a:extLst>
                    <a:ext uri="{FF2B5EF4-FFF2-40B4-BE49-F238E27FC236}">
                      <a16:creationId xmlns:a16="http://schemas.microsoft.com/office/drawing/2014/main" id="{7F45623F-6C36-4F38-BC5B-CF9C0EF7FD21}"/>
                    </a:ext>
                  </a:extLst>
                </p14:cNvPr>
                <p14:cNvContentPartPr/>
                <p14:nvPr/>
              </p14:nvContentPartPr>
              <p14:xfrm>
                <a:off x="1883190" y="4450267"/>
                <a:ext cx="22680" cy="134640"/>
              </p14:xfrm>
            </p:contentPart>
          </mc:Choice>
          <mc:Fallback xmlns="">
            <p:pic>
              <p:nvPicPr>
                <p:cNvPr id="148" name="Ink 147">
                  <a:extLst>
                    <a:ext uri="{FF2B5EF4-FFF2-40B4-BE49-F238E27FC236}">
                      <a16:creationId xmlns:a16="http://schemas.microsoft.com/office/drawing/2014/main" id="{7F45623F-6C36-4F38-BC5B-CF9C0EF7FD21}"/>
                    </a:ext>
                  </a:extLst>
                </p:cNvPr>
                <p:cNvPicPr/>
                <p:nvPr/>
              </p:nvPicPr>
              <p:blipFill>
                <a:blip r:embed="rId251"/>
                <a:stretch>
                  <a:fillRect/>
                </a:stretch>
              </p:blipFill>
              <p:spPr>
                <a:xfrm>
                  <a:off x="1874550" y="4441267"/>
                  <a:ext cx="40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9" name="Ink 148">
                  <a:extLst>
                    <a:ext uri="{FF2B5EF4-FFF2-40B4-BE49-F238E27FC236}">
                      <a16:creationId xmlns:a16="http://schemas.microsoft.com/office/drawing/2014/main" id="{8133E366-7083-483F-9E9A-1B9E5F844B8C}"/>
                    </a:ext>
                  </a:extLst>
                </p14:cNvPr>
                <p14:cNvContentPartPr/>
                <p14:nvPr/>
              </p14:nvContentPartPr>
              <p14:xfrm>
                <a:off x="1865550" y="4380787"/>
                <a:ext cx="194040" cy="126720"/>
              </p14:xfrm>
            </p:contentPart>
          </mc:Choice>
          <mc:Fallback xmlns="">
            <p:pic>
              <p:nvPicPr>
                <p:cNvPr id="149" name="Ink 148">
                  <a:extLst>
                    <a:ext uri="{FF2B5EF4-FFF2-40B4-BE49-F238E27FC236}">
                      <a16:creationId xmlns:a16="http://schemas.microsoft.com/office/drawing/2014/main" id="{8133E366-7083-483F-9E9A-1B9E5F844B8C}"/>
                    </a:ext>
                  </a:extLst>
                </p:cNvPr>
                <p:cNvPicPr/>
                <p:nvPr/>
              </p:nvPicPr>
              <p:blipFill>
                <a:blip r:embed="rId253"/>
                <a:stretch>
                  <a:fillRect/>
                </a:stretch>
              </p:blipFill>
              <p:spPr>
                <a:xfrm>
                  <a:off x="1856550" y="4372147"/>
                  <a:ext cx="211680" cy="144360"/>
                </a:xfrm>
                <a:prstGeom prst="rect">
                  <a:avLst/>
                </a:prstGeom>
              </p:spPr>
            </p:pic>
          </mc:Fallback>
        </mc:AlternateContent>
      </p:grpSp>
      <p:grpSp>
        <p:nvGrpSpPr>
          <p:cNvPr id="156" name="Group 155">
            <a:extLst>
              <a:ext uri="{FF2B5EF4-FFF2-40B4-BE49-F238E27FC236}">
                <a16:creationId xmlns:a16="http://schemas.microsoft.com/office/drawing/2014/main" id="{3E23EA73-BD95-4AC5-9571-EA7D4FD9A91D}"/>
              </a:ext>
            </a:extLst>
          </p:cNvPr>
          <p:cNvGrpSpPr/>
          <p:nvPr/>
        </p:nvGrpSpPr>
        <p:grpSpPr>
          <a:xfrm>
            <a:off x="1112070" y="4634643"/>
            <a:ext cx="661680" cy="293760"/>
            <a:chOff x="1112070" y="4768867"/>
            <a:chExt cx="661680" cy="293760"/>
          </a:xfrm>
        </p:grpSpPr>
        <mc:AlternateContent xmlns:mc="http://schemas.openxmlformats.org/markup-compatibility/2006" xmlns:p14="http://schemas.microsoft.com/office/powerpoint/2010/main">
          <mc:Choice Requires="p14">
            <p:contentPart p14:bwMode="auto" r:id="rId254">
              <p14:nvContentPartPr>
                <p14:cNvPr id="150" name="Ink 149">
                  <a:extLst>
                    <a:ext uri="{FF2B5EF4-FFF2-40B4-BE49-F238E27FC236}">
                      <a16:creationId xmlns:a16="http://schemas.microsoft.com/office/drawing/2014/main" id="{AF7CFD5F-7F17-4D42-8A23-84B8504D9375}"/>
                    </a:ext>
                  </a:extLst>
                </p14:cNvPr>
                <p14:cNvContentPartPr/>
                <p14:nvPr/>
              </p14:nvContentPartPr>
              <p14:xfrm>
                <a:off x="1275510" y="4768867"/>
                <a:ext cx="6480" cy="73440"/>
              </p14:xfrm>
            </p:contentPart>
          </mc:Choice>
          <mc:Fallback xmlns="">
            <p:pic>
              <p:nvPicPr>
                <p:cNvPr id="150" name="Ink 149">
                  <a:extLst>
                    <a:ext uri="{FF2B5EF4-FFF2-40B4-BE49-F238E27FC236}">
                      <a16:creationId xmlns:a16="http://schemas.microsoft.com/office/drawing/2014/main" id="{AF7CFD5F-7F17-4D42-8A23-84B8504D9375}"/>
                    </a:ext>
                  </a:extLst>
                </p:cNvPr>
                <p:cNvPicPr/>
                <p:nvPr/>
              </p:nvPicPr>
              <p:blipFill>
                <a:blip r:embed="rId255"/>
                <a:stretch>
                  <a:fillRect/>
                </a:stretch>
              </p:blipFill>
              <p:spPr>
                <a:xfrm>
                  <a:off x="1266510" y="4760227"/>
                  <a:ext cx="24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1" name="Ink 150">
                  <a:extLst>
                    <a:ext uri="{FF2B5EF4-FFF2-40B4-BE49-F238E27FC236}">
                      <a16:creationId xmlns:a16="http://schemas.microsoft.com/office/drawing/2014/main" id="{A12735C7-3974-49C1-868F-1CE65EA520C9}"/>
                    </a:ext>
                  </a:extLst>
                </p14:cNvPr>
                <p14:cNvContentPartPr/>
                <p14:nvPr/>
              </p14:nvContentPartPr>
              <p14:xfrm>
                <a:off x="1112070" y="4903147"/>
                <a:ext cx="174240" cy="159480"/>
              </p14:xfrm>
            </p:contentPart>
          </mc:Choice>
          <mc:Fallback xmlns="">
            <p:pic>
              <p:nvPicPr>
                <p:cNvPr id="151" name="Ink 150">
                  <a:extLst>
                    <a:ext uri="{FF2B5EF4-FFF2-40B4-BE49-F238E27FC236}">
                      <a16:creationId xmlns:a16="http://schemas.microsoft.com/office/drawing/2014/main" id="{A12735C7-3974-49C1-868F-1CE65EA520C9}"/>
                    </a:ext>
                  </a:extLst>
                </p:cNvPr>
                <p:cNvPicPr/>
                <p:nvPr/>
              </p:nvPicPr>
              <p:blipFill>
                <a:blip r:embed="rId257"/>
                <a:stretch>
                  <a:fillRect/>
                </a:stretch>
              </p:blipFill>
              <p:spPr>
                <a:xfrm>
                  <a:off x="1103070" y="4894507"/>
                  <a:ext cx="1918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2" name="Ink 151">
                  <a:extLst>
                    <a:ext uri="{FF2B5EF4-FFF2-40B4-BE49-F238E27FC236}">
                      <a16:creationId xmlns:a16="http://schemas.microsoft.com/office/drawing/2014/main" id="{B9DC18B4-6CD0-4AB7-8015-C566C76828A2}"/>
                    </a:ext>
                  </a:extLst>
                </p14:cNvPr>
                <p14:cNvContentPartPr/>
                <p14:nvPr/>
              </p14:nvContentPartPr>
              <p14:xfrm>
                <a:off x="1366590" y="4967587"/>
                <a:ext cx="81720" cy="1800"/>
              </p14:xfrm>
            </p:contentPart>
          </mc:Choice>
          <mc:Fallback xmlns="">
            <p:pic>
              <p:nvPicPr>
                <p:cNvPr id="152" name="Ink 151">
                  <a:extLst>
                    <a:ext uri="{FF2B5EF4-FFF2-40B4-BE49-F238E27FC236}">
                      <a16:creationId xmlns:a16="http://schemas.microsoft.com/office/drawing/2014/main" id="{B9DC18B4-6CD0-4AB7-8015-C566C76828A2}"/>
                    </a:ext>
                  </a:extLst>
                </p:cNvPr>
                <p:cNvPicPr/>
                <p:nvPr/>
              </p:nvPicPr>
              <p:blipFill>
                <a:blip r:embed="rId259"/>
                <a:stretch>
                  <a:fillRect/>
                </a:stretch>
              </p:blipFill>
              <p:spPr>
                <a:xfrm>
                  <a:off x="1357590" y="4958947"/>
                  <a:ext cx="99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3" name="Ink 152">
                  <a:extLst>
                    <a:ext uri="{FF2B5EF4-FFF2-40B4-BE49-F238E27FC236}">
                      <a16:creationId xmlns:a16="http://schemas.microsoft.com/office/drawing/2014/main" id="{86CAB760-68D6-4117-BAAD-DF768A045589}"/>
                    </a:ext>
                  </a:extLst>
                </p14:cNvPr>
                <p14:cNvContentPartPr/>
                <p14:nvPr/>
              </p14:nvContentPartPr>
              <p14:xfrm>
                <a:off x="1352190" y="5015107"/>
                <a:ext cx="120240" cy="13680"/>
              </p14:xfrm>
            </p:contentPart>
          </mc:Choice>
          <mc:Fallback xmlns="">
            <p:pic>
              <p:nvPicPr>
                <p:cNvPr id="153" name="Ink 152">
                  <a:extLst>
                    <a:ext uri="{FF2B5EF4-FFF2-40B4-BE49-F238E27FC236}">
                      <a16:creationId xmlns:a16="http://schemas.microsoft.com/office/drawing/2014/main" id="{86CAB760-68D6-4117-BAAD-DF768A045589}"/>
                    </a:ext>
                  </a:extLst>
                </p:cNvPr>
                <p:cNvPicPr/>
                <p:nvPr/>
              </p:nvPicPr>
              <p:blipFill>
                <a:blip r:embed="rId261"/>
                <a:stretch>
                  <a:fillRect/>
                </a:stretch>
              </p:blipFill>
              <p:spPr>
                <a:xfrm>
                  <a:off x="1343550" y="5006467"/>
                  <a:ext cx="137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4" name="Ink 153">
                  <a:extLst>
                    <a:ext uri="{FF2B5EF4-FFF2-40B4-BE49-F238E27FC236}">
                      <a16:creationId xmlns:a16="http://schemas.microsoft.com/office/drawing/2014/main" id="{46613666-5C12-4CE2-BF31-E1595B9E1093}"/>
                    </a:ext>
                  </a:extLst>
                </p14:cNvPr>
                <p14:cNvContentPartPr/>
                <p14:nvPr/>
              </p14:nvContentPartPr>
              <p14:xfrm>
                <a:off x="1564230" y="4884427"/>
                <a:ext cx="209520" cy="122400"/>
              </p14:xfrm>
            </p:contentPart>
          </mc:Choice>
          <mc:Fallback xmlns="">
            <p:pic>
              <p:nvPicPr>
                <p:cNvPr id="154" name="Ink 153">
                  <a:extLst>
                    <a:ext uri="{FF2B5EF4-FFF2-40B4-BE49-F238E27FC236}">
                      <a16:creationId xmlns:a16="http://schemas.microsoft.com/office/drawing/2014/main" id="{46613666-5C12-4CE2-BF31-E1595B9E1093}"/>
                    </a:ext>
                  </a:extLst>
                </p:cNvPr>
                <p:cNvPicPr/>
                <p:nvPr/>
              </p:nvPicPr>
              <p:blipFill>
                <a:blip r:embed="rId263"/>
                <a:stretch>
                  <a:fillRect/>
                </a:stretch>
              </p:blipFill>
              <p:spPr>
                <a:xfrm>
                  <a:off x="1555230" y="4875427"/>
                  <a:ext cx="227160" cy="140040"/>
                </a:xfrm>
                <a:prstGeom prst="rect">
                  <a:avLst/>
                </a:prstGeom>
              </p:spPr>
            </p:pic>
          </mc:Fallback>
        </mc:AlternateContent>
      </p:grpSp>
      <p:grpSp>
        <p:nvGrpSpPr>
          <p:cNvPr id="180" name="Group 179">
            <a:extLst>
              <a:ext uri="{FF2B5EF4-FFF2-40B4-BE49-F238E27FC236}">
                <a16:creationId xmlns:a16="http://schemas.microsoft.com/office/drawing/2014/main" id="{F92FA092-46E3-4C6A-8A61-9C2DE8BB46D7}"/>
              </a:ext>
            </a:extLst>
          </p:cNvPr>
          <p:cNvGrpSpPr/>
          <p:nvPr/>
        </p:nvGrpSpPr>
        <p:grpSpPr>
          <a:xfrm>
            <a:off x="1090110" y="5007963"/>
            <a:ext cx="718920" cy="399600"/>
            <a:chOff x="1090110" y="5142187"/>
            <a:chExt cx="718920" cy="399600"/>
          </a:xfrm>
        </p:grpSpPr>
        <mc:AlternateContent xmlns:mc="http://schemas.openxmlformats.org/markup-compatibility/2006" xmlns:p14="http://schemas.microsoft.com/office/powerpoint/2010/main">
          <mc:Choice Requires="p14">
            <p:contentPart p14:bwMode="auto" r:id="rId264">
              <p14:nvContentPartPr>
                <p14:cNvPr id="155" name="Ink 154">
                  <a:extLst>
                    <a:ext uri="{FF2B5EF4-FFF2-40B4-BE49-F238E27FC236}">
                      <a16:creationId xmlns:a16="http://schemas.microsoft.com/office/drawing/2014/main" id="{8611B9A9-93DF-4324-87C4-9B46A4D1E167}"/>
                    </a:ext>
                  </a:extLst>
                </p14:cNvPr>
                <p14:cNvContentPartPr/>
                <p14:nvPr/>
              </p14:nvContentPartPr>
              <p14:xfrm>
                <a:off x="1352190" y="5142187"/>
                <a:ext cx="18360" cy="109800"/>
              </p14:xfrm>
            </p:contentPart>
          </mc:Choice>
          <mc:Fallback xmlns="">
            <p:pic>
              <p:nvPicPr>
                <p:cNvPr id="155" name="Ink 154">
                  <a:extLst>
                    <a:ext uri="{FF2B5EF4-FFF2-40B4-BE49-F238E27FC236}">
                      <a16:creationId xmlns:a16="http://schemas.microsoft.com/office/drawing/2014/main" id="{8611B9A9-93DF-4324-87C4-9B46A4D1E167}"/>
                    </a:ext>
                  </a:extLst>
                </p:cNvPr>
                <p:cNvPicPr/>
                <p:nvPr/>
              </p:nvPicPr>
              <p:blipFill>
                <a:blip r:embed="rId265"/>
                <a:stretch>
                  <a:fillRect/>
                </a:stretch>
              </p:blipFill>
              <p:spPr>
                <a:xfrm>
                  <a:off x="1343550" y="5133187"/>
                  <a:ext cx="36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8" name="Ink 157">
                  <a:extLst>
                    <a:ext uri="{FF2B5EF4-FFF2-40B4-BE49-F238E27FC236}">
                      <a16:creationId xmlns:a16="http://schemas.microsoft.com/office/drawing/2014/main" id="{279CA155-7A16-4BE2-918B-8E42B35AFF4E}"/>
                    </a:ext>
                  </a:extLst>
                </p14:cNvPr>
                <p14:cNvContentPartPr/>
                <p14:nvPr/>
              </p14:nvContentPartPr>
              <p14:xfrm>
                <a:off x="1090110" y="5361427"/>
                <a:ext cx="159840" cy="165600"/>
              </p14:xfrm>
            </p:contentPart>
          </mc:Choice>
          <mc:Fallback xmlns="">
            <p:pic>
              <p:nvPicPr>
                <p:cNvPr id="158" name="Ink 157">
                  <a:extLst>
                    <a:ext uri="{FF2B5EF4-FFF2-40B4-BE49-F238E27FC236}">
                      <a16:creationId xmlns:a16="http://schemas.microsoft.com/office/drawing/2014/main" id="{279CA155-7A16-4BE2-918B-8E42B35AFF4E}"/>
                    </a:ext>
                  </a:extLst>
                </p:cNvPr>
                <p:cNvPicPr/>
                <p:nvPr/>
              </p:nvPicPr>
              <p:blipFill>
                <a:blip r:embed="rId267"/>
                <a:stretch>
                  <a:fillRect/>
                </a:stretch>
              </p:blipFill>
              <p:spPr>
                <a:xfrm>
                  <a:off x="1081110" y="5352427"/>
                  <a:ext cx="177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9" name="Ink 158">
                  <a:extLst>
                    <a:ext uri="{FF2B5EF4-FFF2-40B4-BE49-F238E27FC236}">
                      <a16:creationId xmlns:a16="http://schemas.microsoft.com/office/drawing/2014/main" id="{FEDD69B0-2B86-4404-BF80-348CCA0BB32B}"/>
                    </a:ext>
                  </a:extLst>
                </p14:cNvPr>
                <p14:cNvContentPartPr/>
                <p14:nvPr/>
              </p14:nvContentPartPr>
              <p14:xfrm>
                <a:off x="1255350" y="5419387"/>
                <a:ext cx="13680" cy="122400"/>
              </p14:xfrm>
            </p:contentPart>
          </mc:Choice>
          <mc:Fallback xmlns="">
            <p:pic>
              <p:nvPicPr>
                <p:cNvPr id="159" name="Ink 158">
                  <a:extLst>
                    <a:ext uri="{FF2B5EF4-FFF2-40B4-BE49-F238E27FC236}">
                      <a16:creationId xmlns:a16="http://schemas.microsoft.com/office/drawing/2014/main" id="{FEDD69B0-2B86-4404-BF80-348CCA0BB32B}"/>
                    </a:ext>
                  </a:extLst>
                </p:cNvPr>
                <p:cNvPicPr/>
                <p:nvPr/>
              </p:nvPicPr>
              <p:blipFill>
                <a:blip r:embed="rId269"/>
                <a:stretch>
                  <a:fillRect/>
                </a:stretch>
              </p:blipFill>
              <p:spPr>
                <a:xfrm>
                  <a:off x="1246710" y="5410387"/>
                  <a:ext cx="31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0" name="Ink 159">
                  <a:extLst>
                    <a:ext uri="{FF2B5EF4-FFF2-40B4-BE49-F238E27FC236}">
                      <a16:creationId xmlns:a16="http://schemas.microsoft.com/office/drawing/2014/main" id="{6A271CB0-C83F-4A0C-B054-510DB0996EFD}"/>
                    </a:ext>
                  </a:extLst>
                </p14:cNvPr>
                <p14:cNvContentPartPr/>
                <p14:nvPr/>
              </p14:nvContentPartPr>
              <p14:xfrm>
                <a:off x="1242750" y="5390587"/>
                <a:ext cx="165960" cy="120240"/>
              </p14:xfrm>
            </p:contentPart>
          </mc:Choice>
          <mc:Fallback xmlns="">
            <p:pic>
              <p:nvPicPr>
                <p:cNvPr id="160" name="Ink 159">
                  <a:extLst>
                    <a:ext uri="{FF2B5EF4-FFF2-40B4-BE49-F238E27FC236}">
                      <a16:creationId xmlns:a16="http://schemas.microsoft.com/office/drawing/2014/main" id="{6A271CB0-C83F-4A0C-B054-510DB0996EFD}"/>
                    </a:ext>
                  </a:extLst>
                </p:cNvPr>
                <p:cNvPicPr/>
                <p:nvPr/>
              </p:nvPicPr>
              <p:blipFill>
                <a:blip r:embed="rId271"/>
                <a:stretch>
                  <a:fillRect/>
                </a:stretch>
              </p:blipFill>
              <p:spPr>
                <a:xfrm>
                  <a:off x="1233750" y="5381587"/>
                  <a:ext cx="1836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1" name="Ink 160">
                  <a:extLst>
                    <a:ext uri="{FF2B5EF4-FFF2-40B4-BE49-F238E27FC236}">
                      <a16:creationId xmlns:a16="http://schemas.microsoft.com/office/drawing/2014/main" id="{40AB0FD8-2536-4F9C-BB76-23E225C19880}"/>
                    </a:ext>
                  </a:extLst>
                </p14:cNvPr>
                <p14:cNvContentPartPr/>
                <p14:nvPr/>
              </p14:nvContentPartPr>
              <p14:xfrm>
                <a:off x="1458750" y="5401027"/>
                <a:ext cx="154800" cy="100800"/>
              </p14:xfrm>
            </p:contentPart>
          </mc:Choice>
          <mc:Fallback xmlns="">
            <p:pic>
              <p:nvPicPr>
                <p:cNvPr id="161" name="Ink 160">
                  <a:extLst>
                    <a:ext uri="{FF2B5EF4-FFF2-40B4-BE49-F238E27FC236}">
                      <a16:creationId xmlns:a16="http://schemas.microsoft.com/office/drawing/2014/main" id="{40AB0FD8-2536-4F9C-BB76-23E225C19880}"/>
                    </a:ext>
                  </a:extLst>
                </p:cNvPr>
                <p:cNvPicPr/>
                <p:nvPr/>
              </p:nvPicPr>
              <p:blipFill>
                <a:blip r:embed="rId273"/>
                <a:stretch>
                  <a:fillRect/>
                </a:stretch>
              </p:blipFill>
              <p:spPr>
                <a:xfrm>
                  <a:off x="1450110" y="5392027"/>
                  <a:ext cx="1724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2" name="Ink 161">
                  <a:extLst>
                    <a:ext uri="{FF2B5EF4-FFF2-40B4-BE49-F238E27FC236}">
                      <a16:creationId xmlns:a16="http://schemas.microsoft.com/office/drawing/2014/main" id="{50AB467A-37C3-4C01-A11E-9F2328BF3A05}"/>
                    </a:ext>
                  </a:extLst>
                </p14:cNvPr>
                <p14:cNvContentPartPr/>
                <p14:nvPr/>
              </p14:nvContentPartPr>
              <p14:xfrm>
                <a:off x="1634070" y="5354227"/>
                <a:ext cx="32400" cy="117720"/>
              </p14:xfrm>
            </p:contentPart>
          </mc:Choice>
          <mc:Fallback xmlns="">
            <p:pic>
              <p:nvPicPr>
                <p:cNvPr id="162" name="Ink 161">
                  <a:extLst>
                    <a:ext uri="{FF2B5EF4-FFF2-40B4-BE49-F238E27FC236}">
                      <a16:creationId xmlns:a16="http://schemas.microsoft.com/office/drawing/2014/main" id="{50AB467A-37C3-4C01-A11E-9F2328BF3A05}"/>
                    </a:ext>
                  </a:extLst>
                </p:cNvPr>
                <p:cNvPicPr/>
                <p:nvPr/>
              </p:nvPicPr>
              <p:blipFill>
                <a:blip r:embed="rId275"/>
                <a:stretch>
                  <a:fillRect/>
                </a:stretch>
              </p:blipFill>
              <p:spPr>
                <a:xfrm>
                  <a:off x="1625430" y="5345227"/>
                  <a:ext cx="50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3" name="Ink 162">
                  <a:extLst>
                    <a:ext uri="{FF2B5EF4-FFF2-40B4-BE49-F238E27FC236}">
                      <a16:creationId xmlns:a16="http://schemas.microsoft.com/office/drawing/2014/main" id="{74F15814-A262-4CD7-B8B4-D57F65845838}"/>
                    </a:ext>
                  </a:extLst>
                </p14:cNvPr>
                <p14:cNvContentPartPr/>
                <p14:nvPr/>
              </p14:nvContentPartPr>
              <p14:xfrm>
                <a:off x="1674390" y="5321827"/>
                <a:ext cx="134640" cy="183600"/>
              </p14:xfrm>
            </p:contentPart>
          </mc:Choice>
          <mc:Fallback xmlns="">
            <p:pic>
              <p:nvPicPr>
                <p:cNvPr id="163" name="Ink 162">
                  <a:extLst>
                    <a:ext uri="{FF2B5EF4-FFF2-40B4-BE49-F238E27FC236}">
                      <a16:creationId xmlns:a16="http://schemas.microsoft.com/office/drawing/2014/main" id="{74F15814-A262-4CD7-B8B4-D57F65845838}"/>
                    </a:ext>
                  </a:extLst>
                </p:cNvPr>
                <p:cNvPicPr/>
                <p:nvPr/>
              </p:nvPicPr>
              <p:blipFill>
                <a:blip r:embed="rId277"/>
                <a:stretch>
                  <a:fillRect/>
                </a:stretch>
              </p:blipFill>
              <p:spPr>
                <a:xfrm>
                  <a:off x="1665750" y="5313187"/>
                  <a:ext cx="152280" cy="20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8">
            <p14:nvContentPartPr>
              <p14:cNvPr id="164" name="Ink 163">
                <a:extLst>
                  <a:ext uri="{FF2B5EF4-FFF2-40B4-BE49-F238E27FC236}">
                    <a16:creationId xmlns:a16="http://schemas.microsoft.com/office/drawing/2014/main" id="{016DF83C-8EAC-4DF9-AAF6-812A6515FE1B}"/>
                  </a:ext>
                </a:extLst>
              </p14:cNvPr>
              <p14:cNvContentPartPr/>
              <p14:nvPr/>
            </p14:nvContentPartPr>
            <p14:xfrm>
              <a:off x="1372350" y="5497203"/>
              <a:ext cx="11520" cy="94320"/>
            </p14:xfrm>
          </p:contentPart>
        </mc:Choice>
        <mc:Fallback xmlns="">
          <p:pic>
            <p:nvPicPr>
              <p:cNvPr id="164" name="Ink 163">
                <a:extLst>
                  <a:ext uri="{FF2B5EF4-FFF2-40B4-BE49-F238E27FC236}">
                    <a16:creationId xmlns:a16="http://schemas.microsoft.com/office/drawing/2014/main" id="{016DF83C-8EAC-4DF9-AAF6-812A6515FE1B}"/>
                  </a:ext>
                </a:extLst>
              </p:cNvPr>
              <p:cNvPicPr/>
              <p:nvPr/>
            </p:nvPicPr>
            <p:blipFill>
              <a:blip r:embed="rId279"/>
              <a:stretch>
                <a:fillRect/>
              </a:stretch>
            </p:blipFill>
            <p:spPr>
              <a:xfrm>
                <a:off x="1363710" y="5488203"/>
                <a:ext cx="29160" cy="111960"/>
              </a:xfrm>
              <a:prstGeom prst="rect">
                <a:avLst/>
              </a:prstGeom>
            </p:spPr>
          </p:pic>
        </mc:Fallback>
      </mc:AlternateContent>
      <p:grpSp>
        <p:nvGrpSpPr>
          <p:cNvPr id="179" name="Group 178">
            <a:extLst>
              <a:ext uri="{FF2B5EF4-FFF2-40B4-BE49-F238E27FC236}">
                <a16:creationId xmlns:a16="http://schemas.microsoft.com/office/drawing/2014/main" id="{B0854676-0635-4BCA-B462-2A97A580295D}"/>
              </a:ext>
            </a:extLst>
          </p:cNvPr>
          <p:cNvGrpSpPr/>
          <p:nvPr/>
        </p:nvGrpSpPr>
        <p:grpSpPr>
          <a:xfrm>
            <a:off x="1088670" y="5669643"/>
            <a:ext cx="723240" cy="195480"/>
            <a:chOff x="1088670" y="5803867"/>
            <a:chExt cx="723240" cy="195480"/>
          </a:xfrm>
        </p:grpSpPr>
        <mc:AlternateContent xmlns:mc="http://schemas.openxmlformats.org/markup-compatibility/2006" xmlns:p14="http://schemas.microsoft.com/office/powerpoint/2010/main">
          <mc:Choice Requires="p14">
            <p:contentPart p14:bwMode="auto" r:id="rId280">
              <p14:nvContentPartPr>
                <p14:cNvPr id="165" name="Ink 164">
                  <a:extLst>
                    <a:ext uri="{FF2B5EF4-FFF2-40B4-BE49-F238E27FC236}">
                      <a16:creationId xmlns:a16="http://schemas.microsoft.com/office/drawing/2014/main" id="{2F927580-4886-41F3-9680-4372430F3C30}"/>
                    </a:ext>
                  </a:extLst>
                </p14:cNvPr>
                <p14:cNvContentPartPr/>
                <p14:nvPr/>
              </p14:nvContentPartPr>
              <p14:xfrm>
                <a:off x="1088670" y="5835547"/>
                <a:ext cx="184320" cy="163800"/>
              </p14:xfrm>
            </p:contentPart>
          </mc:Choice>
          <mc:Fallback xmlns="">
            <p:pic>
              <p:nvPicPr>
                <p:cNvPr id="165" name="Ink 164">
                  <a:extLst>
                    <a:ext uri="{FF2B5EF4-FFF2-40B4-BE49-F238E27FC236}">
                      <a16:creationId xmlns:a16="http://schemas.microsoft.com/office/drawing/2014/main" id="{2F927580-4886-41F3-9680-4372430F3C30}"/>
                    </a:ext>
                  </a:extLst>
                </p:cNvPr>
                <p:cNvPicPr/>
                <p:nvPr/>
              </p:nvPicPr>
              <p:blipFill>
                <a:blip r:embed="rId281"/>
                <a:stretch>
                  <a:fillRect/>
                </a:stretch>
              </p:blipFill>
              <p:spPr>
                <a:xfrm>
                  <a:off x="1080030" y="5826547"/>
                  <a:ext cx="2019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6" name="Ink 165">
                  <a:extLst>
                    <a:ext uri="{FF2B5EF4-FFF2-40B4-BE49-F238E27FC236}">
                      <a16:creationId xmlns:a16="http://schemas.microsoft.com/office/drawing/2014/main" id="{45A382B5-D742-4BCD-A8B8-E26BC4F1FAF3}"/>
                    </a:ext>
                  </a:extLst>
                </p14:cNvPr>
                <p14:cNvContentPartPr/>
                <p14:nvPr/>
              </p14:nvContentPartPr>
              <p14:xfrm>
                <a:off x="1240590" y="5854267"/>
                <a:ext cx="38520" cy="120600"/>
              </p14:xfrm>
            </p:contentPart>
          </mc:Choice>
          <mc:Fallback xmlns="">
            <p:pic>
              <p:nvPicPr>
                <p:cNvPr id="166" name="Ink 165">
                  <a:extLst>
                    <a:ext uri="{FF2B5EF4-FFF2-40B4-BE49-F238E27FC236}">
                      <a16:creationId xmlns:a16="http://schemas.microsoft.com/office/drawing/2014/main" id="{45A382B5-D742-4BCD-A8B8-E26BC4F1FAF3}"/>
                    </a:ext>
                  </a:extLst>
                </p:cNvPr>
                <p:cNvPicPr/>
                <p:nvPr/>
              </p:nvPicPr>
              <p:blipFill>
                <a:blip r:embed="rId283"/>
                <a:stretch>
                  <a:fillRect/>
                </a:stretch>
              </p:blipFill>
              <p:spPr>
                <a:xfrm>
                  <a:off x="1231590" y="5845267"/>
                  <a:ext cx="561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7" name="Ink 166">
                  <a:extLst>
                    <a:ext uri="{FF2B5EF4-FFF2-40B4-BE49-F238E27FC236}">
                      <a16:creationId xmlns:a16="http://schemas.microsoft.com/office/drawing/2014/main" id="{490CC2D1-3D6D-43C9-A56E-A5A7F675D8C5}"/>
                    </a:ext>
                  </a:extLst>
                </p14:cNvPr>
                <p14:cNvContentPartPr/>
                <p14:nvPr/>
              </p14:nvContentPartPr>
              <p14:xfrm>
                <a:off x="1253190" y="5849587"/>
                <a:ext cx="149400" cy="110880"/>
              </p14:xfrm>
            </p:contentPart>
          </mc:Choice>
          <mc:Fallback xmlns="">
            <p:pic>
              <p:nvPicPr>
                <p:cNvPr id="167" name="Ink 166">
                  <a:extLst>
                    <a:ext uri="{FF2B5EF4-FFF2-40B4-BE49-F238E27FC236}">
                      <a16:creationId xmlns:a16="http://schemas.microsoft.com/office/drawing/2014/main" id="{490CC2D1-3D6D-43C9-A56E-A5A7F675D8C5}"/>
                    </a:ext>
                  </a:extLst>
                </p:cNvPr>
                <p:cNvPicPr/>
                <p:nvPr/>
              </p:nvPicPr>
              <p:blipFill>
                <a:blip r:embed="rId285"/>
                <a:stretch>
                  <a:fillRect/>
                </a:stretch>
              </p:blipFill>
              <p:spPr>
                <a:xfrm>
                  <a:off x="1244190" y="5840947"/>
                  <a:ext cx="167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8" name="Ink 167">
                  <a:extLst>
                    <a:ext uri="{FF2B5EF4-FFF2-40B4-BE49-F238E27FC236}">
                      <a16:creationId xmlns:a16="http://schemas.microsoft.com/office/drawing/2014/main" id="{AA642B43-5B6C-41AC-BAB7-44F28E7136BF}"/>
                    </a:ext>
                  </a:extLst>
                </p14:cNvPr>
                <p14:cNvContentPartPr/>
                <p14:nvPr/>
              </p14:nvContentPartPr>
              <p14:xfrm>
                <a:off x="1480710" y="5845267"/>
                <a:ext cx="157680" cy="110520"/>
              </p14:xfrm>
            </p:contentPart>
          </mc:Choice>
          <mc:Fallback xmlns="">
            <p:pic>
              <p:nvPicPr>
                <p:cNvPr id="168" name="Ink 167">
                  <a:extLst>
                    <a:ext uri="{FF2B5EF4-FFF2-40B4-BE49-F238E27FC236}">
                      <a16:creationId xmlns:a16="http://schemas.microsoft.com/office/drawing/2014/main" id="{AA642B43-5B6C-41AC-BAB7-44F28E7136BF}"/>
                    </a:ext>
                  </a:extLst>
                </p:cNvPr>
                <p:cNvPicPr/>
                <p:nvPr/>
              </p:nvPicPr>
              <p:blipFill>
                <a:blip r:embed="rId287"/>
                <a:stretch>
                  <a:fillRect/>
                </a:stretch>
              </p:blipFill>
              <p:spPr>
                <a:xfrm>
                  <a:off x="1471710" y="5836627"/>
                  <a:ext cx="175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9" name="Ink 168">
                  <a:extLst>
                    <a:ext uri="{FF2B5EF4-FFF2-40B4-BE49-F238E27FC236}">
                      <a16:creationId xmlns:a16="http://schemas.microsoft.com/office/drawing/2014/main" id="{4F94C4EB-1DC5-4996-B336-5AD10330065E}"/>
                    </a:ext>
                  </a:extLst>
                </p14:cNvPr>
                <p14:cNvContentPartPr/>
                <p14:nvPr/>
              </p14:nvContentPartPr>
              <p14:xfrm>
                <a:off x="1674390" y="5820427"/>
                <a:ext cx="15120" cy="106920"/>
              </p14:xfrm>
            </p:contentPart>
          </mc:Choice>
          <mc:Fallback xmlns="">
            <p:pic>
              <p:nvPicPr>
                <p:cNvPr id="169" name="Ink 168">
                  <a:extLst>
                    <a:ext uri="{FF2B5EF4-FFF2-40B4-BE49-F238E27FC236}">
                      <a16:creationId xmlns:a16="http://schemas.microsoft.com/office/drawing/2014/main" id="{4F94C4EB-1DC5-4996-B336-5AD10330065E}"/>
                    </a:ext>
                  </a:extLst>
                </p:cNvPr>
                <p:cNvPicPr/>
                <p:nvPr/>
              </p:nvPicPr>
              <p:blipFill>
                <a:blip r:embed="rId289"/>
                <a:stretch>
                  <a:fillRect/>
                </a:stretch>
              </p:blipFill>
              <p:spPr>
                <a:xfrm>
                  <a:off x="1665750" y="5811787"/>
                  <a:ext cx="32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0" name="Ink 169">
                  <a:extLst>
                    <a:ext uri="{FF2B5EF4-FFF2-40B4-BE49-F238E27FC236}">
                      <a16:creationId xmlns:a16="http://schemas.microsoft.com/office/drawing/2014/main" id="{5C7AB19A-C31A-4E5A-A530-76D87575BFE0}"/>
                    </a:ext>
                  </a:extLst>
                </p14:cNvPr>
                <p14:cNvContentPartPr/>
                <p14:nvPr/>
              </p14:nvContentPartPr>
              <p14:xfrm>
                <a:off x="1694550" y="5803867"/>
                <a:ext cx="117360" cy="173520"/>
              </p14:xfrm>
            </p:contentPart>
          </mc:Choice>
          <mc:Fallback xmlns="">
            <p:pic>
              <p:nvPicPr>
                <p:cNvPr id="170" name="Ink 169">
                  <a:extLst>
                    <a:ext uri="{FF2B5EF4-FFF2-40B4-BE49-F238E27FC236}">
                      <a16:creationId xmlns:a16="http://schemas.microsoft.com/office/drawing/2014/main" id="{5C7AB19A-C31A-4E5A-A530-76D87575BFE0}"/>
                    </a:ext>
                  </a:extLst>
                </p:cNvPr>
                <p:cNvPicPr/>
                <p:nvPr/>
              </p:nvPicPr>
              <p:blipFill>
                <a:blip r:embed="rId291"/>
                <a:stretch>
                  <a:fillRect/>
                </a:stretch>
              </p:blipFill>
              <p:spPr>
                <a:xfrm>
                  <a:off x="1685550" y="5794867"/>
                  <a:ext cx="135000" cy="191160"/>
                </a:xfrm>
                <a:prstGeom prst="rect">
                  <a:avLst/>
                </a:prstGeom>
              </p:spPr>
            </p:pic>
          </mc:Fallback>
        </mc:AlternateContent>
      </p:grpSp>
      <p:grpSp>
        <p:nvGrpSpPr>
          <p:cNvPr id="187" name="Group 186">
            <a:extLst>
              <a:ext uri="{FF2B5EF4-FFF2-40B4-BE49-F238E27FC236}">
                <a16:creationId xmlns:a16="http://schemas.microsoft.com/office/drawing/2014/main" id="{A79C5026-C5EA-4051-9077-4305AC015165}"/>
              </a:ext>
            </a:extLst>
          </p:cNvPr>
          <p:cNvGrpSpPr/>
          <p:nvPr/>
        </p:nvGrpSpPr>
        <p:grpSpPr>
          <a:xfrm>
            <a:off x="2648910" y="5056563"/>
            <a:ext cx="1766880" cy="332280"/>
            <a:chOff x="2648910" y="5190787"/>
            <a:chExt cx="1766880" cy="332280"/>
          </a:xfrm>
        </p:grpSpPr>
        <mc:AlternateContent xmlns:mc="http://schemas.openxmlformats.org/markup-compatibility/2006" xmlns:p14="http://schemas.microsoft.com/office/powerpoint/2010/main">
          <mc:Choice Requires="p14">
            <p:contentPart p14:bwMode="auto" r:id="rId292">
              <p14:nvContentPartPr>
                <p14:cNvPr id="181" name="Ink 180">
                  <a:extLst>
                    <a:ext uri="{FF2B5EF4-FFF2-40B4-BE49-F238E27FC236}">
                      <a16:creationId xmlns:a16="http://schemas.microsoft.com/office/drawing/2014/main" id="{F3B1F4BF-A9FF-4135-BB34-4972E11B3DF9}"/>
                    </a:ext>
                  </a:extLst>
                </p14:cNvPr>
                <p14:cNvContentPartPr/>
                <p14:nvPr/>
              </p14:nvContentPartPr>
              <p14:xfrm>
                <a:off x="2648910" y="5439907"/>
                <a:ext cx="1594440" cy="27360"/>
              </p14:xfrm>
            </p:contentPart>
          </mc:Choice>
          <mc:Fallback xmlns="">
            <p:pic>
              <p:nvPicPr>
                <p:cNvPr id="181" name="Ink 180">
                  <a:extLst>
                    <a:ext uri="{FF2B5EF4-FFF2-40B4-BE49-F238E27FC236}">
                      <a16:creationId xmlns:a16="http://schemas.microsoft.com/office/drawing/2014/main" id="{F3B1F4BF-A9FF-4135-BB34-4972E11B3DF9}"/>
                    </a:ext>
                  </a:extLst>
                </p:cNvPr>
                <p:cNvPicPr/>
                <p:nvPr/>
              </p:nvPicPr>
              <p:blipFill>
                <a:blip r:embed="rId293"/>
                <a:stretch>
                  <a:fillRect/>
                </a:stretch>
              </p:blipFill>
              <p:spPr>
                <a:xfrm>
                  <a:off x="2640270" y="5430907"/>
                  <a:ext cx="16120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2" name="Ink 181">
                  <a:extLst>
                    <a:ext uri="{FF2B5EF4-FFF2-40B4-BE49-F238E27FC236}">
                      <a16:creationId xmlns:a16="http://schemas.microsoft.com/office/drawing/2014/main" id="{01D8CEF5-1B5C-42E1-94BF-C15A7F4F9F3B}"/>
                    </a:ext>
                  </a:extLst>
                </p14:cNvPr>
                <p14:cNvContentPartPr/>
                <p14:nvPr/>
              </p14:nvContentPartPr>
              <p14:xfrm>
                <a:off x="4223910" y="5367547"/>
                <a:ext cx="191880" cy="155520"/>
              </p14:xfrm>
            </p:contentPart>
          </mc:Choice>
          <mc:Fallback xmlns="">
            <p:pic>
              <p:nvPicPr>
                <p:cNvPr id="182" name="Ink 181">
                  <a:extLst>
                    <a:ext uri="{FF2B5EF4-FFF2-40B4-BE49-F238E27FC236}">
                      <a16:creationId xmlns:a16="http://schemas.microsoft.com/office/drawing/2014/main" id="{01D8CEF5-1B5C-42E1-94BF-C15A7F4F9F3B}"/>
                    </a:ext>
                  </a:extLst>
                </p:cNvPr>
                <p:cNvPicPr/>
                <p:nvPr/>
              </p:nvPicPr>
              <p:blipFill>
                <a:blip r:embed="rId295"/>
                <a:stretch>
                  <a:fillRect/>
                </a:stretch>
              </p:blipFill>
              <p:spPr>
                <a:xfrm>
                  <a:off x="4214910" y="5358547"/>
                  <a:ext cx="209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3" name="Ink 182">
                  <a:extLst>
                    <a:ext uri="{FF2B5EF4-FFF2-40B4-BE49-F238E27FC236}">
                      <a16:creationId xmlns:a16="http://schemas.microsoft.com/office/drawing/2014/main" id="{894912D6-C961-471F-85E9-60FAC7DF1F62}"/>
                    </a:ext>
                  </a:extLst>
                </p14:cNvPr>
                <p14:cNvContentPartPr/>
                <p14:nvPr/>
              </p14:nvContentPartPr>
              <p14:xfrm>
                <a:off x="3156870" y="5190787"/>
                <a:ext cx="104760" cy="182160"/>
              </p14:xfrm>
            </p:contentPart>
          </mc:Choice>
          <mc:Fallback xmlns="">
            <p:pic>
              <p:nvPicPr>
                <p:cNvPr id="183" name="Ink 182">
                  <a:extLst>
                    <a:ext uri="{FF2B5EF4-FFF2-40B4-BE49-F238E27FC236}">
                      <a16:creationId xmlns:a16="http://schemas.microsoft.com/office/drawing/2014/main" id="{894912D6-C961-471F-85E9-60FAC7DF1F62}"/>
                    </a:ext>
                  </a:extLst>
                </p:cNvPr>
                <p:cNvPicPr/>
                <p:nvPr/>
              </p:nvPicPr>
              <p:blipFill>
                <a:blip r:embed="rId297"/>
                <a:stretch>
                  <a:fillRect/>
                </a:stretch>
              </p:blipFill>
              <p:spPr>
                <a:xfrm>
                  <a:off x="3147870" y="5181787"/>
                  <a:ext cx="122400" cy="199800"/>
                </a:xfrm>
                <a:prstGeom prst="rect">
                  <a:avLst/>
                </a:prstGeom>
              </p:spPr>
            </p:pic>
          </mc:Fallback>
        </mc:AlternateContent>
      </p:grpSp>
      <p:grpSp>
        <p:nvGrpSpPr>
          <p:cNvPr id="186" name="Group 185">
            <a:extLst>
              <a:ext uri="{FF2B5EF4-FFF2-40B4-BE49-F238E27FC236}">
                <a16:creationId xmlns:a16="http://schemas.microsoft.com/office/drawing/2014/main" id="{0F6A2559-44A7-43E2-B2C7-5E4FC22BE005}"/>
              </a:ext>
            </a:extLst>
          </p:cNvPr>
          <p:cNvGrpSpPr/>
          <p:nvPr/>
        </p:nvGrpSpPr>
        <p:grpSpPr>
          <a:xfrm>
            <a:off x="2931870" y="4751643"/>
            <a:ext cx="360360" cy="205200"/>
            <a:chOff x="2931870" y="4885867"/>
            <a:chExt cx="360360" cy="205200"/>
          </a:xfrm>
        </p:grpSpPr>
        <mc:AlternateContent xmlns:mc="http://schemas.openxmlformats.org/markup-compatibility/2006" xmlns:p14="http://schemas.microsoft.com/office/powerpoint/2010/main">
          <mc:Choice Requires="p14">
            <p:contentPart p14:bwMode="auto" r:id="rId298">
              <p14:nvContentPartPr>
                <p14:cNvPr id="184" name="Ink 183">
                  <a:extLst>
                    <a:ext uri="{FF2B5EF4-FFF2-40B4-BE49-F238E27FC236}">
                      <a16:creationId xmlns:a16="http://schemas.microsoft.com/office/drawing/2014/main" id="{C32CDA3E-BFC0-41E5-86A0-7D48FE4DE250}"/>
                    </a:ext>
                  </a:extLst>
                </p14:cNvPr>
                <p14:cNvContentPartPr/>
                <p14:nvPr/>
              </p14:nvContentPartPr>
              <p14:xfrm>
                <a:off x="2931870" y="4885867"/>
                <a:ext cx="182880" cy="164160"/>
              </p14:xfrm>
            </p:contentPart>
          </mc:Choice>
          <mc:Fallback xmlns="">
            <p:pic>
              <p:nvPicPr>
                <p:cNvPr id="184" name="Ink 183">
                  <a:extLst>
                    <a:ext uri="{FF2B5EF4-FFF2-40B4-BE49-F238E27FC236}">
                      <a16:creationId xmlns:a16="http://schemas.microsoft.com/office/drawing/2014/main" id="{C32CDA3E-BFC0-41E5-86A0-7D48FE4DE250}"/>
                    </a:ext>
                  </a:extLst>
                </p:cNvPr>
                <p:cNvPicPr/>
                <p:nvPr/>
              </p:nvPicPr>
              <p:blipFill>
                <a:blip r:embed="rId299"/>
                <a:stretch>
                  <a:fillRect/>
                </a:stretch>
              </p:blipFill>
              <p:spPr>
                <a:xfrm>
                  <a:off x="2923230" y="4876867"/>
                  <a:ext cx="200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5" name="Ink 184">
                  <a:extLst>
                    <a:ext uri="{FF2B5EF4-FFF2-40B4-BE49-F238E27FC236}">
                      <a16:creationId xmlns:a16="http://schemas.microsoft.com/office/drawing/2014/main" id="{B63C663C-52EF-409C-A005-AB33A98A1EB7}"/>
                    </a:ext>
                  </a:extLst>
                </p14:cNvPr>
                <p14:cNvContentPartPr/>
                <p14:nvPr/>
              </p14:nvContentPartPr>
              <p14:xfrm>
                <a:off x="3104670" y="4922587"/>
                <a:ext cx="187560" cy="168480"/>
              </p14:xfrm>
            </p:contentPart>
          </mc:Choice>
          <mc:Fallback xmlns="">
            <p:pic>
              <p:nvPicPr>
                <p:cNvPr id="185" name="Ink 184">
                  <a:extLst>
                    <a:ext uri="{FF2B5EF4-FFF2-40B4-BE49-F238E27FC236}">
                      <a16:creationId xmlns:a16="http://schemas.microsoft.com/office/drawing/2014/main" id="{B63C663C-52EF-409C-A005-AB33A98A1EB7}"/>
                    </a:ext>
                  </a:extLst>
                </p:cNvPr>
                <p:cNvPicPr/>
                <p:nvPr/>
              </p:nvPicPr>
              <p:blipFill>
                <a:blip r:embed="rId301"/>
                <a:stretch>
                  <a:fillRect/>
                </a:stretch>
              </p:blipFill>
              <p:spPr>
                <a:xfrm>
                  <a:off x="3095670" y="4913587"/>
                  <a:ext cx="205200" cy="186120"/>
                </a:xfrm>
                <a:prstGeom prst="rect">
                  <a:avLst/>
                </a:prstGeom>
              </p:spPr>
            </p:pic>
          </mc:Fallback>
        </mc:AlternateContent>
      </p:grpSp>
      <p:grpSp>
        <p:nvGrpSpPr>
          <p:cNvPr id="194" name="Group 193">
            <a:extLst>
              <a:ext uri="{FF2B5EF4-FFF2-40B4-BE49-F238E27FC236}">
                <a16:creationId xmlns:a16="http://schemas.microsoft.com/office/drawing/2014/main" id="{D377AA2F-202E-4038-9AA0-C6F3C12D91E2}"/>
              </a:ext>
            </a:extLst>
          </p:cNvPr>
          <p:cNvGrpSpPr/>
          <p:nvPr/>
        </p:nvGrpSpPr>
        <p:grpSpPr>
          <a:xfrm>
            <a:off x="2769870" y="5482803"/>
            <a:ext cx="968400" cy="221040"/>
            <a:chOff x="2769870" y="5617027"/>
            <a:chExt cx="968400" cy="221040"/>
          </a:xfrm>
        </p:grpSpPr>
        <mc:AlternateContent xmlns:mc="http://schemas.openxmlformats.org/markup-compatibility/2006" xmlns:p14="http://schemas.microsoft.com/office/powerpoint/2010/main">
          <mc:Choice Requires="p14">
            <p:contentPart p14:bwMode="auto" r:id="rId302">
              <p14:nvContentPartPr>
                <p14:cNvPr id="188" name="Ink 187">
                  <a:extLst>
                    <a:ext uri="{FF2B5EF4-FFF2-40B4-BE49-F238E27FC236}">
                      <a16:creationId xmlns:a16="http://schemas.microsoft.com/office/drawing/2014/main" id="{FE2927B4-2989-4D44-8B23-BDB8A0930A8C}"/>
                    </a:ext>
                  </a:extLst>
                </p14:cNvPr>
                <p14:cNvContentPartPr/>
                <p14:nvPr/>
              </p14:nvContentPartPr>
              <p14:xfrm>
                <a:off x="2769870" y="5626387"/>
                <a:ext cx="340920" cy="211680"/>
              </p14:xfrm>
            </p:contentPart>
          </mc:Choice>
          <mc:Fallback xmlns="">
            <p:pic>
              <p:nvPicPr>
                <p:cNvPr id="188" name="Ink 187">
                  <a:extLst>
                    <a:ext uri="{FF2B5EF4-FFF2-40B4-BE49-F238E27FC236}">
                      <a16:creationId xmlns:a16="http://schemas.microsoft.com/office/drawing/2014/main" id="{FE2927B4-2989-4D44-8B23-BDB8A0930A8C}"/>
                    </a:ext>
                  </a:extLst>
                </p:cNvPr>
                <p:cNvPicPr/>
                <p:nvPr/>
              </p:nvPicPr>
              <p:blipFill>
                <a:blip r:embed="rId303"/>
                <a:stretch>
                  <a:fillRect/>
                </a:stretch>
              </p:blipFill>
              <p:spPr>
                <a:xfrm>
                  <a:off x="2761230" y="5617387"/>
                  <a:ext cx="3585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9" name="Ink 188">
                  <a:extLst>
                    <a:ext uri="{FF2B5EF4-FFF2-40B4-BE49-F238E27FC236}">
                      <a16:creationId xmlns:a16="http://schemas.microsoft.com/office/drawing/2014/main" id="{440475CF-33C3-4E7D-90AB-199A828EC217}"/>
                    </a:ext>
                  </a:extLst>
                </p14:cNvPr>
                <p14:cNvContentPartPr/>
                <p14:nvPr/>
              </p14:nvContentPartPr>
              <p14:xfrm>
                <a:off x="3101430" y="5617027"/>
                <a:ext cx="43200" cy="158400"/>
              </p14:xfrm>
            </p:contentPart>
          </mc:Choice>
          <mc:Fallback xmlns="">
            <p:pic>
              <p:nvPicPr>
                <p:cNvPr id="189" name="Ink 188">
                  <a:extLst>
                    <a:ext uri="{FF2B5EF4-FFF2-40B4-BE49-F238E27FC236}">
                      <a16:creationId xmlns:a16="http://schemas.microsoft.com/office/drawing/2014/main" id="{440475CF-33C3-4E7D-90AB-199A828EC217}"/>
                    </a:ext>
                  </a:extLst>
                </p:cNvPr>
                <p:cNvPicPr/>
                <p:nvPr/>
              </p:nvPicPr>
              <p:blipFill>
                <a:blip r:embed="rId305"/>
                <a:stretch>
                  <a:fillRect/>
                </a:stretch>
              </p:blipFill>
              <p:spPr>
                <a:xfrm>
                  <a:off x="3092430" y="5608387"/>
                  <a:ext cx="608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0" name="Ink 189">
                  <a:extLst>
                    <a:ext uri="{FF2B5EF4-FFF2-40B4-BE49-F238E27FC236}">
                      <a16:creationId xmlns:a16="http://schemas.microsoft.com/office/drawing/2014/main" id="{7202B870-B7EE-4F5C-846B-AF3B7AF3ECF1}"/>
                    </a:ext>
                  </a:extLst>
                </p14:cNvPr>
                <p14:cNvContentPartPr/>
                <p14:nvPr/>
              </p14:nvContentPartPr>
              <p14:xfrm>
                <a:off x="3095670" y="5699827"/>
                <a:ext cx="183960" cy="115200"/>
              </p14:xfrm>
            </p:contentPart>
          </mc:Choice>
          <mc:Fallback xmlns="">
            <p:pic>
              <p:nvPicPr>
                <p:cNvPr id="190" name="Ink 189">
                  <a:extLst>
                    <a:ext uri="{FF2B5EF4-FFF2-40B4-BE49-F238E27FC236}">
                      <a16:creationId xmlns:a16="http://schemas.microsoft.com/office/drawing/2014/main" id="{7202B870-B7EE-4F5C-846B-AF3B7AF3ECF1}"/>
                    </a:ext>
                  </a:extLst>
                </p:cNvPr>
                <p:cNvPicPr/>
                <p:nvPr/>
              </p:nvPicPr>
              <p:blipFill>
                <a:blip r:embed="rId307"/>
                <a:stretch>
                  <a:fillRect/>
                </a:stretch>
              </p:blipFill>
              <p:spPr>
                <a:xfrm>
                  <a:off x="3086670" y="5691187"/>
                  <a:ext cx="201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1" name="Ink 190">
                  <a:extLst>
                    <a:ext uri="{FF2B5EF4-FFF2-40B4-BE49-F238E27FC236}">
                      <a16:creationId xmlns:a16="http://schemas.microsoft.com/office/drawing/2014/main" id="{A2319193-D2AF-4B25-8646-C04F6987627D}"/>
                    </a:ext>
                  </a:extLst>
                </p14:cNvPr>
                <p14:cNvContentPartPr/>
                <p14:nvPr/>
              </p14:nvContentPartPr>
              <p14:xfrm>
                <a:off x="3250110" y="5675707"/>
                <a:ext cx="13680" cy="12960"/>
              </p14:xfrm>
            </p:contentPart>
          </mc:Choice>
          <mc:Fallback xmlns="">
            <p:pic>
              <p:nvPicPr>
                <p:cNvPr id="191" name="Ink 190">
                  <a:extLst>
                    <a:ext uri="{FF2B5EF4-FFF2-40B4-BE49-F238E27FC236}">
                      <a16:creationId xmlns:a16="http://schemas.microsoft.com/office/drawing/2014/main" id="{A2319193-D2AF-4B25-8646-C04F6987627D}"/>
                    </a:ext>
                  </a:extLst>
                </p:cNvPr>
                <p:cNvPicPr/>
                <p:nvPr/>
              </p:nvPicPr>
              <p:blipFill>
                <a:blip r:embed="rId309"/>
                <a:stretch>
                  <a:fillRect/>
                </a:stretch>
              </p:blipFill>
              <p:spPr>
                <a:xfrm>
                  <a:off x="3241110" y="5666707"/>
                  <a:ext cx="31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2" name="Ink 191">
                  <a:extLst>
                    <a:ext uri="{FF2B5EF4-FFF2-40B4-BE49-F238E27FC236}">
                      <a16:creationId xmlns:a16="http://schemas.microsoft.com/office/drawing/2014/main" id="{DB9DC278-5122-4024-929E-7EF306EF95F6}"/>
                    </a:ext>
                  </a:extLst>
                </p14:cNvPr>
                <p14:cNvContentPartPr/>
                <p14:nvPr/>
              </p14:nvContentPartPr>
              <p14:xfrm>
                <a:off x="3301950" y="5680387"/>
                <a:ext cx="104760" cy="135000"/>
              </p14:xfrm>
            </p:contentPart>
          </mc:Choice>
          <mc:Fallback xmlns="">
            <p:pic>
              <p:nvPicPr>
                <p:cNvPr id="192" name="Ink 191">
                  <a:extLst>
                    <a:ext uri="{FF2B5EF4-FFF2-40B4-BE49-F238E27FC236}">
                      <a16:creationId xmlns:a16="http://schemas.microsoft.com/office/drawing/2014/main" id="{DB9DC278-5122-4024-929E-7EF306EF95F6}"/>
                    </a:ext>
                  </a:extLst>
                </p:cNvPr>
                <p:cNvPicPr/>
                <p:nvPr/>
              </p:nvPicPr>
              <p:blipFill>
                <a:blip r:embed="rId311"/>
                <a:stretch>
                  <a:fillRect/>
                </a:stretch>
              </p:blipFill>
              <p:spPr>
                <a:xfrm>
                  <a:off x="3293310" y="5671747"/>
                  <a:ext cx="1224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3" name="Ink 192">
                  <a:extLst>
                    <a:ext uri="{FF2B5EF4-FFF2-40B4-BE49-F238E27FC236}">
                      <a16:creationId xmlns:a16="http://schemas.microsoft.com/office/drawing/2014/main" id="{516AD852-9C35-4EFE-9F94-E306F6AD8212}"/>
                    </a:ext>
                  </a:extLst>
                </p14:cNvPr>
                <p14:cNvContentPartPr/>
                <p14:nvPr/>
              </p14:nvContentPartPr>
              <p14:xfrm>
                <a:off x="3452430" y="5725027"/>
                <a:ext cx="285840" cy="111960"/>
              </p14:xfrm>
            </p:contentPart>
          </mc:Choice>
          <mc:Fallback xmlns="">
            <p:pic>
              <p:nvPicPr>
                <p:cNvPr id="193" name="Ink 192">
                  <a:extLst>
                    <a:ext uri="{FF2B5EF4-FFF2-40B4-BE49-F238E27FC236}">
                      <a16:creationId xmlns:a16="http://schemas.microsoft.com/office/drawing/2014/main" id="{516AD852-9C35-4EFE-9F94-E306F6AD8212}"/>
                    </a:ext>
                  </a:extLst>
                </p:cNvPr>
                <p:cNvPicPr/>
                <p:nvPr/>
              </p:nvPicPr>
              <p:blipFill>
                <a:blip r:embed="rId313"/>
                <a:stretch>
                  <a:fillRect/>
                </a:stretch>
              </p:blipFill>
              <p:spPr>
                <a:xfrm>
                  <a:off x="3443430" y="5716387"/>
                  <a:ext cx="303480" cy="129600"/>
                </a:xfrm>
                <a:prstGeom prst="rect">
                  <a:avLst/>
                </a:prstGeom>
              </p:spPr>
            </p:pic>
          </mc:Fallback>
        </mc:AlternateContent>
      </p:grpSp>
      <p:grpSp>
        <p:nvGrpSpPr>
          <p:cNvPr id="202" name="Group 201">
            <a:extLst>
              <a:ext uri="{FF2B5EF4-FFF2-40B4-BE49-F238E27FC236}">
                <a16:creationId xmlns:a16="http://schemas.microsoft.com/office/drawing/2014/main" id="{2C417CCB-F337-4676-8789-61B0E78424C2}"/>
              </a:ext>
            </a:extLst>
          </p:cNvPr>
          <p:cNvGrpSpPr/>
          <p:nvPr/>
        </p:nvGrpSpPr>
        <p:grpSpPr>
          <a:xfrm>
            <a:off x="5213190" y="4178883"/>
            <a:ext cx="1139400" cy="261000"/>
            <a:chOff x="5213190" y="4313107"/>
            <a:chExt cx="1139400" cy="261000"/>
          </a:xfrm>
        </p:grpSpPr>
        <mc:AlternateContent xmlns:mc="http://schemas.openxmlformats.org/markup-compatibility/2006" xmlns:p14="http://schemas.microsoft.com/office/powerpoint/2010/main">
          <mc:Choice Requires="p14">
            <p:contentPart p14:bwMode="auto" r:id="rId314">
              <p14:nvContentPartPr>
                <p14:cNvPr id="195" name="Ink 194">
                  <a:extLst>
                    <a:ext uri="{FF2B5EF4-FFF2-40B4-BE49-F238E27FC236}">
                      <a16:creationId xmlns:a16="http://schemas.microsoft.com/office/drawing/2014/main" id="{3E97EE01-81F8-4493-9EDD-9E73EB8962A4}"/>
                    </a:ext>
                  </a:extLst>
                </p14:cNvPr>
                <p14:cNvContentPartPr/>
                <p14:nvPr/>
              </p14:nvContentPartPr>
              <p14:xfrm>
                <a:off x="5213190" y="4395547"/>
                <a:ext cx="188280" cy="145080"/>
              </p14:xfrm>
            </p:contentPart>
          </mc:Choice>
          <mc:Fallback xmlns="">
            <p:pic>
              <p:nvPicPr>
                <p:cNvPr id="195" name="Ink 194">
                  <a:extLst>
                    <a:ext uri="{FF2B5EF4-FFF2-40B4-BE49-F238E27FC236}">
                      <a16:creationId xmlns:a16="http://schemas.microsoft.com/office/drawing/2014/main" id="{3E97EE01-81F8-4493-9EDD-9E73EB8962A4}"/>
                    </a:ext>
                  </a:extLst>
                </p:cNvPr>
                <p:cNvPicPr/>
                <p:nvPr/>
              </p:nvPicPr>
              <p:blipFill>
                <a:blip r:embed="rId315"/>
                <a:stretch>
                  <a:fillRect/>
                </a:stretch>
              </p:blipFill>
              <p:spPr>
                <a:xfrm>
                  <a:off x="5204550" y="4386907"/>
                  <a:ext cx="205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6" name="Ink 195">
                  <a:extLst>
                    <a:ext uri="{FF2B5EF4-FFF2-40B4-BE49-F238E27FC236}">
                      <a16:creationId xmlns:a16="http://schemas.microsoft.com/office/drawing/2014/main" id="{13AD1F03-EFD9-45E7-8E31-0F4F1F358B5B}"/>
                    </a:ext>
                  </a:extLst>
                </p14:cNvPr>
                <p14:cNvContentPartPr/>
                <p14:nvPr/>
              </p14:nvContentPartPr>
              <p14:xfrm>
                <a:off x="5407590" y="4398067"/>
                <a:ext cx="24480" cy="147240"/>
              </p14:xfrm>
            </p:contentPart>
          </mc:Choice>
          <mc:Fallback xmlns="">
            <p:pic>
              <p:nvPicPr>
                <p:cNvPr id="196" name="Ink 195">
                  <a:extLst>
                    <a:ext uri="{FF2B5EF4-FFF2-40B4-BE49-F238E27FC236}">
                      <a16:creationId xmlns:a16="http://schemas.microsoft.com/office/drawing/2014/main" id="{13AD1F03-EFD9-45E7-8E31-0F4F1F358B5B}"/>
                    </a:ext>
                  </a:extLst>
                </p:cNvPr>
                <p:cNvPicPr/>
                <p:nvPr/>
              </p:nvPicPr>
              <p:blipFill>
                <a:blip r:embed="rId317"/>
                <a:stretch>
                  <a:fillRect/>
                </a:stretch>
              </p:blipFill>
              <p:spPr>
                <a:xfrm>
                  <a:off x="5398590" y="4389067"/>
                  <a:ext cx="42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7" name="Ink 196">
                  <a:extLst>
                    <a:ext uri="{FF2B5EF4-FFF2-40B4-BE49-F238E27FC236}">
                      <a16:creationId xmlns:a16="http://schemas.microsoft.com/office/drawing/2014/main" id="{51F4F527-9D30-4F6B-A4C3-546C230CA5EA}"/>
                    </a:ext>
                  </a:extLst>
                </p14:cNvPr>
                <p14:cNvContentPartPr/>
                <p14:nvPr/>
              </p14:nvContentPartPr>
              <p14:xfrm>
                <a:off x="5389230" y="4364947"/>
                <a:ext cx="143640" cy="162000"/>
              </p14:xfrm>
            </p:contentPart>
          </mc:Choice>
          <mc:Fallback xmlns="">
            <p:pic>
              <p:nvPicPr>
                <p:cNvPr id="197" name="Ink 196">
                  <a:extLst>
                    <a:ext uri="{FF2B5EF4-FFF2-40B4-BE49-F238E27FC236}">
                      <a16:creationId xmlns:a16="http://schemas.microsoft.com/office/drawing/2014/main" id="{51F4F527-9D30-4F6B-A4C3-546C230CA5EA}"/>
                    </a:ext>
                  </a:extLst>
                </p:cNvPr>
                <p:cNvPicPr/>
                <p:nvPr/>
              </p:nvPicPr>
              <p:blipFill>
                <a:blip r:embed="rId319"/>
                <a:stretch>
                  <a:fillRect/>
                </a:stretch>
              </p:blipFill>
              <p:spPr>
                <a:xfrm>
                  <a:off x="5380590" y="4356307"/>
                  <a:ext cx="161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8" name="Ink 197">
                  <a:extLst>
                    <a:ext uri="{FF2B5EF4-FFF2-40B4-BE49-F238E27FC236}">
                      <a16:creationId xmlns:a16="http://schemas.microsoft.com/office/drawing/2014/main" id="{C900654F-0DE9-405E-B8F1-E0A6B1AD0CC3}"/>
                    </a:ext>
                  </a:extLst>
                </p14:cNvPr>
                <p14:cNvContentPartPr/>
                <p14:nvPr/>
              </p14:nvContentPartPr>
              <p14:xfrm>
                <a:off x="5563110" y="4399867"/>
                <a:ext cx="326160" cy="174240"/>
              </p14:xfrm>
            </p:contentPart>
          </mc:Choice>
          <mc:Fallback xmlns="">
            <p:pic>
              <p:nvPicPr>
                <p:cNvPr id="198" name="Ink 197">
                  <a:extLst>
                    <a:ext uri="{FF2B5EF4-FFF2-40B4-BE49-F238E27FC236}">
                      <a16:creationId xmlns:a16="http://schemas.microsoft.com/office/drawing/2014/main" id="{C900654F-0DE9-405E-B8F1-E0A6B1AD0CC3}"/>
                    </a:ext>
                  </a:extLst>
                </p:cNvPr>
                <p:cNvPicPr/>
                <p:nvPr/>
              </p:nvPicPr>
              <p:blipFill>
                <a:blip r:embed="rId321"/>
                <a:stretch>
                  <a:fillRect/>
                </a:stretch>
              </p:blipFill>
              <p:spPr>
                <a:xfrm>
                  <a:off x="5554110" y="4391227"/>
                  <a:ext cx="3438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9" name="Ink 198">
                  <a:extLst>
                    <a:ext uri="{FF2B5EF4-FFF2-40B4-BE49-F238E27FC236}">
                      <a16:creationId xmlns:a16="http://schemas.microsoft.com/office/drawing/2014/main" id="{840D52BF-7E1C-4E93-959F-615446464E33}"/>
                    </a:ext>
                  </a:extLst>
                </p14:cNvPr>
                <p14:cNvContentPartPr/>
                <p14:nvPr/>
              </p14:nvContentPartPr>
              <p14:xfrm>
                <a:off x="5982150" y="4501387"/>
                <a:ext cx="106920" cy="10440"/>
              </p14:xfrm>
            </p:contentPart>
          </mc:Choice>
          <mc:Fallback xmlns="">
            <p:pic>
              <p:nvPicPr>
                <p:cNvPr id="199" name="Ink 198">
                  <a:extLst>
                    <a:ext uri="{FF2B5EF4-FFF2-40B4-BE49-F238E27FC236}">
                      <a16:creationId xmlns:a16="http://schemas.microsoft.com/office/drawing/2014/main" id="{840D52BF-7E1C-4E93-959F-615446464E33}"/>
                    </a:ext>
                  </a:extLst>
                </p:cNvPr>
                <p:cNvPicPr/>
                <p:nvPr/>
              </p:nvPicPr>
              <p:blipFill>
                <a:blip r:embed="rId323"/>
                <a:stretch>
                  <a:fillRect/>
                </a:stretch>
              </p:blipFill>
              <p:spPr>
                <a:xfrm>
                  <a:off x="5973150" y="4492387"/>
                  <a:ext cx="1245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0" name="Ink 199">
                  <a:extLst>
                    <a:ext uri="{FF2B5EF4-FFF2-40B4-BE49-F238E27FC236}">
                      <a16:creationId xmlns:a16="http://schemas.microsoft.com/office/drawing/2014/main" id="{F469C1D9-1CDF-4F9D-94B6-3E6B8696B833}"/>
                    </a:ext>
                  </a:extLst>
                </p14:cNvPr>
                <p14:cNvContentPartPr/>
                <p14:nvPr/>
              </p14:nvContentPartPr>
              <p14:xfrm>
                <a:off x="6166830" y="4381147"/>
                <a:ext cx="16920" cy="143280"/>
              </p14:xfrm>
            </p:contentPart>
          </mc:Choice>
          <mc:Fallback xmlns="">
            <p:pic>
              <p:nvPicPr>
                <p:cNvPr id="200" name="Ink 199">
                  <a:extLst>
                    <a:ext uri="{FF2B5EF4-FFF2-40B4-BE49-F238E27FC236}">
                      <a16:creationId xmlns:a16="http://schemas.microsoft.com/office/drawing/2014/main" id="{F469C1D9-1CDF-4F9D-94B6-3E6B8696B833}"/>
                    </a:ext>
                  </a:extLst>
                </p:cNvPr>
                <p:cNvPicPr/>
                <p:nvPr/>
              </p:nvPicPr>
              <p:blipFill>
                <a:blip r:embed="rId325"/>
                <a:stretch>
                  <a:fillRect/>
                </a:stretch>
              </p:blipFill>
              <p:spPr>
                <a:xfrm>
                  <a:off x="6158190" y="4372147"/>
                  <a:ext cx="34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1" name="Ink 200">
                  <a:extLst>
                    <a:ext uri="{FF2B5EF4-FFF2-40B4-BE49-F238E27FC236}">
                      <a16:creationId xmlns:a16="http://schemas.microsoft.com/office/drawing/2014/main" id="{1AB44145-E821-49DA-B68A-B5AFBF767D25}"/>
                    </a:ext>
                  </a:extLst>
                </p14:cNvPr>
                <p14:cNvContentPartPr/>
                <p14:nvPr/>
              </p14:nvContentPartPr>
              <p14:xfrm>
                <a:off x="6160350" y="4313107"/>
                <a:ext cx="192240" cy="141120"/>
              </p14:xfrm>
            </p:contentPart>
          </mc:Choice>
          <mc:Fallback xmlns="">
            <p:pic>
              <p:nvPicPr>
                <p:cNvPr id="201" name="Ink 200">
                  <a:extLst>
                    <a:ext uri="{FF2B5EF4-FFF2-40B4-BE49-F238E27FC236}">
                      <a16:creationId xmlns:a16="http://schemas.microsoft.com/office/drawing/2014/main" id="{1AB44145-E821-49DA-B68A-B5AFBF767D25}"/>
                    </a:ext>
                  </a:extLst>
                </p:cNvPr>
                <p:cNvPicPr/>
                <p:nvPr/>
              </p:nvPicPr>
              <p:blipFill>
                <a:blip r:embed="rId327"/>
                <a:stretch>
                  <a:fillRect/>
                </a:stretch>
              </p:blipFill>
              <p:spPr>
                <a:xfrm>
                  <a:off x="6151350" y="4304107"/>
                  <a:ext cx="209880" cy="158760"/>
                </a:xfrm>
                <a:prstGeom prst="rect">
                  <a:avLst/>
                </a:prstGeom>
              </p:spPr>
            </p:pic>
          </mc:Fallback>
        </mc:AlternateContent>
      </p:grpSp>
      <p:grpSp>
        <p:nvGrpSpPr>
          <p:cNvPr id="212" name="Group 211">
            <a:extLst>
              <a:ext uri="{FF2B5EF4-FFF2-40B4-BE49-F238E27FC236}">
                <a16:creationId xmlns:a16="http://schemas.microsoft.com/office/drawing/2014/main" id="{EEF78772-22A8-445B-B715-89FCAD864AC8}"/>
              </a:ext>
            </a:extLst>
          </p:cNvPr>
          <p:cNvGrpSpPr/>
          <p:nvPr/>
        </p:nvGrpSpPr>
        <p:grpSpPr>
          <a:xfrm>
            <a:off x="5443590" y="4556163"/>
            <a:ext cx="873360" cy="534600"/>
            <a:chOff x="5443590" y="4690387"/>
            <a:chExt cx="873360" cy="534600"/>
          </a:xfrm>
        </p:grpSpPr>
        <mc:AlternateContent xmlns:mc="http://schemas.openxmlformats.org/markup-compatibility/2006" xmlns:p14="http://schemas.microsoft.com/office/powerpoint/2010/main">
          <mc:Choice Requires="p14">
            <p:contentPart p14:bwMode="auto" r:id="rId328">
              <p14:nvContentPartPr>
                <p14:cNvPr id="203" name="Ink 202">
                  <a:extLst>
                    <a:ext uri="{FF2B5EF4-FFF2-40B4-BE49-F238E27FC236}">
                      <a16:creationId xmlns:a16="http://schemas.microsoft.com/office/drawing/2014/main" id="{931687D9-3E39-46D4-9DAC-B5744FA5C780}"/>
                    </a:ext>
                  </a:extLst>
                </p14:cNvPr>
                <p14:cNvContentPartPr/>
                <p14:nvPr/>
              </p14:nvContentPartPr>
              <p14:xfrm>
                <a:off x="5637630" y="4690387"/>
                <a:ext cx="19800" cy="122760"/>
              </p14:xfrm>
            </p:contentPart>
          </mc:Choice>
          <mc:Fallback xmlns="">
            <p:pic>
              <p:nvPicPr>
                <p:cNvPr id="203" name="Ink 202">
                  <a:extLst>
                    <a:ext uri="{FF2B5EF4-FFF2-40B4-BE49-F238E27FC236}">
                      <a16:creationId xmlns:a16="http://schemas.microsoft.com/office/drawing/2014/main" id="{931687D9-3E39-46D4-9DAC-B5744FA5C780}"/>
                    </a:ext>
                  </a:extLst>
                </p:cNvPr>
                <p:cNvPicPr/>
                <p:nvPr/>
              </p:nvPicPr>
              <p:blipFill>
                <a:blip r:embed="rId329"/>
                <a:stretch>
                  <a:fillRect/>
                </a:stretch>
              </p:blipFill>
              <p:spPr>
                <a:xfrm>
                  <a:off x="5628630" y="4681747"/>
                  <a:ext cx="37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4" name="Ink 203">
                  <a:extLst>
                    <a:ext uri="{FF2B5EF4-FFF2-40B4-BE49-F238E27FC236}">
                      <a16:creationId xmlns:a16="http://schemas.microsoft.com/office/drawing/2014/main" id="{8FE6B086-0A53-4935-BF77-07ADF380C899}"/>
                    </a:ext>
                  </a:extLst>
                </p14:cNvPr>
                <p14:cNvContentPartPr/>
                <p14:nvPr/>
              </p14:nvContentPartPr>
              <p14:xfrm>
                <a:off x="5443590" y="4881187"/>
                <a:ext cx="146520" cy="134280"/>
              </p14:xfrm>
            </p:contentPart>
          </mc:Choice>
          <mc:Fallback xmlns="">
            <p:pic>
              <p:nvPicPr>
                <p:cNvPr id="204" name="Ink 203">
                  <a:extLst>
                    <a:ext uri="{FF2B5EF4-FFF2-40B4-BE49-F238E27FC236}">
                      <a16:creationId xmlns:a16="http://schemas.microsoft.com/office/drawing/2014/main" id="{8FE6B086-0A53-4935-BF77-07ADF380C899}"/>
                    </a:ext>
                  </a:extLst>
                </p:cNvPr>
                <p:cNvPicPr/>
                <p:nvPr/>
              </p:nvPicPr>
              <p:blipFill>
                <a:blip r:embed="rId331"/>
                <a:stretch>
                  <a:fillRect/>
                </a:stretch>
              </p:blipFill>
              <p:spPr>
                <a:xfrm>
                  <a:off x="5434950" y="4872547"/>
                  <a:ext cx="164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5" name="Ink 204">
                  <a:extLst>
                    <a:ext uri="{FF2B5EF4-FFF2-40B4-BE49-F238E27FC236}">
                      <a16:creationId xmlns:a16="http://schemas.microsoft.com/office/drawing/2014/main" id="{8B19B948-50FD-415D-AA90-A79DF2E32DA3}"/>
                    </a:ext>
                  </a:extLst>
                </p14:cNvPr>
                <p14:cNvContentPartPr/>
                <p14:nvPr/>
              </p14:nvContentPartPr>
              <p14:xfrm>
                <a:off x="5598030" y="4899187"/>
                <a:ext cx="9360" cy="111600"/>
              </p14:xfrm>
            </p:contentPart>
          </mc:Choice>
          <mc:Fallback xmlns="">
            <p:pic>
              <p:nvPicPr>
                <p:cNvPr id="205" name="Ink 204">
                  <a:extLst>
                    <a:ext uri="{FF2B5EF4-FFF2-40B4-BE49-F238E27FC236}">
                      <a16:creationId xmlns:a16="http://schemas.microsoft.com/office/drawing/2014/main" id="{8B19B948-50FD-415D-AA90-A79DF2E32DA3}"/>
                    </a:ext>
                  </a:extLst>
                </p:cNvPr>
                <p:cNvPicPr/>
                <p:nvPr/>
              </p:nvPicPr>
              <p:blipFill>
                <a:blip r:embed="rId333"/>
                <a:stretch>
                  <a:fillRect/>
                </a:stretch>
              </p:blipFill>
              <p:spPr>
                <a:xfrm>
                  <a:off x="5589390" y="4890547"/>
                  <a:ext cx="270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6" name="Ink 205">
                  <a:extLst>
                    <a:ext uri="{FF2B5EF4-FFF2-40B4-BE49-F238E27FC236}">
                      <a16:creationId xmlns:a16="http://schemas.microsoft.com/office/drawing/2014/main" id="{719A3225-F4DB-4A54-B4E0-3CB9137BD7DA}"/>
                    </a:ext>
                  </a:extLst>
                </p14:cNvPr>
                <p14:cNvContentPartPr/>
                <p14:nvPr/>
              </p14:nvContentPartPr>
              <p14:xfrm>
                <a:off x="5591190" y="4864267"/>
                <a:ext cx="132480" cy="129600"/>
              </p14:xfrm>
            </p:contentPart>
          </mc:Choice>
          <mc:Fallback xmlns="">
            <p:pic>
              <p:nvPicPr>
                <p:cNvPr id="206" name="Ink 205">
                  <a:extLst>
                    <a:ext uri="{FF2B5EF4-FFF2-40B4-BE49-F238E27FC236}">
                      <a16:creationId xmlns:a16="http://schemas.microsoft.com/office/drawing/2014/main" id="{719A3225-F4DB-4A54-B4E0-3CB9137BD7DA}"/>
                    </a:ext>
                  </a:extLst>
                </p:cNvPr>
                <p:cNvPicPr/>
                <p:nvPr/>
              </p:nvPicPr>
              <p:blipFill>
                <a:blip r:embed="rId335"/>
                <a:stretch>
                  <a:fillRect/>
                </a:stretch>
              </p:blipFill>
              <p:spPr>
                <a:xfrm>
                  <a:off x="5582550" y="4855627"/>
                  <a:ext cx="150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7" name="Ink 206">
                  <a:extLst>
                    <a:ext uri="{FF2B5EF4-FFF2-40B4-BE49-F238E27FC236}">
                      <a16:creationId xmlns:a16="http://schemas.microsoft.com/office/drawing/2014/main" id="{768EA9A9-D013-436E-96E9-5387FE031A36}"/>
                    </a:ext>
                  </a:extLst>
                </p14:cNvPr>
                <p14:cNvContentPartPr/>
                <p14:nvPr/>
              </p14:nvContentPartPr>
              <p14:xfrm>
                <a:off x="5802510" y="4963627"/>
                <a:ext cx="91440" cy="5040"/>
              </p14:xfrm>
            </p:contentPart>
          </mc:Choice>
          <mc:Fallback xmlns="">
            <p:pic>
              <p:nvPicPr>
                <p:cNvPr id="207" name="Ink 206">
                  <a:extLst>
                    <a:ext uri="{FF2B5EF4-FFF2-40B4-BE49-F238E27FC236}">
                      <a16:creationId xmlns:a16="http://schemas.microsoft.com/office/drawing/2014/main" id="{768EA9A9-D013-436E-96E9-5387FE031A36}"/>
                    </a:ext>
                  </a:extLst>
                </p:cNvPr>
                <p:cNvPicPr/>
                <p:nvPr/>
              </p:nvPicPr>
              <p:blipFill>
                <a:blip r:embed="rId337"/>
                <a:stretch>
                  <a:fillRect/>
                </a:stretch>
              </p:blipFill>
              <p:spPr>
                <a:xfrm>
                  <a:off x="5793510" y="4954627"/>
                  <a:ext cx="109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8" name="Ink 207">
                  <a:extLst>
                    <a:ext uri="{FF2B5EF4-FFF2-40B4-BE49-F238E27FC236}">
                      <a16:creationId xmlns:a16="http://schemas.microsoft.com/office/drawing/2014/main" id="{52581795-1289-4396-AC47-930767CFDD25}"/>
                    </a:ext>
                  </a:extLst>
                </p14:cNvPr>
                <p14:cNvContentPartPr/>
                <p14:nvPr/>
              </p14:nvContentPartPr>
              <p14:xfrm>
                <a:off x="5954430" y="4857427"/>
                <a:ext cx="165240" cy="102600"/>
              </p14:xfrm>
            </p:contentPart>
          </mc:Choice>
          <mc:Fallback xmlns="">
            <p:pic>
              <p:nvPicPr>
                <p:cNvPr id="208" name="Ink 207">
                  <a:extLst>
                    <a:ext uri="{FF2B5EF4-FFF2-40B4-BE49-F238E27FC236}">
                      <a16:creationId xmlns:a16="http://schemas.microsoft.com/office/drawing/2014/main" id="{52581795-1289-4396-AC47-930767CFDD25}"/>
                    </a:ext>
                  </a:extLst>
                </p:cNvPr>
                <p:cNvPicPr/>
                <p:nvPr/>
              </p:nvPicPr>
              <p:blipFill>
                <a:blip r:embed="rId339"/>
                <a:stretch>
                  <a:fillRect/>
                </a:stretch>
              </p:blipFill>
              <p:spPr>
                <a:xfrm>
                  <a:off x="5945790" y="4848787"/>
                  <a:ext cx="182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9" name="Ink 208">
                  <a:extLst>
                    <a:ext uri="{FF2B5EF4-FFF2-40B4-BE49-F238E27FC236}">
                      <a16:creationId xmlns:a16="http://schemas.microsoft.com/office/drawing/2014/main" id="{D26E1526-77E9-4687-B208-C659F50AD3AC}"/>
                    </a:ext>
                  </a:extLst>
                </p14:cNvPr>
                <p14:cNvContentPartPr/>
                <p14:nvPr/>
              </p14:nvContentPartPr>
              <p14:xfrm>
                <a:off x="6145950" y="4840147"/>
                <a:ext cx="14400" cy="135360"/>
              </p14:xfrm>
            </p:contentPart>
          </mc:Choice>
          <mc:Fallback xmlns="">
            <p:pic>
              <p:nvPicPr>
                <p:cNvPr id="209" name="Ink 208">
                  <a:extLst>
                    <a:ext uri="{FF2B5EF4-FFF2-40B4-BE49-F238E27FC236}">
                      <a16:creationId xmlns:a16="http://schemas.microsoft.com/office/drawing/2014/main" id="{D26E1526-77E9-4687-B208-C659F50AD3AC}"/>
                    </a:ext>
                  </a:extLst>
                </p:cNvPr>
                <p:cNvPicPr/>
                <p:nvPr/>
              </p:nvPicPr>
              <p:blipFill>
                <a:blip r:embed="rId341"/>
                <a:stretch>
                  <a:fillRect/>
                </a:stretch>
              </p:blipFill>
              <p:spPr>
                <a:xfrm>
                  <a:off x="6137310" y="4831147"/>
                  <a:ext cx="32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0" name="Ink 209">
                  <a:extLst>
                    <a:ext uri="{FF2B5EF4-FFF2-40B4-BE49-F238E27FC236}">
                      <a16:creationId xmlns:a16="http://schemas.microsoft.com/office/drawing/2014/main" id="{2BCFAAC5-1DAA-40CB-A9D5-722F8D4C973E}"/>
                    </a:ext>
                  </a:extLst>
                </p14:cNvPr>
                <p14:cNvContentPartPr/>
                <p14:nvPr/>
              </p14:nvContentPartPr>
              <p14:xfrm>
                <a:off x="6172230" y="4784347"/>
                <a:ext cx="144720" cy="251280"/>
              </p14:xfrm>
            </p:contentPart>
          </mc:Choice>
          <mc:Fallback xmlns="">
            <p:pic>
              <p:nvPicPr>
                <p:cNvPr id="210" name="Ink 209">
                  <a:extLst>
                    <a:ext uri="{FF2B5EF4-FFF2-40B4-BE49-F238E27FC236}">
                      <a16:creationId xmlns:a16="http://schemas.microsoft.com/office/drawing/2014/main" id="{2BCFAAC5-1DAA-40CB-A9D5-722F8D4C973E}"/>
                    </a:ext>
                  </a:extLst>
                </p:cNvPr>
                <p:cNvPicPr/>
                <p:nvPr/>
              </p:nvPicPr>
              <p:blipFill>
                <a:blip r:embed="rId343"/>
                <a:stretch>
                  <a:fillRect/>
                </a:stretch>
              </p:blipFill>
              <p:spPr>
                <a:xfrm>
                  <a:off x="6163230" y="4775707"/>
                  <a:ext cx="1623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1" name="Ink 210">
                  <a:extLst>
                    <a:ext uri="{FF2B5EF4-FFF2-40B4-BE49-F238E27FC236}">
                      <a16:creationId xmlns:a16="http://schemas.microsoft.com/office/drawing/2014/main" id="{6FFBC3ED-2388-4262-B1D1-0E814582A442}"/>
                    </a:ext>
                  </a:extLst>
                </p14:cNvPr>
                <p14:cNvContentPartPr/>
                <p14:nvPr/>
              </p14:nvContentPartPr>
              <p14:xfrm>
                <a:off x="5649510" y="5101867"/>
                <a:ext cx="360" cy="123120"/>
              </p14:xfrm>
            </p:contentPart>
          </mc:Choice>
          <mc:Fallback xmlns="">
            <p:pic>
              <p:nvPicPr>
                <p:cNvPr id="211" name="Ink 210">
                  <a:extLst>
                    <a:ext uri="{FF2B5EF4-FFF2-40B4-BE49-F238E27FC236}">
                      <a16:creationId xmlns:a16="http://schemas.microsoft.com/office/drawing/2014/main" id="{6FFBC3ED-2388-4262-B1D1-0E814582A442}"/>
                    </a:ext>
                  </a:extLst>
                </p:cNvPr>
                <p:cNvPicPr/>
                <p:nvPr/>
              </p:nvPicPr>
              <p:blipFill>
                <a:blip r:embed="rId345"/>
                <a:stretch>
                  <a:fillRect/>
                </a:stretch>
              </p:blipFill>
              <p:spPr>
                <a:xfrm>
                  <a:off x="5640510" y="5092867"/>
                  <a:ext cx="18000" cy="140760"/>
                </a:xfrm>
                <a:prstGeom prst="rect">
                  <a:avLst/>
                </a:prstGeom>
              </p:spPr>
            </p:pic>
          </mc:Fallback>
        </mc:AlternateContent>
      </p:grpSp>
      <p:grpSp>
        <p:nvGrpSpPr>
          <p:cNvPr id="222" name="Group 221">
            <a:extLst>
              <a:ext uri="{FF2B5EF4-FFF2-40B4-BE49-F238E27FC236}">
                <a16:creationId xmlns:a16="http://schemas.microsoft.com/office/drawing/2014/main" id="{C8B2233A-ECDC-48B0-84C3-97722E39420B}"/>
              </a:ext>
            </a:extLst>
          </p:cNvPr>
          <p:cNvGrpSpPr/>
          <p:nvPr/>
        </p:nvGrpSpPr>
        <p:grpSpPr>
          <a:xfrm>
            <a:off x="5444310" y="5182923"/>
            <a:ext cx="731520" cy="183600"/>
            <a:chOff x="5444310" y="5317147"/>
            <a:chExt cx="731520" cy="183600"/>
          </a:xfrm>
        </p:grpSpPr>
        <mc:AlternateContent xmlns:mc="http://schemas.openxmlformats.org/markup-compatibility/2006" xmlns:p14="http://schemas.microsoft.com/office/powerpoint/2010/main">
          <mc:Choice Requires="p14">
            <p:contentPart p14:bwMode="auto" r:id="rId346">
              <p14:nvContentPartPr>
                <p14:cNvPr id="213" name="Ink 212">
                  <a:extLst>
                    <a:ext uri="{FF2B5EF4-FFF2-40B4-BE49-F238E27FC236}">
                      <a16:creationId xmlns:a16="http://schemas.microsoft.com/office/drawing/2014/main" id="{809893A4-2C77-4C1C-A213-F31002D33574}"/>
                    </a:ext>
                  </a:extLst>
                </p14:cNvPr>
                <p14:cNvContentPartPr/>
                <p14:nvPr/>
              </p14:nvContentPartPr>
              <p14:xfrm>
                <a:off x="5444310" y="5319667"/>
                <a:ext cx="485280" cy="144360"/>
              </p14:xfrm>
            </p:contentPart>
          </mc:Choice>
          <mc:Fallback xmlns="">
            <p:pic>
              <p:nvPicPr>
                <p:cNvPr id="213" name="Ink 212">
                  <a:extLst>
                    <a:ext uri="{FF2B5EF4-FFF2-40B4-BE49-F238E27FC236}">
                      <a16:creationId xmlns:a16="http://schemas.microsoft.com/office/drawing/2014/main" id="{809893A4-2C77-4C1C-A213-F31002D33574}"/>
                    </a:ext>
                  </a:extLst>
                </p:cNvPr>
                <p:cNvPicPr/>
                <p:nvPr/>
              </p:nvPicPr>
              <p:blipFill>
                <a:blip r:embed="rId347"/>
                <a:stretch>
                  <a:fillRect/>
                </a:stretch>
              </p:blipFill>
              <p:spPr>
                <a:xfrm>
                  <a:off x="5435310" y="5310667"/>
                  <a:ext cx="5029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4" name="Ink 213">
                  <a:extLst>
                    <a:ext uri="{FF2B5EF4-FFF2-40B4-BE49-F238E27FC236}">
                      <a16:creationId xmlns:a16="http://schemas.microsoft.com/office/drawing/2014/main" id="{FC17D80C-3776-42F7-AC8D-DF02CBC19965}"/>
                    </a:ext>
                  </a:extLst>
                </p14:cNvPr>
                <p14:cNvContentPartPr/>
                <p14:nvPr/>
              </p14:nvContentPartPr>
              <p14:xfrm>
                <a:off x="6014190" y="5326507"/>
                <a:ext cx="7200" cy="129960"/>
              </p14:xfrm>
            </p:contentPart>
          </mc:Choice>
          <mc:Fallback xmlns="">
            <p:pic>
              <p:nvPicPr>
                <p:cNvPr id="214" name="Ink 213">
                  <a:extLst>
                    <a:ext uri="{FF2B5EF4-FFF2-40B4-BE49-F238E27FC236}">
                      <a16:creationId xmlns:a16="http://schemas.microsoft.com/office/drawing/2014/main" id="{FC17D80C-3776-42F7-AC8D-DF02CBC19965}"/>
                    </a:ext>
                  </a:extLst>
                </p:cNvPr>
                <p:cNvPicPr/>
                <p:nvPr/>
              </p:nvPicPr>
              <p:blipFill>
                <a:blip r:embed="rId349"/>
                <a:stretch>
                  <a:fillRect/>
                </a:stretch>
              </p:blipFill>
              <p:spPr>
                <a:xfrm>
                  <a:off x="6005190" y="5317867"/>
                  <a:ext cx="24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5" name="Ink 214">
                  <a:extLst>
                    <a:ext uri="{FF2B5EF4-FFF2-40B4-BE49-F238E27FC236}">
                      <a16:creationId xmlns:a16="http://schemas.microsoft.com/office/drawing/2014/main" id="{604F262E-B31E-4D91-983D-876FDB65AF82}"/>
                    </a:ext>
                  </a:extLst>
                </p14:cNvPr>
                <p14:cNvContentPartPr/>
                <p14:nvPr/>
              </p14:nvContentPartPr>
              <p14:xfrm>
                <a:off x="6000870" y="5317147"/>
                <a:ext cx="174960" cy="183600"/>
              </p14:xfrm>
            </p:contentPart>
          </mc:Choice>
          <mc:Fallback xmlns="">
            <p:pic>
              <p:nvPicPr>
                <p:cNvPr id="215" name="Ink 214">
                  <a:extLst>
                    <a:ext uri="{FF2B5EF4-FFF2-40B4-BE49-F238E27FC236}">
                      <a16:creationId xmlns:a16="http://schemas.microsoft.com/office/drawing/2014/main" id="{604F262E-B31E-4D91-983D-876FDB65AF82}"/>
                    </a:ext>
                  </a:extLst>
                </p:cNvPr>
                <p:cNvPicPr/>
                <p:nvPr/>
              </p:nvPicPr>
              <p:blipFill>
                <a:blip r:embed="rId351"/>
                <a:stretch>
                  <a:fillRect/>
                </a:stretch>
              </p:blipFill>
              <p:spPr>
                <a:xfrm>
                  <a:off x="5991870" y="5308507"/>
                  <a:ext cx="192600" cy="201240"/>
                </a:xfrm>
                <a:prstGeom prst="rect">
                  <a:avLst/>
                </a:prstGeom>
              </p:spPr>
            </p:pic>
          </mc:Fallback>
        </mc:AlternateContent>
      </p:grpSp>
      <p:grpSp>
        <p:nvGrpSpPr>
          <p:cNvPr id="243" name="Group 242">
            <a:extLst>
              <a:ext uri="{FF2B5EF4-FFF2-40B4-BE49-F238E27FC236}">
                <a16:creationId xmlns:a16="http://schemas.microsoft.com/office/drawing/2014/main" id="{D6990264-05FE-46B1-B802-332C0C873294}"/>
              </a:ext>
            </a:extLst>
          </p:cNvPr>
          <p:cNvGrpSpPr/>
          <p:nvPr/>
        </p:nvGrpSpPr>
        <p:grpSpPr>
          <a:xfrm>
            <a:off x="4816470" y="5733363"/>
            <a:ext cx="2645640" cy="907920"/>
            <a:chOff x="4816470" y="5867587"/>
            <a:chExt cx="2645640" cy="907920"/>
          </a:xfrm>
        </p:grpSpPr>
        <mc:AlternateContent xmlns:mc="http://schemas.openxmlformats.org/markup-compatibility/2006" xmlns:p14="http://schemas.microsoft.com/office/powerpoint/2010/main">
          <mc:Choice Requires="p14">
            <p:contentPart p14:bwMode="auto" r:id="rId352">
              <p14:nvContentPartPr>
                <p14:cNvPr id="216" name="Ink 215">
                  <a:extLst>
                    <a:ext uri="{FF2B5EF4-FFF2-40B4-BE49-F238E27FC236}">
                      <a16:creationId xmlns:a16="http://schemas.microsoft.com/office/drawing/2014/main" id="{60A77F20-D7DA-4AC5-B0BD-7D3D832BF2AC}"/>
                    </a:ext>
                  </a:extLst>
                </p14:cNvPr>
                <p14:cNvContentPartPr/>
                <p14:nvPr/>
              </p14:nvContentPartPr>
              <p14:xfrm>
                <a:off x="5420550" y="5893867"/>
                <a:ext cx="12240" cy="191880"/>
              </p14:xfrm>
            </p:contentPart>
          </mc:Choice>
          <mc:Fallback xmlns="">
            <p:pic>
              <p:nvPicPr>
                <p:cNvPr id="216" name="Ink 215">
                  <a:extLst>
                    <a:ext uri="{FF2B5EF4-FFF2-40B4-BE49-F238E27FC236}">
                      <a16:creationId xmlns:a16="http://schemas.microsoft.com/office/drawing/2014/main" id="{60A77F20-D7DA-4AC5-B0BD-7D3D832BF2AC}"/>
                    </a:ext>
                  </a:extLst>
                </p:cNvPr>
                <p:cNvPicPr/>
                <p:nvPr/>
              </p:nvPicPr>
              <p:blipFill>
                <a:blip r:embed="rId353"/>
                <a:stretch>
                  <a:fillRect/>
                </a:stretch>
              </p:blipFill>
              <p:spPr>
                <a:xfrm>
                  <a:off x="5411910" y="5884867"/>
                  <a:ext cx="298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7" name="Ink 216">
                  <a:extLst>
                    <a:ext uri="{FF2B5EF4-FFF2-40B4-BE49-F238E27FC236}">
                      <a16:creationId xmlns:a16="http://schemas.microsoft.com/office/drawing/2014/main" id="{166A0E5E-4E4A-4D67-8A1E-51F379C154E4}"/>
                    </a:ext>
                  </a:extLst>
                </p14:cNvPr>
                <p14:cNvContentPartPr/>
                <p14:nvPr/>
              </p14:nvContentPartPr>
              <p14:xfrm>
                <a:off x="5385630" y="5867587"/>
                <a:ext cx="194400" cy="138960"/>
              </p14:xfrm>
            </p:contentPart>
          </mc:Choice>
          <mc:Fallback xmlns="">
            <p:pic>
              <p:nvPicPr>
                <p:cNvPr id="217" name="Ink 216">
                  <a:extLst>
                    <a:ext uri="{FF2B5EF4-FFF2-40B4-BE49-F238E27FC236}">
                      <a16:creationId xmlns:a16="http://schemas.microsoft.com/office/drawing/2014/main" id="{166A0E5E-4E4A-4D67-8A1E-51F379C154E4}"/>
                    </a:ext>
                  </a:extLst>
                </p:cNvPr>
                <p:cNvPicPr/>
                <p:nvPr/>
              </p:nvPicPr>
              <p:blipFill>
                <a:blip r:embed="rId355"/>
                <a:stretch>
                  <a:fillRect/>
                </a:stretch>
              </p:blipFill>
              <p:spPr>
                <a:xfrm>
                  <a:off x="5376630" y="5858947"/>
                  <a:ext cx="212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8" name="Ink 217">
                  <a:extLst>
                    <a:ext uri="{FF2B5EF4-FFF2-40B4-BE49-F238E27FC236}">
                      <a16:creationId xmlns:a16="http://schemas.microsoft.com/office/drawing/2014/main" id="{B760429C-8AFF-4D25-85BA-CD729B60BC2A}"/>
                    </a:ext>
                  </a:extLst>
                </p14:cNvPr>
                <p14:cNvContentPartPr/>
                <p14:nvPr/>
              </p14:nvContentPartPr>
              <p14:xfrm>
                <a:off x="5583990" y="5893147"/>
                <a:ext cx="190440" cy="190080"/>
              </p14:xfrm>
            </p:contentPart>
          </mc:Choice>
          <mc:Fallback xmlns="">
            <p:pic>
              <p:nvPicPr>
                <p:cNvPr id="218" name="Ink 217">
                  <a:extLst>
                    <a:ext uri="{FF2B5EF4-FFF2-40B4-BE49-F238E27FC236}">
                      <a16:creationId xmlns:a16="http://schemas.microsoft.com/office/drawing/2014/main" id="{B760429C-8AFF-4D25-85BA-CD729B60BC2A}"/>
                    </a:ext>
                  </a:extLst>
                </p:cNvPr>
                <p:cNvPicPr/>
                <p:nvPr/>
              </p:nvPicPr>
              <p:blipFill>
                <a:blip r:embed="rId357"/>
                <a:stretch>
                  <a:fillRect/>
                </a:stretch>
              </p:blipFill>
              <p:spPr>
                <a:xfrm>
                  <a:off x="5574990" y="5884507"/>
                  <a:ext cx="2080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9" name="Ink 218">
                  <a:extLst>
                    <a:ext uri="{FF2B5EF4-FFF2-40B4-BE49-F238E27FC236}">
                      <a16:creationId xmlns:a16="http://schemas.microsoft.com/office/drawing/2014/main" id="{ABC787D3-2B81-4CF3-BC5C-687189CC65EA}"/>
                    </a:ext>
                  </a:extLst>
                </p14:cNvPr>
                <p14:cNvContentPartPr/>
                <p14:nvPr/>
              </p14:nvContentPartPr>
              <p14:xfrm>
                <a:off x="5812950" y="5920147"/>
                <a:ext cx="154440" cy="152280"/>
              </p14:xfrm>
            </p:contentPart>
          </mc:Choice>
          <mc:Fallback xmlns="">
            <p:pic>
              <p:nvPicPr>
                <p:cNvPr id="219" name="Ink 218">
                  <a:extLst>
                    <a:ext uri="{FF2B5EF4-FFF2-40B4-BE49-F238E27FC236}">
                      <a16:creationId xmlns:a16="http://schemas.microsoft.com/office/drawing/2014/main" id="{ABC787D3-2B81-4CF3-BC5C-687189CC65EA}"/>
                    </a:ext>
                  </a:extLst>
                </p:cNvPr>
                <p:cNvPicPr/>
                <p:nvPr/>
              </p:nvPicPr>
              <p:blipFill>
                <a:blip r:embed="rId359"/>
                <a:stretch>
                  <a:fillRect/>
                </a:stretch>
              </p:blipFill>
              <p:spPr>
                <a:xfrm>
                  <a:off x="5803950" y="5911507"/>
                  <a:ext cx="1720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0" name="Ink 219">
                  <a:extLst>
                    <a:ext uri="{FF2B5EF4-FFF2-40B4-BE49-F238E27FC236}">
                      <a16:creationId xmlns:a16="http://schemas.microsoft.com/office/drawing/2014/main" id="{9DC3A769-5C12-4322-B341-C82DC9B2731C}"/>
                    </a:ext>
                  </a:extLst>
                </p14:cNvPr>
                <p14:cNvContentPartPr/>
                <p14:nvPr/>
              </p14:nvContentPartPr>
              <p14:xfrm>
                <a:off x="5819430" y="6027787"/>
                <a:ext cx="153000" cy="1080"/>
              </p14:xfrm>
            </p:contentPart>
          </mc:Choice>
          <mc:Fallback xmlns="">
            <p:pic>
              <p:nvPicPr>
                <p:cNvPr id="220" name="Ink 219">
                  <a:extLst>
                    <a:ext uri="{FF2B5EF4-FFF2-40B4-BE49-F238E27FC236}">
                      <a16:creationId xmlns:a16="http://schemas.microsoft.com/office/drawing/2014/main" id="{9DC3A769-5C12-4322-B341-C82DC9B2731C}"/>
                    </a:ext>
                  </a:extLst>
                </p:cNvPr>
                <p:cNvPicPr/>
                <p:nvPr/>
              </p:nvPicPr>
              <p:blipFill>
                <a:blip r:embed="rId361"/>
                <a:stretch>
                  <a:fillRect/>
                </a:stretch>
              </p:blipFill>
              <p:spPr>
                <a:xfrm>
                  <a:off x="5810790" y="6019147"/>
                  <a:ext cx="170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3" name="Ink 222">
                  <a:extLst>
                    <a:ext uri="{FF2B5EF4-FFF2-40B4-BE49-F238E27FC236}">
                      <a16:creationId xmlns:a16="http://schemas.microsoft.com/office/drawing/2014/main" id="{AB916FDD-D036-4B93-88C0-3E9951645364}"/>
                    </a:ext>
                  </a:extLst>
                </p14:cNvPr>
                <p14:cNvContentPartPr/>
                <p14:nvPr/>
              </p14:nvContentPartPr>
              <p14:xfrm>
                <a:off x="4829070" y="6238387"/>
                <a:ext cx="163800" cy="151560"/>
              </p14:xfrm>
            </p:contentPart>
          </mc:Choice>
          <mc:Fallback xmlns="">
            <p:pic>
              <p:nvPicPr>
                <p:cNvPr id="223" name="Ink 222">
                  <a:extLst>
                    <a:ext uri="{FF2B5EF4-FFF2-40B4-BE49-F238E27FC236}">
                      <a16:creationId xmlns:a16="http://schemas.microsoft.com/office/drawing/2014/main" id="{AB916FDD-D036-4B93-88C0-3E9951645364}"/>
                    </a:ext>
                  </a:extLst>
                </p:cNvPr>
                <p:cNvPicPr/>
                <p:nvPr/>
              </p:nvPicPr>
              <p:blipFill>
                <a:blip r:embed="rId363"/>
                <a:stretch>
                  <a:fillRect/>
                </a:stretch>
              </p:blipFill>
              <p:spPr>
                <a:xfrm>
                  <a:off x="4820430" y="6229387"/>
                  <a:ext cx="1814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4" name="Ink 223">
                  <a:extLst>
                    <a:ext uri="{FF2B5EF4-FFF2-40B4-BE49-F238E27FC236}">
                      <a16:creationId xmlns:a16="http://schemas.microsoft.com/office/drawing/2014/main" id="{C03AFCBE-BD89-439A-A031-CBB86514B4DC}"/>
                    </a:ext>
                  </a:extLst>
                </p14:cNvPr>
                <p14:cNvContentPartPr/>
                <p14:nvPr/>
              </p14:nvContentPartPr>
              <p14:xfrm>
                <a:off x="4816470" y="6299587"/>
                <a:ext cx="157680" cy="8280"/>
              </p14:xfrm>
            </p:contentPart>
          </mc:Choice>
          <mc:Fallback xmlns="">
            <p:pic>
              <p:nvPicPr>
                <p:cNvPr id="224" name="Ink 223">
                  <a:extLst>
                    <a:ext uri="{FF2B5EF4-FFF2-40B4-BE49-F238E27FC236}">
                      <a16:creationId xmlns:a16="http://schemas.microsoft.com/office/drawing/2014/main" id="{C03AFCBE-BD89-439A-A031-CBB86514B4DC}"/>
                    </a:ext>
                  </a:extLst>
                </p:cNvPr>
                <p:cNvPicPr/>
                <p:nvPr/>
              </p:nvPicPr>
              <p:blipFill>
                <a:blip r:embed="rId365"/>
                <a:stretch>
                  <a:fillRect/>
                </a:stretch>
              </p:blipFill>
              <p:spPr>
                <a:xfrm>
                  <a:off x="4807830" y="6290947"/>
                  <a:ext cx="175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5" name="Ink 224">
                  <a:extLst>
                    <a:ext uri="{FF2B5EF4-FFF2-40B4-BE49-F238E27FC236}">
                      <a16:creationId xmlns:a16="http://schemas.microsoft.com/office/drawing/2014/main" id="{1BBCAFC1-16F4-47CA-9B25-9C748F72DD15}"/>
                    </a:ext>
                  </a:extLst>
                </p14:cNvPr>
                <p14:cNvContentPartPr/>
                <p14:nvPr/>
              </p14:nvContentPartPr>
              <p14:xfrm>
                <a:off x="5026710" y="6267547"/>
                <a:ext cx="198360" cy="114120"/>
              </p14:xfrm>
            </p:contentPart>
          </mc:Choice>
          <mc:Fallback xmlns="">
            <p:pic>
              <p:nvPicPr>
                <p:cNvPr id="225" name="Ink 224">
                  <a:extLst>
                    <a:ext uri="{FF2B5EF4-FFF2-40B4-BE49-F238E27FC236}">
                      <a16:creationId xmlns:a16="http://schemas.microsoft.com/office/drawing/2014/main" id="{1BBCAFC1-16F4-47CA-9B25-9C748F72DD15}"/>
                    </a:ext>
                  </a:extLst>
                </p:cNvPr>
                <p:cNvPicPr/>
                <p:nvPr/>
              </p:nvPicPr>
              <p:blipFill>
                <a:blip r:embed="rId367"/>
                <a:stretch>
                  <a:fillRect/>
                </a:stretch>
              </p:blipFill>
              <p:spPr>
                <a:xfrm>
                  <a:off x="5017710" y="6258547"/>
                  <a:ext cx="216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6" name="Ink 225">
                  <a:extLst>
                    <a:ext uri="{FF2B5EF4-FFF2-40B4-BE49-F238E27FC236}">
                      <a16:creationId xmlns:a16="http://schemas.microsoft.com/office/drawing/2014/main" id="{D3AD16D6-5D37-4B66-A61A-30E231FAA614}"/>
                    </a:ext>
                  </a:extLst>
                </p14:cNvPr>
                <p14:cNvContentPartPr/>
                <p14:nvPr/>
              </p14:nvContentPartPr>
              <p14:xfrm>
                <a:off x="5206710" y="6215707"/>
                <a:ext cx="7200" cy="14400"/>
              </p14:xfrm>
            </p:contentPart>
          </mc:Choice>
          <mc:Fallback xmlns="">
            <p:pic>
              <p:nvPicPr>
                <p:cNvPr id="226" name="Ink 225">
                  <a:extLst>
                    <a:ext uri="{FF2B5EF4-FFF2-40B4-BE49-F238E27FC236}">
                      <a16:creationId xmlns:a16="http://schemas.microsoft.com/office/drawing/2014/main" id="{D3AD16D6-5D37-4B66-A61A-30E231FAA614}"/>
                    </a:ext>
                  </a:extLst>
                </p:cNvPr>
                <p:cNvPicPr/>
                <p:nvPr/>
              </p:nvPicPr>
              <p:blipFill>
                <a:blip r:embed="rId369"/>
                <a:stretch>
                  <a:fillRect/>
                </a:stretch>
              </p:blipFill>
              <p:spPr>
                <a:xfrm>
                  <a:off x="5197710" y="6207067"/>
                  <a:ext cx="24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7" name="Ink 226">
                  <a:extLst>
                    <a:ext uri="{FF2B5EF4-FFF2-40B4-BE49-F238E27FC236}">
                      <a16:creationId xmlns:a16="http://schemas.microsoft.com/office/drawing/2014/main" id="{B03244F0-B8CF-4754-8EDE-8E654AF56096}"/>
                    </a:ext>
                  </a:extLst>
                </p14:cNvPr>
                <p14:cNvContentPartPr/>
                <p14:nvPr/>
              </p14:nvContentPartPr>
              <p14:xfrm>
                <a:off x="5216430" y="6217147"/>
                <a:ext cx="273240" cy="154440"/>
              </p14:xfrm>
            </p:contentPart>
          </mc:Choice>
          <mc:Fallback xmlns="">
            <p:pic>
              <p:nvPicPr>
                <p:cNvPr id="227" name="Ink 226">
                  <a:extLst>
                    <a:ext uri="{FF2B5EF4-FFF2-40B4-BE49-F238E27FC236}">
                      <a16:creationId xmlns:a16="http://schemas.microsoft.com/office/drawing/2014/main" id="{B03244F0-B8CF-4754-8EDE-8E654AF56096}"/>
                    </a:ext>
                  </a:extLst>
                </p:cNvPr>
                <p:cNvPicPr/>
                <p:nvPr/>
              </p:nvPicPr>
              <p:blipFill>
                <a:blip r:embed="rId371"/>
                <a:stretch>
                  <a:fillRect/>
                </a:stretch>
              </p:blipFill>
              <p:spPr>
                <a:xfrm>
                  <a:off x="5207430" y="6208507"/>
                  <a:ext cx="290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8" name="Ink 227">
                  <a:extLst>
                    <a:ext uri="{FF2B5EF4-FFF2-40B4-BE49-F238E27FC236}">
                      <a16:creationId xmlns:a16="http://schemas.microsoft.com/office/drawing/2014/main" id="{7580E7C1-6925-4D2F-8029-899BCCE5CDEF}"/>
                    </a:ext>
                  </a:extLst>
                </p14:cNvPr>
                <p14:cNvContentPartPr/>
                <p14:nvPr/>
              </p14:nvContentPartPr>
              <p14:xfrm>
                <a:off x="5650230" y="6274747"/>
                <a:ext cx="60840" cy="263880"/>
              </p14:xfrm>
            </p:contentPart>
          </mc:Choice>
          <mc:Fallback xmlns="">
            <p:pic>
              <p:nvPicPr>
                <p:cNvPr id="228" name="Ink 227">
                  <a:extLst>
                    <a:ext uri="{FF2B5EF4-FFF2-40B4-BE49-F238E27FC236}">
                      <a16:creationId xmlns:a16="http://schemas.microsoft.com/office/drawing/2014/main" id="{7580E7C1-6925-4D2F-8029-899BCCE5CDEF}"/>
                    </a:ext>
                  </a:extLst>
                </p:cNvPr>
                <p:cNvPicPr/>
                <p:nvPr/>
              </p:nvPicPr>
              <p:blipFill>
                <a:blip r:embed="rId373"/>
                <a:stretch>
                  <a:fillRect/>
                </a:stretch>
              </p:blipFill>
              <p:spPr>
                <a:xfrm>
                  <a:off x="5641590" y="6266107"/>
                  <a:ext cx="784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9" name="Ink 228">
                  <a:extLst>
                    <a:ext uri="{FF2B5EF4-FFF2-40B4-BE49-F238E27FC236}">
                      <a16:creationId xmlns:a16="http://schemas.microsoft.com/office/drawing/2014/main" id="{821BFEAE-032E-4F49-ABB0-4B7542CBAAD9}"/>
                    </a:ext>
                  </a:extLst>
                </p14:cNvPr>
                <p14:cNvContentPartPr/>
                <p14:nvPr/>
              </p14:nvContentPartPr>
              <p14:xfrm>
                <a:off x="5638350" y="6266107"/>
                <a:ext cx="156600" cy="110880"/>
              </p14:xfrm>
            </p:contentPart>
          </mc:Choice>
          <mc:Fallback xmlns="">
            <p:pic>
              <p:nvPicPr>
                <p:cNvPr id="229" name="Ink 228">
                  <a:extLst>
                    <a:ext uri="{FF2B5EF4-FFF2-40B4-BE49-F238E27FC236}">
                      <a16:creationId xmlns:a16="http://schemas.microsoft.com/office/drawing/2014/main" id="{821BFEAE-032E-4F49-ABB0-4B7542CBAAD9}"/>
                    </a:ext>
                  </a:extLst>
                </p:cNvPr>
                <p:cNvPicPr/>
                <p:nvPr/>
              </p:nvPicPr>
              <p:blipFill>
                <a:blip r:embed="rId375"/>
                <a:stretch>
                  <a:fillRect/>
                </a:stretch>
              </p:blipFill>
              <p:spPr>
                <a:xfrm>
                  <a:off x="5629350" y="6257467"/>
                  <a:ext cx="1742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0" name="Ink 229">
                  <a:extLst>
                    <a:ext uri="{FF2B5EF4-FFF2-40B4-BE49-F238E27FC236}">
                      <a16:creationId xmlns:a16="http://schemas.microsoft.com/office/drawing/2014/main" id="{F08A6694-C928-45A0-95DC-E65BCBC03F39}"/>
                    </a:ext>
                  </a:extLst>
                </p14:cNvPr>
                <p14:cNvContentPartPr/>
                <p14:nvPr/>
              </p14:nvContentPartPr>
              <p14:xfrm>
                <a:off x="5815830" y="6162787"/>
                <a:ext cx="438120" cy="196560"/>
              </p14:xfrm>
            </p:contentPart>
          </mc:Choice>
          <mc:Fallback xmlns="">
            <p:pic>
              <p:nvPicPr>
                <p:cNvPr id="230" name="Ink 229">
                  <a:extLst>
                    <a:ext uri="{FF2B5EF4-FFF2-40B4-BE49-F238E27FC236}">
                      <a16:creationId xmlns:a16="http://schemas.microsoft.com/office/drawing/2014/main" id="{F08A6694-C928-45A0-95DC-E65BCBC03F39}"/>
                    </a:ext>
                  </a:extLst>
                </p:cNvPr>
                <p:cNvPicPr/>
                <p:nvPr/>
              </p:nvPicPr>
              <p:blipFill>
                <a:blip r:embed="rId377"/>
                <a:stretch>
                  <a:fillRect/>
                </a:stretch>
              </p:blipFill>
              <p:spPr>
                <a:xfrm>
                  <a:off x="5806830" y="6154147"/>
                  <a:ext cx="4557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1" name="Ink 230">
                  <a:extLst>
                    <a:ext uri="{FF2B5EF4-FFF2-40B4-BE49-F238E27FC236}">
                      <a16:creationId xmlns:a16="http://schemas.microsoft.com/office/drawing/2014/main" id="{7E0CF41A-2908-47E3-8F34-80369FE936C6}"/>
                    </a:ext>
                  </a:extLst>
                </p14:cNvPr>
                <p14:cNvContentPartPr/>
                <p14:nvPr/>
              </p14:nvContentPartPr>
              <p14:xfrm>
                <a:off x="6267630" y="6245227"/>
                <a:ext cx="102600" cy="232200"/>
              </p14:xfrm>
            </p:contentPart>
          </mc:Choice>
          <mc:Fallback xmlns="">
            <p:pic>
              <p:nvPicPr>
                <p:cNvPr id="231" name="Ink 230">
                  <a:extLst>
                    <a:ext uri="{FF2B5EF4-FFF2-40B4-BE49-F238E27FC236}">
                      <a16:creationId xmlns:a16="http://schemas.microsoft.com/office/drawing/2014/main" id="{7E0CF41A-2908-47E3-8F34-80369FE936C6}"/>
                    </a:ext>
                  </a:extLst>
                </p:cNvPr>
                <p:cNvPicPr/>
                <p:nvPr/>
              </p:nvPicPr>
              <p:blipFill>
                <a:blip r:embed="rId379"/>
                <a:stretch>
                  <a:fillRect/>
                </a:stretch>
              </p:blipFill>
              <p:spPr>
                <a:xfrm>
                  <a:off x="6258990" y="6236587"/>
                  <a:ext cx="1202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2" name="Ink 231">
                  <a:extLst>
                    <a:ext uri="{FF2B5EF4-FFF2-40B4-BE49-F238E27FC236}">
                      <a16:creationId xmlns:a16="http://schemas.microsoft.com/office/drawing/2014/main" id="{6D239E69-4453-49B1-8EA7-06DD059EF72B}"/>
                    </a:ext>
                  </a:extLst>
                </p14:cNvPr>
                <p14:cNvContentPartPr/>
                <p14:nvPr/>
              </p14:nvContentPartPr>
              <p14:xfrm>
                <a:off x="6394350" y="6131107"/>
                <a:ext cx="323280" cy="193320"/>
              </p14:xfrm>
            </p:contentPart>
          </mc:Choice>
          <mc:Fallback xmlns="">
            <p:pic>
              <p:nvPicPr>
                <p:cNvPr id="232" name="Ink 231">
                  <a:extLst>
                    <a:ext uri="{FF2B5EF4-FFF2-40B4-BE49-F238E27FC236}">
                      <a16:creationId xmlns:a16="http://schemas.microsoft.com/office/drawing/2014/main" id="{6D239E69-4453-49B1-8EA7-06DD059EF72B}"/>
                    </a:ext>
                  </a:extLst>
                </p:cNvPr>
                <p:cNvPicPr/>
                <p:nvPr/>
              </p:nvPicPr>
              <p:blipFill>
                <a:blip r:embed="rId381"/>
                <a:stretch>
                  <a:fillRect/>
                </a:stretch>
              </p:blipFill>
              <p:spPr>
                <a:xfrm>
                  <a:off x="6385710" y="6122467"/>
                  <a:ext cx="340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4" name="Ink 233">
                  <a:extLst>
                    <a:ext uri="{FF2B5EF4-FFF2-40B4-BE49-F238E27FC236}">
                      <a16:creationId xmlns:a16="http://schemas.microsoft.com/office/drawing/2014/main" id="{22C8496C-E6E0-4560-A566-651DEEF8C9AC}"/>
                    </a:ext>
                  </a:extLst>
                </p14:cNvPr>
                <p14:cNvContentPartPr/>
                <p14:nvPr/>
              </p14:nvContentPartPr>
              <p14:xfrm>
                <a:off x="5140470" y="6495067"/>
                <a:ext cx="477000" cy="280440"/>
              </p14:xfrm>
            </p:contentPart>
          </mc:Choice>
          <mc:Fallback xmlns="">
            <p:pic>
              <p:nvPicPr>
                <p:cNvPr id="234" name="Ink 233">
                  <a:extLst>
                    <a:ext uri="{FF2B5EF4-FFF2-40B4-BE49-F238E27FC236}">
                      <a16:creationId xmlns:a16="http://schemas.microsoft.com/office/drawing/2014/main" id="{22C8496C-E6E0-4560-A566-651DEEF8C9AC}"/>
                    </a:ext>
                  </a:extLst>
                </p:cNvPr>
                <p:cNvPicPr/>
                <p:nvPr/>
              </p:nvPicPr>
              <p:blipFill>
                <a:blip r:embed="rId383"/>
                <a:stretch>
                  <a:fillRect/>
                </a:stretch>
              </p:blipFill>
              <p:spPr>
                <a:xfrm>
                  <a:off x="5131830" y="6486067"/>
                  <a:ext cx="4946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5" name="Ink 234">
                  <a:extLst>
                    <a:ext uri="{FF2B5EF4-FFF2-40B4-BE49-F238E27FC236}">
                      <a16:creationId xmlns:a16="http://schemas.microsoft.com/office/drawing/2014/main" id="{A914BD3A-5119-4F83-AEE0-6B79851E4137}"/>
                    </a:ext>
                  </a:extLst>
                </p14:cNvPr>
                <p14:cNvContentPartPr/>
                <p14:nvPr/>
              </p14:nvContentPartPr>
              <p14:xfrm>
                <a:off x="5606310" y="6553747"/>
                <a:ext cx="477000" cy="100440"/>
              </p14:xfrm>
            </p:contentPart>
          </mc:Choice>
          <mc:Fallback xmlns="">
            <p:pic>
              <p:nvPicPr>
                <p:cNvPr id="235" name="Ink 234">
                  <a:extLst>
                    <a:ext uri="{FF2B5EF4-FFF2-40B4-BE49-F238E27FC236}">
                      <a16:creationId xmlns:a16="http://schemas.microsoft.com/office/drawing/2014/main" id="{A914BD3A-5119-4F83-AEE0-6B79851E4137}"/>
                    </a:ext>
                  </a:extLst>
                </p:cNvPr>
                <p:cNvPicPr/>
                <p:nvPr/>
              </p:nvPicPr>
              <p:blipFill>
                <a:blip r:embed="rId385"/>
                <a:stretch>
                  <a:fillRect/>
                </a:stretch>
              </p:blipFill>
              <p:spPr>
                <a:xfrm>
                  <a:off x="5597310" y="6545107"/>
                  <a:ext cx="494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36" name="Ink 235">
                  <a:extLst>
                    <a:ext uri="{FF2B5EF4-FFF2-40B4-BE49-F238E27FC236}">
                      <a16:creationId xmlns:a16="http://schemas.microsoft.com/office/drawing/2014/main" id="{0CE01E9F-7A16-4028-BD4B-0D2E83B63651}"/>
                    </a:ext>
                  </a:extLst>
                </p14:cNvPr>
                <p14:cNvContentPartPr/>
                <p14:nvPr/>
              </p14:nvContentPartPr>
              <p14:xfrm>
                <a:off x="6064950" y="6481027"/>
                <a:ext cx="360" cy="360"/>
              </p14:xfrm>
            </p:contentPart>
          </mc:Choice>
          <mc:Fallback xmlns="">
            <p:pic>
              <p:nvPicPr>
                <p:cNvPr id="236" name="Ink 235">
                  <a:extLst>
                    <a:ext uri="{FF2B5EF4-FFF2-40B4-BE49-F238E27FC236}">
                      <a16:creationId xmlns:a16="http://schemas.microsoft.com/office/drawing/2014/main" id="{0CE01E9F-7A16-4028-BD4B-0D2E83B63651}"/>
                    </a:ext>
                  </a:extLst>
                </p:cNvPr>
                <p:cNvPicPr/>
                <p:nvPr/>
              </p:nvPicPr>
              <p:blipFill>
                <a:blip r:embed="rId9"/>
                <a:stretch>
                  <a:fillRect/>
                </a:stretch>
              </p:blipFill>
              <p:spPr>
                <a:xfrm>
                  <a:off x="6055950" y="64720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7" name="Ink 236">
                  <a:extLst>
                    <a:ext uri="{FF2B5EF4-FFF2-40B4-BE49-F238E27FC236}">
                      <a16:creationId xmlns:a16="http://schemas.microsoft.com/office/drawing/2014/main" id="{EE809046-CBD1-43CD-93F5-4EFEE0764BA5}"/>
                    </a:ext>
                  </a:extLst>
                </p14:cNvPr>
                <p14:cNvContentPartPr/>
                <p14:nvPr/>
              </p14:nvContentPartPr>
              <p14:xfrm>
                <a:off x="6129750" y="6515947"/>
                <a:ext cx="152280" cy="229320"/>
              </p14:xfrm>
            </p:contentPart>
          </mc:Choice>
          <mc:Fallback xmlns="">
            <p:pic>
              <p:nvPicPr>
                <p:cNvPr id="237" name="Ink 236">
                  <a:extLst>
                    <a:ext uri="{FF2B5EF4-FFF2-40B4-BE49-F238E27FC236}">
                      <a16:creationId xmlns:a16="http://schemas.microsoft.com/office/drawing/2014/main" id="{EE809046-CBD1-43CD-93F5-4EFEE0764BA5}"/>
                    </a:ext>
                  </a:extLst>
                </p:cNvPr>
                <p:cNvPicPr/>
                <p:nvPr/>
              </p:nvPicPr>
              <p:blipFill>
                <a:blip r:embed="rId388"/>
                <a:stretch>
                  <a:fillRect/>
                </a:stretch>
              </p:blipFill>
              <p:spPr>
                <a:xfrm>
                  <a:off x="6120750" y="6506947"/>
                  <a:ext cx="1699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8" name="Ink 237">
                  <a:extLst>
                    <a:ext uri="{FF2B5EF4-FFF2-40B4-BE49-F238E27FC236}">
                      <a16:creationId xmlns:a16="http://schemas.microsoft.com/office/drawing/2014/main" id="{9ECC5CA5-647C-49D3-9AC5-6EADB9DEE40A}"/>
                    </a:ext>
                  </a:extLst>
                </p14:cNvPr>
                <p14:cNvContentPartPr/>
                <p14:nvPr/>
              </p14:nvContentPartPr>
              <p14:xfrm>
                <a:off x="6238470" y="6527827"/>
                <a:ext cx="432720" cy="89280"/>
              </p14:xfrm>
            </p:contentPart>
          </mc:Choice>
          <mc:Fallback xmlns="">
            <p:pic>
              <p:nvPicPr>
                <p:cNvPr id="238" name="Ink 237">
                  <a:extLst>
                    <a:ext uri="{FF2B5EF4-FFF2-40B4-BE49-F238E27FC236}">
                      <a16:creationId xmlns:a16="http://schemas.microsoft.com/office/drawing/2014/main" id="{9ECC5CA5-647C-49D3-9AC5-6EADB9DEE40A}"/>
                    </a:ext>
                  </a:extLst>
                </p:cNvPr>
                <p:cNvPicPr/>
                <p:nvPr/>
              </p:nvPicPr>
              <p:blipFill>
                <a:blip r:embed="rId390"/>
                <a:stretch>
                  <a:fillRect/>
                </a:stretch>
              </p:blipFill>
              <p:spPr>
                <a:xfrm>
                  <a:off x="6229830" y="6519187"/>
                  <a:ext cx="4503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9" name="Ink 238">
                  <a:extLst>
                    <a:ext uri="{FF2B5EF4-FFF2-40B4-BE49-F238E27FC236}">
                      <a16:creationId xmlns:a16="http://schemas.microsoft.com/office/drawing/2014/main" id="{4C6087C3-184E-4D0D-BDC8-D236081B339E}"/>
                    </a:ext>
                  </a:extLst>
                </p14:cNvPr>
                <p14:cNvContentPartPr/>
                <p14:nvPr/>
              </p14:nvContentPartPr>
              <p14:xfrm>
                <a:off x="6850110" y="6411187"/>
                <a:ext cx="96480" cy="175680"/>
              </p14:xfrm>
            </p:contentPart>
          </mc:Choice>
          <mc:Fallback xmlns="">
            <p:pic>
              <p:nvPicPr>
                <p:cNvPr id="239" name="Ink 238">
                  <a:extLst>
                    <a:ext uri="{FF2B5EF4-FFF2-40B4-BE49-F238E27FC236}">
                      <a16:creationId xmlns:a16="http://schemas.microsoft.com/office/drawing/2014/main" id="{4C6087C3-184E-4D0D-BDC8-D236081B339E}"/>
                    </a:ext>
                  </a:extLst>
                </p:cNvPr>
                <p:cNvPicPr/>
                <p:nvPr/>
              </p:nvPicPr>
              <p:blipFill>
                <a:blip r:embed="rId392"/>
                <a:stretch>
                  <a:fillRect/>
                </a:stretch>
              </p:blipFill>
              <p:spPr>
                <a:xfrm>
                  <a:off x="6841110" y="6402187"/>
                  <a:ext cx="114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0" name="Ink 239">
                  <a:extLst>
                    <a:ext uri="{FF2B5EF4-FFF2-40B4-BE49-F238E27FC236}">
                      <a16:creationId xmlns:a16="http://schemas.microsoft.com/office/drawing/2014/main" id="{6F8E201B-91F9-47CB-8051-4CC7F5FBCDEB}"/>
                    </a:ext>
                  </a:extLst>
                </p14:cNvPr>
                <p14:cNvContentPartPr/>
                <p14:nvPr/>
              </p14:nvContentPartPr>
              <p14:xfrm>
                <a:off x="7004190" y="6413707"/>
                <a:ext cx="127800" cy="175680"/>
              </p14:xfrm>
            </p:contentPart>
          </mc:Choice>
          <mc:Fallback xmlns="">
            <p:pic>
              <p:nvPicPr>
                <p:cNvPr id="240" name="Ink 239">
                  <a:extLst>
                    <a:ext uri="{FF2B5EF4-FFF2-40B4-BE49-F238E27FC236}">
                      <a16:creationId xmlns:a16="http://schemas.microsoft.com/office/drawing/2014/main" id="{6F8E201B-91F9-47CB-8051-4CC7F5FBCDEB}"/>
                    </a:ext>
                  </a:extLst>
                </p:cNvPr>
                <p:cNvPicPr/>
                <p:nvPr/>
              </p:nvPicPr>
              <p:blipFill>
                <a:blip r:embed="rId394"/>
                <a:stretch>
                  <a:fillRect/>
                </a:stretch>
              </p:blipFill>
              <p:spPr>
                <a:xfrm>
                  <a:off x="6995550" y="6404707"/>
                  <a:ext cx="1454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1" name="Ink 240">
                  <a:extLst>
                    <a:ext uri="{FF2B5EF4-FFF2-40B4-BE49-F238E27FC236}">
                      <a16:creationId xmlns:a16="http://schemas.microsoft.com/office/drawing/2014/main" id="{2B0BABCB-52EE-4665-A4A9-FD5C2B61EB31}"/>
                    </a:ext>
                  </a:extLst>
                </p14:cNvPr>
                <p14:cNvContentPartPr/>
                <p14:nvPr/>
              </p14:nvContentPartPr>
              <p14:xfrm>
                <a:off x="7211550" y="6470947"/>
                <a:ext cx="110160" cy="124920"/>
              </p14:xfrm>
            </p:contentPart>
          </mc:Choice>
          <mc:Fallback xmlns="">
            <p:pic>
              <p:nvPicPr>
                <p:cNvPr id="241" name="Ink 240">
                  <a:extLst>
                    <a:ext uri="{FF2B5EF4-FFF2-40B4-BE49-F238E27FC236}">
                      <a16:creationId xmlns:a16="http://schemas.microsoft.com/office/drawing/2014/main" id="{2B0BABCB-52EE-4665-A4A9-FD5C2B61EB31}"/>
                    </a:ext>
                  </a:extLst>
                </p:cNvPr>
                <p:cNvPicPr/>
                <p:nvPr/>
              </p:nvPicPr>
              <p:blipFill>
                <a:blip r:embed="rId396"/>
                <a:stretch>
                  <a:fillRect/>
                </a:stretch>
              </p:blipFill>
              <p:spPr>
                <a:xfrm>
                  <a:off x="7202910" y="6461947"/>
                  <a:ext cx="127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2" name="Ink 241">
                  <a:extLst>
                    <a:ext uri="{FF2B5EF4-FFF2-40B4-BE49-F238E27FC236}">
                      <a16:creationId xmlns:a16="http://schemas.microsoft.com/office/drawing/2014/main" id="{D19A3CE6-D71F-45D1-8BE5-D2C4986BE192}"/>
                    </a:ext>
                  </a:extLst>
                </p14:cNvPr>
                <p14:cNvContentPartPr/>
                <p14:nvPr/>
              </p14:nvContentPartPr>
              <p14:xfrm>
                <a:off x="7333950" y="6319747"/>
                <a:ext cx="128160" cy="340920"/>
              </p14:xfrm>
            </p:contentPart>
          </mc:Choice>
          <mc:Fallback xmlns="">
            <p:pic>
              <p:nvPicPr>
                <p:cNvPr id="242" name="Ink 241">
                  <a:extLst>
                    <a:ext uri="{FF2B5EF4-FFF2-40B4-BE49-F238E27FC236}">
                      <a16:creationId xmlns:a16="http://schemas.microsoft.com/office/drawing/2014/main" id="{D19A3CE6-D71F-45D1-8BE5-D2C4986BE192}"/>
                    </a:ext>
                  </a:extLst>
                </p:cNvPr>
                <p:cNvPicPr/>
                <p:nvPr/>
              </p:nvPicPr>
              <p:blipFill>
                <a:blip r:embed="rId398"/>
                <a:stretch>
                  <a:fillRect/>
                </a:stretch>
              </p:blipFill>
              <p:spPr>
                <a:xfrm>
                  <a:off x="7324950" y="6311107"/>
                  <a:ext cx="145800" cy="358560"/>
                </a:xfrm>
                <a:prstGeom prst="rect">
                  <a:avLst/>
                </a:prstGeom>
              </p:spPr>
            </p:pic>
          </mc:Fallback>
        </mc:AlternateContent>
      </p:grpSp>
      <p:grpSp>
        <p:nvGrpSpPr>
          <p:cNvPr id="246" name="Group 245">
            <a:extLst>
              <a:ext uri="{FF2B5EF4-FFF2-40B4-BE49-F238E27FC236}">
                <a16:creationId xmlns:a16="http://schemas.microsoft.com/office/drawing/2014/main" id="{AEB04F07-CFED-413F-9881-AE3AF5BFECFD}"/>
              </a:ext>
            </a:extLst>
          </p:cNvPr>
          <p:cNvGrpSpPr/>
          <p:nvPr/>
        </p:nvGrpSpPr>
        <p:grpSpPr>
          <a:xfrm>
            <a:off x="7338270" y="4780443"/>
            <a:ext cx="217440" cy="192240"/>
            <a:chOff x="7338270" y="4914667"/>
            <a:chExt cx="217440" cy="192240"/>
          </a:xfrm>
        </p:grpSpPr>
        <mc:AlternateContent xmlns:mc="http://schemas.openxmlformats.org/markup-compatibility/2006" xmlns:p14="http://schemas.microsoft.com/office/powerpoint/2010/main">
          <mc:Choice Requires="p14">
            <p:contentPart p14:bwMode="auto" r:id="rId399">
              <p14:nvContentPartPr>
                <p14:cNvPr id="244" name="Ink 243">
                  <a:extLst>
                    <a:ext uri="{FF2B5EF4-FFF2-40B4-BE49-F238E27FC236}">
                      <a16:creationId xmlns:a16="http://schemas.microsoft.com/office/drawing/2014/main" id="{97FD98C7-CA6F-48E3-8A31-A9E192BA7B67}"/>
                    </a:ext>
                  </a:extLst>
                </p14:cNvPr>
                <p14:cNvContentPartPr/>
                <p14:nvPr/>
              </p14:nvContentPartPr>
              <p14:xfrm>
                <a:off x="7338270" y="5036707"/>
                <a:ext cx="217440" cy="26640"/>
              </p14:xfrm>
            </p:contentPart>
          </mc:Choice>
          <mc:Fallback xmlns="">
            <p:pic>
              <p:nvPicPr>
                <p:cNvPr id="244" name="Ink 243">
                  <a:extLst>
                    <a:ext uri="{FF2B5EF4-FFF2-40B4-BE49-F238E27FC236}">
                      <a16:creationId xmlns:a16="http://schemas.microsoft.com/office/drawing/2014/main" id="{97FD98C7-CA6F-48E3-8A31-A9E192BA7B67}"/>
                    </a:ext>
                  </a:extLst>
                </p:cNvPr>
                <p:cNvPicPr/>
                <p:nvPr/>
              </p:nvPicPr>
              <p:blipFill>
                <a:blip r:embed="rId400"/>
                <a:stretch>
                  <a:fillRect/>
                </a:stretch>
              </p:blipFill>
              <p:spPr>
                <a:xfrm>
                  <a:off x="7329630" y="5027707"/>
                  <a:ext cx="2350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5" name="Ink 244">
                  <a:extLst>
                    <a:ext uri="{FF2B5EF4-FFF2-40B4-BE49-F238E27FC236}">
                      <a16:creationId xmlns:a16="http://schemas.microsoft.com/office/drawing/2014/main" id="{A32705BE-C582-4F24-8C93-CFBEC2FBC9EB}"/>
                    </a:ext>
                  </a:extLst>
                </p14:cNvPr>
                <p14:cNvContentPartPr/>
                <p14:nvPr/>
              </p14:nvContentPartPr>
              <p14:xfrm>
                <a:off x="7464270" y="4914667"/>
                <a:ext cx="12240" cy="192240"/>
              </p14:xfrm>
            </p:contentPart>
          </mc:Choice>
          <mc:Fallback xmlns="">
            <p:pic>
              <p:nvPicPr>
                <p:cNvPr id="245" name="Ink 244">
                  <a:extLst>
                    <a:ext uri="{FF2B5EF4-FFF2-40B4-BE49-F238E27FC236}">
                      <a16:creationId xmlns:a16="http://schemas.microsoft.com/office/drawing/2014/main" id="{A32705BE-C582-4F24-8C93-CFBEC2FBC9EB}"/>
                    </a:ext>
                  </a:extLst>
                </p:cNvPr>
                <p:cNvPicPr/>
                <p:nvPr/>
              </p:nvPicPr>
              <p:blipFill>
                <a:blip r:embed="rId402"/>
                <a:stretch>
                  <a:fillRect/>
                </a:stretch>
              </p:blipFill>
              <p:spPr>
                <a:xfrm>
                  <a:off x="7455630" y="4905667"/>
                  <a:ext cx="29880" cy="209880"/>
                </a:xfrm>
                <a:prstGeom prst="rect">
                  <a:avLst/>
                </a:prstGeom>
              </p:spPr>
            </p:pic>
          </mc:Fallback>
        </mc:AlternateContent>
      </p:grpSp>
      <p:grpSp>
        <p:nvGrpSpPr>
          <p:cNvPr id="250" name="Group 249">
            <a:extLst>
              <a:ext uri="{FF2B5EF4-FFF2-40B4-BE49-F238E27FC236}">
                <a16:creationId xmlns:a16="http://schemas.microsoft.com/office/drawing/2014/main" id="{5335B614-6334-4390-BD72-BAB74938B8E7}"/>
              </a:ext>
            </a:extLst>
          </p:cNvPr>
          <p:cNvGrpSpPr/>
          <p:nvPr/>
        </p:nvGrpSpPr>
        <p:grpSpPr>
          <a:xfrm>
            <a:off x="8101830" y="4233963"/>
            <a:ext cx="650160" cy="208440"/>
            <a:chOff x="8101830" y="4368187"/>
            <a:chExt cx="650160" cy="208440"/>
          </a:xfrm>
        </p:grpSpPr>
        <mc:AlternateContent xmlns:mc="http://schemas.openxmlformats.org/markup-compatibility/2006" xmlns:p14="http://schemas.microsoft.com/office/powerpoint/2010/main">
          <mc:Choice Requires="p14">
            <p:contentPart p14:bwMode="auto" r:id="rId403">
              <p14:nvContentPartPr>
                <p14:cNvPr id="247" name="Ink 246">
                  <a:extLst>
                    <a:ext uri="{FF2B5EF4-FFF2-40B4-BE49-F238E27FC236}">
                      <a16:creationId xmlns:a16="http://schemas.microsoft.com/office/drawing/2014/main" id="{FF1BFA3C-DB27-46C7-B4F9-D9509E3D9CA8}"/>
                    </a:ext>
                  </a:extLst>
                </p14:cNvPr>
                <p14:cNvContentPartPr/>
                <p14:nvPr/>
              </p14:nvContentPartPr>
              <p14:xfrm>
                <a:off x="8101830" y="4396627"/>
                <a:ext cx="458640" cy="180000"/>
              </p14:xfrm>
            </p:contentPart>
          </mc:Choice>
          <mc:Fallback xmlns="">
            <p:pic>
              <p:nvPicPr>
                <p:cNvPr id="247" name="Ink 246">
                  <a:extLst>
                    <a:ext uri="{FF2B5EF4-FFF2-40B4-BE49-F238E27FC236}">
                      <a16:creationId xmlns:a16="http://schemas.microsoft.com/office/drawing/2014/main" id="{FF1BFA3C-DB27-46C7-B4F9-D9509E3D9CA8}"/>
                    </a:ext>
                  </a:extLst>
                </p:cNvPr>
                <p:cNvPicPr/>
                <p:nvPr/>
              </p:nvPicPr>
              <p:blipFill>
                <a:blip r:embed="rId404"/>
                <a:stretch>
                  <a:fillRect/>
                </a:stretch>
              </p:blipFill>
              <p:spPr>
                <a:xfrm>
                  <a:off x="8092830" y="4387627"/>
                  <a:ext cx="4762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8" name="Ink 247">
                  <a:extLst>
                    <a:ext uri="{FF2B5EF4-FFF2-40B4-BE49-F238E27FC236}">
                      <a16:creationId xmlns:a16="http://schemas.microsoft.com/office/drawing/2014/main" id="{FAD05A35-2194-4877-834B-5C0BD22E6028}"/>
                    </a:ext>
                  </a:extLst>
                </p14:cNvPr>
                <p14:cNvContentPartPr/>
                <p14:nvPr/>
              </p14:nvContentPartPr>
              <p14:xfrm>
                <a:off x="8586750" y="4393747"/>
                <a:ext cx="14400" cy="118440"/>
              </p14:xfrm>
            </p:contentPart>
          </mc:Choice>
          <mc:Fallback xmlns="">
            <p:pic>
              <p:nvPicPr>
                <p:cNvPr id="248" name="Ink 247">
                  <a:extLst>
                    <a:ext uri="{FF2B5EF4-FFF2-40B4-BE49-F238E27FC236}">
                      <a16:creationId xmlns:a16="http://schemas.microsoft.com/office/drawing/2014/main" id="{FAD05A35-2194-4877-834B-5C0BD22E6028}"/>
                    </a:ext>
                  </a:extLst>
                </p:cNvPr>
                <p:cNvPicPr/>
                <p:nvPr/>
              </p:nvPicPr>
              <p:blipFill>
                <a:blip r:embed="rId406"/>
                <a:stretch>
                  <a:fillRect/>
                </a:stretch>
              </p:blipFill>
              <p:spPr>
                <a:xfrm>
                  <a:off x="8577750" y="4385107"/>
                  <a:ext cx="32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9" name="Ink 248">
                  <a:extLst>
                    <a:ext uri="{FF2B5EF4-FFF2-40B4-BE49-F238E27FC236}">
                      <a16:creationId xmlns:a16="http://schemas.microsoft.com/office/drawing/2014/main" id="{2976DBDA-29CA-4C17-B2F7-8D4CC869B7D0}"/>
                    </a:ext>
                  </a:extLst>
                </p14:cNvPr>
                <p14:cNvContentPartPr/>
                <p14:nvPr/>
              </p14:nvContentPartPr>
              <p14:xfrm>
                <a:off x="8608350" y="4368187"/>
                <a:ext cx="143640" cy="171720"/>
              </p14:xfrm>
            </p:contentPart>
          </mc:Choice>
          <mc:Fallback xmlns="">
            <p:pic>
              <p:nvPicPr>
                <p:cNvPr id="249" name="Ink 248">
                  <a:extLst>
                    <a:ext uri="{FF2B5EF4-FFF2-40B4-BE49-F238E27FC236}">
                      <a16:creationId xmlns:a16="http://schemas.microsoft.com/office/drawing/2014/main" id="{2976DBDA-29CA-4C17-B2F7-8D4CC869B7D0}"/>
                    </a:ext>
                  </a:extLst>
                </p:cNvPr>
                <p:cNvPicPr/>
                <p:nvPr/>
              </p:nvPicPr>
              <p:blipFill>
                <a:blip r:embed="rId408"/>
                <a:stretch>
                  <a:fillRect/>
                </a:stretch>
              </p:blipFill>
              <p:spPr>
                <a:xfrm>
                  <a:off x="8599350" y="4359187"/>
                  <a:ext cx="161280" cy="189360"/>
                </a:xfrm>
                <a:prstGeom prst="rect">
                  <a:avLst/>
                </a:prstGeom>
              </p:spPr>
            </p:pic>
          </mc:Fallback>
        </mc:AlternateContent>
      </p:grpSp>
      <p:grpSp>
        <p:nvGrpSpPr>
          <p:cNvPr id="259" name="Group 258">
            <a:extLst>
              <a:ext uri="{FF2B5EF4-FFF2-40B4-BE49-F238E27FC236}">
                <a16:creationId xmlns:a16="http://schemas.microsoft.com/office/drawing/2014/main" id="{4F2F4473-1BD8-41D2-92F2-AE3A2614083B}"/>
              </a:ext>
            </a:extLst>
          </p:cNvPr>
          <p:cNvGrpSpPr/>
          <p:nvPr/>
        </p:nvGrpSpPr>
        <p:grpSpPr>
          <a:xfrm>
            <a:off x="7991310" y="4620603"/>
            <a:ext cx="1261080" cy="361800"/>
            <a:chOff x="7991310" y="4754827"/>
            <a:chExt cx="1261080" cy="361800"/>
          </a:xfrm>
        </p:grpSpPr>
        <mc:AlternateContent xmlns:mc="http://schemas.openxmlformats.org/markup-compatibility/2006" xmlns:p14="http://schemas.microsoft.com/office/powerpoint/2010/main">
          <mc:Choice Requires="p14">
            <p:contentPart p14:bwMode="auto" r:id="rId409">
              <p14:nvContentPartPr>
                <p14:cNvPr id="251" name="Ink 250">
                  <a:extLst>
                    <a:ext uri="{FF2B5EF4-FFF2-40B4-BE49-F238E27FC236}">
                      <a16:creationId xmlns:a16="http://schemas.microsoft.com/office/drawing/2014/main" id="{24D01AB2-3B06-4B89-A589-38A3E5EB8E94}"/>
                    </a:ext>
                  </a:extLst>
                </p14:cNvPr>
                <p14:cNvContentPartPr/>
                <p14:nvPr/>
              </p14:nvContentPartPr>
              <p14:xfrm>
                <a:off x="8207670" y="4754827"/>
                <a:ext cx="3960" cy="92160"/>
              </p14:xfrm>
            </p:contentPart>
          </mc:Choice>
          <mc:Fallback xmlns="">
            <p:pic>
              <p:nvPicPr>
                <p:cNvPr id="251" name="Ink 250">
                  <a:extLst>
                    <a:ext uri="{FF2B5EF4-FFF2-40B4-BE49-F238E27FC236}">
                      <a16:creationId xmlns:a16="http://schemas.microsoft.com/office/drawing/2014/main" id="{24D01AB2-3B06-4B89-A589-38A3E5EB8E94}"/>
                    </a:ext>
                  </a:extLst>
                </p:cNvPr>
                <p:cNvPicPr/>
                <p:nvPr/>
              </p:nvPicPr>
              <p:blipFill>
                <a:blip r:embed="rId410"/>
                <a:stretch>
                  <a:fillRect/>
                </a:stretch>
              </p:blipFill>
              <p:spPr>
                <a:xfrm>
                  <a:off x="8199030" y="4746187"/>
                  <a:ext cx="21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2" name="Ink 251">
                  <a:extLst>
                    <a:ext uri="{FF2B5EF4-FFF2-40B4-BE49-F238E27FC236}">
                      <a16:creationId xmlns:a16="http://schemas.microsoft.com/office/drawing/2014/main" id="{0300A439-7CC9-47B4-A868-E92B99BF5291}"/>
                    </a:ext>
                  </a:extLst>
                </p14:cNvPr>
                <p14:cNvContentPartPr/>
                <p14:nvPr/>
              </p14:nvContentPartPr>
              <p14:xfrm>
                <a:off x="7991310" y="4951027"/>
                <a:ext cx="189360" cy="150480"/>
              </p14:xfrm>
            </p:contentPart>
          </mc:Choice>
          <mc:Fallback xmlns="">
            <p:pic>
              <p:nvPicPr>
                <p:cNvPr id="252" name="Ink 251">
                  <a:extLst>
                    <a:ext uri="{FF2B5EF4-FFF2-40B4-BE49-F238E27FC236}">
                      <a16:creationId xmlns:a16="http://schemas.microsoft.com/office/drawing/2014/main" id="{0300A439-7CC9-47B4-A868-E92B99BF5291}"/>
                    </a:ext>
                  </a:extLst>
                </p:cNvPr>
                <p:cNvPicPr/>
                <p:nvPr/>
              </p:nvPicPr>
              <p:blipFill>
                <a:blip r:embed="rId412"/>
                <a:stretch>
                  <a:fillRect/>
                </a:stretch>
              </p:blipFill>
              <p:spPr>
                <a:xfrm>
                  <a:off x="7982310" y="4942027"/>
                  <a:ext cx="2070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3" name="Ink 252">
                  <a:extLst>
                    <a:ext uri="{FF2B5EF4-FFF2-40B4-BE49-F238E27FC236}">
                      <a16:creationId xmlns:a16="http://schemas.microsoft.com/office/drawing/2014/main" id="{CA332A41-4E2F-4AA7-9209-5E08DA497612}"/>
                    </a:ext>
                  </a:extLst>
                </p14:cNvPr>
                <p14:cNvContentPartPr/>
                <p14:nvPr/>
              </p14:nvContentPartPr>
              <p14:xfrm>
                <a:off x="8180310" y="4952107"/>
                <a:ext cx="125640" cy="144000"/>
              </p14:xfrm>
            </p:contentPart>
          </mc:Choice>
          <mc:Fallback xmlns="">
            <p:pic>
              <p:nvPicPr>
                <p:cNvPr id="253" name="Ink 252">
                  <a:extLst>
                    <a:ext uri="{FF2B5EF4-FFF2-40B4-BE49-F238E27FC236}">
                      <a16:creationId xmlns:a16="http://schemas.microsoft.com/office/drawing/2014/main" id="{CA332A41-4E2F-4AA7-9209-5E08DA497612}"/>
                    </a:ext>
                  </a:extLst>
                </p:cNvPr>
                <p:cNvPicPr/>
                <p:nvPr/>
              </p:nvPicPr>
              <p:blipFill>
                <a:blip r:embed="rId414"/>
                <a:stretch>
                  <a:fillRect/>
                </a:stretch>
              </p:blipFill>
              <p:spPr>
                <a:xfrm>
                  <a:off x="8171310" y="4943467"/>
                  <a:ext cx="143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4" name="Ink 253">
                  <a:extLst>
                    <a:ext uri="{FF2B5EF4-FFF2-40B4-BE49-F238E27FC236}">
                      <a16:creationId xmlns:a16="http://schemas.microsoft.com/office/drawing/2014/main" id="{DE00014E-B77F-4285-A556-61EBF8D0B41B}"/>
                    </a:ext>
                  </a:extLst>
                </p14:cNvPr>
                <p14:cNvContentPartPr/>
                <p14:nvPr/>
              </p14:nvContentPartPr>
              <p14:xfrm>
                <a:off x="8373270" y="4985587"/>
                <a:ext cx="109080" cy="131040"/>
              </p14:xfrm>
            </p:contentPart>
          </mc:Choice>
          <mc:Fallback xmlns="">
            <p:pic>
              <p:nvPicPr>
                <p:cNvPr id="254" name="Ink 253">
                  <a:extLst>
                    <a:ext uri="{FF2B5EF4-FFF2-40B4-BE49-F238E27FC236}">
                      <a16:creationId xmlns:a16="http://schemas.microsoft.com/office/drawing/2014/main" id="{DE00014E-B77F-4285-A556-61EBF8D0B41B}"/>
                    </a:ext>
                  </a:extLst>
                </p:cNvPr>
                <p:cNvPicPr/>
                <p:nvPr/>
              </p:nvPicPr>
              <p:blipFill>
                <a:blip r:embed="rId416"/>
                <a:stretch>
                  <a:fillRect/>
                </a:stretch>
              </p:blipFill>
              <p:spPr>
                <a:xfrm>
                  <a:off x="8364630" y="4976947"/>
                  <a:ext cx="126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5" name="Ink 254">
                  <a:extLst>
                    <a:ext uri="{FF2B5EF4-FFF2-40B4-BE49-F238E27FC236}">
                      <a16:creationId xmlns:a16="http://schemas.microsoft.com/office/drawing/2014/main" id="{06BA5814-F0E1-4784-AEE3-813DD360D357}"/>
                    </a:ext>
                  </a:extLst>
                </p14:cNvPr>
                <p14:cNvContentPartPr/>
                <p14:nvPr/>
              </p14:nvContentPartPr>
              <p14:xfrm>
                <a:off x="8588190" y="4943107"/>
                <a:ext cx="156960" cy="123840"/>
              </p14:xfrm>
            </p:contentPart>
          </mc:Choice>
          <mc:Fallback xmlns="">
            <p:pic>
              <p:nvPicPr>
                <p:cNvPr id="255" name="Ink 254">
                  <a:extLst>
                    <a:ext uri="{FF2B5EF4-FFF2-40B4-BE49-F238E27FC236}">
                      <a16:creationId xmlns:a16="http://schemas.microsoft.com/office/drawing/2014/main" id="{06BA5814-F0E1-4784-AEE3-813DD360D357}"/>
                    </a:ext>
                  </a:extLst>
                </p:cNvPr>
                <p:cNvPicPr/>
                <p:nvPr/>
              </p:nvPicPr>
              <p:blipFill>
                <a:blip r:embed="rId418"/>
                <a:stretch>
                  <a:fillRect/>
                </a:stretch>
              </p:blipFill>
              <p:spPr>
                <a:xfrm>
                  <a:off x="8579190" y="4934107"/>
                  <a:ext cx="174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6" name="Ink 255">
                  <a:extLst>
                    <a:ext uri="{FF2B5EF4-FFF2-40B4-BE49-F238E27FC236}">
                      <a16:creationId xmlns:a16="http://schemas.microsoft.com/office/drawing/2014/main" id="{DB2A1CE3-C685-430B-AEAA-1DDC2870D5E0}"/>
                    </a:ext>
                  </a:extLst>
                </p14:cNvPr>
                <p14:cNvContentPartPr/>
                <p14:nvPr/>
              </p14:nvContentPartPr>
              <p14:xfrm>
                <a:off x="8811750" y="5035987"/>
                <a:ext cx="109080" cy="9720"/>
              </p14:xfrm>
            </p:contentPart>
          </mc:Choice>
          <mc:Fallback xmlns="">
            <p:pic>
              <p:nvPicPr>
                <p:cNvPr id="256" name="Ink 255">
                  <a:extLst>
                    <a:ext uri="{FF2B5EF4-FFF2-40B4-BE49-F238E27FC236}">
                      <a16:creationId xmlns:a16="http://schemas.microsoft.com/office/drawing/2014/main" id="{DB2A1CE3-C685-430B-AEAA-1DDC2870D5E0}"/>
                    </a:ext>
                  </a:extLst>
                </p:cNvPr>
                <p:cNvPicPr/>
                <p:nvPr/>
              </p:nvPicPr>
              <p:blipFill>
                <a:blip r:embed="rId420"/>
                <a:stretch>
                  <a:fillRect/>
                </a:stretch>
              </p:blipFill>
              <p:spPr>
                <a:xfrm>
                  <a:off x="8803110" y="5027347"/>
                  <a:ext cx="126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7" name="Ink 256">
                  <a:extLst>
                    <a:ext uri="{FF2B5EF4-FFF2-40B4-BE49-F238E27FC236}">
                      <a16:creationId xmlns:a16="http://schemas.microsoft.com/office/drawing/2014/main" id="{2A6AB705-BCBF-4DD8-AB07-F98555F673BD}"/>
                    </a:ext>
                  </a:extLst>
                </p14:cNvPr>
                <p14:cNvContentPartPr/>
                <p14:nvPr/>
              </p14:nvContentPartPr>
              <p14:xfrm>
                <a:off x="9055470" y="4930147"/>
                <a:ext cx="19800" cy="114840"/>
              </p14:xfrm>
            </p:contentPart>
          </mc:Choice>
          <mc:Fallback xmlns="">
            <p:pic>
              <p:nvPicPr>
                <p:cNvPr id="257" name="Ink 256">
                  <a:extLst>
                    <a:ext uri="{FF2B5EF4-FFF2-40B4-BE49-F238E27FC236}">
                      <a16:creationId xmlns:a16="http://schemas.microsoft.com/office/drawing/2014/main" id="{2A6AB705-BCBF-4DD8-AB07-F98555F673BD}"/>
                    </a:ext>
                  </a:extLst>
                </p:cNvPr>
                <p:cNvPicPr/>
                <p:nvPr/>
              </p:nvPicPr>
              <p:blipFill>
                <a:blip r:embed="rId422"/>
                <a:stretch>
                  <a:fillRect/>
                </a:stretch>
              </p:blipFill>
              <p:spPr>
                <a:xfrm>
                  <a:off x="9046830" y="4921147"/>
                  <a:ext cx="37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8" name="Ink 257">
                  <a:extLst>
                    <a:ext uri="{FF2B5EF4-FFF2-40B4-BE49-F238E27FC236}">
                      <a16:creationId xmlns:a16="http://schemas.microsoft.com/office/drawing/2014/main" id="{8CE276DA-3868-4FCB-A1EA-34F158905126}"/>
                    </a:ext>
                  </a:extLst>
                </p14:cNvPr>
                <p14:cNvContentPartPr/>
                <p14:nvPr/>
              </p14:nvContentPartPr>
              <p14:xfrm>
                <a:off x="9034590" y="4835827"/>
                <a:ext cx="217800" cy="127440"/>
              </p14:xfrm>
            </p:contentPart>
          </mc:Choice>
          <mc:Fallback xmlns="">
            <p:pic>
              <p:nvPicPr>
                <p:cNvPr id="258" name="Ink 257">
                  <a:extLst>
                    <a:ext uri="{FF2B5EF4-FFF2-40B4-BE49-F238E27FC236}">
                      <a16:creationId xmlns:a16="http://schemas.microsoft.com/office/drawing/2014/main" id="{8CE276DA-3868-4FCB-A1EA-34F158905126}"/>
                    </a:ext>
                  </a:extLst>
                </p:cNvPr>
                <p:cNvPicPr/>
                <p:nvPr/>
              </p:nvPicPr>
              <p:blipFill>
                <a:blip r:embed="rId424"/>
                <a:stretch>
                  <a:fillRect/>
                </a:stretch>
              </p:blipFill>
              <p:spPr>
                <a:xfrm>
                  <a:off x="9025950" y="4827187"/>
                  <a:ext cx="235440" cy="145080"/>
                </a:xfrm>
                <a:prstGeom prst="rect">
                  <a:avLst/>
                </a:prstGeom>
              </p:spPr>
            </p:pic>
          </mc:Fallback>
        </mc:AlternateContent>
      </p:grpSp>
      <p:grpSp>
        <p:nvGrpSpPr>
          <p:cNvPr id="282" name="Group 281">
            <a:extLst>
              <a:ext uri="{FF2B5EF4-FFF2-40B4-BE49-F238E27FC236}">
                <a16:creationId xmlns:a16="http://schemas.microsoft.com/office/drawing/2014/main" id="{B3FCC8FE-21DB-482A-A599-D9EFFBC5FFB7}"/>
              </a:ext>
            </a:extLst>
          </p:cNvPr>
          <p:cNvGrpSpPr/>
          <p:nvPr/>
        </p:nvGrpSpPr>
        <p:grpSpPr>
          <a:xfrm>
            <a:off x="7902030" y="5463003"/>
            <a:ext cx="2727000" cy="981360"/>
            <a:chOff x="7902030" y="5597227"/>
            <a:chExt cx="2727000" cy="981360"/>
          </a:xfrm>
        </p:grpSpPr>
        <mc:AlternateContent xmlns:mc="http://schemas.openxmlformats.org/markup-compatibility/2006" xmlns:p14="http://schemas.microsoft.com/office/powerpoint/2010/main">
          <mc:Choice Requires="p14">
            <p:contentPart p14:bwMode="auto" r:id="rId425">
              <p14:nvContentPartPr>
                <p14:cNvPr id="260" name="Ink 259">
                  <a:extLst>
                    <a:ext uri="{FF2B5EF4-FFF2-40B4-BE49-F238E27FC236}">
                      <a16:creationId xmlns:a16="http://schemas.microsoft.com/office/drawing/2014/main" id="{20FEBD5B-3C29-451D-9C52-070E48ECBEB0}"/>
                    </a:ext>
                  </a:extLst>
                </p14:cNvPr>
                <p14:cNvContentPartPr/>
                <p14:nvPr/>
              </p14:nvContentPartPr>
              <p14:xfrm>
                <a:off x="8024430" y="5731147"/>
                <a:ext cx="11520" cy="360"/>
              </p14:xfrm>
            </p:contentPart>
          </mc:Choice>
          <mc:Fallback xmlns="">
            <p:pic>
              <p:nvPicPr>
                <p:cNvPr id="260" name="Ink 259">
                  <a:extLst>
                    <a:ext uri="{FF2B5EF4-FFF2-40B4-BE49-F238E27FC236}">
                      <a16:creationId xmlns:a16="http://schemas.microsoft.com/office/drawing/2014/main" id="{20FEBD5B-3C29-451D-9C52-070E48ECBEB0}"/>
                    </a:ext>
                  </a:extLst>
                </p:cNvPr>
                <p:cNvPicPr/>
                <p:nvPr/>
              </p:nvPicPr>
              <p:blipFill>
                <a:blip r:embed="rId426"/>
                <a:stretch>
                  <a:fillRect/>
                </a:stretch>
              </p:blipFill>
              <p:spPr>
                <a:xfrm>
                  <a:off x="8015430" y="5722507"/>
                  <a:ext cx="29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1" name="Ink 260">
                  <a:extLst>
                    <a:ext uri="{FF2B5EF4-FFF2-40B4-BE49-F238E27FC236}">
                      <a16:creationId xmlns:a16="http://schemas.microsoft.com/office/drawing/2014/main" id="{44470F9C-9096-4D71-8C12-C851813DA4E6}"/>
                    </a:ext>
                  </a:extLst>
                </p14:cNvPr>
                <p14:cNvContentPartPr/>
                <p14:nvPr/>
              </p14:nvContentPartPr>
              <p14:xfrm>
                <a:off x="8003910" y="5662747"/>
                <a:ext cx="142200" cy="122040"/>
              </p14:xfrm>
            </p:contentPart>
          </mc:Choice>
          <mc:Fallback xmlns="">
            <p:pic>
              <p:nvPicPr>
                <p:cNvPr id="261" name="Ink 260">
                  <a:extLst>
                    <a:ext uri="{FF2B5EF4-FFF2-40B4-BE49-F238E27FC236}">
                      <a16:creationId xmlns:a16="http://schemas.microsoft.com/office/drawing/2014/main" id="{44470F9C-9096-4D71-8C12-C851813DA4E6}"/>
                    </a:ext>
                  </a:extLst>
                </p:cNvPr>
                <p:cNvPicPr/>
                <p:nvPr/>
              </p:nvPicPr>
              <p:blipFill>
                <a:blip r:embed="rId428"/>
                <a:stretch>
                  <a:fillRect/>
                </a:stretch>
              </p:blipFill>
              <p:spPr>
                <a:xfrm>
                  <a:off x="7994910" y="5653747"/>
                  <a:ext cx="159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2" name="Ink 261">
                  <a:extLst>
                    <a:ext uri="{FF2B5EF4-FFF2-40B4-BE49-F238E27FC236}">
                      <a16:creationId xmlns:a16="http://schemas.microsoft.com/office/drawing/2014/main" id="{1FD4BB16-6FFF-4EB2-83CC-0B328CB5D82C}"/>
                    </a:ext>
                  </a:extLst>
                </p14:cNvPr>
                <p14:cNvContentPartPr/>
                <p14:nvPr/>
              </p14:nvContentPartPr>
              <p14:xfrm>
                <a:off x="7968630" y="5702347"/>
                <a:ext cx="177120" cy="11880"/>
              </p14:xfrm>
            </p:contentPart>
          </mc:Choice>
          <mc:Fallback xmlns="">
            <p:pic>
              <p:nvPicPr>
                <p:cNvPr id="262" name="Ink 261">
                  <a:extLst>
                    <a:ext uri="{FF2B5EF4-FFF2-40B4-BE49-F238E27FC236}">
                      <a16:creationId xmlns:a16="http://schemas.microsoft.com/office/drawing/2014/main" id="{1FD4BB16-6FFF-4EB2-83CC-0B328CB5D82C}"/>
                    </a:ext>
                  </a:extLst>
                </p:cNvPr>
                <p:cNvPicPr/>
                <p:nvPr/>
              </p:nvPicPr>
              <p:blipFill>
                <a:blip r:embed="rId430"/>
                <a:stretch>
                  <a:fillRect/>
                </a:stretch>
              </p:blipFill>
              <p:spPr>
                <a:xfrm>
                  <a:off x="7959630" y="5693707"/>
                  <a:ext cx="194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3" name="Ink 262">
                  <a:extLst>
                    <a:ext uri="{FF2B5EF4-FFF2-40B4-BE49-F238E27FC236}">
                      <a16:creationId xmlns:a16="http://schemas.microsoft.com/office/drawing/2014/main" id="{8E688BE9-6069-4FA0-A032-CB8F9D8F3283}"/>
                    </a:ext>
                  </a:extLst>
                </p14:cNvPr>
                <p14:cNvContentPartPr/>
                <p14:nvPr/>
              </p14:nvContentPartPr>
              <p14:xfrm>
                <a:off x="8200830" y="5703067"/>
                <a:ext cx="228240" cy="96840"/>
              </p14:xfrm>
            </p:contentPart>
          </mc:Choice>
          <mc:Fallback xmlns="">
            <p:pic>
              <p:nvPicPr>
                <p:cNvPr id="263" name="Ink 262">
                  <a:extLst>
                    <a:ext uri="{FF2B5EF4-FFF2-40B4-BE49-F238E27FC236}">
                      <a16:creationId xmlns:a16="http://schemas.microsoft.com/office/drawing/2014/main" id="{8E688BE9-6069-4FA0-A032-CB8F9D8F3283}"/>
                    </a:ext>
                  </a:extLst>
                </p:cNvPr>
                <p:cNvPicPr/>
                <p:nvPr/>
              </p:nvPicPr>
              <p:blipFill>
                <a:blip r:embed="rId432"/>
                <a:stretch>
                  <a:fillRect/>
                </a:stretch>
              </p:blipFill>
              <p:spPr>
                <a:xfrm>
                  <a:off x="8191830" y="5694067"/>
                  <a:ext cx="245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4" name="Ink 263">
                  <a:extLst>
                    <a:ext uri="{FF2B5EF4-FFF2-40B4-BE49-F238E27FC236}">
                      <a16:creationId xmlns:a16="http://schemas.microsoft.com/office/drawing/2014/main" id="{74811056-CC22-42B9-BDAD-EB6884CB8A61}"/>
                    </a:ext>
                  </a:extLst>
                </p14:cNvPr>
                <p14:cNvContentPartPr/>
                <p14:nvPr/>
              </p14:nvContentPartPr>
              <p14:xfrm>
                <a:off x="8414310" y="5631427"/>
                <a:ext cx="360" cy="360"/>
              </p14:xfrm>
            </p:contentPart>
          </mc:Choice>
          <mc:Fallback xmlns="">
            <p:pic>
              <p:nvPicPr>
                <p:cNvPr id="264" name="Ink 263">
                  <a:extLst>
                    <a:ext uri="{FF2B5EF4-FFF2-40B4-BE49-F238E27FC236}">
                      <a16:creationId xmlns:a16="http://schemas.microsoft.com/office/drawing/2014/main" id="{74811056-CC22-42B9-BDAD-EB6884CB8A61}"/>
                    </a:ext>
                  </a:extLst>
                </p:cNvPr>
                <p:cNvPicPr/>
                <p:nvPr/>
              </p:nvPicPr>
              <p:blipFill>
                <a:blip r:embed="rId9"/>
                <a:stretch>
                  <a:fillRect/>
                </a:stretch>
              </p:blipFill>
              <p:spPr>
                <a:xfrm>
                  <a:off x="8405670" y="56224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5" name="Ink 264">
                  <a:extLst>
                    <a:ext uri="{FF2B5EF4-FFF2-40B4-BE49-F238E27FC236}">
                      <a16:creationId xmlns:a16="http://schemas.microsoft.com/office/drawing/2014/main" id="{88EF395D-9538-4E97-9981-DC7FA7A5A5E8}"/>
                    </a:ext>
                  </a:extLst>
                </p14:cNvPr>
                <p14:cNvContentPartPr/>
                <p14:nvPr/>
              </p14:nvContentPartPr>
              <p14:xfrm>
                <a:off x="8440950" y="5597227"/>
                <a:ext cx="345240" cy="183600"/>
              </p14:xfrm>
            </p:contentPart>
          </mc:Choice>
          <mc:Fallback xmlns="">
            <p:pic>
              <p:nvPicPr>
                <p:cNvPr id="265" name="Ink 264">
                  <a:extLst>
                    <a:ext uri="{FF2B5EF4-FFF2-40B4-BE49-F238E27FC236}">
                      <a16:creationId xmlns:a16="http://schemas.microsoft.com/office/drawing/2014/main" id="{88EF395D-9538-4E97-9981-DC7FA7A5A5E8}"/>
                    </a:ext>
                  </a:extLst>
                </p:cNvPr>
                <p:cNvPicPr/>
                <p:nvPr/>
              </p:nvPicPr>
              <p:blipFill>
                <a:blip r:embed="rId435"/>
                <a:stretch>
                  <a:fillRect/>
                </a:stretch>
              </p:blipFill>
              <p:spPr>
                <a:xfrm>
                  <a:off x="8432310" y="5588227"/>
                  <a:ext cx="3628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6" name="Ink 265">
                  <a:extLst>
                    <a:ext uri="{FF2B5EF4-FFF2-40B4-BE49-F238E27FC236}">
                      <a16:creationId xmlns:a16="http://schemas.microsoft.com/office/drawing/2014/main" id="{DA7F2406-D1D0-48A7-8653-B225E19D0B85}"/>
                    </a:ext>
                  </a:extLst>
                </p14:cNvPr>
                <p14:cNvContentPartPr/>
                <p14:nvPr/>
              </p14:nvContentPartPr>
              <p14:xfrm>
                <a:off x="7947030" y="6013027"/>
                <a:ext cx="4680" cy="229680"/>
              </p14:xfrm>
            </p:contentPart>
          </mc:Choice>
          <mc:Fallback xmlns="">
            <p:pic>
              <p:nvPicPr>
                <p:cNvPr id="266" name="Ink 265">
                  <a:extLst>
                    <a:ext uri="{FF2B5EF4-FFF2-40B4-BE49-F238E27FC236}">
                      <a16:creationId xmlns:a16="http://schemas.microsoft.com/office/drawing/2014/main" id="{DA7F2406-D1D0-48A7-8653-B225E19D0B85}"/>
                    </a:ext>
                  </a:extLst>
                </p:cNvPr>
                <p:cNvPicPr/>
                <p:nvPr/>
              </p:nvPicPr>
              <p:blipFill>
                <a:blip r:embed="rId437"/>
                <a:stretch>
                  <a:fillRect/>
                </a:stretch>
              </p:blipFill>
              <p:spPr>
                <a:xfrm>
                  <a:off x="7938030" y="6004387"/>
                  <a:ext cx="223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7" name="Ink 266">
                  <a:extLst>
                    <a:ext uri="{FF2B5EF4-FFF2-40B4-BE49-F238E27FC236}">
                      <a16:creationId xmlns:a16="http://schemas.microsoft.com/office/drawing/2014/main" id="{E95C882F-31D5-4448-84D0-9302472744C5}"/>
                    </a:ext>
                  </a:extLst>
                </p14:cNvPr>
                <p14:cNvContentPartPr/>
                <p14:nvPr/>
              </p14:nvContentPartPr>
              <p14:xfrm>
                <a:off x="7902030" y="5995387"/>
                <a:ext cx="150840" cy="112320"/>
              </p14:xfrm>
            </p:contentPart>
          </mc:Choice>
          <mc:Fallback xmlns="">
            <p:pic>
              <p:nvPicPr>
                <p:cNvPr id="267" name="Ink 266">
                  <a:extLst>
                    <a:ext uri="{FF2B5EF4-FFF2-40B4-BE49-F238E27FC236}">
                      <a16:creationId xmlns:a16="http://schemas.microsoft.com/office/drawing/2014/main" id="{E95C882F-31D5-4448-84D0-9302472744C5}"/>
                    </a:ext>
                  </a:extLst>
                </p:cNvPr>
                <p:cNvPicPr/>
                <p:nvPr/>
              </p:nvPicPr>
              <p:blipFill>
                <a:blip r:embed="rId439"/>
                <a:stretch>
                  <a:fillRect/>
                </a:stretch>
              </p:blipFill>
              <p:spPr>
                <a:xfrm>
                  <a:off x="7893030" y="5986747"/>
                  <a:ext cx="1684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8" name="Ink 267">
                  <a:extLst>
                    <a:ext uri="{FF2B5EF4-FFF2-40B4-BE49-F238E27FC236}">
                      <a16:creationId xmlns:a16="http://schemas.microsoft.com/office/drawing/2014/main" id="{1918D6D4-A795-43A9-AE0F-9448F2AC7C64}"/>
                    </a:ext>
                  </a:extLst>
                </p14:cNvPr>
                <p14:cNvContentPartPr/>
                <p14:nvPr/>
              </p14:nvContentPartPr>
              <p14:xfrm>
                <a:off x="8076630" y="5921587"/>
                <a:ext cx="435960" cy="174960"/>
              </p14:xfrm>
            </p:contentPart>
          </mc:Choice>
          <mc:Fallback xmlns="">
            <p:pic>
              <p:nvPicPr>
                <p:cNvPr id="268" name="Ink 267">
                  <a:extLst>
                    <a:ext uri="{FF2B5EF4-FFF2-40B4-BE49-F238E27FC236}">
                      <a16:creationId xmlns:a16="http://schemas.microsoft.com/office/drawing/2014/main" id="{1918D6D4-A795-43A9-AE0F-9448F2AC7C64}"/>
                    </a:ext>
                  </a:extLst>
                </p:cNvPr>
                <p:cNvPicPr/>
                <p:nvPr/>
              </p:nvPicPr>
              <p:blipFill>
                <a:blip r:embed="rId441"/>
                <a:stretch>
                  <a:fillRect/>
                </a:stretch>
              </p:blipFill>
              <p:spPr>
                <a:xfrm>
                  <a:off x="8067630" y="5912947"/>
                  <a:ext cx="4536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69" name="Ink 268">
                  <a:extLst>
                    <a:ext uri="{FF2B5EF4-FFF2-40B4-BE49-F238E27FC236}">
                      <a16:creationId xmlns:a16="http://schemas.microsoft.com/office/drawing/2014/main" id="{19C116F1-FC28-4187-887C-E512346475A2}"/>
                    </a:ext>
                  </a:extLst>
                </p14:cNvPr>
                <p14:cNvContentPartPr/>
                <p14:nvPr/>
              </p14:nvContentPartPr>
              <p14:xfrm>
                <a:off x="8519430" y="5975227"/>
                <a:ext cx="137880" cy="256320"/>
              </p14:xfrm>
            </p:contentPart>
          </mc:Choice>
          <mc:Fallback xmlns="">
            <p:pic>
              <p:nvPicPr>
                <p:cNvPr id="269" name="Ink 268">
                  <a:extLst>
                    <a:ext uri="{FF2B5EF4-FFF2-40B4-BE49-F238E27FC236}">
                      <a16:creationId xmlns:a16="http://schemas.microsoft.com/office/drawing/2014/main" id="{19C116F1-FC28-4187-887C-E512346475A2}"/>
                    </a:ext>
                  </a:extLst>
                </p:cNvPr>
                <p:cNvPicPr/>
                <p:nvPr/>
              </p:nvPicPr>
              <p:blipFill>
                <a:blip r:embed="rId443"/>
                <a:stretch>
                  <a:fillRect/>
                </a:stretch>
              </p:blipFill>
              <p:spPr>
                <a:xfrm>
                  <a:off x="8510790" y="5966227"/>
                  <a:ext cx="1555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0" name="Ink 269">
                  <a:extLst>
                    <a:ext uri="{FF2B5EF4-FFF2-40B4-BE49-F238E27FC236}">
                      <a16:creationId xmlns:a16="http://schemas.microsoft.com/office/drawing/2014/main" id="{75E13CD9-0016-4D11-9001-1AB67BFF8B38}"/>
                    </a:ext>
                  </a:extLst>
                </p14:cNvPr>
                <p14:cNvContentPartPr/>
                <p14:nvPr/>
              </p14:nvContentPartPr>
              <p14:xfrm>
                <a:off x="8675310" y="5898187"/>
                <a:ext cx="308160" cy="155880"/>
              </p14:xfrm>
            </p:contentPart>
          </mc:Choice>
          <mc:Fallback xmlns="">
            <p:pic>
              <p:nvPicPr>
                <p:cNvPr id="270" name="Ink 269">
                  <a:extLst>
                    <a:ext uri="{FF2B5EF4-FFF2-40B4-BE49-F238E27FC236}">
                      <a16:creationId xmlns:a16="http://schemas.microsoft.com/office/drawing/2014/main" id="{75E13CD9-0016-4D11-9001-1AB67BFF8B38}"/>
                    </a:ext>
                  </a:extLst>
                </p:cNvPr>
                <p:cNvPicPr/>
                <p:nvPr/>
              </p:nvPicPr>
              <p:blipFill>
                <a:blip r:embed="rId445"/>
                <a:stretch>
                  <a:fillRect/>
                </a:stretch>
              </p:blipFill>
              <p:spPr>
                <a:xfrm>
                  <a:off x="8666670" y="5889547"/>
                  <a:ext cx="325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3" name="Ink 272">
                  <a:extLst>
                    <a:ext uri="{FF2B5EF4-FFF2-40B4-BE49-F238E27FC236}">
                      <a16:creationId xmlns:a16="http://schemas.microsoft.com/office/drawing/2014/main" id="{8567C215-F6F3-4401-8AE2-51BB9CD5FEE4}"/>
                    </a:ext>
                  </a:extLst>
                </p14:cNvPr>
                <p14:cNvContentPartPr/>
                <p14:nvPr/>
              </p14:nvContentPartPr>
              <p14:xfrm>
                <a:off x="9001830" y="5843827"/>
                <a:ext cx="478440" cy="366840"/>
              </p14:xfrm>
            </p:contentPart>
          </mc:Choice>
          <mc:Fallback xmlns="">
            <p:pic>
              <p:nvPicPr>
                <p:cNvPr id="273" name="Ink 272">
                  <a:extLst>
                    <a:ext uri="{FF2B5EF4-FFF2-40B4-BE49-F238E27FC236}">
                      <a16:creationId xmlns:a16="http://schemas.microsoft.com/office/drawing/2014/main" id="{8567C215-F6F3-4401-8AE2-51BB9CD5FEE4}"/>
                    </a:ext>
                  </a:extLst>
                </p:cNvPr>
                <p:cNvPicPr/>
                <p:nvPr/>
              </p:nvPicPr>
              <p:blipFill>
                <a:blip r:embed="rId447"/>
                <a:stretch>
                  <a:fillRect/>
                </a:stretch>
              </p:blipFill>
              <p:spPr>
                <a:xfrm>
                  <a:off x="8993190" y="5835187"/>
                  <a:ext cx="49608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74" name="Ink 273">
                  <a:extLst>
                    <a:ext uri="{FF2B5EF4-FFF2-40B4-BE49-F238E27FC236}">
                      <a16:creationId xmlns:a16="http://schemas.microsoft.com/office/drawing/2014/main" id="{02C577D1-DAAF-4E1E-910D-09D497C5E3C3}"/>
                    </a:ext>
                  </a:extLst>
                </p14:cNvPr>
                <p14:cNvContentPartPr/>
                <p14:nvPr/>
              </p14:nvContentPartPr>
              <p14:xfrm>
                <a:off x="9551190" y="5843107"/>
                <a:ext cx="483840" cy="251640"/>
              </p14:xfrm>
            </p:contentPart>
          </mc:Choice>
          <mc:Fallback xmlns="">
            <p:pic>
              <p:nvPicPr>
                <p:cNvPr id="274" name="Ink 273">
                  <a:extLst>
                    <a:ext uri="{FF2B5EF4-FFF2-40B4-BE49-F238E27FC236}">
                      <a16:creationId xmlns:a16="http://schemas.microsoft.com/office/drawing/2014/main" id="{02C577D1-DAAF-4E1E-910D-09D497C5E3C3}"/>
                    </a:ext>
                  </a:extLst>
                </p:cNvPr>
                <p:cNvPicPr/>
                <p:nvPr/>
              </p:nvPicPr>
              <p:blipFill>
                <a:blip r:embed="rId449"/>
                <a:stretch>
                  <a:fillRect/>
                </a:stretch>
              </p:blipFill>
              <p:spPr>
                <a:xfrm>
                  <a:off x="9542550" y="5834467"/>
                  <a:ext cx="5014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5" name="Ink 274">
                  <a:extLst>
                    <a:ext uri="{FF2B5EF4-FFF2-40B4-BE49-F238E27FC236}">
                      <a16:creationId xmlns:a16="http://schemas.microsoft.com/office/drawing/2014/main" id="{02935E90-1CE7-45C6-B883-B5C75E62AB4A}"/>
                    </a:ext>
                  </a:extLst>
                </p14:cNvPr>
                <p14:cNvContentPartPr/>
                <p14:nvPr/>
              </p14:nvContentPartPr>
              <p14:xfrm>
                <a:off x="10082550" y="5904307"/>
                <a:ext cx="360" cy="360"/>
              </p14:xfrm>
            </p:contentPart>
          </mc:Choice>
          <mc:Fallback xmlns="">
            <p:pic>
              <p:nvPicPr>
                <p:cNvPr id="275" name="Ink 274">
                  <a:extLst>
                    <a:ext uri="{FF2B5EF4-FFF2-40B4-BE49-F238E27FC236}">
                      <a16:creationId xmlns:a16="http://schemas.microsoft.com/office/drawing/2014/main" id="{02935E90-1CE7-45C6-B883-B5C75E62AB4A}"/>
                    </a:ext>
                  </a:extLst>
                </p:cNvPr>
                <p:cNvPicPr/>
                <p:nvPr/>
              </p:nvPicPr>
              <p:blipFill>
                <a:blip r:embed="rId9"/>
                <a:stretch>
                  <a:fillRect/>
                </a:stretch>
              </p:blipFill>
              <p:spPr>
                <a:xfrm>
                  <a:off x="10073550" y="58956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6" name="Ink 275">
                  <a:extLst>
                    <a:ext uri="{FF2B5EF4-FFF2-40B4-BE49-F238E27FC236}">
                      <a16:creationId xmlns:a16="http://schemas.microsoft.com/office/drawing/2014/main" id="{D2C01750-51CC-4387-8A64-5A028F4F91B3}"/>
                    </a:ext>
                  </a:extLst>
                </p14:cNvPr>
                <p14:cNvContentPartPr/>
                <p14:nvPr/>
              </p14:nvContentPartPr>
              <p14:xfrm>
                <a:off x="10082550" y="5960107"/>
                <a:ext cx="145080" cy="270720"/>
              </p14:xfrm>
            </p:contentPart>
          </mc:Choice>
          <mc:Fallback xmlns="">
            <p:pic>
              <p:nvPicPr>
                <p:cNvPr id="276" name="Ink 275">
                  <a:extLst>
                    <a:ext uri="{FF2B5EF4-FFF2-40B4-BE49-F238E27FC236}">
                      <a16:creationId xmlns:a16="http://schemas.microsoft.com/office/drawing/2014/main" id="{D2C01750-51CC-4387-8A64-5A028F4F91B3}"/>
                    </a:ext>
                  </a:extLst>
                </p:cNvPr>
                <p:cNvPicPr/>
                <p:nvPr/>
              </p:nvPicPr>
              <p:blipFill>
                <a:blip r:embed="rId452"/>
                <a:stretch>
                  <a:fillRect/>
                </a:stretch>
              </p:blipFill>
              <p:spPr>
                <a:xfrm>
                  <a:off x="10073550" y="5951467"/>
                  <a:ext cx="1627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7" name="Ink 276">
                  <a:extLst>
                    <a:ext uri="{FF2B5EF4-FFF2-40B4-BE49-F238E27FC236}">
                      <a16:creationId xmlns:a16="http://schemas.microsoft.com/office/drawing/2014/main" id="{14AC0DC2-96A7-4088-A1DB-213D278D7184}"/>
                    </a:ext>
                  </a:extLst>
                </p14:cNvPr>
                <p14:cNvContentPartPr/>
                <p14:nvPr/>
              </p14:nvContentPartPr>
              <p14:xfrm>
                <a:off x="10217190" y="5992507"/>
                <a:ext cx="411840" cy="146520"/>
              </p14:xfrm>
            </p:contentPart>
          </mc:Choice>
          <mc:Fallback xmlns="">
            <p:pic>
              <p:nvPicPr>
                <p:cNvPr id="277" name="Ink 276">
                  <a:extLst>
                    <a:ext uri="{FF2B5EF4-FFF2-40B4-BE49-F238E27FC236}">
                      <a16:creationId xmlns:a16="http://schemas.microsoft.com/office/drawing/2014/main" id="{14AC0DC2-96A7-4088-A1DB-213D278D7184}"/>
                    </a:ext>
                  </a:extLst>
                </p:cNvPr>
                <p:cNvPicPr/>
                <p:nvPr/>
              </p:nvPicPr>
              <p:blipFill>
                <a:blip r:embed="rId454"/>
                <a:stretch>
                  <a:fillRect/>
                </a:stretch>
              </p:blipFill>
              <p:spPr>
                <a:xfrm>
                  <a:off x="10208550" y="5983507"/>
                  <a:ext cx="429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8" name="Ink 277">
                  <a:extLst>
                    <a:ext uri="{FF2B5EF4-FFF2-40B4-BE49-F238E27FC236}">
                      <a16:creationId xmlns:a16="http://schemas.microsoft.com/office/drawing/2014/main" id="{9E81DF5A-CD9A-4EA2-ACBC-925B9ABE5093}"/>
                    </a:ext>
                  </a:extLst>
                </p14:cNvPr>
                <p14:cNvContentPartPr/>
                <p14:nvPr/>
              </p14:nvContentPartPr>
              <p14:xfrm>
                <a:off x="8367510" y="6274387"/>
                <a:ext cx="124200" cy="219960"/>
              </p14:xfrm>
            </p:contentPart>
          </mc:Choice>
          <mc:Fallback xmlns="">
            <p:pic>
              <p:nvPicPr>
                <p:cNvPr id="278" name="Ink 277">
                  <a:extLst>
                    <a:ext uri="{FF2B5EF4-FFF2-40B4-BE49-F238E27FC236}">
                      <a16:creationId xmlns:a16="http://schemas.microsoft.com/office/drawing/2014/main" id="{9E81DF5A-CD9A-4EA2-ACBC-925B9ABE5093}"/>
                    </a:ext>
                  </a:extLst>
                </p:cNvPr>
                <p:cNvPicPr/>
                <p:nvPr/>
              </p:nvPicPr>
              <p:blipFill>
                <a:blip r:embed="rId456"/>
                <a:stretch>
                  <a:fillRect/>
                </a:stretch>
              </p:blipFill>
              <p:spPr>
                <a:xfrm>
                  <a:off x="8358510" y="6265387"/>
                  <a:ext cx="1418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9" name="Ink 278">
                  <a:extLst>
                    <a:ext uri="{FF2B5EF4-FFF2-40B4-BE49-F238E27FC236}">
                      <a16:creationId xmlns:a16="http://schemas.microsoft.com/office/drawing/2014/main" id="{309BBA37-3F8A-4371-8CD4-BA88C8612F90}"/>
                    </a:ext>
                  </a:extLst>
                </p14:cNvPr>
                <p14:cNvContentPartPr/>
                <p14:nvPr/>
              </p14:nvContentPartPr>
              <p14:xfrm>
                <a:off x="8578470" y="6330187"/>
                <a:ext cx="180720" cy="176040"/>
              </p14:xfrm>
            </p:contentPart>
          </mc:Choice>
          <mc:Fallback xmlns="">
            <p:pic>
              <p:nvPicPr>
                <p:cNvPr id="279" name="Ink 278">
                  <a:extLst>
                    <a:ext uri="{FF2B5EF4-FFF2-40B4-BE49-F238E27FC236}">
                      <a16:creationId xmlns:a16="http://schemas.microsoft.com/office/drawing/2014/main" id="{309BBA37-3F8A-4371-8CD4-BA88C8612F90}"/>
                    </a:ext>
                  </a:extLst>
                </p:cNvPr>
                <p:cNvPicPr/>
                <p:nvPr/>
              </p:nvPicPr>
              <p:blipFill>
                <a:blip r:embed="rId458"/>
                <a:stretch>
                  <a:fillRect/>
                </a:stretch>
              </p:blipFill>
              <p:spPr>
                <a:xfrm>
                  <a:off x="8569830" y="6321547"/>
                  <a:ext cx="1983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0" name="Ink 279">
                  <a:extLst>
                    <a:ext uri="{FF2B5EF4-FFF2-40B4-BE49-F238E27FC236}">
                      <a16:creationId xmlns:a16="http://schemas.microsoft.com/office/drawing/2014/main" id="{AFCE75AE-98BE-4728-AD5A-D86922325B74}"/>
                    </a:ext>
                  </a:extLst>
                </p14:cNvPr>
                <p14:cNvContentPartPr/>
                <p14:nvPr/>
              </p14:nvContentPartPr>
              <p14:xfrm>
                <a:off x="8799150" y="6390667"/>
                <a:ext cx="161280" cy="106920"/>
              </p14:xfrm>
            </p:contentPart>
          </mc:Choice>
          <mc:Fallback xmlns="">
            <p:pic>
              <p:nvPicPr>
                <p:cNvPr id="280" name="Ink 279">
                  <a:extLst>
                    <a:ext uri="{FF2B5EF4-FFF2-40B4-BE49-F238E27FC236}">
                      <a16:creationId xmlns:a16="http://schemas.microsoft.com/office/drawing/2014/main" id="{AFCE75AE-98BE-4728-AD5A-D86922325B74}"/>
                    </a:ext>
                  </a:extLst>
                </p:cNvPr>
                <p:cNvPicPr/>
                <p:nvPr/>
              </p:nvPicPr>
              <p:blipFill>
                <a:blip r:embed="rId460"/>
                <a:stretch>
                  <a:fillRect/>
                </a:stretch>
              </p:blipFill>
              <p:spPr>
                <a:xfrm>
                  <a:off x="8790150" y="6381667"/>
                  <a:ext cx="178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1" name="Ink 280">
                  <a:extLst>
                    <a:ext uri="{FF2B5EF4-FFF2-40B4-BE49-F238E27FC236}">
                      <a16:creationId xmlns:a16="http://schemas.microsoft.com/office/drawing/2014/main" id="{0D23D79A-4B33-4A67-B579-02C5AF8C728E}"/>
                    </a:ext>
                  </a:extLst>
                </p14:cNvPr>
                <p14:cNvContentPartPr/>
                <p14:nvPr/>
              </p14:nvContentPartPr>
              <p14:xfrm>
                <a:off x="8927310" y="6272947"/>
                <a:ext cx="130320" cy="305640"/>
              </p14:xfrm>
            </p:contentPart>
          </mc:Choice>
          <mc:Fallback xmlns="">
            <p:pic>
              <p:nvPicPr>
                <p:cNvPr id="281" name="Ink 280">
                  <a:extLst>
                    <a:ext uri="{FF2B5EF4-FFF2-40B4-BE49-F238E27FC236}">
                      <a16:creationId xmlns:a16="http://schemas.microsoft.com/office/drawing/2014/main" id="{0D23D79A-4B33-4A67-B579-02C5AF8C728E}"/>
                    </a:ext>
                  </a:extLst>
                </p:cNvPr>
                <p:cNvPicPr/>
                <p:nvPr/>
              </p:nvPicPr>
              <p:blipFill>
                <a:blip r:embed="rId462"/>
                <a:stretch>
                  <a:fillRect/>
                </a:stretch>
              </p:blipFill>
              <p:spPr>
                <a:xfrm>
                  <a:off x="8918670" y="6263947"/>
                  <a:ext cx="147960" cy="323280"/>
                </a:xfrm>
                <a:prstGeom prst="rect">
                  <a:avLst/>
                </a:prstGeom>
              </p:spPr>
            </p:pic>
          </mc:Fallback>
        </mc:AlternateContent>
      </p:grpSp>
      <p:grpSp>
        <p:nvGrpSpPr>
          <p:cNvPr id="292" name="Group 291">
            <a:extLst>
              <a:ext uri="{FF2B5EF4-FFF2-40B4-BE49-F238E27FC236}">
                <a16:creationId xmlns:a16="http://schemas.microsoft.com/office/drawing/2014/main" id="{3FA0F550-7B0F-4FC8-92BA-643AFDF75001}"/>
              </a:ext>
            </a:extLst>
          </p:cNvPr>
          <p:cNvGrpSpPr/>
          <p:nvPr/>
        </p:nvGrpSpPr>
        <p:grpSpPr>
          <a:xfrm>
            <a:off x="692310" y="5996523"/>
            <a:ext cx="1663920" cy="712800"/>
            <a:chOff x="692310" y="6130747"/>
            <a:chExt cx="1663920" cy="712800"/>
          </a:xfrm>
        </p:grpSpPr>
        <mc:AlternateContent xmlns:mc="http://schemas.openxmlformats.org/markup-compatibility/2006" xmlns:p14="http://schemas.microsoft.com/office/powerpoint/2010/main">
          <mc:Choice Requires="p14">
            <p:contentPart p14:bwMode="auto" r:id="rId463">
              <p14:nvContentPartPr>
                <p14:cNvPr id="171" name="Ink 170">
                  <a:extLst>
                    <a:ext uri="{FF2B5EF4-FFF2-40B4-BE49-F238E27FC236}">
                      <a16:creationId xmlns:a16="http://schemas.microsoft.com/office/drawing/2014/main" id="{FCA8E648-E301-4AB9-9AD6-F05EE7350873}"/>
                    </a:ext>
                  </a:extLst>
                </p14:cNvPr>
                <p14:cNvContentPartPr/>
                <p14:nvPr/>
              </p14:nvContentPartPr>
              <p14:xfrm>
                <a:off x="1361190" y="6130747"/>
                <a:ext cx="22680" cy="127800"/>
              </p14:xfrm>
            </p:contentPart>
          </mc:Choice>
          <mc:Fallback xmlns="">
            <p:pic>
              <p:nvPicPr>
                <p:cNvPr id="171" name="Ink 170">
                  <a:extLst>
                    <a:ext uri="{FF2B5EF4-FFF2-40B4-BE49-F238E27FC236}">
                      <a16:creationId xmlns:a16="http://schemas.microsoft.com/office/drawing/2014/main" id="{FCA8E648-E301-4AB9-9AD6-F05EE7350873}"/>
                    </a:ext>
                  </a:extLst>
                </p:cNvPr>
                <p:cNvPicPr/>
                <p:nvPr/>
              </p:nvPicPr>
              <p:blipFill>
                <a:blip r:embed="rId464"/>
                <a:stretch>
                  <a:fillRect/>
                </a:stretch>
              </p:blipFill>
              <p:spPr>
                <a:xfrm>
                  <a:off x="1352550" y="6121747"/>
                  <a:ext cx="40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72" name="Ink 171">
                  <a:extLst>
                    <a:ext uri="{FF2B5EF4-FFF2-40B4-BE49-F238E27FC236}">
                      <a16:creationId xmlns:a16="http://schemas.microsoft.com/office/drawing/2014/main" id="{3D0D27D9-220D-4FC0-967D-4FDDFAE40546}"/>
                    </a:ext>
                  </a:extLst>
                </p14:cNvPr>
                <p14:cNvContentPartPr/>
                <p14:nvPr/>
              </p14:nvContentPartPr>
              <p14:xfrm>
                <a:off x="1030710" y="6356107"/>
                <a:ext cx="201240" cy="154080"/>
              </p14:xfrm>
            </p:contentPart>
          </mc:Choice>
          <mc:Fallback xmlns="">
            <p:pic>
              <p:nvPicPr>
                <p:cNvPr id="172" name="Ink 171">
                  <a:extLst>
                    <a:ext uri="{FF2B5EF4-FFF2-40B4-BE49-F238E27FC236}">
                      <a16:creationId xmlns:a16="http://schemas.microsoft.com/office/drawing/2014/main" id="{3D0D27D9-220D-4FC0-967D-4FDDFAE40546}"/>
                    </a:ext>
                  </a:extLst>
                </p:cNvPr>
                <p:cNvPicPr/>
                <p:nvPr/>
              </p:nvPicPr>
              <p:blipFill>
                <a:blip r:embed="rId466"/>
                <a:stretch>
                  <a:fillRect/>
                </a:stretch>
              </p:blipFill>
              <p:spPr>
                <a:xfrm>
                  <a:off x="1021710" y="6347467"/>
                  <a:ext cx="218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73" name="Ink 172">
                  <a:extLst>
                    <a:ext uri="{FF2B5EF4-FFF2-40B4-BE49-F238E27FC236}">
                      <a16:creationId xmlns:a16="http://schemas.microsoft.com/office/drawing/2014/main" id="{792BA74E-86D9-4C31-BB7A-404FF6206AF1}"/>
                    </a:ext>
                  </a:extLst>
                </p14:cNvPr>
                <p14:cNvContentPartPr/>
                <p14:nvPr/>
              </p14:nvContentPartPr>
              <p14:xfrm>
                <a:off x="1234470" y="6343507"/>
                <a:ext cx="7200" cy="154080"/>
              </p14:xfrm>
            </p:contentPart>
          </mc:Choice>
          <mc:Fallback xmlns="">
            <p:pic>
              <p:nvPicPr>
                <p:cNvPr id="173" name="Ink 172">
                  <a:extLst>
                    <a:ext uri="{FF2B5EF4-FFF2-40B4-BE49-F238E27FC236}">
                      <a16:creationId xmlns:a16="http://schemas.microsoft.com/office/drawing/2014/main" id="{792BA74E-86D9-4C31-BB7A-404FF6206AF1}"/>
                    </a:ext>
                  </a:extLst>
                </p:cNvPr>
                <p:cNvPicPr/>
                <p:nvPr/>
              </p:nvPicPr>
              <p:blipFill>
                <a:blip r:embed="rId468"/>
                <a:stretch>
                  <a:fillRect/>
                </a:stretch>
              </p:blipFill>
              <p:spPr>
                <a:xfrm>
                  <a:off x="1225830" y="6334507"/>
                  <a:ext cx="24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74" name="Ink 173">
                  <a:extLst>
                    <a:ext uri="{FF2B5EF4-FFF2-40B4-BE49-F238E27FC236}">
                      <a16:creationId xmlns:a16="http://schemas.microsoft.com/office/drawing/2014/main" id="{3CC445DA-B7A2-4C91-B6F6-4F4770A0A1D8}"/>
                    </a:ext>
                  </a:extLst>
                </p14:cNvPr>
                <p14:cNvContentPartPr/>
                <p14:nvPr/>
              </p14:nvContentPartPr>
              <p14:xfrm>
                <a:off x="1197030" y="6373027"/>
                <a:ext cx="141120" cy="122760"/>
              </p14:xfrm>
            </p:contentPart>
          </mc:Choice>
          <mc:Fallback xmlns="">
            <p:pic>
              <p:nvPicPr>
                <p:cNvPr id="174" name="Ink 173">
                  <a:extLst>
                    <a:ext uri="{FF2B5EF4-FFF2-40B4-BE49-F238E27FC236}">
                      <a16:creationId xmlns:a16="http://schemas.microsoft.com/office/drawing/2014/main" id="{3CC445DA-B7A2-4C91-B6F6-4F4770A0A1D8}"/>
                    </a:ext>
                  </a:extLst>
                </p:cNvPr>
                <p:cNvPicPr/>
                <p:nvPr/>
              </p:nvPicPr>
              <p:blipFill>
                <a:blip r:embed="rId470"/>
                <a:stretch>
                  <a:fillRect/>
                </a:stretch>
              </p:blipFill>
              <p:spPr>
                <a:xfrm>
                  <a:off x="1188390" y="6364387"/>
                  <a:ext cx="158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75" name="Ink 174">
                  <a:extLst>
                    <a:ext uri="{FF2B5EF4-FFF2-40B4-BE49-F238E27FC236}">
                      <a16:creationId xmlns:a16="http://schemas.microsoft.com/office/drawing/2014/main" id="{B8D3838A-E856-4659-9F5C-BA389F476989}"/>
                    </a:ext>
                  </a:extLst>
                </p14:cNvPr>
                <p14:cNvContentPartPr/>
                <p14:nvPr/>
              </p14:nvContentPartPr>
              <p14:xfrm>
                <a:off x="1382790" y="6412987"/>
                <a:ext cx="132480" cy="122040"/>
              </p14:xfrm>
            </p:contentPart>
          </mc:Choice>
          <mc:Fallback xmlns="">
            <p:pic>
              <p:nvPicPr>
                <p:cNvPr id="175" name="Ink 174">
                  <a:extLst>
                    <a:ext uri="{FF2B5EF4-FFF2-40B4-BE49-F238E27FC236}">
                      <a16:creationId xmlns:a16="http://schemas.microsoft.com/office/drawing/2014/main" id="{B8D3838A-E856-4659-9F5C-BA389F476989}"/>
                    </a:ext>
                  </a:extLst>
                </p:cNvPr>
                <p:cNvPicPr/>
                <p:nvPr/>
              </p:nvPicPr>
              <p:blipFill>
                <a:blip r:embed="rId472"/>
                <a:stretch>
                  <a:fillRect/>
                </a:stretch>
              </p:blipFill>
              <p:spPr>
                <a:xfrm>
                  <a:off x="1374150" y="6404347"/>
                  <a:ext cx="150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76" name="Ink 175">
                  <a:extLst>
                    <a:ext uri="{FF2B5EF4-FFF2-40B4-BE49-F238E27FC236}">
                      <a16:creationId xmlns:a16="http://schemas.microsoft.com/office/drawing/2014/main" id="{50B00925-7DEC-4812-91ED-CE843CB4722F}"/>
                    </a:ext>
                  </a:extLst>
                </p14:cNvPr>
                <p14:cNvContentPartPr/>
                <p14:nvPr/>
              </p14:nvContentPartPr>
              <p14:xfrm>
                <a:off x="1539390" y="6394987"/>
                <a:ext cx="159120" cy="89280"/>
              </p14:xfrm>
            </p:contentPart>
          </mc:Choice>
          <mc:Fallback xmlns="">
            <p:pic>
              <p:nvPicPr>
                <p:cNvPr id="176" name="Ink 175">
                  <a:extLst>
                    <a:ext uri="{FF2B5EF4-FFF2-40B4-BE49-F238E27FC236}">
                      <a16:creationId xmlns:a16="http://schemas.microsoft.com/office/drawing/2014/main" id="{50B00925-7DEC-4812-91ED-CE843CB4722F}"/>
                    </a:ext>
                  </a:extLst>
                </p:cNvPr>
                <p:cNvPicPr/>
                <p:nvPr/>
              </p:nvPicPr>
              <p:blipFill>
                <a:blip r:embed="rId474"/>
                <a:stretch>
                  <a:fillRect/>
                </a:stretch>
              </p:blipFill>
              <p:spPr>
                <a:xfrm>
                  <a:off x="1530750" y="6385987"/>
                  <a:ext cx="176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77" name="Ink 176">
                  <a:extLst>
                    <a:ext uri="{FF2B5EF4-FFF2-40B4-BE49-F238E27FC236}">
                      <a16:creationId xmlns:a16="http://schemas.microsoft.com/office/drawing/2014/main" id="{4E7E80C2-417C-4F48-B106-246000E73B44}"/>
                    </a:ext>
                  </a:extLst>
                </p14:cNvPr>
                <p14:cNvContentPartPr/>
                <p14:nvPr/>
              </p14:nvContentPartPr>
              <p14:xfrm>
                <a:off x="1729470" y="6297427"/>
                <a:ext cx="162720" cy="181080"/>
              </p14:xfrm>
            </p:contentPart>
          </mc:Choice>
          <mc:Fallback xmlns="">
            <p:pic>
              <p:nvPicPr>
                <p:cNvPr id="177" name="Ink 176">
                  <a:extLst>
                    <a:ext uri="{FF2B5EF4-FFF2-40B4-BE49-F238E27FC236}">
                      <a16:creationId xmlns:a16="http://schemas.microsoft.com/office/drawing/2014/main" id="{4E7E80C2-417C-4F48-B106-246000E73B44}"/>
                    </a:ext>
                  </a:extLst>
                </p:cNvPr>
                <p:cNvPicPr/>
                <p:nvPr/>
              </p:nvPicPr>
              <p:blipFill>
                <a:blip r:embed="rId476"/>
                <a:stretch>
                  <a:fillRect/>
                </a:stretch>
              </p:blipFill>
              <p:spPr>
                <a:xfrm>
                  <a:off x="1720830" y="6288427"/>
                  <a:ext cx="180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3" name="Ink 282">
                  <a:extLst>
                    <a:ext uri="{FF2B5EF4-FFF2-40B4-BE49-F238E27FC236}">
                      <a16:creationId xmlns:a16="http://schemas.microsoft.com/office/drawing/2014/main" id="{35C42A33-D7C9-4FA8-8B16-A5D5FF837B1D}"/>
                    </a:ext>
                  </a:extLst>
                </p14:cNvPr>
                <p14:cNvContentPartPr/>
                <p14:nvPr/>
              </p14:nvContentPartPr>
              <p14:xfrm>
                <a:off x="692310" y="6562387"/>
                <a:ext cx="408960" cy="248040"/>
              </p14:xfrm>
            </p:contentPart>
          </mc:Choice>
          <mc:Fallback xmlns="">
            <p:pic>
              <p:nvPicPr>
                <p:cNvPr id="283" name="Ink 282">
                  <a:extLst>
                    <a:ext uri="{FF2B5EF4-FFF2-40B4-BE49-F238E27FC236}">
                      <a16:creationId xmlns:a16="http://schemas.microsoft.com/office/drawing/2014/main" id="{35C42A33-D7C9-4FA8-8B16-A5D5FF837B1D}"/>
                    </a:ext>
                  </a:extLst>
                </p:cNvPr>
                <p:cNvPicPr/>
                <p:nvPr/>
              </p:nvPicPr>
              <p:blipFill>
                <a:blip r:embed="rId478"/>
                <a:stretch>
                  <a:fillRect/>
                </a:stretch>
              </p:blipFill>
              <p:spPr>
                <a:xfrm>
                  <a:off x="683670" y="6553747"/>
                  <a:ext cx="4266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84" name="Ink 283">
                  <a:extLst>
                    <a:ext uri="{FF2B5EF4-FFF2-40B4-BE49-F238E27FC236}">
                      <a16:creationId xmlns:a16="http://schemas.microsoft.com/office/drawing/2014/main" id="{79DB668D-F5EA-4BA0-BBF9-ADDB223AC552}"/>
                    </a:ext>
                  </a:extLst>
                </p14:cNvPr>
                <p14:cNvContentPartPr/>
                <p14:nvPr/>
              </p14:nvContentPartPr>
              <p14:xfrm>
                <a:off x="1132950" y="6682987"/>
                <a:ext cx="30960" cy="100800"/>
              </p14:xfrm>
            </p:contentPart>
          </mc:Choice>
          <mc:Fallback xmlns="">
            <p:pic>
              <p:nvPicPr>
                <p:cNvPr id="284" name="Ink 283">
                  <a:extLst>
                    <a:ext uri="{FF2B5EF4-FFF2-40B4-BE49-F238E27FC236}">
                      <a16:creationId xmlns:a16="http://schemas.microsoft.com/office/drawing/2014/main" id="{79DB668D-F5EA-4BA0-BBF9-ADDB223AC552}"/>
                    </a:ext>
                  </a:extLst>
                </p:cNvPr>
                <p:cNvPicPr/>
                <p:nvPr/>
              </p:nvPicPr>
              <p:blipFill>
                <a:blip r:embed="rId480"/>
                <a:stretch>
                  <a:fillRect/>
                </a:stretch>
              </p:blipFill>
              <p:spPr>
                <a:xfrm>
                  <a:off x="1124310" y="6673987"/>
                  <a:ext cx="48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5" name="Ink 284">
                  <a:extLst>
                    <a:ext uri="{FF2B5EF4-FFF2-40B4-BE49-F238E27FC236}">
                      <a16:creationId xmlns:a16="http://schemas.microsoft.com/office/drawing/2014/main" id="{20AB21BE-0D45-4513-9973-40C40BB0AC5B}"/>
                    </a:ext>
                  </a:extLst>
                </p14:cNvPr>
                <p14:cNvContentPartPr/>
                <p14:nvPr/>
              </p14:nvContentPartPr>
              <p14:xfrm>
                <a:off x="1122510" y="6644107"/>
                <a:ext cx="175680" cy="185040"/>
              </p14:xfrm>
            </p:contentPart>
          </mc:Choice>
          <mc:Fallback xmlns="">
            <p:pic>
              <p:nvPicPr>
                <p:cNvPr id="285" name="Ink 284">
                  <a:extLst>
                    <a:ext uri="{FF2B5EF4-FFF2-40B4-BE49-F238E27FC236}">
                      <a16:creationId xmlns:a16="http://schemas.microsoft.com/office/drawing/2014/main" id="{20AB21BE-0D45-4513-9973-40C40BB0AC5B}"/>
                    </a:ext>
                  </a:extLst>
                </p:cNvPr>
                <p:cNvPicPr/>
                <p:nvPr/>
              </p:nvPicPr>
              <p:blipFill>
                <a:blip r:embed="rId482"/>
                <a:stretch>
                  <a:fillRect/>
                </a:stretch>
              </p:blipFill>
              <p:spPr>
                <a:xfrm>
                  <a:off x="1113870" y="6635467"/>
                  <a:ext cx="1933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86" name="Ink 285">
                  <a:extLst>
                    <a:ext uri="{FF2B5EF4-FFF2-40B4-BE49-F238E27FC236}">
                      <a16:creationId xmlns:a16="http://schemas.microsoft.com/office/drawing/2014/main" id="{828ECCF3-61BB-4DEF-BA4B-72159977524B}"/>
                    </a:ext>
                  </a:extLst>
                </p14:cNvPr>
                <p14:cNvContentPartPr/>
                <p14:nvPr/>
              </p14:nvContentPartPr>
              <p14:xfrm>
                <a:off x="1339590" y="6653827"/>
                <a:ext cx="160920" cy="150120"/>
              </p14:xfrm>
            </p:contentPart>
          </mc:Choice>
          <mc:Fallback xmlns="">
            <p:pic>
              <p:nvPicPr>
                <p:cNvPr id="286" name="Ink 285">
                  <a:extLst>
                    <a:ext uri="{FF2B5EF4-FFF2-40B4-BE49-F238E27FC236}">
                      <a16:creationId xmlns:a16="http://schemas.microsoft.com/office/drawing/2014/main" id="{828ECCF3-61BB-4DEF-BA4B-72159977524B}"/>
                    </a:ext>
                  </a:extLst>
                </p:cNvPr>
                <p:cNvPicPr/>
                <p:nvPr/>
              </p:nvPicPr>
              <p:blipFill>
                <a:blip r:embed="rId484"/>
                <a:stretch>
                  <a:fillRect/>
                </a:stretch>
              </p:blipFill>
              <p:spPr>
                <a:xfrm>
                  <a:off x="1330950" y="6645187"/>
                  <a:ext cx="178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87" name="Ink 286">
                  <a:extLst>
                    <a:ext uri="{FF2B5EF4-FFF2-40B4-BE49-F238E27FC236}">
                      <a16:creationId xmlns:a16="http://schemas.microsoft.com/office/drawing/2014/main" id="{1007513D-CACB-4A68-92CB-79675E161035}"/>
                    </a:ext>
                  </a:extLst>
                </p14:cNvPr>
                <p14:cNvContentPartPr/>
                <p14:nvPr/>
              </p14:nvContentPartPr>
              <p14:xfrm>
                <a:off x="1599510" y="6625747"/>
                <a:ext cx="115560" cy="209880"/>
              </p14:xfrm>
            </p:contentPart>
          </mc:Choice>
          <mc:Fallback xmlns="">
            <p:pic>
              <p:nvPicPr>
                <p:cNvPr id="287" name="Ink 286">
                  <a:extLst>
                    <a:ext uri="{FF2B5EF4-FFF2-40B4-BE49-F238E27FC236}">
                      <a16:creationId xmlns:a16="http://schemas.microsoft.com/office/drawing/2014/main" id="{1007513D-CACB-4A68-92CB-79675E161035}"/>
                    </a:ext>
                  </a:extLst>
                </p:cNvPr>
                <p:cNvPicPr/>
                <p:nvPr/>
              </p:nvPicPr>
              <p:blipFill>
                <a:blip r:embed="rId486"/>
                <a:stretch>
                  <a:fillRect/>
                </a:stretch>
              </p:blipFill>
              <p:spPr>
                <a:xfrm>
                  <a:off x="1590510" y="6616747"/>
                  <a:ext cx="1332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88" name="Ink 287">
                  <a:extLst>
                    <a:ext uri="{FF2B5EF4-FFF2-40B4-BE49-F238E27FC236}">
                      <a16:creationId xmlns:a16="http://schemas.microsoft.com/office/drawing/2014/main" id="{E6022A1F-0D00-4B94-9083-55DD19B7A169}"/>
                    </a:ext>
                  </a:extLst>
                </p14:cNvPr>
                <p14:cNvContentPartPr/>
                <p14:nvPr/>
              </p14:nvContentPartPr>
              <p14:xfrm>
                <a:off x="1824150" y="6650587"/>
                <a:ext cx="169560" cy="165240"/>
              </p14:xfrm>
            </p:contentPart>
          </mc:Choice>
          <mc:Fallback xmlns="">
            <p:pic>
              <p:nvPicPr>
                <p:cNvPr id="288" name="Ink 287">
                  <a:extLst>
                    <a:ext uri="{FF2B5EF4-FFF2-40B4-BE49-F238E27FC236}">
                      <a16:creationId xmlns:a16="http://schemas.microsoft.com/office/drawing/2014/main" id="{E6022A1F-0D00-4B94-9083-55DD19B7A169}"/>
                    </a:ext>
                  </a:extLst>
                </p:cNvPr>
                <p:cNvPicPr/>
                <p:nvPr/>
              </p:nvPicPr>
              <p:blipFill>
                <a:blip r:embed="rId488"/>
                <a:stretch>
                  <a:fillRect/>
                </a:stretch>
              </p:blipFill>
              <p:spPr>
                <a:xfrm>
                  <a:off x="1815510" y="6641587"/>
                  <a:ext cx="1872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90" name="Ink 289">
                  <a:extLst>
                    <a:ext uri="{FF2B5EF4-FFF2-40B4-BE49-F238E27FC236}">
                      <a16:creationId xmlns:a16="http://schemas.microsoft.com/office/drawing/2014/main" id="{42B5AA21-E502-46FF-9BA0-1963F904E90D}"/>
                    </a:ext>
                  </a:extLst>
                </p14:cNvPr>
                <p14:cNvContentPartPr/>
                <p14:nvPr/>
              </p14:nvContentPartPr>
              <p14:xfrm>
                <a:off x="2068590" y="6684787"/>
                <a:ext cx="131040" cy="117360"/>
              </p14:xfrm>
            </p:contentPart>
          </mc:Choice>
          <mc:Fallback xmlns="">
            <p:pic>
              <p:nvPicPr>
                <p:cNvPr id="290" name="Ink 289">
                  <a:extLst>
                    <a:ext uri="{FF2B5EF4-FFF2-40B4-BE49-F238E27FC236}">
                      <a16:creationId xmlns:a16="http://schemas.microsoft.com/office/drawing/2014/main" id="{42B5AA21-E502-46FF-9BA0-1963F904E90D}"/>
                    </a:ext>
                  </a:extLst>
                </p:cNvPr>
                <p:cNvPicPr/>
                <p:nvPr/>
              </p:nvPicPr>
              <p:blipFill>
                <a:blip r:embed="rId490"/>
                <a:stretch>
                  <a:fillRect/>
                </a:stretch>
              </p:blipFill>
              <p:spPr>
                <a:xfrm>
                  <a:off x="2059590" y="6675787"/>
                  <a:ext cx="148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91" name="Ink 290">
                  <a:extLst>
                    <a:ext uri="{FF2B5EF4-FFF2-40B4-BE49-F238E27FC236}">
                      <a16:creationId xmlns:a16="http://schemas.microsoft.com/office/drawing/2014/main" id="{A186DAF4-8EDF-499D-8F63-79F4A1A40B01}"/>
                    </a:ext>
                  </a:extLst>
                </p14:cNvPr>
                <p14:cNvContentPartPr/>
                <p14:nvPr/>
              </p14:nvContentPartPr>
              <p14:xfrm>
                <a:off x="2226990" y="6520627"/>
                <a:ext cx="129240" cy="322920"/>
              </p14:xfrm>
            </p:contentPart>
          </mc:Choice>
          <mc:Fallback xmlns="">
            <p:pic>
              <p:nvPicPr>
                <p:cNvPr id="291" name="Ink 290">
                  <a:extLst>
                    <a:ext uri="{FF2B5EF4-FFF2-40B4-BE49-F238E27FC236}">
                      <a16:creationId xmlns:a16="http://schemas.microsoft.com/office/drawing/2014/main" id="{A186DAF4-8EDF-499D-8F63-79F4A1A40B01}"/>
                    </a:ext>
                  </a:extLst>
                </p:cNvPr>
                <p:cNvPicPr/>
                <p:nvPr/>
              </p:nvPicPr>
              <p:blipFill>
                <a:blip r:embed="rId492"/>
                <a:stretch>
                  <a:fillRect/>
                </a:stretch>
              </p:blipFill>
              <p:spPr>
                <a:xfrm>
                  <a:off x="2217990" y="6511627"/>
                  <a:ext cx="146880" cy="340560"/>
                </a:xfrm>
                <a:prstGeom prst="rect">
                  <a:avLst/>
                </a:prstGeom>
              </p:spPr>
            </p:pic>
          </mc:Fallback>
        </mc:AlternateContent>
      </p:grpSp>
      <p:grpSp>
        <p:nvGrpSpPr>
          <p:cNvPr id="297" name="Group 296">
            <a:extLst>
              <a:ext uri="{FF2B5EF4-FFF2-40B4-BE49-F238E27FC236}">
                <a16:creationId xmlns:a16="http://schemas.microsoft.com/office/drawing/2014/main" id="{39BAEC42-B3D9-4963-9F1A-AFE932A6A43E}"/>
              </a:ext>
            </a:extLst>
          </p:cNvPr>
          <p:cNvGrpSpPr/>
          <p:nvPr/>
        </p:nvGrpSpPr>
        <p:grpSpPr>
          <a:xfrm>
            <a:off x="497190" y="22627"/>
            <a:ext cx="3714840" cy="674280"/>
            <a:chOff x="497190" y="22627"/>
            <a:chExt cx="3714840" cy="674280"/>
          </a:xfrm>
        </p:grpSpPr>
        <mc:AlternateContent xmlns:mc="http://schemas.openxmlformats.org/markup-compatibility/2006" xmlns:p14="http://schemas.microsoft.com/office/powerpoint/2010/main">
          <mc:Choice Requires="p14">
            <p:contentPart p14:bwMode="auto" r:id="rId493">
              <p14:nvContentPartPr>
                <p14:cNvPr id="293" name="Ink 292">
                  <a:extLst>
                    <a:ext uri="{FF2B5EF4-FFF2-40B4-BE49-F238E27FC236}">
                      <a16:creationId xmlns:a16="http://schemas.microsoft.com/office/drawing/2014/main" id="{1FBB12CA-97EE-4DB9-BC8F-F657898732A4}"/>
                    </a:ext>
                  </a:extLst>
                </p14:cNvPr>
                <p14:cNvContentPartPr/>
                <p14:nvPr/>
              </p14:nvContentPartPr>
              <p14:xfrm>
                <a:off x="497190" y="75187"/>
                <a:ext cx="20520" cy="460800"/>
              </p14:xfrm>
            </p:contentPart>
          </mc:Choice>
          <mc:Fallback xmlns="">
            <p:pic>
              <p:nvPicPr>
                <p:cNvPr id="293" name="Ink 292">
                  <a:extLst>
                    <a:ext uri="{FF2B5EF4-FFF2-40B4-BE49-F238E27FC236}">
                      <a16:creationId xmlns:a16="http://schemas.microsoft.com/office/drawing/2014/main" id="{1FBB12CA-97EE-4DB9-BC8F-F657898732A4}"/>
                    </a:ext>
                  </a:extLst>
                </p:cNvPr>
                <p:cNvPicPr/>
                <p:nvPr/>
              </p:nvPicPr>
              <p:blipFill>
                <a:blip r:embed="rId494"/>
                <a:stretch>
                  <a:fillRect/>
                </a:stretch>
              </p:blipFill>
              <p:spPr>
                <a:xfrm>
                  <a:off x="488190" y="66547"/>
                  <a:ext cx="3816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94" name="Ink 293">
                  <a:extLst>
                    <a:ext uri="{FF2B5EF4-FFF2-40B4-BE49-F238E27FC236}">
                      <a16:creationId xmlns:a16="http://schemas.microsoft.com/office/drawing/2014/main" id="{6088CF20-DBDE-4527-ABB5-D38A14558183}"/>
                    </a:ext>
                  </a:extLst>
                </p14:cNvPr>
                <p14:cNvContentPartPr/>
                <p14:nvPr/>
              </p14:nvContentPartPr>
              <p14:xfrm>
                <a:off x="514830" y="22627"/>
                <a:ext cx="3674160" cy="445320"/>
              </p14:xfrm>
            </p:contentPart>
          </mc:Choice>
          <mc:Fallback xmlns="">
            <p:pic>
              <p:nvPicPr>
                <p:cNvPr id="294" name="Ink 293">
                  <a:extLst>
                    <a:ext uri="{FF2B5EF4-FFF2-40B4-BE49-F238E27FC236}">
                      <a16:creationId xmlns:a16="http://schemas.microsoft.com/office/drawing/2014/main" id="{6088CF20-DBDE-4527-ABB5-D38A14558183}"/>
                    </a:ext>
                  </a:extLst>
                </p:cNvPr>
                <p:cNvPicPr/>
                <p:nvPr/>
              </p:nvPicPr>
              <p:blipFill>
                <a:blip r:embed="rId496"/>
                <a:stretch>
                  <a:fillRect/>
                </a:stretch>
              </p:blipFill>
              <p:spPr>
                <a:xfrm>
                  <a:off x="506190" y="13627"/>
                  <a:ext cx="369180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96" name="Ink 295">
                  <a:extLst>
                    <a:ext uri="{FF2B5EF4-FFF2-40B4-BE49-F238E27FC236}">
                      <a16:creationId xmlns:a16="http://schemas.microsoft.com/office/drawing/2014/main" id="{067507CA-FFDB-4897-8756-06795CE1B51D}"/>
                    </a:ext>
                  </a:extLst>
                </p14:cNvPr>
                <p14:cNvContentPartPr/>
                <p14:nvPr/>
              </p14:nvContentPartPr>
              <p14:xfrm>
                <a:off x="610230" y="406387"/>
                <a:ext cx="3601800" cy="290520"/>
              </p14:xfrm>
            </p:contentPart>
          </mc:Choice>
          <mc:Fallback xmlns="">
            <p:pic>
              <p:nvPicPr>
                <p:cNvPr id="296" name="Ink 295">
                  <a:extLst>
                    <a:ext uri="{FF2B5EF4-FFF2-40B4-BE49-F238E27FC236}">
                      <a16:creationId xmlns:a16="http://schemas.microsoft.com/office/drawing/2014/main" id="{067507CA-FFDB-4897-8756-06795CE1B51D}"/>
                    </a:ext>
                  </a:extLst>
                </p:cNvPr>
                <p:cNvPicPr/>
                <p:nvPr/>
              </p:nvPicPr>
              <p:blipFill>
                <a:blip r:embed="rId498"/>
                <a:stretch>
                  <a:fillRect/>
                </a:stretch>
              </p:blipFill>
              <p:spPr>
                <a:xfrm>
                  <a:off x="601590" y="397387"/>
                  <a:ext cx="3619440" cy="308160"/>
                </a:xfrm>
                <a:prstGeom prst="rect">
                  <a:avLst/>
                </a:prstGeom>
              </p:spPr>
            </p:pic>
          </mc:Fallback>
        </mc:AlternateContent>
      </p:grpSp>
      <p:grpSp>
        <p:nvGrpSpPr>
          <p:cNvPr id="304" name="Group 303">
            <a:extLst>
              <a:ext uri="{FF2B5EF4-FFF2-40B4-BE49-F238E27FC236}">
                <a16:creationId xmlns:a16="http://schemas.microsoft.com/office/drawing/2014/main" id="{B8B36E81-F82A-4575-B148-9CBEAC1F7584}"/>
              </a:ext>
            </a:extLst>
          </p:cNvPr>
          <p:cNvGrpSpPr/>
          <p:nvPr/>
        </p:nvGrpSpPr>
        <p:grpSpPr>
          <a:xfrm>
            <a:off x="461190" y="3575107"/>
            <a:ext cx="3740040" cy="609840"/>
            <a:chOff x="461190" y="3575107"/>
            <a:chExt cx="3740040" cy="609840"/>
          </a:xfrm>
        </p:grpSpPr>
        <mc:AlternateContent xmlns:mc="http://schemas.openxmlformats.org/markup-compatibility/2006" xmlns:p14="http://schemas.microsoft.com/office/powerpoint/2010/main">
          <mc:Choice Requires="p14">
            <p:contentPart p14:bwMode="auto" r:id="rId499">
              <p14:nvContentPartPr>
                <p14:cNvPr id="298" name="Ink 297">
                  <a:extLst>
                    <a:ext uri="{FF2B5EF4-FFF2-40B4-BE49-F238E27FC236}">
                      <a16:creationId xmlns:a16="http://schemas.microsoft.com/office/drawing/2014/main" id="{AA06A5EE-9750-474A-AE8C-BCB9DA419C37}"/>
                    </a:ext>
                  </a:extLst>
                </p14:cNvPr>
                <p14:cNvContentPartPr/>
                <p14:nvPr/>
              </p14:nvContentPartPr>
              <p14:xfrm>
                <a:off x="461190" y="3617587"/>
                <a:ext cx="95040" cy="433440"/>
              </p14:xfrm>
            </p:contentPart>
          </mc:Choice>
          <mc:Fallback xmlns="">
            <p:pic>
              <p:nvPicPr>
                <p:cNvPr id="298" name="Ink 297">
                  <a:extLst>
                    <a:ext uri="{FF2B5EF4-FFF2-40B4-BE49-F238E27FC236}">
                      <a16:creationId xmlns:a16="http://schemas.microsoft.com/office/drawing/2014/main" id="{AA06A5EE-9750-474A-AE8C-BCB9DA419C37}"/>
                    </a:ext>
                  </a:extLst>
                </p:cNvPr>
                <p:cNvPicPr/>
                <p:nvPr/>
              </p:nvPicPr>
              <p:blipFill>
                <a:blip r:embed="rId500"/>
                <a:stretch>
                  <a:fillRect/>
                </a:stretch>
              </p:blipFill>
              <p:spPr>
                <a:xfrm>
                  <a:off x="452550" y="3608587"/>
                  <a:ext cx="11268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99" name="Ink 298">
                  <a:extLst>
                    <a:ext uri="{FF2B5EF4-FFF2-40B4-BE49-F238E27FC236}">
                      <a16:creationId xmlns:a16="http://schemas.microsoft.com/office/drawing/2014/main" id="{9FA5A49F-1CC6-481A-8CDB-0D5925FBF2E4}"/>
                    </a:ext>
                  </a:extLst>
                </p14:cNvPr>
                <p14:cNvContentPartPr/>
                <p14:nvPr/>
              </p14:nvContentPartPr>
              <p14:xfrm>
                <a:off x="486750" y="3575107"/>
                <a:ext cx="3714480" cy="478800"/>
              </p14:xfrm>
            </p:contentPart>
          </mc:Choice>
          <mc:Fallback xmlns="">
            <p:pic>
              <p:nvPicPr>
                <p:cNvPr id="299" name="Ink 298">
                  <a:extLst>
                    <a:ext uri="{FF2B5EF4-FFF2-40B4-BE49-F238E27FC236}">
                      <a16:creationId xmlns:a16="http://schemas.microsoft.com/office/drawing/2014/main" id="{9FA5A49F-1CC6-481A-8CDB-0D5925FBF2E4}"/>
                    </a:ext>
                  </a:extLst>
                </p:cNvPr>
                <p:cNvPicPr/>
                <p:nvPr/>
              </p:nvPicPr>
              <p:blipFill>
                <a:blip r:embed="rId502"/>
                <a:stretch>
                  <a:fillRect/>
                </a:stretch>
              </p:blipFill>
              <p:spPr>
                <a:xfrm>
                  <a:off x="477750" y="3566467"/>
                  <a:ext cx="373212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3" name="Ink 302">
                  <a:extLst>
                    <a:ext uri="{FF2B5EF4-FFF2-40B4-BE49-F238E27FC236}">
                      <a16:creationId xmlns:a16="http://schemas.microsoft.com/office/drawing/2014/main" id="{0C6952BB-32B3-4B84-9DA1-180D514786EB}"/>
                    </a:ext>
                  </a:extLst>
                </p14:cNvPr>
                <p14:cNvContentPartPr/>
                <p14:nvPr/>
              </p14:nvContentPartPr>
              <p14:xfrm>
                <a:off x="547230" y="3913507"/>
                <a:ext cx="3641760" cy="271440"/>
              </p14:xfrm>
            </p:contentPart>
          </mc:Choice>
          <mc:Fallback xmlns="">
            <p:pic>
              <p:nvPicPr>
                <p:cNvPr id="303" name="Ink 302">
                  <a:extLst>
                    <a:ext uri="{FF2B5EF4-FFF2-40B4-BE49-F238E27FC236}">
                      <a16:creationId xmlns:a16="http://schemas.microsoft.com/office/drawing/2014/main" id="{0C6952BB-32B3-4B84-9DA1-180D514786EB}"/>
                    </a:ext>
                  </a:extLst>
                </p:cNvPr>
                <p:cNvPicPr/>
                <p:nvPr/>
              </p:nvPicPr>
              <p:blipFill>
                <a:blip r:embed="rId504"/>
                <a:stretch>
                  <a:fillRect/>
                </a:stretch>
              </p:blipFill>
              <p:spPr>
                <a:xfrm>
                  <a:off x="538230" y="3904507"/>
                  <a:ext cx="3659400" cy="289080"/>
                </a:xfrm>
                <a:prstGeom prst="rect">
                  <a:avLst/>
                </a:prstGeom>
              </p:spPr>
            </p:pic>
          </mc:Fallback>
        </mc:AlternateContent>
      </p:grpSp>
    </p:spTree>
    <p:extLst>
      <p:ext uri="{BB962C8B-B14F-4D97-AF65-F5344CB8AC3E}">
        <p14:creationId xmlns:p14="http://schemas.microsoft.com/office/powerpoint/2010/main" val="3653814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3" name="Ink 62">
                <a:extLst>
                  <a:ext uri="{FF2B5EF4-FFF2-40B4-BE49-F238E27FC236}">
                    <a16:creationId xmlns:a16="http://schemas.microsoft.com/office/drawing/2014/main" id="{6DB57E1A-7798-4CD1-94A1-E03E2CE42064}"/>
                  </a:ext>
                </a:extLst>
              </p14:cNvPr>
              <p14:cNvContentPartPr/>
              <p14:nvPr/>
            </p14:nvContentPartPr>
            <p14:xfrm>
              <a:off x="4198710" y="4889524"/>
              <a:ext cx="222120" cy="188280"/>
            </p14:xfrm>
          </p:contentPart>
        </mc:Choice>
        <mc:Fallback xmlns="">
          <p:pic>
            <p:nvPicPr>
              <p:cNvPr id="63" name="Ink 62">
                <a:extLst>
                  <a:ext uri="{FF2B5EF4-FFF2-40B4-BE49-F238E27FC236}">
                    <a16:creationId xmlns:a16="http://schemas.microsoft.com/office/drawing/2014/main" id="{6DB57E1A-7798-4CD1-94A1-E03E2CE42064}"/>
                  </a:ext>
                </a:extLst>
              </p:cNvPr>
              <p:cNvPicPr/>
              <p:nvPr/>
            </p:nvPicPr>
            <p:blipFill>
              <a:blip r:embed="rId3"/>
              <a:stretch>
                <a:fillRect/>
              </a:stretch>
            </p:blipFill>
            <p:spPr>
              <a:xfrm>
                <a:off x="4189710" y="4880884"/>
                <a:ext cx="2397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5" name="Ink 64">
                <a:extLst>
                  <a:ext uri="{FF2B5EF4-FFF2-40B4-BE49-F238E27FC236}">
                    <a16:creationId xmlns:a16="http://schemas.microsoft.com/office/drawing/2014/main" id="{96F9B398-37CE-44E3-8F0A-8025926F9D3D}"/>
                  </a:ext>
                </a:extLst>
              </p14:cNvPr>
              <p14:cNvContentPartPr/>
              <p14:nvPr/>
            </p14:nvContentPartPr>
            <p14:xfrm>
              <a:off x="5316150" y="4006804"/>
              <a:ext cx="564840" cy="960840"/>
            </p14:xfrm>
          </p:contentPart>
        </mc:Choice>
        <mc:Fallback xmlns="">
          <p:pic>
            <p:nvPicPr>
              <p:cNvPr id="65" name="Ink 64">
                <a:extLst>
                  <a:ext uri="{FF2B5EF4-FFF2-40B4-BE49-F238E27FC236}">
                    <a16:creationId xmlns:a16="http://schemas.microsoft.com/office/drawing/2014/main" id="{96F9B398-37CE-44E3-8F0A-8025926F9D3D}"/>
                  </a:ext>
                </a:extLst>
              </p:cNvPr>
              <p:cNvPicPr/>
              <p:nvPr/>
            </p:nvPicPr>
            <p:blipFill>
              <a:blip r:embed="rId5"/>
              <a:stretch>
                <a:fillRect/>
              </a:stretch>
            </p:blipFill>
            <p:spPr>
              <a:xfrm>
                <a:off x="5307150" y="3998164"/>
                <a:ext cx="582480" cy="978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6" name="Ink 65">
                <a:extLst>
                  <a:ext uri="{FF2B5EF4-FFF2-40B4-BE49-F238E27FC236}">
                    <a16:creationId xmlns:a16="http://schemas.microsoft.com/office/drawing/2014/main" id="{AFE82C49-B4B5-4A1A-938A-3B266973E4AF}"/>
                  </a:ext>
                </a:extLst>
              </p14:cNvPr>
              <p14:cNvContentPartPr/>
              <p14:nvPr/>
            </p14:nvContentPartPr>
            <p14:xfrm>
              <a:off x="6424590" y="2120044"/>
              <a:ext cx="144720" cy="612360"/>
            </p14:xfrm>
          </p:contentPart>
        </mc:Choice>
        <mc:Fallback xmlns="">
          <p:pic>
            <p:nvPicPr>
              <p:cNvPr id="66" name="Ink 65">
                <a:extLst>
                  <a:ext uri="{FF2B5EF4-FFF2-40B4-BE49-F238E27FC236}">
                    <a16:creationId xmlns:a16="http://schemas.microsoft.com/office/drawing/2014/main" id="{AFE82C49-B4B5-4A1A-938A-3B266973E4AF}"/>
                  </a:ext>
                </a:extLst>
              </p:cNvPr>
              <p:cNvPicPr/>
              <p:nvPr/>
            </p:nvPicPr>
            <p:blipFill>
              <a:blip r:embed="rId7"/>
              <a:stretch>
                <a:fillRect/>
              </a:stretch>
            </p:blipFill>
            <p:spPr>
              <a:xfrm>
                <a:off x="6415590" y="2111044"/>
                <a:ext cx="162360" cy="630000"/>
              </a:xfrm>
              <a:prstGeom prst="rect">
                <a:avLst/>
              </a:prstGeom>
            </p:spPr>
          </p:pic>
        </mc:Fallback>
      </mc:AlternateContent>
      <p:grpSp>
        <p:nvGrpSpPr>
          <p:cNvPr id="69" name="Group 68">
            <a:extLst>
              <a:ext uri="{FF2B5EF4-FFF2-40B4-BE49-F238E27FC236}">
                <a16:creationId xmlns:a16="http://schemas.microsoft.com/office/drawing/2014/main" id="{28A97AC3-EF2E-4B21-A900-0075AF943E32}"/>
              </a:ext>
            </a:extLst>
          </p:cNvPr>
          <p:cNvGrpSpPr/>
          <p:nvPr/>
        </p:nvGrpSpPr>
        <p:grpSpPr>
          <a:xfrm>
            <a:off x="6401190" y="2960644"/>
            <a:ext cx="421560" cy="205200"/>
            <a:chOff x="6401190" y="2180467"/>
            <a:chExt cx="421560" cy="205200"/>
          </a:xfrm>
        </p:grpSpPr>
        <mc:AlternateContent xmlns:mc="http://schemas.openxmlformats.org/markup-compatibility/2006" xmlns:p14="http://schemas.microsoft.com/office/powerpoint/2010/main">
          <mc:Choice Requires="p14">
            <p:contentPart p14:bwMode="auto" r:id="rId8">
              <p14:nvContentPartPr>
                <p14:cNvPr id="67" name="Ink 66">
                  <a:extLst>
                    <a:ext uri="{FF2B5EF4-FFF2-40B4-BE49-F238E27FC236}">
                      <a16:creationId xmlns:a16="http://schemas.microsoft.com/office/drawing/2014/main" id="{C0FB4B95-D1F1-4A8F-874E-2C8BBE76BE9E}"/>
                    </a:ext>
                  </a:extLst>
                </p14:cNvPr>
                <p14:cNvContentPartPr/>
                <p14:nvPr/>
              </p14:nvContentPartPr>
              <p14:xfrm>
                <a:off x="6401190" y="2180467"/>
                <a:ext cx="184320" cy="147240"/>
              </p14:xfrm>
            </p:contentPart>
          </mc:Choice>
          <mc:Fallback xmlns="">
            <p:pic>
              <p:nvPicPr>
                <p:cNvPr id="67" name="Ink 66">
                  <a:extLst>
                    <a:ext uri="{FF2B5EF4-FFF2-40B4-BE49-F238E27FC236}">
                      <a16:creationId xmlns:a16="http://schemas.microsoft.com/office/drawing/2014/main" id="{C0FB4B95-D1F1-4A8F-874E-2C8BBE76BE9E}"/>
                    </a:ext>
                  </a:extLst>
                </p:cNvPr>
                <p:cNvPicPr/>
                <p:nvPr/>
              </p:nvPicPr>
              <p:blipFill>
                <a:blip r:embed="rId9"/>
                <a:stretch>
                  <a:fillRect/>
                </a:stretch>
              </p:blipFill>
              <p:spPr>
                <a:xfrm>
                  <a:off x="6392190" y="2171467"/>
                  <a:ext cx="201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8" name="Ink 67">
                  <a:extLst>
                    <a:ext uri="{FF2B5EF4-FFF2-40B4-BE49-F238E27FC236}">
                      <a16:creationId xmlns:a16="http://schemas.microsoft.com/office/drawing/2014/main" id="{8CFD7E27-0EC3-4ED1-AE35-D65E1D47B6B4}"/>
                    </a:ext>
                  </a:extLst>
                </p14:cNvPr>
                <p14:cNvContentPartPr/>
                <p14:nvPr/>
              </p14:nvContentPartPr>
              <p14:xfrm>
                <a:off x="6637350" y="2216467"/>
                <a:ext cx="185400" cy="169200"/>
              </p14:xfrm>
            </p:contentPart>
          </mc:Choice>
          <mc:Fallback xmlns="">
            <p:pic>
              <p:nvPicPr>
                <p:cNvPr id="68" name="Ink 67">
                  <a:extLst>
                    <a:ext uri="{FF2B5EF4-FFF2-40B4-BE49-F238E27FC236}">
                      <a16:creationId xmlns:a16="http://schemas.microsoft.com/office/drawing/2014/main" id="{8CFD7E27-0EC3-4ED1-AE35-D65E1D47B6B4}"/>
                    </a:ext>
                  </a:extLst>
                </p:cNvPr>
                <p:cNvPicPr/>
                <p:nvPr/>
              </p:nvPicPr>
              <p:blipFill>
                <a:blip r:embed="rId11"/>
                <a:stretch>
                  <a:fillRect/>
                </a:stretch>
              </p:blipFill>
              <p:spPr>
                <a:xfrm>
                  <a:off x="6628350" y="2207827"/>
                  <a:ext cx="203040" cy="186840"/>
                </a:xfrm>
                <a:prstGeom prst="rect">
                  <a:avLst/>
                </a:prstGeom>
              </p:spPr>
            </p:pic>
          </mc:Fallback>
        </mc:AlternateContent>
      </p:grpSp>
      <p:grpSp>
        <p:nvGrpSpPr>
          <p:cNvPr id="74" name="Group 73">
            <a:extLst>
              <a:ext uri="{FF2B5EF4-FFF2-40B4-BE49-F238E27FC236}">
                <a16:creationId xmlns:a16="http://schemas.microsoft.com/office/drawing/2014/main" id="{29D33FE1-0D94-4509-8E68-8CBD91A63621}"/>
              </a:ext>
            </a:extLst>
          </p:cNvPr>
          <p:cNvGrpSpPr/>
          <p:nvPr/>
        </p:nvGrpSpPr>
        <p:grpSpPr>
          <a:xfrm>
            <a:off x="7162501" y="4126741"/>
            <a:ext cx="1848600" cy="340920"/>
            <a:chOff x="6770550" y="3156067"/>
            <a:chExt cx="1848600" cy="340920"/>
          </a:xfrm>
        </p:grpSpPr>
        <mc:AlternateContent xmlns:mc="http://schemas.openxmlformats.org/markup-compatibility/2006" xmlns:p14="http://schemas.microsoft.com/office/powerpoint/2010/main">
          <mc:Choice Requires="p14">
            <p:contentPart p14:bwMode="auto" r:id="rId12">
              <p14:nvContentPartPr>
                <p14:cNvPr id="70" name="Ink 69">
                  <a:extLst>
                    <a:ext uri="{FF2B5EF4-FFF2-40B4-BE49-F238E27FC236}">
                      <a16:creationId xmlns:a16="http://schemas.microsoft.com/office/drawing/2014/main" id="{888C1B60-451F-455D-ADA0-DB0905EA8D0C}"/>
                    </a:ext>
                  </a:extLst>
                </p14:cNvPr>
                <p14:cNvContentPartPr/>
                <p14:nvPr/>
              </p14:nvContentPartPr>
              <p14:xfrm>
                <a:off x="7641750" y="3288547"/>
                <a:ext cx="977400" cy="132840"/>
              </p14:xfrm>
            </p:contentPart>
          </mc:Choice>
          <mc:Fallback xmlns="">
            <p:pic>
              <p:nvPicPr>
                <p:cNvPr id="70" name="Ink 69">
                  <a:extLst>
                    <a:ext uri="{FF2B5EF4-FFF2-40B4-BE49-F238E27FC236}">
                      <a16:creationId xmlns:a16="http://schemas.microsoft.com/office/drawing/2014/main" id="{888C1B60-451F-455D-ADA0-DB0905EA8D0C}"/>
                    </a:ext>
                  </a:extLst>
                </p:cNvPr>
                <p:cNvPicPr/>
                <p:nvPr/>
              </p:nvPicPr>
              <p:blipFill>
                <a:blip r:embed="rId13"/>
                <a:stretch>
                  <a:fillRect/>
                </a:stretch>
              </p:blipFill>
              <p:spPr>
                <a:xfrm>
                  <a:off x="7632750" y="3279907"/>
                  <a:ext cx="995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1" name="Ink 70">
                  <a:extLst>
                    <a:ext uri="{FF2B5EF4-FFF2-40B4-BE49-F238E27FC236}">
                      <a16:creationId xmlns:a16="http://schemas.microsoft.com/office/drawing/2014/main" id="{B513DAE2-8954-41E9-9D69-654BB0EE1A66}"/>
                    </a:ext>
                  </a:extLst>
                </p14:cNvPr>
                <p14:cNvContentPartPr/>
                <p14:nvPr/>
              </p14:nvContentPartPr>
              <p14:xfrm>
                <a:off x="7500630" y="3304027"/>
                <a:ext cx="183960" cy="192960"/>
              </p14:xfrm>
            </p:contentPart>
          </mc:Choice>
          <mc:Fallback xmlns="">
            <p:pic>
              <p:nvPicPr>
                <p:cNvPr id="71" name="Ink 70">
                  <a:extLst>
                    <a:ext uri="{FF2B5EF4-FFF2-40B4-BE49-F238E27FC236}">
                      <a16:creationId xmlns:a16="http://schemas.microsoft.com/office/drawing/2014/main" id="{B513DAE2-8954-41E9-9D69-654BB0EE1A66}"/>
                    </a:ext>
                  </a:extLst>
                </p:cNvPr>
                <p:cNvPicPr/>
                <p:nvPr/>
              </p:nvPicPr>
              <p:blipFill>
                <a:blip r:embed="rId15"/>
                <a:stretch>
                  <a:fillRect/>
                </a:stretch>
              </p:blipFill>
              <p:spPr>
                <a:xfrm>
                  <a:off x="7491990" y="3295027"/>
                  <a:ext cx="2016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2" name="Ink 71">
                  <a:extLst>
                    <a:ext uri="{FF2B5EF4-FFF2-40B4-BE49-F238E27FC236}">
                      <a16:creationId xmlns:a16="http://schemas.microsoft.com/office/drawing/2014/main" id="{8FF60503-17B1-4728-8B6E-F486391BBB5E}"/>
                    </a:ext>
                  </a:extLst>
                </p14:cNvPr>
                <p14:cNvContentPartPr/>
                <p14:nvPr/>
              </p14:nvContentPartPr>
              <p14:xfrm>
                <a:off x="6770550" y="3156067"/>
                <a:ext cx="257400" cy="171720"/>
              </p14:xfrm>
            </p:contentPart>
          </mc:Choice>
          <mc:Fallback xmlns="">
            <p:pic>
              <p:nvPicPr>
                <p:cNvPr id="72" name="Ink 71">
                  <a:extLst>
                    <a:ext uri="{FF2B5EF4-FFF2-40B4-BE49-F238E27FC236}">
                      <a16:creationId xmlns:a16="http://schemas.microsoft.com/office/drawing/2014/main" id="{8FF60503-17B1-4728-8B6E-F486391BBB5E}"/>
                    </a:ext>
                  </a:extLst>
                </p:cNvPr>
                <p:cNvPicPr/>
                <p:nvPr/>
              </p:nvPicPr>
              <p:blipFill>
                <a:blip r:embed="rId17"/>
                <a:stretch>
                  <a:fillRect/>
                </a:stretch>
              </p:blipFill>
              <p:spPr>
                <a:xfrm>
                  <a:off x="6761550" y="3147067"/>
                  <a:ext cx="2750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3" name="Ink 72">
                  <a:extLst>
                    <a:ext uri="{FF2B5EF4-FFF2-40B4-BE49-F238E27FC236}">
                      <a16:creationId xmlns:a16="http://schemas.microsoft.com/office/drawing/2014/main" id="{92FD0090-02A6-4538-9F2B-A7ABDB847233}"/>
                    </a:ext>
                  </a:extLst>
                </p14:cNvPr>
                <p14:cNvContentPartPr/>
                <p14:nvPr/>
              </p14:nvContentPartPr>
              <p14:xfrm>
                <a:off x="7050630" y="3182347"/>
                <a:ext cx="192960" cy="176760"/>
              </p14:xfrm>
            </p:contentPart>
          </mc:Choice>
          <mc:Fallback xmlns="">
            <p:pic>
              <p:nvPicPr>
                <p:cNvPr id="73" name="Ink 72">
                  <a:extLst>
                    <a:ext uri="{FF2B5EF4-FFF2-40B4-BE49-F238E27FC236}">
                      <a16:creationId xmlns:a16="http://schemas.microsoft.com/office/drawing/2014/main" id="{92FD0090-02A6-4538-9F2B-A7ABDB847233}"/>
                    </a:ext>
                  </a:extLst>
                </p:cNvPr>
                <p:cNvPicPr/>
                <p:nvPr/>
              </p:nvPicPr>
              <p:blipFill>
                <a:blip r:embed="rId19"/>
                <a:stretch>
                  <a:fillRect/>
                </a:stretch>
              </p:blipFill>
              <p:spPr>
                <a:xfrm>
                  <a:off x="7041630" y="3173347"/>
                  <a:ext cx="210600" cy="19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75" name="Ink 74">
                <a:extLst>
                  <a:ext uri="{FF2B5EF4-FFF2-40B4-BE49-F238E27FC236}">
                    <a16:creationId xmlns:a16="http://schemas.microsoft.com/office/drawing/2014/main" id="{80AEFBAF-8A1F-47F5-8F08-9BAC58AD1784}"/>
                  </a:ext>
                </a:extLst>
              </p14:cNvPr>
              <p14:cNvContentPartPr/>
              <p14:nvPr/>
            </p14:nvContentPartPr>
            <p14:xfrm>
              <a:off x="7626270" y="2791804"/>
              <a:ext cx="624600" cy="85320"/>
            </p14:xfrm>
          </p:contentPart>
        </mc:Choice>
        <mc:Fallback xmlns="">
          <p:pic>
            <p:nvPicPr>
              <p:cNvPr id="75" name="Ink 74">
                <a:extLst>
                  <a:ext uri="{FF2B5EF4-FFF2-40B4-BE49-F238E27FC236}">
                    <a16:creationId xmlns:a16="http://schemas.microsoft.com/office/drawing/2014/main" id="{80AEFBAF-8A1F-47F5-8F08-9BAC58AD1784}"/>
                  </a:ext>
                </a:extLst>
              </p:cNvPr>
              <p:cNvPicPr/>
              <p:nvPr/>
            </p:nvPicPr>
            <p:blipFill>
              <a:blip r:embed="rId21"/>
              <a:stretch>
                <a:fillRect/>
              </a:stretch>
            </p:blipFill>
            <p:spPr>
              <a:xfrm>
                <a:off x="7617630" y="2783164"/>
                <a:ext cx="642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6" name="Ink 75">
                <a:extLst>
                  <a:ext uri="{FF2B5EF4-FFF2-40B4-BE49-F238E27FC236}">
                    <a16:creationId xmlns:a16="http://schemas.microsoft.com/office/drawing/2014/main" id="{FBFFC046-D4DA-420A-B448-234CED9C316D}"/>
                  </a:ext>
                </a:extLst>
              </p14:cNvPr>
              <p14:cNvContentPartPr/>
              <p14:nvPr/>
            </p14:nvContentPartPr>
            <p14:xfrm>
              <a:off x="7363830" y="3134524"/>
              <a:ext cx="1877400" cy="209880"/>
            </p14:xfrm>
          </p:contentPart>
        </mc:Choice>
        <mc:Fallback xmlns="">
          <p:pic>
            <p:nvPicPr>
              <p:cNvPr id="76" name="Ink 75">
                <a:extLst>
                  <a:ext uri="{FF2B5EF4-FFF2-40B4-BE49-F238E27FC236}">
                    <a16:creationId xmlns:a16="http://schemas.microsoft.com/office/drawing/2014/main" id="{FBFFC046-D4DA-420A-B448-234CED9C316D}"/>
                  </a:ext>
                </a:extLst>
              </p:cNvPr>
              <p:cNvPicPr/>
              <p:nvPr/>
            </p:nvPicPr>
            <p:blipFill>
              <a:blip r:embed="rId23"/>
              <a:stretch>
                <a:fillRect/>
              </a:stretch>
            </p:blipFill>
            <p:spPr>
              <a:xfrm>
                <a:off x="7354830" y="3125884"/>
                <a:ext cx="1895040" cy="227520"/>
              </a:xfrm>
              <a:prstGeom prst="rect">
                <a:avLst/>
              </a:prstGeom>
            </p:spPr>
          </p:pic>
        </mc:Fallback>
      </mc:AlternateContent>
      <p:grpSp>
        <p:nvGrpSpPr>
          <p:cNvPr id="81" name="Group 80">
            <a:extLst>
              <a:ext uri="{FF2B5EF4-FFF2-40B4-BE49-F238E27FC236}">
                <a16:creationId xmlns:a16="http://schemas.microsoft.com/office/drawing/2014/main" id="{FE8F42D9-2AD6-47FB-BE09-80BE6F827E0E}"/>
              </a:ext>
            </a:extLst>
          </p:cNvPr>
          <p:cNvGrpSpPr/>
          <p:nvPr/>
        </p:nvGrpSpPr>
        <p:grpSpPr>
          <a:xfrm>
            <a:off x="2142750" y="4014004"/>
            <a:ext cx="939960" cy="630360"/>
            <a:chOff x="2142750" y="3233827"/>
            <a:chExt cx="939960" cy="630360"/>
          </a:xfrm>
        </p:grpSpPr>
        <mc:AlternateContent xmlns:mc="http://schemas.openxmlformats.org/markup-compatibility/2006" xmlns:p14="http://schemas.microsoft.com/office/powerpoint/2010/main">
          <mc:Choice Requires="p14">
            <p:contentPart p14:bwMode="auto" r:id="rId24">
              <p14:nvContentPartPr>
                <p14:cNvPr id="77" name="Ink 76">
                  <a:extLst>
                    <a:ext uri="{FF2B5EF4-FFF2-40B4-BE49-F238E27FC236}">
                      <a16:creationId xmlns:a16="http://schemas.microsoft.com/office/drawing/2014/main" id="{84CC5A6B-64AE-4AEA-818E-F32B4FA03942}"/>
                    </a:ext>
                  </a:extLst>
                </p14:cNvPr>
                <p14:cNvContentPartPr/>
                <p14:nvPr/>
              </p14:nvContentPartPr>
              <p14:xfrm>
                <a:off x="2142750" y="3364507"/>
                <a:ext cx="263520" cy="499680"/>
              </p14:xfrm>
            </p:contentPart>
          </mc:Choice>
          <mc:Fallback xmlns="">
            <p:pic>
              <p:nvPicPr>
                <p:cNvPr id="77" name="Ink 76">
                  <a:extLst>
                    <a:ext uri="{FF2B5EF4-FFF2-40B4-BE49-F238E27FC236}">
                      <a16:creationId xmlns:a16="http://schemas.microsoft.com/office/drawing/2014/main" id="{84CC5A6B-64AE-4AEA-818E-F32B4FA03942}"/>
                    </a:ext>
                  </a:extLst>
                </p:cNvPr>
                <p:cNvPicPr/>
                <p:nvPr/>
              </p:nvPicPr>
              <p:blipFill>
                <a:blip r:embed="rId25"/>
                <a:stretch>
                  <a:fillRect/>
                </a:stretch>
              </p:blipFill>
              <p:spPr>
                <a:xfrm>
                  <a:off x="2133750" y="3355507"/>
                  <a:ext cx="281160" cy="517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8" name="Ink 77">
                  <a:extLst>
                    <a:ext uri="{FF2B5EF4-FFF2-40B4-BE49-F238E27FC236}">
                      <a16:creationId xmlns:a16="http://schemas.microsoft.com/office/drawing/2014/main" id="{C38021FB-EE8B-4C8C-8700-F7C55C8694F3}"/>
                    </a:ext>
                  </a:extLst>
                </p14:cNvPr>
                <p14:cNvContentPartPr/>
                <p14:nvPr/>
              </p14:nvContentPartPr>
              <p14:xfrm>
                <a:off x="2355150" y="3282067"/>
                <a:ext cx="266040" cy="165240"/>
              </p14:xfrm>
            </p:contentPart>
          </mc:Choice>
          <mc:Fallback xmlns="">
            <p:pic>
              <p:nvPicPr>
                <p:cNvPr id="78" name="Ink 77">
                  <a:extLst>
                    <a:ext uri="{FF2B5EF4-FFF2-40B4-BE49-F238E27FC236}">
                      <a16:creationId xmlns:a16="http://schemas.microsoft.com/office/drawing/2014/main" id="{C38021FB-EE8B-4C8C-8700-F7C55C8694F3}"/>
                    </a:ext>
                  </a:extLst>
                </p:cNvPr>
                <p:cNvPicPr/>
                <p:nvPr/>
              </p:nvPicPr>
              <p:blipFill>
                <a:blip r:embed="rId27"/>
                <a:stretch>
                  <a:fillRect/>
                </a:stretch>
              </p:blipFill>
              <p:spPr>
                <a:xfrm>
                  <a:off x="2346510" y="3273067"/>
                  <a:ext cx="2836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9" name="Ink 78">
                  <a:extLst>
                    <a:ext uri="{FF2B5EF4-FFF2-40B4-BE49-F238E27FC236}">
                      <a16:creationId xmlns:a16="http://schemas.microsoft.com/office/drawing/2014/main" id="{CC69BF56-1872-455D-ABAC-C05FD4FB1D93}"/>
                    </a:ext>
                  </a:extLst>
                </p14:cNvPr>
                <p14:cNvContentPartPr/>
                <p14:nvPr/>
              </p14:nvContentPartPr>
              <p14:xfrm>
                <a:off x="2705790" y="3233827"/>
                <a:ext cx="193680" cy="118800"/>
              </p14:xfrm>
            </p:contentPart>
          </mc:Choice>
          <mc:Fallback xmlns="">
            <p:pic>
              <p:nvPicPr>
                <p:cNvPr id="79" name="Ink 78">
                  <a:extLst>
                    <a:ext uri="{FF2B5EF4-FFF2-40B4-BE49-F238E27FC236}">
                      <a16:creationId xmlns:a16="http://schemas.microsoft.com/office/drawing/2014/main" id="{CC69BF56-1872-455D-ABAC-C05FD4FB1D93}"/>
                    </a:ext>
                  </a:extLst>
                </p:cNvPr>
                <p:cNvPicPr/>
                <p:nvPr/>
              </p:nvPicPr>
              <p:blipFill>
                <a:blip r:embed="rId29"/>
                <a:stretch>
                  <a:fillRect/>
                </a:stretch>
              </p:blipFill>
              <p:spPr>
                <a:xfrm>
                  <a:off x="2696790" y="3224827"/>
                  <a:ext cx="211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0" name="Ink 79">
                  <a:extLst>
                    <a:ext uri="{FF2B5EF4-FFF2-40B4-BE49-F238E27FC236}">
                      <a16:creationId xmlns:a16="http://schemas.microsoft.com/office/drawing/2014/main" id="{96A34899-8B6E-46AB-990D-22E14ABEEC57}"/>
                    </a:ext>
                  </a:extLst>
                </p14:cNvPr>
                <p14:cNvContentPartPr/>
                <p14:nvPr/>
              </p14:nvContentPartPr>
              <p14:xfrm>
                <a:off x="2914230" y="3263707"/>
                <a:ext cx="168480" cy="204480"/>
              </p14:xfrm>
            </p:contentPart>
          </mc:Choice>
          <mc:Fallback xmlns="">
            <p:pic>
              <p:nvPicPr>
                <p:cNvPr id="80" name="Ink 79">
                  <a:extLst>
                    <a:ext uri="{FF2B5EF4-FFF2-40B4-BE49-F238E27FC236}">
                      <a16:creationId xmlns:a16="http://schemas.microsoft.com/office/drawing/2014/main" id="{96A34899-8B6E-46AB-990D-22E14ABEEC57}"/>
                    </a:ext>
                  </a:extLst>
                </p:cNvPr>
                <p:cNvPicPr/>
                <p:nvPr/>
              </p:nvPicPr>
              <p:blipFill>
                <a:blip r:embed="rId31"/>
                <a:stretch>
                  <a:fillRect/>
                </a:stretch>
              </p:blipFill>
              <p:spPr>
                <a:xfrm>
                  <a:off x="2905590" y="3255067"/>
                  <a:ext cx="186120" cy="222120"/>
                </a:xfrm>
                <a:prstGeom prst="rect">
                  <a:avLst/>
                </a:prstGeom>
              </p:spPr>
            </p:pic>
          </mc:Fallback>
        </mc:AlternateContent>
      </p:grpSp>
      <p:grpSp>
        <p:nvGrpSpPr>
          <p:cNvPr id="85" name="Group 84">
            <a:extLst>
              <a:ext uri="{FF2B5EF4-FFF2-40B4-BE49-F238E27FC236}">
                <a16:creationId xmlns:a16="http://schemas.microsoft.com/office/drawing/2014/main" id="{CA240641-9DD2-4AAE-B0E6-97431098D674}"/>
              </a:ext>
            </a:extLst>
          </p:cNvPr>
          <p:cNvGrpSpPr/>
          <p:nvPr/>
        </p:nvGrpSpPr>
        <p:grpSpPr>
          <a:xfrm>
            <a:off x="4390590" y="4258444"/>
            <a:ext cx="1173240" cy="438480"/>
            <a:chOff x="4390590" y="3478267"/>
            <a:chExt cx="1173240" cy="438480"/>
          </a:xfrm>
        </p:grpSpPr>
        <mc:AlternateContent xmlns:mc="http://schemas.openxmlformats.org/markup-compatibility/2006" xmlns:p14="http://schemas.microsoft.com/office/powerpoint/2010/main">
          <mc:Choice Requires="p14">
            <p:contentPart p14:bwMode="auto" r:id="rId32">
              <p14:nvContentPartPr>
                <p14:cNvPr id="82" name="Ink 81">
                  <a:extLst>
                    <a:ext uri="{FF2B5EF4-FFF2-40B4-BE49-F238E27FC236}">
                      <a16:creationId xmlns:a16="http://schemas.microsoft.com/office/drawing/2014/main" id="{555A870B-E2B6-43C1-8DA1-D8340B81A948}"/>
                    </a:ext>
                  </a:extLst>
                </p14:cNvPr>
                <p14:cNvContentPartPr/>
                <p14:nvPr/>
              </p14:nvContentPartPr>
              <p14:xfrm>
                <a:off x="4996470" y="3586267"/>
                <a:ext cx="567360" cy="330480"/>
              </p14:xfrm>
            </p:contentPart>
          </mc:Choice>
          <mc:Fallback xmlns="">
            <p:pic>
              <p:nvPicPr>
                <p:cNvPr id="82" name="Ink 81">
                  <a:extLst>
                    <a:ext uri="{FF2B5EF4-FFF2-40B4-BE49-F238E27FC236}">
                      <a16:creationId xmlns:a16="http://schemas.microsoft.com/office/drawing/2014/main" id="{555A870B-E2B6-43C1-8DA1-D8340B81A948}"/>
                    </a:ext>
                  </a:extLst>
                </p:cNvPr>
                <p:cNvPicPr/>
                <p:nvPr/>
              </p:nvPicPr>
              <p:blipFill>
                <a:blip r:embed="rId33"/>
                <a:stretch>
                  <a:fillRect/>
                </a:stretch>
              </p:blipFill>
              <p:spPr>
                <a:xfrm>
                  <a:off x="4987470" y="3577627"/>
                  <a:ext cx="58500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3" name="Ink 82">
                  <a:extLst>
                    <a:ext uri="{FF2B5EF4-FFF2-40B4-BE49-F238E27FC236}">
                      <a16:creationId xmlns:a16="http://schemas.microsoft.com/office/drawing/2014/main" id="{008F7D6A-472A-4149-9736-6D84C125DFE8}"/>
                    </a:ext>
                  </a:extLst>
                </p14:cNvPr>
                <p14:cNvContentPartPr/>
                <p14:nvPr/>
              </p14:nvContentPartPr>
              <p14:xfrm>
                <a:off x="4390590" y="3478267"/>
                <a:ext cx="276120" cy="228240"/>
              </p14:xfrm>
            </p:contentPart>
          </mc:Choice>
          <mc:Fallback xmlns="">
            <p:pic>
              <p:nvPicPr>
                <p:cNvPr id="83" name="Ink 82">
                  <a:extLst>
                    <a:ext uri="{FF2B5EF4-FFF2-40B4-BE49-F238E27FC236}">
                      <a16:creationId xmlns:a16="http://schemas.microsoft.com/office/drawing/2014/main" id="{008F7D6A-472A-4149-9736-6D84C125DFE8}"/>
                    </a:ext>
                  </a:extLst>
                </p:cNvPr>
                <p:cNvPicPr/>
                <p:nvPr/>
              </p:nvPicPr>
              <p:blipFill>
                <a:blip r:embed="rId35"/>
                <a:stretch>
                  <a:fillRect/>
                </a:stretch>
              </p:blipFill>
              <p:spPr>
                <a:xfrm>
                  <a:off x="4381590" y="3469267"/>
                  <a:ext cx="2937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4" name="Ink 83">
                  <a:extLst>
                    <a:ext uri="{FF2B5EF4-FFF2-40B4-BE49-F238E27FC236}">
                      <a16:creationId xmlns:a16="http://schemas.microsoft.com/office/drawing/2014/main" id="{E6687A5B-FEF1-42AB-B533-BFEA05DF632A}"/>
                    </a:ext>
                  </a:extLst>
                </p14:cNvPr>
                <p14:cNvContentPartPr/>
                <p14:nvPr/>
              </p14:nvContentPartPr>
              <p14:xfrm>
                <a:off x="4685430" y="3600307"/>
                <a:ext cx="183960" cy="134280"/>
              </p14:xfrm>
            </p:contentPart>
          </mc:Choice>
          <mc:Fallback xmlns="">
            <p:pic>
              <p:nvPicPr>
                <p:cNvPr id="84" name="Ink 83">
                  <a:extLst>
                    <a:ext uri="{FF2B5EF4-FFF2-40B4-BE49-F238E27FC236}">
                      <a16:creationId xmlns:a16="http://schemas.microsoft.com/office/drawing/2014/main" id="{E6687A5B-FEF1-42AB-B533-BFEA05DF632A}"/>
                    </a:ext>
                  </a:extLst>
                </p:cNvPr>
                <p:cNvPicPr/>
                <p:nvPr/>
              </p:nvPicPr>
              <p:blipFill>
                <a:blip r:embed="rId37"/>
                <a:stretch>
                  <a:fillRect/>
                </a:stretch>
              </p:blipFill>
              <p:spPr>
                <a:xfrm>
                  <a:off x="4676430" y="3591667"/>
                  <a:ext cx="201600" cy="15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86" name="Ink 85">
                <a:extLst>
                  <a:ext uri="{FF2B5EF4-FFF2-40B4-BE49-F238E27FC236}">
                    <a16:creationId xmlns:a16="http://schemas.microsoft.com/office/drawing/2014/main" id="{DB606698-4CD7-4437-9292-4BB5C5372245}"/>
                  </a:ext>
                </a:extLst>
              </p14:cNvPr>
              <p14:cNvContentPartPr/>
              <p14:nvPr/>
            </p14:nvContentPartPr>
            <p14:xfrm>
              <a:off x="3022590" y="3032644"/>
              <a:ext cx="927360" cy="202320"/>
            </p14:xfrm>
          </p:contentPart>
        </mc:Choice>
        <mc:Fallback xmlns="">
          <p:pic>
            <p:nvPicPr>
              <p:cNvPr id="86" name="Ink 85">
                <a:extLst>
                  <a:ext uri="{FF2B5EF4-FFF2-40B4-BE49-F238E27FC236}">
                    <a16:creationId xmlns:a16="http://schemas.microsoft.com/office/drawing/2014/main" id="{DB606698-4CD7-4437-9292-4BB5C5372245}"/>
                  </a:ext>
                </a:extLst>
              </p:cNvPr>
              <p:cNvPicPr/>
              <p:nvPr/>
            </p:nvPicPr>
            <p:blipFill>
              <a:blip r:embed="rId39"/>
              <a:stretch>
                <a:fillRect/>
              </a:stretch>
            </p:blipFill>
            <p:spPr>
              <a:xfrm>
                <a:off x="3013590" y="3024004"/>
                <a:ext cx="9450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7" name="Ink 86">
                <a:extLst>
                  <a:ext uri="{FF2B5EF4-FFF2-40B4-BE49-F238E27FC236}">
                    <a16:creationId xmlns:a16="http://schemas.microsoft.com/office/drawing/2014/main" id="{563576EE-E38F-48DF-88BB-2431F7EF5318}"/>
                  </a:ext>
                </a:extLst>
              </p14:cNvPr>
              <p14:cNvContentPartPr/>
              <p14:nvPr/>
            </p14:nvContentPartPr>
            <p14:xfrm>
              <a:off x="3045630" y="3576964"/>
              <a:ext cx="858240" cy="111240"/>
            </p14:xfrm>
          </p:contentPart>
        </mc:Choice>
        <mc:Fallback xmlns="">
          <p:pic>
            <p:nvPicPr>
              <p:cNvPr id="87" name="Ink 86">
                <a:extLst>
                  <a:ext uri="{FF2B5EF4-FFF2-40B4-BE49-F238E27FC236}">
                    <a16:creationId xmlns:a16="http://schemas.microsoft.com/office/drawing/2014/main" id="{563576EE-E38F-48DF-88BB-2431F7EF5318}"/>
                  </a:ext>
                </a:extLst>
              </p:cNvPr>
              <p:cNvPicPr/>
              <p:nvPr/>
            </p:nvPicPr>
            <p:blipFill>
              <a:blip r:embed="rId41"/>
              <a:stretch>
                <a:fillRect/>
              </a:stretch>
            </p:blipFill>
            <p:spPr>
              <a:xfrm>
                <a:off x="3036990" y="3567964"/>
                <a:ext cx="875880" cy="128880"/>
              </a:xfrm>
              <a:prstGeom prst="rect">
                <a:avLst/>
              </a:prstGeom>
            </p:spPr>
          </p:pic>
        </mc:Fallback>
      </mc:AlternateContent>
      <p:grpSp>
        <p:nvGrpSpPr>
          <p:cNvPr id="89" name="Group 88">
            <a:extLst>
              <a:ext uri="{FF2B5EF4-FFF2-40B4-BE49-F238E27FC236}">
                <a16:creationId xmlns:a16="http://schemas.microsoft.com/office/drawing/2014/main" id="{2958B5FE-0F20-4372-AFCF-198B44381EDD}"/>
              </a:ext>
            </a:extLst>
          </p:cNvPr>
          <p:cNvGrpSpPr/>
          <p:nvPr/>
        </p:nvGrpSpPr>
        <p:grpSpPr>
          <a:xfrm>
            <a:off x="1850070" y="1388524"/>
            <a:ext cx="7765920" cy="3729600"/>
            <a:chOff x="1850070" y="1388524"/>
            <a:chExt cx="7765920" cy="3729600"/>
          </a:xfrm>
        </p:grpSpPr>
        <mc:AlternateContent xmlns:mc="http://schemas.openxmlformats.org/markup-compatibility/2006" xmlns:p14="http://schemas.microsoft.com/office/powerpoint/2010/main">
          <mc:Choice Requires="p14">
            <p:contentPart p14:bwMode="auto" r:id="rId42">
              <p14:nvContentPartPr>
                <p14:cNvPr id="2" name="Ink 1">
                  <a:extLst>
                    <a:ext uri="{FF2B5EF4-FFF2-40B4-BE49-F238E27FC236}">
                      <a16:creationId xmlns:a16="http://schemas.microsoft.com/office/drawing/2014/main" id="{4F07869A-5B45-46B9-9CAC-C15314E11B67}"/>
                    </a:ext>
                  </a:extLst>
                </p14:cNvPr>
                <p14:cNvContentPartPr/>
                <p14:nvPr/>
              </p14:nvContentPartPr>
              <p14:xfrm>
                <a:off x="2991990" y="2910604"/>
                <a:ext cx="421200" cy="329040"/>
              </p14:xfrm>
            </p:contentPart>
          </mc:Choice>
          <mc:Fallback xmlns="">
            <p:pic>
              <p:nvPicPr>
                <p:cNvPr id="2" name="Ink 1">
                  <a:extLst>
                    <a:ext uri="{FF2B5EF4-FFF2-40B4-BE49-F238E27FC236}">
                      <a16:creationId xmlns:a16="http://schemas.microsoft.com/office/drawing/2014/main" id="{4F07869A-5B45-46B9-9CAC-C15314E11B67}"/>
                    </a:ext>
                  </a:extLst>
                </p:cNvPr>
                <p:cNvPicPr/>
                <p:nvPr/>
              </p:nvPicPr>
              <p:blipFill>
                <a:blip r:embed="rId43"/>
                <a:stretch>
                  <a:fillRect/>
                </a:stretch>
              </p:blipFill>
              <p:spPr>
                <a:xfrm>
                  <a:off x="2982990" y="2901604"/>
                  <a:ext cx="43884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 name="Ink 2">
                  <a:extLst>
                    <a:ext uri="{FF2B5EF4-FFF2-40B4-BE49-F238E27FC236}">
                      <a16:creationId xmlns:a16="http://schemas.microsoft.com/office/drawing/2014/main" id="{0036A074-18EB-421C-8954-BB14C627D2D8}"/>
                    </a:ext>
                  </a:extLst>
                </p14:cNvPr>
                <p14:cNvContentPartPr/>
                <p14:nvPr/>
              </p14:nvContentPartPr>
              <p14:xfrm>
                <a:off x="3348750" y="2836444"/>
                <a:ext cx="503640" cy="165600"/>
              </p14:xfrm>
            </p:contentPart>
          </mc:Choice>
          <mc:Fallback xmlns="">
            <p:pic>
              <p:nvPicPr>
                <p:cNvPr id="3" name="Ink 2">
                  <a:extLst>
                    <a:ext uri="{FF2B5EF4-FFF2-40B4-BE49-F238E27FC236}">
                      <a16:creationId xmlns:a16="http://schemas.microsoft.com/office/drawing/2014/main" id="{0036A074-18EB-421C-8954-BB14C627D2D8}"/>
                    </a:ext>
                  </a:extLst>
                </p:cNvPr>
                <p:cNvPicPr/>
                <p:nvPr/>
              </p:nvPicPr>
              <p:blipFill>
                <a:blip r:embed="rId45"/>
                <a:stretch>
                  <a:fillRect/>
                </a:stretch>
              </p:blipFill>
              <p:spPr>
                <a:xfrm>
                  <a:off x="3339750" y="2827804"/>
                  <a:ext cx="521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 name="Ink 3">
                  <a:extLst>
                    <a:ext uri="{FF2B5EF4-FFF2-40B4-BE49-F238E27FC236}">
                      <a16:creationId xmlns:a16="http://schemas.microsoft.com/office/drawing/2014/main" id="{F67BD9C2-837C-4C46-B1AE-A5CCFC136050}"/>
                    </a:ext>
                  </a:extLst>
                </p14:cNvPr>
                <p14:cNvContentPartPr/>
                <p14:nvPr/>
              </p14:nvContentPartPr>
              <p14:xfrm>
                <a:off x="4036710" y="2752564"/>
                <a:ext cx="355320" cy="208800"/>
              </p14:xfrm>
            </p:contentPart>
          </mc:Choice>
          <mc:Fallback xmlns="">
            <p:pic>
              <p:nvPicPr>
                <p:cNvPr id="4" name="Ink 3">
                  <a:extLst>
                    <a:ext uri="{FF2B5EF4-FFF2-40B4-BE49-F238E27FC236}">
                      <a16:creationId xmlns:a16="http://schemas.microsoft.com/office/drawing/2014/main" id="{F67BD9C2-837C-4C46-B1AE-A5CCFC136050}"/>
                    </a:ext>
                  </a:extLst>
                </p:cNvPr>
                <p:cNvPicPr/>
                <p:nvPr/>
              </p:nvPicPr>
              <p:blipFill>
                <a:blip r:embed="rId47"/>
                <a:stretch>
                  <a:fillRect/>
                </a:stretch>
              </p:blipFill>
              <p:spPr>
                <a:xfrm>
                  <a:off x="4028070" y="2743564"/>
                  <a:ext cx="3729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 name="Ink 4">
                  <a:extLst>
                    <a:ext uri="{FF2B5EF4-FFF2-40B4-BE49-F238E27FC236}">
                      <a16:creationId xmlns:a16="http://schemas.microsoft.com/office/drawing/2014/main" id="{3DF74AE1-32EB-4A9A-8A1B-98BF072D14B9}"/>
                    </a:ext>
                  </a:extLst>
                </p14:cNvPr>
                <p14:cNvContentPartPr/>
                <p14:nvPr/>
              </p14:nvContentPartPr>
              <p14:xfrm>
                <a:off x="3000630" y="3370684"/>
                <a:ext cx="254880" cy="198000"/>
              </p14:xfrm>
            </p:contentPart>
          </mc:Choice>
          <mc:Fallback xmlns="">
            <p:pic>
              <p:nvPicPr>
                <p:cNvPr id="5" name="Ink 4">
                  <a:extLst>
                    <a:ext uri="{FF2B5EF4-FFF2-40B4-BE49-F238E27FC236}">
                      <a16:creationId xmlns:a16="http://schemas.microsoft.com/office/drawing/2014/main" id="{3DF74AE1-32EB-4A9A-8A1B-98BF072D14B9}"/>
                    </a:ext>
                  </a:extLst>
                </p:cNvPr>
                <p:cNvPicPr/>
                <p:nvPr/>
              </p:nvPicPr>
              <p:blipFill>
                <a:blip r:embed="rId49"/>
                <a:stretch>
                  <a:fillRect/>
                </a:stretch>
              </p:blipFill>
              <p:spPr>
                <a:xfrm>
                  <a:off x="2991990" y="3361684"/>
                  <a:ext cx="2725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 name="Ink 5">
                  <a:extLst>
                    <a:ext uri="{FF2B5EF4-FFF2-40B4-BE49-F238E27FC236}">
                      <a16:creationId xmlns:a16="http://schemas.microsoft.com/office/drawing/2014/main" id="{58DFC7E0-6E38-4365-9CE0-653D99AC2DB0}"/>
                    </a:ext>
                  </a:extLst>
                </p14:cNvPr>
                <p14:cNvContentPartPr/>
                <p14:nvPr/>
              </p14:nvContentPartPr>
              <p14:xfrm>
                <a:off x="3255150" y="3281404"/>
                <a:ext cx="392760" cy="224640"/>
              </p14:xfrm>
            </p:contentPart>
          </mc:Choice>
          <mc:Fallback xmlns="">
            <p:pic>
              <p:nvPicPr>
                <p:cNvPr id="6" name="Ink 5">
                  <a:extLst>
                    <a:ext uri="{FF2B5EF4-FFF2-40B4-BE49-F238E27FC236}">
                      <a16:creationId xmlns:a16="http://schemas.microsoft.com/office/drawing/2014/main" id="{58DFC7E0-6E38-4365-9CE0-653D99AC2DB0}"/>
                    </a:ext>
                  </a:extLst>
                </p:cNvPr>
                <p:cNvPicPr/>
                <p:nvPr/>
              </p:nvPicPr>
              <p:blipFill>
                <a:blip r:embed="rId51"/>
                <a:stretch>
                  <a:fillRect/>
                </a:stretch>
              </p:blipFill>
              <p:spPr>
                <a:xfrm>
                  <a:off x="3246150" y="3272764"/>
                  <a:ext cx="4104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 name="Ink 6">
                  <a:extLst>
                    <a:ext uri="{FF2B5EF4-FFF2-40B4-BE49-F238E27FC236}">
                      <a16:creationId xmlns:a16="http://schemas.microsoft.com/office/drawing/2014/main" id="{C3713005-E6C0-4B1A-B658-1275ADAAAFCD}"/>
                    </a:ext>
                  </a:extLst>
                </p14:cNvPr>
                <p14:cNvContentPartPr/>
                <p14:nvPr/>
              </p14:nvContentPartPr>
              <p14:xfrm>
                <a:off x="3645030" y="3380404"/>
                <a:ext cx="227880" cy="91080"/>
              </p14:xfrm>
            </p:contentPart>
          </mc:Choice>
          <mc:Fallback xmlns="">
            <p:pic>
              <p:nvPicPr>
                <p:cNvPr id="7" name="Ink 6">
                  <a:extLst>
                    <a:ext uri="{FF2B5EF4-FFF2-40B4-BE49-F238E27FC236}">
                      <a16:creationId xmlns:a16="http://schemas.microsoft.com/office/drawing/2014/main" id="{C3713005-E6C0-4B1A-B658-1275ADAAAFCD}"/>
                    </a:ext>
                  </a:extLst>
                </p:cNvPr>
                <p:cNvPicPr/>
                <p:nvPr/>
              </p:nvPicPr>
              <p:blipFill>
                <a:blip r:embed="rId53"/>
                <a:stretch>
                  <a:fillRect/>
                </a:stretch>
              </p:blipFill>
              <p:spPr>
                <a:xfrm>
                  <a:off x="3636390" y="3371404"/>
                  <a:ext cx="245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 name="Ink 7">
                  <a:extLst>
                    <a:ext uri="{FF2B5EF4-FFF2-40B4-BE49-F238E27FC236}">
                      <a16:creationId xmlns:a16="http://schemas.microsoft.com/office/drawing/2014/main" id="{E065AFA0-EC94-4649-A28A-90247B58E228}"/>
                    </a:ext>
                  </a:extLst>
                </p14:cNvPr>
                <p14:cNvContentPartPr/>
                <p14:nvPr/>
              </p14:nvContentPartPr>
              <p14:xfrm>
                <a:off x="3832230" y="3300484"/>
                <a:ext cx="360" cy="360"/>
              </p14:xfrm>
            </p:contentPart>
          </mc:Choice>
          <mc:Fallback xmlns="">
            <p:pic>
              <p:nvPicPr>
                <p:cNvPr id="8" name="Ink 7">
                  <a:extLst>
                    <a:ext uri="{FF2B5EF4-FFF2-40B4-BE49-F238E27FC236}">
                      <a16:creationId xmlns:a16="http://schemas.microsoft.com/office/drawing/2014/main" id="{E065AFA0-EC94-4649-A28A-90247B58E228}"/>
                    </a:ext>
                  </a:extLst>
                </p:cNvPr>
                <p:cNvPicPr/>
                <p:nvPr/>
              </p:nvPicPr>
              <p:blipFill>
                <a:blip r:embed="rId55"/>
                <a:stretch>
                  <a:fillRect/>
                </a:stretch>
              </p:blipFill>
              <p:spPr>
                <a:xfrm>
                  <a:off x="3823590" y="32914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 name="Ink 8">
                  <a:extLst>
                    <a:ext uri="{FF2B5EF4-FFF2-40B4-BE49-F238E27FC236}">
                      <a16:creationId xmlns:a16="http://schemas.microsoft.com/office/drawing/2014/main" id="{40B6B0C6-5C82-44BC-BFB1-605C5AD5C3BF}"/>
                    </a:ext>
                  </a:extLst>
                </p14:cNvPr>
                <p14:cNvContentPartPr/>
                <p14:nvPr/>
              </p14:nvContentPartPr>
              <p14:xfrm>
                <a:off x="3927990" y="3285724"/>
                <a:ext cx="158400" cy="135720"/>
              </p14:xfrm>
            </p:contentPart>
          </mc:Choice>
          <mc:Fallback xmlns="">
            <p:pic>
              <p:nvPicPr>
                <p:cNvPr id="9" name="Ink 8">
                  <a:extLst>
                    <a:ext uri="{FF2B5EF4-FFF2-40B4-BE49-F238E27FC236}">
                      <a16:creationId xmlns:a16="http://schemas.microsoft.com/office/drawing/2014/main" id="{40B6B0C6-5C82-44BC-BFB1-605C5AD5C3BF}"/>
                    </a:ext>
                  </a:extLst>
                </p:cNvPr>
                <p:cNvPicPr/>
                <p:nvPr/>
              </p:nvPicPr>
              <p:blipFill>
                <a:blip r:embed="rId57"/>
                <a:stretch>
                  <a:fillRect/>
                </a:stretch>
              </p:blipFill>
              <p:spPr>
                <a:xfrm>
                  <a:off x="3918990" y="3277084"/>
                  <a:ext cx="176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 name="Ink 10">
                  <a:extLst>
                    <a:ext uri="{FF2B5EF4-FFF2-40B4-BE49-F238E27FC236}">
                      <a16:creationId xmlns:a16="http://schemas.microsoft.com/office/drawing/2014/main" id="{774AB1C9-A04D-4BE2-978E-7B3D9E292FF3}"/>
                    </a:ext>
                  </a:extLst>
                </p14:cNvPr>
                <p14:cNvContentPartPr/>
                <p14:nvPr/>
              </p14:nvContentPartPr>
              <p14:xfrm>
                <a:off x="3295470" y="4887364"/>
                <a:ext cx="162000" cy="230760"/>
              </p14:xfrm>
            </p:contentPart>
          </mc:Choice>
          <mc:Fallback xmlns="">
            <p:pic>
              <p:nvPicPr>
                <p:cNvPr id="11" name="Ink 10">
                  <a:extLst>
                    <a:ext uri="{FF2B5EF4-FFF2-40B4-BE49-F238E27FC236}">
                      <a16:creationId xmlns:a16="http://schemas.microsoft.com/office/drawing/2014/main" id="{774AB1C9-A04D-4BE2-978E-7B3D9E292FF3}"/>
                    </a:ext>
                  </a:extLst>
                </p:cNvPr>
                <p:cNvPicPr/>
                <p:nvPr/>
              </p:nvPicPr>
              <p:blipFill>
                <a:blip r:embed="rId59"/>
                <a:stretch>
                  <a:fillRect/>
                </a:stretch>
              </p:blipFill>
              <p:spPr>
                <a:xfrm>
                  <a:off x="3286470" y="4878724"/>
                  <a:ext cx="1796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 name="Ink 11">
                  <a:extLst>
                    <a:ext uri="{FF2B5EF4-FFF2-40B4-BE49-F238E27FC236}">
                      <a16:creationId xmlns:a16="http://schemas.microsoft.com/office/drawing/2014/main" id="{4665C2EA-A9F0-4B2D-A933-64D2E1168697}"/>
                    </a:ext>
                  </a:extLst>
                </p14:cNvPr>
                <p14:cNvContentPartPr/>
                <p14:nvPr/>
              </p14:nvContentPartPr>
              <p14:xfrm>
                <a:off x="3462150" y="4875484"/>
                <a:ext cx="187200" cy="202680"/>
              </p14:xfrm>
            </p:contentPart>
          </mc:Choice>
          <mc:Fallback xmlns="">
            <p:pic>
              <p:nvPicPr>
                <p:cNvPr id="12" name="Ink 11">
                  <a:extLst>
                    <a:ext uri="{FF2B5EF4-FFF2-40B4-BE49-F238E27FC236}">
                      <a16:creationId xmlns:a16="http://schemas.microsoft.com/office/drawing/2014/main" id="{4665C2EA-A9F0-4B2D-A933-64D2E1168697}"/>
                    </a:ext>
                  </a:extLst>
                </p:cNvPr>
                <p:cNvPicPr/>
                <p:nvPr/>
              </p:nvPicPr>
              <p:blipFill>
                <a:blip r:embed="rId61"/>
                <a:stretch>
                  <a:fillRect/>
                </a:stretch>
              </p:blipFill>
              <p:spPr>
                <a:xfrm>
                  <a:off x="3453510" y="4866844"/>
                  <a:ext cx="204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 name="Ink 12">
                  <a:extLst>
                    <a:ext uri="{FF2B5EF4-FFF2-40B4-BE49-F238E27FC236}">
                      <a16:creationId xmlns:a16="http://schemas.microsoft.com/office/drawing/2014/main" id="{E8711A3B-AAC7-4815-83E6-624847B9B736}"/>
                    </a:ext>
                  </a:extLst>
                </p14:cNvPr>
                <p14:cNvContentPartPr/>
                <p14:nvPr/>
              </p14:nvContentPartPr>
              <p14:xfrm>
                <a:off x="3713430" y="4906444"/>
                <a:ext cx="183240" cy="134280"/>
              </p14:xfrm>
            </p:contentPart>
          </mc:Choice>
          <mc:Fallback xmlns="">
            <p:pic>
              <p:nvPicPr>
                <p:cNvPr id="13" name="Ink 12">
                  <a:extLst>
                    <a:ext uri="{FF2B5EF4-FFF2-40B4-BE49-F238E27FC236}">
                      <a16:creationId xmlns:a16="http://schemas.microsoft.com/office/drawing/2014/main" id="{E8711A3B-AAC7-4815-83E6-624847B9B736}"/>
                    </a:ext>
                  </a:extLst>
                </p:cNvPr>
                <p:cNvPicPr/>
                <p:nvPr/>
              </p:nvPicPr>
              <p:blipFill>
                <a:blip r:embed="rId63"/>
                <a:stretch>
                  <a:fillRect/>
                </a:stretch>
              </p:blipFill>
              <p:spPr>
                <a:xfrm>
                  <a:off x="3704790" y="4897804"/>
                  <a:ext cx="2008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 name="Ink 13">
                  <a:extLst>
                    <a:ext uri="{FF2B5EF4-FFF2-40B4-BE49-F238E27FC236}">
                      <a16:creationId xmlns:a16="http://schemas.microsoft.com/office/drawing/2014/main" id="{B9D576FB-372A-4AD9-A370-04EC42358777}"/>
                    </a:ext>
                  </a:extLst>
                </p14:cNvPr>
                <p14:cNvContentPartPr/>
                <p14:nvPr/>
              </p14:nvContentPartPr>
              <p14:xfrm>
                <a:off x="3718110" y="4965484"/>
                <a:ext cx="169560" cy="27360"/>
              </p14:xfrm>
            </p:contentPart>
          </mc:Choice>
          <mc:Fallback xmlns="">
            <p:pic>
              <p:nvPicPr>
                <p:cNvPr id="14" name="Ink 13">
                  <a:extLst>
                    <a:ext uri="{FF2B5EF4-FFF2-40B4-BE49-F238E27FC236}">
                      <a16:creationId xmlns:a16="http://schemas.microsoft.com/office/drawing/2014/main" id="{B9D576FB-372A-4AD9-A370-04EC42358777}"/>
                    </a:ext>
                  </a:extLst>
                </p:cNvPr>
                <p:cNvPicPr/>
                <p:nvPr/>
              </p:nvPicPr>
              <p:blipFill>
                <a:blip r:embed="rId65"/>
                <a:stretch>
                  <a:fillRect/>
                </a:stretch>
              </p:blipFill>
              <p:spPr>
                <a:xfrm>
                  <a:off x="3709470" y="4956484"/>
                  <a:ext cx="1872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6" name="Ink 15">
                  <a:extLst>
                    <a:ext uri="{FF2B5EF4-FFF2-40B4-BE49-F238E27FC236}">
                      <a16:creationId xmlns:a16="http://schemas.microsoft.com/office/drawing/2014/main" id="{0E36618F-6013-497D-818B-9F3112750629}"/>
                    </a:ext>
                  </a:extLst>
                </p14:cNvPr>
                <p14:cNvContentPartPr/>
                <p14:nvPr/>
              </p14:nvContentPartPr>
              <p14:xfrm>
                <a:off x="5423430" y="3647164"/>
                <a:ext cx="390600" cy="255240"/>
              </p14:xfrm>
            </p:contentPart>
          </mc:Choice>
          <mc:Fallback xmlns="">
            <p:pic>
              <p:nvPicPr>
                <p:cNvPr id="16" name="Ink 15">
                  <a:extLst>
                    <a:ext uri="{FF2B5EF4-FFF2-40B4-BE49-F238E27FC236}">
                      <a16:creationId xmlns:a16="http://schemas.microsoft.com/office/drawing/2014/main" id="{0E36618F-6013-497D-818B-9F3112750629}"/>
                    </a:ext>
                  </a:extLst>
                </p:cNvPr>
                <p:cNvPicPr/>
                <p:nvPr/>
              </p:nvPicPr>
              <p:blipFill>
                <a:blip r:embed="rId67"/>
                <a:stretch>
                  <a:fillRect/>
                </a:stretch>
              </p:blipFill>
              <p:spPr>
                <a:xfrm>
                  <a:off x="5414430" y="3638524"/>
                  <a:ext cx="4082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7" name="Ink 16">
                  <a:extLst>
                    <a:ext uri="{FF2B5EF4-FFF2-40B4-BE49-F238E27FC236}">
                      <a16:creationId xmlns:a16="http://schemas.microsoft.com/office/drawing/2014/main" id="{9CEDC8E4-150F-41E0-B888-13BCBB150BFE}"/>
                    </a:ext>
                  </a:extLst>
                </p14:cNvPr>
                <p14:cNvContentPartPr/>
                <p14:nvPr/>
              </p14:nvContentPartPr>
              <p14:xfrm>
                <a:off x="5841030" y="3684964"/>
                <a:ext cx="16920" cy="145440"/>
              </p14:xfrm>
            </p:contentPart>
          </mc:Choice>
          <mc:Fallback xmlns="">
            <p:pic>
              <p:nvPicPr>
                <p:cNvPr id="17" name="Ink 16">
                  <a:extLst>
                    <a:ext uri="{FF2B5EF4-FFF2-40B4-BE49-F238E27FC236}">
                      <a16:creationId xmlns:a16="http://schemas.microsoft.com/office/drawing/2014/main" id="{9CEDC8E4-150F-41E0-B888-13BCBB150BFE}"/>
                    </a:ext>
                  </a:extLst>
                </p:cNvPr>
                <p:cNvPicPr/>
                <p:nvPr/>
              </p:nvPicPr>
              <p:blipFill>
                <a:blip r:embed="rId69"/>
                <a:stretch>
                  <a:fillRect/>
                </a:stretch>
              </p:blipFill>
              <p:spPr>
                <a:xfrm>
                  <a:off x="5832030" y="3675964"/>
                  <a:ext cx="34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8" name="Ink 17">
                  <a:extLst>
                    <a:ext uri="{FF2B5EF4-FFF2-40B4-BE49-F238E27FC236}">
                      <a16:creationId xmlns:a16="http://schemas.microsoft.com/office/drawing/2014/main" id="{3DD802BD-BD77-4C2E-94D9-ABB556A4BDC5}"/>
                    </a:ext>
                  </a:extLst>
                </p14:cNvPr>
                <p14:cNvContentPartPr/>
                <p14:nvPr/>
              </p14:nvContentPartPr>
              <p14:xfrm>
                <a:off x="5820150" y="3623044"/>
                <a:ext cx="165240" cy="234000"/>
              </p14:xfrm>
            </p:contentPart>
          </mc:Choice>
          <mc:Fallback xmlns="">
            <p:pic>
              <p:nvPicPr>
                <p:cNvPr id="18" name="Ink 17">
                  <a:extLst>
                    <a:ext uri="{FF2B5EF4-FFF2-40B4-BE49-F238E27FC236}">
                      <a16:creationId xmlns:a16="http://schemas.microsoft.com/office/drawing/2014/main" id="{3DD802BD-BD77-4C2E-94D9-ABB556A4BDC5}"/>
                    </a:ext>
                  </a:extLst>
                </p:cNvPr>
                <p:cNvPicPr/>
                <p:nvPr/>
              </p:nvPicPr>
              <p:blipFill>
                <a:blip r:embed="rId71"/>
                <a:stretch>
                  <a:fillRect/>
                </a:stretch>
              </p:blipFill>
              <p:spPr>
                <a:xfrm>
                  <a:off x="5811510" y="3614404"/>
                  <a:ext cx="1828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9" name="Ink 18">
                  <a:extLst>
                    <a:ext uri="{FF2B5EF4-FFF2-40B4-BE49-F238E27FC236}">
                      <a16:creationId xmlns:a16="http://schemas.microsoft.com/office/drawing/2014/main" id="{6B1562E0-EC2C-415A-A2BF-0C3E7111F656}"/>
                    </a:ext>
                  </a:extLst>
                </p14:cNvPr>
                <p14:cNvContentPartPr/>
                <p14:nvPr/>
              </p14:nvContentPartPr>
              <p14:xfrm>
                <a:off x="6043350" y="3684244"/>
                <a:ext cx="29160" cy="151920"/>
              </p14:xfrm>
            </p:contentPart>
          </mc:Choice>
          <mc:Fallback xmlns="">
            <p:pic>
              <p:nvPicPr>
                <p:cNvPr id="19" name="Ink 18">
                  <a:extLst>
                    <a:ext uri="{FF2B5EF4-FFF2-40B4-BE49-F238E27FC236}">
                      <a16:creationId xmlns:a16="http://schemas.microsoft.com/office/drawing/2014/main" id="{6B1562E0-EC2C-415A-A2BF-0C3E7111F656}"/>
                    </a:ext>
                  </a:extLst>
                </p:cNvPr>
                <p:cNvPicPr/>
                <p:nvPr/>
              </p:nvPicPr>
              <p:blipFill>
                <a:blip r:embed="rId73"/>
                <a:stretch>
                  <a:fillRect/>
                </a:stretch>
              </p:blipFill>
              <p:spPr>
                <a:xfrm>
                  <a:off x="6034350" y="3675604"/>
                  <a:ext cx="468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0" name="Ink 19">
                  <a:extLst>
                    <a:ext uri="{FF2B5EF4-FFF2-40B4-BE49-F238E27FC236}">
                      <a16:creationId xmlns:a16="http://schemas.microsoft.com/office/drawing/2014/main" id="{C6563CDA-CC2E-41D6-BC26-EECD180A3DFE}"/>
                    </a:ext>
                  </a:extLst>
                </p14:cNvPr>
                <p14:cNvContentPartPr/>
                <p14:nvPr/>
              </p14:nvContentPartPr>
              <p14:xfrm>
                <a:off x="6019230" y="3574804"/>
                <a:ext cx="221760" cy="160560"/>
              </p14:xfrm>
            </p:contentPart>
          </mc:Choice>
          <mc:Fallback xmlns="">
            <p:pic>
              <p:nvPicPr>
                <p:cNvPr id="20" name="Ink 19">
                  <a:extLst>
                    <a:ext uri="{FF2B5EF4-FFF2-40B4-BE49-F238E27FC236}">
                      <a16:creationId xmlns:a16="http://schemas.microsoft.com/office/drawing/2014/main" id="{C6563CDA-CC2E-41D6-BC26-EECD180A3DFE}"/>
                    </a:ext>
                  </a:extLst>
                </p:cNvPr>
                <p:cNvPicPr/>
                <p:nvPr/>
              </p:nvPicPr>
              <p:blipFill>
                <a:blip r:embed="rId75"/>
                <a:stretch>
                  <a:fillRect/>
                </a:stretch>
              </p:blipFill>
              <p:spPr>
                <a:xfrm>
                  <a:off x="6010590" y="3566164"/>
                  <a:ext cx="2394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 name="Ink 21">
                  <a:extLst>
                    <a:ext uri="{FF2B5EF4-FFF2-40B4-BE49-F238E27FC236}">
                      <a16:creationId xmlns:a16="http://schemas.microsoft.com/office/drawing/2014/main" id="{AB4FA3F1-F494-4018-964C-7F0679E877A2}"/>
                    </a:ext>
                  </a:extLst>
                </p14:cNvPr>
                <p14:cNvContentPartPr/>
                <p14:nvPr/>
              </p14:nvContentPartPr>
              <p14:xfrm>
                <a:off x="7357710" y="1515964"/>
                <a:ext cx="21240" cy="199080"/>
              </p14:xfrm>
            </p:contentPart>
          </mc:Choice>
          <mc:Fallback xmlns="">
            <p:pic>
              <p:nvPicPr>
                <p:cNvPr id="22" name="Ink 21">
                  <a:extLst>
                    <a:ext uri="{FF2B5EF4-FFF2-40B4-BE49-F238E27FC236}">
                      <a16:creationId xmlns:a16="http://schemas.microsoft.com/office/drawing/2014/main" id="{AB4FA3F1-F494-4018-964C-7F0679E877A2}"/>
                    </a:ext>
                  </a:extLst>
                </p:cNvPr>
                <p:cNvPicPr/>
                <p:nvPr/>
              </p:nvPicPr>
              <p:blipFill>
                <a:blip r:embed="rId77"/>
                <a:stretch>
                  <a:fillRect/>
                </a:stretch>
              </p:blipFill>
              <p:spPr>
                <a:xfrm>
                  <a:off x="7349070" y="1507324"/>
                  <a:ext cx="388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3" name="Ink 22">
                  <a:extLst>
                    <a:ext uri="{FF2B5EF4-FFF2-40B4-BE49-F238E27FC236}">
                      <a16:creationId xmlns:a16="http://schemas.microsoft.com/office/drawing/2014/main" id="{98C51E9A-D668-4048-8FEE-ABD73AC95CDA}"/>
                    </a:ext>
                  </a:extLst>
                </p14:cNvPr>
                <p14:cNvContentPartPr/>
                <p14:nvPr/>
              </p14:nvContentPartPr>
              <p14:xfrm>
                <a:off x="7322070" y="1464844"/>
                <a:ext cx="206640" cy="144720"/>
              </p14:xfrm>
            </p:contentPart>
          </mc:Choice>
          <mc:Fallback xmlns="">
            <p:pic>
              <p:nvPicPr>
                <p:cNvPr id="23" name="Ink 22">
                  <a:extLst>
                    <a:ext uri="{FF2B5EF4-FFF2-40B4-BE49-F238E27FC236}">
                      <a16:creationId xmlns:a16="http://schemas.microsoft.com/office/drawing/2014/main" id="{98C51E9A-D668-4048-8FEE-ABD73AC95CDA}"/>
                    </a:ext>
                  </a:extLst>
                </p:cNvPr>
                <p:cNvPicPr/>
                <p:nvPr/>
              </p:nvPicPr>
              <p:blipFill>
                <a:blip r:embed="rId79"/>
                <a:stretch>
                  <a:fillRect/>
                </a:stretch>
              </p:blipFill>
              <p:spPr>
                <a:xfrm>
                  <a:off x="7313070" y="1456204"/>
                  <a:ext cx="224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4" name="Ink 23">
                  <a:extLst>
                    <a:ext uri="{FF2B5EF4-FFF2-40B4-BE49-F238E27FC236}">
                      <a16:creationId xmlns:a16="http://schemas.microsoft.com/office/drawing/2014/main" id="{A1BC0BFB-6B77-4355-A9A1-0D54D32B5DD2}"/>
                    </a:ext>
                  </a:extLst>
                </p14:cNvPr>
                <p14:cNvContentPartPr/>
                <p14:nvPr/>
              </p14:nvContentPartPr>
              <p14:xfrm>
                <a:off x="7497390" y="1648084"/>
                <a:ext cx="86760" cy="15120"/>
              </p14:xfrm>
            </p:contentPart>
          </mc:Choice>
          <mc:Fallback xmlns="">
            <p:pic>
              <p:nvPicPr>
                <p:cNvPr id="24" name="Ink 23">
                  <a:extLst>
                    <a:ext uri="{FF2B5EF4-FFF2-40B4-BE49-F238E27FC236}">
                      <a16:creationId xmlns:a16="http://schemas.microsoft.com/office/drawing/2014/main" id="{A1BC0BFB-6B77-4355-A9A1-0D54D32B5DD2}"/>
                    </a:ext>
                  </a:extLst>
                </p:cNvPr>
                <p:cNvPicPr/>
                <p:nvPr/>
              </p:nvPicPr>
              <p:blipFill>
                <a:blip r:embed="rId81"/>
                <a:stretch>
                  <a:fillRect/>
                </a:stretch>
              </p:blipFill>
              <p:spPr>
                <a:xfrm>
                  <a:off x="7488390" y="1639444"/>
                  <a:ext cx="104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5" name="Ink 24">
                  <a:extLst>
                    <a:ext uri="{FF2B5EF4-FFF2-40B4-BE49-F238E27FC236}">
                      <a16:creationId xmlns:a16="http://schemas.microsoft.com/office/drawing/2014/main" id="{01FEC8F7-523D-4A0B-B663-567D6F8AE291}"/>
                    </a:ext>
                  </a:extLst>
                </p14:cNvPr>
                <p14:cNvContentPartPr/>
                <p14:nvPr/>
              </p14:nvContentPartPr>
              <p14:xfrm>
                <a:off x="7670910" y="1485724"/>
                <a:ext cx="500760" cy="360000"/>
              </p14:xfrm>
            </p:contentPart>
          </mc:Choice>
          <mc:Fallback xmlns="">
            <p:pic>
              <p:nvPicPr>
                <p:cNvPr id="25" name="Ink 24">
                  <a:extLst>
                    <a:ext uri="{FF2B5EF4-FFF2-40B4-BE49-F238E27FC236}">
                      <a16:creationId xmlns:a16="http://schemas.microsoft.com/office/drawing/2014/main" id="{01FEC8F7-523D-4A0B-B663-567D6F8AE291}"/>
                    </a:ext>
                  </a:extLst>
                </p:cNvPr>
                <p:cNvPicPr/>
                <p:nvPr/>
              </p:nvPicPr>
              <p:blipFill>
                <a:blip r:embed="rId83"/>
                <a:stretch>
                  <a:fillRect/>
                </a:stretch>
              </p:blipFill>
              <p:spPr>
                <a:xfrm>
                  <a:off x="7661910" y="1477084"/>
                  <a:ext cx="51840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6" name="Ink 25">
                  <a:extLst>
                    <a:ext uri="{FF2B5EF4-FFF2-40B4-BE49-F238E27FC236}">
                      <a16:creationId xmlns:a16="http://schemas.microsoft.com/office/drawing/2014/main" id="{01A8F249-1066-4A20-AA83-B63A7D68EEA4}"/>
                    </a:ext>
                  </a:extLst>
                </p14:cNvPr>
                <p14:cNvContentPartPr/>
                <p14:nvPr/>
              </p14:nvContentPartPr>
              <p14:xfrm>
                <a:off x="8181390" y="1388524"/>
                <a:ext cx="390960" cy="303840"/>
              </p14:xfrm>
            </p:contentPart>
          </mc:Choice>
          <mc:Fallback xmlns="">
            <p:pic>
              <p:nvPicPr>
                <p:cNvPr id="26" name="Ink 25">
                  <a:extLst>
                    <a:ext uri="{FF2B5EF4-FFF2-40B4-BE49-F238E27FC236}">
                      <a16:creationId xmlns:a16="http://schemas.microsoft.com/office/drawing/2014/main" id="{01A8F249-1066-4A20-AA83-B63A7D68EEA4}"/>
                    </a:ext>
                  </a:extLst>
                </p:cNvPr>
                <p:cNvPicPr/>
                <p:nvPr/>
              </p:nvPicPr>
              <p:blipFill>
                <a:blip r:embed="rId85"/>
                <a:stretch>
                  <a:fillRect/>
                </a:stretch>
              </p:blipFill>
              <p:spPr>
                <a:xfrm>
                  <a:off x="8172390" y="1379884"/>
                  <a:ext cx="4086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8" name="Ink 27">
                  <a:extLst>
                    <a:ext uri="{FF2B5EF4-FFF2-40B4-BE49-F238E27FC236}">
                      <a16:creationId xmlns:a16="http://schemas.microsoft.com/office/drawing/2014/main" id="{307DB118-922D-45FB-A03D-AA2D268933FB}"/>
                    </a:ext>
                  </a:extLst>
                </p14:cNvPr>
                <p14:cNvContentPartPr/>
                <p14:nvPr/>
              </p14:nvContentPartPr>
              <p14:xfrm>
                <a:off x="8586390" y="1417324"/>
                <a:ext cx="424800" cy="209880"/>
              </p14:xfrm>
            </p:contentPart>
          </mc:Choice>
          <mc:Fallback xmlns="">
            <p:pic>
              <p:nvPicPr>
                <p:cNvPr id="28" name="Ink 27">
                  <a:extLst>
                    <a:ext uri="{FF2B5EF4-FFF2-40B4-BE49-F238E27FC236}">
                      <a16:creationId xmlns:a16="http://schemas.microsoft.com/office/drawing/2014/main" id="{307DB118-922D-45FB-A03D-AA2D268933FB}"/>
                    </a:ext>
                  </a:extLst>
                </p:cNvPr>
                <p:cNvPicPr/>
                <p:nvPr/>
              </p:nvPicPr>
              <p:blipFill>
                <a:blip r:embed="rId87"/>
                <a:stretch>
                  <a:fillRect/>
                </a:stretch>
              </p:blipFill>
              <p:spPr>
                <a:xfrm>
                  <a:off x="8577750" y="1408684"/>
                  <a:ext cx="4424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9" name="Ink 28">
                  <a:extLst>
                    <a:ext uri="{FF2B5EF4-FFF2-40B4-BE49-F238E27FC236}">
                      <a16:creationId xmlns:a16="http://schemas.microsoft.com/office/drawing/2014/main" id="{56AC1A52-D4F8-4FB3-A9AE-164C1CE004B2}"/>
                    </a:ext>
                  </a:extLst>
                </p14:cNvPr>
                <p14:cNvContentPartPr/>
                <p14:nvPr/>
              </p14:nvContentPartPr>
              <p14:xfrm>
                <a:off x="8728230" y="1442884"/>
                <a:ext cx="162000" cy="4320"/>
              </p14:xfrm>
            </p:contentPart>
          </mc:Choice>
          <mc:Fallback xmlns="">
            <p:pic>
              <p:nvPicPr>
                <p:cNvPr id="29" name="Ink 28">
                  <a:extLst>
                    <a:ext uri="{FF2B5EF4-FFF2-40B4-BE49-F238E27FC236}">
                      <a16:creationId xmlns:a16="http://schemas.microsoft.com/office/drawing/2014/main" id="{56AC1A52-D4F8-4FB3-A9AE-164C1CE004B2}"/>
                    </a:ext>
                  </a:extLst>
                </p:cNvPr>
                <p:cNvPicPr/>
                <p:nvPr/>
              </p:nvPicPr>
              <p:blipFill>
                <a:blip r:embed="rId89"/>
                <a:stretch>
                  <a:fillRect/>
                </a:stretch>
              </p:blipFill>
              <p:spPr>
                <a:xfrm>
                  <a:off x="8719590" y="1434244"/>
                  <a:ext cx="1796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1" name="Ink 30">
                  <a:extLst>
                    <a:ext uri="{FF2B5EF4-FFF2-40B4-BE49-F238E27FC236}">
                      <a16:creationId xmlns:a16="http://schemas.microsoft.com/office/drawing/2014/main" id="{FA91B879-36D0-452B-88A8-F21F62A452CB}"/>
                    </a:ext>
                  </a:extLst>
                </p14:cNvPr>
                <p14:cNvContentPartPr/>
                <p14:nvPr/>
              </p14:nvContentPartPr>
              <p14:xfrm>
                <a:off x="7548510" y="2654284"/>
                <a:ext cx="354240" cy="310320"/>
              </p14:xfrm>
            </p:contentPart>
          </mc:Choice>
          <mc:Fallback xmlns="">
            <p:pic>
              <p:nvPicPr>
                <p:cNvPr id="31" name="Ink 30">
                  <a:extLst>
                    <a:ext uri="{FF2B5EF4-FFF2-40B4-BE49-F238E27FC236}">
                      <a16:creationId xmlns:a16="http://schemas.microsoft.com/office/drawing/2014/main" id="{FA91B879-36D0-452B-88A8-F21F62A452CB}"/>
                    </a:ext>
                  </a:extLst>
                </p:cNvPr>
                <p:cNvPicPr/>
                <p:nvPr/>
              </p:nvPicPr>
              <p:blipFill>
                <a:blip r:embed="rId91"/>
                <a:stretch>
                  <a:fillRect/>
                </a:stretch>
              </p:blipFill>
              <p:spPr>
                <a:xfrm>
                  <a:off x="7539510" y="2645284"/>
                  <a:ext cx="37188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2" name="Ink 31">
                  <a:extLst>
                    <a:ext uri="{FF2B5EF4-FFF2-40B4-BE49-F238E27FC236}">
                      <a16:creationId xmlns:a16="http://schemas.microsoft.com/office/drawing/2014/main" id="{C53CE9D7-E0D3-41E4-8E22-84C3BE487027}"/>
                    </a:ext>
                  </a:extLst>
                </p14:cNvPr>
                <p14:cNvContentPartPr/>
                <p14:nvPr/>
              </p14:nvContentPartPr>
              <p14:xfrm>
                <a:off x="7875390" y="2533324"/>
                <a:ext cx="513360" cy="212040"/>
              </p14:xfrm>
            </p:contentPart>
          </mc:Choice>
          <mc:Fallback xmlns="">
            <p:pic>
              <p:nvPicPr>
                <p:cNvPr id="32" name="Ink 31">
                  <a:extLst>
                    <a:ext uri="{FF2B5EF4-FFF2-40B4-BE49-F238E27FC236}">
                      <a16:creationId xmlns:a16="http://schemas.microsoft.com/office/drawing/2014/main" id="{C53CE9D7-E0D3-41E4-8E22-84C3BE487027}"/>
                    </a:ext>
                  </a:extLst>
                </p:cNvPr>
                <p:cNvPicPr/>
                <p:nvPr/>
              </p:nvPicPr>
              <p:blipFill>
                <a:blip r:embed="rId93"/>
                <a:stretch>
                  <a:fillRect/>
                </a:stretch>
              </p:blipFill>
              <p:spPr>
                <a:xfrm>
                  <a:off x="7866390" y="2524324"/>
                  <a:ext cx="5310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3" name="Ink 32">
                  <a:extLst>
                    <a:ext uri="{FF2B5EF4-FFF2-40B4-BE49-F238E27FC236}">
                      <a16:creationId xmlns:a16="http://schemas.microsoft.com/office/drawing/2014/main" id="{AC32E6E9-ED6C-4C4F-9637-561F5A633A5A}"/>
                    </a:ext>
                  </a:extLst>
                </p14:cNvPr>
                <p14:cNvContentPartPr/>
                <p14:nvPr/>
              </p14:nvContentPartPr>
              <p14:xfrm>
                <a:off x="7283190" y="3178444"/>
                <a:ext cx="58680" cy="244080"/>
              </p14:xfrm>
            </p:contentPart>
          </mc:Choice>
          <mc:Fallback xmlns="">
            <p:pic>
              <p:nvPicPr>
                <p:cNvPr id="33" name="Ink 32">
                  <a:extLst>
                    <a:ext uri="{FF2B5EF4-FFF2-40B4-BE49-F238E27FC236}">
                      <a16:creationId xmlns:a16="http://schemas.microsoft.com/office/drawing/2014/main" id="{AC32E6E9-ED6C-4C4F-9637-561F5A633A5A}"/>
                    </a:ext>
                  </a:extLst>
                </p:cNvPr>
                <p:cNvPicPr/>
                <p:nvPr/>
              </p:nvPicPr>
              <p:blipFill>
                <a:blip r:embed="rId95"/>
                <a:stretch>
                  <a:fillRect/>
                </a:stretch>
              </p:blipFill>
              <p:spPr>
                <a:xfrm>
                  <a:off x="7274550" y="3169444"/>
                  <a:ext cx="763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4" name="Ink 33">
                  <a:extLst>
                    <a:ext uri="{FF2B5EF4-FFF2-40B4-BE49-F238E27FC236}">
                      <a16:creationId xmlns:a16="http://schemas.microsoft.com/office/drawing/2014/main" id="{1C6EBD42-125A-47C8-AE80-3D72A7849D46}"/>
                    </a:ext>
                  </a:extLst>
                </p14:cNvPr>
                <p14:cNvContentPartPr/>
                <p14:nvPr/>
              </p14:nvContentPartPr>
              <p14:xfrm>
                <a:off x="7239630" y="3124084"/>
                <a:ext cx="172080" cy="125280"/>
              </p14:xfrm>
            </p:contentPart>
          </mc:Choice>
          <mc:Fallback xmlns="">
            <p:pic>
              <p:nvPicPr>
                <p:cNvPr id="34" name="Ink 33">
                  <a:extLst>
                    <a:ext uri="{FF2B5EF4-FFF2-40B4-BE49-F238E27FC236}">
                      <a16:creationId xmlns:a16="http://schemas.microsoft.com/office/drawing/2014/main" id="{1C6EBD42-125A-47C8-AE80-3D72A7849D46}"/>
                    </a:ext>
                  </a:extLst>
                </p:cNvPr>
                <p:cNvPicPr/>
                <p:nvPr/>
              </p:nvPicPr>
              <p:blipFill>
                <a:blip r:embed="rId97"/>
                <a:stretch>
                  <a:fillRect/>
                </a:stretch>
              </p:blipFill>
              <p:spPr>
                <a:xfrm>
                  <a:off x="7230630" y="3115084"/>
                  <a:ext cx="189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5" name="Ink 34">
                  <a:extLst>
                    <a:ext uri="{FF2B5EF4-FFF2-40B4-BE49-F238E27FC236}">
                      <a16:creationId xmlns:a16="http://schemas.microsoft.com/office/drawing/2014/main" id="{6A9562D0-8E9B-470A-9C3F-11397B4FF818}"/>
                    </a:ext>
                  </a:extLst>
                </p14:cNvPr>
                <p14:cNvContentPartPr/>
                <p14:nvPr/>
              </p14:nvContentPartPr>
              <p14:xfrm>
                <a:off x="7408830" y="3004924"/>
                <a:ext cx="398160" cy="213120"/>
              </p14:xfrm>
            </p:contentPart>
          </mc:Choice>
          <mc:Fallback xmlns="">
            <p:pic>
              <p:nvPicPr>
                <p:cNvPr id="35" name="Ink 34">
                  <a:extLst>
                    <a:ext uri="{FF2B5EF4-FFF2-40B4-BE49-F238E27FC236}">
                      <a16:creationId xmlns:a16="http://schemas.microsoft.com/office/drawing/2014/main" id="{6A9562D0-8E9B-470A-9C3F-11397B4FF818}"/>
                    </a:ext>
                  </a:extLst>
                </p:cNvPr>
                <p:cNvPicPr/>
                <p:nvPr/>
              </p:nvPicPr>
              <p:blipFill>
                <a:blip r:embed="rId99"/>
                <a:stretch>
                  <a:fillRect/>
                </a:stretch>
              </p:blipFill>
              <p:spPr>
                <a:xfrm>
                  <a:off x="7400190" y="2996284"/>
                  <a:ext cx="4158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6" name="Ink 35">
                  <a:extLst>
                    <a:ext uri="{FF2B5EF4-FFF2-40B4-BE49-F238E27FC236}">
                      <a16:creationId xmlns:a16="http://schemas.microsoft.com/office/drawing/2014/main" id="{E4222A89-30BB-4AF9-B6FD-D0E780DD369C}"/>
                    </a:ext>
                  </a:extLst>
                </p14:cNvPr>
                <p14:cNvContentPartPr/>
                <p14:nvPr/>
              </p14:nvContentPartPr>
              <p14:xfrm>
                <a:off x="7677750" y="3083044"/>
                <a:ext cx="69840" cy="4320"/>
              </p14:xfrm>
            </p:contentPart>
          </mc:Choice>
          <mc:Fallback xmlns="">
            <p:pic>
              <p:nvPicPr>
                <p:cNvPr id="36" name="Ink 35">
                  <a:extLst>
                    <a:ext uri="{FF2B5EF4-FFF2-40B4-BE49-F238E27FC236}">
                      <a16:creationId xmlns:a16="http://schemas.microsoft.com/office/drawing/2014/main" id="{E4222A89-30BB-4AF9-B6FD-D0E780DD369C}"/>
                    </a:ext>
                  </a:extLst>
                </p:cNvPr>
                <p:cNvPicPr/>
                <p:nvPr/>
              </p:nvPicPr>
              <p:blipFill>
                <a:blip r:embed="rId101"/>
                <a:stretch>
                  <a:fillRect/>
                </a:stretch>
              </p:blipFill>
              <p:spPr>
                <a:xfrm>
                  <a:off x="7668750" y="3074044"/>
                  <a:ext cx="874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7" name="Ink 36">
                  <a:extLst>
                    <a:ext uri="{FF2B5EF4-FFF2-40B4-BE49-F238E27FC236}">
                      <a16:creationId xmlns:a16="http://schemas.microsoft.com/office/drawing/2014/main" id="{E9DF3B3B-E6DC-4D92-843E-2CF7F2062B11}"/>
                    </a:ext>
                  </a:extLst>
                </p14:cNvPr>
                <p14:cNvContentPartPr/>
                <p14:nvPr/>
              </p14:nvContentPartPr>
              <p14:xfrm>
                <a:off x="7804470" y="3074044"/>
                <a:ext cx="133200" cy="96480"/>
              </p14:xfrm>
            </p:contentPart>
          </mc:Choice>
          <mc:Fallback xmlns="">
            <p:pic>
              <p:nvPicPr>
                <p:cNvPr id="37" name="Ink 36">
                  <a:extLst>
                    <a:ext uri="{FF2B5EF4-FFF2-40B4-BE49-F238E27FC236}">
                      <a16:creationId xmlns:a16="http://schemas.microsoft.com/office/drawing/2014/main" id="{E9DF3B3B-E6DC-4D92-843E-2CF7F2062B11}"/>
                    </a:ext>
                  </a:extLst>
                </p:cNvPr>
                <p:cNvPicPr/>
                <p:nvPr/>
              </p:nvPicPr>
              <p:blipFill>
                <a:blip r:embed="rId103"/>
                <a:stretch>
                  <a:fillRect/>
                </a:stretch>
              </p:blipFill>
              <p:spPr>
                <a:xfrm>
                  <a:off x="7795470" y="3065404"/>
                  <a:ext cx="1508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8" name="Ink 37">
                  <a:extLst>
                    <a:ext uri="{FF2B5EF4-FFF2-40B4-BE49-F238E27FC236}">
                      <a16:creationId xmlns:a16="http://schemas.microsoft.com/office/drawing/2014/main" id="{9F3AA98F-1C62-4CE0-B4B9-50BE87D8BDFB}"/>
                    </a:ext>
                  </a:extLst>
                </p14:cNvPr>
                <p14:cNvContentPartPr/>
                <p14:nvPr/>
              </p14:nvContentPartPr>
              <p14:xfrm>
                <a:off x="7937310" y="3051364"/>
                <a:ext cx="369360" cy="115200"/>
              </p14:xfrm>
            </p:contentPart>
          </mc:Choice>
          <mc:Fallback xmlns="">
            <p:pic>
              <p:nvPicPr>
                <p:cNvPr id="38" name="Ink 37">
                  <a:extLst>
                    <a:ext uri="{FF2B5EF4-FFF2-40B4-BE49-F238E27FC236}">
                      <a16:creationId xmlns:a16="http://schemas.microsoft.com/office/drawing/2014/main" id="{9F3AA98F-1C62-4CE0-B4B9-50BE87D8BDFB}"/>
                    </a:ext>
                  </a:extLst>
                </p:cNvPr>
                <p:cNvPicPr/>
                <p:nvPr/>
              </p:nvPicPr>
              <p:blipFill>
                <a:blip r:embed="rId105"/>
                <a:stretch>
                  <a:fillRect/>
                </a:stretch>
              </p:blipFill>
              <p:spPr>
                <a:xfrm>
                  <a:off x="7928310" y="3042724"/>
                  <a:ext cx="387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9" name="Ink 38">
                  <a:extLst>
                    <a:ext uri="{FF2B5EF4-FFF2-40B4-BE49-F238E27FC236}">
                      <a16:creationId xmlns:a16="http://schemas.microsoft.com/office/drawing/2014/main" id="{24EDC88B-C549-4D31-B0F3-B4D33CE22F46}"/>
                    </a:ext>
                  </a:extLst>
                </p14:cNvPr>
                <p14:cNvContentPartPr/>
                <p14:nvPr/>
              </p14:nvContentPartPr>
              <p14:xfrm>
                <a:off x="8343390" y="3054604"/>
                <a:ext cx="56160" cy="261360"/>
              </p14:xfrm>
            </p:contentPart>
          </mc:Choice>
          <mc:Fallback xmlns="">
            <p:pic>
              <p:nvPicPr>
                <p:cNvPr id="39" name="Ink 38">
                  <a:extLst>
                    <a:ext uri="{FF2B5EF4-FFF2-40B4-BE49-F238E27FC236}">
                      <a16:creationId xmlns:a16="http://schemas.microsoft.com/office/drawing/2014/main" id="{24EDC88B-C549-4D31-B0F3-B4D33CE22F46}"/>
                    </a:ext>
                  </a:extLst>
                </p:cNvPr>
                <p:cNvPicPr/>
                <p:nvPr/>
              </p:nvPicPr>
              <p:blipFill>
                <a:blip r:embed="rId107"/>
                <a:stretch>
                  <a:fillRect/>
                </a:stretch>
              </p:blipFill>
              <p:spPr>
                <a:xfrm>
                  <a:off x="8334750" y="3045964"/>
                  <a:ext cx="738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0" name="Ink 39">
                  <a:extLst>
                    <a:ext uri="{FF2B5EF4-FFF2-40B4-BE49-F238E27FC236}">
                      <a16:creationId xmlns:a16="http://schemas.microsoft.com/office/drawing/2014/main" id="{BA4D0AAD-7DC8-4211-BC8A-12986139A78D}"/>
                    </a:ext>
                  </a:extLst>
                </p14:cNvPr>
                <p14:cNvContentPartPr/>
                <p14:nvPr/>
              </p14:nvContentPartPr>
              <p14:xfrm>
                <a:off x="8321790" y="3023644"/>
                <a:ext cx="167400" cy="137880"/>
              </p14:xfrm>
            </p:contentPart>
          </mc:Choice>
          <mc:Fallback xmlns="">
            <p:pic>
              <p:nvPicPr>
                <p:cNvPr id="40" name="Ink 39">
                  <a:extLst>
                    <a:ext uri="{FF2B5EF4-FFF2-40B4-BE49-F238E27FC236}">
                      <a16:creationId xmlns:a16="http://schemas.microsoft.com/office/drawing/2014/main" id="{BA4D0AAD-7DC8-4211-BC8A-12986139A78D}"/>
                    </a:ext>
                  </a:extLst>
                </p:cNvPr>
                <p:cNvPicPr/>
                <p:nvPr/>
              </p:nvPicPr>
              <p:blipFill>
                <a:blip r:embed="rId109"/>
                <a:stretch>
                  <a:fillRect/>
                </a:stretch>
              </p:blipFill>
              <p:spPr>
                <a:xfrm>
                  <a:off x="8313150" y="3014644"/>
                  <a:ext cx="185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1" name="Ink 40">
                  <a:extLst>
                    <a:ext uri="{FF2B5EF4-FFF2-40B4-BE49-F238E27FC236}">
                      <a16:creationId xmlns:a16="http://schemas.microsoft.com/office/drawing/2014/main" id="{A922BBF2-F487-4CDF-A5EE-89DBEC6543A6}"/>
                    </a:ext>
                  </a:extLst>
                </p14:cNvPr>
                <p14:cNvContentPartPr/>
                <p14:nvPr/>
              </p14:nvContentPartPr>
              <p14:xfrm>
                <a:off x="8475510" y="2983684"/>
                <a:ext cx="14400" cy="11160"/>
              </p14:xfrm>
            </p:contentPart>
          </mc:Choice>
          <mc:Fallback xmlns="">
            <p:pic>
              <p:nvPicPr>
                <p:cNvPr id="41" name="Ink 40">
                  <a:extLst>
                    <a:ext uri="{FF2B5EF4-FFF2-40B4-BE49-F238E27FC236}">
                      <a16:creationId xmlns:a16="http://schemas.microsoft.com/office/drawing/2014/main" id="{A922BBF2-F487-4CDF-A5EE-89DBEC6543A6}"/>
                    </a:ext>
                  </a:extLst>
                </p:cNvPr>
                <p:cNvPicPr/>
                <p:nvPr/>
              </p:nvPicPr>
              <p:blipFill>
                <a:blip r:embed="rId111"/>
                <a:stretch>
                  <a:fillRect/>
                </a:stretch>
              </p:blipFill>
              <p:spPr>
                <a:xfrm>
                  <a:off x="8466870" y="2974684"/>
                  <a:ext cx="32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2" name="Ink 41">
                  <a:extLst>
                    <a:ext uri="{FF2B5EF4-FFF2-40B4-BE49-F238E27FC236}">
                      <a16:creationId xmlns:a16="http://schemas.microsoft.com/office/drawing/2014/main" id="{C6B9DB72-90BA-49C0-B0A9-D9007C5AA3F1}"/>
                    </a:ext>
                  </a:extLst>
                </p14:cNvPr>
                <p14:cNvContentPartPr/>
                <p14:nvPr/>
              </p14:nvContentPartPr>
              <p14:xfrm>
                <a:off x="8557590" y="3022924"/>
                <a:ext cx="81720" cy="107640"/>
              </p14:xfrm>
            </p:contentPart>
          </mc:Choice>
          <mc:Fallback xmlns="">
            <p:pic>
              <p:nvPicPr>
                <p:cNvPr id="42" name="Ink 41">
                  <a:extLst>
                    <a:ext uri="{FF2B5EF4-FFF2-40B4-BE49-F238E27FC236}">
                      <a16:creationId xmlns:a16="http://schemas.microsoft.com/office/drawing/2014/main" id="{C6B9DB72-90BA-49C0-B0A9-D9007C5AA3F1}"/>
                    </a:ext>
                  </a:extLst>
                </p:cNvPr>
                <p:cNvPicPr/>
                <p:nvPr/>
              </p:nvPicPr>
              <p:blipFill>
                <a:blip r:embed="rId113"/>
                <a:stretch>
                  <a:fillRect/>
                </a:stretch>
              </p:blipFill>
              <p:spPr>
                <a:xfrm>
                  <a:off x="8548590" y="3013924"/>
                  <a:ext cx="99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3" name="Ink 42">
                  <a:extLst>
                    <a:ext uri="{FF2B5EF4-FFF2-40B4-BE49-F238E27FC236}">
                      <a16:creationId xmlns:a16="http://schemas.microsoft.com/office/drawing/2014/main" id="{0BF21B90-0BD1-402E-87E7-683E363E61AC}"/>
                    </a:ext>
                  </a:extLst>
                </p14:cNvPr>
                <p14:cNvContentPartPr/>
                <p14:nvPr/>
              </p14:nvContentPartPr>
              <p14:xfrm>
                <a:off x="8643630" y="3022564"/>
                <a:ext cx="212400" cy="96480"/>
              </p14:xfrm>
            </p:contentPart>
          </mc:Choice>
          <mc:Fallback xmlns="">
            <p:pic>
              <p:nvPicPr>
                <p:cNvPr id="43" name="Ink 42">
                  <a:extLst>
                    <a:ext uri="{FF2B5EF4-FFF2-40B4-BE49-F238E27FC236}">
                      <a16:creationId xmlns:a16="http://schemas.microsoft.com/office/drawing/2014/main" id="{0BF21B90-0BD1-402E-87E7-683E363E61AC}"/>
                    </a:ext>
                  </a:extLst>
                </p:cNvPr>
                <p:cNvPicPr/>
                <p:nvPr/>
              </p:nvPicPr>
              <p:blipFill>
                <a:blip r:embed="rId115"/>
                <a:stretch>
                  <a:fillRect/>
                </a:stretch>
              </p:blipFill>
              <p:spPr>
                <a:xfrm>
                  <a:off x="8634630" y="3013924"/>
                  <a:ext cx="230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4" name="Ink 43">
                  <a:extLst>
                    <a:ext uri="{FF2B5EF4-FFF2-40B4-BE49-F238E27FC236}">
                      <a16:creationId xmlns:a16="http://schemas.microsoft.com/office/drawing/2014/main" id="{6A3C2141-CB5F-45EA-9603-708300FFFAD5}"/>
                    </a:ext>
                  </a:extLst>
                </p14:cNvPr>
                <p14:cNvContentPartPr/>
                <p14:nvPr/>
              </p14:nvContentPartPr>
              <p14:xfrm>
                <a:off x="8805990" y="2927524"/>
                <a:ext cx="120240" cy="177840"/>
              </p14:xfrm>
            </p:contentPart>
          </mc:Choice>
          <mc:Fallback xmlns="">
            <p:pic>
              <p:nvPicPr>
                <p:cNvPr id="44" name="Ink 43">
                  <a:extLst>
                    <a:ext uri="{FF2B5EF4-FFF2-40B4-BE49-F238E27FC236}">
                      <a16:creationId xmlns:a16="http://schemas.microsoft.com/office/drawing/2014/main" id="{6A3C2141-CB5F-45EA-9603-708300FFFAD5}"/>
                    </a:ext>
                  </a:extLst>
                </p:cNvPr>
                <p:cNvPicPr/>
                <p:nvPr/>
              </p:nvPicPr>
              <p:blipFill>
                <a:blip r:embed="rId117"/>
                <a:stretch>
                  <a:fillRect/>
                </a:stretch>
              </p:blipFill>
              <p:spPr>
                <a:xfrm>
                  <a:off x="8796990" y="2918884"/>
                  <a:ext cx="1378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5" name="Ink 44">
                  <a:extLst>
                    <a:ext uri="{FF2B5EF4-FFF2-40B4-BE49-F238E27FC236}">
                      <a16:creationId xmlns:a16="http://schemas.microsoft.com/office/drawing/2014/main" id="{494678CF-6769-415D-96D3-BF51DDECD3E4}"/>
                    </a:ext>
                  </a:extLst>
                </p14:cNvPr>
                <p14:cNvContentPartPr/>
                <p14:nvPr/>
              </p14:nvContentPartPr>
              <p14:xfrm>
                <a:off x="8948910" y="2981524"/>
                <a:ext cx="162000" cy="98640"/>
              </p14:xfrm>
            </p:contentPart>
          </mc:Choice>
          <mc:Fallback xmlns="">
            <p:pic>
              <p:nvPicPr>
                <p:cNvPr id="45" name="Ink 44">
                  <a:extLst>
                    <a:ext uri="{FF2B5EF4-FFF2-40B4-BE49-F238E27FC236}">
                      <a16:creationId xmlns:a16="http://schemas.microsoft.com/office/drawing/2014/main" id="{494678CF-6769-415D-96D3-BF51DDECD3E4}"/>
                    </a:ext>
                  </a:extLst>
                </p:cNvPr>
                <p:cNvPicPr/>
                <p:nvPr/>
              </p:nvPicPr>
              <p:blipFill>
                <a:blip r:embed="rId119"/>
                <a:stretch>
                  <a:fillRect/>
                </a:stretch>
              </p:blipFill>
              <p:spPr>
                <a:xfrm>
                  <a:off x="8940270" y="2972884"/>
                  <a:ext cx="179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6" name="Ink 45">
                  <a:extLst>
                    <a:ext uri="{FF2B5EF4-FFF2-40B4-BE49-F238E27FC236}">
                      <a16:creationId xmlns:a16="http://schemas.microsoft.com/office/drawing/2014/main" id="{CD0270EB-FAEC-46A1-8D45-AA448E8D5177}"/>
                    </a:ext>
                  </a:extLst>
                </p14:cNvPr>
                <p14:cNvContentPartPr/>
                <p14:nvPr/>
              </p14:nvContentPartPr>
              <p14:xfrm>
                <a:off x="9110190" y="2940124"/>
                <a:ext cx="360" cy="360"/>
              </p14:xfrm>
            </p:contentPart>
          </mc:Choice>
          <mc:Fallback xmlns="">
            <p:pic>
              <p:nvPicPr>
                <p:cNvPr id="46" name="Ink 45">
                  <a:extLst>
                    <a:ext uri="{FF2B5EF4-FFF2-40B4-BE49-F238E27FC236}">
                      <a16:creationId xmlns:a16="http://schemas.microsoft.com/office/drawing/2014/main" id="{CD0270EB-FAEC-46A1-8D45-AA448E8D5177}"/>
                    </a:ext>
                  </a:extLst>
                </p:cNvPr>
                <p:cNvPicPr/>
                <p:nvPr/>
              </p:nvPicPr>
              <p:blipFill>
                <a:blip r:embed="rId55"/>
                <a:stretch>
                  <a:fillRect/>
                </a:stretch>
              </p:blipFill>
              <p:spPr>
                <a:xfrm>
                  <a:off x="9101190" y="293112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7" name="Ink 46">
                  <a:extLst>
                    <a:ext uri="{FF2B5EF4-FFF2-40B4-BE49-F238E27FC236}">
                      <a16:creationId xmlns:a16="http://schemas.microsoft.com/office/drawing/2014/main" id="{5EEDF221-B324-49AF-8AC4-954FA8821469}"/>
                    </a:ext>
                  </a:extLst>
                </p14:cNvPr>
                <p14:cNvContentPartPr/>
                <p14:nvPr/>
              </p14:nvContentPartPr>
              <p14:xfrm>
                <a:off x="9170310" y="2923924"/>
                <a:ext cx="225360" cy="140400"/>
              </p14:xfrm>
            </p:contentPart>
          </mc:Choice>
          <mc:Fallback xmlns="">
            <p:pic>
              <p:nvPicPr>
                <p:cNvPr id="47" name="Ink 46">
                  <a:extLst>
                    <a:ext uri="{FF2B5EF4-FFF2-40B4-BE49-F238E27FC236}">
                      <a16:creationId xmlns:a16="http://schemas.microsoft.com/office/drawing/2014/main" id="{5EEDF221-B324-49AF-8AC4-954FA8821469}"/>
                    </a:ext>
                  </a:extLst>
                </p:cNvPr>
                <p:cNvPicPr/>
                <p:nvPr/>
              </p:nvPicPr>
              <p:blipFill>
                <a:blip r:embed="rId122"/>
                <a:stretch>
                  <a:fillRect/>
                </a:stretch>
              </p:blipFill>
              <p:spPr>
                <a:xfrm>
                  <a:off x="9161670" y="2915284"/>
                  <a:ext cx="243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7" name="Ink 56">
                  <a:extLst>
                    <a:ext uri="{FF2B5EF4-FFF2-40B4-BE49-F238E27FC236}">
                      <a16:creationId xmlns:a16="http://schemas.microsoft.com/office/drawing/2014/main" id="{6CCEA852-F501-4CDE-8454-00D85CC0BFC7}"/>
                    </a:ext>
                  </a:extLst>
                </p14:cNvPr>
                <p14:cNvContentPartPr/>
                <p14:nvPr/>
              </p14:nvContentPartPr>
              <p14:xfrm>
                <a:off x="1850070" y="1518844"/>
                <a:ext cx="3866040" cy="3541320"/>
              </p14:xfrm>
            </p:contentPart>
          </mc:Choice>
          <mc:Fallback xmlns="">
            <p:pic>
              <p:nvPicPr>
                <p:cNvPr id="57" name="Ink 56">
                  <a:extLst>
                    <a:ext uri="{FF2B5EF4-FFF2-40B4-BE49-F238E27FC236}">
                      <a16:creationId xmlns:a16="http://schemas.microsoft.com/office/drawing/2014/main" id="{6CCEA852-F501-4CDE-8454-00D85CC0BFC7}"/>
                    </a:ext>
                  </a:extLst>
                </p:cNvPr>
                <p:cNvPicPr/>
                <p:nvPr/>
              </p:nvPicPr>
              <p:blipFill>
                <a:blip r:embed="rId124"/>
                <a:stretch>
                  <a:fillRect/>
                </a:stretch>
              </p:blipFill>
              <p:spPr>
                <a:xfrm>
                  <a:off x="1841070" y="1510204"/>
                  <a:ext cx="3883680" cy="3558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8" name="Ink 57">
                  <a:extLst>
                    <a:ext uri="{FF2B5EF4-FFF2-40B4-BE49-F238E27FC236}">
                      <a16:creationId xmlns:a16="http://schemas.microsoft.com/office/drawing/2014/main" id="{29A2B966-3FA4-4008-A47B-23EDD6886E4B}"/>
                    </a:ext>
                  </a:extLst>
                </p14:cNvPr>
                <p14:cNvContentPartPr/>
                <p14:nvPr/>
              </p14:nvContentPartPr>
              <p14:xfrm>
                <a:off x="5570670" y="3192124"/>
                <a:ext cx="228960" cy="178920"/>
              </p14:xfrm>
            </p:contentPart>
          </mc:Choice>
          <mc:Fallback xmlns="">
            <p:pic>
              <p:nvPicPr>
                <p:cNvPr id="58" name="Ink 57">
                  <a:extLst>
                    <a:ext uri="{FF2B5EF4-FFF2-40B4-BE49-F238E27FC236}">
                      <a16:creationId xmlns:a16="http://schemas.microsoft.com/office/drawing/2014/main" id="{29A2B966-3FA4-4008-A47B-23EDD6886E4B}"/>
                    </a:ext>
                  </a:extLst>
                </p:cNvPr>
                <p:cNvPicPr/>
                <p:nvPr/>
              </p:nvPicPr>
              <p:blipFill>
                <a:blip r:embed="rId126"/>
                <a:stretch>
                  <a:fillRect/>
                </a:stretch>
              </p:blipFill>
              <p:spPr>
                <a:xfrm>
                  <a:off x="5561670" y="3183484"/>
                  <a:ext cx="2466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9" name="Ink 58">
                  <a:extLst>
                    <a:ext uri="{FF2B5EF4-FFF2-40B4-BE49-F238E27FC236}">
                      <a16:creationId xmlns:a16="http://schemas.microsoft.com/office/drawing/2014/main" id="{6AF8EAB9-BDFB-442A-9551-3D53C919144C}"/>
                    </a:ext>
                  </a:extLst>
                </p14:cNvPr>
                <p14:cNvContentPartPr/>
                <p14:nvPr/>
              </p14:nvContentPartPr>
              <p14:xfrm>
                <a:off x="5986110" y="1801084"/>
                <a:ext cx="1113480" cy="1414800"/>
              </p14:xfrm>
            </p:contentPart>
          </mc:Choice>
          <mc:Fallback xmlns="">
            <p:pic>
              <p:nvPicPr>
                <p:cNvPr id="59" name="Ink 58">
                  <a:extLst>
                    <a:ext uri="{FF2B5EF4-FFF2-40B4-BE49-F238E27FC236}">
                      <a16:creationId xmlns:a16="http://schemas.microsoft.com/office/drawing/2014/main" id="{6AF8EAB9-BDFB-442A-9551-3D53C919144C}"/>
                    </a:ext>
                  </a:extLst>
                </p:cNvPr>
                <p:cNvPicPr/>
                <p:nvPr/>
              </p:nvPicPr>
              <p:blipFill>
                <a:blip r:embed="rId128"/>
                <a:stretch>
                  <a:fillRect/>
                </a:stretch>
              </p:blipFill>
              <p:spPr>
                <a:xfrm>
                  <a:off x="5977110" y="1792444"/>
                  <a:ext cx="1131120" cy="1432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0" name="Ink 59">
                  <a:extLst>
                    <a:ext uri="{FF2B5EF4-FFF2-40B4-BE49-F238E27FC236}">
                      <a16:creationId xmlns:a16="http://schemas.microsoft.com/office/drawing/2014/main" id="{6F79785F-44B8-48E3-9D2E-C7970DF259D7}"/>
                    </a:ext>
                  </a:extLst>
                </p14:cNvPr>
                <p14:cNvContentPartPr/>
                <p14:nvPr/>
              </p14:nvContentPartPr>
              <p14:xfrm>
                <a:off x="7017150" y="1699924"/>
                <a:ext cx="225720" cy="189000"/>
              </p14:xfrm>
            </p:contentPart>
          </mc:Choice>
          <mc:Fallback xmlns="">
            <p:pic>
              <p:nvPicPr>
                <p:cNvPr id="60" name="Ink 59">
                  <a:extLst>
                    <a:ext uri="{FF2B5EF4-FFF2-40B4-BE49-F238E27FC236}">
                      <a16:creationId xmlns:a16="http://schemas.microsoft.com/office/drawing/2014/main" id="{6F79785F-44B8-48E3-9D2E-C7970DF259D7}"/>
                    </a:ext>
                  </a:extLst>
                </p:cNvPr>
                <p:cNvPicPr/>
                <p:nvPr/>
              </p:nvPicPr>
              <p:blipFill>
                <a:blip r:embed="rId130"/>
                <a:stretch>
                  <a:fillRect/>
                </a:stretch>
              </p:blipFill>
              <p:spPr>
                <a:xfrm>
                  <a:off x="7008150" y="1690924"/>
                  <a:ext cx="2433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8" name="Ink 87">
                  <a:extLst>
                    <a:ext uri="{FF2B5EF4-FFF2-40B4-BE49-F238E27FC236}">
                      <a16:creationId xmlns:a16="http://schemas.microsoft.com/office/drawing/2014/main" id="{187CD9D4-84AF-4F5B-AD45-AB233300DEA4}"/>
                    </a:ext>
                  </a:extLst>
                </p14:cNvPr>
                <p14:cNvContentPartPr/>
                <p14:nvPr/>
              </p14:nvContentPartPr>
              <p14:xfrm>
                <a:off x="4390950" y="1635067"/>
                <a:ext cx="5225040" cy="3375360"/>
              </p14:xfrm>
            </p:contentPart>
          </mc:Choice>
          <mc:Fallback xmlns="">
            <p:pic>
              <p:nvPicPr>
                <p:cNvPr id="88" name="Ink 87">
                  <a:extLst>
                    <a:ext uri="{FF2B5EF4-FFF2-40B4-BE49-F238E27FC236}">
                      <a16:creationId xmlns:a16="http://schemas.microsoft.com/office/drawing/2014/main" id="{187CD9D4-84AF-4F5B-AD45-AB233300DEA4}"/>
                    </a:ext>
                  </a:extLst>
                </p:cNvPr>
                <p:cNvPicPr/>
                <p:nvPr/>
              </p:nvPicPr>
              <p:blipFill>
                <a:blip r:embed="rId132"/>
                <a:stretch>
                  <a:fillRect/>
                </a:stretch>
              </p:blipFill>
              <p:spPr>
                <a:xfrm>
                  <a:off x="4381950" y="1626427"/>
                  <a:ext cx="5242680" cy="3393000"/>
                </a:xfrm>
                <a:prstGeom prst="rect">
                  <a:avLst/>
                </a:prstGeom>
              </p:spPr>
            </p:pic>
          </mc:Fallback>
        </mc:AlternateContent>
      </p:grpSp>
      <p:grpSp>
        <p:nvGrpSpPr>
          <p:cNvPr id="30" name="Group 29">
            <a:extLst>
              <a:ext uri="{FF2B5EF4-FFF2-40B4-BE49-F238E27FC236}">
                <a16:creationId xmlns:a16="http://schemas.microsoft.com/office/drawing/2014/main" id="{8D847319-2123-4E12-9A37-79DC3BF03CE7}"/>
              </a:ext>
            </a:extLst>
          </p:cNvPr>
          <p:cNvGrpSpPr/>
          <p:nvPr/>
        </p:nvGrpSpPr>
        <p:grpSpPr>
          <a:xfrm>
            <a:off x="4414155" y="3148507"/>
            <a:ext cx="128160" cy="126360"/>
            <a:chOff x="4414155" y="3148507"/>
            <a:chExt cx="128160" cy="126360"/>
          </a:xfrm>
        </p:grpSpPr>
        <mc:AlternateContent xmlns:mc="http://schemas.openxmlformats.org/markup-compatibility/2006">
          <mc:Choice xmlns:p14="http://schemas.microsoft.com/office/powerpoint/2010/main" Requires="p14">
            <p:contentPart p14:bwMode="auto" r:id="rId133">
              <p14:nvContentPartPr>
                <p14:cNvPr id="10" name="Ink 9">
                  <a:extLst>
                    <a:ext uri="{FF2B5EF4-FFF2-40B4-BE49-F238E27FC236}">
                      <a16:creationId xmlns:a16="http://schemas.microsoft.com/office/drawing/2014/main" id="{B016E91E-9B51-44A2-8008-4CAFBEFD1E1C}"/>
                    </a:ext>
                  </a:extLst>
                </p14:cNvPr>
                <p14:cNvContentPartPr/>
                <p14:nvPr/>
              </p14:nvContentPartPr>
              <p14:xfrm>
                <a:off x="4414155" y="3224107"/>
                <a:ext cx="117360" cy="15840"/>
              </p14:xfrm>
            </p:contentPart>
          </mc:Choice>
          <mc:Fallback>
            <p:pic>
              <p:nvPicPr>
                <p:cNvPr id="10" name="Ink 9">
                  <a:extLst>
                    <a:ext uri="{FF2B5EF4-FFF2-40B4-BE49-F238E27FC236}">
                      <a16:creationId xmlns:a16="http://schemas.microsoft.com/office/drawing/2014/main" id="{B016E91E-9B51-44A2-8008-4CAFBEFD1E1C}"/>
                    </a:ext>
                  </a:extLst>
                </p:cNvPr>
                <p:cNvPicPr/>
                <p:nvPr/>
              </p:nvPicPr>
              <p:blipFill>
                <a:blip r:embed="rId134"/>
                <a:stretch>
                  <a:fillRect/>
                </a:stretch>
              </p:blipFill>
              <p:spPr>
                <a:xfrm>
                  <a:off x="4405155" y="3215467"/>
                  <a:ext cx="1350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5" name="Ink 14">
                  <a:extLst>
                    <a:ext uri="{FF2B5EF4-FFF2-40B4-BE49-F238E27FC236}">
                      <a16:creationId xmlns:a16="http://schemas.microsoft.com/office/drawing/2014/main" id="{1660A1EC-55CE-42F8-854B-EB0059AA6E74}"/>
                    </a:ext>
                  </a:extLst>
                </p14:cNvPr>
                <p14:cNvContentPartPr/>
                <p14:nvPr/>
              </p14:nvContentPartPr>
              <p14:xfrm>
                <a:off x="4420995" y="3169027"/>
                <a:ext cx="92520" cy="100080"/>
              </p14:xfrm>
            </p:contentPart>
          </mc:Choice>
          <mc:Fallback>
            <p:pic>
              <p:nvPicPr>
                <p:cNvPr id="15" name="Ink 14">
                  <a:extLst>
                    <a:ext uri="{FF2B5EF4-FFF2-40B4-BE49-F238E27FC236}">
                      <a16:creationId xmlns:a16="http://schemas.microsoft.com/office/drawing/2014/main" id="{1660A1EC-55CE-42F8-854B-EB0059AA6E74}"/>
                    </a:ext>
                  </a:extLst>
                </p:cNvPr>
                <p:cNvPicPr/>
                <p:nvPr/>
              </p:nvPicPr>
              <p:blipFill>
                <a:blip r:embed="rId136"/>
                <a:stretch>
                  <a:fillRect/>
                </a:stretch>
              </p:blipFill>
              <p:spPr>
                <a:xfrm>
                  <a:off x="4412355" y="3160387"/>
                  <a:ext cx="110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 name="Ink 20">
                  <a:extLst>
                    <a:ext uri="{FF2B5EF4-FFF2-40B4-BE49-F238E27FC236}">
                      <a16:creationId xmlns:a16="http://schemas.microsoft.com/office/drawing/2014/main" id="{1DA860C0-09CF-4F39-8945-426CCF876E9A}"/>
                    </a:ext>
                  </a:extLst>
                </p14:cNvPr>
                <p14:cNvContentPartPr/>
                <p14:nvPr/>
              </p14:nvContentPartPr>
              <p14:xfrm>
                <a:off x="4422795" y="3161827"/>
                <a:ext cx="119520" cy="90000"/>
              </p14:xfrm>
            </p:contentPart>
          </mc:Choice>
          <mc:Fallback>
            <p:pic>
              <p:nvPicPr>
                <p:cNvPr id="21" name="Ink 20">
                  <a:extLst>
                    <a:ext uri="{FF2B5EF4-FFF2-40B4-BE49-F238E27FC236}">
                      <a16:creationId xmlns:a16="http://schemas.microsoft.com/office/drawing/2014/main" id="{1DA860C0-09CF-4F39-8945-426CCF876E9A}"/>
                    </a:ext>
                  </a:extLst>
                </p:cNvPr>
                <p:cNvPicPr/>
                <p:nvPr/>
              </p:nvPicPr>
              <p:blipFill>
                <a:blip r:embed="rId138"/>
                <a:stretch>
                  <a:fillRect/>
                </a:stretch>
              </p:blipFill>
              <p:spPr>
                <a:xfrm>
                  <a:off x="4414155" y="3152827"/>
                  <a:ext cx="137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7" name="Ink 26">
                  <a:extLst>
                    <a:ext uri="{FF2B5EF4-FFF2-40B4-BE49-F238E27FC236}">
                      <a16:creationId xmlns:a16="http://schemas.microsoft.com/office/drawing/2014/main" id="{C8796E63-E948-48D5-A824-498AA7801641}"/>
                    </a:ext>
                  </a:extLst>
                </p14:cNvPr>
                <p14:cNvContentPartPr/>
                <p14:nvPr/>
              </p14:nvContentPartPr>
              <p14:xfrm>
                <a:off x="4467795" y="3148507"/>
                <a:ext cx="15840" cy="126360"/>
              </p14:xfrm>
            </p:contentPart>
          </mc:Choice>
          <mc:Fallback>
            <p:pic>
              <p:nvPicPr>
                <p:cNvPr id="27" name="Ink 26">
                  <a:extLst>
                    <a:ext uri="{FF2B5EF4-FFF2-40B4-BE49-F238E27FC236}">
                      <a16:creationId xmlns:a16="http://schemas.microsoft.com/office/drawing/2014/main" id="{C8796E63-E948-48D5-A824-498AA7801641}"/>
                    </a:ext>
                  </a:extLst>
                </p:cNvPr>
                <p:cNvPicPr/>
                <p:nvPr/>
              </p:nvPicPr>
              <p:blipFill>
                <a:blip r:embed="rId140"/>
                <a:stretch>
                  <a:fillRect/>
                </a:stretch>
              </p:blipFill>
              <p:spPr>
                <a:xfrm>
                  <a:off x="4458795" y="3139507"/>
                  <a:ext cx="33480" cy="144000"/>
                </a:xfrm>
                <a:prstGeom prst="rect">
                  <a:avLst/>
                </a:prstGeom>
              </p:spPr>
            </p:pic>
          </mc:Fallback>
        </mc:AlternateContent>
      </p:grpSp>
      <p:grpSp>
        <p:nvGrpSpPr>
          <p:cNvPr id="52" name="Group 51">
            <a:extLst>
              <a:ext uri="{FF2B5EF4-FFF2-40B4-BE49-F238E27FC236}">
                <a16:creationId xmlns:a16="http://schemas.microsoft.com/office/drawing/2014/main" id="{2DA6FBDB-675C-4309-A599-538FE470C6DA}"/>
              </a:ext>
            </a:extLst>
          </p:cNvPr>
          <p:cNvGrpSpPr/>
          <p:nvPr/>
        </p:nvGrpSpPr>
        <p:grpSpPr>
          <a:xfrm>
            <a:off x="1082355" y="5766067"/>
            <a:ext cx="191520" cy="189720"/>
            <a:chOff x="1082355" y="5766067"/>
            <a:chExt cx="191520" cy="189720"/>
          </a:xfrm>
        </p:grpSpPr>
        <mc:AlternateContent xmlns:mc="http://schemas.openxmlformats.org/markup-compatibility/2006">
          <mc:Choice xmlns:p14="http://schemas.microsoft.com/office/powerpoint/2010/main" Requires="p14">
            <p:contentPart p14:bwMode="auto" r:id="rId141">
              <p14:nvContentPartPr>
                <p14:cNvPr id="48" name="Ink 47">
                  <a:extLst>
                    <a:ext uri="{FF2B5EF4-FFF2-40B4-BE49-F238E27FC236}">
                      <a16:creationId xmlns:a16="http://schemas.microsoft.com/office/drawing/2014/main" id="{12119940-91EE-4AE5-925F-EF4D7077C714}"/>
                    </a:ext>
                  </a:extLst>
                </p14:cNvPr>
                <p14:cNvContentPartPr/>
                <p14:nvPr/>
              </p14:nvContentPartPr>
              <p14:xfrm>
                <a:off x="1082355" y="5844187"/>
                <a:ext cx="191520" cy="28440"/>
              </p14:xfrm>
            </p:contentPart>
          </mc:Choice>
          <mc:Fallback>
            <p:pic>
              <p:nvPicPr>
                <p:cNvPr id="48" name="Ink 47">
                  <a:extLst>
                    <a:ext uri="{FF2B5EF4-FFF2-40B4-BE49-F238E27FC236}">
                      <a16:creationId xmlns:a16="http://schemas.microsoft.com/office/drawing/2014/main" id="{12119940-91EE-4AE5-925F-EF4D7077C714}"/>
                    </a:ext>
                  </a:extLst>
                </p:cNvPr>
                <p:cNvPicPr/>
                <p:nvPr/>
              </p:nvPicPr>
              <p:blipFill>
                <a:blip r:embed="rId142"/>
                <a:stretch>
                  <a:fillRect/>
                </a:stretch>
              </p:blipFill>
              <p:spPr>
                <a:xfrm>
                  <a:off x="1073715" y="5835187"/>
                  <a:ext cx="2091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9" name="Ink 48">
                  <a:extLst>
                    <a:ext uri="{FF2B5EF4-FFF2-40B4-BE49-F238E27FC236}">
                      <a16:creationId xmlns:a16="http://schemas.microsoft.com/office/drawing/2014/main" id="{2B599DB0-6634-48E1-8119-C019314E4058}"/>
                    </a:ext>
                  </a:extLst>
                </p14:cNvPr>
                <p14:cNvContentPartPr/>
                <p14:nvPr/>
              </p14:nvContentPartPr>
              <p14:xfrm>
                <a:off x="1181715" y="5766067"/>
                <a:ext cx="56160" cy="189720"/>
              </p14:xfrm>
            </p:contentPart>
          </mc:Choice>
          <mc:Fallback>
            <p:pic>
              <p:nvPicPr>
                <p:cNvPr id="49" name="Ink 48">
                  <a:extLst>
                    <a:ext uri="{FF2B5EF4-FFF2-40B4-BE49-F238E27FC236}">
                      <a16:creationId xmlns:a16="http://schemas.microsoft.com/office/drawing/2014/main" id="{2B599DB0-6634-48E1-8119-C019314E4058}"/>
                    </a:ext>
                  </a:extLst>
                </p:cNvPr>
                <p:cNvPicPr/>
                <p:nvPr/>
              </p:nvPicPr>
              <p:blipFill>
                <a:blip r:embed="rId144"/>
                <a:stretch>
                  <a:fillRect/>
                </a:stretch>
              </p:blipFill>
              <p:spPr>
                <a:xfrm>
                  <a:off x="1173075" y="5757427"/>
                  <a:ext cx="738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0" name="Ink 49">
                  <a:extLst>
                    <a:ext uri="{FF2B5EF4-FFF2-40B4-BE49-F238E27FC236}">
                      <a16:creationId xmlns:a16="http://schemas.microsoft.com/office/drawing/2014/main" id="{52BE5884-18A2-4E04-B3E4-5928DC73D798}"/>
                    </a:ext>
                  </a:extLst>
                </p14:cNvPr>
                <p14:cNvContentPartPr/>
                <p14:nvPr/>
              </p14:nvContentPartPr>
              <p14:xfrm>
                <a:off x="1165155" y="5805307"/>
                <a:ext cx="101880" cy="115560"/>
              </p14:xfrm>
            </p:contentPart>
          </mc:Choice>
          <mc:Fallback>
            <p:pic>
              <p:nvPicPr>
                <p:cNvPr id="50" name="Ink 49">
                  <a:extLst>
                    <a:ext uri="{FF2B5EF4-FFF2-40B4-BE49-F238E27FC236}">
                      <a16:creationId xmlns:a16="http://schemas.microsoft.com/office/drawing/2014/main" id="{52BE5884-18A2-4E04-B3E4-5928DC73D798}"/>
                    </a:ext>
                  </a:extLst>
                </p:cNvPr>
                <p:cNvPicPr/>
                <p:nvPr/>
              </p:nvPicPr>
              <p:blipFill>
                <a:blip r:embed="rId146"/>
                <a:stretch>
                  <a:fillRect/>
                </a:stretch>
              </p:blipFill>
              <p:spPr>
                <a:xfrm>
                  <a:off x="1156515" y="5796307"/>
                  <a:ext cx="119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51" name="Ink 50">
                  <a:extLst>
                    <a:ext uri="{FF2B5EF4-FFF2-40B4-BE49-F238E27FC236}">
                      <a16:creationId xmlns:a16="http://schemas.microsoft.com/office/drawing/2014/main" id="{050E6F85-1942-4757-9264-592E170B529D}"/>
                    </a:ext>
                  </a:extLst>
                </p14:cNvPr>
                <p14:cNvContentPartPr/>
                <p14:nvPr/>
              </p14:nvContentPartPr>
              <p14:xfrm>
                <a:off x="1139235" y="5787667"/>
                <a:ext cx="125640" cy="117360"/>
              </p14:xfrm>
            </p:contentPart>
          </mc:Choice>
          <mc:Fallback>
            <p:pic>
              <p:nvPicPr>
                <p:cNvPr id="51" name="Ink 50">
                  <a:extLst>
                    <a:ext uri="{FF2B5EF4-FFF2-40B4-BE49-F238E27FC236}">
                      <a16:creationId xmlns:a16="http://schemas.microsoft.com/office/drawing/2014/main" id="{050E6F85-1942-4757-9264-592E170B529D}"/>
                    </a:ext>
                  </a:extLst>
                </p:cNvPr>
                <p:cNvPicPr/>
                <p:nvPr/>
              </p:nvPicPr>
              <p:blipFill>
                <a:blip r:embed="rId148"/>
                <a:stretch>
                  <a:fillRect/>
                </a:stretch>
              </p:blipFill>
              <p:spPr>
                <a:xfrm>
                  <a:off x="1130235" y="5779027"/>
                  <a:ext cx="143280" cy="135000"/>
                </a:xfrm>
                <a:prstGeom prst="rect">
                  <a:avLst/>
                </a:prstGeom>
              </p:spPr>
            </p:pic>
          </mc:Fallback>
        </mc:AlternateContent>
      </p:grpSp>
      <p:grpSp>
        <p:nvGrpSpPr>
          <p:cNvPr id="101" name="Group 100">
            <a:extLst>
              <a:ext uri="{FF2B5EF4-FFF2-40B4-BE49-F238E27FC236}">
                <a16:creationId xmlns:a16="http://schemas.microsoft.com/office/drawing/2014/main" id="{1E274B1B-1F64-447F-8AD1-08DD6AECD8B9}"/>
              </a:ext>
            </a:extLst>
          </p:cNvPr>
          <p:cNvGrpSpPr/>
          <p:nvPr/>
        </p:nvGrpSpPr>
        <p:grpSpPr>
          <a:xfrm>
            <a:off x="1564755" y="5578867"/>
            <a:ext cx="1529640" cy="354240"/>
            <a:chOff x="1564755" y="5578867"/>
            <a:chExt cx="1529640" cy="354240"/>
          </a:xfrm>
        </p:grpSpPr>
        <mc:AlternateContent xmlns:mc="http://schemas.openxmlformats.org/markup-compatibility/2006">
          <mc:Choice xmlns:p14="http://schemas.microsoft.com/office/powerpoint/2010/main" Requires="p14">
            <p:contentPart p14:bwMode="auto" r:id="rId149">
              <p14:nvContentPartPr>
                <p14:cNvPr id="53" name="Ink 52">
                  <a:extLst>
                    <a:ext uri="{FF2B5EF4-FFF2-40B4-BE49-F238E27FC236}">
                      <a16:creationId xmlns:a16="http://schemas.microsoft.com/office/drawing/2014/main" id="{F5896B37-6738-4E31-82AB-0D8DFACAC4E9}"/>
                    </a:ext>
                  </a:extLst>
                </p14:cNvPr>
                <p14:cNvContentPartPr/>
                <p14:nvPr/>
              </p14:nvContentPartPr>
              <p14:xfrm>
                <a:off x="1564755" y="5757787"/>
                <a:ext cx="343440" cy="175320"/>
              </p14:xfrm>
            </p:contentPart>
          </mc:Choice>
          <mc:Fallback>
            <p:pic>
              <p:nvPicPr>
                <p:cNvPr id="53" name="Ink 52">
                  <a:extLst>
                    <a:ext uri="{FF2B5EF4-FFF2-40B4-BE49-F238E27FC236}">
                      <a16:creationId xmlns:a16="http://schemas.microsoft.com/office/drawing/2014/main" id="{F5896B37-6738-4E31-82AB-0D8DFACAC4E9}"/>
                    </a:ext>
                  </a:extLst>
                </p:cNvPr>
                <p:cNvPicPr/>
                <p:nvPr/>
              </p:nvPicPr>
              <p:blipFill>
                <a:blip r:embed="rId150"/>
                <a:stretch>
                  <a:fillRect/>
                </a:stretch>
              </p:blipFill>
              <p:spPr>
                <a:xfrm>
                  <a:off x="1556115" y="5749147"/>
                  <a:ext cx="3610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4" name="Ink 53">
                  <a:extLst>
                    <a:ext uri="{FF2B5EF4-FFF2-40B4-BE49-F238E27FC236}">
                      <a16:creationId xmlns:a16="http://schemas.microsoft.com/office/drawing/2014/main" id="{CEDAA54A-4578-474C-8642-D6FDB341CCE0}"/>
                    </a:ext>
                  </a:extLst>
                </p14:cNvPr>
                <p14:cNvContentPartPr/>
                <p14:nvPr/>
              </p14:nvContentPartPr>
              <p14:xfrm>
                <a:off x="1775715" y="5840587"/>
                <a:ext cx="113760" cy="360"/>
              </p14:xfrm>
            </p:contentPart>
          </mc:Choice>
          <mc:Fallback>
            <p:pic>
              <p:nvPicPr>
                <p:cNvPr id="54" name="Ink 53">
                  <a:extLst>
                    <a:ext uri="{FF2B5EF4-FFF2-40B4-BE49-F238E27FC236}">
                      <a16:creationId xmlns:a16="http://schemas.microsoft.com/office/drawing/2014/main" id="{CEDAA54A-4578-474C-8642-D6FDB341CCE0}"/>
                    </a:ext>
                  </a:extLst>
                </p:cNvPr>
                <p:cNvPicPr/>
                <p:nvPr/>
              </p:nvPicPr>
              <p:blipFill>
                <a:blip r:embed="rId152"/>
                <a:stretch>
                  <a:fillRect/>
                </a:stretch>
              </p:blipFill>
              <p:spPr>
                <a:xfrm>
                  <a:off x="1767075" y="5831947"/>
                  <a:ext cx="1314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5" name="Ink 54">
                  <a:extLst>
                    <a:ext uri="{FF2B5EF4-FFF2-40B4-BE49-F238E27FC236}">
                      <a16:creationId xmlns:a16="http://schemas.microsoft.com/office/drawing/2014/main" id="{CFD8DCE5-8AAE-4833-AA69-AC16871041E3}"/>
                    </a:ext>
                  </a:extLst>
                </p14:cNvPr>
                <p14:cNvContentPartPr/>
                <p14:nvPr/>
              </p14:nvContentPartPr>
              <p14:xfrm>
                <a:off x="2056155" y="5775787"/>
                <a:ext cx="291960" cy="118800"/>
              </p14:xfrm>
            </p:contentPart>
          </mc:Choice>
          <mc:Fallback>
            <p:pic>
              <p:nvPicPr>
                <p:cNvPr id="55" name="Ink 54">
                  <a:extLst>
                    <a:ext uri="{FF2B5EF4-FFF2-40B4-BE49-F238E27FC236}">
                      <a16:creationId xmlns:a16="http://schemas.microsoft.com/office/drawing/2014/main" id="{CFD8DCE5-8AAE-4833-AA69-AC16871041E3}"/>
                    </a:ext>
                  </a:extLst>
                </p:cNvPr>
                <p:cNvPicPr/>
                <p:nvPr/>
              </p:nvPicPr>
              <p:blipFill>
                <a:blip r:embed="rId154"/>
                <a:stretch>
                  <a:fillRect/>
                </a:stretch>
              </p:blipFill>
              <p:spPr>
                <a:xfrm>
                  <a:off x="2047515" y="5767147"/>
                  <a:ext cx="309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6" name="Ink 55">
                  <a:extLst>
                    <a:ext uri="{FF2B5EF4-FFF2-40B4-BE49-F238E27FC236}">
                      <a16:creationId xmlns:a16="http://schemas.microsoft.com/office/drawing/2014/main" id="{B6FC3B11-3538-40D4-802C-A7C341438D81}"/>
                    </a:ext>
                  </a:extLst>
                </p14:cNvPr>
                <p14:cNvContentPartPr/>
                <p14:nvPr/>
              </p14:nvContentPartPr>
              <p14:xfrm>
                <a:off x="2336955" y="5791267"/>
                <a:ext cx="162360" cy="81360"/>
              </p14:xfrm>
            </p:contentPart>
          </mc:Choice>
          <mc:Fallback>
            <p:pic>
              <p:nvPicPr>
                <p:cNvPr id="56" name="Ink 55">
                  <a:extLst>
                    <a:ext uri="{FF2B5EF4-FFF2-40B4-BE49-F238E27FC236}">
                      <a16:creationId xmlns:a16="http://schemas.microsoft.com/office/drawing/2014/main" id="{B6FC3B11-3538-40D4-802C-A7C341438D81}"/>
                    </a:ext>
                  </a:extLst>
                </p:cNvPr>
                <p:cNvPicPr/>
                <p:nvPr/>
              </p:nvPicPr>
              <p:blipFill>
                <a:blip r:embed="rId156"/>
                <a:stretch>
                  <a:fillRect/>
                </a:stretch>
              </p:blipFill>
              <p:spPr>
                <a:xfrm>
                  <a:off x="2328315" y="5782267"/>
                  <a:ext cx="180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61" name="Ink 60">
                  <a:extLst>
                    <a:ext uri="{FF2B5EF4-FFF2-40B4-BE49-F238E27FC236}">
                      <a16:creationId xmlns:a16="http://schemas.microsoft.com/office/drawing/2014/main" id="{2692E47E-E6EE-473C-AA6C-8F02D85D56EA}"/>
                    </a:ext>
                  </a:extLst>
                </p14:cNvPr>
                <p14:cNvContentPartPr/>
                <p14:nvPr/>
              </p14:nvContentPartPr>
              <p14:xfrm>
                <a:off x="2541435" y="5677507"/>
                <a:ext cx="285480" cy="183600"/>
              </p14:xfrm>
            </p:contentPart>
          </mc:Choice>
          <mc:Fallback>
            <p:pic>
              <p:nvPicPr>
                <p:cNvPr id="61" name="Ink 60">
                  <a:extLst>
                    <a:ext uri="{FF2B5EF4-FFF2-40B4-BE49-F238E27FC236}">
                      <a16:creationId xmlns:a16="http://schemas.microsoft.com/office/drawing/2014/main" id="{2692E47E-E6EE-473C-AA6C-8F02D85D56EA}"/>
                    </a:ext>
                  </a:extLst>
                </p:cNvPr>
                <p:cNvPicPr/>
                <p:nvPr/>
              </p:nvPicPr>
              <p:blipFill>
                <a:blip r:embed="rId158"/>
                <a:stretch>
                  <a:fillRect/>
                </a:stretch>
              </p:blipFill>
              <p:spPr>
                <a:xfrm>
                  <a:off x="2532795" y="5668867"/>
                  <a:ext cx="3031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62" name="Ink 61">
                  <a:extLst>
                    <a:ext uri="{FF2B5EF4-FFF2-40B4-BE49-F238E27FC236}">
                      <a16:creationId xmlns:a16="http://schemas.microsoft.com/office/drawing/2014/main" id="{8AEAF24E-B70D-4877-A13E-6BB7B50F36DF}"/>
                    </a:ext>
                  </a:extLst>
                </p14:cNvPr>
                <p14:cNvContentPartPr/>
                <p14:nvPr/>
              </p14:nvContentPartPr>
              <p14:xfrm>
                <a:off x="2729715" y="5717827"/>
                <a:ext cx="40680" cy="10440"/>
              </p14:xfrm>
            </p:contentPart>
          </mc:Choice>
          <mc:Fallback>
            <p:pic>
              <p:nvPicPr>
                <p:cNvPr id="62" name="Ink 61">
                  <a:extLst>
                    <a:ext uri="{FF2B5EF4-FFF2-40B4-BE49-F238E27FC236}">
                      <a16:creationId xmlns:a16="http://schemas.microsoft.com/office/drawing/2014/main" id="{8AEAF24E-B70D-4877-A13E-6BB7B50F36DF}"/>
                    </a:ext>
                  </a:extLst>
                </p:cNvPr>
                <p:cNvPicPr/>
                <p:nvPr/>
              </p:nvPicPr>
              <p:blipFill>
                <a:blip r:embed="rId160"/>
                <a:stretch>
                  <a:fillRect/>
                </a:stretch>
              </p:blipFill>
              <p:spPr>
                <a:xfrm>
                  <a:off x="2720715" y="5709187"/>
                  <a:ext cx="58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64" name="Ink 63">
                  <a:extLst>
                    <a:ext uri="{FF2B5EF4-FFF2-40B4-BE49-F238E27FC236}">
                      <a16:creationId xmlns:a16="http://schemas.microsoft.com/office/drawing/2014/main" id="{2CE3672E-47C5-404A-9459-081E8029044B}"/>
                    </a:ext>
                  </a:extLst>
                </p14:cNvPr>
                <p14:cNvContentPartPr/>
                <p14:nvPr/>
              </p14:nvContentPartPr>
              <p14:xfrm>
                <a:off x="2869035" y="5628547"/>
                <a:ext cx="84960" cy="58680"/>
              </p14:xfrm>
            </p:contentPart>
          </mc:Choice>
          <mc:Fallback>
            <p:pic>
              <p:nvPicPr>
                <p:cNvPr id="64" name="Ink 63">
                  <a:extLst>
                    <a:ext uri="{FF2B5EF4-FFF2-40B4-BE49-F238E27FC236}">
                      <a16:creationId xmlns:a16="http://schemas.microsoft.com/office/drawing/2014/main" id="{2CE3672E-47C5-404A-9459-081E8029044B}"/>
                    </a:ext>
                  </a:extLst>
                </p:cNvPr>
                <p:cNvPicPr/>
                <p:nvPr/>
              </p:nvPicPr>
              <p:blipFill>
                <a:blip r:embed="rId162"/>
                <a:stretch>
                  <a:fillRect/>
                </a:stretch>
              </p:blipFill>
              <p:spPr>
                <a:xfrm>
                  <a:off x="2860035" y="5619907"/>
                  <a:ext cx="1026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0" name="Ink 89">
                  <a:extLst>
                    <a:ext uri="{FF2B5EF4-FFF2-40B4-BE49-F238E27FC236}">
                      <a16:creationId xmlns:a16="http://schemas.microsoft.com/office/drawing/2014/main" id="{BC4D37D7-E254-442A-AAC0-3763AEF94E39}"/>
                    </a:ext>
                  </a:extLst>
                </p14:cNvPr>
                <p14:cNvContentPartPr/>
                <p14:nvPr/>
              </p14:nvContentPartPr>
              <p14:xfrm>
                <a:off x="2932395" y="5578867"/>
                <a:ext cx="162000" cy="232200"/>
              </p14:xfrm>
            </p:contentPart>
          </mc:Choice>
          <mc:Fallback>
            <p:pic>
              <p:nvPicPr>
                <p:cNvPr id="90" name="Ink 89">
                  <a:extLst>
                    <a:ext uri="{FF2B5EF4-FFF2-40B4-BE49-F238E27FC236}">
                      <a16:creationId xmlns:a16="http://schemas.microsoft.com/office/drawing/2014/main" id="{BC4D37D7-E254-442A-AAC0-3763AEF94E39}"/>
                    </a:ext>
                  </a:extLst>
                </p:cNvPr>
                <p:cNvPicPr/>
                <p:nvPr/>
              </p:nvPicPr>
              <p:blipFill>
                <a:blip r:embed="rId164"/>
                <a:stretch>
                  <a:fillRect/>
                </a:stretch>
              </p:blipFill>
              <p:spPr>
                <a:xfrm>
                  <a:off x="2923395" y="5569867"/>
                  <a:ext cx="179640" cy="249840"/>
                </a:xfrm>
                <a:prstGeom prst="rect">
                  <a:avLst/>
                </a:prstGeom>
              </p:spPr>
            </p:pic>
          </mc:Fallback>
        </mc:AlternateContent>
      </p:grpSp>
      <p:grpSp>
        <p:nvGrpSpPr>
          <p:cNvPr id="100" name="Group 99">
            <a:extLst>
              <a:ext uri="{FF2B5EF4-FFF2-40B4-BE49-F238E27FC236}">
                <a16:creationId xmlns:a16="http://schemas.microsoft.com/office/drawing/2014/main" id="{B99F2BFB-919B-45E3-9A2C-AB9AE1DB1F77}"/>
              </a:ext>
            </a:extLst>
          </p:cNvPr>
          <p:cNvGrpSpPr/>
          <p:nvPr/>
        </p:nvGrpSpPr>
        <p:grpSpPr>
          <a:xfrm>
            <a:off x="3322995" y="5668867"/>
            <a:ext cx="1208520" cy="347400"/>
            <a:chOff x="3322995" y="5668867"/>
            <a:chExt cx="1208520" cy="347400"/>
          </a:xfrm>
        </p:grpSpPr>
        <mc:AlternateContent xmlns:mc="http://schemas.openxmlformats.org/markup-compatibility/2006">
          <mc:Choice xmlns:p14="http://schemas.microsoft.com/office/powerpoint/2010/main" Requires="p14">
            <p:contentPart p14:bwMode="auto" r:id="rId165">
              <p14:nvContentPartPr>
                <p14:cNvPr id="91" name="Ink 90">
                  <a:extLst>
                    <a:ext uri="{FF2B5EF4-FFF2-40B4-BE49-F238E27FC236}">
                      <a16:creationId xmlns:a16="http://schemas.microsoft.com/office/drawing/2014/main" id="{8D7B1910-4763-4E0D-932B-3CE69145AC49}"/>
                    </a:ext>
                  </a:extLst>
                </p14:cNvPr>
                <p14:cNvContentPartPr/>
                <p14:nvPr/>
              </p14:nvContentPartPr>
              <p14:xfrm>
                <a:off x="3324435" y="5805667"/>
                <a:ext cx="46440" cy="210600"/>
              </p14:xfrm>
            </p:contentPart>
          </mc:Choice>
          <mc:Fallback>
            <p:pic>
              <p:nvPicPr>
                <p:cNvPr id="91" name="Ink 90">
                  <a:extLst>
                    <a:ext uri="{FF2B5EF4-FFF2-40B4-BE49-F238E27FC236}">
                      <a16:creationId xmlns:a16="http://schemas.microsoft.com/office/drawing/2014/main" id="{8D7B1910-4763-4E0D-932B-3CE69145AC49}"/>
                    </a:ext>
                  </a:extLst>
                </p:cNvPr>
                <p:cNvPicPr/>
                <p:nvPr/>
              </p:nvPicPr>
              <p:blipFill>
                <a:blip r:embed="rId166"/>
                <a:stretch>
                  <a:fillRect/>
                </a:stretch>
              </p:blipFill>
              <p:spPr>
                <a:xfrm>
                  <a:off x="3315795" y="5797027"/>
                  <a:ext cx="640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2" name="Ink 91">
                  <a:extLst>
                    <a:ext uri="{FF2B5EF4-FFF2-40B4-BE49-F238E27FC236}">
                      <a16:creationId xmlns:a16="http://schemas.microsoft.com/office/drawing/2014/main" id="{B9EDA35D-C8CF-4377-AFDA-D801C4EDCD5B}"/>
                    </a:ext>
                  </a:extLst>
                </p14:cNvPr>
                <p14:cNvContentPartPr/>
                <p14:nvPr/>
              </p14:nvContentPartPr>
              <p14:xfrm>
                <a:off x="3322995" y="5735467"/>
                <a:ext cx="108000" cy="132480"/>
              </p14:xfrm>
            </p:contentPart>
          </mc:Choice>
          <mc:Fallback>
            <p:pic>
              <p:nvPicPr>
                <p:cNvPr id="92" name="Ink 91">
                  <a:extLst>
                    <a:ext uri="{FF2B5EF4-FFF2-40B4-BE49-F238E27FC236}">
                      <a16:creationId xmlns:a16="http://schemas.microsoft.com/office/drawing/2014/main" id="{B9EDA35D-C8CF-4377-AFDA-D801C4EDCD5B}"/>
                    </a:ext>
                  </a:extLst>
                </p:cNvPr>
                <p:cNvPicPr/>
                <p:nvPr/>
              </p:nvPicPr>
              <p:blipFill>
                <a:blip r:embed="rId168"/>
                <a:stretch>
                  <a:fillRect/>
                </a:stretch>
              </p:blipFill>
              <p:spPr>
                <a:xfrm>
                  <a:off x="3314355" y="5726827"/>
                  <a:ext cx="1256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3" name="Ink 92">
                  <a:extLst>
                    <a:ext uri="{FF2B5EF4-FFF2-40B4-BE49-F238E27FC236}">
                      <a16:creationId xmlns:a16="http://schemas.microsoft.com/office/drawing/2014/main" id="{3FAEF5D3-27CD-44CD-88C4-1697C07DA282}"/>
                    </a:ext>
                  </a:extLst>
                </p14:cNvPr>
                <p14:cNvContentPartPr/>
                <p14:nvPr/>
              </p14:nvContentPartPr>
              <p14:xfrm>
                <a:off x="3464475" y="5814307"/>
                <a:ext cx="88560" cy="52200"/>
              </p14:xfrm>
            </p:contentPart>
          </mc:Choice>
          <mc:Fallback>
            <p:pic>
              <p:nvPicPr>
                <p:cNvPr id="93" name="Ink 92">
                  <a:extLst>
                    <a:ext uri="{FF2B5EF4-FFF2-40B4-BE49-F238E27FC236}">
                      <a16:creationId xmlns:a16="http://schemas.microsoft.com/office/drawing/2014/main" id="{3FAEF5D3-27CD-44CD-88C4-1697C07DA282}"/>
                    </a:ext>
                  </a:extLst>
                </p:cNvPr>
                <p:cNvPicPr/>
                <p:nvPr/>
              </p:nvPicPr>
              <p:blipFill>
                <a:blip r:embed="rId170"/>
                <a:stretch>
                  <a:fillRect/>
                </a:stretch>
              </p:blipFill>
              <p:spPr>
                <a:xfrm>
                  <a:off x="3455835" y="5805667"/>
                  <a:ext cx="1062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4" name="Ink 93">
                  <a:extLst>
                    <a:ext uri="{FF2B5EF4-FFF2-40B4-BE49-F238E27FC236}">
                      <a16:creationId xmlns:a16="http://schemas.microsoft.com/office/drawing/2014/main" id="{D3CA435A-31C2-441D-938E-C70A7867A89F}"/>
                    </a:ext>
                  </a:extLst>
                </p14:cNvPr>
                <p14:cNvContentPartPr/>
                <p14:nvPr/>
              </p14:nvContentPartPr>
              <p14:xfrm>
                <a:off x="3527475" y="5736187"/>
                <a:ext cx="360" cy="360"/>
              </p14:xfrm>
            </p:contentPart>
          </mc:Choice>
          <mc:Fallback>
            <p:pic>
              <p:nvPicPr>
                <p:cNvPr id="94" name="Ink 93">
                  <a:extLst>
                    <a:ext uri="{FF2B5EF4-FFF2-40B4-BE49-F238E27FC236}">
                      <a16:creationId xmlns:a16="http://schemas.microsoft.com/office/drawing/2014/main" id="{D3CA435A-31C2-441D-938E-C70A7867A89F}"/>
                    </a:ext>
                  </a:extLst>
                </p:cNvPr>
                <p:cNvPicPr/>
                <p:nvPr/>
              </p:nvPicPr>
              <p:blipFill>
                <a:blip r:embed="rId172"/>
                <a:stretch>
                  <a:fillRect/>
                </a:stretch>
              </p:blipFill>
              <p:spPr>
                <a:xfrm>
                  <a:off x="3518475" y="572718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5" name="Ink 94">
                  <a:extLst>
                    <a:ext uri="{FF2B5EF4-FFF2-40B4-BE49-F238E27FC236}">
                      <a16:creationId xmlns:a16="http://schemas.microsoft.com/office/drawing/2014/main" id="{C4D06C6F-E203-4210-927C-D5C551295D2A}"/>
                    </a:ext>
                  </a:extLst>
                </p14:cNvPr>
                <p14:cNvContentPartPr/>
                <p14:nvPr/>
              </p14:nvContentPartPr>
              <p14:xfrm>
                <a:off x="3604875" y="5794507"/>
                <a:ext cx="144360" cy="86760"/>
              </p14:xfrm>
            </p:contentPart>
          </mc:Choice>
          <mc:Fallback>
            <p:pic>
              <p:nvPicPr>
                <p:cNvPr id="95" name="Ink 94">
                  <a:extLst>
                    <a:ext uri="{FF2B5EF4-FFF2-40B4-BE49-F238E27FC236}">
                      <a16:creationId xmlns:a16="http://schemas.microsoft.com/office/drawing/2014/main" id="{C4D06C6F-E203-4210-927C-D5C551295D2A}"/>
                    </a:ext>
                  </a:extLst>
                </p:cNvPr>
                <p:cNvPicPr/>
                <p:nvPr/>
              </p:nvPicPr>
              <p:blipFill>
                <a:blip r:embed="rId174"/>
                <a:stretch>
                  <a:fillRect/>
                </a:stretch>
              </p:blipFill>
              <p:spPr>
                <a:xfrm>
                  <a:off x="3596235" y="5785867"/>
                  <a:ext cx="1620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6" name="Ink 95">
                  <a:extLst>
                    <a:ext uri="{FF2B5EF4-FFF2-40B4-BE49-F238E27FC236}">
                      <a16:creationId xmlns:a16="http://schemas.microsoft.com/office/drawing/2014/main" id="{A822BD34-9DD0-46EA-8AB4-400F9CD24C62}"/>
                    </a:ext>
                  </a:extLst>
                </p14:cNvPr>
                <p14:cNvContentPartPr/>
                <p14:nvPr/>
              </p14:nvContentPartPr>
              <p14:xfrm>
                <a:off x="3766155" y="5795947"/>
                <a:ext cx="254520" cy="90000"/>
              </p14:xfrm>
            </p:contentPart>
          </mc:Choice>
          <mc:Fallback>
            <p:pic>
              <p:nvPicPr>
                <p:cNvPr id="96" name="Ink 95">
                  <a:extLst>
                    <a:ext uri="{FF2B5EF4-FFF2-40B4-BE49-F238E27FC236}">
                      <a16:creationId xmlns:a16="http://schemas.microsoft.com/office/drawing/2014/main" id="{A822BD34-9DD0-46EA-8AB4-400F9CD24C62}"/>
                    </a:ext>
                  </a:extLst>
                </p:cNvPr>
                <p:cNvPicPr/>
                <p:nvPr/>
              </p:nvPicPr>
              <p:blipFill>
                <a:blip r:embed="rId176"/>
                <a:stretch>
                  <a:fillRect/>
                </a:stretch>
              </p:blipFill>
              <p:spPr>
                <a:xfrm>
                  <a:off x="3757515" y="5786947"/>
                  <a:ext cx="272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7" name="Ink 96">
                  <a:extLst>
                    <a:ext uri="{FF2B5EF4-FFF2-40B4-BE49-F238E27FC236}">
                      <a16:creationId xmlns:a16="http://schemas.microsoft.com/office/drawing/2014/main" id="{87ED59B8-96FA-41EF-834F-6E14057DDA94}"/>
                    </a:ext>
                  </a:extLst>
                </p14:cNvPr>
                <p14:cNvContentPartPr/>
                <p14:nvPr/>
              </p14:nvContentPartPr>
              <p14:xfrm>
                <a:off x="4011315" y="5785147"/>
                <a:ext cx="386280" cy="98280"/>
              </p14:xfrm>
            </p:contentPart>
          </mc:Choice>
          <mc:Fallback>
            <p:pic>
              <p:nvPicPr>
                <p:cNvPr id="97" name="Ink 96">
                  <a:extLst>
                    <a:ext uri="{FF2B5EF4-FFF2-40B4-BE49-F238E27FC236}">
                      <a16:creationId xmlns:a16="http://schemas.microsoft.com/office/drawing/2014/main" id="{87ED59B8-96FA-41EF-834F-6E14057DDA94}"/>
                    </a:ext>
                  </a:extLst>
                </p:cNvPr>
                <p:cNvPicPr/>
                <p:nvPr/>
              </p:nvPicPr>
              <p:blipFill>
                <a:blip r:embed="rId178"/>
                <a:stretch>
                  <a:fillRect/>
                </a:stretch>
              </p:blipFill>
              <p:spPr>
                <a:xfrm>
                  <a:off x="4002675" y="5776147"/>
                  <a:ext cx="4039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8" name="Ink 97">
                  <a:extLst>
                    <a:ext uri="{FF2B5EF4-FFF2-40B4-BE49-F238E27FC236}">
                      <a16:creationId xmlns:a16="http://schemas.microsoft.com/office/drawing/2014/main" id="{41002248-6151-4322-A59C-705C1228EACE}"/>
                    </a:ext>
                  </a:extLst>
                </p14:cNvPr>
                <p14:cNvContentPartPr/>
                <p14:nvPr/>
              </p14:nvContentPartPr>
              <p14:xfrm>
                <a:off x="3937515" y="5668867"/>
                <a:ext cx="40680" cy="17640"/>
              </p14:xfrm>
            </p:contentPart>
          </mc:Choice>
          <mc:Fallback>
            <p:pic>
              <p:nvPicPr>
                <p:cNvPr id="98" name="Ink 97">
                  <a:extLst>
                    <a:ext uri="{FF2B5EF4-FFF2-40B4-BE49-F238E27FC236}">
                      <a16:creationId xmlns:a16="http://schemas.microsoft.com/office/drawing/2014/main" id="{41002248-6151-4322-A59C-705C1228EACE}"/>
                    </a:ext>
                  </a:extLst>
                </p:cNvPr>
                <p:cNvPicPr/>
                <p:nvPr/>
              </p:nvPicPr>
              <p:blipFill>
                <a:blip r:embed="rId180"/>
                <a:stretch>
                  <a:fillRect/>
                </a:stretch>
              </p:blipFill>
              <p:spPr>
                <a:xfrm>
                  <a:off x="3928875" y="5660227"/>
                  <a:ext cx="583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99" name="Ink 98">
                  <a:extLst>
                    <a:ext uri="{FF2B5EF4-FFF2-40B4-BE49-F238E27FC236}">
                      <a16:creationId xmlns:a16="http://schemas.microsoft.com/office/drawing/2014/main" id="{9CB27283-DC78-4382-9CB9-7C2F8F637FB3}"/>
                    </a:ext>
                  </a:extLst>
                </p14:cNvPr>
                <p14:cNvContentPartPr/>
                <p14:nvPr/>
              </p14:nvContentPartPr>
              <p14:xfrm>
                <a:off x="4518555" y="5860027"/>
                <a:ext cx="12960" cy="360"/>
              </p14:xfrm>
            </p:contentPart>
          </mc:Choice>
          <mc:Fallback>
            <p:pic>
              <p:nvPicPr>
                <p:cNvPr id="99" name="Ink 98">
                  <a:extLst>
                    <a:ext uri="{FF2B5EF4-FFF2-40B4-BE49-F238E27FC236}">
                      <a16:creationId xmlns:a16="http://schemas.microsoft.com/office/drawing/2014/main" id="{9CB27283-DC78-4382-9CB9-7C2F8F637FB3}"/>
                    </a:ext>
                  </a:extLst>
                </p:cNvPr>
                <p:cNvPicPr/>
                <p:nvPr/>
              </p:nvPicPr>
              <p:blipFill>
                <a:blip r:embed="rId182"/>
                <a:stretch>
                  <a:fillRect/>
                </a:stretch>
              </p:blipFill>
              <p:spPr>
                <a:xfrm>
                  <a:off x="4509555" y="5851387"/>
                  <a:ext cx="30600" cy="18000"/>
                </a:xfrm>
                <a:prstGeom prst="rect">
                  <a:avLst/>
                </a:prstGeom>
              </p:spPr>
            </p:pic>
          </mc:Fallback>
        </mc:AlternateContent>
      </p:grpSp>
    </p:spTree>
    <p:extLst>
      <p:ext uri="{BB962C8B-B14F-4D97-AF65-F5344CB8AC3E}">
        <p14:creationId xmlns:p14="http://schemas.microsoft.com/office/powerpoint/2010/main" val="2697926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3.2 La voie du glycolate ou voie de Tolbert</a:t>
            </a:r>
          </a:p>
        </p:txBody>
      </p:sp>
      <p:sp>
        <p:nvSpPr>
          <p:cNvPr id="4" name="TextBox 3">
            <a:extLst>
              <a:ext uri="{FF2B5EF4-FFF2-40B4-BE49-F238E27FC236}">
                <a16:creationId xmlns:a16="http://schemas.microsoft.com/office/drawing/2014/main" id="{6B485F8A-34EA-4DDC-BC54-9DDE98528576}"/>
              </a:ext>
            </a:extLst>
          </p:cNvPr>
          <p:cNvSpPr txBox="1"/>
          <p:nvPr/>
        </p:nvSpPr>
        <p:spPr>
          <a:xfrm>
            <a:off x="343949" y="1413851"/>
            <a:ext cx="11643919" cy="5355312"/>
          </a:xfrm>
          <a:prstGeom prst="rect">
            <a:avLst/>
          </a:prstGeom>
          <a:noFill/>
        </p:spPr>
        <p:txBody>
          <a:bodyPr wrap="square" rtlCol="0">
            <a:spAutoFit/>
          </a:bodyPr>
          <a:lstStyle/>
          <a:p>
            <a:r>
              <a:rPr lang="en-US">
                <a:sym typeface="Symbol" panose="05050102010706020507" pitchFamily="18" charset="2"/>
              </a:rPr>
              <a:t>Méta</a:t>
            </a:r>
            <a:r>
              <a:rPr lang="en-US"/>
              <a:t>bolisme du glycolate fait intervenir de nombreuses reactions localisées dans 3 types d’organites cellulaires:</a:t>
            </a:r>
          </a:p>
          <a:p>
            <a:r>
              <a:rPr lang="en-US"/>
              <a:t> chloroplaste – mitochondrie – peroxysome</a:t>
            </a:r>
          </a:p>
          <a:p>
            <a:r>
              <a:rPr lang="en-US"/>
              <a:t> </a:t>
            </a:r>
          </a:p>
          <a:p>
            <a:r>
              <a:rPr lang="en-US">
                <a:sym typeface="Symbol" panose="05050102010706020507" pitchFamily="18" charset="2"/>
              </a:rPr>
              <a:t>N</a:t>
            </a:r>
            <a:r>
              <a:rPr lang="en-US"/>
              <a:t>b: le peroxysome = organite cellulaire entouré d’une seule membrane, impliqué dans des reactions du catabolisme : l’oxidation des acides gras. Le peroxisome est caractérisé par la presence de catalases.</a:t>
            </a:r>
          </a:p>
          <a:p>
            <a:endParaRPr lang="en-US">
              <a:sym typeface="Symbol" panose="05050102010706020507" pitchFamily="18" charset="2"/>
            </a:endParaRPr>
          </a:p>
          <a:p>
            <a:pPr marL="285750" indent="-285750">
              <a:buFontTx/>
              <a:buChar char="-"/>
            </a:pPr>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p:txBody>
      </p:sp>
    </p:spTree>
    <p:extLst>
      <p:ext uri="{BB962C8B-B14F-4D97-AF65-F5344CB8AC3E}">
        <p14:creationId xmlns:p14="http://schemas.microsoft.com/office/powerpoint/2010/main" val="3845621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260983" y="5698342"/>
            <a:ext cx="5609439"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3B3B3B"/>
                </a:solidFill>
                <a:effectLst/>
                <a:latin typeface="Verdana" panose="020B0604030504040204" pitchFamily="34" charset="0"/>
              </a:rPr>
              <a:t>  </a:t>
            </a:r>
            <a:br>
              <a:rPr kumimoji="0" lang="en-US" altLang="en-US" sz="26500" b="0" i="0" u="none" strike="noStrike" cap="none" normalizeH="0" baseline="0" dirty="0">
                <a:ln>
                  <a:noFill/>
                </a:ln>
                <a:solidFill>
                  <a:srgbClr val="3B3B3B"/>
                </a:solidFill>
                <a:effectLst/>
                <a:latin typeface="Verdana" panose="020B0604030504040204" pitchFamily="34" charset="0"/>
              </a:rPr>
            </a:br>
            <a:r>
              <a:rPr kumimoji="0" lang="en-US" altLang="en-US" sz="900" b="1" i="1" u="none" strike="noStrike" cap="none" normalizeH="0" baseline="0" dirty="0" err="1">
                <a:ln>
                  <a:noFill/>
                </a:ln>
                <a:solidFill>
                  <a:srgbClr val="3B3B3B"/>
                </a:solidFill>
                <a:effectLst/>
                <a:latin typeface="Verdana" panose="020B0604030504040204" pitchFamily="34" charset="0"/>
              </a:rPr>
              <a:t>Schéma</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général</a:t>
            </a:r>
            <a:r>
              <a:rPr kumimoji="0" lang="en-US" altLang="en-US" sz="900" b="1" i="1" u="none" strike="noStrike" cap="none" normalizeH="0" baseline="0" dirty="0">
                <a:ln>
                  <a:noFill/>
                </a:ln>
                <a:solidFill>
                  <a:srgbClr val="3B3B3B"/>
                </a:solidFill>
                <a:effectLst/>
                <a:latin typeface="Verdana" panose="020B0604030504040204" pitchFamily="34" charset="0"/>
              </a:rPr>
              <a:t> de la photorespiration.</a:t>
            </a:r>
            <a:br>
              <a:rPr kumimoji="0" lang="en-US" altLang="en-US" sz="900" b="0" i="1" u="none" strike="noStrike" cap="none" normalizeH="0" baseline="0" dirty="0">
                <a:ln>
                  <a:noFill/>
                </a:ln>
                <a:solidFill>
                  <a:srgbClr val="3B3B3B"/>
                </a:solidFill>
                <a:effectLst/>
                <a:latin typeface="Verdana" panose="020B0604030504040204" pitchFamily="34" charset="0"/>
              </a:rPr>
            </a:br>
            <a:r>
              <a:rPr kumimoji="0" lang="en-US" altLang="en-US" sz="900" b="0" i="1" u="none" strike="noStrike" cap="none" normalizeH="0" baseline="0" dirty="0">
                <a:ln>
                  <a:noFill/>
                </a:ln>
                <a:solidFill>
                  <a:srgbClr val="3B3B3B"/>
                </a:solidFill>
                <a:effectLst/>
                <a:latin typeface="Verdana" panose="020B0604030504040204" pitchFamily="34" charset="0"/>
              </a:rPr>
              <a:t>Ce </a:t>
            </a:r>
            <a:r>
              <a:rPr kumimoji="0" lang="en-US" altLang="en-US" sz="900" b="0" i="1" u="none" strike="noStrike" cap="none" normalizeH="0" baseline="0" dirty="0" err="1">
                <a:ln>
                  <a:noFill/>
                </a:ln>
                <a:solidFill>
                  <a:srgbClr val="3B3B3B"/>
                </a:solidFill>
                <a:effectLst/>
                <a:latin typeface="Verdana" panose="020B0604030504040204" pitchFamily="34" charset="0"/>
              </a:rPr>
              <a:t>métabolisme</a:t>
            </a:r>
            <a:r>
              <a:rPr kumimoji="0" lang="en-US" altLang="en-US" sz="900" b="0" i="1" u="none" strike="noStrike" cap="none" normalizeH="0" baseline="0" dirty="0">
                <a:ln>
                  <a:noFill/>
                </a:ln>
                <a:solidFill>
                  <a:srgbClr val="3B3B3B"/>
                </a:solidFill>
                <a:effectLst/>
                <a:latin typeface="Verdana" panose="020B0604030504040204" pitchFamily="34" charset="0"/>
              </a:rPr>
              <a:t> </a:t>
            </a:r>
            <a:r>
              <a:rPr kumimoji="0" lang="en-US" altLang="en-US" sz="900" b="0" i="1" u="none" strike="noStrike" cap="none" normalizeH="0" baseline="0" dirty="0" err="1">
                <a:ln>
                  <a:noFill/>
                </a:ln>
                <a:solidFill>
                  <a:srgbClr val="3B3B3B"/>
                </a:solidFill>
                <a:effectLst/>
                <a:latin typeface="Verdana" panose="020B0604030504040204" pitchFamily="34" charset="0"/>
              </a:rPr>
              <a:t>implique</a:t>
            </a:r>
            <a:r>
              <a:rPr kumimoji="0" lang="en-US" altLang="en-US" sz="900" b="0" i="1" u="none" strike="noStrike" cap="none" normalizeH="0" baseline="0" dirty="0">
                <a:ln>
                  <a:noFill/>
                </a:ln>
                <a:solidFill>
                  <a:srgbClr val="3B3B3B"/>
                </a:solidFill>
                <a:effectLst/>
                <a:latin typeface="Verdana" panose="020B0604030504040204" pitchFamily="34" charset="0"/>
              </a:rPr>
              <a:t> trois </a:t>
            </a:r>
            <a:r>
              <a:rPr kumimoji="0" lang="en-US" altLang="en-US" sz="900" b="0" i="1" u="none" strike="noStrike" cap="none" normalizeH="0" baseline="0" dirty="0" err="1">
                <a:ln>
                  <a:noFill/>
                </a:ln>
                <a:solidFill>
                  <a:srgbClr val="3B3B3B"/>
                </a:solidFill>
                <a:effectLst/>
                <a:latin typeface="Verdana" panose="020B0604030504040204" pitchFamily="34" charset="0"/>
              </a:rPr>
              <a:t>compartiments</a:t>
            </a:r>
            <a:r>
              <a:rPr kumimoji="0" lang="en-US" altLang="en-US" sz="900" b="0" i="1" u="none" strike="noStrike" cap="none" normalizeH="0" baseline="0" dirty="0">
                <a:ln>
                  <a:noFill/>
                </a:ln>
                <a:solidFill>
                  <a:srgbClr val="3B3B3B"/>
                </a:solidFill>
                <a:effectLst/>
                <a:latin typeface="Verdana" panose="020B0604030504040204" pitchFamily="34" charset="0"/>
              </a:rPr>
              <a:t> </a:t>
            </a:r>
            <a:r>
              <a:rPr kumimoji="0" lang="en-US" altLang="en-US" sz="900" b="0" i="1" u="none" strike="noStrike" cap="none" normalizeH="0" baseline="0" dirty="0" err="1">
                <a:ln>
                  <a:noFill/>
                </a:ln>
                <a:solidFill>
                  <a:srgbClr val="3B3B3B"/>
                </a:solidFill>
                <a:effectLst/>
                <a:latin typeface="Verdana" panose="020B0604030504040204" pitchFamily="34" charset="0"/>
              </a:rPr>
              <a:t>cellulaires</a:t>
            </a:r>
            <a:r>
              <a:rPr kumimoji="0" lang="en-US" altLang="en-US" sz="900" b="0" i="1" u="none" strike="noStrike" cap="none" normalizeH="0" baseline="0" dirty="0">
                <a:ln>
                  <a:noFill/>
                </a:ln>
                <a:solidFill>
                  <a:srgbClr val="3B3B3B"/>
                </a:solidFill>
                <a:effectLst/>
                <a:latin typeface="Verdana" panose="020B0604030504040204" pitchFamily="34" charset="0"/>
              </a:rPr>
              <a:t>, le </a:t>
            </a:r>
            <a:r>
              <a:rPr kumimoji="0" lang="en-US" altLang="en-US" sz="900" b="0" i="1" u="none" strike="noStrike" cap="none" normalizeH="0" baseline="0" dirty="0" err="1">
                <a:ln>
                  <a:noFill/>
                </a:ln>
                <a:solidFill>
                  <a:srgbClr val="3B3B3B"/>
                </a:solidFill>
                <a:effectLst/>
                <a:latin typeface="Verdana" panose="020B0604030504040204" pitchFamily="34" charset="0"/>
              </a:rPr>
              <a:t>chloroplaste</a:t>
            </a:r>
            <a:r>
              <a:rPr kumimoji="0" lang="en-US" altLang="en-US" sz="900" b="0" i="1" u="none" strike="noStrike" cap="none" normalizeH="0" baseline="0" dirty="0">
                <a:ln>
                  <a:noFill/>
                </a:ln>
                <a:solidFill>
                  <a:srgbClr val="3B3B3B"/>
                </a:solidFill>
                <a:effectLst/>
                <a:latin typeface="Verdana" panose="020B0604030504040204" pitchFamily="34" charset="0"/>
              </a:rPr>
              <a:t>, le </a:t>
            </a:r>
            <a:r>
              <a:rPr kumimoji="0" lang="en-US" altLang="en-US" sz="900" b="0" i="1" u="none" strike="noStrike" cap="none" normalizeH="0" baseline="0" dirty="0" err="1">
                <a:ln>
                  <a:noFill/>
                </a:ln>
                <a:solidFill>
                  <a:srgbClr val="3B3B3B"/>
                </a:solidFill>
                <a:effectLst/>
                <a:latin typeface="Verdana" panose="020B0604030504040204" pitchFamily="34" charset="0"/>
              </a:rPr>
              <a:t>peroxysome</a:t>
            </a:r>
            <a:r>
              <a:rPr kumimoji="0" lang="en-US" altLang="en-US" sz="900" b="0" i="1" u="none" strike="noStrike" cap="none" normalizeH="0" baseline="0" dirty="0">
                <a:ln>
                  <a:noFill/>
                </a:ln>
                <a:solidFill>
                  <a:srgbClr val="3B3B3B"/>
                </a:solidFill>
                <a:effectLst/>
                <a:latin typeface="Verdana" panose="020B0604030504040204" pitchFamily="34" charset="0"/>
              </a:rPr>
              <a:t> et la </a:t>
            </a:r>
            <a:r>
              <a:rPr kumimoji="0" lang="en-US" altLang="en-US" sz="900" b="0" i="1" u="none" strike="noStrike" cap="none" normalizeH="0" baseline="0" dirty="0" err="1">
                <a:ln>
                  <a:noFill/>
                </a:ln>
                <a:solidFill>
                  <a:srgbClr val="3B3B3B"/>
                </a:solidFill>
                <a:effectLst/>
                <a:latin typeface="Verdana" panose="020B0604030504040204" pitchFamily="34" charset="0"/>
              </a:rPr>
              <a:t>mitochondrie</a:t>
            </a:r>
            <a:r>
              <a:rPr kumimoji="0" lang="en-US" altLang="en-US" sz="900" b="0" i="1" u="none" strike="noStrike" cap="none" normalizeH="0" baseline="0" dirty="0">
                <a:ln>
                  <a:noFill/>
                </a:ln>
                <a:solidFill>
                  <a:srgbClr val="3B3B3B"/>
                </a:solidFill>
                <a:effectLst/>
                <a:latin typeface="Verdana" panose="020B0604030504040204" pitchFamily="34" charset="0"/>
              </a:rPr>
              <a:t> et de </a:t>
            </a:r>
            <a:r>
              <a:rPr kumimoji="0" lang="en-US" altLang="en-US" sz="900" b="0" i="1" u="none" strike="noStrike" cap="none" normalizeH="0" baseline="0" dirty="0" err="1">
                <a:ln>
                  <a:noFill/>
                </a:ln>
                <a:solidFill>
                  <a:srgbClr val="3B3B3B"/>
                </a:solidFill>
                <a:effectLst/>
                <a:latin typeface="Verdana" panose="020B0604030504040204" pitchFamily="34" charset="0"/>
              </a:rPr>
              <a:t>nombreux</a:t>
            </a:r>
            <a:r>
              <a:rPr kumimoji="0" lang="en-US" altLang="en-US" sz="900" b="0" i="1" u="none" strike="noStrike" cap="none" normalizeH="0" baseline="0" dirty="0">
                <a:ln>
                  <a:noFill/>
                </a:ln>
                <a:solidFill>
                  <a:srgbClr val="3B3B3B"/>
                </a:solidFill>
                <a:effectLst/>
                <a:latin typeface="Verdana" panose="020B0604030504040204" pitchFamily="34" charset="0"/>
              </a:rPr>
              <a:t> </a:t>
            </a:r>
            <a:r>
              <a:rPr kumimoji="0" lang="en-US" altLang="en-US" sz="900" b="0" i="1" u="none" strike="noStrike" cap="none" normalizeH="0" baseline="0" dirty="0" err="1">
                <a:ln>
                  <a:noFill/>
                </a:ln>
                <a:solidFill>
                  <a:srgbClr val="3B3B3B"/>
                </a:solidFill>
                <a:effectLst/>
                <a:latin typeface="Verdana" panose="020B0604030504040204" pitchFamily="34" charset="0"/>
              </a:rPr>
              <a:t>échanges</a:t>
            </a:r>
            <a:r>
              <a:rPr kumimoji="0" lang="en-US" altLang="en-US" sz="900" b="0" i="1" u="none" strike="noStrike" cap="none" normalizeH="0" baseline="0" dirty="0">
                <a:ln>
                  <a:noFill/>
                </a:ln>
                <a:solidFill>
                  <a:srgbClr val="3B3B3B"/>
                </a:solidFill>
                <a:effectLst/>
                <a:latin typeface="Verdana" panose="020B0604030504040204" pitchFamily="34" charset="0"/>
              </a:rPr>
              <a:t> de </a:t>
            </a:r>
            <a:r>
              <a:rPr kumimoji="0" lang="en-US" altLang="en-US" sz="900" b="0" i="1" u="none" strike="noStrike" cap="none" normalizeH="0" baseline="0" dirty="0" err="1">
                <a:ln>
                  <a:noFill/>
                </a:ln>
                <a:solidFill>
                  <a:srgbClr val="3B3B3B"/>
                </a:solidFill>
                <a:effectLst/>
                <a:latin typeface="Verdana" panose="020B0604030504040204" pitchFamily="34" charset="0"/>
              </a:rPr>
              <a:t>métabolites</a:t>
            </a:r>
            <a:r>
              <a:rPr kumimoji="0" lang="en-US" altLang="en-US" sz="900" b="0" i="1" u="none" strike="noStrike" cap="none" normalizeH="0" baseline="0" dirty="0">
                <a:ln>
                  <a:noFill/>
                </a:ln>
                <a:solidFill>
                  <a:srgbClr val="3B3B3B"/>
                </a:solidFill>
                <a:effectLst/>
                <a:latin typeface="Verdana" panose="020B0604030504040204" pitchFamily="34" charset="0"/>
              </a:rPr>
              <a:t> entre </a:t>
            </a:r>
            <a:r>
              <a:rPr kumimoji="0" lang="en-US" altLang="en-US" sz="900" b="0" i="1" u="none" strike="noStrike" cap="none" normalizeH="0" baseline="0" dirty="0" err="1">
                <a:ln>
                  <a:noFill/>
                </a:ln>
                <a:solidFill>
                  <a:srgbClr val="3B3B3B"/>
                </a:solidFill>
                <a:effectLst/>
                <a:latin typeface="Verdana" panose="020B0604030504040204" pitchFamily="34" charset="0"/>
              </a:rPr>
              <a:t>ces</a:t>
            </a:r>
            <a:r>
              <a:rPr kumimoji="0" lang="en-US" altLang="en-US" sz="900" b="0" i="1" u="none" strike="noStrike" cap="none" normalizeH="0" baseline="0" dirty="0">
                <a:ln>
                  <a:noFill/>
                </a:ln>
                <a:solidFill>
                  <a:srgbClr val="3B3B3B"/>
                </a:solidFill>
                <a:effectLst/>
                <a:latin typeface="Verdana" panose="020B0604030504040204" pitchFamily="34" charset="0"/>
              </a:rPr>
              <a:t> </a:t>
            </a:r>
            <a:r>
              <a:rPr kumimoji="0" lang="en-US" altLang="en-US" sz="900" b="0" i="1" u="none" strike="noStrike" cap="none" normalizeH="0" baseline="0" dirty="0" err="1">
                <a:ln>
                  <a:noFill/>
                </a:ln>
                <a:solidFill>
                  <a:srgbClr val="3B3B3B"/>
                </a:solidFill>
                <a:effectLst/>
                <a:latin typeface="Verdana" panose="020B0604030504040204" pitchFamily="34" charset="0"/>
              </a:rPr>
              <a:t>compartiments</a:t>
            </a:r>
            <a:r>
              <a:rPr kumimoji="0" lang="en-US" altLang="en-US" sz="900" b="0" i="1" u="none" strike="noStrike" cap="none" normalizeH="0" baseline="0" dirty="0">
                <a:ln>
                  <a:noFill/>
                </a:ln>
                <a:solidFill>
                  <a:srgbClr val="3B3B3B"/>
                </a:solidFill>
                <a:effectLst/>
                <a:latin typeface="Verdana" panose="020B0604030504040204" pitchFamily="34" charset="0"/>
              </a:rPr>
              <a:t>. Au </a:t>
            </a:r>
            <a:r>
              <a:rPr kumimoji="0" lang="en-US" altLang="en-US" sz="900" b="0" i="1" u="none" strike="noStrike" cap="none" normalizeH="0" baseline="0" dirty="0" err="1">
                <a:ln>
                  <a:noFill/>
                </a:ln>
                <a:solidFill>
                  <a:srgbClr val="3B3B3B"/>
                </a:solidFill>
                <a:effectLst/>
                <a:latin typeface="Verdana" panose="020B0604030504040204" pitchFamily="34" charset="0"/>
              </a:rPr>
              <a:t>cours</a:t>
            </a:r>
            <a:r>
              <a:rPr kumimoji="0" lang="en-US" altLang="en-US" sz="900" b="0" i="1" u="none" strike="noStrike" cap="none" normalizeH="0" baseline="0" dirty="0">
                <a:ln>
                  <a:noFill/>
                </a:ln>
                <a:solidFill>
                  <a:srgbClr val="3B3B3B"/>
                </a:solidFill>
                <a:effectLst/>
                <a:latin typeface="Verdana" panose="020B0604030504040204" pitchFamily="34" charset="0"/>
              </a:rPr>
              <a:t> du </a:t>
            </a:r>
            <a:r>
              <a:rPr kumimoji="0" lang="en-US" altLang="en-US" sz="900" b="0" i="1" u="none" strike="noStrike" cap="none" normalizeH="0" baseline="0" dirty="0" err="1">
                <a:ln>
                  <a:noFill/>
                </a:ln>
                <a:solidFill>
                  <a:srgbClr val="3B3B3B"/>
                </a:solidFill>
                <a:effectLst/>
                <a:latin typeface="Verdana" panose="020B0604030504040204" pitchFamily="34" charset="0"/>
              </a:rPr>
              <a:t>déroulement</a:t>
            </a:r>
            <a:r>
              <a:rPr kumimoji="0" lang="en-US" altLang="en-US" sz="900" b="0" i="1" u="none" strike="noStrike" cap="none" normalizeH="0" baseline="0" dirty="0">
                <a:ln>
                  <a:noFill/>
                </a:ln>
                <a:solidFill>
                  <a:srgbClr val="3B3B3B"/>
                </a:solidFill>
                <a:effectLst/>
                <a:latin typeface="Verdana" panose="020B0604030504040204" pitchFamily="34" charset="0"/>
              </a:rPr>
              <a:t> de </a:t>
            </a:r>
            <a:r>
              <a:rPr kumimoji="0" lang="en-US" altLang="en-US" sz="900" b="0" i="1" u="none" strike="noStrike" cap="none" normalizeH="0" baseline="0" dirty="0" err="1">
                <a:ln>
                  <a:noFill/>
                </a:ln>
                <a:solidFill>
                  <a:srgbClr val="3B3B3B"/>
                </a:solidFill>
                <a:effectLst/>
                <a:latin typeface="Verdana" panose="020B0604030504040204" pitchFamily="34" charset="0"/>
              </a:rPr>
              <a:t>ce</a:t>
            </a:r>
            <a:r>
              <a:rPr kumimoji="0" lang="en-US" altLang="en-US" sz="900" b="0" i="1" u="none" strike="noStrike" cap="none" normalizeH="0" baseline="0" dirty="0">
                <a:ln>
                  <a:noFill/>
                </a:ln>
                <a:solidFill>
                  <a:srgbClr val="3B3B3B"/>
                </a:solidFill>
                <a:effectLst/>
                <a:latin typeface="Verdana" panose="020B0604030504040204" pitchFamily="34" charset="0"/>
              </a:rPr>
              <a:t> cycle, </a:t>
            </a:r>
            <a:r>
              <a:rPr kumimoji="0" lang="en-US" altLang="en-US" sz="900" b="0" i="1" u="none" strike="noStrike" cap="none" normalizeH="0" baseline="0" dirty="0" err="1">
                <a:ln>
                  <a:noFill/>
                </a:ln>
                <a:solidFill>
                  <a:srgbClr val="3B3B3B"/>
                </a:solidFill>
                <a:effectLst/>
                <a:latin typeface="Verdana" panose="020B0604030504040204" pitchFamily="34" charset="0"/>
              </a:rPr>
              <a:t>deux</a:t>
            </a:r>
            <a:r>
              <a:rPr kumimoji="0" lang="en-US" altLang="en-US" sz="900" b="0" i="1" u="none" strike="noStrike" cap="none" normalizeH="0" baseline="0" dirty="0">
                <a:ln>
                  <a:noFill/>
                </a:ln>
                <a:solidFill>
                  <a:srgbClr val="3B3B3B"/>
                </a:solidFill>
                <a:effectLst/>
                <a:latin typeface="Verdana" panose="020B0604030504040204" pitchFamily="34" charset="0"/>
              </a:rPr>
              <a:t> </a:t>
            </a:r>
            <a:r>
              <a:rPr kumimoji="0" lang="en-US" altLang="en-US" sz="900" b="0" i="1" u="none" strike="noStrike" cap="none" normalizeH="0" baseline="0" dirty="0" err="1">
                <a:ln>
                  <a:noFill/>
                </a:ln>
                <a:solidFill>
                  <a:srgbClr val="3B3B3B"/>
                </a:solidFill>
                <a:effectLst/>
                <a:latin typeface="Verdana" panose="020B0604030504040204" pitchFamily="34" charset="0"/>
              </a:rPr>
              <a:t>molécules</a:t>
            </a:r>
            <a:r>
              <a:rPr kumimoji="0" lang="en-US" altLang="en-US" sz="900" b="0" i="1" u="none" strike="noStrike" cap="none" normalizeH="0" baseline="0" dirty="0">
                <a:ln>
                  <a:noFill/>
                </a:ln>
                <a:solidFill>
                  <a:srgbClr val="3B3B3B"/>
                </a:solidFill>
                <a:effectLst/>
                <a:latin typeface="Verdana" panose="020B0604030504040204" pitchFamily="34" charset="0"/>
              </a:rPr>
              <a:t> de glycolate </a:t>
            </a:r>
            <a:r>
              <a:rPr kumimoji="0" lang="en-US" altLang="en-US" sz="900" b="0" i="1" u="none" strike="noStrike" cap="none" normalizeH="0" baseline="0" dirty="0" err="1">
                <a:ln>
                  <a:noFill/>
                </a:ln>
                <a:solidFill>
                  <a:srgbClr val="3B3B3B"/>
                </a:solidFill>
                <a:effectLst/>
                <a:latin typeface="Verdana" panose="020B0604030504040204" pitchFamily="34" charset="0"/>
              </a:rPr>
              <a:t>sont</a:t>
            </a:r>
            <a:r>
              <a:rPr kumimoji="0" lang="en-US" altLang="en-US" sz="900" b="0" i="1" u="none" strike="noStrike" cap="none" normalizeH="0" baseline="0" dirty="0">
                <a:ln>
                  <a:noFill/>
                </a:ln>
                <a:solidFill>
                  <a:srgbClr val="3B3B3B"/>
                </a:solidFill>
                <a:effectLst/>
                <a:latin typeface="Verdana" panose="020B0604030504040204" pitchFamily="34" charset="0"/>
              </a:rPr>
              <a:t> </a:t>
            </a:r>
            <a:r>
              <a:rPr kumimoji="0" lang="en-US" altLang="en-US" sz="900" b="0" i="1" u="none" strike="noStrike" cap="none" normalizeH="0" baseline="0" dirty="0" err="1">
                <a:ln>
                  <a:noFill/>
                </a:ln>
                <a:solidFill>
                  <a:srgbClr val="3B3B3B"/>
                </a:solidFill>
                <a:effectLst/>
                <a:latin typeface="Verdana" panose="020B0604030504040204" pitchFamily="34" charset="0"/>
              </a:rPr>
              <a:t>métabolisées</a:t>
            </a:r>
            <a:r>
              <a:rPr kumimoji="0" lang="en-US" altLang="en-US" sz="900" b="0" i="1" u="none" strike="noStrike" cap="none" normalizeH="0" baseline="0" dirty="0">
                <a:ln>
                  <a:noFill/>
                </a:ln>
                <a:solidFill>
                  <a:srgbClr val="3B3B3B"/>
                </a:solidFill>
                <a:effectLst/>
                <a:latin typeface="Verdana" panose="020B0604030504040204" pitchFamily="34" charset="0"/>
              </a:rPr>
              <a:t> </a:t>
            </a:r>
            <a:r>
              <a:rPr kumimoji="0" lang="en-US" altLang="en-US" sz="900" b="0" i="1" u="none" strike="noStrike" cap="none" normalizeH="0" baseline="0" dirty="0" err="1">
                <a:ln>
                  <a:noFill/>
                </a:ln>
                <a:solidFill>
                  <a:srgbClr val="3B3B3B"/>
                </a:solidFill>
                <a:effectLst/>
                <a:latin typeface="Verdana" panose="020B0604030504040204" pitchFamily="34" charset="0"/>
              </a:rPr>
              <a:t>en</a:t>
            </a:r>
            <a:r>
              <a:rPr kumimoji="0" lang="en-US" altLang="en-US" sz="900" b="0" i="1" u="none" strike="noStrike" cap="none" normalizeH="0" baseline="0" dirty="0">
                <a:ln>
                  <a:noFill/>
                </a:ln>
                <a:solidFill>
                  <a:srgbClr val="3B3B3B"/>
                </a:solidFill>
                <a:effectLst/>
                <a:latin typeface="Verdana" panose="020B0604030504040204" pitchFamily="34" charset="0"/>
              </a:rPr>
              <a:t> </a:t>
            </a:r>
            <a:r>
              <a:rPr kumimoji="0" lang="en-US" altLang="en-US" sz="900" b="0" i="1" u="none" strike="noStrike" cap="none" normalizeH="0" baseline="0" dirty="0" err="1">
                <a:ln>
                  <a:noFill/>
                </a:ln>
                <a:solidFill>
                  <a:srgbClr val="3B3B3B"/>
                </a:solidFill>
                <a:effectLst/>
                <a:latin typeface="Verdana" panose="020B0604030504040204" pitchFamily="34" charset="0"/>
              </a:rPr>
              <a:t>phosphoglycérate</a:t>
            </a:r>
            <a:r>
              <a:rPr kumimoji="0" lang="en-US" altLang="en-US" sz="900" b="0" i="1" u="none" strike="noStrike" cap="none" normalizeH="0" baseline="0" dirty="0">
                <a:ln>
                  <a:noFill/>
                </a:ln>
                <a:solidFill>
                  <a:srgbClr val="3B3B3B"/>
                </a:solidFill>
                <a:effectLst/>
                <a:latin typeface="Verdana" panose="020B0604030504040204" pitchFamily="34" charset="0"/>
              </a:rPr>
              <a:t> (PGA) avec </a:t>
            </a:r>
            <a:r>
              <a:rPr kumimoji="0" lang="en-US" altLang="en-US" sz="900" b="0" i="1" u="none" strike="noStrike" cap="none" normalizeH="0" baseline="0" dirty="0" err="1">
                <a:ln>
                  <a:noFill/>
                </a:ln>
                <a:solidFill>
                  <a:srgbClr val="3B3B3B"/>
                </a:solidFill>
                <a:effectLst/>
                <a:latin typeface="Verdana" panose="020B0604030504040204" pitchFamily="34" charset="0"/>
              </a:rPr>
              <a:t>consommation</a:t>
            </a:r>
            <a:r>
              <a:rPr kumimoji="0" lang="en-US" altLang="en-US" sz="900" b="0" i="1" u="none" strike="noStrike" cap="none" normalizeH="0" baseline="0" dirty="0">
                <a:ln>
                  <a:noFill/>
                </a:ln>
                <a:solidFill>
                  <a:srgbClr val="3B3B3B"/>
                </a:solidFill>
                <a:effectLst/>
                <a:latin typeface="Verdana" panose="020B0604030504040204" pitchFamily="34" charset="0"/>
              </a:rPr>
              <a:t> de O</a:t>
            </a:r>
            <a:r>
              <a:rPr kumimoji="0" lang="en-US" altLang="en-US" sz="600" b="0" i="1" u="none" strike="noStrike" cap="none" normalizeH="0" baseline="-30000" dirty="0">
                <a:ln>
                  <a:noFill/>
                </a:ln>
                <a:solidFill>
                  <a:srgbClr val="3B3B3B"/>
                </a:solidFill>
                <a:effectLst/>
                <a:latin typeface="Verdana" panose="020B0604030504040204" pitchFamily="34" charset="0"/>
              </a:rPr>
              <a:t>2</a:t>
            </a:r>
            <a:r>
              <a:rPr kumimoji="0" lang="en-US" altLang="en-US" sz="900" b="0" i="1" u="none" strike="noStrike" cap="none" normalizeH="0" baseline="0" dirty="0">
                <a:ln>
                  <a:noFill/>
                </a:ln>
                <a:solidFill>
                  <a:srgbClr val="3B3B3B"/>
                </a:solidFill>
                <a:effectLst/>
                <a:latin typeface="Verdana" panose="020B0604030504040204" pitchFamily="34" charset="0"/>
              </a:rPr>
              <a:t> et </a:t>
            </a:r>
            <a:r>
              <a:rPr kumimoji="0" lang="en-US" altLang="en-US" sz="900" b="0" i="1" u="none" strike="noStrike" cap="none" normalizeH="0" baseline="0" dirty="0" err="1">
                <a:ln>
                  <a:noFill/>
                </a:ln>
                <a:solidFill>
                  <a:srgbClr val="3B3B3B"/>
                </a:solidFill>
                <a:effectLst/>
                <a:latin typeface="Verdana" panose="020B0604030504040204" pitchFamily="34" charset="0"/>
              </a:rPr>
              <a:t>libération</a:t>
            </a:r>
            <a:r>
              <a:rPr kumimoji="0" lang="en-US" altLang="en-US" sz="900" b="0" i="1" u="none" strike="noStrike" cap="none" normalizeH="0" baseline="0" dirty="0">
                <a:ln>
                  <a:noFill/>
                </a:ln>
                <a:solidFill>
                  <a:srgbClr val="3B3B3B"/>
                </a:solidFill>
                <a:effectLst/>
                <a:latin typeface="Verdana" panose="020B0604030504040204" pitchFamily="34" charset="0"/>
              </a:rPr>
              <a:t> de CO</a:t>
            </a:r>
            <a:r>
              <a:rPr kumimoji="0" lang="en-US" altLang="en-US" sz="600" b="0" i="1" u="none" strike="noStrike" cap="none" normalizeH="0" baseline="-30000" dirty="0">
                <a:ln>
                  <a:noFill/>
                </a:ln>
                <a:solidFill>
                  <a:srgbClr val="3B3B3B"/>
                </a:solidFill>
                <a:effectLst/>
                <a:latin typeface="Verdana" panose="020B0604030504040204" pitchFamily="34" charset="0"/>
              </a:rPr>
              <a:t>2</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dirty="0">
                <a:ln>
                  <a:noFill/>
                </a:ln>
                <a:solidFill>
                  <a:srgbClr val="3B3B3B"/>
                </a:solidFill>
                <a:effectLst/>
                <a:latin typeface="Verdana" panose="020B0604030504040204" pitchFamily="34" charset="0"/>
              </a:rPr>
            </a:br>
            <a:endParaRPr kumimoji="0" lang="en-US" altLang="en-US" sz="900" b="0" i="0" u="none" strike="noStrike" cap="none" normalizeH="0" baseline="0" dirty="0">
              <a:ln>
                <a:noFill/>
              </a:ln>
              <a:solidFill>
                <a:srgbClr val="3B3B3B"/>
              </a:solidFill>
              <a:effectLst/>
              <a:latin typeface="Verdana" panose="020B0604030504040204" pitchFamily="34" charset="0"/>
            </a:endParaRPr>
          </a:p>
        </p:txBody>
      </p:sp>
      <p:pic>
        <p:nvPicPr>
          <p:cNvPr id="3074" name="Picture 2" descr="https://rnbio.upmc.fr/sites/default/files/doc/field/image/photorespiratio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84" y="85056"/>
            <a:ext cx="5389562" cy="66878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C6B783D-0D33-4FEF-AAF9-3D598B2A7EBE}"/>
                  </a:ext>
                </a:extLst>
              </p14:cNvPr>
              <p14:cNvContentPartPr/>
              <p14:nvPr/>
            </p14:nvContentPartPr>
            <p14:xfrm>
              <a:off x="6242430" y="283627"/>
              <a:ext cx="80280" cy="360"/>
            </p14:xfrm>
          </p:contentPart>
        </mc:Choice>
        <mc:Fallback xmlns="">
          <p:pic>
            <p:nvPicPr>
              <p:cNvPr id="3" name="Ink 2">
                <a:extLst>
                  <a:ext uri="{FF2B5EF4-FFF2-40B4-BE49-F238E27FC236}">
                    <a16:creationId xmlns:a16="http://schemas.microsoft.com/office/drawing/2014/main" id="{9C6B783D-0D33-4FEF-AAF9-3D598B2A7EBE}"/>
                  </a:ext>
                </a:extLst>
              </p:cNvPr>
              <p:cNvPicPr/>
              <p:nvPr/>
            </p:nvPicPr>
            <p:blipFill>
              <a:blip r:embed="rId4"/>
              <a:stretch>
                <a:fillRect/>
              </a:stretch>
            </p:blipFill>
            <p:spPr>
              <a:xfrm>
                <a:off x="6233430" y="274627"/>
                <a:ext cx="97920" cy="18000"/>
              </a:xfrm>
              <a:prstGeom prst="rect">
                <a:avLst/>
              </a:prstGeom>
            </p:spPr>
          </p:pic>
        </mc:Fallback>
      </mc:AlternateContent>
      <p:grpSp>
        <p:nvGrpSpPr>
          <p:cNvPr id="9" name="Group 8">
            <a:extLst>
              <a:ext uri="{FF2B5EF4-FFF2-40B4-BE49-F238E27FC236}">
                <a16:creationId xmlns:a16="http://schemas.microsoft.com/office/drawing/2014/main" id="{7374672E-56A9-4196-A109-75A6CFAB6E74}"/>
              </a:ext>
            </a:extLst>
          </p:cNvPr>
          <p:cNvGrpSpPr/>
          <p:nvPr/>
        </p:nvGrpSpPr>
        <p:grpSpPr>
          <a:xfrm>
            <a:off x="6448710" y="128107"/>
            <a:ext cx="1063800" cy="324000"/>
            <a:chOff x="6448710" y="128107"/>
            <a:chExt cx="1063800" cy="324000"/>
          </a:xfrm>
        </p:grpSpPr>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59FB4A11-3499-486A-80D5-44307602836B}"/>
                    </a:ext>
                  </a:extLst>
                </p14:cNvPr>
                <p14:cNvContentPartPr/>
                <p14:nvPr/>
              </p14:nvContentPartPr>
              <p14:xfrm>
                <a:off x="6448710" y="129907"/>
                <a:ext cx="378000" cy="322200"/>
              </p14:xfrm>
            </p:contentPart>
          </mc:Choice>
          <mc:Fallback xmlns="">
            <p:pic>
              <p:nvPicPr>
                <p:cNvPr id="4" name="Ink 3">
                  <a:extLst>
                    <a:ext uri="{FF2B5EF4-FFF2-40B4-BE49-F238E27FC236}">
                      <a16:creationId xmlns:a16="http://schemas.microsoft.com/office/drawing/2014/main" id="{59FB4A11-3499-486A-80D5-44307602836B}"/>
                    </a:ext>
                  </a:extLst>
                </p:cNvPr>
                <p:cNvPicPr/>
                <p:nvPr/>
              </p:nvPicPr>
              <p:blipFill>
                <a:blip r:embed="rId6"/>
                <a:stretch>
                  <a:fillRect/>
                </a:stretch>
              </p:blipFill>
              <p:spPr>
                <a:xfrm>
                  <a:off x="6439710" y="120907"/>
                  <a:ext cx="39564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3D736074-C8A6-43D1-B261-8A6688B16097}"/>
                    </a:ext>
                  </a:extLst>
                </p14:cNvPr>
                <p14:cNvContentPartPr/>
                <p14:nvPr/>
              </p14:nvContentPartPr>
              <p14:xfrm>
                <a:off x="6875310" y="130267"/>
                <a:ext cx="277200" cy="185040"/>
              </p14:xfrm>
            </p:contentPart>
          </mc:Choice>
          <mc:Fallback xmlns="">
            <p:pic>
              <p:nvPicPr>
                <p:cNvPr id="5" name="Ink 4">
                  <a:extLst>
                    <a:ext uri="{FF2B5EF4-FFF2-40B4-BE49-F238E27FC236}">
                      <a16:creationId xmlns:a16="http://schemas.microsoft.com/office/drawing/2014/main" id="{3D736074-C8A6-43D1-B261-8A6688B16097}"/>
                    </a:ext>
                  </a:extLst>
                </p:cNvPr>
                <p:cNvPicPr/>
                <p:nvPr/>
              </p:nvPicPr>
              <p:blipFill>
                <a:blip r:embed="rId8"/>
                <a:stretch>
                  <a:fillRect/>
                </a:stretch>
              </p:blipFill>
              <p:spPr>
                <a:xfrm>
                  <a:off x="6866670" y="121627"/>
                  <a:ext cx="2948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54527B2A-13B0-411A-9589-F1CFBDCA3BAB}"/>
                    </a:ext>
                  </a:extLst>
                </p14:cNvPr>
                <p14:cNvContentPartPr/>
                <p14:nvPr/>
              </p14:nvContentPartPr>
              <p14:xfrm>
                <a:off x="7167990" y="241867"/>
                <a:ext cx="124200" cy="72360"/>
              </p14:xfrm>
            </p:contentPart>
          </mc:Choice>
          <mc:Fallback xmlns="">
            <p:pic>
              <p:nvPicPr>
                <p:cNvPr id="6" name="Ink 5">
                  <a:extLst>
                    <a:ext uri="{FF2B5EF4-FFF2-40B4-BE49-F238E27FC236}">
                      <a16:creationId xmlns:a16="http://schemas.microsoft.com/office/drawing/2014/main" id="{54527B2A-13B0-411A-9589-F1CFBDCA3BAB}"/>
                    </a:ext>
                  </a:extLst>
                </p:cNvPr>
                <p:cNvPicPr/>
                <p:nvPr/>
              </p:nvPicPr>
              <p:blipFill>
                <a:blip r:embed="rId10"/>
                <a:stretch>
                  <a:fillRect/>
                </a:stretch>
              </p:blipFill>
              <p:spPr>
                <a:xfrm>
                  <a:off x="7159350" y="232867"/>
                  <a:ext cx="141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AD7E410B-FA4A-4274-8D60-D8B4F9A0FD76}"/>
                    </a:ext>
                  </a:extLst>
                </p14:cNvPr>
                <p14:cNvContentPartPr/>
                <p14:nvPr/>
              </p14:nvContentPartPr>
              <p14:xfrm>
                <a:off x="7291470" y="128107"/>
                <a:ext cx="221040" cy="172440"/>
              </p14:xfrm>
            </p:contentPart>
          </mc:Choice>
          <mc:Fallback xmlns="">
            <p:pic>
              <p:nvPicPr>
                <p:cNvPr id="7" name="Ink 6">
                  <a:extLst>
                    <a:ext uri="{FF2B5EF4-FFF2-40B4-BE49-F238E27FC236}">
                      <a16:creationId xmlns:a16="http://schemas.microsoft.com/office/drawing/2014/main" id="{AD7E410B-FA4A-4274-8D60-D8B4F9A0FD76}"/>
                    </a:ext>
                  </a:extLst>
                </p:cNvPr>
                <p:cNvPicPr/>
                <p:nvPr/>
              </p:nvPicPr>
              <p:blipFill>
                <a:blip r:embed="rId12"/>
                <a:stretch>
                  <a:fillRect/>
                </a:stretch>
              </p:blipFill>
              <p:spPr>
                <a:xfrm>
                  <a:off x="7282470" y="119467"/>
                  <a:ext cx="2386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6BEB95CD-9A3B-42B6-8F2B-466BD7694838}"/>
                    </a:ext>
                  </a:extLst>
                </p14:cNvPr>
                <p14:cNvContentPartPr/>
                <p14:nvPr/>
              </p14:nvContentPartPr>
              <p14:xfrm>
                <a:off x="7269150" y="186787"/>
                <a:ext cx="106200" cy="1080"/>
              </p14:xfrm>
            </p:contentPart>
          </mc:Choice>
          <mc:Fallback xmlns="">
            <p:pic>
              <p:nvPicPr>
                <p:cNvPr id="8" name="Ink 7">
                  <a:extLst>
                    <a:ext uri="{FF2B5EF4-FFF2-40B4-BE49-F238E27FC236}">
                      <a16:creationId xmlns:a16="http://schemas.microsoft.com/office/drawing/2014/main" id="{6BEB95CD-9A3B-42B6-8F2B-466BD7694838}"/>
                    </a:ext>
                  </a:extLst>
                </p:cNvPr>
                <p:cNvPicPr/>
                <p:nvPr/>
              </p:nvPicPr>
              <p:blipFill>
                <a:blip r:embed="rId14"/>
                <a:stretch>
                  <a:fillRect/>
                </a:stretch>
              </p:blipFill>
              <p:spPr>
                <a:xfrm>
                  <a:off x="7260150" y="178147"/>
                  <a:ext cx="123840" cy="18720"/>
                </a:xfrm>
                <a:prstGeom prst="rect">
                  <a:avLst/>
                </a:prstGeom>
              </p:spPr>
            </p:pic>
          </mc:Fallback>
        </mc:AlternateContent>
      </p:grpSp>
      <p:grpSp>
        <p:nvGrpSpPr>
          <p:cNvPr id="3076" name="Group 3075">
            <a:extLst>
              <a:ext uri="{FF2B5EF4-FFF2-40B4-BE49-F238E27FC236}">
                <a16:creationId xmlns:a16="http://schemas.microsoft.com/office/drawing/2014/main" id="{63DCFD7C-5375-4FDA-9FB5-A56A89CF7EF5}"/>
              </a:ext>
            </a:extLst>
          </p:cNvPr>
          <p:cNvGrpSpPr/>
          <p:nvPr/>
        </p:nvGrpSpPr>
        <p:grpSpPr>
          <a:xfrm>
            <a:off x="7695030" y="49987"/>
            <a:ext cx="4489560" cy="370440"/>
            <a:chOff x="7695030" y="49987"/>
            <a:chExt cx="4489560" cy="370440"/>
          </a:xfrm>
        </p:grpSpPr>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A278E0DA-BEBE-4600-8D4A-3AD9A55B0785}"/>
                    </a:ext>
                  </a:extLst>
                </p14:cNvPr>
                <p14:cNvContentPartPr/>
                <p14:nvPr/>
              </p14:nvContentPartPr>
              <p14:xfrm>
                <a:off x="7695030" y="191827"/>
                <a:ext cx="120240" cy="92160"/>
              </p14:xfrm>
            </p:contentPart>
          </mc:Choice>
          <mc:Fallback xmlns="">
            <p:pic>
              <p:nvPicPr>
                <p:cNvPr id="10" name="Ink 9">
                  <a:extLst>
                    <a:ext uri="{FF2B5EF4-FFF2-40B4-BE49-F238E27FC236}">
                      <a16:creationId xmlns:a16="http://schemas.microsoft.com/office/drawing/2014/main" id="{A278E0DA-BEBE-4600-8D4A-3AD9A55B0785}"/>
                    </a:ext>
                  </a:extLst>
                </p:cNvPr>
                <p:cNvPicPr/>
                <p:nvPr/>
              </p:nvPicPr>
              <p:blipFill>
                <a:blip r:embed="rId16"/>
                <a:stretch>
                  <a:fillRect/>
                </a:stretch>
              </p:blipFill>
              <p:spPr>
                <a:xfrm>
                  <a:off x="7686390" y="182827"/>
                  <a:ext cx="137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0233369D-2E77-4ABD-A66C-91A7DDCFB16A}"/>
                    </a:ext>
                  </a:extLst>
                </p14:cNvPr>
                <p14:cNvContentPartPr/>
                <p14:nvPr/>
              </p14:nvContentPartPr>
              <p14:xfrm>
                <a:off x="7818510" y="192187"/>
                <a:ext cx="99360" cy="70200"/>
              </p14:xfrm>
            </p:contentPart>
          </mc:Choice>
          <mc:Fallback xmlns="">
            <p:pic>
              <p:nvPicPr>
                <p:cNvPr id="11" name="Ink 10">
                  <a:extLst>
                    <a:ext uri="{FF2B5EF4-FFF2-40B4-BE49-F238E27FC236}">
                      <a16:creationId xmlns:a16="http://schemas.microsoft.com/office/drawing/2014/main" id="{0233369D-2E77-4ABD-A66C-91A7DDCFB16A}"/>
                    </a:ext>
                  </a:extLst>
                </p:cNvPr>
                <p:cNvPicPr/>
                <p:nvPr/>
              </p:nvPicPr>
              <p:blipFill>
                <a:blip r:embed="rId18"/>
                <a:stretch>
                  <a:fillRect/>
                </a:stretch>
              </p:blipFill>
              <p:spPr>
                <a:xfrm>
                  <a:off x="7809870" y="183547"/>
                  <a:ext cx="117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3C7A3005-45C6-42CE-AC8F-35936912D5A4}"/>
                    </a:ext>
                  </a:extLst>
                </p14:cNvPr>
                <p14:cNvContentPartPr/>
                <p14:nvPr/>
              </p14:nvContentPartPr>
              <p14:xfrm>
                <a:off x="7858830" y="176707"/>
                <a:ext cx="60840" cy="83520"/>
              </p14:xfrm>
            </p:contentPart>
          </mc:Choice>
          <mc:Fallback xmlns="">
            <p:pic>
              <p:nvPicPr>
                <p:cNvPr id="12" name="Ink 11">
                  <a:extLst>
                    <a:ext uri="{FF2B5EF4-FFF2-40B4-BE49-F238E27FC236}">
                      <a16:creationId xmlns:a16="http://schemas.microsoft.com/office/drawing/2014/main" id="{3C7A3005-45C6-42CE-AC8F-35936912D5A4}"/>
                    </a:ext>
                  </a:extLst>
                </p:cNvPr>
                <p:cNvPicPr/>
                <p:nvPr/>
              </p:nvPicPr>
              <p:blipFill>
                <a:blip r:embed="rId20"/>
                <a:stretch>
                  <a:fillRect/>
                </a:stretch>
              </p:blipFill>
              <p:spPr>
                <a:xfrm>
                  <a:off x="7850190" y="168067"/>
                  <a:ext cx="78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49862483-1B36-4FAD-B54C-3794B12952EE}"/>
                    </a:ext>
                  </a:extLst>
                </p14:cNvPr>
                <p14:cNvContentPartPr/>
                <p14:nvPr/>
              </p14:nvContentPartPr>
              <p14:xfrm>
                <a:off x="7953510" y="179227"/>
                <a:ext cx="279000" cy="216000"/>
              </p14:xfrm>
            </p:contentPart>
          </mc:Choice>
          <mc:Fallback xmlns="">
            <p:pic>
              <p:nvPicPr>
                <p:cNvPr id="13" name="Ink 12">
                  <a:extLst>
                    <a:ext uri="{FF2B5EF4-FFF2-40B4-BE49-F238E27FC236}">
                      <a16:creationId xmlns:a16="http://schemas.microsoft.com/office/drawing/2014/main" id="{49862483-1B36-4FAD-B54C-3794B12952EE}"/>
                    </a:ext>
                  </a:extLst>
                </p:cNvPr>
                <p:cNvPicPr/>
                <p:nvPr/>
              </p:nvPicPr>
              <p:blipFill>
                <a:blip r:embed="rId22"/>
                <a:stretch>
                  <a:fillRect/>
                </a:stretch>
              </p:blipFill>
              <p:spPr>
                <a:xfrm>
                  <a:off x="7944870" y="170587"/>
                  <a:ext cx="2966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9765BD75-566D-4B6E-AC58-FB1C7C2A265C}"/>
                    </a:ext>
                  </a:extLst>
                </p14:cNvPr>
                <p14:cNvContentPartPr/>
                <p14:nvPr/>
              </p14:nvContentPartPr>
              <p14:xfrm>
                <a:off x="8281830" y="115507"/>
                <a:ext cx="189720" cy="151560"/>
              </p14:xfrm>
            </p:contentPart>
          </mc:Choice>
          <mc:Fallback xmlns="">
            <p:pic>
              <p:nvPicPr>
                <p:cNvPr id="14" name="Ink 13">
                  <a:extLst>
                    <a:ext uri="{FF2B5EF4-FFF2-40B4-BE49-F238E27FC236}">
                      <a16:creationId xmlns:a16="http://schemas.microsoft.com/office/drawing/2014/main" id="{9765BD75-566D-4B6E-AC58-FB1C7C2A265C}"/>
                    </a:ext>
                  </a:extLst>
                </p:cNvPr>
                <p:cNvPicPr/>
                <p:nvPr/>
              </p:nvPicPr>
              <p:blipFill>
                <a:blip r:embed="rId24"/>
                <a:stretch>
                  <a:fillRect/>
                </a:stretch>
              </p:blipFill>
              <p:spPr>
                <a:xfrm>
                  <a:off x="8272830" y="106507"/>
                  <a:ext cx="2073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CE4EBEBE-99A1-4571-82C4-DB880A73A4C2}"/>
                    </a:ext>
                  </a:extLst>
                </p14:cNvPr>
                <p14:cNvContentPartPr/>
                <p14:nvPr/>
              </p14:nvContentPartPr>
              <p14:xfrm>
                <a:off x="8440590" y="115867"/>
                <a:ext cx="65880" cy="17640"/>
              </p14:xfrm>
            </p:contentPart>
          </mc:Choice>
          <mc:Fallback xmlns="">
            <p:pic>
              <p:nvPicPr>
                <p:cNvPr id="15" name="Ink 14">
                  <a:extLst>
                    <a:ext uri="{FF2B5EF4-FFF2-40B4-BE49-F238E27FC236}">
                      <a16:creationId xmlns:a16="http://schemas.microsoft.com/office/drawing/2014/main" id="{CE4EBEBE-99A1-4571-82C4-DB880A73A4C2}"/>
                    </a:ext>
                  </a:extLst>
                </p:cNvPr>
                <p:cNvPicPr/>
                <p:nvPr/>
              </p:nvPicPr>
              <p:blipFill>
                <a:blip r:embed="rId26"/>
                <a:stretch>
                  <a:fillRect/>
                </a:stretch>
              </p:blipFill>
              <p:spPr>
                <a:xfrm>
                  <a:off x="8431590" y="106867"/>
                  <a:ext cx="835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Ink 15">
                  <a:extLst>
                    <a:ext uri="{FF2B5EF4-FFF2-40B4-BE49-F238E27FC236}">
                      <a16:creationId xmlns:a16="http://schemas.microsoft.com/office/drawing/2014/main" id="{82ABE088-CDFD-4B5C-8232-3F581D952FDD}"/>
                    </a:ext>
                  </a:extLst>
                </p14:cNvPr>
                <p14:cNvContentPartPr/>
                <p14:nvPr/>
              </p14:nvContentPartPr>
              <p14:xfrm>
                <a:off x="8245110" y="139987"/>
                <a:ext cx="104040" cy="4320"/>
              </p14:xfrm>
            </p:contentPart>
          </mc:Choice>
          <mc:Fallback xmlns="">
            <p:pic>
              <p:nvPicPr>
                <p:cNvPr id="16" name="Ink 15">
                  <a:extLst>
                    <a:ext uri="{FF2B5EF4-FFF2-40B4-BE49-F238E27FC236}">
                      <a16:creationId xmlns:a16="http://schemas.microsoft.com/office/drawing/2014/main" id="{82ABE088-CDFD-4B5C-8232-3F581D952FDD}"/>
                    </a:ext>
                  </a:extLst>
                </p:cNvPr>
                <p:cNvPicPr/>
                <p:nvPr/>
              </p:nvPicPr>
              <p:blipFill>
                <a:blip r:embed="rId28"/>
                <a:stretch>
                  <a:fillRect/>
                </a:stretch>
              </p:blipFill>
              <p:spPr>
                <a:xfrm>
                  <a:off x="8236470" y="130987"/>
                  <a:ext cx="121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B5C847FE-79B1-443A-BA01-CA434970ACB0}"/>
                    </a:ext>
                  </a:extLst>
                </p14:cNvPr>
                <p14:cNvContentPartPr/>
                <p14:nvPr/>
              </p14:nvContentPartPr>
              <p14:xfrm>
                <a:off x="8626710" y="175627"/>
                <a:ext cx="375480" cy="147960"/>
              </p14:xfrm>
            </p:contentPart>
          </mc:Choice>
          <mc:Fallback xmlns="">
            <p:pic>
              <p:nvPicPr>
                <p:cNvPr id="18" name="Ink 17">
                  <a:extLst>
                    <a:ext uri="{FF2B5EF4-FFF2-40B4-BE49-F238E27FC236}">
                      <a16:creationId xmlns:a16="http://schemas.microsoft.com/office/drawing/2014/main" id="{B5C847FE-79B1-443A-BA01-CA434970ACB0}"/>
                    </a:ext>
                  </a:extLst>
                </p:cNvPr>
                <p:cNvPicPr/>
                <p:nvPr/>
              </p:nvPicPr>
              <p:blipFill>
                <a:blip r:embed="rId30"/>
                <a:stretch>
                  <a:fillRect/>
                </a:stretch>
              </p:blipFill>
              <p:spPr>
                <a:xfrm>
                  <a:off x="8618070" y="166987"/>
                  <a:ext cx="393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8F10ACF8-E778-4BBB-83D7-07BE17C703D2}"/>
                    </a:ext>
                  </a:extLst>
                </p14:cNvPr>
                <p14:cNvContentPartPr/>
                <p14:nvPr/>
              </p14:nvContentPartPr>
              <p14:xfrm>
                <a:off x="9084270" y="188587"/>
                <a:ext cx="153360" cy="93600"/>
              </p14:xfrm>
            </p:contentPart>
          </mc:Choice>
          <mc:Fallback xmlns="">
            <p:pic>
              <p:nvPicPr>
                <p:cNvPr id="19" name="Ink 18">
                  <a:extLst>
                    <a:ext uri="{FF2B5EF4-FFF2-40B4-BE49-F238E27FC236}">
                      <a16:creationId xmlns:a16="http://schemas.microsoft.com/office/drawing/2014/main" id="{8F10ACF8-E778-4BBB-83D7-07BE17C703D2}"/>
                    </a:ext>
                  </a:extLst>
                </p:cNvPr>
                <p:cNvPicPr/>
                <p:nvPr/>
              </p:nvPicPr>
              <p:blipFill>
                <a:blip r:embed="rId32"/>
                <a:stretch>
                  <a:fillRect/>
                </a:stretch>
              </p:blipFill>
              <p:spPr>
                <a:xfrm>
                  <a:off x="9075630" y="179587"/>
                  <a:ext cx="171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E07E1199-CBDA-4D83-A75F-1A2C3B7D4BC8}"/>
                    </a:ext>
                  </a:extLst>
                </p14:cNvPr>
                <p14:cNvContentPartPr/>
                <p14:nvPr/>
              </p14:nvContentPartPr>
              <p14:xfrm>
                <a:off x="9239070" y="110827"/>
                <a:ext cx="136080" cy="146880"/>
              </p14:xfrm>
            </p:contentPart>
          </mc:Choice>
          <mc:Fallback xmlns="">
            <p:pic>
              <p:nvPicPr>
                <p:cNvPr id="20" name="Ink 19">
                  <a:extLst>
                    <a:ext uri="{FF2B5EF4-FFF2-40B4-BE49-F238E27FC236}">
                      <a16:creationId xmlns:a16="http://schemas.microsoft.com/office/drawing/2014/main" id="{E07E1199-CBDA-4D83-A75F-1A2C3B7D4BC8}"/>
                    </a:ext>
                  </a:extLst>
                </p:cNvPr>
                <p:cNvPicPr/>
                <p:nvPr/>
              </p:nvPicPr>
              <p:blipFill>
                <a:blip r:embed="rId34"/>
                <a:stretch>
                  <a:fillRect/>
                </a:stretch>
              </p:blipFill>
              <p:spPr>
                <a:xfrm>
                  <a:off x="9230430" y="101827"/>
                  <a:ext cx="153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C88B19C3-D997-4224-A413-EF1CAA2BE885}"/>
                    </a:ext>
                  </a:extLst>
                </p14:cNvPr>
                <p14:cNvContentPartPr/>
                <p14:nvPr/>
              </p14:nvContentPartPr>
              <p14:xfrm>
                <a:off x="9393150" y="109027"/>
                <a:ext cx="263880" cy="144000"/>
              </p14:xfrm>
            </p:contentPart>
          </mc:Choice>
          <mc:Fallback xmlns="">
            <p:pic>
              <p:nvPicPr>
                <p:cNvPr id="21" name="Ink 20">
                  <a:extLst>
                    <a:ext uri="{FF2B5EF4-FFF2-40B4-BE49-F238E27FC236}">
                      <a16:creationId xmlns:a16="http://schemas.microsoft.com/office/drawing/2014/main" id="{C88B19C3-D997-4224-A413-EF1CAA2BE885}"/>
                    </a:ext>
                  </a:extLst>
                </p:cNvPr>
                <p:cNvPicPr/>
                <p:nvPr/>
              </p:nvPicPr>
              <p:blipFill>
                <a:blip r:embed="rId36"/>
                <a:stretch>
                  <a:fillRect/>
                </a:stretch>
              </p:blipFill>
              <p:spPr>
                <a:xfrm>
                  <a:off x="9384510" y="100387"/>
                  <a:ext cx="281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82C632CA-39B8-4172-9567-250405D10100}"/>
                    </a:ext>
                  </a:extLst>
                </p14:cNvPr>
                <p14:cNvContentPartPr/>
                <p14:nvPr/>
              </p14:nvContentPartPr>
              <p14:xfrm>
                <a:off x="9672150" y="154747"/>
                <a:ext cx="250920" cy="193320"/>
              </p14:xfrm>
            </p:contentPart>
          </mc:Choice>
          <mc:Fallback xmlns="">
            <p:pic>
              <p:nvPicPr>
                <p:cNvPr id="22" name="Ink 21">
                  <a:extLst>
                    <a:ext uri="{FF2B5EF4-FFF2-40B4-BE49-F238E27FC236}">
                      <a16:creationId xmlns:a16="http://schemas.microsoft.com/office/drawing/2014/main" id="{82C632CA-39B8-4172-9567-250405D10100}"/>
                    </a:ext>
                  </a:extLst>
                </p:cNvPr>
                <p:cNvPicPr/>
                <p:nvPr/>
              </p:nvPicPr>
              <p:blipFill>
                <a:blip r:embed="rId38"/>
                <a:stretch>
                  <a:fillRect/>
                </a:stretch>
              </p:blipFill>
              <p:spPr>
                <a:xfrm>
                  <a:off x="9663510" y="146107"/>
                  <a:ext cx="2685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748F33E7-74E3-4EFD-BA07-6D389EAD777E}"/>
                    </a:ext>
                  </a:extLst>
                </p14:cNvPr>
                <p14:cNvContentPartPr/>
                <p14:nvPr/>
              </p14:nvContentPartPr>
              <p14:xfrm>
                <a:off x="9936750" y="49987"/>
                <a:ext cx="125640" cy="185040"/>
              </p14:xfrm>
            </p:contentPart>
          </mc:Choice>
          <mc:Fallback xmlns="">
            <p:pic>
              <p:nvPicPr>
                <p:cNvPr id="23" name="Ink 22">
                  <a:extLst>
                    <a:ext uri="{FF2B5EF4-FFF2-40B4-BE49-F238E27FC236}">
                      <a16:creationId xmlns:a16="http://schemas.microsoft.com/office/drawing/2014/main" id="{748F33E7-74E3-4EFD-BA07-6D389EAD777E}"/>
                    </a:ext>
                  </a:extLst>
                </p:cNvPr>
                <p:cNvPicPr/>
                <p:nvPr/>
              </p:nvPicPr>
              <p:blipFill>
                <a:blip r:embed="rId40"/>
                <a:stretch>
                  <a:fillRect/>
                </a:stretch>
              </p:blipFill>
              <p:spPr>
                <a:xfrm>
                  <a:off x="9928110" y="40987"/>
                  <a:ext cx="1432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Ink 23">
                  <a:extLst>
                    <a:ext uri="{FF2B5EF4-FFF2-40B4-BE49-F238E27FC236}">
                      <a16:creationId xmlns:a16="http://schemas.microsoft.com/office/drawing/2014/main" id="{B97876E6-3D5D-4B64-887C-EB277FE60D17}"/>
                    </a:ext>
                  </a:extLst>
                </p14:cNvPr>
                <p14:cNvContentPartPr/>
                <p14:nvPr/>
              </p14:nvContentPartPr>
              <p14:xfrm>
                <a:off x="10032150" y="173107"/>
                <a:ext cx="211320" cy="110520"/>
              </p14:xfrm>
            </p:contentPart>
          </mc:Choice>
          <mc:Fallback xmlns="">
            <p:pic>
              <p:nvPicPr>
                <p:cNvPr id="24" name="Ink 23">
                  <a:extLst>
                    <a:ext uri="{FF2B5EF4-FFF2-40B4-BE49-F238E27FC236}">
                      <a16:creationId xmlns:a16="http://schemas.microsoft.com/office/drawing/2014/main" id="{B97876E6-3D5D-4B64-887C-EB277FE60D17}"/>
                    </a:ext>
                  </a:extLst>
                </p:cNvPr>
                <p:cNvPicPr/>
                <p:nvPr/>
              </p:nvPicPr>
              <p:blipFill>
                <a:blip r:embed="rId42"/>
                <a:stretch>
                  <a:fillRect/>
                </a:stretch>
              </p:blipFill>
              <p:spPr>
                <a:xfrm>
                  <a:off x="10023150" y="164467"/>
                  <a:ext cx="228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Ink 24">
                  <a:extLst>
                    <a:ext uri="{FF2B5EF4-FFF2-40B4-BE49-F238E27FC236}">
                      <a16:creationId xmlns:a16="http://schemas.microsoft.com/office/drawing/2014/main" id="{FAE50660-1BA6-48D5-8D1F-EA1044F39EBC}"/>
                    </a:ext>
                  </a:extLst>
                </p14:cNvPr>
                <p14:cNvContentPartPr/>
                <p14:nvPr/>
              </p14:nvContentPartPr>
              <p14:xfrm>
                <a:off x="10295670" y="83467"/>
                <a:ext cx="161280" cy="161280"/>
              </p14:xfrm>
            </p:contentPart>
          </mc:Choice>
          <mc:Fallback xmlns="">
            <p:pic>
              <p:nvPicPr>
                <p:cNvPr id="25" name="Ink 24">
                  <a:extLst>
                    <a:ext uri="{FF2B5EF4-FFF2-40B4-BE49-F238E27FC236}">
                      <a16:creationId xmlns:a16="http://schemas.microsoft.com/office/drawing/2014/main" id="{FAE50660-1BA6-48D5-8D1F-EA1044F39EBC}"/>
                    </a:ext>
                  </a:extLst>
                </p:cNvPr>
                <p:cNvPicPr/>
                <p:nvPr/>
              </p:nvPicPr>
              <p:blipFill>
                <a:blip r:embed="rId44"/>
                <a:stretch>
                  <a:fillRect/>
                </a:stretch>
              </p:blipFill>
              <p:spPr>
                <a:xfrm>
                  <a:off x="10287030" y="74827"/>
                  <a:ext cx="178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Ink 25">
                  <a:extLst>
                    <a:ext uri="{FF2B5EF4-FFF2-40B4-BE49-F238E27FC236}">
                      <a16:creationId xmlns:a16="http://schemas.microsoft.com/office/drawing/2014/main" id="{095EEA87-B65E-4428-8032-BA3048B94CCF}"/>
                    </a:ext>
                  </a:extLst>
                </p14:cNvPr>
                <p14:cNvContentPartPr/>
                <p14:nvPr/>
              </p14:nvContentPartPr>
              <p14:xfrm>
                <a:off x="10243470" y="104347"/>
                <a:ext cx="126360" cy="360"/>
              </p14:xfrm>
            </p:contentPart>
          </mc:Choice>
          <mc:Fallback xmlns="">
            <p:pic>
              <p:nvPicPr>
                <p:cNvPr id="26" name="Ink 25">
                  <a:extLst>
                    <a:ext uri="{FF2B5EF4-FFF2-40B4-BE49-F238E27FC236}">
                      <a16:creationId xmlns:a16="http://schemas.microsoft.com/office/drawing/2014/main" id="{095EEA87-B65E-4428-8032-BA3048B94CCF}"/>
                    </a:ext>
                  </a:extLst>
                </p:cNvPr>
                <p:cNvPicPr/>
                <p:nvPr/>
              </p:nvPicPr>
              <p:blipFill>
                <a:blip r:embed="rId46"/>
                <a:stretch>
                  <a:fillRect/>
                </a:stretch>
              </p:blipFill>
              <p:spPr>
                <a:xfrm>
                  <a:off x="10234470" y="95707"/>
                  <a:ext cx="144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Ink 26">
                  <a:extLst>
                    <a:ext uri="{FF2B5EF4-FFF2-40B4-BE49-F238E27FC236}">
                      <a16:creationId xmlns:a16="http://schemas.microsoft.com/office/drawing/2014/main" id="{9B15CF36-86DA-49D5-ABC4-A9582952E165}"/>
                    </a:ext>
                  </a:extLst>
                </p14:cNvPr>
                <p14:cNvContentPartPr/>
                <p14:nvPr/>
              </p14:nvContentPartPr>
              <p14:xfrm>
                <a:off x="10543350" y="254827"/>
                <a:ext cx="203040" cy="14400"/>
              </p14:xfrm>
            </p:contentPart>
          </mc:Choice>
          <mc:Fallback xmlns="">
            <p:pic>
              <p:nvPicPr>
                <p:cNvPr id="27" name="Ink 26">
                  <a:extLst>
                    <a:ext uri="{FF2B5EF4-FFF2-40B4-BE49-F238E27FC236}">
                      <a16:creationId xmlns:a16="http://schemas.microsoft.com/office/drawing/2014/main" id="{9B15CF36-86DA-49D5-ABC4-A9582952E165}"/>
                    </a:ext>
                  </a:extLst>
                </p:cNvPr>
                <p:cNvPicPr/>
                <p:nvPr/>
              </p:nvPicPr>
              <p:blipFill>
                <a:blip r:embed="rId48"/>
                <a:stretch>
                  <a:fillRect/>
                </a:stretch>
              </p:blipFill>
              <p:spPr>
                <a:xfrm>
                  <a:off x="10534350" y="245827"/>
                  <a:ext cx="220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Ink 27">
                  <a:extLst>
                    <a:ext uri="{FF2B5EF4-FFF2-40B4-BE49-F238E27FC236}">
                      <a16:creationId xmlns:a16="http://schemas.microsoft.com/office/drawing/2014/main" id="{AD29D944-F76D-4FFB-8DF9-037EE34CBDAA}"/>
                    </a:ext>
                  </a:extLst>
                </p14:cNvPr>
                <p14:cNvContentPartPr/>
                <p14:nvPr/>
              </p14:nvContentPartPr>
              <p14:xfrm>
                <a:off x="10713270" y="213067"/>
                <a:ext cx="118080" cy="81000"/>
              </p14:xfrm>
            </p:contentPart>
          </mc:Choice>
          <mc:Fallback xmlns="">
            <p:pic>
              <p:nvPicPr>
                <p:cNvPr id="28" name="Ink 27">
                  <a:extLst>
                    <a:ext uri="{FF2B5EF4-FFF2-40B4-BE49-F238E27FC236}">
                      <a16:creationId xmlns:a16="http://schemas.microsoft.com/office/drawing/2014/main" id="{AD29D944-F76D-4FFB-8DF9-037EE34CBDAA}"/>
                    </a:ext>
                  </a:extLst>
                </p:cNvPr>
                <p:cNvPicPr/>
                <p:nvPr/>
              </p:nvPicPr>
              <p:blipFill>
                <a:blip r:embed="rId50"/>
                <a:stretch>
                  <a:fillRect/>
                </a:stretch>
              </p:blipFill>
              <p:spPr>
                <a:xfrm>
                  <a:off x="10704270" y="204427"/>
                  <a:ext cx="135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Ink 28">
                  <a:extLst>
                    <a:ext uri="{FF2B5EF4-FFF2-40B4-BE49-F238E27FC236}">
                      <a16:creationId xmlns:a16="http://schemas.microsoft.com/office/drawing/2014/main" id="{9DDF960D-B134-4990-AF54-EE156C528785}"/>
                    </a:ext>
                  </a:extLst>
                </p14:cNvPr>
                <p14:cNvContentPartPr/>
                <p14:nvPr/>
              </p14:nvContentPartPr>
              <p14:xfrm>
                <a:off x="10729470" y="186427"/>
                <a:ext cx="21240" cy="99000"/>
              </p14:xfrm>
            </p:contentPart>
          </mc:Choice>
          <mc:Fallback xmlns="">
            <p:pic>
              <p:nvPicPr>
                <p:cNvPr id="29" name="Ink 28">
                  <a:extLst>
                    <a:ext uri="{FF2B5EF4-FFF2-40B4-BE49-F238E27FC236}">
                      <a16:creationId xmlns:a16="http://schemas.microsoft.com/office/drawing/2014/main" id="{9DDF960D-B134-4990-AF54-EE156C528785}"/>
                    </a:ext>
                  </a:extLst>
                </p:cNvPr>
                <p:cNvPicPr/>
                <p:nvPr/>
              </p:nvPicPr>
              <p:blipFill>
                <a:blip r:embed="rId52"/>
                <a:stretch>
                  <a:fillRect/>
                </a:stretch>
              </p:blipFill>
              <p:spPr>
                <a:xfrm>
                  <a:off x="10720830" y="177427"/>
                  <a:ext cx="38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Ink 29">
                  <a:extLst>
                    <a:ext uri="{FF2B5EF4-FFF2-40B4-BE49-F238E27FC236}">
                      <a16:creationId xmlns:a16="http://schemas.microsoft.com/office/drawing/2014/main" id="{8718B6DF-E2DD-4132-8882-9971EF04CC25}"/>
                    </a:ext>
                  </a:extLst>
                </p14:cNvPr>
                <p14:cNvContentPartPr/>
                <p14:nvPr/>
              </p14:nvContentPartPr>
              <p14:xfrm>
                <a:off x="11009910" y="193627"/>
                <a:ext cx="18000" cy="226800"/>
              </p14:xfrm>
            </p:contentPart>
          </mc:Choice>
          <mc:Fallback xmlns="">
            <p:pic>
              <p:nvPicPr>
                <p:cNvPr id="30" name="Ink 29">
                  <a:extLst>
                    <a:ext uri="{FF2B5EF4-FFF2-40B4-BE49-F238E27FC236}">
                      <a16:creationId xmlns:a16="http://schemas.microsoft.com/office/drawing/2014/main" id="{8718B6DF-E2DD-4132-8882-9971EF04CC25}"/>
                    </a:ext>
                  </a:extLst>
                </p:cNvPr>
                <p:cNvPicPr/>
                <p:nvPr/>
              </p:nvPicPr>
              <p:blipFill>
                <a:blip r:embed="rId54"/>
                <a:stretch>
                  <a:fillRect/>
                </a:stretch>
              </p:blipFill>
              <p:spPr>
                <a:xfrm>
                  <a:off x="11001270" y="184987"/>
                  <a:ext cx="356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Ink 30">
                  <a:extLst>
                    <a:ext uri="{FF2B5EF4-FFF2-40B4-BE49-F238E27FC236}">
                      <a16:creationId xmlns:a16="http://schemas.microsoft.com/office/drawing/2014/main" id="{EEB3FD27-850E-4B1B-BC58-96716CA502DC}"/>
                    </a:ext>
                  </a:extLst>
                </p14:cNvPr>
                <p14:cNvContentPartPr/>
                <p14:nvPr/>
              </p14:nvContentPartPr>
              <p14:xfrm>
                <a:off x="10989750" y="164467"/>
                <a:ext cx="447120" cy="123840"/>
              </p14:xfrm>
            </p:contentPart>
          </mc:Choice>
          <mc:Fallback xmlns="">
            <p:pic>
              <p:nvPicPr>
                <p:cNvPr id="31" name="Ink 30">
                  <a:extLst>
                    <a:ext uri="{FF2B5EF4-FFF2-40B4-BE49-F238E27FC236}">
                      <a16:creationId xmlns:a16="http://schemas.microsoft.com/office/drawing/2014/main" id="{EEB3FD27-850E-4B1B-BC58-96716CA502DC}"/>
                    </a:ext>
                  </a:extLst>
                </p:cNvPr>
                <p:cNvPicPr/>
                <p:nvPr/>
              </p:nvPicPr>
              <p:blipFill>
                <a:blip r:embed="rId56"/>
                <a:stretch>
                  <a:fillRect/>
                </a:stretch>
              </p:blipFill>
              <p:spPr>
                <a:xfrm>
                  <a:off x="10981110" y="155827"/>
                  <a:ext cx="464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072" name="Ink 3071">
                  <a:extLst>
                    <a:ext uri="{FF2B5EF4-FFF2-40B4-BE49-F238E27FC236}">
                      <a16:creationId xmlns:a16="http://schemas.microsoft.com/office/drawing/2014/main" id="{DC1048EE-82BF-46F6-ACFF-0B4F88145FED}"/>
                    </a:ext>
                  </a:extLst>
                </p14:cNvPr>
                <p14:cNvContentPartPr/>
                <p14:nvPr/>
              </p14:nvContentPartPr>
              <p14:xfrm>
                <a:off x="11455950" y="167347"/>
                <a:ext cx="113040" cy="74160"/>
              </p14:xfrm>
            </p:contentPart>
          </mc:Choice>
          <mc:Fallback xmlns="">
            <p:pic>
              <p:nvPicPr>
                <p:cNvPr id="3072" name="Ink 3071">
                  <a:extLst>
                    <a:ext uri="{FF2B5EF4-FFF2-40B4-BE49-F238E27FC236}">
                      <a16:creationId xmlns:a16="http://schemas.microsoft.com/office/drawing/2014/main" id="{DC1048EE-82BF-46F6-ACFF-0B4F88145FED}"/>
                    </a:ext>
                  </a:extLst>
                </p:cNvPr>
                <p:cNvPicPr/>
                <p:nvPr/>
              </p:nvPicPr>
              <p:blipFill>
                <a:blip r:embed="rId58"/>
                <a:stretch>
                  <a:fillRect/>
                </a:stretch>
              </p:blipFill>
              <p:spPr>
                <a:xfrm>
                  <a:off x="11446950" y="158707"/>
                  <a:ext cx="130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73" name="Ink 3072">
                  <a:extLst>
                    <a:ext uri="{FF2B5EF4-FFF2-40B4-BE49-F238E27FC236}">
                      <a16:creationId xmlns:a16="http://schemas.microsoft.com/office/drawing/2014/main" id="{5CF04B8F-4E9A-4A13-973B-9832847B19FD}"/>
                    </a:ext>
                  </a:extLst>
                </p14:cNvPr>
                <p14:cNvContentPartPr/>
                <p14:nvPr/>
              </p14:nvContentPartPr>
              <p14:xfrm>
                <a:off x="11511030" y="151507"/>
                <a:ext cx="45000" cy="91800"/>
              </p14:xfrm>
            </p:contentPart>
          </mc:Choice>
          <mc:Fallback xmlns="">
            <p:pic>
              <p:nvPicPr>
                <p:cNvPr id="3073" name="Ink 3072">
                  <a:extLst>
                    <a:ext uri="{FF2B5EF4-FFF2-40B4-BE49-F238E27FC236}">
                      <a16:creationId xmlns:a16="http://schemas.microsoft.com/office/drawing/2014/main" id="{5CF04B8F-4E9A-4A13-973B-9832847B19FD}"/>
                    </a:ext>
                  </a:extLst>
                </p:cNvPr>
                <p:cNvPicPr/>
                <p:nvPr/>
              </p:nvPicPr>
              <p:blipFill>
                <a:blip r:embed="rId60"/>
                <a:stretch>
                  <a:fillRect/>
                </a:stretch>
              </p:blipFill>
              <p:spPr>
                <a:xfrm>
                  <a:off x="11502390" y="142507"/>
                  <a:ext cx="62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75" name="Ink 3074">
                  <a:extLst>
                    <a:ext uri="{FF2B5EF4-FFF2-40B4-BE49-F238E27FC236}">
                      <a16:creationId xmlns:a16="http://schemas.microsoft.com/office/drawing/2014/main" id="{50E027D7-7BBA-40A6-B14E-40AEA8D0741E}"/>
                    </a:ext>
                  </a:extLst>
                </p14:cNvPr>
                <p14:cNvContentPartPr/>
                <p14:nvPr/>
              </p14:nvContentPartPr>
              <p14:xfrm>
                <a:off x="11598150" y="143587"/>
                <a:ext cx="586440" cy="247320"/>
              </p14:xfrm>
            </p:contentPart>
          </mc:Choice>
          <mc:Fallback xmlns="">
            <p:pic>
              <p:nvPicPr>
                <p:cNvPr id="3075" name="Ink 3074">
                  <a:extLst>
                    <a:ext uri="{FF2B5EF4-FFF2-40B4-BE49-F238E27FC236}">
                      <a16:creationId xmlns:a16="http://schemas.microsoft.com/office/drawing/2014/main" id="{50E027D7-7BBA-40A6-B14E-40AEA8D0741E}"/>
                    </a:ext>
                  </a:extLst>
                </p:cNvPr>
                <p:cNvPicPr/>
                <p:nvPr/>
              </p:nvPicPr>
              <p:blipFill>
                <a:blip r:embed="rId62"/>
                <a:stretch>
                  <a:fillRect/>
                </a:stretch>
              </p:blipFill>
              <p:spPr>
                <a:xfrm>
                  <a:off x="11589510" y="134947"/>
                  <a:ext cx="604080" cy="26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3077" name="Ink 3076">
                <a:extLst>
                  <a:ext uri="{FF2B5EF4-FFF2-40B4-BE49-F238E27FC236}">
                    <a16:creationId xmlns:a16="http://schemas.microsoft.com/office/drawing/2014/main" id="{740924B1-5DC7-4992-B3BF-E76A3E759B3C}"/>
                  </a:ext>
                </a:extLst>
              </p14:cNvPr>
              <p14:cNvContentPartPr/>
              <p14:nvPr/>
            </p14:nvContentPartPr>
            <p14:xfrm>
              <a:off x="6268350" y="665587"/>
              <a:ext cx="109080" cy="360"/>
            </p14:xfrm>
          </p:contentPart>
        </mc:Choice>
        <mc:Fallback xmlns="">
          <p:pic>
            <p:nvPicPr>
              <p:cNvPr id="3077" name="Ink 3076">
                <a:extLst>
                  <a:ext uri="{FF2B5EF4-FFF2-40B4-BE49-F238E27FC236}">
                    <a16:creationId xmlns:a16="http://schemas.microsoft.com/office/drawing/2014/main" id="{740924B1-5DC7-4992-B3BF-E76A3E759B3C}"/>
                  </a:ext>
                </a:extLst>
              </p:cNvPr>
              <p:cNvPicPr/>
              <p:nvPr/>
            </p:nvPicPr>
            <p:blipFill>
              <a:blip r:embed="rId64"/>
              <a:stretch>
                <a:fillRect/>
              </a:stretch>
            </p:blipFill>
            <p:spPr>
              <a:xfrm>
                <a:off x="6259710" y="656587"/>
                <a:ext cx="126720" cy="18000"/>
              </a:xfrm>
              <a:prstGeom prst="rect">
                <a:avLst/>
              </a:prstGeom>
            </p:spPr>
          </p:pic>
        </mc:Fallback>
      </mc:AlternateContent>
      <p:grpSp>
        <p:nvGrpSpPr>
          <p:cNvPr id="3082" name="Group 3081">
            <a:extLst>
              <a:ext uri="{FF2B5EF4-FFF2-40B4-BE49-F238E27FC236}">
                <a16:creationId xmlns:a16="http://schemas.microsoft.com/office/drawing/2014/main" id="{69163A9A-0065-43D2-8B46-3B41B5F60DD1}"/>
              </a:ext>
            </a:extLst>
          </p:cNvPr>
          <p:cNvGrpSpPr/>
          <p:nvPr/>
        </p:nvGrpSpPr>
        <p:grpSpPr>
          <a:xfrm>
            <a:off x="6583710" y="497107"/>
            <a:ext cx="1122480" cy="400320"/>
            <a:chOff x="6583710" y="497107"/>
            <a:chExt cx="1122480" cy="400320"/>
          </a:xfrm>
        </p:grpSpPr>
        <mc:AlternateContent xmlns:mc="http://schemas.openxmlformats.org/markup-compatibility/2006" xmlns:p14="http://schemas.microsoft.com/office/powerpoint/2010/main">
          <mc:Choice Requires="p14">
            <p:contentPart p14:bwMode="auto" r:id="rId65">
              <p14:nvContentPartPr>
                <p14:cNvPr id="3078" name="Ink 3077">
                  <a:extLst>
                    <a:ext uri="{FF2B5EF4-FFF2-40B4-BE49-F238E27FC236}">
                      <a16:creationId xmlns:a16="http://schemas.microsoft.com/office/drawing/2014/main" id="{1A520573-C362-4D1A-937A-059DDB85BC7C}"/>
                    </a:ext>
                  </a:extLst>
                </p14:cNvPr>
                <p14:cNvContentPartPr/>
                <p14:nvPr/>
              </p14:nvContentPartPr>
              <p14:xfrm>
                <a:off x="6583710" y="538147"/>
                <a:ext cx="378720" cy="359280"/>
              </p14:xfrm>
            </p:contentPart>
          </mc:Choice>
          <mc:Fallback xmlns="">
            <p:pic>
              <p:nvPicPr>
                <p:cNvPr id="3078" name="Ink 3077">
                  <a:extLst>
                    <a:ext uri="{FF2B5EF4-FFF2-40B4-BE49-F238E27FC236}">
                      <a16:creationId xmlns:a16="http://schemas.microsoft.com/office/drawing/2014/main" id="{1A520573-C362-4D1A-937A-059DDB85BC7C}"/>
                    </a:ext>
                  </a:extLst>
                </p:cNvPr>
                <p:cNvPicPr/>
                <p:nvPr/>
              </p:nvPicPr>
              <p:blipFill>
                <a:blip r:embed="rId66"/>
                <a:stretch>
                  <a:fillRect/>
                </a:stretch>
              </p:blipFill>
              <p:spPr>
                <a:xfrm>
                  <a:off x="6574710" y="529147"/>
                  <a:ext cx="39636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079" name="Ink 3078">
                  <a:extLst>
                    <a:ext uri="{FF2B5EF4-FFF2-40B4-BE49-F238E27FC236}">
                      <a16:creationId xmlns:a16="http://schemas.microsoft.com/office/drawing/2014/main" id="{CAB8C1E0-50E1-47B6-8C84-64A2771B5134}"/>
                    </a:ext>
                  </a:extLst>
                </p14:cNvPr>
                <p14:cNvContentPartPr/>
                <p14:nvPr/>
              </p14:nvContentPartPr>
              <p14:xfrm>
                <a:off x="7031190" y="497107"/>
                <a:ext cx="299160" cy="225720"/>
              </p14:xfrm>
            </p:contentPart>
          </mc:Choice>
          <mc:Fallback xmlns="">
            <p:pic>
              <p:nvPicPr>
                <p:cNvPr id="3079" name="Ink 3078">
                  <a:extLst>
                    <a:ext uri="{FF2B5EF4-FFF2-40B4-BE49-F238E27FC236}">
                      <a16:creationId xmlns:a16="http://schemas.microsoft.com/office/drawing/2014/main" id="{CAB8C1E0-50E1-47B6-8C84-64A2771B5134}"/>
                    </a:ext>
                  </a:extLst>
                </p:cNvPr>
                <p:cNvPicPr/>
                <p:nvPr/>
              </p:nvPicPr>
              <p:blipFill>
                <a:blip r:embed="rId68"/>
                <a:stretch>
                  <a:fillRect/>
                </a:stretch>
              </p:blipFill>
              <p:spPr>
                <a:xfrm>
                  <a:off x="7022550" y="488467"/>
                  <a:ext cx="3168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080" name="Ink 3079">
                  <a:extLst>
                    <a:ext uri="{FF2B5EF4-FFF2-40B4-BE49-F238E27FC236}">
                      <a16:creationId xmlns:a16="http://schemas.microsoft.com/office/drawing/2014/main" id="{AEA7A9C6-A48E-4C8B-8F3B-4BEE23E7AF7C}"/>
                    </a:ext>
                  </a:extLst>
                </p14:cNvPr>
                <p14:cNvContentPartPr/>
                <p14:nvPr/>
              </p14:nvContentPartPr>
              <p14:xfrm>
                <a:off x="7353750" y="542107"/>
                <a:ext cx="352440" cy="197640"/>
              </p14:xfrm>
            </p:contentPart>
          </mc:Choice>
          <mc:Fallback xmlns="">
            <p:pic>
              <p:nvPicPr>
                <p:cNvPr id="3080" name="Ink 3079">
                  <a:extLst>
                    <a:ext uri="{FF2B5EF4-FFF2-40B4-BE49-F238E27FC236}">
                      <a16:creationId xmlns:a16="http://schemas.microsoft.com/office/drawing/2014/main" id="{AEA7A9C6-A48E-4C8B-8F3B-4BEE23E7AF7C}"/>
                    </a:ext>
                  </a:extLst>
                </p:cNvPr>
                <p:cNvPicPr/>
                <p:nvPr/>
              </p:nvPicPr>
              <p:blipFill>
                <a:blip r:embed="rId70"/>
                <a:stretch>
                  <a:fillRect/>
                </a:stretch>
              </p:blipFill>
              <p:spPr>
                <a:xfrm>
                  <a:off x="7345110" y="533467"/>
                  <a:ext cx="3700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081" name="Ink 3080">
                  <a:extLst>
                    <a:ext uri="{FF2B5EF4-FFF2-40B4-BE49-F238E27FC236}">
                      <a16:creationId xmlns:a16="http://schemas.microsoft.com/office/drawing/2014/main" id="{D3DA9B67-68D3-400F-9268-6AB785203D09}"/>
                    </a:ext>
                  </a:extLst>
                </p14:cNvPr>
                <p14:cNvContentPartPr/>
                <p14:nvPr/>
              </p14:nvContentPartPr>
              <p14:xfrm>
                <a:off x="7468950" y="578827"/>
                <a:ext cx="94320" cy="12960"/>
              </p14:xfrm>
            </p:contentPart>
          </mc:Choice>
          <mc:Fallback xmlns="">
            <p:pic>
              <p:nvPicPr>
                <p:cNvPr id="3081" name="Ink 3080">
                  <a:extLst>
                    <a:ext uri="{FF2B5EF4-FFF2-40B4-BE49-F238E27FC236}">
                      <a16:creationId xmlns:a16="http://schemas.microsoft.com/office/drawing/2014/main" id="{D3DA9B67-68D3-400F-9268-6AB785203D09}"/>
                    </a:ext>
                  </a:extLst>
                </p:cNvPr>
                <p:cNvPicPr/>
                <p:nvPr/>
              </p:nvPicPr>
              <p:blipFill>
                <a:blip r:embed="rId72"/>
                <a:stretch>
                  <a:fillRect/>
                </a:stretch>
              </p:blipFill>
              <p:spPr>
                <a:xfrm>
                  <a:off x="7459950" y="570187"/>
                  <a:ext cx="111960" cy="30600"/>
                </a:xfrm>
                <a:prstGeom prst="rect">
                  <a:avLst/>
                </a:prstGeom>
              </p:spPr>
            </p:pic>
          </mc:Fallback>
        </mc:AlternateContent>
      </p:grpSp>
      <p:grpSp>
        <p:nvGrpSpPr>
          <p:cNvPr id="3089" name="Group 3088">
            <a:extLst>
              <a:ext uri="{FF2B5EF4-FFF2-40B4-BE49-F238E27FC236}">
                <a16:creationId xmlns:a16="http://schemas.microsoft.com/office/drawing/2014/main" id="{375DAEDC-17D1-4180-8D13-E64423BA8580}"/>
              </a:ext>
            </a:extLst>
          </p:cNvPr>
          <p:cNvGrpSpPr/>
          <p:nvPr/>
        </p:nvGrpSpPr>
        <p:grpSpPr>
          <a:xfrm>
            <a:off x="7809510" y="603307"/>
            <a:ext cx="531360" cy="253080"/>
            <a:chOff x="7809510" y="603307"/>
            <a:chExt cx="531360" cy="253080"/>
          </a:xfrm>
        </p:grpSpPr>
        <mc:AlternateContent xmlns:mc="http://schemas.openxmlformats.org/markup-compatibility/2006" xmlns:p14="http://schemas.microsoft.com/office/powerpoint/2010/main">
          <mc:Choice Requires="p14">
            <p:contentPart p14:bwMode="auto" r:id="rId73">
              <p14:nvContentPartPr>
                <p14:cNvPr id="3083" name="Ink 3082">
                  <a:extLst>
                    <a:ext uri="{FF2B5EF4-FFF2-40B4-BE49-F238E27FC236}">
                      <a16:creationId xmlns:a16="http://schemas.microsoft.com/office/drawing/2014/main" id="{C115A541-8C4C-49C7-80C4-60079B936E7B}"/>
                    </a:ext>
                  </a:extLst>
                </p14:cNvPr>
                <p14:cNvContentPartPr/>
                <p14:nvPr/>
              </p14:nvContentPartPr>
              <p14:xfrm>
                <a:off x="7809510" y="629227"/>
                <a:ext cx="349560" cy="47160"/>
              </p14:xfrm>
            </p:contentPart>
          </mc:Choice>
          <mc:Fallback xmlns="">
            <p:pic>
              <p:nvPicPr>
                <p:cNvPr id="3083" name="Ink 3082">
                  <a:extLst>
                    <a:ext uri="{FF2B5EF4-FFF2-40B4-BE49-F238E27FC236}">
                      <a16:creationId xmlns:a16="http://schemas.microsoft.com/office/drawing/2014/main" id="{C115A541-8C4C-49C7-80C4-60079B936E7B}"/>
                    </a:ext>
                  </a:extLst>
                </p:cNvPr>
                <p:cNvPicPr/>
                <p:nvPr/>
              </p:nvPicPr>
              <p:blipFill>
                <a:blip r:embed="rId74"/>
                <a:stretch>
                  <a:fillRect/>
                </a:stretch>
              </p:blipFill>
              <p:spPr>
                <a:xfrm>
                  <a:off x="7800870" y="620227"/>
                  <a:ext cx="3672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084" name="Ink 3083">
                  <a:extLst>
                    <a:ext uri="{FF2B5EF4-FFF2-40B4-BE49-F238E27FC236}">
                      <a16:creationId xmlns:a16="http://schemas.microsoft.com/office/drawing/2014/main" id="{938A1AF2-25D2-4CA2-8224-43EE7101BFF3}"/>
                    </a:ext>
                  </a:extLst>
                </p14:cNvPr>
                <p14:cNvContentPartPr/>
                <p14:nvPr/>
              </p14:nvContentPartPr>
              <p14:xfrm>
                <a:off x="8165910" y="603307"/>
                <a:ext cx="174960" cy="131400"/>
              </p14:xfrm>
            </p:contentPart>
          </mc:Choice>
          <mc:Fallback xmlns="">
            <p:pic>
              <p:nvPicPr>
                <p:cNvPr id="3084" name="Ink 3083">
                  <a:extLst>
                    <a:ext uri="{FF2B5EF4-FFF2-40B4-BE49-F238E27FC236}">
                      <a16:creationId xmlns:a16="http://schemas.microsoft.com/office/drawing/2014/main" id="{938A1AF2-25D2-4CA2-8224-43EE7101BFF3}"/>
                    </a:ext>
                  </a:extLst>
                </p:cNvPr>
                <p:cNvPicPr/>
                <p:nvPr/>
              </p:nvPicPr>
              <p:blipFill>
                <a:blip r:embed="rId76"/>
                <a:stretch>
                  <a:fillRect/>
                </a:stretch>
              </p:blipFill>
              <p:spPr>
                <a:xfrm>
                  <a:off x="8157270" y="594667"/>
                  <a:ext cx="1926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085" name="Ink 3084">
                  <a:extLst>
                    <a:ext uri="{FF2B5EF4-FFF2-40B4-BE49-F238E27FC236}">
                      <a16:creationId xmlns:a16="http://schemas.microsoft.com/office/drawing/2014/main" id="{279D7814-47D4-43F6-974E-2F61F20F3B78}"/>
                    </a:ext>
                  </a:extLst>
                </p14:cNvPr>
                <p14:cNvContentPartPr/>
                <p14:nvPr/>
              </p14:nvContentPartPr>
              <p14:xfrm>
                <a:off x="7972230" y="714547"/>
                <a:ext cx="88200" cy="141840"/>
              </p14:xfrm>
            </p:contentPart>
          </mc:Choice>
          <mc:Fallback xmlns="">
            <p:pic>
              <p:nvPicPr>
                <p:cNvPr id="3085" name="Ink 3084">
                  <a:extLst>
                    <a:ext uri="{FF2B5EF4-FFF2-40B4-BE49-F238E27FC236}">
                      <a16:creationId xmlns:a16="http://schemas.microsoft.com/office/drawing/2014/main" id="{279D7814-47D4-43F6-974E-2F61F20F3B78}"/>
                    </a:ext>
                  </a:extLst>
                </p:cNvPr>
                <p:cNvPicPr/>
                <p:nvPr/>
              </p:nvPicPr>
              <p:blipFill>
                <a:blip r:embed="rId78"/>
                <a:stretch>
                  <a:fillRect/>
                </a:stretch>
              </p:blipFill>
              <p:spPr>
                <a:xfrm>
                  <a:off x="7963230" y="705547"/>
                  <a:ext cx="105840" cy="159480"/>
                </a:xfrm>
                <a:prstGeom prst="rect">
                  <a:avLst/>
                </a:prstGeom>
              </p:spPr>
            </p:pic>
          </mc:Fallback>
        </mc:AlternateContent>
      </p:grpSp>
      <p:grpSp>
        <p:nvGrpSpPr>
          <p:cNvPr id="3125" name="Group 3124">
            <a:extLst>
              <a:ext uri="{FF2B5EF4-FFF2-40B4-BE49-F238E27FC236}">
                <a16:creationId xmlns:a16="http://schemas.microsoft.com/office/drawing/2014/main" id="{95B1F83D-386E-4A3F-A14B-C8C94A2DC8DE}"/>
              </a:ext>
            </a:extLst>
          </p:cNvPr>
          <p:cNvGrpSpPr/>
          <p:nvPr/>
        </p:nvGrpSpPr>
        <p:grpSpPr>
          <a:xfrm>
            <a:off x="8431230" y="475507"/>
            <a:ext cx="3207600" cy="766080"/>
            <a:chOff x="8431230" y="475507"/>
            <a:chExt cx="3207600" cy="766080"/>
          </a:xfrm>
        </p:grpSpPr>
        <mc:AlternateContent xmlns:mc="http://schemas.openxmlformats.org/markup-compatibility/2006" xmlns:p14="http://schemas.microsoft.com/office/powerpoint/2010/main">
          <mc:Choice Requires="p14">
            <p:contentPart p14:bwMode="auto" r:id="rId79">
              <p14:nvContentPartPr>
                <p14:cNvPr id="3090" name="Ink 3089">
                  <a:extLst>
                    <a:ext uri="{FF2B5EF4-FFF2-40B4-BE49-F238E27FC236}">
                      <a16:creationId xmlns:a16="http://schemas.microsoft.com/office/drawing/2014/main" id="{944A0E26-1CE4-413F-8E0B-F480A765A39C}"/>
                    </a:ext>
                  </a:extLst>
                </p14:cNvPr>
                <p14:cNvContentPartPr/>
                <p14:nvPr/>
              </p14:nvContentPartPr>
              <p14:xfrm>
                <a:off x="8431230" y="533107"/>
                <a:ext cx="564120" cy="345600"/>
              </p14:xfrm>
            </p:contentPart>
          </mc:Choice>
          <mc:Fallback xmlns="">
            <p:pic>
              <p:nvPicPr>
                <p:cNvPr id="3090" name="Ink 3089">
                  <a:extLst>
                    <a:ext uri="{FF2B5EF4-FFF2-40B4-BE49-F238E27FC236}">
                      <a16:creationId xmlns:a16="http://schemas.microsoft.com/office/drawing/2014/main" id="{944A0E26-1CE4-413F-8E0B-F480A765A39C}"/>
                    </a:ext>
                  </a:extLst>
                </p:cNvPr>
                <p:cNvPicPr/>
                <p:nvPr/>
              </p:nvPicPr>
              <p:blipFill>
                <a:blip r:embed="rId80"/>
                <a:stretch>
                  <a:fillRect/>
                </a:stretch>
              </p:blipFill>
              <p:spPr>
                <a:xfrm>
                  <a:off x="8422590" y="524107"/>
                  <a:ext cx="58176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091" name="Ink 3090">
                  <a:extLst>
                    <a:ext uri="{FF2B5EF4-FFF2-40B4-BE49-F238E27FC236}">
                      <a16:creationId xmlns:a16="http://schemas.microsoft.com/office/drawing/2014/main" id="{5444002A-167A-4282-A98C-BE07A1C51F38}"/>
                    </a:ext>
                  </a:extLst>
                </p14:cNvPr>
                <p14:cNvContentPartPr/>
                <p14:nvPr/>
              </p14:nvContentPartPr>
              <p14:xfrm>
                <a:off x="9037110" y="601147"/>
                <a:ext cx="77040" cy="74160"/>
              </p14:xfrm>
            </p:contentPart>
          </mc:Choice>
          <mc:Fallback xmlns="">
            <p:pic>
              <p:nvPicPr>
                <p:cNvPr id="3091" name="Ink 3090">
                  <a:extLst>
                    <a:ext uri="{FF2B5EF4-FFF2-40B4-BE49-F238E27FC236}">
                      <a16:creationId xmlns:a16="http://schemas.microsoft.com/office/drawing/2014/main" id="{5444002A-167A-4282-A98C-BE07A1C51F38}"/>
                    </a:ext>
                  </a:extLst>
                </p:cNvPr>
                <p:cNvPicPr/>
                <p:nvPr/>
              </p:nvPicPr>
              <p:blipFill>
                <a:blip r:embed="rId82"/>
                <a:stretch>
                  <a:fillRect/>
                </a:stretch>
              </p:blipFill>
              <p:spPr>
                <a:xfrm>
                  <a:off x="9028110" y="592147"/>
                  <a:ext cx="94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092" name="Ink 3091">
                  <a:extLst>
                    <a:ext uri="{FF2B5EF4-FFF2-40B4-BE49-F238E27FC236}">
                      <a16:creationId xmlns:a16="http://schemas.microsoft.com/office/drawing/2014/main" id="{F70863DB-387E-427A-BBAB-F5009A0ADD19}"/>
                    </a:ext>
                  </a:extLst>
                </p14:cNvPr>
                <p14:cNvContentPartPr/>
                <p14:nvPr/>
              </p14:nvContentPartPr>
              <p14:xfrm>
                <a:off x="9027390" y="577387"/>
                <a:ext cx="103320" cy="103680"/>
              </p14:xfrm>
            </p:contentPart>
          </mc:Choice>
          <mc:Fallback xmlns="">
            <p:pic>
              <p:nvPicPr>
                <p:cNvPr id="3092" name="Ink 3091">
                  <a:extLst>
                    <a:ext uri="{FF2B5EF4-FFF2-40B4-BE49-F238E27FC236}">
                      <a16:creationId xmlns:a16="http://schemas.microsoft.com/office/drawing/2014/main" id="{F70863DB-387E-427A-BBAB-F5009A0ADD19}"/>
                    </a:ext>
                  </a:extLst>
                </p:cNvPr>
                <p:cNvPicPr/>
                <p:nvPr/>
              </p:nvPicPr>
              <p:blipFill>
                <a:blip r:embed="rId84"/>
                <a:stretch>
                  <a:fillRect/>
                </a:stretch>
              </p:blipFill>
              <p:spPr>
                <a:xfrm>
                  <a:off x="9018390" y="568747"/>
                  <a:ext cx="120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093" name="Ink 3092">
                  <a:extLst>
                    <a:ext uri="{FF2B5EF4-FFF2-40B4-BE49-F238E27FC236}">
                      <a16:creationId xmlns:a16="http://schemas.microsoft.com/office/drawing/2014/main" id="{7ABB62B8-8EF8-403D-9E81-6F8C97FC43CA}"/>
                    </a:ext>
                  </a:extLst>
                </p14:cNvPr>
                <p14:cNvContentPartPr/>
                <p14:nvPr/>
              </p14:nvContentPartPr>
              <p14:xfrm>
                <a:off x="9158430" y="516907"/>
                <a:ext cx="385200" cy="297720"/>
              </p14:xfrm>
            </p:contentPart>
          </mc:Choice>
          <mc:Fallback xmlns="">
            <p:pic>
              <p:nvPicPr>
                <p:cNvPr id="3093" name="Ink 3092">
                  <a:extLst>
                    <a:ext uri="{FF2B5EF4-FFF2-40B4-BE49-F238E27FC236}">
                      <a16:creationId xmlns:a16="http://schemas.microsoft.com/office/drawing/2014/main" id="{7ABB62B8-8EF8-403D-9E81-6F8C97FC43CA}"/>
                    </a:ext>
                  </a:extLst>
                </p:cNvPr>
                <p:cNvPicPr/>
                <p:nvPr/>
              </p:nvPicPr>
              <p:blipFill>
                <a:blip r:embed="rId86"/>
                <a:stretch>
                  <a:fillRect/>
                </a:stretch>
              </p:blipFill>
              <p:spPr>
                <a:xfrm>
                  <a:off x="9149790" y="507907"/>
                  <a:ext cx="4028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094" name="Ink 3093">
                  <a:extLst>
                    <a:ext uri="{FF2B5EF4-FFF2-40B4-BE49-F238E27FC236}">
                      <a16:creationId xmlns:a16="http://schemas.microsoft.com/office/drawing/2014/main" id="{8FCC0C5E-8AB8-4C5D-876C-6F9C3ECEE6D6}"/>
                    </a:ext>
                  </a:extLst>
                </p14:cNvPr>
                <p14:cNvContentPartPr/>
                <p14:nvPr/>
              </p14:nvContentPartPr>
              <p14:xfrm>
                <a:off x="9541470" y="475507"/>
                <a:ext cx="180360" cy="189000"/>
              </p14:xfrm>
            </p:contentPart>
          </mc:Choice>
          <mc:Fallback xmlns="">
            <p:pic>
              <p:nvPicPr>
                <p:cNvPr id="3094" name="Ink 3093">
                  <a:extLst>
                    <a:ext uri="{FF2B5EF4-FFF2-40B4-BE49-F238E27FC236}">
                      <a16:creationId xmlns:a16="http://schemas.microsoft.com/office/drawing/2014/main" id="{8FCC0C5E-8AB8-4C5D-876C-6F9C3ECEE6D6}"/>
                    </a:ext>
                  </a:extLst>
                </p:cNvPr>
                <p:cNvPicPr/>
                <p:nvPr/>
              </p:nvPicPr>
              <p:blipFill>
                <a:blip r:embed="rId88"/>
                <a:stretch>
                  <a:fillRect/>
                </a:stretch>
              </p:blipFill>
              <p:spPr>
                <a:xfrm>
                  <a:off x="9532830" y="466507"/>
                  <a:ext cx="1980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095" name="Ink 3094">
                  <a:extLst>
                    <a:ext uri="{FF2B5EF4-FFF2-40B4-BE49-F238E27FC236}">
                      <a16:creationId xmlns:a16="http://schemas.microsoft.com/office/drawing/2014/main" id="{6C4A4A76-E092-4EAF-9905-B52B527DD7AA}"/>
                    </a:ext>
                  </a:extLst>
                </p14:cNvPr>
                <p14:cNvContentPartPr/>
                <p14:nvPr/>
              </p14:nvContentPartPr>
              <p14:xfrm>
                <a:off x="9523110" y="524467"/>
                <a:ext cx="101880" cy="1080"/>
              </p14:xfrm>
            </p:contentPart>
          </mc:Choice>
          <mc:Fallback xmlns="">
            <p:pic>
              <p:nvPicPr>
                <p:cNvPr id="3095" name="Ink 3094">
                  <a:extLst>
                    <a:ext uri="{FF2B5EF4-FFF2-40B4-BE49-F238E27FC236}">
                      <a16:creationId xmlns:a16="http://schemas.microsoft.com/office/drawing/2014/main" id="{6C4A4A76-E092-4EAF-9905-B52B527DD7AA}"/>
                    </a:ext>
                  </a:extLst>
                </p:cNvPr>
                <p:cNvPicPr/>
                <p:nvPr/>
              </p:nvPicPr>
              <p:blipFill>
                <a:blip r:embed="rId90"/>
                <a:stretch>
                  <a:fillRect/>
                </a:stretch>
              </p:blipFill>
              <p:spPr>
                <a:xfrm>
                  <a:off x="9514470" y="515827"/>
                  <a:ext cx="119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097" name="Ink 3096">
                  <a:extLst>
                    <a:ext uri="{FF2B5EF4-FFF2-40B4-BE49-F238E27FC236}">
                      <a16:creationId xmlns:a16="http://schemas.microsoft.com/office/drawing/2014/main" id="{17153C00-56F0-461B-9809-13ED7BEE7384}"/>
                    </a:ext>
                  </a:extLst>
                </p14:cNvPr>
                <p14:cNvContentPartPr/>
                <p14:nvPr/>
              </p14:nvContentPartPr>
              <p14:xfrm>
                <a:off x="9803550" y="620947"/>
                <a:ext cx="118080" cy="2520"/>
              </p14:xfrm>
            </p:contentPart>
          </mc:Choice>
          <mc:Fallback xmlns="">
            <p:pic>
              <p:nvPicPr>
                <p:cNvPr id="3097" name="Ink 3096">
                  <a:extLst>
                    <a:ext uri="{FF2B5EF4-FFF2-40B4-BE49-F238E27FC236}">
                      <a16:creationId xmlns:a16="http://schemas.microsoft.com/office/drawing/2014/main" id="{17153C00-56F0-461B-9809-13ED7BEE7384}"/>
                    </a:ext>
                  </a:extLst>
                </p:cNvPr>
                <p:cNvPicPr/>
                <p:nvPr/>
              </p:nvPicPr>
              <p:blipFill>
                <a:blip r:embed="rId92"/>
                <a:stretch>
                  <a:fillRect/>
                </a:stretch>
              </p:blipFill>
              <p:spPr>
                <a:xfrm>
                  <a:off x="9794550" y="612307"/>
                  <a:ext cx="135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098" name="Ink 3097">
                  <a:extLst>
                    <a:ext uri="{FF2B5EF4-FFF2-40B4-BE49-F238E27FC236}">
                      <a16:creationId xmlns:a16="http://schemas.microsoft.com/office/drawing/2014/main" id="{441ABA61-9115-4AAF-989A-1552C2554870}"/>
                    </a:ext>
                  </a:extLst>
                </p14:cNvPr>
                <p14:cNvContentPartPr/>
                <p14:nvPr/>
              </p14:nvContentPartPr>
              <p14:xfrm>
                <a:off x="9874470" y="534547"/>
                <a:ext cx="10800" cy="136440"/>
              </p14:xfrm>
            </p:contentPart>
          </mc:Choice>
          <mc:Fallback xmlns="">
            <p:pic>
              <p:nvPicPr>
                <p:cNvPr id="3098" name="Ink 3097">
                  <a:extLst>
                    <a:ext uri="{FF2B5EF4-FFF2-40B4-BE49-F238E27FC236}">
                      <a16:creationId xmlns:a16="http://schemas.microsoft.com/office/drawing/2014/main" id="{441ABA61-9115-4AAF-989A-1552C2554870}"/>
                    </a:ext>
                  </a:extLst>
                </p:cNvPr>
                <p:cNvPicPr/>
                <p:nvPr/>
              </p:nvPicPr>
              <p:blipFill>
                <a:blip r:embed="rId94"/>
                <a:stretch>
                  <a:fillRect/>
                </a:stretch>
              </p:blipFill>
              <p:spPr>
                <a:xfrm>
                  <a:off x="9865470" y="525907"/>
                  <a:ext cx="28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099" name="Ink 3098">
                  <a:extLst>
                    <a:ext uri="{FF2B5EF4-FFF2-40B4-BE49-F238E27FC236}">
                      <a16:creationId xmlns:a16="http://schemas.microsoft.com/office/drawing/2014/main" id="{45592E83-755A-4438-9142-B392E9C60892}"/>
                    </a:ext>
                  </a:extLst>
                </p14:cNvPr>
                <p14:cNvContentPartPr/>
                <p14:nvPr/>
              </p14:nvContentPartPr>
              <p14:xfrm>
                <a:off x="10031790" y="505027"/>
                <a:ext cx="360" cy="146160"/>
              </p14:xfrm>
            </p:contentPart>
          </mc:Choice>
          <mc:Fallback xmlns="">
            <p:pic>
              <p:nvPicPr>
                <p:cNvPr id="3099" name="Ink 3098">
                  <a:extLst>
                    <a:ext uri="{FF2B5EF4-FFF2-40B4-BE49-F238E27FC236}">
                      <a16:creationId xmlns:a16="http://schemas.microsoft.com/office/drawing/2014/main" id="{45592E83-755A-4438-9142-B392E9C60892}"/>
                    </a:ext>
                  </a:extLst>
                </p:cNvPr>
                <p:cNvPicPr/>
                <p:nvPr/>
              </p:nvPicPr>
              <p:blipFill>
                <a:blip r:embed="rId96"/>
                <a:stretch>
                  <a:fillRect/>
                </a:stretch>
              </p:blipFill>
              <p:spPr>
                <a:xfrm>
                  <a:off x="10022790" y="496027"/>
                  <a:ext cx="180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100" name="Ink 3099">
                  <a:extLst>
                    <a:ext uri="{FF2B5EF4-FFF2-40B4-BE49-F238E27FC236}">
                      <a16:creationId xmlns:a16="http://schemas.microsoft.com/office/drawing/2014/main" id="{8E09F025-C5FB-41DF-A9F5-3EDCE4EA9BC0}"/>
                    </a:ext>
                  </a:extLst>
                </p14:cNvPr>
                <p14:cNvContentPartPr/>
                <p14:nvPr/>
              </p14:nvContentPartPr>
              <p14:xfrm>
                <a:off x="10015950" y="517267"/>
                <a:ext cx="115200" cy="154080"/>
              </p14:xfrm>
            </p:contentPart>
          </mc:Choice>
          <mc:Fallback xmlns="">
            <p:pic>
              <p:nvPicPr>
                <p:cNvPr id="3100" name="Ink 3099">
                  <a:extLst>
                    <a:ext uri="{FF2B5EF4-FFF2-40B4-BE49-F238E27FC236}">
                      <a16:creationId xmlns:a16="http://schemas.microsoft.com/office/drawing/2014/main" id="{8E09F025-C5FB-41DF-A9F5-3EDCE4EA9BC0}"/>
                    </a:ext>
                  </a:extLst>
                </p:cNvPr>
                <p:cNvPicPr/>
                <p:nvPr/>
              </p:nvPicPr>
              <p:blipFill>
                <a:blip r:embed="rId98"/>
                <a:stretch>
                  <a:fillRect/>
                </a:stretch>
              </p:blipFill>
              <p:spPr>
                <a:xfrm>
                  <a:off x="10007310" y="508267"/>
                  <a:ext cx="132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101" name="Ink 3100">
                  <a:extLst>
                    <a:ext uri="{FF2B5EF4-FFF2-40B4-BE49-F238E27FC236}">
                      <a16:creationId xmlns:a16="http://schemas.microsoft.com/office/drawing/2014/main" id="{32BE36B5-125C-4140-AA17-027255C94DEA}"/>
                    </a:ext>
                  </a:extLst>
                </p14:cNvPr>
                <p14:cNvContentPartPr/>
                <p14:nvPr/>
              </p14:nvContentPartPr>
              <p14:xfrm>
                <a:off x="10157790" y="598267"/>
                <a:ext cx="100440" cy="111240"/>
              </p14:xfrm>
            </p:contentPart>
          </mc:Choice>
          <mc:Fallback xmlns="">
            <p:pic>
              <p:nvPicPr>
                <p:cNvPr id="3101" name="Ink 3100">
                  <a:extLst>
                    <a:ext uri="{FF2B5EF4-FFF2-40B4-BE49-F238E27FC236}">
                      <a16:creationId xmlns:a16="http://schemas.microsoft.com/office/drawing/2014/main" id="{32BE36B5-125C-4140-AA17-027255C94DEA}"/>
                    </a:ext>
                  </a:extLst>
                </p:cNvPr>
                <p:cNvPicPr/>
                <p:nvPr/>
              </p:nvPicPr>
              <p:blipFill>
                <a:blip r:embed="rId100"/>
                <a:stretch>
                  <a:fillRect/>
                </a:stretch>
              </p:blipFill>
              <p:spPr>
                <a:xfrm>
                  <a:off x="10148790" y="589627"/>
                  <a:ext cx="118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102" name="Ink 3101">
                  <a:extLst>
                    <a:ext uri="{FF2B5EF4-FFF2-40B4-BE49-F238E27FC236}">
                      <a16:creationId xmlns:a16="http://schemas.microsoft.com/office/drawing/2014/main" id="{E7906ABE-41E8-41DF-BFB8-55AF85661487}"/>
                    </a:ext>
                  </a:extLst>
                </p14:cNvPr>
                <p14:cNvContentPartPr/>
                <p14:nvPr/>
              </p14:nvContentPartPr>
              <p14:xfrm>
                <a:off x="10286310" y="546067"/>
                <a:ext cx="153360" cy="125640"/>
              </p14:xfrm>
            </p:contentPart>
          </mc:Choice>
          <mc:Fallback xmlns="">
            <p:pic>
              <p:nvPicPr>
                <p:cNvPr id="3102" name="Ink 3101">
                  <a:extLst>
                    <a:ext uri="{FF2B5EF4-FFF2-40B4-BE49-F238E27FC236}">
                      <a16:creationId xmlns:a16="http://schemas.microsoft.com/office/drawing/2014/main" id="{E7906ABE-41E8-41DF-BFB8-55AF85661487}"/>
                    </a:ext>
                  </a:extLst>
                </p:cNvPr>
                <p:cNvPicPr/>
                <p:nvPr/>
              </p:nvPicPr>
              <p:blipFill>
                <a:blip r:embed="rId102"/>
                <a:stretch>
                  <a:fillRect/>
                </a:stretch>
              </p:blipFill>
              <p:spPr>
                <a:xfrm>
                  <a:off x="10277310" y="537427"/>
                  <a:ext cx="171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103" name="Ink 3102">
                  <a:extLst>
                    <a:ext uri="{FF2B5EF4-FFF2-40B4-BE49-F238E27FC236}">
                      <a16:creationId xmlns:a16="http://schemas.microsoft.com/office/drawing/2014/main" id="{8637BEFC-B594-44A5-A180-7CD1DA07A616}"/>
                    </a:ext>
                  </a:extLst>
                </p14:cNvPr>
                <p14:cNvContentPartPr/>
                <p14:nvPr/>
              </p14:nvContentPartPr>
              <p14:xfrm>
                <a:off x="10475310" y="574867"/>
                <a:ext cx="106920" cy="113040"/>
              </p14:xfrm>
            </p:contentPart>
          </mc:Choice>
          <mc:Fallback xmlns="">
            <p:pic>
              <p:nvPicPr>
                <p:cNvPr id="3103" name="Ink 3102">
                  <a:extLst>
                    <a:ext uri="{FF2B5EF4-FFF2-40B4-BE49-F238E27FC236}">
                      <a16:creationId xmlns:a16="http://schemas.microsoft.com/office/drawing/2014/main" id="{8637BEFC-B594-44A5-A180-7CD1DA07A616}"/>
                    </a:ext>
                  </a:extLst>
                </p:cNvPr>
                <p:cNvPicPr/>
                <p:nvPr/>
              </p:nvPicPr>
              <p:blipFill>
                <a:blip r:embed="rId104"/>
                <a:stretch>
                  <a:fillRect/>
                </a:stretch>
              </p:blipFill>
              <p:spPr>
                <a:xfrm>
                  <a:off x="10466670" y="566227"/>
                  <a:ext cx="124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105" name="Ink 3104">
                  <a:extLst>
                    <a:ext uri="{FF2B5EF4-FFF2-40B4-BE49-F238E27FC236}">
                      <a16:creationId xmlns:a16="http://schemas.microsoft.com/office/drawing/2014/main" id="{902DA9EA-E4A5-4F62-9264-F431AFBCA34A}"/>
                    </a:ext>
                  </a:extLst>
                </p14:cNvPr>
                <p14:cNvContentPartPr/>
                <p14:nvPr/>
              </p14:nvContentPartPr>
              <p14:xfrm>
                <a:off x="10003350" y="729667"/>
                <a:ext cx="514800" cy="124560"/>
              </p14:xfrm>
            </p:contentPart>
          </mc:Choice>
          <mc:Fallback xmlns="">
            <p:pic>
              <p:nvPicPr>
                <p:cNvPr id="3105" name="Ink 3104">
                  <a:extLst>
                    <a:ext uri="{FF2B5EF4-FFF2-40B4-BE49-F238E27FC236}">
                      <a16:creationId xmlns:a16="http://schemas.microsoft.com/office/drawing/2014/main" id="{902DA9EA-E4A5-4F62-9264-F431AFBCA34A}"/>
                    </a:ext>
                  </a:extLst>
                </p:cNvPr>
                <p:cNvPicPr/>
                <p:nvPr/>
              </p:nvPicPr>
              <p:blipFill>
                <a:blip r:embed="rId106"/>
                <a:stretch>
                  <a:fillRect/>
                </a:stretch>
              </p:blipFill>
              <p:spPr>
                <a:xfrm>
                  <a:off x="9994710" y="721027"/>
                  <a:ext cx="532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106" name="Ink 3105">
                  <a:extLst>
                    <a:ext uri="{FF2B5EF4-FFF2-40B4-BE49-F238E27FC236}">
                      <a16:creationId xmlns:a16="http://schemas.microsoft.com/office/drawing/2014/main" id="{E56C9FF5-DA4A-4E2D-87C6-8E05F8E37488}"/>
                    </a:ext>
                  </a:extLst>
                </p14:cNvPr>
                <p14:cNvContentPartPr/>
                <p14:nvPr/>
              </p14:nvContentPartPr>
              <p14:xfrm>
                <a:off x="9974910" y="845227"/>
                <a:ext cx="6480" cy="143280"/>
              </p14:xfrm>
            </p:contentPart>
          </mc:Choice>
          <mc:Fallback xmlns="">
            <p:pic>
              <p:nvPicPr>
                <p:cNvPr id="3106" name="Ink 3105">
                  <a:extLst>
                    <a:ext uri="{FF2B5EF4-FFF2-40B4-BE49-F238E27FC236}">
                      <a16:creationId xmlns:a16="http://schemas.microsoft.com/office/drawing/2014/main" id="{E56C9FF5-DA4A-4E2D-87C6-8E05F8E37488}"/>
                    </a:ext>
                  </a:extLst>
                </p:cNvPr>
                <p:cNvPicPr/>
                <p:nvPr/>
              </p:nvPicPr>
              <p:blipFill>
                <a:blip r:embed="rId108"/>
                <a:stretch>
                  <a:fillRect/>
                </a:stretch>
              </p:blipFill>
              <p:spPr>
                <a:xfrm>
                  <a:off x="9966270" y="836587"/>
                  <a:ext cx="24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107" name="Ink 3106">
                  <a:extLst>
                    <a:ext uri="{FF2B5EF4-FFF2-40B4-BE49-F238E27FC236}">
                      <a16:creationId xmlns:a16="http://schemas.microsoft.com/office/drawing/2014/main" id="{8DF53E2D-28A5-4986-909D-58E090F35045}"/>
                    </a:ext>
                  </a:extLst>
                </p14:cNvPr>
                <p14:cNvContentPartPr/>
                <p14:nvPr/>
              </p14:nvContentPartPr>
              <p14:xfrm>
                <a:off x="9960150" y="916147"/>
                <a:ext cx="162360" cy="63360"/>
              </p14:xfrm>
            </p:contentPart>
          </mc:Choice>
          <mc:Fallback xmlns="">
            <p:pic>
              <p:nvPicPr>
                <p:cNvPr id="3107" name="Ink 3106">
                  <a:extLst>
                    <a:ext uri="{FF2B5EF4-FFF2-40B4-BE49-F238E27FC236}">
                      <a16:creationId xmlns:a16="http://schemas.microsoft.com/office/drawing/2014/main" id="{8DF53E2D-28A5-4986-909D-58E090F35045}"/>
                    </a:ext>
                  </a:extLst>
                </p:cNvPr>
                <p:cNvPicPr/>
                <p:nvPr/>
              </p:nvPicPr>
              <p:blipFill>
                <a:blip r:embed="rId110"/>
                <a:stretch>
                  <a:fillRect/>
                </a:stretch>
              </p:blipFill>
              <p:spPr>
                <a:xfrm>
                  <a:off x="9951150" y="907507"/>
                  <a:ext cx="1800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108" name="Ink 3107">
                  <a:extLst>
                    <a:ext uri="{FF2B5EF4-FFF2-40B4-BE49-F238E27FC236}">
                      <a16:creationId xmlns:a16="http://schemas.microsoft.com/office/drawing/2014/main" id="{991C368D-369D-4E29-B3B1-746DBEE47AC1}"/>
                    </a:ext>
                  </a:extLst>
                </p14:cNvPr>
                <p14:cNvContentPartPr/>
                <p14:nvPr/>
              </p14:nvContentPartPr>
              <p14:xfrm>
                <a:off x="10156350" y="915787"/>
                <a:ext cx="83880" cy="68040"/>
              </p14:xfrm>
            </p:contentPart>
          </mc:Choice>
          <mc:Fallback xmlns="">
            <p:pic>
              <p:nvPicPr>
                <p:cNvPr id="3108" name="Ink 3107">
                  <a:extLst>
                    <a:ext uri="{FF2B5EF4-FFF2-40B4-BE49-F238E27FC236}">
                      <a16:creationId xmlns:a16="http://schemas.microsoft.com/office/drawing/2014/main" id="{991C368D-369D-4E29-B3B1-746DBEE47AC1}"/>
                    </a:ext>
                  </a:extLst>
                </p:cNvPr>
                <p:cNvPicPr/>
                <p:nvPr/>
              </p:nvPicPr>
              <p:blipFill>
                <a:blip r:embed="rId112"/>
                <a:stretch>
                  <a:fillRect/>
                </a:stretch>
              </p:blipFill>
              <p:spPr>
                <a:xfrm>
                  <a:off x="10147350" y="906787"/>
                  <a:ext cx="101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109" name="Ink 3108">
                  <a:extLst>
                    <a:ext uri="{FF2B5EF4-FFF2-40B4-BE49-F238E27FC236}">
                      <a16:creationId xmlns:a16="http://schemas.microsoft.com/office/drawing/2014/main" id="{7626F3FD-C92B-4D75-8D68-DDB4C9EA9919}"/>
                    </a:ext>
                  </a:extLst>
                </p14:cNvPr>
                <p14:cNvContentPartPr/>
                <p14:nvPr/>
              </p14:nvContentPartPr>
              <p14:xfrm>
                <a:off x="10162830" y="927667"/>
                <a:ext cx="69120" cy="60840"/>
              </p14:xfrm>
            </p:contentPart>
          </mc:Choice>
          <mc:Fallback xmlns="">
            <p:pic>
              <p:nvPicPr>
                <p:cNvPr id="3109" name="Ink 3108">
                  <a:extLst>
                    <a:ext uri="{FF2B5EF4-FFF2-40B4-BE49-F238E27FC236}">
                      <a16:creationId xmlns:a16="http://schemas.microsoft.com/office/drawing/2014/main" id="{7626F3FD-C92B-4D75-8D68-DDB4C9EA9919}"/>
                    </a:ext>
                  </a:extLst>
                </p:cNvPr>
                <p:cNvPicPr/>
                <p:nvPr/>
              </p:nvPicPr>
              <p:blipFill>
                <a:blip r:embed="rId114"/>
                <a:stretch>
                  <a:fillRect/>
                </a:stretch>
              </p:blipFill>
              <p:spPr>
                <a:xfrm>
                  <a:off x="10154190" y="919027"/>
                  <a:ext cx="867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110" name="Ink 3109">
                  <a:extLst>
                    <a:ext uri="{FF2B5EF4-FFF2-40B4-BE49-F238E27FC236}">
                      <a16:creationId xmlns:a16="http://schemas.microsoft.com/office/drawing/2014/main" id="{7E199FAF-FA01-43ED-983F-FFCCEB2A1317}"/>
                    </a:ext>
                  </a:extLst>
                </p14:cNvPr>
                <p14:cNvContentPartPr/>
                <p14:nvPr/>
              </p14:nvContentPartPr>
              <p14:xfrm>
                <a:off x="10275510" y="869347"/>
                <a:ext cx="41400" cy="133200"/>
              </p14:xfrm>
            </p:contentPart>
          </mc:Choice>
          <mc:Fallback xmlns="">
            <p:pic>
              <p:nvPicPr>
                <p:cNvPr id="3110" name="Ink 3109">
                  <a:extLst>
                    <a:ext uri="{FF2B5EF4-FFF2-40B4-BE49-F238E27FC236}">
                      <a16:creationId xmlns:a16="http://schemas.microsoft.com/office/drawing/2014/main" id="{7E199FAF-FA01-43ED-983F-FFCCEB2A1317}"/>
                    </a:ext>
                  </a:extLst>
                </p:cNvPr>
                <p:cNvPicPr/>
                <p:nvPr/>
              </p:nvPicPr>
              <p:blipFill>
                <a:blip r:embed="rId116"/>
                <a:stretch>
                  <a:fillRect/>
                </a:stretch>
              </p:blipFill>
              <p:spPr>
                <a:xfrm>
                  <a:off x="10266870" y="860707"/>
                  <a:ext cx="59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111" name="Ink 3110">
                  <a:extLst>
                    <a:ext uri="{FF2B5EF4-FFF2-40B4-BE49-F238E27FC236}">
                      <a16:creationId xmlns:a16="http://schemas.microsoft.com/office/drawing/2014/main" id="{E2B82E6F-CB7B-4635-BB9B-FA5B0F280C64}"/>
                    </a:ext>
                  </a:extLst>
                </p14:cNvPr>
                <p14:cNvContentPartPr/>
                <p14:nvPr/>
              </p14:nvContentPartPr>
              <p14:xfrm>
                <a:off x="10351470" y="908587"/>
                <a:ext cx="103320" cy="182160"/>
              </p14:xfrm>
            </p:contentPart>
          </mc:Choice>
          <mc:Fallback xmlns="">
            <p:pic>
              <p:nvPicPr>
                <p:cNvPr id="3111" name="Ink 3110">
                  <a:extLst>
                    <a:ext uri="{FF2B5EF4-FFF2-40B4-BE49-F238E27FC236}">
                      <a16:creationId xmlns:a16="http://schemas.microsoft.com/office/drawing/2014/main" id="{E2B82E6F-CB7B-4635-BB9B-FA5B0F280C64}"/>
                    </a:ext>
                  </a:extLst>
                </p:cNvPr>
                <p:cNvPicPr/>
                <p:nvPr/>
              </p:nvPicPr>
              <p:blipFill>
                <a:blip r:embed="rId118"/>
                <a:stretch>
                  <a:fillRect/>
                </a:stretch>
              </p:blipFill>
              <p:spPr>
                <a:xfrm>
                  <a:off x="10342830" y="899947"/>
                  <a:ext cx="1209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112" name="Ink 3111">
                  <a:extLst>
                    <a:ext uri="{FF2B5EF4-FFF2-40B4-BE49-F238E27FC236}">
                      <a16:creationId xmlns:a16="http://schemas.microsoft.com/office/drawing/2014/main" id="{D9846979-4015-4045-B400-04E995F75BE5}"/>
                    </a:ext>
                  </a:extLst>
                </p14:cNvPr>
                <p14:cNvContentPartPr/>
                <p14:nvPr/>
              </p14:nvContentPartPr>
              <p14:xfrm>
                <a:off x="10429950" y="903547"/>
                <a:ext cx="261360" cy="72360"/>
              </p14:xfrm>
            </p:contentPart>
          </mc:Choice>
          <mc:Fallback xmlns="">
            <p:pic>
              <p:nvPicPr>
                <p:cNvPr id="3112" name="Ink 3111">
                  <a:extLst>
                    <a:ext uri="{FF2B5EF4-FFF2-40B4-BE49-F238E27FC236}">
                      <a16:creationId xmlns:a16="http://schemas.microsoft.com/office/drawing/2014/main" id="{D9846979-4015-4045-B400-04E995F75BE5}"/>
                    </a:ext>
                  </a:extLst>
                </p:cNvPr>
                <p:cNvPicPr/>
                <p:nvPr/>
              </p:nvPicPr>
              <p:blipFill>
                <a:blip r:embed="rId120"/>
                <a:stretch>
                  <a:fillRect/>
                </a:stretch>
              </p:blipFill>
              <p:spPr>
                <a:xfrm>
                  <a:off x="10420950" y="894547"/>
                  <a:ext cx="279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113" name="Ink 3112">
                  <a:extLst>
                    <a:ext uri="{FF2B5EF4-FFF2-40B4-BE49-F238E27FC236}">
                      <a16:creationId xmlns:a16="http://schemas.microsoft.com/office/drawing/2014/main" id="{83719D1B-FE6B-49E1-9637-21C06F006DF2}"/>
                    </a:ext>
                  </a:extLst>
                </p14:cNvPr>
                <p14:cNvContentPartPr/>
                <p14:nvPr/>
              </p14:nvContentPartPr>
              <p14:xfrm>
                <a:off x="10850430" y="911107"/>
                <a:ext cx="10800" cy="172440"/>
              </p14:xfrm>
            </p:contentPart>
          </mc:Choice>
          <mc:Fallback xmlns="">
            <p:pic>
              <p:nvPicPr>
                <p:cNvPr id="3113" name="Ink 3112">
                  <a:extLst>
                    <a:ext uri="{FF2B5EF4-FFF2-40B4-BE49-F238E27FC236}">
                      <a16:creationId xmlns:a16="http://schemas.microsoft.com/office/drawing/2014/main" id="{83719D1B-FE6B-49E1-9637-21C06F006DF2}"/>
                    </a:ext>
                  </a:extLst>
                </p:cNvPr>
                <p:cNvPicPr/>
                <p:nvPr/>
              </p:nvPicPr>
              <p:blipFill>
                <a:blip r:embed="rId122"/>
                <a:stretch>
                  <a:fillRect/>
                </a:stretch>
              </p:blipFill>
              <p:spPr>
                <a:xfrm>
                  <a:off x="10841430" y="902107"/>
                  <a:ext cx="28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114" name="Ink 3113">
                  <a:extLst>
                    <a:ext uri="{FF2B5EF4-FFF2-40B4-BE49-F238E27FC236}">
                      <a16:creationId xmlns:a16="http://schemas.microsoft.com/office/drawing/2014/main" id="{2F80B291-F523-4601-981D-90256759C7AF}"/>
                    </a:ext>
                  </a:extLst>
                </p14:cNvPr>
                <p14:cNvContentPartPr/>
                <p14:nvPr/>
              </p14:nvContentPartPr>
              <p14:xfrm>
                <a:off x="10849710" y="886987"/>
                <a:ext cx="215280" cy="101160"/>
              </p14:xfrm>
            </p:contentPart>
          </mc:Choice>
          <mc:Fallback xmlns="">
            <p:pic>
              <p:nvPicPr>
                <p:cNvPr id="3114" name="Ink 3113">
                  <a:extLst>
                    <a:ext uri="{FF2B5EF4-FFF2-40B4-BE49-F238E27FC236}">
                      <a16:creationId xmlns:a16="http://schemas.microsoft.com/office/drawing/2014/main" id="{2F80B291-F523-4601-981D-90256759C7AF}"/>
                    </a:ext>
                  </a:extLst>
                </p:cNvPr>
                <p:cNvPicPr/>
                <p:nvPr/>
              </p:nvPicPr>
              <p:blipFill>
                <a:blip r:embed="rId124"/>
                <a:stretch>
                  <a:fillRect/>
                </a:stretch>
              </p:blipFill>
              <p:spPr>
                <a:xfrm>
                  <a:off x="10840710" y="877987"/>
                  <a:ext cx="232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116" name="Ink 3115">
                  <a:extLst>
                    <a:ext uri="{FF2B5EF4-FFF2-40B4-BE49-F238E27FC236}">
                      <a16:creationId xmlns:a16="http://schemas.microsoft.com/office/drawing/2014/main" id="{3CCFF962-F9F9-4803-8AD9-89F9A0255131}"/>
                    </a:ext>
                  </a:extLst>
                </p14:cNvPr>
                <p14:cNvContentPartPr/>
                <p14:nvPr/>
              </p14:nvContentPartPr>
              <p14:xfrm>
                <a:off x="11107830" y="824347"/>
                <a:ext cx="163800" cy="169560"/>
              </p14:xfrm>
            </p:contentPart>
          </mc:Choice>
          <mc:Fallback xmlns="">
            <p:pic>
              <p:nvPicPr>
                <p:cNvPr id="3116" name="Ink 3115">
                  <a:extLst>
                    <a:ext uri="{FF2B5EF4-FFF2-40B4-BE49-F238E27FC236}">
                      <a16:creationId xmlns:a16="http://schemas.microsoft.com/office/drawing/2014/main" id="{3CCFF962-F9F9-4803-8AD9-89F9A0255131}"/>
                    </a:ext>
                  </a:extLst>
                </p:cNvPr>
                <p:cNvPicPr/>
                <p:nvPr/>
              </p:nvPicPr>
              <p:blipFill>
                <a:blip r:embed="rId126"/>
                <a:stretch>
                  <a:fillRect/>
                </a:stretch>
              </p:blipFill>
              <p:spPr>
                <a:xfrm>
                  <a:off x="11098830" y="815707"/>
                  <a:ext cx="1814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117" name="Ink 3116">
                  <a:extLst>
                    <a:ext uri="{FF2B5EF4-FFF2-40B4-BE49-F238E27FC236}">
                      <a16:creationId xmlns:a16="http://schemas.microsoft.com/office/drawing/2014/main" id="{D62681EB-E8D3-4DD3-9E15-14B7627003EF}"/>
                    </a:ext>
                  </a:extLst>
                </p14:cNvPr>
                <p14:cNvContentPartPr/>
                <p14:nvPr/>
              </p14:nvContentPartPr>
              <p14:xfrm>
                <a:off x="11280630" y="929827"/>
                <a:ext cx="98640" cy="50760"/>
              </p14:xfrm>
            </p:contentPart>
          </mc:Choice>
          <mc:Fallback xmlns="">
            <p:pic>
              <p:nvPicPr>
                <p:cNvPr id="3117" name="Ink 3116">
                  <a:extLst>
                    <a:ext uri="{FF2B5EF4-FFF2-40B4-BE49-F238E27FC236}">
                      <a16:creationId xmlns:a16="http://schemas.microsoft.com/office/drawing/2014/main" id="{D62681EB-E8D3-4DD3-9E15-14B7627003EF}"/>
                    </a:ext>
                  </a:extLst>
                </p:cNvPr>
                <p:cNvPicPr/>
                <p:nvPr/>
              </p:nvPicPr>
              <p:blipFill>
                <a:blip r:embed="rId128"/>
                <a:stretch>
                  <a:fillRect/>
                </a:stretch>
              </p:blipFill>
              <p:spPr>
                <a:xfrm>
                  <a:off x="11271990" y="920827"/>
                  <a:ext cx="1162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118" name="Ink 3117">
                  <a:extLst>
                    <a:ext uri="{FF2B5EF4-FFF2-40B4-BE49-F238E27FC236}">
                      <a16:creationId xmlns:a16="http://schemas.microsoft.com/office/drawing/2014/main" id="{A2C0F251-CAE0-4B7D-B697-C17C5FF84A8A}"/>
                    </a:ext>
                  </a:extLst>
                </p14:cNvPr>
                <p14:cNvContentPartPr/>
                <p14:nvPr/>
              </p14:nvContentPartPr>
              <p14:xfrm>
                <a:off x="11468190" y="902467"/>
                <a:ext cx="170640" cy="94680"/>
              </p14:xfrm>
            </p:contentPart>
          </mc:Choice>
          <mc:Fallback xmlns="">
            <p:pic>
              <p:nvPicPr>
                <p:cNvPr id="3118" name="Ink 3117">
                  <a:extLst>
                    <a:ext uri="{FF2B5EF4-FFF2-40B4-BE49-F238E27FC236}">
                      <a16:creationId xmlns:a16="http://schemas.microsoft.com/office/drawing/2014/main" id="{A2C0F251-CAE0-4B7D-B697-C17C5FF84A8A}"/>
                    </a:ext>
                  </a:extLst>
                </p:cNvPr>
                <p:cNvPicPr/>
                <p:nvPr/>
              </p:nvPicPr>
              <p:blipFill>
                <a:blip r:embed="rId130"/>
                <a:stretch>
                  <a:fillRect/>
                </a:stretch>
              </p:blipFill>
              <p:spPr>
                <a:xfrm>
                  <a:off x="11459550" y="893827"/>
                  <a:ext cx="188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119" name="Ink 3118">
                  <a:extLst>
                    <a:ext uri="{FF2B5EF4-FFF2-40B4-BE49-F238E27FC236}">
                      <a16:creationId xmlns:a16="http://schemas.microsoft.com/office/drawing/2014/main" id="{D6DAE198-40A4-4B8C-94DC-E170F1A4D772}"/>
                    </a:ext>
                  </a:extLst>
                </p14:cNvPr>
                <p14:cNvContentPartPr/>
                <p14:nvPr/>
              </p14:nvContentPartPr>
              <p14:xfrm>
                <a:off x="11531910" y="921907"/>
                <a:ext cx="56880" cy="117000"/>
              </p14:xfrm>
            </p:contentPart>
          </mc:Choice>
          <mc:Fallback xmlns="">
            <p:pic>
              <p:nvPicPr>
                <p:cNvPr id="3119" name="Ink 3118">
                  <a:extLst>
                    <a:ext uri="{FF2B5EF4-FFF2-40B4-BE49-F238E27FC236}">
                      <a16:creationId xmlns:a16="http://schemas.microsoft.com/office/drawing/2014/main" id="{D6DAE198-40A4-4B8C-94DC-E170F1A4D772}"/>
                    </a:ext>
                  </a:extLst>
                </p:cNvPr>
                <p:cNvPicPr/>
                <p:nvPr/>
              </p:nvPicPr>
              <p:blipFill>
                <a:blip r:embed="rId132"/>
                <a:stretch>
                  <a:fillRect/>
                </a:stretch>
              </p:blipFill>
              <p:spPr>
                <a:xfrm>
                  <a:off x="11523270" y="912907"/>
                  <a:ext cx="74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121" name="Ink 3120">
                  <a:extLst>
                    <a:ext uri="{FF2B5EF4-FFF2-40B4-BE49-F238E27FC236}">
                      <a16:creationId xmlns:a16="http://schemas.microsoft.com/office/drawing/2014/main" id="{D74F1114-40E4-4473-B444-934D980273D5}"/>
                    </a:ext>
                  </a:extLst>
                </p14:cNvPr>
                <p14:cNvContentPartPr/>
                <p14:nvPr/>
              </p14:nvContentPartPr>
              <p14:xfrm>
                <a:off x="9860070" y="1104787"/>
                <a:ext cx="146520" cy="125280"/>
              </p14:xfrm>
            </p:contentPart>
          </mc:Choice>
          <mc:Fallback xmlns="">
            <p:pic>
              <p:nvPicPr>
                <p:cNvPr id="3121" name="Ink 3120">
                  <a:extLst>
                    <a:ext uri="{FF2B5EF4-FFF2-40B4-BE49-F238E27FC236}">
                      <a16:creationId xmlns:a16="http://schemas.microsoft.com/office/drawing/2014/main" id="{D74F1114-40E4-4473-B444-934D980273D5}"/>
                    </a:ext>
                  </a:extLst>
                </p:cNvPr>
                <p:cNvPicPr/>
                <p:nvPr/>
              </p:nvPicPr>
              <p:blipFill>
                <a:blip r:embed="rId134"/>
                <a:stretch>
                  <a:fillRect/>
                </a:stretch>
              </p:blipFill>
              <p:spPr>
                <a:xfrm>
                  <a:off x="9851430" y="1096147"/>
                  <a:ext cx="164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122" name="Ink 3121">
                  <a:extLst>
                    <a:ext uri="{FF2B5EF4-FFF2-40B4-BE49-F238E27FC236}">
                      <a16:creationId xmlns:a16="http://schemas.microsoft.com/office/drawing/2014/main" id="{4A4D1B46-3615-4E8B-B36D-4B57DE364E7F}"/>
                    </a:ext>
                  </a:extLst>
                </p14:cNvPr>
                <p14:cNvContentPartPr/>
                <p14:nvPr/>
              </p14:nvContentPartPr>
              <p14:xfrm>
                <a:off x="10000830" y="1095787"/>
                <a:ext cx="269280" cy="139680"/>
              </p14:xfrm>
            </p:contentPart>
          </mc:Choice>
          <mc:Fallback xmlns="">
            <p:pic>
              <p:nvPicPr>
                <p:cNvPr id="3122" name="Ink 3121">
                  <a:extLst>
                    <a:ext uri="{FF2B5EF4-FFF2-40B4-BE49-F238E27FC236}">
                      <a16:creationId xmlns:a16="http://schemas.microsoft.com/office/drawing/2014/main" id="{4A4D1B46-3615-4E8B-B36D-4B57DE364E7F}"/>
                    </a:ext>
                  </a:extLst>
                </p:cNvPr>
                <p:cNvPicPr/>
                <p:nvPr/>
              </p:nvPicPr>
              <p:blipFill>
                <a:blip r:embed="rId136"/>
                <a:stretch>
                  <a:fillRect/>
                </a:stretch>
              </p:blipFill>
              <p:spPr>
                <a:xfrm>
                  <a:off x="9992190" y="1087147"/>
                  <a:ext cx="286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123" name="Ink 3122">
                  <a:extLst>
                    <a:ext uri="{FF2B5EF4-FFF2-40B4-BE49-F238E27FC236}">
                      <a16:creationId xmlns:a16="http://schemas.microsoft.com/office/drawing/2014/main" id="{F30685AB-B540-4D28-84CA-7E3F31CE0690}"/>
                    </a:ext>
                  </a:extLst>
                </p14:cNvPr>
                <p14:cNvContentPartPr/>
                <p14:nvPr/>
              </p14:nvContentPartPr>
              <p14:xfrm>
                <a:off x="10146630" y="1155187"/>
                <a:ext cx="88920" cy="5760"/>
              </p14:xfrm>
            </p:contentPart>
          </mc:Choice>
          <mc:Fallback xmlns="">
            <p:pic>
              <p:nvPicPr>
                <p:cNvPr id="3123" name="Ink 3122">
                  <a:extLst>
                    <a:ext uri="{FF2B5EF4-FFF2-40B4-BE49-F238E27FC236}">
                      <a16:creationId xmlns:a16="http://schemas.microsoft.com/office/drawing/2014/main" id="{F30685AB-B540-4D28-84CA-7E3F31CE0690}"/>
                    </a:ext>
                  </a:extLst>
                </p:cNvPr>
                <p:cNvPicPr/>
                <p:nvPr/>
              </p:nvPicPr>
              <p:blipFill>
                <a:blip r:embed="rId138"/>
                <a:stretch>
                  <a:fillRect/>
                </a:stretch>
              </p:blipFill>
              <p:spPr>
                <a:xfrm>
                  <a:off x="10137630" y="1146547"/>
                  <a:ext cx="106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124" name="Ink 3123">
                  <a:extLst>
                    <a:ext uri="{FF2B5EF4-FFF2-40B4-BE49-F238E27FC236}">
                      <a16:creationId xmlns:a16="http://schemas.microsoft.com/office/drawing/2014/main" id="{F7ADF32C-E3AF-4C58-9030-637D64AEAF25}"/>
                    </a:ext>
                  </a:extLst>
                </p14:cNvPr>
                <p14:cNvContentPartPr/>
                <p14:nvPr/>
              </p14:nvContentPartPr>
              <p14:xfrm>
                <a:off x="10276230" y="1095787"/>
                <a:ext cx="565200" cy="145800"/>
              </p14:xfrm>
            </p:contentPart>
          </mc:Choice>
          <mc:Fallback xmlns="">
            <p:pic>
              <p:nvPicPr>
                <p:cNvPr id="3124" name="Ink 3123">
                  <a:extLst>
                    <a:ext uri="{FF2B5EF4-FFF2-40B4-BE49-F238E27FC236}">
                      <a16:creationId xmlns:a16="http://schemas.microsoft.com/office/drawing/2014/main" id="{F7ADF32C-E3AF-4C58-9030-637D64AEAF25}"/>
                    </a:ext>
                  </a:extLst>
                </p:cNvPr>
                <p:cNvPicPr/>
                <p:nvPr/>
              </p:nvPicPr>
              <p:blipFill>
                <a:blip r:embed="rId140"/>
                <a:stretch>
                  <a:fillRect/>
                </a:stretch>
              </p:blipFill>
              <p:spPr>
                <a:xfrm>
                  <a:off x="10267230" y="1087147"/>
                  <a:ext cx="582840" cy="16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3126" name="Ink 3125">
                <a:extLst>
                  <a:ext uri="{FF2B5EF4-FFF2-40B4-BE49-F238E27FC236}">
                    <a16:creationId xmlns:a16="http://schemas.microsoft.com/office/drawing/2014/main" id="{D4E34D63-29A1-4A69-82AA-59F52B43B118}"/>
                  </a:ext>
                </a:extLst>
              </p14:cNvPr>
              <p14:cNvContentPartPr/>
              <p14:nvPr/>
            </p14:nvContentPartPr>
            <p14:xfrm>
              <a:off x="11000190" y="1080307"/>
              <a:ext cx="285120" cy="152280"/>
            </p14:xfrm>
          </p:contentPart>
        </mc:Choice>
        <mc:Fallback xmlns="">
          <p:pic>
            <p:nvPicPr>
              <p:cNvPr id="3126" name="Ink 3125">
                <a:extLst>
                  <a:ext uri="{FF2B5EF4-FFF2-40B4-BE49-F238E27FC236}">
                    <a16:creationId xmlns:a16="http://schemas.microsoft.com/office/drawing/2014/main" id="{D4E34D63-29A1-4A69-82AA-59F52B43B118}"/>
                  </a:ext>
                </a:extLst>
              </p:cNvPr>
              <p:cNvPicPr/>
              <p:nvPr/>
            </p:nvPicPr>
            <p:blipFill>
              <a:blip r:embed="rId142"/>
              <a:stretch>
                <a:fillRect/>
              </a:stretch>
            </p:blipFill>
            <p:spPr>
              <a:xfrm>
                <a:off x="10991550" y="1071667"/>
                <a:ext cx="302760" cy="169920"/>
              </a:xfrm>
              <a:prstGeom prst="rect">
                <a:avLst/>
              </a:prstGeom>
            </p:spPr>
          </p:pic>
        </mc:Fallback>
      </mc:AlternateContent>
      <p:grpSp>
        <p:nvGrpSpPr>
          <p:cNvPr id="3145" name="Group 3144">
            <a:extLst>
              <a:ext uri="{FF2B5EF4-FFF2-40B4-BE49-F238E27FC236}">
                <a16:creationId xmlns:a16="http://schemas.microsoft.com/office/drawing/2014/main" id="{C7B6D879-B2F7-4E6A-A29A-E1D9FD9DC401}"/>
              </a:ext>
            </a:extLst>
          </p:cNvPr>
          <p:cNvGrpSpPr/>
          <p:nvPr/>
        </p:nvGrpSpPr>
        <p:grpSpPr>
          <a:xfrm>
            <a:off x="9660270" y="1323667"/>
            <a:ext cx="2395080" cy="190080"/>
            <a:chOff x="9660270" y="1323667"/>
            <a:chExt cx="2395080" cy="190080"/>
          </a:xfrm>
        </p:grpSpPr>
        <mc:AlternateContent xmlns:mc="http://schemas.openxmlformats.org/markup-compatibility/2006" xmlns:p14="http://schemas.microsoft.com/office/powerpoint/2010/main">
          <mc:Choice Requires="p14">
            <p:contentPart p14:bwMode="auto" r:id="rId143">
              <p14:nvContentPartPr>
                <p14:cNvPr id="3127" name="Ink 3126">
                  <a:extLst>
                    <a:ext uri="{FF2B5EF4-FFF2-40B4-BE49-F238E27FC236}">
                      <a16:creationId xmlns:a16="http://schemas.microsoft.com/office/drawing/2014/main" id="{69520598-DE24-4082-916A-3D10F531A32B}"/>
                    </a:ext>
                  </a:extLst>
                </p14:cNvPr>
                <p14:cNvContentPartPr/>
                <p14:nvPr/>
              </p14:nvContentPartPr>
              <p14:xfrm>
                <a:off x="9660270" y="1411867"/>
                <a:ext cx="164520" cy="96840"/>
              </p14:xfrm>
            </p:contentPart>
          </mc:Choice>
          <mc:Fallback xmlns="">
            <p:pic>
              <p:nvPicPr>
                <p:cNvPr id="3127" name="Ink 3126">
                  <a:extLst>
                    <a:ext uri="{FF2B5EF4-FFF2-40B4-BE49-F238E27FC236}">
                      <a16:creationId xmlns:a16="http://schemas.microsoft.com/office/drawing/2014/main" id="{69520598-DE24-4082-916A-3D10F531A32B}"/>
                    </a:ext>
                  </a:extLst>
                </p:cNvPr>
                <p:cNvPicPr/>
                <p:nvPr/>
              </p:nvPicPr>
              <p:blipFill>
                <a:blip r:embed="rId144"/>
                <a:stretch>
                  <a:fillRect/>
                </a:stretch>
              </p:blipFill>
              <p:spPr>
                <a:xfrm>
                  <a:off x="9651630" y="1402867"/>
                  <a:ext cx="182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128" name="Ink 3127">
                  <a:extLst>
                    <a:ext uri="{FF2B5EF4-FFF2-40B4-BE49-F238E27FC236}">
                      <a16:creationId xmlns:a16="http://schemas.microsoft.com/office/drawing/2014/main" id="{1E44BFEC-F9C8-4587-BE82-BDEAD9745DFB}"/>
                    </a:ext>
                  </a:extLst>
                </p14:cNvPr>
                <p14:cNvContentPartPr/>
                <p14:nvPr/>
              </p14:nvContentPartPr>
              <p14:xfrm>
                <a:off x="9842430" y="1412587"/>
                <a:ext cx="138960" cy="97920"/>
              </p14:xfrm>
            </p:contentPart>
          </mc:Choice>
          <mc:Fallback xmlns="">
            <p:pic>
              <p:nvPicPr>
                <p:cNvPr id="3128" name="Ink 3127">
                  <a:extLst>
                    <a:ext uri="{FF2B5EF4-FFF2-40B4-BE49-F238E27FC236}">
                      <a16:creationId xmlns:a16="http://schemas.microsoft.com/office/drawing/2014/main" id="{1E44BFEC-F9C8-4587-BE82-BDEAD9745DFB}"/>
                    </a:ext>
                  </a:extLst>
                </p:cNvPr>
                <p:cNvPicPr/>
                <p:nvPr/>
              </p:nvPicPr>
              <p:blipFill>
                <a:blip r:embed="rId146"/>
                <a:stretch>
                  <a:fillRect/>
                </a:stretch>
              </p:blipFill>
              <p:spPr>
                <a:xfrm>
                  <a:off x="9833790" y="1403587"/>
                  <a:ext cx="1566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129" name="Ink 3128">
                  <a:extLst>
                    <a:ext uri="{FF2B5EF4-FFF2-40B4-BE49-F238E27FC236}">
                      <a16:creationId xmlns:a16="http://schemas.microsoft.com/office/drawing/2014/main" id="{1B98565A-1D69-4A27-8B8B-5E3B317AF2AF}"/>
                    </a:ext>
                  </a:extLst>
                </p14:cNvPr>
                <p14:cNvContentPartPr/>
                <p14:nvPr/>
              </p14:nvContentPartPr>
              <p14:xfrm>
                <a:off x="9951870" y="1393507"/>
                <a:ext cx="18360" cy="20520"/>
              </p14:xfrm>
            </p:contentPart>
          </mc:Choice>
          <mc:Fallback xmlns="">
            <p:pic>
              <p:nvPicPr>
                <p:cNvPr id="3129" name="Ink 3128">
                  <a:extLst>
                    <a:ext uri="{FF2B5EF4-FFF2-40B4-BE49-F238E27FC236}">
                      <a16:creationId xmlns:a16="http://schemas.microsoft.com/office/drawing/2014/main" id="{1B98565A-1D69-4A27-8B8B-5E3B317AF2AF}"/>
                    </a:ext>
                  </a:extLst>
                </p:cNvPr>
                <p:cNvPicPr/>
                <p:nvPr/>
              </p:nvPicPr>
              <p:blipFill>
                <a:blip r:embed="rId148"/>
                <a:stretch>
                  <a:fillRect/>
                </a:stretch>
              </p:blipFill>
              <p:spPr>
                <a:xfrm>
                  <a:off x="9943230" y="1384867"/>
                  <a:ext cx="36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130" name="Ink 3129">
                  <a:extLst>
                    <a:ext uri="{FF2B5EF4-FFF2-40B4-BE49-F238E27FC236}">
                      <a16:creationId xmlns:a16="http://schemas.microsoft.com/office/drawing/2014/main" id="{22645B4C-17CA-4B67-8E4C-17348F0BA144}"/>
                    </a:ext>
                  </a:extLst>
                </p14:cNvPr>
                <p14:cNvContentPartPr/>
                <p14:nvPr/>
              </p14:nvContentPartPr>
              <p14:xfrm>
                <a:off x="9985350" y="1405747"/>
                <a:ext cx="99000" cy="69120"/>
              </p14:xfrm>
            </p:contentPart>
          </mc:Choice>
          <mc:Fallback xmlns="">
            <p:pic>
              <p:nvPicPr>
                <p:cNvPr id="3130" name="Ink 3129">
                  <a:extLst>
                    <a:ext uri="{FF2B5EF4-FFF2-40B4-BE49-F238E27FC236}">
                      <a16:creationId xmlns:a16="http://schemas.microsoft.com/office/drawing/2014/main" id="{22645B4C-17CA-4B67-8E4C-17348F0BA144}"/>
                    </a:ext>
                  </a:extLst>
                </p:cNvPr>
                <p:cNvPicPr/>
                <p:nvPr/>
              </p:nvPicPr>
              <p:blipFill>
                <a:blip r:embed="rId150"/>
                <a:stretch>
                  <a:fillRect/>
                </a:stretch>
              </p:blipFill>
              <p:spPr>
                <a:xfrm>
                  <a:off x="9976710" y="1396747"/>
                  <a:ext cx="116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131" name="Ink 3130">
                  <a:extLst>
                    <a:ext uri="{FF2B5EF4-FFF2-40B4-BE49-F238E27FC236}">
                      <a16:creationId xmlns:a16="http://schemas.microsoft.com/office/drawing/2014/main" id="{17DC4E21-8ABA-40EA-AFFE-7C4D874CFFF7}"/>
                    </a:ext>
                  </a:extLst>
                </p14:cNvPr>
                <p14:cNvContentPartPr/>
                <p14:nvPr/>
              </p14:nvContentPartPr>
              <p14:xfrm>
                <a:off x="10121430" y="1426987"/>
                <a:ext cx="87120" cy="60120"/>
              </p14:xfrm>
            </p:contentPart>
          </mc:Choice>
          <mc:Fallback xmlns="">
            <p:pic>
              <p:nvPicPr>
                <p:cNvPr id="3131" name="Ink 3130">
                  <a:extLst>
                    <a:ext uri="{FF2B5EF4-FFF2-40B4-BE49-F238E27FC236}">
                      <a16:creationId xmlns:a16="http://schemas.microsoft.com/office/drawing/2014/main" id="{17DC4E21-8ABA-40EA-AFFE-7C4D874CFFF7}"/>
                    </a:ext>
                  </a:extLst>
                </p:cNvPr>
                <p:cNvPicPr/>
                <p:nvPr/>
              </p:nvPicPr>
              <p:blipFill>
                <a:blip r:embed="rId152"/>
                <a:stretch>
                  <a:fillRect/>
                </a:stretch>
              </p:blipFill>
              <p:spPr>
                <a:xfrm>
                  <a:off x="10112430" y="1418347"/>
                  <a:ext cx="104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132" name="Ink 3131">
                  <a:extLst>
                    <a:ext uri="{FF2B5EF4-FFF2-40B4-BE49-F238E27FC236}">
                      <a16:creationId xmlns:a16="http://schemas.microsoft.com/office/drawing/2014/main" id="{327CD3A1-45A7-458B-A74D-56EE89689705}"/>
                    </a:ext>
                  </a:extLst>
                </p14:cNvPr>
                <p14:cNvContentPartPr/>
                <p14:nvPr/>
              </p14:nvContentPartPr>
              <p14:xfrm>
                <a:off x="10198830" y="1362547"/>
                <a:ext cx="192600" cy="125640"/>
              </p14:xfrm>
            </p:contentPart>
          </mc:Choice>
          <mc:Fallback xmlns="">
            <p:pic>
              <p:nvPicPr>
                <p:cNvPr id="3132" name="Ink 3131">
                  <a:extLst>
                    <a:ext uri="{FF2B5EF4-FFF2-40B4-BE49-F238E27FC236}">
                      <a16:creationId xmlns:a16="http://schemas.microsoft.com/office/drawing/2014/main" id="{327CD3A1-45A7-458B-A74D-56EE89689705}"/>
                    </a:ext>
                  </a:extLst>
                </p:cNvPr>
                <p:cNvPicPr/>
                <p:nvPr/>
              </p:nvPicPr>
              <p:blipFill>
                <a:blip r:embed="rId154"/>
                <a:stretch>
                  <a:fillRect/>
                </a:stretch>
              </p:blipFill>
              <p:spPr>
                <a:xfrm>
                  <a:off x="10189830" y="1353907"/>
                  <a:ext cx="210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133" name="Ink 3132">
                  <a:extLst>
                    <a:ext uri="{FF2B5EF4-FFF2-40B4-BE49-F238E27FC236}">
                      <a16:creationId xmlns:a16="http://schemas.microsoft.com/office/drawing/2014/main" id="{215A7BC7-3020-4EBA-86C4-FFEFA5AAFAE0}"/>
                    </a:ext>
                  </a:extLst>
                </p14:cNvPr>
                <p14:cNvContentPartPr/>
                <p14:nvPr/>
              </p14:nvContentPartPr>
              <p14:xfrm>
                <a:off x="10508070" y="1405387"/>
                <a:ext cx="252360" cy="80280"/>
              </p14:xfrm>
            </p:contentPart>
          </mc:Choice>
          <mc:Fallback xmlns="">
            <p:pic>
              <p:nvPicPr>
                <p:cNvPr id="3133" name="Ink 3132">
                  <a:extLst>
                    <a:ext uri="{FF2B5EF4-FFF2-40B4-BE49-F238E27FC236}">
                      <a16:creationId xmlns:a16="http://schemas.microsoft.com/office/drawing/2014/main" id="{215A7BC7-3020-4EBA-86C4-FFEFA5AAFAE0}"/>
                    </a:ext>
                  </a:extLst>
                </p:cNvPr>
                <p:cNvPicPr/>
                <p:nvPr/>
              </p:nvPicPr>
              <p:blipFill>
                <a:blip r:embed="rId156"/>
                <a:stretch>
                  <a:fillRect/>
                </a:stretch>
              </p:blipFill>
              <p:spPr>
                <a:xfrm>
                  <a:off x="10499430" y="1396747"/>
                  <a:ext cx="270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135" name="Ink 3134">
                  <a:extLst>
                    <a:ext uri="{FF2B5EF4-FFF2-40B4-BE49-F238E27FC236}">
                      <a16:creationId xmlns:a16="http://schemas.microsoft.com/office/drawing/2014/main" id="{C121B5B3-FA87-4A15-AAA8-0D7C411526C0}"/>
                    </a:ext>
                  </a:extLst>
                </p14:cNvPr>
                <p14:cNvContentPartPr/>
                <p14:nvPr/>
              </p14:nvContentPartPr>
              <p14:xfrm>
                <a:off x="10856550" y="1337707"/>
                <a:ext cx="6480" cy="109800"/>
              </p14:xfrm>
            </p:contentPart>
          </mc:Choice>
          <mc:Fallback xmlns="">
            <p:pic>
              <p:nvPicPr>
                <p:cNvPr id="3135" name="Ink 3134">
                  <a:extLst>
                    <a:ext uri="{FF2B5EF4-FFF2-40B4-BE49-F238E27FC236}">
                      <a16:creationId xmlns:a16="http://schemas.microsoft.com/office/drawing/2014/main" id="{C121B5B3-FA87-4A15-AAA8-0D7C411526C0}"/>
                    </a:ext>
                  </a:extLst>
                </p:cNvPr>
                <p:cNvPicPr/>
                <p:nvPr/>
              </p:nvPicPr>
              <p:blipFill>
                <a:blip r:embed="rId158"/>
                <a:stretch>
                  <a:fillRect/>
                </a:stretch>
              </p:blipFill>
              <p:spPr>
                <a:xfrm>
                  <a:off x="10847550" y="1329067"/>
                  <a:ext cx="24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136" name="Ink 3135">
                  <a:extLst>
                    <a:ext uri="{FF2B5EF4-FFF2-40B4-BE49-F238E27FC236}">
                      <a16:creationId xmlns:a16="http://schemas.microsoft.com/office/drawing/2014/main" id="{AF7FDA16-8037-49CD-B752-6109739509D8}"/>
                    </a:ext>
                  </a:extLst>
                </p14:cNvPr>
                <p14:cNvContentPartPr/>
                <p14:nvPr/>
              </p14:nvContentPartPr>
              <p14:xfrm>
                <a:off x="10821270" y="1323667"/>
                <a:ext cx="139680" cy="157320"/>
              </p14:xfrm>
            </p:contentPart>
          </mc:Choice>
          <mc:Fallback xmlns="">
            <p:pic>
              <p:nvPicPr>
                <p:cNvPr id="3136" name="Ink 3135">
                  <a:extLst>
                    <a:ext uri="{FF2B5EF4-FFF2-40B4-BE49-F238E27FC236}">
                      <a16:creationId xmlns:a16="http://schemas.microsoft.com/office/drawing/2014/main" id="{AF7FDA16-8037-49CD-B752-6109739509D8}"/>
                    </a:ext>
                  </a:extLst>
                </p:cNvPr>
                <p:cNvPicPr/>
                <p:nvPr/>
              </p:nvPicPr>
              <p:blipFill>
                <a:blip r:embed="rId160"/>
                <a:stretch>
                  <a:fillRect/>
                </a:stretch>
              </p:blipFill>
              <p:spPr>
                <a:xfrm>
                  <a:off x="10812630" y="1315027"/>
                  <a:ext cx="1573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137" name="Ink 3136">
                  <a:extLst>
                    <a:ext uri="{FF2B5EF4-FFF2-40B4-BE49-F238E27FC236}">
                      <a16:creationId xmlns:a16="http://schemas.microsoft.com/office/drawing/2014/main" id="{78A4614B-E214-4B51-B3F7-370FB3AFF7B2}"/>
                    </a:ext>
                  </a:extLst>
                </p14:cNvPr>
                <p14:cNvContentPartPr/>
                <p14:nvPr/>
              </p14:nvContentPartPr>
              <p14:xfrm>
                <a:off x="10989750" y="1387387"/>
                <a:ext cx="213120" cy="102240"/>
              </p14:xfrm>
            </p:contentPart>
          </mc:Choice>
          <mc:Fallback xmlns="">
            <p:pic>
              <p:nvPicPr>
                <p:cNvPr id="3137" name="Ink 3136">
                  <a:extLst>
                    <a:ext uri="{FF2B5EF4-FFF2-40B4-BE49-F238E27FC236}">
                      <a16:creationId xmlns:a16="http://schemas.microsoft.com/office/drawing/2014/main" id="{78A4614B-E214-4B51-B3F7-370FB3AFF7B2}"/>
                    </a:ext>
                  </a:extLst>
                </p:cNvPr>
                <p:cNvPicPr/>
                <p:nvPr/>
              </p:nvPicPr>
              <p:blipFill>
                <a:blip r:embed="rId162"/>
                <a:stretch>
                  <a:fillRect/>
                </a:stretch>
              </p:blipFill>
              <p:spPr>
                <a:xfrm>
                  <a:off x="10981110" y="1378747"/>
                  <a:ext cx="230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138" name="Ink 3137">
                  <a:extLst>
                    <a:ext uri="{FF2B5EF4-FFF2-40B4-BE49-F238E27FC236}">
                      <a16:creationId xmlns:a16="http://schemas.microsoft.com/office/drawing/2014/main" id="{3F835617-E0C0-4F9D-B8E3-7776BB36CEE7}"/>
                    </a:ext>
                  </a:extLst>
                </p14:cNvPr>
                <p14:cNvContentPartPr/>
                <p14:nvPr/>
              </p14:nvContentPartPr>
              <p14:xfrm>
                <a:off x="11256870" y="1424467"/>
                <a:ext cx="125640" cy="5760"/>
              </p14:xfrm>
            </p:contentPart>
          </mc:Choice>
          <mc:Fallback xmlns="">
            <p:pic>
              <p:nvPicPr>
                <p:cNvPr id="3138" name="Ink 3137">
                  <a:extLst>
                    <a:ext uri="{FF2B5EF4-FFF2-40B4-BE49-F238E27FC236}">
                      <a16:creationId xmlns:a16="http://schemas.microsoft.com/office/drawing/2014/main" id="{3F835617-E0C0-4F9D-B8E3-7776BB36CEE7}"/>
                    </a:ext>
                  </a:extLst>
                </p:cNvPr>
                <p:cNvPicPr/>
                <p:nvPr/>
              </p:nvPicPr>
              <p:blipFill>
                <a:blip r:embed="rId164"/>
                <a:stretch>
                  <a:fillRect/>
                </a:stretch>
              </p:blipFill>
              <p:spPr>
                <a:xfrm>
                  <a:off x="11247870" y="1415467"/>
                  <a:ext cx="143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139" name="Ink 3138">
                  <a:extLst>
                    <a:ext uri="{FF2B5EF4-FFF2-40B4-BE49-F238E27FC236}">
                      <a16:creationId xmlns:a16="http://schemas.microsoft.com/office/drawing/2014/main" id="{234203B1-3891-463E-82BB-B286766BB0BB}"/>
                    </a:ext>
                  </a:extLst>
                </p14:cNvPr>
                <p14:cNvContentPartPr/>
                <p14:nvPr/>
              </p14:nvContentPartPr>
              <p14:xfrm>
                <a:off x="11334270" y="1368667"/>
                <a:ext cx="7920" cy="117000"/>
              </p14:xfrm>
            </p:contentPart>
          </mc:Choice>
          <mc:Fallback xmlns="">
            <p:pic>
              <p:nvPicPr>
                <p:cNvPr id="3139" name="Ink 3138">
                  <a:extLst>
                    <a:ext uri="{FF2B5EF4-FFF2-40B4-BE49-F238E27FC236}">
                      <a16:creationId xmlns:a16="http://schemas.microsoft.com/office/drawing/2014/main" id="{234203B1-3891-463E-82BB-B286766BB0BB}"/>
                    </a:ext>
                  </a:extLst>
                </p:cNvPr>
                <p:cNvPicPr/>
                <p:nvPr/>
              </p:nvPicPr>
              <p:blipFill>
                <a:blip r:embed="rId166"/>
                <a:stretch>
                  <a:fillRect/>
                </a:stretch>
              </p:blipFill>
              <p:spPr>
                <a:xfrm>
                  <a:off x="11325630" y="1360027"/>
                  <a:ext cx="25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140" name="Ink 3139">
                  <a:extLst>
                    <a:ext uri="{FF2B5EF4-FFF2-40B4-BE49-F238E27FC236}">
                      <a16:creationId xmlns:a16="http://schemas.microsoft.com/office/drawing/2014/main" id="{1105005D-42BF-4AC5-9709-50D9ED9EA2FF}"/>
                    </a:ext>
                  </a:extLst>
                </p14:cNvPr>
                <p14:cNvContentPartPr/>
                <p14:nvPr/>
              </p14:nvContentPartPr>
              <p14:xfrm>
                <a:off x="11419950" y="1345267"/>
                <a:ext cx="95760" cy="109080"/>
              </p14:xfrm>
            </p:contentPart>
          </mc:Choice>
          <mc:Fallback xmlns="">
            <p:pic>
              <p:nvPicPr>
                <p:cNvPr id="3140" name="Ink 3139">
                  <a:extLst>
                    <a:ext uri="{FF2B5EF4-FFF2-40B4-BE49-F238E27FC236}">
                      <a16:creationId xmlns:a16="http://schemas.microsoft.com/office/drawing/2014/main" id="{1105005D-42BF-4AC5-9709-50D9ED9EA2FF}"/>
                    </a:ext>
                  </a:extLst>
                </p:cNvPr>
                <p:cNvPicPr/>
                <p:nvPr/>
              </p:nvPicPr>
              <p:blipFill>
                <a:blip r:embed="rId168"/>
                <a:stretch>
                  <a:fillRect/>
                </a:stretch>
              </p:blipFill>
              <p:spPr>
                <a:xfrm>
                  <a:off x="11411310" y="1336627"/>
                  <a:ext cx="113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141" name="Ink 3140">
                  <a:extLst>
                    <a:ext uri="{FF2B5EF4-FFF2-40B4-BE49-F238E27FC236}">
                      <a16:creationId xmlns:a16="http://schemas.microsoft.com/office/drawing/2014/main" id="{DA945D2D-A98A-49DF-A1A8-3B53BAAFF3AA}"/>
                    </a:ext>
                  </a:extLst>
                </p14:cNvPr>
                <p14:cNvContentPartPr/>
                <p14:nvPr/>
              </p14:nvContentPartPr>
              <p14:xfrm>
                <a:off x="11561070" y="1331947"/>
                <a:ext cx="27360" cy="171360"/>
              </p14:xfrm>
            </p:contentPart>
          </mc:Choice>
          <mc:Fallback xmlns="">
            <p:pic>
              <p:nvPicPr>
                <p:cNvPr id="3141" name="Ink 3140">
                  <a:extLst>
                    <a:ext uri="{FF2B5EF4-FFF2-40B4-BE49-F238E27FC236}">
                      <a16:creationId xmlns:a16="http://schemas.microsoft.com/office/drawing/2014/main" id="{DA945D2D-A98A-49DF-A1A8-3B53BAAFF3AA}"/>
                    </a:ext>
                  </a:extLst>
                </p:cNvPr>
                <p:cNvPicPr/>
                <p:nvPr/>
              </p:nvPicPr>
              <p:blipFill>
                <a:blip r:embed="rId170"/>
                <a:stretch>
                  <a:fillRect/>
                </a:stretch>
              </p:blipFill>
              <p:spPr>
                <a:xfrm>
                  <a:off x="11552070" y="1322947"/>
                  <a:ext cx="450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142" name="Ink 3141">
                  <a:extLst>
                    <a:ext uri="{FF2B5EF4-FFF2-40B4-BE49-F238E27FC236}">
                      <a16:creationId xmlns:a16="http://schemas.microsoft.com/office/drawing/2014/main" id="{5F696413-0991-4BA0-9280-DDAAFCA8767B}"/>
                    </a:ext>
                  </a:extLst>
                </p14:cNvPr>
                <p14:cNvContentPartPr/>
                <p14:nvPr/>
              </p14:nvContentPartPr>
              <p14:xfrm>
                <a:off x="11609670" y="1420507"/>
                <a:ext cx="109800" cy="93240"/>
              </p14:xfrm>
            </p:contentPart>
          </mc:Choice>
          <mc:Fallback xmlns="">
            <p:pic>
              <p:nvPicPr>
                <p:cNvPr id="3142" name="Ink 3141">
                  <a:extLst>
                    <a:ext uri="{FF2B5EF4-FFF2-40B4-BE49-F238E27FC236}">
                      <a16:creationId xmlns:a16="http://schemas.microsoft.com/office/drawing/2014/main" id="{5F696413-0991-4BA0-9280-DDAAFCA8767B}"/>
                    </a:ext>
                  </a:extLst>
                </p:cNvPr>
                <p:cNvPicPr/>
                <p:nvPr/>
              </p:nvPicPr>
              <p:blipFill>
                <a:blip r:embed="rId172"/>
                <a:stretch>
                  <a:fillRect/>
                </a:stretch>
              </p:blipFill>
              <p:spPr>
                <a:xfrm>
                  <a:off x="11600670" y="1411507"/>
                  <a:ext cx="127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143" name="Ink 3142">
                  <a:extLst>
                    <a:ext uri="{FF2B5EF4-FFF2-40B4-BE49-F238E27FC236}">
                      <a16:creationId xmlns:a16="http://schemas.microsoft.com/office/drawing/2014/main" id="{5C05AD17-7965-4D59-BD4B-E97510985994}"/>
                    </a:ext>
                  </a:extLst>
                </p14:cNvPr>
                <p14:cNvContentPartPr/>
                <p14:nvPr/>
              </p14:nvContentPartPr>
              <p14:xfrm>
                <a:off x="11736390" y="1339867"/>
                <a:ext cx="160560" cy="121320"/>
              </p14:xfrm>
            </p:contentPart>
          </mc:Choice>
          <mc:Fallback xmlns="">
            <p:pic>
              <p:nvPicPr>
                <p:cNvPr id="3143" name="Ink 3142">
                  <a:extLst>
                    <a:ext uri="{FF2B5EF4-FFF2-40B4-BE49-F238E27FC236}">
                      <a16:creationId xmlns:a16="http://schemas.microsoft.com/office/drawing/2014/main" id="{5C05AD17-7965-4D59-BD4B-E97510985994}"/>
                    </a:ext>
                  </a:extLst>
                </p:cNvPr>
                <p:cNvPicPr/>
                <p:nvPr/>
              </p:nvPicPr>
              <p:blipFill>
                <a:blip r:embed="rId174"/>
                <a:stretch>
                  <a:fillRect/>
                </a:stretch>
              </p:blipFill>
              <p:spPr>
                <a:xfrm>
                  <a:off x="11727390" y="1331227"/>
                  <a:ext cx="178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144" name="Ink 3143">
                  <a:extLst>
                    <a:ext uri="{FF2B5EF4-FFF2-40B4-BE49-F238E27FC236}">
                      <a16:creationId xmlns:a16="http://schemas.microsoft.com/office/drawing/2014/main" id="{9AE2F83C-1C2A-4B86-8404-85AD00BBE996}"/>
                    </a:ext>
                  </a:extLst>
                </p14:cNvPr>
                <p14:cNvContentPartPr/>
                <p14:nvPr/>
              </p14:nvContentPartPr>
              <p14:xfrm>
                <a:off x="11932230" y="1367227"/>
                <a:ext cx="123120" cy="123840"/>
              </p14:xfrm>
            </p:contentPart>
          </mc:Choice>
          <mc:Fallback xmlns="">
            <p:pic>
              <p:nvPicPr>
                <p:cNvPr id="3144" name="Ink 3143">
                  <a:extLst>
                    <a:ext uri="{FF2B5EF4-FFF2-40B4-BE49-F238E27FC236}">
                      <a16:creationId xmlns:a16="http://schemas.microsoft.com/office/drawing/2014/main" id="{9AE2F83C-1C2A-4B86-8404-85AD00BBE996}"/>
                    </a:ext>
                  </a:extLst>
                </p:cNvPr>
                <p:cNvPicPr/>
                <p:nvPr/>
              </p:nvPicPr>
              <p:blipFill>
                <a:blip r:embed="rId176"/>
                <a:stretch>
                  <a:fillRect/>
                </a:stretch>
              </p:blipFill>
              <p:spPr>
                <a:xfrm>
                  <a:off x="11923590" y="1358587"/>
                  <a:ext cx="140760" cy="141480"/>
                </a:xfrm>
                <a:prstGeom prst="rect">
                  <a:avLst/>
                </a:prstGeom>
              </p:spPr>
            </p:pic>
          </mc:Fallback>
        </mc:AlternateContent>
      </p:grpSp>
      <p:grpSp>
        <p:nvGrpSpPr>
          <p:cNvPr id="3162" name="Group 3161">
            <a:extLst>
              <a:ext uri="{FF2B5EF4-FFF2-40B4-BE49-F238E27FC236}">
                <a16:creationId xmlns:a16="http://schemas.microsoft.com/office/drawing/2014/main" id="{52CD4A09-67D5-4A8C-B636-997A79C34E50}"/>
              </a:ext>
            </a:extLst>
          </p:cNvPr>
          <p:cNvGrpSpPr/>
          <p:nvPr/>
        </p:nvGrpSpPr>
        <p:grpSpPr>
          <a:xfrm>
            <a:off x="7254750" y="1006867"/>
            <a:ext cx="1254600" cy="533880"/>
            <a:chOff x="7254750" y="1006867"/>
            <a:chExt cx="1254600" cy="533880"/>
          </a:xfrm>
        </p:grpSpPr>
        <mc:AlternateContent xmlns:mc="http://schemas.openxmlformats.org/markup-compatibility/2006" xmlns:p14="http://schemas.microsoft.com/office/powerpoint/2010/main">
          <mc:Choice Requires="p14">
            <p:contentPart p14:bwMode="auto" r:id="rId177">
              <p14:nvContentPartPr>
                <p14:cNvPr id="3086" name="Ink 3085">
                  <a:extLst>
                    <a:ext uri="{FF2B5EF4-FFF2-40B4-BE49-F238E27FC236}">
                      <a16:creationId xmlns:a16="http://schemas.microsoft.com/office/drawing/2014/main" id="{05E87C42-ACC5-412D-81A2-00A1D150C225}"/>
                    </a:ext>
                  </a:extLst>
                </p14:cNvPr>
                <p14:cNvContentPartPr/>
                <p14:nvPr/>
              </p14:nvContentPartPr>
              <p14:xfrm>
                <a:off x="7786110" y="1006867"/>
                <a:ext cx="104040" cy="78840"/>
              </p14:xfrm>
            </p:contentPart>
          </mc:Choice>
          <mc:Fallback xmlns="">
            <p:pic>
              <p:nvPicPr>
                <p:cNvPr id="3086" name="Ink 3085">
                  <a:extLst>
                    <a:ext uri="{FF2B5EF4-FFF2-40B4-BE49-F238E27FC236}">
                      <a16:creationId xmlns:a16="http://schemas.microsoft.com/office/drawing/2014/main" id="{05E87C42-ACC5-412D-81A2-00A1D150C225}"/>
                    </a:ext>
                  </a:extLst>
                </p:cNvPr>
                <p:cNvPicPr/>
                <p:nvPr/>
              </p:nvPicPr>
              <p:blipFill>
                <a:blip r:embed="rId178"/>
                <a:stretch>
                  <a:fillRect/>
                </a:stretch>
              </p:blipFill>
              <p:spPr>
                <a:xfrm>
                  <a:off x="7777110" y="998227"/>
                  <a:ext cx="121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087" name="Ink 3086">
                  <a:extLst>
                    <a:ext uri="{FF2B5EF4-FFF2-40B4-BE49-F238E27FC236}">
                      <a16:creationId xmlns:a16="http://schemas.microsoft.com/office/drawing/2014/main" id="{520CE8C1-AE53-476A-B4A1-82A59AF3FF66}"/>
                    </a:ext>
                  </a:extLst>
                </p14:cNvPr>
                <p14:cNvContentPartPr/>
                <p14:nvPr/>
              </p14:nvContentPartPr>
              <p14:xfrm>
                <a:off x="7972230" y="1016587"/>
                <a:ext cx="101520" cy="95400"/>
              </p14:xfrm>
            </p:contentPart>
          </mc:Choice>
          <mc:Fallback xmlns="">
            <p:pic>
              <p:nvPicPr>
                <p:cNvPr id="3087" name="Ink 3086">
                  <a:extLst>
                    <a:ext uri="{FF2B5EF4-FFF2-40B4-BE49-F238E27FC236}">
                      <a16:creationId xmlns:a16="http://schemas.microsoft.com/office/drawing/2014/main" id="{520CE8C1-AE53-476A-B4A1-82A59AF3FF66}"/>
                    </a:ext>
                  </a:extLst>
                </p:cNvPr>
                <p:cNvPicPr/>
                <p:nvPr/>
              </p:nvPicPr>
              <p:blipFill>
                <a:blip r:embed="rId180"/>
                <a:stretch>
                  <a:fillRect/>
                </a:stretch>
              </p:blipFill>
              <p:spPr>
                <a:xfrm>
                  <a:off x="7963230" y="1007947"/>
                  <a:ext cx="119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146" name="Ink 3145">
                  <a:extLst>
                    <a:ext uri="{FF2B5EF4-FFF2-40B4-BE49-F238E27FC236}">
                      <a16:creationId xmlns:a16="http://schemas.microsoft.com/office/drawing/2014/main" id="{68B06CA7-16BA-45C9-9043-B5B2EF949ED1}"/>
                    </a:ext>
                  </a:extLst>
                </p14:cNvPr>
                <p14:cNvContentPartPr/>
                <p14:nvPr/>
              </p14:nvContentPartPr>
              <p14:xfrm>
                <a:off x="7341150" y="1223227"/>
                <a:ext cx="378720" cy="108720"/>
              </p14:xfrm>
            </p:contentPart>
          </mc:Choice>
          <mc:Fallback xmlns="">
            <p:pic>
              <p:nvPicPr>
                <p:cNvPr id="3146" name="Ink 3145">
                  <a:extLst>
                    <a:ext uri="{FF2B5EF4-FFF2-40B4-BE49-F238E27FC236}">
                      <a16:creationId xmlns:a16="http://schemas.microsoft.com/office/drawing/2014/main" id="{68B06CA7-16BA-45C9-9043-B5B2EF949ED1}"/>
                    </a:ext>
                  </a:extLst>
                </p:cNvPr>
                <p:cNvPicPr/>
                <p:nvPr/>
              </p:nvPicPr>
              <p:blipFill>
                <a:blip r:embed="rId182"/>
                <a:stretch>
                  <a:fillRect/>
                </a:stretch>
              </p:blipFill>
              <p:spPr>
                <a:xfrm>
                  <a:off x="7332150" y="1214587"/>
                  <a:ext cx="396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147" name="Ink 3146">
                  <a:extLst>
                    <a:ext uri="{FF2B5EF4-FFF2-40B4-BE49-F238E27FC236}">
                      <a16:creationId xmlns:a16="http://schemas.microsoft.com/office/drawing/2014/main" id="{9B2BAB27-78B8-45E7-8FA6-2140B7AC6FF1}"/>
                    </a:ext>
                  </a:extLst>
                </p14:cNvPr>
                <p14:cNvContentPartPr/>
                <p14:nvPr/>
              </p14:nvContentPartPr>
              <p14:xfrm>
                <a:off x="7732830" y="1221427"/>
                <a:ext cx="191880" cy="85680"/>
              </p14:xfrm>
            </p:contentPart>
          </mc:Choice>
          <mc:Fallback xmlns="">
            <p:pic>
              <p:nvPicPr>
                <p:cNvPr id="3147" name="Ink 3146">
                  <a:extLst>
                    <a:ext uri="{FF2B5EF4-FFF2-40B4-BE49-F238E27FC236}">
                      <a16:creationId xmlns:a16="http://schemas.microsoft.com/office/drawing/2014/main" id="{9B2BAB27-78B8-45E7-8FA6-2140B7AC6FF1}"/>
                    </a:ext>
                  </a:extLst>
                </p:cNvPr>
                <p:cNvPicPr/>
                <p:nvPr/>
              </p:nvPicPr>
              <p:blipFill>
                <a:blip r:embed="rId184"/>
                <a:stretch>
                  <a:fillRect/>
                </a:stretch>
              </p:blipFill>
              <p:spPr>
                <a:xfrm>
                  <a:off x="7724190" y="1212787"/>
                  <a:ext cx="209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148" name="Ink 3147">
                  <a:extLst>
                    <a:ext uri="{FF2B5EF4-FFF2-40B4-BE49-F238E27FC236}">
                      <a16:creationId xmlns:a16="http://schemas.microsoft.com/office/drawing/2014/main" id="{8BFE05B5-20CA-4B7B-A128-4669800F1FAC}"/>
                    </a:ext>
                  </a:extLst>
                </p14:cNvPr>
                <p14:cNvContentPartPr/>
                <p14:nvPr/>
              </p14:nvContentPartPr>
              <p14:xfrm>
                <a:off x="7936590" y="1238347"/>
                <a:ext cx="66600" cy="47880"/>
              </p14:xfrm>
            </p:contentPart>
          </mc:Choice>
          <mc:Fallback xmlns="">
            <p:pic>
              <p:nvPicPr>
                <p:cNvPr id="3148" name="Ink 3147">
                  <a:extLst>
                    <a:ext uri="{FF2B5EF4-FFF2-40B4-BE49-F238E27FC236}">
                      <a16:creationId xmlns:a16="http://schemas.microsoft.com/office/drawing/2014/main" id="{8BFE05B5-20CA-4B7B-A128-4669800F1FAC}"/>
                    </a:ext>
                  </a:extLst>
                </p:cNvPr>
                <p:cNvPicPr/>
                <p:nvPr/>
              </p:nvPicPr>
              <p:blipFill>
                <a:blip r:embed="rId186"/>
                <a:stretch>
                  <a:fillRect/>
                </a:stretch>
              </p:blipFill>
              <p:spPr>
                <a:xfrm>
                  <a:off x="7927590" y="1229707"/>
                  <a:ext cx="842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149" name="Ink 3148">
                  <a:extLst>
                    <a:ext uri="{FF2B5EF4-FFF2-40B4-BE49-F238E27FC236}">
                      <a16:creationId xmlns:a16="http://schemas.microsoft.com/office/drawing/2014/main" id="{51471DDE-4088-4E39-8D8D-0369DA1F98BF}"/>
                    </a:ext>
                  </a:extLst>
                </p14:cNvPr>
                <p14:cNvContentPartPr/>
                <p14:nvPr/>
              </p14:nvContentPartPr>
              <p14:xfrm>
                <a:off x="8021190" y="1158427"/>
                <a:ext cx="412920" cy="132480"/>
              </p14:xfrm>
            </p:contentPart>
          </mc:Choice>
          <mc:Fallback xmlns="">
            <p:pic>
              <p:nvPicPr>
                <p:cNvPr id="3149" name="Ink 3148">
                  <a:extLst>
                    <a:ext uri="{FF2B5EF4-FFF2-40B4-BE49-F238E27FC236}">
                      <a16:creationId xmlns:a16="http://schemas.microsoft.com/office/drawing/2014/main" id="{51471DDE-4088-4E39-8D8D-0369DA1F98BF}"/>
                    </a:ext>
                  </a:extLst>
                </p:cNvPr>
                <p:cNvPicPr/>
                <p:nvPr/>
              </p:nvPicPr>
              <p:blipFill>
                <a:blip r:embed="rId188"/>
                <a:stretch>
                  <a:fillRect/>
                </a:stretch>
              </p:blipFill>
              <p:spPr>
                <a:xfrm>
                  <a:off x="8012550" y="1149427"/>
                  <a:ext cx="430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150" name="Ink 3149">
                  <a:extLst>
                    <a:ext uri="{FF2B5EF4-FFF2-40B4-BE49-F238E27FC236}">
                      <a16:creationId xmlns:a16="http://schemas.microsoft.com/office/drawing/2014/main" id="{C27A1706-6D9B-44A9-8578-47876A37332B}"/>
                    </a:ext>
                  </a:extLst>
                </p14:cNvPr>
                <p14:cNvContentPartPr/>
                <p14:nvPr/>
              </p14:nvContentPartPr>
              <p14:xfrm>
                <a:off x="8319630" y="1194067"/>
                <a:ext cx="54000" cy="1800"/>
              </p14:xfrm>
            </p:contentPart>
          </mc:Choice>
          <mc:Fallback xmlns="">
            <p:pic>
              <p:nvPicPr>
                <p:cNvPr id="3150" name="Ink 3149">
                  <a:extLst>
                    <a:ext uri="{FF2B5EF4-FFF2-40B4-BE49-F238E27FC236}">
                      <a16:creationId xmlns:a16="http://schemas.microsoft.com/office/drawing/2014/main" id="{C27A1706-6D9B-44A9-8578-47876A37332B}"/>
                    </a:ext>
                  </a:extLst>
                </p:cNvPr>
                <p:cNvPicPr/>
                <p:nvPr/>
              </p:nvPicPr>
              <p:blipFill>
                <a:blip r:embed="rId190"/>
                <a:stretch>
                  <a:fillRect/>
                </a:stretch>
              </p:blipFill>
              <p:spPr>
                <a:xfrm>
                  <a:off x="8310990" y="1185427"/>
                  <a:ext cx="716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151" name="Ink 3150">
                  <a:extLst>
                    <a:ext uri="{FF2B5EF4-FFF2-40B4-BE49-F238E27FC236}">
                      <a16:creationId xmlns:a16="http://schemas.microsoft.com/office/drawing/2014/main" id="{73E2D5FC-BC6A-41EE-89EA-8CC29FC00B19}"/>
                    </a:ext>
                  </a:extLst>
                </p14:cNvPr>
                <p14:cNvContentPartPr/>
                <p14:nvPr/>
              </p14:nvContentPartPr>
              <p14:xfrm>
                <a:off x="8435190" y="1139707"/>
                <a:ext cx="74160" cy="43200"/>
              </p14:xfrm>
            </p:contentPart>
          </mc:Choice>
          <mc:Fallback xmlns="">
            <p:pic>
              <p:nvPicPr>
                <p:cNvPr id="3151" name="Ink 3150">
                  <a:extLst>
                    <a:ext uri="{FF2B5EF4-FFF2-40B4-BE49-F238E27FC236}">
                      <a16:creationId xmlns:a16="http://schemas.microsoft.com/office/drawing/2014/main" id="{73E2D5FC-BC6A-41EE-89EA-8CC29FC00B19}"/>
                    </a:ext>
                  </a:extLst>
                </p:cNvPr>
                <p:cNvPicPr/>
                <p:nvPr/>
              </p:nvPicPr>
              <p:blipFill>
                <a:blip r:embed="rId192"/>
                <a:stretch>
                  <a:fillRect/>
                </a:stretch>
              </p:blipFill>
              <p:spPr>
                <a:xfrm>
                  <a:off x="8426550" y="1131067"/>
                  <a:ext cx="91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153" name="Ink 3152">
                  <a:extLst>
                    <a:ext uri="{FF2B5EF4-FFF2-40B4-BE49-F238E27FC236}">
                      <a16:creationId xmlns:a16="http://schemas.microsoft.com/office/drawing/2014/main" id="{08BC8164-1CC7-4D68-B014-B5475CE42723}"/>
                    </a:ext>
                  </a:extLst>
                </p14:cNvPr>
                <p14:cNvContentPartPr/>
                <p14:nvPr/>
              </p14:nvContentPartPr>
              <p14:xfrm>
                <a:off x="7281750" y="1439947"/>
                <a:ext cx="78840" cy="75600"/>
              </p14:xfrm>
            </p:contentPart>
          </mc:Choice>
          <mc:Fallback xmlns="">
            <p:pic>
              <p:nvPicPr>
                <p:cNvPr id="3153" name="Ink 3152">
                  <a:extLst>
                    <a:ext uri="{FF2B5EF4-FFF2-40B4-BE49-F238E27FC236}">
                      <a16:creationId xmlns:a16="http://schemas.microsoft.com/office/drawing/2014/main" id="{08BC8164-1CC7-4D68-B014-B5475CE42723}"/>
                    </a:ext>
                  </a:extLst>
                </p:cNvPr>
                <p:cNvPicPr/>
                <p:nvPr/>
              </p:nvPicPr>
              <p:blipFill>
                <a:blip r:embed="rId194"/>
                <a:stretch>
                  <a:fillRect/>
                </a:stretch>
              </p:blipFill>
              <p:spPr>
                <a:xfrm>
                  <a:off x="7272750" y="1430947"/>
                  <a:ext cx="96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154" name="Ink 3153">
                  <a:extLst>
                    <a:ext uri="{FF2B5EF4-FFF2-40B4-BE49-F238E27FC236}">
                      <a16:creationId xmlns:a16="http://schemas.microsoft.com/office/drawing/2014/main" id="{AE59EC63-4CAF-43A8-989B-8C72278CAFC6}"/>
                    </a:ext>
                  </a:extLst>
                </p14:cNvPr>
                <p14:cNvContentPartPr/>
                <p14:nvPr/>
              </p14:nvContentPartPr>
              <p14:xfrm>
                <a:off x="7390470" y="1415107"/>
                <a:ext cx="183960" cy="104400"/>
              </p14:xfrm>
            </p:contentPart>
          </mc:Choice>
          <mc:Fallback xmlns="">
            <p:pic>
              <p:nvPicPr>
                <p:cNvPr id="3154" name="Ink 3153">
                  <a:extLst>
                    <a:ext uri="{FF2B5EF4-FFF2-40B4-BE49-F238E27FC236}">
                      <a16:creationId xmlns:a16="http://schemas.microsoft.com/office/drawing/2014/main" id="{AE59EC63-4CAF-43A8-989B-8C72278CAFC6}"/>
                    </a:ext>
                  </a:extLst>
                </p:cNvPr>
                <p:cNvPicPr/>
                <p:nvPr/>
              </p:nvPicPr>
              <p:blipFill>
                <a:blip r:embed="rId196"/>
                <a:stretch>
                  <a:fillRect/>
                </a:stretch>
              </p:blipFill>
              <p:spPr>
                <a:xfrm>
                  <a:off x="7381830" y="1406107"/>
                  <a:ext cx="201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155" name="Ink 3154">
                  <a:extLst>
                    <a:ext uri="{FF2B5EF4-FFF2-40B4-BE49-F238E27FC236}">
                      <a16:creationId xmlns:a16="http://schemas.microsoft.com/office/drawing/2014/main" id="{FEBC9F00-F8F7-4296-BB1D-6F2BEB4864B1}"/>
                    </a:ext>
                  </a:extLst>
                </p14:cNvPr>
                <p14:cNvContentPartPr/>
                <p14:nvPr/>
              </p14:nvContentPartPr>
              <p14:xfrm>
                <a:off x="7592790" y="1412947"/>
                <a:ext cx="174240" cy="127800"/>
              </p14:xfrm>
            </p:contentPart>
          </mc:Choice>
          <mc:Fallback xmlns="">
            <p:pic>
              <p:nvPicPr>
                <p:cNvPr id="3155" name="Ink 3154">
                  <a:extLst>
                    <a:ext uri="{FF2B5EF4-FFF2-40B4-BE49-F238E27FC236}">
                      <a16:creationId xmlns:a16="http://schemas.microsoft.com/office/drawing/2014/main" id="{FEBC9F00-F8F7-4296-BB1D-6F2BEB4864B1}"/>
                    </a:ext>
                  </a:extLst>
                </p:cNvPr>
                <p:cNvPicPr/>
                <p:nvPr/>
              </p:nvPicPr>
              <p:blipFill>
                <a:blip r:embed="rId198"/>
                <a:stretch>
                  <a:fillRect/>
                </a:stretch>
              </p:blipFill>
              <p:spPr>
                <a:xfrm>
                  <a:off x="7583790" y="1404307"/>
                  <a:ext cx="191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156" name="Ink 3155">
                  <a:extLst>
                    <a:ext uri="{FF2B5EF4-FFF2-40B4-BE49-F238E27FC236}">
                      <a16:creationId xmlns:a16="http://schemas.microsoft.com/office/drawing/2014/main" id="{59F9DA3B-4375-4FDE-8F8A-1BCE2749D5FA}"/>
                    </a:ext>
                  </a:extLst>
                </p14:cNvPr>
                <p14:cNvContentPartPr/>
                <p14:nvPr/>
              </p14:nvContentPartPr>
              <p14:xfrm>
                <a:off x="7566510" y="1426267"/>
                <a:ext cx="162720" cy="1080"/>
              </p14:xfrm>
            </p:contentPart>
          </mc:Choice>
          <mc:Fallback xmlns="">
            <p:pic>
              <p:nvPicPr>
                <p:cNvPr id="3156" name="Ink 3155">
                  <a:extLst>
                    <a:ext uri="{FF2B5EF4-FFF2-40B4-BE49-F238E27FC236}">
                      <a16:creationId xmlns:a16="http://schemas.microsoft.com/office/drawing/2014/main" id="{59F9DA3B-4375-4FDE-8F8A-1BCE2749D5FA}"/>
                    </a:ext>
                  </a:extLst>
                </p:cNvPr>
                <p:cNvPicPr/>
                <p:nvPr/>
              </p:nvPicPr>
              <p:blipFill>
                <a:blip r:embed="rId200"/>
                <a:stretch>
                  <a:fillRect/>
                </a:stretch>
              </p:blipFill>
              <p:spPr>
                <a:xfrm>
                  <a:off x="7557870" y="1417627"/>
                  <a:ext cx="180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157" name="Ink 3156">
                  <a:extLst>
                    <a:ext uri="{FF2B5EF4-FFF2-40B4-BE49-F238E27FC236}">
                      <a16:creationId xmlns:a16="http://schemas.microsoft.com/office/drawing/2014/main" id="{74047526-0E63-4B01-BD36-62669BB07542}"/>
                    </a:ext>
                  </a:extLst>
                </p14:cNvPr>
                <p14:cNvContentPartPr/>
                <p14:nvPr/>
              </p14:nvContentPartPr>
              <p14:xfrm>
                <a:off x="7254750" y="1477747"/>
                <a:ext cx="7200" cy="60120"/>
              </p14:xfrm>
            </p:contentPart>
          </mc:Choice>
          <mc:Fallback xmlns="">
            <p:pic>
              <p:nvPicPr>
                <p:cNvPr id="3157" name="Ink 3156">
                  <a:extLst>
                    <a:ext uri="{FF2B5EF4-FFF2-40B4-BE49-F238E27FC236}">
                      <a16:creationId xmlns:a16="http://schemas.microsoft.com/office/drawing/2014/main" id="{74047526-0E63-4B01-BD36-62669BB07542}"/>
                    </a:ext>
                  </a:extLst>
                </p:cNvPr>
                <p:cNvPicPr/>
                <p:nvPr/>
              </p:nvPicPr>
              <p:blipFill>
                <a:blip r:embed="rId202"/>
                <a:stretch>
                  <a:fillRect/>
                </a:stretch>
              </p:blipFill>
              <p:spPr>
                <a:xfrm>
                  <a:off x="7246110" y="1468747"/>
                  <a:ext cx="24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158" name="Ink 3157">
                  <a:extLst>
                    <a:ext uri="{FF2B5EF4-FFF2-40B4-BE49-F238E27FC236}">
                      <a16:creationId xmlns:a16="http://schemas.microsoft.com/office/drawing/2014/main" id="{75F17E33-0B75-4CF6-9684-F3DA3DC80598}"/>
                    </a:ext>
                  </a:extLst>
                </p14:cNvPr>
                <p14:cNvContentPartPr/>
                <p14:nvPr/>
              </p14:nvContentPartPr>
              <p14:xfrm>
                <a:off x="7867830" y="1412227"/>
                <a:ext cx="111600" cy="124560"/>
              </p14:xfrm>
            </p:contentPart>
          </mc:Choice>
          <mc:Fallback xmlns="">
            <p:pic>
              <p:nvPicPr>
                <p:cNvPr id="3158" name="Ink 3157">
                  <a:extLst>
                    <a:ext uri="{FF2B5EF4-FFF2-40B4-BE49-F238E27FC236}">
                      <a16:creationId xmlns:a16="http://schemas.microsoft.com/office/drawing/2014/main" id="{75F17E33-0B75-4CF6-9684-F3DA3DC80598}"/>
                    </a:ext>
                  </a:extLst>
                </p:cNvPr>
                <p:cNvPicPr/>
                <p:nvPr/>
              </p:nvPicPr>
              <p:blipFill>
                <a:blip r:embed="rId204"/>
                <a:stretch>
                  <a:fillRect/>
                </a:stretch>
              </p:blipFill>
              <p:spPr>
                <a:xfrm>
                  <a:off x="7858830" y="1403587"/>
                  <a:ext cx="129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159" name="Ink 3158">
                  <a:extLst>
                    <a:ext uri="{FF2B5EF4-FFF2-40B4-BE49-F238E27FC236}">
                      <a16:creationId xmlns:a16="http://schemas.microsoft.com/office/drawing/2014/main" id="{34EC1D04-2EDF-4125-A5F2-0DD2DBF97471}"/>
                    </a:ext>
                  </a:extLst>
                </p14:cNvPr>
                <p14:cNvContentPartPr/>
                <p14:nvPr/>
              </p14:nvContentPartPr>
              <p14:xfrm>
                <a:off x="8086350" y="1380187"/>
                <a:ext cx="360" cy="360"/>
              </p14:xfrm>
            </p:contentPart>
          </mc:Choice>
          <mc:Fallback xmlns="">
            <p:pic>
              <p:nvPicPr>
                <p:cNvPr id="3159" name="Ink 3158">
                  <a:extLst>
                    <a:ext uri="{FF2B5EF4-FFF2-40B4-BE49-F238E27FC236}">
                      <a16:creationId xmlns:a16="http://schemas.microsoft.com/office/drawing/2014/main" id="{34EC1D04-2EDF-4125-A5F2-0DD2DBF97471}"/>
                    </a:ext>
                  </a:extLst>
                </p:cNvPr>
                <p:cNvPicPr/>
                <p:nvPr/>
              </p:nvPicPr>
              <p:blipFill>
                <a:blip r:embed="rId206"/>
                <a:stretch>
                  <a:fillRect/>
                </a:stretch>
              </p:blipFill>
              <p:spPr>
                <a:xfrm>
                  <a:off x="8077350" y="13711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160" name="Ink 3159">
                  <a:extLst>
                    <a:ext uri="{FF2B5EF4-FFF2-40B4-BE49-F238E27FC236}">
                      <a16:creationId xmlns:a16="http://schemas.microsoft.com/office/drawing/2014/main" id="{E6B49322-5FAB-46CF-82A7-3F383B171B32}"/>
                    </a:ext>
                  </a:extLst>
                </p14:cNvPr>
                <p14:cNvContentPartPr/>
                <p14:nvPr/>
              </p14:nvContentPartPr>
              <p14:xfrm>
                <a:off x="8118390" y="1410067"/>
                <a:ext cx="119160" cy="86040"/>
              </p14:xfrm>
            </p:contentPart>
          </mc:Choice>
          <mc:Fallback xmlns="">
            <p:pic>
              <p:nvPicPr>
                <p:cNvPr id="3160" name="Ink 3159">
                  <a:extLst>
                    <a:ext uri="{FF2B5EF4-FFF2-40B4-BE49-F238E27FC236}">
                      <a16:creationId xmlns:a16="http://schemas.microsoft.com/office/drawing/2014/main" id="{E6B49322-5FAB-46CF-82A7-3F383B171B32}"/>
                    </a:ext>
                  </a:extLst>
                </p:cNvPr>
                <p:cNvPicPr/>
                <p:nvPr/>
              </p:nvPicPr>
              <p:blipFill>
                <a:blip r:embed="rId208"/>
                <a:stretch>
                  <a:fillRect/>
                </a:stretch>
              </p:blipFill>
              <p:spPr>
                <a:xfrm>
                  <a:off x="8109390" y="1401067"/>
                  <a:ext cx="136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161" name="Ink 3160">
                  <a:extLst>
                    <a:ext uri="{FF2B5EF4-FFF2-40B4-BE49-F238E27FC236}">
                      <a16:creationId xmlns:a16="http://schemas.microsoft.com/office/drawing/2014/main" id="{FA706232-ED2B-4939-B531-01EDB643D7D0}"/>
                    </a:ext>
                  </a:extLst>
                </p14:cNvPr>
                <p14:cNvContentPartPr/>
                <p14:nvPr/>
              </p14:nvContentPartPr>
              <p14:xfrm>
                <a:off x="8277150" y="1425907"/>
                <a:ext cx="161280" cy="90360"/>
              </p14:xfrm>
            </p:contentPart>
          </mc:Choice>
          <mc:Fallback xmlns="">
            <p:pic>
              <p:nvPicPr>
                <p:cNvPr id="3161" name="Ink 3160">
                  <a:extLst>
                    <a:ext uri="{FF2B5EF4-FFF2-40B4-BE49-F238E27FC236}">
                      <a16:creationId xmlns:a16="http://schemas.microsoft.com/office/drawing/2014/main" id="{FA706232-ED2B-4939-B531-01EDB643D7D0}"/>
                    </a:ext>
                  </a:extLst>
                </p:cNvPr>
                <p:cNvPicPr/>
                <p:nvPr/>
              </p:nvPicPr>
              <p:blipFill>
                <a:blip r:embed="rId210"/>
                <a:stretch>
                  <a:fillRect/>
                </a:stretch>
              </p:blipFill>
              <p:spPr>
                <a:xfrm>
                  <a:off x="8268510" y="1416907"/>
                  <a:ext cx="178920" cy="10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1">
            <p14:nvContentPartPr>
              <p14:cNvPr id="3163" name="Ink 3162">
                <a:extLst>
                  <a:ext uri="{FF2B5EF4-FFF2-40B4-BE49-F238E27FC236}">
                    <a16:creationId xmlns:a16="http://schemas.microsoft.com/office/drawing/2014/main" id="{BC81715F-91F1-4365-8DFC-4087703E5EFB}"/>
                  </a:ext>
                </a:extLst>
              </p14:cNvPr>
              <p14:cNvContentPartPr/>
              <p14:nvPr/>
            </p14:nvContentPartPr>
            <p14:xfrm>
              <a:off x="6305070" y="1970587"/>
              <a:ext cx="118800" cy="1800"/>
            </p14:xfrm>
          </p:contentPart>
        </mc:Choice>
        <mc:Fallback xmlns="">
          <p:pic>
            <p:nvPicPr>
              <p:cNvPr id="3163" name="Ink 3162">
                <a:extLst>
                  <a:ext uri="{FF2B5EF4-FFF2-40B4-BE49-F238E27FC236}">
                    <a16:creationId xmlns:a16="http://schemas.microsoft.com/office/drawing/2014/main" id="{BC81715F-91F1-4365-8DFC-4087703E5EFB}"/>
                  </a:ext>
                </a:extLst>
              </p:cNvPr>
              <p:cNvPicPr/>
              <p:nvPr/>
            </p:nvPicPr>
            <p:blipFill>
              <a:blip r:embed="rId212"/>
              <a:stretch>
                <a:fillRect/>
              </a:stretch>
            </p:blipFill>
            <p:spPr>
              <a:xfrm>
                <a:off x="6296070" y="1961947"/>
                <a:ext cx="136440" cy="19440"/>
              </a:xfrm>
              <a:prstGeom prst="rect">
                <a:avLst/>
              </a:prstGeom>
            </p:spPr>
          </p:pic>
        </mc:Fallback>
      </mc:AlternateContent>
      <p:grpSp>
        <p:nvGrpSpPr>
          <p:cNvPr id="3240" name="Group 3239">
            <a:extLst>
              <a:ext uri="{FF2B5EF4-FFF2-40B4-BE49-F238E27FC236}">
                <a16:creationId xmlns:a16="http://schemas.microsoft.com/office/drawing/2014/main" id="{31A3147C-3B7E-44C0-B1C8-4EE305AEF01D}"/>
              </a:ext>
            </a:extLst>
          </p:cNvPr>
          <p:cNvGrpSpPr/>
          <p:nvPr/>
        </p:nvGrpSpPr>
        <p:grpSpPr>
          <a:xfrm>
            <a:off x="6435390" y="1739107"/>
            <a:ext cx="5369760" cy="1321920"/>
            <a:chOff x="6435390" y="1739107"/>
            <a:chExt cx="5369760" cy="1321920"/>
          </a:xfrm>
        </p:grpSpPr>
        <mc:AlternateContent xmlns:mc="http://schemas.openxmlformats.org/markup-compatibility/2006" xmlns:p14="http://schemas.microsoft.com/office/powerpoint/2010/main">
          <mc:Choice Requires="p14">
            <p:contentPart p14:bwMode="auto" r:id="rId213">
              <p14:nvContentPartPr>
                <p14:cNvPr id="3164" name="Ink 3163">
                  <a:extLst>
                    <a:ext uri="{FF2B5EF4-FFF2-40B4-BE49-F238E27FC236}">
                      <a16:creationId xmlns:a16="http://schemas.microsoft.com/office/drawing/2014/main" id="{BEA24132-64C1-4DC6-B356-8C699BEB3367}"/>
                    </a:ext>
                  </a:extLst>
                </p14:cNvPr>
                <p14:cNvContentPartPr/>
                <p14:nvPr/>
              </p14:nvContentPartPr>
              <p14:xfrm>
                <a:off x="6611430" y="1833067"/>
                <a:ext cx="452880" cy="293760"/>
              </p14:xfrm>
            </p:contentPart>
          </mc:Choice>
          <mc:Fallback xmlns="">
            <p:pic>
              <p:nvPicPr>
                <p:cNvPr id="3164" name="Ink 3163">
                  <a:extLst>
                    <a:ext uri="{FF2B5EF4-FFF2-40B4-BE49-F238E27FC236}">
                      <a16:creationId xmlns:a16="http://schemas.microsoft.com/office/drawing/2014/main" id="{BEA24132-64C1-4DC6-B356-8C699BEB3367}"/>
                    </a:ext>
                  </a:extLst>
                </p:cNvPr>
                <p:cNvPicPr/>
                <p:nvPr/>
              </p:nvPicPr>
              <p:blipFill>
                <a:blip r:embed="rId214"/>
                <a:stretch>
                  <a:fillRect/>
                </a:stretch>
              </p:blipFill>
              <p:spPr>
                <a:xfrm>
                  <a:off x="6602430" y="1824427"/>
                  <a:ext cx="47052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165" name="Ink 3164">
                  <a:extLst>
                    <a:ext uri="{FF2B5EF4-FFF2-40B4-BE49-F238E27FC236}">
                      <a16:creationId xmlns:a16="http://schemas.microsoft.com/office/drawing/2014/main" id="{1E6036AF-4434-42BA-BA9B-6DF8652136FC}"/>
                    </a:ext>
                  </a:extLst>
                </p14:cNvPr>
                <p14:cNvContentPartPr/>
                <p14:nvPr/>
              </p14:nvContentPartPr>
              <p14:xfrm>
                <a:off x="7076550" y="1903627"/>
                <a:ext cx="92160" cy="57600"/>
              </p14:xfrm>
            </p:contentPart>
          </mc:Choice>
          <mc:Fallback xmlns="">
            <p:pic>
              <p:nvPicPr>
                <p:cNvPr id="3165" name="Ink 3164">
                  <a:extLst>
                    <a:ext uri="{FF2B5EF4-FFF2-40B4-BE49-F238E27FC236}">
                      <a16:creationId xmlns:a16="http://schemas.microsoft.com/office/drawing/2014/main" id="{1E6036AF-4434-42BA-BA9B-6DF8652136FC}"/>
                    </a:ext>
                  </a:extLst>
                </p:cNvPr>
                <p:cNvPicPr/>
                <p:nvPr/>
              </p:nvPicPr>
              <p:blipFill>
                <a:blip r:embed="rId216"/>
                <a:stretch>
                  <a:fillRect/>
                </a:stretch>
              </p:blipFill>
              <p:spPr>
                <a:xfrm>
                  <a:off x="7067910" y="1894627"/>
                  <a:ext cx="109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166" name="Ink 3165">
                  <a:extLst>
                    <a:ext uri="{FF2B5EF4-FFF2-40B4-BE49-F238E27FC236}">
                      <a16:creationId xmlns:a16="http://schemas.microsoft.com/office/drawing/2014/main" id="{12288ECE-8C31-45A5-B159-17B6C83B90D5}"/>
                    </a:ext>
                  </a:extLst>
                </p14:cNvPr>
                <p14:cNvContentPartPr/>
                <p14:nvPr/>
              </p14:nvContentPartPr>
              <p14:xfrm>
                <a:off x="7198230" y="1908307"/>
                <a:ext cx="116640" cy="60480"/>
              </p14:xfrm>
            </p:contentPart>
          </mc:Choice>
          <mc:Fallback xmlns="">
            <p:pic>
              <p:nvPicPr>
                <p:cNvPr id="3166" name="Ink 3165">
                  <a:extLst>
                    <a:ext uri="{FF2B5EF4-FFF2-40B4-BE49-F238E27FC236}">
                      <a16:creationId xmlns:a16="http://schemas.microsoft.com/office/drawing/2014/main" id="{12288ECE-8C31-45A5-B159-17B6C83B90D5}"/>
                    </a:ext>
                  </a:extLst>
                </p:cNvPr>
                <p:cNvPicPr/>
                <p:nvPr/>
              </p:nvPicPr>
              <p:blipFill>
                <a:blip r:embed="rId218"/>
                <a:stretch>
                  <a:fillRect/>
                </a:stretch>
              </p:blipFill>
              <p:spPr>
                <a:xfrm>
                  <a:off x="7189230" y="1899307"/>
                  <a:ext cx="1342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167" name="Ink 3166">
                  <a:extLst>
                    <a:ext uri="{FF2B5EF4-FFF2-40B4-BE49-F238E27FC236}">
                      <a16:creationId xmlns:a16="http://schemas.microsoft.com/office/drawing/2014/main" id="{E1E48B18-C4C5-4475-903A-FCC2BFB8BF32}"/>
                    </a:ext>
                  </a:extLst>
                </p14:cNvPr>
                <p14:cNvContentPartPr/>
                <p14:nvPr/>
              </p14:nvContentPartPr>
              <p14:xfrm>
                <a:off x="7230270" y="1892827"/>
                <a:ext cx="51120" cy="66240"/>
              </p14:xfrm>
            </p:contentPart>
          </mc:Choice>
          <mc:Fallback xmlns="">
            <p:pic>
              <p:nvPicPr>
                <p:cNvPr id="3167" name="Ink 3166">
                  <a:extLst>
                    <a:ext uri="{FF2B5EF4-FFF2-40B4-BE49-F238E27FC236}">
                      <a16:creationId xmlns:a16="http://schemas.microsoft.com/office/drawing/2014/main" id="{E1E48B18-C4C5-4475-903A-FCC2BFB8BF32}"/>
                    </a:ext>
                  </a:extLst>
                </p:cNvPr>
                <p:cNvPicPr/>
                <p:nvPr/>
              </p:nvPicPr>
              <p:blipFill>
                <a:blip r:embed="rId220"/>
                <a:stretch>
                  <a:fillRect/>
                </a:stretch>
              </p:blipFill>
              <p:spPr>
                <a:xfrm>
                  <a:off x="7221630" y="1883827"/>
                  <a:ext cx="68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169" name="Ink 3168">
                  <a:extLst>
                    <a:ext uri="{FF2B5EF4-FFF2-40B4-BE49-F238E27FC236}">
                      <a16:creationId xmlns:a16="http://schemas.microsoft.com/office/drawing/2014/main" id="{0994C902-470C-42DF-A64A-D997DFFA7582}"/>
                    </a:ext>
                  </a:extLst>
                </p14:cNvPr>
                <p14:cNvContentPartPr/>
                <p14:nvPr/>
              </p14:nvContentPartPr>
              <p14:xfrm>
                <a:off x="7315230" y="1795267"/>
                <a:ext cx="572760" cy="307800"/>
              </p14:xfrm>
            </p:contentPart>
          </mc:Choice>
          <mc:Fallback xmlns="">
            <p:pic>
              <p:nvPicPr>
                <p:cNvPr id="3169" name="Ink 3168">
                  <a:extLst>
                    <a:ext uri="{FF2B5EF4-FFF2-40B4-BE49-F238E27FC236}">
                      <a16:creationId xmlns:a16="http://schemas.microsoft.com/office/drawing/2014/main" id="{0994C902-470C-42DF-A64A-D997DFFA7582}"/>
                    </a:ext>
                  </a:extLst>
                </p:cNvPr>
                <p:cNvPicPr/>
                <p:nvPr/>
              </p:nvPicPr>
              <p:blipFill>
                <a:blip r:embed="rId222"/>
                <a:stretch>
                  <a:fillRect/>
                </a:stretch>
              </p:blipFill>
              <p:spPr>
                <a:xfrm>
                  <a:off x="7306590" y="1786627"/>
                  <a:ext cx="5904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170" name="Ink 3169">
                  <a:extLst>
                    <a:ext uri="{FF2B5EF4-FFF2-40B4-BE49-F238E27FC236}">
                      <a16:creationId xmlns:a16="http://schemas.microsoft.com/office/drawing/2014/main" id="{1F19E3E7-4A98-4302-B3D8-5EF26FD4F925}"/>
                    </a:ext>
                  </a:extLst>
                </p14:cNvPr>
                <p14:cNvContentPartPr/>
                <p14:nvPr/>
              </p14:nvContentPartPr>
              <p14:xfrm>
                <a:off x="7700790" y="1824427"/>
                <a:ext cx="72720" cy="360"/>
              </p14:xfrm>
            </p:contentPart>
          </mc:Choice>
          <mc:Fallback xmlns="">
            <p:pic>
              <p:nvPicPr>
                <p:cNvPr id="3170" name="Ink 3169">
                  <a:extLst>
                    <a:ext uri="{FF2B5EF4-FFF2-40B4-BE49-F238E27FC236}">
                      <a16:creationId xmlns:a16="http://schemas.microsoft.com/office/drawing/2014/main" id="{1F19E3E7-4A98-4302-B3D8-5EF26FD4F925}"/>
                    </a:ext>
                  </a:extLst>
                </p:cNvPr>
                <p:cNvPicPr/>
                <p:nvPr/>
              </p:nvPicPr>
              <p:blipFill>
                <a:blip r:embed="rId224"/>
                <a:stretch>
                  <a:fillRect/>
                </a:stretch>
              </p:blipFill>
              <p:spPr>
                <a:xfrm>
                  <a:off x="7691790" y="1815427"/>
                  <a:ext cx="90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172" name="Ink 3171">
                  <a:extLst>
                    <a:ext uri="{FF2B5EF4-FFF2-40B4-BE49-F238E27FC236}">
                      <a16:creationId xmlns:a16="http://schemas.microsoft.com/office/drawing/2014/main" id="{4F39EA58-DB73-4C5A-BA14-1653C30DC8B9}"/>
                    </a:ext>
                  </a:extLst>
                </p14:cNvPr>
                <p14:cNvContentPartPr/>
                <p14:nvPr/>
              </p14:nvContentPartPr>
              <p14:xfrm>
                <a:off x="8003550" y="1871587"/>
                <a:ext cx="375480" cy="88200"/>
              </p14:xfrm>
            </p:contentPart>
          </mc:Choice>
          <mc:Fallback xmlns="">
            <p:pic>
              <p:nvPicPr>
                <p:cNvPr id="3172" name="Ink 3171">
                  <a:extLst>
                    <a:ext uri="{FF2B5EF4-FFF2-40B4-BE49-F238E27FC236}">
                      <a16:creationId xmlns:a16="http://schemas.microsoft.com/office/drawing/2014/main" id="{4F39EA58-DB73-4C5A-BA14-1653C30DC8B9}"/>
                    </a:ext>
                  </a:extLst>
                </p:cNvPr>
                <p:cNvPicPr/>
                <p:nvPr/>
              </p:nvPicPr>
              <p:blipFill>
                <a:blip r:embed="rId226"/>
                <a:stretch>
                  <a:fillRect/>
                </a:stretch>
              </p:blipFill>
              <p:spPr>
                <a:xfrm>
                  <a:off x="7994550" y="1862587"/>
                  <a:ext cx="393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173" name="Ink 3172">
                  <a:extLst>
                    <a:ext uri="{FF2B5EF4-FFF2-40B4-BE49-F238E27FC236}">
                      <a16:creationId xmlns:a16="http://schemas.microsoft.com/office/drawing/2014/main" id="{80A2728D-E64A-4FD8-9564-F43EFE1AC954}"/>
                    </a:ext>
                  </a:extLst>
                </p14:cNvPr>
                <p14:cNvContentPartPr/>
                <p14:nvPr/>
              </p14:nvContentPartPr>
              <p14:xfrm>
                <a:off x="8457870" y="1782307"/>
                <a:ext cx="362880" cy="303840"/>
              </p14:xfrm>
            </p:contentPart>
          </mc:Choice>
          <mc:Fallback xmlns="">
            <p:pic>
              <p:nvPicPr>
                <p:cNvPr id="3173" name="Ink 3172">
                  <a:extLst>
                    <a:ext uri="{FF2B5EF4-FFF2-40B4-BE49-F238E27FC236}">
                      <a16:creationId xmlns:a16="http://schemas.microsoft.com/office/drawing/2014/main" id="{80A2728D-E64A-4FD8-9564-F43EFE1AC954}"/>
                    </a:ext>
                  </a:extLst>
                </p:cNvPr>
                <p:cNvPicPr/>
                <p:nvPr/>
              </p:nvPicPr>
              <p:blipFill>
                <a:blip r:embed="rId228"/>
                <a:stretch>
                  <a:fillRect/>
                </a:stretch>
              </p:blipFill>
              <p:spPr>
                <a:xfrm>
                  <a:off x="8449230" y="1773307"/>
                  <a:ext cx="3805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174" name="Ink 3173">
                  <a:extLst>
                    <a:ext uri="{FF2B5EF4-FFF2-40B4-BE49-F238E27FC236}">
                      <a16:creationId xmlns:a16="http://schemas.microsoft.com/office/drawing/2014/main" id="{78BEEF7F-6B33-46CC-8417-88E2DB477BAB}"/>
                    </a:ext>
                  </a:extLst>
                </p14:cNvPr>
                <p14:cNvContentPartPr/>
                <p14:nvPr/>
              </p14:nvContentPartPr>
              <p14:xfrm>
                <a:off x="8840550" y="1857187"/>
                <a:ext cx="119160" cy="85680"/>
              </p14:xfrm>
            </p:contentPart>
          </mc:Choice>
          <mc:Fallback xmlns="">
            <p:pic>
              <p:nvPicPr>
                <p:cNvPr id="3174" name="Ink 3173">
                  <a:extLst>
                    <a:ext uri="{FF2B5EF4-FFF2-40B4-BE49-F238E27FC236}">
                      <a16:creationId xmlns:a16="http://schemas.microsoft.com/office/drawing/2014/main" id="{78BEEF7F-6B33-46CC-8417-88E2DB477BAB}"/>
                    </a:ext>
                  </a:extLst>
                </p:cNvPr>
                <p:cNvPicPr/>
                <p:nvPr/>
              </p:nvPicPr>
              <p:blipFill>
                <a:blip r:embed="rId230"/>
                <a:stretch>
                  <a:fillRect/>
                </a:stretch>
              </p:blipFill>
              <p:spPr>
                <a:xfrm>
                  <a:off x="8831910" y="1848187"/>
                  <a:ext cx="136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175" name="Ink 3174">
                  <a:extLst>
                    <a:ext uri="{FF2B5EF4-FFF2-40B4-BE49-F238E27FC236}">
                      <a16:creationId xmlns:a16="http://schemas.microsoft.com/office/drawing/2014/main" id="{01F99EC3-F860-4A98-8795-349DB2A45F2C}"/>
                    </a:ext>
                  </a:extLst>
                </p14:cNvPr>
                <p14:cNvContentPartPr/>
                <p14:nvPr/>
              </p14:nvContentPartPr>
              <p14:xfrm>
                <a:off x="8975910" y="1820827"/>
                <a:ext cx="360" cy="360"/>
              </p14:xfrm>
            </p:contentPart>
          </mc:Choice>
          <mc:Fallback xmlns="">
            <p:pic>
              <p:nvPicPr>
                <p:cNvPr id="3175" name="Ink 3174">
                  <a:extLst>
                    <a:ext uri="{FF2B5EF4-FFF2-40B4-BE49-F238E27FC236}">
                      <a16:creationId xmlns:a16="http://schemas.microsoft.com/office/drawing/2014/main" id="{01F99EC3-F860-4A98-8795-349DB2A45F2C}"/>
                    </a:ext>
                  </a:extLst>
                </p:cNvPr>
                <p:cNvPicPr/>
                <p:nvPr/>
              </p:nvPicPr>
              <p:blipFill>
                <a:blip r:embed="rId206"/>
                <a:stretch>
                  <a:fillRect/>
                </a:stretch>
              </p:blipFill>
              <p:spPr>
                <a:xfrm>
                  <a:off x="8966910" y="18121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176" name="Ink 3175">
                  <a:extLst>
                    <a:ext uri="{FF2B5EF4-FFF2-40B4-BE49-F238E27FC236}">
                      <a16:creationId xmlns:a16="http://schemas.microsoft.com/office/drawing/2014/main" id="{10AB30BA-241B-43BB-8787-1F8F8B6E1FAE}"/>
                    </a:ext>
                  </a:extLst>
                </p14:cNvPr>
                <p14:cNvContentPartPr/>
                <p14:nvPr/>
              </p14:nvContentPartPr>
              <p14:xfrm>
                <a:off x="8992830" y="1843867"/>
                <a:ext cx="91440" cy="86400"/>
              </p14:xfrm>
            </p:contentPart>
          </mc:Choice>
          <mc:Fallback xmlns="">
            <p:pic>
              <p:nvPicPr>
                <p:cNvPr id="3176" name="Ink 3175">
                  <a:extLst>
                    <a:ext uri="{FF2B5EF4-FFF2-40B4-BE49-F238E27FC236}">
                      <a16:creationId xmlns:a16="http://schemas.microsoft.com/office/drawing/2014/main" id="{10AB30BA-241B-43BB-8787-1F8F8B6E1FAE}"/>
                    </a:ext>
                  </a:extLst>
                </p:cNvPr>
                <p:cNvPicPr/>
                <p:nvPr/>
              </p:nvPicPr>
              <p:blipFill>
                <a:blip r:embed="rId233"/>
                <a:stretch>
                  <a:fillRect/>
                </a:stretch>
              </p:blipFill>
              <p:spPr>
                <a:xfrm>
                  <a:off x="8984190" y="1834867"/>
                  <a:ext cx="109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177" name="Ink 3176">
                  <a:extLst>
                    <a:ext uri="{FF2B5EF4-FFF2-40B4-BE49-F238E27FC236}">
                      <a16:creationId xmlns:a16="http://schemas.microsoft.com/office/drawing/2014/main" id="{96FABC7F-F916-495C-A990-2E7D34E951F6}"/>
                    </a:ext>
                  </a:extLst>
                </p14:cNvPr>
                <p14:cNvContentPartPr/>
                <p14:nvPr/>
              </p14:nvContentPartPr>
              <p14:xfrm>
                <a:off x="9115950" y="1837387"/>
                <a:ext cx="133200" cy="95400"/>
              </p14:xfrm>
            </p:contentPart>
          </mc:Choice>
          <mc:Fallback xmlns="">
            <p:pic>
              <p:nvPicPr>
                <p:cNvPr id="3177" name="Ink 3176">
                  <a:extLst>
                    <a:ext uri="{FF2B5EF4-FFF2-40B4-BE49-F238E27FC236}">
                      <a16:creationId xmlns:a16="http://schemas.microsoft.com/office/drawing/2014/main" id="{96FABC7F-F916-495C-A990-2E7D34E951F6}"/>
                    </a:ext>
                  </a:extLst>
                </p:cNvPr>
                <p:cNvPicPr/>
                <p:nvPr/>
              </p:nvPicPr>
              <p:blipFill>
                <a:blip r:embed="rId235"/>
                <a:stretch>
                  <a:fillRect/>
                </a:stretch>
              </p:blipFill>
              <p:spPr>
                <a:xfrm>
                  <a:off x="9107310" y="1828387"/>
                  <a:ext cx="1508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179" name="Ink 3178">
                  <a:extLst>
                    <a:ext uri="{FF2B5EF4-FFF2-40B4-BE49-F238E27FC236}">
                      <a16:creationId xmlns:a16="http://schemas.microsoft.com/office/drawing/2014/main" id="{010D84CC-B8F9-4474-A5BF-62E3BB09DBE3}"/>
                    </a:ext>
                  </a:extLst>
                </p14:cNvPr>
                <p14:cNvContentPartPr/>
                <p14:nvPr/>
              </p14:nvContentPartPr>
              <p14:xfrm>
                <a:off x="9379830" y="1884187"/>
                <a:ext cx="153360" cy="20880"/>
              </p14:xfrm>
            </p:contentPart>
          </mc:Choice>
          <mc:Fallback xmlns="">
            <p:pic>
              <p:nvPicPr>
                <p:cNvPr id="3179" name="Ink 3178">
                  <a:extLst>
                    <a:ext uri="{FF2B5EF4-FFF2-40B4-BE49-F238E27FC236}">
                      <a16:creationId xmlns:a16="http://schemas.microsoft.com/office/drawing/2014/main" id="{010D84CC-B8F9-4474-A5BF-62E3BB09DBE3}"/>
                    </a:ext>
                  </a:extLst>
                </p:cNvPr>
                <p:cNvPicPr/>
                <p:nvPr/>
              </p:nvPicPr>
              <p:blipFill>
                <a:blip r:embed="rId237"/>
                <a:stretch>
                  <a:fillRect/>
                </a:stretch>
              </p:blipFill>
              <p:spPr>
                <a:xfrm>
                  <a:off x="9371190" y="1875187"/>
                  <a:ext cx="1710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180" name="Ink 3179">
                  <a:extLst>
                    <a:ext uri="{FF2B5EF4-FFF2-40B4-BE49-F238E27FC236}">
                      <a16:creationId xmlns:a16="http://schemas.microsoft.com/office/drawing/2014/main" id="{7E4BA0D8-6279-4172-8655-CA123A93320F}"/>
                    </a:ext>
                  </a:extLst>
                </p14:cNvPr>
                <p14:cNvContentPartPr/>
                <p14:nvPr/>
              </p14:nvContentPartPr>
              <p14:xfrm>
                <a:off x="9567750" y="1869427"/>
                <a:ext cx="101880" cy="93600"/>
              </p14:xfrm>
            </p:contentPart>
          </mc:Choice>
          <mc:Fallback xmlns="">
            <p:pic>
              <p:nvPicPr>
                <p:cNvPr id="3180" name="Ink 3179">
                  <a:extLst>
                    <a:ext uri="{FF2B5EF4-FFF2-40B4-BE49-F238E27FC236}">
                      <a16:creationId xmlns:a16="http://schemas.microsoft.com/office/drawing/2014/main" id="{7E4BA0D8-6279-4172-8655-CA123A93320F}"/>
                    </a:ext>
                  </a:extLst>
                </p:cNvPr>
                <p:cNvPicPr/>
                <p:nvPr/>
              </p:nvPicPr>
              <p:blipFill>
                <a:blip r:embed="rId239"/>
                <a:stretch>
                  <a:fillRect/>
                </a:stretch>
              </p:blipFill>
              <p:spPr>
                <a:xfrm>
                  <a:off x="9559110" y="1860427"/>
                  <a:ext cx="119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181" name="Ink 3180">
                  <a:extLst>
                    <a:ext uri="{FF2B5EF4-FFF2-40B4-BE49-F238E27FC236}">
                      <a16:creationId xmlns:a16="http://schemas.microsoft.com/office/drawing/2014/main" id="{7E3CF843-D62C-45EE-B6BE-14DA4AF27C8E}"/>
                    </a:ext>
                  </a:extLst>
                </p14:cNvPr>
                <p14:cNvContentPartPr/>
                <p14:nvPr/>
              </p14:nvContentPartPr>
              <p14:xfrm>
                <a:off x="9781590" y="1767907"/>
                <a:ext cx="129600" cy="141120"/>
              </p14:xfrm>
            </p:contentPart>
          </mc:Choice>
          <mc:Fallback xmlns="">
            <p:pic>
              <p:nvPicPr>
                <p:cNvPr id="3181" name="Ink 3180">
                  <a:extLst>
                    <a:ext uri="{FF2B5EF4-FFF2-40B4-BE49-F238E27FC236}">
                      <a16:creationId xmlns:a16="http://schemas.microsoft.com/office/drawing/2014/main" id="{7E3CF843-D62C-45EE-B6BE-14DA4AF27C8E}"/>
                    </a:ext>
                  </a:extLst>
                </p:cNvPr>
                <p:cNvPicPr/>
                <p:nvPr/>
              </p:nvPicPr>
              <p:blipFill>
                <a:blip r:embed="rId241"/>
                <a:stretch>
                  <a:fillRect/>
                </a:stretch>
              </p:blipFill>
              <p:spPr>
                <a:xfrm>
                  <a:off x="9772950" y="1759267"/>
                  <a:ext cx="147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182" name="Ink 3181">
                  <a:extLst>
                    <a:ext uri="{FF2B5EF4-FFF2-40B4-BE49-F238E27FC236}">
                      <a16:creationId xmlns:a16="http://schemas.microsoft.com/office/drawing/2014/main" id="{4B58161B-2980-400D-818A-50ED62E6B92F}"/>
                    </a:ext>
                  </a:extLst>
                </p14:cNvPr>
                <p14:cNvContentPartPr/>
                <p14:nvPr/>
              </p14:nvContentPartPr>
              <p14:xfrm>
                <a:off x="9927030" y="1804627"/>
                <a:ext cx="428760" cy="99000"/>
              </p14:xfrm>
            </p:contentPart>
          </mc:Choice>
          <mc:Fallback xmlns="">
            <p:pic>
              <p:nvPicPr>
                <p:cNvPr id="3182" name="Ink 3181">
                  <a:extLst>
                    <a:ext uri="{FF2B5EF4-FFF2-40B4-BE49-F238E27FC236}">
                      <a16:creationId xmlns:a16="http://schemas.microsoft.com/office/drawing/2014/main" id="{4B58161B-2980-400D-818A-50ED62E6B92F}"/>
                    </a:ext>
                  </a:extLst>
                </p:cNvPr>
                <p:cNvPicPr/>
                <p:nvPr/>
              </p:nvPicPr>
              <p:blipFill>
                <a:blip r:embed="rId243"/>
                <a:stretch>
                  <a:fillRect/>
                </a:stretch>
              </p:blipFill>
              <p:spPr>
                <a:xfrm>
                  <a:off x="9918390" y="1795627"/>
                  <a:ext cx="446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183" name="Ink 3182">
                  <a:extLst>
                    <a:ext uri="{FF2B5EF4-FFF2-40B4-BE49-F238E27FC236}">
                      <a16:creationId xmlns:a16="http://schemas.microsoft.com/office/drawing/2014/main" id="{25A52139-7AA1-467E-B55F-C29F541675BD}"/>
                    </a:ext>
                  </a:extLst>
                </p14:cNvPr>
                <p14:cNvContentPartPr/>
                <p14:nvPr/>
              </p14:nvContentPartPr>
              <p14:xfrm>
                <a:off x="10421670" y="1776187"/>
                <a:ext cx="272520" cy="223920"/>
              </p14:xfrm>
            </p:contentPart>
          </mc:Choice>
          <mc:Fallback xmlns="">
            <p:pic>
              <p:nvPicPr>
                <p:cNvPr id="3183" name="Ink 3182">
                  <a:extLst>
                    <a:ext uri="{FF2B5EF4-FFF2-40B4-BE49-F238E27FC236}">
                      <a16:creationId xmlns:a16="http://schemas.microsoft.com/office/drawing/2014/main" id="{25A52139-7AA1-467E-B55F-C29F541675BD}"/>
                    </a:ext>
                  </a:extLst>
                </p:cNvPr>
                <p:cNvPicPr/>
                <p:nvPr/>
              </p:nvPicPr>
              <p:blipFill>
                <a:blip r:embed="rId245"/>
                <a:stretch>
                  <a:fillRect/>
                </a:stretch>
              </p:blipFill>
              <p:spPr>
                <a:xfrm>
                  <a:off x="10413030" y="1767547"/>
                  <a:ext cx="2901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184" name="Ink 3183">
                  <a:extLst>
                    <a:ext uri="{FF2B5EF4-FFF2-40B4-BE49-F238E27FC236}">
                      <a16:creationId xmlns:a16="http://schemas.microsoft.com/office/drawing/2014/main" id="{F4E7A246-6E4C-400E-BFDB-AC87A033A258}"/>
                    </a:ext>
                  </a:extLst>
                </p14:cNvPr>
                <p14:cNvContentPartPr/>
                <p14:nvPr/>
              </p14:nvContentPartPr>
              <p14:xfrm>
                <a:off x="10746750" y="1739107"/>
                <a:ext cx="303840" cy="119160"/>
              </p14:xfrm>
            </p:contentPart>
          </mc:Choice>
          <mc:Fallback xmlns="">
            <p:pic>
              <p:nvPicPr>
                <p:cNvPr id="3184" name="Ink 3183">
                  <a:extLst>
                    <a:ext uri="{FF2B5EF4-FFF2-40B4-BE49-F238E27FC236}">
                      <a16:creationId xmlns:a16="http://schemas.microsoft.com/office/drawing/2014/main" id="{F4E7A246-6E4C-400E-BFDB-AC87A033A258}"/>
                    </a:ext>
                  </a:extLst>
                </p:cNvPr>
                <p:cNvPicPr/>
                <p:nvPr/>
              </p:nvPicPr>
              <p:blipFill>
                <a:blip r:embed="rId247"/>
                <a:stretch>
                  <a:fillRect/>
                </a:stretch>
              </p:blipFill>
              <p:spPr>
                <a:xfrm>
                  <a:off x="10738110" y="1730467"/>
                  <a:ext cx="321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185" name="Ink 3184">
                  <a:extLst>
                    <a:ext uri="{FF2B5EF4-FFF2-40B4-BE49-F238E27FC236}">
                      <a16:creationId xmlns:a16="http://schemas.microsoft.com/office/drawing/2014/main" id="{FA215340-2665-47CE-AE32-967D921F95B2}"/>
                    </a:ext>
                  </a:extLst>
                </p14:cNvPr>
                <p14:cNvContentPartPr/>
                <p14:nvPr/>
              </p14:nvContentPartPr>
              <p14:xfrm>
                <a:off x="11101710" y="1785547"/>
                <a:ext cx="144720" cy="60120"/>
              </p14:xfrm>
            </p:contentPart>
          </mc:Choice>
          <mc:Fallback xmlns="">
            <p:pic>
              <p:nvPicPr>
                <p:cNvPr id="3185" name="Ink 3184">
                  <a:extLst>
                    <a:ext uri="{FF2B5EF4-FFF2-40B4-BE49-F238E27FC236}">
                      <a16:creationId xmlns:a16="http://schemas.microsoft.com/office/drawing/2014/main" id="{FA215340-2665-47CE-AE32-967D921F95B2}"/>
                    </a:ext>
                  </a:extLst>
                </p:cNvPr>
                <p:cNvPicPr/>
                <p:nvPr/>
              </p:nvPicPr>
              <p:blipFill>
                <a:blip r:embed="rId249"/>
                <a:stretch>
                  <a:fillRect/>
                </a:stretch>
              </p:blipFill>
              <p:spPr>
                <a:xfrm>
                  <a:off x="11093070" y="1776547"/>
                  <a:ext cx="162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187" name="Ink 3186">
                  <a:extLst>
                    <a:ext uri="{FF2B5EF4-FFF2-40B4-BE49-F238E27FC236}">
                      <a16:creationId xmlns:a16="http://schemas.microsoft.com/office/drawing/2014/main" id="{DB6FE405-AC6A-4F4B-B468-2875B991D77F}"/>
                    </a:ext>
                  </a:extLst>
                </p14:cNvPr>
                <p14:cNvContentPartPr/>
                <p14:nvPr/>
              </p14:nvContentPartPr>
              <p14:xfrm>
                <a:off x="9745950" y="2021707"/>
                <a:ext cx="369360" cy="216000"/>
              </p14:xfrm>
            </p:contentPart>
          </mc:Choice>
          <mc:Fallback xmlns="">
            <p:pic>
              <p:nvPicPr>
                <p:cNvPr id="3187" name="Ink 3186">
                  <a:extLst>
                    <a:ext uri="{FF2B5EF4-FFF2-40B4-BE49-F238E27FC236}">
                      <a16:creationId xmlns:a16="http://schemas.microsoft.com/office/drawing/2014/main" id="{DB6FE405-AC6A-4F4B-B468-2875B991D77F}"/>
                    </a:ext>
                  </a:extLst>
                </p:cNvPr>
                <p:cNvPicPr/>
                <p:nvPr/>
              </p:nvPicPr>
              <p:blipFill>
                <a:blip r:embed="rId251"/>
                <a:stretch>
                  <a:fillRect/>
                </a:stretch>
              </p:blipFill>
              <p:spPr>
                <a:xfrm>
                  <a:off x="9737310" y="2012707"/>
                  <a:ext cx="3870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188" name="Ink 3187">
                  <a:extLst>
                    <a:ext uri="{FF2B5EF4-FFF2-40B4-BE49-F238E27FC236}">
                      <a16:creationId xmlns:a16="http://schemas.microsoft.com/office/drawing/2014/main" id="{D29DB9CA-24EC-4F0E-BE46-73B5AA9E254A}"/>
                    </a:ext>
                  </a:extLst>
                </p14:cNvPr>
                <p14:cNvContentPartPr/>
                <p14:nvPr/>
              </p14:nvContentPartPr>
              <p14:xfrm>
                <a:off x="10029630" y="1978867"/>
                <a:ext cx="57600" cy="34560"/>
              </p14:xfrm>
            </p:contentPart>
          </mc:Choice>
          <mc:Fallback xmlns="">
            <p:pic>
              <p:nvPicPr>
                <p:cNvPr id="3188" name="Ink 3187">
                  <a:extLst>
                    <a:ext uri="{FF2B5EF4-FFF2-40B4-BE49-F238E27FC236}">
                      <a16:creationId xmlns:a16="http://schemas.microsoft.com/office/drawing/2014/main" id="{D29DB9CA-24EC-4F0E-BE46-73B5AA9E254A}"/>
                    </a:ext>
                  </a:extLst>
                </p:cNvPr>
                <p:cNvPicPr/>
                <p:nvPr/>
              </p:nvPicPr>
              <p:blipFill>
                <a:blip r:embed="rId253"/>
                <a:stretch>
                  <a:fillRect/>
                </a:stretch>
              </p:blipFill>
              <p:spPr>
                <a:xfrm>
                  <a:off x="10020630" y="1969867"/>
                  <a:ext cx="752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189" name="Ink 3188">
                  <a:extLst>
                    <a:ext uri="{FF2B5EF4-FFF2-40B4-BE49-F238E27FC236}">
                      <a16:creationId xmlns:a16="http://schemas.microsoft.com/office/drawing/2014/main" id="{71E2E19D-BEFA-4134-B322-8DA717367696}"/>
                    </a:ext>
                  </a:extLst>
                </p14:cNvPr>
                <p14:cNvContentPartPr/>
                <p14:nvPr/>
              </p14:nvContentPartPr>
              <p14:xfrm>
                <a:off x="10139790" y="2050867"/>
                <a:ext cx="148680" cy="63360"/>
              </p14:xfrm>
            </p:contentPart>
          </mc:Choice>
          <mc:Fallback xmlns="">
            <p:pic>
              <p:nvPicPr>
                <p:cNvPr id="3189" name="Ink 3188">
                  <a:extLst>
                    <a:ext uri="{FF2B5EF4-FFF2-40B4-BE49-F238E27FC236}">
                      <a16:creationId xmlns:a16="http://schemas.microsoft.com/office/drawing/2014/main" id="{71E2E19D-BEFA-4134-B322-8DA717367696}"/>
                    </a:ext>
                  </a:extLst>
                </p:cNvPr>
                <p:cNvPicPr/>
                <p:nvPr/>
              </p:nvPicPr>
              <p:blipFill>
                <a:blip r:embed="rId255"/>
                <a:stretch>
                  <a:fillRect/>
                </a:stretch>
              </p:blipFill>
              <p:spPr>
                <a:xfrm>
                  <a:off x="10130790" y="2042227"/>
                  <a:ext cx="166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190" name="Ink 3189">
                  <a:extLst>
                    <a:ext uri="{FF2B5EF4-FFF2-40B4-BE49-F238E27FC236}">
                      <a16:creationId xmlns:a16="http://schemas.microsoft.com/office/drawing/2014/main" id="{ACC8FA98-DF3E-4359-B688-FC4A0946B666}"/>
                    </a:ext>
                  </a:extLst>
                </p14:cNvPr>
                <p14:cNvContentPartPr/>
                <p14:nvPr/>
              </p14:nvContentPartPr>
              <p14:xfrm>
                <a:off x="10246350" y="2010907"/>
                <a:ext cx="360" cy="360"/>
              </p14:xfrm>
            </p:contentPart>
          </mc:Choice>
          <mc:Fallback xmlns="">
            <p:pic>
              <p:nvPicPr>
                <p:cNvPr id="3190" name="Ink 3189">
                  <a:extLst>
                    <a:ext uri="{FF2B5EF4-FFF2-40B4-BE49-F238E27FC236}">
                      <a16:creationId xmlns:a16="http://schemas.microsoft.com/office/drawing/2014/main" id="{ACC8FA98-DF3E-4359-B688-FC4A0946B666}"/>
                    </a:ext>
                  </a:extLst>
                </p:cNvPr>
                <p:cNvPicPr/>
                <p:nvPr/>
              </p:nvPicPr>
              <p:blipFill>
                <a:blip r:embed="rId206"/>
                <a:stretch>
                  <a:fillRect/>
                </a:stretch>
              </p:blipFill>
              <p:spPr>
                <a:xfrm>
                  <a:off x="10237710" y="20019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191" name="Ink 3190">
                  <a:extLst>
                    <a:ext uri="{FF2B5EF4-FFF2-40B4-BE49-F238E27FC236}">
                      <a16:creationId xmlns:a16="http://schemas.microsoft.com/office/drawing/2014/main" id="{F0FEFB42-E5C9-4F8F-84D8-A88EEF44EEC9}"/>
                    </a:ext>
                  </a:extLst>
                </p14:cNvPr>
                <p14:cNvContentPartPr/>
                <p14:nvPr/>
              </p14:nvContentPartPr>
              <p14:xfrm>
                <a:off x="10308990" y="1957627"/>
                <a:ext cx="147960" cy="228240"/>
              </p14:xfrm>
            </p:contentPart>
          </mc:Choice>
          <mc:Fallback xmlns="">
            <p:pic>
              <p:nvPicPr>
                <p:cNvPr id="3191" name="Ink 3190">
                  <a:extLst>
                    <a:ext uri="{FF2B5EF4-FFF2-40B4-BE49-F238E27FC236}">
                      <a16:creationId xmlns:a16="http://schemas.microsoft.com/office/drawing/2014/main" id="{F0FEFB42-E5C9-4F8F-84D8-A88EEF44EEC9}"/>
                    </a:ext>
                  </a:extLst>
                </p:cNvPr>
                <p:cNvPicPr/>
                <p:nvPr/>
              </p:nvPicPr>
              <p:blipFill>
                <a:blip r:embed="rId258"/>
                <a:stretch>
                  <a:fillRect/>
                </a:stretch>
              </p:blipFill>
              <p:spPr>
                <a:xfrm>
                  <a:off x="10300350" y="1948987"/>
                  <a:ext cx="1656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192" name="Ink 3191">
                  <a:extLst>
                    <a:ext uri="{FF2B5EF4-FFF2-40B4-BE49-F238E27FC236}">
                      <a16:creationId xmlns:a16="http://schemas.microsoft.com/office/drawing/2014/main" id="{B17680F3-3120-4F3F-93B6-F74D69F93F4F}"/>
                    </a:ext>
                  </a:extLst>
                </p14:cNvPr>
                <p14:cNvContentPartPr/>
                <p14:nvPr/>
              </p14:nvContentPartPr>
              <p14:xfrm>
                <a:off x="10491150" y="1996147"/>
                <a:ext cx="360" cy="360"/>
              </p14:xfrm>
            </p:contentPart>
          </mc:Choice>
          <mc:Fallback xmlns="">
            <p:pic>
              <p:nvPicPr>
                <p:cNvPr id="3192" name="Ink 3191">
                  <a:extLst>
                    <a:ext uri="{FF2B5EF4-FFF2-40B4-BE49-F238E27FC236}">
                      <a16:creationId xmlns:a16="http://schemas.microsoft.com/office/drawing/2014/main" id="{B17680F3-3120-4F3F-93B6-F74D69F93F4F}"/>
                    </a:ext>
                  </a:extLst>
                </p:cNvPr>
                <p:cNvPicPr/>
                <p:nvPr/>
              </p:nvPicPr>
              <p:blipFill>
                <a:blip r:embed="rId206"/>
                <a:stretch>
                  <a:fillRect/>
                </a:stretch>
              </p:blipFill>
              <p:spPr>
                <a:xfrm>
                  <a:off x="10482150" y="19871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193" name="Ink 3192">
                  <a:extLst>
                    <a:ext uri="{FF2B5EF4-FFF2-40B4-BE49-F238E27FC236}">
                      <a16:creationId xmlns:a16="http://schemas.microsoft.com/office/drawing/2014/main" id="{9BD53085-7815-4D62-95C4-1985B68C7BE7}"/>
                    </a:ext>
                  </a:extLst>
                </p14:cNvPr>
                <p14:cNvContentPartPr/>
                <p14:nvPr/>
              </p14:nvContentPartPr>
              <p14:xfrm>
                <a:off x="10508790" y="2034307"/>
                <a:ext cx="104400" cy="155160"/>
              </p14:xfrm>
            </p:contentPart>
          </mc:Choice>
          <mc:Fallback xmlns="">
            <p:pic>
              <p:nvPicPr>
                <p:cNvPr id="3193" name="Ink 3192">
                  <a:extLst>
                    <a:ext uri="{FF2B5EF4-FFF2-40B4-BE49-F238E27FC236}">
                      <a16:creationId xmlns:a16="http://schemas.microsoft.com/office/drawing/2014/main" id="{9BD53085-7815-4D62-95C4-1985B68C7BE7}"/>
                    </a:ext>
                  </a:extLst>
                </p:cNvPr>
                <p:cNvPicPr/>
                <p:nvPr/>
              </p:nvPicPr>
              <p:blipFill>
                <a:blip r:embed="rId261"/>
                <a:stretch>
                  <a:fillRect/>
                </a:stretch>
              </p:blipFill>
              <p:spPr>
                <a:xfrm>
                  <a:off x="10500150" y="2025667"/>
                  <a:ext cx="122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194" name="Ink 3193">
                  <a:extLst>
                    <a:ext uri="{FF2B5EF4-FFF2-40B4-BE49-F238E27FC236}">
                      <a16:creationId xmlns:a16="http://schemas.microsoft.com/office/drawing/2014/main" id="{6493B8FD-A98E-492A-9B30-8DB80402E5D9}"/>
                    </a:ext>
                  </a:extLst>
                </p14:cNvPr>
                <p14:cNvContentPartPr/>
                <p14:nvPr/>
              </p14:nvContentPartPr>
              <p14:xfrm>
                <a:off x="10625430" y="2008747"/>
                <a:ext cx="392400" cy="122400"/>
              </p14:xfrm>
            </p:contentPart>
          </mc:Choice>
          <mc:Fallback xmlns="">
            <p:pic>
              <p:nvPicPr>
                <p:cNvPr id="3194" name="Ink 3193">
                  <a:extLst>
                    <a:ext uri="{FF2B5EF4-FFF2-40B4-BE49-F238E27FC236}">
                      <a16:creationId xmlns:a16="http://schemas.microsoft.com/office/drawing/2014/main" id="{6493B8FD-A98E-492A-9B30-8DB80402E5D9}"/>
                    </a:ext>
                  </a:extLst>
                </p:cNvPr>
                <p:cNvPicPr/>
                <p:nvPr/>
              </p:nvPicPr>
              <p:blipFill>
                <a:blip r:embed="rId263"/>
                <a:stretch>
                  <a:fillRect/>
                </a:stretch>
              </p:blipFill>
              <p:spPr>
                <a:xfrm>
                  <a:off x="10616790" y="2000107"/>
                  <a:ext cx="410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196" name="Ink 3195">
                  <a:extLst>
                    <a:ext uri="{FF2B5EF4-FFF2-40B4-BE49-F238E27FC236}">
                      <a16:creationId xmlns:a16="http://schemas.microsoft.com/office/drawing/2014/main" id="{5E5E57D0-1E26-4D5C-A3E8-DDB8140BCE4F}"/>
                    </a:ext>
                  </a:extLst>
                </p14:cNvPr>
                <p14:cNvContentPartPr/>
                <p14:nvPr/>
              </p14:nvContentPartPr>
              <p14:xfrm>
                <a:off x="9836310" y="2218267"/>
                <a:ext cx="14400" cy="180720"/>
              </p14:xfrm>
            </p:contentPart>
          </mc:Choice>
          <mc:Fallback xmlns="">
            <p:pic>
              <p:nvPicPr>
                <p:cNvPr id="3196" name="Ink 3195">
                  <a:extLst>
                    <a:ext uri="{FF2B5EF4-FFF2-40B4-BE49-F238E27FC236}">
                      <a16:creationId xmlns:a16="http://schemas.microsoft.com/office/drawing/2014/main" id="{5E5E57D0-1E26-4D5C-A3E8-DDB8140BCE4F}"/>
                    </a:ext>
                  </a:extLst>
                </p:cNvPr>
                <p:cNvPicPr/>
                <p:nvPr/>
              </p:nvPicPr>
              <p:blipFill>
                <a:blip r:embed="rId265"/>
                <a:stretch>
                  <a:fillRect/>
                </a:stretch>
              </p:blipFill>
              <p:spPr>
                <a:xfrm>
                  <a:off x="9827670" y="2209627"/>
                  <a:ext cx="32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197" name="Ink 3196">
                  <a:extLst>
                    <a:ext uri="{FF2B5EF4-FFF2-40B4-BE49-F238E27FC236}">
                      <a16:creationId xmlns:a16="http://schemas.microsoft.com/office/drawing/2014/main" id="{EBB6C0BB-79A9-4661-8822-2A411C8CAEF1}"/>
                    </a:ext>
                  </a:extLst>
                </p14:cNvPr>
                <p14:cNvContentPartPr/>
                <p14:nvPr/>
              </p14:nvContentPartPr>
              <p14:xfrm>
                <a:off x="9753510" y="2343907"/>
                <a:ext cx="144000" cy="165960"/>
              </p14:xfrm>
            </p:contentPart>
          </mc:Choice>
          <mc:Fallback xmlns="">
            <p:pic>
              <p:nvPicPr>
                <p:cNvPr id="3197" name="Ink 3196">
                  <a:extLst>
                    <a:ext uri="{FF2B5EF4-FFF2-40B4-BE49-F238E27FC236}">
                      <a16:creationId xmlns:a16="http://schemas.microsoft.com/office/drawing/2014/main" id="{EBB6C0BB-79A9-4661-8822-2A411C8CAEF1}"/>
                    </a:ext>
                  </a:extLst>
                </p:cNvPr>
                <p:cNvPicPr/>
                <p:nvPr/>
              </p:nvPicPr>
              <p:blipFill>
                <a:blip r:embed="rId267"/>
                <a:stretch>
                  <a:fillRect/>
                </a:stretch>
              </p:blipFill>
              <p:spPr>
                <a:xfrm>
                  <a:off x="9744870" y="2334907"/>
                  <a:ext cx="1616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199" name="Ink 3198">
                  <a:extLst>
                    <a:ext uri="{FF2B5EF4-FFF2-40B4-BE49-F238E27FC236}">
                      <a16:creationId xmlns:a16="http://schemas.microsoft.com/office/drawing/2014/main" id="{4DA9C3AD-59E0-4F27-9C96-275088D497C3}"/>
                    </a:ext>
                  </a:extLst>
                </p14:cNvPr>
                <p14:cNvContentPartPr/>
                <p14:nvPr/>
              </p14:nvContentPartPr>
              <p14:xfrm>
                <a:off x="9664230" y="2605267"/>
                <a:ext cx="186840" cy="96120"/>
              </p14:xfrm>
            </p:contentPart>
          </mc:Choice>
          <mc:Fallback xmlns="">
            <p:pic>
              <p:nvPicPr>
                <p:cNvPr id="3199" name="Ink 3198">
                  <a:extLst>
                    <a:ext uri="{FF2B5EF4-FFF2-40B4-BE49-F238E27FC236}">
                      <a16:creationId xmlns:a16="http://schemas.microsoft.com/office/drawing/2014/main" id="{4DA9C3AD-59E0-4F27-9C96-275088D497C3}"/>
                    </a:ext>
                  </a:extLst>
                </p:cNvPr>
                <p:cNvPicPr/>
                <p:nvPr/>
              </p:nvPicPr>
              <p:blipFill>
                <a:blip r:embed="rId269"/>
                <a:stretch>
                  <a:fillRect/>
                </a:stretch>
              </p:blipFill>
              <p:spPr>
                <a:xfrm>
                  <a:off x="9655230" y="2596267"/>
                  <a:ext cx="204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200" name="Ink 3199">
                  <a:extLst>
                    <a:ext uri="{FF2B5EF4-FFF2-40B4-BE49-F238E27FC236}">
                      <a16:creationId xmlns:a16="http://schemas.microsoft.com/office/drawing/2014/main" id="{B764FE82-144D-4464-B86B-54F73EE05FDD}"/>
                    </a:ext>
                  </a:extLst>
                </p14:cNvPr>
                <p14:cNvContentPartPr/>
                <p14:nvPr/>
              </p14:nvContentPartPr>
              <p14:xfrm>
                <a:off x="9903270" y="2584027"/>
                <a:ext cx="33840" cy="113040"/>
              </p14:xfrm>
            </p:contentPart>
          </mc:Choice>
          <mc:Fallback xmlns="">
            <p:pic>
              <p:nvPicPr>
                <p:cNvPr id="3200" name="Ink 3199">
                  <a:extLst>
                    <a:ext uri="{FF2B5EF4-FFF2-40B4-BE49-F238E27FC236}">
                      <a16:creationId xmlns:a16="http://schemas.microsoft.com/office/drawing/2014/main" id="{B764FE82-144D-4464-B86B-54F73EE05FDD}"/>
                    </a:ext>
                  </a:extLst>
                </p:cNvPr>
                <p:cNvPicPr/>
                <p:nvPr/>
              </p:nvPicPr>
              <p:blipFill>
                <a:blip r:embed="rId271"/>
                <a:stretch>
                  <a:fillRect/>
                </a:stretch>
              </p:blipFill>
              <p:spPr>
                <a:xfrm>
                  <a:off x="9894630" y="2575027"/>
                  <a:ext cx="51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201" name="Ink 3200">
                  <a:extLst>
                    <a:ext uri="{FF2B5EF4-FFF2-40B4-BE49-F238E27FC236}">
                      <a16:creationId xmlns:a16="http://schemas.microsoft.com/office/drawing/2014/main" id="{2C190745-E012-4CD0-BF35-2B5322C678B6}"/>
                    </a:ext>
                  </a:extLst>
                </p14:cNvPr>
                <p14:cNvContentPartPr/>
                <p14:nvPr/>
              </p14:nvContentPartPr>
              <p14:xfrm>
                <a:off x="9991470" y="2500147"/>
                <a:ext cx="24840" cy="140400"/>
              </p14:xfrm>
            </p:contentPart>
          </mc:Choice>
          <mc:Fallback xmlns="">
            <p:pic>
              <p:nvPicPr>
                <p:cNvPr id="3201" name="Ink 3200">
                  <a:extLst>
                    <a:ext uri="{FF2B5EF4-FFF2-40B4-BE49-F238E27FC236}">
                      <a16:creationId xmlns:a16="http://schemas.microsoft.com/office/drawing/2014/main" id="{2C190745-E012-4CD0-BF35-2B5322C678B6}"/>
                    </a:ext>
                  </a:extLst>
                </p:cNvPr>
                <p:cNvPicPr/>
                <p:nvPr/>
              </p:nvPicPr>
              <p:blipFill>
                <a:blip r:embed="rId273"/>
                <a:stretch>
                  <a:fillRect/>
                </a:stretch>
              </p:blipFill>
              <p:spPr>
                <a:xfrm>
                  <a:off x="9982470" y="2491147"/>
                  <a:ext cx="424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202" name="Ink 3201">
                  <a:extLst>
                    <a:ext uri="{FF2B5EF4-FFF2-40B4-BE49-F238E27FC236}">
                      <a16:creationId xmlns:a16="http://schemas.microsoft.com/office/drawing/2014/main" id="{B7CF7380-A5C5-454C-9EFB-078A12196FF0}"/>
                    </a:ext>
                  </a:extLst>
                </p14:cNvPr>
                <p14:cNvContentPartPr/>
                <p14:nvPr/>
              </p14:nvContentPartPr>
              <p14:xfrm>
                <a:off x="10020630" y="2581147"/>
                <a:ext cx="164520" cy="67320"/>
              </p14:xfrm>
            </p:contentPart>
          </mc:Choice>
          <mc:Fallback xmlns="">
            <p:pic>
              <p:nvPicPr>
                <p:cNvPr id="3202" name="Ink 3201">
                  <a:extLst>
                    <a:ext uri="{FF2B5EF4-FFF2-40B4-BE49-F238E27FC236}">
                      <a16:creationId xmlns:a16="http://schemas.microsoft.com/office/drawing/2014/main" id="{B7CF7380-A5C5-454C-9EFB-078A12196FF0}"/>
                    </a:ext>
                  </a:extLst>
                </p:cNvPr>
                <p:cNvPicPr/>
                <p:nvPr/>
              </p:nvPicPr>
              <p:blipFill>
                <a:blip r:embed="rId275"/>
                <a:stretch>
                  <a:fillRect/>
                </a:stretch>
              </p:blipFill>
              <p:spPr>
                <a:xfrm>
                  <a:off x="10011630" y="2572507"/>
                  <a:ext cx="182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203" name="Ink 3202">
                  <a:extLst>
                    <a:ext uri="{FF2B5EF4-FFF2-40B4-BE49-F238E27FC236}">
                      <a16:creationId xmlns:a16="http://schemas.microsoft.com/office/drawing/2014/main" id="{63F09DF7-05ED-4E2F-941D-595FCE7C6870}"/>
                    </a:ext>
                  </a:extLst>
                </p14:cNvPr>
                <p14:cNvContentPartPr/>
                <p14:nvPr/>
              </p14:nvContentPartPr>
              <p14:xfrm>
                <a:off x="10210710" y="2577547"/>
                <a:ext cx="121320" cy="72720"/>
              </p14:xfrm>
            </p:contentPart>
          </mc:Choice>
          <mc:Fallback xmlns="">
            <p:pic>
              <p:nvPicPr>
                <p:cNvPr id="3203" name="Ink 3202">
                  <a:extLst>
                    <a:ext uri="{FF2B5EF4-FFF2-40B4-BE49-F238E27FC236}">
                      <a16:creationId xmlns:a16="http://schemas.microsoft.com/office/drawing/2014/main" id="{63F09DF7-05ED-4E2F-941D-595FCE7C6870}"/>
                    </a:ext>
                  </a:extLst>
                </p:cNvPr>
                <p:cNvPicPr/>
                <p:nvPr/>
              </p:nvPicPr>
              <p:blipFill>
                <a:blip r:embed="rId277"/>
                <a:stretch>
                  <a:fillRect/>
                </a:stretch>
              </p:blipFill>
              <p:spPr>
                <a:xfrm>
                  <a:off x="10201710" y="2568907"/>
                  <a:ext cx="138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204" name="Ink 3203">
                  <a:extLst>
                    <a:ext uri="{FF2B5EF4-FFF2-40B4-BE49-F238E27FC236}">
                      <a16:creationId xmlns:a16="http://schemas.microsoft.com/office/drawing/2014/main" id="{420B9F61-BF4C-42BA-A62C-210F1592D11D}"/>
                    </a:ext>
                  </a:extLst>
                </p14:cNvPr>
                <p14:cNvContentPartPr/>
                <p14:nvPr/>
              </p14:nvContentPartPr>
              <p14:xfrm>
                <a:off x="10307910" y="2504107"/>
                <a:ext cx="329760" cy="138240"/>
              </p14:xfrm>
            </p:contentPart>
          </mc:Choice>
          <mc:Fallback xmlns="">
            <p:pic>
              <p:nvPicPr>
                <p:cNvPr id="3204" name="Ink 3203">
                  <a:extLst>
                    <a:ext uri="{FF2B5EF4-FFF2-40B4-BE49-F238E27FC236}">
                      <a16:creationId xmlns:a16="http://schemas.microsoft.com/office/drawing/2014/main" id="{420B9F61-BF4C-42BA-A62C-210F1592D11D}"/>
                    </a:ext>
                  </a:extLst>
                </p:cNvPr>
                <p:cNvPicPr/>
                <p:nvPr/>
              </p:nvPicPr>
              <p:blipFill>
                <a:blip r:embed="rId279"/>
                <a:stretch>
                  <a:fillRect/>
                </a:stretch>
              </p:blipFill>
              <p:spPr>
                <a:xfrm>
                  <a:off x="10298910" y="2495467"/>
                  <a:ext cx="347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205" name="Ink 3204">
                  <a:extLst>
                    <a:ext uri="{FF2B5EF4-FFF2-40B4-BE49-F238E27FC236}">
                      <a16:creationId xmlns:a16="http://schemas.microsoft.com/office/drawing/2014/main" id="{6F132D32-F33B-469B-9571-642E86675876}"/>
                    </a:ext>
                  </a:extLst>
                </p14:cNvPr>
                <p14:cNvContentPartPr/>
                <p14:nvPr/>
              </p14:nvContentPartPr>
              <p14:xfrm>
                <a:off x="10659270" y="2492227"/>
                <a:ext cx="312840" cy="141480"/>
              </p14:xfrm>
            </p:contentPart>
          </mc:Choice>
          <mc:Fallback xmlns="">
            <p:pic>
              <p:nvPicPr>
                <p:cNvPr id="3205" name="Ink 3204">
                  <a:extLst>
                    <a:ext uri="{FF2B5EF4-FFF2-40B4-BE49-F238E27FC236}">
                      <a16:creationId xmlns:a16="http://schemas.microsoft.com/office/drawing/2014/main" id="{6F132D32-F33B-469B-9571-642E86675876}"/>
                    </a:ext>
                  </a:extLst>
                </p:cNvPr>
                <p:cNvPicPr/>
                <p:nvPr/>
              </p:nvPicPr>
              <p:blipFill>
                <a:blip r:embed="rId281"/>
                <a:stretch>
                  <a:fillRect/>
                </a:stretch>
              </p:blipFill>
              <p:spPr>
                <a:xfrm>
                  <a:off x="10650630" y="2483227"/>
                  <a:ext cx="330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206" name="Ink 3205">
                  <a:extLst>
                    <a:ext uri="{FF2B5EF4-FFF2-40B4-BE49-F238E27FC236}">
                      <a16:creationId xmlns:a16="http://schemas.microsoft.com/office/drawing/2014/main" id="{9B98BB8B-23B2-423B-97E3-3C912468D01D}"/>
                    </a:ext>
                  </a:extLst>
                </p14:cNvPr>
                <p14:cNvContentPartPr/>
                <p14:nvPr/>
              </p14:nvContentPartPr>
              <p14:xfrm>
                <a:off x="10976430" y="2509507"/>
                <a:ext cx="360" cy="360"/>
              </p14:xfrm>
            </p:contentPart>
          </mc:Choice>
          <mc:Fallback xmlns="">
            <p:pic>
              <p:nvPicPr>
                <p:cNvPr id="3206" name="Ink 3205">
                  <a:extLst>
                    <a:ext uri="{FF2B5EF4-FFF2-40B4-BE49-F238E27FC236}">
                      <a16:creationId xmlns:a16="http://schemas.microsoft.com/office/drawing/2014/main" id="{9B98BB8B-23B2-423B-97E3-3C912468D01D}"/>
                    </a:ext>
                  </a:extLst>
                </p:cNvPr>
                <p:cNvPicPr/>
                <p:nvPr/>
              </p:nvPicPr>
              <p:blipFill>
                <a:blip r:embed="rId206"/>
                <a:stretch>
                  <a:fillRect/>
                </a:stretch>
              </p:blipFill>
              <p:spPr>
                <a:xfrm>
                  <a:off x="10967790" y="25008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207" name="Ink 3206">
                  <a:extLst>
                    <a:ext uri="{FF2B5EF4-FFF2-40B4-BE49-F238E27FC236}">
                      <a16:creationId xmlns:a16="http://schemas.microsoft.com/office/drawing/2014/main" id="{3DF514A8-666D-46F0-9378-D59297B291B5}"/>
                    </a:ext>
                  </a:extLst>
                </p14:cNvPr>
                <p14:cNvContentPartPr/>
                <p14:nvPr/>
              </p14:nvContentPartPr>
              <p14:xfrm>
                <a:off x="10998030" y="2528227"/>
                <a:ext cx="193320" cy="96480"/>
              </p14:xfrm>
            </p:contentPart>
          </mc:Choice>
          <mc:Fallback xmlns="">
            <p:pic>
              <p:nvPicPr>
                <p:cNvPr id="3207" name="Ink 3206">
                  <a:extLst>
                    <a:ext uri="{FF2B5EF4-FFF2-40B4-BE49-F238E27FC236}">
                      <a16:creationId xmlns:a16="http://schemas.microsoft.com/office/drawing/2014/main" id="{3DF514A8-666D-46F0-9378-D59297B291B5}"/>
                    </a:ext>
                  </a:extLst>
                </p:cNvPr>
                <p:cNvPicPr/>
                <p:nvPr/>
              </p:nvPicPr>
              <p:blipFill>
                <a:blip r:embed="rId284"/>
                <a:stretch>
                  <a:fillRect/>
                </a:stretch>
              </p:blipFill>
              <p:spPr>
                <a:xfrm>
                  <a:off x="10989390" y="2519227"/>
                  <a:ext cx="210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209" name="Ink 3208">
                  <a:extLst>
                    <a:ext uri="{FF2B5EF4-FFF2-40B4-BE49-F238E27FC236}">
                      <a16:creationId xmlns:a16="http://schemas.microsoft.com/office/drawing/2014/main" id="{245ED16D-A728-4022-A047-413928317A6D}"/>
                    </a:ext>
                  </a:extLst>
                </p14:cNvPr>
                <p14:cNvContentPartPr/>
                <p14:nvPr/>
              </p14:nvContentPartPr>
              <p14:xfrm>
                <a:off x="6435390" y="2935027"/>
                <a:ext cx="131760" cy="10440"/>
              </p14:xfrm>
            </p:contentPart>
          </mc:Choice>
          <mc:Fallback xmlns="">
            <p:pic>
              <p:nvPicPr>
                <p:cNvPr id="3209" name="Ink 3208">
                  <a:extLst>
                    <a:ext uri="{FF2B5EF4-FFF2-40B4-BE49-F238E27FC236}">
                      <a16:creationId xmlns:a16="http://schemas.microsoft.com/office/drawing/2014/main" id="{245ED16D-A728-4022-A047-413928317A6D}"/>
                    </a:ext>
                  </a:extLst>
                </p:cNvPr>
                <p:cNvPicPr/>
                <p:nvPr/>
              </p:nvPicPr>
              <p:blipFill>
                <a:blip r:embed="rId286"/>
                <a:stretch>
                  <a:fillRect/>
                </a:stretch>
              </p:blipFill>
              <p:spPr>
                <a:xfrm>
                  <a:off x="6426750" y="2926027"/>
                  <a:ext cx="149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210" name="Ink 3209">
                  <a:extLst>
                    <a:ext uri="{FF2B5EF4-FFF2-40B4-BE49-F238E27FC236}">
                      <a16:creationId xmlns:a16="http://schemas.microsoft.com/office/drawing/2014/main" id="{AA249DDA-A197-4A1A-822A-1952462F4E79}"/>
                    </a:ext>
                  </a:extLst>
                </p14:cNvPr>
                <p14:cNvContentPartPr/>
                <p14:nvPr/>
              </p14:nvContentPartPr>
              <p14:xfrm>
                <a:off x="6666150" y="2753227"/>
                <a:ext cx="295920" cy="163080"/>
              </p14:xfrm>
            </p:contentPart>
          </mc:Choice>
          <mc:Fallback xmlns="">
            <p:pic>
              <p:nvPicPr>
                <p:cNvPr id="3210" name="Ink 3209">
                  <a:extLst>
                    <a:ext uri="{FF2B5EF4-FFF2-40B4-BE49-F238E27FC236}">
                      <a16:creationId xmlns:a16="http://schemas.microsoft.com/office/drawing/2014/main" id="{AA249DDA-A197-4A1A-822A-1952462F4E79}"/>
                    </a:ext>
                  </a:extLst>
                </p:cNvPr>
                <p:cNvPicPr/>
                <p:nvPr/>
              </p:nvPicPr>
              <p:blipFill>
                <a:blip r:embed="rId288"/>
                <a:stretch>
                  <a:fillRect/>
                </a:stretch>
              </p:blipFill>
              <p:spPr>
                <a:xfrm>
                  <a:off x="6657510" y="2744227"/>
                  <a:ext cx="3135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211" name="Ink 3210">
                  <a:extLst>
                    <a:ext uri="{FF2B5EF4-FFF2-40B4-BE49-F238E27FC236}">
                      <a16:creationId xmlns:a16="http://schemas.microsoft.com/office/drawing/2014/main" id="{E62C08C8-3D5E-4C0C-A190-BD56917DF0A0}"/>
                    </a:ext>
                  </a:extLst>
                </p14:cNvPr>
                <p14:cNvContentPartPr/>
                <p14:nvPr/>
              </p14:nvContentPartPr>
              <p14:xfrm>
                <a:off x="6848670" y="2716867"/>
                <a:ext cx="63000" cy="67320"/>
              </p14:xfrm>
            </p:contentPart>
          </mc:Choice>
          <mc:Fallback xmlns="">
            <p:pic>
              <p:nvPicPr>
                <p:cNvPr id="3211" name="Ink 3210">
                  <a:extLst>
                    <a:ext uri="{FF2B5EF4-FFF2-40B4-BE49-F238E27FC236}">
                      <a16:creationId xmlns:a16="http://schemas.microsoft.com/office/drawing/2014/main" id="{E62C08C8-3D5E-4C0C-A190-BD56917DF0A0}"/>
                    </a:ext>
                  </a:extLst>
                </p:cNvPr>
                <p:cNvPicPr/>
                <p:nvPr/>
              </p:nvPicPr>
              <p:blipFill>
                <a:blip r:embed="rId290"/>
                <a:stretch>
                  <a:fillRect/>
                </a:stretch>
              </p:blipFill>
              <p:spPr>
                <a:xfrm>
                  <a:off x="6839670" y="2708227"/>
                  <a:ext cx="80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212" name="Ink 3211">
                  <a:extLst>
                    <a:ext uri="{FF2B5EF4-FFF2-40B4-BE49-F238E27FC236}">
                      <a16:creationId xmlns:a16="http://schemas.microsoft.com/office/drawing/2014/main" id="{E6C2A063-F2A7-4115-9F39-40EF003149EC}"/>
                    </a:ext>
                  </a:extLst>
                </p14:cNvPr>
                <p14:cNvContentPartPr/>
                <p14:nvPr/>
              </p14:nvContentPartPr>
              <p14:xfrm>
                <a:off x="6951990" y="2812987"/>
                <a:ext cx="94320" cy="96120"/>
              </p14:xfrm>
            </p:contentPart>
          </mc:Choice>
          <mc:Fallback xmlns="">
            <p:pic>
              <p:nvPicPr>
                <p:cNvPr id="3212" name="Ink 3211">
                  <a:extLst>
                    <a:ext uri="{FF2B5EF4-FFF2-40B4-BE49-F238E27FC236}">
                      <a16:creationId xmlns:a16="http://schemas.microsoft.com/office/drawing/2014/main" id="{E6C2A063-F2A7-4115-9F39-40EF003149EC}"/>
                    </a:ext>
                  </a:extLst>
                </p:cNvPr>
                <p:cNvPicPr/>
                <p:nvPr/>
              </p:nvPicPr>
              <p:blipFill>
                <a:blip r:embed="rId292"/>
                <a:stretch>
                  <a:fillRect/>
                </a:stretch>
              </p:blipFill>
              <p:spPr>
                <a:xfrm>
                  <a:off x="6942990" y="2803987"/>
                  <a:ext cx="111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213" name="Ink 3212">
                  <a:extLst>
                    <a:ext uri="{FF2B5EF4-FFF2-40B4-BE49-F238E27FC236}">
                      <a16:creationId xmlns:a16="http://schemas.microsoft.com/office/drawing/2014/main" id="{8349FFA4-9709-4A69-A024-758844702FEF}"/>
                    </a:ext>
                  </a:extLst>
                </p14:cNvPr>
                <p14:cNvContentPartPr/>
                <p14:nvPr/>
              </p14:nvContentPartPr>
              <p14:xfrm>
                <a:off x="7050990" y="2824507"/>
                <a:ext cx="243720" cy="90360"/>
              </p14:xfrm>
            </p:contentPart>
          </mc:Choice>
          <mc:Fallback xmlns="">
            <p:pic>
              <p:nvPicPr>
                <p:cNvPr id="3213" name="Ink 3212">
                  <a:extLst>
                    <a:ext uri="{FF2B5EF4-FFF2-40B4-BE49-F238E27FC236}">
                      <a16:creationId xmlns:a16="http://schemas.microsoft.com/office/drawing/2014/main" id="{8349FFA4-9709-4A69-A024-758844702FEF}"/>
                    </a:ext>
                  </a:extLst>
                </p:cNvPr>
                <p:cNvPicPr/>
                <p:nvPr/>
              </p:nvPicPr>
              <p:blipFill>
                <a:blip r:embed="rId294"/>
                <a:stretch>
                  <a:fillRect/>
                </a:stretch>
              </p:blipFill>
              <p:spPr>
                <a:xfrm>
                  <a:off x="7042350" y="2815507"/>
                  <a:ext cx="261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214" name="Ink 3213">
                  <a:extLst>
                    <a:ext uri="{FF2B5EF4-FFF2-40B4-BE49-F238E27FC236}">
                      <a16:creationId xmlns:a16="http://schemas.microsoft.com/office/drawing/2014/main" id="{1AFBC8B7-4776-4811-879D-CE657BEB04E2}"/>
                    </a:ext>
                  </a:extLst>
                </p14:cNvPr>
                <p14:cNvContentPartPr/>
                <p14:nvPr/>
              </p14:nvContentPartPr>
              <p14:xfrm>
                <a:off x="7294350" y="2746387"/>
                <a:ext cx="99720" cy="169200"/>
              </p14:xfrm>
            </p:contentPart>
          </mc:Choice>
          <mc:Fallback xmlns="">
            <p:pic>
              <p:nvPicPr>
                <p:cNvPr id="3214" name="Ink 3213">
                  <a:extLst>
                    <a:ext uri="{FF2B5EF4-FFF2-40B4-BE49-F238E27FC236}">
                      <a16:creationId xmlns:a16="http://schemas.microsoft.com/office/drawing/2014/main" id="{1AFBC8B7-4776-4811-879D-CE657BEB04E2}"/>
                    </a:ext>
                  </a:extLst>
                </p:cNvPr>
                <p:cNvPicPr/>
                <p:nvPr/>
              </p:nvPicPr>
              <p:blipFill>
                <a:blip r:embed="rId296"/>
                <a:stretch>
                  <a:fillRect/>
                </a:stretch>
              </p:blipFill>
              <p:spPr>
                <a:xfrm>
                  <a:off x="7285350" y="2737387"/>
                  <a:ext cx="117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215" name="Ink 3214">
                  <a:extLst>
                    <a:ext uri="{FF2B5EF4-FFF2-40B4-BE49-F238E27FC236}">
                      <a16:creationId xmlns:a16="http://schemas.microsoft.com/office/drawing/2014/main" id="{4EF131C0-AEB5-4FFA-8C18-BA3120231527}"/>
                    </a:ext>
                  </a:extLst>
                </p14:cNvPr>
                <p14:cNvContentPartPr/>
                <p14:nvPr/>
              </p14:nvContentPartPr>
              <p14:xfrm>
                <a:off x="7382910" y="2817667"/>
                <a:ext cx="119160" cy="82080"/>
              </p14:xfrm>
            </p:contentPart>
          </mc:Choice>
          <mc:Fallback xmlns="">
            <p:pic>
              <p:nvPicPr>
                <p:cNvPr id="3215" name="Ink 3214">
                  <a:extLst>
                    <a:ext uri="{FF2B5EF4-FFF2-40B4-BE49-F238E27FC236}">
                      <a16:creationId xmlns:a16="http://schemas.microsoft.com/office/drawing/2014/main" id="{4EF131C0-AEB5-4FFA-8C18-BA3120231527}"/>
                    </a:ext>
                  </a:extLst>
                </p:cNvPr>
                <p:cNvPicPr/>
                <p:nvPr/>
              </p:nvPicPr>
              <p:blipFill>
                <a:blip r:embed="rId298"/>
                <a:stretch>
                  <a:fillRect/>
                </a:stretch>
              </p:blipFill>
              <p:spPr>
                <a:xfrm>
                  <a:off x="7374270" y="2808667"/>
                  <a:ext cx="136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216" name="Ink 3215">
                  <a:extLst>
                    <a:ext uri="{FF2B5EF4-FFF2-40B4-BE49-F238E27FC236}">
                      <a16:creationId xmlns:a16="http://schemas.microsoft.com/office/drawing/2014/main" id="{13AA3A3C-8E63-418E-B89B-480E9BB761C2}"/>
                    </a:ext>
                  </a:extLst>
                </p14:cNvPr>
                <p14:cNvContentPartPr/>
                <p14:nvPr/>
              </p14:nvContentPartPr>
              <p14:xfrm>
                <a:off x="7529430" y="2818747"/>
                <a:ext cx="104040" cy="80280"/>
              </p14:xfrm>
            </p:contentPart>
          </mc:Choice>
          <mc:Fallback xmlns="">
            <p:pic>
              <p:nvPicPr>
                <p:cNvPr id="3216" name="Ink 3215">
                  <a:extLst>
                    <a:ext uri="{FF2B5EF4-FFF2-40B4-BE49-F238E27FC236}">
                      <a16:creationId xmlns:a16="http://schemas.microsoft.com/office/drawing/2014/main" id="{13AA3A3C-8E63-418E-B89B-480E9BB761C2}"/>
                    </a:ext>
                  </a:extLst>
                </p:cNvPr>
                <p:cNvPicPr/>
                <p:nvPr/>
              </p:nvPicPr>
              <p:blipFill>
                <a:blip r:embed="rId300"/>
                <a:stretch>
                  <a:fillRect/>
                </a:stretch>
              </p:blipFill>
              <p:spPr>
                <a:xfrm>
                  <a:off x="7520430" y="2810107"/>
                  <a:ext cx="121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217" name="Ink 3216">
                  <a:extLst>
                    <a:ext uri="{FF2B5EF4-FFF2-40B4-BE49-F238E27FC236}">
                      <a16:creationId xmlns:a16="http://schemas.microsoft.com/office/drawing/2014/main" id="{626061CE-F5F4-418A-AC60-C3DA90D9AF4E}"/>
                    </a:ext>
                  </a:extLst>
                </p14:cNvPr>
                <p14:cNvContentPartPr/>
                <p14:nvPr/>
              </p14:nvContentPartPr>
              <p14:xfrm>
                <a:off x="7566510" y="2807587"/>
                <a:ext cx="50400" cy="91800"/>
              </p14:xfrm>
            </p:contentPart>
          </mc:Choice>
          <mc:Fallback xmlns="">
            <p:pic>
              <p:nvPicPr>
                <p:cNvPr id="3217" name="Ink 3216">
                  <a:extLst>
                    <a:ext uri="{FF2B5EF4-FFF2-40B4-BE49-F238E27FC236}">
                      <a16:creationId xmlns:a16="http://schemas.microsoft.com/office/drawing/2014/main" id="{626061CE-F5F4-418A-AC60-C3DA90D9AF4E}"/>
                    </a:ext>
                  </a:extLst>
                </p:cNvPr>
                <p:cNvPicPr/>
                <p:nvPr/>
              </p:nvPicPr>
              <p:blipFill>
                <a:blip r:embed="rId302"/>
                <a:stretch>
                  <a:fillRect/>
                </a:stretch>
              </p:blipFill>
              <p:spPr>
                <a:xfrm>
                  <a:off x="7557870" y="2798587"/>
                  <a:ext cx="68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218" name="Ink 3217">
                  <a:extLst>
                    <a:ext uri="{FF2B5EF4-FFF2-40B4-BE49-F238E27FC236}">
                      <a16:creationId xmlns:a16="http://schemas.microsoft.com/office/drawing/2014/main" id="{F1C44A75-F98F-4B86-BF69-0DCD820DB7B0}"/>
                    </a:ext>
                  </a:extLst>
                </p14:cNvPr>
                <p14:cNvContentPartPr/>
                <p14:nvPr/>
              </p14:nvContentPartPr>
              <p14:xfrm>
                <a:off x="7670910" y="2717587"/>
                <a:ext cx="269640" cy="343440"/>
              </p14:xfrm>
            </p:contentPart>
          </mc:Choice>
          <mc:Fallback xmlns="">
            <p:pic>
              <p:nvPicPr>
                <p:cNvPr id="3218" name="Ink 3217">
                  <a:extLst>
                    <a:ext uri="{FF2B5EF4-FFF2-40B4-BE49-F238E27FC236}">
                      <a16:creationId xmlns:a16="http://schemas.microsoft.com/office/drawing/2014/main" id="{F1C44A75-F98F-4B86-BF69-0DCD820DB7B0}"/>
                    </a:ext>
                  </a:extLst>
                </p:cNvPr>
                <p:cNvPicPr/>
                <p:nvPr/>
              </p:nvPicPr>
              <p:blipFill>
                <a:blip r:embed="rId304"/>
                <a:stretch>
                  <a:fillRect/>
                </a:stretch>
              </p:blipFill>
              <p:spPr>
                <a:xfrm>
                  <a:off x="7662270" y="2708587"/>
                  <a:ext cx="28728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219" name="Ink 3218">
                  <a:extLst>
                    <a:ext uri="{FF2B5EF4-FFF2-40B4-BE49-F238E27FC236}">
                      <a16:creationId xmlns:a16="http://schemas.microsoft.com/office/drawing/2014/main" id="{E92AE9FD-B588-4B50-870B-4E95F99D52CA}"/>
                    </a:ext>
                  </a:extLst>
                </p14:cNvPr>
                <p14:cNvContentPartPr/>
                <p14:nvPr/>
              </p14:nvContentPartPr>
              <p14:xfrm>
                <a:off x="7937670" y="2735587"/>
                <a:ext cx="254880" cy="146160"/>
              </p14:xfrm>
            </p:contentPart>
          </mc:Choice>
          <mc:Fallback xmlns="">
            <p:pic>
              <p:nvPicPr>
                <p:cNvPr id="3219" name="Ink 3218">
                  <a:extLst>
                    <a:ext uri="{FF2B5EF4-FFF2-40B4-BE49-F238E27FC236}">
                      <a16:creationId xmlns:a16="http://schemas.microsoft.com/office/drawing/2014/main" id="{E92AE9FD-B588-4B50-870B-4E95F99D52CA}"/>
                    </a:ext>
                  </a:extLst>
                </p:cNvPr>
                <p:cNvPicPr/>
                <p:nvPr/>
              </p:nvPicPr>
              <p:blipFill>
                <a:blip r:embed="rId306"/>
                <a:stretch>
                  <a:fillRect/>
                </a:stretch>
              </p:blipFill>
              <p:spPr>
                <a:xfrm>
                  <a:off x="7929030" y="2726587"/>
                  <a:ext cx="272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220" name="Ink 3219">
                  <a:extLst>
                    <a:ext uri="{FF2B5EF4-FFF2-40B4-BE49-F238E27FC236}">
                      <a16:creationId xmlns:a16="http://schemas.microsoft.com/office/drawing/2014/main" id="{AAE0EE46-4F2E-4F5A-9B26-1020F3B1D486}"/>
                    </a:ext>
                  </a:extLst>
                </p14:cNvPr>
                <p14:cNvContentPartPr/>
                <p14:nvPr/>
              </p14:nvContentPartPr>
              <p14:xfrm>
                <a:off x="8067630" y="2792107"/>
                <a:ext cx="45720" cy="9000"/>
              </p14:xfrm>
            </p:contentPart>
          </mc:Choice>
          <mc:Fallback xmlns="">
            <p:pic>
              <p:nvPicPr>
                <p:cNvPr id="3220" name="Ink 3219">
                  <a:extLst>
                    <a:ext uri="{FF2B5EF4-FFF2-40B4-BE49-F238E27FC236}">
                      <a16:creationId xmlns:a16="http://schemas.microsoft.com/office/drawing/2014/main" id="{AAE0EE46-4F2E-4F5A-9B26-1020F3B1D486}"/>
                    </a:ext>
                  </a:extLst>
                </p:cNvPr>
                <p:cNvPicPr/>
                <p:nvPr/>
              </p:nvPicPr>
              <p:blipFill>
                <a:blip r:embed="rId308"/>
                <a:stretch>
                  <a:fillRect/>
                </a:stretch>
              </p:blipFill>
              <p:spPr>
                <a:xfrm>
                  <a:off x="8058990" y="2783107"/>
                  <a:ext cx="633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221" name="Ink 3220">
                  <a:extLst>
                    <a:ext uri="{FF2B5EF4-FFF2-40B4-BE49-F238E27FC236}">
                      <a16:creationId xmlns:a16="http://schemas.microsoft.com/office/drawing/2014/main" id="{0D095C39-D407-4862-857F-7182BB709493}"/>
                    </a:ext>
                  </a:extLst>
                </p14:cNvPr>
                <p14:cNvContentPartPr/>
                <p14:nvPr/>
              </p14:nvContentPartPr>
              <p14:xfrm>
                <a:off x="8156190" y="2752507"/>
                <a:ext cx="89280" cy="59040"/>
              </p14:xfrm>
            </p:contentPart>
          </mc:Choice>
          <mc:Fallback xmlns="">
            <p:pic>
              <p:nvPicPr>
                <p:cNvPr id="3221" name="Ink 3220">
                  <a:extLst>
                    <a:ext uri="{FF2B5EF4-FFF2-40B4-BE49-F238E27FC236}">
                      <a16:creationId xmlns:a16="http://schemas.microsoft.com/office/drawing/2014/main" id="{0D095C39-D407-4862-857F-7182BB709493}"/>
                    </a:ext>
                  </a:extLst>
                </p:cNvPr>
                <p:cNvPicPr/>
                <p:nvPr/>
              </p:nvPicPr>
              <p:blipFill>
                <a:blip r:embed="rId310"/>
                <a:stretch>
                  <a:fillRect/>
                </a:stretch>
              </p:blipFill>
              <p:spPr>
                <a:xfrm>
                  <a:off x="8147550" y="2743867"/>
                  <a:ext cx="106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222" name="Ink 3221">
                  <a:extLst>
                    <a:ext uri="{FF2B5EF4-FFF2-40B4-BE49-F238E27FC236}">
                      <a16:creationId xmlns:a16="http://schemas.microsoft.com/office/drawing/2014/main" id="{5E983662-702A-4928-8D17-A8F65380530E}"/>
                    </a:ext>
                  </a:extLst>
                </p14:cNvPr>
                <p14:cNvContentPartPr/>
                <p14:nvPr/>
              </p14:nvContentPartPr>
              <p14:xfrm>
                <a:off x="8325030" y="2779147"/>
                <a:ext cx="288000" cy="112320"/>
              </p14:xfrm>
            </p:contentPart>
          </mc:Choice>
          <mc:Fallback xmlns="">
            <p:pic>
              <p:nvPicPr>
                <p:cNvPr id="3222" name="Ink 3221">
                  <a:extLst>
                    <a:ext uri="{FF2B5EF4-FFF2-40B4-BE49-F238E27FC236}">
                      <a16:creationId xmlns:a16="http://schemas.microsoft.com/office/drawing/2014/main" id="{5E983662-702A-4928-8D17-A8F65380530E}"/>
                    </a:ext>
                  </a:extLst>
                </p:cNvPr>
                <p:cNvPicPr/>
                <p:nvPr/>
              </p:nvPicPr>
              <p:blipFill>
                <a:blip r:embed="rId312"/>
                <a:stretch>
                  <a:fillRect/>
                </a:stretch>
              </p:blipFill>
              <p:spPr>
                <a:xfrm>
                  <a:off x="8316390" y="2770507"/>
                  <a:ext cx="305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224" name="Ink 3223">
                  <a:extLst>
                    <a:ext uri="{FF2B5EF4-FFF2-40B4-BE49-F238E27FC236}">
                      <a16:creationId xmlns:a16="http://schemas.microsoft.com/office/drawing/2014/main" id="{7563FFCF-BB9E-4E4D-9AD9-01DC92F4CCEA}"/>
                    </a:ext>
                  </a:extLst>
                </p14:cNvPr>
                <p14:cNvContentPartPr/>
                <p14:nvPr/>
              </p14:nvContentPartPr>
              <p14:xfrm>
                <a:off x="8707350" y="2696347"/>
                <a:ext cx="348480" cy="175680"/>
              </p14:xfrm>
            </p:contentPart>
          </mc:Choice>
          <mc:Fallback xmlns="">
            <p:pic>
              <p:nvPicPr>
                <p:cNvPr id="3224" name="Ink 3223">
                  <a:extLst>
                    <a:ext uri="{FF2B5EF4-FFF2-40B4-BE49-F238E27FC236}">
                      <a16:creationId xmlns:a16="http://schemas.microsoft.com/office/drawing/2014/main" id="{7563FFCF-BB9E-4E4D-9AD9-01DC92F4CCEA}"/>
                    </a:ext>
                  </a:extLst>
                </p:cNvPr>
                <p:cNvPicPr/>
                <p:nvPr/>
              </p:nvPicPr>
              <p:blipFill>
                <a:blip r:embed="rId314"/>
                <a:stretch>
                  <a:fillRect/>
                </a:stretch>
              </p:blipFill>
              <p:spPr>
                <a:xfrm>
                  <a:off x="8698710" y="2687707"/>
                  <a:ext cx="366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225" name="Ink 3224">
                  <a:extLst>
                    <a:ext uri="{FF2B5EF4-FFF2-40B4-BE49-F238E27FC236}">
                      <a16:creationId xmlns:a16="http://schemas.microsoft.com/office/drawing/2014/main" id="{328428AE-8EA0-496E-9002-778695A3173B}"/>
                    </a:ext>
                  </a:extLst>
                </p14:cNvPr>
                <p14:cNvContentPartPr/>
                <p14:nvPr/>
              </p14:nvContentPartPr>
              <p14:xfrm>
                <a:off x="9180750" y="2725867"/>
                <a:ext cx="395640" cy="302760"/>
              </p14:xfrm>
            </p:contentPart>
          </mc:Choice>
          <mc:Fallback xmlns="">
            <p:pic>
              <p:nvPicPr>
                <p:cNvPr id="3225" name="Ink 3224">
                  <a:extLst>
                    <a:ext uri="{FF2B5EF4-FFF2-40B4-BE49-F238E27FC236}">
                      <a16:creationId xmlns:a16="http://schemas.microsoft.com/office/drawing/2014/main" id="{328428AE-8EA0-496E-9002-778695A3173B}"/>
                    </a:ext>
                  </a:extLst>
                </p:cNvPr>
                <p:cNvPicPr/>
                <p:nvPr/>
              </p:nvPicPr>
              <p:blipFill>
                <a:blip r:embed="rId316"/>
                <a:stretch>
                  <a:fillRect/>
                </a:stretch>
              </p:blipFill>
              <p:spPr>
                <a:xfrm>
                  <a:off x="9171750" y="2716867"/>
                  <a:ext cx="41328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227" name="Ink 3226">
                  <a:extLst>
                    <a:ext uri="{FF2B5EF4-FFF2-40B4-BE49-F238E27FC236}">
                      <a16:creationId xmlns:a16="http://schemas.microsoft.com/office/drawing/2014/main" id="{42C3B06E-C73C-4185-9385-AA1173BAA02E}"/>
                    </a:ext>
                  </a:extLst>
                </p14:cNvPr>
                <p14:cNvContentPartPr/>
                <p14:nvPr/>
              </p14:nvContentPartPr>
              <p14:xfrm>
                <a:off x="9611670" y="2796067"/>
                <a:ext cx="193680" cy="79560"/>
              </p14:xfrm>
            </p:contentPart>
          </mc:Choice>
          <mc:Fallback xmlns="">
            <p:pic>
              <p:nvPicPr>
                <p:cNvPr id="3227" name="Ink 3226">
                  <a:extLst>
                    <a:ext uri="{FF2B5EF4-FFF2-40B4-BE49-F238E27FC236}">
                      <a16:creationId xmlns:a16="http://schemas.microsoft.com/office/drawing/2014/main" id="{42C3B06E-C73C-4185-9385-AA1173BAA02E}"/>
                    </a:ext>
                  </a:extLst>
                </p:cNvPr>
                <p:cNvPicPr/>
                <p:nvPr/>
              </p:nvPicPr>
              <p:blipFill>
                <a:blip r:embed="rId318"/>
                <a:stretch>
                  <a:fillRect/>
                </a:stretch>
              </p:blipFill>
              <p:spPr>
                <a:xfrm>
                  <a:off x="9602670" y="2787067"/>
                  <a:ext cx="211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228" name="Ink 3227">
                  <a:extLst>
                    <a:ext uri="{FF2B5EF4-FFF2-40B4-BE49-F238E27FC236}">
                      <a16:creationId xmlns:a16="http://schemas.microsoft.com/office/drawing/2014/main" id="{C9AE4FEE-A119-4333-AA58-09B94932809D}"/>
                    </a:ext>
                  </a:extLst>
                </p14:cNvPr>
                <p14:cNvContentPartPr/>
                <p14:nvPr/>
              </p14:nvContentPartPr>
              <p14:xfrm>
                <a:off x="9781230" y="2782027"/>
                <a:ext cx="360" cy="360"/>
              </p14:xfrm>
            </p:contentPart>
          </mc:Choice>
          <mc:Fallback xmlns="">
            <p:pic>
              <p:nvPicPr>
                <p:cNvPr id="3228" name="Ink 3227">
                  <a:extLst>
                    <a:ext uri="{FF2B5EF4-FFF2-40B4-BE49-F238E27FC236}">
                      <a16:creationId xmlns:a16="http://schemas.microsoft.com/office/drawing/2014/main" id="{C9AE4FEE-A119-4333-AA58-09B94932809D}"/>
                    </a:ext>
                  </a:extLst>
                </p:cNvPr>
                <p:cNvPicPr/>
                <p:nvPr/>
              </p:nvPicPr>
              <p:blipFill>
                <a:blip r:embed="rId206"/>
                <a:stretch>
                  <a:fillRect/>
                </a:stretch>
              </p:blipFill>
              <p:spPr>
                <a:xfrm>
                  <a:off x="9772230" y="27730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229" name="Ink 3228">
                  <a:extLst>
                    <a:ext uri="{FF2B5EF4-FFF2-40B4-BE49-F238E27FC236}">
                      <a16:creationId xmlns:a16="http://schemas.microsoft.com/office/drawing/2014/main" id="{D293F8F4-597C-4E62-8327-69660C2C0B5C}"/>
                    </a:ext>
                  </a:extLst>
                </p14:cNvPr>
                <p14:cNvContentPartPr/>
                <p14:nvPr/>
              </p14:nvContentPartPr>
              <p14:xfrm>
                <a:off x="9814710" y="2788867"/>
                <a:ext cx="94320" cy="86040"/>
              </p14:xfrm>
            </p:contentPart>
          </mc:Choice>
          <mc:Fallback xmlns="">
            <p:pic>
              <p:nvPicPr>
                <p:cNvPr id="3229" name="Ink 3228">
                  <a:extLst>
                    <a:ext uri="{FF2B5EF4-FFF2-40B4-BE49-F238E27FC236}">
                      <a16:creationId xmlns:a16="http://schemas.microsoft.com/office/drawing/2014/main" id="{D293F8F4-597C-4E62-8327-69660C2C0B5C}"/>
                    </a:ext>
                  </a:extLst>
                </p:cNvPr>
                <p:cNvPicPr/>
                <p:nvPr/>
              </p:nvPicPr>
              <p:blipFill>
                <a:blip r:embed="rId321"/>
                <a:stretch>
                  <a:fillRect/>
                </a:stretch>
              </p:blipFill>
              <p:spPr>
                <a:xfrm>
                  <a:off x="9806070" y="2780227"/>
                  <a:ext cx="111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230" name="Ink 3229">
                  <a:extLst>
                    <a:ext uri="{FF2B5EF4-FFF2-40B4-BE49-F238E27FC236}">
                      <a16:creationId xmlns:a16="http://schemas.microsoft.com/office/drawing/2014/main" id="{C5CE45A8-03A6-4219-922A-518C3DF60FA5}"/>
                    </a:ext>
                  </a:extLst>
                </p14:cNvPr>
                <p14:cNvContentPartPr/>
                <p14:nvPr/>
              </p14:nvContentPartPr>
              <p14:xfrm>
                <a:off x="9964470" y="2803987"/>
                <a:ext cx="172800" cy="78120"/>
              </p14:xfrm>
            </p:contentPart>
          </mc:Choice>
          <mc:Fallback xmlns="">
            <p:pic>
              <p:nvPicPr>
                <p:cNvPr id="3230" name="Ink 3229">
                  <a:extLst>
                    <a:ext uri="{FF2B5EF4-FFF2-40B4-BE49-F238E27FC236}">
                      <a16:creationId xmlns:a16="http://schemas.microsoft.com/office/drawing/2014/main" id="{C5CE45A8-03A6-4219-922A-518C3DF60FA5}"/>
                    </a:ext>
                  </a:extLst>
                </p:cNvPr>
                <p:cNvPicPr/>
                <p:nvPr/>
              </p:nvPicPr>
              <p:blipFill>
                <a:blip r:embed="rId323"/>
                <a:stretch>
                  <a:fillRect/>
                </a:stretch>
              </p:blipFill>
              <p:spPr>
                <a:xfrm>
                  <a:off x="9955830" y="2795347"/>
                  <a:ext cx="190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232" name="Ink 3231">
                  <a:extLst>
                    <a:ext uri="{FF2B5EF4-FFF2-40B4-BE49-F238E27FC236}">
                      <a16:creationId xmlns:a16="http://schemas.microsoft.com/office/drawing/2014/main" id="{220AD343-9B7E-4BD3-A757-8275FBBE6EA6}"/>
                    </a:ext>
                  </a:extLst>
                </p14:cNvPr>
                <p14:cNvContentPartPr/>
                <p14:nvPr/>
              </p14:nvContentPartPr>
              <p14:xfrm>
                <a:off x="10278390" y="2865907"/>
                <a:ext cx="212040" cy="4320"/>
              </p14:xfrm>
            </p:contentPart>
          </mc:Choice>
          <mc:Fallback xmlns="">
            <p:pic>
              <p:nvPicPr>
                <p:cNvPr id="3232" name="Ink 3231">
                  <a:extLst>
                    <a:ext uri="{FF2B5EF4-FFF2-40B4-BE49-F238E27FC236}">
                      <a16:creationId xmlns:a16="http://schemas.microsoft.com/office/drawing/2014/main" id="{220AD343-9B7E-4BD3-A757-8275FBBE6EA6}"/>
                    </a:ext>
                  </a:extLst>
                </p:cNvPr>
                <p:cNvPicPr/>
                <p:nvPr/>
              </p:nvPicPr>
              <p:blipFill>
                <a:blip r:embed="rId325"/>
                <a:stretch>
                  <a:fillRect/>
                </a:stretch>
              </p:blipFill>
              <p:spPr>
                <a:xfrm>
                  <a:off x="10269750" y="2856907"/>
                  <a:ext cx="229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233" name="Ink 3232">
                  <a:extLst>
                    <a:ext uri="{FF2B5EF4-FFF2-40B4-BE49-F238E27FC236}">
                      <a16:creationId xmlns:a16="http://schemas.microsoft.com/office/drawing/2014/main" id="{F3253E8B-E8F7-42A2-9A57-B3BA414AA911}"/>
                    </a:ext>
                  </a:extLst>
                </p14:cNvPr>
                <p14:cNvContentPartPr/>
                <p14:nvPr/>
              </p14:nvContentPartPr>
              <p14:xfrm>
                <a:off x="10508070" y="2830267"/>
                <a:ext cx="132120" cy="107640"/>
              </p14:xfrm>
            </p:contentPart>
          </mc:Choice>
          <mc:Fallback xmlns="">
            <p:pic>
              <p:nvPicPr>
                <p:cNvPr id="3233" name="Ink 3232">
                  <a:extLst>
                    <a:ext uri="{FF2B5EF4-FFF2-40B4-BE49-F238E27FC236}">
                      <a16:creationId xmlns:a16="http://schemas.microsoft.com/office/drawing/2014/main" id="{F3253E8B-E8F7-42A2-9A57-B3BA414AA911}"/>
                    </a:ext>
                  </a:extLst>
                </p:cNvPr>
                <p:cNvPicPr/>
                <p:nvPr/>
              </p:nvPicPr>
              <p:blipFill>
                <a:blip r:embed="rId327"/>
                <a:stretch>
                  <a:fillRect/>
                </a:stretch>
              </p:blipFill>
              <p:spPr>
                <a:xfrm>
                  <a:off x="10499430" y="2821627"/>
                  <a:ext cx="149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234" name="Ink 3233">
                  <a:extLst>
                    <a:ext uri="{FF2B5EF4-FFF2-40B4-BE49-F238E27FC236}">
                      <a16:creationId xmlns:a16="http://schemas.microsoft.com/office/drawing/2014/main" id="{0FF3818E-780D-4156-8C1C-6BAD031C39F9}"/>
                    </a:ext>
                  </a:extLst>
                </p14:cNvPr>
                <p14:cNvContentPartPr/>
                <p14:nvPr/>
              </p14:nvContentPartPr>
              <p14:xfrm>
                <a:off x="10697430" y="2756107"/>
                <a:ext cx="272520" cy="176040"/>
              </p14:xfrm>
            </p:contentPart>
          </mc:Choice>
          <mc:Fallback xmlns="">
            <p:pic>
              <p:nvPicPr>
                <p:cNvPr id="3234" name="Ink 3233">
                  <a:extLst>
                    <a:ext uri="{FF2B5EF4-FFF2-40B4-BE49-F238E27FC236}">
                      <a16:creationId xmlns:a16="http://schemas.microsoft.com/office/drawing/2014/main" id="{0FF3818E-780D-4156-8C1C-6BAD031C39F9}"/>
                    </a:ext>
                  </a:extLst>
                </p:cNvPr>
                <p:cNvPicPr/>
                <p:nvPr/>
              </p:nvPicPr>
              <p:blipFill>
                <a:blip r:embed="rId329"/>
                <a:stretch>
                  <a:fillRect/>
                </a:stretch>
              </p:blipFill>
              <p:spPr>
                <a:xfrm>
                  <a:off x="10688790" y="2747107"/>
                  <a:ext cx="2901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235" name="Ink 3234">
                  <a:extLst>
                    <a:ext uri="{FF2B5EF4-FFF2-40B4-BE49-F238E27FC236}">
                      <a16:creationId xmlns:a16="http://schemas.microsoft.com/office/drawing/2014/main" id="{72D5B7AD-3449-4B4A-A2AF-3B8FBDE0B08A}"/>
                    </a:ext>
                  </a:extLst>
                </p14:cNvPr>
                <p14:cNvContentPartPr/>
                <p14:nvPr/>
              </p14:nvContentPartPr>
              <p14:xfrm>
                <a:off x="10997310" y="2765107"/>
                <a:ext cx="96480" cy="121320"/>
              </p14:xfrm>
            </p:contentPart>
          </mc:Choice>
          <mc:Fallback xmlns="">
            <p:pic>
              <p:nvPicPr>
                <p:cNvPr id="3235" name="Ink 3234">
                  <a:extLst>
                    <a:ext uri="{FF2B5EF4-FFF2-40B4-BE49-F238E27FC236}">
                      <a16:creationId xmlns:a16="http://schemas.microsoft.com/office/drawing/2014/main" id="{72D5B7AD-3449-4B4A-A2AF-3B8FBDE0B08A}"/>
                    </a:ext>
                  </a:extLst>
                </p:cNvPr>
                <p:cNvPicPr/>
                <p:nvPr/>
              </p:nvPicPr>
              <p:blipFill>
                <a:blip r:embed="rId331"/>
                <a:stretch>
                  <a:fillRect/>
                </a:stretch>
              </p:blipFill>
              <p:spPr>
                <a:xfrm>
                  <a:off x="10988670" y="2756467"/>
                  <a:ext cx="114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236" name="Ink 3235">
                  <a:extLst>
                    <a:ext uri="{FF2B5EF4-FFF2-40B4-BE49-F238E27FC236}">
                      <a16:creationId xmlns:a16="http://schemas.microsoft.com/office/drawing/2014/main" id="{83483DD9-B7D3-4150-8C8B-ECF4AE712161}"/>
                    </a:ext>
                  </a:extLst>
                </p14:cNvPr>
                <p14:cNvContentPartPr/>
                <p14:nvPr/>
              </p14:nvContentPartPr>
              <p14:xfrm>
                <a:off x="11141310" y="2758627"/>
                <a:ext cx="82440" cy="48960"/>
              </p14:xfrm>
            </p:contentPart>
          </mc:Choice>
          <mc:Fallback xmlns="">
            <p:pic>
              <p:nvPicPr>
                <p:cNvPr id="3236" name="Ink 3235">
                  <a:extLst>
                    <a:ext uri="{FF2B5EF4-FFF2-40B4-BE49-F238E27FC236}">
                      <a16:creationId xmlns:a16="http://schemas.microsoft.com/office/drawing/2014/main" id="{83483DD9-B7D3-4150-8C8B-ECF4AE712161}"/>
                    </a:ext>
                  </a:extLst>
                </p:cNvPr>
                <p:cNvPicPr/>
                <p:nvPr/>
              </p:nvPicPr>
              <p:blipFill>
                <a:blip r:embed="rId333"/>
                <a:stretch>
                  <a:fillRect/>
                </a:stretch>
              </p:blipFill>
              <p:spPr>
                <a:xfrm>
                  <a:off x="11132310" y="2749987"/>
                  <a:ext cx="100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238" name="Ink 3237">
                  <a:extLst>
                    <a:ext uri="{FF2B5EF4-FFF2-40B4-BE49-F238E27FC236}">
                      <a16:creationId xmlns:a16="http://schemas.microsoft.com/office/drawing/2014/main" id="{CEF18B3C-0E26-4F07-A087-7E5223218206}"/>
                    </a:ext>
                  </a:extLst>
                </p14:cNvPr>
                <p14:cNvContentPartPr/>
                <p14:nvPr/>
              </p14:nvContentPartPr>
              <p14:xfrm>
                <a:off x="11350110" y="2722627"/>
                <a:ext cx="237240" cy="120960"/>
              </p14:xfrm>
            </p:contentPart>
          </mc:Choice>
          <mc:Fallback xmlns="">
            <p:pic>
              <p:nvPicPr>
                <p:cNvPr id="3238" name="Ink 3237">
                  <a:extLst>
                    <a:ext uri="{FF2B5EF4-FFF2-40B4-BE49-F238E27FC236}">
                      <a16:creationId xmlns:a16="http://schemas.microsoft.com/office/drawing/2014/main" id="{CEF18B3C-0E26-4F07-A087-7E5223218206}"/>
                    </a:ext>
                  </a:extLst>
                </p:cNvPr>
                <p:cNvPicPr/>
                <p:nvPr/>
              </p:nvPicPr>
              <p:blipFill>
                <a:blip r:embed="rId335"/>
                <a:stretch>
                  <a:fillRect/>
                </a:stretch>
              </p:blipFill>
              <p:spPr>
                <a:xfrm>
                  <a:off x="11341470" y="2713627"/>
                  <a:ext cx="2548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239" name="Ink 3238">
                  <a:extLst>
                    <a:ext uri="{FF2B5EF4-FFF2-40B4-BE49-F238E27FC236}">
                      <a16:creationId xmlns:a16="http://schemas.microsoft.com/office/drawing/2014/main" id="{85179F96-6F9D-4C2E-BEEB-01AE28203A23}"/>
                    </a:ext>
                  </a:extLst>
                </p14:cNvPr>
                <p14:cNvContentPartPr/>
                <p14:nvPr/>
              </p14:nvContentPartPr>
              <p14:xfrm>
                <a:off x="11631990" y="2781307"/>
                <a:ext cx="173160" cy="135720"/>
              </p14:xfrm>
            </p:contentPart>
          </mc:Choice>
          <mc:Fallback xmlns="">
            <p:pic>
              <p:nvPicPr>
                <p:cNvPr id="3239" name="Ink 3238">
                  <a:extLst>
                    <a:ext uri="{FF2B5EF4-FFF2-40B4-BE49-F238E27FC236}">
                      <a16:creationId xmlns:a16="http://schemas.microsoft.com/office/drawing/2014/main" id="{85179F96-6F9D-4C2E-BEEB-01AE28203A23}"/>
                    </a:ext>
                  </a:extLst>
                </p:cNvPr>
                <p:cNvPicPr/>
                <p:nvPr/>
              </p:nvPicPr>
              <p:blipFill>
                <a:blip r:embed="rId337"/>
                <a:stretch>
                  <a:fillRect/>
                </a:stretch>
              </p:blipFill>
              <p:spPr>
                <a:xfrm>
                  <a:off x="11622990" y="2772667"/>
                  <a:ext cx="190800" cy="153360"/>
                </a:xfrm>
                <a:prstGeom prst="rect">
                  <a:avLst/>
                </a:prstGeom>
              </p:spPr>
            </p:pic>
          </mc:Fallback>
        </mc:AlternateContent>
      </p:grpSp>
      <p:grpSp>
        <p:nvGrpSpPr>
          <p:cNvPr id="3430" name="Group 3429">
            <a:extLst>
              <a:ext uri="{FF2B5EF4-FFF2-40B4-BE49-F238E27FC236}">
                <a16:creationId xmlns:a16="http://schemas.microsoft.com/office/drawing/2014/main" id="{2769A2B1-DBEE-481C-A442-DE5165D7FD15}"/>
              </a:ext>
            </a:extLst>
          </p:cNvPr>
          <p:cNvGrpSpPr/>
          <p:nvPr/>
        </p:nvGrpSpPr>
        <p:grpSpPr>
          <a:xfrm>
            <a:off x="6138030" y="3013507"/>
            <a:ext cx="5880600" cy="2594880"/>
            <a:chOff x="6138030" y="3013507"/>
            <a:chExt cx="5880600" cy="2594880"/>
          </a:xfrm>
        </p:grpSpPr>
        <mc:AlternateContent xmlns:mc="http://schemas.openxmlformats.org/markup-compatibility/2006" xmlns:p14="http://schemas.microsoft.com/office/powerpoint/2010/main">
          <mc:Choice Requires="p14">
            <p:contentPart p14:bwMode="auto" r:id="rId338">
              <p14:nvContentPartPr>
                <p14:cNvPr id="3241" name="Ink 3240">
                  <a:extLst>
                    <a:ext uri="{FF2B5EF4-FFF2-40B4-BE49-F238E27FC236}">
                      <a16:creationId xmlns:a16="http://schemas.microsoft.com/office/drawing/2014/main" id="{C1EF1FD5-CECA-4190-9BDF-8F322F1111A2}"/>
                    </a:ext>
                  </a:extLst>
                </p14:cNvPr>
                <p14:cNvContentPartPr/>
                <p14:nvPr/>
              </p14:nvContentPartPr>
              <p14:xfrm>
                <a:off x="6418110" y="3237787"/>
                <a:ext cx="114120" cy="11160"/>
              </p14:xfrm>
            </p:contentPart>
          </mc:Choice>
          <mc:Fallback xmlns="">
            <p:pic>
              <p:nvPicPr>
                <p:cNvPr id="3241" name="Ink 3240">
                  <a:extLst>
                    <a:ext uri="{FF2B5EF4-FFF2-40B4-BE49-F238E27FC236}">
                      <a16:creationId xmlns:a16="http://schemas.microsoft.com/office/drawing/2014/main" id="{C1EF1FD5-CECA-4190-9BDF-8F322F1111A2}"/>
                    </a:ext>
                  </a:extLst>
                </p:cNvPr>
                <p:cNvPicPr/>
                <p:nvPr/>
              </p:nvPicPr>
              <p:blipFill>
                <a:blip r:embed="rId339"/>
                <a:stretch>
                  <a:fillRect/>
                </a:stretch>
              </p:blipFill>
              <p:spPr>
                <a:xfrm>
                  <a:off x="6409470" y="3228787"/>
                  <a:ext cx="131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242" name="Ink 3241">
                  <a:extLst>
                    <a:ext uri="{FF2B5EF4-FFF2-40B4-BE49-F238E27FC236}">
                      <a16:creationId xmlns:a16="http://schemas.microsoft.com/office/drawing/2014/main" id="{E0446F0A-448D-471C-A272-E6C4369F3E46}"/>
                    </a:ext>
                  </a:extLst>
                </p14:cNvPr>
                <p14:cNvContentPartPr/>
                <p14:nvPr/>
              </p14:nvContentPartPr>
              <p14:xfrm>
                <a:off x="6638070" y="3147787"/>
                <a:ext cx="158400" cy="137160"/>
              </p14:xfrm>
            </p:contentPart>
          </mc:Choice>
          <mc:Fallback xmlns="">
            <p:pic>
              <p:nvPicPr>
                <p:cNvPr id="3242" name="Ink 3241">
                  <a:extLst>
                    <a:ext uri="{FF2B5EF4-FFF2-40B4-BE49-F238E27FC236}">
                      <a16:creationId xmlns:a16="http://schemas.microsoft.com/office/drawing/2014/main" id="{E0446F0A-448D-471C-A272-E6C4369F3E46}"/>
                    </a:ext>
                  </a:extLst>
                </p:cNvPr>
                <p:cNvPicPr/>
                <p:nvPr/>
              </p:nvPicPr>
              <p:blipFill>
                <a:blip r:embed="rId341"/>
                <a:stretch>
                  <a:fillRect/>
                </a:stretch>
              </p:blipFill>
              <p:spPr>
                <a:xfrm>
                  <a:off x="6629430" y="3139147"/>
                  <a:ext cx="176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243" name="Ink 3242">
                  <a:extLst>
                    <a:ext uri="{FF2B5EF4-FFF2-40B4-BE49-F238E27FC236}">
                      <a16:creationId xmlns:a16="http://schemas.microsoft.com/office/drawing/2014/main" id="{E6A127DB-D9B5-448F-B183-CA4CBEC3DC8D}"/>
                    </a:ext>
                  </a:extLst>
                </p14:cNvPr>
                <p14:cNvContentPartPr/>
                <p14:nvPr/>
              </p14:nvContentPartPr>
              <p14:xfrm>
                <a:off x="7032630" y="3167227"/>
                <a:ext cx="341280" cy="90720"/>
              </p14:xfrm>
            </p:contentPart>
          </mc:Choice>
          <mc:Fallback xmlns="">
            <p:pic>
              <p:nvPicPr>
                <p:cNvPr id="3243" name="Ink 3242">
                  <a:extLst>
                    <a:ext uri="{FF2B5EF4-FFF2-40B4-BE49-F238E27FC236}">
                      <a16:creationId xmlns:a16="http://schemas.microsoft.com/office/drawing/2014/main" id="{E6A127DB-D9B5-448F-B183-CA4CBEC3DC8D}"/>
                    </a:ext>
                  </a:extLst>
                </p:cNvPr>
                <p:cNvPicPr/>
                <p:nvPr/>
              </p:nvPicPr>
              <p:blipFill>
                <a:blip r:embed="rId343"/>
                <a:stretch>
                  <a:fillRect/>
                </a:stretch>
              </p:blipFill>
              <p:spPr>
                <a:xfrm>
                  <a:off x="7023990" y="3158227"/>
                  <a:ext cx="358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244" name="Ink 3243">
                  <a:extLst>
                    <a:ext uri="{FF2B5EF4-FFF2-40B4-BE49-F238E27FC236}">
                      <a16:creationId xmlns:a16="http://schemas.microsoft.com/office/drawing/2014/main" id="{D2C44964-072B-4A78-8238-EC6AF2581E1A}"/>
                    </a:ext>
                  </a:extLst>
                </p14:cNvPr>
                <p14:cNvContentPartPr/>
                <p14:nvPr/>
              </p14:nvContentPartPr>
              <p14:xfrm>
                <a:off x="7404150" y="3117547"/>
                <a:ext cx="199440" cy="134280"/>
              </p14:xfrm>
            </p:contentPart>
          </mc:Choice>
          <mc:Fallback xmlns="">
            <p:pic>
              <p:nvPicPr>
                <p:cNvPr id="3244" name="Ink 3243">
                  <a:extLst>
                    <a:ext uri="{FF2B5EF4-FFF2-40B4-BE49-F238E27FC236}">
                      <a16:creationId xmlns:a16="http://schemas.microsoft.com/office/drawing/2014/main" id="{D2C44964-072B-4A78-8238-EC6AF2581E1A}"/>
                    </a:ext>
                  </a:extLst>
                </p:cNvPr>
                <p:cNvPicPr/>
                <p:nvPr/>
              </p:nvPicPr>
              <p:blipFill>
                <a:blip r:embed="rId345"/>
                <a:stretch>
                  <a:fillRect/>
                </a:stretch>
              </p:blipFill>
              <p:spPr>
                <a:xfrm>
                  <a:off x="7395150" y="3108547"/>
                  <a:ext cx="217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245" name="Ink 3244">
                  <a:extLst>
                    <a:ext uri="{FF2B5EF4-FFF2-40B4-BE49-F238E27FC236}">
                      <a16:creationId xmlns:a16="http://schemas.microsoft.com/office/drawing/2014/main" id="{F0DA7260-8ADC-46A3-8876-EDE2A402552B}"/>
                    </a:ext>
                  </a:extLst>
                </p14:cNvPr>
                <p14:cNvContentPartPr/>
                <p14:nvPr/>
              </p14:nvContentPartPr>
              <p14:xfrm>
                <a:off x="7517190" y="3099547"/>
                <a:ext cx="39240" cy="30600"/>
              </p14:xfrm>
            </p:contentPart>
          </mc:Choice>
          <mc:Fallback xmlns="">
            <p:pic>
              <p:nvPicPr>
                <p:cNvPr id="3245" name="Ink 3244">
                  <a:extLst>
                    <a:ext uri="{FF2B5EF4-FFF2-40B4-BE49-F238E27FC236}">
                      <a16:creationId xmlns:a16="http://schemas.microsoft.com/office/drawing/2014/main" id="{F0DA7260-8ADC-46A3-8876-EDE2A402552B}"/>
                    </a:ext>
                  </a:extLst>
                </p:cNvPr>
                <p:cNvPicPr/>
                <p:nvPr/>
              </p:nvPicPr>
              <p:blipFill>
                <a:blip r:embed="rId347"/>
                <a:stretch>
                  <a:fillRect/>
                </a:stretch>
              </p:blipFill>
              <p:spPr>
                <a:xfrm>
                  <a:off x="7508550" y="3090547"/>
                  <a:ext cx="568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246" name="Ink 3245">
                  <a:extLst>
                    <a:ext uri="{FF2B5EF4-FFF2-40B4-BE49-F238E27FC236}">
                      <a16:creationId xmlns:a16="http://schemas.microsoft.com/office/drawing/2014/main" id="{7C86F7F7-4CF8-40E8-B0E2-7ADA2B6B2A77}"/>
                    </a:ext>
                  </a:extLst>
                </p14:cNvPr>
                <p14:cNvContentPartPr/>
                <p14:nvPr/>
              </p14:nvContentPartPr>
              <p14:xfrm>
                <a:off x="7623030" y="3179107"/>
                <a:ext cx="310680" cy="66240"/>
              </p14:xfrm>
            </p:contentPart>
          </mc:Choice>
          <mc:Fallback xmlns="">
            <p:pic>
              <p:nvPicPr>
                <p:cNvPr id="3246" name="Ink 3245">
                  <a:extLst>
                    <a:ext uri="{FF2B5EF4-FFF2-40B4-BE49-F238E27FC236}">
                      <a16:creationId xmlns:a16="http://schemas.microsoft.com/office/drawing/2014/main" id="{7C86F7F7-4CF8-40E8-B0E2-7ADA2B6B2A77}"/>
                    </a:ext>
                  </a:extLst>
                </p:cNvPr>
                <p:cNvPicPr/>
                <p:nvPr/>
              </p:nvPicPr>
              <p:blipFill>
                <a:blip r:embed="rId349"/>
                <a:stretch>
                  <a:fillRect/>
                </a:stretch>
              </p:blipFill>
              <p:spPr>
                <a:xfrm>
                  <a:off x="7614030" y="3170107"/>
                  <a:ext cx="328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247" name="Ink 3246">
                  <a:extLst>
                    <a:ext uri="{FF2B5EF4-FFF2-40B4-BE49-F238E27FC236}">
                      <a16:creationId xmlns:a16="http://schemas.microsoft.com/office/drawing/2014/main" id="{A2D5ADFA-93B1-40F7-8C63-81F252696B4F}"/>
                    </a:ext>
                  </a:extLst>
                </p14:cNvPr>
                <p14:cNvContentPartPr/>
                <p14:nvPr/>
              </p14:nvContentPartPr>
              <p14:xfrm>
                <a:off x="7944150" y="3111427"/>
                <a:ext cx="317520" cy="139320"/>
              </p14:xfrm>
            </p:contentPart>
          </mc:Choice>
          <mc:Fallback xmlns="">
            <p:pic>
              <p:nvPicPr>
                <p:cNvPr id="3247" name="Ink 3246">
                  <a:extLst>
                    <a:ext uri="{FF2B5EF4-FFF2-40B4-BE49-F238E27FC236}">
                      <a16:creationId xmlns:a16="http://schemas.microsoft.com/office/drawing/2014/main" id="{A2D5ADFA-93B1-40F7-8C63-81F252696B4F}"/>
                    </a:ext>
                  </a:extLst>
                </p:cNvPr>
                <p:cNvPicPr/>
                <p:nvPr/>
              </p:nvPicPr>
              <p:blipFill>
                <a:blip r:embed="rId351"/>
                <a:stretch>
                  <a:fillRect/>
                </a:stretch>
              </p:blipFill>
              <p:spPr>
                <a:xfrm>
                  <a:off x="7935150" y="3102427"/>
                  <a:ext cx="3351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248" name="Ink 3247">
                  <a:extLst>
                    <a:ext uri="{FF2B5EF4-FFF2-40B4-BE49-F238E27FC236}">
                      <a16:creationId xmlns:a16="http://schemas.microsoft.com/office/drawing/2014/main" id="{588AFA35-727B-49B2-9030-0AF17C11528A}"/>
                    </a:ext>
                  </a:extLst>
                </p14:cNvPr>
                <p14:cNvContentPartPr/>
                <p14:nvPr/>
              </p14:nvContentPartPr>
              <p14:xfrm>
                <a:off x="8450310" y="3124027"/>
                <a:ext cx="319320" cy="127440"/>
              </p14:xfrm>
            </p:contentPart>
          </mc:Choice>
          <mc:Fallback xmlns="">
            <p:pic>
              <p:nvPicPr>
                <p:cNvPr id="3248" name="Ink 3247">
                  <a:extLst>
                    <a:ext uri="{FF2B5EF4-FFF2-40B4-BE49-F238E27FC236}">
                      <a16:creationId xmlns:a16="http://schemas.microsoft.com/office/drawing/2014/main" id="{588AFA35-727B-49B2-9030-0AF17C11528A}"/>
                    </a:ext>
                  </a:extLst>
                </p:cNvPr>
                <p:cNvPicPr/>
                <p:nvPr/>
              </p:nvPicPr>
              <p:blipFill>
                <a:blip r:embed="rId353"/>
                <a:stretch>
                  <a:fillRect/>
                </a:stretch>
              </p:blipFill>
              <p:spPr>
                <a:xfrm>
                  <a:off x="8441670" y="3115027"/>
                  <a:ext cx="336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249" name="Ink 3248">
                  <a:extLst>
                    <a:ext uri="{FF2B5EF4-FFF2-40B4-BE49-F238E27FC236}">
                      <a16:creationId xmlns:a16="http://schemas.microsoft.com/office/drawing/2014/main" id="{F6A5DDAA-953A-462F-8AFF-92BE5646BB90}"/>
                    </a:ext>
                  </a:extLst>
                </p14:cNvPr>
                <p14:cNvContentPartPr/>
                <p14:nvPr/>
              </p14:nvContentPartPr>
              <p14:xfrm>
                <a:off x="8874390" y="3073627"/>
                <a:ext cx="362160" cy="304920"/>
              </p14:xfrm>
            </p:contentPart>
          </mc:Choice>
          <mc:Fallback xmlns="">
            <p:pic>
              <p:nvPicPr>
                <p:cNvPr id="3249" name="Ink 3248">
                  <a:extLst>
                    <a:ext uri="{FF2B5EF4-FFF2-40B4-BE49-F238E27FC236}">
                      <a16:creationId xmlns:a16="http://schemas.microsoft.com/office/drawing/2014/main" id="{F6A5DDAA-953A-462F-8AFF-92BE5646BB90}"/>
                    </a:ext>
                  </a:extLst>
                </p:cNvPr>
                <p:cNvPicPr/>
                <p:nvPr/>
              </p:nvPicPr>
              <p:blipFill>
                <a:blip r:embed="rId355"/>
                <a:stretch>
                  <a:fillRect/>
                </a:stretch>
              </p:blipFill>
              <p:spPr>
                <a:xfrm>
                  <a:off x="8865390" y="3064627"/>
                  <a:ext cx="3798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250" name="Ink 3249">
                  <a:extLst>
                    <a:ext uri="{FF2B5EF4-FFF2-40B4-BE49-F238E27FC236}">
                      <a16:creationId xmlns:a16="http://schemas.microsoft.com/office/drawing/2014/main" id="{A6ED52A6-CB6E-4514-8F49-82C7519E0238}"/>
                    </a:ext>
                  </a:extLst>
                </p14:cNvPr>
                <p14:cNvContentPartPr/>
                <p14:nvPr/>
              </p14:nvContentPartPr>
              <p14:xfrm>
                <a:off x="9309630" y="3180907"/>
                <a:ext cx="140040" cy="69480"/>
              </p14:xfrm>
            </p:contentPart>
          </mc:Choice>
          <mc:Fallback xmlns="">
            <p:pic>
              <p:nvPicPr>
                <p:cNvPr id="3250" name="Ink 3249">
                  <a:extLst>
                    <a:ext uri="{FF2B5EF4-FFF2-40B4-BE49-F238E27FC236}">
                      <a16:creationId xmlns:a16="http://schemas.microsoft.com/office/drawing/2014/main" id="{A6ED52A6-CB6E-4514-8F49-82C7519E0238}"/>
                    </a:ext>
                  </a:extLst>
                </p:cNvPr>
                <p:cNvPicPr/>
                <p:nvPr/>
              </p:nvPicPr>
              <p:blipFill>
                <a:blip r:embed="rId357"/>
                <a:stretch>
                  <a:fillRect/>
                </a:stretch>
              </p:blipFill>
              <p:spPr>
                <a:xfrm>
                  <a:off x="9300630" y="3172267"/>
                  <a:ext cx="157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251" name="Ink 3250">
                  <a:extLst>
                    <a:ext uri="{FF2B5EF4-FFF2-40B4-BE49-F238E27FC236}">
                      <a16:creationId xmlns:a16="http://schemas.microsoft.com/office/drawing/2014/main" id="{4901BCB2-CAA7-4869-B85F-3F128883ED45}"/>
                    </a:ext>
                  </a:extLst>
                </p14:cNvPr>
                <p14:cNvContentPartPr/>
                <p14:nvPr/>
              </p14:nvContentPartPr>
              <p14:xfrm>
                <a:off x="9473790" y="3148867"/>
                <a:ext cx="360" cy="360"/>
              </p14:xfrm>
            </p:contentPart>
          </mc:Choice>
          <mc:Fallback xmlns="">
            <p:pic>
              <p:nvPicPr>
                <p:cNvPr id="3251" name="Ink 3250">
                  <a:extLst>
                    <a:ext uri="{FF2B5EF4-FFF2-40B4-BE49-F238E27FC236}">
                      <a16:creationId xmlns:a16="http://schemas.microsoft.com/office/drawing/2014/main" id="{4901BCB2-CAA7-4869-B85F-3F128883ED45}"/>
                    </a:ext>
                  </a:extLst>
                </p:cNvPr>
                <p:cNvPicPr/>
                <p:nvPr/>
              </p:nvPicPr>
              <p:blipFill>
                <a:blip r:embed="rId206"/>
                <a:stretch>
                  <a:fillRect/>
                </a:stretch>
              </p:blipFill>
              <p:spPr>
                <a:xfrm>
                  <a:off x="9465150" y="31402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252" name="Ink 3251">
                  <a:extLst>
                    <a:ext uri="{FF2B5EF4-FFF2-40B4-BE49-F238E27FC236}">
                      <a16:creationId xmlns:a16="http://schemas.microsoft.com/office/drawing/2014/main" id="{5BA59260-D6C5-47F5-81A2-AC270FD5FBE5}"/>
                    </a:ext>
                  </a:extLst>
                </p14:cNvPr>
                <p14:cNvContentPartPr/>
                <p14:nvPr/>
              </p14:nvContentPartPr>
              <p14:xfrm>
                <a:off x="9487470" y="3152107"/>
                <a:ext cx="109440" cy="80640"/>
              </p14:xfrm>
            </p:contentPart>
          </mc:Choice>
          <mc:Fallback xmlns="">
            <p:pic>
              <p:nvPicPr>
                <p:cNvPr id="3252" name="Ink 3251">
                  <a:extLst>
                    <a:ext uri="{FF2B5EF4-FFF2-40B4-BE49-F238E27FC236}">
                      <a16:creationId xmlns:a16="http://schemas.microsoft.com/office/drawing/2014/main" id="{5BA59260-D6C5-47F5-81A2-AC270FD5FBE5}"/>
                    </a:ext>
                  </a:extLst>
                </p:cNvPr>
                <p:cNvPicPr/>
                <p:nvPr/>
              </p:nvPicPr>
              <p:blipFill>
                <a:blip r:embed="rId360"/>
                <a:stretch>
                  <a:fillRect/>
                </a:stretch>
              </p:blipFill>
              <p:spPr>
                <a:xfrm>
                  <a:off x="9478470" y="3143107"/>
                  <a:ext cx="1270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253" name="Ink 3252">
                  <a:extLst>
                    <a:ext uri="{FF2B5EF4-FFF2-40B4-BE49-F238E27FC236}">
                      <a16:creationId xmlns:a16="http://schemas.microsoft.com/office/drawing/2014/main" id="{FE47DC4F-E9CE-45D6-B952-EAE2C5B04248}"/>
                    </a:ext>
                  </a:extLst>
                </p14:cNvPr>
                <p14:cNvContentPartPr/>
                <p14:nvPr/>
              </p14:nvContentPartPr>
              <p14:xfrm>
                <a:off x="9621750" y="3136987"/>
                <a:ext cx="156240" cy="104400"/>
              </p14:xfrm>
            </p:contentPart>
          </mc:Choice>
          <mc:Fallback xmlns="">
            <p:pic>
              <p:nvPicPr>
                <p:cNvPr id="3253" name="Ink 3252">
                  <a:extLst>
                    <a:ext uri="{FF2B5EF4-FFF2-40B4-BE49-F238E27FC236}">
                      <a16:creationId xmlns:a16="http://schemas.microsoft.com/office/drawing/2014/main" id="{FE47DC4F-E9CE-45D6-B952-EAE2C5B04248}"/>
                    </a:ext>
                  </a:extLst>
                </p:cNvPr>
                <p:cNvPicPr/>
                <p:nvPr/>
              </p:nvPicPr>
              <p:blipFill>
                <a:blip r:embed="rId362"/>
                <a:stretch>
                  <a:fillRect/>
                </a:stretch>
              </p:blipFill>
              <p:spPr>
                <a:xfrm>
                  <a:off x="9612750" y="3127987"/>
                  <a:ext cx="173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254" name="Ink 3253">
                  <a:extLst>
                    <a:ext uri="{FF2B5EF4-FFF2-40B4-BE49-F238E27FC236}">
                      <a16:creationId xmlns:a16="http://schemas.microsoft.com/office/drawing/2014/main" id="{7D27307E-318F-4600-87BA-01C2F83F368B}"/>
                    </a:ext>
                  </a:extLst>
                </p14:cNvPr>
                <p14:cNvContentPartPr/>
                <p14:nvPr/>
              </p14:nvContentPartPr>
              <p14:xfrm>
                <a:off x="9990030" y="3145627"/>
                <a:ext cx="338400" cy="97920"/>
              </p14:xfrm>
            </p:contentPart>
          </mc:Choice>
          <mc:Fallback xmlns="">
            <p:pic>
              <p:nvPicPr>
                <p:cNvPr id="3254" name="Ink 3253">
                  <a:extLst>
                    <a:ext uri="{FF2B5EF4-FFF2-40B4-BE49-F238E27FC236}">
                      <a16:creationId xmlns:a16="http://schemas.microsoft.com/office/drawing/2014/main" id="{7D27307E-318F-4600-87BA-01C2F83F368B}"/>
                    </a:ext>
                  </a:extLst>
                </p:cNvPr>
                <p:cNvPicPr/>
                <p:nvPr/>
              </p:nvPicPr>
              <p:blipFill>
                <a:blip r:embed="rId364"/>
                <a:stretch>
                  <a:fillRect/>
                </a:stretch>
              </p:blipFill>
              <p:spPr>
                <a:xfrm>
                  <a:off x="9981030" y="3136627"/>
                  <a:ext cx="356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257" name="Ink 3256">
                  <a:extLst>
                    <a:ext uri="{FF2B5EF4-FFF2-40B4-BE49-F238E27FC236}">
                      <a16:creationId xmlns:a16="http://schemas.microsoft.com/office/drawing/2014/main" id="{140EF63C-85CD-4FC3-8D68-1BCCCD7CBCAF}"/>
                    </a:ext>
                  </a:extLst>
                </p14:cNvPr>
                <p14:cNvContentPartPr/>
                <p14:nvPr/>
              </p14:nvContentPartPr>
              <p14:xfrm>
                <a:off x="10474590" y="3079747"/>
                <a:ext cx="180720" cy="133920"/>
              </p14:xfrm>
            </p:contentPart>
          </mc:Choice>
          <mc:Fallback xmlns="">
            <p:pic>
              <p:nvPicPr>
                <p:cNvPr id="3257" name="Ink 3256">
                  <a:extLst>
                    <a:ext uri="{FF2B5EF4-FFF2-40B4-BE49-F238E27FC236}">
                      <a16:creationId xmlns:a16="http://schemas.microsoft.com/office/drawing/2014/main" id="{140EF63C-85CD-4FC3-8D68-1BCCCD7CBCAF}"/>
                    </a:ext>
                  </a:extLst>
                </p:cNvPr>
                <p:cNvPicPr/>
                <p:nvPr/>
              </p:nvPicPr>
              <p:blipFill>
                <a:blip r:embed="rId366"/>
                <a:stretch>
                  <a:fillRect/>
                </a:stretch>
              </p:blipFill>
              <p:spPr>
                <a:xfrm>
                  <a:off x="10465950" y="3071107"/>
                  <a:ext cx="1983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258" name="Ink 3257">
                  <a:extLst>
                    <a:ext uri="{FF2B5EF4-FFF2-40B4-BE49-F238E27FC236}">
                      <a16:creationId xmlns:a16="http://schemas.microsoft.com/office/drawing/2014/main" id="{3DB980FE-C7E8-4FA6-AD6D-A19BDC8614B3}"/>
                    </a:ext>
                  </a:extLst>
                </p14:cNvPr>
                <p14:cNvContentPartPr/>
                <p14:nvPr/>
              </p14:nvContentPartPr>
              <p14:xfrm>
                <a:off x="10747110" y="3106387"/>
                <a:ext cx="486360" cy="114480"/>
              </p14:xfrm>
            </p:contentPart>
          </mc:Choice>
          <mc:Fallback xmlns="">
            <p:pic>
              <p:nvPicPr>
                <p:cNvPr id="3258" name="Ink 3257">
                  <a:extLst>
                    <a:ext uri="{FF2B5EF4-FFF2-40B4-BE49-F238E27FC236}">
                      <a16:creationId xmlns:a16="http://schemas.microsoft.com/office/drawing/2014/main" id="{3DB980FE-C7E8-4FA6-AD6D-A19BDC8614B3}"/>
                    </a:ext>
                  </a:extLst>
                </p:cNvPr>
                <p:cNvPicPr/>
                <p:nvPr/>
              </p:nvPicPr>
              <p:blipFill>
                <a:blip r:embed="rId368"/>
                <a:stretch>
                  <a:fillRect/>
                </a:stretch>
              </p:blipFill>
              <p:spPr>
                <a:xfrm>
                  <a:off x="10738110" y="3097387"/>
                  <a:ext cx="504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259" name="Ink 3258">
                  <a:extLst>
                    <a:ext uri="{FF2B5EF4-FFF2-40B4-BE49-F238E27FC236}">
                      <a16:creationId xmlns:a16="http://schemas.microsoft.com/office/drawing/2014/main" id="{6CE9C91D-9712-4207-A240-DBBA5E62913A}"/>
                    </a:ext>
                  </a:extLst>
                </p14:cNvPr>
                <p14:cNvContentPartPr/>
                <p14:nvPr/>
              </p14:nvContentPartPr>
              <p14:xfrm>
                <a:off x="11223390" y="3084067"/>
                <a:ext cx="360" cy="360"/>
              </p14:xfrm>
            </p:contentPart>
          </mc:Choice>
          <mc:Fallback xmlns="">
            <p:pic>
              <p:nvPicPr>
                <p:cNvPr id="3259" name="Ink 3258">
                  <a:extLst>
                    <a:ext uri="{FF2B5EF4-FFF2-40B4-BE49-F238E27FC236}">
                      <a16:creationId xmlns:a16="http://schemas.microsoft.com/office/drawing/2014/main" id="{6CE9C91D-9712-4207-A240-DBBA5E62913A}"/>
                    </a:ext>
                  </a:extLst>
                </p:cNvPr>
                <p:cNvPicPr/>
                <p:nvPr/>
              </p:nvPicPr>
              <p:blipFill>
                <a:blip r:embed="rId206"/>
                <a:stretch>
                  <a:fillRect/>
                </a:stretch>
              </p:blipFill>
              <p:spPr>
                <a:xfrm>
                  <a:off x="11214390" y="30750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260" name="Ink 3259">
                  <a:extLst>
                    <a:ext uri="{FF2B5EF4-FFF2-40B4-BE49-F238E27FC236}">
                      <a16:creationId xmlns:a16="http://schemas.microsoft.com/office/drawing/2014/main" id="{B7D80620-0D98-49CD-924B-85D920A3B5DA}"/>
                    </a:ext>
                  </a:extLst>
                </p14:cNvPr>
                <p14:cNvContentPartPr/>
                <p14:nvPr/>
              </p14:nvContentPartPr>
              <p14:xfrm>
                <a:off x="11251470" y="3108907"/>
                <a:ext cx="116280" cy="84960"/>
              </p14:xfrm>
            </p:contentPart>
          </mc:Choice>
          <mc:Fallback xmlns="">
            <p:pic>
              <p:nvPicPr>
                <p:cNvPr id="3260" name="Ink 3259">
                  <a:extLst>
                    <a:ext uri="{FF2B5EF4-FFF2-40B4-BE49-F238E27FC236}">
                      <a16:creationId xmlns:a16="http://schemas.microsoft.com/office/drawing/2014/main" id="{B7D80620-0D98-49CD-924B-85D920A3B5DA}"/>
                    </a:ext>
                  </a:extLst>
                </p:cNvPr>
                <p:cNvPicPr/>
                <p:nvPr/>
              </p:nvPicPr>
              <p:blipFill>
                <a:blip r:embed="rId371"/>
                <a:stretch>
                  <a:fillRect/>
                </a:stretch>
              </p:blipFill>
              <p:spPr>
                <a:xfrm>
                  <a:off x="11242830" y="3099907"/>
                  <a:ext cx="133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261" name="Ink 3260">
                  <a:extLst>
                    <a:ext uri="{FF2B5EF4-FFF2-40B4-BE49-F238E27FC236}">
                      <a16:creationId xmlns:a16="http://schemas.microsoft.com/office/drawing/2014/main" id="{D8FF46FF-E611-4E25-84D1-181ED76A8F1F}"/>
                    </a:ext>
                  </a:extLst>
                </p14:cNvPr>
                <p14:cNvContentPartPr/>
                <p14:nvPr/>
              </p14:nvContentPartPr>
              <p14:xfrm>
                <a:off x="11436510" y="3111427"/>
                <a:ext cx="169560" cy="97560"/>
              </p14:xfrm>
            </p:contentPart>
          </mc:Choice>
          <mc:Fallback xmlns="">
            <p:pic>
              <p:nvPicPr>
                <p:cNvPr id="3261" name="Ink 3260">
                  <a:extLst>
                    <a:ext uri="{FF2B5EF4-FFF2-40B4-BE49-F238E27FC236}">
                      <a16:creationId xmlns:a16="http://schemas.microsoft.com/office/drawing/2014/main" id="{D8FF46FF-E611-4E25-84D1-181ED76A8F1F}"/>
                    </a:ext>
                  </a:extLst>
                </p:cNvPr>
                <p:cNvPicPr/>
                <p:nvPr/>
              </p:nvPicPr>
              <p:blipFill>
                <a:blip r:embed="rId373"/>
                <a:stretch>
                  <a:fillRect/>
                </a:stretch>
              </p:blipFill>
              <p:spPr>
                <a:xfrm>
                  <a:off x="11427870" y="3102787"/>
                  <a:ext cx="187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262" name="Ink 3261">
                  <a:extLst>
                    <a:ext uri="{FF2B5EF4-FFF2-40B4-BE49-F238E27FC236}">
                      <a16:creationId xmlns:a16="http://schemas.microsoft.com/office/drawing/2014/main" id="{48F304D5-10FD-4CB7-A39D-29DFD7FB3AC3}"/>
                    </a:ext>
                  </a:extLst>
                </p14:cNvPr>
                <p14:cNvContentPartPr/>
                <p14:nvPr/>
              </p14:nvContentPartPr>
              <p14:xfrm>
                <a:off x="10878870" y="3013507"/>
                <a:ext cx="101160" cy="83520"/>
              </p14:xfrm>
            </p:contentPart>
          </mc:Choice>
          <mc:Fallback xmlns="">
            <p:pic>
              <p:nvPicPr>
                <p:cNvPr id="3262" name="Ink 3261">
                  <a:extLst>
                    <a:ext uri="{FF2B5EF4-FFF2-40B4-BE49-F238E27FC236}">
                      <a16:creationId xmlns:a16="http://schemas.microsoft.com/office/drawing/2014/main" id="{48F304D5-10FD-4CB7-A39D-29DFD7FB3AC3}"/>
                    </a:ext>
                  </a:extLst>
                </p:cNvPr>
                <p:cNvPicPr/>
                <p:nvPr/>
              </p:nvPicPr>
              <p:blipFill>
                <a:blip r:embed="rId375"/>
                <a:stretch>
                  <a:fillRect/>
                </a:stretch>
              </p:blipFill>
              <p:spPr>
                <a:xfrm>
                  <a:off x="10869870" y="3004507"/>
                  <a:ext cx="118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264" name="Ink 3263">
                  <a:extLst>
                    <a:ext uri="{FF2B5EF4-FFF2-40B4-BE49-F238E27FC236}">
                      <a16:creationId xmlns:a16="http://schemas.microsoft.com/office/drawing/2014/main" id="{07CF8EAC-1F43-416A-9E5D-CE87A9139426}"/>
                    </a:ext>
                  </a:extLst>
                </p14:cNvPr>
                <p14:cNvContentPartPr/>
                <p14:nvPr/>
              </p14:nvContentPartPr>
              <p14:xfrm>
                <a:off x="6361590" y="3553867"/>
                <a:ext cx="201240" cy="4320"/>
              </p14:xfrm>
            </p:contentPart>
          </mc:Choice>
          <mc:Fallback xmlns="">
            <p:pic>
              <p:nvPicPr>
                <p:cNvPr id="3264" name="Ink 3263">
                  <a:extLst>
                    <a:ext uri="{FF2B5EF4-FFF2-40B4-BE49-F238E27FC236}">
                      <a16:creationId xmlns:a16="http://schemas.microsoft.com/office/drawing/2014/main" id="{07CF8EAC-1F43-416A-9E5D-CE87A9139426}"/>
                    </a:ext>
                  </a:extLst>
                </p:cNvPr>
                <p:cNvPicPr/>
                <p:nvPr/>
              </p:nvPicPr>
              <p:blipFill>
                <a:blip r:embed="rId377"/>
                <a:stretch>
                  <a:fillRect/>
                </a:stretch>
              </p:blipFill>
              <p:spPr>
                <a:xfrm>
                  <a:off x="6352950" y="3544867"/>
                  <a:ext cx="218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265" name="Ink 3264">
                  <a:extLst>
                    <a:ext uri="{FF2B5EF4-FFF2-40B4-BE49-F238E27FC236}">
                      <a16:creationId xmlns:a16="http://schemas.microsoft.com/office/drawing/2014/main" id="{AC6DDDE5-A36E-4D6B-804C-7BF01C323B36}"/>
                    </a:ext>
                  </a:extLst>
                </p14:cNvPr>
                <p14:cNvContentPartPr/>
                <p14:nvPr/>
              </p14:nvContentPartPr>
              <p14:xfrm>
                <a:off x="6755070" y="3456307"/>
                <a:ext cx="426600" cy="144360"/>
              </p14:xfrm>
            </p:contentPart>
          </mc:Choice>
          <mc:Fallback xmlns="">
            <p:pic>
              <p:nvPicPr>
                <p:cNvPr id="3265" name="Ink 3264">
                  <a:extLst>
                    <a:ext uri="{FF2B5EF4-FFF2-40B4-BE49-F238E27FC236}">
                      <a16:creationId xmlns:a16="http://schemas.microsoft.com/office/drawing/2014/main" id="{AC6DDDE5-A36E-4D6B-804C-7BF01C323B36}"/>
                    </a:ext>
                  </a:extLst>
                </p:cNvPr>
                <p:cNvPicPr/>
                <p:nvPr/>
              </p:nvPicPr>
              <p:blipFill>
                <a:blip r:embed="rId379"/>
                <a:stretch>
                  <a:fillRect/>
                </a:stretch>
              </p:blipFill>
              <p:spPr>
                <a:xfrm>
                  <a:off x="6746070" y="3447307"/>
                  <a:ext cx="444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266" name="Ink 3265">
                  <a:extLst>
                    <a:ext uri="{FF2B5EF4-FFF2-40B4-BE49-F238E27FC236}">
                      <a16:creationId xmlns:a16="http://schemas.microsoft.com/office/drawing/2014/main" id="{E7419239-43F2-41CB-B382-3FBF1D09FEFA}"/>
                    </a:ext>
                  </a:extLst>
                </p14:cNvPr>
                <p14:cNvContentPartPr/>
                <p14:nvPr/>
              </p14:nvContentPartPr>
              <p14:xfrm>
                <a:off x="7164750" y="3458467"/>
                <a:ext cx="360" cy="360"/>
              </p14:xfrm>
            </p:contentPart>
          </mc:Choice>
          <mc:Fallback xmlns="">
            <p:pic>
              <p:nvPicPr>
                <p:cNvPr id="3266" name="Ink 3265">
                  <a:extLst>
                    <a:ext uri="{FF2B5EF4-FFF2-40B4-BE49-F238E27FC236}">
                      <a16:creationId xmlns:a16="http://schemas.microsoft.com/office/drawing/2014/main" id="{E7419239-43F2-41CB-B382-3FBF1D09FEFA}"/>
                    </a:ext>
                  </a:extLst>
                </p:cNvPr>
                <p:cNvPicPr/>
                <p:nvPr/>
              </p:nvPicPr>
              <p:blipFill>
                <a:blip r:embed="rId206"/>
                <a:stretch>
                  <a:fillRect/>
                </a:stretch>
              </p:blipFill>
              <p:spPr>
                <a:xfrm>
                  <a:off x="7155750" y="34494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267" name="Ink 3266">
                  <a:extLst>
                    <a:ext uri="{FF2B5EF4-FFF2-40B4-BE49-F238E27FC236}">
                      <a16:creationId xmlns:a16="http://schemas.microsoft.com/office/drawing/2014/main" id="{9A122960-5DFE-4EC0-85C2-DDB6766F334C}"/>
                    </a:ext>
                  </a:extLst>
                </p14:cNvPr>
                <p14:cNvContentPartPr/>
                <p14:nvPr/>
              </p14:nvContentPartPr>
              <p14:xfrm>
                <a:off x="7196790" y="3471787"/>
                <a:ext cx="109080" cy="82800"/>
              </p14:xfrm>
            </p:contentPart>
          </mc:Choice>
          <mc:Fallback xmlns="">
            <p:pic>
              <p:nvPicPr>
                <p:cNvPr id="3267" name="Ink 3266">
                  <a:extLst>
                    <a:ext uri="{FF2B5EF4-FFF2-40B4-BE49-F238E27FC236}">
                      <a16:creationId xmlns:a16="http://schemas.microsoft.com/office/drawing/2014/main" id="{9A122960-5DFE-4EC0-85C2-DDB6766F334C}"/>
                    </a:ext>
                  </a:extLst>
                </p:cNvPr>
                <p:cNvPicPr/>
                <p:nvPr/>
              </p:nvPicPr>
              <p:blipFill>
                <a:blip r:embed="rId382"/>
                <a:stretch>
                  <a:fillRect/>
                </a:stretch>
              </p:blipFill>
              <p:spPr>
                <a:xfrm>
                  <a:off x="7187790" y="3463147"/>
                  <a:ext cx="126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268" name="Ink 3267">
                  <a:extLst>
                    <a:ext uri="{FF2B5EF4-FFF2-40B4-BE49-F238E27FC236}">
                      <a16:creationId xmlns:a16="http://schemas.microsoft.com/office/drawing/2014/main" id="{D61997F3-089F-4872-B13D-25E8B374E503}"/>
                    </a:ext>
                  </a:extLst>
                </p14:cNvPr>
                <p14:cNvContentPartPr/>
                <p14:nvPr/>
              </p14:nvContentPartPr>
              <p14:xfrm>
                <a:off x="7366710" y="3476827"/>
                <a:ext cx="150480" cy="92520"/>
              </p14:xfrm>
            </p:contentPart>
          </mc:Choice>
          <mc:Fallback xmlns="">
            <p:pic>
              <p:nvPicPr>
                <p:cNvPr id="3268" name="Ink 3267">
                  <a:extLst>
                    <a:ext uri="{FF2B5EF4-FFF2-40B4-BE49-F238E27FC236}">
                      <a16:creationId xmlns:a16="http://schemas.microsoft.com/office/drawing/2014/main" id="{D61997F3-089F-4872-B13D-25E8B374E503}"/>
                    </a:ext>
                  </a:extLst>
                </p:cNvPr>
                <p:cNvPicPr/>
                <p:nvPr/>
              </p:nvPicPr>
              <p:blipFill>
                <a:blip r:embed="rId384"/>
                <a:stretch>
                  <a:fillRect/>
                </a:stretch>
              </p:blipFill>
              <p:spPr>
                <a:xfrm>
                  <a:off x="7358070" y="3467827"/>
                  <a:ext cx="168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269" name="Ink 3268">
                  <a:extLst>
                    <a:ext uri="{FF2B5EF4-FFF2-40B4-BE49-F238E27FC236}">
                      <a16:creationId xmlns:a16="http://schemas.microsoft.com/office/drawing/2014/main" id="{7F9A5ED7-40E0-4ACE-918E-C04DD10E790B}"/>
                    </a:ext>
                  </a:extLst>
                </p14:cNvPr>
                <p14:cNvContentPartPr/>
                <p14:nvPr/>
              </p14:nvContentPartPr>
              <p14:xfrm>
                <a:off x="7743990" y="3377467"/>
                <a:ext cx="311400" cy="184680"/>
              </p14:xfrm>
            </p:contentPart>
          </mc:Choice>
          <mc:Fallback xmlns="">
            <p:pic>
              <p:nvPicPr>
                <p:cNvPr id="3269" name="Ink 3268">
                  <a:extLst>
                    <a:ext uri="{FF2B5EF4-FFF2-40B4-BE49-F238E27FC236}">
                      <a16:creationId xmlns:a16="http://schemas.microsoft.com/office/drawing/2014/main" id="{7F9A5ED7-40E0-4ACE-918E-C04DD10E790B}"/>
                    </a:ext>
                  </a:extLst>
                </p:cNvPr>
                <p:cNvPicPr/>
                <p:nvPr/>
              </p:nvPicPr>
              <p:blipFill>
                <a:blip r:embed="rId386"/>
                <a:stretch>
                  <a:fillRect/>
                </a:stretch>
              </p:blipFill>
              <p:spPr>
                <a:xfrm>
                  <a:off x="7735350" y="3368827"/>
                  <a:ext cx="3290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271" name="Ink 3270">
                  <a:extLst>
                    <a:ext uri="{FF2B5EF4-FFF2-40B4-BE49-F238E27FC236}">
                      <a16:creationId xmlns:a16="http://schemas.microsoft.com/office/drawing/2014/main" id="{E315D89E-9B78-4DD1-A626-A71F9952CE66}"/>
                    </a:ext>
                  </a:extLst>
                </p14:cNvPr>
                <p14:cNvContentPartPr/>
                <p14:nvPr/>
              </p14:nvContentPartPr>
              <p14:xfrm>
                <a:off x="8078070" y="3467107"/>
                <a:ext cx="482040" cy="95400"/>
              </p14:xfrm>
            </p:contentPart>
          </mc:Choice>
          <mc:Fallback xmlns="">
            <p:pic>
              <p:nvPicPr>
                <p:cNvPr id="3271" name="Ink 3270">
                  <a:extLst>
                    <a:ext uri="{FF2B5EF4-FFF2-40B4-BE49-F238E27FC236}">
                      <a16:creationId xmlns:a16="http://schemas.microsoft.com/office/drawing/2014/main" id="{E315D89E-9B78-4DD1-A626-A71F9952CE66}"/>
                    </a:ext>
                  </a:extLst>
                </p:cNvPr>
                <p:cNvPicPr/>
                <p:nvPr/>
              </p:nvPicPr>
              <p:blipFill>
                <a:blip r:embed="rId388"/>
                <a:stretch>
                  <a:fillRect/>
                </a:stretch>
              </p:blipFill>
              <p:spPr>
                <a:xfrm>
                  <a:off x="8069070" y="3458467"/>
                  <a:ext cx="499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272" name="Ink 3271">
                  <a:extLst>
                    <a:ext uri="{FF2B5EF4-FFF2-40B4-BE49-F238E27FC236}">
                      <a16:creationId xmlns:a16="http://schemas.microsoft.com/office/drawing/2014/main" id="{C6A178EF-AF58-40A0-88C6-D4B377F12168}"/>
                    </a:ext>
                  </a:extLst>
                </p14:cNvPr>
                <p14:cNvContentPartPr/>
                <p14:nvPr/>
              </p14:nvContentPartPr>
              <p14:xfrm>
                <a:off x="8629230" y="3484747"/>
                <a:ext cx="307440" cy="217080"/>
              </p14:xfrm>
            </p:contentPart>
          </mc:Choice>
          <mc:Fallback xmlns="">
            <p:pic>
              <p:nvPicPr>
                <p:cNvPr id="3272" name="Ink 3271">
                  <a:extLst>
                    <a:ext uri="{FF2B5EF4-FFF2-40B4-BE49-F238E27FC236}">
                      <a16:creationId xmlns:a16="http://schemas.microsoft.com/office/drawing/2014/main" id="{C6A178EF-AF58-40A0-88C6-D4B377F12168}"/>
                    </a:ext>
                  </a:extLst>
                </p:cNvPr>
                <p:cNvPicPr/>
                <p:nvPr/>
              </p:nvPicPr>
              <p:blipFill>
                <a:blip r:embed="rId390"/>
                <a:stretch>
                  <a:fillRect/>
                </a:stretch>
              </p:blipFill>
              <p:spPr>
                <a:xfrm>
                  <a:off x="8620590" y="3475747"/>
                  <a:ext cx="3250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273" name="Ink 3272">
                  <a:extLst>
                    <a:ext uri="{FF2B5EF4-FFF2-40B4-BE49-F238E27FC236}">
                      <a16:creationId xmlns:a16="http://schemas.microsoft.com/office/drawing/2014/main" id="{872E419F-925D-4AF1-BB8C-11622BB43A6C}"/>
                    </a:ext>
                  </a:extLst>
                </p14:cNvPr>
                <p14:cNvContentPartPr/>
                <p14:nvPr/>
              </p14:nvContentPartPr>
              <p14:xfrm>
                <a:off x="8976270" y="3449107"/>
                <a:ext cx="277200" cy="136440"/>
              </p14:xfrm>
            </p:contentPart>
          </mc:Choice>
          <mc:Fallback xmlns="">
            <p:pic>
              <p:nvPicPr>
                <p:cNvPr id="3273" name="Ink 3272">
                  <a:extLst>
                    <a:ext uri="{FF2B5EF4-FFF2-40B4-BE49-F238E27FC236}">
                      <a16:creationId xmlns:a16="http://schemas.microsoft.com/office/drawing/2014/main" id="{872E419F-925D-4AF1-BB8C-11622BB43A6C}"/>
                    </a:ext>
                  </a:extLst>
                </p:cNvPr>
                <p:cNvPicPr/>
                <p:nvPr/>
              </p:nvPicPr>
              <p:blipFill>
                <a:blip r:embed="rId392"/>
                <a:stretch>
                  <a:fillRect/>
                </a:stretch>
              </p:blipFill>
              <p:spPr>
                <a:xfrm>
                  <a:off x="8967630" y="3440107"/>
                  <a:ext cx="294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274" name="Ink 3273">
                  <a:extLst>
                    <a:ext uri="{FF2B5EF4-FFF2-40B4-BE49-F238E27FC236}">
                      <a16:creationId xmlns:a16="http://schemas.microsoft.com/office/drawing/2014/main" id="{6030E18F-1B00-4248-85AF-4CE63CD407BB}"/>
                    </a:ext>
                  </a:extLst>
                </p14:cNvPr>
                <p14:cNvContentPartPr/>
                <p14:nvPr/>
              </p14:nvContentPartPr>
              <p14:xfrm>
                <a:off x="9166710" y="3424267"/>
                <a:ext cx="97200" cy="23040"/>
              </p14:xfrm>
            </p:contentPart>
          </mc:Choice>
          <mc:Fallback xmlns="">
            <p:pic>
              <p:nvPicPr>
                <p:cNvPr id="3274" name="Ink 3273">
                  <a:extLst>
                    <a:ext uri="{FF2B5EF4-FFF2-40B4-BE49-F238E27FC236}">
                      <a16:creationId xmlns:a16="http://schemas.microsoft.com/office/drawing/2014/main" id="{6030E18F-1B00-4248-85AF-4CE63CD407BB}"/>
                    </a:ext>
                  </a:extLst>
                </p:cNvPr>
                <p:cNvPicPr/>
                <p:nvPr/>
              </p:nvPicPr>
              <p:blipFill>
                <a:blip r:embed="rId394"/>
                <a:stretch>
                  <a:fillRect/>
                </a:stretch>
              </p:blipFill>
              <p:spPr>
                <a:xfrm>
                  <a:off x="9158070" y="3415267"/>
                  <a:ext cx="1148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275" name="Ink 3274">
                  <a:extLst>
                    <a:ext uri="{FF2B5EF4-FFF2-40B4-BE49-F238E27FC236}">
                      <a16:creationId xmlns:a16="http://schemas.microsoft.com/office/drawing/2014/main" id="{E728AC4C-7921-4C17-95CB-EC2857B44CFA}"/>
                    </a:ext>
                  </a:extLst>
                </p14:cNvPr>
                <p14:cNvContentPartPr/>
                <p14:nvPr/>
              </p14:nvContentPartPr>
              <p14:xfrm>
                <a:off x="8894550" y="3445507"/>
                <a:ext cx="104040" cy="2880"/>
              </p14:xfrm>
            </p:contentPart>
          </mc:Choice>
          <mc:Fallback xmlns="">
            <p:pic>
              <p:nvPicPr>
                <p:cNvPr id="3275" name="Ink 3274">
                  <a:extLst>
                    <a:ext uri="{FF2B5EF4-FFF2-40B4-BE49-F238E27FC236}">
                      <a16:creationId xmlns:a16="http://schemas.microsoft.com/office/drawing/2014/main" id="{E728AC4C-7921-4C17-95CB-EC2857B44CFA}"/>
                    </a:ext>
                  </a:extLst>
                </p:cNvPr>
                <p:cNvPicPr/>
                <p:nvPr/>
              </p:nvPicPr>
              <p:blipFill>
                <a:blip r:embed="rId396"/>
                <a:stretch>
                  <a:fillRect/>
                </a:stretch>
              </p:blipFill>
              <p:spPr>
                <a:xfrm>
                  <a:off x="8885910" y="3436867"/>
                  <a:ext cx="121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277" name="Ink 3276">
                  <a:extLst>
                    <a:ext uri="{FF2B5EF4-FFF2-40B4-BE49-F238E27FC236}">
                      <a16:creationId xmlns:a16="http://schemas.microsoft.com/office/drawing/2014/main" id="{CE619C74-3DD6-49CF-AE9E-861A8843B5E3}"/>
                    </a:ext>
                  </a:extLst>
                </p14:cNvPr>
                <p14:cNvContentPartPr/>
                <p14:nvPr/>
              </p14:nvContentPartPr>
              <p14:xfrm>
                <a:off x="9438870" y="3422107"/>
                <a:ext cx="293400" cy="96840"/>
              </p14:xfrm>
            </p:contentPart>
          </mc:Choice>
          <mc:Fallback xmlns="">
            <p:pic>
              <p:nvPicPr>
                <p:cNvPr id="3277" name="Ink 3276">
                  <a:extLst>
                    <a:ext uri="{FF2B5EF4-FFF2-40B4-BE49-F238E27FC236}">
                      <a16:creationId xmlns:a16="http://schemas.microsoft.com/office/drawing/2014/main" id="{CE619C74-3DD6-49CF-AE9E-861A8843B5E3}"/>
                    </a:ext>
                  </a:extLst>
                </p:cNvPr>
                <p:cNvPicPr/>
                <p:nvPr/>
              </p:nvPicPr>
              <p:blipFill>
                <a:blip r:embed="rId398"/>
                <a:stretch>
                  <a:fillRect/>
                </a:stretch>
              </p:blipFill>
              <p:spPr>
                <a:xfrm>
                  <a:off x="9430230" y="3413107"/>
                  <a:ext cx="311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278" name="Ink 3277">
                  <a:extLst>
                    <a:ext uri="{FF2B5EF4-FFF2-40B4-BE49-F238E27FC236}">
                      <a16:creationId xmlns:a16="http://schemas.microsoft.com/office/drawing/2014/main" id="{34AE1654-86F6-476E-9E8F-B73CCE299AFB}"/>
                    </a:ext>
                  </a:extLst>
                </p14:cNvPr>
                <p14:cNvContentPartPr/>
                <p14:nvPr/>
              </p14:nvContentPartPr>
              <p14:xfrm>
                <a:off x="9765030" y="3399427"/>
                <a:ext cx="79920" cy="137880"/>
              </p14:xfrm>
            </p:contentPart>
          </mc:Choice>
          <mc:Fallback xmlns="">
            <p:pic>
              <p:nvPicPr>
                <p:cNvPr id="3278" name="Ink 3277">
                  <a:extLst>
                    <a:ext uri="{FF2B5EF4-FFF2-40B4-BE49-F238E27FC236}">
                      <a16:creationId xmlns:a16="http://schemas.microsoft.com/office/drawing/2014/main" id="{34AE1654-86F6-476E-9E8F-B73CCE299AFB}"/>
                    </a:ext>
                  </a:extLst>
                </p:cNvPr>
                <p:cNvPicPr/>
                <p:nvPr/>
              </p:nvPicPr>
              <p:blipFill>
                <a:blip r:embed="rId400"/>
                <a:stretch>
                  <a:fillRect/>
                </a:stretch>
              </p:blipFill>
              <p:spPr>
                <a:xfrm>
                  <a:off x="9756390" y="3390427"/>
                  <a:ext cx="97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279" name="Ink 3278">
                  <a:extLst>
                    <a:ext uri="{FF2B5EF4-FFF2-40B4-BE49-F238E27FC236}">
                      <a16:creationId xmlns:a16="http://schemas.microsoft.com/office/drawing/2014/main" id="{54941118-7556-4B95-B642-50F70742B1ED}"/>
                    </a:ext>
                  </a:extLst>
                </p14:cNvPr>
                <p14:cNvContentPartPr/>
                <p14:nvPr/>
              </p14:nvContentPartPr>
              <p14:xfrm>
                <a:off x="9985350" y="3370987"/>
                <a:ext cx="218880" cy="163440"/>
              </p14:xfrm>
            </p:contentPart>
          </mc:Choice>
          <mc:Fallback xmlns="">
            <p:pic>
              <p:nvPicPr>
                <p:cNvPr id="3279" name="Ink 3278">
                  <a:extLst>
                    <a:ext uri="{FF2B5EF4-FFF2-40B4-BE49-F238E27FC236}">
                      <a16:creationId xmlns:a16="http://schemas.microsoft.com/office/drawing/2014/main" id="{54941118-7556-4B95-B642-50F70742B1ED}"/>
                    </a:ext>
                  </a:extLst>
                </p:cNvPr>
                <p:cNvPicPr/>
                <p:nvPr/>
              </p:nvPicPr>
              <p:blipFill>
                <a:blip r:embed="rId402"/>
                <a:stretch>
                  <a:fillRect/>
                </a:stretch>
              </p:blipFill>
              <p:spPr>
                <a:xfrm>
                  <a:off x="9976710" y="3362347"/>
                  <a:ext cx="236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280" name="Ink 3279">
                  <a:extLst>
                    <a:ext uri="{FF2B5EF4-FFF2-40B4-BE49-F238E27FC236}">
                      <a16:creationId xmlns:a16="http://schemas.microsoft.com/office/drawing/2014/main" id="{8B6DC335-115B-423D-9484-8DA3396F1C66}"/>
                    </a:ext>
                  </a:extLst>
                </p14:cNvPr>
                <p14:cNvContentPartPr/>
                <p14:nvPr/>
              </p14:nvContentPartPr>
              <p14:xfrm>
                <a:off x="10416990" y="3474667"/>
                <a:ext cx="22320" cy="180720"/>
              </p14:xfrm>
            </p:contentPart>
          </mc:Choice>
          <mc:Fallback xmlns="">
            <p:pic>
              <p:nvPicPr>
                <p:cNvPr id="3280" name="Ink 3279">
                  <a:extLst>
                    <a:ext uri="{FF2B5EF4-FFF2-40B4-BE49-F238E27FC236}">
                      <a16:creationId xmlns:a16="http://schemas.microsoft.com/office/drawing/2014/main" id="{8B6DC335-115B-423D-9484-8DA3396F1C66}"/>
                    </a:ext>
                  </a:extLst>
                </p:cNvPr>
                <p:cNvPicPr/>
                <p:nvPr/>
              </p:nvPicPr>
              <p:blipFill>
                <a:blip r:embed="rId404"/>
                <a:stretch>
                  <a:fillRect/>
                </a:stretch>
              </p:blipFill>
              <p:spPr>
                <a:xfrm>
                  <a:off x="10407990" y="3465667"/>
                  <a:ext cx="399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281" name="Ink 3280">
                  <a:extLst>
                    <a:ext uri="{FF2B5EF4-FFF2-40B4-BE49-F238E27FC236}">
                      <a16:creationId xmlns:a16="http://schemas.microsoft.com/office/drawing/2014/main" id="{76030B34-8259-4980-A104-FB855C8D7EAA}"/>
                    </a:ext>
                  </a:extLst>
                </p14:cNvPr>
                <p14:cNvContentPartPr/>
                <p14:nvPr/>
              </p14:nvContentPartPr>
              <p14:xfrm>
                <a:off x="10404390" y="3407707"/>
                <a:ext cx="425880" cy="110880"/>
              </p14:xfrm>
            </p:contentPart>
          </mc:Choice>
          <mc:Fallback xmlns="">
            <p:pic>
              <p:nvPicPr>
                <p:cNvPr id="3281" name="Ink 3280">
                  <a:extLst>
                    <a:ext uri="{FF2B5EF4-FFF2-40B4-BE49-F238E27FC236}">
                      <a16:creationId xmlns:a16="http://schemas.microsoft.com/office/drawing/2014/main" id="{76030B34-8259-4980-A104-FB855C8D7EAA}"/>
                    </a:ext>
                  </a:extLst>
                </p:cNvPr>
                <p:cNvPicPr/>
                <p:nvPr/>
              </p:nvPicPr>
              <p:blipFill>
                <a:blip r:embed="rId406"/>
                <a:stretch>
                  <a:fillRect/>
                </a:stretch>
              </p:blipFill>
              <p:spPr>
                <a:xfrm>
                  <a:off x="10395750" y="3399067"/>
                  <a:ext cx="443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282" name="Ink 3281">
                  <a:extLst>
                    <a:ext uri="{FF2B5EF4-FFF2-40B4-BE49-F238E27FC236}">
                      <a16:creationId xmlns:a16="http://schemas.microsoft.com/office/drawing/2014/main" id="{C8A4A448-BA17-4B6C-AA25-C765AD028AA0}"/>
                    </a:ext>
                  </a:extLst>
                </p14:cNvPr>
                <p14:cNvContentPartPr/>
                <p14:nvPr/>
              </p14:nvContentPartPr>
              <p14:xfrm>
                <a:off x="10868430" y="3426787"/>
                <a:ext cx="109080" cy="96840"/>
              </p14:xfrm>
            </p:contentPart>
          </mc:Choice>
          <mc:Fallback xmlns="">
            <p:pic>
              <p:nvPicPr>
                <p:cNvPr id="3282" name="Ink 3281">
                  <a:extLst>
                    <a:ext uri="{FF2B5EF4-FFF2-40B4-BE49-F238E27FC236}">
                      <a16:creationId xmlns:a16="http://schemas.microsoft.com/office/drawing/2014/main" id="{C8A4A448-BA17-4B6C-AA25-C765AD028AA0}"/>
                    </a:ext>
                  </a:extLst>
                </p:cNvPr>
                <p:cNvPicPr/>
                <p:nvPr/>
              </p:nvPicPr>
              <p:blipFill>
                <a:blip r:embed="rId408"/>
                <a:stretch>
                  <a:fillRect/>
                </a:stretch>
              </p:blipFill>
              <p:spPr>
                <a:xfrm>
                  <a:off x="10859430" y="3418147"/>
                  <a:ext cx="126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283" name="Ink 3282">
                  <a:extLst>
                    <a:ext uri="{FF2B5EF4-FFF2-40B4-BE49-F238E27FC236}">
                      <a16:creationId xmlns:a16="http://schemas.microsoft.com/office/drawing/2014/main" id="{64150ABB-50B4-4C8F-B74B-6926B199CECF}"/>
                    </a:ext>
                  </a:extLst>
                </p14:cNvPr>
                <p14:cNvContentPartPr/>
                <p14:nvPr/>
              </p14:nvContentPartPr>
              <p14:xfrm>
                <a:off x="10880310" y="3434347"/>
                <a:ext cx="56880" cy="68760"/>
              </p14:xfrm>
            </p:contentPart>
          </mc:Choice>
          <mc:Fallback xmlns="">
            <p:pic>
              <p:nvPicPr>
                <p:cNvPr id="3283" name="Ink 3282">
                  <a:extLst>
                    <a:ext uri="{FF2B5EF4-FFF2-40B4-BE49-F238E27FC236}">
                      <a16:creationId xmlns:a16="http://schemas.microsoft.com/office/drawing/2014/main" id="{64150ABB-50B4-4C8F-B74B-6926B199CECF}"/>
                    </a:ext>
                  </a:extLst>
                </p:cNvPr>
                <p:cNvPicPr/>
                <p:nvPr/>
              </p:nvPicPr>
              <p:blipFill>
                <a:blip r:embed="rId410"/>
                <a:stretch>
                  <a:fillRect/>
                </a:stretch>
              </p:blipFill>
              <p:spPr>
                <a:xfrm>
                  <a:off x="10871310" y="3425347"/>
                  <a:ext cx="74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285" name="Ink 3284">
                  <a:extLst>
                    <a:ext uri="{FF2B5EF4-FFF2-40B4-BE49-F238E27FC236}">
                      <a16:creationId xmlns:a16="http://schemas.microsoft.com/office/drawing/2014/main" id="{2CE7A247-628D-4739-9FFC-DCC71346AF9C}"/>
                    </a:ext>
                  </a:extLst>
                </p14:cNvPr>
                <p14:cNvContentPartPr/>
                <p14:nvPr/>
              </p14:nvContentPartPr>
              <p14:xfrm>
                <a:off x="10983990" y="3426427"/>
                <a:ext cx="392400" cy="221040"/>
              </p14:xfrm>
            </p:contentPart>
          </mc:Choice>
          <mc:Fallback xmlns="">
            <p:pic>
              <p:nvPicPr>
                <p:cNvPr id="3285" name="Ink 3284">
                  <a:extLst>
                    <a:ext uri="{FF2B5EF4-FFF2-40B4-BE49-F238E27FC236}">
                      <a16:creationId xmlns:a16="http://schemas.microsoft.com/office/drawing/2014/main" id="{2CE7A247-628D-4739-9FFC-DCC71346AF9C}"/>
                    </a:ext>
                  </a:extLst>
                </p:cNvPr>
                <p:cNvPicPr/>
                <p:nvPr/>
              </p:nvPicPr>
              <p:blipFill>
                <a:blip r:embed="rId412"/>
                <a:stretch>
                  <a:fillRect/>
                </a:stretch>
              </p:blipFill>
              <p:spPr>
                <a:xfrm>
                  <a:off x="10974990" y="3417787"/>
                  <a:ext cx="4100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286" name="Ink 3285">
                  <a:extLst>
                    <a:ext uri="{FF2B5EF4-FFF2-40B4-BE49-F238E27FC236}">
                      <a16:creationId xmlns:a16="http://schemas.microsoft.com/office/drawing/2014/main" id="{E1DBCC9E-68B6-4388-A8A3-FA971D749E73}"/>
                    </a:ext>
                  </a:extLst>
                </p14:cNvPr>
                <p14:cNvContentPartPr/>
                <p14:nvPr/>
              </p14:nvContentPartPr>
              <p14:xfrm>
                <a:off x="11451270" y="3418147"/>
                <a:ext cx="321840" cy="93600"/>
              </p14:xfrm>
            </p:contentPart>
          </mc:Choice>
          <mc:Fallback xmlns="">
            <p:pic>
              <p:nvPicPr>
                <p:cNvPr id="3286" name="Ink 3285">
                  <a:extLst>
                    <a:ext uri="{FF2B5EF4-FFF2-40B4-BE49-F238E27FC236}">
                      <a16:creationId xmlns:a16="http://schemas.microsoft.com/office/drawing/2014/main" id="{E1DBCC9E-68B6-4388-A8A3-FA971D749E73}"/>
                    </a:ext>
                  </a:extLst>
                </p:cNvPr>
                <p:cNvPicPr/>
                <p:nvPr/>
              </p:nvPicPr>
              <p:blipFill>
                <a:blip r:embed="rId414"/>
                <a:stretch>
                  <a:fillRect/>
                </a:stretch>
              </p:blipFill>
              <p:spPr>
                <a:xfrm>
                  <a:off x="11442630" y="3409147"/>
                  <a:ext cx="339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288" name="Ink 3287">
                  <a:extLst>
                    <a:ext uri="{FF2B5EF4-FFF2-40B4-BE49-F238E27FC236}">
                      <a16:creationId xmlns:a16="http://schemas.microsoft.com/office/drawing/2014/main" id="{2D1287A6-6B89-40CA-B206-3351B1ADD5BF}"/>
                    </a:ext>
                  </a:extLst>
                </p14:cNvPr>
                <p14:cNvContentPartPr/>
                <p14:nvPr/>
              </p14:nvContentPartPr>
              <p14:xfrm>
                <a:off x="6419550" y="3798667"/>
                <a:ext cx="144360" cy="93240"/>
              </p14:xfrm>
            </p:contentPart>
          </mc:Choice>
          <mc:Fallback xmlns="">
            <p:pic>
              <p:nvPicPr>
                <p:cNvPr id="3288" name="Ink 3287">
                  <a:extLst>
                    <a:ext uri="{FF2B5EF4-FFF2-40B4-BE49-F238E27FC236}">
                      <a16:creationId xmlns:a16="http://schemas.microsoft.com/office/drawing/2014/main" id="{2D1287A6-6B89-40CA-B206-3351B1ADD5BF}"/>
                    </a:ext>
                  </a:extLst>
                </p:cNvPr>
                <p:cNvPicPr/>
                <p:nvPr/>
              </p:nvPicPr>
              <p:blipFill>
                <a:blip r:embed="rId416"/>
                <a:stretch>
                  <a:fillRect/>
                </a:stretch>
              </p:blipFill>
              <p:spPr>
                <a:xfrm>
                  <a:off x="6410910" y="3789667"/>
                  <a:ext cx="162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289" name="Ink 3288">
                  <a:extLst>
                    <a:ext uri="{FF2B5EF4-FFF2-40B4-BE49-F238E27FC236}">
                      <a16:creationId xmlns:a16="http://schemas.microsoft.com/office/drawing/2014/main" id="{C96202D3-371A-46EE-B535-DFD2669D7FE9}"/>
                    </a:ext>
                  </a:extLst>
                </p14:cNvPr>
                <p14:cNvContentPartPr/>
                <p14:nvPr/>
              </p14:nvContentPartPr>
              <p14:xfrm>
                <a:off x="6510630" y="3702547"/>
                <a:ext cx="88200" cy="51480"/>
              </p14:xfrm>
            </p:contentPart>
          </mc:Choice>
          <mc:Fallback xmlns="">
            <p:pic>
              <p:nvPicPr>
                <p:cNvPr id="3289" name="Ink 3288">
                  <a:extLst>
                    <a:ext uri="{FF2B5EF4-FFF2-40B4-BE49-F238E27FC236}">
                      <a16:creationId xmlns:a16="http://schemas.microsoft.com/office/drawing/2014/main" id="{C96202D3-371A-46EE-B535-DFD2669D7FE9}"/>
                    </a:ext>
                  </a:extLst>
                </p:cNvPr>
                <p:cNvPicPr/>
                <p:nvPr/>
              </p:nvPicPr>
              <p:blipFill>
                <a:blip r:embed="rId418"/>
                <a:stretch>
                  <a:fillRect/>
                </a:stretch>
              </p:blipFill>
              <p:spPr>
                <a:xfrm>
                  <a:off x="6501990" y="3693907"/>
                  <a:ext cx="105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290" name="Ink 3289">
                  <a:extLst>
                    <a:ext uri="{FF2B5EF4-FFF2-40B4-BE49-F238E27FC236}">
                      <a16:creationId xmlns:a16="http://schemas.microsoft.com/office/drawing/2014/main" id="{30253A93-9380-4264-BEE6-CC15ECF271C7}"/>
                    </a:ext>
                  </a:extLst>
                </p14:cNvPr>
                <p14:cNvContentPartPr/>
                <p14:nvPr/>
              </p14:nvContentPartPr>
              <p14:xfrm>
                <a:off x="6757590" y="3729187"/>
                <a:ext cx="433800" cy="149040"/>
              </p14:xfrm>
            </p:contentPart>
          </mc:Choice>
          <mc:Fallback xmlns="">
            <p:pic>
              <p:nvPicPr>
                <p:cNvPr id="3290" name="Ink 3289">
                  <a:extLst>
                    <a:ext uri="{FF2B5EF4-FFF2-40B4-BE49-F238E27FC236}">
                      <a16:creationId xmlns:a16="http://schemas.microsoft.com/office/drawing/2014/main" id="{30253A93-9380-4264-BEE6-CC15ECF271C7}"/>
                    </a:ext>
                  </a:extLst>
                </p:cNvPr>
                <p:cNvPicPr/>
                <p:nvPr/>
              </p:nvPicPr>
              <p:blipFill>
                <a:blip r:embed="rId420"/>
                <a:stretch>
                  <a:fillRect/>
                </a:stretch>
              </p:blipFill>
              <p:spPr>
                <a:xfrm>
                  <a:off x="6748590" y="3720187"/>
                  <a:ext cx="4514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291" name="Ink 3290">
                  <a:extLst>
                    <a:ext uri="{FF2B5EF4-FFF2-40B4-BE49-F238E27FC236}">
                      <a16:creationId xmlns:a16="http://schemas.microsoft.com/office/drawing/2014/main" id="{BBCD8E65-6223-4B10-B9E0-E5528451A383}"/>
                    </a:ext>
                  </a:extLst>
                </p14:cNvPr>
                <p14:cNvContentPartPr/>
                <p14:nvPr/>
              </p14:nvContentPartPr>
              <p14:xfrm>
                <a:off x="7210110" y="3765187"/>
                <a:ext cx="129600" cy="88200"/>
              </p14:xfrm>
            </p:contentPart>
          </mc:Choice>
          <mc:Fallback xmlns="">
            <p:pic>
              <p:nvPicPr>
                <p:cNvPr id="3291" name="Ink 3290">
                  <a:extLst>
                    <a:ext uri="{FF2B5EF4-FFF2-40B4-BE49-F238E27FC236}">
                      <a16:creationId xmlns:a16="http://schemas.microsoft.com/office/drawing/2014/main" id="{BBCD8E65-6223-4B10-B9E0-E5528451A383}"/>
                    </a:ext>
                  </a:extLst>
                </p:cNvPr>
                <p:cNvPicPr/>
                <p:nvPr/>
              </p:nvPicPr>
              <p:blipFill>
                <a:blip r:embed="rId422"/>
                <a:stretch>
                  <a:fillRect/>
                </a:stretch>
              </p:blipFill>
              <p:spPr>
                <a:xfrm>
                  <a:off x="7201110" y="3756187"/>
                  <a:ext cx="147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292" name="Ink 3291">
                  <a:extLst>
                    <a:ext uri="{FF2B5EF4-FFF2-40B4-BE49-F238E27FC236}">
                      <a16:creationId xmlns:a16="http://schemas.microsoft.com/office/drawing/2014/main" id="{987BF58D-41E6-4C68-B513-E8605A966D05}"/>
                    </a:ext>
                  </a:extLst>
                </p14:cNvPr>
                <p14:cNvContentPartPr/>
                <p14:nvPr/>
              </p14:nvContentPartPr>
              <p14:xfrm>
                <a:off x="7387590" y="3768787"/>
                <a:ext cx="137520" cy="91080"/>
              </p14:xfrm>
            </p:contentPart>
          </mc:Choice>
          <mc:Fallback xmlns="">
            <p:pic>
              <p:nvPicPr>
                <p:cNvPr id="3292" name="Ink 3291">
                  <a:extLst>
                    <a:ext uri="{FF2B5EF4-FFF2-40B4-BE49-F238E27FC236}">
                      <a16:creationId xmlns:a16="http://schemas.microsoft.com/office/drawing/2014/main" id="{987BF58D-41E6-4C68-B513-E8605A966D05}"/>
                    </a:ext>
                  </a:extLst>
                </p:cNvPr>
                <p:cNvPicPr/>
                <p:nvPr/>
              </p:nvPicPr>
              <p:blipFill>
                <a:blip r:embed="rId424"/>
                <a:stretch>
                  <a:fillRect/>
                </a:stretch>
              </p:blipFill>
              <p:spPr>
                <a:xfrm>
                  <a:off x="7378950" y="3760147"/>
                  <a:ext cx="155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293" name="Ink 3292">
                  <a:extLst>
                    <a:ext uri="{FF2B5EF4-FFF2-40B4-BE49-F238E27FC236}">
                      <a16:creationId xmlns:a16="http://schemas.microsoft.com/office/drawing/2014/main" id="{185E9B64-0D72-4E73-9B3B-E3D6F2E7513F}"/>
                    </a:ext>
                  </a:extLst>
                </p14:cNvPr>
                <p14:cNvContentPartPr/>
                <p14:nvPr/>
              </p14:nvContentPartPr>
              <p14:xfrm>
                <a:off x="7147470" y="3693187"/>
                <a:ext cx="7920" cy="360"/>
              </p14:xfrm>
            </p:contentPart>
          </mc:Choice>
          <mc:Fallback xmlns="">
            <p:pic>
              <p:nvPicPr>
                <p:cNvPr id="3293" name="Ink 3292">
                  <a:extLst>
                    <a:ext uri="{FF2B5EF4-FFF2-40B4-BE49-F238E27FC236}">
                      <a16:creationId xmlns:a16="http://schemas.microsoft.com/office/drawing/2014/main" id="{185E9B64-0D72-4E73-9B3B-E3D6F2E7513F}"/>
                    </a:ext>
                  </a:extLst>
                </p:cNvPr>
                <p:cNvPicPr/>
                <p:nvPr/>
              </p:nvPicPr>
              <p:blipFill>
                <a:blip r:embed="rId426"/>
                <a:stretch>
                  <a:fillRect/>
                </a:stretch>
              </p:blipFill>
              <p:spPr>
                <a:xfrm>
                  <a:off x="7138830" y="3684547"/>
                  <a:ext cx="25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294" name="Ink 3293">
                  <a:extLst>
                    <a:ext uri="{FF2B5EF4-FFF2-40B4-BE49-F238E27FC236}">
                      <a16:creationId xmlns:a16="http://schemas.microsoft.com/office/drawing/2014/main" id="{95D5AA9A-0BF8-47C8-94B0-C6CA7A717A7C}"/>
                    </a:ext>
                  </a:extLst>
                </p14:cNvPr>
                <p14:cNvContentPartPr/>
                <p14:nvPr/>
              </p14:nvContentPartPr>
              <p14:xfrm>
                <a:off x="7692510" y="3748627"/>
                <a:ext cx="303120" cy="113040"/>
              </p14:xfrm>
            </p:contentPart>
          </mc:Choice>
          <mc:Fallback xmlns="">
            <p:pic>
              <p:nvPicPr>
                <p:cNvPr id="3294" name="Ink 3293">
                  <a:extLst>
                    <a:ext uri="{FF2B5EF4-FFF2-40B4-BE49-F238E27FC236}">
                      <a16:creationId xmlns:a16="http://schemas.microsoft.com/office/drawing/2014/main" id="{95D5AA9A-0BF8-47C8-94B0-C6CA7A717A7C}"/>
                    </a:ext>
                  </a:extLst>
                </p:cNvPr>
                <p:cNvPicPr/>
                <p:nvPr/>
              </p:nvPicPr>
              <p:blipFill>
                <a:blip r:embed="rId428"/>
                <a:stretch>
                  <a:fillRect/>
                </a:stretch>
              </p:blipFill>
              <p:spPr>
                <a:xfrm>
                  <a:off x="7683870" y="3739627"/>
                  <a:ext cx="320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295" name="Ink 3294">
                  <a:extLst>
                    <a:ext uri="{FF2B5EF4-FFF2-40B4-BE49-F238E27FC236}">
                      <a16:creationId xmlns:a16="http://schemas.microsoft.com/office/drawing/2014/main" id="{D943B2C4-4A1A-48B8-A093-7C2CAE8411EC}"/>
                    </a:ext>
                  </a:extLst>
                </p14:cNvPr>
                <p14:cNvContentPartPr/>
                <p14:nvPr/>
              </p14:nvContentPartPr>
              <p14:xfrm>
                <a:off x="7979790" y="3782467"/>
                <a:ext cx="154080" cy="7920"/>
              </p14:xfrm>
            </p:contentPart>
          </mc:Choice>
          <mc:Fallback xmlns="">
            <p:pic>
              <p:nvPicPr>
                <p:cNvPr id="3295" name="Ink 3294">
                  <a:extLst>
                    <a:ext uri="{FF2B5EF4-FFF2-40B4-BE49-F238E27FC236}">
                      <a16:creationId xmlns:a16="http://schemas.microsoft.com/office/drawing/2014/main" id="{D943B2C4-4A1A-48B8-A093-7C2CAE8411EC}"/>
                    </a:ext>
                  </a:extLst>
                </p:cNvPr>
                <p:cNvPicPr/>
                <p:nvPr/>
              </p:nvPicPr>
              <p:blipFill>
                <a:blip r:embed="rId430"/>
                <a:stretch>
                  <a:fillRect/>
                </a:stretch>
              </p:blipFill>
              <p:spPr>
                <a:xfrm>
                  <a:off x="7970790" y="3773827"/>
                  <a:ext cx="171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297" name="Ink 3296">
                  <a:extLst>
                    <a:ext uri="{FF2B5EF4-FFF2-40B4-BE49-F238E27FC236}">
                      <a16:creationId xmlns:a16="http://schemas.microsoft.com/office/drawing/2014/main" id="{EB85F609-CF81-4473-8E57-DBBC58DBC477}"/>
                    </a:ext>
                  </a:extLst>
                </p14:cNvPr>
                <p14:cNvContentPartPr/>
                <p14:nvPr/>
              </p14:nvContentPartPr>
              <p14:xfrm>
                <a:off x="8235030" y="3671947"/>
                <a:ext cx="389880" cy="156240"/>
              </p14:xfrm>
            </p:contentPart>
          </mc:Choice>
          <mc:Fallback xmlns="">
            <p:pic>
              <p:nvPicPr>
                <p:cNvPr id="3297" name="Ink 3296">
                  <a:extLst>
                    <a:ext uri="{FF2B5EF4-FFF2-40B4-BE49-F238E27FC236}">
                      <a16:creationId xmlns:a16="http://schemas.microsoft.com/office/drawing/2014/main" id="{EB85F609-CF81-4473-8E57-DBBC58DBC477}"/>
                    </a:ext>
                  </a:extLst>
                </p:cNvPr>
                <p:cNvPicPr/>
                <p:nvPr/>
              </p:nvPicPr>
              <p:blipFill>
                <a:blip r:embed="rId432"/>
                <a:stretch>
                  <a:fillRect/>
                </a:stretch>
              </p:blipFill>
              <p:spPr>
                <a:xfrm>
                  <a:off x="8226390" y="3662947"/>
                  <a:ext cx="407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298" name="Ink 3297">
                  <a:extLst>
                    <a:ext uri="{FF2B5EF4-FFF2-40B4-BE49-F238E27FC236}">
                      <a16:creationId xmlns:a16="http://schemas.microsoft.com/office/drawing/2014/main" id="{5EF94AE1-B847-48F6-AD2B-8A583D952416}"/>
                    </a:ext>
                  </a:extLst>
                </p14:cNvPr>
                <p14:cNvContentPartPr/>
                <p14:nvPr/>
              </p14:nvContentPartPr>
              <p14:xfrm>
                <a:off x="8650110" y="3769507"/>
                <a:ext cx="150840" cy="91440"/>
              </p14:xfrm>
            </p:contentPart>
          </mc:Choice>
          <mc:Fallback xmlns="">
            <p:pic>
              <p:nvPicPr>
                <p:cNvPr id="3298" name="Ink 3297">
                  <a:extLst>
                    <a:ext uri="{FF2B5EF4-FFF2-40B4-BE49-F238E27FC236}">
                      <a16:creationId xmlns:a16="http://schemas.microsoft.com/office/drawing/2014/main" id="{5EF94AE1-B847-48F6-AD2B-8A583D952416}"/>
                    </a:ext>
                  </a:extLst>
                </p:cNvPr>
                <p:cNvPicPr/>
                <p:nvPr/>
              </p:nvPicPr>
              <p:blipFill>
                <a:blip r:embed="rId434"/>
                <a:stretch>
                  <a:fillRect/>
                </a:stretch>
              </p:blipFill>
              <p:spPr>
                <a:xfrm>
                  <a:off x="8641110" y="3760507"/>
                  <a:ext cx="168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299" name="Ink 3298">
                  <a:extLst>
                    <a:ext uri="{FF2B5EF4-FFF2-40B4-BE49-F238E27FC236}">
                      <a16:creationId xmlns:a16="http://schemas.microsoft.com/office/drawing/2014/main" id="{1C9AAD75-AFD7-4A2F-A6E3-F0BDBF63B274}"/>
                    </a:ext>
                  </a:extLst>
                </p14:cNvPr>
                <p14:cNvContentPartPr/>
                <p14:nvPr/>
              </p14:nvContentPartPr>
              <p14:xfrm>
                <a:off x="8837310" y="3765187"/>
                <a:ext cx="280080" cy="74520"/>
              </p14:xfrm>
            </p:contentPart>
          </mc:Choice>
          <mc:Fallback xmlns="">
            <p:pic>
              <p:nvPicPr>
                <p:cNvPr id="3299" name="Ink 3298">
                  <a:extLst>
                    <a:ext uri="{FF2B5EF4-FFF2-40B4-BE49-F238E27FC236}">
                      <a16:creationId xmlns:a16="http://schemas.microsoft.com/office/drawing/2014/main" id="{1C9AAD75-AFD7-4A2F-A6E3-F0BDBF63B274}"/>
                    </a:ext>
                  </a:extLst>
                </p:cNvPr>
                <p:cNvPicPr/>
                <p:nvPr/>
              </p:nvPicPr>
              <p:blipFill>
                <a:blip r:embed="rId436"/>
                <a:stretch>
                  <a:fillRect/>
                </a:stretch>
              </p:blipFill>
              <p:spPr>
                <a:xfrm>
                  <a:off x="8828310" y="3756187"/>
                  <a:ext cx="297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300" name="Ink 3299">
                  <a:extLst>
                    <a:ext uri="{FF2B5EF4-FFF2-40B4-BE49-F238E27FC236}">
                      <a16:creationId xmlns:a16="http://schemas.microsoft.com/office/drawing/2014/main" id="{A0A67753-48B8-4795-8341-42256254C4C6}"/>
                    </a:ext>
                  </a:extLst>
                </p14:cNvPr>
                <p14:cNvContentPartPr/>
                <p14:nvPr/>
              </p14:nvContentPartPr>
              <p14:xfrm>
                <a:off x="9080310" y="3707947"/>
                <a:ext cx="360" cy="360"/>
              </p14:xfrm>
            </p:contentPart>
          </mc:Choice>
          <mc:Fallback xmlns="">
            <p:pic>
              <p:nvPicPr>
                <p:cNvPr id="3300" name="Ink 3299">
                  <a:extLst>
                    <a:ext uri="{FF2B5EF4-FFF2-40B4-BE49-F238E27FC236}">
                      <a16:creationId xmlns:a16="http://schemas.microsoft.com/office/drawing/2014/main" id="{A0A67753-48B8-4795-8341-42256254C4C6}"/>
                    </a:ext>
                  </a:extLst>
                </p:cNvPr>
                <p:cNvPicPr/>
                <p:nvPr/>
              </p:nvPicPr>
              <p:blipFill>
                <a:blip r:embed="rId206"/>
                <a:stretch>
                  <a:fillRect/>
                </a:stretch>
              </p:blipFill>
              <p:spPr>
                <a:xfrm>
                  <a:off x="9071310" y="3699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301" name="Ink 3300">
                  <a:extLst>
                    <a:ext uri="{FF2B5EF4-FFF2-40B4-BE49-F238E27FC236}">
                      <a16:creationId xmlns:a16="http://schemas.microsoft.com/office/drawing/2014/main" id="{504824F1-5E84-40B5-A951-7423CB49B8F5}"/>
                    </a:ext>
                  </a:extLst>
                </p14:cNvPr>
                <p14:cNvContentPartPr/>
                <p14:nvPr/>
              </p14:nvContentPartPr>
              <p14:xfrm>
                <a:off x="9116670" y="3728467"/>
                <a:ext cx="114480" cy="86760"/>
              </p14:xfrm>
            </p:contentPart>
          </mc:Choice>
          <mc:Fallback xmlns="">
            <p:pic>
              <p:nvPicPr>
                <p:cNvPr id="3301" name="Ink 3300">
                  <a:extLst>
                    <a:ext uri="{FF2B5EF4-FFF2-40B4-BE49-F238E27FC236}">
                      <a16:creationId xmlns:a16="http://schemas.microsoft.com/office/drawing/2014/main" id="{504824F1-5E84-40B5-A951-7423CB49B8F5}"/>
                    </a:ext>
                  </a:extLst>
                </p:cNvPr>
                <p:cNvPicPr/>
                <p:nvPr/>
              </p:nvPicPr>
              <p:blipFill>
                <a:blip r:embed="rId439"/>
                <a:stretch>
                  <a:fillRect/>
                </a:stretch>
              </p:blipFill>
              <p:spPr>
                <a:xfrm>
                  <a:off x="9108030" y="3719827"/>
                  <a:ext cx="132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302" name="Ink 3301">
                  <a:extLst>
                    <a:ext uri="{FF2B5EF4-FFF2-40B4-BE49-F238E27FC236}">
                      <a16:creationId xmlns:a16="http://schemas.microsoft.com/office/drawing/2014/main" id="{5BAAFC34-24EB-49F4-BA1B-2DE2CEDDAFF9}"/>
                    </a:ext>
                  </a:extLst>
                </p14:cNvPr>
                <p14:cNvContentPartPr/>
                <p14:nvPr/>
              </p14:nvContentPartPr>
              <p14:xfrm>
                <a:off x="9264270" y="3755827"/>
                <a:ext cx="306000" cy="74520"/>
              </p14:xfrm>
            </p:contentPart>
          </mc:Choice>
          <mc:Fallback xmlns="">
            <p:pic>
              <p:nvPicPr>
                <p:cNvPr id="3302" name="Ink 3301">
                  <a:extLst>
                    <a:ext uri="{FF2B5EF4-FFF2-40B4-BE49-F238E27FC236}">
                      <a16:creationId xmlns:a16="http://schemas.microsoft.com/office/drawing/2014/main" id="{5BAAFC34-24EB-49F4-BA1B-2DE2CEDDAFF9}"/>
                    </a:ext>
                  </a:extLst>
                </p:cNvPr>
                <p:cNvPicPr/>
                <p:nvPr/>
              </p:nvPicPr>
              <p:blipFill>
                <a:blip r:embed="rId441"/>
                <a:stretch>
                  <a:fillRect/>
                </a:stretch>
              </p:blipFill>
              <p:spPr>
                <a:xfrm>
                  <a:off x="9255630" y="3747187"/>
                  <a:ext cx="323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303" name="Ink 3302">
                  <a:extLst>
                    <a:ext uri="{FF2B5EF4-FFF2-40B4-BE49-F238E27FC236}">
                      <a16:creationId xmlns:a16="http://schemas.microsoft.com/office/drawing/2014/main" id="{80A231E0-AC77-45FD-8BCA-D3AC2672FF39}"/>
                    </a:ext>
                  </a:extLst>
                </p14:cNvPr>
                <p14:cNvContentPartPr/>
                <p14:nvPr/>
              </p14:nvContentPartPr>
              <p14:xfrm>
                <a:off x="9287670" y="3604627"/>
                <a:ext cx="90000" cy="49320"/>
              </p14:xfrm>
            </p:contentPart>
          </mc:Choice>
          <mc:Fallback xmlns="">
            <p:pic>
              <p:nvPicPr>
                <p:cNvPr id="3303" name="Ink 3302">
                  <a:extLst>
                    <a:ext uri="{FF2B5EF4-FFF2-40B4-BE49-F238E27FC236}">
                      <a16:creationId xmlns:a16="http://schemas.microsoft.com/office/drawing/2014/main" id="{80A231E0-AC77-45FD-8BCA-D3AC2672FF39}"/>
                    </a:ext>
                  </a:extLst>
                </p:cNvPr>
                <p:cNvPicPr/>
                <p:nvPr/>
              </p:nvPicPr>
              <p:blipFill>
                <a:blip r:embed="rId443"/>
                <a:stretch>
                  <a:fillRect/>
                </a:stretch>
              </p:blipFill>
              <p:spPr>
                <a:xfrm>
                  <a:off x="9278670" y="3595987"/>
                  <a:ext cx="1076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304" name="Ink 3303">
                  <a:extLst>
                    <a:ext uri="{FF2B5EF4-FFF2-40B4-BE49-F238E27FC236}">
                      <a16:creationId xmlns:a16="http://schemas.microsoft.com/office/drawing/2014/main" id="{0B609498-41AF-41D6-AFE1-BDAB90C77E9B}"/>
                    </a:ext>
                  </a:extLst>
                </p14:cNvPr>
                <p14:cNvContentPartPr/>
                <p14:nvPr/>
              </p14:nvContentPartPr>
              <p14:xfrm>
                <a:off x="8426190" y="3655747"/>
                <a:ext cx="107640" cy="56160"/>
              </p14:xfrm>
            </p:contentPart>
          </mc:Choice>
          <mc:Fallback xmlns="">
            <p:pic>
              <p:nvPicPr>
                <p:cNvPr id="3304" name="Ink 3303">
                  <a:extLst>
                    <a:ext uri="{FF2B5EF4-FFF2-40B4-BE49-F238E27FC236}">
                      <a16:creationId xmlns:a16="http://schemas.microsoft.com/office/drawing/2014/main" id="{0B609498-41AF-41D6-AFE1-BDAB90C77E9B}"/>
                    </a:ext>
                  </a:extLst>
                </p:cNvPr>
                <p:cNvPicPr/>
                <p:nvPr/>
              </p:nvPicPr>
              <p:blipFill>
                <a:blip r:embed="rId445"/>
                <a:stretch>
                  <a:fillRect/>
                </a:stretch>
              </p:blipFill>
              <p:spPr>
                <a:xfrm>
                  <a:off x="8417550" y="3646747"/>
                  <a:ext cx="125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306" name="Ink 3305">
                  <a:extLst>
                    <a:ext uri="{FF2B5EF4-FFF2-40B4-BE49-F238E27FC236}">
                      <a16:creationId xmlns:a16="http://schemas.microsoft.com/office/drawing/2014/main" id="{D16CCAA0-E5E9-4FCB-989D-E776AC75C6F0}"/>
                    </a:ext>
                  </a:extLst>
                </p14:cNvPr>
                <p14:cNvContentPartPr/>
                <p14:nvPr/>
              </p14:nvContentPartPr>
              <p14:xfrm>
                <a:off x="9650550" y="3728467"/>
                <a:ext cx="315720" cy="78480"/>
              </p14:xfrm>
            </p:contentPart>
          </mc:Choice>
          <mc:Fallback xmlns="">
            <p:pic>
              <p:nvPicPr>
                <p:cNvPr id="3306" name="Ink 3305">
                  <a:extLst>
                    <a:ext uri="{FF2B5EF4-FFF2-40B4-BE49-F238E27FC236}">
                      <a16:creationId xmlns:a16="http://schemas.microsoft.com/office/drawing/2014/main" id="{D16CCAA0-E5E9-4FCB-989D-E776AC75C6F0}"/>
                    </a:ext>
                  </a:extLst>
                </p:cNvPr>
                <p:cNvPicPr/>
                <p:nvPr/>
              </p:nvPicPr>
              <p:blipFill>
                <a:blip r:embed="rId447"/>
                <a:stretch>
                  <a:fillRect/>
                </a:stretch>
              </p:blipFill>
              <p:spPr>
                <a:xfrm>
                  <a:off x="9641910" y="3719467"/>
                  <a:ext cx="333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307" name="Ink 3306">
                  <a:extLst>
                    <a:ext uri="{FF2B5EF4-FFF2-40B4-BE49-F238E27FC236}">
                      <a16:creationId xmlns:a16="http://schemas.microsoft.com/office/drawing/2014/main" id="{6B4BBF72-CA2D-443D-9FAD-EF37821CDD98}"/>
                    </a:ext>
                  </a:extLst>
                </p14:cNvPr>
                <p14:cNvContentPartPr/>
                <p14:nvPr/>
              </p14:nvContentPartPr>
              <p14:xfrm>
                <a:off x="10046550" y="3646387"/>
                <a:ext cx="316440" cy="374400"/>
              </p14:xfrm>
            </p:contentPart>
          </mc:Choice>
          <mc:Fallback xmlns="">
            <p:pic>
              <p:nvPicPr>
                <p:cNvPr id="3307" name="Ink 3306">
                  <a:extLst>
                    <a:ext uri="{FF2B5EF4-FFF2-40B4-BE49-F238E27FC236}">
                      <a16:creationId xmlns:a16="http://schemas.microsoft.com/office/drawing/2014/main" id="{6B4BBF72-CA2D-443D-9FAD-EF37821CDD98}"/>
                    </a:ext>
                  </a:extLst>
                </p:cNvPr>
                <p:cNvPicPr/>
                <p:nvPr/>
              </p:nvPicPr>
              <p:blipFill>
                <a:blip r:embed="rId449"/>
                <a:stretch>
                  <a:fillRect/>
                </a:stretch>
              </p:blipFill>
              <p:spPr>
                <a:xfrm>
                  <a:off x="10037910" y="3637387"/>
                  <a:ext cx="33408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308" name="Ink 3307">
                  <a:extLst>
                    <a:ext uri="{FF2B5EF4-FFF2-40B4-BE49-F238E27FC236}">
                      <a16:creationId xmlns:a16="http://schemas.microsoft.com/office/drawing/2014/main" id="{94E9EDE7-565C-4911-A319-083B2D648CD4}"/>
                    </a:ext>
                  </a:extLst>
                </p14:cNvPr>
                <p14:cNvContentPartPr/>
                <p14:nvPr/>
              </p14:nvContentPartPr>
              <p14:xfrm>
                <a:off x="10374870" y="3692827"/>
                <a:ext cx="327960" cy="130320"/>
              </p14:xfrm>
            </p:contentPart>
          </mc:Choice>
          <mc:Fallback xmlns="">
            <p:pic>
              <p:nvPicPr>
                <p:cNvPr id="3308" name="Ink 3307">
                  <a:extLst>
                    <a:ext uri="{FF2B5EF4-FFF2-40B4-BE49-F238E27FC236}">
                      <a16:creationId xmlns:a16="http://schemas.microsoft.com/office/drawing/2014/main" id="{94E9EDE7-565C-4911-A319-083B2D648CD4}"/>
                    </a:ext>
                  </a:extLst>
                </p:cNvPr>
                <p:cNvPicPr/>
                <p:nvPr/>
              </p:nvPicPr>
              <p:blipFill>
                <a:blip r:embed="rId451"/>
                <a:stretch>
                  <a:fillRect/>
                </a:stretch>
              </p:blipFill>
              <p:spPr>
                <a:xfrm>
                  <a:off x="10365870" y="3683827"/>
                  <a:ext cx="345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309" name="Ink 3308">
                  <a:extLst>
                    <a:ext uri="{FF2B5EF4-FFF2-40B4-BE49-F238E27FC236}">
                      <a16:creationId xmlns:a16="http://schemas.microsoft.com/office/drawing/2014/main" id="{67FDD57F-2845-4DC8-8E4B-E413DE7C4934}"/>
                    </a:ext>
                  </a:extLst>
                </p14:cNvPr>
                <p14:cNvContentPartPr/>
                <p14:nvPr/>
              </p14:nvContentPartPr>
              <p14:xfrm>
                <a:off x="10720830" y="3736747"/>
                <a:ext cx="108360" cy="90360"/>
              </p14:xfrm>
            </p:contentPart>
          </mc:Choice>
          <mc:Fallback xmlns="">
            <p:pic>
              <p:nvPicPr>
                <p:cNvPr id="3309" name="Ink 3308">
                  <a:extLst>
                    <a:ext uri="{FF2B5EF4-FFF2-40B4-BE49-F238E27FC236}">
                      <a16:creationId xmlns:a16="http://schemas.microsoft.com/office/drawing/2014/main" id="{67FDD57F-2845-4DC8-8E4B-E413DE7C4934}"/>
                    </a:ext>
                  </a:extLst>
                </p:cNvPr>
                <p:cNvPicPr/>
                <p:nvPr/>
              </p:nvPicPr>
              <p:blipFill>
                <a:blip r:embed="rId453"/>
                <a:stretch>
                  <a:fillRect/>
                </a:stretch>
              </p:blipFill>
              <p:spPr>
                <a:xfrm>
                  <a:off x="10711830" y="3728107"/>
                  <a:ext cx="126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310" name="Ink 3309">
                  <a:extLst>
                    <a:ext uri="{FF2B5EF4-FFF2-40B4-BE49-F238E27FC236}">
                      <a16:creationId xmlns:a16="http://schemas.microsoft.com/office/drawing/2014/main" id="{45FB93F3-A62A-4A0E-A64E-2785784B1170}"/>
                    </a:ext>
                  </a:extLst>
                </p14:cNvPr>
                <p14:cNvContentPartPr/>
                <p14:nvPr/>
              </p14:nvContentPartPr>
              <p14:xfrm>
                <a:off x="10746750" y="3752947"/>
                <a:ext cx="38520" cy="48600"/>
              </p14:xfrm>
            </p:contentPart>
          </mc:Choice>
          <mc:Fallback xmlns="">
            <p:pic>
              <p:nvPicPr>
                <p:cNvPr id="3310" name="Ink 3309">
                  <a:extLst>
                    <a:ext uri="{FF2B5EF4-FFF2-40B4-BE49-F238E27FC236}">
                      <a16:creationId xmlns:a16="http://schemas.microsoft.com/office/drawing/2014/main" id="{45FB93F3-A62A-4A0E-A64E-2785784B1170}"/>
                    </a:ext>
                  </a:extLst>
                </p:cNvPr>
                <p:cNvPicPr/>
                <p:nvPr/>
              </p:nvPicPr>
              <p:blipFill>
                <a:blip r:embed="rId455"/>
                <a:stretch>
                  <a:fillRect/>
                </a:stretch>
              </p:blipFill>
              <p:spPr>
                <a:xfrm>
                  <a:off x="10738110" y="3744307"/>
                  <a:ext cx="56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311" name="Ink 3310">
                  <a:extLst>
                    <a:ext uri="{FF2B5EF4-FFF2-40B4-BE49-F238E27FC236}">
                      <a16:creationId xmlns:a16="http://schemas.microsoft.com/office/drawing/2014/main" id="{6F7A725E-BE40-4A0D-98AE-DF5BC83F838B}"/>
                    </a:ext>
                  </a:extLst>
                </p14:cNvPr>
                <p14:cNvContentPartPr/>
                <p14:nvPr/>
              </p14:nvContentPartPr>
              <p14:xfrm>
                <a:off x="10837830" y="3735667"/>
                <a:ext cx="514800" cy="253440"/>
              </p14:xfrm>
            </p:contentPart>
          </mc:Choice>
          <mc:Fallback xmlns="">
            <p:pic>
              <p:nvPicPr>
                <p:cNvPr id="3311" name="Ink 3310">
                  <a:extLst>
                    <a:ext uri="{FF2B5EF4-FFF2-40B4-BE49-F238E27FC236}">
                      <a16:creationId xmlns:a16="http://schemas.microsoft.com/office/drawing/2014/main" id="{6F7A725E-BE40-4A0D-98AE-DF5BC83F838B}"/>
                    </a:ext>
                  </a:extLst>
                </p:cNvPr>
                <p:cNvPicPr/>
                <p:nvPr/>
              </p:nvPicPr>
              <p:blipFill>
                <a:blip r:embed="rId457"/>
                <a:stretch>
                  <a:fillRect/>
                </a:stretch>
              </p:blipFill>
              <p:spPr>
                <a:xfrm>
                  <a:off x="10828830" y="3726667"/>
                  <a:ext cx="5324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312" name="Ink 3311">
                  <a:extLst>
                    <a:ext uri="{FF2B5EF4-FFF2-40B4-BE49-F238E27FC236}">
                      <a16:creationId xmlns:a16="http://schemas.microsoft.com/office/drawing/2014/main" id="{6F445B34-C1C8-4AB8-AFDA-47E284EC6A02}"/>
                    </a:ext>
                  </a:extLst>
                </p14:cNvPr>
                <p14:cNvContentPartPr/>
                <p14:nvPr/>
              </p14:nvContentPartPr>
              <p14:xfrm>
                <a:off x="11352990" y="3770587"/>
                <a:ext cx="61920" cy="70920"/>
              </p14:xfrm>
            </p:contentPart>
          </mc:Choice>
          <mc:Fallback xmlns="">
            <p:pic>
              <p:nvPicPr>
                <p:cNvPr id="3312" name="Ink 3311">
                  <a:extLst>
                    <a:ext uri="{FF2B5EF4-FFF2-40B4-BE49-F238E27FC236}">
                      <a16:creationId xmlns:a16="http://schemas.microsoft.com/office/drawing/2014/main" id="{6F445B34-C1C8-4AB8-AFDA-47E284EC6A02}"/>
                    </a:ext>
                  </a:extLst>
                </p:cNvPr>
                <p:cNvPicPr/>
                <p:nvPr/>
              </p:nvPicPr>
              <p:blipFill>
                <a:blip r:embed="rId459"/>
                <a:stretch>
                  <a:fillRect/>
                </a:stretch>
              </p:blipFill>
              <p:spPr>
                <a:xfrm>
                  <a:off x="11344350" y="3761587"/>
                  <a:ext cx="79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313" name="Ink 3312">
                  <a:extLst>
                    <a:ext uri="{FF2B5EF4-FFF2-40B4-BE49-F238E27FC236}">
                      <a16:creationId xmlns:a16="http://schemas.microsoft.com/office/drawing/2014/main" id="{A8F0B66E-0AD2-4674-864F-CB151C8F38C7}"/>
                    </a:ext>
                  </a:extLst>
                </p14:cNvPr>
                <p14:cNvContentPartPr/>
                <p14:nvPr/>
              </p14:nvContentPartPr>
              <p14:xfrm>
                <a:off x="11454510" y="3755827"/>
                <a:ext cx="80280" cy="90720"/>
              </p14:xfrm>
            </p:contentPart>
          </mc:Choice>
          <mc:Fallback xmlns="">
            <p:pic>
              <p:nvPicPr>
                <p:cNvPr id="3313" name="Ink 3312">
                  <a:extLst>
                    <a:ext uri="{FF2B5EF4-FFF2-40B4-BE49-F238E27FC236}">
                      <a16:creationId xmlns:a16="http://schemas.microsoft.com/office/drawing/2014/main" id="{A8F0B66E-0AD2-4674-864F-CB151C8F38C7}"/>
                    </a:ext>
                  </a:extLst>
                </p:cNvPr>
                <p:cNvPicPr/>
                <p:nvPr/>
              </p:nvPicPr>
              <p:blipFill>
                <a:blip r:embed="rId461"/>
                <a:stretch>
                  <a:fillRect/>
                </a:stretch>
              </p:blipFill>
              <p:spPr>
                <a:xfrm>
                  <a:off x="11445510" y="3746827"/>
                  <a:ext cx="97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314" name="Ink 3313">
                  <a:extLst>
                    <a:ext uri="{FF2B5EF4-FFF2-40B4-BE49-F238E27FC236}">
                      <a16:creationId xmlns:a16="http://schemas.microsoft.com/office/drawing/2014/main" id="{C930C6BE-D44B-490D-84F4-3CDBCFAC0B9F}"/>
                    </a:ext>
                  </a:extLst>
                </p14:cNvPr>
                <p14:cNvContentPartPr/>
                <p14:nvPr/>
              </p14:nvContentPartPr>
              <p14:xfrm>
                <a:off x="11547030" y="3765187"/>
                <a:ext cx="153360" cy="83160"/>
              </p14:xfrm>
            </p:contentPart>
          </mc:Choice>
          <mc:Fallback xmlns="">
            <p:pic>
              <p:nvPicPr>
                <p:cNvPr id="3314" name="Ink 3313">
                  <a:extLst>
                    <a:ext uri="{FF2B5EF4-FFF2-40B4-BE49-F238E27FC236}">
                      <a16:creationId xmlns:a16="http://schemas.microsoft.com/office/drawing/2014/main" id="{C930C6BE-D44B-490D-84F4-3CDBCFAC0B9F}"/>
                    </a:ext>
                  </a:extLst>
                </p:cNvPr>
                <p:cNvPicPr/>
                <p:nvPr/>
              </p:nvPicPr>
              <p:blipFill>
                <a:blip r:embed="rId463"/>
                <a:stretch>
                  <a:fillRect/>
                </a:stretch>
              </p:blipFill>
              <p:spPr>
                <a:xfrm>
                  <a:off x="11538030" y="3756187"/>
                  <a:ext cx="171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315" name="Ink 3314">
                  <a:extLst>
                    <a:ext uri="{FF2B5EF4-FFF2-40B4-BE49-F238E27FC236}">
                      <a16:creationId xmlns:a16="http://schemas.microsoft.com/office/drawing/2014/main" id="{109ED10C-556E-4A1C-A345-B3D74363C577}"/>
                    </a:ext>
                  </a:extLst>
                </p14:cNvPr>
                <p14:cNvContentPartPr/>
                <p14:nvPr/>
              </p14:nvContentPartPr>
              <p14:xfrm>
                <a:off x="11703990" y="3710827"/>
                <a:ext cx="119880" cy="144000"/>
              </p14:xfrm>
            </p:contentPart>
          </mc:Choice>
          <mc:Fallback xmlns="">
            <p:pic>
              <p:nvPicPr>
                <p:cNvPr id="3315" name="Ink 3314">
                  <a:extLst>
                    <a:ext uri="{FF2B5EF4-FFF2-40B4-BE49-F238E27FC236}">
                      <a16:creationId xmlns:a16="http://schemas.microsoft.com/office/drawing/2014/main" id="{109ED10C-556E-4A1C-A345-B3D74363C577}"/>
                    </a:ext>
                  </a:extLst>
                </p:cNvPr>
                <p:cNvPicPr/>
                <p:nvPr/>
              </p:nvPicPr>
              <p:blipFill>
                <a:blip r:embed="rId465"/>
                <a:stretch>
                  <a:fillRect/>
                </a:stretch>
              </p:blipFill>
              <p:spPr>
                <a:xfrm>
                  <a:off x="11695350" y="3702187"/>
                  <a:ext cx="137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316" name="Ink 3315">
                  <a:extLst>
                    <a:ext uri="{FF2B5EF4-FFF2-40B4-BE49-F238E27FC236}">
                      <a16:creationId xmlns:a16="http://schemas.microsoft.com/office/drawing/2014/main" id="{A3C20FFA-E2D8-430E-B0FE-1B3832503FD6}"/>
                    </a:ext>
                  </a:extLst>
                </p14:cNvPr>
                <p14:cNvContentPartPr/>
                <p14:nvPr/>
              </p14:nvContentPartPr>
              <p14:xfrm>
                <a:off x="11650350" y="3708667"/>
                <a:ext cx="112320" cy="1080"/>
              </p14:xfrm>
            </p:contentPart>
          </mc:Choice>
          <mc:Fallback xmlns="">
            <p:pic>
              <p:nvPicPr>
                <p:cNvPr id="3316" name="Ink 3315">
                  <a:extLst>
                    <a:ext uri="{FF2B5EF4-FFF2-40B4-BE49-F238E27FC236}">
                      <a16:creationId xmlns:a16="http://schemas.microsoft.com/office/drawing/2014/main" id="{A3C20FFA-E2D8-430E-B0FE-1B3832503FD6}"/>
                    </a:ext>
                  </a:extLst>
                </p:cNvPr>
                <p:cNvPicPr/>
                <p:nvPr/>
              </p:nvPicPr>
              <p:blipFill>
                <a:blip r:embed="rId467"/>
                <a:stretch>
                  <a:fillRect/>
                </a:stretch>
              </p:blipFill>
              <p:spPr>
                <a:xfrm>
                  <a:off x="11641710" y="3700027"/>
                  <a:ext cx="129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318" name="Ink 3317">
                  <a:extLst>
                    <a:ext uri="{FF2B5EF4-FFF2-40B4-BE49-F238E27FC236}">
                      <a16:creationId xmlns:a16="http://schemas.microsoft.com/office/drawing/2014/main" id="{7940B912-B7A8-4948-A0C2-9FCDC7DA0C4D}"/>
                    </a:ext>
                  </a:extLst>
                </p14:cNvPr>
                <p14:cNvContentPartPr/>
                <p14:nvPr/>
              </p14:nvContentPartPr>
              <p14:xfrm>
                <a:off x="6424950" y="4043107"/>
                <a:ext cx="550080" cy="203760"/>
              </p14:xfrm>
            </p:contentPart>
          </mc:Choice>
          <mc:Fallback xmlns="">
            <p:pic>
              <p:nvPicPr>
                <p:cNvPr id="3318" name="Ink 3317">
                  <a:extLst>
                    <a:ext uri="{FF2B5EF4-FFF2-40B4-BE49-F238E27FC236}">
                      <a16:creationId xmlns:a16="http://schemas.microsoft.com/office/drawing/2014/main" id="{7940B912-B7A8-4948-A0C2-9FCDC7DA0C4D}"/>
                    </a:ext>
                  </a:extLst>
                </p:cNvPr>
                <p:cNvPicPr/>
                <p:nvPr/>
              </p:nvPicPr>
              <p:blipFill>
                <a:blip r:embed="rId469"/>
                <a:stretch>
                  <a:fillRect/>
                </a:stretch>
              </p:blipFill>
              <p:spPr>
                <a:xfrm>
                  <a:off x="6416310" y="4034467"/>
                  <a:ext cx="5677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319" name="Ink 3318">
                  <a:extLst>
                    <a:ext uri="{FF2B5EF4-FFF2-40B4-BE49-F238E27FC236}">
                      <a16:creationId xmlns:a16="http://schemas.microsoft.com/office/drawing/2014/main" id="{46EDEEAF-44CA-4F7A-BBE9-A6160EDCC65D}"/>
                    </a:ext>
                  </a:extLst>
                </p14:cNvPr>
                <p14:cNvContentPartPr/>
                <p14:nvPr/>
              </p14:nvContentPartPr>
              <p14:xfrm>
                <a:off x="6752190" y="3987307"/>
                <a:ext cx="3240" cy="1080"/>
              </p14:xfrm>
            </p:contentPart>
          </mc:Choice>
          <mc:Fallback xmlns="">
            <p:pic>
              <p:nvPicPr>
                <p:cNvPr id="3319" name="Ink 3318">
                  <a:extLst>
                    <a:ext uri="{FF2B5EF4-FFF2-40B4-BE49-F238E27FC236}">
                      <a16:creationId xmlns:a16="http://schemas.microsoft.com/office/drawing/2014/main" id="{46EDEEAF-44CA-4F7A-BBE9-A6160EDCC65D}"/>
                    </a:ext>
                  </a:extLst>
                </p:cNvPr>
                <p:cNvPicPr/>
                <p:nvPr/>
              </p:nvPicPr>
              <p:blipFill>
                <a:blip r:embed="rId471"/>
                <a:stretch>
                  <a:fillRect/>
                </a:stretch>
              </p:blipFill>
              <p:spPr>
                <a:xfrm>
                  <a:off x="6743550" y="3978307"/>
                  <a:ext cx="208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320" name="Ink 3319">
                  <a:extLst>
                    <a:ext uri="{FF2B5EF4-FFF2-40B4-BE49-F238E27FC236}">
                      <a16:creationId xmlns:a16="http://schemas.microsoft.com/office/drawing/2014/main" id="{73260EDD-036C-495A-9A14-3174B06C6B1E}"/>
                    </a:ext>
                  </a:extLst>
                </p14:cNvPr>
                <p14:cNvContentPartPr/>
                <p14:nvPr/>
              </p14:nvContentPartPr>
              <p14:xfrm>
                <a:off x="7024350" y="4044907"/>
                <a:ext cx="420840" cy="97920"/>
              </p14:xfrm>
            </p:contentPart>
          </mc:Choice>
          <mc:Fallback xmlns="">
            <p:pic>
              <p:nvPicPr>
                <p:cNvPr id="3320" name="Ink 3319">
                  <a:extLst>
                    <a:ext uri="{FF2B5EF4-FFF2-40B4-BE49-F238E27FC236}">
                      <a16:creationId xmlns:a16="http://schemas.microsoft.com/office/drawing/2014/main" id="{73260EDD-036C-495A-9A14-3174B06C6B1E}"/>
                    </a:ext>
                  </a:extLst>
                </p:cNvPr>
                <p:cNvPicPr/>
                <p:nvPr/>
              </p:nvPicPr>
              <p:blipFill>
                <a:blip r:embed="rId473"/>
                <a:stretch>
                  <a:fillRect/>
                </a:stretch>
              </p:blipFill>
              <p:spPr>
                <a:xfrm>
                  <a:off x="7015710" y="4035907"/>
                  <a:ext cx="438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321" name="Ink 3320">
                  <a:extLst>
                    <a:ext uri="{FF2B5EF4-FFF2-40B4-BE49-F238E27FC236}">
                      <a16:creationId xmlns:a16="http://schemas.microsoft.com/office/drawing/2014/main" id="{3F976696-2FC5-4B70-93B8-97F8B8014923}"/>
                    </a:ext>
                  </a:extLst>
                </p14:cNvPr>
                <p14:cNvContentPartPr/>
                <p14:nvPr/>
              </p14:nvContentPartPr>
              <p14:xfrm>
                <a:off x="7640310" y="3970027"/>
                <a:ext cx="449640" cy="295920"/>
              </p14:xfrm>
            </p:contentPart>
          </mc:Choice>
          <mc:Fallback xmlns="">
            <p:pic>
              <p:nvPicPr>
                <p:cNvPr id="3321" name="Ink 3320">
                  <a:extLst>
                    <a:ext uri="{FF2B5EF4-FFF2-40B4-BE49-F238E27FC236}">
                      <a16:creationId xmlns:a16="http://schemas.microsoft.com/office/drawing/2014/main" id="{3F976696-2FC5-4B70-93B8-97F8B8014923}"/>
                    </a:ext>
                  </a:extLst>
                </p:cNvPr>
                <p:cNvPicPr/>
                <p:nvPr/>
              </p:nvPicPr>
              <p:blipFill>
                <a:blip r:embed="rId475"/>
                <a:stretch>
                  <a:fillRect/>
                </a:stretch>
              </p:blipFill>
              <p:spPr>
                <a:xfrm>
                  <a:off x="7631310" y="3961027"/>
                  <a:ext cx="46728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22" name="Ink 3321">
                  <a:extLst>
                    <a:ext uri="{FF2B5EF4-FFF2-40B4-BE49-F238E27FC236}">
                      <a16:creationId xmlns:a16="http://schemas.microsoft.com/office/drawing/2014/main" id="{ED5DBA0B-EF99-47B0-BB92-5776B26CE20E}"/>
                    </a:ext>
                  </a:extLst>
                </p14:cNvPr>
                <p14:cNvContentPartPr/>
                <p14:nvPr/>
              </p14:nvContentPartPr>
              <p14:xfrm>
                <a:off x="8099670" y="4040227"/>
                <a:ext cx="343440" cy="104760"/>
              </p14:xfrm>
            </p:contentPart>
          </mc:Choice>
          <mc:Fallback xmlns="">
            <p:pic>
              <p:nvPicPr>
                <p:cNvPr id="3322" name="Ink 3321">
                  <a:extLst>
                    <a:ext uri="{FF2B5EF4-FFF2-40B4-BE49-F238E27FC236}">
                      <a16:creationId xmlns:a16="http://schemas.microsoft.com/office/drawing/2014/main" id="{ED5DBA0B-EF99-47B0-BB92-5776B26CE20E}"/>
                    </a:ext>
                  </a:extLst>
                </p:cNvPr>
                <p:cNvPicPr/>
                <p:nvPr/>
              </p:nvPicPr>
              <p:blipFill>
                <a:blip r:embed="rId477"/>
                <a:stretch>
                  <a:fillRect/>
                </a:stretch>
              </p:blipFill>
              <p:spPr>
                <a:xfrm>
                  <a:off x="8091030" y="4031227"/>
                  <a:ext cx="361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323" name="Ink 3322">
                  <a:extLst>
                    <a:ext uri="{FF2B5EF4-FFF2-40B4-BE49-F238E27FC236}">
                      <a16:creationId xmlns:a16="http://schemas.microsoft.com/office/drawing/2014/main" id="{3AD996F3-8C3E-4381-8E19-7A1816D17846}"/>
                    </a:ext>
                  </a:extLst>
                </p14:cNvPr>
                <p14:cNvContentPartPr/>
                <p14:nvPr/>
              </p14:nvContentPartPr>
              <p14:xfrm>
                <a:off x="8481990" y="4064707"/>
                <a:ext cx="172800" cy="64080"/>
              </p14:xfrm>
            </p:contentPart>
          </mc:Choice>
          <mc:Fallback xmlns="">
            <p:pic>
              <p:nvPicPr>
                <p:cNvPr id="3323" name="Ink 3322">
                  <a:extLst>
                    <a:ext uri="{FF2B5EF4-FFF2-40B4-BE49-F238E27FC236}">
                      <a16:creationId xmlns:a16="http://schemas.microsoft.com/office/drawing/2014/main" id="{3AD996F3-8C3E-4381-8E19-7A1816D17846}"/>
                    </a:ext>
                  </a:extLst>
                </p:cNvPr>
                <p:cNvPicPr/>
                <p:nvPr/>
              </p:nvPicPr>
              <p:blipFill>
                <a:blip r:embed="rId479"/>
                <a:stretch>
                  <a:fillRect/>
                </a:stretch>
              </p:blipFill>
              <p:spPr>
                <a:xfrm>
                  <a:off x="8473350" y="4056067"/>
                  <a:ext cx="190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324" name="Ink 3323">
                  <a:extLst>
                    <a:ext uri="{FF2B5EF4-FFF2-40B4-BE49-F238E27FC236}">
                      <a16:creationId xmlns:a16="http://schemas.microsoft.com/office/drawing/2014/main" id="{F9EECEC2-8FC8-4053-938A-422104BAF343}"/>
                    </a:ext>
                  </a:extLst>
                </p14:cNvPr>
                <p14:cNvContentPartPr/>
                <p14:nvPr/>
              </p14:nvContentPartPr>
              <p14:xfrm>
                <a:off x="8676030" y="3964267"/>
                <a:ext cx="218160" cy="172080"/>
              </p14:xfrm>
            </p:contentPart>
          </mc:Choice>
          <mc:Fallback xmlns="">
            <p:pic>
              <p:nvPicPr>
                <p:cNvPr id="3324" name="Ink 3323">
                  <a:extLst>
                    <a:ext uri="{FF2B5EF4-FFF2-40B4-BE49-F238E27FC236}">
                      <a16:creationId xmlns:a16="http://schemas.microsoft.com/office/drawing/2014/main" id="{F9EECEC2-8FC8-4053-938A-422104BAF343}"/>
                    </a:ext>
                  </a:extLst>
                </p:cNvPr>
                <p:cNvPicPr/>
                <p:nvPr/>
              </p:nvPicPr>
              <p:blipFill>
                <a:blip r:embed="rId481"/>
                <a:stretch>
                  <a:fillRect/>
                </a:stretch>
              </p:blipFill>
              <p:spPr>
                <a:xfrm>
                  <a:off x="8667390" y="3955627"/>
                  <a:ext cx="2358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325" name="Ink 3324">
                  <a:extLst>
                    <a:ext uri="{FF2B5EF4-FFF2-40B4-BE49-F238E27FC236}">
                      <a16:creationId xmlns:a16="http://schemas.microsoft.com/office/drawing/2014/main" id="{7927ACE6-ACF0-410D-BBF4-575C8FAA6F38}"/>
                    </a:ext>
                  </a:extLst>
                </p14:cNvPr>
                <p14:cNvContentPartPr/>
                <p14:nvPr/>
              </p14:nvContentPartPr>
              <p14:xfrm>
                <a:off x="8633550" y="3983707"/>
                <a:ext cx="97200" cy="5760"/>
              </p14:xfrm>
            </p:contentPart>
          </mc:Choice>
          <mc:Fallback xmlns="">
            <p:pic>
              <p:nvPicPr>
                <p:cNvPr id="3325" name="Ink 3324">
                  <a:extLst>
                    <a:ext uri="{FF2B5EF4-FFF2-40B4-BE49-F238E27FC236}">
                      <a16:creationId xmlns:a16="http://schemas.microsoft.com/office/drawing/2014/main" id="{7927ACE6-ACF0-410D-BBF4-575C8FAA6F38}"/>
                    </a:ext>
                  </a:extLst>
                </p:cNvPr>
                <p:cNvPicPr/>
                <p:nvPr/>
              </p:nvPicPr>
              <p:blipFill>
                <a:blip r:embed="rId483"/>
                <a:stretch>
                  <a:fillRect/>
                </a:stretch>
              </p:blipFill>
              <p:spPr>
                <a:xfrm>
                  <a:off x="8624910" y="3975067"/>
                  <a:ext cx="114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327" name="Ink 3326">
                  <a:extLst>
                    <a:ext uri="{FF2B5EF4-FFF2-40B4-BE49-F238E27FC236}">
                      <a16:creationId xmlns:a16="http://schemas.microsoft.com/office/drawing/2014/main" id="{1CCE2536-FCA2-4F2D-BBB1-220038571770}"/>
                    </a:ext>
                  </a:extLst>
                </p14:cNvPr>
                <p14:cNvContentPartPr/>
                <p14:nvPr/>
              </p14:nvContentPartPr>
              <p14:xfrm>
                <a:off x="6324150" y="4462867"/>
                <a:ext cx="154080" cy="3240"/>
              </p14:xfrm>
            </p:contentPart>
          </mc:Choice>
          <mc:Fallback xmlns="">
            <p:pic>
              <p:nvPicPr>
                <p:cNvPr id="3327" name="Ink 3326">
                  <a:extLst>
                    <a:ext uri="{FF2B5EF4-FFF2-40B4-BE49-F238E27FC236}">
                      <a16:creationId xmlns:a16="http://schemas.microsoft.com/office/drawing/2014/main" id="{1CCE2536-FCA2-4F2D-BBB1-220038571770}"/>
                    </a:ext>
                  </a:extLst>
                </p:cNvPr>
                <p:cNvPicPr/>
                <p:nvPr/>
              </p:nvPicPr>
              <p:blipFill>
                <a:blip r:embed="rId485"/>
                <a:stretch>
                  <a:fillRect/>
                </a:stretch>
              </p:blipFill>
              <p:spPr>
                <a:xfrm>
                  <a:off x="6315510" y="4454227"/>
                  <a:ext cx="171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328" name="Ink 3327">
                  <a:extLst>
                    <a:ext uri="{FF2B5EF4-FFF2-40B4-BE49-F238E27FC236}">
                      <a16:creationId xmlns:a16="http://schemas.microsoft.com/office/drawing/2014/main" id="{C0F63110-D7FD-4DDC-B020-CCE25ED4A36C}"/>
                    </a:ext>
                  </a:extLst>
                </p14:cNvPr>
                <p14:cNvContentPartPr/>
                <p14:nvPr/>
              </p14:nvContentPartPr>
              <p14:xfrm>
                <a:off x="6646350" y="4330747"/>
                <a:ext cx="442080" cy="279000"/>
              </p14:xfrm>
            </p:contentPart>
          </mc:Choice>
          <mc:Fallback xmlns="">
            <p:pic>
              <p:nvPicPr>
                <p:cNvPr id="3328" name="Ink 3327">
                  <a:extLst>
                    <a:ext uri="{FF2B5EF4-FFF2-40B4-BE49-F238E27FC236}">
                      <a16:creationId xmlns:a16="http://schemas.microsoft.com/office/drawing/2014/main" id="{C0F63110-D7FD-4DDC-B020-CCE25ED4A36C}"/>
                    </a:ext>
                  </a:extLst>
                </p:cNvPr>
                <p:cNvPicPr/>
                <p:nvPr/>
              </p:nvPicPr>
              <p:blipFill>
                <a:blip r:embed="rId487"/>
                <a:stretch>
                  <a:fillRect/>
                </a:stretch>
              </p:blipFill>
              <p:spPr>
                <a:xfrm>
                  <a:off x="6637350" y="4321747"/>
                  <a:ext cx="4597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329" name="Ink 3328">
                  <a:extLst>
                    <a:ext uri="{FF2B5EF4-FFF2-40B4-BE49-F238E27FC236}">
                      <a16:creationId xmlns:a16="http://schemas.microsoft.com/office/drawing/2014/main" id="{86424806-B0F3-4AAF-9E5F-0EEC81D8162E}"/>
                    </a:ext>
                  </a:extLst>
                </p14:cNvPr>
                <p14:cNvContentPartPr/>
                <p14:nvPr/>
              </p14:nvContentPartPr>
              <p14:xfrm>
                <a:off x="7114350" y="4390867"/>
                <a:ext cx="310320" cy="88200"/>
              </p14:xfrm>
            </p:contentPart>
          </mc:Choice>
          <mc:Fallback xmlns="">
            <p:pic>
              <p:nvPicPr>
                <p:cNvPr id="3329" name="Ink 3328">
                  <a:extLst>
                    <a:ext uri="{FF2B5EF4-FFF2-40B4-BE49-F238E27FC236}">
                      <a16:creationId xmlns:a16="http://schemas.microsoft.com/office/drawing/2014/main" id="{86424806-B0F3-4AAF-9E5F-0EEC81D8162E}"/>
                    </a:ext>
                  </a:extLst>
                </p:cNvPr>
                <p:cNvPicPr/>
                <p:nvPr/>
              </p:nvPicPr>
              <p:blipFill>
                <a:blip r:embed="rId489"/>
                <a:stretch>
                  <a:fillRect/>
                </a:stretch>
              </p:blipFill>
              <p:spPr>
                <a:xfrm>
                  <a:off x="7105350" y="4382227"/>
                  <a:ext cx="327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330" name="Ink 3329">
                  <a:extLst>
                    <a:ext uri="{FF2B5EF4-FFF2-40B4-BE49-F238E27FC236}">
                      <a16:creationId xmlns:a16="http://schemas.microsoft.com/office/drawing/2014/main" id="{A09B3540-C25F-4DE6-AEEB-BE1A235BCEF1}"/>
                    </a:ext>
                  </a:extLst>
                </p14:cNvPr>
                <p14:cNvContentPartPr/>
                <p14:nvPr/>
              </p14:nvContentPartPr>
              <p14:xfrm>
                <a:off x="7422870" y="4413907"/>
                <a:ext cx="149040" cy="61200"/>
              </p14:xfrm>
            </p:contentPart>
          </mc:Choice>
          <mc:Fallback xmlns="">
            <p:pic>
              <p:nvPicPr>
                <p:cNvPr id="3330" name="Ink 3329">
                  <a:extLst>
                    <a:ext uri="{FF2B5EF4-FFF2-40B4-BE49-F238E27FC236}">
                      <a16:creationId xmlns:a16="http://schemas.microsoft.com/office/drawing/2014/main" id="{A09B3540-C25F-4DE6-AEEB-BE1A235BCEF1}"/>
                    </a:ext>
                  </a:extLst>
                </p:cNvPr>
                <p:cNvPicPr/>
                <p:nvPr/>
              </p:nvPicPr>
              <p:blipFill>
                <a:blip r:embed="rId491"/>
                <a:stretch>
                  <a:fillRect/>
                </a:stretch>
              </p:blipFill>
              <p:spPr>
                <a:xfrm>
                  <a:off x="7414230" y="4404907"/>
                  <a:ext cx="166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331" name="Ink 3330">
                  <a:extLst>
                    <a:ext uri="{FF2B5EF4-FFF2-40B4-BE49-F238E27FC236}">
                      <a16:creationId xmlns:a16="http://schemas.microsoft.com/office/drawing/2014/main" id="{2141E5F7-283D-4D23-B7C0-655C82485FF8}"/>
                    </a:ext>
                  </a:extLst>
                </p14:cNvPr>
                <p14:cNvContentPartPr/>
                <p14:nvPr/>
              </p14:nvContentPartPr>
              <p14:xfrm>
                <a:off x="7606110" y="4323547"/>
                <a:ext cx="193320" cy="137880"/>
              </p14:xfrm>
            </p:contentPart>
          </mc:Choice>
          <mc:Fallback xmlns="">
            <p:pic>
              <p:nvPicPr>
                <p:cNvPr id="3331" name="Ink 3330">
                  <a:extLst>
                    <a:ext uri="{FF2B5EF4-FFF2-40B4-BE49-F238E27FC236}">
                      <a16:creationId xmlns:a16="http://schemas.microsoft.com/office/drawing/2014/main" id="{2141E5F7-283D-4D23-B7C0-655C82485FF8}"/>
                    </a:ext>
                  </a:extLst>
                </p:cNvPr>
                <p:cNvPicPr/>
                <p:nvPr/>
              </p:nvPicPr>
              <p:blipFill>
                <a:blip r:embed="rId493"/>
                <a:stretch>
                  <a:fillRect/>
                </a:stretch>
              </p:blipFill>
              <p:spPr>
                <a:xfrm>
                  <a:off x="7597110" y="4314547"/>
                  <a:ext cx="210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332" name="Ink 3331">
                  <a:extLst>
                    <a:ext uri="{FF2B5EF4-FFF2-40B4-BE49-F238E27FC236}">
                      <a16:creationId xmlns:a16="http://schemas.microsoft.com/office/drawing/2014/main" id="{65E11E8B-9170-4EF2-A80E-9539F95152F6}"/>
                    </a:ext>
                  </a:extLst>
                </p14:cNvPr>
                <p14:cNvContentPartPr/>
                <p14:nvPr/>
              </p14:nvContentPartPr>
              <p14:xfrm>
                <a:off x="7547070" y="4350907"/>
                <a:ext cx="114480" cy="2520"/>
              </p14:xfrm>
            </p:contentPart>
          </mc:Choice>
          <mc:Fallback xmlns="">
            <p:pic>
              <p:nvPicPr>
                <p:cNvPr id="3332" name="Ink 3331">
                  <a:extLst>
                    <a:ext uri="{FF2B5EF4-FFF2-40B4-BE49-F238E27FC236}">
                      <a16:creationId xmlns:a16="http://schemas.microsoft.com/office/drawing/2014/main" id="{65E11E8B-9170-4EF2-A80E-9539F95152F6}"/>
                    </a:ext>
                  </a:extLst>
                </p:cNvPr>
                <p:cNvPicPr/>
                <p:nvPr/>
              </p:nvPicPr>
              <p:blipFill>
                <a:blip r:embed="rId495"/>
                <a:stretch>
                  <a:fillRect/>
                </a:stretch>
              </p:blipFill>
              <p:spPr>
                <a:xfrm>
                  <a:off x="7538430" y="4342267"/>
                  <a:ext cx="132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334" name="Ink 3333">
                  <a:extLst>
                    <a:ext uri="{FF2B5EF4-FFF2-40B4-BE49-F238E27FC236}">
                      <a16:creationId xmlns:a16="http://schemas.microsoft.com/office/drawing/2014/main" id="{BAF24BA0-9112-4D31-B36B-DB884DA343F5}"/>
                    </a:ext>
                  </a:extLst>
                </p14:cNvPr>
                <p14:cNvContentPartPr/>
                <p14:nvPr/>
              </p14:nvContentPartPr>
              <p14:xfrm>
                <a:off x="7897710" y="4294027"/>
                <a:ext cx="362880" cy="154800"/>
              </p14:xfrm>
            </p:contentPart>
          </mc:Choice>
          <mc:Fallback xmlns="">
            <p:pic>
              <p:nvPicPr>
                <p:cNvPr id="3334" name="Ink 3333">
                  <a:extLst>
                    <a:ext uri="{FF2B5EF4-FFF2-40B4-BE49-F238E27FC236}">
                      <a16:creationId xmlns:a16="http://schemas.microsoft.com/office/drawing/2014/main" id="{BAF24BA0-9112-4D31-B36B-DB884DA343F5}"/>
                    </a:ext>
                  </a:extLst>
                </p:cNvPr>
                <p:cNvPicPr/>
                <p:nvPr/>
              </p:nvPicPr>
              <p:blipFill>
                <a:blip r:embed="rId497"/>
                <a:stretch>
                  <a:fillRect/>
                </a:stretch>
              </p:blipFill>
              <p:spPr>
                <a:xfrm>
                  <a:off x="7888710" y="4285027"/>
                  <a:ext cx="380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335" name="Ink 3334">
                  <a:extLst>
                    <a:ext uri="{FF2B5EF4-FFF2-40B4-BE49-F238E27FC236}">
                      <a16:creationId xmlns:a16="http://schemas.microsoft.com/office/drawing/2014/main" id="{B3EA50E7-F1B8-40C2-A91F-5721EB7C0EA0}"/>
                    </a:ext>
                  </a:extLst>
                </p14:cNvPr>
                <p14:cNvContentPartPr/>
                <p14:nvPr/>
              </p14:nvContentPartPr>
              <p14:xfrm>
                <a:off x="8253390" y="4366027"/>
                <a:ext cx="469440" cy="86760"/>
              </p14:xfrm>
            </p:contentPart>
          </mc:Choice>
          <mc:Fallback xmlns="">
            <p:pic>
              <p:nvPicPr>
                <p:cNvPr id="3335" name="Ink 3334">
                  <a:extLst>
                    <a:ext uri="{FF2B5EF4-FFF2-40B4-BE49-F238E27FC236}">
                      <a16:creationId xmlns:a16="http://schemas.microsoft.com/office/drawing/2014/main" id="{B3EA50E7-F1B8-40C2-A91F-5721EB7C0EA0}"/>
                    </a:ext>
                  </a:extLst>
                </p:cNvPr>
                <p:cNvPicPr/>
                <p:nvPr/>
              </p:nvPicPr>
              <p:blipFill>
                <a:blip r:embed="rId499"/>
                <a:stretch>
                  <a:fillRect/>
                </a:stretch>
              </p:blipFill>
              <p:spPr>
                <a:xfrm>
                  <a:off x="8244390" y="4357387"/>
                  <a:ext cx="487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336" name="Ink 3335">
                  <a:extLst>
                    <a:ext uri="{FF2B5EF4-FFF2-40B4-BE49-F238E27FC236}">
                      <a16:creationId xmlns:a16="http://schemas.microsoft.com/office/drawing/2014/main" id="{DB366E5F-6E5D-4F62-9D53-926FFF9E6FF3}"/>
                    </a:ext>
                  </a:extLst>
                </p14:cNvPr>
                <p14:cNvContentPartPr/>
                <p14:nvPr/>
              </p14:nvContentPartPr>
              <p14:xfrm>
                <a:off x="8765670" y="4356667"/>
                <a:ext cx="293760" cy="253440"/>
              </p14:xfrm>
            </p:contentPart>
          </mc:Choice>
          <mc:Fallback xmlns="">
            <p:pic>
              <p:nvPicPr>
                <p:cNvPr id="3336" name="Ink 3335">
                  <a:extLst>
                    <a:ext uri="{FF2B5EF4-FFF2-40B4-BE49-F238E27FC236}">
                      <a16:creationId xmlns:a16="http://schemas.microsoft.com/office/drawing/2014/main" id="{DB366E5F-6E5D-4F62-9D53-926FFF9E6FF3}"/>
                    </a:ext>
                  </a:extLst>
                </p:cNvPr>
                <p:cNvPicPr/>
                <p:nvPr/>
              </p:nvPicPr>
              <p:blipFill>
                <a:blip r:embed="rId501"/>
                <a:stretch>
                  <a:fillRect/>
                </a:stretch>
              </p:blipFill>
              <p:spPr>
                <a:xfrm>
                  <a:off x="8756670" y="4347667"/>
                  <a:ext cx="3114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337" name="Ink 3336">
                  <a:extLst>
                    <a:ext uri="{FF2B5EF4-FFF2-40B4-BE49-F238E27FC236}">
                      <a16:creationId xmlns:a16="http://schemas.microsoft.com/office/drawing/2014/main" id="{82EEF228-A474-4236-A94D-D66857D6CB6B}"/>
                    </a:ext>
                  </a:extLst>
                </p14:cNvPr>
                <p14:cNvContentPartPr/>
                <p14:nvPr/>
              </p14:nvContentPartPr>
              <p14:xfrm>
                <a:off x="9129630" y="4299787"/>
                <a:ext cx="180000" cy="141120"/>
              </p14:xfrm>
            </p:contentPart>
          </mc:Choice>
          <mc:Fallback xmlns="">
            <p:pic>
              <p:nvPicPr>
                <p:cNvPr id="3337" name="Ink 3336">
                  <a:extLst>
                    <a:ext uri="{FF2B5EF4-FFF2-40B4-BE49-F238E27FC236}">
                      <a16:creationId xmlns:a16="http://schemas.microsoft.com/office/drawing/2014/main" id="{82EEF228-A474-4236-A94D-D66857D6CB6B}"/>
                    </a:ext>
                  </a:extLst>
                </p:cNvPr>
                <p:cNvPicPr/>
                <p:nvPr/>
              </p:nvPicPr>
              <p:blipFill>
                <a:blip r:embed="rId503"/>
                <a:stretch>
                  <a:fillRect/>
                </a:stretch>
              </p:blipFill>
              <p:spPr>
                <a:xfrm>
                  <a:off x="9120630" y="4291147"/>
                  <a:ext cx="197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338" name="Ink 3337">
                  <a:extLst>
                    <a:ext uri="{FF2B5EF4-FFF2-40B4-BE49-F238E27FC236}">
                      <a16:creationId xmlns:a16="http://schemas.microsoft.com/office/drawing/2014/main" id="{151C7D08-DF47-4A62-B259-0D92AD3CA956}"/>
                    </a:ext>
                  </a:extLst>
                </p14:cNvPr>
                <p14:cNvContentPartPr/>
                <p14:nvPr/>
              </p14:nvContentPartPr>
              <p14:xfrm>
                <a:off x="9060870" y="4310587"/>
                <a:ext cx="310680" cy="9720"/>
              </p14:xfrm>
            </p:contentPart>
          </mc:Choice>
          <mc:Fallback xmlns="">
            <p:pic>
              <p:nvPicPr>
                <p:cNvPr id="3338" name="Ink 3337">
                  <a:extLst>
                    <a:ext uri="{FF2B5EF4-FFF2-40B4-BE49-F238E27FC236}">
                      <a16:creationId xmlns:a16="http://schemas.microsoft.com/office/drawing/2014/main" id="{151C7D08-DF47-4A62-B259-0D92AD3CA956}"/>
                    </a:ext>
                  </a:extLst>
                </p:cNvPr>
                <p:cNvPicPr/>
                <p:nvPr/>
              </p:nvPicPr>
              <p:blipFill>
                <a:blip r:embed="rId505"/>
                <a:stretch>
                  <a:fillRect/>
                </a:stretch>
              </p:blipFill>
              <p:spPr>
                <a:xfrm>
                  <a:off x="9051870" y="4301947"/>
                  <a:ext cx="328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340" name="Ink 3339">
                  <a:extLst>
                    <a:ext uri="{FF2B5EF4-FFF2-40B4-BE49-F238E27FC236}">
                      <a16:creationId xmlns:a16="http://schemas.microsoft.com/office/drawing/2014/main" id="{DAA38216-A1B3-4A77-81C0-09B947F3B7D4}"/>
                    </a:ext>
                  </a:extLst>
                </p14:cNvPr>
                <p14:cNvContentPartPr/>
                <p14:nvPr/>
              </p14:nvContentPartPr>
              <p14:xfrm>
                <a:off x="9469470" y="4236787"/>
                <a:ext cx="110880" cy="191160"/>
              </p14:xfrm>
            </p:contentPart>
          </mc:Choice>
          <mc:Fallback xmlns="">
            <p:pic>
              <p:nvPicPr>
                <p:cNvPr id="3340" name="Ink 3339">
                  <a:extLst>
                    <a:ext uri="{FF2B5EF4-FFF2-40B4-BE49-F238E27FC236}">
                      <a16:creationId xmlns:a16="http://schemas.microsoft.com/office/drawing/2014/main" id="{DAA38216-A1B3-4A77-81C0-09B947F3B7D4}"/>
                    </a:ext>
                  </a:extLst>
                </p:cNvPr>
                <p:cNvPicPr/>
                <p:nvPr/>
              </p:nvPicPr>
              <p:blipFill>
                <a:blip r:embed="rId507"/>
                <a:stretch>
                  <a:fillRect/>
                </a:stretch>
              </p:blipFill>
              <p:spPr>
                <a:xfrm>
                  <a:off x="9460470" y="4227787"/>
                  <a:ext cx="1285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341" name="Ink 3340">
                  <a:extLst>
                    <a:ext uri="{FF2B5EF4-FFF2-40B4-BE49-F238E27FC236}">
                      <a16:creationId xmlns:a16="http://schemas.microsoft.com/office/drawing/2014/main" id="{63ED3707-2052-4C51-98C4-20938C256D2C}"/>
                    </a:ext>
                  </a:extLst>
                </p14:cNvPr>
                <p14:cNvContentPartPr/>
                <p14:nvPr/>
              </p14:nvContentPartPr>
              <p14:xfrm>
                <a:off x="9591510" y="4330387"/>
                <a:ext cx="444240" cy="101160"/>
              </p14:xfrm>
            </p:contentPart>
          </mc:Choice>
          <mc:Fallback xmlns="">
            <p:pic>
              <p:nvPicPr>
                <p:cNvPr id="3341" name="Ink 3340">
                  <a:extLst>
                    <a:ext uri="{FF2B5EF4-FFF2-40B4-BE49-F238E27FC236}">
                      <a16:creationId xmlns:a16="http://schemas.microsoft.com/office/drawing/2014/main" id="{63ED3707-2052-4C51-98C4-20938C256D2C}"/>
                    </a:ext>
                  </a:extLst>
                </p:cNvPr>
                <p:cNvPicPr/>
                <p:nvPr/>
              </p:nvPicPr>
              <p:blipFill>
                <a:blip r:embed="rId509"/>
                <a:stretch>
                  <a:fillRect/>
                </a:stretch>
              </p:blipFill>
              <p:spPr>
                <a:xfrm>
                  <a:off x="9582510" y="4321387"/>
                  <a:ext cx="461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342" name="Ink 3341">
                  <a:extLst>
                    <a:ext uri="{FF2B5EF4-FFF2-40B4-BE49-F238E27FC236}">
                      <a16:creationId xmlns:a16="http://schemas.microsoft.com/office/drawing/2014/main" id="{570F85C5-1443-46FF-BE6E-1A48A351DE35}"/>
                    </a:ext>
                  </a:extLst>
                </p14:cNvPr>
                <p14:cNvContentPartPr/>
                <p14:nvPr/>
              </p14:nvContentPartPr>
              <p14:xfrm>
                <a:off x="10165350" y="4238947"/>
                <a:ext cx="312120" cy="172080"/>
              </p14:xfrm>
            </p:contentPart>
          </mc:Choice>
          <mc:Fallback xmlns="">
            <p:pic>
              <p:nvPicPr>
                <p:cNvPr id="3342" name="Ink 3341">
                  <a:extLst>
                    <a:ext uri="{FF2B5EF4-FFF2-40B4-BE49-F238E27FC236}">
                      <a16:creationId xmlns:a16="http://schemas.microsoft.com/office/drawing/2014/main" id="{570F85C5-1443-46FF-BE6E-1A48A351DE35}"/>
                    </a:ext>
                  </a:extLst>
                </p:cNvPr>
                <p:cNvPicPr/>
                <p:nvPr/>
              </p:nvPicPr>
              <p:blipFill>
                <a:blip r:embed="rId511"/>
                <a:stretch>
                  <a:fillRect/>
                </a:stretch>
              </p:blipFill>
              <p:spPr>
                <a:xfrm>
                  <a:off x="10156350" y="4230307"/>
                  <a:ext cx="3297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343" name="Ink 3342">
                  <a:extLst>
                    <a:ext uri="{FF2B5EF4-FFF2-40B4-BE49-F238E27FC236}">
                      <a16:creationId xmlns:a16="http://schemas.microsoft.com/office/drawing/2014/main" id="{D2850539-BF9E-489C-9E1C-D07EC5D1537D}"/>
                    </a:ext>
                  </a:extLst>
                </p14:cNvPr>
                <p14:cNvContentPartPr/>
                <p14:nvPr/>
              </p14:nvContentPartPr>
              <p14:xfrm>
                <a:off x="10576830" y="4285747"/>
                <a:ext cx="140040" cy="83880"/>
              </p14:xfrm>
            </p:contentPart>
          </mc:Choice>
          <mc:Fallback xmlns="">
            <p:pic>
              <p:nvPicPr>
                <p:cNvPr id="3343" name="Ink 3342">
                  <a:extLst>
                    <a:ext uri="{FF2B5EF4-FFF2-40B4-BE49-F238E27FC236}">
                      <a16:creationId xmlns:a16="http://schemas.microsoft.com/office/drawing/2014/main" id="{D2850539-BF9E-489C-9E1C-D07EC5D1537D}"/>
                    </a:ext>
                  </a:extLst>
                </p:cNvPr>
                <p:cNvPicPr/>
                <p:nvPr/>
              </p:nvPicPr>
              <p:blipFill>
                <a:blip r:embed="rId513"/>
                <a:stretch>
                  <a:fillRect/>
                </a:stretch>
              </p:blipFill>
              <p:spPr>
                <a:xfrm>
                  <a:off x="10567830" y="4277107"/>
                  <a:ext cx="157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344" name="Ink 3343">
                  <a:extLst>
                    <a:ext uri="{FF2B5EF4-FFF2-40B4-BE49-F238E27FC236}">
                      <a16:creationId xmlns:a16="http://schemas.microsoft.com/office/drawing/2014/main" id="{13D85E23-BB95-4F85-B9EC-2E1D7F709C23}"/>
                    </a:ext>
                  </a:extLst>
                </p14:cNvPr>
                <p14:cNvContentPartPr/>
                <p14:nvPr/>
              </p14:nvContentPartPr>
              <p14:xfrm>
                <a:off x="10706790" y="4236427"/>
                <a:ext cx="178920" cy="139680"/>
              </p14:xfrm>
            </p:contentPart>
          </mc:Choice>
          <mc:Fallback xmlns="">
            <p:pic>
              <p:nvPicPr>
                <p:cNvPr id="3344" name="Ink 3343">
                  <a:extLst>
                    <a:ext uri="{FF2B5EF4-FFF2-40B4-BE49-F238E27FC236}">
                      <a16:creationId xmlns:a16="http://schemas.microsoft.com/office/drawing/2014/main" id="{13D85E23-BB95-4F85-B9EC-2E1D7F709C23}"/>
                    </a:ext>
                  </a:extLst>
                </p:cNvPr>
                <p:cNvPicPr/>
                <p:nvPr/>
              </p:nvPicPr>
              <p:blipFill>
                <a:blip r:embed="rId515"/>
                <a:stretch>
                  <a:fillRect/>
                </a:stretch>
              </p:blipFill>
              <p:spPr>
                <a:xfrm>
                  <a:off x="10698150" y="4227787"/>
                  <a:ext cx="196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45" name="Ink 3344">
                  <a:extLst>
                    <a:ext uri="{FF2B5EF4-FFF2-40B4-BE49-F238E27FC236}">
                      <a16:creationId xmlns:a16="http://schemas.microsoft.com/office/drawing/2014/main" id="{2E11EF77-0F88-4F13-9A89-BF1EFF866259}"/>
                    </a:ext>
                  </a:extLst>
                </p14:cNvPr>
                <p14:cNvContentPartPr/>
                <p14:nvPr/>
              </p14:nvContentPartPr>
              <p14:xfrm>
                <a:off x="10888950" y="4201507"/>
                <a:ext cx="872280" cy="327240"/>
              </p14:xfrm>
            </p:contentPart>
          </mc:Choice>
          <mc:Fallback xmlns="">
            <p:pic>
              <p:nvPicPr>
                <p:cNvPr id="3345" name="Ink 3344">
                  <a:extLst>
                    <a:ext uri="{FF2B5EF4-FFF2-40B4-BE49-F238E27FC236}">
                      <a16:creationId xmlns:a16="http://schemas.microsoft.com/office/drawing/2014/main" id="{2E11EF77-0F88-4F13-9A89-BF1EFF866259}"/>
                    </a:ext>
                  </a:extLst>
                </p:cNvPr>
                <p:cNvPicPr/>
                <p:nvPr/>
              </p:nvPicPr>
              <p:blipFill>
                <a:blip r:embed="rId517"/>
                <a:stretch>
                  <a:fillRect/>
                </a:stretch>
              </p:blipFill>
              <p:spPr>
                <a:xfrm>
                  <a:off x="10879950" y="4192507"/>
                  <a:ext cx="88992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46" name="Ink 3345">
                  <a:extLst>
                    <a:ext uri="{FF2B5EF4-FFF2-40B4-BE49-F238E27FC236}">
                      <a16:creationId xmlns:a16="http://schemas.microsoft.com/office/drawing/2014/main" id="{C59862C9-FA31-4A36-8BEB-12492B9B6CFB}"/>
                    </a:ext>
                  </a:extLst>
                </p14:cNvPr>
                <p14:cNvContentPartPr/>
                <p14:nvPr/>
              </p14:nvContentPartPr>
              <p14:xfrm>
                <a:off x="11851590" y="4231387"/>
                <a:ext cx="129600" cy="158760"/>
              </p14:xfrm>
            </p:contentPart>
          </mc:Choice>
          <mc:Fallback xmlns="">
            <p:pic>
              <p:nvPicPr>
                <p:cNvPr id="3346" name="Ink 3345">
                  <a:extLst>
                    <a:ext uri="{FF2B5EF4-FFF2-40B4-BE49-F238E27FC236}">
                      <a16:creationId xmlns:a16="http://schemas.microsoft.com/office/drawing/2014/main" id="{C59862C9-FA31-4A36-8BEB-12492B9B6CFB}"/>
                    </a:ext>
                  </a:extLst>
                </p:cNvPr>
                <p:cNvPicPr/>
                <p:nvPr/>
              </p:nvPicPr>
              <p:blipFill>
                <a:blip r:embed="rId519"/>
                <a:stretch>
                  <a:fillRect/>
                </a:stretch>
              </p:blipFill>
              <p:spPr>
                <a:xfrm>
                  <a:off x="11842950" y="4222747"/>
                  <a:ext cx="147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47" name="Ink 3346">
                  <a:extLst>
                    <a:ext uri="{FF2B5EF4-FFF2-40B4-BE49-F238E27FC236}">
                      <a16:creationId xmlns:a16="http://schemas.microsoft.com/office/drawing/2014/main" id="{34D9207F-7BA0-4A6F-84E1-6125E5B3821A}"/>
                    </a:ext>
                  </a:extLst>
                </p14:cNvPr>
                <p14:cNvContentPartPr/>
                <p14:nvPr/>
              </p14:nvContentPartPr>
              <p14:xfrm>
                <a:off x="11798310" y="4252267"/>
                <a:ext cx="111600" cy="15120"/>
              </p14:xfrm>
            </p:contentPart>
          </mc:Choice>
          <mc:Fallback xmlns="">
            <p:pic>
              <p:nvPicPr>
                <p:cNvPr id="3347" name="Ink 3346">
                  <a:extLst>
                    <a:ext uri="{FF2B5EF4-FFF2-40B4-BE49-F238E27FC236}">
                      <a16:creationId xmlns:a16="http://schemas.microsoft.com/office/drawing/2014/main" id="{34D9207F-7BA0-4A6F-84E1-6125E5B3821A}"/>
                    </a:ext>
                  </a:extLst>
                </p:cNvPr>
                <p:cNvPicPr/>
                <p:nvPr/>
              </p:nvPicPr>
              <p:blipFill>
                <a:blip r:embed="rId521"/>
                <a:stretch>
                  <a:fillRect/>
                </a:stretch>
              </p:blipFill>
              <p:spPr>
                <a:xfrm>
                  <a:off x="11789310" y="4243627"/>
                  <a:ext cx="1292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49" name="Ink 3348">
                  <a:extLst>
                    <a:ext uri="{FF2B5EF4-FFF2-40B4-BE49-F238E27FC236}">
                      <a16:creationId xmlns:a16="http://schemas.microsoft.com/office/drawing/2014/main" id="{EE8E02CA-8FA3-4EA6-AD19-9C620C242CDF}"/>
                    </a:ext>
                  </a:extLst>
                </p14:cNvPr>
                <p14:cNvContentPartPr/>
                <p14:nvPr/>
              </p14:nvContentPartPr>
              <p14:xfrm>
                <a:off x="6537630" y="4713787"/>
                <a:ext cx="156240" cy="107640"/>
              </p14:xfrm>
            </p:contentPart>
          </mc:Choice>
          <mc:Fallback xmlns="">
            <p:pic>
              <p:nvPicPr>
                <p:cNvPr id="3349" name="Ink 3348">
                  <a:extLst>
                    <a:ext uri="{FF2B5EF4-FFF2-40B4-BE49-F238E27FC236}">
                      <a16:creationId xmlns:a16="http://schemas.microsoft.com/office/drawing/2014/main" id="{EE8E02CA-8FA3-4EA6-AD19-9C620C242CDF}"/>
                    </a:ext>
                  </a:extLst>
                </p:cNvPr>
                <p:cNvPicPr/>
                <p:nvPr/>
              </p:nvPicPr>
              <p:blipFill>
                <a:blip r:embed="rId523"/>
                <a:stretch>
                  <a:fillRect/>
                </a:stretch>
              </p:blipFill>
              <p:spPr>
                <a:xfrm>
                  <a:off x="6528630" y="4705147"/>
                  <a:ext cx="173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50" name="Ink 3349">
                  <a:extLst>
                    <a:ext uri="{FF2B5EF4-FFF2-40B4-BE49-F238E27FC236}">
                      <a16:creationId xmlns:a16="http://schemas.microsoft.com/office/drawing/2014/main" id="{B8EF9DA8-750A-43D0-8D4E-23B031487281}"/>
                    </a:ext>
                  </a:extLst>
                </p14:cNvPr>
                <p14:cNvContentPartPr/>
                <p14:nvPr/>
              </p14:nvContentPartPr>
              <p14:xfrm>
                <a:off x="6613590" y="4600027"/>
                <a:ext cx="110880" cy="97560"/>
              </p14:xfrm>
            </p:contentPart>
          </mc:Choice>
          <mc:Fallback xmlns="">
            <p:pic>
              <p:nvPicPr>
                <p:cNvPr id="3350" name="Ink 3349">
                  <a:extLst>
                    <a:ext uri="{FF2B5EF4-FFF2-40B4-BE49-F238E27FC236}">
                      <a16:creationId xmlns:a16="http://schemas.microsoft.com/office/drawing/2014/main" id="{B8EF9DA8-750A-43D0-8D4E-23B031487281}"/>
                    </a:ext>
                  </a:extLst>
                </p:cNvPr>
                <p:cNvPicPr/>
                <p:nvPr/>
              </p:nvPicPr>
              <p:blipFill>
                <a:blip r:embed="rId525"/>
                <a:stretch>
                  <a:fillRect/>
                </a:stretch>
              </p:blipFill>
              <p:spPr>
                <a:xfrm>
                  <a:off x="6604950" y="4591027"/>
                  <a:ext cx="128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51" name="Ink 3350">
                  <a:extLst>
                    <a:ext uri="{FF2B5EF4-FFF2-40B4-BE49-F238E27FC236}">
                      <a16:creationId xmlns:a16="http://schemas.microsoft.com/office/drawing/2014/main" id="{07B5D07A-7E3A-4EA1-BBCD-5251691E2812}"/>
                    </a:ext>
                  </a:extLst>
                </p14:cNvPr>
                <p14:cNvContentPartPr/>
                <p14:nvPr/>
              </p14:nvContentPartPr>
              <p14:xfrm>
                <a:off x="6815550" y="4662307"/>
                <a:ext cx="123480" cy="127800"/>
              </p14:xfrm>
            </p:contentPart>
          </mc:Choice>
          <mc:Fallback xmlns="">
            <p:pic>
              <p:nvPicPr>
                <p:cNvPr id="3351" name="Ink 3350">
                  <a:extLst>
                    <a:ext uri="{FF2B5EF4-FFF2-40B4-BE49-F238E27FC236}">
                      <a16:creationId xmlns:a16="http://schemas.microsoft.com/office/drawing/2014/main" id="{07B5D07A-7E3A-4EA1-BBCD-5251691E2812}"/>
                    </a:ext>
                  </a:extLst>
                </p:cNvPr>
                <p:cNvPicPr/>
                <p:nvPr/>
              </p:nvPicPr>
              <p:blipFill>
                <a:blip r:embed="rId527"/>
                <a:stretch>
                  <a:fillRect/>
                </a:stretch>
              </p:blipFill>
              <p:spPr>
                <a:xfrm>
                  <a:off x="6806910" y="4653307"/>
                  <a:ext cx="1411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52" name="Ink 3351">
                  <a:extLst>
                    <a:ext uri="{FF2B5EF4-FFF2-40B4-BE49-F238E27FC236}">
                      <a16:creationId xmlns:a16="http://schemas.microsoft.com/office/drawing/2014/main" id="{2AFCA865-0789-434F-A044-0CDCCE9CA5E5}"/>
                    </a:ext>
                  </a:extLst>
                </p14:cNvPr>
                <p14:cNvContentPartPr/>
                <p14:nvPr/>
              </p14:nvContentPartPr>
              <p14:xfrm>
                <a:off x="6980430" y="4641427"/>
                <a:ext cx="124920" cy="146880"/>
              </p14:xfrm>
            </p:contentPart>
          </mc:Choice>
          <mc:Fallback xmlns="">
            <p:pic>
              <p:nvPicPr>
                <p:cNvPr id="3352" name="Ink 3351">
                  <a:extLst>
                    <a:ext uri="{FF2B5EF4-FFF2-40B4-BE49-F238E27FC236}">
                      <a16:creationId xmlns:a16="http://schemas.microsoft.com/office/drawing/2014/main" id="{2AFCA865-0789-434F-A044-0CDCCE9CA5E5}"/>
                    </a:ext>
                  </a:extLst>
                </p:cNvPr>
                <p:cNvPicPr/>
                <p:nvPr/>
              </p:nvPicPr>
              <p:blipFill>
                <a:blip r:embed="rId529"/>
                <a:stretch>
                  <a:fillRect/>
                </a:stretch>
              </p:blipFill>
              <p:spPr>
                <a:xfrm>
                  <a:off x="6971790" y="4632427"/>
                  <a:ext cx="142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353" name="Ink 3352">
                  <a:extLst>
                    <a:ext uri="{FF2B5EF4-FFF2-40B4-BE49-F238E27FC236}">
                      <a16:creationId xmlns:a16="http://schemas.microsoft.com/office/drawing/2014/main" id="{ADF02E42-5AC2-4495-A14B-C70DB1241CB4}"/>
                    </a:ext>
                  </a:extLst>
                </p14:cNvPr>
                <p14:cNvContentPartPr/>
                <p14:nvPr/>
              </p14:nvContentPartPr>
              <p14:xfrm>
                <a:off x="7218390" y="4648267"/>
                <a:ext cx="332280" cy="140760"/>
              </p14:xfrm>
            </p:contentPart>
          </mc:Choice>
          <mc:Fallback xmlns="">
            <p:pic>
              <p:nvPicPr>
                <p:cNvPr id="3353" name="Ink 3352">
                  <a:extLst>
                    <a:ext uri="{FF2B5EF4-FFF2-40B4-BE49-F238E27FC236}">
                      <a16:creationId xmlns:a16="http://schemas.microsoft.com/office/drawing/2014/main" id="{ADF02E42-5AC2-4495-A14B-C70DB1241CB4}"/>
                    </a:ext>
                  </a:extLst>
                </p:cNvPr>
                <p:cNvPicPr/>
                <p:nvPr/>
              </p:nvPicPr>
              <p:blipFill>
                <a:blip r:embed="rId531"/>
                <a:stretch>
                  <a:fillRect/>
                </a:stretch>
              </p:blipFill>
              <p:spPr>
                <a:xfrm>
                  <a:off x="7209390" y="4639267"/>
                  <a:ext cx="349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54" name="Ink 3353">
                  <a:extLst>
                    <a:ext uri="{FF2B5EF4-FFF2-40B4-BE49-F238E27FC236}">
                      <a16:creationId xmlns:a16="http://schemas.microsoft.com/office/drawing/2014/main" id="{E54F90C2-2DA5-499E-A46F-ACEC9FC7FAE5}"/>
                    </a:ext>
                  </a:extLst>
                </p14:cNvPr>
                <p14:cNvContentPartPr/>
                <p14:nvPr/>
              </p14:nvContentPartPr>
              <p14:xfrm>
                <a:off x="7521150" y="4691107"/>
                <a:ext cx="143640" cy="16560"/>
              </p14:xfrm>
            </p:contentPart>
          </mc:Choice>
          <mc:Fallback xmlns="">
            <p:pic>
              <p:nvPicPr>
                <p:cNvPr id="3354" name="Ink 3353">
                  <a:extLst>
                    <a:ext uri="{FF2B5EF4-FFF2-40B4-BE49-F238E27FC236}">
                      <a16:creationId xmlns:a16="http://schemas.microsoft.com/office/drawing/2014/main" id="{E54F90C2-2DA5-499E-A46F-ACEC9FC7FAE5}"/>
                    </a:ext>
                  </a:extLst>
                </p:cNvPr>
                <p:cNvPicPr/>
                <p:nvPr/>
              </p:nvPicPr>
              <p:blipFill>
                <a:blip r:embed="rId533"/>
                <a:stretch>
                  <a:fillRect/>
                </a:stretch>
              </p:blipFill>
              <p:spPr>
                <a:xfrm>
                  <a:off x="7512150" y="4682467"/>
                  <a:ext cx="161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55" name="Ink 3354">
                  <a:extLst>
                    <a:ext uri="{FF2B5EF4-FFF2-40B4-BE49-F238E27FC236}">
                      <a16:creationId xmlns:a16="http://schemas.microsoft.com/office/drawing/2014/main" id="{10A01DC5-E0F7-4A80-BE46-1F6755802594}"/>
                    </a:ext>
                  </a:extLst>
                </p14:cNvPr>
                <p14:cNvContentPartPr/>
                <p14:nvPr/>
              </p14:nvContentPartPr>
              <p14:xfrm>
                <a:off x="7885110" y="4639627"/>
                <a:ext cx="153360" cy="102240"/>
              </p14:xfrm>
            </p:contentPart>
          </mc:Choice>
          <mc:Fallback xmlns="">
            <p:pic>
              <p:nvPicPr>
                <p:cNvPr id="3355" name="Ink 3354">
                  <a:extLst>
                    <a:ext uri="{FF2B5EF4-FFF2-40B4-BE49-F238E27FC236}">
                      <a16:creationId xmlns:a16="http://schemas.microsoft.com/office/drawing/2014/main" id="{10A01DC5-E0F7-4A80-BE46-1F6755802594}"/>
                    </a:ext>
                  </a:extLst>
                </p:cNvPr>
                <p:cNvPicPr/>
                <p:nvPr/>
              </p:nvPicPr>
              <p:blipFill>
                <a:blip r:embed="rId535"/>
                <a:stretch>
                  <a:fillRect/>
                </a:stretch>
              </p:blipFill>
              <p:spPr>
                <a:xfrm>
                  <a:off x="7876110" y="4630627"/>
                  <a:ext cx="171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56" name="Ink 3355">
                  <a:extLst>
                    <a:ext uri="{FF2B5EF4-FFF2-40B4-BE49-F238E27FC236}">
                      <a16:creationId xmlns:a16="http://schemas.microsoft.com/office/drawing/2014/main" id="{934AC939-10BD-493F-AAD2-19606F08BD42}"/>
                    </a:ext>
                  </a:extLst>
                </p14:cNvPr>
                <p14:cNvContentPartPr/>
                <p14:nvPr/>
              </p14:nvContentPartPr>
              <p14:xfrm>
                <a:off x="8099310" y="4674547"/>
                <a:ext cx="240480" cy="248400"/>
              </p14:xfrm>
            </p:contentPart>
          </mc:Choice>
          <mc:Fallback xmlns="">
            <p:pic>
              <p:nvPicPr>
                <p:cNvPr id="3356" name="Ink 3355">
                  <a:extLst>
                    <a:ext uri="{FF2B5EF4-FFF2-40B4-BE49-F238E27FC236}">
                      <a16:creationId xmlns:a16="http://schemas.microsoft.com/office/drawing/2014/main" id="{934AC939-10BD-493F-AAD2-19606F08BD42}"/>
                    </a:ext>
                  </a:extLst>
                </p:cNvPr>
                <p:cNvPicPr/>
                <p:nvPr/>
              </p:nvPicPr>
              <p:blipFill>
                <a:blip r:embed="rId537"/>
                <a:stretch>
                  <a:fillRect/>
                </a:stretch>
              </p:blipFill>
              <p:spPr>
                <a:xfrm>
                  <a:off x="8090310" y="4665547"/>
                  <a:ext cx="2581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57" name="Ink 3356">
                  <a:extLst>
                    <a:ext uri="{FF2B5EF4-FFF2-40B4-BE49-F238E27FC236}">
                      <a16:creationId xmlns:a16="http://schemas.microsoft.com/office/drawing/2014/main" id="{A3A96850-7FE8-4FBC-84AF-AD139A562517}"/>
                    </a:ext>
                  </a:extLst>
                </p14:cNvPr>
                <p14:cNvContentPartPr/>
                <p14:nvPr/>
              </p14:nvContentPartPr>
              <p14:xfrm>
                <a:off x="8394150" y="4660507"/>
                <a:ext cx="138240" cy="101160"/>
              </p14:xfrm>
            </p:contentPart>
          </mc:Choice>
          <mc:Fallback xmlns="">
            <p:pic>
              <p:nvPicPr>
                <p:cNvPr id="3357" name="Ink 3356">
                  <a:extLst>
                    <a:ext uri="{FF2B5EF4-FFF2-40B4-BE49-F238E27FC236}">
                      <a16:creationId xmlns:a16="http://schemas.microsoft.com/office/drawing/2014/main" id="{A3A96850-7FE8-4FBC-84AF-AD139A562517}"/>
                    </a:ext>
                  </a:extLst>
                </p:cNvPr>
                <p:cNvPicPr/>
                <p:nvPr/>
              </p:nvPicPr>
              <p:blipFill>
                <a:blip r:embed="rId539"/>
                <a:stretch>
                  <a:fillRect/>
                </a:stretch>
              </p:blipFill>
              <p:spPr>
                <a:xfrm>
                  <a:off x="8385510" y="4651507"/>
                  <a:ext cx="155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58" name="Ink 3357">
                  <a:extLst>
                    <a:ext uri="{FF2B5EF4-FFF2-40B4-BE49-F238E27FC236}">
                      <a16:creationId xmlns:a16="http://schemas.microsoft.com/office/drawing/2014/main" id="{641E568D-A068-481B-9018-349AA1FE6386}"/>
                    </a:ext>
                  </a:extLst>
                </p14:cNvPr>
                <p14:cNvContentPartPr/>
                <p14:nvPr/>
              </p14:nvContentPartPr>
              <p14:xfrm>
                <a:off x="8541750" y="4604707"/>
                <a:ext cx="197280" cy="167040"/>
              </p14:xfrm>
            </p:contentPart>
          </mc:Choice>
          <mc:Fallback xmlns="">
            <p:pic>
              <p:nvPicPr>
                <p:cNvPr id="3358" name="Ink 3357">
                  <a:extLst>
                    <a:ext uri="{FF2B5EF4-FFF2-40B4-BE49-F238E27FC236}">
                      <a16:creationId xmlns:a16="http://schemas.microsoft.com/office/drawing/2014/main" id="{641E568D-A068-481B-9018-349AA1FE6386}"/>
                    </a:ext>
                  </a:extLst>
                </p:cNvPr>
                <p:cNvPicPr/>
                <p:nvPr/>
              </p:nvPicPr>
              <p:blipFill>
                <a:blip r:embed="rId541"/>
                <a:stretch>
                  <a:fillRect/>
                </a:stretch>
              </p:blipFill>
              <p:spPr>
                <a:xfrm>
                  <a:off x="8533110" y="4596067"/>
                  <a:ext cx="2149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59" name="Ink 3358">
                  <a:extLst>
                    <a:ext uri="{FF2B5EF4-FFF2-40B4-BE49-F238E27FC236}">
                      <a16:creationId xmlns:a16="http://schemas.microsoft.com/office/drawing/2014/main" id="{A8127161-3982-4E63-B0ED-E7CE238E5FA0}"/>
                    </a:ext>
                  </a:extLst>
                </p14:cNvPr>
                <p14:cNvContentPartPr/>
                <p14:nvPr/>
              </p14:nvContentPartPr>
              <p14:xfrm>
                <a:off x="8604390" y="4594627"/>
                <a:ext cx="113760" cy="44640"/>
              </p14:xfrm>
            </p:contentPart>
          </mc:Choice>
          <mc:Fallback xmlns="">
            <p:pic>
              <p:nvPicPr>
                <p:cNvPr id="3359" name="Ink 3358">
                  <a:extLst>
                    <a:ext uri="{FF2B5EF4-FFF2-40B4-BE49-F238E27FC236}">
                      <a16:creationId xmlns:a16="http://schemas.microsoft.com/office/drawing/2014/main" id="{A8127161-3982-4E63-B0ED-E7CE238E5FA0}"/>
                    </a:ext>
                  </a:extLst>
                </p:cNvPr>
                <p:cNvPicPr/>
                <p:nvPr/>
              </p:nvPicPr>
              <p:blipFill>
                <a:blip r:embed="rId543"/>
                <a:stretch>
                  <a:fillRect/>
                </a:stretch>
              </p:blipFill>
              <p:spPr>
                <a:xfrm>
                  <a:off x="8595750" y="4585627"/>
                  <a:ext cx="1314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60" name="Ink 3359">
                  <a:extLst>
                    <a:ext uri="{FF2B5EF4-FFF2-40B4-BE49-F238E27FC236}">
                      <a16:creationId xmlns:a16="http://schemas.microsoft.com/office/drawing/2014/main" id="{472F2271-D14E-46EB-8BC5-A5C5FD651047}"/>
                    </a:ext>
                  </a:extLst>
                </p14:cNvPr>
                <p14:cNvContentPartPr/>
                <p14:nvPr/>
              </p14:nvContentPartPr>
              <p14:xfrm>
                <a:off x="8948910" y="4682827"/>
                <a:ext cx="399960" cy="97200"/>
              </p14:xfrm>
            </p:contentPart>
          </mc:Choice>
          <mc:Fallback xmlns="">
            <p:pic>
              <p:nvPicPr>
                <p:cNvPr id="3360" name="Ink 3359">
                  <a:extLst>
                    <a:ext uri="{FF2B5EF4-FFF2-40B4-BE49-F238E27FC236}">
                      <a16:creationId xmlns:a16="http://schemas.microsoft.com/office/drawing/2014/main" id="{472F2271-D14E-46EB-8BC5-A5C5FD651047}"/>
                    </a:ext>
                  </a:extLst>
                </p:cNvPr>
                <p:cNvPicPr/>
                <p:nvPr/>
              </p:nvPicPr>
              <p:blipFill>
                <a:blip r:embed="rId545"/>
                <a:stretch>
                  <a:fillRect/>
                </a:stretch>
              </p:blipFill>
              <p:spPr>
                <a:xfrm>
                  <a:off x="8940270" y="4674187"/>
                  <a:ext cx="417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361" name="Ink 3360">
                  <a:extLst>
                    <a:ext uri="{FF2B5EF4-FFF2-40B4-BE49-F238E27FC236}">
                      <a16:creationId xmlns:a16="http://schemas.microsoft.com/office/drawing/2014/main" id="{B89B93EF-020C-4C26-A83B-739168E32A95}"/>
                    </a:ext>
                  </a:extLst>
                </p14:cNvPr>
                <p14:cNvContentPartPr/>
                <p14:nvPr/>
              </p14:nvContentPartPr>
              <p14:xfrm>
                <a:off x="9496470" y="4625947"/>
                <a:ext cx="12960" cy="136080"/>
              </p14:xfrm>
            </p:contentPart>
          </mc:Choice>
          <mc:Fallback xmlns="">
            <p:pic>
              <p:nvPicPr>
                <p:cNvPr id="3361" name="Ink 3360">
                  <a:extLst>
                    <a:ext uri="{FF2B5EF4-FFF2-40B4-BE49-F238E27FC236}">
                      <a16:creationId xmlns:a16="http://schemas.microsoft.com/office/drawing/2014/main" id="{B89B93EF-020C-4C26-A83B-739168E32A95}"/>
                    </a:ext>
                  </a:extLst>
                </p:cNvPr>
                <p:cNvPicPr/>
                <p:nvPr/>
              </p:nvPicPr>
              <p:blipFill>
                <a:blip r:embed="rId547"/>
                <a:stretch>
                  <a:fillRect/>
                </a:stretch>
              </p:blipFill>
              <p:spPr>
                <a:xfrm>
                  <a:off x="9487470" y="4617307"/>
                  <a:ext cx="30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62" name="Ink 3361">
                  <a:extLst>
                    <a:ext uri="{FF2B5EF4-FFF2-40B4-BE49-F238E27FC236}">
                      <a16:creationId xmlns:a16="http://schemas.microsoft.com/office/drawing/2014/main" id="{9C920595-AD4D-4E62-A02B-11205AD5D970}"/>
                    </a:ext>
                  </a:extLst>
                </p14:cNvPr>
                <p14:cNvContentPartPr/>
                <p14:nvPr/>
              </p14:nvContentPartPr>
              <p14:xfrm>
                <a:off x="9447870" y="4598947"/>
                <a:ext cx="171000" cy="93960"/>
              </p14:xfrm>
            </p:contentPart>
          </mc:Choice>
          <mc:Fallback xmlns="">
            <p:pic>
              <p:nvPicPr>
                <p:cNvPr id="3362" name="Ink 3361">
                  <a:extLst>
                    <a:ext uri="{FF2B5EF4-FFF2-40B4-BE49-F238E27FC236}">
                      <a16:creationId xmlns:a16="http://schemas.microsoft.com/office/drawing/2014/main" id="{9C920595-AD4D-4E62-A02B-11205AD5D970}"/>
                    </a:ext>
                  </a:extLst>
                </p:cNvPr>
                <p:cNvPicPr/>
                <p:nvPr/>
              </p:nvPicPr>
              <p:blipFill>
                <a:blip r:embed="rId549"/>
                <a:stretch>
                  <a:fillRect/>
                </a:stretch>
              </p:blipFill>
              <p:spPr>
                <a:xfrm>
                  <a:off x="9438870" y="4590307"/>
                  <a:ext cx="188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63" name="Ink 3362">
                  <a:extLst>
                    <a:ext uri="{FF2B5EF4-FFF2-40B4-BE49-F238E27FC236}">
                      <a16:creationId xmlns:a16="http://schemas.microsoft.com/office/drawing/2014/main" id="{0C1207B1-E48F-43A6-A00A-CEB6C15AB844}"/>
                    </a:ext>
                  </a:extLst>
                </p14:cNvPr>
                <p14:cNvContentPartPr/>
                <p14:nvPr/>
              </p14:nvContentPartPr>
              <p14:xfrm>
                <a:off x="9618870" y="4614427"/>
                <a:ext cx="275400" cy="160200"/>
              </p14:xfrm>
            </p:contentPart>
          </mc:Choice>
          <mc:Fallback xmlns="">
            <p:pic>
              <p:nvPicPr>
                <p:cNvPr id="3363" name="Ink 3362">
                  <a:extLst>
                    <a:ext uri="{FF2B5EF4-FFF2-40B4-BE49-F238E27FC236}">
                      <a16:creationId xmlns:a16="http://schemas.microsoft.com/office/drawing/2014/main" id="{0C1207B1-E48F-43A6-A00A-CEB6C15AB844}"/>
                    </a:ext>
                  </a:extLst>
                </p:cNvPr>
                <p:cNvPicPr/>
                <p:nvPr/>
              </p:nvPicPr>
              <p:blipFill>
                <a:blip r:embed="rId551"/>
                <a:stretch>
                  <a:fillRect/>
                </a:stretch>
              </p:blipFill>
              <p:spPr>
                <a:xfrm>
                  <a:off x="9610230" y="4605427"/>
                  <a:ext cx="293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64" name="Ink 3363">
                  <a:extLst>
                    <a:ext uri="{FF2B5EF4-FFF2-40B4-BE49-F238E27FC236}">
                      <a16:creationId xmlns:a16="http://schemas.microsoft.com/office/drawing/2014/main" id="{BAC832E6-D84A-494E-969B-EAD1E15EA6AC}"/>
                    </a:ext>
                  </a:extLst>
                </p14:cNvPr>
                <p14:cNvContentPartPr/>
                <p14:nvPr/>
              </p14:nvContentPartPr>
              <p14:xfrm>
                <a:off x="9772230" y="4687147"/>
                <a:ext cx="116640" cy="6480"/>
              </p14:xfrm>
            </p:contentPart>
          </mc:Choice>
          <mc:Fallback xmlns="">
            <p:pic>
              <p:nvPicPr>
                <p:cNvPr id="3364" name="Ink 3363">
                  <a:extLst>
                    <a:ext uri="{FF2B5EF4-FFF2-40B4-BE49-F238E27FC236}">
                      <a16:creationId xmlns:a16="http://schemas.microsoft.com/office/drawing/2014/main" id="{BAC832E6-D84A-494E-969B-EAD1E15EA6AC}"/>
                    </a:ext>
                  </a:extLst>
                </p:cNvPr>
                <p:cNvPicPr/>
                <p:nvPr/>
              </p:nvPicPr>
              <p:blipFill>
                <a:blip r:embed="rId553"/>
                <a:stretch>
                  <a:fillRect/>
                </a:stretch>
              </p:blipFill>
              <p:spPr>
                <a:xfrm>
                  <a:off x="9763230" y="4678147"/>
                  <a:ext cx="1342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65" name="Ink 3364">
                  <a:extLst>
                    <a:ext uri="{FF2B5EF4-FFF2-40B4-BE49-F238E27FC236}">
                      <a16:creationId xmlns:a16="http://schemas.microsoft.com/office/drawing/2014/main" id="{9765B92B-0E96-4E5D-B431-28353A1831C1}"/>
                    </a:ext>
                  </a:extLst>
                </p14:cNvPr>
                <p14:cNvContentPartPr/>
                <p14:nvPr/>
              </p14:nvContentPartPr>
              <p14:xfrm>
                <a:off x="9983190" y="4740067"/>
                <a:ext cx="24120" cy="9000"/>
              </p14:xfrm>
            </p:contentPart>
          </mc:Choice>
          <mc:Fallback xmlns="">
            <p:pic>
              <p:nvPicPr>
                <p:cNvPr id="3365" name="Ink 3364">
                  <a:extLst>
                    <a:ext uri="{FF2B5EF4-FFF2-40B4-BE49-F238E27FC236}">
                      <a16:creationId xmlns:a16="http://schemas.microsoft.com/office/drawing/2014/main" id="{9765B92B-0E96-4E5D-B431-28353A1831C1}"/>
                    </a:ext>
                  </a:extLst>
                </p:cNvPr>
                <p:cNvPicPr/>
                <p:nvPr/>
              </p:nvPicPr>
              <p:blipFill>
                <a:blip r:embed="rId555"/>
                <a:stretch>
                  <a:fillRect/>
                </a:stretch>
              </p:blipFill>
              <p:spPr>
                <a:xfrm>
                  <a:off x="9974550" y="4731427"/>
                  <a:ext cx="41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67" name="Ink 3366">
                  <a:extLst>
                    <a:ext uri="{FF2B5EF4-FFF2-40B4-BE49-F238E27FC236}">
                      <a16:creationId xmlns:a16="http://schemas.microsoft.com/office/drawing/2014/main" id="{B6C80529-BA84-472F-8890-4F6A6C7BCEDB}"/>
                    </a:ext>
                  </a:extLst>
                </p14:cNvPr>
                <p14:cNvContentPartPr/>
                <p14:nvPr/>
              </p14:nvContentPartPr>
              <p14:xfrm>
                <a:off x="6149910" y="5125267"/>
                <a:ext cx="223200" cy="21960"/>
              </p14:xfrm>
            </p:contentPart>
          </mc:Choice>
          <mc:Fallback xmlns="">
            <p:pic>
              <p:nvPicPr>
                <p:cNvPr id="3367" name="Ink 3366">
                  <a:extLst>
                    <a:ext uri="{FF2B5EF4-FFF2-40B4-BE49-F238E27FC236}">
                      <a16:creationId xmlns:a16="http://schemas.microsoft.com/office/drawing/2014/main" id="{B6C80529-BA84-472F-8890-4F6A6C7BCEDB}"/>
                    </a:ext>
                  </a:extLst>
                </p:cNvPr>
                <p:cNvPicPr/>
                <p:nvPr/>
              </p:nvPicPr>
              <p:blipFill>
                <a:blip r:embed="rId557"/>
                <a:stretch>
                  <a:fillRect/>
                </a:stretch>
              </p:blipFill>
              <p:spPr>
                <a:xfrm>
                  <a:off x="6140910" y="5116627"/>
                  <a:ext cx="2408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68" name="Ink 3367">
                  <a:extLst>
                    <a:ext uri="{FF2B5EF4-FFF2-40B4-BE49-F238E27FC236}">
                      <a16:creationId xmlns:a16="http://schemas.microsoft.com/office/drawing/2014/main" id="{60749FF3-20A4-493C-A487-C8CE38D14E4D}"/>
                    </a:ext>
                  </a:extLst>
                </p14:cNvPr>
                <p14:cNvContentPartPr/>
                <p14:nvPr/>
              </p14:nvContentPartPr>
              <p14:xfrm>
                <a:off x="6138030" y="5110507"/>
                <a:ext cx="368640" cy="158040"/>
              </p14:xfrm>
            </p:contentPart>
          </mc:Choice>
          <mc:Fallback xmlns="">
            <p:pic>
              <p:nvPicPr>
                <p:cNvPr id="3368" name="Ink 3367">
                  <a:extLst>
                    <a:ext uri="{FF2B5EF4-FFF2-40B4-BE49-F238E27FC236}">
                      <a16:creationId xmlns:a16="http://schemas.microsoft.com/office/drawing/2014/main" id="{60749FF3-20A4-493C-A487-C8CE38D14E4D}"/>
                    </a:ext>
                  </a:extLst>
                </p:cNvPr>
                <p:cNvPicPr/>
                <p:nvPr/>
              </p:nvPicPr>
              <p:blipFill>
                <a:blip r:embed="rId559"/>
                <a:stretch>
                  <a:fillRect/>
                </a:stretch>
              </p:blipFill>
              <p:spPr>
                <a:xfrm>
                  <a:off x="6129030" y="5101867"/>
                  <a:ext cx="386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69" name="Ink 3368">
                  <a:extLst>
                    <a:ext uri="{FF2B5EF4-FFF2-40B4-BE49-F238E27FC236}">
                      <a16:creationId xmlns:a16="http://schemas.microsoft.com/office/drawing/2014/main" id="{622C98F3-E3DE-4D4F-AF27-53FFE519ED76}"/>
                    </a:ext>
                  </a:extLst>
                </p14:cNvPr>
                <p14:cNvContentPartPr/>
                <p14:nvPr/>
              </p14:nvContentPartPr>
              <p14:xfrm>
                <a:off x="6552390" y="5103307"/>
                <a:ext cx="117360" cy="100800"/>
              </p14:xfrm>
            </p:contentPart>
          </mc:Choice>
          <mc:Fallback xmlns="">
            <p:pic>
              <p:nvPicPr>
                <p:cNvPr id="3369" name="Ink 3368">
                  <a:extLst>
                    <a:ext uri="{FF2B5EF4-FFF2-40B4-BE49-F238E27FC236}">
                      <a16:creationId xmlns:a16="http://schemas.microsoft.com/office/drawing/2014/main" id="{622C98F3-E3DE-4D4F-AF27-53FFE519ED76}"/>
                    </a:ext>
                  </a:extLst>
                </p:cNvPr>
                <p:cNvPicPr/>
                <p:nvPr/>
              </p:nvPicPr>
              <p:blipFill>
                <a:blip r:embed="rId561"/>
                <a:stretch>
                  <a:fillRect/>
                </a:stretch>
              </p:blipFill>
              <p:spPr>
                <a:xfrm>
                  <a:off x="6543750" y="5094307"/>
                  <a:ext cx="135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370" name="Ink 3369">
                  <a:extLst>
                    <a:ext uri="{FF2B5EF4-FFF2-40B4-BE49-F238E27FC236}">
                      <a16:creationId xmlns:a16="http://schemas.microsoft.com/office/drawing/2014/main" id="{20324286-1FC0-40D0-B079-764861321610}"/>
                    </a:ext>
                  </a:extLst>
                </p14:cNvPr>
                <p14:cNvContentPartPr/>
                <p14:nvPr/>
              </p14:nvContentPartPr>
              <p14:xfrm>
                <a:off x="6693510" y="5109787"/>
                <a:ext cx="151560" cy="104400"/>
              </p14:xfrm>
            </p:contentPart>
          </mc:Choice>
          <mc:Fallback xmlns="">
            <p:pic>
              <p:nvPicPr>
                <p:cNvPr id="3370" name="Ink 3369">
                  <a:extLst>
                    <a:ext uri="{FF2B5EF4-FFF2-40B4-BE49-F238E27FC236}">
                      <a16:creationId xmlns:a16="http://schemas.microsoft.com/office/drawing/2014/main" id="{20324286-1FC0-40D0-B079-764861321610}"/>
                    </a:ext>
                  </a:extLst>
                </p:cNvPr>
                <p:cNvPicPr/>
                <p:nvPr/>
              </p:nvPicPr>
              <p:blipFill>
                <a:blip r:embed="rId563"/>
                <a:stretch>
                  <a:fillRect/>
                </a:stretch>
              </p:blipFill>
              <p:spPr>
                <a:xfrm>
                  <a:off x="6684510" y="5101147"/>
                  <a:ext cx="169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371" name="Ink 3370">
                  <a:extLst>
                    <a:ext uri="{FF2B5EF4-FFF2-40B4-BE49-F238E27FC236}">
                      <a16:creationId xmlns:a16="http://schemas.microsoft.com/office/drawing/2014/main" id="{56A4F0C0-E8C2-4D0F-8E35-95A8238F69C5}"/>
                    </a:ext>
                  </a:extLst>
                </p14:cNvPr>
                <p14:cNvContentPartPr/>
                <p14:nvPr/>
              </p14:nvContentPartPr>
              <p14:xfrm>
                <a:off x="6841830" y="5079547"/>
                <a:ext cx="360" cy="360"/>
              </p14:xfrm>
            </p:contentPart>
          </mc:Choice>
          <mc:Fallback xmlns="">
            <p:pic>
              <p:nvPicPr>
                <p:cNvPr id="3371" name="Ink 3370">
                  <a:extLst>
                    <a:ext uri="{FF2B5EF4-FFF2-40B4-BE49-F238E27FC236}">
                      <a16:creationId xmlns:a16="http://schemas.microsoft.com/office/drawing/2014/main" id="{56A4F0C0-E8C2-4D0F-8E35-95A8238F69C5}"/>
                    </a:ext>
                  </a:extLst>
                </p:cNvPr>
                <p:cNvPicPr/>
                <p:nvPr/>
              </p:nvPicPr>
              <p:blipFill>
                <a:blip r:embed="rId206"/>
                <a:stretch>
                  <a:fillRect/>
                </a:stretch>
              </p:blipFill>
              <p:spPr>
                <a:xfrm>
                  <a:off x="6832830" y="50709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372" name="Ink 3371">
                  <a:extLst>
                    <a:ext uri="{FF2B5EF4-FFF2-40B4-BE49-F238E27FC236}">
                      <a16:creationId xmlns:a16="http://schemas.microsoft.com/office/drawing/2014/main" id="{CFCFB127-A78E-4292-858C-CFFA2A1CFDBE}"/>
                    </a:ext>
                  </a:extLst>
                </p14:cNvPr>
                <p14:cNvContentPartPr/>
                <p14:nvPr/>
              </p14:nvContentPartPr>
              <p14:xfrm>
                <a:off x="6894030" y="5095027"/>
                <a:ext cx="122760" cy="103320"/>
              </p14:xfrm>
            </p:contentPart>
          </mc:Choice>
          <mc:Fallback xmlns="">
            <p:pic>
              <p:nvPicPr>
                <p:cNvPr id="3372" name="Ink 3371">
                  <a:extLst>
                    <a:ext uri="{FF2B5EF4-FFF2-40B4-BE49-F238E27FC236}">
                      <a16:creationId xmlns:a16="http://schemas.microsoft.com/office/drawing/2014/main" id="{CFCFB127-A78E-4292-858C-CFFA2A1CFDBE}"/>
                    </a:ext>
                  </a:extLst>
                </p:cNvPr>
                <p:cNvPicPr/>
                <p:nvPr/>
              </p:nvPicPr>
              <p:blipFill>
                <a:blip r:embed="rId566"/>
                <a:stretch>
                  <a:fillRect/>
                </a:stretch>
              </p:blipFill>
              <p:spPr>
                <a:xfrm>
                  <a:off x="6885030" y="5086387"/>
                  <a:ext cx="140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373" name="Ink 3372">
                  <a:extLst>
                    <a:ext uri="{FF2B5EF4-FFF2-40B4-BE49-F238E27FC236}">
                      <a16:creationId xmlns:a16="http://schemas.microsoft.com/office/drawing/2014/main" id="{470C142D-F58B-468F-8E5C-40E070B93DF2}"/>
                    </a:ext>
                  </a:extLst>
                </p14:cNvPr>
                <p14:cNvContentPartPr/>
                <p14:nvPr/>
              </p14:nvContentPartPr>
              <p14:xfrm>
                <a:off x="7159710" y="5056507"/>
                <a:ext cx="352800" cy="149760"/>
              </p14:xfrm>
            </p:contentPart>
          </mc:Choice>
          <mc:Fallback xmlns="">
            <p:pic>
              <p:nvPicPr>
                <p:cNvPr id="3373" name="Ink 3372">
                  <a:extLst>
                    <a:ext uri="{FF2B5EF4-FFF2-40B4-BE49-F238E27FC236}">
                      <a16:creationId xmlns:a16="http://schemas.microsoft.com/office/drawing/2014/main" id="{470C142D-F58B-468F-8E5C-40E070B93DF2}"/>
                    </a:ext>
                  </a:extLst>
                </p:cNvPr>
                <p:cNvPicPr/>
                <p:nvPr/>
              </p:nvPicPr>
              <p:blipFill>
                <a:blip r:embed="rId568"/>
                <a:stretch>
                  <a:fillRect/>
                </a:stretch>
              </p:blipFill>
              <p:spPr>
                <a:xfrm>
                  <a:off x="7151070" y="5047867"/>
                  <a:ext cx="3704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374" name="Ink 3373">
                  <a:extLst>
                    <a:ext uri="{FF2B5EF4-FFF2-40B4-BE49-F238E27FC236}">
                      <a16:creationId xmlns:a16="http://schemas.microsoft.com/office/drawing/2014/main" id="{906769E2-52A2-4ECF-ADE1-7027697F887E}"/>
                    </a:ext>
                  </a:extLst>
                </p14:cNvPr>
                <p14:cNvContentPartPr/>
                <p14:nvPr/>
              </p14:nvContentPartPr>
              <p14:xfrm>
                <a:off x="7686750" y="4982707"/>
                <a:ext cx="421560" cy="340920"/>
              </p14:xfrm>
            </p:contentPart>
          </mc:Choice>
          <mc:Fallback xmlns="">
            <p:pic>
              <p:nvPicPr>
                <p:cNvPr id="3374" name="Ink 3373">
                  <a:extLst>
                    <a:ext uri="{FF2B5EF4-FFF2-40B4-BE49-F238E27FC236}">
                      <a16:creationId xmlns:a16="http://schemas.microsoft.com/office/drawing/2014/main" id="{906769E2-52A2-4ECF-ADE1-7027697F887E}"/>
                    </a:ext>
                  </a:extLst>
                </p:cNvPr>
                <p:cNvPicPr/>
                <p:nvPr/>
              </p:nvPicPr>
              <p:blipFill>
                <a:blip r:embed="rId570"/>
                <a:stretch>
                  <a:fillRect/>
                </a:stretch>
              </p:blipFill>
              <p:spPr>
                <a:xfrm>
                  <a:off x="7678110" y="4974067"/>
                  <a:ext cx="43920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375" name="Ink 3374">
                  <a:extLst>
                    <a:ext uri="{FF2B5EF4-FFF2-40B4-BE49-F238E27FC236}">
                      <a16:creationId xmlns:a16="http://schemas.microsoft.com/office/drawing/2014/main" id="{F3198D82-ACBA-4382-9F21-0818855906DB}"/>
                    </a:ext>
                  </a:extLst>
                </p14:cNvPr>
                <p14:cNvContentPartPr/>
                <p14:nvPr/>
              </p14:nvContentPartPr>
              <p14:xfrm>
                <a:off x="8130270" y="4957867"/>
                <a:ext cx="504360" cy="214920"/>
              </p14:xfrm>
            </p:contentPart>
          </mc:Choice>
          <mc:Fallback xmlns="">
            <p:pic>
              <p:nvPicPr>
                <p:cNvPr id="3375" name="Ink 3374">
                  <a:extLst>
                    <a:ext uri="{FF2B5EF4-FFF2-40B4-BE49-F238E27FC236}">
                      <a16:creationId xmlns:a16="http://schemas.microsoft.com/office/drawing/2014/main" id="{F3198D82-ACBA-4382-9F21-0818855906DB}"/>
                    </a:ext>
                  </a:extLst>
                </p:cNvPr>
                <p:cNvPicPr/>
                <p:nvPr/>
              </p:nvPicPr>
              <p:blipFill>
                <a:blip r:embed="rId572"/>
                <a:stretch>
                  <a:fillRect/>
                </a:stretch>
              </p:blipFill>
              <p:spPr>
                <a:xfrm>
                  <a:off x="8121630" y="4949227"/>
                  <a:ext cx="5220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376" name="Ink 3375">
                  <a:extLst>
                    <a:ext uri="{FF2B5EF4-FFF2-40B4-BE49-F238E27FC236}">
                      <a16:creationId xmlns:a16="http://schemas.microsoft.com/office/drawing/2014/main" id="{D42253EE-D027-43CC-8848-183B4D66CBE5}"/>
                    </a:ext>
                  </a:extLst>
                </p14:cNvPr>
                <p14:cNvContentPartPr/>
                <p14:nvPr/>
              </p14:nvContentPartPr>
              <p14:xfrm>
                <a:off x="8650110" y="4987387"/>
                <a:ext cx="194040" cy="174240"/>
              </p14:xfrm>
            </p:contentPart>
          </mc:Choice>
          <mc:Fallback xmlns="">
            <p:pic>
              <p:nvPicPr>
                <p:cNvPr id="3376" name="Ink 3375">
                  <a:extLst>
                    <a:ext uri="{FF2B5EF4-FFF2-40B4-BE49-F238E27FC236}">
                      <a16:creationId xmlns:a16="http://schemas.microsoft.com/office/drawing/2014/main" id="{D42253EE-D027-43CC-8848-183B4D66CBE5}"/>
                    </a:ext>
                  </a:extLst>
                </p:cNvPr>
                <p:cNvPicPr/>
                <p:nvPr/>
              </p:nvPicPr>
              <p:blipFill>
                <a:blip r:embed="rId574"/>
                <a:stretch>
                  <a:fillRect/>
                </a:stretch>
              </p:blipFill>
              <p:spPr>
                <a:xfrm>
                  <a:off x="8641110" y="4978387"/>
                  <a:ext cx="2116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377" name="Ink 3376">
                  <a:extLst>
                    <a:ext uri="{FF2B5EF4-FFF2-40B4-BE49-F238E27FC236}">
                      <a16:creationId xmlns:a16="http://schemas.microsoft.com/office/drawing/2014/main" id="{19959C95-367E-483A-9992-1989303C368B}"/>
                    </a:ext>
                  </a:extLst>
                </p14:cNvPr>
                <p14:cNvContentPartPr/>
                <p14:nvPr/>
              </p14:nvContentPartPr>
              <p14:xfrm>
                <a:off x="8605110" y="5010067"/>
                <a:ext cx="96480" cy="2520"/>
              </p14:xfrm>
            </p:contentPart>
          </mc:Choice>
          <mc:Fallback xmlns="">
            <p:pic>
              <p:nvPicPr>
                <p:cNvPr id="3377" name="Ink 3376">
                  <a:extLst>
                    <a:ext uri="{FF2B5EF4-FFF2-40B4-BE49-F238E27FC236}">
                      <a16:creationId xmlns:a16="http://schemas.microsoft.com/office/drawing/2014/main" id="{19959C95-367E-483A-9992-1989303C368B}"/>
                    </a:ext>
                  </a:extLst>
                </p:cNvPr>
                <p:cNvPicPr/>
                <p:nvPr/>
              </p:nvPicPr>
              <p:blipFill>
                <a:blip r:embed="rId576"/>
                <a:stretch>
                  <a:fillRect/>
                </a:stretch>
              </p:blipFill>
              <p:spPr>
                <a:xfrm>
                  <a:off x="8596470" y="5001067"/>
                  <a:ext cx="114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379" name="Ink 3378">
                  <a:extLst>
                    <a:ext uri="{FF2B5EF4-FFF2-40B4-BE49-F238E27FC236}">
                      <a16:creationId xmlns:a16="http://schemas.microsoft.com/office/drawing/2014/main" id="{BE49D362-6D2F-4B57-80EC-0F1F1EF45272}"/>
                    </a:ext>
                  </a:extLst>
                </p14:cNvPr>
                <p14:cNvContentPartPr/>
                <p14:nvPr/>
              </p14:nvContentPartPr>
              <p14:xfrm>
                <a:off x="8952150" y="4988107"/>
                <a:ext cx="298800" cy="165960"/>
              </p14:xfrm>
            </p:contentPart>
          </mc:Choice>
          <mc:Fallback xmlns="">
            <p:pic>
              <p:nvPicPr>
                <p:cNvPr id="3379" name="Ink 3378">
                  <a:extLst>
                    <a:ext uri="{FF2B5EF4-FFF2-40B4-BE49-F238E27FC236}">
                      <a16:creationId xmlns:a16="http://schemas.microsoft.com/office/drawing/2014/main" id="{BE49D362-6D2F-4B57-80EC-0F1F1EF45272}"/>
                    </a:ext>
                  </a:extLst>
                </p:cNvPr>
                <p:cNvPicPr/>
                <p:nvPr/>
              </p:nvPicPr>
              <p:blipFill>
                <a:blip r:embed="rId578"/>
                <a:stretch>
                  <a:fillRect/>
                </a:stretch>
              </p:blipFill>
              <p:spPr>
                <a:xfrm>
                  <a:off x="8943150" y="4979107"/>
                  <a:ext cx="316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380" name="Ink 3379">
                  <a:extLst>
                    <a:ext uri="{FF2B5EF4-FFF2-40B4-BE49-F238E27FC236}">
                      <a16:creationId xmlns:a16="http://schemas.microsoft.com/office/drawing/2014/main" id="{6F70AAD4-5BC1-4A90-B778-6FF889FDD140}"/>
                    </a:ext>
                  </a:extLst>
                </p14:cNvPr>
                <p14:cNvContentPartPr/>
                <p14:nvPr/>
              </p14:nvContentPartPr>
              <p14:xfrm>
                <a:off x="9174270" y="5056147"/>
                <a:ext cx="141120" cy="11880"/>
              </p14:xfrm>
            </p:contentPart>
          </mc:Choice>
          <mc:Fallback xmlns="">
            <p:pic>
              <p:nvPicPr>
                <p:cNvPr id="3380" name="Ink 3379">
                  <a:extLst>
                    <a:ext uri="{FF2B5EF4-FFF2-40B4-BE49-F238E27FC236}">
                      <a16:creationId xmlns:a16="http://schemas.microsoft.com/office/drawing/2014/main" id="{6F70AAD4-5BC1-4A90-B778-6FF889FDD140}"/>
                    </a:ext>
                  </a:extLst>
                </p:cNvPr>
                <p:cNvPicPr/>
                <p:nvPr/>
              </p:nvPicPr>
              <p:blipFill>
                <a:blip r:embed="rId580"/>
                <a:stretch>
                  <a:fillRect/>
                </a:stretch>
              </p:blipFill>
              <p:spPr>
                <a:xfrm>
                  <a:off x="9165270" y="5047507"/>
                  <a:ext cx="158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382" name="Ink 3381">
                  <a:extLst>
                    <a:ext uri="{FF2B5EF4-FFF2-40B4-BE49-F238E27FC236}">
                      <a16:creationId xmlns:a16="http://schemas.microsoft.com/office/drawing/2014/main" id="{032D9421-A9C7-4C86-8736-C3E0DCA8CDDE}"/>
                    </a:ext>
                  </a:extLst>
                </p14:cNvPr>
                <p14:cNvContentPartPr/>
                <p14:nvPr/>
              </p14:nvContentPartPr>
              <p14:xfrm>
                <a:off x="9384150" y="5014027"/>
                <a:ext cx="304920" cy="244080"/>
              </p14:xfrm>
            </p:contentPart>
          </mc:Choice>
          <mc:Fallback xmlns="">
            <p:pic>
              <p:nvPicPr>
                <p:cNvPr id="3382" name="Ink 3381">
                  <a:extLst>
                    <a:ext uri="{FF2B5EF4-FFF2-40B4-BE49-F238E27FC236}">
                      <a16:creationId xmlns:a16="http://schemas.microsoft.com/office/drawing/2014/main" id="{032D9421-A9C7-4C86-8736-C3E0DCA8CDDE}"/>
                    </a:ext>
                  </a:extLst>
                </p:cNvPr>
                <p:cNvPicPr/>
                <p:nvPr/>
              </p:nvPicPr>
              <p:blipFill>
                <a:blip r:embed="rId582"/>
                <a:stretch>
                  <a:fillRect/>
                </a:stretch>
              </p:blipFill>
              <p:spPr>
                <a:xfrm>
                  <a:off x="9375150" y="5005387"/>
                  <a:ext cx="3225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383" name="Ink 3382">
                  <a:extLst>
                    <a:ext uri="{FF2B5EF4-FFF2-40B4-BE49-F238E27FC236}">
                      <a16:creationId xmlns:a16="http://schemas.microsoft.com/office/drawing/2014/main" id="{3D0DB4EE-7CE3-49A6-B5C3-62F2CE1F33DD}"/>
                    </a:ext>
                  </a:extLst>
                </p14:cNvPr>
                <p14:cNvContentPartPr/>
                <p14:nvPr/>
              </p14:nvContentPartPr>
              <p14:xfrm>
                <a:off x="9738030" y="4886227"/>
                <a:ext cx="139680" cy="383400"/>
              </p14:xfrm>
            </p:contentPart>
          </mc:Choice>
          <mc:Fallback xmlns="">
            <p:pic>
              <p:nvPicPr>
                <p:cNvPr id="3383" name="Ink 3382">
                  <a:extLst>
                    <a:ext uri="{FF2B5EF4-FFF2-40B4-BE49-F238E27FC236}">
                      <a16:creationId xmlns:a16="http://schemas.microsoft.com/office/drawing/2014/main" id="{3D0DB4EE-7CE3-49A6-B5C3-62F2CE1F33DD}"/>
                    </a:ext>
                  </a:extLst>
                </p:cNvPr>
                <p:cNvPicPr/>
                <p:nvPr/>
              </p:nvPicPr>
              <p:blipFill>
                <a:blip r:embed="rId584"/>
                <a:stretch>
                  <a:fillRect/>
                </a:stretch>
              </p:blipFill>
              <p:spPr>
                <a:xfrm>
                  <a:off x="9729390" y="4877227"/>
                  <a:ext cx="15732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384" name="Ink 3383">
                  <a:extLst>
                    <a:ext uri="{FF2B5EF4-FFF2-40B4-BE49-F238E27FC236}">
                      <a16:creationId xmlns:a16="http://schemas.microsoft.com/office/drawing/2014/main" id="{D0A1BF93-350D-49D7-94A2-04E29CDAB804}"/>
                    </a:ext>
                  </a:extLst>
                </p14:cNvPr>
                <p14:cNvContentPartPr/>
                <p14:nvPr/>
              </p14:nvContentPartPr>
              <p14:xfrm>
                <a:off x="9795990" y="5083147"/>
                <a:ext cx="90000" cy="57960"/>
              </p14:xfrm>
            </p:contentPart>
          </mc:Choice>
          <mc:Fallback xmlns="">
            <p:pic>
              <p:nvPicPr>
                <p:cNvPr id="3384" name="Ink 3383">
                  <a:extLst>
                    <a:ext uri="{FF2B5EF4-FFF2-40B4-BE49-F238E27FC236}">
                      <a16:creationId xmlns:a16="http://schemas.microsoft.com/office/drawing/2014/main" id="{D0A1BF93-350D-49D7-94A2-04E29CDAB804}"/>
                    </a:ext>
                  </a:extLst>
                </p:cNvPr>
                <p:cNvPicPr/>
                <p:nvPr/>
              </p:nvPicPr>
              <p:blipFill>
                <a:blip r:embed="rId586"/>
                <a:stretch>
                  <a:fillRect/>
                </a:stretch>
              </p:blipFill>
              <p:spPr>
                <a:xfrm>
                  <a:off x="9787350" y="5074147"/>
                  <a:ext cx="107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385" name="Ink 3384">
                  <a:extLst>
                    <a:ext uri="{FF2B5EF4-FFF2-40B4-BE49-F238E27FC236}">
                      <a16:creationId xmlns:a16="http://schemas.microsoft.com/office/drawing/2014/main" id="{2F3F383E-3F89-4279-90BB-72CF137E48C8}"/>
                    </a:ext>
                  </a:extLst>
                </p14:cNvPr>
                <p14:cNvContentPartPr/>
                <p14:nvPr/>
              </p14:nvContentPartPr>
              <p14:xfrm>
                <a:off x="9833430" y="4935187"/>
                <a:ext cx="172080" cy="357120"/>
              </p14:xfrm>
            </p:contentPart>
          </mc:Choice>
          <mc:Fallback xmlns="">
            <p:pic>
              <p:nvPicPr>
                <p:cNvPr id="3385" name="Ink 3384">
                  <a:extLst>
                    <a:ext uri="{FF2B5EF4-FFF2-40B4-BE49-F238E27FC236}">
                      <a16:creationId xmlns:a16="http://schemas.microsoft.com/office/drawing/2014/main" id="{2F3F383E-3F89-4279-90BB-72CF137E48C8}"/>
                    </a:ext>
                  </a:extLst>
                </p:cNvPr>
                <p:cNvPicPr/>
                <p:nvPr/>
              </p:nvPicPr>
              <p:blipFill>
                <a:blip r:embed="rId588"/>
                <a:stretch>
                  <a:fillRect/>
                </a:stretch>
              </p:blipFill>
              <p:spPr>
                <a:xfrm>
                  <a:off x="9824430" y="4926187"/>
                  <a:ext cx="18972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386" name="Ink 3385">
                  <a:extLst>
                    <a:ext uri="{FF2B5EF4-FFF2-40B4-BE49-F238E27FC236}">
                      <a16:creationId xmlns:a16="http://schemas.microsoft.com/office/drawing/2014/main" id="{FFCE2858-BE35-4149-BEF0-253915F30015}"/>
                    </a:ext>
                  </a:extLst>
                </p14:cNvPr>
                <p14:cNvContentPartPr/>
                <p14:nvPr/>
              </p14:nvContentPartPr>
              <p14:xfrm>
                <a:off x="9742350" y="5179627"/>
                <a:ext cx="141120" cy="7920"/>
              </p14:xfrm>
            </p:contentPart>
          </mc:Choice>
          <mc:Fallback xmlns="">
            <p:pic>
              <p:nvPicPr>
                <p:cNvPr id="3386" name="Ink 3385">
                  <a:extLst>
                    <a:ext uri="{FF2B5EF4-FFF2-40B4-BE49-F238E27FC236}">
                      <a16:creationId xmlns:a16="http://schemas.microsoft.com/office/drawing/2014/main" id="{FFCE2858-BE35-4149-BEF0-253915F30015}"/>
                    </a:ext>
                  </a:extLst>
                </p:cNvPr>
                <p:cNvPicPr/>
                <p:nvPr/>
              </p:nvPicPr>
              <p:blipFill>
                <a:blip r:embed="rId590"/>
                <a:stretch>
                  <a:fillRect/>
                </a:stretch>
              </p:blipFill>
              <p:spPr>
                <a:xfrm>
                  <a:off x="9733710" y="5170987"/>
                  <a:ext cx="158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387" name="Ink 3386">
                  <a:extLst>
                    <a:ext uri="{FF2B5EF4-FFF2-40B4-BE49-F238E27FC236}">
                      <a16:creationId xmlns:a16="http://schemas.microsoft.com/office/drawing/2014/main" id="{5EF0B871-F9A4-4647-9832-3DEC82855ECE}"/>
                    </a:ext>
                  </a:extLst>
                </p14:cNvPr>
                <p14:cNvContentPartPr/>
                <p14:nvPr/>
              </p14:nvContentPartPr>
              <p14:xfrm>
                <a:off x="9943590" y="5018707"/>
                <a:ext cx="355320" cy="98640"/>
              </p14:xfrm>
            </p:contentPart>
          </mc:Choice>
          <mc:Fallback xmlns="">
            <p:pic>
              <p:nvPicPr>
                <p:cNvPr id="3387" name="Ink 3386">
                  <a:extLst>
                    <a:ext uri="{FF2B5EF4-FFF2-40B4-BE49-F238E27FC236}">
                      <a16:creationId xmlns:a16="http://schemas.microsoft.com/office/drawing/2014/main" id="{5EF0B871-F9A4-4647-9832-3DEC82855ECE}"/>
                    </a:ext>
                  </a:extLst>
                </p:cNvPr>
                <p:cNvPicPr/>
                <p:nvPr/>
              </p:nvPicPr>
              <p:blipFill>
                <a:blip r:embed="rId592"/>
                <a:stretch>
                  <a:fillRect/>
                </a:stretch>
              </p:blipFill>
              <p:spPr>
                <a:xfrm>
                  <a:off x="9934950" y="5010067"/>
                  <a:ext cx="372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388" name="Ink 3387">
                  <a:extLst>
                    <a:ext uri="{FF2B5EF4-FFF2-40B4-BE49-F238E27FC236}">
                      <a16:creationId xmlns:a16="http://schemas.microsoft.com/office/drawing/2014/main" id="{42E9C536-28B8-4A44-B2DE-7380A8DCEAA3}"/>
                    </a:ext>
                  </a:extLst>
                </p14:cNvPr>
                <p14:cNvContentPartPr/>
                <p14:nvPr/>
              </p14:nvContentPartPr>
              <p14:xfrm>
                <a:off x="10056270" y="4920067"/>
                <a:ext cx="103320" cy="35280"/>
              </p14:xfrm>
            </p:contentPart>
          </mc:Choice>
          <mc:Fallback xmlns="">
            <p:pic>
              <p:nvPicPr>
                <p:cNvPr id="3388" name="Ink 3387">
                  <a:extLst>
                    <a:ext uri="{FF2B5EF4-FFF2-40B4-BE49-F238E27FC236}">
                      <a16:creationId xmlns:a16="http://schemas.microsoft.com/office/drawing/2014/main" id="{42E9C536-28B8-4A44-B2DE-7380A8DCEAA3}"/>
                    </a:ext>
                  </a:extLst>
                </p:cNvPr>
                <p:cNvPicPr/>
                <p:nvPr/>
              </p:nvPicPr>
              <p:blipFill>
                <a:blip r:embed="rId594"/>
                <a:stretch>
                  <a:fillRect/>
                </a:stretch>
              </p:blipFill>
              <p:spPr>
                <a:xfrm>
                  <a:off x="10047630" y="4911067"/>
                  <a:ext cx="1209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391" name="Ink 3390">
                  <a:extLst>
                    <a:ext uri="{FF2B5EF4-FFF2-40B4-BE49-F238E27FC236}">
                      <a16:creationId xmlns:a16="http://schemas.microsoft.com/office/drawing/2014/main" id="{1F0CE3CE-F7B6-42B0-AB78-FC78B0E7F256}"/>
                    </a:ext>
                  </a:extLst>
                </p14:cNvPr>
                <p14:cNvContentPartPr/>
                <p14:nvPr/>
              </p14:nvContentPartPr>
              <p14:xfrm>
                <a:off x="10428150" y="4978027"/>
                <a:ext cx="200160" cy="153720"/>
              </p14:xfrm>
            </p:contentPart>
          </mc:Choice>
          <mc:Fallback xmlns="">
            <p:pic>
              <p:nvPicPr>
                <p:cNvPr id="3391" name="Ink 3390">
                  <a:extLst>
                    <a:ext uri="{FF2B5EF4-FFF2-40B4-BE49-F238E27FC236}">
                      <a16:creationId xmlns:a16="http://schemas.microsoft.com/office/drawing/2014/main" id="{1F0CE3CE-F7B6-42B0-AB78-FC78B0E7F256}"/>
                    </a:ext>
                  </a:extLst>
                </p:cNvPr>
                <p:cNvPicPr/>
                <p:nvPr/>
              </p:nvPicPr>
              <p:blipFill>
                <a:blip r:embed="rId596"/>
                <a:stretch>
                  <a:fillRect/>
                </a:stretch>
              </p:blipFill>
              <p:spPr>
                <a:xfrm>
                  <a:off x="10419150" y="4969027"/>
                  <a:ext cx="2178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392" name="Ink 3391">
                  <a:extLst>
                    <a:ext uri="{FF2B5EF4-FFF2-40B4-BE49-F238E27FC236}">
                      <a16:creationId xmlns:a16="http://schemas.microsoft.com/office/drawing/2014/main" id="{BF0A7907-4B01-4C1F-87B5-9FDC48B0C84C}"/>
                    </a:ext>
                  </a:extLst>
                </p14:cNvPr>
                <p14:cNvContentPartPr/>
                <p14:nvPr/>
              </p14:nvContentPartPr>
              <p14:xfrm>
                <a:off x="10695270" y="5025187"/>
                <a:ext cx="69120" cy="57240"/>
              </p14:xfrm>
            </p:contentPart>
          </mc:Choice>
          <mc:Fallback xmlns="">
            <p:pic>
              <p:nvPicPr>
                <p:cNvPr id="3392" name="Ink 3391">
                  <a:extLst>
                    <a:ext uri="{FF2B5EF4-FFF2-40B4-BE49-F238E27FC236}">
                      <a16:creationId xmlns:a16="http://schemas.microsoft.com/office/drawing/2014/main" id="{BF0A7907-4B01-4C1F-87B5-9FDC48B0C84C}"/>
                    </a:ext>
                  </a:extLst>
                </p:cNvPr>
                <p:cNvPicPr/>
                <p:nvPr/>
              </p:nvPicPr>
              <p:blipFill>
                <a:blip r:embed="rId598"/>
                <a:stretch>
                  <a:fillRect/>
                </a:stretch>
              </p:blipFill>
              <p:spPr>
                <a:xfrm>
                  <a:off x="10686630" y="5016547"/>
                  <a:ext cx="86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393" name="Ink 3392">
                  <a:extLst>
                    <a:ext uri="{FF2B5EF4-FFF2-40B4-BE49-F238E27FC236}">
                      <a16:creationId xmlns:a16="http://schemas.microsoft.com/office/drawing/2014/main" id="{026CFF89-C324-491A-B6C8-8F7ECB0D67E9}"/>
                    </a:ext>
                  </a:extLst>
                </p14:cNvPr>
                <p14:cNvContentPartPr/>
                <p14:nvPr/>
              </p14:nvContentPartPr>
              <p14:xfrm>
                <a:off x="10805790" y="4903507"/>
                <a:ext cx="282960" cy="191880"/>
              </p14:xfrm>
            </p:contentPart>
          </mc:Choice>
          <mc:Fallback xmlns="">
            <p:pic>
              <p:nvPicPr>
                <p:cNvPr id="3393" name="Ink 3392">
                  <a:extLst>
                    <a:ext uri="{FF2B5EF4-FFF2-40B4-BE49-F238E27FC236}">
                      <a16:creationId xmlns:a16="http://schemas.microsoft.com/office/drawing/2014/main" id="{026CFF89-C324-491A-B6C8-8F7ECB0D67E9}"/>
                    </a:ext>
                  </a:extLst>
                </p:cNvPr>
                <p:cNvPicPr/>
                <p:nvPr/>
              </p:nvPicPr>
              <p:blipFill>
                <a:blip r:embed="rId600"/>
                <a:stretch>
                  <a:fillRect/>
                </a:stretch>
              </p:blipFill>
              <p:spPr>
                <a:xfrm>
                  <a:off x="10796790" y="4894507"/>
                  <a:ext cx="3006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394" name="Ink 3393">
                  <a:extLst>
                    <a:ext uri="{FF2B5EF4-FFF2-40B4-BE49-F238E27FC236}">
                      <a16:creationId xmlns:a16="http://schemas.microsoft.com/office/drawing/2014/main" id="{6C4F0A0F-B453-4976-916A-D3C49F8F1569}"/>
                    </a:ext>
                  </a:extLst>
                </p14:cNvPr>
                <p14:cNvContentPartPr/>
                <p14:nvPr/>
              </p14:nvContentPartPr>
              <p14:xfrm>
                <a:off x="11205390" y="4971547"/>
                <a:ext cx="259200" cy="297360"/>
              </p14:xfrm>
            </p:contentPart>
          </mc:Choice>
          <mc:Fallback xmlns="">
            <p:pic>
              <p:nvPicPr>
                <p:cNvPr id="3394" name="Ink 3393">
                  <a:extLst>
                    <a:ext uri="{FF2B5EF4-FFF2-40B4-BE49-F238E27FC236}">
                      <a16:creationId xmlns:a16="http://schemas.microsoft.com/office/drawing/2014/main" id="{6C4F0A0F-B453-4976-916A-D3C49F8F1569}"/>
                    </a:ext>
                  </a:extLst>
                </p:cNvPr>
                <p:cNvPicPr/>
                <p:nvPr/>
              </p:nvPicPr>
              <p:blipFill>
                <a:blip r:embed="rId602"/>
                <a:stretch>
                  <a:fillRect/>
                </a:stretch>
              </p:blipFill>
              <p:spPr>
                <a:xfrm>
                  <a:off x="11196390" y="4962547"/>
                  <a:ext cx="2768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395" name="Ink 3394">
                  <a:extLst>
                    <a:ext uri="{FF2B5EF4-FFF2-40B4-BE49-F238E27FC236}">
                      <a16:creationId xmlns:a16="http://schemas.microsoft.com/office/drawing/2014/main" id="{33635ACA-EC81-4C7B-AA5A-CF5F09014C91}"/>
                    </a:ext>
                  </a:extLst>
                </p14:cNvPr>
                <p14:cNvContentPartPr/>
                <p14:nvPr/>
              </p14:nvContentPartPr>
              <p14:xfrm>
                <a:off x="11533350" y="5002507"/>
                <a:ext cx="128880" cy="100800"/>
              </p14:xfrm>
            </p:contentPart>
          </mc:Choice>
          <mc:Fallback xmlns="">
            <p:pic>
              <p:nvPicPr>
                <p:cNvPr id="3395" name="Ink 3394">
                  <a:extLst>
                    <a:ext uri="{FF2B5EF4-FFF2-40B4-BE49-F238E27FC236}">
                      <a16:creationId xmlns:a16="http://schemas.microsoft.com/office/drawing/2014/main" id="{33635ACA-EC81-4C7B-AA5A-CF5F09014C91}"/>
                    </a:ext>
                  </a:extLst>
                </p:cNvPr>
                <p:cNvPicPr/>
                <p:nvPr/>
              </p:nvPicPr>
              <p:blipFill>
                <a:blip r:embed="rId604"/>
                <a:stretch>
                  <a:fillRect/>
                </a:stretch>
              </p:blipFill>
              <p:spPr>
                <a:xfrm>
                  <a:off x="11524350" y="4993507"/>
                  <a:ext cx="146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396" name="Ink 3395">
                  <a:extLst>
                    <a:ext uri="{FF2B5EF4-FFF2-40B4-BE49-F238E27FC236}">
                      <a16:creationId xmlns:a16="http://schemas.microsoft.com/office/drawing/2014/main" id="{487D6246-E00A-49B3-8D40-2C2F26F8020D}"/>
                    </a:ext>
                  </a:extLst>
                </p14:cNvPr>
                <p14:cNvContentPartPr/>
                <p14:nvPr/>
              </p14:nvContentPartPr>
              <p14:xfrm>
                <a:off x="11670150" y="4901347"/>
                <a:ext cx="220320" cy="201960"/>
              </p14:xfrm>
            </p:contentPart>
          </mc:Choice>
          <mc:Fallback xmlns="">
            <p:pic>
              <p:nvPicPr>
                <p:cNvPr id="3396" name="Ink 3395">
                  <a:extLst>
                    <a:ext uri="{FF2B5EF4-FFF2-40B4-BE49-F238E27FC236}">
                      <a16:creationId xmlns:a16="http://schemas.microsoft.com/office/drawing/2014/main" id="{487D6246-E00A-49B3-8D40-2C2F26F8020D}"/>
                    </a:ext>
                  </a:extLst>
                </p:cNvPr>
                <p:cNvPicPr/>
                <p:nvPr/>
              </p:nvPicPr>
              <p:blipFill>
                <a:blip r:embed="rId606"/>
                <a:stretch>
                  <a:fillRect/>
                </a:stretch>
              </p:blipFill>
              <p:spPr>
                <a:xfrm>
                  <a:off x="11661510" y="4892347"/>
                  <a:ext cx="2379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397" name="Ink 3396">
                  <a:extLst>
                    <a:ext uri="{FF2B5EF4-FFF2-40B4-BE49-F238E27FC236}">
                      <a16:creationId xmlns:a16="http://schemas.microsoft.com/office/drawing/2014/main" id="{513AC4A1-549C-401A-80CB-0954C92035CD}"/>
                    </a:ext>
                  </a:extLst>
                </p14:cNvPr>
                <p14:cNvContentPartPr/>
                <p14:nvPr/>
              </p14:nvContentPartPr>
              <p14:xfrm>
                <a:off x="6530430" y="5357467"/>
                <a:ext cx="398880" cy="164160"/>
              </p14:xfrm>
            </p:contentPart>
          </mc:Choice>
          <mc:Fallback xmlns="">
            <p:pic>
              <p:nvPicPr>
                <p:cNvPr id="3397" name="Ink 3396">
                  <a:extLst>
                    <a:ext uri="{FF2B5EF4-FFF2-40B4-BE49-F238E27FC236}">
                      <a16:creationId xmlns:a16="http://schemas.microsoft.com/office/drawing/2014/main" id="{513AC4A1-549C-401A-80CB-0954C92035CD}"/>
                    </a:ext>
                  </a:extLst>
                </p:cNvPr>
                <p:cNvPicPr/>
                <p:nvPr/>
              </p:nvPicPr>
              <p:blipFill>
                <a:blip r:embed="rId608"/>
                <a:stretch>
                  <a:fillRect/>
                </a:stretch>
              </p:blipFill>
              <p:spPr>
                <a:xfrm>
                  <a:off x="6521790" y="5348827"/>
                  <a:ext cx="416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398" name="Ink 3397">
                  <a:extLst>
                    <a:ext uri="{FF2B5EF4-FFF2-40B4-BE49-F238E27FC236}">
                      <a16:creationId xmlns:a16="http://schemas.microsoft.com/office/drawing/2014/main" id="{8779DD4B-B44F-41F1-B666-CEA8EB63125D}"/>
                    </a:ext>
                  </a:extLst>
                </p14:cNvPr>
                <p14:cNvContentPartPr/>
                <p14:nvPr/>
              </p14:nvContentPartPr>
              <p14:xfrm>
                <a:off x="7039830" y="5323267"/>
                <a:ext cx="543600" cy="180000"/>
              </p14:xfrm>
            </p:contentPart>
          </mc:Choice>
          <mc:Fallback xmlns="">
            <p:pic>
              <p:nvPicPr>
                <p:cNvPr id="3398" name="Ink 3397">
                  <a:extLst>
                    <a:ext uri="{FF2B5EF4-FFF2-40B4-BE49-F238E27FC236}">
                      <a16:creationId xmlns:a16="http://schemas.microsoft.com/office/drawing/2014/main" id="{8779DD4B-B44F-41F1-B666-CEA8EB63125D}"/>
                    </a:ext>
                  </a:extLst>
                </p:cNvPr>
                <p:cNvPicPr/>
                <p:nvPr/>
              </p:nvPicPr>
              <p:blipFill>
                <a:blip r:embed="rId610"/>
                <a:stretch>
                  <a:fillRect/>
                </a:stretch>
              </p:blipFill>
              <p:spPr>
                <a:xfrm>
                  <a:off x="7030830" y="5314267"/>
                  <a:ext cx="561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399" name="Ink 3398">
                  <a:extLst>
                    <a:ext uri="{FF2B5EF4-FFF2-40B4-BE49-F238E27FC236}">
                      <a16:creationId xmlns:a16="http://schemas.microsoft.com/office/drawing/2014/main" id="{B2999CAA-8F34-4F61-9C6B-F02D30DC9BA2}"/>
                    </a:ext>
                  </a:extLst>
                </p14:cNvPr>
                <p14:cNvContentPartPr/>
                <p14:nvPr/>
              </p14:nvContentPartPr>
              <p14:xfrm>
                <a:off x="7612230" y="5413987"/>
                <a:ext cx="28080" cy="74160"/>
              </p14:xfrm>
            </p:contentPart>
          </mc:Choice>
          <mc:Fallback xmlns="">
            <p:pic>
              <p:nvPicPr>
                <p:cNvPr id="3399" name="Ink 3398">
                  <a:extLst>
                    <a:ext uri="{FF2B5EF4-FFF2-40B4-BE49-F238E27FC236}">
                      <a16:creationId xmlns:a16="http://schemas.microsoft.com/office/drawing/2014/main" id="{B2999CAA-8F34-4F61-9C6B-F02D30DC9BA2}"/>
                    </a:ext>
                  </a:extLst>
                </p:cNvPr>
                <p:cNvPicPr/>
                <p:nvPr/>
              </p:nvPicPr>
              <p:blipFill>
                <a:blip r:embed="rId612"/>
                <a:stretch>
                  <a:fillRect/>
                </a:stretch>
              </p:blipFill>
              <p:spPr>
                <a:xfrm>
                  <a:off x="7603230" y="5404987"/>
                  <a:ext cx="45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400" name="Ink 3399">
                  <a:extLst>
                    <a:ext uri="{FF2B5EF4-FFF2-40B4-BE49-F238E27FC236}">
                      <a16:creationId xmlns:a16="http://schemas.microsoft.com/office/drawing/2014/main" id="{F0BCCC72-85ED-410B-8610-2EFBE6F4EF82}"/>
                    </a:ext>
                  </a:extLst>
                </p14:cNvPr>
                <p14:cNvContentPartPr/>
                <p14:nvPr/>
              </p14:nvContentPartPr>
              <p14:xfrm>
                <a:off x="7656870" y="5385187"/>
                <a:ext cx="148320" cy="93240"/>
              </p14:xfrm>
            </p:contentPart>
          </mc:Choice>
          <mc:Fallback xmlns="">
            <p:pic>
              <p:nvPicPr>
                <p:cNvPr id="3400" name="Ink 3399">
                  <a:extLst>
                    <a:ext uri="{FF2B5EF4-FFF2-40B4-BE49-F238E27FC236}">
                      <a16:creationId xmlns:a16="http://schemas.microsoft.com/office/drawing/2014/main" id="{F0BCCC72-85ED-410B-8610-2EFBE6F4EF82}"/>
                    </a:ext>
                  </a:extLst>
                </p:cNvPr>
                <p:cNvPicPr/>
                <p:nvPr/>
              </p:nvPicPr>
              <p:blipFill>
                <a:blip r:embed="rId614"/>
                <a:stretch>
                  <a:fillRect/>
                </a:stretch>
              </p:blipFill>
              <p:spPr>
                <a:xfrm>
                  <a:off x="7647870" y="5376187"/>
                  <a:ext cx="165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403" name="Ink 3402">
                  <a:extLst>
                    <a:ext uri="{FF2B5EF4-FFF2-40B4-BE49-F238E27FC236}">
                      <a16:creationId xmlns:a16="http://schemas.microsoft.com/office/drawing/2014/main" id="{7046DFAC-C983-4DED-A86A-A87F3B28039C}"/>
                    </a:ext>
                  </a:extLst>
                </p14:cNvPr>
                <p14:cNvContentPartPr/>
                <p14:nvPr/>
              </p14:nvContentPartPr>
              <p14:xfrm>
                <a:off x="7995270" y="5370067"/>
                <a:ext cx="317880" cy="90360"/>
              </p14:xfrm>
            </p:contentPart>
          </mc:Choice>
          <mc:Fallback xmlns="">
            <p:pic>
              <p:nvPicPr>
                <p:cNvPr id="3403" name="Ink 3402">
                  <a:extLst>
                    <a:ext uri="{FF2B5EF4-FFF2-40B4-BE49-F238E27FC236}">
                      <a16:creationId xmlns:a16="http://schemas.microsoft.com/office/drawing/2014/main" id="{7046DFAC-C983-4DED-A86A-A87F3B28039C}"/>
                    </a:ext>
                  </a:extLst>
                </p:cNvPr>
                <p:cNvPicPr/>
                <p:nvPr/>
              </p:nvPicPr>
              <p:blipFill>
                <a:blip r:embed="rId616"/>
                <a:stretch>
                  <a:fillRect/>
                </a:stretch>
              </p:blipFill>
              <p:spPr>
                <a:xfrm>
                  <a:off x="7986630" y="5361427"/>
                  <a:ext cx="335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404" name="Ink 3403">
                  <a:extLst>
                    <a:ext uri="{FF2B5EF4-FFF2-40B4-BE49-F238E27FC236}">
                      <a16:creationId xmlns:a16="http://schemas.microsoft.com/office/drawing/2014/main" id="{278C494B-5781-4EF8-B6AC-F6BE8A684226}"/>
                    </a:ext>
                  </a:extLst>
                </p14:cNvPr>
                <p14:cNvContentPartPr/>
                <p14:nvPr/>
              </p14:nvContentPartPr>
              <p14:xfrm>
                <a:off x="8476950" y="5324707"/>
                <a:ext cx="142920" cy="134280"/>
              </p14:xfrm>
            </p:contentPart>
          </mc:Choice>
          <mc:Fallback xmlns="">
            <p:pic>
              <p:nvPicPr>
                <p:cNvPr id="3404" name="Ink 3403">
                  <a:extLst>
                    <a:ext uri="{FF2B5EF4-FFF2-40B4-BE49-F238E27FC236}">
                      <a16:creationId xmlns:a16="http://schemas.microsoft.com/office/drawing/2014/main" id="{278C494B-5781-4EF8-B6AC-F6BE8A684226}"/>
                    </a:ext>
                  </a:extLst>
                </p:cNvPr>
                <p:cNvPicPr/>
                <p:nvPr/>
              </p:nvPicPr>
              <p:blipFill>
                <a:blip r:embed="rId618"/>
                <a:stretch>
                  <a:fillRect/>
                </a:stretch>
              </p:blipFill>
              <p:spPr>
                <a:xfrm>
                  <a:off x="8467950" y="5315707"/>
                  <a:ext cx="160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405" name="Ink 3404">
                  <a:extLst>
                    <a:ext uri="{FF2B5EF4-FFF2-40B4-BE49-F238E27FC236}">
                      <a16:creationId xmlns:a16="http://schemas.microsoft.com/office/drawing/2014/main" id="{D6A139DB-4DFC-465B-AAAE-F3A1DF73DC0D}"/>
                    </a:ext>
                  </a:extLst>
                </p14:cNvPr>
                <p14:cNvContentPartPr/>
                <p14:nvPr/>
              </p14:nvContentPartPr>
              <p14:xfrm>
                <a:off x="8755950" y="5372947"/>
                <a:ext cx="17640" cy="235440"/>
              </p14:xfrm>
            </p:contentPart>
          </mc:Choice>
          <mc:Fallback xmlns="">
            <p:pic>
              <p:nvPicPr>
                <p:cNvPr id="3405" name="Ink 3404">
                  <a:extLst>
                    <a:ext uri="{FF2B5EF4-FFF2-40B4-BE49-F238E27FC236}">
                      <a16:creationId xmlns:a16="http://schemas.microsoft.com/office/drawing/2014/main" id="{D6A139DB-4DFC-465B-AAAE-F3A1DF73DC0D}"/>
                    </a:ext>
                  </a:extLst>
                </p:cNvPr>
                <p:cNvPicPr/>
                <p:nvPr/>
              </p:nvPicPr>
              <p:blipFill>
                <a:blip r:embed="rId620"/>
                <a:stretch>
                  <a:fillRect/>
                </a:stretch>
              </p:blipFill>
              <p:spPr>
                <a:xfrm>
                  <a:off x="8746950" y="5364307"/>
                  <a:ext cx="352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406" name="Ink 3405">
                  <a:extLst>
                    <a:ext uri="{FF2B5EF4-FFF2-40B4-BE49-F238E27FC236}">
                      <a16:creationId xmlns:a16="http://schemas.microsoft.com/office/drawing/2014/main" id="{45295745-EE70-4C88-9532-2AFBC8B5986D}"/>
                    </a:ext>
                  </a:extLst>
                </p14:cNvPr>
                <p14:cNvContentPartPr/>
                <p14:nvPr/>
              </p14:nvContentPartPr>
              <p14:xfrm>
                <a:off x="8747670" y="5344507"/>
                <a:ext cx="216720" cy="115920"/>
              </p14:xfrm>
            </p:contentPart>
          </mc:Choice>
          <mc:Fallback xmlns="">
            <p:pic>
              <p:nvPicPr>
                <p:cNvPr id="3406" name="Ink 3405">
                  <a:extLst>
                    <a:ext uri="{FF2B5EF4-FFF2-40B4-BE49-F238E27FC236}">
                      <a16:creationId xmlns:a16="http://schemas.microsoft.com/office/drawing/2014/main" id="{45295745-EE70-4C88-9532-2AFBC8B5986D}"/>
                    </a:ext>
                  </a:extLst>
                </p:cNvPr>
                <p:cNvPicPr/>
                <p:nvPr/>
              </p:nvPicPr>
              <p:blipFill>
                <a:blip r:embed="rId622"/>
                <a:stretch>
                  <a:fillRect/>
                </a:stretch>
              </p:blipFill>
              <p:spPr>
                <a:xfrm>
                  <a:off x="8739030" y="5335867"/>
                  <a:ext cx="234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407" name="Ink 3406">
                  <a:extLst>
                    <a:ext uri="{FF2B5EF4-FFF2-40B4-BE49-F238E27FC236}">
                      <a16:creationId xmlns:a16="http://schemas.microsoft.com/office/drawing/2014/main" id="{1FC4C72A-32AF-4119-9D61-F8F04B4396C9}"/>
                    </a:ext>
                  </a:extLst>
                </p14:cNvPr>
                <p14:cNvContentPartPr/>
                <p14:nvPr/>
              </p14:nvContentPartPr>
              <p14:xfrm>
                <a:off x="9008670" y="5359987"/>
                <a:ext cx="128520" cy="80280"/>
              </p14:xfrm>
            </p:contentPart>
          </mc:Choice>
          <mc:Fallback xmlns="">
            <p:pic>
              <p:nvPicPr>
                <p:cNvPr id="3407" name="Ink 3406">
                  <a:extLst>
                    <a:ext uri="{FF2B5EF4-FFF2-40B4-BE49-F238E27FC236}">
                      <a16:creationId xmlns:a16="http://schemas.microsoft.com/office/drawing/2014/main" id="{1FC4C72A-32AF-4119-9D61-F8F04B4396C9}"/>
                    </a:ext>
                  </a:extLst>
                </p:cNvPr>
                <p:cNvPicPr/>
                <p:nvPr/>
              </p:nvPicPr>
              <p:blipFill>
                <a:blip r:embed="rId624"/>
                <a:stretch>
                  <a:fillRect/>
                </a:stretch>
              </p:blipFill>
              <p:spPr>
                <a:xfrm>
                  <a:off x="8999670" y="5351347"/>
                  <a:ext cx="146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408" name="Ink 3407">
                  <a:extLst>
                    <a:ext uri="{FF2B5EF4-FFF2-40B4-BE49-F238E27FC236}">
                      <a16:creationId xmlns:a16="http://schemas.microsoft.com/office/drawing/2014/main" id="{C8CC4BD0-0A8A-4876-BE46-73BAAA22538D}"/>
                    </a:ext>
                  </a:extLst>
                </p14:cNvPr>
                <p14:cNvContentPartPr/>
                <p14:nvPr/>
              </p14:nvContentPartPr>
              <p14:xfrm>
                <a:off x="9136830" y="5374747"/>
                <a:ext cx="301680" cy="101520"/>
              </p14:xfrm>
            </p:contentPart>
          </mc:Choice>
          <mc:Fallback xmlns="">
            <p:pic>
              <p:nvPicPr>
                <p:cNvPr id="3408" name="Ink 3407">
                  <a:extLst>
                    <a:ext uri="{FF2B5EF4-FFF2-40B4-BE49-F238E27FC236}">
                      <a16:creationId xmlns:a16="http://schemas.microsoft.com/office/drawing/2014/main" id="{C8CC4BD0-0A8A-4876-BE46-73BAAA22538D}"/>
                    </a:ext>
                  </a:extLst>
                </p:cNvPr>
                <p:cNvPicPr/>
                <p:nvPr/>
              </p:nvPicPr>
              <p:blipFill>
                <a:blip r:embed="rId626"/>
                <a:stretch>
                  <a:fillRect/>
                </a:stretch>
              </p:blipFill>
              <p:spPr>
                <a:xfrm>
                  <a:off x="9128190" y="5366107"/>
                  <a:ext cx="3193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409" name="Ink 3408">
                  <a:extLst>
                    <a:ext uri="{FF2B5EF4-FFF2-40B4-BE49-F238E27FC236}">
                      <a16:creationId xmlns:a16="http://schemas.microsoft.com/office/drawing/2014/main" id="{A71EA0C3-DD83-49E7-AACB-3E67EC0D8A59}"/>
                    </a:ext>
                  </a:extLst>
                </p14:cNvPr>
                <p14:cNvContentPartPr/>
                <p14:nvPr/>
              </p14:nvContentPartPr>
              <p14:xfrm>
                <a:off x="9461190" y="5349187"/>
                <a:ext cx="169200" cy="111240"/>
              </p14:xfrm>
            </p:contentPart>
          </mc:Choice>
          <mc:Fallback xmlns="">
            <p:pic>
              <p:nvPicPr>
                <p:cNvPr id="3409" name="Ink 3408">
                  <a:extLst>
                    <a:ext uri="{FF2B5EF4-FFF2-40B4-BE49-F238E27FC236}">
                      <a16:creationId xmlns:a16="http://schemas.microsoft.com/office/drawing/2014/main" id="{A71EA0C3-DD83-49E7-AACB-3E67EC0D8A59}"/>
                    </a:ext>
                  </a:extLst>
                </p:cNvPr>
                <p:cNvPicPr/>
                <p:nvPr/>
              </p:nvPicPr>
              <p:blipFill>
                <a:blip r:embed="rId628"/>
                <a:stretch>
                  <a:fillRect/>
                </a:stretch>
              </p:blipFill>
              <p:spPr>
                <a:xfrm>
                  <a:off x="9452550" y="5340547"/>
                  <a:ext cx="186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410" name="Ink 3409">
                  <a:extLst>
                    <a:ext uri="{FF2B5EF4-FFF2-40B4-BE49-F238E27FC236}">
                      <a16:creationId xmlns:a16="http://schemas.microsoft.com/office/drawing/2014/main" id="{589B8197-7804-4A7A-8419-94FB594EE23E}"/>
                    </a:ext>
                  </a:extLst>
                </p14:cNvPr>
                <p14:cNvContentPartPr/>
                <p14:nvPr/>
              </p14:nvContentPartPr>
              <p14:xfrm>
                <a:off x="9608790" y="5336587"/>
                <a:ext cx="133920" cy="109800"/>
              </p14:xfrm>
            </p:contentPart>
          </mc:Choice>
          <mc:Fallback xmlns="">
            <p:pic>
              <p:nvPicPr>
                <p:cNvPr id="3410" name="Ink 3409">
                  <a:extLst>
                    <a:ext uri="{FF2B5EF4-FFF2-40B4-BE49-F238E27FC236}">
                      <a16:creationId xmlns:a16="http://schemas.microsoft.com/office/drawing/2014/main" id="{589B8197-7804-4A7A-8419-94FB594EE23E}"/>
                    </a:ext>
                  </a:extLst>
                </p:cNvPr>
                <p:cNvPicPr/>
                <p:nvPr/>
              </p:nvPicPr>
              <p:blipFill>
                <a:blip r:embed="rId630"/>
                <a:stretch>
                  <a:fillRect/>
                </a:stretch>
              </p:blipFill>
              <p:spPr>
                <a:xfrm>
                  <a:off x="9600150" y="5327587"/>
                  <a:ext cx="151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411" name="Ink 3410">
                  <a:extLst>
                    <a:ext uri="{FF2B5EF4-FFF2-40B4-BE49-F238E27FC236}">
                      <a16:creationId xmlns:a16="http://schemas.microsoft.com/office/drawing/2014/main" id="{B6BD9ACE-4E4A-4E77-A466-A2212543F1FD}"/>
                    </a:ext>
                  </a:extLst>
                </p14:cNvPr>
                <p14:cNvContentPartPr/>
                <p14:nvPr/>
              </p14:nvContentPartPr>
              <p14:xfrm>
                <a:off x="9904350" y="5375107"/>
                <a:ext cx="167400" cy="58680"/>
              </p14:xfrm>
            </p:contentPart>
          </mc:Choice>
          <mc:Fallback xmlns="">
            <p:pic>
              <p:nvPicPr>
                <p:cNvPr id="3411" name="Ink 3410">
                  <a:extLst>
                    <a:ext uri="{FF2B5EF4-FFF2-40B4-BE49-F238E27FC236}">
                      <a16:creationId xmlns:a16="http://schemas.microsoft.com/office/drawing/2014/main" id="{B6BD9ACE-4E4A-4E77-A466-A2212543F1FD}"/>
                    </a:ext>
                  </a:extLst>
                </p:cNvPr>
                <p:cNvPicPr/>
                <p:nvPr/>
              </p:nvPicPr>
              <p:blipFill>
                <a:blip r:embed="rId632"/>
                <a:stretch>
                  <a:fillRect/>
                </a:stretch>
              </p:blipFill>
              <p:spPr>
                <a:xfrm>
                  <a:off x="9895350" y="5366107"/>
                  <a:ext cx="185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412" name="Ink 3411">
                  <a:extLst>
                    <a:ext uri="{FF2B5EF4-FFF2-40B4-BE49-F238E27FC236}">
                      <a16:creationId xmlns:a16="http://schemas.microsoft.com/office/drawing/2014/main" id="{C5391A5C-8B45-44B3-95F0-FD5F13A4C07F}"/>
                    </a:ext>
                  </a:extLst>
                </p14:cNvPr>
                <p14:cNvContentPartPr/>
                <p14:nvPr/>
              </p14:nvContentPartPr>
              <p14:xfrm>
                <a:off x="10072830" y="5320027"/>
                <a:ext cx="11520" cy="40680"/>
              </p14:xfrm>
            </p:contentPart>
          </mc:Choice>
          <mc:Fallback xmlns="">
            <p:pic>
              <p:nvPicPr>
                <p:cNvPr id="3412" name="Ink 3411">
                  <a:extLst>
                    <a:ext uri="{FF2B5EF4-FFF2-40B4-BE49-F238E27FC236}">
                      <a16:creationId xmlns:a16="http://schemas.microsoft.com/office/drawing/2014/main" id="{C5391A5C-8B45-44B3-95F0-FD5F13A4C07F}"/>
                    </a:ext>
                  </a:extLst>
                </p:cNvPr>
                <p:cNvPicPr/>
                <p:nvPr/>
              </p:nvPicPr>
              <p:blipFill>
                <a:blip r:embed="rId634"/>
                <a:stretch>
                  <a:fillRect/>
                </a:stretch>
              </p:blipFill>
              <p:spPr>
                <a:xfrm>
                  <a:off x="10063830" y="5311027"/>
                  <a:ext cx="291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413" name="Ink 3412">
                  <a:extLst>
                    <a:ext uri="{FF2B5EF4-FFF2-40B4-BE49-F238E27FC236}">
                      <a16:creationId xmlns:a16="http://schemas.microsoft.com/office/drawing/2014/main" id="{4D6502DB-428C-4D46-9FE8-087540006A63}"/>
                    </a:ext>
                  </a:extLst>
                </p14:cNvPr>
                <p14:cNvContentPartPr/>
                <p14:nvPr/>
              </p14:nvContentPartPr>
              <p14:xfrm>
                <a:off x="10094430" y="5297707"/>
                <a:ext cx="123480" cy="117720"/>
              </p14:xfrm>
            </p:contentPart>
          </mc:Choice>
          <mc:Fallback xmlns="">
            <p:pic>
              <p:nvPicPr>
                <p:cNvPr id="3413" name="Ink 3412">
                  <a:extLst>
                    <a:ext uri="{FF2B5EF4-FFF2-40B4-BE49-F238E27FC236}">
                      <a16:creationId xmlns:a16="http://schemas.microsoft.com/office/drawing/2014/main" id="{4D6502DB-428C-4D46-9FE8-087540006A63}"/>
                    </a:ext>
                  </a:extLst>
                </p:cNvPr>
                <p:cNvPicPr/>
                <p:nvPr/>
              </p:nvPicPr>
              <p:blipFill>
                <a:blip r:embed="rId636"/>
                <a:stretch>
                  <a:fillRect/>
                </a:stretch>
              </p:blipFill>
              <p:spPr>
                <a:xfrm>
                  <a:off x="10085430" y="5289067"/>
                  <a:ext cx="141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414" name="Ink 3413">
                  <a:extLst>
                    <a:ext uri="{FF2B5EF4-FFF2-40B4-BE49-F238E27FC236}">
                      <a16:creationId xmlns:a16="http://schemas.microsoft.com/office/drawing/2014/main" id="{B531CD24-E6CB-4158-88DA-3DD3A0971337}"/>
                    </a:ext>
                  </a:extLst>
                </p14:cNvPr>
                <p14:cNvContentPartPr/>
                <p14:nvPr/>
              </p14:nvContentPartPr>
              <p14:xfrm>
                <a:off x="10252470" y="5272147"/>
                <a:ext cx="118800" cy="136440"/>
              </p14:xfrm>
            </p:contentPart>
          </mc:Choice>
          <mc:Fallback xmlns="">
            <p:pic>
              <p:nvPicPr>
                <p:cNvPr id="3414" name="Ink 3413">
                  <a:extLst>
                    <a:ext uri="{FF2B5EF4-FFF2-40B4-BE49-F238E27FC236}">
                      <a16:creationId xmlns:a16="http://schemas.microsoft.com/office/drawing/2014/main" id="{B531CD24-E6CB-4158-88DA-3DD3A0971337}"/>
                    </a:ext>
                  </a:extLst>
                </p:cNvPr>
                <p:cNvPicPr/>
                <p:nvPr/>
              </p:nvPicPr>
              <p:blipFill>
                <a:blip r:embed="rId638"/>
                <a:stretch>
                  <a:fillRect/>
                </a:stretch>
              </p:blipFill>
              <p:spPr>
                <a:xfrm>
                  <a:off x="10243470" y="5263507"/>
                  <a:ext cx="136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415" name="Ink 3414">
                  <a:extLst>
                    <a:ext uri="{FF2B5EF4-FFF2-40B4-BE49-F238E27FC236}">
                      <a16:creationId xmlns:a16="http://schemas.microsoft.com/office/drawing/2014/main" id="{146AFF6B-2C47-4D04-9C65-616FCA39F950}"/>
                    </a:ext>
                  </a:extLst>
                </p14:cNvPr>
                <p14:cNvContentPartPr/>
                <p14:nvPr/>
              </p14:nvContentPartPr>
              <p14:xfrm>
                <a:off x="10382070" y="5290507"/>
                <a:ext cx="360" cy="360"/>
              </p14:xfrm>
            </p:contentPart>
          </mc:Choice>
          <mc:Fallback xmlns="">
            <p:pic>
              <p:nvPicPr>
                <p:cNvPr id="3415" name="Ink 3414">
                  <a:extLst>
                    <a:ext uri="{FF2B5EF4-FFF2-40B4-BE49-F238E27FC236}">
                      <a16:creationId xmlns:a16="http://schemas.microsoft.com/office/drawing/2014/main" id="{146AFF6B-2C47-4D04-9C65-616FCA39F950}"/>
                    </a:ext>
                  </a:extLst>
                </p:cNvPr>
                <p:cNvPicPr/>
                <p:nvPr/>
              </p:nvPicPr>
              <p:blipFill>
                <a:blip r:embed="rId206"/>
                <a:stretch>
                  <a:fillRect/>
                </a:stretch>
              </p:blipFill>
              <p:spPr>
                <a:xfrm>
                  <a:off x="10373430" y="52815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416" name="Ink 3415">
                  <a:extLst>
                    <a:ext uri="{FF2B5EF4-FFF2-40B4-BE49-F238E27FC236}">
                      <a16:creationId xmlns:a16="http://schemas.microsoft.com/office/drawing/2014/main" id="{1E1B550E-8B9D-406C-82AD-DEED1A929791}"/>
                    </a:ext>
                  </a:extLst>
                </p14:cNvPr>
                <p14:cNvContentPartPr/>
                <p14:nvPr/>
              </p14:nvContentPartPr>
              <p14:xfrm>
                <a:off x="10422390" y="5332987"/>
                <a:ext cx="277920" cy="87120"/>
              </p14:xfrm>
            </p:contentPart>
          </mc:Choice>
          <mc:Fallback xmlns="">
            <p:pic>
              <p:nvPicPr>
                <p:cNvPr id="3416" name="Ink 3415">
                  <a:extLst>
                    <a:ext uri="{FF2B5EF4-FFF2-40B4-BE49-F238E27FC236}">
                      <a16:creationId xmlns:a16="http://schemas.microsoft.com/office/drawing/2014/main" id="{1E1B550E-8B9D-406C-82AD-DEED1A929791}"/>
                    </a:ext>
                  </a:extLst>
                </p:cNvPr>
                <p:cNvPicPr/>
                <p:nvPr/>
              </p:nvPicPr>
              <p:blipFill>
                <a:blip r:embed="rId641"/>
                <a:stretch>
                  <a:fillRect/>
                </a:stretch>
              </p:blipFill>
              <p:spPr>
                <a:xfrm>
                  <a:off x="10413750" y="5323987"/>
                  <a:ext cx="295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417" name="Ink 3416">
                  <a:extLst>
                    <a:ext uri="{FF2B5EF4-FFF2-40B4-BE49-F238E27FC236}">
                      <a16:creationId xmlns:a16="http://schemas.microsoft.com/office/drawing/2014/main" id="{C5DDE947-3048-4D95-805E-BF9D7BF7F246}"/>
                    </a:ext>
                  </a:extLst>
                </p14:cNvPr>
                <p14:cNvContentPartPr/>
                <p14:nvPr/>
              </p14:nvContentPartPr>
              <p14:xfrm>
                <a:off x="10737750" y="5353867"/>
                <a:ext cx="449280" cy="88920"/>
              </p14:xfrm>
            </p:contentPart>
          </mc:Choice>
          <mc:Fallback xmlns="">
            <p:pic>
              <p:nvPicPr>
                <p:cNvPr id="3417" name="Ink 3416">
                  <a:extLst>
                    <a:ext uri="{FF2B5EF4-FFF2-40B4-BE49-F238E27FC236}">
                      <a16:creationId xmlns:a16="http://schemas.microsoft.com/office/drawing/2014/main" id="{C5DDE947-3048-4D95-805E-BF9D7BF7F246}"/>
                    </a:ext>
                  </a:extLst>
                </p:cNvPr>
                <p:cNvPicPr/>
                <p:nvPr/>
              </p:nvPicPr>
              <p:blipFill>
                <a:blip r:embed="rId643"/>
                <a:stretch>
                  <a:fillRect/>
                </a:stretch>
              </p:blipFill>
              <p:spPr>
                <a:xfrm>
                  <a:off x="10729110" y="5345227"/>
                  <a:ext cx="466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418" name="Ink 3417">
                  <a:extLst>
                    <a:ext uri="{FF2B5EF4-FFF2-40B4-BE49-F238E27FC236}">
                      <a16:creationId xmlns:a16="http://schemas.microsoft.com/office/drawing/2014/main" id="{4BFBA171-3F62-41C7-A142-2C24CAECD128}"/>
                    </a:ext>
                  </a:extLst>
                </p14:cNvPr>
                <p14:cNvContentPartPr/>
                <p14:nvPr/>
              </p14:nvContentPartPr>
              <p14:xfrm>
                <a:off x="11238150" y="5282227"/>
                <a:ext cx="19800" cy="137880"/>
              </p14:xfrm>
            </p:contentPart>
          </mc:Choice>
          <mc:Fallback xmlns="">
            <p:pic>
              <p:nvPicPr>
                <p:cNvPr id="3418" name="Ink 3417">
                  <a:extLst>
                    <a:ext uri="{FF2B5EF4-FFF2-40B4-BE49-F238E27FC236}">
                      <a16:creationId xmlns:a16="http://schemas.microsoft.com/office/drawing/2014/main" id="{4BFBA171-3F62-41C7-A142-2C24CAECD128}"/>
                    </a:ext>
                  </a:extLst>
                </p:cNvPr>
                <p:cNvPicPr/>
                <p:nvPr/>
              </p:nvPicPr>
              <p:blipFill>
                <a:blip r:embed="rId645"/>
                <a:stretch>
                  <a:fillRect/>
                </a:stretch>
              </p:blipFill>
              <p:spPr>
                <a:xfrm>
                  <a:off x="11229510" y="5273587"/>
                  <a:ext cx="37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419" name="Ink 3418">
                  <a:extLst>
                    <a:ext uri="{FF2B5EF4-FFF2-40B4-BE49-F238E27FC236}">
                      <a16:creationId xmlns:a16="http://schemas.microsoft.com/office/drawing/2014/main" id="{B93AA7BF-647B-441B-A3AA-0A77DB8FF981}"/>
                    </a:ext>
                  </a:extLst>
                </p14:cNvPr>
                <p14:cNvContentPartPr/>
                <p14:nvPr/>
              </p14:nvContentPartPr>
              <p14:xfrm>
                <a:off x="11202510" y="5356027"/>
                <a:ext cx="103320" cy="1800"/>
              </p14:xfrm>
            </p:contentPart>
          </mc:Choice>
          <mc:Fallback xmlns="">
            <p:pic>
              <p:nvPicPr>
                <p:cNvPr id="3419" name="Ink 3418">
                  <a:extLst>
                    <a:ext uri="{FF2B5EF4-FFF2-40B4-BE49-F238E27FC236}">
                      <a16:creationId xmlns:a16="http://schemas.microsoft.com/office/drawing/2014/main" id="{B93AA7BF-647B-441B-A3AA-0A77DB8FF981}"/>
                    </a:ext>
                  </a:extLst>
                </p:cNvPr>
                <p:cNvPicPr/>
                <p:nvPr/>
              </p:nvPicPr>
              <p:blipFill>
                <a:blip r:embed="rId647"/>
                <a:stretch>
                  <a:fillRect/>
                </a:stretch>
              </p:blipFill>
              <p:spPr>
                <a:xfrm>
                  <a:off x="11193510" y="5347387"/>
                  <a:ext cx="120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420" name="Ink 3419">
                  <a:extLst>
                    <a:ext uri="{FF2B5EF4-FFF2-40B4-BE49-F238E27FC236}">
                      <a16:creationId xmlns:a16="http://schemas.microsoft.com/office/drawing/2014/main" id="{33704E78-B73A-4169-9105-965696107573}"/>
                    </a:ext>
                  </a:extLst>
                </p14:cNvPr>
                <p14:cNvContentPartPr/>
                <p14:nvPr/>
              </p14:nvContentPartPr>
              <p14:xfrm>
                <a:off x="10359030" y="5241547"/>
                <a:ext cx="1080" cy="8280"/>
              </p14:xfrm>
            </p:contentPart>
          </mc:Choice>
          <mc:Fallback xmlns="">
            <p:pic>
              <p:nvPicPr>
                <p:cNvPr id="3420" name="Ink 3419">
                  <a:extLst>
                    <a:ext uri="{FF2B5EF4-FFF2-40B4-BE49-F238E27FC236}">
                      <a16:creationId xmlns:a16="http://schemas.microsoft.com/office/drawing/2014/main" id="{33704E78-B73A-4169-9105-965696107573}"/>
                    </a:ext>
                  </a:extLst>
                </p:cNvPr>
                <p:cNvPicPr/>
                <p:nvPr/>
              </p:nvPicPr>
              <p:blipFill>
                <a:blip r:embed="rId649"/>
                <a:stretch>
                  <a:fillRect/>
                </a:stretch>
              </p:blipFill>
              <p:spPr>
                <a:xfrm>
                  <a:off x="10350390" y="5232547"/>
                  <a:ext cx="18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421" name="Ink 3420">
                  <a:extLst>
                    <a:ext uri="{FF2B5EF4-FFF2-40B4-BE49-F238E27FC236}">
                      <a16:creationId xmlns:a16="http://schemas.microsoft.com/office/drawing/2014/main" id="{1FF3E540-FD16-4EF1-947B-DFC5DA8CED58}"/>
                    </a:ext>
                  </a:extLst>
                </p14:cNvPr>
                <p14:cNvContentPartPr/>
                <p14:nvPr/>
              </p14:nvContentPartPr>
              <p14:xfrm>
                <a:off x="11522190" y="5254507"/>
                <a:ext cx="130680" cy="141480"/>
              </p14:xfrm>
            </p:contentPart>
          </mc:Choice>
          <mc:Fallback xmlns="">
            <p:pic>
              <p:nvPicPr>
                <p:cNvPr id="3421" name="Ink 3420">
                  <a:extLst>
                    <a:ext uri="{FF2B5EF4-FFF2-40B4-BE49-F238E27FC236}">
                      <a16:creationId xmlns:a16="http://schemas.microsoft.com/office/drawing/2014/main" id="{1FF3E540-FD16-4EF1-947B-DFC5DA8CED58}"/>
                    </a:ext>
                  </a:extLst>
                </p:cNvPr>
                <p:cNvPicPr/>
                <p:nvPr/>
              </p:nvPicPr>
              <p:blipFill>
                <a:blip r:embed="rId651"/>
                <a:stretch>
                  <a:fillRect/>
                </a:stretch>
              </p:blipFill>
              <p:spPr>
                <a:xfrm>
                  <a:off x="11513550" y="5245867"/>
                  <a:ext cx="1483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422" name="Ink 3421">
                  <a:extLst>
                    <a:ext uri="{FF2B5EF4-FFF2-40B4-BE49-F238E27FC236}">
                      <a16:creationId xmlns:a16="http://schemas.microsoft.com/office/drawing/2014/main" id="{B666F18C-ADA4-4BAD-956F-B66571CD659D}"/>
                    </a:ext>
                  </a:extLst>
                </p14:cNvPr>
                <p14:cNvContentPartPr/>
                <p14:nvPr/>
              </p14:nvContentPartPr>
              <p14:xfrm>
                <a:off x="11675190" y="5252707"/>
                <a:ext cx="8640" cy="16560"/>
              </p14:xfrm>
            </p:contentPart>
          </mc:Choice>
          <mc:Fallback xmlns="">
            <p:pic>
              <p:nvPicPr>
                <p:cNvPr id="3422" name="Ink 3421">
                  <a:extLst>
                    <a:ext uri="{FF2B5EF4-FFF2-40B4-BE49-F238E27FC236}">
                      <a16:creationId xmlns:a16="http://schemas.microsoft.com/office/drawing/2014/main" id="{B666F18C-ADA4-4BAD-956F-B66571CD659D}"/>
                    </a:ext>
                  </a:extLst>
                </p:cNvPr>
                <p:cNvPicPr/>
                <p:nvPr/>
              </p:nvPicPr>
              <p:blipFill>
                <a:blip r:embed="rId653"/>
                <a:stretch>
                  <a:fillRect/>
                </a:stretch>
              </p:blipFill>
              <p:spPr>
                <a:xfrm>
                  <a:off x="11666190" y="5244067"/>
                  <a:ext cx="26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423" name="Ink 3422">
                  <a:extLst>
                    <a:ext uri="{FF2B5EF4-FFF2-40B4-BE49-F238E27FC236}">
                      <a16:creationId xmlns:a16="http://schemas.microsoft.com/office/drawing/2014/main" id="{ADA0E9A4-CFCE-4EBC-8AA4-7AE5481F25E4}"/>
                    </a:ext>
                  </a:extLst>
                </p14:cNvPr>
                <p14:cNvContentPartPr/>
                <p14:nvPr/>
              </p14:nvContentPartPr>
              <p14:xfrm>
                <a:off x="11687790" y="5318227"/>
                <a:ext cx="247680" cy="90000"/>
              </p14:xfrm>
            </p:contentPart>
          </mc:Choice>
          <mc:Fallback xmlns="">
            <p:pic>
              <p:nvPicPr>
                <p:cNvPr id="3423" name="Ink 3422">
                  <a:extLst>
                    <a:ext uri="{FF2B5EF4-FFF2-40B4-BE49-F238E27FC236}">
                      <a16:creationId xmlns:a16="http://schemas.microsoft.com/office/drawing/2014/main" id="{ADA0E9A4-CFCE-4EBC-8AA4-7AE5481F25E4}"/>
                    </a:ext>
                  </a:extLst>
                </p:cNvPr>
                <p:cNvPicPr/>
                <p:nvPr/>
              </p:nvPicPr>
              <p:blipFill>
                <a:blip r:embed="rId655"/>
                <a:stretch>
                  <a:fillRect/>
                </a:stretch>
              </p:blipFill>
              <p:spPr>
                <a:xfrm>
                  <a:off x="11679150" y="5309587"/>
                  <a:ext cx="265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424" name="Ink 3423">
                  <a:extLst>
                    <a:ext uri="{FF2B5EF4-FFF2-40B4-BE49-F238E27FC236}">
                      <a16:creationId xmlns:a16="http://schemas.microsoft.com/office/drawing/2014/main" id="{0921725F-7BCC-46F9-85F1-15C68CB0B170}"/>
                    </a:ext>
                  </a:extLst>
                </p14:cNvPr>
                <p14:cNvContentPartPr/>
                <p14:nvPr/>
              </p14:nvContentPartPr>
              <p14:xfrm>
                <a:off x="11721270" y="5210587"/>
                <a:ext cx="77760" cy="38520"/>
              </p14:xfrm>
            </p:contentPart>
          </mc:Choice>
          <mc:Fallback xmlns="">
            <p:pic>
              <p:nvPicPr>
                <p:cNvPr id="3424" name="Ink 3423">
                  <a:extLst>
                    <a:ext uri="{FF2B5EF4-FFF2-40B4-BE49-F238E27FC236}">
                      <a16:creationId xmlns:a16="http://schemas.microsoft.com/office/drawing/2014/main" id="{0921725F-7BCC-46F9-85F1-15C68CB0B170}"/>
                    </a:ext>
                  </a:extLst>
                </p:cNvPr>
                <p:cNvPicPr/>
                <p:nvPr/>
              </p:nvPicPr>
              <p:blipFill>
                <a:blip r:embed="rId657"/>
                <a:stretch>
                  <a:fillRect/>
                </a:stretch>
              </p:blipFill>
              <p:spPr>
                <a:xfrm>
                  <a:off x="11712630" y="5201587"/>
                  <a:ext cx="95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425" name="Ink 3424">
                  <a:extLst>
                    <a:ext uri="{FF2B5EF4-FFF2-40B4-BE49-F238E27FC236}">
                      <a16:creationId xmlns:a16="http://schemas.microsoft.com/office/drawing/2014/main" id="{C6E3C07E-1D14-45F6-89BA-395C37D7C3DB}"/>
                    </a:ext>
                  </a:extLst>
                </p14:cNvPr>
                <p14:cNvContentPartPr/>
                <p14:nvPr/>
              </p14:nvContentPartPr>
              <p14:xfrm>
                <a:off x="12008550" y="5350987"/>
                <a:ext cx="10080" cy="7200"/>
              </p14:xfrm>
            </p:contentPart>
          </mc:Choice>
          <mc:Fallback xmlns="">
            <p:pic>
              <p:nvPicPr>
                <p:cNvPr id="3425" name="Ink 3424">
                  <a:extLst>
                    <a:ext uri="{FF2B5EF4-FFF2-40B4-BE49-F238E27FC236}">
                      <a16:creationId xmlns:a16="http://schemas.microsoft.com/office/drawing/2014/main" id="{C6E3C07E-1D14-45F6-89BA-395C37D7C3DB}"/>
                    </a:ext>
                  </a:extLst>
                </p:cNvPr>
                <p:cNvPicPr/>
                <p:nvPr/>
              </p:nvPicPr>
              <p:blipFill>
                <a:blip r:embed="rId659"/>
                <a:stretch>
                  <a:fillRect/>
                </a:stretch>
              </p:blipFill>
              <p:spPr>
                <a:xfrm>
                  <a:off x="11999550" y="5341987"/>
                  <a:ext cx="27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429" name="Ink 3428">
                  <a:extLst>
                    <a:ext uri="{FF2B5EF4-FFF2-40B4-BE49-F238E27FC236}">
                      <a16:creationId xmlns:a16="http://schemas.microsoft.com/office/drawing/2014/main" id="{6ADED661-EEEF-4AF4-B4C3-EAB89E366643}"/>
                    </a:ext>
                  </a:extLst>
                </p14:cNvPr>
                <p14:cNvContentPartPr/>
                <p14:nvPr/>
              </p14:nvContentPartPr>
              <p14:xfrm>
                <a:off x="6560670" y="3063907"/>
                <a:ext cx="388440" cy="306360"/>
              </p14:xfrm>
            </p:contentPart>
          </mc:Choice>
          <mc:Fallback xmlns="">
            <p:pic>
              <p:nvPicPr>
                <p:cNvPr id="3429" name="Ink 3428">
                  <a:extLst>
                    <a:ext uri="{FF2B5EF4-FFF2-40B4-BE49-F238E27FC236}">
                      <a16:creationId xmlns:a16="http://schemas.microsoft.com/office/drawing/2014/main" id="{6ADED661-EEEF-4AF4-B4C3-EAB89E366643}"/>
                    </a:ext>
                  </a:extLst>
                </p:cNvPr>
                <p:cNvPicPr/>
                <p:nvPr/>
              </p:nvPicPr>
              <p:blipFill>
                <a:blip r:embed="rId661"/>
                <a:stretch>
                  <a:fillRect/>
                </a:stretch>
              </p:blipFill>
              <p:spPr>
                <a:xfrm>
                  <a:off x="6551670" y="3054907"/>
                  <a:ext cx="406080" cy="32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2">
            <p14:nvContentPartPr>
              <p14:cNvPr id="3431" name="Ink 3430">
                <a:extLst>
                  <a:ext uri="{FF2B5EF4-FFF2-40B4-BE49-F238E27FC236}">
                    <a16:creationId xmlns:a16="http://schemas.microsoft.com/office/drawing/2014/main" id="{7316EF03-A41C-459C-B415-AE7C6757EA09}"/>
                  </a:ext>
                </a:extLst>
              </p14:cNvPr>
              <p14:cNvContentPartPr/>
              <p14:nvPr/>
            </p14:nvContentPartPr>
            <p14:xfrm>
              <a:off x="6516750" y="3037267"/>
              <a:ext cx="448560" cy="326520"/>
            </p14:xfrm>
          </p:contentPart>
        </mc:Choice>
        <mc:Fallback xmlns="">
          <p:pic>
            <p:nvPicPr>
              <p:cNvPr id="3431" name="Ink 3430">
                <a:extLst>
                  <a:ext uri="{FF2B5EF4-FFF2-40B4-BE49-F238E27FC236}">
                    <a16:creationId xmlns:a16="http://schemas.microsoft.com/office/drawing/2014/main" id="{7316EF03-A41C-459C-B415-AE7C6757EA09}"/>
                  </a:ext>
                </a:extLst>
              </p:cNvPr>
              <p:cNvPicPr/>
              <p:nvPr/>
            </p:nvPicPr>
            <p:blipFill>
              <a:blip r:embed="rId663"/>
              <a:stretch>
                <a:fillRect/>
              </a:stretch>
            </p:blipFill>
            <p:spPr>
              <a:xfrm>
                <a:off x="6508110" y="3028267"/>
                <a:ext cx="4662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432" name="Ink 3431">
                <a:extLst>
                  <a:ext uri="{FF2B5EF4-FFF2-40B4-BE49-F238E27FC236}">
                    <a16:creationId xmlns:a16="http://schemas.microsoft.com/office/drawing/2014/main" id="{D1338305-FF54-455E-BDF4-5A6D38DC12E6}"/>
                  </a:ext>
                </a:extLst>
              </p14:cNvPr>
              <p14:cNvContentPartPr/>
              <p14:nvPr/>
            </p14:nvContentPartPr>
            <p14:xfrm>
              <a:off x="7137750" y="3306187"/>
              <a:ext cx="2522520" cy="47160"/>
            </p14:xfrm>
          </p:contentPart>
        </mc:Choice>
        <mc:Fallback xmlns="">
          <p:pic>
            <p:nvPicPr>
              <p:cNvPr id="3432" name="Ink 3431">
                <a:extLst>
                  <a:ext uri="{FF2B5EF4-FFF2-40B4-BE49-F238E27FC236}">
                    <a16:creationId xmlns:a16="http://schemas.microsoft.com/office/drawing/2014/main" id="{D1338305-FF54-455E-BDF4-5A6D38DC12E6}"/>
                  </a:ext>
                </a:extLst>
              </p:cNvPr>
              <p:cNvPicPr/>
              <p:nvPr/>
            </p:nvPicPr>
            <p:blipFill>
              <a:blip r:embed="rId665"/>
              <a:stretch>
                <a:fillRect/>
              </a:stretch>
            </p:blipFill>
            <p:spPr>
              <a:xfrm>
                <a:off x="7129110" y="3297187"/>
                <a:ext cx="2540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433" name="Ink 3432">
                <a:extLst>
                  <a:ext uri="{FF2B5EF4-FFF2-40B4-BE49-F238E27FC236}">
                    <a16:creationId xmlns:a16="http://schemas.microsoft.com/office/drawing/2014/main" id="{0F617862-F23A-4343-8806-E9A8E1BFD61D}"/>
                  </a:ext>
                </a:extLst>
              </p14:cNvPr>
              <p14:cNvContentPartPr/>
              <p14:nvPr/>
            </p14:nvContentPartPr>
            <p14:xfrm>
              <a:off x="3677070" y="5086387"/>
              <a:ext cx="660240" cy="248040"/>
            </p14:xfrm>
          </p:contentPart>
        </mc:Choice>
        <mc:Fallback xmlns="">
          <p:pic>
            <p:nvPicPr>
              <p:cNvPr id="3433" name="Ink 3432">
                <a:extLst>
                  <a:ext uri="{FF2B5EF4-FFF2-40B4-BE49-F238E27FC236}">
                    <a16:creationId xmlns:a16="http://schemas.microsoft.com/office/drawing/2014/main" id="{0F617862-F23A-4343-8806-E9A8E1BFD61D}"/>
                  </a:ext>
                </a:extLst>
              </p:cNvPr>
              <p:cNvPicPr/>
              <p:nvPr/>
            </p:nvPicPr>
            <p:blipFill>
              <a:blip r:embed="rId667"/>
              <a:stretch>
                <a:fillRect/>
              </a:stretch>
            </p:blipFill>
            <p:spPr>
              <a:xfrm>
                <a:off x="3668070" y="5077387"/>
                <a:ext cx="6778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434" name="Ink 3433">
                <a:extLst>
                  <a:ext uri="{FF2B5EF4-FFF2-40B4-BE49-F238E27FC236}">
                    <a16:creationId xmlns:a16="http://schemas.microsoft.com/office/drawing/2014/main" id="{E94C2125-099E-46A9-ACA1-118142C3CF6B}"/>
                  </a:ext>
                </a:extLst>
              </p14:cNvPr>
              <p14:cNvContentPartPr/>
              <p14:nvPr/>
            </p14:nvContentPartPr>
            <p14:xfrm>
              <a:off x="1533270" y="5890267"/>
              <a:ext cx="729360" cy="304920"/>
            </p14:xfrm>
          </p:contentPart>
        </mc:Choice>
        <mc:Fallback xmlns="">
          <p:pic>
            <p:nvPicPr>
              <p:cNvPr id="3434" name="Ink 3433">
                <a:extLst>
                  <a:ext uri="{FF2B5EF4-FFF2-40B4-BE49-F238E27FC236}">
                    <a16:creationId xmlns:a16="http://schemas.microsoft.com/office/drawing/2014/main" id="{E94C2125-099E-46A9-ACA1-118142C3CF6B}"/>
                  </a:ext>
                </a:extLst>
              </p:cNvPr>
              <p:cNvPicPr/>
              <p:nvPr/>
            </p:nvPicPr>
            <p:blipFill>
              <a:blip r:embed="rId669"/>
              <a:stretch>
                <a:fillRect/>
              </a:stretch>
            </p:blipFill>
            <p:spPr>
              <a:xfrm>
                <a:off x="1524630" y="5881627"/>
                <a:ext cx="7470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435" name="Ink 3434">
                <a:extLst>
                  <a:ext uri="{FF2B5EF4-FFF2-40B4-BE49-F238E27FC236}">
                    <a16:creationId xmlns:a16="http://schemas.microsoft.com/office/drawing/2014/main" id="{E8E2F575-15D0-4805-B297-116FAC4A2B11}"/>
                  </a:ext>
                </a:extLst>
              </p14:cNvPr>
              <p14:cNvContentPartPr/>
              <p14:nvPr/>
            </p14:nvContentPartPr>
            <p14:xfrm>
              <a:off x="1632630" y="1641907"/>
              <a:ext cx="471960" cy="367920"/>
            </p14:xfrm>
          </p:contentPart>
        </mc:Choice>
        <mc:Fallback xmlns="">
          <p:pic>
            <p:nvPicPr>
              <p:cNvPr id="3435" name="Ink 3434">
                <a:extLst>
                  <a:ext uri="{FF2B5EF4-FFF2-40B4-BE49-F238E27FC236}">
                    <a16:creationId xmlns:a16="http://schemas.microsoft.com/office/drawing/2014/main" id="{E8E2F575-15D0-4805-B297-116FAC4A2B11}"/>
                  </a:ext>
                </a:extLst>
              </p:cNvPr>
              <p:cNvPicPr/>
              <p:nvPr/>
            </p:nvPicPr>
            <p:blipFill>
              <a:blip r:embed="rId671"/>
              <a:stretch>
                <a:fillRect/>
              </a:stretch>
            </p:blipFill>
            <p:spPr>
              <a:xfrm>
                <a:off x="1623630" y="1633267"/>
                <a:ext cx="48960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436" name="Ink 3435">
                <a:extLst>
                  <a:ext uri="{FF2B5EF4-FFF2-40B4-BE49-F238E27FC236}">
                    <a16:creationId xmlns:a16="http://schemas.microsoft.com/office/drawing/2014/main" id="{E7B8E74C-4E5A-4974-B6CD-99334554BDA6}"/>
                  </a:ext>
                </a:extLst>
              </p14:cNvPr>
              <p14:cNvContentPartPr/>
              <p14:nvPr/>
            </p14:nvContentPartPr>
            <p14:xfrm>
              <a:off x="1466310" y="3048787"/>
              <a:ext cx="620640" cy="314280"/>
            </p14:xfrm>
          </p:contentPart>
        </mc:Choice>
        <mc:Fallback xmlns="">
          <p:pic>
            <p:nvPicPr>
              <p:cNvPr id="3436" name="Ink 3435">
                <a:extLst>
                  <a:ext uri="{FF2B5EF4-FFF2-40B4-BE49-F238E27FC236}">
                    <a16:creationId xmlns:a16="http://schemas.microsoft.com/office/drawing/2014/main" id="{E7B8E74C-4E5A-4974-B6CD-99334554BDA6}"/>
                  </a:ext>
                </a:extLst>
              </p:cNvPr>
              <p:cNvPicPr/>
              <p:nvPr/>
            </p:nvPicPr>
            <p:blipFill>
              <a:blip r:embed="rId673"/>
              <a:stretch>
                <a:fillRect/>
              </a:stretch>
            </p:blipFill>
            <p:spPr>
              <a:xfrm>
                <a:off x="1457670" y="3040147"/>
                <a:ext cx="63828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437" name="Ink 3436">
                <a:extLst>
                  <a:ext uri="{FF2B5EF4-FFF2-40B4-BE49-F238E27FC236}">
                    <a16:creationId xmlns:a16="http://schemas.microsoft.com/office/drawing/2014/main" id="{E6E6E126-95C1-4B5B-8111-B218D800507B}"/>
                  </a:ext>
                </a:extLst>
              </p14:cNvPr>
              <p14:cNvContentPartPr/>
              <p14:nvPr/>
            </p14:nvContentPartPr>
            <p14:xfrm>
              <a:off x="6030750" y="5638627"/>
              <a:ext cx="318600" cy="164160"/>
            </p14:xfrm>
          </p:contentPart>
        </mc:Choice>
        <mc:Fallback xmlns="">
          <p:pic>
            <p:nvPicPr>
              <p:cNvPr id="3437" name="Ink 3436">
                <a:extLst>
                  <a:ext uri="{FF2B5EF4-FFF2-40B4-BE49-F238E27FC236}">
                    <a16:creationId xmlns:a16="http://schemas.microsoft.com/office/drawing/2014/main" id="{E6E6E126-95C1-4B5B-8111-B218D800507B}"/>
                  </a:ext>
                </a:extLst>
              </p:cNvPr>
              <p:cNvPicPr/>
              <p:nvPr/>
            </p:nvPicPr>
            <p:blipFill>
              <a:blip r:embed="rId675"/>
              <a:stretch>
                <a:fillRect/>
              </a:stretch>
            </p:blipFill>
            <p:spPr>
              <a:xfrm>
                <a:off x="6022110" y="5629987"/>
                <a:ext cx="336240" cy="181800"/>
              </a:xfrm>
              <a:prstGeom prst="rect">
                <a:avLst/>
              </a:prstGeom>
            </p:spPr>
          </p:pic>
        </mc:Fallback>
      </mc:AlternateContent>
      <p:grpSp>
        <p:nvGrpSpPr>
          <p:cNvPr id="3452" name="Group 3451">
            <a:extLst>
              <a:ext uri="{FF2B5EF4-FFF2-40B4-BE49-F238E27FC236}">
                <a16:creationId xmlns:a16="http://schemas.microsoft.com/office/drawing/2014/main" id="{646E4049-5265-4667-BD87-4F9CFFB39292}"/>
              </a:ext>
            </a:extLst>
          </p:cNvPr>
          <p:cNvGrpSpPr/>
          <p:nvPr/>
        </p:nvGrpSpPr>
        <p:grpSpPr>
          <a:xfrm>
            <a:off x="6455910" y="5618107"/>
            <a:ext cx="3020040" cy="171360"/>
            <a:chOff x="6455910" y="5618107"/>
            <a:chExt cx="3020040" cy="171360"/>
          </a:xfrm>
        </p:grpSpPr>
        <mc:AlternateContent xmlns:mc="http://schemas.openxmlformats.org/markup-compatibility/2006" xmlns:p14="http://schemas.microsoft.com/office/powerpoint/2010/main">
          <mc:Choice Requires="p14">
            <p:contentPart p14:bwMode="auto" r:id="rId676">
              <p14:nvContentPartPr>
                <p14:cNvPr id="3438" name="Ink 3437">
                  <a:extLst>
                    <a:ext uri="{FF2B5EF4-FFF2-40B4-BE49-F238E27FC236}">
                      <a16:creationId xmlns:a16="http://schemas.microsoft.com/office/drawing/2014/main" id="{06E37DF6-BA6B-4149-B7B3-DC4504B54E96}"/>
                    </a:ext>
                  </a:extLst>
                </p14:cNvPr>
                <p14:cNvContentPartPr/>
                <p14:nvPr/>
              </p14:nvContentPartPr>
              <p14:xfrm>
                <a:off x="6455910" y="5618107"/>
                <a:ext cx="229320" cy="149760"/>
              </p14:xfrm>
            </p:contentPart>
          </mc:Choice>
          <mc:Fallback xmlns="">
            <p:pic>
              <p:nvPicPr>
                <p:cNvPr id="3438" name="Ink 3437">
                  <a:extLst>
                    <a:ext uri="{FF2B5EF4-FFF2-40B4-BE49-F238E27FC236}">
                      <a16:creationId xmlns:a16="http://schemas.microsoft.com/office/drawing/2014/main" id="{06E37DF6-BA6B-4149-B7B3-DC4504B54E96}"/>
                    </a:ext>
                  </a:extLst>
                </p:cNvPr>
                <p:cNvPicPr/>
                <p:nvPr/>
              </p:nvPicPr>
              <p:blipFill>
                <a:blip r:embed="rId677"/>
                <a:stretch>
                  <a:fillRect/>
                </a:stretch>
              </p:blipFill>
              <p:spPr>
                <a:xfrm>
                  <a:off x="6447270" y="5609467"/>
                  <a:ext cx="2469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439" name="Ink 3438">
                  <a:extLst>
                    <a:ext uri="{FF2B5EF4-FFF2-40B4-BE49-F238E27FC236}">
                      <a16:creationId xmlns:a16="http://schemas.microsoft.com/office/drawing/2014/main" id="{26A3668E-4316-4E64-BD75-5F3CA3BF4C48}"/>
                    </a:ext>
                  </a:extLst>
                </p14:cNvPr>
                <p14:cNvContentPartPr/>
                <p14:nvPr/>
              </p14:nvContentPartPr>
              <p14:xfrm>
                <a:off x="6773790" y="5682187"/>
                <a:ext cx="81720" cy="86400"/>
              </p14:xfrm>
            </p:contentPart>
          </mc:Choice>
          <mc:Fallback xmlns="">
            <p:pic>
              <p:nvPicPr>
                <p:cNvPr id="3439" name="Ink 3438">
                  <a:extLst>
                    <a:ext uri="{FF2B5EF4-FFF2-40B4-BE49-F238E27FC236}">
                      <a16:creationId xmlns:a16="http://schemas.microsoft.com/office/drawing/2014/main" id="{26A3668E-4316-4E64-BD75-5F3CA3BF4C48}"/>
                    </a:ext>
                  </a:extLst>
                </p:cNvPr>
                <p:cNvPicPr/>
                <p:nvPr/>
              </p:nvPicPr>
              <p:blipFill>
                <a:blip r:embed="rId679"/>
                <a:stretch>
                  <a:fillRect/>
                </a:stretch>
              </p:blipFill>
              <p:spPr>
                <a:xfrm>
                  <a:off x="6765150" y="5673547"/>
                  <a:ext cx="99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440" name="Ink 3439">
                  <a:extLst>
                    <a:ext uri="{FF2B5EF4-FFF2-40B4-BE49-F238E27FC236}">
                      <a16:creationId xmlns:a16="http://schemas.microsoft.com/office/drawing/2014/main" id="{4035328C-1878-4F30-8EC0-9B65B20FBB75}"/>
                    </a:ext>
                  </a:extLst>
                </p14:cNvPr>
                <p14:cNvContentPartPr/>
                <p14:nvPr/>
              </p14:nvContentPartPr>
              <p14:xfrm>
                <a:off x="6829230" y="5679307"/>
                <a:ext cx="384120" cy="104040"/>
              </p14:xfrm>
            </p:contentPart>
          </mc:Choice>
          <mc:Fallback xmlns="">
            <p:pic>
              <p:nvPicPr>
                <p:cNvPr id="3440" name="Ink 3439">
                  <a:extLst>
                    <a:ext uri="{FF2B5EF4-FFF2-40B4-BE49-F238E27FC236}">
                      <a16:creationId xmlns:a16="http://schemas.microsoft.com/office/drawing/2014/main" id="{4035328C-1878-4F30-8EC0-9B65B20FBB75}"/>
                    </a:ext>
                  </a:extLst>
                </p:cNvPr>
                <p:cNvPicPr/>
                <p:nvPr/>
              </p:nvPicPr>
              <p:blipFill>
                <a:blip r:embed="rId681"/>
                <a:stretch>
                  <a:fillRect/>
                </a:stretch>
              </p:blipFill>
              <p:spPr>
                <a:xfrm>
                  <a:off x="6820590" y="5670667"/>
                  <a:ext cx="401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441" name="Ink 3440">
                  <a:extLst>
                    <a:ext uri="{FF2B5EF4-FFF2-40B4-BE49-F238E27FC236}">
                      <a16:creationId xmlns:a16="http://schemas.microsoft.com/office/drawing/2014/main" id="{6B639D94-5802-49F2-9916-5F165ED951FE}"/>
                    </a:ext>
                  </a:extLst>
                </p14:cNvPr>
                <p14:cNvContentPartPr/>
                <p14:nvPr/>
              </p14:nvContentPartPr>
              <p14:xfrm>
                <a:off x="7339710" y="5645107"/>
                <a:ext cx="126720" cy="109080"/>
              </p14:xfrm>
            </p:contentPart>
          </mc:Choice>
          <mc:Fallback xmlns="">
            <p:pic>
              <p:nvPicPr>
                <p:cNvPr id="3441" name="Ink 3440">
                  <a:extLst>
                    <a:ext uri="{FF2B5EF4-FFF2-40B4-BE49-F238E27FC236}">
                      <a16:creationId xmlns:a16="http://schemas.microsoft.com/office/drawing/2014/main" id="{6B639D94-5802-49F2-9916-5F165ED951FE}"/>
                    </a:ext>
                  </a:extLst>
                </p:cNvPr>
                <p:cNvPicPr/>
                <p:nvPr/>
              </p:nvPicPr>
              <p:blipFill>
                <a:blip r:embed="rId683"/>
                <a:stretch>
                  <a:fillRect/>
                </a:stretch>
              </p:blipFill>
              <p:spPr>
                <a:xfrm>
                  <a:off x="7330710" y="5636107"/>
                  <a:ext cx="144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442" name="Ink 3441">
                  <a:extLst>
                    <a:ext uri="{FF2B5EF4-FFF2-40B4-BE49-F238E27FC236}">
                      <a16:creationId xmlns:a16="http://schemas.microsoft.com/office/drawing/2014/main" id="{6647716A-6196-4932-A362-DF745C86471E}"/>
                    </a:ext>
                  </a:extLst>
                </p14:cNvPr>
                <p14:cNvContentPartPr/>
                <p14:nvPr/>
              </p14:nvContentPartPr>
              <p14:xfrm>
                <a:off x="7520430" y="5632507"/>
                <a:ext cx="13680" cy="57960"/>
              </p14:xfrm>
            </p:contentPart>
          </mc:Choice>
          <mc:Fallback xmlns="">
            <p:pic>
              <p:nvPicPr>
                <p:cNvPr id="3442" name="Ink 3441">
                  <a:extLst>
                    <a:ext uri="{FF2B5EF4-FFF2-40B4-BE49-F238E27FC236}">
                      <a16:creationId xmlns:a16="http://schemas.microsoft.com/office/drawing/2014/main" id="{6647716A-6196-4932-A362-DF745C86471E}"/>
                    </a:ext>
                  </a:extLst>
                </p:cNvPr>
                <p:cNvPicPr/>
                <p:nvPr/>
              </p:nvPicPr>
              <p:blipFill>
                <a:blip r:embed="rId685"/>
                <a:stretch>
                  <a:fillRect/>
                </a:stretch>
              </p:blipFill>
              <p:spPr>
                <a:xfrm>
                  <a:off x="7511430" y="5623867"/>
                  <a:ext cx="31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443" name="Ink 3442">
                  <a:extLst>
                    <a:ext uri="{FF2B5EF4-FFF2-40B4-BE49-F238E27FC236}">
                      <a16:creationId xmlns:a16="http://schemas.microsoft.com/office/drawing/2014/main" id="{A951DEC4-9DFD-4E41-AE4D-B60F0814CF8C}"/>
                    </a:ext>
                  </a:extLst>
                </p14:cNvPr>
                <p14:cNvContentPartPr/>
                <p14:nvPr/>
              </p14:nvContentPartPr>
              <p14:xfrm>
                <a:off x="7669470" y="5619907"/>
                <a:ext cx="156240" cy="169560"/>
              </p14:xfrm>
            </p:contentPart>
          </mc:Choice>
          <mc:Fallback xmlns="">
            <p:pic>
              <p:nvPicPr>
                <p:cNvPr id="3443" name="Ink 3442">
                  <a:extLst>
                    <a:ext uri="{FF2B5EF4-FFF2-40B4-BE49-F238E27FC236}">
                      <a16:creationId xmlns:a16="http://schemas.microsoft.com/office/drawing/2014/main" id="{A951DEC4-9DFD-4E41-AE4D-B60F0814CF8C}"/>
                    </a:ext>
                  </a:extLst>
                </p:cNvPr>
                <p:cNvPicPr/>
                <p:nvPr/>
              </p:nvPicPr>
              <p:blipFill>
                <a:blip r:embed="rId687"/>
                <a:stretch>
                  <a:fillRect/>
                </a:stretch>
              </p:blipFill>
              <p:spPr>
                <a:xfrm>
                  <a:off x="7660470" y="5611267"/>
                  <a:ext cx="1738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444" name="Ink 3443">
                  <a:extLst>
                    <a:ext uri="{FF2B5EF4-FFF2-40B4-BE49-F238E27FC236}">
                      <a16:creationId xmlns:a16="http://schemas.microsoft.com/office/drawing/2014/main" id="{DBBBBA87-A31D-4CAC-8D20-6F4C422A2D76}"/>
                    </a:ext>
                  </a:extLst>
                </p14:cNvPr>
                <p14:cNvContentPartPr/>
                <p14:nvPr/>
              </p14:nvContentPartPr>
              <p14:xfrm>
                <a:off x="7617270" y="5692267"/>
                <a:ext cx="184680" cy="16560"/>
              </p14:xfrm>
            </p:contentPart>
          </mc:Choice>
          <mc:Fallback xmlns="">
            <p:pic>
              <p:nvPicPr>
                <p:cNvPr id="3444" name="Ink 3443">
                  <a:extLst>
                    <a:ext uri="{FF2B5EF4-FFF2-40B4-BE49-F238E27FC236}">
                      <a16:creationId xmlns:a16="http://schemas.microsoft.com/office/drawing/2014/main" id="{DBBBBA87-A31D-4CAC-8D20-6F4C422A2D76}"/>
                    </a:ext>
                  </a:extLst>
                </p:cNvPr>
                <p:cNvPicPr/>
                <p:nvPr/>
              </p:nvPicPr>
              <p:blipFill>
                <a:blip r:embed="rId689"/>
                <a:stretch>
                  <a:fillRect/>
                </a:stretch>
              </p:blipFill>
              <p:spPr>
                <a:xfrm>
                  <a:off x="7608630" y="5683627"/>
                  <a:ext cx="202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445" name="Ink 3444">
                  <a:extLst>
                    <a:ext uri="{FF2B5EF4-FFF2-40B4-BE49-F238E27FC236}">
                      <a16:creationId xmlns:a16="http://schemas.microsoft.com/office/drawing/2014/main" id="{C5440167-7932-48ED-BE38-A23B10344B08}"/>
                    </a:ext>
                  </a:extLst>
                </p14:cNvPr>
                <p14:cNvContentPartPr/>
                <p14:nvPr/>
              </p14:nvContentPartPr>
              <p14:xfrm>
                <a:off x="8038470" y="5644027"/>
                <a:ext cx="127440" cy="108000"/>
              </p14:xfrm>
            </p:contentPart>
          </mc:Choice>
          <mc:Fallback xmlns="">
            <p:pic>
              <p:nvPicPr>
                <p:cNvPr id="3445" name="Ink 3444">
                  <a:extLst>
                    <a:ext uri="{FF2B5EF4-FFF2-40B4-BE49-F238E27FC236}">
                      <a16:creationId xmlns:a16="http://schemas.microsoft.com/office/drawing/2014/main" id="{C5440167-7932-48ED-BE38-A23B10344B08}"/>
                    </a:ext>
                  </a:extLst>
                </p:cNvPr>
                <p:cNvPicPr/>
                <p:nvPr/>
              </p:nvPicPr>
              <p:blipFill>
                <a:blip r:embed="rId691"/>
                <a:stretch>
                  <a:fillRect/>
                </a:stretch>
              </p:blipFill>
              <p:spPr>
                <a:xfrm>
                  <a:off x="8029470" y="5635387"/>
                  <a:ext cx="145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446" name="Ink 3445">
                  <a:extLst>
                    <a:ext uri="{FF2B5EF4-FFF2-40B4-BE49-F238E27FC236}">
                      <a16:creationId xmlns:a16="http://schemas.microsoft.com/office/drawing/2014/main" id="{4D930E07-ED8E-43F8-AD55-2E53699C8AE0}"/>
                    </a:ext>
                  </a:extLst>
                </p14:cNvPr>
                <p14:cNvContentPartPr/>
                <p14:nvPr/>
              </p14:nvContentPartPr>
              <p14:xfrm>
                <a:off x="8198310" y="5655547"/>
                <a:ext cx="136800" cy="102240"/>
              </p14:xfrm>
            </p:contentPart>
          </mc:Choice>
          <mc:Fallback xmlns="">
            <p:pic>
              <p:nvPicPr>
                <p:cNvPr id="3446" name="Ink 3445">
                  <a:extLst>
                    <a:ext uri="{FF2B5EF4-FFF2-40B4-BE49-F238E27FC236}">
                      <a16:creationId xmlns:a16="http://schemas.microsoft.com/office/drawing/2014/main" id="{4D930E07-ED8E-43F8-AD55-2E53699C8AE0}"/>
                    </a:ext>
                  </a:extLst>
                </p:cNvPr>
                <p:cNvPicPr/>
                <p:nvPr/>
              </p:nvPicPr>
              <p:blipFill>
                <a:blip r:embed="rId693"/>
                <a:stretch>
                  <a:fillRect/>
                </a:stretch>
              </p:blipFill>
              <p:spPr>
                <a:xfrm>
                  <a:off x="8189310" y="5646907"/>
                  <a:ext cx="154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447" name="Ink 3446">
                  <a:extLst>
                    <a:ext uri="{FF2B5EF4-FFF2-40B4-BE49-F238E27FC236}">
                      <a16:creationId xmlns:a16="http://schemas.microsoft.com/office/drawing/2014/main" id="{32C97003-CCEA-4B6C-B78B-711BFB5CCFAC}"/>
                    </a:ext>
                  </a:extLst>
                </p14:cNvPr>
                <p14:cNvContentPartPr/>
                <p14:nvPr/>
              </p14:nvContentPartPr>
              <p14:xfrm>
                <a:off x="8363550" y="5671027"/>
                <a:ext cx="393480" cy="112320"/>
              </p14:xfrm>
            </p:contentPart>
          </mc:Choice>
          <mc:Fallback xmlns="">
            <p:pic>
              <p:nvPicPr>
                <p:cNvPr id="3447" name="Ink 3446">
                  <a:extLst>
                    <a:ext uri="{FF2B5EF4-FFF2-40B4-BE49-F238E27FC236}">
                      <a16:creationId xmlns:a16="http://schemas.microsoft.com/office/drawing/2014/main" id="{32C97003-CCEA-4B6C-B78B-711BFB5CCFAC}"/>
                    </a:ext>
                  </a:extLst>
                </p:cNvPr>
                <p:cNvPicPr/>
                <p:nvPr/>
              </p:nvPicPr>
              <p:blipFill>
                <a:blip r:embed="rId695"/>
                <a:stretch>
                  <a:fillRect/>
                </a:stretch>
              </p:blipFill>
              <p:spPr>
                <a:xfrm>
                  <a:off x="8354910" y="5662027"/>
                  <a:ext cx="411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448" name="Ink 3447">
                  <a:extLst>
                    <a:ext uri="{FF2B5EF4-FFF2-40B4-BE49-F238E27FC236}">
                      <a16:creationId xmlns:a16="http://schemas.microsoft.com/office/drawing/2014/main" id="{FED29464-92F1-4CBB-A743-C31DF4AC60C8}"/>
                    </a:ext>
                  </a:extLst>
                </p14:cNvPr>
                <p14:cNvContentPartPr/>
                <p14:nvPr/>
              </p14:nvContentPartPr>
              <p14:xfrm>
                <a:off x="8795910" y="5687587"/>
                <a:ext cx="243000" cy="88200"/>
              </p14:xfrm>
            </p:contentPart>
          </mc:Choice>
          <mc:Fallback xmlns="">
            <p:pic>
              <p:nvPicPr>
                <p:cNvPr id="3448" name="Ink 3447">
                  <a:extLst>
                    <a:ext uri="{FF2B5EF4-FFF2-40B4-BE49-F238E27FC236}">
                      <a16:creationId xmlns:a16="http://schemas.microsoft.com/office/drawing/2014/main" id="{FED29464-92F1-4CBB-A743-C31DF4AC60C8}"/>
                    </a:ext>
                  </a:extLst>
                </p:cNvPr>
                <p:cNvPicPr/>
                <p:nvPr/>
              </p:nvPicPr>
              <p:blipFill>
                <a:blip r:embed="rId697"/>
                <a:stretch>
                  <a:fillRect/>
                </a:stretch>
              </p:blipFill>
              <p:spPr>
                <a:xfrm>
                  <a:off x="8786910" y="5678947"/>
                  <a:ext cx="260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449" name="Ink 3448">
                  <a:extLst>
                    <a:ext uri="{FF2B5EF4-FFF2-40B4-BE49-F238E27FC236}">
                      <a16:creationId xmlns:a16="http://schemas.microsoft.com/office/drawing/2014/main" id="{C7D7F808-2081-4442-AAF3-13A67590E9CF}"/>
                    </a:ext>
                  </a:extLst>
                </p14:cNvPr>
                <p14:cNvContentPartPr/>
                <p14:nvPr/>
              </p14:nvContentPartPr>
              <p14:xfrm>
                <a:off x="9025230" y="5642587"/>
                <a:ext cx="360" cy="360"/>
              </p14:xfrm>
            </p:contentPart>
          </mc:Choice>
          <mc:Fallback xmlns="">
            <p:pic>
              <p:nvPicPr>
                <p:cNvPr id="3449" name="Ink 3448">
                  <a:extLst>
                    <a:ext uri="{FF2B5EF4-FFF2-40B4-BE49-F238E27FC236}">
                      <a16:creationId xmlns:a16="http://schemas.microsoft.com/office/drawing/2014/main" id="{C7D7F808-2081-4442-AAF3-13A67590E9CF}"/>
                    </a:ext>
                  </a:extLst>
                </p:cNvPr>
                <p:cNvPicPr/>
                <p:nvPr/>
              </p:nvPicPr>
              <p:blipFill>
                <a:blip r:embed="rId699"/>
                <a:stretch>
                  <a:fillRect/>
                </a:stretch>
              </p:blipFill>
              <p:spPr>
                <a:xfrm>
                  <a:off x="9016230" y="5633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450" name="Ink 3449">
                  <a:extLst>
                    <a:ext uri="{FF2B5EF4-FFF2-40B4-BE49-F238E27FC236}">
                      <a16:creationId xmlns:a16="http://schemas.microsoft.com/office/drawing/2014/main" id="{A9B466A2-62A5-425B-97A4-3AA598AE3D31}"/>
                    </a:ext>
                  </a:extLst>
                </p14:cNvPr>
                <p14:cNvContentPartPr/>
                <p14:nvPr/>
              </p14:nvContentPartPr>
              <p14:xfrm>
                <a:off x="9074190" y="5683267"/>
                <a:ext cx="318960" cy="96120"/>
              </p14:xfrm>
            </p:contentPart>
          </mc:Choice>
          <mc:Fallback xmlns="">
            <p:pic>
              <p:nvPicPr>
                <p:cNvPr id="3450" name="Ink 3449">
                  <a:extLst>
                    <a:ext uri="{FF2B5EF4-FFF2-40B4-BE49-F238E27FC236}">
                      <a16:creationId xmlns:a16="http://schemas.microsoft.com/office/drawing/2014/main" id="{A9B466A2-62A5-425B-97A4-3AA598AE3D31}"/>
                    </a:ext>
                  </a:extLst>
                </p:cNvPr>
                <p:cNvPicPr/>
                <p:nvPr/>
              </p:nvPicPr>
              <p:blipFill>
                <a:blip r:embed="rId701"/>
                <a:stretch>
                  <a:fillRect/>
                </a:stretch>
              </p:blipFill>
              <p:spPr>
                <a:xfrm>
                  <a:off x="9065550" y="5674267"/>
                  <a:ext cx="336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451" name="Ink 3450">
                  <a:extLst>
                    <a:ext uri="{FF2B5EF4-FFF2-40B4-BE49-F238E27FC236}">
                      <a16:creationId xmlns:a16="http://schemas.microsoft.com/office/drawing/2014/main" id="{22038F53-7D71-457D-BF31-14F9BA280F54}"/>
                    </a:ext>
                  </a:extLst>
                </p14:cNvPr>
                <p14:cNvContentPartPr/>
                <p14:nvPr/>
              </p14:nvContentPartPr>
              <p14:xfrm>
                <a:off x="9475590" y="5770387"/>
                <a:ext cx="360" cy="360"/>
              </p14:xfrm>
            </p:contentPart>
          </mc:Choice>
          <mc:Fallback xmlns="">
            <p:pic>
              <p:nvPicPr>
                <p:cNvPr id="3451" name="Ink 3450">
                  <a:extLst>
                    <a:ext uri="{FF2B5EF4-FFF2-40B4-BE49-F238E27FC236}">
                      <a16:creationId xmlns:a16="http://schemas.microsoft.com/office/drawing/2014/main" id="{22038F53-7D71-457D-BF31-14F9BA280F54}"/>
                    </a:ext>
                  </a:extLst>
                </p:cNvPr>
                <p:cNvPicPr/>
                <p:nvPr/>
              </p:nvPicPr>
              <p:blipFill>
                <a:blip r:embed="rId699"/>
                <a:stretch>
                  <a:fillRect/>
                </a:stretch>
              </p:blipFill>
              <p:spPr>
                <a:xfrm>
                  <a:off x="9466590" y="5761387"/>
                  <a:ext cx="18000" cy="18000"/>
                </a:xfrm>
                <a:prstGeom prst="rect">
                  <a:avLst/>
                </a:prstGeom>
              </p:spPr>
            </p:pic>
          </mc:Fallback>
        </mc:AlternateContent>
      </p:grpSp>
    </p:spTree>
    <p:extLst>
      <p:ext uri="{BB962C8B-B14F-4D97-AF65-F5344CB8AC3E}">
        <p14:creationId xmlns:p14="http://schemas.microsoft.com/office/powerpoint/2010/main" val="606979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99100FF-C22E-45F4-AF9B-0809DFE2FC59}"/>
                  </a:ext>
                </a:extLst>
              </p14:cNvPr>
              <p14:cNvContentPartPr/>
              <p14:nvPr/>
            </p14:nvContentPartPr>
            <p14:xfrm>
              <a:off x="916590" y="529147"/>
              <a:ext cx="8640" cy="221040"/>
            </p14:xfrm>
          </p:contentPart>
        </mc:Choice>
        <mc:Fallback xmlns="">
          <p:pic>
            <p:nvPicPr>
              <p:cNvPr id="2" name="Ink 1">
                <a:extLst>
                  <a:ext uri="{FF2B5EF4-FFF2-40B4-BE49-F238E27FC236}">
                    <a16:creationId xmlns:a16="http://schemas.microsoft.com/office/drawing/2014/main" id="{D99100FF-C22E-45F4-AF9B-0809DFE2FC59}"/>
                  </a:ext>
                </a:extLst>
              </p:cNvPr>
              <p:cNvPicPr/>
              <p:nvPr/>
            </p:nvPicPr>
            <p:blipFill>
              <a:blip r:embed="rId3"/>
              <a:stretch>
                <a:fillRect/>
              </a:stretch>
            </p:blipFill>
            <p:spPr>
              <a:xfrm>
                <a:off x="907950" y="520507"/>
                <a:ext cx="262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1E5B4ED-ED0E-4DCC-A577-5E53BA851856}"/>
                  </a:ext>
                </a:extLst>
              </p14:cNvPr>
              <p14:cNvContentPartPr/>
              <p14:nvPr/>
            </p14:nvContentPartPr>
            <p14:xfrm>
              <a:off x="886710" y="510427"/>
              <a:ext cx="203040" cy="257400"/>
            </p14:xfrm>
          </p:contentPart>
        </mc:Choice>
        <mc:Fallback xmlns="">
          <p:pic>
            <p:nvPicPr>
              <p:cNvPr id="3" name="Ink 2">
                <a:extLst>
                  <a:ext uri="{FF2B5EF4-FFF2-40B4-BE49-F238E27FC236}">
                    <a16:creationId xmlns:a16="http://schemas.microsoft.com/office/drawing/2014/main" id="{31E5B4ED-ED0E-4DCC-A577-5E53BA851856}"/>
                  </a:ext>
                </a:extLst>
              </p:cNvPr>
              <p:cNvPicPr/>
              <p:nvPr/>
            </p:nvPicPr>
            <p:blipFill>
              <a:blip r:embed="rId5"/>
              <a:stretch>
                <a:fillRect/>
              </a:stretch>
            </p:blipFill>
            <p:spPr>
              <a:xfrm>
                <a:off x="878070" y="501427"/>
                <a:ext cx="2206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99B08FE-E4FB-43FC-B0BF-A07A3E168C0A}"/>
                  </a:ext>
                </a:extLst>
              </p14:cNvPr>
              <p14:cNvContentPartPr/>
              <p14:nvPr/>
            </p14:nvContentPartPr>
            <p14:xfrm>
              <a:off x="1066710" y="584947"/>
              <a:ext cx="360" cy="360"/>
            </p14:xfrm>
          </p:contentPart>
        </mc:Choice>
        <mc:Fallback xmlns="">
          <p:pic>
            <p:nvPicPr>
              <p:cNvPr id="4" name="Ink 3">
                <a:extLst>
                  <a:ext uri="{FF2B5EF4-FFF2-40B4-BE49-F238E27FC236}">
                    <a16:creationId xmlns:a16="http://schemas.microsoft.com/office/drawing/2014/main" id="{399B08FE-E4FB-43FC-B0BF-A07A3E168C0A}"/>
                  </a:ext>
                </a:extLst>
              </p:cNvPr>
              <p:cNvPicPr/>
              <p:nvPr/>
            </p:nvPicPr>
            <p:blipFill>
              <a:blip r:embed="rId7"/>
              <a:stretch>
                <a:fillRect/>
              </a:stretch>
            </p:blipFill>
            <p:spPr>
              <a:xfrm>
                <a:off x="1057710" y="575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9831503-23A9-4DFD-AC16-93B48158074E}"/>
                  </a:ext>
                </a:extLst>
              </p14:cNvPr>
              <p14:cNvContentPartPr/>
              <p14:nvPr/>
            </p14:nvContentPartPr>
            <p14:xfrm>
              <a:off x="1159950" y="491707"/>
              <a:ext cx="543240" cy="268560"/>
            </p14:xfrm>
          </p:contentPart>
        </mc:Choice>
        <mc:Fallback xmlns="">
          <p:pic>
            <p:nvPicPr>
              <p:cNvPr id="5" name="Ink 4">
                <a:extLst>
                  <a:ext uri="{FF2B5EF4-FFF2-40B4-BE49-F238E27FC236}">
                    <a16:creationId xmlns:a16="http://schemas.microsoft.com/office/drawing/2014/main" id="{F9831503-23A9-4DFD-AC16-93B48158074E}"/>
                  </a:ext>
                </a:extLst>
              </p:cNvPr>
              <p:cNvPicPr/>
              <p:nvPr/>
            </p:nvPicPr>
            <p:blipFill>
              <a:blip r:embed="rId9"/>
              <a:stretch>
                <a:fillRect/>
              </a:stretch>
            </p:blipFill>
            <p:spPr>
              <a:xfrm>
                <a:off x="1150950" y="482707"/>
                <a:ext cx="5608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C19A3430-B854-410C-A0E7-9044B35D8B34}"/>
                  </a:ext>
                </a:extLst>
              </p14:cNvPr>
              <p14:cNvContentPartPr/>
              <p14:nvPr/>
            </p14:nvContentPartPr>
            <p14:xfrm>
              <a:off x="2034030" y="521587"/>
              <a:ext cx="600480" cy="338400"/>
            </p14:xfrm>
          </p:contentPart>
        </mc:Choice>
        <mc:Fallback xmlns="">
          <p:pic>
            <p:nvPicPr>
              <p:cNvPr id="6" name="Ink 5">
                <a:extLst>
                  <a:ext uri="{FF2B5EF4-FFF2-40B4-BE49-F238E27FC236}">
                    <a16:creationId xmlns:a16="http://schemas.microsoft.com/office/drawing/2014/main" id="{C19A3430-B854-410C-A0E7-9044B35D8B34}"/>
                  </a:ext>
                </a:extLst>
              </p:cNvPr>
              <p:cNvPicPr/>
              <p:nvPr/>
            </p:nvPicPr>
            <p:blipFill>
              <a:blip r:embed="rId11"/>
              <a:stretch>
                <a:fillRect/>
              </a:stretch>
            </p:blipFill>
            <p:spPr>
              <a:xfrm>
                <a:off x="2025030" y="512947"/>
                <a:ext cx="61812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86948BEA-271F-4394-9FA9-A7E861E465A2}"/>
                  </a:ext>
                </a:extLst>
              </p14:cNvPr>
              <p14:cNvContentPartPr/>
              <p14:nvPr/>
            </p14:nvContentPartPr>
            <p14:xfrm>
              <a:off x="2656110" y="562627"/>
              <a:ext cx="276120" cy="157680"/>
            </p14:xfrm>
          </p:contentPart>
        </mc:Choice>
        <mc:Fallback xmlns="">
          <p:pic>
            <p:nvPicPr>
              <p:cNvPr id="7" name="Ink 6">
                <a:extLst>
                  <a:ext uri="{FF2B5EF4-FFF2-40B4-BE49-F238E27FC236}">
                    <a16:creationId xmlns:a16="http://schemas.microsoft.com/office/drawing/2014/main" id="{86948BEA-271F-4394-9FA9-A7E861E465A2}"/>
                  </a:ext>
                </a:extLst>
              </p:cNvPr>
              <p:cNvPicPr/>
              <p:nvPr/>
            </p:nvPicPr>
            <p:blipFill>
              <a:blip r:embed="rId13"/>
              <a:stretch>
                <a:fillRect/>
              </a:stretch>
            </p:blipFill>
            <p:spPr>
              <a:xfrm>
                <a:off x="2647110" y="553627"/>
                <a:ext cx="293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C25ADAE3-5FBB-49FD-A121-C8687A5128D5}"/>
                  </a:ext>
                </a:extLst>
              </p14:cNvPr>
              <p14:cNvContentPartPr/>
              <p14:nvPr/>
            </p14:nvContentPartPr>
            <p14:xfrm>
              <a:off x="3188550" y="558667"/>
              <a:ext cx="448200" cy="180360"/>
            </p14:xfrm>
          </p:contentPart>
        </mc:Choice>
        <mc:Fallback xmlns="">
          <p:pic>
            <p:nvPicPr>
              <p:cNvPr id="8" name="Ink 7">
                <a:extLst>
                  <a:ext uri="{FF2B5EF4-FFF2-40B4-BE49-F238E27FC236}">
                    <a16:creationId xmlns:a16="http://schemas.microsoft.com/office/drawing/2014/main" id="{C25ADAE3-5FBB-49FD-A121-C8687A5128D5}"/>
                  </a:ext>
                </a:extLst>
              </p:cNvPr>
              <p:cNvPicPr/>
              <p:nvPr/>
            </p:nvPicPr>
            <p:blipFill>
              <a:blip r:embed="rId15"/>
              <a:stretch>
                <a:fillRect/>
              </a:stretch>
            </p:blipFill>
            <p:spPr>
              <a:xfrm>
                <a:off x="3179550" y="549667"/>
                <a:ext cx="465840" cy="198000"/>
              </a:xfrm>
              <a:prstGeom prst="rect">
                <a:avLst/>
              </a:prstGeom>
            </p:spPr>
          </p:pic>
        </mc:Fallback>
      </mc:AlternateContent>
      <p:grpSp>
        <p:nvGrpSpPr>
          <p:cNvPr id="22" name="Group 21">
            <a:extLst>
              <a:ext uri="{FF2B5EF4-FFF2-40B4-BE49-F238E27FC236}">
                <a16:creationId xmlns:a16="http://schemas.microsoft.com/office/drawing/2014/main" id="{B4F7B4CA-1977-49D0-BE0C-8AF1428F28DF}"/>
              </a:ext>
            </a:extLst>
          </p:cNvPr>
          <p:cNvGrpSpPr/>
          <p:nvPr/>
        </p:nvGrpSpPr>
        <p:grpSpPr>
          <a:xfrm>
            <a:off x="3956070" y="602587"/>
            <a:ext cx="1256040" cy="276120"/>
            <a:chOff x="3956070" y="602587"/>
            <a:chExt cx="1256040" cy="276120"/>
          </a:xfrm>
        </p:grpSpPr>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5BA6DDAC-5E08-44F4-97EB-37D35556F037}"/>
                    </a:ext>
                  </a:extLst>
                </p14:cNvPr>
                <p14:cNvContentPartPr/>
                <p14:nvPr/>
              </p14:nvContentPartPr>
              <p14:xfrm>
                <a:off x="3995310" y="663427"/>
                <a:ext cx="27720" cy="215280"/>
              </p14:xfrm>
            </p:contentPart>
          </mc:Choice>
          <mc:Fallback xmlns="">
            <p:pic>
              <p:nvPicPr>
                <p:cNvPr id="9" name="Ink 8">
                  <a:extLst>
                    <a:ext uri="{FF2B5EF4-FFF2-40B4-BE49-F238E27FC236}">
                      <a16:creationId xmlns:a16="http://schemas.microsoft.com/office/drawing/2014/main" id="{5BA6DDAC-5E08-44F4-97EB-37D35556F037}"/>
                    </a:ext>
                  </a:extLst>
                </p:cNvPr>
                <p:cNvPicPr/>
                <p:nvPr/>
              </p:nvPicPr>
              <p:blipFill>
                <a:blip r:embed="rId17"/>
                <a:stretch>
                  <a:fillRect/>
                </a:stretch>
              </p:blipFill>
              <p:spPr>
                <a:xfrm>
                  <a:off x="3986310" y="654427"/>
                  <a:ext cx="453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37B97823-2ADA-49D1-AA60-C5B30893CC3D}"/>
                    </a:ext>
                  </a:extLst>
                </p14:cNvPr>
                <p14:cNvContentPartPr/>
                <p14:nvPr/>
              </p14:nvContentPartPr>
              <p14:xfrm>
                <a:off x="3956070" y="602587"/>
                <a:ext cx="229320" cy="155880"/>
              </p14:xfrm>
            </p:contentPart>
          </mc:Choice>
          <mc:Fallback xmlns="">
            <p:pic>
              <p:nvPicPr>
                <p:cNvPr id="10" name="Ink 9">
                  <a:extLst>
                    <a:ext uri="{FF2B5EF4-FFF2-40B4-BE49-F238E27FC236}">
                      <a16:creationId xmlns:a16="http://schemas.microsoft.com/office/drawing/2014/main" id="{37B97823-2ADA-49D1-AA60-C5B30893CC3D}"/>
                    </a:ext>
                  </a:extLst>
                </p:cNvPr>
                <p:cNvPicPr/>
                <p:nvPr/>
              </p:nvPicPr>
              <p:blipFill>
                <a:blip r:embed="rId19"/>
                <a:stretch>
                  <a:fillRect/>
                </a:stretch>
              </p:blipFill>
              <p:spPr>
                <a:xfrm>
                  <a:off x="3947070" y="593587"/>
                  <a:ext cx="246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35934107-E93F-4F97-A79B-BA8AFBD568AC}"/>
                    </a:ext>
                  </a:extLst>
                </p14:cNvPr>
                <p14:cNvContentPartPr/>
                <p14:nvPr/>
              </p14:nvContentPartPr>
              <p14:xfrm>
                <a:off x="4214910" y="634627"/>
                <a:ext cx="124560" cy="96840"/>
              </p14:xfrm>
            </p:contentPart>
          </mc:Choice>
          <mc:Fallback xmlns="">
            <p:pic>
              <p:nvPicPr>
                <p:cNvPr id="11" name="Ink 10">
                  <a:extLst>
                    <a:ext uri="{FF2B5EF4-FFF2-40B4-BE49-F238E27FC236}">
                      <a16:creationId xmlns:a16="http://schemas.microsoft.com/office/drawing/2014/main" id="{35934107-E93F-4F97-A79B-BA8AFBD568AC}"/>
                    </a:ext>
                  </a:extLst>
                </p:cNvPr>
                <p:cNvPicPr/>
                <p:nvPr/>
              </p:nvPicPr>
              <p:blipFill>
                <a:blip r:embed="rId21"/>
                <a:stretch>
                  <a:fillRect/>
                </a:stretch>
              </p:blipFill>
              <p:spPr>
                <a:xfrm>
                  <a:off x="4206270" y="625627"/>
                  <a:ext cx="142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D99A1EDE-00C7-41E5-BFB2-8D16684B25E3}"/>
                    </a:ext>
                  </a:extLst>
                </p14:cNvPr>
                <p14:cNvContentPartPr/>
                <p14:nvPr/>
              </p14:nvContentPartPr>
              <p14:xfrm>
                <a:off x="4357470" y="619507"/>
                <a:ext cx="519120" cy="154440"/>
              </p14:xfrm>
            </p:contentPart>
          </mc:Choice>
          <mc:Fallback xmlns="">
            <p:pic>
              <p:nvPicPr>
                <p:cNvPr id="19" name="Ink 18">
                  <a:extLst>
                    <a:ext uri="{FF2B5EF4-FFF2-40B4-BE49-F238E27FC236}">
                      <a16:creationId xmlns:a16="http://schemas.microsoft.com/office/drawing/2014/main" id="{D99A1EDE-00C7-41E5-BFB2-8D16684B25E3}"/>
                    </a:ext>
                  </a:extLst>
                </p:cNvPr>
                <p:cNvPicPr/>
                <p:nvPr/>
              </p:nvPicPr>
              <p:blipFill>
                <a:blip r:embed="rId23"/>
                <a:stretch>
                  <a:fillRect/>
                </a:stretch>
              </p:blipFill>
              <p:spPr>
                <a:xfrm>
                  <a:off x="4348470" y="610507"/>
                  <a:ext cx="536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D38E92A0-82BC-444C-9A46-0F22C779F525}"/>
                    </a:ext>
                  </a:extLst>
                </p14:cNvPr>
                <p14:cNvContentPartPr/>
                <p14:nvPr/>
              </p14:nvContentPartPr>
              <p14:xfrm>
                <a:off x="4964070" y="615907"/>
                <a:ext cx="79200" cy="144000"/>
              </p14:xfrm>
            </p:contentPart>
          </mc:Choice>
          <mc:Fallback xmlns="">
            <p:pic>
              <p:nvPicPr>
                <p:cNvPr id="20" name="Ink 19">
                  <a:extLst>
                    <a:ext uri="{FF2B5EF4-FFF2-40B4-BE49-F238E27FC236}">
                      <a16:creationId xmlns:a16="http://schemas.microsoft.com/office/drawing/2014/main" id="{D38E92A0-82BC-444C-9A46-0F22C779F525}"/>
                    </a:ext>
                  </a:extLst>
                </p:cNvPr>
                <p:cNvPicPr/>
                <p:nvPr/>
              </p:nvPicPr>
              <p:blipFill>
                <a:blip r:embed="rId25"/>
                <a:stretch>
                  <a:fillRect/>
                </a:stretch>
              </p:blipFill>
              <p:spPr>
                <a:xfrm>
                  <a:off x="4955070" y="606907"/>
                  <a:ext cx="96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2A1541FC-C4D1-4800-BB43-44558FC7F2E0}"/>
                    </a:ext>
                  </a:extLst>
                </p14:cNvPr>
                <p14:cNvContentPartPr/>
                <p14:nvPr/>
              </p14:nvContentPartPr>
              <p14:xfrm>
                <a:off x="5192310" y="642547"/>
                <a:ext cx="19800" cy="59400"/>
              </p14:xfrm>
            </p:contentPart>
          </mc:Choice>
          <mc:Fallback xmlns="">
            <p:pic>
              <p:nvPicPr>
                <p:cNvPr id="21" name="Ink 20">
                  <a:extLst>
                    <a:ext uri="{FF2B5EF4-FFF2-40B4-BE49-F238E27FC236}">
                      <a16:creationId xmlns:a16="http://schemas.microsoft.com/office/drawing/2014/main" id="{2A1541FC-C4D1-4800-BB43-44558FC7F2E0}"/>
                    </a:ext>
                  </a:extLst>
                </p:cNvPr>
                <p:cNvPicPr/>
                <p:nvPr/>
              </p:nvPicPr>
              <p:blipFill>
                <a:blip r:embed="rId27"/>
                <a:stretch>
                  <a:fillRect/>
                </a:stretch>
              </p:blipFill>
              <p:spPr>
                <a:xfrm>
                  <a:off x="5183670" y="633907"/>
                  <a:ext cx="37440" cy="7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A3AC6BCC-0E96-4FB6-BA59-1C9FA6D1F0B6}"/>
                  </a:ext>
                </a:extLst>
              </p14:cNvPr>
              <p14:cNvContentPartPr/>
              <p14:nvPr/>
            </p14:nvContentPartPr>
            <p14:xfrm>
              <a:off x="1179750" y="1467667"/>
              <a:ext cx="162360" cy="213120"/>
            </p14:xfrm>
          </p:contentPart>
        </mc:Choice>
        <mc:Fallback xmlns="">
          <p:pic>
            <p:nvPicPr>
              <p:cNvPr id="23" name="Ink 22">
                <a:extLst>
                  <a:ext uri="{FF2B5EF4-FFF2-40B4-BE49-F238E27FC236}">
                    <a16:creationId xmlns:a16="http://schemas.microsoft.com/office/drawing/2014/main" id="{A3AC6BCC-0E96-4FB6-BA59-1C9FA6D1F0B6}"/>
                  </a:ext>
                </a:extLst>
              </p:cNvPr>
              <p:cNvPicPr/>
              <p:nvPr/>
            </p:nvPicPr>
            <p:blipFill>
              <a:blip r:embed="rId29"/>
              <a:stretch>
                <a:fillRect/>
              </a:stretch>
            </p:blipFill>
            <p:spPr>
              <a:xfrm>
                <a:off x="1171110" y="1459027"/>
                <a:ext cx="180000" cy="230760"/>
              </a:xfrm>
              <a:prstGeom prst="rect">
                <a:avLst/>
              </a:prstGeom>
            </p:spPr>
          </p:pic>
        </mc:Fallback>
      </mc:AlternateContent>
      <p:grpSp>
        <p:nvGrpSpPr>
          <p:cNvPr id="37" name="Group 36">
            <a:extLst>
              <a:ext uri="{FF2B5EF4-FFF2-40B4-BE49-F238E27FC236}">
                <a16:creationId xmlns:a16="http://schemas.microsoft.com/office/drawing/2014/main" id="{62F9DB4D-6AA8-468A-A1B9-590D3093C685}"/>
              </a:ext>
            </a:extLst>
          </p:cNvPr>
          <p:cNvGrpSpPr/>
          <p:nvPr/>
        </p:nvGrpSpPr>
        <p:grpSpPr>
          <a:xfrm>
            <a:off x="1658190" y="1419787"/>
            <a:ext cx="1752480" cy="279000"/>
            <a:chOff x="1658190" y="1419787"/>
            <a:chExt cx="1752480" cy="279000"/>
          </a:xfrm>
        </p:grpSpPr>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8F04DEDA-AB3F-4D4E-B966-451328A8226E}"/>
                    </a:ext>
                  </a:extLst>
                </p14:cNvPr>
                <p14:cNvContentPartPr/>
                <p14:nvPr/>
              </p14:nvContentPartPr>
              <p14:xfrm>
                <a:off x="1690230" y="1533907"/>
                <a:ext cx="2520" cy="164880"/>
              </p14:xfrm>
            </p:contentPart>
          </mc:Choice>
          <mc:Fallback xmlns="">
            <p:pic>
              <p:nvPicPr>
                <p:cNvPr id="24" name="Ink 23">
                  <a:extLst>
                    <a:ext uri="{FF2B5EF4-FFF2-40B4-BE49-F238E27FC236}">
                      <a16:creationId xmlns:a16="http://schemas.microsoft.com/office/drawing/2014/main" id="{8F04DEDA-AB3F-4D4E-B966-451328A8226E}"/>
                    </a:ext>
                  </a:extLst>
                </p:cNvPr>
                <p:cNvPicPr/>
                <p:nvPr/>
              </p:nvPicPr>
              <p:blipFill>
                <a:blip r:embed="rId31"/>
                <a:stretch>
                  <a:fillRect/>
                </a:stretch>
              </p:blipFill>
              <p:spPr>
                <a:xfrm>
                  <a:off x="1681230" y="1524907"/>
                  <a:ext cx="201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AD111F33-CAFF-41D4-B003-3AF20E1BD325}"/>
                    </a:ext>
                  </a:extLst>
                </p14:cNvPr>
                <p14:cNvContentPartPr/>
                <p14:nvPr/>
              </p14:nvContentPartPr>
              <p14:xfrm>
                <a:off x="1658190" y="1443547"/>
                <a:ext cx="356760" cy="218520"/>
              </p14:xfrm>
            </p:contentPart>
          </mc:Choice>
          <mc:Fallback xmlns="">
            <p:pic>
              <p:nvPicPr>
                <p:cNvPr id="25" name="Ink 24">
                  <a:extLst>
                    <a:ext uri="{FF2B5EF4-FFF2-40B4-BE49-F238E27FC236}">
                      <a16:creationId xmlns:a16="http://schemas.microsoft.com/office/drawing/2014/main" id="{AD111F33-CAFF-41D4-B003-3AF20E1BD325}"/>
                    </a:ext>
                  </a:extLst>
                </p:cNvPr>
                <p:cNvPicPr/>
                <p:nvPr/>
              </p:nvPicPr>
              <p:blipFill>
                <a:blip r:embed="rId33"/>
                <a:stretch>
                  <a:fillRect/>
                </a:stretch>
              </p:blipFill>
              <p:spPr>
                <a:xfrm>
                  <a:off x="1649190" y="1434547"/>
                  <a:ext cx="3744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8045E536-966D-4F3D-B6C2-13EF64CBEE63}"/>
                    </a:ext>
                  </a:extLst>
                </p14:cNvPr>
                <p14:cNvContentPartPr/>
                <p14:nvPr/>
              </p14:nvContentPartPr>
              <p14:xfrm>
                <a:off x="2054550" y="1475947"/>
                <a:ext cx="33120" cy="188640"/>
              </p14:xfrm>
            </p:contentPart>
          </mc:Choice>
          <mc:Fallback xmlns="">
            <p:pic>
              <p:nvPicPr>
                <p:cNvPr id="26" name="Ink 25">
                  <a:extLst>
                    <a:ext uri="{FF2B5EF4-FFF2-40B4-BE49-F238E27FC236}">
                      <a16:creationId xmlns:a16="http://schemas.microsoft.com/office/drawing/2014/main" id="{8045E536-966D-4F3D-B6C2-13EF64CBEE63}"/>
                    </a:ext>
                  </a:extLst>
                </p:cNvPr>
                <p:cNvPicPr/>
                <p:nvPr/>
              </p:nvPicPr>
              <p:blipFill>
                <a:blip r:embed="rId35"/>
                <a:stretch>
                  <a:fillRect/>
                </a:stretch>
              </p:blipFill>
              <p:spPr>
                <a:xfrm>
                  <a:off x="2045910" y="1467307"/>
                  <a:ext cx="507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61A62E67-9517-4F1A-8468-CEA3983D3371}"/>
                    </a:ext>
                  </a:extLst>
                </p14:cNvPr>
                <p14:cNvContentPartPr/>
                <p14:nvPr/>
              </p14:nvContentPartPr>
              <p14:xfrm>
                <a:off x="2054550" y="1462987"/>
                <a:ext cx="149400" cy="185760"/>
              </p14:xfrm>
            </p:contentPart>
          </mc:Choice>
          <mc:Fallback xmlns="">
            <p:pic>
              <p:nvPicPr>
                <p:cNvPr id="27" name="Ink 26">
                  <a:extLst>
                    <a:ext uri="{FF2B5EF4-FFF2-40B4-BE49-F238E27FC236}">
                      <a16:creationId xmlns:a16="http://schemas.microsoft.com/office/drawing/2014/main" id="{61A62E67-9517-4F1A-8468-CEA3983D3371}"/>
                    </a:ext>
                  </a:extLst>
                </p:cNvPr>
                <p:cNvPicPr/>
                <p:nvPr/>
              </p:nvPicPr>
              <p:blipFill>
                <a:blip r:embed="rId37"/>
                <a:stretch>
                  <a:fillRect/>
                </a:stretch>
              </p:blipFill>
              <p:spPr>
                <a:xfrm>
                  <a:off x="2045910" y="1453987"/>
                  <a:ext cx="1670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6D886A36-4AC9-45A6-99FF-0FA1F6265589}"/>
                    </a:ext>
                  </a:extLst>
                </p14:cNvPr>
                <p14:cNvContentPartPr/>
                <p14:nvPr/>
              </p14:nvContentPartPr>
              <p14:xfrm>
                <a:off x="2237430" y="1508347"/>
                <a:ext cx="34560" cy="138600"/>
              </p14:xfrm>
            </p:contentPart>
          </mc:Choice>
          <mc:Fallback xmlns="">
            <p:pic>
              <p:nvPicPr>
                <p:cNvPr id="28" name="Ink 27">
                  <a:extLst>
                    <a:ext uri="{FF2B5EF4-FFF2-40B4-BE49-F238E27FC236}">
                      <a16:creationId xmlns:a16="http://schemas.microsoft.com/office/drawing/2014/main" id="{6D886A36-4AC9-45A6-99FF-0FA1F6265589}"/>
                    </a:ext>
                  </a:extLst>
                </p:cNvPr>
                <p:cNvPicPr/>
                <p:nvPr/>
              </p:nvPicPr>
              <p:blipFill>
                <a:blip r:embed="rId39"/>
                <a:stretch>
                  <a:fillRect/>
                </a:stretch>
              </p:blipFill>
              <p:spPr>
                <a:xfrm>
                  <a:off x="2228430" y="1499347"/>
                  <a:ext cx="522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EB6B01E6-1DE5-4D6D-B808-0BD855E2DE12}"/>
                    </a:ext>
                  </a:extLst>
                </p14:cNvPr>
                <p14:cNvContentPartPr/>
                <p14:nvPr/>
              </p14:nvContentPartPr>
              <p14:xfrm>
                <a:off x="2229870" y="1442467"/>
                <a:ext cx="163440" cy="119160"/>
              </p14:xfrm>
            </p:contentPart>
          </mc:Choice>
          <mc:Fallback xmlns="">
            <p:pic>
              <p:nvPicPr>
                <p:cNvPr id="29" name="Ink 28">
                  <a:extLst>
                    <a:ext uri="{FF2B5EF4-FFF2-40B4-BE49-F238E27FC236}">
                      <a16:creationId xmlns:a16="http://schemas.microsoft.com/office/drawing/2014/main" id="{EB6B01E6-1DE5-4D6D-B808-0BD855E2DE12}"/>
                    </a:ext>
                  </a:extLst>
                </p:cNvPr>
                <p:cNvPicPr/>
                <p:nvPr/>
              </p:nvPicPr>
              <p:blipFill>
                <a:blip r:embed="rId41"/>
                <a:stretch>
                  <a:fillRect/>
                </a:stretch>
              </p:blipFill>
              <p:spPr>
                <a:xfrm>
                  <a:off x="2221230" y="1433827"/>
                  <a:ext cx="181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5CDC906A-A5CA-4ED4-BC84-71060FAF181F}"/>
                    </a:ext>
                  </a:extLst>
                </p14:cNvPr>
                <p14:cNvContentPartPr/>
                <p14:nvPr/>
              </p14:nvContentPartPr>
              <p14:xfrm>
                <a:off x="2534070" y="1578187"/>
                <a:ext cx="154800" cy="2880"/>
              </p14:xfrm>
            </p:contentPart>
          </mc:Choice>
          <mc:Fallback xmlns="">
            <p:pic>
              <p:nvPicPr>
                <p:cNvPr id="31" name="Ink 30">
                  <a:extLst>
                    <a:ext uri="{FF2B5EF4-FFF2-40B4-BE49-F238E27FC236}">
                      <a16:creationId xmlns:a16="http://schemas.microsoft.com/office/drawing/2014/main" id="{5CDC906A-A5CA-4ED4-BC84-71060FAF181F}"/>
                    </a:ext>
                  </a:extLst>
                </p:cNvPr>
                <p:cNvPicPr/>
                <p:nvPr/>
              </p:nvPicPr>
              <p:blipFill>
                <a:blip r:embed="rId43"/>
                <a:stretch>
                  <a:fillRect/>
                </a:stretch>
              </p:blipFill>
              <p:spPr>
                <a:xfrm>
                  <a:off x="2525430" y="1569187"/>
                  <a:ext cx="172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176451FB-F0D5-4951-883C-B818EDE249E4}"/>
                    </a:ext>
                  </a:extLst>
                </p14:cNvPr>
                <p14:cNvContentPartPr/>
                <p14:nvPr/>
              </p14:nvContentPartPr>
              <p14:xfrm>
                <a:off x="2603910" y="1513027"/>
                <a:ext cx="20880" cy="106920"/>
              </p14:xfrm>
            </p:contentPart>
          </mc:Choice>
          <mc:Fallback xmlns="">
            <p:pic>
              <p:nvPicPr>
                <p:cNvPr id="32" name="Ink 31">
                  <a:extLst>
                    <a:ext uri="{FF2B5EF4-FFF2-40B4-BE49-F238E27FC236}">
                      <a16:creationId xmlns:a16="http://schemas.microsoft.com/office/drawing/2014/main" id="{176451FB-F0D5-4951-883C-B818EDE249E4}"/>
                    </a:ext>
                  </a:extLst>
                </p:cNvPr>
                <p:cNvPicPr/>
                <p:nvPr/>
              </p:nvPicPr>
              <p:blipFill>
                <a:blip r:embed="rId45"/>
                <a:stretch>
                  <a:fillRect/>
                </a:stretch>
              </p:blipFill>
              <p:spPr>
                <a:xfrm>
                  <a:off x="2595270" y="1504027"/>
                  <a:ext cx="38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8C37EE97-FA3B-45EA-98B4-6A30D3057F4B}"/>
                    </a:ext>
                  </a:extLst>
                </p14:cNvPr>
                <p14:cNvContentPartPr/>
                <p14:nvPr/>
              </p14:nvContentPartPr>
              <p14:xfrm>
                <a:off x="2838270" y="1419787"/>
                <a:ext cx="174960" cy="195480"/>
              </p14:xfrm>
            </p:contentPart>
          </mc:Choice>
          <mc:Fallback xmlns="">
            <p:pic>
              <p:nvPicPr>
                <p:cNvPr id="34" name="Ink 33">
                  <a:extLst>
                    <a:ext uri="{FF2B5EF4-FFF2-40B4-BE49-F238E27FC236}">
                      <a16:creationId xmlns:a16="http://schemas.microsoft.com/office/drawing/2014/main" id="{8C37EE97-FA3B-45EA-98B4-6A30D3057F4B}"/>
                    </a:ext>
                  </a:extLst>
                </p:cNvPr>
                <p:cNvPicPr/>
                <p:nvPr/>
              </p:nvPicPr>
              <p:blipFill>
                <a:blip r:embed="rId47"/>
                <a:stretch>
                  <a:fillRect/>
                </a:stretch>
              </p:blipFill>
              <p:spPr>
                <a:xfrm>
                  <a:off x="2829630" y="1410787"/>
                  <a:ext cx="1926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6F705654-9163-489E-89B8-6AB45B82257F}"/>
                    </a:ext>
                  </a:extLst>
                </p14:cNvPr>
                <p14:cNvContentPartPr/>
                <p14:nvPr/>
              </p14:nvContentPartPr>
              <p14:xfrm>
                <a:off x="3100350" y="1457227"/>
                <a:ext cx="147240" cy="122400"/>
              </p14:xfrm>
            </p:contentPart>
          </mc:Choice>
          <mc:Fallback xmlns="">
            <p:pic>
              <p:nvPicPr>
                <p:cNvPr id="35" name="Ink 34">
                  <a:extLst>
                    <a:ext uri="{FF2B5EF4-FFF2-40B4-BE49-F238E27FC236}">
                      <a16:creationId xmlns:a16="http://schemas.microsoft.com/office/drawing/2014/main" id="{6F705654-9163-489E-89B8-6AB45B82257F}"/>
                    </a:ext>
                  </a:extLst>
                </p:cNvPr>
                <p:cNvPicPr/>
                <p:nvPr/>
              </p:nvPicPr>
              <p:blipFill>
                <a:blip r:embed="rId49"/>
                <a:stretch>
                  <a:fillRect/>
                </a:stretch>
              </p:blipFill>
              <p:spPr>
                <a:xfrm>
                  <a:off x="3091350" y="1448227"/>
                  <a:ext cx="164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EF50675A-6C5E-4CA9-B0C8-0A312E083907}"/>
                    </a:ext>
                  </a:extLst>
                </p14:cNvPr>
                <p14:cNvContentPartPr/>
                <p14:nvPr/>
              </p14:nvContentPartPr>
              <p14:xfrm>
                <a:off x="3264150" y="1479907"/>
                <a:ext cx="146520" cy="138240"/>
              </p14:xfrm>
            </p:contentPart>
          </mc:Choice>
          <mc:Fallback xmlns="">
            <p:pic>
              <p:nvPicPr>
                <p:cNvPr id="36" name="Ink 35">
                  <a:extLst>
                    <a:ext uri="{FF2B5EF4-FFF2-40B4-BE49-F238E27FC236}">
                      <a16:creationId xmlns:a16="http://schemas.microsoft.com/office/drawing/2014/main" id="{EF50675A-6C5E-4CA9-B0C8-0A312E083907}"/>
                    </a:ext>
                  </a:extLst>
                </p:cNvPr>
                <p:cNvPicPr/>
                <p:nvPr/>
              </p:nvPicPr>
              <p:blipFill>
                <a:blip r:embed="rId51"/>
                <a:stretch>
                  <a:fillRect/>
                </a:stretch>
              </p:blipFill>
              <p:spPr>
                <a:xfrm>
                  <a:off x="3255150" y="1470907"/>
                  <a:ext cx="164160" cy="155880"/>
                </a:xfrm>
                <a:prstGeom prst="rect">
                  <a:avLst/>
                </a:prstGeom>
              </p:spPr>
            </p:pic>
          </mc:Fallback>
        </mc:AlternateContent>
      </p:grpSp>
      <p:grpSp>
        <p:nvGrpSpPr>
          <p:cNvPr id="40" name="Group 39">
            <a:extLst>
              <a:ext uri="{FF2B5EF4-FFF2-40B4-BE49-F238E27FC236}">
                <a16:creationId xmlns:a16="http://schemas.microsoft.com/office/drawing/2014/main" id="{CAFE7E1B-CDAD-4E2B-97CF-D7FA28F2A2DB}"/>
              </a:ext>
            </a:extLst>
          </p:cNvPr>
          <p:cNvGrpSpPr/>
          <p:nvPr/>
        </p:nvGrpSpPr>
        <p:grpSpPr>
          <a:xfrm>
            <a:off x="3731790" y="1446427"/>
            <a:ext cx="1033200" cy="141120"/>
            <a:chOff x="3731790" y="1446427"/>
            <a:chExt cx="1033200" cy="141120"/>
          </a:xfrm>
        </p:grpSpPr>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5DCE08B8-C4F8-4D91-888F-A354AE71A07F}"/>
                    </a:ext>
                  </a:extLst>
                </p14:cNvPr>
                <p14:cNvContentPartPr/>
                <p14:nvPr/>
              </p14:nvContentPartPr>
              <p14:xfrm>
                <a:off x="3731790" y="1535707"/>
                <a:ext cx="845280" cy="13680"/>
              </p14:xfrm>
            </p:contentPart>
          </mc:Choice>
          <mc:Fallback xmlns="">
            <p:pic>
              <p:nvPicPr>
                <p:cNvPr id="38" name="Ink 37">
                  <a:extLst>
                    <a:ext uri="{FF2B5EF4-FFF2-40B4-BE49-F238E27FC236}">
                      <a16:creationId xmlns:a16="http://schemas.microsoft.com/office/drawing/2014/main" id="{5DCE08B8-C4F8-4D91-888F-A354AE71A07F}"/>
                    </a:ext>
                  </a:extLst>
                </p:cNvPr>
                <p:cNvPicPr/>
                <p:nvPr/>
              </p:nvPicPr>
              <p:blipFill>
                <a:blip r:embed="rId53"/>
                <a:stretch>
                  <a:fillRect/>
                </a:stretch>
              </p:blipFill>
              <p:spPr>
                <a:xfrm>
                  <a:off x="3722790" y="1527067"/>
                  <a:ext cx="862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7D6FC4E7-3AAB-49DB-9FBC-DEC3443B6574}"/>
                    </a:ext>
                  </a:extLst>
                </p14:cNvPr>
                <p14:cNvContentPartPr/>
                <p14:nvPr/>
              </p14:nvContentPartPr>
              <p14:xfrm>
                <a:off x="4602630" y="1446427"/>
                <a:ext cx="162360" cy="141120"/>
              </p14:xfrm>
            </p:contentPart>
          </mc:Choice>
          <mc:Fallback xmlns="">
            <p:pic>
              <p:nvPicPr>
                <p:cNvPr id="39" name="Ink 38">
                  <a:extLst>
                    <a:ext uri="{FF2B5EF4-FFF2-40B4-BE49-F238E27FC236}">
                      <a16:creationId xmlns:a16="http://schemas.microsoft.com/office/drawing/2014/main" id="{7D6FC4E7-3AAB-49DB-9FBC-DEC3443B6574}"/>
                    </a:ext>
                  </a:extLst>
                </p:cNvPr>
                <p:cNvPicPr/>
                <p:nvPr/>
              </p:nvPicPr>
              <p:blipFill>
                <a:blip r:embed="rId55"/>
                <a:stretch>
                  <a:fillRect/>
                </a:stretch>
              </p:blipFill>
              <p:spPr>
                <a:xfrm>
                  <a:off x="4593630" y="1437787"/>
                  <a:ext cx="180000" cy="15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B19CC4D2-21E1-4BDE-BB9A-C6C50C9B5DA4}"/>
                  </a:ext>
                </a:extLst>
              </p14:cNvPr>
              <p14:cNvContentPartPr/>
              <p14:nvPr/>
            </p14:nvContentPartPr>
            <p14:xfrm>
              <a:off x="5169990" y="1308547"/>
              <a:ext cx="183960" cy="224280"/>
            </p14:xfrm>
          </p:contentPart>
        </mc:Choice>
        <mc:Fallback xmlns="">
          <p:pic>
            <p:nvPicPr>
              <p:cNvPr id="41" name="Ink 40">
                <a:extLst>
                  <a:ext uri="{FF2B5EF4-FFF2-40B4-BE49-F238E27FC236}">
                    <a16:creationId xmlns:a16="http://schemas.microsoft.com/office/drawing/2014/main" id="{B19CC4D2-21E1-4BDE-BB9A-C6C50C9B5DA4}"/>
                  </a:ext>
                </a:extLst>
              </p:cNvPr>
              <p:cNvPicPr/>
              <p:nvPr/>
            </p:nvPicPr>
            <p:blipFill>
              <a:blip r:embed="rId57"/>
              <a:stretch>
                <a:fillRect/>
              </a:stretch>
            </p:blipFill>
            <p:spPr>
              <a:xfrm>
                <a:off x="5161350" y="1299547"/>
                <a:ext cx="201600" cy="241920"/>
              </a:xfrm>
              <a:prstGeom prst="rect">
                <a:avLst/>
              </a:prstGeom>
            </p:spPr>
          </p:pic>
        </mc:Fallback>
      </mc:AlternateContent>
      <p:grpSp>
        <p:nvGrpSpPr>
          <p:cNvPr id="47" name="Group 46">
            <a:extLst>
              <a:ext uri="{FF2B5EF4-FFF2-40B4-BE49-F238E27FC236}">
                <a16:creationId xmlns:a16="http://schemas.microsoft.com/office/drawing/2014/main" id="{968E5384-4307-4F51-988E-04AF7DA18F83}"/>
              </a:ext>
            </a:extLst>
          </p:cNvPr>
          <p:cNvGrpSpPr/>
          <p:nvPr/>
        </p:nvGrpSpPr>
        <p:grpSpPr>
          <a:xfrm>
            <a:off x="5648790" y="1272187"/>
            <a:ext cx="556920" cy="208800"/>
            <a:chOff x="5648790" y="1272187"/>
            <a:chExt cx="556920" cy="208800"/>
          </a:xfrm>
        </p:grpSpPr>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B203F703-F87D-442B-A662-85D9B3EE5480}"/>
                    </a:ext>
                  </a:extLst>
                </p14:cNvPr>
                <p14:cNvContentPartPr/>
                <p14:nvPr/>
              </p14:nvContentPartPr>
              <p14:xfrm>
                <a:off x="5695590" y="1342387"/>
                <a:ext cx="6480" cy="116280"/>
              </p14:xfrm>
            </p:contentPart>
          </mc:Choice>
          <mc:Fallback xmlns="">
            <p:pic>
              <p:nvPicPr>
                <p:cNvPr id="42" name="Ink 41">
                  <a:extLst>
                    <a:ext uri="{FF2B5EF4-FFF2-40B4-BE49-F238E27FC236}">
                      <a16:creationId xmlns:a16="http://schemas.microsoft.com/office/drawing/2014/main" id="{B203F703-F87D-442B-A662-85D9B3EE5480}"/>
                    </a:ext>
                  </a:extLst>
                </p:cNvPr>
                <p:cNvPicPr/>
                <p:nvPr/>
              </p:nvPicPr>
              <p:blipFill>
                <a:blip r:embed="rId59"/>
                <a:stretch>
                  <a:fillRect/>
                </a:stretch>
              </p:blipFill>
              <p:spPr>
                <a:xfrm>
                  <a:off x="5686950" y="1333747"/>
                  <a:ext cx="24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2A6A4F41-88B2-450C-B4BF-8051BE765BF0}"/>
                    </a:ext>
                  </a:extLst>
                </p14:cNvPr>
                <p14:cNvContentPartPr/>
                <p14:nvPr/>
              </p14:nvContentPartPr>
              <p14:xfrm>
                <a:off x="5648790" y="1272187"/>
                <a:ext cx="171720" cy="126720"/>
              </p14:xfrm>
            </p:contentPart>
          </mc:Choice>
          <mc:Fallback xmlns="">
            <p:pic>
              <p:nvPicPr>
                <p:cNvPr id="43" name="Ink 42">
                  <a:extLst>
                    <a:ext uri="{FF2B5EF4-FFF2-40B4-BE49-F238E27FC236}">
                      <a16:creationId xmlns:a16="http://schemas.microsoft.com/office/drawing/2014/main" id="{2A6A4F41-88B2-450C-B4BF-8051BE765BF0}"/>
                    </a:ext>
                  </a:extLst>
                </p:cNvPr>
                <p:cNvPicPr/>
                <p:nvPr/>
              </p:nvPicPr>
              <p:blipFill>
                <a:blip r:embed="rId61"/>
                <a:stretch>
                  <a:fillRect/>
                </a:stretch>
              </p:blipFill>
              <p:spPr>
                <a:xfrm>
                  <a:off x="5639790" y="1263187"/>
                  <a:ext cx="189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6BB2EE53-C09A-4A46-9240-617104E814CF}"/>
                    </a:ext>
                  </a:extLst>
                </p14:cNvPr>
                <p14:cNvContentPartPr/>
                <p14:nvPr/>
              </p14:nvContentPartPr>
              <p14:xfrm>
                <a:off x="5860470" y="1314307"/>
                <a:ext cx="148320" cy="149760"/>
              </p14:xfrm>
            </p:contentPart>
          </mc:Choice>
          <mc:Fallback xmlns="">
            <p:pic>
              <p:nvPicPr>
                <p:cNvPr id="44" name="Ink 43">
                  <a:extLst>
                    <a:ext uri="{FF2B5EF4-FFF2-40B4-BE49-F238E27FC236}">
                      <a16:creationId xmlns:a16="http://schemas.microsoft.com/office/drawing/2014/main" id="{6BB2EE53-C09A-4A46-9240-617104E814CF}"/>
                    </a:ext>
                  </a:extLst>
                </p:cNvPr>
                <p:cNvPicPr/>
                <p:nvPr/>
              </p:nvPicPr>
              <p:blipFill>
                <a:blip r:embed="rId63"/>
                <a:stretch>
                  <a:fillRect/>
                </a:stretch>
              </p:blipFill>
              <p:spPr>
                <a:xfrm>
                  <a:off x="5851470" y="1305307"/>
                  <a:ext cx="1659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BFEDE22C-560A-4F9A-A86D-14E58B003B29}"/>
                    </a:ext>
                  </a:extLst>
                </p14:cNvPr>
                <p14:cNvContentPartPr/>
                <p14:nvPr/>
              </p14:nvContentPartPr>
              <p14:xfrm>
                <a:off x="6025350" y="1304587"/>
                <a:ext cx="180360" cy="176400"/>
              </p14:xfrm>
            </p:contentPart>
          </mc:Choice>
          <mc:Fallback xmlns="">
            <p:pic>
              <p:nvPicPr>
                <p:cNvPr id="45" name="Ink 44">
                  <a:extLst>
                    <a:ext uri="{FF2B5EF4-FFF2-40B4-BE49-F238E27FC236}">
                      <a16:creationId xmlns:a16="http://schemas.microsoft.com/office/drawing/2014/main" id="{BFEDE22C-560A-4F9A-A86D-14E58B003B29}"/>
                    </a:ext>
                  </a:extLst>
                </p:cNvPr>
                <p:cNvPicPr/>
                <p:nvPr/>
              </p:nvPicPr>
              <p:blipFill>
                <a:blip r:embed="rId65"/>
                <a:stretch>
                  <a:fillRect/>
                </a:stretch>
              </p:blipFill>
              <p:spPr>
                <a:xfrm>
                  <a:off x="6016350" y="1295587"/>
                  <a:ext cx="1980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4CA8451C-49D7-4BCA-AE15-309C8F72383D}"/>
                    </a:ext>
                  </a:extLst>
                </p14:cNvPr>
                <p14:cNvContentPartPr/>
                <p14:nvPr/>
              </p14:nvContentPartPr>
              <p14:xfrm>
                <a:off x="6050550" y="1388827"/>
                <a:ext cx="128160" cy="9720"/>
              </p14:xfrm>
            </p:contentPart>
          </mc:Choice>
          <mc:Fallback xmlns="">
            <p:pic>
              <p:nvPicPr>
                <p:cNvPr id="46" name="Ink 45">
                  <a:extLst>
                    <a:ext uri="{FF2B5EF4-FFF2-40B4-BE49-F238E27FC236}">
                      <a16:creationId xmlns:a16="http://schemas.microsoft.com/office/drawing/2014/main" id="{4CA8451C-49D7-4BCA-AE15-309C8F72383D}"/>
                    </a:ext>
                  </a:extLst>
                </p:cNvPr>
                <p:cNvPicPr/>
                <p:nvPr/>
              </p:nvPicPr>
              <p:blipFill>
                <a:blip r:embed="rId67"/>
                <a:stretch>
                  <a:fillRect/>
                </a:stretch>
              </p:blipFill>
              <p:spPr>
                <a:xfrm>
                  <a:off x="6041550" y="1379827"/>
                  <a:ext cx="145800" cy="27360"/>
                </a:xfrm>
                <a:prstGeom prst="rect">
                  <a:avLst/>
                </a:prstGeom>
              </p:spPr>
            </p:pic>
          </mc:Fallback>
        </mc:AlternateContent>
      </p:grpSp>
      <p:grpSp>
        <p:nvGrpSpPr>
          <p:cNvPr id="51" name="Group 50">
            <a:extLst>
              <a:ext uri="{FF2B5EF4-FFF2-40B4-BE49-F238E27FC236}">
                <a16:creationId xmlns:a16="http://schemas.microsoft.com/office/drawing/2014/main" id="{F03F6834-8695-4E12-B4C4-FC09469D956A}"/>
              </a:ext>
            </a:extLst>
          </p:cNvPr>
          <p:cNvGrpSpPr/>
          <p:nvPr/>
        </p:nvGrpSpPr>
        <p:grpSpPr>
          <a:xfrm>
            <a:off x="6468870" y="1365427"/>
            <a:ext cx="169200" cy="146520"/>
            <a:chOff x="6468870" y="1365427"/>
            <a:chExt cx="169200" cy="146520"/>
          </a:xfrm>
        </p:grpSpPr>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9099F0AF-2F78-43C6-9CCF-78DD3EC2481C}"/>
                    </a:ext>
                  </a:extLst>
                </p14:cNvPr>
                <p14:cNvContentPartPr/>
                <p14:nvPr/>
              </p14:nvContentPartPr>
              <p14:xfrm>
                <a:off x="6468870" y="1449307"/>
                <a:ext cx="169200" cy="13320"/>
              </p14:xfrm>
            </p:contentPart>
          </mc:Choice>
          <mc:Fallback xmlns="">
            <p:pic>
              <p:nvPicPr>
                <p:cNvPr id="48" name="Ink 47">
                  <a:extLst>
                    <a:ext uri="{FF2B5EF4-FFF2-40B4-BE49-F238E27FC236}">
                      <a16:creationId xmlns:a16="http://schemas.microsoft.com/office/drawing/2014/main" id="{9099F0AF-2F78-43C6-9CCF-78DD3EC2481C}"/>
                    </a:ext>
                  </a:extLst>
                </p:cNvPr>
                <p:cNvPicPr/>
                <p:nvPr/>
              </p:nvPicPr>
              <p:blipFill>
                <a:blip r:embed="rId69"/>
                <a:stretch>
                  <a:fillRect/>
                </a:stretch>
              </p:blipFill>
              <p:spPr>
                <a:xfrm>
                  <a:off x="6460230" y="1440307"/>
                  <a:ext cx="1868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3E498F50-8C8B-4402-A2B1-5A9A7144AB95}"/>
                    </a:ext>
                  </a:extLst>
                </p14:cNvPr>
                <p14:cNvContentPartPr/>
                <p14:nvPr/>
              </p14:nvContentPartPr>
              <p14:xfrm>
                <a:off x="6555630" y="1365427"/>
                <a:ext cx="19800" cy="146520"/>
              </p14:xfrm>
            </p:contentPart>
          </mc:Choice>
          <mc:Fallback xmlns="">
            <p:pic>
              <p:nvPicPr>
                <p:cNvPr id="49" name="Ink 48">
                  <a:extLst>
                    <a:ext uri="{FF2B5EF4-FFF2-40B4-BE49-F238E27FC236}">
                      <a16:creationId xmlns:a16="http://schemas.microsoft.com/office/drawing/2014/main" id="{3E498F50-8C8B-4402-A2B1-5A9A7144AB95}"/>
                    </a:ext>
                  </a:extLst>
                </p:cNvPr>
                <p:cNvPicPr/>
                <p:nvPr/>
              </p:nvPicPr>
              <p:blipFill>
                <a:blip r:embed="rId71"/>
                <a:stretch>
                  <a:fillRect/>
                </a:stretch>
              </p:blipFill>
              <p:spPr>
                <a:xfrm>
                  <a:off x="6546630" y="1356427"/>
                  <a:ext cx="37440" cy="164160"/>
                </a:xfrm>
                <a:prstGeom prst="rect">
                  <a:avLst/>
                </a:prstGeom>
              </p:spPr>
            </p:pic>
          </mc:Fallback>
        </mc:AlternateContent>
      </p:grpSp>
      <p:grpSp>
        <p:nvGrpSpPr>
          <p:cNvPr id="58" name="Group 57">
            <a:extLst>
              <a:ext uri="{FF2B5EF4-FFF2-40B4-BE49-F238E27FC236}">
                <a16:creationId xmlns:a16="http://schemas.microsoft.com/office/drawing/2014/main" id="{5188EC96-FC71-4313-9347-FF7E12D902C2}"/>
              </a:ext>
            </a:extLst>
          </p:cNvPr>
          <p:cNvGrpSpPr/>
          <p:nvPr/>
        </p:nvGrpSpPr>
        <p:grpSpPr>
          <a:xfrm>
            <a:off x="6959910" y="1154467"/>
            <a:ext cx="2107440" cy="402480"/>
            <a:chOff x="6959910" y="1154467"/>
            <a:chExt cx="2107440" cy="402480"/>
          </a:xfrm>
        </p:grpSpPr>
        <mc:AlternateContent xmlns:mc="http://schemas.openxmlformats.org/markup-compatibility/2006" xmlns:p14="http://schemas.microsoft.com/office/powerpoint/2010/main">
          <mc:Choice Requires="p14">
            <p:contentPart p14:bwMode="auto" r:id="rId72">
              <p14:nvContentPartPr>
                <p14:cNvPr id="50" name="Ink 49">
                  <a:extLst>
                    <a:ext uri="{FF2B5EF4-FFF2-40B4-BE49-F238E27FC236}">
                      <a16:creationId xmlns:a16="http://schemas.microsoft.com/office/drawing/2014/main" id="{5C0EA6A7-A448-4A44-8D85-05E4DBA3880C}"/>
                    </a:ext>
                  </a:extLst>
                </p14:cNvPr>
                <p14:cNvContentPartPr/>
                <p14:nvPr/>
              </p14:nvContentPartPr>
              <p14:xfrm>
                <a:off x="6959910" y="1266067"/>
                <a:ext cx="187200" cy="210600"/>
              </p14:xfrm>
            </p:contentPart>
          </mc:Choice>
          <mc:Fallback xmlns="">
            <p:pic>
              <p:nvPicPr>
                <p:cNvPr id="50" name="Ink 49">
                  <a:extLst>
                    <a:ext uri="{FF2B5EF4-FFF2-40B4-BE49-F238E27FC236}">
                      <a16:creationId xmlns:a16="http://schemas.microsoft.com/office/drawing/2014/main" id="{5C0EA6A7-A448-4A44-8D85-05E4DBA3880C}"/>
                    </a:ext>
                  </a:extLst>
                </p:cNvPr>
                <p:cNvPicPr/>
                <p:nvPr/>
              </p:nvPicPr>
              <p:blipFill>
                <a:blip r:embed="rId73"/>
                <a:stretch>
                  <a:fillRect/>
                </a:stretch>
              </p:blipFill>
              <p:spPr>
                <a:xfrm>
                  <a:off x="6950910" y="1257067"/>
                  <a:ext cx="2048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Ink 51">
                  <a:extLst>
                    <a:ext uri="{FF2B5EF4-FFF2-40B4-BE49-F238E27FC236}">
                      <a16:creationId xmlns:a16="http://schemas.microsoft.com/office/drawing/2014/main" id="{14B2DA2B-100F-4C12-B4AC-6651BE8E341A}"/>
                    </a:ext>
                  </a:extLst>
                </p14:cNvPr>
                <p14:cNvContentPartPr/>
                <p14:nvPr/>
              </p14:nvContentPartPr>
              <p14:xfrm>
                <a:off x="7413870" y="1248067"/>
                <a:ext cx="11520" cy="149040"/>
              </p14:xfrm>
            </p:contentPart>
          </mc:Choice>
          <mc:Fallback xmlns="">
            <p:pic>
              <p:nvPicPr>
                <p:cNvPr id="52" name="Ink 51">
                  <a:extLst>
                    <a:ext uri="{FF2B5EF4-FFF2-40B4-BE49-F238E27FC236}">
                      <a16:creationId xmlns:a16="http://schemas.microsoft.com/office/drawing/2014/main" id="{14B2DA2B-100F-4C12-B4AC-6651BE8E341A}"/>
                    </a:ext>
                  </a:extLst>
                </p:cNvPr>
                <p:cNvPicPr/>
                <p:nvPr/>
              </p:nvPicPr>
              <p:blipFill>
                <a:blip r:embed="rId75"/>
                <a:stretch>
                  <a:fillRect/>
                </a:stretch>
              </p:blipFill>
              <p:spPr>
                <a:xfrm>
                  <a:off x="7404870" y="1239067"/>
                  <a:ext cx="291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Ink 52">
                  <a:extLst>
                    <a:ext uri="{FF2B5EF4-FFF2-40B4-BE49-F238E27FC236}">
                      <a16:creationId xmlns:a16="http://schemas.microsoft.com/office/drawing/2014/main" id="{2BF225E4-4EEA-4628-A9AD-0AF7F7B9459C}"/>
                    </a:ext>
                  </a:extLst>
                </p14:cNvPr>
                <p14:cNvContentPartPr/>
                <p14:nvPr/>
              </p14:nvContentPartPr>
              <p14:xfrm>
                <a:off x="7356990" y="1191907"/>
                <a:ext cx="206640" cy="131400"/>
              </p14:xfrm>
            </p:contentPart>
          </mc:Choice>
          <mc:Fallback xmlns="">
            <p:pic>
              <p:nvPicPr>
                <p:cNvPr id="53" name="Ink 52">
                  <a:extLst>
                    <a:ext uri="{FF2B5EF4-FFF2-40B4-BE49-F238E27FC236}">
                      <a16:creationId xmlns:a16="http://schemas.microsoft.com/office/drawing/2014/main" id="{2BF225E4-4EEA-4628-A9AD-0AF7F7B9459C}"/>
                    </a:ext>
                  </a:extLst>
                </p:cNvPr>
                <p:cNvPicPr/>
                <p:nvPr/>
              </p:nvPicPr>
              <p:blipFill>
                <a:blip r:embed="rId77"/>
                <a:stretch>
                  <a:fillRect/>
                </a:stretch>
              </p:blipFill>
              <p:spPr>
                <a:xfrm>
                  <a:off x="7348350" y="1182907"/>
                  <a:ext cx="224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Ink 53">
                  <a:extLst>
                    <a:ext uri="{FF2B5EF4-FFF2-40B4-BE49-F238E27FC236}">
                      <a16:creationId xmlns:a16="http://schemas.microsoft.com/office/drawing/2014/main" id="{8D8AD27D-5210-4624-867A-398CDD3FF7C9}"/>
                    </a:ext>
                  </a:extLst>
                </p14:cNvPr>
                <p14:cNvContentPartPr/>
                <p14:nvPr/>
              </p14:nvContentPartPr>
              <p14:xfrm>
                <a:off x="7573350" y="1390987"/>
                <a:ext cx="76320" cy="2880"/>
              </p14:xfrm>
            </p:contentPart>
          </mc:Choice>
          <mc:Fallback xmlns="">
            <p:pic>
              <p:nvPicPr>
                <p:cNvPr id="54" name="Ink 53">
                  <a:extLst>
                    <a:ext uri="{FF2B5EF4-FFF2-40B4-BE49-F238E27FC236}">
                      <a16:creationId xmlns:a16="http://schemas.microsoft.com/office/drawing/2014/main" id="{8D8AD27D-5210-4624-867A-398CDD3FF7C9}"/>
                    </a:ext>
                  </a:extLst>
                </p:cNvPr>
                <p:cNvPicPr/>
                <p:nvPr/>
              </p:nvPicPr>
              <p:blipFill>
                <a:blip r:embed="rId79"/>
                <a:stretch>
                  <a:fillRect/>
                </a:stretch>
              </p:blipFill>
              <p:spPr>
                <a:xfrm>
                  <a:off x="7564350" y="1381987"/>
                  <a:ext cx="93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Ink 54">
                  <a:extLst>
                    <a:ext uri="{FF2B5EF4-FFF2-40B4-BE49-F238E27FC236}">
                      <a16:creationId xmlns:a16="http://schemas.microsoft.com/office/drawing/2014/main" id="{71EA174E-A84B-41C8-B8CC-00D00C5D8ABB}"/>
                    </a:ext>
                  </a:extLst>
                </p14:cNvPr>
                <p14:cNvContentPartPr/>
                <p14:nvPr/>
              </p14:nvContentPartPr>
              <p14:xfrm>
                <a:off x="7757310" y="1188667"/>
                <a:ext cx="448560" cy="368280"/>
              </p14:xfrm>
            </p:contentPart>
          </mc:Choice>
          <mc:Fallback xmlns="">
            <p:pic>
              <p:nvPicPr>
                <p:cNvPr id="55" name="Ink 54">
                  <a:extLst>
                    <a:ext uri="{FF2B5EF4-FFF2-40B4-BE49-F238E27FC236}">
                      <a16:creationId xmlns:a16="http://schemas.microsoft.com/office/drawing/2014/main" id="{71EA174E-A84B-41C8-B8CC-00D00C5D8ABB}"/>
                    </a:ext>
                  </a:extLst>
                </p:cNvPr>
                <p:cNvPicPr/>
                <p:nvPr/>
              </p:nvPicPr>
              <p:blipFill>
                <a:blip r:embed="rId81"/>
                <a:stretch>
                  <a:fillRect/>
                </a:stretch>
              </p:blipFill>
              <p:spPr>
                <a:xfrm>
                  <a:off x="7748670" y="1179667"/>
                  <a:ext cx="46620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Ink 55">
                  <a:extLst>
                    <a:ext uri="{FF2B5EF4-FFF2-40B4-BE49-F238E27FC236}">
                      <a16:creationId xmlns:a16="http://schemas.microsoft.com/office/drawing/2014/main" id="{7623C430-ACBC-465C-B8B8-76E23C06992B}"/>
                    </a:ext>
                  </a:extLst>
                </p14:cNvPr>
                <p14:cNvContentPartPr/>
                <p14:nvPr/>
              </p14:nvContentPartPr>
              <p14:xfrm>
                <a:off x="8262390" y="1154467"/>
                <a:ext cx="804960" cy="275760"/>
              </p14:xfrm>
            </p:contentPart>
          </mc:Choice>
          <mc:Fallback xmlns="">
            <p:pic>
              <p:nvPicPr>
                <p:cNvPr id="56" name="Ink 55">
                  <a:extLst>
                    <a:ext uri="{FF2B5EF4-FFF2-40B4-BE49-F238E27FC236}">
                      <a16:creationId xmlns:a16="http://schemas.microsoft.com/office/drawing/2014/main" id="{7623C430-ACBC-465C-B8B8-76E23C06992B}"/>
                    </a:ext>
                  </a:extLst>
                </p:cNvPr>
                <p:cNvPicPr/>
                <p:nvPr/>
              </p:nvPicPr>
              <p:blipFill>
                <a:blip r:embed="rId83"/>
                <a:stretch>
                  <a:fillRect/>
                </a:stretch>
              </p:blipFill>
              <p:spPr>
                <a:xfrm>
                  <a:off x="8253390" y="1145467"/>
                  <a:ext cx="8226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Ink 56">
                  <a:extLst>
                    <a:ext uri="{FF2B5EF4-FFF2-40B4-BE49-F238E27FC236}">
                      <a16:creationId xmlns:a16="http://schemas.microsoft.com/office/drawing/2014/main" id="{D5B03952-8A74-4B07-B7CE-EA2769F6B6C8}"/>
                    </a:ext>
                  </a:extLst>
                </p14:cNvPr>
                <p14:cNvContentPartPr/>
                <p14:nvPr/>
              </p14:nvContentPartPr>
              <p14:xfrm>
                <a:off x="8759550" y="1253827"/>
                <a:ext cx="171000" cy="2880"/>
              </p14:xfrm>
            </p:contentPart>
          </mc:Choice>
          <mc:Fallback xmlns="">
            <p:pic>
              <p:nvPicPr>
                <p:cNvPr id="57" name="Ink 56">
                  <a:extLst>
                    <a:ext uri="{FF2B5EF4-FFF2-40B4-BE49-F238E27FC236}">
                      <a16:creationId xmlns:a16="http://schemas.microsoft.com/office/drawing/2014/main" id="{D5B03952-8A74-4B07-B7CE-EA2769F6B6C8}"/>
                    </a:ext>
                  </a:extLst>
                </p:cNvPr>
                <p:cNvPicPr/>
                <p:nvPr/>
              </p:nvPicPr>
              <p:blipFill>
                <a:blip r:embed="rId85"/>
                <a:stretch>
                  <a:fillRect/>
                </a:stretch>
              </p:blipFill>
              <p:spPr>
                <a:xfrm>
                  <a:off x="8750910" y="1245187"/>
                  <a:ext cx="188640" cy="20520"/>
                </a:xfrm>
                <a:prstGeom prst="rect">
                  <a:avLst/>
                </a:prstGeom>
              </p:spPr>
            </p:pic>
          </mc:Fallback>
        </mc:AlternateContent>
      </p:grpSp>
      <p:grpSp>
        <p:nvGrpSpPr>
          <p:cNvPr id="68" name="Group 67">
            <a:extLst>
              <a:ext uri="{FF2B5EF4-FFF2-40B4-BE49-F238E27FC236}">
                <a16:creationId xmlns:a16="http://schemas.microsoft.com/office/drawing/2014/main" id="{7B80FC39-389D-478C-9FCF-6123AAA11E6F}"/>
              </a:ext>
            </a:extLst>
          </p:cNvPr>
          <p:cNvGrpSpPr/>
          <p:nvPr/>
        </p:nvGrpSpPr>
        <p:grpSpPr>
          <a:xfrm>
            <a:off x="6465270" y="1606987"/>
            <a:ext cx="1529640" cy="416520"/>
            <a:chOff x="6465270" y="1606987"/>
            <a:chExt cx="1529640" cy="416520"/>
          </a:xfrm>
        </p:grpSpPr>
        <mc:AlternateContent xmlns:mc="http://schemas.openxmlformats.org/markup-compatibility/2006" xmlns:p14="http://schemas.microsoft.com/office/powerpoint/2010/main">
          <mc:Choice Requires="p14">
            <p:contentPart p14:bwMode="auto" r:id="rId86">
              <p14:nvContentPartPr>
                <p14:cNvPr id="59" name="Ink 58">
                  <a:extLst>
                    <a:ext uri="{FF2B5EF4-FFF2-40B4-BE49-F238E27FC236}">
                      <a16:creationId xmlns:a16="http://schemas.microsoft.com/office/drawing/2014/main" id="{F80E2728-3CBF-4BAF-94F4-1AC3EFE7E2C3}"/>
                    </a:ext>
                  </a:extLst>
                </p14:cNvPr>
                <p14:cNvContentPartPr/>
                <p14:nvPr/>
              </p14:nvContentPartPr>
              <p14:xfrm>
                <a:off x="6620790" y="1606987"/>
                <a:ext cx="1374120" cy="342720"/>
              </p14:xfrm>
            </p:contentPart>
          </mc:Choice>
          <mc:Fallback xmlns="">
            <p:pic>
              <p:nvPicPr>
                <p:cNvPr id="59" name="Ink 58">
                  <a:extLst>
                    <a:ext uri="{FF2B5EF4-FFF2-40B4-BE49-F238E27FC236}">
                      <a16:creationId xmlns:a16="http://schemas.microsoft.com/office/drawing/2014/main" id="{F80E2728-3CBF-4BAF-94F4-1AC3EFE7E2C3}"/>
                    </a:ext>
                  </a:extLst>
                </p:cNvPr>
                <p:cNvPicPr/>
                <p:nvPr/>
              </p:nvPicPr>
              <p:blipFill>
                <a:blip r:embed="rId87"/>
                <a:stretch>
                  <a:fillRect/>
                </a:stretch>
              </p:blipFill>
              <p:spPr>
                <a:xfrm>
                  <a:off x="6611790" y="1597987"/>
                  <a:ext cx="139176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Ink 59">
                  <a:extLst>
                    <a:ext uri="{FF2B5EF4-FFF2-40B4-BE49-F238E27FC236}">
                      <a16:creationId xmlns:a16="http://schemas.microsoft.com/office/drawing/2014/main" id="{C46F6C11-6B58-4E88-849E-FDFC84F93541}"/>
                    </a:ext>
                  </a:extLst>
                </p14:cNvPr>
                <p14:cNvContentPartPr/>
                <p14:nvPr/>
              </p14:nvContentPartPr>
              <p14:xfrm>
                <a:off x="6465270" y="1883467"/>
                <a:ext cx="179640" cy="140040"/>
              </p14:xfrm>
            </p:contentPart>
          </mc:Choice>
          <mc:Fallback xmlns="">
            <p:pic>
              <p:nvPicPr>
                <p:cNvPr id="60" name="Ink 59">
                  <a:extLst>
                    <a:ext uri="{FF2B5EF4-FFF2-40B4-BE49-F238E27FC236}">
                      <a16:creationId xmlns:a16="http://schemas.microsoft.com/office/drawing/2014/main" id="{C46F6C11-6B58-4E88-849E-FDFC84F93541}"/>
                    </a:ext>
                  </a:extLst>
                </p:cNvPr>
                <p:cNvPicPr/>
                <p:nvPr/>
              </p:nvPicPr>
              <p:blipFill>
                <a:blip r:embed="rId89"/>
                <a:stretch>
                  <a:fillRect/>
                </a:stretch>
              </p:blipFill>
              <p:spPr>
                <a:xfrm>
                  <a:off x="6456630" y="1874467"/>
                  <a:ext cx="197280" cy="157680"/>
                </a:xfrm>
                <a:prstGeom prst="rect">
                  <a:avLst/>
                </a:prstGeom>
              </p:spPr>
            </p:pic>
          </mc:Fallback>
        </mc:AlternateContent>
      </p:grpSp>
      <p:grpSp>
        <p:nvGrpSpPr>
          <p:cNvPr id="67" name="Group 66">
            <a:extLst>
              <a:ext uri="{FF2B5EF4-FFF2-40B4-BE49-F238E27FC236}">
                <a16:creationId xmlns:a16="http://schemas.microsoft.com/office/drawing/2014/main" id="{1C0221F5-B9DC-430A-9DBA-8A8553F87A0C}"/>
              </a:ext>
            </a:extLst>
          </p:cNvPr>
          <p:cNvGrpSpPr/>
          <p:nvPr/>
        </p:nvGrpSpPr>
        <p:grpSpPr>
          <a:xfrm>
            <a:off x="5255670" y="1819027"/>
            <a:ext cx="879480" cy="191880"/>
            <a:chOff x="5255670" y="1819027"/>
            <a:chExt cx="879480" cy="191880"/>
          </a:xfrm>
        </p:grpSpPr>
        <mc:AlternateContent xmlns:mc="http://schemas.openxmlformats.org/markup-compatibility/2006" xmlns:p14="http://schemas.microsoft.com/office/powerpoint/2010/main">
          <mc:Choice Requires="p14">
            <p:contentPart p14:bwMode="auto" r:id="rId90">
              <p14:nvContentPartPr>
                <p14:cNvPr id="61" name="Ink 60">
                  <a:extLst>
                    <a:ext uri="{FF2B5EF4-FFF2-40B4-BE49-F238E27FC236}">
                      <a16:creationId xmlns:a16="http://schemas.microsoft.com/office/drawing/2014/main" id="{9A509DA7-838D-4D41-AFB7-B23F3DE088A8}"/>
                    </a:ext>
                  </a:extLst>
                </p14:cNvPr>
                <p14:cNvContentPartPr/>
                <p14:nvPr/>
              </p14:nvContentPartPr>
              <p14:xfrm>
                <a:off x="5255670" y="1819027"/>
                <a:ext cx="168120" cy="190080"/>
              </p14:xfrm>
            </p:contentPart>
          </mc:Choice>
          <mc:Fallback xmlns="">
            <p:pic>
              <p:nvPicPr>
                <p:cNvPr id="61" name="Ink 60">
                  <a:extLst>
                    <a:ext uri="{FF2B5EF4-FFF2-40B4-BE49-F238E27FC236}">
                      <a16:creationId xmlns:a16="http://schemas.microsoft.com/office/drawing/2014/main" id="{9A509DA7-838D-4D41-AFB7-B23F3DE088A8}"/>
                    </a:ext>
                  </a:extLst>
                </p:cNvPr>
                <p:cNvPicPr/>
                <p:nvPr/>
              </p:nvPicPr>
              <p:blipFill>
                <a:blip r:embed="rId91"/>
                <a:stretch>
                  <a:fillRect/>
                </a:stretch>
              </p:blipFill>
              <p:spPr>
                <a:xfrm>
                  <a:off x="5247030" y="1810387"/>
                  <a:ext cx="1857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Ink 61">
                  <a:extLst>
                    <a:ext uri="{FF2B5EF4-FFF2-40B4-BE49-F238E27FC236}">
                      <a16:creationId xmlns:a16="http://schemas.microsoft.com/office/drawing/2014/main" id="{E7A286A0-F542-4AEA-9141-ABBB9CD3B309}"/>
                    </a:ext>
                  </a:extLst>
                </p14:cNvPr>
                <p14:cNvContentPartPr/>
                <p14:nvPr/>
              </p14:nvContentPartPr>
              <p14:xfrm>
                <a:off x="5645190" y="1896787"/>
                <a:ext cx="5760" cy="111600"/>
              </p14:xfrm>
            </p:contentPart>
          </mc:Choice>
          <mc:Fallback xmlns="">
            <p:pic>
              <p:nvPicPr>
                <p:cNvPr id="62" name="Ink 61">
                  <a:extLst>
                    <a:ext uri="{FF2B5EF4-FFF2-40B4-BE49-F238E27FC236}">
                      <a16:creationId xmlns:a16="http://schemas.microsoft.com/office/drawing/2014/main" id="{E7A286A0-F542-4AEA-9141-ABBB9CD3B309}"/>
                    </a:ext>
                  </a:extLst>
                </p:cNvPr>
                <p:cNvPicPr/>
                <p:nvPr/>
              </p:nvPicPr>
              <p:blipFill>
                <a:blip r:embed="rId93"/>
                <a:stretch>
                  <a:fillRect/>
                </a:stretch>
              </p:blipFill>
              <p:spPr>
                <a:xfrm>
                  <a:off x="5636190" y="1888147"/>
                  <a:ext cx="234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Ink 62">
                  <a:extLst>
                    <a:ext uri="{FF2B5EF4-FFF2-40B4-BE49-F238E27FC236}">
                      <a16:creationId xmlns:a16="http://schemas.microsoft.com/office/drawing/2014/main" id="{23D1D935-C159-4FF0-A13C-3EEE281731BF}"/>
                    </a:ext>
                  </a:extLst>
                </p14:cNvPr>
                <p14:cNvContentPartPr/>
                <p14:nvPr/>
              </p14:nvContentPartPr>
              <p14:xfrm>
                <a:off x="5612790" y="1827667"/>
                <a:ext cx="168120" cy="113760"/>
              </p14:xfrm>
            </p:contentPart>
          </mc:Choice>
          <mc:Fallback xmlns="">
            <p:pic>
              <p:nvPicPr>
                <p:cNvPr id="63" name="Ink 62">
                  <a:extLst>
                    <a:ext uri="{FF2B5EF4-FFF2-40B4-BE49-F238E27FC236}">
                      <a16:creationId xmlns:a16="http://schemas.microsoft.com/office/drawing/2014/main" id="{23D1D935-C159-4FF0-A13C-3EEE281731BF}"/>
                    </a:ext>
                  </a:extLst>
                </p:cNvPr>
                <p:cNvPicPr/>
                <p:nvPr/>
              </p:nvPicPr>
              <p:blipFill>
                <a:blip r:embed="rId95"/>
                <a:stretch>
                  <a:fillRect/>
                </a:stretch>
              </p:blipFill>
              <p:spPr>
                <a:xfrm>
                  <a:off x="5604150" y="1818667"/>
                  <a:ext cx="185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Ink 63">
                  <a:extLst>
                    <a:ext uri="{FF2B5EF4-FFF2-40B4-BE49-F238E27FC236}">
                      <a16:creationId xmlns:a16="http://schemas.microsoft.com/office/drawing/2014/main" id="{F346B045-B546-4991-BDBD-0F46415225C5}"/>
                    </a:ext>
                  </a:extLst>
                </p14:cNvPr>
                <p14:cNvContentPartPr/>
                <p14:nvPr/>
              </p14:nvContentPartPr>
              <p14:xfrm>
                <a:off x="5783430" y="1839187"/>
                <a:ext cx="177120" cy="165240"/>
              </p14:xfrm>
            </p:contentPart>
          </mc:Choice>
          <mc:Fallback xmlns="">
            <p:pic>
              <p:nvPicPr>
                <p:cNvPr id="64" name="Ink 63">
                  <a:extLst>
                    <a:ext uri="{FF2B5EF4-FFF2-40B4-BE49-F238E27FC236}">
                      <a16:creationId xmlns:a16="http://schemas.microsoft.com/office/drawing/2014/main" id="{F346B045-B546-4991-BDBD-0F46415225C5}"/>
                    </a:ext>
                  </a:extLst>
                </p:cNvPr>
                <p:cNvPicPr/>
                <p:nvPr/>
              </p:nvPicPr>
              <p:blipFill>
                <a:blip r:embed="rId97"/>
                <a:stretch>
                  <a:fillRect/>
                </a:stretch>
              </p:blipFill>
              <p:spPr>
                <a:xfrm>
                  <a:off x="5774790" y="1830187"/>
                  <a:ext cx="1947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Ink 64">
                  <a:extLst>
                    <a:ext uri="{FF2B5EF4-FFF2-40B4-BE49-F238E27FC236}">
                      <a16:creationId xmlns:a16="http://schemas.microsoft.com/office/drawing/2014/main" id="{DA983FC0-BFDE-406A-9D83-35AB86D9023B}"/>
                    </a:ext>
                  </a:extLst>
                </p14:cNvPr>
                <p14:cNvContentPartPr/>
                <p14:nvPr/>
              </p14:nvContentPartPr>
              <p14:xfrm>
                <a:off x="5985750" y="1852867"/>
                <a:ext cx="149400" cy="158040"/>
              </p14:xfrm>
            </p:contentPart>
          </mc:Choice>
          <mc:Fallback xmlns="">
            <p:pic>
              <p:nvPicPr>
                <p:cNvPr id="65" name="Ink 64">
                  <a:extLst>
                    <a:ext uri="{FF2B5EF4-FFF2-40B4-BE49-F238E27FC236}">
                      <a16:creationId xmlns:a16="http://schemas.microsoft.com/office/drawing/2014/main" id="{DA983FC0-BFDE-406A-9D83-35AB86D9023B}"/>
                    </a:ext>
                  </a:extLst>
                </p:cNvPr>
                <p:cNvPicPr/>
                <p:nvPr/>
              </p:nvPicPr>
              <p:blipFill>
                <a:blip r:embed="rId99"/>
                <a:stretch>
                  <a:fillRect/>
                </a:stretch>
              </p:blipFill>
              <p:spPr>
                <a:xfrm>
                  <a:off x="5977110" y="1843867"/>
                  <a:ext cx="167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 65">
                  <a:extLst>
                    <a:ext uri="{FF2B5EF4-FFF2-40B4-BE49-F238E27FC236}">
                      <a16:creationId xmlns:a16="http://schemas.microsoft.com/office/drawing/2014/main" id="{0F7DE4BE-A874-4014-8E82-7A63FAC3F22D}"/>
                    </a:ext>
                  </a:extLst>
                </p14:cNvPr>
                <p14:cNvContentPartPr/>
                <p14:nvPr/>
              </p14:nvContentPartPr>
              <p14:xfrm>
                <a:off x="5974590" y="1930267"/>
                <a:ext cx="137520" cy="3600"/>
              </p14:xfrm>
            </p:contentPart>
          </mc:Choice>
          <mc:Fallback xmlns="">
            <p:pic>
              <p:nvPicPr>
                <p:cNvPr id="66" name="Ink 65">
                  <a:extLst>
                    <a:ext uri="{FF2B5EF4-FFF2-40B4-BE49-F238E27FC236}">
                      <a16:creationId xmlns:a16="http://schemas.microsoft.com/office/drawing/2014/main" id="{0F7DE4BE-A874-4014-8E82-7A63FAC3F22D}"/>
                    </a:ext>
                  </a:extLst>
                </p:cNvPr>
                <p:cNvPicPr/>
                <p:nvPr/>
              </p:nvPicPr>
              <p:blipFill>
                <a:blip r:embed="rId101"/>
                <a:stretch>
                  <a:fillRect/>
                </a:stretch>
              </p:blipFill>
              <p:spPr>
                <a:xfrm>
                  <a:off x="5965950" y="1921627"/>
                  <a:ext cx="155160" cy="21240"/>
                </a:xfrm>
                <a:prstGeom prst="rect">
                  <a:avLst/>
                </a:prstGeom>
              </p:spPr>
            </p:pic>
          </mc:Fallback>
        </mc:AlternateContent>
      </p:grpSp>
      <p:grpSp>
        <p:nvGrpSpPr>
          <p:cNvPr id="75" name="Group 74">
            <a:extLst>
              <a:ext uri="{FF2B5EF4-FFF2-40B4-BE49-F238E27FC236}">
                <a16:creationId xmlns:a16="http://schemas.microsoft.com/office/drawing/2014/main" id="{564F6D79-CEB2-4BCC-8BBD-69C81216089C}"/>
              </a:ext>
            </a:extLst>
          </p:cNvPr>
          <p:cNvGrpSpPr/>
          <p:nvPr/>
        </p:nvGrpSpPr>
        <p:grpSpPr>
          <a:xfrm>
            <a:off x="7838670" y="1884907"/>
            <a:ext cx="901080" cy="243360"/>
            <a:chOff x="7838670" y="1884907"/>
            <a:chExt cx="901080" cy="243360"/>
          </a:xfrm>
        </p:grpSpPr>
        <mc:AlternateContent xmlns:mc="http://schemas.openxmlformats.org/markup-compatibility/2006" xmlns:p14="http://schemas.microsoft.com/office/powerpoint/2010/main">
          <mc:Choice Requires="p14">
            <p:contentPart p14:bwMode="auto" r:id="rId102">
              <p14:nvContentPartPr>
                <p14:cNvPr id="69" name="Ink 68">
                  <a:extLst>
                    <a:ext uri="{FF2B5EF4-FFF2-40B4-BE49-F238E27FC236}">
                      <a16:creationId xmlns:a16="http://schemas.microsoft.com/office/drawing/2014/main" id="{AB905BDD-D94C-4FD1-8068-84E7165246B9}"/>
                    </a:ext>
                  </a:extLst>
                </p14:cNvPr>
                <p14:cNvContentPartPr/>
                <p14:nvPr/>
              </p14:nvContentPartPr>
              <p14:xfrm>
                <a:off x="7838670" y="1904347"/>
                <a:ext cx="204840" cy="102960"/>
              </p14:xfrm>
            </p:contentPart>
          </mc:Choice>
          <mc:Fallback xmlns="">
            <p:pic>
              <p:nvPicPr>
                <p:cNvPr id="69" name="Ink 68">
                  <a:extLst>
                    <a:ext uri="{FF2B5EF4-FFF2-40B4-BE49-F238E27FC236}">
                      <a16:creationId xmlns:a16="http://schemas.microsoft.com/office/drawing/2014/main" id="{AB905BDD-D94C-4FD1-8068-84E7165246B9}"/>
                    </a:ext>
                  </a:extLst>
                </p:cNvPr>
                <p:cNvPicPr/>
                <p:nvPr/>
              </p:nvPicPr>
              <p:blipFill>
                <a:blip r:embed="rId103"/>
                <a:stretch>
                  <a:fillRect/>
                </a:stretch>
              </p:blipFill>
              <p:spPr>
                <a:xfrm>
                  <a:off x="7830030" y="1895347"/>
                  <a:ext cx="222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Ink 69">
                  <a:extLst>
                    <a:ext uri="{FF2B5EF4-FFF2-40B4-BE49-F238E27FC236}">
                      <a16:creationId xmlns:a16="http://schemas.microsoft.com/office/drawing/2014/main" id="{1926642E-085F-4F78-BFD2-301B44ED5A34}"/>
                    </a:ext>
                  </a:extLst>
                </p14:cNvPr>
                <p14:cNvContentPartPr/>
                <p14:nvPr/>
              </p14:nvContentPartPr>
              <p14:xfrm>
                <a:off x="8219910" y="1884907"/>
                <a:ext cx="295560" cy="143640"/>
              </p14:xfrm>
            </p:contentPart>
          </mc:Choice>
          <mc:Fallback xmlns="">
            <p:pic>
              <p:nvPicPr>
                <p:cNvPr id="70" name="Ink 69">
                  <a:extLst>
                    <a:ext uri="{FF2B5EF4-FFF2-40B4-BE49-F238E27FC236}">
                      <a16:creationId xmlns:a16="http://schemas.microsoft.com/office/drawing/2014/main" id="{1926642E-085F-4F78-BFD2-301B44ED5A34}"/>
                    </a:ext>
                  </a:extLst>
                </p:cNvPr>
                <p:cNvPicPr/>
                <p:nvPr/>
              </p:nvPicPr>
              <p:blipFill>
                <a:blip r:embed="rId105"/>
                <a:stretch>
                  <a:fillRect/>
                </a:stretch>
              </p:blipFill>
              <p:spPr>
                <a:xfrm>
                  <a:off x="8210910" y="1875907"/>
                  <a:ext cx="3132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Ink 70">
                  <a:extLst>
                    <a:ext uri="{FF2B5EF4-FFF2-40B4-BE49-F238E27FC236}">
                      <a16:creationId xmlns:a16="http://schemas.microsoft.com/office/drawing/2014/main" id="{5C25C620-7076-47BA-8DAE-F6D6727E40C1}"/>
                    </a:ext>
                  </a:extLst>
                </p14:cNvPr>
                <p14:cNvContentPartPr/>
                <p14:nvPr/>
              </p14:nvContentPartPr>
              <p14:xfrm>
                <a:off x="8064030" y="1933867"/>
                <a:ext cx="132120" cy="118080"/>
              </p14:xfrm>
            </p:contentPart>
          </mc:Choice>
          <mc:Fallback xmlns="">
            <p:pic>
              <p:nvPicPr>
                <p:cNvPr id="71" name="Ink 70">
                  <a:extLst>
                    <a:ext uri="{FF2B5EF4-FFF2-40B4-BE49-F238E27FC236}">
                      <a16:creationId xmlns:a16="http://schemas.microsoft.com/office/drawing/2014/main" id="{5C25C620-7076-47BA-8DAE-F6D6727E40C1}"/>
                    </a:ext>
                  </a:extLst>
                </p:cNvPr>
                <p:cNvPicPr/>
                <p:nvPr/>
              </p:nvPicPr>
              <p:blipFill>
                <a:blip r:embed="rId107"/>
                <a:stretch>
                  <a:fillRect/>
                </a:stretch>
              </p:blipFill>
              <p:spPr>
                <a:xfrm>
                  <a:off x="8055030" y="1924867"/>
                  <a:ext cx="149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Ink 72">
                  <a:extLst>
                    <a:ext uri="{FF2B5EF4-FFF2-40B4-BE49-F238E27FC236}">
                      <a16:creationId xmlns:a16="http://schemas.microsoft.com/office/drawing/2014/main" id="{2F68CB7A-E5CA-4A9D-98B1-C5F7F129D490}"/>
                    </a:ext>
                  </a:extLst>
                </p14:cNvPr>
                <p14:cNvContentPartPr/>
                <p14:nvPr/>
              </p14:nvContentPartPr>
              <p14:xfrm>
                <a:off x="8069790" y="1949707"/>
                <a:ext cx="3240" cy="86400"/>
              </p14:xfrm>
            </p:contentPart>
          </mc:Choice>
          <mc:Fallback xmlns="">
            <p:pic>
              <p:nvPicPr>
                <p:cNvPr id="73" name="Ink 72">
                  <a:extLst>
                    <a:ext uri="{FF2B5EF4-FFF2-40B4-BE49-F238E27FC236}">
                      <a16:creationId xmlns:a16="http://schemas.microsoft.com/office/drawing/2014/main" id="{2F68CB7A-E5CA-4A9D-98B1-C5F7F129D490}"/>
                    </a:ext>
                  </a:extLst>
                </p:cNvPr>
                <p:cNvPicPr/>
                <p:nvPr/>
              </p:nvPicPr>
              <p:blipFill>
                <a:blip r:embed="rId109"/>
                <a:stretch>
                  <a:fillRect/>
                </a:stretch>
              </p:blipFill>
              <p:spPr>
                <a:xfrm>
                  <a:off x="8061150" y="1941067"/>
                  <a:ext cx="20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Ink 73">
                  <a:extLst>
                    <a:ext uri="{FF2B5EF4-FFF2-40B4-BE49-F238E27FC236}">
                      <a16:creationId xmlns:a16="http://schemas.microsoft.com/office/drawing/2014/main" id="{263CD86F-C873-4D09-AD7E-27E6D98A07B2}"/>
                    </a:ext>
                  </a:extLst>
                </p14:cNvPr>
                <p14:cNvContentPartPr/>
                <p14:nvPr/>
              </p14:nvContentPartPr>
              <p14:xfrm>
                <a:off x="8537430" y="1979227"/>
                <a:ext cx="202320" cy="149040"/>
              </p14:xfrm>
            </p:contentPart>
          </mc:Choice>
          <mc:Fallback xmlns="">
            <p:pic>
              <p:nvPicPr>
                <p:cNvPr id="74" name="Ink 73">
                  <a:extLst>
                    <a:ext uri="{FF2B5EF4-FFF2-40B4-BE49-F238E27FC236}">
                      <a16:creationId xmlns:a16="http://schemas.microsoft.com/office/drawing/2014/main" id="{263CD86F-C873-4D09-AD7E-27E6D98A07B2}"/>
                    </a:ext>
                  </a:extLst>
                </p:cNvPr>
                <p:cNvPicPr/>
                <p:nvPr/>
              </p:nvPicPr>
              <p:blipFill>
                <a:blip r:embed="rId111"/>
                <a:stretch>
                  <a:fillRect/>
                </a:stretch>
              </p:blipFill>
              <p:spPr>
                <a:xfrm>
                  <a:off x="8528430" y="1970227"/>
                  <a:ext cx="219960" cy="166680"/>
                </a:xfrm>
                <a:prstGeom prst="rect">
                  <a:avLst/>
                </a:prstGeom>
              </p:spPr>
            </p:pic>
          </mc:Fallback>
        </mc:AlternateContent>
      </p:grpSp>
      <p:grpSp>
        <p:nvGrpSpPr>
          <p:cNvPr id="102" name="Group 101">
            <a:extLst>
              <a:ext uri="{FF2B5EF4-FFF2-40B4-BE49-F238E27FC236}">
                <a16:creationId xmlns:a16="http://schemas.microsoft.com/office/drawing/2014/main" id="{0B56B5A8-6D7A-43F6-A993-A0C41E8F8847}"/>
              </a:ext>
            </a:extLst>
          </p:cNvPr>
          <p:cNvGrpSpPr/>
          <p:nvPr/>
        </p:nvGrpSpPr>
        <p:grpSpPr>
          <a:xfrm>
            <a:off x="3902070" y="997867"/>
            <a:ext cx="2910960" cy="2152440"/>
            <a:chOff x="3902070" y="997867"/>
            <a:chExt cx="2910960" cy="2152440"/>
          </a:xfrm>
        </p:grpSpPr>
        <mc:AlternateContent xmlns:mc="http://schemas.openxmlformats.org/markup-compatibility/2006" xmlns:p14="http://schemas.microsoft.com/office/powerpoint/2010/main">
          <mc:Choice Requires="p14">
            <p:contentPart p14:bwMode="auto" r:id="rId112">
              <p14:nvContentPartPr>
                <p14:cNvPr id="76" name="Ink 75">
                  <a:extLst>
                    <a:ext uri="{FF2B5EF4-FFF2-40B4-BE49-F238E27FC236}">
                      <a16:creationId xmlns:a16="http://schemas.microsoft.com/office/drawing/2014/main" id="{3BC70D1D-16D0-4014-9E95-A9D020107E58}"/>
                    </a:ext>
                  </a:extLst>
                </p14:cNvPr>
                <p14:cNvContentPartPr/>
                <p14:nvPr/>
              </p14:nvContentPartPr>
              <p14:xfrm>
                <a:off x="4952910" y="997867"/>
                <a:ext cx="1462320" cy="1268280"/>
              </p14:xfrm>
            </p:contentPart>
          </mc:Choice>
          <mc:Fallback xmlns="">
            <p:pic>
              <p:nvPicPr>
                <p:cNvPr id="76" name="Ink 75">
                  <a:extLst>
                    <a:ext uri="{FF2B5EF4-FFF2-40B4-BE49-F238E27FC236}">
                      <a16:creationId xmlns:a16="http://schemas.microsoft.com/office/drawing/2014/main" id="{3BC70D1D-16D0-4014-9E95-A9D020107E58}"/>
                    </a:ext>
                  </a:extLst>
                </p:cNvPr>
                <p:cNvPicPr/>
                <p:nvPr/>
              </p:nvPicPr>
              <p:blipFill>
                <a:blip r:embed="rId113"/>
                <a:stretch>
                  <a:fillRect/>
                </a:stretch>
              </p:blipFill>
              <p:spPr>
                <a:xfrm>
                  <a:off x="4943910" y="988867"/>
                  <a:ext cx="1479960" cy="1285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7" name="Ink 76">
                  <a:extLst>
                    <a:ext uri="{FF2B5EF4-FFF2-40B4-BE49-F238E27FC236}">
                      <a16:creationId xmlns:a16="http://schemas.microsoft.com/office/drawing/2014/main" id="{A20B9CA4-4B8F-417E-9B2A-68BBFBF648A3}"/>
                    </a:ext>
                  </a:extLst>
                </p14:cNvPr>
                <p14:cNvContentPartPr/>
                <p14:nvPr/>
              </p14:nvContentPartPr>
              <p14:xfrm>
                <a:off x="5550150" y="2264707"/>
                <a:ext cx="54360" cy="451440"/>
              </p14:xfrm>
            </p:contentPart>
          </mc:Choice>
          <mc:Fallback xmlns="">
            <p:pic>
              <p:nvPicPr>
                <p:cNvPr id="77" name="Ink 76">
                  <a:extLst>
                    <a:ext uri="{FF2B5EF4-FFF2-40B4-BE49-F238E27FC236}">
                      <a16:creationId xmlns:a16="http://schemas.microsoft.com/office/drawing/2014/main" id="{A20B9CA4-4B8F-417E-9B2A-68BBFBF648A3}"/>
                    </a:ext>
                  </a:extLst>
                </p:cNvPr>
                <p:cNvPicPr/>
                <p:nvPr/>
              </p:nvPicPr>
              <p:blipFill>
                <a:blip r:embed="rId115"/>
                <a:stretch>
                  <a:fillRect/>
                </a:stretch>
              </p:blipFill>
              <p:spPr>
                <a:xfrm>
                  <a:off x="5541510" y="2255707"/>
                  <a:ext cx="72000" cy="469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8" name="Ink 77">
                  <a:extLst>
                    <a:ext uri="{FF2B5EF4-FFF2-40B4-BE49-F238E27FC236}">
                      <a16:creationId xmlns:a16="http://schemas.microsoft.com/office/drawing/2014/main" id="{03820C6E-FB43-47F9-9B4F-96D5D2866A78}"/>
                    </a:ext>
                  </a:extLst>
                </p14:cNvPr>
                <p14:cNvContentPartPr/>
                <p14:nvPr/>
              </p14:nvContentPartPr>
              <p14:xfrm>
                <a:off x="5455110" y="2638387"/>
                <a:ext cx="208800" cy="146160"/>
              </p14:xfrm>
            </p:contentPart>
          </mc:Choice>
          <mc:Fallback xmlns="">
            <p:pic>
              <p:nvPicPr>
                <p:cNvPr id="78" name="Ink 77">
                  <a:extLst>
                    <a:ext uri="{FF2B5EF4-FFF2-40B4-BE49-F238E27FC236}">
                      <a16:creationId xmlns:a16="http://schemas.microsoft.com/office/drawing/2014/main" id="{03820C6E-FB43-47F9-9B4F-96D5D2866A78}"/>
                    </a:ext>
                  </a:extLst>
                </p:cNvPr>
                <p:cNvPicPr/>
                <p:nvPr/>
              </p:nvPicPr>
              <p:blipFill>
                <a:blip r:embed="rId117"/>
                <a:stretch>
                  <a:fillRect/>
                </a:stretch>
              </p:blipFill>
              <p:spPr>
                <a:xfrm>
                  <a:off x="5446110" y="2629387"/>
                  <a:ext cx="226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Ink 79">
                  <a:extLst>
                    <a:ext uri="{FF2B5EF4-FFF2-40B4-BE49-F238E27FC236}">
                      <a16:creationId xmlns:a16="http://schemas.microsoft.com/office/drawing/2014/main" id="{39C43F78-D611-4A97-B215-4EF07681D815}"/>
                    </a:ext>
                  </a:extLst>
                </p14:cNvPr>
                <p14:cNvContentPartPr/>
                <p14:nvPr/>
              </p14:nvContentPartPr>
              <p14:xfrm>
                <a:off x="3952110" y="2292067"/>
                <a:ext cx="149040" cy="186120"/>
              </p14:xfrm>
            </p:contentPart>
          </mc:Choice>
          <mc:Fallback xmlns="">
            <p:pic>
              <p:nvPicPr>
                <p:cNvPr id="80" name="Ink 79">
                  <a:extLst>
                    <a:ext uri="{FF2B5EF4-FFF2-40B4-BE49-F238E27FC236}">
                      <a16:creationId xmlns:a16="http://schemas.microsoft.com/office/drawing/2014/main" id="{39C43F78-D611-4A97-B215-4EF07681D815}"/>
                    </a:ext>
                  </a:extLst>
                </p:cNvPr>
                <p:cNvPicPr/>
                <p:nvPr/>
              </p:nvPicPr>
              <p:blipFill>
                <a:blip r:embed="rId119"/>
                <a:stretch>
                  <a:fillRect/>
                </a:stretch>
              </p:blipFill>
              <p:spPr>
                <a:xfrm>
                  <a:off x="3943110" y="2283427"/>
                  <a:ext cx="1666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1" name="Ink 80">
                  <a:extLst>
                    <a:ext uri="{FF2B5EF4-FFF2-40B4-BE49-F238E27FC236}">
                      <a16:creationId xmlns:a16="http://schemas.microsoft.com/office/drawing/2014/main" id="{9F439EDB-4254-43D4-BDB3-A42DAF15CF8D}"/>
                    </a:ext>
                  </a:extLst>
                </p14:cNvPr>
                <p14:cNvContentPartPr/>
                <p14:nvPr/>
              </p14:nvContentPartPr>
              <p14:xfrm>
                <a:off x="4128510" y="2332747"/>
                <a:ext cx="147600" cy="154800"/>
              </p14:xfrm>
            </p:contentPart>
          </mc:Choice>
          <mc:Fallback xmlns="">
            <p:pic>
              <p:nvPicPr>
                <p:cNvPr id="81" name="Ink 80">
                  <a:extLst>
                    <a:ext uri="{FF2B5EF4-FFF2-40B4-BE49-F238E27FC236}">
                      <a16:creationId xmlns:a16="http://schemas.microsoft.com/office/drawing/2014/main" id="{9F439EDB-4254-43D4-BDB3-A42DAF15CF8D}"/>
                    </a:ext>
                  </a:extLst>
                </p:cNvPr>
                <p:cNvPicPr/>
                <p:nvPr/>
              </p:nvPicPr>
              <p:blipFill>
                <a:blip r:embed="rId121"/>
                <a:stretch>
                  <a:fillRect/>
                </a:stretch>
              </p:blipFill>
              <p:spPr>
                <a:xfrm>
                  <a:off x="4119510" y="2324107"/>
                  <a:ext cx="165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2" name="Ink 81">
                  <a:extLst>
                    <a:ext uri="{FF2B5EF4-FFF2-40B4-BE49-F238E27FC236}">
                      <a16:creationId xmlns:a16="http://schemas.microsoft.com/office/drawing/2014/main" id="{1F5B68E1-C102-41D9-9B8A-52DCA228909D}"/>
                    </a:ext>
                  </a:extLst>
                </p14:cNvPr>
                <p14:cNvContentPartPr/>
                <p14:nvPr/>
              </p14:nvContentPartPr>
              <p14:xfrm>
                <a:off x="4118070" y="2366587"/>
                <a:ext cx="237240" cy="106200"/>
              </p14:xfrm>
            </p:contentPart>
          </mc:Choice>
          <mc:Fallback xmlns="">
            <p:pic>
              <p:nvPicPr>
                <p:cNvPr id="82" name="Ink 81">
                  <a:extLst>
                    <a:ext uri="{FF2B5EF4-FFF2-40B4-BE49-F238E27FC236}">
                      <a16:creationId xmlns:a16="http://schemas.microsoft.com/office/drawing/2014/main" id="{1F5B68E1-C102-41D9-9B8A-52DCA228909D}"/>
                    </a:ext>
                  </a:extLst>
                </p:cNvPr>
                <p:cNvPicPr/>
                <p:nvPr/>
              </p:nvPicPr>
              <p:blipFill>
                <a:blip r:embed="rId123"/>
                <a:stretch>
                  <a:fillRect/>
                </a:stretch>
              </p:blipFill>
              <p:spPr>
                <a:xfrm>
                  <a:off x="4109070" y="2357587"/>
                  <a:ext cx="254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 name="Ink 82">
                  <a:extLst>
                    <a:ext uri="{FF2B5EF4-FFF2-40B4-BE49-F238E27FC236}">
                      <a16:creationId xmlns:a16="http://schemas.microsoft.com/office/drawing/2014/main" id="{94957DFA-6469-46E7-B8B6-1D72843D5966}"/>
                    </a:ext>
                  </a:extLst>
                </p14:cNvPr>
                <p14:cNvContentPartPr/>
                <p14:nvPr/>
              </p14:nvContentPartPr>
              <p14:xfrm>
                <a:off x="4242270" y="2279467"/>
                <a:ext cx="339120" cy="178560"/>
              </p14:xfrm>
            </p:contentPart>
          </mc:Choice>
          <mc:Fallback xmlns="">
            <p:pic>
              <p:nvPicPr>
                <p:cNvPr id="83" name="Ink 82">
                  <a:extLst>
                    <a:ext uri="{FF2B5EF4-FFF2-40B4-BE49-F238E27FC236}">
                      <a16:creationId xmlns:a16="http://schemas.microsoft.com/office/drawing/2014/main" id="{94957DFA-6469-46E7-B8B6-1D72843D5966}"/>
                    </a:ext>
                  </a:extLst>
                </p:cNvPr>
                <p:cNvPicPr/>
                <p:nvPr/>
              </p:nvPicPr>
              <p:blipFill>
                <a:blip r:embed="rId125"/>
                <a:stretch>
                  <a:fillRect/>
                </a:stretch>
              </p:blipFill>
              <p:spPr>
                <a:xfrm>
                  <a:off x="4233630" y="2270827"/>
                  <a:ext cx="3567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5" name="Ink 84">
                  <a:extLst>
                    <a:ext uri="{FF2B5EF4-FFF2-40B4-BE49-F238E27FC236}">
                      <a16:creationId xmlns:a16="http://schemas.microsoft.com/office/drawing/2014/main" id="{C7DCED70-A32D-4F6C-AA02-6E74BEAA73D5}"/>
                    </a:ext>
                  </a:extLst>
                </p14:cNvPr>
                <p14:cNvContentPartPr/>
                <p14:nvPr/>
              </p14:nvContentPartPr>
              <p14:xfrm>
                <a:off x="3902070" y="2589067"/>
                <a:ext cx="135720" cy="171000"/>
              </p14:xfrm>
            </p:contentPart>
          </mc:Choice>
          <mc:Fallback xmlns="">
            <p:pic>
              <p:nvPicPr>
                <p:cNvPr id="85" name="Ink 84">
                  <a:extLst>
                    <a:ext uri="{FF2B5EF4-FFF2-40B4-BE49-F238E27FC236}">
                      <a16:creationId xmlns:a16="http://schemas.microsoft.com/office/drawing/2014/main" id="{C7DCED70-A32D-4F6C-AA02-6E74BEAA73D5}"/>
                    </a:ext>
                  </a:extLst>
                </p:cNvPr>
                <p:cNvPicPr/>
                <p:nvPr/>
              </p:nvPicPr>
              <p:blipFill>
                <a:blip r:embed="rId127"/>
                <a:stretch>
                  <a:fillRect/>
                </a:stretch>
              </p:blipFill>
              <p:spPr>
                <a:xfrm>
                  <a:off x="3893430" y="2580427"/>
                  <a:ext cx="1533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6" name="Ink 85">
                  <a:extLst>
                    <a:ext uri="{FF2B5EF4-FFF2-40B4-BE49-F238E27FC236}">
                      <a16:creationId xmlns:a16="http://schemas.microsoft.com/office/drawing/2014/main" id="{BD2C654C-EFA1-4856-884E-127864AF205B}"/>
                    </a:ext>
                  </a:extLst>
                </p14:cNvPr>
                <p14:cNvContentPartPr/>
                <p14:nvPr/>
              </p14:nvContentPartPr>
              <p14:xfrm>
                <a:off x="4102230" y="2627947"/>
                <a:ext cx="133560" cy="115560"/>
              </p14:xfrm>
            </p:contentPart>
          </mc:Choice>
          <mc:Fallback xmlns="">
            <p:pic>
              <p:nvPicPr>
                <p:cNvPr id="86" name="Ink 85">
                  <a:extLst>
                    <a:ext uri="{FF2B5EF4-FFF2-40B4-BE49-F238E27FC236}">
                      <a16:creationId xmlns:a16="http://schemas.microsoft.com/office/drawing/2014/main" id="{BD2C654C-EFA1-4856-884E-127864AF205B}"/>
                    </a:ext>
                  </a:extLst>
                </p:cNvPr>
                <p:cNvPicPr/>
                <p:nvPr/>
              </p:nvPicPr>
              <p:blipFill>
                <a:blip r:embed="rId129"/>
                <a:stretch>
                  <a:fillRect/>
                </a:stretch>
              </p:blipFill>
              <p:spPr>
                <a:xfrm>
                  <a:off x="4093590" y="2619307"/>
                  <a:ext cx="151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7" name="Ink 86">
                  <a:extLst>
                    <a:ext uri="{FF2B5EF4-FFF2-40B4-BE49-F238E27FC236}">
                      <a16:creationId xmlns:a16="http://schemas.microsoft.com/office/drawing/2014/main" id="{0D406BC0-31FF-4C9E-B80E-13B8E925166D}"/>
                    </a:ext>
                  </a:extLst>
                </p14:cNvPr>
                <p14:cNvContentPartPr/>
                <p14:nvPr/>
              </p14:nvContentPartPr>
              <p14:xfrm>
                <a:off x="4271430" y="2621467"/>
                <a:ext cx="120240" cy="117360"/>
              </p14:xfrm>
            </p:contentPart>
          </mc:Choice>
          <mc:Fallback xmlns="">
            <p:pic>
              <p:nvPicPr>
                <p:cNvPr id="87" name="Ink 86">
                  <a:extLst>
                    <a:ext uri="{FF2B5EF4-FFF2-40B4-BE49-F238E27FC236}">
                      <a16:creationId xmlns:a16="http://schemas.microsoft.com/office/drawing/2014/main" id="{0D406BC0-31FF-4C9E-B80E-13B8E925166D}"/>
                    </a:ext>
                  </a:extLst>
                </p:cNvPr>
                <p:cNvPicPr/>
                <p:nvPr/>
              </p:nvPicPr>
              <p:blipFill>
                <a:blip r:embed="rId131"/>
                <a:stretch>
                  <a:fillRect/>
                </a:stretch>
              </p:blipFill>
              <p:spPr>
                <a:xfrm>
                  <a:off x="4262790" y="2612467"/>
                  <a:ext cx="1378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8" name="Ink 87">
                  <a:extLst>
                    <a:ext uri="{FF2B5EF4-FFF2-40B4-BE49-F238E27FC236}">
                      <a16:creationId xmlns:a16="http://schemas.microsoft.com/office/drawing/2014/main" id="{28826295-1373-4AC0-9DFD-6B7561B4330B}"/>
                    </a:ext>
                  </a:extLst>
                </p14:cNvPr>
                <p14:cNvContentPartPr/>
                <p14:nvPr/>
              </p14:nvContentPartPr>
              <p14:xfrm>
                <a:off x="4264950" y="2613187"/>
                <a:ext cx="281880" cy="129240"/>
              </p14:xfrm>
            </p:contentPart>
          </mc:Choice>
          <mc:Fallback xmlns="">
            <p:pic>
              <p:nvPicPr>
                <p:cNvPr id="88" name="Ink 87">
                  <a:extLst>
                    <a:ext uri="{FF2B5EF4-FFF2-40B4-BE49-F238E27FC236}">
                      <a16:creationId xmlns:a16="http://schemas.microsoft.com/office/drawing/2014/main" id="{28826295-1373-4AC0-9DFD-6B7561B4330B}"/>
                    </a:ext>
                  </a:extLst>
                </p:cNvPr>
                <p:cNvPicPr/>
                <p:nvPr/>
              </p:nvPicPr>
              <p:blipFill>
                <a:blip r:embed="rId133"/>
                <a:stretch>
                  <a:fillRect/>
                </a:stretch>
              </p:blipFill>
              <p:spPr>
                <a:xfrm>
                  <a:off x="4255950" y="2604187"/>
                  <a:ext cx="299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9" name="Ink 88">
                  <a:extLst>
                    <a:ext uri="{FF2B5EF4-FFF2-40B4-BE49-F238E27FC236}">
                      <a16:creationId xmlns:a16="http://schemas.microsoft.com/office/drawing/2014/main" id="{0807D127-311D-4E54-B2CC-2D22D3910AF8}"/>
                    </a:ext>
                  </a:extLst>
                </p14:cNvPr>
                <p14:cNvContentPartPr/>
                <p14:nvPr/>
              </p14:nvContentPartPr>
              <p14:xfrm>
                <a:off x="4576350" y="2595907"/>
                <a:ext cx="83880" cy="123120"/>
              </p14:xfrm>
            </p:contentPart>
          </mc:Choice>
          <mc:Fallback xmlns="">
            <p:pic>
              <p:nvPicPr>
                <p:cNvPr id="89" name="Ink 88">
                  <a:extLst>
                    <a:ext uri="{FF2B5EF4-FFF2-40B4-BE49-F238E27FC236}">
                      <a16:creationId xmlns:a16="http://schemas.microsoft.com/office/drawing/2014/main" id="{0807D127-311D-4E54-B2CC-2D22D3910AF8}"/>
                    </a:ext>
                  </a:extLst>
                </p:cNvPr>
                <p:cNvPicPr/>
                <p:nvPr/>
              </p:nvPicPr>
              <p:blipFill>
                <a:blip r:embed="rId135"/>
                <a:stretch>
                  <a:fillRect/>
                </a:stretch>
              </p:blipFill>
              <p:spPr>
                <a:xfrm>
                  <a:off x="4567710" y="2586907"/>
                  <a:ext cx="101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0" name="Ink 89">
                  <a:extLst>
                    <a:ext uri="{FF2B5EF4-FFF2-40B4-BE49-F238E27FC236}">
                      <a16:creationId xmlns:a16="http://schemas.microsoft.com/office/drawing/2014/main" id="{4D5470D5-5067-4DAE-BD66-78BF00E9E44C}"/>
                    </a:ext>
                  </a:extLst>
                </p14:cNvPr>
                <p14:cNvContentPartPr/>
                <p14:nvPr/>
              </p14:nvContentPartPr>
              <p14:xfrm>
                <a:off x="4706310" y="2560627"/>
                <a:ext cx="144720" cy="150840"/>
              </p14:xfrm>
            </p:contentPart>
          </mc:Choice>
          <mc:Fallback xmlns="">
            <p:pic>
              <p:nvPicPr>
                <p:cNvPr id="90" name="Ink 89">
                  <a:extLst>
                    <a:ext uri="{FF2B5EF4-FFF2-40B4-BE49-F238E27FC236}">
                      <a16:creationId xmlns:a16="http://schemas.microsoft.com/office/drawing/2014/main" id="{4D5470D5-5067-4DAE-BD66-78BF00E9E44C}"/>
                    </a:ext>
                  </a:extLst>
                </p:cNvPr>
                <p:cNvPicPr/>
                <p:nvPr/>
              </p:nvPicPr>
              <p:blipFill>
                <a:blip r:embed="rId137"/>
                <a:stretch>
                  <a:fillRect/>
                </a:stretch>
              </p:blipFill>
              <p:spPr>
                <a:xfrm>
                  <a:off x="4697310" y="2551987"/>
                  <a:ext cx="1623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2" name="Ink 91">
                  <a:extLst>
                    <a:ext uri="{FF2B5EF4-FFF2-40B4-BE49-F238E27FC236}">
                      <a16:creationId xmlns:a16="http://schemas.microsoft.com/office/drawing/2014/main" id="{72700375-159D-4D46-9D3F-7DAE5E5D9431}"/>
                    </a:ext>
                  </a:extLst>
                </p14:cNvPr>
                <p14:cNvContentPartPr/>
                <p14:nvPr/>
              </p14:nvContentPartPr>
              <p14:xfrm>
                <a:off x="4939590" y="2433187"/>
                <a:ext cx="425160" cy="126000"/>
              </p14:xfrm>
            </p:contentPart>
          </mc:Choice>
          <mc:Fallback xmlns="">
            <p:pic>
              <p:nvPicPr>
                <p:cNvPr id="92" name="Ink 91">
                  <a:extLst>
                    <a:ext uri="{FF2B5EF4-FFF2-40B4-BE49-F238E27FC236}">
                      <a16:creationId xmlns:a16="http://schemas.microsoft.com/office/drawing/2014/main" id="{72700375-159D-4D46-9D3F-7DAE5E5D9431}"/>
                    </a:ext>
                  </a:extLst>
                </p:cNvPr>
                <p:cNvPicPr/>
                <p:nvPr/>
              </p:nvPicPr>
              <p:blipFill>
                <a:blip r:embed="rId139"/>
                <a:stretch>
                  <a:fillRect/>
                </a:stretch>
              </p:blipFill>
              <p:spPr>
                <a:xfrm>
                  <a:off x="4930950" y="2424187"/>
                  <a:ext cx="4428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4" name="Ink 93">
                  <a:extLst>
                    <a:ext uri="{FF2B5EF4-FFF2-40B4-BE49-F238E27FC236}">
                      <a16:creationId xmlns:a16="http://schemas.microsoft.com/office/drawing/2014/main" id="{A9647FE7-5785-4744-A9C3-83DFAB02813A}"/>
                    </a:ext>
                  </a:extLst>
                </p14:cNvPr>
                <p14:cNvContentPartPr/>
                <p14:nvPr/>
              </p14:nvContentPartPr>
              <p14:xfrm>
                <a:off x="5240190" y="2954827"/>
                <a:ext cx="154800" cy="195480"/>
              </p14:xfrm>
            </p:contentPart>
          </mc:Choice>
          <mc:Fallback xmlns="">
            <p:pic>
              <p:nvPicPr>
                <p:cNvPr id="94" name="Ink 93">
                  <a:extLst>
                    <a:ext uri="{FF2B5EF4-FFF2-40B4-BE49-F238E27FC236}">
                      <a16:creationId xmlns:a16="http://schemas.microsoft.com/office/drawing/2014/main" id="{A9647FE7-5785-4744-A9C3-83DFAB02813A}"/>
                    </a:ext>
                  </a:extLst>
                </p:cNvPr>
                <p:cNvPicPr/>
                <p:nvPr/>
              </p:nvPicPr>
              <p:blipFill>
                <a:blip r:embed="rId141"/>
                <a:stretch>
                  <a:fillRect/>
                </a:stretch>
              </p:blipFill>
              <p:spPr>
                <a:xfrm>
                  <a:off x="5231550" y="2945827"/>
                  <a:ext cx="1724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5" name="Ink 94">
                  <a:extLst>
                    <a:ext uri="{FF2B5EF4-FFF2-40B4-BE49-F238E27FC236}">
                      <a16:creationId xmlns:a16="http://schemas.microsoft.com/office/drawing/2014/main" id="{EC40D307-AE2E-46A2-94DA-8018B3AC84E6}"/>
                    </a:ext>
                  </a:extLst>
                </p14:cNvPr>
                <p14:cNvContentPartPr/>
                <p14:nvPr/>
              </p14:nvContentPartPr>
              <p14:xfrm>
                <a:off x="5522070" y="2953747"/>
                <a:ext cx="208080" cy="170640"/>
              </p14:xfrm>
            </p:contentPart>
          </mc:Choice>
          <mc:Fallback xmlns="">
            <p:pic>
              <p:nvPicPr>
                <p:cNvPr id="95" name="Ink 94">
                  <a:extLst>
                    <a:ext uri="{FF2B5EF4-FFF2-40B4-BE49-F238E27FC236}">
                      <a16:creationId xmlns:a16="http://schemas.microsoft.com/office/drawing/2014/main" id="{EC40D307-AE2E-46A2-94DA-8018B3AC84E6}"/>
                    </a:ext>
                  </a:extLst>
                </p:cNvPr>
                <p:cNvPicPr/>
                <p:nvPr/>
              </p:nvPicPr>
              <p:blipFill>
                <a:blip r:embed="rId143"/>
                <a:stretch>
                  <a:fillRect/>
                </a:stretch>
              </p:blipFill>
              <p:spPr>
                <a:xfrm>
                  <a:off x="5513430" y="2945107"/>
                  <a:ext cx="225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6" name="Ink 95">
                  <a:extLst>
                    <a:ext uri="{FF2B5EF4-FFF2-40B4-BE49-F238E27FC236}">
                      <a16:creationId xmlns:a16="http://schemas.microsoft.com/office/drawing/2014/main" id="{7A0E6804-8136-484D-A537-09AE565D42B5}"/>
                    </a:ext>
                  </a:extLst>
                </p14:cNvPr>
                <p14:cNvContentPartPr/>
                <p14:nvPr/>
              </p14:nvContentPartPr>
              <p14:xfrm>
                <a:off x="5696310" y="2961307"/>
                <a:ext cx="360" cy="360"/>
              </p14:xfrm>
            </p:contentPart>
          </mc:Choice>
          <mc:Fallback xmlns="">
            <p:pic>
              <p:nvPicPr>
                <p:cNvPr id="96" name="Ink 95">
                  <a:extLst>
                    <a:ext uri="{FF2B5EF4-FFF2-40B4-BE49-F238E27FC236}">
                      <a16:creationId xmlns:a16="http://schemas.microsoft.com/office/drawing/2014/main" id="{7A0E6804-8136-484D-A537-09AE565D42B5}"/>
                    </a:ext>
                  </a:extLst>
                </p:cNvPr>
                <p:cNvPicPr/>
                <p:nvPr/>
              </p:nvPicPr>
              <p:blipFill>
                <a:blip r:embed="rId145"/>
                <a:stretch>
                  <a:fillRect/>
                </a:stretch>
              </p:blipFill>
              <p:spPr>
                <a:xfrm>
                  <a:off x="5687670" y="2952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7" name="Ink 96">
                  <a:extLst>
                    <a:ext uri="{FF2B5EF4-FFF2-40B4-BE49-F238E27FC236}">
                      <a16:creationId xmlns:a16="http://schemas.microsoft.com/office/drawing/2014/main" id="{77E23C84-735B-4C3B-97F4-A2216040DFA0}"/>
                    </a:ext>
                  </a:extLst>
                </p14:cNvPr>
                <p14:cNvContentPartPr/>
                <p14:nvPr/>
              </p14:nvContentPartPr>
              <p14:xfrm>
                <a:off x="5762190" y="2962387"/>
                <a:ext cx="498960" cy="152280"/>
              </p14:xfrm>
            </p:contentPart>
          </mc:Choice>
          <mc:Fallback xmlns="">
            <p:pic>
              <p:nvPicPr>
                <p:cNvPr id="97" name="Ink 96">
                  <a:extLst>
                    <a:ext uri="{FF2B5EF4-FFF2-40B4-BE49-F238E27FC236}">
                      <a16:creationId xmlns:a16="http://schemas.microsoft.com/office/drawing/2014/main" id="{77E23C84-735B-4C3B-97F4-A2216040DFA0}"/>
                    </a:ext>
                  </a:extLst>
                </p:cNvPr>
                <p:cNvPicPr/>
                <p:nvPr/>
              </p:nvPicPr>
              <p:blipFill>
                <a:blip r:embed="rId147"/>
                <a:stretch>
                  <a:fillRect/>
                </a:stretch>
              </p:blipFill>
              <p:spPr>
                <a:xfrm>
                  <a:off x="5753190" y="2953747"/>
                  <a:ext cx="5166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8" name="Ink 97">
                  <a:extLst>
                    <a:ext uri="{FF2B5EF4-FFF2-40B4-BE49-F238E27FC236}">
                      <a16:creationId xmlns:a16="http://schemas.microsoft.com/office/drawing/2014/main" id="{19E57147-D9D3-4060-97A7-D5890B9BAE0C}"/>
                    </a:ext>
                  </a:extLst>
                </p14:cNvPr>
                <p14:cNvContentPartPr/>
                <p14:nvPr/>
              </p14:nvContentPartPr>
              <p14:xfrm>
                <a:off x="6321990" y="3050947"/>
                <a:ext cx="70560" cy="1080"/>
              </p14:xfrm>
            </p:contentPart>
          </mc:Choice>
          <mc:Fallback xmlns="">
            <p:pic>
              <p:nvPicPr>
                <p:cNvPr id="98" name="Ink 97">
                  <a:extLst>
                    <a:ext uri="{FF2B5EF4-FFF2-40B4-BE49-F238E27FC236}">
                      <a16:creationId xmlns:a16="http://schemas.microsoft.com/office/drawing/2014/main" id="{19E57147-D9D3-4060-97A7-D5890B9BAE0C}"/>
                    </a:ext>
                  </a:extLst>
                </p:cNvPr>
                <p:cNvPicPr/>
                <p:nvPr/>
              </p:nvPicPr>
              <p:blipFill>
                <a:blip r:embed="rId149"/>
                <a:stretch>
                  <a:fillRect/>
                </a:stretch>
              </p:blipFill>
              <p:spPr>
                <a:xfrm>
                  <a:off x="6313350" y="3042307"/>
                  <a:ext cx="88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9" name="Ink 98">
                  <a:extLst>
                    <a:ext uri="{FF2B5EF4-FFF2-40B4-BE49-F238E27FC236}">
                      <a16:creationId xmlns:a16="http://schemas.microsoft.com/office/drawing/2014/main" id="{4C9B574C-9BFA-4460-9582-D84F72C34ACD}"/>
                    </a:ext>
                  </a:extLst>
                </p14:cNvPr>
                <p14:cNvContentPartPr/>
                <p14:nvPr/>
              </p14:nvContentPartPr>
              <p14:xfrm>
                <a:off x="6549510" y="2925667"/>
                <a:ext cx="21960" cy="113040"/>
              </p14:xfrm>
            </p:contentPart>
          </mc:Choice>
          <mc:Fallback xmlns="">
            <p:pic>
              <p:nvPicPr>
                <p:cNvPr id="99" name="Ink 98">
                  <a:extLst>
                    <a:ext uri="{FF2B5EF4-FFF2-40B4-BE49-F238E27FC236}">
                      <a16:creationId xmlns:a16="http://schemas.microsoft.com/office/drawing/2014/main" id="{4C9B574C-9BFA-4460-9582-D84F72C34ACD}"/>
                    </a:ext>
                  </a:extLst>
                </p:cNvPr>
                <p:cNvPicPr/>
                <p:nvPr/>
              </p:nvPicPr>
              <p:blipFill>
                <a:blip r:embed="rId151"/>
                <a:stretch>
                  <a:fillRect/>
                </a:stretch>
              </p:blipFill>
              <p:spPr>
                <a:xfrm>
                  <a:off x="6540510" y="2916667"/>
                  <a:ext cx="39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0" name="Ink 99">
                  <a:extLst>
                    <a:ext uri="{FF2B5EF4-FFF2-40B4-BE49-F238E27FC236}">
                      <a16:creationId xmlns:a16="http://schemas.microsoft.com/office/drawing/2014/main" id="{C48C26A5-AA7D-4119-9966-EDC7EB6D7292}"/>
                    </a:ext>
                  </a:extLst>
                </p14:cNvPr>
                <p14:cNvContentPartPr/>
                <p14:nvPr/>
              </p14:nvContentPartPr>
              <p14:xfrm>
                <a:off x="6482190" y="2820907"/>
                <a:ext cx="206640" cy="135000"/>
              </p14:xfrm>
            </p:contentPart>
          </mc:Choice>
          <mc:Fallback xmlns="">
            <p:pic>
              <p:nvPicPr>
                <p:cNvPr id="100" name="Ink 99">
                  <a:extLst>
                    <a:ext uri="{FF2B5EF4-FFF2-40B4-BE49-F238E27FC236}">
                      <a16:creationId xmlns:a16="http://schemas.microsoft.com/office/drawing/2014/main" id="{C48C26A5-AA7D-4119-9966-EDC7EB6D7292}"/>
                    </a:ext>
                  </a:extLst>
                </p:cNvPr>
                <p:cNvPicPr/>
                <p:nvPr/>
              </p:nvPicPr>
              <p:blipFill>
                <a:blip r:embed="rId153"/>
                <a:stretch>
                  <a:fillRect/>
                </a:stretch>
              </p:blipFill>
              <p:spPr>
                <a:xfrm>
                  <a:off x="6473550" y="2812267"/>
                  <a:ext cx="224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1" name="Ink 100">
                  <a:extLst>
                    <a:ext uri="{FF2B5EF4-FFF2-40B4-BE49-F238E27FC236}">
                      <a16:creationId xmlns:a16="http://schemas.microsoft.com/office/drawing/2014/main" id="{3735BFE9-D547-41A0-90B5-326EF852B8EC}"/>
                    </a:ext>
                  </a:extLst>
                </p14:cNvPr>
                <p14:cNvContentPartPr/>
                <p14:nvPr/>
              </p14:nvContentPartPr>
              <p14:xfrm>
                <a:off x="6382470" y="2744947"/>
                <a:ext cx="430560" cy="348120"/>
              </p14:xfrm>
            </p:contentPart>
          </mc:Choice>
          <mc:Fallback xmlns="">
            <p:pic>
              <p:nvPicPr>
                <p:cNvPr id="101" name="Ink 100">
                  <a:extLst>
                    <a:ext uri="{FF2B5EF4-FFF2-40B4-BE49-F238E27FC236}">
                      <a16:creationId xmlns:a16="http://schemas.microsoft.com/office/drawing/2014/main" id="{3735BFE9-D547-41A0-90B5-326EF852B8EC}"/>
                    </a:ext>
                  </a:extLst>
                </p:cNvPr>
                <p:cNvPicPr/>
                <p:nvPr/>
              </p:nvPicPr>
              <p:blipFill>
                <a:blip r:embed="rId155"/>
                <a:stretch>
                  <a:fillRect/>
                </a:stretch>
              </p:blipFill>
              <p:spPr>
                <a:xfrm>
                  <a:off x="6373470" y="2735947"/>
                  <a:ext cx="448200" cy="365760"/>
                </a:xfrm>
                <a:prstGeom prst="rect">
                  <a:avLst/>
                </a:prstGeom>
              </p:spPr>
            </p:pic>
          </mc:Fallback>
        </mc:AlternateContent>
      </p:grpSp>
      <p:grpSp>
        <p:nvGrpSpPr>
          <p:cNvPr id="105" name="Group 104">
            <a:extLst>
              <a:ext uri="{FF2B5EF4-FFF2-40B4-BE49-F238E27FC236}">
                <a16:creationId xmlns:a16="http://schemas.microsoft.com/office/drawing/2014/main" id="{8FD49B73-87F7-48CE-92DA-9E9F9848FCDF}"/>
              </a:ext>
            </a:extLst>
          </p:cNvPr>
          <p:cNvGrpSpPr/>
          <p:nvPr/>
        </p:nvGrpSpPr>
        <p:grpSpPr>
          <a:xfrm>
            <a:off x="5797830" y="3249307"/>
            <a:ext cx="433440" cy="159120"/>
            <a:chOff x="5797830" y="3249307"/>
            <a:chExt cx="433440" cy="159120"/>
          </a:xfrm>
        </p:grpSpPr>
        <mc:AlternateContent xmlns:mc="http://schemas.openxmlformats.org/markup-compatibility/2006" xmlns:p14="http://schemas.microsoft.com/office/powerpoint/2010/main">
          <mc:Choice Requires="p14">
            <p:contentPart p14:bwMode="auto" r:id="rId156">
              <p14:nvContentPartPr>
                <p14:cNvPr id="103" name="Ink 102">
                  <a:extLst>
                    <a:ext uri="{FF2B5EF4-FFF2-40B4-BE49-F238E27FC236}">
                      <a16:creationId xmlns:a16="http://schemas.microsoft.com/office/drawing/2014/main" id="{D4893FE8-C03B-4CEA-9FCA-7D84EBD6933F}"/>
                    </a:ext>
                  </a:extLst>
                </p14:cNvPr>
                <p14:cNvContentPartPr/>
                <p14:nvPr/>
              </p14:nvContentPartPr>
              <p14:xfrm>
                <a:off x="5797830" y="3249307"/>
                <a:ext cx="168480" cy="144000"/>
              </p14:xfrm>
            </p:contentPart>
          </mc:Choice>
          <mc:Fallback xmlns="">
            <p:pic>
              <p:nvPicPr>
                <p:cNvPr id="103" name="Ink 102">
                  <a:extLst>
                    <a:ext uri="{FF2B5EF4-FFF2-40B4-BE49-F238E27FC236}">
                      <a16:creationId xmlns:a16="http://schemas.microsoft.com/office/drawing/2014/main" id="{D4893FE8-C03B-4CEA-9FCA-7D84EBD6933F}"/>
                    </a:ext>
                  </a:extLst>
                </p:cNvPr>
                <p:cNvPicPr/>
                <p:nvPr/>
              </p:nvPicPr>
              <p:blipFill>
                <a:blip r:embed="rId157"/>
                <a:stretch>
                  <a:fillRect/>
                </a:stretch>
              </p:blipFill>
              <p:spPr>
                <a:xfrm>
                  <a:off x="5789190" y="3240307"/>
                  <a:ext cx="1861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4" name="Ink 103">
                  <a:extLst>
                    <a:ext uri="{FF2B5EF4-FFF2-40B4-BE49-F238E27FC236}">
                      <a16:creationId xmlns:a16="http://schemas.microsoft.com/office/drawing/2014/main" id="{BA56DE68-ADCF-4974-8056-C6E4220EE57C}"/>
                    </a:ext>
                  </a:extLst>
                </p14:cNvPr>
                <p14:cNvContentPartPr/>
                <p14:nvPr/>
              </p14:nvContentPartPr>
              <p14:xfrm>
                <a:off x="6033630" y="3254347"/>
                <a:ext cx="197640" cy="154080"/>
              </p14:xfrm>
            </p:contentPart>
          </mc:Choice>
          <mc:Fallback xmlns="">
            <p:pic>
              <p:nvPicPr>
                <p:cNvPr id="104" name="Ink 103">
                  <a:extLst>
                    <a:ext uri="{FF2B5EF4-FFF2-40B4-BE49-F238E27FC236}">
                      <a16:creationId xmlns:a16="http://schemas.microsoft.com/office/drawing/2014/main" id="{BA56DE68-ADCF-4974-8056-C6E4220EE57C}"/>
                    </a:ext>
                  </a:extLst>
                </p:cNvPr>
                <p:cNvPicPr/>
                <p:nvPr/>
              </p:nvPicPr>
              <p:blipFill>
                <a:blip r:embed="rId159"/>
                <a:stretch>
                  <a:fillRect/>
                </a:stretch>
              </p:blipFill>
              <p:spPr>
                <a:xfrm>
                  <a:off x="6024990" y="3245347"/>
                  <a:ext cx="215280" cy="171720"/>
                </a:xfrm>
                <a:prstGeom prst="rect">
                  <a:avLst/>
                </a:prstGeom>
              </p:spPr>
            </p:pic>
          </mc:Fallback>
        </mc:AlternateContent>
      </p:grpSp>
      <p:grpSp>
        <p:nvGrpSpPr>
          <p:cNvPr id="111" name="Group 110">
            <a:extLst>
              <a:ext uri="{FF2B5EF4-FFF2-40B4-BE49-F238E27FC236}">
                <a16:creationId xmlns:a16="http://schemas.microsoft.com/office/drawing/2014/main" id="{359A79DE-6023-461A-82C9-6257A71B8C3D}"/>
              </a:ext>
            </a:extLst>
          </p:cNvPr>
          <p:cNvGrpSpPr/>
          <p:nvPr/>
        </p:nvGrpSpPr>
        <p:grpSpPr>
          <a:xfrm>
            <a:off x="1270470" y="1840627"/>
            <a:ext cx="697680" cy="267840"/>
            <a:chOff x="1270470" y="1840627"/>
            <a:chExt cx="697680" cy="267840"/>
          </a:xfrm>
        </p:grpSpPr>
        <mc:AlternateContent xmlns:mc="http://schemas.openxmlformats.org/markup-compatibility/2006" xmlns:p14="http://schemas.microsoft.com/office/powerpoint/2010/main">
          <mc:Choice Requires="p14">
            <p:contentPart p14:bwMode="auto" r:id="rId160">
              <p14:nvContentPartPr>
                <p14:cNvPr id="106" name="Ink 105">
                  <a:extLst>
                    <a:ext uri="{FF2B5EF4-FFF2-40B4-BE49-F238E27FC236}">
                      <a16:creationId xmlns:a16="http://schemas.microsoft.com/office/drawing/2014/main" id="{BE393A37-15C3-4980-8C0F-C74779E7142D}"/>
                    </a:ext>
                  </a:extLst>
                </p14:cNvPr>
                <p14:cNvContentPartPr/>
                <p14:nvPr/>
              </p14:nvContentPartPr>
              <p14:xfrm>
                <a:off x="1317990" y="1894987"/>
                <a:ext cx="187200" cy="149040"/>
              </p14:xfrm>
            </p:contentPart>
          </mc:Choice>
          <mc:Fallback xmlns="">
            <p:pic>
              <p:nvPicPr>
                <p:cNvPr id="106" name="Ink 105">
                  <a:extLst>
                    <a:ext uri="{FF2B5EF4-FFF2-40B4-BE49-F238E27FC236}">
                      <a16:creationId xmlns:a16="http://schemas.microsoft.com/office/drawing/2014/main" id="{BE393A37-15C3-4980-8C0F-C74779E7142D}"/>
                    </a:ext>
                  </a:extLst>
                </p:cNvPr>
                <p:cNvPicPr/>
                <p:nvPr/>
              </p:nvPicPr>
              <p:blipFill>
                <a:blip r:embed="rId161"/>
                <a:stretch>
                  <a:fillRect/>
                </a:stretch>
              </p:blipFill>
              <p:spPr>
                <a:xfrm>
                  <a:off x="1309350" y="1886347"/>
                  <a:ext cx="204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7" name="Ink 106">
                  <a:extLst>
                    <a:ext uri="{FF2B5EF4-FFF2-40B4-BE49-F238E27FC236}">
                      <a16:creationId xmlns:a16="http://schemas.microsoft.com/office/drawing/2014/main" id="{FA42DA52-CF6C-4F11-BC90-6DAC43981E8F}"/>
                    </a:ext>
                  </a:extLst>
                </p14:cNvPr>
                <p14:cNvContentPartPr/>
                <p14:nvPr/>
              </p14:nvContentPartPr>
              <p14:xfrm>
                <a:off x="1557390" y="1909747"/>
                <a:ext cx="115920" cy="79200"/>
              </p14:xfrm>
            </p:contentPart>
          </mc:Choice>
          <mc:Fallback xmlns="">
            <p:pic>
              <p:nvPicPr>
                <p:cNvPr id="107" name="Ink 106">
                  <a:extLst>
                    <a:ext uri="{FF2B5EF4-FFF2-40B4-BE49-F238E27FC236}">
                      <a16:creationId xmlns:a16="http://schemas.microsoft.com/office/drawing/2014/main" id="{FA42DA52-CF6C-4F11-BC90-6DAC43981E8F}"/>
                    </a:ext>
                  </a:extLst>
                </p:cNvPr>
                <p:cNvPicPr/>
                <p:nvPr/>
              </p:nvPicPr>
              <p:blipFill>
                <a:blip r:embed="rId163"/>
                <a:stretch>
                  <a:fillRect/>
                </a:stretch>
              </p:blipFill>
              <p:spPr>
                <a:xfrm>
                  <a:off x="1548390" y="1901107"/>
                  <a:ext cx="133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8" name="Ink 107">
                  <a:extLst>
                    <a:ext uri="{FF2B5EF4-FFF2-40B4-BE49-F238E27FC236}">
                      <a16:creationId xmlns:a16="http://schemas.microsoft.com/office/drawing/2014/main" id="{DA13AAB4-80BE-4549-AB9B-A8730B3AD69B}"/>
                    </a:ext>
                  </a:extLst>
                </p14:cNvPr>
                <p14:cNvContentPartPr/>
                <p14:nvPr/>
              </p14:nvContentPartPr>
              <p14:xfrm>
                <a:off x="1731630" y="1912267"/>
                <a:ext cx="133560" cy="97200"/>
              </p14:xfrm>
            </p:contentPart>
          </mc:Choice>
          <mc:Fallback xmlns="">
            <p:pic>
              <p:nvPicPr>
                <p:cNvPr id="108" name="Ink 107">
                  <a:extLst>
                    <a:ext uri="{FF2B5EF4-FFF2-40B4-BE49-F238E27FC236}">
                      <a16:creationId xmlns:a16="http://schemas.microsoft.com/office/drawing/2014/main" id="{DA13AAB4-80BE-4549-AB9B-A8730B3AD69B}"/>
                    </a:ext>
                  </a:extLst>
                </p:cNvPr>
                <p:cNvPicPr/>
                <p:nvPr/>
              </p:nvPicPr>
              <p:blipFill>
                <a:blip r:embed="rId165"/>
                <a:stretch>
                  <a:fillRect/>
                </a:stretch>
              </p:blipFill>
              <p:spPr>
                <a:xfrm>
                  <a:off x="1722630" y="1903267"/>
                  <a:ext cx="151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9" name="Ink 108">
                  <a:extLst>
                    <a:ext uri="{FF2B5EF4-FFF2-40B4-BE49-F238E27FC236}">
                      <a16:creationId xmlns:a16="http://schemas.microsoft.com/office/drawing/2014/main" id="{739A47B0-BFE2-46E7-934E-B15BB8128CB6}"/>
                    </a:ext>
                  </a:extLst>
                </p14:cNvPr>
                <p14:cNvContentPartPr/>
                <p14:nvPr/>
              </p14:nvContentPartPr>
              <p14:xfrm>
                <a:off x="1816950" y="1840627"/>
                <a:ext cx="151200" cy="254160"/>
              </p14:xfrm>
            </p:contentPart>
          </mc:Choice>
          <mc:Fallback xmlns="">
            <p:pic>
              <p:nvPicPr>
                <p:cNvPr id="109" name="Ink 108">
                  <a:extLst>
                    <a:ext uri="{FF2B5EF4-FFF2-40B4-BE49-F238E27FC236}">
                      <a16:creationId xmlns:a16="http://schemas.microsoft.com/office/drawing/2014/main" id="{739A47B0-BFE2-46E7-934E-B15BB8128CB6}"/>
                    </a:ext>
                  </a:extLst>
                </p:cNvPr>
                <p:cNvPicPr/>
                <p:nvPr/>
              </p:nvPicPr>
              <p:blipFill>
                <a:blip r:embed="rId167"/>
                <a:stretch>
                  <a:fillRect/>
                </a:stretch>
              </p:blipFill>
              <p:spPr>
                <a:xfrm>
                  <a:off x="1807950" y="1831627"/>
                  <a:ext cx="1688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0" name="Ink 109">
                  <a:extLst>
                    <a:ext uri="{FF2B5EF4-FFF2-40B4-BE49-F238E27FC236}">
                      <a16:creationId xmlns:a16="http://schemas.microsoft.com/office/drawing/2014/main" id="{485C7512-BC1A-412D-BA89-CD90E86C9BC4}"/>
                    </a:ext>
                  </a:extLst>
                </p14:cNvPr>
                <p14:cNvContentPartPr/>
                <p14:nvPr/>
              </p14:nvContentPartPr>
              <p14:xfrm>
                <a:off x="1270470" y="1866547"/>
                <a:ext cx="235080" cy="241920"/>
              </p14:xfrm>
            </p:contentPart>
          </mc:Choice>
          <mc:Fallback xmlns="">
            <p:pic>
              <p:nvPicPr>
                <p:cNvPr id="110" name="Ink 109">
                  <a:extLst>
                    <a:ext uri="{FF2B5EF4-FFF2-40B4-BE49-F238E27FC236}">
                      <a16:creationId xmlns:a16="http://schemas.microsoft.com/office/drawing/2014/main" id="{485C7512-BC1A-412D-BA89-CD90E86C9BC4}"/>
                    </a:ext>
                  </a:extLst>
                </p:cNvPr>
                <p:cNvPicPr/>
                <p:nvPr/>
              </p:nvPicPr>
              <p:blipFill>
                <a:blip r:embed="rId169"/>
                <a:stretch>
                  <a:fillRect/>
                </a:stretch>
              </p:blipFill>
              <p:spPr>
                <a:xfrm>
                  <a:off x="1261830" y="1857907"/>
                  <a:ext cx="252720" cy="259560"/>
                </a:xfrm>
                <a:prstGeom prst="rect">
                  <a:avLst/>
                </a:prstGeom>
              </p:spPr>
            </p:pic>
          </mc:Fallback>
        </mc:AlternateContent>
      </p:grpSp>
      <p:grpSp>
        <p:nvGrpSpPr>
          <p:cNvPr id="178" name="Group 177">
            <a:extLst>
              <a:ext uri="{FF2B5EF4-FFF2-40B4-BE49-F238E27FC236}">
                <a16:creationId xmlns:a16="http://schemas.microsoft.com/office/drawing/2014/main" id="{68CF2E92-1CBE-4F48-AC51-90A7613FA859}"/>
              </a:ext>
            </a:extLst>
          </p:cNvPr>
          <p:cNvGrpSpPr/>
          <p:nvPr/>
        </p:nvGrpSpPr>
        <p:grpSpPr>
          <a:xfrm>
            <a:off x="1023510" y="3266227"/>
            <a:ext cx="10589760" cy="1005120"/>
            <a:chOff x="1023510" y="3266227"/>
            <a:chExt cx="10589760" cy="1005120"/>
          </a:xfrm>
        </p:grpSpPr>
        <mc:AlternateContent xmlns:mc="http://schemas.openxmlformats.org/markup-compatibility/2006" xmlns:p14="http://schemas.microsoft.com/office/powerpoint/2010/main">
          <mc:Choice Requires="p14">
            <p:contentPart p14:bwMode="auto" r:id="rId170">
              <p14:nvContentPartPr>
                <p14:cNvPr id="112" name="Ink 111">
                  <a:extLst>
                    <a:ext uri="{FF2B5EF4-FFF2-40B4-BE49-F238E27FC236}">
                      <a16:creationId xmlns:a16="http://schemas.microsoft.com/office/drawing/2014/main" id="{4A0CB0F5-D516-417E-8466-D4F61BCACAFC}"/>
                    </a:ext>
                  </a:extLst>
                </p14:cNvPr>
                <p14:cNvContentPartPr/>
                <p14:nvPr/>
              </p14:nvContentPartPr>
              <p14:xfrm>
                <a:off x="1023510" y="3878587"/>
                <a:ext cx="197280" cy="6480"/>
              </p14:xfrm>
            </p:contentPart>
          </mc:Choice>
          <mc:Fallback xmlns="">
            <p:pic>
              <p:nvPicPr>
                <p:cNvPr id="112" name="Ink 111">
                  <a:extLst>
                    <a:ext uri="{FF2B5EF4-FFF2-40B4-BE49-F238E27FC236}">
                      <a16:creationId xmlns:a16="http://schemas.microsoft.com/office/drawing/2014/main" id="{4A0CB0F5-D516-417E-8466-D4F61BCACAFC}"/>
                    </a:ext>
                  </a:extLst>
                </p:cNvPr>
                <p:cNvPicPr/>
                <p:nvPr/>
              </p:nvPicPr>
              <p:blipFill>
                <a:blip r:embed="rId171"/>
                <a:stretch>
                  <a:fillRect/>
                </a:stretch>
              </p:blipFill>
              <p:spPr>
                <a:xfrm>
                  <a:off x="1014510" y="3869587"/>
                  <a:ext cx="214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3" name="Ink 112">
                  <a:extLst>
                    <a:ext uri="{FF2B5EF4-FFF2-40B4-BE49-F238E27FC236}">
                      <a16:creationId xmlns:a16="http://schemas.microsoft.com/office/drawing/2014/main" id="{8544F4E4-6DCE-4F2E-A92F-E5D831AF34BF}"/>
                    </a:ext>
                  </a:extLst>
                </p14:cNvPr>
                <p14:cNvContentPartPr/>
                <p14:nvPr/>
              </p14:nvContentPartPr>
              <p14:xfrm>
                <a:off x="1053390" y="3830347"/>
                <a:ext cx="379440" cy="155520"/>
              </p14:xfrm>
            </p:contentPart>
          </mc:Choice>
          <mc:Fallback xmlns="">
            <p:pic>
              <p:nvPicPr>
                <p:cNvPr id="113" name="Ink 112">
                  <a:extLst>
                    <a:ext uri="{FF2B5EF4-FFF2-40B4-BE49-F238E27FC236}">
                      <a16:creationId xmlns:a16="http://schemas.microsoft.com/office/drawing/2014/main" id="{8544F4E4-6DCE-4F2E-A92F-E5D831AF34BF}"/>
                    </a:ext>
                  </a:extLst>
                </p:cNvPr>
                <p:cNvPicPr/>
                <p:nvPr/>
              </p:nvPicPr>
              <p:blipFill>
                <a:blip r:embed="rId173"/>
                <a:stretch>
                  <a:fillRect/>
                </a:stretch>
              </p:blipFill>
              <p:spPr>
                <a:xfrm>
                  <a:off x="1044390" y="3821347"/>
                  <a:ext cx="397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 name="Ink 113">
                  <a:extLst>
                    <a:ext uri="{FF2B5EF4-FFF2-40B4-BE49-F238E27FC236}">
                      <a16:creationId xmlns:a16="http://schemas.microsoft.com/office/drawing/2014/main" id="{69BC6F79-8D43-42CB-886E-7488DC75D914}"/>
                    </a:ext>
                  </a:extLst>
                </p14:cNvPr>
                <p14:cNvContentPartPr/>
                <p14:nvPr/>
              </p14:nvContentPartPr>
              <p14:xfrm>
                <a:off x="1660350" y="3621547"/>
                <a:ext cx="197280" cy="241200"/>
              </p14:xfrm>
            </p:contentPart>
          </mc:Choice>
          <mc:Fallback xmlns="">
            <p:pic>
              <p:nvPicPr>
                <p:cNvPr id="114" name="Ink 113">
                  <a:extLst>
                    <a:ext uri="{FF2B5EF4-FFF2-40B4-BE49-F238E27FC236}">
                      <a16:creationId xmlns:a16="http://schemas.microsoft.com/office/drawing/2014/main" id="{69BC6F79-8D43-42CB-886E-7488DC75D914}"/>
                    </a:ext>
                  </a:extLst>
                </p:cNvPr>
                <p:cNvPicPr/>
                <p:nvPr/>
              </p:nvPicPr>
              <p:blipFill>
                <a:blip r:embed="rId175"/>
                <a:stretch>
                  <a:fillRect/>
                </a:stretch>
              </p:blipFill>
              <p:spPr>
                <a:xfrm>
                  <a:off x="1651710" y="3612547"/>
                  <a:ext cx="2149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Ink 114">
                  <a:extLst>
                    <a:ext uri="{FF2B5EF4-FFF2-40B4-BE49-F238E27FC236}">
                      <a16:creationId xmlns:a16="http://schemas.microsoft.com/office/drawing/2014/main" id="{493861C9-5D2F-4B0B-AFF0-1FC7F59C906D}"/>
                    </a:ext>
                  </a:extLst>
                </p14:cNvPr>
                <p14:cNvContentPartPr/>
                <p14:nvPr/>
              </p14:nvContentPartPr>
              <p14:xfrm>
                <a:off x="1918830" y="3744307"/>
                <a:ext cx="68400" cy="66960"/>
              </p14:xfrm>
            </p:contentPart>
          </mc:Choice>
          <mc:Fallback xmlns="">
            <p:pic>
              <p:nvPicPr>
                <p:cNvPr id="115" name="Ink 114">
                  <a:extLst>
                    <a:ext uri="{FF2B5EF4-FFF2-40B4-BE49-F238E27FC236}">
                      <a16:creationId xmlns:a16="http://schemas.microsoft.com/office/drawing/2014/main" id="{493861C9-5D2F-4B0B-AFF0-1FC7F59C906D}"/>
                    </a:ext>
                  </a:extLst>
                </p:cNvPr>
                <p:cNvPicPr/>
                <p:nvPr/>
              </p:nvPicPr>
              <p:blipFill>
                <a:blip r:embed="rId177"/>
                <a:stretch>
                  <a:fillRect/>
                </a:stretch>
              </p:blipFill>
              <p:spPr>
                <a:xfrm>
                  <a:off x="1909830" y="3735307"/>
                  <a:ext cx="860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6" name="Ink 115">
                  <a:extLst>
                    <a:ext uri="{FF2B5EF4-FFF2-40B4-BE49-F238E27FC236}">
                      <a16:creationId xmlns:a16="http://schemas.microsoft.com/office/drawing/2014/main" id="{0EB441D2-37BA-4F6A-A33F-25C9C40B90F0}"/>
                    </a:ext>
                  </a:extLst>
                </p14:cNvPr>
                <p14:cNvContentPartPr/>
                <p14:nvPr/>
              </p14:nvContentPartPr>
              <p14:xfrm>
                <a:off x="2075430" y="3621907"/>
                <a:ext cx="467280" cy="196200"/>
              </p14:xfrm>
            </p:contentPart>
          </mc:Choice>
          <mc:Fallback xmlns="">
            <p:pic>
              <p:nvPicPr>
                <p:cNvPr id="116" name="Ink 115">
                  <a:extLst>
                    <a:ext uri="{FF2B5EF4-FFF2-40B4-BE49-F238E27FC236}">
                      <a16:creationId xmlns:a16="http://schemas.microsoft.com/office/drawing/2014/main" id="{0EB441D2-37BA-4F6A-A33F-25C9C40B90F0}"/>
                    </a:ext>
                  </a:extLst>
                </p:cNvPr>
                <p:cNvPicPr/>
                <p:nvPr/>
              </p:nvPicPr>
              <p:blipFill>
                <a:blip r:embed="rId179"/>
                <a:stretch>
                  <a:fillRect/>
                </a:stretch>
              </p:blipFill>
              <p:spPr>
                <a:xfrm>
                  <a:off x="2066790" y="3613267"/>
                  <a:ext cx="4849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7" name="Ink 116">
                  <a:extLst>
                    <a:ext uri="{FF2B5EF4-FFF2-40B4-BE49-F238E27FC236}">
                      <a16:creationId xmlns:a16="http://schemas.microsoft.com/office/drawing/2014/main" id="{53663479-3522-4C98-A084-4D5BA5F1045E}"/>
                    </a:ext>
                  </a:extLst>
                </p14:cNvPr>
                <p14:cNvContentPartPr/>
                <p14:nvPr/>
              </p14:nvContentPartPr>
              <p14:xfrm>
                <a:off x="2652870" y="3603187"/>
                <a:ext cx="168120" cy="173520"/>
              </p14:xfrm>
            </p:contentPart>
          </mc:Choice>
          <mc:Fallback xmlns="">
            <p:pic>
              <p:nvPicPr>
                <p:cNvPr id="117" name="Ink 116">
                  <a:extLst>
                    <a:ext uri="{FF2B5EF4-FFF2-40B4-BE49-F238E27FC236}">
                      <a16:creationId xmlns:a16="http://schemas.microsoft.com/office/drawing/2014/main" id="{53663479-3522-4C98-A084-4D5BA5F1045E}"/>
                    </a:ext>
                  </a:extLst>
                </p:cNvPr>
                <p:cNvPicPr/>
                <p:nvPr/>
              </p:nvPicPr>
              <p:blipFill>
                <a:blip r:embed="rId181"/>
                <a:stretch>
                  <a:fillRect/>
                </a:stretch>
              </p:blipFill>
              <p:spPr>
                <a:xfrm>
                  <a:off x="2643870" y="3594547"/>
                  <a:ext cx="1857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8" name="Ink 117">
                  <a:extLst>
                    <a:ext uri="{FF2B5EF4-FFF2-40B4-BE49-F238E27FC236}">
                      <a16:creationId xmlns:a16="http://schemas.microsoft.com/office/drawing/2014/main" id="{781EA694-CDC7-4CDC-AE12-FB334B5247F3}"/>
                    </a:ext>
                  </a:extLst>
                </p14:cNvPr>
                <p14:cNvContentPartPr/>
                <p14:nvPr/>
              </p14:nvContentPartPr>
              <p14:xfrm>
                <a:off x="2884710" y="3667267"/>
                <a:ext cx="147240" cy="95400"/>
              </p14:xfrm>
            </p:contentPart>
          </mc:Choice>
          <mc:Fallback xmlns="">
            <p:pic>
              <p:nvPicPr>
                <p:cNvPr id="118" name="Ink 117">
                  <a:extLst>
                    <a:ext uri="{FF2B5EF4-FFF2-40B4-BE49-F238E27FC236}">
                      <a16:creationId xmlns:a16="http://schemas.microsoft.com/office/drawing/2014/main" id="{781EA694-CDC7-4CDC-AE12-FB334B5247F3}"/>
                    </a:ext>
                  </a:extLst>
                </p:cNvPr>
                <p:cNvPicPr/>
                <p:nvPr/>
              </p:nvPicPr>
              <p:blipFill>
                <a:blip r:embed="rId183"/>
                <a:stretch>
                  <a:fillRect/>
                </a:stretch>
              </p:blipFill>
              <p:spPr>
                <a:xfrm>
                  <a:off x="2876070" y="3658267"/>
                  <a:ext cx="164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9" name="Ink 118">
                  <a:extLst>
                    <a:ext uri="{FF2B5EF4-FFF2-40B4-BE49-F238E27FC236}">
                      <a16:creationId xmlns:a16="http://schemas.microsoft.com/office/drawing/2014/main" id="{AAD849C8-81B6-4D82-A529-78B774CA9E6E}"/>
                    </a:ext>
                  </a:extLst>
                </p14:cNvPr>
                <p14:cNvContentPartPr/>
                <p14:nvPr/>
              </p14:nvContentPartPr>
              <p14:xfrm>
                <a:off x="3198990" y="3620107"/>
                <a:ext cx="181080" cy="138600"/>
              </p14:xfrm>
            </p:contentPart>
          </mc:Choice>
          <mc:Fallback xmlns="">
            <p:pic>
              <p:nvPicPr>
                <p:cNvPr id="119" name="Ink 118">
                  <a:extLst>
                    <a:ext uri="{FF2B5EF4-FFF2-40B4-BE49-F238E27FC236}">
                      <a16:creationId xmlns:a16="http://schemas.microsoft.com/office/drawing/2014/main" id="{AAD849C8-81B6-4D82-A529-78B774CA9E6E}"/>
                    </a:ext>
                  </a:extLst>
                </p:cNvPr>
                <p:cNvPicPr/>
                <p:nvPr/>
              </p:nvPicPr>
              <p:blipFill>
                <a:blip r:embed="rId185"/>
                <a:stretch>
                  <a:fillRect/>
                </a:stretch>
              </p:blipFill>
              <p:spPr>
                <a:xfrm>
                  <a:off x="3189990" y="3611467"/>
                  <a:ext cx="198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1" name="Ink 120">
                  <a:extLst>
                    <a:ext uri="{FF2B5EF4-FFF2-40B4-BE49-F238E27FC236}">
                      <a16:creationId xmlns:a16="http://schemas.microsoft.com/office/drawing/2014/main" id="{A7FA29F8-2014-422A-8033-759AA1AFC1A6}"/>
                    </a:ext>
                  </a:extLst>
                </p14:cNvPr>
                <p14:cNvContentPartPr/>
                <p14:nvPr/>
              </p14:nvContentPartPr>
              <p14:xfrm>
                <a:off x="3634590" y="3604627"/>
                <a:ext cx="454680" cy="131760"/>
              </p14:xfrm>
            </p:contentPart>
          </mc:Choice>
          <mc:Fallback xmlns="">
            <p:pic>
              <p:nvPicPr>
                <p:cNvPr id="121" name="Ink 120">
                  <a:extLst>
                    <a:ext uri="{FF2B5EF4-FFF2-40B4-BE49-F238E27FC236}">
                      <a16:creationId xmlns:a16="http://schemas.microsoft.com/office/drawing/2014/main" id="{A7FA29F8-2014-422A-8033-759AA1AFC1A6}"/>
                    </a:ext>
                  </a:extLst>
                </p:cNvPr>
                <p:cNvPicPr/>
                <p:nvPr/>
              </p:nvPicPr>
              <p:blipFill>
                <a:blip r:embed="rId187"/>
                <a:stretch>
                  <a:fillRect/>
                </a:stretch>
              </p:blipFill>
              <p:spPr>
                <a:xfrm>
                  <a:off x="3625590" y="3595987"/>
                  <a:ext cx="4723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2" name="Ink 121">
                  <a:extLst>
                    <a:ext uri="{FF2B5EF4-FFF2-40B4-BE49-F238E27FC236}">
                      <a16:creationId xmlns:a16="http://schemas.microsoft.com/office/drawing/2014/main" id="{4CFC0B06-91C7-4748-A045-428AEAAB0523}"/>
                    </a:ext>
                  </a:extLst>
                </p14:cNvPr>
                <p14:cNvContentPartPr/>
                <p14:nvPr/>
              </p14:nvContentPartPr>
              <p14:xfrm>
                <a:off x="4276110" y="3589867"/>
                <a:ext cx="186120" cy="168840"/>
              </p14:xfrm>
            </p:contentPart>
          </mc:Choice>
          <mc:Fallback xmlns="">
            <p:pic>
              <p:nvPicPr>
                <p:cNvPr id="122" name="Ink 121">
                  <a:extLst>
                    <a:ext uri="{FF2B5EF4-FFF2-40B4-BE49-F238E27FC236}">
                      <a16:creationId xmlns:a16="http://schemas.microsoft.com/office/drawing/2014/main" id="{4CFC0B06-91C7-4748-A045-428AEAAB0523}"/>
                    </a:ext>
                  </a:extLst>
                </p:cNvPr>
                <p:cNvPicPr/>
                <p:nvPr/>
              </p:nvPicPr>
              <p:blipFill>
                <a:blip r:embed="rId189"/>
                <a:stretch>
                  <a:fillRect/>
                </a:stretch>
              </p:blipFill>
              <p:spPr>
                <a:xfrm>
                  <a:off x="4267110" y="3581227"/>
                  <a:ext cx="203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3" name="Ink 122">
                  <a:extLst>
                    <a:ext uri="{FF2B5EF4-FFF2-40B4-BE49-F238E27FC236}">
                      <a16:creationId xmlns:a16="http://schemas.microsoft.com/office/drawing/2014/main" id="{1911B205-0B8A-4500-B17C-60C175A27537}"/>
                    </a:ext>
                  </a:extLst>
                </p14:cNvPr>
                <p14:cNvContentPartPr/>
                <p14:nvPr/>
              </p14:nvContentPartPr>
              <p14:xfrm>
                <a:off x="4650870" y="3554227"/>
                <a:ext cx="676080" cy="182880"/>
              </p14:xfrm>
            </p:contentPart>
          </mc:Choice>
          <mc:Fallback xmlns="">
            <p:pic>
              <p:nvPicPr>
                <p:cNvPr id="123" name="Ink 122">
                  <a:extLst>
                    <a:ext uri="{FF2B5EF4-FFF2-40B4-BE49-F238E27FC236}">
                      <a16:creationId xmlns:a16="http://schemas.microsoft.com/office/drawing/2014/main" id="{1911B205-0B8A-4500-B17C-60C175A27537}"/>
                    </a:ext>
                  </a:extLst>
                </p:cNvPr>
                <p:cNvPicPr/>
                <p:nvPr/>
              </p:nvPicPr>
              <p:blipFill>
                <a:blip r:embed="rId191"/>
                <a:stretch>
                  <a:fillRect/>
                </a:stretch>
              </p:blipFill>
              <p:spPr>
                <a:xfrm>
                  <a:off x="4642230" y="3545227"/>
                  <a:ext cx="693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4" name="Ink 123">
                  <a:extLst>
                    <a:ext uri="{FF2B5EF4-FFF2-40B4-BE49-F238E27FC236}">
                      <a16:creationId xmlns:a16="http://schemas.microsoft.com/office/drawing/2014/main" id="{C2224906-695D-4DA6-9C16-A61B8F6FEF4A}"/>
                    </a:ext>
                  </a:extLst>
                </p14:cNvPr>
                <p14:cNvContentPartPr/>
                <p14:nvPr/>
              </p14:nvContentPartPr>
              <p14:xfrm>
                <a:off x="5160270" y="3546307"/>
                <a:ext cx="92880" cy="42480"/>
              </p14:xfrm>
            </p:contentPart>
          </mc:Choice>
          <mc:Fallback xmlns="">
            <p:pic>
              <p:nvPicPr>
                <p:cNvPr id="124" name="Ink 123">
                  <a:extLst>
                    <a:ext uri="{FF2B5EF4-FFF2-40B4-BE49-F238E27FC236}">
                      <a16:creationId xmlns:a16="http://schemas.microsoft.com/office/drawing/2014/main" id="{C2224906-695D-4DA6-9C16-A61B8F6FEF4A}"/>
                    </a:ext>
                  </a:extLst>
                </p:cNvPr>
                <p:cNvPicPr/>
                <p:nvPr/>
              </p:nvPicPr>
              <p:blipFill>
                <a:blip r:embed="rId193"/>
                <a:stretch>
                  <a:fillRect/>
                </a:stretch>
              </p:blipFill>
              <p:spPr>
                <a:xfrm>
                  <a:off x="5151630" y="3537667"/>
                  <a:ext cx="1105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5" name="Ink 124">
                  <a:extLst>
                    <a:ext uri="{FF2B5EF4-FFF2-40B4-BE49-F238E27FC236}">
                      <a16:creationId xmlns:a16="http://schemas.microsoft.com/office/drawing/2014/main" id="{C0AF4BA5-3022-421F-BA50-B75CB7113ED7}"/>
                    </a:ext>
                  </a:extLst>
                </p14:cNvPr>
                <p14:cNvContentPartPr/>
                <p14:nvPr/>
              </p14:nvContentPartPr>
              <p14:xfrm>
                <a:off x="5287710" y="3569347"/>
                <a:ext cx="785880" cy="179640"/>
              </p14:xfrm>
            </p:contentPart>
          </mc:Choice>
          <mc:Fallback xmlns="">
            <p:pic>
              <p:nvPicPr>
                <p:cNvPr id="125" name="Ink 124">
                  <a:extLst>
                    <a:ext uri="{FF2B5EF4-FFF2-40B4-BE49-F238E27FC236}">
                      <a16:creationId xmlns:a16="http://schemas.microsoft.com/office/drawing/2014/main" id="{C0AF4BA5-3022-421F-BA50-B75CB7113ED7}"/>
                    </a:ext>
                  </a:extLst>
                </p:cNvPr>
                <p:cNvPicPr/>
                <p:nvPr/>
              </p:nvPicPr>
              <p:blipFill>
                <a:blip r:embed="rId195"/>
                <a:stretch>
                  <a:fillRect/>
                </a:stretch>
              </p:blipFill>
              <p:spPr>
                <a:xfrm>
                  <a:off x="5278710" y="3560707"/>
                  <a:ext cx="8035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6" name="Ink 125">
                  <a:extLst>
                    <a:ext uri="{FF2B5EF4-FFF2-40B4-BE49-F238E27FC236}">
                      <a16:creationId xmlns:a16="http://schemas.microsoft.com/office/drawing/2014/main" id="{0A0D9449-5A59-4A9A-AF14-96C803D4CDF3}"/>
                    </a:ext>
                  </a:extLst>
                </p14:cNvPr>
                <p14:cNvContentPartPr/>
                <p14:nvPr/>
              </p14:nvContentPartPr>
              <p14:xfrm>
                <a:off x="6288870" y="3557827"/>
                <a:ext cx="375840" cy="181080"/>
              </p14:xfrm>
            </p:contentPart>
          </mc:Choice>
          <mc:Fallback xmlns="">
            <p:pic>
              <p:nvPicPr>
                <p:cNvPr id="126" name="Ink 125">
                  <a:extLst>
                    <a:ext uri="{FF2B5EF4-FFF2-40B4-BE49-F238E27FC236}">
                      <a16:creationId xmlns:a16="http://schemas.microsoft.com/office/drawing/2014/main" id="{0A0D9449-5A59-4A9A-AF14-96C803D4CDF3}"/>
                    </a:ext>
                  </a:extLst>
                </p:cNvPr>
                <p:cNvPicPr/>
                <p:nvPr/>
              </p:nvPicPr>
              <p:blipFill>
                <a:blip r:embed="rId197"/>
                <a:stretch>
                  <a:fillRect/>
                </a:stretch>
              </p:blipFill>
              <p:spPr>
                <a:xfrm>
                  <a:off x="6280230" y="3548827"/>
                  <a:ext cx="393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8" name="Ink 127">
                  <a:extLst>
                    <a:ext uri="{FF2B5EF4-FFF2-40B4-BE49-F238E27FC236}">
                      <a16:creationId xmlns:a16="http://schemas.microsoft.com/office/drawing/2014/main" id="{F08ACC5E-917A-422E-B2C2-9A7316D5B0E9}"/>
                    </a:ext>
                  </a:extLst>
                </p14:cNvPr>
                <p14:cNvContentPartPr/>
                <p14:nvPr/>
              </p14:nvContentPartPr>
              <p14:xfrm>
                <a:off x="6861270" y="3479707"/>
                <a:ext cx="308880" cy="236880"/>
              </p14:xfrm>
            </p:contentPart>
          </mc:Choice>
          <mc:Fallback xmlns="">
            <p:pic>
              <p:nvPicPr>
                <p:cNvPr id="128" name="Ink 127">
                  <a:extLst>
                    <a:ext uri="{FF2B5EF4-FFF2-40B4-BE49-F238E27FC236}">
                      <a16:creationId xmlns:a16="http://schemas.microsoft.com/office/drawing/2014/main" id="{F08ACC5E-917A-422E-B2C2-9A7316D5B0E9}"/>
                    </a:ext>
                  </a:extLst>
                </p:cNvPr>
                <p:cNvPicPr/>
                <p:nvPr/>
              </p:nvPicPr>
              <p:blipFill>
                <a:blip r:embed="rId199"/>
                <a:stretch>
                  <a:fillRect/>
                </a:stretch>
              </p:blipFill>
              <p:spPr>
                <a:xfrm>
                  <a:off x="6852270" y="3470707"/>
                  <a:ext cx="326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9" name="Ink 128">
                  <a:extLst>
                    <a:ext uri="{FF2B5EF4-FFF2-40B4-BE49-F238E27FC236}">
                      <a16:creationId xmlns:a16="http://schemas.microsoft.com/office/drawing/2014/main" id="{DA1A8E17-01EF-4E41-B3EE-C32E3408F8E6}"/>
                    </a:ext>
                  </a:extLst>
                </p14:cNvPr>
                <p14:cNvContentPartPr/>
                <p14:nvPr/>
              </p14:nvContentPartPr>
              <p14:xfrm>
                <a:off x="7220550" y="3552427"/>
                <a:ext cx="6480" cy="126000"/>
              </p14:xfrm>
            </p:contentPart>
          </mc:Choice>
          <mc:Fallback xmlns="">
            <p:pic>
              <p:nvPicPr>
                <p:cNvPr id="129" name="Ink 128">
                  <a:extLst>
                    <a:ext uri="{FF2B5EF4-FFF2-40B4-BE49-F238E27FC236}">
                      <a16:creationId xmlns:a16="http://schemas.microsoft.com/office/drawing/2014/main" id="{DA1A8E17-01EF-4E41-B3EE-C32E3408F8E6}"/>
                    </a:ext>
                  </a:extLst>
                </p:cNvPr>
                <p:cNvPicPr/>
                <p:nvPr/>
              </p:nvPicPr>
              <p:blipFill>
                <a:blip r:embed="rId201"/>
                <a:stretch>
                  <a:fillRect/>
                </a:stretch>
              </p:blipFill>
              <p:spPr>
                <a:xfrm>
                  <a:off x="7211910" y="3543427"/>
                  <a:ext cx="24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0" name="Ink 129">
                  <a:extLst>
                    <a:ext uri="{FF2B5EF4-FFF2-40B4-BE49-F238E27FC236}">
                      <a16:creationId xmlns:a16="http://schemas.microsoft.com/office/drawing/2014/main" id="{70A79CBD-AD2D-49CE-BF64-74688865C68C}"/>
                    </a:ext>
                  </a:extLst>
                </p14:cNvPr>
                <p14:cNvContentPartPr/>
                <p14:nvPr/>
              </p14:nvContentPartPr>
              <p14:xfrm>
                <a:off x="7211550" y="3493027"/>
                <a:ext cx="132840" cy="199080"/>
              </p14:xfrm>
            </p:contentPart>
          </mc:Choice>
          <mc:Fallback xmlns="">
            <p:pic>
              <p:nvPicPr>
                <p:cNvPr id="130" name="Ink 129">
                  <a:extLst>
                    <a:ext uri="{FF2B5EF4-FFF2-40B4-BE49-F238E27FC236}">
                      <a16:creationId xmlns:a16="http://schemas.microsoft.com/office/drawing/2014/main" id="{70A79CBD-AD2D-49CE-BF64-74688865C68C}"/>
                    </a:ext>
                  </a:extLst>
                </p:cNvPr>
                <p:cNvPicPr/>
                <p:nvPr/>
              </p:nvPicPr>
              <p:blipFill>
                <a:blip r:embed="rId203"/>
                <a:stretch>
                  <a:fillRect/>
                </a:stretch>
              </p:blipFill>
              <p:spPr>
                <a:xfrm>
                  <a:off x="7202910" y="3484387"/>
                  <a:ext cx="1504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1" name="Ink 130">
                  <a:extLst>
                    <a:ext uri="{FF2B5EF4-FFF2-40B4-BE49-F238E27FC236}">
                      <a16:creationId xmlns:a16="http://schemas.microsoft.com/office/drawing/2014/main" id="{23538CB9-BC94-48A3-A1BC-0A1FD959BFED}"/>
                    </a:ext>
                  </a:extLst>
                </p14:cNvPr>
                <p14:cNvContentPartPr/>
                <p14:nvPr/>
              </p14:nvContentPartPr>
              <p14:xfrm>
                <a:off x="7373550" y="3530467"/>
                <a:ext cx="144720" cy="170280"/>
              </p14:xfrm>
            </p:contentPart>
          </mc:Choice>
          <mc:Fallback xmlns="">
            <p:pic>
              <p:nvPicPr>
                <p:cNvPr id="131" name="Ink 130">
                  <a:extLst>
                    <a:ext uri="{FF2B5EF4-FFF2-40B4-BE49-F238E27FC236}">
                      <a16:creationId xmlns:a16="http://schemas.microsoft.com/office/drawing/2014/main" id="{23538CB9-BC94-48A3-A1BC-0A1FD959BFED}"/>
                    </a:ext>
                  </a:extLst>
                </p:cNvPr>
                <p:cNvPicPr/>
                <p:nvPr/>
              </p:nvPicPr>
              <p:blipFill>
                <a:blip r:embed="rId205"/>
                <a:stretch>
                  <a:fillRect/>
                </a:stretch>
              </p:blipFill>
              <p:spPr>
                <a:xfrm>
                  <a:off x="7364550" y="3521827"/>
                  <a:ext cx="162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3" name="Ink 132">
                  <a:extLst>
                    <a:ext uri="{FF2B5EF4-FFF2-40B4-BE49-F238E27FC236}">
                      <a16:creationId xmlns:a16="http://schemas.microsoft.com/office/drawing/2014/main" id="{73D18346-BE51-4131-BE4B-0C878A6D47C1}"/>
                    </a:ext>
                  </a:extLst>
                </p14:cNvPr>
                <p14:cNvContentPartPr/>
                <p14:nvPr/>
              </p14:nvContentPartPr>
              <p14:xfrm>
                <a:off x="7624830" y="3673027"/>
                <a:ext cx="21240" cy="71640"/>
              </p14:xfrm>
            </p:contentPart>
          </mc:Choice>
          <mc:Fallback xmlns="">
            <p:pic>
              <p:nvPicPr>
                <p:cNvPr id="133" name="Ink 132">
                  <a:extLst>
                    <a:ext uri="{FF2B5EF4-FFF2-40B4-BE49-F238E27FC236}">
                      <a16:creationId xmlns:a16="http://schemas.microsoft.com/office/drawing/2014/main" id="{73D18346-BE51-4131-BE4B-0C878A6D47C1}"/>
                    </a:ext>
                  </a:extLst>
                </p:cNvPr>
                <p:cNvPicPr/>
                <p:nvPr/>
              </p:nvPicPr>
              <p:blipFill>
                <a:blip r:embed="rId207"/>
                <a:stretch>
                  <a:fillRect/>
                </a:stretch>
              </p:blipFill>
              <p:spPr>
                <a:xfrm>
                  <a:off x="7615830" y="3664387"/>
                  <a:ext cx="38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4" name="Ink 133">
                  <a:extLst>
                    <a:ext uri="{FF2B5EF4-FFF2-40B4-BE49-F238E27FC236}">
                      <a16:creationId xmlns:a16="http://schemas.microsoft.com/office/drawing/2014/main" id="{8471203E-C9F2-4296-A650-1F103557BB03}"/>
                    </a:ext>
                  </a:extLst>
                </p14:cNvPr>
                <p14:cNvContentPartPr/>
                <p14:nvPr/>
              </p14:nvContentPartPr>
              <p14:xfrm>
                <a:off x="7843350" y="3434347"/>
                <a:ext cx="158400" cy="245880"/>
              </p14:xfrm>
            </p:contentPart>
          </mc:Choice>
          <mc:Fallback xmlns="">
            <p:pic>
              <p:nvPicPr>
                <p:cNvPr id="134" name="Ink 133">
                  <a:extLst>
                    <a:ext uri="{FF2B5EF4-FFF2-40B4-BE49-F238E27FC236}">
                      <a16:creationId xmlns:a16="http://schemas.microsoft.com/office/drawing/2014/main" id="{8471203E-C9F2-4296-A650-1F103557BB03}"/>
                    </a:ext>
                  </a:extLst>
                </p:cNvPr>
                <p:cNvPicPr/>
                <p:nvPr/>
              </p:nvPicPr>
              <p:blipFill>
                <a:blip r:embed="rId209"/>
                <a:stretch>
                  <a:fillRect/>
                </a:stretch>
              </p:blipFill>
              <p:spPr>
                <a:xfrm>
                  <a:off x="7834710" y="3425707"/>
                  <a:ext cx="1760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5" name="Ink 134">
                  <a:extLst>
                    <a:ext uri="{FF2B5EF4-FFF2-40B4-BE49-F238E27FC236}">
                      <a16:creationId xmlns:a16="http://schemas.microsoft.com/office/drawing/2014/main" id="{8E1D94A3-8992-4C20-864C-0D1B5D62CE4C}"/>
                    </a:ext>
                  </a:extLst>
                </p14:cNvPr>
                <p14:cNvContentPartPr/>
                <p14:nvPr/>
              </p14:nvContentPartPr>
              <p14:xfrm>
                <a:off x="8094990" y="3501307"/>
                <a:ext cx="164160" cy="185040"/>
              </p14:xfrm>
            </p:contentPart>
          </mc:Choice>
          <mc:Fallback xmlns="">
            <p:pic>
              <p:nvPicPr>
                <p:cNvPr id="135" name="Ink 134">
                  <a:extLst>
                    <a:ext uri="{FF2B5EF4-FFF2-40B4-BE49-F238E27FC236}">
                      <a16:creationId xmlns:a16="http://schemas.microsoft.com/office/drawing/2014/main" id="{8E1D94A3-8992-4C20-864C-0D1B5D62CE4C}"/>
                    </a:ext>
                  </a:extLst>
                </p:cNvPr>
                <p:cNvPicPr/>
                <p:nvPr/>
              </p:nvPicPr>
              <p:blipFill>
                <a:blip r:embed="rId211"/>
                <a:stretch>
                  <a:fillRect/>
                </a:stretch>
              </p:blipFill>
              <p:spPr>
                <a:xfrm>
                  <a:off x="8085990" y="3492307"/>
                  <a:ext cx="1818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7" name="Ink 136">
                  <a:extLst>
                    <a:ext uri="{FF2B5EF4-FFF2-40B4-BE49-F238E27FC236}">
                      <a16:creationId xmlns:a16="http://schemas.microsoft.com/office/drawing/2014/main" id="{3C6EA3D9-ECCC-4547-89D5-4E99E5BFF1F8}"/>
                    </a:ext>
                  </a:extLst>
                </p14:cNvPr>
                <p14:cNvContentPartPr/>
                <p14:nvPr/>
              </p14:nvContentPartPr>
              <p14:xfrm>
                <a:off x="8423310" y="3541627"/>
                <a:ext cx="358200" cy="132120"/>
              </p14:xfrm>
            </p:contentPart>
          </mc:Choice>
          <mc:Fallback xmlns="">
            <p:pic>
              <p:nvPicPr>
                <p:cNvPr id="137" name="Ink 136">
                  <a:extLst>
                    <a:ext uri="{FF2B5EF4-FFF2-40B4-BE49-F238E27FC236}">
                      <a16:creationId xmlns:a16="http://schemas.microsoft.com/office/drawing/2014/main" id="{3C6EA3D9-ECCC-4547-89D5-4E99E5BFF1F8}"/>
                    </a:ext>
                  </a:extLst>
                </p:cNvPr>
                <p:cNvPicPr/>
                <p:nvPr/>
              </p:nvPicPr>
              <p:blipFill>
                <a:blip r:embed="rId213"/>
                <a:stretch>
                  <a:fillRect/>
                </a:stretch>
              </p:blipFill>
              <p:spPr>
                <a:xfrm>
                  <a:off x="8414670" y="3532627"/>
                  <a:ext cx="375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8" name="Ink 137">
                  <a:extLst>
                    <a:ext uri="{FF2B5EF4-FFF2-40B4-BE49-F238E27FC236}">
                      <a16:creationId xmlns:a16="http://schemas.microsoft.com/office/drawing/2014/main" id="{9C22649C-35E8-4D31-A6AF-4EF4DC4ADE48}"/>
                    </a:ext>
                  </a:extLst>
                </p14:cNvPr>
                <p14:cNvContentPartPr/>
                <p14:nvPr/>
              </p14:nvContentPartPr>
              <p14:xfrm>
                <a:off x="8888790" y="3526507"/>
                <a:ext cx="296280" cy="104040"/>
              </p14:xfrm>
            </p:contentPart>
          </mc:Choice>
          <mc:Fallback xmlns="">
            <p:pic>
              <p:nvPicPr>
                <p:cNvPr id="138" name="Ink 137">
                  <a:extLst>
                    <a:ext uri="{FF2B5EF4-FFF2-40B4-BE49-F238E27FC236}">
                      <a16:creationId xmlns:a16="http://schemas.microsoft.com/office/drawing/2014/main" id="{9C22649C-35E8-4D31-A6AF-4EF4DC4ADE48}"/>
                    </a:ext>
                  </a:extLst>
                </p:cNvPr>
                <p:cNvPicPr/>
                <p:nvPr/>
              </p:nvPicPr>
              <p:blipFill>
                <a:blip r:embed="rId215"/>
                <a:stretch>
                  <a:fillRect/>
                </a:stretch>
              </p:blipFill>
              <p:spPr>
                <a:xfrm>
                  <a:off x="8879790" y="3517507"/>
                  <a:ext cx="313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9" name="Ink 138">
                  <a:extLst>
                    <a:ext uri="{FF2B5EF4-FFF2-40B4-BE49-F238E27FC236}">
                      <a16:creationId xmlns:a16="http://schemas.microsoft.com/office/drawing/2014/main" id="{D49DCCCE-D4C8-45C9-8F23-138890000D3F}"/>
                    </a:ext>
                  </a:extLst>
                </p14:cNvPr>
                <p14:cNvContentPartPr/>
                <p14:nvPr/>
              </p14:nvContentPartPr>
              <p14:xfrm>
                <a:off x="9160950" y="3445147"/>
                <a:ext cx="329760" cy="167760"/>
              </p14:xfrm>
            </p:contentPart>
          </mc:Choice>
          <mc:Fallback xmlns="">
            <p:pic>
              <p:nvPicPr>
                <p:cNvPr id="139" name="Ink 138">
                  <a:extLst>
                    <a:ext uri="{FF2B5EF4-FFF2-40B4-BE49-F238E27FC236}">
                      <a16:creationId xmlns:a16="http://schemas.microsoft.com/office/drawing/2014/main" id="{D49DCCCE-D4C8-45C9-8F23-138890000D3F}"/>
                    </a:ext>
                  </a:extLst>
                </p:cNvPr>
                <p:cNvPicPr/>
                <p:nvPr/>
              </p:nvPicPr>
              <p:blipFill>
                <a:blip r:embed="rId217"/>
                <a:stretch>
                  <a:fillRect/>
                </a:stretch>
              </p:blipFill>
              <p:spPr>
                <a:xfrm>
                  <a:off x="9151950" y="3436147"/>
                  <a:ext cx="3474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0" name="Ink 139">
                  <a:extLst>
                    <a:ext uri="{FF2B5EF4-FFF2-40B4-BE49-F238E27FC236}">
                      <a16:creationId xmlns:a16="http://schemas.microsoft.com/office/drawing/2014/main" id="{FDA844E2-995F-46F5-91C6-E1E7C67B9E16}"/>
                    </a:ext>
                  </a:extLst>
                </p14:cNvPr>
                <p14:cNvContentPartPr/>
                <p14:nvPr/>
              </p14:nvContentPartPr>
              <p14:xfrm>
                <a:off x="9533550" y="3439027"/>
                <a:ext cx="570960" cy="198360"/>
              </p14:xfrm>
            </p:contentPart>
          </mc:Choice>
          <mc:Fallback xmlns="">
            <p:pic>
              <p:nvPicPr>
                <p:cNvPr id="140" name="Ink 139">
                  <a:extLst>
                    <a:ext uri="{FF2B5EF4-FFF2-40B4-BE49-F238E27FC236}">
                      <a16:creationId xmlns:a16="http://schemas.microsoft.com/office/drawing/2014/main" id="{FDA844E2-995F-46F5-91C6-E1E7C67B9E16}"/>
                    </a:ext>
                  </a:extLst>
                </p:cNvPr>
                <p:cNvPicPr/>
                <p:nvPr/>
              </p:nvPicPr>
              <p:blipFill>
                <a:blip r:embed="rId219"/>
                <a:stretch>
                  <a:fillRect/>
                </a:stretch>
              </p:blipFill>
              <p:spPr>
                <a:xfrm>
                  <a:off x="9524910" y="3430027"/>
                  <a:ext cx="588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1" name="Ink 140">
                  <a:extLst>
                    <a:ext uri="{FF2B5EF4-FFF2-40B4-BE49-F238E27FC236}">
                      <a16:creationId xmlns:a16="http://schemas.microsoft.com/office/drawing/2014/main" id="{9846697E-0A5B-4FF4-8582-F277999F5394}"/>
                    </a:ext>
                  </a:extLst>
                </p14:cNvPr>
                <p14:cNvContentPartPr/>
                <p14:nvPr/>
              </p14:nvContentPartPr>
              <p14:xfrm>
                <a:off x="9954750" y="3504187"/>
                <a:ext cx="158400" cy="360"/>
              </p14:xfrm>
            </p:contentPart>
          </mc:Choice>
          <mc:Fallback xmlns="">
            <p:pic>
              <p:nvPicPr>
                <p:cNvPr id="141" name="Ink 140">
                  <a:extLst>
                    <a:ext uri="{FF2B5EF4-FFF2-40B4-BE49-F238E27FC236}">
                      <a16:creationId xmlns:a16="http://schemas.microsoft.com/office/drawing/2014/main" id="{9846697E-0A5B-4FF4-8582-F277999F5394}"/>
                    </a:ext>
                  </a:extLst>
                </p:cNvPr>
                <p:cNvPicPr/>
                <p:nvPr/>
              </p:nvPicPr>
              <p:blipFill>
                <a:blip r:embed="rId221"/>
                <a:stretch>
                  <a:fillRect/>
                </a:stretch>
              </p:blipFill>
              <p:spPr>
                <a:xfrm>
                  <a:off x="9946110" y="3495187"/>
                  <a:ext cx="176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2" name="Ink 141">
                  <a:extLst>
                    <a:ext uri="{FF2B5EF4-FFF2-40B4-BE49-F238E27FC236}">
                      <a16:creationId xmlns:a16="http://schemas.microsoft.com/office/drawing/2014/main" id="{83F67C1B-0769-44CE-A47F-E1BB11799D57}"/>
                    </a:ext>
                  </a:extLst>
                </p14:cNvPr>
                <p14:cNvContentPartPr/>
                <p14:nvPr/>
              </p14:nvContentPartPr>
              <p14:xfrm>
                <a:off x="10208550" y="3482227"/>
                <a:ext cx="347760" cy="117720"/>
              </p14:xfrm>
            </p:contentPart>
          </mc:Choice>
          <mc:Fallback xmlns="">
            <p:pic>
              <p:nvPicPr>
                <p:cNvPr id="142" name="Ink 141">
                  <a:extLst>
                    <a:ext uri="{FF2B5EF4-FFF2-40B4-BE49-F238E27FC236}">
                      <a16:creationId xmlns:a16="http://schemas.microsoft.com/office/drawing/2014/main" id="{83F67C1B-0769-44CE-A47F-E1BB11799D57}"/>
                    </a:ext>
                  </a:extLst>
                </p:cNvPr>
                <p:cNvPicPr/>
                <p:nvPr/>
              </p:nvPicPr>
              <p:blipFill>
                <a:blip r:embed="rId223"/>
                <a:stretch>
                  <a:fillRect/>
                </a:stretch>
              </p:blipFill>
              <p:spPr>
                <a:xfrm>
                  <a:off x="10199550" y="3473227"/>
                  <a:ext cx="365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3" name="Ink 142">
                  <a:extLst>
                    <a:ext uri="{FF2B5EF4-FFF2-40B4-BE49-F238E27FC236}">
                      <a16:creationId xmlns:a16="http://schemas.microsoft.com/office/drawing/2014/main" id="{3513FEC8-8E3B-4878-8477-55DB78897C19}"/>
                    </a:ext>
                  </a:extLst>
                </p14:cNvPr>
                <p14:cNvContentPartPr/>
                <p14:nvPr/>
              </p14:nvContentPartPr>
              <p14:xfrm>
                <a:off x="10560270" y="3496987"/>
                <a:ext cx="118440" cy="130320"/>
              </p14:xfrm>
            </p:contentPart>
          </mc:Choice>
          <mc:Fallback xmlns="">
            <p:pic>
              <p:nvPicPr>
                <p:cNvPr id="143" name="Ink 142">
                  <a:extLst>
                    <a:ext uri="{FF2B5EF4-FFF2-40B4-BE49-F238E27FC236}">
                      <a16:creationId xmlns:a16="http://schemas.microsoft.com/office/drawing/2014/main" id="{3513FEC8-8E3B-4878-8477-55DB78897C19}"/>
                    </a:ext>
                  </a:extLst>
                </p:cNvPr>
                <p:cNvPicPr/>
                <p:nvPr/>
              </p:nvPicPr>
              <p:blipFill>
                <a:blip r:embed="rId225"/>
                <a:stretch>
                  <a:fillRect/>
                </a:stretch>
              </p:blipFill>
              <p:spPr>
                <a:xfrm>
                  <a:off x="10551630" y="3488347"/>
                  <a:ext cx="136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4" name="Ink 143">
                  <a:extLst>
                    <a:ext uri="{FF2B5EF4-FFF2-40B4-BE49-F238E27FC236}">
                      <a16:creationId xmlns:a16="http://schemas.microsoft.com/office/drawing/2014/main" id="{90B8C821-93BF-4DD7-AFAD-23013B26690D}"/>
                    </a:ext>
                  </a:extLst>
                </p14:cNvPr>
                <p14:cNvContentPartPr/>
                <p14:nvPr/>
              </p14:nvContentPartPr>
              <p14:xfrm>
                <a:off x="10891470" y="3266227"/>
                <a:ext cx="330840" cy="478800"/>
              </p14:xfrm>
            </p:contentPart>
          </mc:Choice>
          <mc:Fallback xmlns="">
            <p:pic>
              <p:nvPicPr>
                <p:cNvPr id="144" name="Ink 143">
                  <a:extLst>
                    <a:ext uri="{FF2B5EF4-FFF2-40B4-BE49-F238E27FC236}">
                      <a16:creationId xmlns:a16="http://schemas.microsoft.com/office/drawing/2014/main" id="{90B8C821-93BF-4DD7-AFAD-23013B26690D}"/>
                    </a:ext>
                  </a:extLst>
                </p:cNvPr>
                <p:cNvPicPr/>
                <p:nvPr/>
              </p:nvPicPr>
              <p:blipFill>
                <a:blip r:embed="rId227"/>
                <a:stretch>
                  <a:fillRect/>
                </a:stretch>
              </p:blipFill>
              <p:spPr>
                <a:xfrm>
                  <a:off x="10882470" y="3257227"/>
                  <a:ext cx="34848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5" name="Ink 144">
                  <a:extLst>
                    <a:ext uri="{FF2B5EF4-FFF2-40B4-BE49-F238E27FC236}">
                      <a16:creationId xmlns:a16="http://schemas.microsoft.com/office/drawing/2014/main" id="{C34D54AF-8B87-4F60-9C0E-12F47A213C25}"/>
                    </a:ext>
                  </a:extLst>
                </p14:cNvPr>
                <p14:cNvContentPartPr/>
                <p14:nvPr/>
              </p14:nvContentPartPr>
              <p14:xfrm>
                <a:off x="11257950" y="3484747"/>
                <a:ext cx="355320" cy="120240"/>
              </p14:xfrm>
            </p:contentPart>
          </mc:Choice>
          <mc:Fallback xmlns="">
            <p:pic>
              <p:nvPicPr>
                <p:cNvPr id="145" name="Ink 144">
                  <a:extLst>
                    <a:ext uri="{FF2B5EF4-FFF2-40B4-BE49-F238E27FC236}">
                      <a16:creationId xmlns:a16="http://schemas.microsoft.com/office/drawing/2014/main" id="{C34D54AF-8B87-4F60-9C0E-12F47A213C25}"/>
                    </a:ext>
                  </a:extLst>
                </p:cNvPr>
                <p:cNvPicPr/>
                <p:nvPr/>
              </p:nvPicPr>
              <p:blipFill>
                <a:blip r:embed="rId229"/>
                <a:stretch>
                  <a:fillRect/>
                </a:stretch>
              </p:blipFill>
              <p:spPr>
                <a:xfrm>
                  <a:off x="11249310" y="3475747"/>
                  <a:ext cx="372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7" name="Ink 146">
                  <a:extLst>
                    <a:ext uri="{FF2B5EF4-FFF2-40B4-BE49-F238E27FC236}">
                      <a16:creationId xmlns:a16="http://schemas.microsoft.com/office/drawing/2014/main" id="{25B8358E-73C7-4A60-B9B4-1EFFD912BBF9}"/>
                    </a:ext>
                  </a:extLst>
                </p14:cNvPr>
                <p14:cNvContentPartPr/>
                <p14:nvPr/>
              </p14:nvContentPartPr>
              <p14:xfrm>
                <a:off x="1648470" y="4028707"/>
                <a:ext cx="353880" cy="182160"/>
              </p14:xfrm>
            </p:contentPart>
          </mc:Choice>
          <mc:Fallback xmlns="">
            <p:pic>
              <p:nvPicPr>
                <p:cNvPr id="147" name="Ink 146">
                  <a:extLst>
                    <a:ext uri="{FF2B5EF4-FFF2-40B4-BE49-F238E27FC236}">
                      <a16:creationId xmlns:a16="http://schemas.microsoft.com/office/drawing/2014/main" id="{25B8358E-73C7-4A60-B9B4-1EFFD912BBF9}"/>
                    </a:ext>
                  </a:extLst>
                </p:cNvPr>
                <p:cNvPicPr/>
                <p:nvPr/>
              </p:nvPicPr>
              <p:blipFill>
                <a:blip r:embed="rId231"/>
                <a:stretch>
                  <a:fillRect/>
                </a:stretch>
              </p:blipFill>
              <p:spPr>
                <a:xfrm>
                  <a:off x="1639470" y="4020067"/>
                  <a:ext cx="371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8" name="Ink 147">
                  <a:extLst>
                    <a:ext uri="{FF2B5EF4-FFF2-40B4-BE49-F238E27FC236}">
                      <a16:creationId xmlns:a16="http://schemas.microsoft.com/office/drawing/2014/main" id="{BFB5C261-802D-4914-AE12-0C91C559B954}"/>
                    </a:ext>
                  </a:extLst>
                </p14:cNvPr>
                <p14:cNvContentPartPr/>
                <p14:nvPr/>
              </p14:nvContentPartPr>
              <p14:xfrm>
                <a:off x="2257590" y="3962107"/>
                <a:ext cx="164160" cy="164520"/>
              </p14:xfrm>
            </p:contentPart>
          </mc:Choice>
          <mc:Fallback xmlns="">
            <p:pic>
              <p:nvPicPr>
                <p:cNvPr id="148" name="Ink 147">
                  <a:extLst>
                    <a:ext uri="{FF2B5EF4-FFF2-40B4-BE49-F238E27FC236}">
                      <a16:creationId xmlns:a16="http://schemas.microsoft.com/office/drawing/2014/main" id="{BFB5C261-802D-4914-AE12-0C91C559B954}"/>
                    </a:ext>
                  </a:extLst>
                </p:cNvPr>
                <p:cNvPicPr/>
                <p:nvPr/>
              </p:nvPicPr>
              <p:blipFill>
                <a:blip r:embed="rId233"/>
                <a:stretch>
                  <a:fillRect/>
                </a:stretch>
              </p:blipFill>
              <p:spPr>
                <a:xfrm>
                  <a:off x="2248590" y="3953107"/>
                  <a:ext cx="1818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9" name="Ink 148">
                  <a:extLst>
                    <a:ext uri="{FF2B5EF4-FFF2-40B4-BE49-F238E27FC236}">
                      <a16:creationId xmlns:a16="http://schemas.microsoft.com/office/drawing/2014/main" id="{9AE25F66-BCCB-4EFB-8D73-3CC3C621FD60}"/>
                    </a:ext>
                  </a:extLst>
                </p14:cNvPr>
                <p14:cNvContentPartPr/>
                <p14:nvPr/>
              </p14:nvContentPartPr>
              <p14:xfrm>
                <a:off x="2446230" y="3999187"/>
                <a:ext cx="115200" cy="151920"/>
              </p14:xfrm>
            </p:contentPart>
          </mc:Choice>
          <mc:Fallback xmlns="">
            <p:pic>
              <p:nvPicPr>
                <p:cNvPr id="149" name="Ink 148">
                  <a:extLst>
                    <a:ext uri="{FF2B5EF4-FFF2-40B4-BE49-F238E27FC236}">
                      <a16:creationId xmlns:a16="http://schemas.microsoft.com/office/drawing/2014/main" id="{9AE25F66-BCCB-4EFB-8D73-3CC3C621FD60}"/>
                    </a:ext>
                  </a:extLst>
                </p:cNvPr>
                <p:cNvPicPr/>
                <p:nvPr/>
              </p:nvPicPr>
              <p:blipFill>
                <a:blip r:embed="rId235"/>
                <a:stretch>
                  <a:fillRect/>
                </a:stretch>
              </p:blipFill>
              <p:spPr>
                <a:xfrm>
                  <a:off x="2437590" y="3990547"/>
                  <a:ext cx="132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0" name="Ink 149">
                  <a:extLst>
                    <a:ext uri="{FF2B5EF4-FFF2-40B4-BE49-F238E27FC236}">
                      <a16:creationId xmlns:a16="http://schemas.microsoft.com/office/drawing/2014/main" id="{D9C984B3-8B93-4145-8A3F-2414B8E955E0}"/>
                    </a:ext>
                  </a:extLst>
                </p14:cNvPr>
                <p14:cNvContentPartPr/>
                <p14:nvPr/>
              </p14:nvContentPartPr>
              <p14:xfrm>
                <a:off x="2614710" y="4014667"/>
                <a:ext cx="157680" cy="125280"/>
              </p14:xfrm>
            </p:contentPart>
          </mc:Choice>
          <mc:Fallback xmlns="">
            <p:pic>
              <p:nvPicPr>
                <p:cNvPr id="150" name="Ink 149">
                  <a:extLst>
                    <a:ext uri="{FF2B5EF4-FFF2-40B4-BE49-F238E27FC236}">
                      <a16:creationId xmlns:a16="http://schemas.microsoft.com/office/drawing/2014/main" id="{D9C984B3-8B93-4145-8A3F-2414B8E955E0}"/>
                    </a:ext>
                  </a:extLst>
                </p:cNvPr>
                <p:cNvPicPr/>
                <p:nvPr/>
              </p:nvPicPr>
              <p:blipFill>
                <a:blip r:embed="rId237"/>
                <a:stretch>
                  <a:fillRect/>
                </a:stretch>
              </p:blipFill>
              <p:spPr>
                <a:xfrm>
                  <a:off x="2605710" y="4006027"/>
                  <a:ext cx="1753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1" name="Ink 150">
                  <a:extLst>
                    <a:ext uri="{FF2B5EF4-FFF2-40B4-BE49-F238E27FC236}">
                      <a16:creationId xmlns:a16="http://schemas.microsoft.com/office/drawing/2014/main" id="{C76CFF57-B6B5-4718-B95C-702DFB581D73}"/>
                    </a:ext>
                  </a:extLst>
                </p14:cNvPr>
                <p14:cNvContentPartPr/>
                <p14:nvPr/>
              </p14:nvContentPartPr>
              <p14:xfrm>
                <a:off x="2624430" y="4092067"/>
                <a:ext cx="127800" cy="9000"/>
              </p14:xfrm>
            </p:contentPart>
          </mc:Choice>
          <mc:Fallback xmlns="">
            <p:pic>
              <p:nvPicPr>
                <p:cNvPr id="151" name="Ink 150">
                  <a:extLst>
                    <a:ext uri="{FF2B5EF4-FFF2-40B4-BE49-F238E27FC236}">
                      <a16:creationId xmlns:a16="http://schemas.microsoft.com/office/drawing/2014/main" id="{C76CFF57-B6B5-4718-B95C-702DFB581D73}"/>
                    </a:ext>
                  </a:extLst>
                </p:cNvPr>
                <p:cNvPicPr/>
                <p:nvPr/>
              </p:nvPicPr>
              <p:blipFill>
                <a:blip r:embed="rId239"/>
                <a:stretch>
                  <a:fillRect/>
                </a:stretch>
              </p:blipFill>
              <p:spPr>
                <a:xfrm>
                  <a:off x="2615430" y="4083067"/>
                  <a:ext cx="145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3" name="Ink 152">
                  <a:extLst>
                    <a:ext uri="{FF2B5EF4-FFF2-40B4-BE49-F238E27FC236}">
                      <a16:creationId xmlns:a16="http://schemas.microsoft.com/office/drawing/2014/main" id="{F1FC1DB9-CB31-4A35-A3D0-585EC949FBDC}"/>
                    </a:ext>
                  </a:extLst>
                </p14:cNvPr>
                <p14:cNvContentPartPr/>
                <p14:nvPr/>
              </p14:nvContentPartPr>
              <p14:xfrm>
                <a:off x="3061470" y="4054267"/>
                <a:ext cx="466920" cy="101160"/>
              </p14:xfrm>
            </p:contentPart>
          </mc:Choice>
          <mc:Fallback xmlns="">
            <p:pic>
              <p:nvPicPr>
                <p:cNvPr id="153" name="Ink 152">
                  <a:extLst>
                    <a:ext uri="{FF2B5EF4-FFF2-40B4-BE49-F238E27FC236}">
                      <a16:creationId xmlns:a16="http://schemas.microsoft.com/office/drawing/2014/main" id="{F1FC1DB9-CB31-4A35-A3D0-585EC949FBDC}"/>
                    </a:ext>
                  </a:extLst>
                </p:cNvPr>
                <p:cNvPicPr/>
                <p:nvPr/>
              </p:nvPicPr>
              <p:blipFill>
                <a:blip r:embed="rId241"/>
                <a:stretch>
                  <a:fillRect/>
                </a:stretch>
              </p:blipFill>
              <p:spPr>
                <a:xfrm>
                  <a:off x="3052470" y="4045267"/>
                  <a:ext cx="484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4" name="Ink 153">
                  <a:extLst>
                    <a:ext uri="{FF2B5EF4-FFF2-40B4-BE49-F238E27FC236}">
                      <a16:creationId xmlns:a16="http://schemas.microsoft.com/office/drawing/2014/main" id="{47E8E61B-6375-4167-AA80-F82EBB4BB879}"/>
                    </a:ext>
                  </a:extLst>
                </p14:cNvPr>
                <p14:cNvContentPartPr/>
                <p14:nvPr/>
              </p14:nvContentPartPr>
              <p14:xfrm>
                <a:off x="3856350" y="3950947"/>
                <a:ext cx="603720" cy="320400"/>
              </p14:xfrm>
            </p:contentPart>
          </mc:Choice>
          <mc:Fallback xmlns="">
            <p:pic>
              <p:nvPicPr>
                <p:cNvPr id="154" name="Ink 153">
                  <a:extLst>
                    <a:ext uri="{FF2B5EF4-FFF2-40B4-BE49-F238E27FC236}">
                      <a16:creationId xmlns:a16="http://schemas.microsoft.com/office/drawing/2014/main" id="{47E8E61B-6375-4167-AA80-F82EBB4BB879}"/>
                    </a:ext>
                  </a:extLst>
                </p:cNvPr>
                <p:cNvPicPr/>
                <p:nvPr/>
              </p:nvPicPr>
              <p:blipFill>
                <a:blip r:embed="rId243"/>
                <a:stretch>
                  <a:fillRect/>
                </a:stretch>
              </p:blipFill>
              <p:spPr>
                <a:xfrm>
                  <a:off x="3847350" y="3941947"/>
                  <a:ext cx="6213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5" name="Ink 154">
                  <a:extLst>
                    <a:ext uri="{FF2B5EF4-FFF2-40B4-BE49-F238E27FC236}">
                      <a16:creationId xmlns:a16="http://schemas.microsoft.com/office/drawing/2014/main" id="{CB57BF46-0060-478B-9530-E22556267EBC}"/>
                    </a:ext>
                  </a:extLst>
                </p14:cNvPr>
                <p14:cNvContentPartPr/>
                <p14:nvPr/>
              </p14:nvContentPartPr>
              <p14:xfrm>
                <a:off x="4156590" y="3965707"/>
                <a:ext cx="145800" cy="17640"/>
              </p14:xfrm>
            </p:contentPart>
          </mc:Choice>
          <mc:Fallback xmlns="">
            <p:pic>
              <p:nvPicPr>
                <p:cNvPr id="155" name="Ink 154">
                  <a:extLst>
                    <a:ext uri="{FF2B5EF4-FFF2-40B4-BE49-F238E27FC236}">
                      <a16:creationId xmlns:a16="http://schemas.microsoft.com/office/drawing/2014/main" id="{CB57BF46-0060-478B-9530-E22556267EBC}"/>
                    </a:ext>
                  </a:extLst>
                </p:cNvPr>
                <p:cNvPicPr/>
                <p:nvPr/>
              </p:nvPicPr>
              <p:blipFill>
                <a:blip r:embed="rId245"/>
                <a:stretch>
                  <a:fillRect/>
                </a:stretch>
              </p:blipFill>
              <p:spPr>
                <a:xfrm>
                  <a:off x="4147950" y="3957067"/>
                  <a:ext cx="163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6" name="Ink 155">
                  <a:extLst>
                    <a:ext uri="{FF2B5EF4-FFF2-40B4-BE49-F238E27FC236}">
                      <a16:creationId xmlns:a16="http://schemas.microsoft.com/office/drawing/2014/main" id="{C08B9A6D-E226-4A65-B581-6F0C35F52CB9}"/>
                    </a:ext>
                  </a:extLst>
                </p14:cNvPr>
                <p14:cNvContentPartPr/>
                <p14:nvPr/>
              </p14:nvContentPartPr>
              <p14:xfrm>
                <a:off x="4636110" y="3937627"/>
                <a:ext cx="138960" cy="158400"/>
              </p14:xfrm>
            </p:contentPart>
          </mc:Choice>
          <mc:Fallback xmlns="">
            <p:pic>
              <p:nvPicPr>
                <p:cNvPr id="156" name="Ink 155">
                  <a:extLst>
                    <a:ext uri="{FF2B5EF4-FFF2-40B4-BE49-F238E27FC236}">
                      <a16:creationId xmlns:a16="http://schemas.microsoft.com/office/drawing/2014/main" id="{C08B9A6D-E226-4A65-B581-6F0C35F52CB9}"/>
                    </a:ext>
                  </a:extLst>
                </p:cNvPr>
                <p:cNvPicPr/>
                <p:nvPr/>
              </p:nvPicPr>
              <p:blipFill>
                <a:blip r:embed="rId247"/>
                <a:stretch>
                  <a:fillRect/>
                </a:stretch>
              </p:blipFill>
              <p:spPr>
                <a:xfrm>
                  <a:off x="4627470" y="3928627"/>
                  <a:ext cx="1566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7" name="Ink 156">
                  <a:extLst>
                    <a:ext uri="{FF2B5EF4-FFF2-40B4-BE49-F238E27FC236}">
                      <a16:creationId xmlns:a16="http://schemas.microsoft.com/office/drawing/2014/main" id="{1A0C1562-381B-40F1-B300-555CB19718C7}"/>
                    </a:ext>
                  </a:extLst>
                </p14:cNvPr>
                <p14:cNvContentPartPr/>
                <p14:nvPr/>
              </p14:nvContentPartPr>
              <p14:xfrm>
                <a:off x="4852470" y="3940147"/>
                <a:ext cx="360" cy="360"/>
              </p14:xfrm>
            </p:contentPart>
          </mc:Choice>
          <mc:Fallback xmlns="">
            <p:pic>
              <p:nvPicPr>
                <p:cNvPr id="157" name="Ink 156">
                  <a:extLst>
                    <a:ext uri="{FF2B5EF4-FFF2-40B4-BE49-F238E27FC236}">
                      <a16:creationId xmlns:a16="http://schemas.microsoft.com/office/drawing/2014/main" id="{1A0C1562-381B-40F1-B300-555CB19718C7}"/>
                    </a:ext>
                  </a:extLst>
                </p:cNvPr>
                <p:cNvPicPr/>
                <p:nvPr/>
              </p:nvPicPr>
              <p:blipFill>
                <a:blip r:embed="rId7"/>
                <a:stretch>
                  <a:fillRect/>
                </a:stretch>
              </p:blipFill>
              <p:spPr>
                <a:xfrm>
                  <a:off x="4843470" y="39315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8" name="Ink 157">
                  <a:extLst>
                    <a:ext uri="{FF2B5EF4-FFF2-40B4-BE49-F238E27FC236}">
                      <a16:creationId xmlns:a16="http://schemas.microsoft.com/office/drawing/2014/main" id="{FC073FFB-7F7A-4024-A399-406AA1121DC8}"/>
                    </a:ext>
                  </a:extLst>
                </p14:cNvPr>
                <p14:cNvContentPartPr/>
                <p14:nvPr/>
              </p14:nvContentPartPr>
              <p14:xfrm>
                <a:off x="4908990" y="4012147"/>
                <a:ext cx="137880" cy="95760"/>
              </p14:xfrm>
            </p:contentPart>
          </mc:Choice>
          <mc:Fallback xmlns="">
            <p:pic>
              <p:nvPicPr>
                <p:cNvPr id="158" name="Ink 157">
                  <a:extLst>
                    <a:ext uri="{FF2B5EF4-FFF2-40B4-BE49-F238E27FC236}">
                      <a16:creationId xmlns:a16="http://schemas.microsoft.com/office/drawing/2014/main" id="{FC073FFB-7F7A-4024-A399-406AA1121DC8}"/>
                    </a:ext>
                  </a:extLst>
                </p:cNvPr>
                <p:cNvPicPr/>
                <p:nvPr/>
              </p:nvPicPr>
              <p:blipFill>
                <a:blip r:embed="rId250"/>
                <a:stretch>
                  <a:fillRect/>
                </a:stretch>
              </p:blipFill>
              <p:spPr>
                <a:xfrm>
                  <a:off x="4900350" y="4003147"/>
                  <a:ext cx="155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9" name="Ink 158">
                  <a:extLst>
                    <a:ext uri="{FF2B5EF4-FFF2-40B4-BE49-F238E27FC236}">
                      <a16:creationId xmlns:a16="http://schemas.microsoft.com/office/drawing/2014/main" id="{13BBA9B0-51E4-40DC-ADC6-549A4BB2B768}"/>
                    </a:ext>
                  </a:extLst>
                </p14:cNvPr>
                <p14:cNvContentPartPr/>
                <p14:nvPr/>
              </p14:nvContentPartPr>
              <p14:xfrm>
                <a:off x="5069190" y="3985147"/>
                <a:ext cx="144720" cy="119160"/>
              </p14:xfrm>
            </p:contentPart>
          </mc:Choice>
          <mc:Fallback xmlns="">
            <p:pic>
              <p:nvPicPr>
                <p:cNvPr id="159" name="Ink 158">
                  <a:extLst>
                    <a:ext uri="{FF2B5EF4-FFF2-40B4-BE49-F238E27FC236}">
                      <a16:creationId xmlns:a16="http://schemas.microsoft.com/office/drawing/2014/main" id="{13BBA9B0-51E4-40DC-ADC6-549A4BB2B768}"/>
                    </a:ext>
                  </a:extLst>
                </p:cNvPr>
                <p:cNvPicPr/>
                <p:nvPr/>
              </p:nvPicPr>
              <p:blipFill>
                <a:blip r:embed="rId252"/>
                <a:stretch>
                  <a:fillRect/>
                </a:stretch>
              </p:blipFill>
              <p:spPr>
                <a:xfrm>
                  <a:off x="5060550" y="3976507"/>
                  <a:ext cx="162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0" name="Ink 159">
                  <a:extLst>
                    <a:ext uri="{FF2B5EF4-FFF2-40B4-BE49-F238E27FC236}">
                      <a16:creationId xmlns:a16="http://schemas.microsoft.com/office/drawing/2014/main" id="{8917DD9C-2D19-4686-9B61-3840A30D7D32}"/>
                    </a:ext>
                  </a:extLst>
                </p14:cNvPr>
                <p14:cNvContentPartPr/>
                <p14:nvPr/>
              </p14:nvContentPartPr>
              <p14:xfrm>
                <a:off x="4836630" y="3871747"/>
                <a:ext cx="68040" cy="121680"/>
              </p14:xfrm>
            </p:contentPart>
          </mc:Choice>
          <mc:Fallback xmlns="">
            <p:pic>
              <p:nvPicPr>
                <p:cNvPr id="160" name="Ink 159">
                  <a:extLst>
                    <a:ext uri="{FF2B5EF4-FFF2-40B4-BE49-F238E27FC236}">
                      <a16:creationId xmlns:a16="http://schemas.microsoft.com/office/drawing/2014/main" id="{8917DD9C-2D19-4686-9B61-3840A30D7D32}"/>
                    </a:ext>
                  </a:extLst>
                </p:cNvPr>
                <p:cNvPicPr/>
                <p:nvPr/>
              </p:nvPicPr>
              <p:blipFill>
                <a:blip r:embed="rId254"/>
                <a:stretch>
                  <a:fillRect/>
                </a:stretch>
              </p:blipFill>
              <p:spPr>
                <a:xfrm>
                  <a:off x="4827990" y="3863107"/>
                  <a:ext cx="85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2" name="Ink 161">
                  <a:extLst>
                    <a:ext uri="{FF2B5EF4-FFF2-40B4-BE49-F238E27FC236}">
                      <a16:creationId xmlns:a16="http://schemas.microsoft.com/office/drawing/2014/main" id="{B27089E9-FD84-40B6-BC9E-18BF1F22D7FD}"/>
                    </a:ext>
                  </a:extLst>
                </p14:cNvPr>
                <p14:cNvContentPartPr/>
                <p14:nvPr/>
              </p14:nvContentPartPr>
              <p14:xfrm>
                <a:off x="5450430" y="3901987"/>
                <a:ext cx="564120" cy="217080"/>
              </p14:xfrm>
            </p:contentPart>
          </mc:Choice>
          <mc:Fallback xmlns="">
            <p:pic>
              <p:nvPicPr>
                <p:cNvPr id="162" name="Ink 161">
                  <a:extLst>
                    <a:ext uri="{FF2B5EF4-FFF2-40B4-BE49-F238E27FC236}">
                      <a16:creationId xmlns:a16="http://schemas.microsoft.com/office/drawing/2014/main" id="{B27089E9-FD84-40B6-BC9E-18BF1F22D7FD}"/>
                    </a:ext>
                  </a:extLst>
                </p:cNvPr>
                <p:cNvPicPr/>
                <p:nvPr/>
              </p:nvPicPr>
              <p:blipFill>
                <a:blip r:embed="rId256"/>
                <a:stretch>
                  <a:fillRect/>
                </a:stretch>
              </p:blipFill>
              <p:spPr>
                <a:xfrm>
                  <a:off x="5441790" y="3892987"/>
                  <a:ext cx="5817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3" name="Ink 162">
                  <a:extLst>
                    <a:ext uri="{FF2B5EF4-FFF2-40B4-BE49-F238E27FC236}">
                      <a16:creationId xmlns:a16="http://schemas.microsoft.com/office/drawing/2014/main" id="{A3E6989B-AD93-4640-8782-2C43809D5C90}"/>
                    </a:ext>
                  </a:extLst>
                </p14:cNvPr>
                <p14:cNvContentPartPr/>
                <p14:nvPr/>
              </p14:nvContentPartPr>
              <p14:xfrm>
                <a:off x="6199230" y="3913867"/>
                <a:ext cx="147240" cy="174240"/>
              </p14:xfrm>
            </p:contentPart>
          </mc:Choice>
          <mc:Fallback xmlns="">
            <p:pic>
              <p:nvPicPr>
                <p:cNvPr id="163" name="Ink 162">
                  <a:extLst>
                    <a:ext uri="{FF2B5EF4-FFF2-40B4-BE49-F238E27FC236}">
                      <a16:creationId xmlns:a16="http://schemas.microsoft.com/office/drawing/2014/main" id="{A3E6989B-AD93-4640-8782-2C43809D5C90}"/>
                    </a:ext>
                  </a:extLst>
                </p:cNvPr>
                <p:cNvPicPr/>
                <p:nvPr/>
              </p:nvPicPr>
              <p:blipFill>
                <a:blip r:embed="rId258"/>
                <a:stretch>
                  <a:fillRect/>
                </a:stretch>
              </p:blipFill>
              <p:spPr>
                <a:xfrm>
                  <a:off x="6190590" y="3904867"/>
                  <a:ext cx="164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5" name="Ink 164">
                  <a:extLst>
                    <a:ext uri="{FF2B5EF4-FFF2-40B4-BE49-F238E27FC236}">
                      <a16:creationId xmlns:a16="http://schemas.microsoft.com/office/drawing/2014/main" id="{90C029D5-E503-4AC6-A604-13D56B3C120C}"/>
                    </a:ext>
                  </a:extLst>
                </p14:cNvPr>
                <p14:cNvContentPartPr/>
                <p14:nvPr/>
              </p14:nvContentPartPr>
              <p14:xfrm>
                <a:off x="6609990" y="3946987"/>
                <a:ext cx="318600" cy="137160"/>
              </p14:xfrm>
            </p:contentPart>
          </mc:Choice>
          <mc:Fallback xmlns="">
            <p:pic>
              <p:nvPicPr>
                <p:cNvPr id="165" name="Ink 164">
                  <a:extLst>
                    <a:ext uri="{FF2B5EF4-FFF2-40B4-BE49-F238E27FC236}">
                      <a16:creationId xmlns:a16="http://schemas.microsoft.com/office/drawing/2014/main" id="{90C029D5-E503-4AC6-A604-13D56B3C120C}"/>
                    </a:ext>
                  </a:extLst>
                </p:cNvPr>
                <p:cNvPicPr/>
                <p:nvPr/>
              </p:nvPicPr>
              <p:blipFill>
                <a:blip r:embed="rId260"/>
                <a:stretch>
                  <a:fillRect/>
                </a:stretch>
              </p:blipFill>
              <p:spPr>
                <a:xfrm>
                  <a:off x="6600990" y="3938347"/>
                  <a:ext cx="3362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6" name="Ink 165">
                  <a:extLst>
                    <a:ext uri="{FF2B5EF4-FFF2-40B4-BE49-F238E27FC236}">
                      <a16:creationId xmlns:a16="http://schemas.microsoft.com/office/drawing/2014/main" id="{E3FA9572-9CE0-4E7B-AAAB-168A2E8842C3}"/>
                    </a:ext>
                  </a:extLst>
                </p14:cNvPr>
                <p14:cNvContentPartPr/>
                <p14:nvPr/>
              </p14:nvContentPartPr>
              <p14:xfrm>
                <a:off x="7003470" y="3976867"/>
                <a:ext cx="88920" cy="79920"/>
              </p14:xfrm>
            </p:contentPart>
          </mc:Choice>
          <mc:Fallback xmlns="">
            <p:pic>
              <p:nvPicPr>
                <p:cNvPr id="166" name="Ink 165">
                  <a:extLst>
                    <a:ext uri="{FF2B5EF4-FFF2-40B4-BE49-F238E27FC236}">
                      <a16:creationId xmlns:a16="http://schemas.microsoft.com/office/drawing/2014/main" id="{E3FA9572-9CE0-4E7B-AAAB-168A2E8842C3}"/>
                    </a:ext>
                  </a:extLst>
                </p:cNvPr>
                <p:cNvPicPr/>
                <p:nvPr/>
              </p:nvPicPr>
              <p:blipFill>
                <a:blip r:embed="rId262"/>
                <a:stretch>
                  <a:fillRect/>
                </a:stretch>
              </p:blipFill>
              <p:spPr>
                <a:xfrm>
                  <a:off x="6994830" y="3967867"/>
                  <a:ext cx="106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7" name="Ink 166">
                  <a:extLst>
                    <a:ext uri="{FF2B5EF4-FFF2-40B4-BE49-F238E27FC236}">
                      <a16:creationId xmlns:a16="http://schemas.microsoft.com/office/drawing/2014/main" id="{A3DC3B42-2823-489E-921D-7A69EAEE72FE}"/>
                    </a:ext>
                  </a:extLst>
                </p14:cNvPr>
                <p14:cNvContentPartPr/>
                <p14:nvPr/>
              </p14:nvContentPartPr>
              <p14:xfrm>
                <a:off x="7180230" y="3905947"/>
                <a:ext cx="437400" cy="166320"/>
              </p14:xfrm>
            </p:contentPart>
          </mc:Choice>
          <mc:Fallback xmlns="">
            <p:pic>
              <p:nvPicPr>
                <p:cNvPr id="167" name="Ink 166">
                  <a:extLst>
                    <a:ext uri="{FF2B5EF4-FFF2-40B4-BE49-F238E27FC236}">
                      <a16:creationId xmlns:a16="http://schemas.microsoft.com/office/drawing/2014/main" id="{A3DC3B42-2823-489E-921D-7A69EAEE72FE}"/>
                    </a:ext>
                  </a:extLst>
                </p:cNvPr>
                <p:cNvPicPr/>
                <p:nvPr/>
              </p:nvPicPr>
              <p:blipFill>
                <a:blip r:embed="rId264"/>
                <a:stretch>
                  <a:fillRect/>
                </a:stretch>
              </p:blipFill>
              <p:spPr>
                <a:xfrm>
                  <a:off x="7171590" y="3896947"/>
                  <a:ext cx="455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8" name="Ink 167">
                  <a:extLst>
                    <a:ext uri="{FF2B5EF4-FFF2-40B4-BE49-F238E27FC236}">
                      <a16:creationId xmlns:a16="http://schemas.microsoft.com/office/drawing/2014/main" id="{5CDF3138-6CEA-4ECD-935C-4707228E2273}"/>
                    </a:ext>
                  </a:extLst>
                </p14:cNvPr>
                <p14:cNvContentPartPr/>
                <p14:nvPr/>
              </p14:nvContentPartPr>
              <p14:xfrm>
                <a:off x="7808790" y="3910267"/>
                <a:ext cx="156960" cy="177120"/>
              </p14:xfrm>
            </p:contentPart>
          </mc:Choice>
          <mc:Fallback xmlns="">
            <p:pic>
              <p:nvPicPr>
                <p:cNvPr id="168" name="Ink 167">
                  <a:extLst>
                    <a:ext uri="{FF2B5EF4-FFF2-40B4-BE49-F238E27FC236}">
                      <a16:creationId xmlns:a16="http://schemas.microsoft.com/office/drawing/2014/main" id="{5CDF3138-6CEA-4ECD-935C-4707228E2273}"/>
                    </a:ext>
                  </a:extLst>
                </p:cNvPr>
                <p:cNvPicPr/>
                <p:nvPr/>
              </p:nvPicPr>
              <p:blipFill>
                <a:blip r:embed="rId266"/>
                <a:stretch>
                  <a:fillRect/>
                </a:stretch>
              </p:blipFill>
              <p:spPr>
                <a:xfrm>
                  <a:off x="7800150" y="3901627"/>
                  <a:ext cx="1746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9" name="Ink 168">
                  <a:extLst>
                    <a:ext uri="{FF2B5EF4-FFF2-40B4-BE49-F238E27FC236}">
                      <a16:creationId xmlns:a16="http://schemas.microsoft.com/office/drawing/2014/main" id="{1CEA4A61-FF2C-4050-A5D2-5B1865083475}"/>
                    </a:ext>
                  </a:extLst>
                </p14:cNvPr>
                <p14:cNvContentPartPr/>
                <p14:nvPr/>
              </p14:nvContentPartPr>
              <p14:xfrm>
                <a:off x="8028030" y="3974347"/>
                <a:ext cx="129960" cy="92880"/>
              </p14:xfrm>
            </p:contentPart>
          </mc:Choice>
          <mc:Fallback xmlns="">
            <p:pic>
              <p:nvPicPr>
                <p:cNvPr id="169" name="Ink 168">
                  <a:extLst>
                    <a:ext uri="{FF2B5EF4-FFF2-40B4-BE49-F238E27FC236}">
                      <a16:creationId xmlns:a16="http://schemas.microsoft.com/office/drawing/2014/main" id="{1CEA4A61-FF2C-4050-A5D2-5B1865083475}"/>
                    </a:ext>
                  </a:extLst>
                </p:cNvPr>
                <p:cNvPicPr/>
                <p:nvPr/>
              </p:nvPicPr>
              <p:blipFill>
                <a:blip r:embed="rId268"/>
                <a:stretch>
                  <a:fillRect/>
                </a:stretch>
              </p:blipFill>
              <p:spPr>
                <a:xfrm>
                  <a:off x="8019030" y="3965707"/>
                  <a:ext cx="147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0" name="Ink 169">
                  <a:extLst>
                    <a:ext uri="{FF2B5EF4-FFF2-40B4-BE49-F238E27FC236}">
                      <a16:creationId xmlns:a16="http://schemas.microsoft.com/office/drawing/2014/main" id="{5FD7BAFF-5E42-41D2-B16C-42D22DC35DFE}"/>
                    </a:ext>
                  </a:extLst>
                </p14:cNvPr>
                <p14:cNvContentPartPr/>
                <p14:nvPr/>
              </p14:nvContentPartPr>
              <p14:xfrm>
                <a:off x="8290470" y="3913867"/>
                <a:ext cx="140400" cy="134280"/>
              </p14:xfrm>
            </p:contentPart>
          </mc:Choice>
          <mc:Fallback xmlns="">
            <p:pic>
              <p:nvPicPr>
                <p:cNvPr id="170" name="Ink 169">
                  <a:extLst>
                    <a:ext uri="{FF2B5EF4-FFF2-40B4-BE49-F238E27FC236}">
                      <a16:creationId xmlns:a16="http://schemas.microsoft.com/office/drawing/2014/main" id="{5FD7BAFF-5E42-41D2-B16C-42D22DC35DFE}"/>
                    </a:ext>
                  </a:extLst>
                </p:cNvPr>
                <p:cNvPicPr/>
                <p:nvPr/>
              </p:nvPicPr>
              <p:blipFill>
                <a:blip r:embed="rId270"/>
                <a:stretch>
                  <a:fillRect/>
                </a:stretch>
              </p:blipFill>
              <p:spPr>
                <a:xfrm>
                  <a:off x="8281830" y="3905227"/>
                  <a:ext cx="158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1" name="Ink 170">
                  <a:extLst>
                    <a:ext uri="{FF2B5EF4-FFF2-40B4-BE49-F238E27FC236}">
                      <a16:creationId xmlns:a16="http://schemas.microsoft.com/office/drawing/2014/main" id="{E64EF8AC-EEB2-46B9-9AA0-477A0EF00BA3}"/>
                    </a:ext>
                  </a:extLst>
                </p14:cNvPr>
                <p14:cNvContentPartPr/>
                <p14:nvPr/>
              </p14:nvContentPartPr>
              <p14:xfrm>
                <a:off x="8601510" y="3873907"/>
                <a:ext cx="303840" cy="144000"/>
              </p14:xfrm>
            </p:contentPart>
          </mc:Choice>
          <mc:Fallback xmlns="">
            <p:pic>
              <p:nvPicPr>
                <p:cNvPr id="171" name="Ink 170">
                  <a:extLst>
                    <a:ext uri="{FF2B5EF4-FFF2-40B4-BE49-F238E27FC236}">
                      <a16:creationId xmlns:a16="http://schemas.microsoft.com/office/drawing/2014/main" id="{E64EF8AC-EEB2-46B9-9AA0-477A0EF00BA3}"/>
                    </a:ext>
                  </a:extLst>
                </p:cNvPr>
                <p:cNvPicPr/>
                <p:nvPr/>
              </p:nvPicPr>
              <p:blipFill>
                <a:blip r:embed="rId272"/>
                <a:stretch>
                  <a:fillRect/>
                </a:stretch>
              </p:blipFill>
              <p:spPr>
                <a:xfrm>
                  <a:off x="8592510" y="3864907"/>
                  <a:ext cx="3214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3" name="Ink 172">
                  <a:extLst>
                    <a:ext uri="{FF2B5EF4-FFF2-40B4-BE49-F238E27FC236}">
                      <a16:creationId xmlns:a16="http://schemas.microsoft.com/office/drawing/2014/main" id="{93950ED8-AFBB-4812-BCD1-9D36FF2ACDB2}"/>
                    </a:ext>
                  </a:extLst>
                </p14:cNvPr>
                <p14:cNvContentPartPr/>
                <p14:nvPr/>
              </p14:nvContentPartPr>
              <p14:xfrm>
                <a:off x="9011910" y="3835027"/>
                <a:ext cx="458640" cy="295200"/>
              </p14:xfrm>
            </p:contentPart>
          </mc:Choice>
          <mc:Fallback xmlns="">
            <p:pic>
              <p:nvPicPr>
                <p:cNvPr id="173" name="Ink 172">
                  <a:extLst>
                    <a:ext uri="{FF2B5EF4-FFF2-40B4-BE49-F238E27FC236}">
                      <a16:creationId xmlns:a16="http://schemas.microsoft.com/office/drawing/2014/main" id="{93950ED8-AFBB-4812-BCD1-9D36FF2ACDB2}"/>
                    </a:ext>
                  </a:extLst>
                </p:cNvPr>
                <p:cNvPicPr/>
                <p:nvPr/>
              </p:nvPicPr>
              <p:blipFill>
                <a:blip r:embed="rId274"/>
                <a:stretch>
                  <a:fillRect/>
                </a:stretch>
              </p:blipFill>
              <p:spPr>
                <a:xfrm>
                  <a:off x="9002910" y="3826027"/>
                  <a:ext cx="4762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4" name="Ink 173">
                  <a:extLst>
                    <a:ext uri="{FF2B5EF4-FFF2-40B4-BE49-F238E27FC236}">
                      <a16:creationId xmlns:a16="http://schemas.microsoft.com/office/drawing/2014/main" id="{296B1011-8033-4D17-833C-7F09EE317D9D}"/>
                    </a:ext>
                  </a:extLst>
                </p14:cNvPr>
                <p14:cNvContentPartPr/>
                <p14:nvPr/>
              </p14:nvContentPartPr>
              <p14:xfrm>
                <a:off x="9486390" y="3826027"/>
                <a:ext cx="413640" cy="165600"/>
              </p14:xfrm>
            </p:contentPart>
          </mc:Choice>
          <mc:Fallback xmlns="">
            <p:pic>
              <p:nvPicPr>
                <p:cNvPr id="174" name="Ink 173">
                  <a:extLst>
                    <a:ext uri="{FF2B5EF4-FFF2-40B4-BE49-F238E27FC236}">
                      <a16:creationId xmlns:a16="http://schemas.microsoft.com/office/drawing/2014/main" id="{296B1011-8033-4D17-833C-7F09EE317D9D}"/>
                    </a:ext>
                  </a:extLst>
                </p:cNvPr>
                <p:cNvPicPr/>
                <p:nvPr/>
              </p:nvPicPr>
              <p:blipFill>
                <a:blip r:embed="rId276"/>
                <a:stretch>
                  <a:fillRect/>
                </a:stretch>
              </p:blipFill>
              <p:spPr>
                <a:xfrm>
                  <a:off x="9477750" y="3817027"/>
                  <a:ext cx="431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5" name="Ink 174">
                  <a:extLst>
                    <a:ext uri="{FF2B5EF4-FFF2-40B4-BE49-F238E27FC236}">
                      <a16:creationId xmlns:a16="http://schemas.microsoft.com/office/drawing/2014/main" id="{76C0470F-4824-4F4F-A280-42D1006B91E0}"/>
                    </a:ext>
                  </a:extLst>
                </p14:cNvPr>
                <p14:cNvContentPartPr/>
                <p14:nvPr/>
              </p14:nvContentPartPr>
              <p14:xfrm>
                <a:off x="9825870" y="3899467"/>
                <a:ext cx="147240" cy="9720"/>
              </p14:xfrm>
            </p:contentPart>
          </mc:Choice>
          <mc:Fallback xmlns="">
            <p:pic>
              <p:nvPicPr>
                <p:cNvPr id="175" name="Ink 174">
                  <a:extLst>
                    <a:ext uri="{FF2B5EF4-FFF2-40B4-BE49-F238E27FC236}">
                      <a16:creationId xmlns:a16="http://schemas.microsoft.com/office/drawing/2014/main" id="{76C0470F-4824-4F4F-A280-42D1006B91E0}"/>
                    </a:ext>
                  </a:extLst>
                </p:cNvPr>
                <p:cNvPicPr/>
                <p:nvPr/>
              </p:nvPicPr>
              <p:blipFill>
                <a:blip r:embed="rId278"/>
                <a:stretch>
                  <a:fillRect/>
                </a:stretch>
              </p:blipFill>
              <p:spPr>
                <a:xfrm>
                  <a:off x="9817230" y="3890467"/>
                  <a:ext cx="164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6" name="Ink 175">
                  <a:extLst>
                    <a:ext uri="{FF2B5EF4-FFF2-40B4-BE49-F238E27FC236}">
                      <a16:creationId xmlns:a16="http://schemas.microsoft.com/office/drawing/2014/main" id="{DE936049-D02A-49B8-BB56-FA0828182DDA}"/>
                    </a:ext>
                  </a:extLst>
                </p14:cNvPr>
                <p14:cNvContentPartPr/>
                <p14:nvPr/>
              </p14:nvContentPartPr>
              <p14:xfrm>
                <a:off x="9191190" y="3749707"/>
                <a:ext cx="109080" cy="81720"/>
              </p14:xfrm>
            </p:contentPart>
          </mc:Choice>
          <mc:Fallback xmlns="">
            <p:pic>
              <p:nvPicPr>
                <p:cNvPr id="176" name="Ink 175">
                  <a:extLst>
                    <a:ext uri="{FF2B5EF4-FFF2-40B4-BE49-F238E27FC236}">
                      <a16:creationId xmlns:a16="http://schemas.microsoft.com/office/drawing/2014/main" id="{DE936049-D02A-49B8-BB56-FA0828182DDA}"/>
                    </a:ext>
                  </a:extLst>
                </p:cNvPr>
                <p:cNvPicPr/>
                <p:nvPr/>
              </p:nvPicPr>
              <p:blipFill>
                <a:blip r:embed="rId280"/>
                <a:stretch>
                  <a:fillRect/>
                </a:stretch>
              </p:blipFill>
              <p:spPr>
                <a:xfrm>
                  <a:off x="9182550" y="3740707"/>
                  <a:ext cx="126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7" name="Ink 176">
                  <a:extLst>
                    <a:ext uri="{FF2B5EF4-FFF2-40B4-BE49-F238E27FC236}">
                      <a16:creationId xmlns:a16="http://schemas.microsoft.com/office/drawing/2014/main" id="{3BAFDB70-A095-4D93-BA67-553EDD994E15}"/>
                    </a:ext>
                  </a:extLst>
                </p14:cNvPr>
                <p14:cNvContentPartPr/>
                <p14:nvPr/>
              </p14:nvContentPartPr>
              <p14:xfrm>
                <a:off x="9951870" y="3994507"/>
                <a:ext cx="9360" cy="3600"/>
              </p14:xfrm>
            </p:contentPart>
          </mc:Choice>
          <mc:Fallback xmlns="">
            <p:pic>
              <p:nvPicPr>
                <p:cNvPr id="177" name="Ink 176">
                  <a:extLst>
                    <a:ext uri="{FF2B5EF4-FFF2-40B4-BE49-F238E27FC236}">
                      <a16:creationId xmlns:a16="http://schemas.microsoft.com/office/drawing/2014/main" id="{3BAFDB70-A095-4D93-BA67-553EDD994E15}"/>
                    </a:ext>
                  </a:extLst>
                </p:cNvPr>
                <p:cNvPicPr/>
                <p:nvPr/>
              </p:nvPicPr>
              <p:blipFill>
                <a:blip r:embed="rId282"/>
                <a:stretch>
                  <a:fillRect/>
                </a:stretch>
              </p:blipFill>
              <p:spPr>
                <a:xfrm>
                  <a:off x="9943230" y="3985867"/>
                  <a:ext cx="27000" cy="21240"/>
                </a:xfrm>
                <a:prstGeom prst="rect">
                  <a:avLst/>
                </a:prstGeom>
              </p:spPr>
            </p:pic>
          </mc:Fallback>
        </mc:AlternateContent>
      </p:grpSp>
      <p:sp>
        <p:nvSpPr>
          <p:cNvPr id="179" name="TextBox 178">
            <a:extLst>
              <a:ext uri="{FF2B5EF4-FFF2-40B4-BE49-F238E27FC236}">
                <a16:creationId xmlns:a16="http://schemas.microsoft.com/office/drawing/2014/main" id="{1ED8A98A-6811-47FA-B3C2-4453B727C0C5}"/>
              </a:ext>
            </a:extLst>
          </p:cNvPr>
          <p:cNvSpPr txBox="1"/>
          <p:nvPr/>
        </p:nvSpPr>
        <p:spPr>
          <a:xfrm>
            <a:off x="310393" y="4857226"/>
            <a:ext cx="11731847" cy="1200329"/>
          </a:xfrm>
          <a:prstGeom prst="rect">
            <a:avLst/>
          </a:prstGeom>
          <a:noFill/>
        </p:spPr>
        <p:txBody>
          <a:bodyPr wrap="square" rtlCol="0">
            <a:spAutoFit/>
          </a:bodyPr>
          <a:lstStyle/>
          <a:p>
            <a:r>
              <a:rPr lang="en-US"/>
              <a:t>Résumé: La photorespiration est un mécanisme catabolique (conso d’O2 et liberation de CO2) qui se traduit par une oxydation des substrats carbonnés photosynthétiques. Le glycolate issu de la photorespiration est métabolisé par une voie complexe, la voie du glycolate, impliquant la cooperation de 3 organites cellulaires (chloroplaste, mitochondrie et péroxysome). Au cours de cette voie, une grande partie du carbone issu de la  photorespiration est recycle.</a:t>
            </a:r>
          </a:p>
        </p:txBody>
      </p:sp>
      <p:grpSp>
        <p:nvGrpSpPr>
          <p:cNvPr id="30" name="Group 29">
            <a:extLst>
              <a:ext uri="{FF2B5EF4-FFF2-40B4-BE49-F238E27FC236}">
                <a16:creationId xmlns:a16="http://schemas.microsoft.com/office/drawing/2014/main" id="{C68E1E75-12CA-4F17-B124-A21783A35E9D}"/>
              </a:ext>
            </a:extLst>
          </p:cNvPr>
          <p:cNvGrpSpPr/>
          <p:nvPr/>
        </p:nvGrpSpPr>
        <p:grpSpPr>
          <a:xfrm>
            <a:off x="6934155" y="2993707"/>
            <a:ext cx="707760" cy="138960"/>
            <a:chOff x="6934155" y="2993707"/>
            <a:chExt cx="707760" cy="138960"/>
          </a:xfrm>
        </p:grpSpPr>
        <mc:AlternateContent xmlns:mc="http://schemas.openxmlformats.org/markup-compatibility/2006">
          <mc:Choice xmlns:p14="http://schemas.microsoft.com/office/powerpoint/2010/main" Requires="p14">
            <p:contentPart p14:bwMode="auto" r:id="rId283">
              <p14:nvContentPartPr>
                <p14:cNvPr id="12" name="Ink 11">
                  <a:extLst>
                    <a:ext uri="{FF2B5EF4-FFF2-40B4-BE49-F238E27FC236}">
                      <a16:creationId xmlns:a16="http://schemas.microsoft.com/office/drawing/2014/main" id="{DFD7C508-A0B2-4D9D-9669-F87B3D89C137}"/>
                    </a:ext>
                  </a:extLst>
                </p14:cNvPr>
                <p14:cNvContentPartPr/>
                <p14:nvPr/>
              </p14:nvContentPartPr>
              <p14:xfrm>
                <a:off x="6934155" y="3048067"/>
                <a:ext cx="511920" cy="83880"/>
              </p14:xfrm>
            </p:contentPart>
          </mc:Choice>
          <mc:Fallback>
            <p:pic>
              <p:nvPicPr>
                <p:cNvPr id="12" name="Ink 11">
                  <a:extLst>
                    <a:ext uri="{FF2B5EF4-FFF2-40B4-BE49-F238E27FC236}">
                      <a16:creationId xmlns:a16="http://schemas.microsoft.com/office/drawing/2014/main" id="{DFD7C508-A0B2-4D9D-9669-F87B3D89C137}"/>
                    </a:ext>
                  </a:extLst>
                </p:cNvPr>
                <p:cNvPicPr/>
                <p:nvPr/>
              </p:nvPicPr>
              <p:blipFill>
                <a:blip r:embed="rId284"/>
                <a:stretch>
                  <a:fillRect/>
                </a:stretch>
              </p:blipFill>
              <p:spPr>
                <a:xfrm>
                  <a:off x="6925515" y="3039427"/>
                  <a:ext cx="529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3" name="Ink 12">
                  <a:extLst>
                    <a:ext uri="{FF2B5EF4-FFF2-40B4-BE49-F238E27FC236}">
                      <a16:creationId xmlns:a16="http://schemas.microsoft.com/office/drawing/2014/main" id="{46BEFE9A-2207-4967-8C1B-EAEA0608589D}"/>
                    </a:ext>
                  </a:extLst>
                </p14:cNvPr>
                <p14:cNvContentPartPr/>
                <p14:nvPr/>
              </p14:nvContentPartPr>
              <p14:xfrm>
                <a:off x="7456515" y="2993707"/>
                <a:ext cx="185400" cy="138960"/>
              </p14:xfrm>
            </p:contentPart>
          </mc:Choice>
          <mc:Fallback>
            <p:pic>
              <p:nvPicPr>
                <p:cNvPr id="13" name="Ink 12">
                  <a:extLst>
                    <a:ext uri="{FF2B5EF4-FFF2-40B4-BE49-F238E27FC236}">
                      <a16:creationId xmlns:a16="http://schemas.microsoft.com/office/drawing/2014/main" id="{46BEFE9A-2207-4967-8C1B-EAEA0608589D}"/>
                    </a:ext>
                  </a:extLst>
                </p:cNvPr>
                <p:cNvPicPr/>
                <p:nvPr/>
              </p:nvPicPr>
              <p:blipFill>
                <a:blip r:embed="rId286"/>
                <a:stretch>
                  <a:fillRect/>
                </a:stretch>
              </p:blipFill>
              <p:spPr>
                <a:xfrm>
                  <a:off x="7447515" y="2985067"/>
                  <a:ext cx="203040" cy="156600"/>
                </a:xfrm>
                <a:prstGeom prst="rect">
                  <a:avLst/>
                </a:prstGeom>
              </p:spPr>
            </p:pic>
          </mc:Fallback>
        </mc:AlternateContent>
      </p:grpSp>
      <p:grpSp>
        <p:nvGrpSpPr>
          <p:cNvPr id="18" name="Group 17">
            <a:extLst>
              <a:ext uri="{FF2B5EF4-FFF2-40B4-BE49-F238E27FC236}">
                <a16:creationId xmlns:a16="http://schemas.microsoft.com/office/drawing/2014/main" id="{6CF689A8-7F4E-41EB-A431-FAA9EE2D8573}"/>
              </a:ext>
            </a:extLst>
          </p:cNvPr>
          <p:cNvGrpSpPr/>
          <p:nvPr/>
        </p:nvGrpSpPr>
        <p:grpSpPr>
          <a:xfrm>
            <a:off x="7857915" y="2944027"/>
            <a:ext cx="1053000" cy="174960"/>
            <a:chOff x="7857915" y="2944027"/>
            <a:chExt cx="1053000" cy="174960"/>
          </a:xfrm>
        </p:grpSpPr>
        <mc:AlternateContent xmlns:mc="http://schemas.openxmlformats.org/markup-compatibility/2006">
          <mc:Choice xmlns:p14="http://schemas.microsoft.com/office/powerpoint/2010/main" Requires="p14">
            <p:contentPart p14:bwMode="auto" r:id="rId287">
              <p14:nvContentPartPr>
                <p14:cNvPr id="14" name="Ink 13">
                  <a:extLst>
                    <a:ext uri="{FF2B5EF4-FFF2-40B4-BE49-F238E27FC236}">
                      <a16:creationId xmlns:a16="http://schemas.microsoft.com/office/drawing/2014/main" id="{C0C4C4C3-4776-41F7-8235-E2CA66E2159D}"/>
                    </a:ext>
                  </a:extLst>
                </p14:cNvPr>
                <p14:cNvContentPartPr/>
                <p14:nvPr/>
              </p14:nvContentPartPr>
              <p14:xfrm>
                <a:off x="7857915" y="2944027"/>
                <a:ext cx="160200" cy="174960"/>
              </p14:xfrm>
            </p:contentPart>
          </mc:Choice>
          <mc:Fallback>
            <p:pic>
              <p:nvPicPr>
                <p:cNvPr id="14" name="Ink 13">
                  <a:extLst>
                    <a:ext uri="{FF2B5EF4-FFF2-40B4-BE49-F238E27FC236}">
                      <a16:creationId xmlns:a16="http://schemas.microsoft.com/office/drawing/2014/main" id="{C0C4C4C3-4776-41F7-8235-E2CA66E2159D}"/>
                    </a:ext>
                  </a:extLst>
                </p:cNvPr>
                <p:cNvPicPr/>
                <p:nvPr/>
              </p:nvPicPr>
              <p:blipFill>
                <a:blip r:embed="rId288"/>
                <a:stretch>
                  <a:fillRect/>
                </a:stretch>
              </p:blipFill>
              <p:spPr>
                <a:xfrm>
                  <a:off x="7848915" y="2935387"/>
                  <a:ext cx="1778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5" name="Ink 14">
                  <a:extLst>
                    <a:ext uri="{FF2B5EF4-FFF2-40B4-BE49-F238E27FC236}">
                      <a16:creationId xmlns:a16="http://schemas.microsoft.com/office/drawing/2014/main" id="{EB886D41-5067-4F6B-9FD5-9D4304F9D89A}"/>
                    </a:ext>
                  </a:extLst>
                </p14:cNvPr>
                <p14:cNvContentPartPr/>
                <p14:nvPr/>
              </p14:nvContentPartPr>
              <p14:xfrm>
                <a:off x="8064915" y="3003787"/>
                <a:ext cx="426600" cy="82440"/>
              </p14:xfrm>
            </p:contentPart>
          </mc:Choice>
          <mc:Fallback>
            <p:pic>
              <p:nvPicPr>
                <p:cNvPr id="15" name="Ink 14">
                  <a:extLst>
                    <a:ext uri="{FF2B5EF4-FFF2-40B4-BE49-F238E27FC236}">
                      <a16:creationId xmlns:a16="http://schemas.microsoft.com/office/drawing/2014/main" id="{EB886D41-5067-4F6B-9FD5-9D4304F9D89A}"/>
                    </a:ext>
                  </a:extLst>
                </p:cNvPr>
                <p:cNvPicPr/>
                <p:nvPr/>
              </p:nvPicPr>
              <p:blipFill>
                <a:blip r:embed="rId290"/>
                <a:stretch>
                  <a:fillRect/>
                </a:stretch>
              </p:blipFill>
              <p:spPr>
                <a:xfrm>
                  <a:off x="8055915" y="2995147"/>
                  <a:ext cx="4442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 name="Ink 15">
                  <a:extLst>
                    <a:ext uri="{FF2B5EF4-FFF2-40B4-BE49-F238E27FC236}">
                      <a16:creationId xmlns:a16="http://schemas.microsoft.com/office/drawing/2014/main" id="{A29C5DEE-F316-4A30-922B-C0C47BF03E10}"/>
                    </a:ext>
                  </a:extLst>
                </p14:cNvPr>
                <p14:cNvContentPartPr/>
                <p14:nvPr/>
              </p14:nvContentPartPr>
              <p14:xfrm>
                <a:off x="8598435" y="3016027"/>
                <a:ext cx="113040" cy="9000"/>
              </p14:xfrm>
            </p:contentPart>
          </mc:Choice>
          <mc:Fallback>
            <p:pic>
              <p:nvPicPr>
                <p:cNvPr id="16" name="Ink 15">
                  <a:extLst>
                    <a:ext uri="{FF2B5EF4-FFF2-40B4-BE49-F238E27FC236}">
                      <a16:creationId xmlns:a16="http://schemas.microsoft.com/office/drawing/2014/main" id="{A29C5DEE-F316-4A30-922B-C0C47BF03E10}"/>
                    </a:ext>
                  </a:extLst>
                </p:cNvPr>
                <p:cNvPicPr/>
                <p:nvPr/>
              </p:nvPicPr>
              <p:blipFill>
                <a:blip r:embed="rId292"/>
                <a:stretch>
                  <a:fillRect/>
                </a:stretch>
              </p:blipFill>
              <p:spPr>
                <a:xfrm>
                  <a:off x="8589795" y="3007387"/>
                  <a:ext cx="130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 name="Ink 16">
                  <a:extLst>
                    <a:ext uri="{FF2B5EF4-FFF2-40B4-BE49-F238E27FC236}">
                      <a16:creationId xmlns:a16="http://schemas.microsoft.com/office/drawing/2014/main" id="{FA2EE9BE-946C-4946-95AB-7A5E44AE8E88}"/>
                    </a:ext>
                  </a:extLst>
                </p14:cNvPr>
                <p14:cNvContentPartPr/>
                <p14:nvPr/>
              </p14:nvContentPartPr>
              <p14:xfrm>
                <a:off x="8800035" y="3013507"/>
                <a:ext cx="110880" cy="7200"/>
              </p14:xfrm>
            </p:contentPart>
          </mc:Choice>
          <mc:Fallback>
            <p:pic>
              <p:nvPicPr>
                <p:cNvPr id="17" name="Ink 16">
                  <a:extLst>
                    <a:ext uri="{FF2B5EF4-FFF2-40B4-BE49-F238E27FC236}">
                      <a16:creationId xmlns:a16="http://schemas.microsoft.com/office/drawing/2014/main" id="{FA2EE9BE-946C-4946-95AB-7A5E44AE8E88}"/>
                    </a:ext>
                  </a:extLst>
                </p:cNvPr>
                <p:cNvPicPr/>
                <p:nvPr/>
              </p:nvPicPr>
              <p:blipFill>
                <a:blip r:embed="rId294"/>
                <a:stretch>
                  <a:fillRect/>
                </a:stretch>
              </p:blipFill>
              <p:spPr>
                <a:xfrm>
                  <a:off x="8791035" y="3004507"/>
                  <a:ext cx="128520" cy="24840"/>
                </a:xfrm>
                <a:prstGeom prst="rect">
                  <a:avLst/>
                </a:prstGeom>
              </p:spPr>
            </p:pic>
          </mc:Fallback>
        </mc:AlternateContent>
      </p:grpSp>
    </p:spTree>
    <p:extLst>
      <p:ext uri="{BB962C8B-B14F-4D97-AF65-F5344CB8AC3E}">
        <p14:creationId xmlns:p14="http://schemas.microsoft.com/office/powerpoint/2010/main" val="1346128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3.3 Importance de la photorespiration</a:t>
            </a:r>
          </a:p>
        </p:txBody>
      </p:sp>
      <p:grpSp>
        <p:nvGrpSpPr>
          <p:cNvPr id="10" name="Group 9">
            <a:extLst>
              <a:ext uri="{FF2B5EF4-FFF2-40B4-BE49-F238E27FC236}">
                <a16:creationId xmlns:a16="http://schemas.microsoft.com/office/drawing/2014/main" id="{DEBE955D-FBD6-4344-8BC7-87E57BCAD078}"/>
              </a:ext>
            </a:extLst>
          </p:cNvPr>
          <p:cNvGrpSpPr/>
          <p:nvPr/>
        </p:nvGrpSpPr>
        <p:grpSpPr>
          <a:xfrm>
            <a:off x="1354875" y="1328347"/>
            <a:ext cx="817560" cy="411120"/>
            <a:chOff x="1354875" y="1328347"/>
            <a:chExt cx="817560" cy="411120"/>
          </a:xfrm>
        </p:grpSpPr>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EDD03555-7FC5-400B-ABD3-C5D6BF742BA4}"/>
                    </a:ext>
                  </a:extLst>
                </p14:cNvPr>
                <p14:cNvContentPartPr/>
                <p14:nvPr/>
              </p14:nvContentPartPr>
              <p14:xfrm>
                <a:off x="1408875" y="1443907"/>
                <a:ext cx="360" cy="360"/>
              </p14:xfrm>
            </p:contentPart>
          </mc:Choice>
          <mc:Fallback>
            <p:pic>
              <p:nvPicPr>
                <p:cNvPr id="3" name="Ink 2">
                  <a:extLst>
                    <a:ext uri="{FF2B5EF4-FFF2-40B4-BE49-F238E27FC236}">
                      <a16:creationId xmlns:a16="http://schemas.microsoft.com/office/drawing/2014/main" id="{EDD03555-7FC5-400B-ABD3-C5D6BF742BA4}"/>
                    </a:ext>
                  </a:extLst>
                </p:cNvPr>
                <p:cNvPicPr/>
                <p:nvPr/>
              </p:nvPicPr>
              <p:blipFill>
                <a:blip r:embed="rId3"/>
                <a:stretch>
                  <a:fillRect/>
                </a:stretch>
              </p:blipFill>
              <p:spPr>
                <a:xfrm>
                  <a:off x="1400235" y="14349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B6EC5F89-874E-47CC-B1F6-26B5B111B92F}"/>
                    </a:ext>
                  </a:extLst>
                </p14:cNvPr>
                <p14:cNvContentPartPr/>
                <p14:nvPr/>
              </p14:nvContentPartPr>
              <p14:xfrm>
                <a:off x="1453515" y="1383427"/>
                <a:ext cx="144720" cy="12960"/>
              </p14:xfrm>
            </p:contentPart>
          </mc:Choice>
          <mc:Fallback>
            <p:pic>
              <p:nvPicPr>
                <p:cNvPr id="4" name="Ink 3">
                  <a:extLst>
                    <a:ext uri="{FF2B5EF4-FFF2-40B4-BE49-F238E27FC236}">
                      <a16:creationId xmlns:a16="http://schemas.microsoft.com/office/drawing/2014/main" id="{B6EC5F89-874E-47CC-B1F6-26B5B111B92F}"/>
                    </a:ext>
                  </a:extLst>
                </p:cNvPr>
                <p:cNvPicPr/>
                <p:nvPr/>
              </p:nvPicPr>
              <p:blipFill>
                <a:blip r:embed="rId5"/>
                <a:stretch>
                  <a:fillRect/>
                </a:stretch>
              </p:blipFill>
              <p:spPr>
                <a:xfrm>
                  <a:off x="1444875" y="1374787"/>
                  <a:ext cx="1623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DA5F9ED4-BF23-4C6F-9793-462CDC876CE3}"/>
                    </a:ext>
                  </a:extLst>
                </p14:cNvPr>
                <p14:cNvContentPartPr/>
                <p14:nvPr/>
              </p14:nvContentPartPr>
              <p14:xfrm>
                <a:off x="1354875" y="1390267"/>
                <a:ext cx="125640" cy="253080"/>
              </p14:xfrm>
            </p:contentPart>
          </mc:Choice>
          <mc:Fallback>
            <p:pic>
              <p:nvPicPr>
                <p:cNvPr id="5" name="Ink 4">
                  <a:extLst>
                    <a:ext uri="{FF2B5EF4-FFF2-40B4-BE49-F238E27FC236}">
                      <a16:creationId xmlns:a16="http://schemas.microsoft.com/office/drawing/2014/main" id="{DA5F9ED4-BF23-4C6F-9793-462CDC876CE3}"/>
                    </a:ext>
                  </a:extLst>
                </p:cNvPr>
                <p:cNvPicPr/>
                <p:nvPr/>
              </p:nvPicPr>
              <p:blipFill>
                <a:blip r:embed="rId7"/>
                <a:stretch>
                  <a:fillRect/>
                </a:stretch>
              </p:blipFill>
              <p:spPr>
                <a:xfrm>
                  <a:off x="1345875" y="1381267"/>
                  <a:ext cx="1432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61282A82-B232-43E1-BFBD-BFAF72CC0EEC}"/>
                    </a:ext>
                  </a:extLst>
                </p14:cNvPr>
                <p14:cNvContentPartPr/>
                <p14:nvPr/>
              </p14:nvContentPartPr>
              <p14:xfrm>
                <a:off x="1636395" y="1476667"/>
                <a:ext cx="188280" cy="131400"/>
              </p14:xfrm>
            </p:contentPart>
          </mc:Choice>
          <mc:Fallback>
            <p:pic>
              <p:nvPicPr>
                <p:cNvPr id="6" name="Ink 5">
                  <a:extLst>
                    <a:ext uri="{FF2B5EF4-FFF2-40B4-BE49-F238E27FC236}">
                      <a16:creationId xmlns:a16="http://schemas.microsoft.com/office/drawing/2014/main" id="{61282A82-B232-43E1-BFBD-BFAF72CC0EEC}"/>
                    </a:ext>
                  </a:extLst>
                </p:cNvPr>
                <p:cNvPicPr/>
                <p:nvPr/>
              </p:nvPicPr>
              <p:blipFill>
                <a:blip r:embed="rId9"/>
                <a:stretch>
                  <a:fillRect/>
                </a:stretch>
              </p:blipFill>
              <p:spPr>
                <a:xfrm>
                  <a:off x="1627755" y="1468027"/>
                  <a:ext cx="2059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1D2A14B-8E33-4829-BDCA-0F4A165A7414}"/>
                    </a:ext>
                  </a:extLst>
                </p14:cNvPr>
                <p14:cNvContentPartPr/>
                <p14:nvPr/>
              </p14:nvContentPartPr>
              <p14:xfrm>
                <a:off x="1848075" y="1483867"/>
                <a:ext cx="154080" cy="165240"/>
              </p14:xfrm>
            </p:contentPart>
          </mc:Choice>
          <mc:Fallback>
            <p:pic>
              <p:nvPicPr>
                <p:cNvPr id="7" name="Ink 6">
                  <a:extLst>
                    <a:ext uri="{FF2B5EF4-FFF2-40B4-BE49-F238E27FC236}">
                      <a16:creationId xmlns:a16="http://schemas.microsoft.com/office/drawing/2014/main" id="{21D2A14B-8E33-4829-BDCA-0F4A165A7414}"/>
                    </a:ext>
                  </a:extLst>
                </p:cNvPr>
                <p:cNvPicPr/>
                <p:nvPr/>
              </p:nvPicPr>
              <p:blipFill>
                <a:blip r:embed="rId11"/>
                <a:stretch>
                  <a:fillRect/>
                </a:stretch>
              </p:blipFill>
              <p:spPr>
                <a:xfrm>
                  <a:off x="1839435" y="1475227"/>
                  <a:ext cx="1717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Ink 7">
                  <a:extLst>
                    <a:ext uri="{FF2B5EF4-FFF2-40B4-BE49-F238E27FC236}">
                      <a16:creationId xmlns:a16="http://schemas.microsoft.com/office/drawing/2014/main" id="{D2C4F755-9A00-4A18-8F6C-68987D71D9E7}"/>
                    </a:ext>
                  </a:extLst>
                </p14:cNvPr>
                <p14:cNvContentPartPr/>
                <p14:nvPr/>
              </p14:nvContentPartPr>
              <p14:xfrm>
                <a:off x="1977315" y="1328347"/>
                <a:ext cx="195120" cy="411120"/>
              </p14:xfrm>
            </p:contentPart>
          </mc:Choice>
          <mc:Fallback>
            <p:pic>
              <p:nvPicPr>
                <p:cNvPr id="8" name="Ink 7">
                  <a:extLst>
                    <a:ext uri="{FF2B5EF4-FFF2-40B4-BE49-F238E27FC236}">
                      <a16:creationId xmlns:a16="http://schemas.microsoft.com/office/drawing/2014/main" id="{D2C4F755-9A00-4A18-8F6C-68987D71D9E7}"/>
                    </a:ext>
                  </a:extLst>
                </p:cNvPr>
                <p:cNvPicPr/>
                <p:nvPr/>
              </p:nvPicPr>
              <p:blipFill>
                <a:blip r:embed="rId13"/>
                <a:stretch>
                  <a:fillRect/>
                </a:stretch>
              </p:blipFill>
              <p:spPr>
                <a:xfrm>
                  <a:off x="1968315" y="1319347"/>
                  <a:ext cx="212760" cy="42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7E24B3E4-DE71-4BDC-BE54-55DD597FCCC4}"/>
                  </a:ext>
                </a:extLst>
              </p14:cNvPr>
              <p14:cNvContentPartPr/>
              <p14:nvPr/>
            </p14:nvContentPartPr>
            <p14:xfrm>
              <a:off x="1128795" y="1887427"/>
              <a:ext cx="1022760" cy="20160"/>
            </p14:xfrm>
          </p:contentPart>
        </mc:Choice>
        <mc:Fallback>
          <p:pic>
            <p:nvPicPr>
              <p:cNvPr id="9" name="Ink 8">
                <a:extLst>
                  <a:ext uri="{FF2B5EF4-FFF2-40B4-BE49-F238E27FC236}">
                    <a16:creationId xmlns:a16="http://schemas.microsoft.com/office/drawing/2014/main" id="{7E24B3E4-DE71-4BDC-BE54-55DD597FCCC4}"/>
                  </a:ext>
                </a:extLst>
              </p:cNvPr>
              <p:cNvPicPr/>
              <p:nvPr/>
            </p:nvPicPr>
            <p:blipFill>
              <a:blip r:embed="rId15"/>
              <a:stretch>
                <a:fillRect/>
              </a:stretch>
            </p:blipFill>
            <p:spPr>
              <a:xfrm>
                <a:off x="1119795" y="1878787"/>
                <a:ext cx="1040400" cy="37800"/>
              </a:xfrm>
              <a:prstGeom prst="rect">
                <a:avLst/>
              </a:prstGeom>
            </p:spPr>
          </p:pic>
        </mc:Fallback>
      </mc:AlternateContent>
      <p:grpSp>
        <p:nvGrpSpPr>
          <p:cNvPr id="16" name="Group 15">
            <a:extLst>
              <a:ext uri="{FF2B5EF4-FFF2-40B4-BE49-F238E27FC236}">
                <a16:creationId xmlns:a16="http://schemas.microsoft.com/office/drawing/2014/main" id="{4A2F38CA-ECA0-4558-AF95-7055348EAF50}"/>
              </a:ext>
            </a:extLst>
          </p:cNvPr>
          <p:cNvGrpSpPr/>
          <p:nvPr/>
        </p:nvGrpSpPr>
        <p:grpSpPr>
          <a:xfrm>
            <a:off x="1364235" y="2055187"/>
            <a:ext cx="857880" cy="385200"/>
            <a:chOff x="1364235" y="2055187"/>
            <a:chExt cx="857880" cy="385200"/>
          </a:xfrm>
        </p:grpSpPr>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573D04F2-255E-42C7-9140-92D2BB4C756F}"/>
                    </a:ext>
                  </a:extLst>
                </p14:cNvPr>
                <p14:cNvContentPartPr/>
                <p14:nvPr/>
              </p14:nvContentPartPr>
              <p14:xfrm>
                <a:off x="1446315" y="2055187"/>
                <a:ext cx="101880" cy="4320"/>
              </p14:xfrm>
            </p:contentPart>
          </mc:Choice>
          <mc:Fallback>
            <p:pic>
              <p:nvPicPr>
                <p:cNvPr id="11" name="Ink 10">
                  <a:extLst>
                    <a:ext uri="{FF2B5EF4-FFF2-40B4-BE49-F238E27FC236}">
                      <a16:creationId xmlns:a16="http://schemas.microsoft.com/office/drawing/2014/main" id="{573D04F2-255E-42C7-9140-92D2BB4C756F}"/>
                    </a:ext>
                  </a:extLst>
                </p:cNvPr>
                <p:cNvPicPr/>
                <p:nvPr/>
              </p:nvPicPr>
              <p:blipFill>
                <a:blip r:embed="rId17"/>
                <a:stretch>
                  <a:fillRect/>
                </a:stretch>
              </p:blipFill>
              <p:spPr>
                <a:xfrm>
                  <a:off x="1437315" y="2046547"/>
                  <a:ext cx="119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48E247ED-D0C8-4509-8697-5DE1290D53CE}"/>
                    </a:ext>
                  </a:extLst>
                </p14:cNvPr>
                <p14:cNvContentPartPr/>
                <p14:nvPr/>
              </p14:nvContentPartPr>
              <p14:xfrm>
                <a:off x="1364235" y="2067787"/>
                <a:ext cx="162000" cy="197280"/>
              </p14:xfrm>
            </p:contentPart>
          </mc:Choice>
          <mc:Fallback>
            <p:pic>
              <p:nvPicPr>
                <p:cNvPr id="12" name="Ink 11">
                  <a:extLst>
                    <a:ext uri="{FF2B5EF4-FFF2-40B4-BE49-F238E27FC236}">
                      <a16:creationId xmlns:a16="http://schemas.microsoft.com/office/drawing/2014/main" id="{48E247ED-D0C8-4509-8697-5DE1290D53CE}"/>
                    </a:ext>
                  </a:extLst>
                </p:cNvPr>
                <p:cNvPicPr/>
                <p:nvPr/>
              </p:nvPicPr>
              <p:blipFill>
                <a:blip r:embed="rId19"/>
                <a:stretch>
                  <a:fillRect/>
                </a:stretch>
              </p:blipFill>
              <p:spPr>
                <a:xfrm>
                  <a:off x="1355595" y="2059147"/>
                  <a:ext cx="1796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0FDC628D-122A-48E8-BA71-7E6A6C0702C2}"/>
                    </a:ext>
                  </a:extLst>
                </p14:cNvPr>
                <p14:cNvContentPartPr/>
                <p14:nvPr/>
              </p14:nvContentPartPr>
              <p14:xfrm>
                <a:off x="1593555" y="2148067"/>
                <a:ext cx="261720" cy="133560"/>
              </p14:xfrm>
            </p:contentPart>
          </mc:Choice>
          <mc:Fallback>
            <p:pic>
              <p:nvPicPr>
                <p:cNvPr id="13" name="Ink 12">
                  <a:extLst>
                    <a:ext uri="{FF2B5EF4-FFF2-40B4-BE49-F238E27FC236}">
                      <a16:creationId xmlns:a16="http://schemas.microsoft.com/office/drawing/2014/main" id="{0FDC628D-122A-48E8-BA71-7E6A6C0702C2}"/>
                    </a:ext>
                  </a:extLst>
                </p:cNvPr>
                <p:cNvPicPr/>
                <p:nvPr/>
              </p:nvPicPr>
              <p:blipFill>
                <a:blip r:embed="rId21"/>
                <a:stretch>
                  <a:fillRect/>
                </a:stretch>
              </p:blipFill>
              <p:spPr>
                <a:xfrm>
                  <a:off x="1584915" y="2139067"/>
                  <a:ext cx="2793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EC4C980C-4820-4147-AC68-6B519628DBAB}"/>
                    </a:ext>
                  </a:extLst>
                </p14:cNvPr>
                <p14:cNvContentPartPr/>
                <p14:nvPr/>
              </p14:nvContentPartPr>
              <p14:xfrm>
                <a:off x="1898115" y="2188747"/>
                <a:ext cx="177120" cy="137880"/>
              </p14:xfrm>
            </p:contentPart>
          </mc:Choice>
          <mc:Fallback>
            <p:pic>
              <p:nvPicPr>
                <p:cNvPr id="14" name="Ink 13">
                  <a:extLst>
                    <a:ext uri="{FF2B5EF4-FFF2-40B4-BE49-F238E27FC236}">
                      <a16:creationId xmlns:a16="http://schemas.microsoft.com/office/drawing/2014/main" id="{EC4C980C-4820-4147-AC68-6B519628DBAB}"/>
                    </a:ext>
                  </a:extLst>
                </p:cNvPr>
                <p:cNvPicPr/>
                <p:nvPr/>
              </p:nvPicPr>
              <p:blipFill>
                <a:blip r:embed="rId23"/>
                <a:stretch>
                  <a:fillRect/>
                </a:stretch>
              </p:blipFill>
              <p:spPr>
                <a:xfrm>
                  <a:off x="1889475" y="2180107"/>
                  <a:ext cx="1947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F06CECB2-E1F6-4C65-A308-8B56B5DE59B5}"/>
                    </a:ext>
                  </a:extLst>
                </p14:cNvPr>
                <p14:cNvContentPartPr/>
                <p14:nvPr/>
              </p14:nvContentPartPr>
              <p14:xfrm>
                <a:off x="1998915" y="2082187"/>
                <a:ext cx="223200" cy="358200"/>
              </p14:xfrm>
            </p:contentPart>
          </mc:Choice>
          <mc:Fallback>
            <p:pic>
              <p:nvPicPr>
                <p:cNvPr id="15" name="Ink 14">
                  <a:extLst>
                    <a:ext uri="{FF2B5EF4-FFF2-40B4-BE49-F238E27FC236}">
                      <a16:creationId xmlns:a16="http://schemas.microsoft.com/office/drawing/2014/main" id="{F06CECB2-E1F6-4C65-A308-8B56B5DE59B5}"/>
                    </a:ext>
                  </a:extLst>
                </p:cNvPr>
                <p:cNvPicPr/>
                <p:nvPr/>
              </p:nvPicPr>
              <p:blipFill>
                <a:blip r:embed="rId25"/>
                <a:stretch>
                  <a:fillRect/>
                </a:stretch>
              </p:blipFill>
              <p:spPr>
                <a:xfrm>
                  <a:off x="1989915" y="2073187"/>
                  <a:ext cx="240840" cy="375840"/>
                </a:xfrm>
                <a:prstGeom prst="rect">
                  <a:avLst/>
                </a:prstGeom>
              </p:spPr>
            </p:pic>
          </mc:Fallback>
        </mc:AlternateContent>
      </p:grpSp>
      <p:grpSp>
        <p:nvGrpSpPr>
          <p:cNvPr id="25" name="Group 24">
            <a:extLst>
              <a:ext uri="{FF2B5EF4-FFF2-40B4-BE49-F238E27FC236}">
                <a16:creationId xmlns:a16="http://schemas.microsoft.com/office/drawing/2014/main" id="{1C1CA8EA-6D8E-4E18-B04F-5A9728C05F2E}"/>
              </a:ext>
            </a:extLst>
          </p:cNvPr>
          <p:cNvGrpSpPr/>
          <p:nvPr/>
        </p:nvGrpSpPr>
        <p:grpSpPr>
          <a:xfrm>
            <a:off x="2428395" y="1716427"/>
            <a:ext cx="440640" cy="152280"/>
            <a:chOff x="2428395" y="1716427"/>
            <a:chExt cx="440640" cy="152280"/>
          </a:xfrm>
        </p:grpSpPr>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0D1102F9-E0C7-4184-8A12-07460BB887EA}"/>
                    </a:ext>
                  </a:extLst>
                </p14:cNvPr>
                <p14:cNvContentPartPr/>
                <p14:nvPr/>
              </p14:nvContentPartPr>
              <p14:xfrm>
                <a:off x="2428395" y="1767907"/>
                <a:ext cx="321840" cy="100800"/>
              </p14:xfrm>
            </p:contentPart>
          </mc:Choice>
          <mc:Fallback>
            <p:pic>
              <p:nvPicPr>
                <p:cNvPr id="17" name="Ink 16">
                  <a:extLst>
                    <a:ext uri="{FF2B5EF4-FFF2-40B4-BE49-F238E27FC236}">
                      <a16:creationId xmlns:a16="http://schemas.microsoft.com/office/drawing/2014/main" id="{0D1102F9-E0C7-4184-8A12-07460BB887EA}"/>
                    </a:ext>
                  </a:extLst>
                </p:cNvPr>
                <p:cNvPicPr/>
                <p:nvPr/>
              </p:nvPicPr>
              <p:blipFill>
                <a:blip r:embed="rId27"/>
                <a:stretch>
                  <a:fillRect/>
                </a:stretch>
              </p:blipFill>
              <p:spPr>
                <a:xfrm>
                  <a:off x="2419395" y="1759267"/>
                  <a:ext cx="339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BA50D42E-B0F8-4FEE-89C4-E4B0E1EA2DB6}"/>
                    </a:ext>
                  </a:extLst>
                </p14:cNvPr>
                <p14:cNvContentPartPr/>
                <p14:nvPr/>
              </p14:nvContentPartPr>
              <p14:xfrm>
                <a:off x="2708835" y="1716427"/>
                <a:ext cx="12960" cy="19800"/>
              </p14:xfrm>
            </p:contentPart>
          </mc:Choice>
          <mc:Fallback>
            <p:pic>
              <p:nvPicPr>
                <p:cNvPr id="18" name="Ink 17">
                  <a:extLst>
                    <a:ext uri="{FF2B5EF4-FFF2-40B4-BE49-F238E27FC236}">
                      <a16:creationId xmlns:a16="http://schemas.microsoft.com/office/drawing/2014/main" id="{BA50D42E-B0F8-4FEE-89C4-E4B0E1EA2DB6}"/>
                    </a:ext>
                  </a:extLst>
                </p:cNvPr>
                <p:cNvPicPr/>
                <p:nvPr/>
              </p:nvPicPr>
              <p:blipFill>
                <a:blip r:embed="rId29"/>
                <a:stretch>
                  <a:fillRect/>
                </a:stretch>
              </p:blipFill>
              <p:spPr>
                <a:xfrm>
                  <a:off x="2699835" y="1707427"/>
                  <a:ext cx="306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E0ACFBA4-2306-4417-9CE7-8F41A694220C}"/>
                    </a:ext>
                  </a:extLst>
                </p14:cNvPr>
                <p14:cNvContentPartPr/>
                <p14:nvPr/>
              </p14:nvContentPartPr>
              <p14:xfrm>
                <a:off x="2779395" y="1747747"/>
                <a:ext cx="89640" cy="99000"/>
              </p14:xfrm>
            </p:contentPart>
          </mc:Choice>
          <mc:Fallback>
            <p:pic>
              <p:nvPicPr>
                <p:cNvPr id="19" name="Ink 18">
                  <a:extLst>
                    <a:ext uri="{FF2B5EF4-FFF2-40B4-BE49-F238E27FC236}">
                      <a16:creationId xmlns:a16="http://schemas.microsoft.com/office/drawing/2014/main" id="{E0ACFBA4-2306-4417-9CE7-8F41A694220C}"/>
                    </a:ext>
                  </a:extLst>
                </p:cNvPr>
                <p:cNvPicPr/>
                <p:nvPr/>
              </p:nvPicPr>
              <p:blipFill>
                <a:blip r:embed="rId31"/>
                <a:stretch>
                  <a:fillRect/>
                </a:stretch>
              </p:blipFill>
              <p:spPr>
                <a:xfrm>
                  <a:off x="2770755" y="1739107"/>
                  <a:ext cx="107280" cy="11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1F8CBA73-BA3A-4F7D-ACC8-F52BE3AF41D4}"/>
                  </a:ext>
                </a:extLst>
              </p14:cNvPr>
              <p14:cNvContentPartPr/>
              <p14:nvPr/>
            </p14:nvContentPartPr>
            <p14:xfrm>
              <a:off x="3261795" y="1681507"/>
              <a:ext cx="143640" cy="181440"/>
            </p14:xfrm>
          </p:contentPart>
        </mc:Choice>
        <mc:Fallback>
          <p:pic>
            <p:nvPicPr>
              <p:cNvPr id="20" name="Ink 19">
                <a:extLst>
                  <a:ext uri="{FF2B5EF4-FFF2-40B4-BE49-F238E27FC236}">
                    <a16:creationId xmlns:a16="http://schemas.microsoft.com/office/drawing/2014/main" id="{1F8CBA73-BA3A-4F7D-ACC8-F52BE3AF41D4}"/>
                  </a:ext>
                </a:extLst>
              </p:cNvPr>
              <p:cNvPicPr/>
              <p:nvPr/>
            </p:nvPicPr>
            <p:blipFill>
              <a:blip r:embed="rId33"/>
              <a:stretch>
                <a:fillRect/>
              </a:stretch>
            </p:blipFill>
            <p:spPr>
              <a:xfrm>
                <a:off x="3253155" y="1672507"/>
                <a:ext cx="161280" cy="199080"/>
              </a:xfrm>
              <a:prstGeom prst="rect">
                <a:avLst/>
              </a:prstGeom>
            </p:spPr>
          </p:pic>
        </mc:Fallback>
      </mc:AlternateContent>
      <p:grpSp>
        <p:nvGrpSpPr>
          <p:cNvPr id="24" name="Group 23">
            <a:extLst>
              <a:ext uri="{FF2B5EF4-FFF2-40B4-BE49-F238E27FC236}">
                <a16:creationId xmlns:a16="http://schemas.microsoft.com/office/drawing/2014/main" id="{B824FF74-3225-4DF1-8A8C-32495A953A8D}"/>
              </a:ext>
            </a:extLst>
          </p:cNvPr>
          <p:cNvGrpSpPr/>
          <p:nvPr/>
        </p:nvGrpSpPr>
        <p:grpSpPr>
          <a:xfrm>
            <a:off x="3682635" y="1579987"/>
            <a:ext cx="598320" cy="206280"/>
            <a:chOff x="3682635" y="1579987"/>
            <a:chExt cx="598320" cy="206280"/>
          </a:xfrm>
        </p:grpSpPr>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CAA18B11-1D64-4FDF-B83B-F5A39D89575D}"/>
                    </a:ext>
                  </a:extLst>
                </p14:cNvPr>
                <p14:cNvContentPartPr/>
                <p14:nvPr/>
              </p14:nvContentPartPr>
              <p14:xfrm>
                <a:off x="3689115" y="1579987"/>
                <a:ext cx="115560" cy="206280"/>
              </p14:xfrm>
            </p:contentPart>
          </mc:Choice>
          <mc:Fallback>
            <p:pic>
              <p:nvPicPr>
                <p:cNvPr id="21" name="Ink 20">
                  <a:extLst>
                    <a:ext uri="{FF2B5EF4-FFF2-40B4-BE49-F238E27FC236}">
                      <a16:creationId xmlns:a16="http://schemas.microsoft.com/office/drawing/2014/main" id="{CAA18B11-1D64-4FDF-B83B-F5A39D89575D}"/>
                    </a:ext>
                  </a:extLst>
                </p:cNvPr>
                <p:cNvPicPr/>
                <p:nvPr/>
              </p:nvPicPr>
              <p:blipFill>
                <a:blip r:embed="rId35"/>
                <a:stretch>
                  <a:fillRect/>
                </a:stretch>
              </p:blipFill>
              <p:spPr>
                <a:xfrm>
                  <a:off x="3680475" y="1570987"/>
                  <a:ext cx="1332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32F8495A-72CE-43D1-90A0-E39066EDAFF5}"/>
                    </a:ext>
                  </a:extLst>
                </p14:cNvPr>
                <p14:cNvContentPartPr/>
                <p14:nvPr/>
              </p14:nvContentPartPr>
              <p14:xfrm>
                <a:off x="3682635" y="1687627"/>
                <a:ext cx="133920" cy="360"/>
              </p14:xfrm>
            </p:contentPart>
          </mc:Choice>
          <mc:Fallback>
            <p:pic>
              <p:nvPicPr>
                <p:cNvPr id="22" name="Ink 21">
                  <a:extLst>
                    <a:ext uri="{FF2B5EF4-FFF2-40B4-BE49-F238E27FC236}">
                      <a16:creationId xmlns:a16="http://schemas.microsoft.com/office/drawing/2014/main" id="{32F8495A-72CE-43D1-90A0-E39066EDAFF5}"/>
                    </a:ext>
                  </a:extLst>
                </p:cNvPr>
                <p:cNvPicPr/>
                <p:nvPr/>
              </p:nvPicPr>
              <p:blipFill>
                <a:blip r:embed="rId37"/>
                <a:stretch>
                  <a:fillRect/>
                </a:stretch>
              </p:blipFill>
              <p:spPr>
                <a:xfrm>
                  <a:off x="3673635" y="1678627"/>
                  <a:ext cx="151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ACF3F07B-06EB-4B45-89A9-9767292D891A}"/>
                    </a:ext>
                  </a:extLst>
                </p14:cNvPr>
                <p14:cNvContentPartPr/>
                <p14:nvPr/>
              </p14:nvContentPartPr>
              <p14:xfrm>
                <a:off x="3898635" y="1620307"/>
                <a:ext cx="382320" cy="145800"/>
              </p14:xfrm>
            </p:contentPart>
          </mc:Choice>
          <mc:Fallback>
            <p:pic>
              <p:nvPicPr>
                <p:cNvPr id="23" name="Ink 22">
                  <a:extLst>
                    <a:ext uri="{FF2B5EF4-FFF2-40B4-BE49-F238E27FC236}">
                      <a16:creationId xmlns:a16="http://schemas.microsoft.com/office/drawing/2014/main" id="{ACF3F07B-06EB-4B45-89A9-9767292D891A}"/>
                    </a:ext>
                  </a:extLst>
                </p:cNvPr>
                <p:cNvPicPr/>
                <p:nvPr/>
              </p:nvPicPr>
              <p:blipFill>
                <a:blip r:embed="rId39"/>
                <a:stretch>
                  <a:fillRect/>
                </a:stretch>
              </p:blipFill>
              <p:spPr>
                <a:xfrm>
                  <a:off x="3889635" y="1611307"/>
                  <a:ext cx="399960" cy="163440"/>
                </a:xfrm>
                <a:prstGeom prst="rect">
                  <a:avLst/>
                </a:prstGeom>
              </p:spPr>
            </p:pic>
          </mc:Fallback>
        </mc:AlternateContent>
      </p:grpSp>
      <p:grpSp>
        <p:nvGrpSpPr>
          <p:cNvPr id="29" name="Group 28">
            <a:extLst>
              <a:ext uri="{FF2B5EF4-FFF2-40B4-BE49-F238E27FC236}">
                <a16:creationId xmlns:a16="http://schemas.microsoft.com/office/drawing/2014/main" id="{60E3D296-3351-4C3D-A05D-DD803F081A96}"/>
              </a:ext>
            </a:extLst>
          </p:cNvPr>
          <p:cNvGrpSpPr/>
          <p:nvPr/>
        </p:nvGrpSpPr>
        <p:grpSpPr>
          <a:xfrm>
            <a:off x="5039835" y="1624267"/>
            <a:ext cx="652680" cy="118440"/>
            <a:chOff x="5039835" y="1624267"/>
            <a:chExt cx="652680" cy="118440"/>
          </a:xfrm>
        </p:grpSpPr>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DABE3153-BDBA-4692-B3C9-9C5989F298BA}"/>
                    </a:ext>
                  </a:extLst>
                </p14:cNvPr>
                <p14:cNvContentPartPr/>
                <p14:nvPr/>
              </p14:nvContentPartPr>
              <p14:xfrm>
                <a:off x="5039835" y="1624267"/>
                <a:ext cx="232920" cy="115920"/>
              </p14:xfrm>
            </p:contentPart>
          </mc:Choice>
          <mc:Fallback>
            <p:pic>
              <p:nvPicPr>
                <p:cNvPr id="26" name="Ink 25">
                  <a:extLst>
                    <a:ext uri="{FF2B5EF4-FFF2-40B4-BE49-F238E27FC236}">
                      <a16:creationId xmlns:a16="http://schemas.microsoft.com/office/drawing/2014/main" id="{DABE3153-BDBA-4692-B3C9-9C5989F298BA}"/>
                    </a:ext>
                  </a:extLst>
                </p:cNvPr>
                <p:cNvPicPr/>
                <p:nvPr/>
              </p:nvPicPr>
              <p:blipFill>
                <a:blip r:embed="rId41"/>
                <a:stretch>
                  <a:fillRect/>
                </a:stretch>
              </p:blipFill>
              <p:spPr>
                <a:xfrm>
                  <a:off x="5031195" y="1615267"/>
                  <a:ext cx="250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42FE98AF-B127-4860-8F4F-614828430C0F}"/>
                    </a:ext>
                  </a:extLst>
                </p14:cNvPr>
                <p14:cNvContentPartPr/>
                <p14:nvPr/>
              </p14:nvContentPartPr>
              <p14:xfrm>
                <a:off x="5267715" y="1655587"/>
                <a:ext cx="424800" cy="87120"/>
              </p14:xfrm>
            </p:contentPart>
          </mc:Choice>
          <mc:Fallback>
            <p:pic>
              <p:nvPicPr>
                <p:cNvPr id="27" name="Ink 26">
                  <a:extLst>
                    <a:ext uri="{FF2B5EF4-FFF2-40B4-BE49-F238E27FC236}">
                      <a16:creationId xmlns:a16="http://schemas.microsoft.com/office/drawing/2014/main" id="{42FE98AF-B127-4860-8F4F-614828430C0F}"/>
                    </a:ext>
                  </a:extLst>
                </p:cNvPr>
                <p:cNvPicPr/>
                <p:nvPr/>
              </p:nvPicPr>
              <p:blipFill>
                <a:blip r:embed="rId43"/>
                <a:stretch>
                  <a:fillRect/>
                </a:stretch>
              </p:blipFill>
              <p:spPr>
                <a:xfrm>
                  <a:off x="5258715" y="1646947"/>
                  <a:ext cx="442440" cy="104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52DD6BC5-5916-420C-9859-F21F60C06117}"/>
                  </a:ext>
                </a:extLst>
              </p14:cNvPr>
              <p14:cNvContentPartPr/>
              <p14:nvPr/>
            </p14:nvContentPartPr>
            <p14:xfrm>
              <a:off x="5527995" y="1519507"/>
              <a:ext cx="360" cy="360"/>
            </p14:xfrm>
          </p:contentPart>
        </mc:Choice>
        <mc:Fallback>
          <p:pic>
            <p:nvPicPr>
              <p:cNvPr id="28" name="Ink 27">
                <a:extLst>
                  <a:ext uri="{FF2B5EF4-FFF2-40B4-BE49-F238E27FC236}">
                    <a16:creationId xmlns:a16="http://schemas.microsoft.com/office/drawing/2014/main" id="{52DD6BC5-5916-420C-9859-F21F60C06117}"/>
                  </a:ext>
                </a:extLst>
              </p:cNvPr>
              <p:cNvPicPr/>
              <p:nvPr/>
            </p:nvPicPr>
            <p:blipFill>
              <a:blip r:embed="rId3"/>
              <a:stretch>
                <a:fillRect/>
              </a:stretch>
            </p:blipFill>
            <p:spPr>
              <a:xfrm>
                <a:off x="5519355" y="1510867"/>
                <a:ext cx="18000" cy="18000"/>
              </a:xfrm>
              <a:prstGeom prst="rect">
                <a:avLst/>
              </a:prstGeom>
            </p:spPr>
          </p:pic>
        </mc:Fallback>
      </mc:AlternateContent>
      <p:grpSp>
        <p:nvGrpSpPr>
          <p:cNvPr id="79" name="Group 78">
            <a:extLst>
              <a:ext uri="{FF2B5EF4-FFF2-40B4-BE49-F238E27FC236}">
                <a16:creationId xmlns:a16="http://schemas.microsoft.com/office/drawing/2014/main" id="{3A89E1EA-068C-47E0-85EA-2BBEAB92521C}"/>
              </a:ext>
            </a:extLst>
          </p:cNvPr>
          <p:cNvGrpSpPr/>
          <p:nvPr/>
        </p:nvGrpSpPr>
        <p:grpSpPr>
          <a:xfrm>
            <a:off x="6118395" y="1426987"/>
            <a:ext cx="5146200" cy="1330560"/>
            <a:chOff x="6118395" y="1426987"/>
            <a:chExt cx="5146200" cy="1330560"/>
          </a:xfrm>
        </p:grpSpPr>
        <mc:AlternateContent xmlns:mc="http://schemas.openxmlformats.org/markup-compatibility/2006">
          <mc:Choice xmlns:p14="http://schemas.microsoft.com/office/powerpoint/2010/main" Requires="p14">
            <p:contentPart p14:bwMode="auto" r:id="rId45">
              <p14:nvContentPartPr>
                <p14:cNvPr id="30" name="Ink 29">
                  <a:extLst>
                    <a:ext uri="{FF2B5EF4-FFF2-40B4-BE49-F238E27FC236}">
                      <a16:creationId xmlns:a16="http://schemas.microsoft.com/office/drawing/2014/main" id="{7E018B9C-C086-4557-845F-954BF39F8C75}"/>
                    </a:ext>
                  </a:extLst>
                </p14:cNvPr>
                <p14:cNvContentPartPr/>
                <p14:nvPr/>
              </p14:nvContentPartPr>
              <p14:xfrm>
                <a:off x="6118395" y="1584307"/>
                <a:ext cx="268920" cy="143280"/>
              </p14:xfrm>
            </p:contentPart>
          </mc:Choice>
          <mc:Fallback>
            <p:pic>
              <p:nvPicPr>
                <p:cNvPr id="30" name="Ink 29">
                  <a:extLst>
                    <a:ext uri="{FF2B5EF4-FFF2-40B4-BE49-F238E27FC236}">
                      <a16:creationId xmlns:a16="http://schemas.microsoft.com/office/drawing/2014/main" id="{7E018B9C-C086-4557-845F-954BF39F8C75}"/>
                    </a:ext>
                  </a:extLst>
                </p:cNvPr>
                <p:cNvPicPr/>
                <p:nvPr/>
              </p:nvPicPr>
              <p:blipFill>
                <a:blip r:embed="rId46"/>
                <a:stretch>
                  <a:fillRect/>
                </a:stretch>
              </p:blipFill>
              <p:spPr>
                <a:xfrm>
                  <a:off x="6109755" y="1575307"/>
                  <a:ext cx="2865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Ink 30">
                  <a:extLst>
                    <a:ext uri="{FF2B5EF4-FFF2-40B4-BE49-F238E27FC236}">
                      <a16:creationId xmlns:a16="http://schemas.microsoft.com/office/drawing/2014/main" id="{F86CED1D-AC2D-4CD7-A90E-209CAAC56A34}"/>
                    </a:ext>
                  </a:extLst>
                </p14:cNvPr>
                <p14:cNvContentPartPr/>
                <p14:nvPr/>
              </p14:nvContentPartPr>
              <p14:xfrm>
                <a:off x="6435915" y="1483867"/>
                <a:ext cx="318960" cy="231840"/>
              </p14:xfrm>
            </p:contentPart>
          </mc:Choice>
          <mc:Fallback>
            <p:pic>
              <p:nvPicPr>
                <p:cNvPr id="31" name="Ink 30">
                  <a:extLst>
                    <a:ext uri="{FF2B5EF4-FFF2-40B4-BE49-F238E27FC236}">
                      <a16:creationId xmlns:a16="http://schemas.microsoft.com/office/drawing/2014/main" id="{F86CED1D-AC2D-4CD7-A90E-209CAAC56A34}"/>
                    </a:ext>
                  </a:extLst>
                </p:cNvPr>
                <p:cNvPicPr/>
                <p:nvPr/>
              </p:nvPicPr>
              <p:blipFill>
                <a:blip r:embed="rId48"/>
                <a:stretch>
                  <a:fillRect/>
                </a:stretch>
              </p:blipFill>
              <p:spPr>
                <a:xfrm>
                  <a:off x="6427275" y="1475227"/>
                  <a:ext cx="3366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Ink 31">
                  <a:extLst>
                    <a:ext uri="{FF2B5EF4-FFF2-40B4-BE49-F238E27FC236}">
                      <a16:creationId xmlns:a16="http://schemas.microsoft.com/office/drawing/2014/main" id="{51599BA1-51AB-4A8F-8CCC-545E4AD0FE6E}"/>
                    </a:ext>
                  </a:extLst>
                </p14:cNvPr>
                <p14:cNvContentPartPr/>
                <p14:nvPr/>
              </p14:nvContentPartPr>
              <p14:xfrm>
                <a:off x="6800595" y="1502947"/>
                <a:ext cx="5040" cy="215640"/>
              </p14:xfrm>
            </p:contentPart>
          </mc:Choice>
          <mc:Fallback>
            <p:pic>
              <p:nvPicPr>
                <p:cNvPr id="32" name="Ink 31">
                  <a:extLst>
                    <a:ext uri="{FF2B5EF4-FFF2-40B4-BE49-F238E27FC236}">
                      <a16:creationId xmlns:a16="http://schemas.microsoft.com/office/drawing/2014/main" id="{51599BA1-51AB-4A8F-8CCC-545E4AD0FE6E}"/>
                    </a:ext>
                  </a:extLst>
                </p:cNvPr>
                <p:cNvPicPr/>
                <p:nvPr/>
              </p:nvPicPr>
              <p:blipFill>
                <a:blip r:embed="rId50"/>
                <a:stretch>
                  <a:fillRect/>
                </a:stretch>
              </p:blipFill>
              <p:spPr>
                <a:xfrm>
                  <a:off x="6791595" y="1493947"/>
                  <a:ext cx="226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Ink 32">
                  <a:extLst>
                    <a:ext uri="{FF2B5EF4-FFF2-40B4-BE49-F238E27FC236}">
                      <a16:creationId xmlns:a16="http://schemas.microsoft.com/office/drawing/2014/main" id="{1C439278-1480-48E5-9043-3B916DD52C3A}"/>
                    </a:ext>
                  </a:extLst>
                </p14:cNvPr>
                <p14:cNvContentPartPr/>
                <p14:nvPr/>
              </p14:nvContentPartPr>
              <p14:xfrm>
                <a:off x="6804555" y="1631107"/>
                <a:ext cx="148320" cy="132120"/>
              </p14:xfrm>
            </p:contentPart>
          </mc:Choice>
          <mc:Fallback>
            <p:pic>
              <p:nvPicPr>
                <p:cNvPr id="33" name="Ink 32">
                  <a:extLst>
                    <a:ext uri="{FF2B5EF4-FFF2-40B4-BE49-F238E27FC236}">
                      <a16:creationId xmlns:a16="http://schemas.microsoft.com/office/drawing/2014/main" id="{1C439278-1480-48E5-9043-3B916DD52C3A}"/>
                    </a:ext>
                  </a:extLst>
                </p:cNvPr>
                <p:cNvPicPr/>
                <p:nvPr/>
              </p:nvPicPr>
              <p:blipFill>
                <a:blip r:embed="rId52"/>
                <a:stretch>
                  <a:fillRect/>
                </a:stretch>
              </p:blipFill>
              <p:spPr>
                <a:xfrm>
                  <a:off x="6795915" y="1622107"/>
                  <a:ext cx="1659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Ink 33">
                  <a:extLst>
                    <a:ext uri="{FF2B5EF4-FFF2-40B4-BE49-F238E27FC236}">
                      <a16:creationId xmlns:a16="http://schemas.microsoft.com/office/drawing/2014/main" id="{BD428E7B-C6CB-45A1-BE03-65805BE204A8}"/>
                    </a:ext>
                  </a:extLst>
                </p14:cNvPr>
                <p14:cNvContentPartPr/>
                <p14:nvPr/>
              </p14:nvContentPartPr>
              <p14:xfrm>
                <a:off x="6940275" y="1578907"/>
                <a:ext cx="12960" cy="19080"/>
              </p14:xfrm>
            </p:contentPart>
          </mc:Choice>
          <mc:Fallback>
            <p:pic>
              <p:nvPicPr>
                <p:cNvPr id="34" name="Ink 33">
                  <a:extLst>
                    <a:ext uri="{FF2B5EF4-FFF2-40B4-BE49-F238E27FC236}">
                      <a16:creationId xmlns:a16="http://schemas.microsoft.com/office/drawing/2014/main" id="{BD428E7B-C6CB-45A1-BE03-65805BE204A8}"/>
                    </a:ext>
                  </a:extLst>
                </p:cNvPr>
                <p:cNvPicPr/>
                <p:nvPr/>
              </p:nvPicPr>
              <p:blipFill>
                <a:blip r:embed="rId54"/>
                <a:stretch>
                  <a:fillRect/>
                </a:stretch>
              </p:blipFill>
              <p:spPr>
                <a:xfrm>
                  <a:off x="6931275" y="1569907"/>
                  <a:ext cx="306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Ink 34">
                  <a:extLst>
                    <a:ext uri="{FF2B5EF4-FFF2-40B4-BE49-F238E27FC236}">
                      <a16:creationId xmlns:a16="http://schemas.microsoft.com/office/drawing/2014/main" id="{82A672E7-8A20-4C32-A7AC-FFB8474672E8}"/>
                    </a:ext>
                  </a:extLst>
                </p14:cNvPr>
                <p14:cNvContentPartPr/>
                <p14:nvPr/>
              </p14:nvContentPartPr>
              <p14:xfrm>
                <a:off x="7010475" y="1527067"/>
                <a:ext cx="180000" cy="212760"/>
              </p14:xfrm>
            </p:contentPart>
          </mc:Choice>
          <mc:Fallback>
            <p:pic>
              <p:nvPicPr>
                <p:cNvPr id="35" name="Ink 34">
                  <a:extLst>
                    <a:ext uri="{FF2B5EF4-FFF2-40B4-BE49-F238E27FC236}">
                      <a16:creationId xmlns:a16="http://schemas.microsoft.com/office/drawing/2014/main" id="{82A672E7-8A20-4C32-A7AC-FFB8474672E8}"/>
                    </a:ext>
                  </a:extLst>
                </p:cNvPr>
                <p:cNvPicPr/>
                <p:nvPr/>
              </p:nvPicPr>
              <p:blipFill>
                <a:blip r:embed="rId56"/>
                <a:stretch>
                  <a:fillRect/>
                </a:stretch>
              </p:blipFill>
              <p:spPr>
                <a:xfrm>
                  <a:off x="7001475" y="1518067"/>
                  <a:ext cx="1976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Ink 35">
                  <a:extLst>
                    <a:ext uri="{FF2B5EF4-FFF2-40B4-BE49-F238E27FC236}">
                      <a16:creationId xmlns:a16="http://schemas.microsoft.com/office/drawing/2014/main" id="{AF8F9045-48A0-469D-9351-A1AB469DAFA7}"/>
                    </a:ext>
                  </a:extLst>
                </p14:cNvPr>
                <p14:cNvContentPartPr/>
                <p14:nvPr/>
              </p14:nvContentPartPr>
              <p14:xfrm>
                <a:off x="7241235" y="1543267"/>
                <a:ext cx="235440" cy="184320"/>
              </p14:xfrm>
            </p:contentPart>
          </mc:Choice>
          <mc:Fallback>
            <p:pic>
              <p:nvPicPr>
                <p:cNvPr id="36" name="Ink 35">
                  <a:extLst>
                    <a:ext uri="{FF2B5EF4-FFF2-40B4-BE49-F238E27FC236}">
                      <a16:creationId xmlns:a16="http://schemas.microsoft.com/office/drawing/2014/main" id="{AF8F9045-48A0-469D-9351-A1AB469DAFA7}"/>
                    </a:ext>
                  </a:extLst>
                </p:cNvPr>
                <p:cNvPicPr/>
                <p:nvPr/>
              </p:nvPicPr>
              <p:blipFill>
                <a:blip r:embed="rId58"/>
                <a:stretch>
                  <a:fillRect/>
                </a:stretch>
              </p:blipFill>
              <p:spPr>
                <a:xfrm>
                  <a:off x="7232235" y="1534267"/>
                  <a:ext cx="2530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Ink 36">
                  <a:extLst>
                    <a:ext uri="{FF2B5EF4-FFF2-40B4-BE49-F238E27FC236}">
                      <a16:creationId xmlns:a16="http://schemas.microsoft.com/office/drawing/2014/main" id="{3840D0BA-C788-4CF0-80DD-5489B40A9386}"/>
                    </a:ext>
                  </a:extLst>
                </p14:cNvPr>
                <p14:cNvContentPartPr/>
                <p14:nvPr/>
              </p14:nvContentPartPr>
              <p14:xfrm>
                <a:off x="7201995" y="1545787"/>
                <a:ext cx="344880" cy="46800"/>
              </p14:xfrm>
            </p:contentPart>
          </mc:Choice>
          <mc:Fallback>
            <p:pic>
              <p:nvPicPr>
                <p:cNvPr id="37" name="Ink 36">
                  <a:extLst>
                    <a:ext uri="{FF2B5EF4-FFF2-40B4-BE49-F238E27FC236}">
                      <a16:creationId xmlns:a16="http://schemas.microsoft.com/office/drawing/2014/main" id="{3840D0BA-C788-4CF0-80DD-5489B40A9386}"/>
                    </a:ext>
                  </a:extLst>
                </p:cNvPr>
                <p:cNvPicPr/>
                <p:nvPr/>
              </p:nvPicPr>
              <p:blipFill>
                <a:blip r:embed="rId60"/>
                <a:stretch>
                  <a:fillRect/>
                </a:stretch>
              </p:blipFill>
              <p:spPr>
                <a:xfrm>
                  <a:off x="7192995" y="1537147"/>
                  <a:ext cx="3625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Ink 38">
                  <a:extLst>
                    <a:ext uri="{FF2B5EF4-FFF2-40B4-BE49-F238E27FC236}">
                      <a16:creationId xmlns:a16="http://schemas.microsoft.com/office/drawing/2014/main" id="{E22DD74C-F86C-44D2-8AB7-0393F27AA04A}"/>
                    </a:ext>
                  </a:extLst>
                </p14:cNvPr>
                <p14:cNvContentPartPr/>
                <p14:nvPr/>
              </p14:nvContentPartPr>
              <p14:xfrm>
                <a:off x="7726155" y="1538587"/>
                <a:ext cx="475200" cy="184320"/>
              </p14:xfrm>
            </p:contentPart>
          </mc:Choice>
          <mc:Fallback>
            <p:pic>
              <p:nvPicPr>
                <p:cNvPr id="39" name="Ink 38">
                  <a:extLst>
                    <a:ext uri="{FF2B5EF4-FFF2-40B4-BE49-F238E27FC236}">
                      <a16:creationId xmlns:a16="http://schemas.microsoft.com/office/drawing/2014/main" id="{E22DD74C-F86C-44D2-8AB7-0393F27AA04A}"/>
                    </a:ext>
                  </a:extLst>
                </p:cNvPr>
                <p:cNvPicPr/>
                <p:nvPr/>
              </p:nvPicPr>
              <p:blipFill>
                <a:blip r:embed="rId62"/>
                <a:stretch>
                  <a:fillRect/>
                </a:stretch>
              </p:blipFill>
              <p:spPr>
                <a:xfrm>
                  <a:off x="7717515" y="1529587"/>
                  <a:ext cx="4928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Ink 39">
                  <a:extLst>
                    <a:ext uri="{FF2B5EF4-FFF2-40B4-BE49-F238E27FC236}">
                      <a16:creationId xmlns:a16="http://schemas.microsoft.com/office/drawing/2014/main" id="{8D11B3D4-479C-416D-973C-8AEA6DCE0012}"/>
                    </a:ext>
                  </a:extLst>
                </p14:cNvPr>
                <p14:cNvContentPartPr/>
                <p14:nvPr/>
              </p14:nvContentPartPr>
              <p14:xfrm>
                <a:off x="8431755" y="1605907"/>
                <a:ext cx="177480" cy="303840"/>
              </p14:xfrm>
            </p:contentPart>
          </mc:Choice>
          <mc:Fallback>
            <p:pic>
              <p:nvPicPr>
                <p:cNvPr id="40" name="Ink 39">
                  <a:extLst>
                    <a:ext uri="{FF2B5EF4-FFF2-40B4-BE49-F238E27FC236}">
                      <a16:creationId xmlns:a16="http://schemas.microsoft.com/office/drawing/2014/main" id="{8D11B3D4-479C-416D-973C-8AEA6DCE0012}"/>
                    </a:ext>
                  </a:extLst>
                </p:cNvPr>
                <p:cNvPicPr/>
                <p:nvPr/>
              </p:nvPicPr>
              <p:blipFill>
                <a:blip r:embed="rId64"/>
                <a:stretch>
                  <a:fillRect/>
                </a:stretch>
              </p:blipFill>
              <p:spPr>
                <a:xfrm>
                  <a:off x="8423115" y="1596907"/>
                  <a:ext cx="19512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Ink 40">
                  <a:extLst>
                    <a:ext uri="{FF2B5EF4-FFF2-40B4-BE49-F238E27FC236}">
                      <a16:creationId xmlns:a16="http://schemas.microsoft.com/office/drawing/2014/main" id="{A21B47D0-0D46-4C6D-AAF1-CD4747435245}"/>
                    </a:ext>
                  </a:extLst>
                </p14:cNvPr>
                <p14:cNvContentPartPr/>
                <p14:nvPr/>
              </p14:nvContentPartPr>
              <p14:xfrm>
                <a:off x="8650635" y="1617427"/>
                <a:ext cx="126360" cy="79200"/>
              </p14:xfrm>
            </p:contentPart>
          </mc:Choice>
          <mc:Fallback>
            <p:pic>
              <p:nvPicPr>
                <p:cNvPr id="41" name="Ink 40">
                  <a:extLst>
                    <a:ext uri="{FF2B5EF4-FFF2-40B4-BE49-F238E27FC236}">
                      <a16:creationId xmlns:a16="http://schemas.microsoft.com/office/drawing/2014/main" id="{A21B47D0-0D46-4C6D-AAF1-CD4747435245}"/>
                    </a:ext>
                  </a:extLst>
                </p:cNvPr>
                <p:cNvPicPr/>
                <p:nvPr/>
              </p:nvPicPr>
              <p:blipFill>
                <a:blip r:embed="rId66"/>
                <a:stretch>
                  <a:fillRect/>
                </a:stretch>
              </p:blipFill>
              <p:spPr>
                <a:xfrm>
                  <a:off x="8641995" y="1608427"/>
                  <a:ext cx="1440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Ink 41">
                  <a:extLst>
                    <a:ext uri="{FF2B5EF4-FFF2-40B4-BE49-F238E27FC236}">
                      <a16:creationId xmlns:a16="http://schemas.microsoft.com/office/drawing/2014/main" id="{5B0CE700-48A9-4A67-A4AB-96ECB8583F77}"/>
                    </a:ext>
                  </a:extLst>
                </p14:cNvPr>
                <p14:cNvContentPartPr/>
                <p14:nvPr/>
              </p14:nvContentPartPr>
              <p14:xfrm>
                <a:off x="8832075" y="1632547"/>
                <a:ext cx="172440" cy="295200"/>
              </p14:xfrm>
            </p:contentPart>
          </mc:Choice>
          <mc:Fallback>
            <p:pic>
              <p:nvPicPr>
                <p:cNvPr id="42" name="Ink 41">
                  <a:extLst>
                    <a:ext uri="{FF2B5EF4-FFF2-40B4-BE49-F238E27FC236}">
                      <a16:creationId xmlns:a16="http://schemas.microsoft.com/office/drawing/2014/main" id="{5B0CE700-48A9-4A67-A4AB-96ECB8583F77}"/>
                    </a:ext>
                  </a:extLst>
                </p:cNvPr>
                <p:cNvPicPr/>
                <p:nvPr/>
              </p:nvPicPr>
              <p:blipFill>
                <a:blip r:embed="rId68"/>
                <a:stretch>
                  <a:fillRect/>
                </a:stretch>
              </p:blipFill>
              <p:spPr>
                <a:xfrm>
                  <a:off x="8823075" y="1623907"/>
                  <a:ext cx="19008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Ink 42">
                  <a:extLst>
                    <a:ext uri="{FF2B5EF4-FFF2-40B4-BE49-F238E27FC236}">
                      <a16:creationId xmlns:a16="http://schemas.microsoft.com/office/drawing/2014/main" id="{8972DA9F-6C0E-4623-BB2B-CC5CF2BFC433}"/>
                    </a:ext>
                  </a:extLst>
                </p14:cNvPr>
                <p14:cNvContentPartPr/>
                <p14:nvPr/>
              </p14:nvContentPartPr>
              <p14:xfrm>
                <a:off x="9231675" y="1479547"/>
                <a:ext cx="313560" cy="230760"/>
              </p14:xfrm>
            </p:contentPart>
          </mc:Choice>
          <mc:Fallback>
            <p:pic>
              <p:nvPicPr>
                <p:cNvPr id="43" name="Ink 42">
                  <a:extLst>
                    <a:ext uri="{FF2B5EF4-FFF2-40B4-BE49-F238E27FC236}">
                      <a16:creationId xmlns:a16="http://schemas.microsoft.com/office/drawing/2014/main" id="{8972DA9F-6C0E-4623-BB2B-CC5CF2BFC433}"/>
                    </a:ext>
                  </a:extLst>
                </p:cNvPr>
                <p:cNvPicPr/>
                <p:nvPr/>
              </p:nvPicPr>
              <p:blipFill>
                <a:blip r:embed="rId70"/>
                <a:stretch>
                  <a:fillRect/>
                </a:stretch>
              </p:blipFill>
              <p:spPr>
                <a:xfrm>
                  <a:off x="9222675" y="1470547"/>
                  <a:ext cx="3312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Ink 45">
                  <a:extLst>
                    <a:ext uri="{FF2B5EF4-FFF2-40B4-BE49-F238E27FC236}">
                      <a16:creationId xmlns:a16="http://schemas.microsoft.com/office/drawing/2014/main" id="{FEC6E1F9-CC9B-4AC2-8913-563F5F9B394B}"/>
                    </a:ext>
                  </a:extLst>
                </p14:cNvPr>
                <p14:cNvContentPartPr/>
                <p14:nvPr/>
              </p14:nvContentPartPr>
              <p14:xfrm>
                <a:off x="9836475" y="1494307"/>
                <a:ext cx="18360" cy="171360"/>
              </p14:xfrm>
            </p:contentPart>
          </mc:Choice>
          <mc:Fallback>
            <p:pic>
              <p:nvPicPr>
                <p:cNvPr id="46" name="Ink 45">
                  <a:extLst>
                    <a:ext uri="{FF2B5EF4-FFF2-40B4-BE49-F238E27FC236}">
                      <a16:creationId xmlns:a16="http://schemas.microsoft.com/office/drawing/2014/main" id="{FEC6E1F9-CC9B-4AC2-8913-563F5F9B394B}"/>
                    </a:ext>
                  </a:extLst>
                </p:cNvPr>
                <p:cNvPicPr/>
                <p:nvPr/>
              </p:nvPicPr>
              <p:blipFill>
                <a:blip r:embed="rId72"/>
                <a:stretch>
                  <a:fillRect/>
                </a:stretch>
              </p:blipFill>
              <p:spPr>
                <a:xfrm>
                  <a:off x="9827475" y="1485307"/>
                  <a:ext cx="360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Ink 46">
                  <a:extLst>
                    <a:ext uri="{FF2B5EF4-FFF2-40B4-BE49-F238E27FC236}">
                      <a16:creationId xmlns:a16="http://schemas.microsoft.com/office/drawing/2014/main" id="{55787DE7-A96B-43B2-B704-E65D85D11328}"/>
                    </a:ext>
                  </a:extLst>
                </p14:cNvPr>
                <p14:cNvContentPartPr/>
                <p14:nvPr/>
              </p14:nvContentPartPr>
              <p14:xfrm>
                <a:off x="9769155" y="1484587"/>
                <a:ext cx="211320" cy="177120"/>
              </p14:xfrm>
            </p:contentPart>
          </mc:Choice>
          <mc:Fallback>
            <p:pic>
              <p:nvPicPr>
                <p:cNvPr id="47" name="Ink 46">
                  <a:extLst>
                    <a:ext uri="{FF2B5EF4-FFF2-40B4-BE49-F238E27FC236}">
                      <a16:creationId xmlns:a16="http://schemas.microsoft.com/office/drawing/2014/main" id="{55787DE7-A96B-43B2-B704-E65D85D11328}"/>
                    </a:ext>
                  </a:extLst>
                </p:cNvPr>
                <p:cNvPicPr/>
                <p:nvPr/>
              </p:nvPicPr>
              <p:blipFill>
                <a:blip r:embed="rId74"/>
                <a:stretch>
                  <a:fillRect/>
                </a:stretch>
              </p:blipFill>
              <p:spPr>
                <a:xfrm>
                  <a:off x="9760515" y="1475587"/>
                  <a:ext cx="2289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Ink 48">
                  <a:extLst>
                    <a:ext uri="{FF2B5EF4-FFF2-40B4-BE49-F238E27FC236}">
                      <a16:creationId xmlns:a16="http://schemas.microsoft.com/office/drawing/2014/main" id="{06685FFA-790E-4694-8E2C-6B0A302A6042}"/>
                    </a:ext>
                  </a:extLst>
                </p14:cNvPr>
                <p14:cNvContentPartPr/>
                <p14:nvPr/>
              </p14:nvContentPartPr>
              <p14:xfrm>
                <a:off x="10054275" y="1560187"/>
                <a:ext cx="345960" cy="158040"/>
              </p14:xfrm>
            </p:contentPart>
          </mc:Choice>
          <mc:Fallback>
            <p:pic>
              <p:nvPicPr>
                <p:cNvPr id="49" name="Ink 48">
                  <a:extLst>
                    <a:ext uri="{FF2B5EF4-FFF2-40B4-BE49-F238E27FC236}">
                      <a16:creationId xmlns:a16="http://schemas.microsoft.com/office/drawing/2014/main" id="{06685FFA-790E-4694-8E2C-6B0A302A6042}"/>
                    </a:ext>
                  </a:extLst>
                </p:cNvPr>
                <p:cNvPicPr/>
                <p:nvPr/>
              </p:nvPicPr>
              <p:blipFill>
                <a:blip r:embed="rId76"/>
                <a:stretch>
                  <a:fillRect/>
                </a:stretch>
              </p:blipFill>
              <p:spPr>
                <a:xfrm>
                  <a:off x="10045275" y="1551187"/>
                  <a:ext cx="3636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Ink 49">
                  <a:extLst>
                    <a:ext uri="{FF2B5EF4-FFF2-40B4-BE49-F238E27FC236}">
                      <a16:creationId xmlns:a16="http://schemas.microsoft.com/office/drawing/2014/main" id="{4100B517-A7C7-435D-99BF-16C7FF614EBC}"/>
                    </a:ext>
                  </a:extLst>
                </p14:cNvPr>
                <p14:cNvContentPartPr/>
                <p14:nvPr/>
              </p14:nvContentPartPr>
              <p14:xfrm>
                <a:off x="10481235" y="1492507"/>
                <a:ext cx="349200" cy="187920"/>
              </p14:xfrm>
            </p:contentPart>
          </mc:Choice>
          <mc:Fallback>
            <p:pic>
              <p:nvPicPr>
                <p:cNvPr id="50" name="Ink 49">
                  <a:extLst>
                    <a:ext uri="{FF2B5EF4-FFF2-40B4-BE49-F238E27FC236}">
                      <a16:creationId xmlns:a16="http://schemas.microsoft.com/office/drawing/2014/main" id="{4100B517-A7C7-435D-99BF-16C7FF614EBC}"/>
                    </a:ext>
                  </a:extLst>
                </p:cNvPr>
                <p:cNvPicPr/>
                <p:nvPr/>
              </p:nvPicPr>
              <p:blipFill>
                <a:blip r:embed="rId78"/>
                <a:stretch>
                  <a:fillRect/>
                </a:stretch>
              </p:blipFill>
              <p:spPr>
                <a:xfrm>
                  <a:off x="10472595" y="1483507"/>
                  <a:ext cx="3668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Ink 50">
                  <a:extLst>
                    <a:ext uri="{FF2B5EF4-FFF2-40B4-BE49-F238E27FC236}">
                      <a16:creationId xmlns:a16="http://schemas.microsoft.com/office/drawing/2014/main" id="{328F8BFB-8996-4315-BCB5-A7629F4AAD46}"/>
                    </a:ext>
                  </a:extLst>
                </p14:cNvPr>
                <p14:cNvContentPartPr/>
                <p14:nvPr/>
              </p14:nvContentPartPr>
              <p14:xfrm>
                <a:off x="10839435" y="1592227"/>
                <a:ext cx="109080" cy="7920"/>
              </p14:xfrm>
            </p:contentPart>
          </mc:Choice>
          <mc:Fallback>
            <p:pic>
              <p:nvPicPr>
                <p:cNvPr id="51" name="Ink 50">
                  <a:extLst>
                    <a:ext uri="{FF2B5EF4-FFF2-40B4-BE49-F238E27FC236}">
                      <a16:creationId xmlns:a16="http://schemas.microsoft.com/office/drawing/2014/main" id="{328F8BFB-8996-4315-BCB5-A7629F4AAD46}"/>
                    </a:ext>
                  </a:extLst>
                </p:cNvPr>
                <p:cNvPicPr/>
                <p:nvPr/>
              </p:nvPicPr>
              <p:blipFill>
                <a:blip r:embed="rId80"/>
                <a:stretch>
                  <a:fillRect/>
                </a:stretch>
              </p:blipFill>
              <p:spPr>
                <a:xfrm>
                  <a:off x="10830435" y="1583227"/>
                  <a:ext cx="1267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Ink 51">
                  <a:extLst>
                    <a:ext uri="{FF2B5EF4-FFF2-40B4-BE49-F238E27FC236}">
                      <a16:creationId xmlns:a16="http://schemas.microsoft.com/office/drawing/2014/main" id="{9A69BCCE-A40D-4DAD-8C68-98E4E6406CB1}"/>
                    </a:ext>
                  </a:extLst>
                </p14:cNvPr>
                <p14:cNvContentPartPr/>
                <p14:nvPr/>
              </p14:nvContentPartPr>
              <p14:xfrm>
                <a:off x="11050395" y="1606267"/>
                <a:ext cx="214200" cy="56880"/>
              </p14:xfrm>
            </p:contentPart>
          </mc:Choice>
          <mc:Fallback>
            <p:pic>
              <p:nvPicPr>
                <p:cNvPr id="52" name="Ink 51">
                  <a:extLst>
                    <a:ext uri="{FF2B5EF4-FFF2-40B4-BE49-F238E27FC236}">
                      <a16:creationId xmlns:a16="http://schemas.microsoft.com/office/drawing/2014/main" id="{9A69BCCE-A40D-4DAD-8C68-98E4E6406CB1}"/>
                    </a:ext>
                  </a:extLst>
                </p:cNvPr>
                <p:cNvPicPr/>
                <p:nvPr/>
              </p:nvPicPr>
              <p:blipFill>
                <a:blip r:embed="rId82"/>
                <a:stretch>
                  <a:fillRect/>
                </a:stretch>
              </p:blipFill>
              <p:spPr>
                <a:xfrm>
                  <a:off x="11041395" y="1597267"/>
                  <a:ext cx="2318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Ink 52">
                  <a:extLst>
                    <a:ext uri="{FF2B5EF4-FFF2-40B4-BE49-F238E27FC236}">
                      <a16:creationId xmlns:a16="http://schemas.microsoft.com/office/drawing/2014/main" id="{77680140-A8D3-4BBD-A941-FC506A8C59CC}"/>
                    </a:ext>
                  </a:extLst>
                </p14:cNvPr>
                <p14:cNvContentPartPr/>
                <p14:nvPr/>
              </p14:nvContentPartPr>
              <p14:xfrm>
                <a:off x="11096475" y="1426987"/>
                <a:ext cx="112320" cy="321840"/>
              </p14:xfrm>
            </p:contentPart>
          </mc:Choice>
          <mc:Fallback>
            <p:pic>
              <p:nvPicPr>
                <p:cNvPr id="53" name="Ink 52">
                  <a:extLst>
                    <a:ext uri="{FF2B5EF4-FFF2-40B4-BE49-F238E27FC236}">
                      <a16:creationId xmlns:a16="http://schemas.microsoft.com/office/drawing/2014/main" id="{77680140-A8D3-4BBD-A941-FC506A8C59CC}"/>
                    </a:ext>
                  </a:extLst>
                </p:cNvPr>
                <p:cNvPicPr/>
                <p:nvPr/>
              </p:nvPicPr>
              <p:blipFill>
                <a:blip r:embed="rId84"/>
                <a:stretch>
                  <a:fillRect/>
                </a:stretch>
              </p:blipFill>
              <p:spPr>
                <a:xfrm>
                  <a:off x="11087835" y="1418347"/>
                  <a:ext cx="12996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Ink 54">
                  <a:extLst>
                    <a:ext uri="{FF2B5EF4-FFF2-40B4-BE49-F238E27FC236}">
                      <a16:creationId xmlns:a16="http://schemas.microsoft.com/office/drawing/2014/main" id="{D02F0C27-7AF9-4AB3-AAF3-C466C3A58A1C}"/>
                    </a:ext>
                  </a:extLst>
                </p14:cNvPr>
                <p14:cNvContentPartPr/>
                <p14:nvPr/>
              </p14:nvContentPartPr>
              <p14:xfrm>
                <a:off x="7074555" y="1997227"/>
                <a:ext cx="7200" cy="138960"/>
              </p14:xfrm>
            </p:contentPart>
          </mc:Choice>
          <mc:Fallback>
            <p:pic>
              <p:nvPicPr>
                <p:cNvPr id="55" name="Ink 54">
                  <a:extLst>
                    <a:ext uri="{FF2B5EF4-FFF2-40B4-BE49-F238E27FC236}">
                      <a16:creationId xmlns:a16="http://schemas.microsoft.com/office/drawing/2014/main" id="{D02F0C27-7AF9-4AB3-AAF3-C466C3A58A1C}"/>
                    </a:ext>
                  </a:extLst>
                </p:cNvPr>
                <p:cNvPicPr/>
                <p:nvPr/>
              </p:nvPicPr>
              <p:blipFill>
                <a:blip r:embed="rId86"/>
                <a:stretch>
                  <a:fillRect/>
                </a:stretch>
              </p:blipFill>
              <p:spPr>
                <a:xfrm>
                  <a:off x="7065555" y="1988227"/>
                  <a:ext cx="248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Ink 55">
                  <a:extLst>
                    <a:ext uri="{FF2B5EF4-FFF2-40B4-BE49-F238E27FC236}">
                      <a16:creationId xmlns:a16="http://schemas.microsoft.com/office/drawing/2014/main" id="{432D21DF-046F-43BA-B5B4-5ABA380A70BC}"/>
                    </a:ext>
                  </a:extLst>
                </p14:cNvPr>
                <p14:cNvContentPartPr/>
                <p14:nvPr/>
              </p14:nvContentPartPr>
              <p14:xfrm>
                <a:off x="7041075" y="2094787"/>
                <a:ext cx="214920" cy="178200"/>
              </p14:xfrm>
            </p:contentPart>
          </mc:Choice>
          <mc:Fallback>
            <p:pic>
              <p:nvPicPr>
                <p:cNvPr id="56" name="Ink 55">
                  <a:extLst>
                    <a:ext uri="{FF2B5EF4-FFF2-40B4-BE49-F238E27FC236}">
                      <a16:creationId xmlns:a16="http://schemas.microsoft.com/office/drawing/2014/main" id="{432D21DF-046F-43BA-B5B4-5ABA380A70BC}"/>
                    </a:ext>
                  </a:extLst>
                </p:cNvPr>
                <p:cNvPicPr/>
                <p:nvPr/>
              </p:nvPicPr>
              <p:blipFill>
                <a:blip r:embed="rId88"/>
                <a:stretch>
                  <a:fillRect/>
                </a:stretch>
              </p:blipFill>
              <p:spPr>
                <a:xfrm>
                  <a:off x="7032435" y="2086147"/>
                  <a:ext cx="2325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Ink 56">
                  <a:extLst>
                    <a:ext uri="{FF2B5EF4-FFF2-40B4-BE49-F238E27FC236}">
                      <a16:creationId xmlns:a16="http://schemas.microsoft.com/office/drawing/2014/main" id="{3857599C-3291-4C3E-8EB5-6AB3CE9ED513}"/>
                    </a:ext>
                  </a:extLst>
                </p14:cNvPr>
                <p14:cNvContentPartPr/>
                <p14:nvPr/>
              </p14:nvContentPartPr>
              <p14:xfrm>
                <a:off x="7298115" y="2196667"/>
                <a:ext cx="154800" cy="113040"/>
              </p14:xfrm>
            </p:contentPart>
          </mc:Choice>
          <mc:Fallback>
            <p:pic>
              <p:nvPicPr>
                <p:cNvPr id="57" name="Ink 56">
                  <a:extLst>
                    <a:ext uri="{FF2B5EF4-FFF2-40B4-BE49-F238E27FC236}">
                      <a16:creationId xmlns:a16="http://schemas.microsoft.com/office/drawing/2014/main" id="{3857599C-3291-4C3E-8EB5-6AB3CE9ED513}"/>
                    </a:ext>
                  </a:extLst>
                </p:cNvPr>
                <p:cNvPicPr/>
                <p:nvPr/>
              </p:nvPicPr>
              <p:blipFill>
                <a:blip r:embed="rId90"/>
                <a:stretch>
                  <a:fillRect/>
                </a:stretch>
              </p:blipFill>
              <p:spPr>
                <a:xfrm>
                  <a:off x="7289475" y="2188027"/>
                  <a:ext cx="1724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Ink 57">
                  <a:extLst>
                    <a:ext uri="{FF2B5EF4-FFF2-40B4-BE49-F238E27FC236}">
                      <a16:creationId xmlns:a16="http://schemas.microsoft.com/office/drawing/2014/main" id="{0F746DCC-DC76-4295-8BA5-91B16C1EE8A1}"/>
                    </a:ext>
                  </a:extLst>
                </p14:cNvPr>
                <p14:cNvContentPartPr/>
                <p14:nvPr/>
              </p14:nvContentPartPr>
              <p14:xfrm>
                <a:off x="7311435" y="2198107"/>
                <a:ext cx="14400" cy="106920"/>
              </p14:xfrm>
            </p:contentPart>
          </mc:Choice>
          <mc:Fallback>
            <p:pic>
              <p:nvPicPr>
                <p:cNvPr id="58" name="Ink 57">
                  <a:extLst>
                    <a:ext uri="{FF2B5EF4-FFF2-40B4-BE49-F238E27FC236}">
                      <a16:creationId xmlns:a16="http://schemas.microsoft.com/office/drawing/2014/main" id="{0F746DCC-DC76-4295-8BA5-91B16C1EE8A1}"/>
                    </a:ext>
                  </a:extLst>
                </p:cNvPr>
                <p:cNvPicPr/>
                <p:nvPr/>
              </p:nvPicPr>
              <p:blipFill>
                <a:blip r:embed="rId92"/>
                <a:stretch>
                  <a:fillRect/>
                </a:stretch>
              </p:blipFill>
              <p:spPr>
                <a:xfrm>
                  <a:off x="7302795" y="2189467"/>
                  <a:ext cx="320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Ink 58">
                  <a:extLst>
                    <a:ext uri="{FF2B5EF4-FFF2-40B4-BE49-F238E27FC236}">
                      <a16:creationId xmlns:a16="http://schemas.microsoft.com/office/drawing/2014/main" id="{087CEE26-81A1-4831-93D1-3B7D450F7A74}"/>
                    </a:ext>
                  </a:extLst>
                </p14:cNvPr>
                <p14:cNvContentPartPr/>
                <p14:nvPr/>
              </p14:nvContentPartPr>
              <p14:xfrm>
                <a:off x="7898595" y="1972027"/>
                <a:ext cx="160560" cy="7920"/>
              </p14:xfrm>
            </p:contentPart>
          </mc:Choice>
          <mc:Fallback>
            <p:pic>
              <p:nvPicPr>
                <p:cNvPr id="59" name="Ink 58">
                  <a:extLst>
                    <a:ext uri="{FF2B5EF4-FFF2-40B4-BE49-F238E27FC236}">
                      <a16:creationId xmlns:a16="http://schemas.microsoft.com/office/drawing/2014/main" id="{087CEE26-81A1-4831-93D1-3B7D450F7A74}"/>
                    </a:ext>
                  </a:extLst>
                </p:cNvPr>
                <p:cNvPicPr/>
                <p:nvPr/>
              </p:nvPicPr>
              <p:blipFill>
                <a:blip r:embed="rId94"/>
                <a:stretch>
                  <a:fillRect/>
                </a:stretch>
              </p:blipFill>
              <p:spPr>
                <a:xfrm>
                  <a:off x="7889595" y="1963027"/>
                  <a:ext cx="1782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Ink 59">
                  <a:extLst>
                    <a:ext uri="{FF2B5EF4-FFF2-40B4-BE49-F238E27FC236}">
                      <a16:creationId xmlns:a16="http://schemas.microsoft.com/office/drawing/2014/main" id="{CE8DBA63-8CE0-434E-8E9A-475E72E998B8}"/>
                    </a:ext>
                  </a:extLst>
                </p14:cNvPr>
                <p14:cNvContentPartPr/>
                <p14:nvPr/>
              </p14:nvContentPartPr>
              <p14:xfrm>
                <a:off x="7819395" y="1984627"/>
                <a:ext cx="154440" cy="224640"/>
              </p14:xfrm>
            </p:contentPart>
          </mc:Choice>
          <mc:Fallback>
            <p:pic>
              <p:nvPicPr>
                <p:cNvPr id="60" name="Ink 59">
                  <a:extLst>
                    <a:ext uri="{FF2B5EF4-FFF2-40B4-BE49-F238E27FC236}">
                      <a16:creationId xmlns:a16="http://schemas.microsoft.com/office/drawing/2014/main" id="{CE8DBA63-8CE0-434E-8E9A-475E72E998B8}"/>
                    </a:ext>
                  </a:extLst>
                </p:cNvPr>
                <p:cNvPicPr/>
                <p:nvPr/>
              </p:nvPicPr>
              <p:blipFill>
                <a:blip r:embed="rId96"/>
                <a:stretch>
                  <a:fillRect/>
                </a:stretch>
              </p:blipFill>
              <p:spPr>
                <a:xfrm>
                  <a:off x="7810755" y="1975987"/>
                  <a:ext cx="1720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Ink 60">
                  <a:extLst>
                    <a:ext uri="{FF2B5EF4-FFF2-40B4-BE49-F238E27FC236}">
                      <a16:creationId xmlns:a16="http://schemas.microsoft.com/office/drawing/2014/main" id="{78C4E932-BD8E-458C-A40B-6F79B87ED778}"/>
                    </a:ext>
                  </a:extLst>
                </p14:cNvPr>
                <p14:cNvContentPartPr/>
                <p14:nvPr/>
              </p14:nvContentPartPr>
              <p14:xfrm>
                <a:off x="8056995" y="2086147"/>
                <a:ext cx="133920" cy="96120"/>
              </p14:xfrm>
            </p:contentPart>
          </mc:Choice>
          <mc:Fallback>
            <p:pic>
              <p:nvPicPr>
                <p:cNvPr id="61" name="Ink 60">
                  <a:extLst>
                    <a:ext uri="{FF2B5EF4-FFF2-40B4-BE49-F238E27FC236}">
                      <a16:creationId xmlns:a16="http://schemas.microsoft.com/office/drawing/2014/main" id="{78C4E932-BD8E-458C-A40B-6F79B87ED778}"/>
                    </a:ext>
                  </a:extLst>
                </p:cNvPr>
                <p:cNvPicPr/>
                <p:nvPr/>
              </p:nvPicPr>
              <p:blipFill>
                <a:blip r:embed="rId98"/>
                <a:stretch>
                  <a:fillRect/>
                </a:stretch>
              </p:blipFill>
              <p:spPr>
                <a:xfrm>
                  <a:off x="8047995" y="2077507"/>
                  <a:ext cx="1515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Ink 61">
                  <a:extLst>
                    <a:ext uri="{FF2B5EF4-FFF2-40B4-BE49-F238E27FC236}">
                      <a16:creationId xmlns:a16="http://schemas.microsoft.com/office/drawing/2014/main" id="{128DE137-DF27-4142-9201-15F116450B54}"/>
                    </a:ext>
                  </a:extLst>
                </p14:cNvPr>
                <p14:cNvContentPartPr/>
                <p14:nvPr/>
              </p14:nvContentPartPr>
              <p14:xfrm>
                <a:off x="8224395" y="2109547"/>
                <a:ext cx="144360" cy="104040"/>
              </p14:xfrm>
            </p:contentPart>
          </mc:Choice>
          <mc:Fallback>
            <p:pic>
              <p:nvPicPr>
                <p:cNvPr id="62" name="Ink 61">
                  <a:extLst>
                    <a:ext uri="{FF2B5EF4-FFF2-40B4-BE49-F238E27FC236}">
                      <a16:creationId xmlns:a16="http://schemas.microsoft.com/office/drawing/2014/main" id="{128DE137-DF27-4142-9201-15F116450B54}"/>
                    </a:ext>
                  </a:extLst>
                </p:cNvPr>
                <p:cNvPicPr/>
                <p:nvPr/>
              </p:nvPicPr>
              <p:blipFill>
                <a:blip r:embed="rId100"/>
                <a:stretch>
                  <a:fillRect/>
                </a:stretch>
              </p:blipFill>
              <p:spPr>
                <a:xfrm>
                  <a:off x="8215395" y="2100547"/>
                  <a:ext cx="162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Ink 62">
                  <a:extLst>
                    <a:ext uri="{FF2B5EF4-FFF2-40B4-BE49-F238E27FC236}">
                      <a16:creationId xmlns:a16="http://schemas.microsoft.com/office/drawing/2014/main" id="{5F667134-2D4E-4107-9BF0-4E73F7A9A68E}"/>
                    </a:ext>
                  </a:extLst>
                </p14:cNvPr>
                <p14:cNvContentPartPr/>
                <p14:nvPr/>
              </p14:nvContentPartPr>
              <p14:xfrm>
                <a:off x="8362995" y="1975627"/>
                <a:ext cx="135000" cy="296640"/>
              </p14:xfrm>
            </p:contentPart>
          </mc:Choice>
          <mc:Fallback>
            <p:pic>
              <p:nvPicPr>
                <p:cNvPr id="63" name="Ink 62">
                  <a:extLst>
                    <a:ext uri="{FF2B5EF4-FFF2-40B4-BE49-F238E27FC236}">
                      <a16:creationId xmlns:a16="http://schemas.microsoft.com/office/drawing/2014/main" id="{5F667134-2D4E-4107-9BF0-4E73F7A9A68E}"/>
                    </a:ext>
                  </a:extLst>
                </p:cNvPr>
                <p:cNvPicPr/>
                <p:nvPr/>
              </p:nvPicPr>
              <p:blipFill>
                <a:blip r:embed="rId102"/>
                <a:stretch>
                  <a:fillRect/>
                </a:stretch>
              </p:blipFill>
              <p:spPr>
                <a:xfrm>
                  <a:off x="8353995" y="1966627"/>
                  <a:ext cx="15264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Ink 63">
                  <a:extLst>
                    <a:ext uri="{FF2B5EF4-FFF2-40B4-BE49-F238E27FC236}">
                      <a16:creationId xmlns:a16="http://schemas.microsoft.com/office/drawing/2014/main" id="{7080B3D0-4CF6-44B9-BEEA-38EE49A2DAE5}"/>
                    </a:ext>
                  </a:extLst>
                </p14:cNvPr>
                <p14:cNvContentPartPr/>
                <p14:nvPr/>
              </p14:nvContentPartPr>
              <p14:xfrm>
                <a:off x="7779075" y="2298187"/>
                <a:ext cx="675720" cy="53280"/>
              </p14:xfrm>
            </p:contentPart>
          </mc:Choice>
          <mc:Fallback>
            <p:pic>
              <p:nvPicPr>
                <p:cNvPr id="64" name="Ink 63">
                  <a:extLst>
                    <a:ext uri="{FF2B5EF4-FFF2-40B4-BE49-F238E27FC236}">
                      <a16:creationId xmlns:a16="http://schemas.microsoft.com/office/drawing/2014/main" id="{7080B3D0-4CF6-44B9-BEEA-38EE49A2DAE5}"/>
                    </a:ext>
                  </a:extLst>
                </p:cNvPr>
                <p:cNvPicPr/>
                <p:nvPr/>
              </p:nvPicPr>
              <p:blipFill>
                <a:blip r:embed="rId104"/>
                <a:stretch>
                  <a:fillRect/>
                </a:stretch>
              </p:blipFill>
              <p:spPr>
                <a:xfrm>
                  <a:off x="7770435" y="2289187"/>
                  <a:ext cx="6933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Ink 64">
                  <a:extLst>
                    <a:ext uri="{FF2B5EF4-FFF2-40B4-BE49-F238E27FC236}">
                      <a16:creationId xmlns:a16="http://schemas.microsoft.com/office/drawing/2014/main" id="{A3CAA623-C352-4033-925E-5FDD6261F550}"/>
                    </a:ext>
                  </a:extLst>
                </p14:cNvPr>
                <p14:cNvContentPartPr/>
                <p14:nvPr/>
              </p14:nvContentPartPr>
              <p14:xfrm>
                <a:off x="7778355" y="2476027"/>
                <a:ext cx="119520" cy="2520"/>
              </p14:xfrm>
            </p:contentPart>
          </mc:Choice>
          <mc:Fallback>
            <p:pic>
              <p:nvPicPr>
                <p:cNvPr id="65" name="Ink 64">
                  <a:extLst>
                    <a:ext uri="{FF2B5EF4-FFF2-40B4-BE49-F238E27FC236}">
                      <a16:creationId xmlns:a16="http://schemas.microsoft.com/office/drawing/2014/main" id="{A3CAA623-C352-4033-925E-5FDD6261F550}"/>
                    </a:ext>
                  </a:extLst>
                </p:cNvPr>
                <p:cNvPicPr/>
                <p:nvPr/>
              </p:nvPicPr>
              <p:blipFill>
                <a:blip r:embed="rId106"/>
                <a:stretch>
                  <a:fillRect/>
                </a:stretch>
              </p:blipFill>
              <p:spPr>
                <a:xfrm>
                  <a:off x="7769715" y="2467027"/>
                  <a:ext cx="1371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Ink 65">
                  <a:extLst>
                    <a:ext uri="{FF2B5EF4-FFF2-40B4-BE49-F238E27FC236}">
                      <a16:creationId xmlns:a16="http://schemas.microsoft.com/office/drawing/2014/main" id="{D2BDCB3A-D811-442C-AB5F-66DCF15F1D8D}"/>
                    </a:ext>
                  </a:extLst>
                </p14:cNvPr>
                <p14:cNvContentPartPr/>
                <p14:nvPr/>
              </p14:nvContentPartPr>
              <p14:xfrm>
                <a:off x="7693755" y="2473147"/>
                <a:ext cx="177480" cy="177120"/>
              </p14:xfrm>
            </p:contentPart>
          </mc:Choice>
          <mc:Fallback>
            <p:pic>
              <p:nvPicPr>
                <p:cNvPr id="66" name="Ink 65">
                  <a:extLst>
                    <a:ext uri="{FF2B5EF4-FFF2-40B4-BE49-F238E27FC236}">
                      <a16:creationId xmlns:a16="http://schemas.microsoft.com/office/drawing/2014/main" id="{D2BDCB3A-D811-442C-AB5F-66DCF15F1D8D}"/>
                    </a:ext>
                  </a:extLst>
                </p:cNvPr>
                <p:cNvPicPr/>
                <p:nvPr/>
              </p:nvPicPr>
              <p:blipFill>
                <a:blip r:embed="rId108"/>
                <a:stretch>
                  <a:fillRect/>
                </a:stretch>
              </p:blipFill>
              <p:spPr>
                <a:xfrm>
                  <a:off x="7685115" y="2464507"/>
                  <a:ext cx="1951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Ink 66">
                  <a:extLst>
                    <a:ext uri="{FF2B5EF4-FFF2-40B4-BE49-F238E27FC236}">
                      <a16:creationId xmlns:a16="http://schemas.microsoft.com/office/drawing/2014/main" id="{777C0D68-F979-4033-B338-2BF7C49960B5}"/>
                    </a:ext>
                  </a:extLst>
                </p14:cNvPr>
                <p14:cNvContentPartPr/>
                <p14:nvPr/>
              </p14:nvContentPartPr>
              <p14:xfrm>
                <a:off x="7932435" y="2497627"/>
                <a:ext cx="236160" cy="138960"/>
              </p14:xfrm>
            </p:contentPart>
          </mc:Choice>
          <mc:Fallback>
            <p:pic>
              <p:nvPicPr>
                <p:cNvPr id="67" name="Ink 66">
                  <a:extLst>
                    <a:ext uri="{FF2B5EF4-FFF2-40B4-BE49-F238E27FC236}">
                      <a16:creationId xmlns:a16="http://schemas.microsoft.com/office/drawing/2014/main" id="{777C0D68-F979-4033-B338-2BF7C49960B5}"/>
                    </a:ext>
                  </a:extLst>
                </p:cNvPr>
                <p:cNvPicPr/>
                <p:nvPr/>
              </p:nvPicPr>
              <p:blipFill>
                <a:blip r:embed="rId110"/>
                <a:stretch>
                  <a:fillRect/>
                </a:stretch>
              </p:blipFill>
              <p:spPr>
                <a:xfrm>
                  <a:off x="7923795" y="2488627"/>
                  <a:ext cx="2538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Ink 67">
                  <a:extLst>
                    <a:ext uri="{FF2B5EF4-FFF2-40B4-BE49-F238E27FC236}">
                      <a16:creationId xmlns:a16="http://schemas.microsoft.com/office/drawing/2014/main" id="{2D85558A-1763-44B9-AB0F-8BB6E6B9DB3E}"/>
                    </a:ext>
                  </a:extLst>
                </p14:cNvPr>
                <p14:cNvContentPartPr/>
                <p14:nvPr/>
              </p14:nvContentPartPr>
              <p14:xfrm>
                <a:off x="8234835" y="2564587"/>
                <a:ext cx="142920" cy="93240"/>
              </p14:xfrm>
            </p:contentPart>
          </mc:Choice>
          <mc:Fallback>
            <p:pic>
              <p:nvPicPr>
                <p:cNvPr id="68" name="Ink 67">
                  <a:extLst>
                    <a:ext uri="{FF2B5EF4-FFF2-40B4-BE49-F238E27FC236}">
                      <a16:creationId xmlns:a16="http://schemas.microsoft.com/office/drawing/2014/main" id="{2D85558A-1763-44B9-AB0F-8BB6E6B9DB3E}"/>
                    </a:ext>
                  </a:extLst>
                </p:cNvPr>
                <p:cNvPicPr/>
                <p:nvPr/>
              </p:nvPicPr>
              <p:blipFill>
                <a:blip r:embed="rId112"/>
                <a:stretch>
                  <a:fillRect/>
                </a:stretch>
              </p:blipFill>
              <p:spPr>
                <a:xfrm>
                  <a:off x="8225835" y="2555587"/>
                  <a:ext cx="1605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Ink 68">
                  <a:extLst>
                    <a:ext uri="{FF2B5EF4-FFF2-40B4-BE49-F238E27FC236}">
                      <a16:creationId xmlns:a16="http://schemas.microsoft.com/office/drawing/2014/main" id="{65264462-DFBC-42ED-9BAF-0854466B8C41}"/>
                    </a:ext>
                  </a:extLst>
                </p14:cNvPr>
                <p14:cNvContentPartPr/>
                <p14:nvPr/>
              </p14:nvContentPartPr>
              <p14:xfrm>
                <a:off x="8331675" y="2476747"/>
                <a:ext cx="163800" cy="280800"/>
              </p14:xfrm>
            </p:contentPart>
          </mc:Choice>
          <mc:Fallback>
            <p:pic>
              <p:nvPicPr>
                <p:cNvPr id="69" name="Ink 68">
                  <a:extLst>
                    <a:ext uri="{FF2B5EF4-FFF2-40B4-BE49-F238E27FC236}">
                      <a16:creationId xmlns:a16="http://schemas.microsoft.com/office/drawing/2014/main" id="{65264462-DFBC-42ED-9BAF-0854466B8C41}"/>
                    </a:ext>
                  </a:extLst>
                </p:cNvPr>
                <p:cNvPicPr/>
                <p:nvPr/>
              </p:nvPicPr>
              <p:blipFill>
                <a:blip r:embed="rId114"/>
                <a:stretch>
                  <a:fillRect/>
                </a:stretch>
              </p:blipFill>
              <p:spPr>
                <a:xfrm>
                  <a:off x="8322675" y="2467747"/>
                  <a:ext cx="18144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Ink 69">
                  <a:extLst>
                    <a:ext uri="{FF2B5EF4-FFF2-40B4-BE49-F238E27FC236}">
                      <a16:creationId xmlns:a16="http://schemas.microsoft.com/office/drawing/2014/main" id="{B019ED19-C166-4EC9-9B6B-EDDB5E794AD2}"/>
                    </a:ext>
                  </a:extLst>
                </p14:cNvPr>
                <p14:cNvContentPartPr/>
                <p14:nvPr/>
              </p14:nvContentPartPr>
              <p14:xfrm>
                <a:off x="8701755" y="2226907"/>
                <a:ext cx="110160" cy="156240"/>
              </p14:xfrm>
            </p:contentPart>
          </mc:Choice>
          <mc:Fallback>
            <p:pic>
              <p:nvPicPr>
                <p:cNvPr id="70" name="Ink 69">
                  <a:extLst>
                    <a:ext uri="{FF2B5EF4-FFF2-40B4-BE49-F238E27FC236}">
                      <a16:creationId xmlns:a16="http://schemas.microsoft.com/office/drawing/2014/main" id="{B019ED19-C166-4EC9-9B6B-EDDB5E794AD2}"/>
                    </a:ext>
                  </a:extLst>
                </p:cNvPr>
                <p:cNvPicPr/>
                <p:nvPr/>
              </p:nvPicPr>
              <p:blipFill>
                <a:blip r:embed="rId116"/>
                <a:stretch>
                  <a:fillRect/>
                </a:stretch>
              </p:blipFill>
              <p:spPr>
                <a:xfrm>
                  <a:off x="8692755" y="2218267"/>
                  <a:ext cx="1278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Ink 70">
                  <a:extLst>
                    <a:ext uri="{FF2B5EF4-FFF2-40B4-BE49-F238E27FC236}">
                      <a16:creationId xmlns:a16="http://schemas.microsoft.com/office/drawing/2014/main" id="{3D065137-FAC5-494E-886B-45453274D288}"/>
                    </a:ext>
                  </a:extLst>
                </p14:cNvPr>
                <p14:cNvContentPartPr/>
                <p14:nvPr/>
              </p14:nvContentPartPr>
              <p14:xfrm>
                <a:off x="8841795" y="2204227"/>
                <a:ext cx="499320" cy="198000"/>
              </p14:xfrm>
            </p:contentPart>
          </mc:Choice>
          <mc:Fallback>
            <p:pic>
              <p:nvPicPr>
                <p:cNvPr id="71" name="Ink 70">
                  <a:extLst>
                    <a:ext uri="{FF2B5EF4-FFF2-40B4-BE49-F238E27FC236}">
                      <a16:creationId xmlns:a16="http://schemas.microsoft.com/office/drawing/2014/main" id="{3D065137-FAC5-494E-886B-45453274D288}"/>
                    </a:ext>
                  </a:extLst>
                </p:cNvPr>
                <p:cNvPicPr/>
                <p:nvPr/>
              </p:nvPicPr>
              <p:blipFill>
                <a:blip r:embed="rId118"/>
                <a:stretch>
                  <a:fillRect/>
                </a:stretch>
              </p:blipFill>
              <p:spPr>
                <a:xfrm>
                  <a:off x="8832795" y="2195227"/>
                  <a:ext cx="5169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Ink 71">
                  <a:extLst>
                    <a:ext uri="{FF2B5EF4-FFF2-40B4-BE49-F238E27FC236}">
                      <a16:creationId xmlns:a16="http://schemas.microsoft.com/office/drawing/2014/main" id="{4487BB74-4E2B-46B4-A5FA-3FCCF8E4543C}"/>
                    </a:ext>
                  </a:extLst>
                </p14:cNvPr>
                <p14:cNvContentPartPr/>
                <p14:nvPr/>
              </p14:nvContentPartPr>
              <p14:xfrm>
                <a:off x="9342555" y="2328787"/>
                <a:ext cx="212400" cy="89640"/>
              </p14:xfrm>
            </p:contentPart>
          </mc:Choice>
          <mc:Fallback>
            <p:pic>
              <p:nvPicPr>
                <p:cNvPr id="72" name="Ink 71">
                  <a:extLst>
                    <a:ext uri="{FF2B5EF4-FFF2-40B4-BE49-F238E27FC236}">
                      <a16:creationId xmlns:a16="http://schemas.microsoft.com/office/drawing/2014/main" id="{4487BB74-4E2B-46B4-A5FA-3FCCF8E4543C}"/>
                    </a:ext>
                  </a:extLst>
                </p:cNvPr>
                <p:cNvPicPr/>
                <p:nvPr/>
              </p:nvPicPr>
              <p:blipFill>
                <a:blip r:embed="rId120"/>
                <a:stretch>
                  <a:fillRect/>
                </a:stretch>
              </p:blipFill>
              <p:spPr>
                <a:xfrm>
                  <a:off x="9333555" y="2319787"/>
                  <a:ext cx="2300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Ink 72">
                  <a:extLst>
                    <a:ext uri="{FF2B5EF4-FFF2-40B4-BE49-F238E27FC236}">
                      <a16:creationId xmlns:a16="http://schemas.microsoft.com/office/drawing/2014/main" id="{FCD5EA31-99C1-4228-A13C-D4A57E1F1DA4}"/>
                    </a:ext>
                  </a:extLst>
                </p14:cNvPr>
                <p14:cNvContentPartPr/>
                <p14:nvPr/>
              </p14:nvContentPartPr>
              <p14:xfrm>
                <a:off x="9755115" y="2335627"/>
                <a:ext cx="125640" cy="11880"/>
              </p14:xfrm>
            </p:contentPart>
          </mc:Choice>
          <mc:Fallback>
            <p:pic>
              <p:nvPicPr>
                <p:cNvPr id="73" name="Ink 72">
                  <a:extLst>
                    <a:ext uri="{FF2B5EF4-FFF2-40B4-BE49-F238E27FC236}">
                      <a16:creationId xmlns:a16="http://schemas.microsoft.com/office/drawing/2014/main" id="{FCD5EA31-99C1-4228-A13C-D4A57E1F1DA4}"/>
                    </a:ext>
                  </a:extLst>
                </p:cNvPr>
                <p:cNvPicPr/>
                <p:nvPr/>
              </p:nvPicPr>
              <p:blipFill>
                <a:blip r:embed="rId122"/>
                <a:stretch>
                  <a:fillRect/>
                </a:stretch>
              </p:blipFill>
              <p:spPr>
                <a:xfrm>
                  <a:off x="9746115" y="2326987"/>
                  <a:ext cx="143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Ink 73">
                  <a:extLst>
                    <a:ext uri="{FF2B5EF4-FFF2-40B4-BE49-F238E27FC236}">
                      <a16:creationId xmlns:a16="http://schemas.microsoft.com/office/drawing/2014/main" id="{6595E7CB-FF8F-4A57-88D9-B32731A34955}"/>
                    </a:ext>
                  </a:extLst>
                </p14:cNvPr>
                <p14:cNvContentPartPr/>
                <p14:nvPr/>
              </p14:nvContentPartPr>
              <p14:xfrm>
                <a:off x="9725955" y="2412307"/>
                <a:ext cx="115200" cy="360"/>
              </p14:xfrm>
            </p:contentPart>
          </mc:Choice>
          <mc:Fallback>
            <p:pic>
              <p:nvPicPr>
                <p:cNvPr id="74" name="Ink 73">
                  <a:extLst>
                    <a:ext uri="{FF2B5EF4-FFF2-40B4-BE49-F238E27FC236}">
                      <a16:creationId xmlns:a16="http://schemas.microsoft.com/office/drawing/2014/main" id="{6595E7CB-FF8F-4A57-88D9-B32731A34955}"/>
                    </a:ext>
                  </a:extLst>
                </p:cNvPr>
                <p:cNvPicPr/>
                <p:nvPr/>
              </p:nvPicPr>
              <p:blipFill>
                <a:blip r:embed="rId124"/>
                <a:stretch>
                  <a:fillRect/>
                </a:stretch>
              </p:blipFill>
              <p:spPr>
                <a:xfrm>
                  <a:off x="9717315" y="2403307"/>
                  <a:ext cx="132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6" name="Ink 75">
                  <a:extLst>
                    <a:ext uri="{FF2B5EF4-FFF2-40B4-BE49-F238E27FC236}">
                      <a16:creationId xmlns:a16="http://schemas.microsoft.com/office/drawing/2014/main" id="{EE780D4C-AB8C-48D5-A0A1-2BD04E6F1C10}"/>
                    </a:ext>
                  </a:extLst>
                </p14:cNvPr>
                <p14:cNvContentPartPr/>
                <p14:nvPr/>
              </p14:nvContentPartPr>
              <p14:xfrm>
                <a:off x="9745035" y="2198107"/>
                <a:ext cx="172800" cy="57960"/>
              </p14:xfrm>
            </p:contentPart>
          </mc:Choice>
          <mc:Fallback>
            <p:pic>
              <p:nvPicPr>
                <p:cNvPr id="76" name="Ink 75">
                  <a:extLst>
                    <a:ext uri="{FF2B5EF4-FFF2-40B4-BE49-F238E27FC236}">
                      <a16:creationId xmlns:a16="http://schemas.microsoft.com/office/drawing/2014/main" id="{EE780D4C-AB8C-48D5-A0A1-2BD04E6F1C10}"/>
                    </a:ext>
                  </a:extLst>
                </p:cNvPr>
                <p:cNvPicPr/>
                <p:nvPr/>
              </p:nvPicPr>
              <p:blipFill>
                <a:blip r:embed="rId126"/>
                <a:stretch>
                  <a:fillRect/>
                </a:stretch>
              </p:blipFill>
              <p:spPr>
                <a:xfrm>
                  <a:off x="9736395" y="2189467"/>
                  <a:ext cx="1904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7" name="Ink 76">
                  <a:extLst>
                    <a:ext uri="{FF2B5EF4-FFF2-40B4-BE49-F238E27FC236}">
                      <a16:creationId xmlns:a16="http://schemas.microsoft.com/office/drawing/2014/main" id="{67311304-886A-437B-9903-B0E6B6645B5A}"/>
                    </a:ext>
                  </a:extLst>
                </p14:cNvPr>
                <p14:cNvContentPartPr/>
                <p14:nvPr/>
              </p14:nvContentPartPr>
              <p14:xfrm>
                <a:off x="10121955" y="2227267"/>
                <a:ext cx="163080" cy="178200"/>
              </p14:xfrm>
            </p:contentPart>
          </mc:Choice>
          <mc:Fallback>
            <p:pic>
              <p:nvPicPr>
                <p:cNvPr id="77" name="Ink 76">
                  <a:extLst>
                    <a:ext uri="{FF2B5EF4-FFF2-40B4-BE49-F238E27FC236}">
                      <a16:creationId xmlns:a16="http://schemas.microsoft.com/office/drawing/2014/main" id="{67311304-886A-437B-9903-B0E6B6645B5A}"/>
                    </a:ext>
                  </a:extLst>
                </p:cNvPr>
                <p:cNvPicPr/>
                <p:nvPr/>
              </p:nvPicPr>
              <p:blipFill>
                <a:blip r:embed="rId128"/>
                <a:stretch>
                  <a:fillRect/>
                </a:stretch>
              </p:blipFill>
              <p:spPr>
                <a:xfrm>
                  <a:off x="10113315" y="2218627"/>
                  <a:ext cx="1807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8" name="Ink 77">
                  <a:extLst>
                    <a:ext uri="{FF2B5EF4-FFF2-40B4-BE49-F238E27FC236}">
                      <a16:creationId xmlns:a16="http://schemas.microsoft.com/office/drawing/2014/main" id="{D998C36E-E6D5-4920-8B53-DC375B6BA5A3}"/>
                    </a:ext>
                  </a:extLst>
                </p14:cNvPr>
                <p14:cNvContentPartPr/>
                <p14:nvPr/>
              </p14:nvContentPartPr>
              <p14:xfrm>
                <a:off x="10369275" y="2236267"/>
                <a:ext cx="185760" cy="195480"/>
              </p14:xfrm>
            </p:contentPart>
          </mc:Choice>
          <mc:Fallback>
            <p:pic>
              <p:nvPicPr>
                <p:cNvPr id="78" name="Ink 77">
                  <a:extLst>
                    <a:ext uri="{FF2B5EF4-FFF2-40B4-BE49-F238E27FC236}">
                      <a16:creationId xmlns:a16="http://schemas.microsoft.com/office/drawing/2014/main" id="{D998C36E-E6D5-4920-8B53-DC375B6BA5A3}"/>
                    </a:ext>
                  </a:extLst>
                </p:cNvPr>
                <p:cNvPicPr/>
                <p:nvPr/>
              </p:nvPicPr>
              <p:blipFill>
                <a:blip r:embed="rId130"/>
                <a:stretch>
                  <a:fillRect/>
                </a:stretch>
              </p:blipFill>
              <p:spPr>
                <a:xfrm>
                  <a:off x="10360275" y="2227627"/>
                  <a:ext cx="203400" cy="213120"/>
                </a:xfrm>
                <a:prstGeom prst="rect">
                  <a:avLst/>
                </a:prstGeom>
              </p:spPr>
            </p:pic>
          </mc:Fallback>
        </mc:AlternateContent>
      </p:grpSp>
      <p:grpSp>
        <p:nvGrpSpPr>
          <p:cNvPr id="88" name="Group 87">
            <a:extLst>
              <a:ext uri="{FF2B5EF4-FFF2-40B4-BE49-F238E27FC236}">
                <a16:creationId xmlns:a16="http://schemas.microsoft.com/office/drawing/2014/main" id="{53DF93BB-F463-4A31-A9BF-B03BC9F5048E}"/>
              </a:ext>
            </a:extLst>
          </p:cNvPr>
          <p:cNvGrpSpPr/>
          <p:nvPr/>
        </p:nvGrpSpPr>
        <p:grpSpPr>
          <a:xfrm>
            <a:off x="702195" y="3114667"/>
            <a:ext cx="1662840" cy="268200"/>
            <a:chOff x="702195" y="3114667"/>
            <a:chExt cx="1662840" cy="268200"/>
          </a:xfrm>
        </p:grpSpPr>
        <mc:AlternateContent xmlns:mc="http://schemas.openxmlformats.org/markup-compatibility/2006">
          <mc:Choice xmlns:p14="http://schemas.microsoft.com/office/powerpoint/2010/main" Requires="p14">
            <p:contentPart p14:bwMode="auto" r:id="rId131">
              <p14:nvContentPartPr>
                <p14:cNvPr id="80" name="Ink 79">
                  <a:extLst>
                    <a:ext uri="{FF2B5EF4-FFF2-40B4-BE49-F238E27FC236}">
                      <a16:creationId xmlns:a16="http://schemas.microsoft.com/office/drawing/2014/main" id="{BA8AB0C0-51DE-48A8-863A-83893EA29164}"/>
                    </a:ext>
                  </a:extLst>
                </p14:cNvPr>
                <p14:cNvContentPartPr/>
                <p14:nvPr/>
              </p14:nvContentPartPr>
              <p14:xfrm>
                <a:off x="702195" y="3171907"/>
                <a:ext cx="169560" cy="191160"/>
              </p14:xfrm>
            </p:contentPart>
          </mc:Choice>
          <mc:Fallback>
            <p:pic>
              <p:nvPicPr>
                <p:cNvPr id="80" name="Ink 79">
                  <a:extLst>
                    <a:ext uri="{FF2B5EF4-FFF2-40B4-BE49-F238E27FC236}">
                      <a16:creationId xmlns:a16="http://schemas.microsoft.com/office/drawing/2014/main" id="{BA8AB0C0-51DE-48A8-863A-83893EA29164}"/>
                    </a:ext>
                  </a:extLst>
                </p:cNvPr>
                <p:cNvPicPr/>
                <p:nvPr/>
              </p:nvPicPr>
              <p:blipFill>
                <a:blip r:embed="rId132"/>
                <a:stretch>
                  <a:fillRect/>
                </a:stretch>
              </p:blipFill>
              <p:spPr>
                <a:xfrm>
                  <a:off x="693195" y="3162907"/>
                  <a:ext cx="1872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1" name="Ink 80">
                  <a:extLst>
                    <a:ext uri="{FF2B5EF4-FFF2-40B4-BE49-F238E27FC236}">
                      <a16:creationId xmlns:a16="http://schemas.microsoft.com/office/drawing/2014/main" id="{AC6D765A-4B97-4983-96E5-51CC9BFBAD95}"/>
                    </a:ext>
                  </a:extLst>
                </p14:cNvPr>
                <p14:cNvContentPartPr/>
                <p14:nvPr/>
              </p14:nvContentPartPr>
              <p14:xfrm>
                <a:off x="906675" y="3281707"/>
                <a:ext cx="153000" cy="78120"/>
              </p14:xfrm>
            </p:contentPart>
          </mc:Choice>
          <mc:Fallback>
            <p:pic>
              <p:nvPicPr>
                <p:cNvPr id="81" name="Ink 80">
                  <a:extLst>
                    <a:ext uri="{FF2B5EF4-FFF2-40B4-BE49-F238E27FC236}">
                      <a16:creationId xmlns:a16="http://schemas.microsoft.com/office/drawing/2014/main" id="{AC6D765A-4B97-4983-96E5-51CC9BFBAD95}"/>
                    </a:ext>
                  </a:extLst>
                </p:cNvPr>
                <p:cNvPicPr/>
                <p:nvPr/>
              </p:nvPicPr>
              <p:blipFill>
                <a:blip r:embed="rId134"/>
                <a:stretch>
                  <a:fillRect/>
                </a:stretch>
              </p:blipFill>
              <p:spPr>
                <a:xfrm>
                  <a:off x="897675" y="3272707"/>
                  <a:ext cx="170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2" name="Ink 81">
                  <a:extLst>
                    <a:ext uri="{FF2B5EF4-FFF2-40B4-BE49-F238E27FC236}">
                      <a16:creationId xmlns:a16="http://schemas.microsoft.com/office/drawing/2014/main" id="{D5ED1CA4-8940-4C87-BB66-2E17179EAFB6}"/>
                    </a:ext>
                  </a:extLst>
                </p14:cNvPr>
                <p14:cNvContentPartPr/>
                <p14:nvPr/>
              </p14:nvContentPartPr>
              <p14:xfrm>
                <a:off x="1250475" y="3129067"/>
                <a:ext cx="376920" cy="244080"/>
              </p14:xfrm>
            </p:contentPart>
          </mc:Choice>
          <mc:Fallback>
            <p:pic>
              <p:nvPicPr>
                <p:cNvPr id="82" name="Ink 81">
                  <a:extLst>
                    <a:ext uri="{FF2B5EF4-FFF2-40B4-BE49-F238E27FC236}">
                      <a16:creationId xmlns:a16="http://schemas.microsoft.com/office/drawing/2014/main" id="{D5ED1CA4-8940-4C87-BB66-2E17179EAFB6}"/>
                    </a:ext>
                  </a:extLst>
                </p:cNvPr>
                <p:cNvPicPr/>
                <p:nvPr/>
              </p:nvPicPr>
              <p:blipFill>
                <a:blip r:embed="rId136"/>
                <a:stretch>
                  <a:fillRect/>
                </a:stretch>
              </p:blipFill>
              <p:spPr>
                <a:xfrm>
                  <a:off x="1241475" y="3120427"/>
                  <a:ext cx="3945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Ink 82">
                  <a:extLst>
                    <a:ext uri="{FF2B5EF4-FFF2-40B4-BE49-F238E27FC236}">
                      <a16:creationId xmlns:a16="http://schemas.microsoft.com/office/drawing/2014/main" id="{E28FE4EC-D210-4D5C-A3A6-B99C0DEDCA75}"/>
                    </a:ext>
                  </a:extLst>
                </p14:cNvPr>
                <p14:cNvContentPartPr/>
                <p14:nvPr/>
              </p14:nvContentPartPr>
              <p14:xfrm>
                <a:off x="1669875" y="3114667"/>
                <a:ext cx="8640" cy="193680"/>
              </p14:xfrm>
            </p:contentPart>
          </mc:Choice>
          <mc:Fallback>
            <p:pic>
              <p:nvPicPr>
                <p:cNvPr id="83" name="Ink 82">
                  <a:extLst>
                    <a:ext uri="{FF2B5EF4-FFF2-40B4-BE49-F238E27FC236}">
                      <a16:creationId xmlns:a16="http://schemas.microsoft.com/office/drawing/2014/main" id="{E28FE4EC-D210-4D5C-A3A6-B99C0DEDCA75}"/>
                    </a:ext>
                  </a:extLst>
                </p:cNvPr>
                <p:cNvPicPr/>
                <p:nvPr/>
              </p:nvPicPr>
              <p:blipFill>
                <a:blip r:embed="rId138"/>
                <a:stretch>
                  <a:fillRect/>
                </a:stretch>
              </p:blipFill>
              <p:spPr>
                <a:xfrm>
                  <a:off x="1661235" y="3106027"/>
                  <a:ext cx="262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4" name="Ink 83">
                  <a:extLst>
                    <a:ext uri="{FF2B5EF4-FFF2-40B4-BE49-F238E27FC236}">
                      <a16:creationId xmlns:a16="http://schemas.microsoft.com/office/drawing/2014/main" id="{DD658CF3-CDD5-4D48-A225-B0EDBF7A6857}"/>
                    </a:ext>
                  </a:extLst>
                </p14:cNvPr>
                <p14:cNvContentPartPr/>
                <p14:nvPr/>
              </p14:nvContentPartPr>
              <p14:xfrm>
                <a:off x="1654395" y="3257227"/>
                <a:ext cx="193680" cy="115560"/>
              </p14:xfrm>
            </p:contentPart>
          </mc:Choice>
          <mc:Fallback>
            <p:pic>
              <p:nvPicPr>
                <p:cNvPr id="84" name="Ink 83">
                  <a:extLst>
                    <a:ext uri="{FF2B5EF4-FFF2-40B4-BE49-F238E27FC236}">
                      <a16:creationId xmlns:a16="http://schemas.microsoft.com/office/drawing/2014/main" id="{DD658CF3-CDD5-4D48-A225-B0EDBF7A6857}"/>
                    </a:ext>
                  </a:extLst>
                </p:cNvPr>
                <p:cNvPicPr/>
                <p:nvPr/>
              </p:nvPicPr>
              <p:blipFill>
                <a:blip r:embed="rId140"/>
                <a:stretch>
                  <a:fillRect/>
                </a:stretch>
              </p:blipFill>
              <p:spPr>
                <a:xfrm>
                  <a:off x="1645395" y="3248227"/>
                  <a:ext cx="2113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5" name="Ink 84">
                  <a:extLst>
                    <a:ext uri="{FF2B5EF4-FFF2-40B4-BE49-F238E27FC236}">
                      <a16:creationId xmlns:a16="http://schemas.microsoft.com/office/drawing/2014/main" id="{FE3C83B9-5E88-4E33-B05A-EF9A6C103CEC}"/>
                    </a:ext>
                  </a:extLst>
                </p14:cNvPr>
                <p14:cNvContentPartPr/>
                <p14:nvPr/>
              </p14:nvContentPartPr>
              <p14:xfrm>
                <a:off x="1829715" y="3202867"/>
                <a:ext cx="360" cy="360"/>
              </p14:xfrm>
            </p:contentPart>
          </mc:Choice>
          <mc:Fallback>
            <p:pic>
              <p:nvPicPr>
                <p:cNvPr id="85" name="Ink 84">
                  <a:extLst>
                    <a:ext uri="{FF2B5EF4-FFF2-40B4-BE49-F238E27FC236}">
                      <a16:creationId xmlns:a16="http://schemas.microsoft.com/office/drawing/2014/main" id="{FE3C83B9-5E88-4E33-B05A-EF9A6C103CEC}"/>
                    </a:ext>
                  </a:extLst>
                </p:cNvPr>
                <p:cNvPicPr/>
                <p:nvPr/>
              </p:nvPicPr>
              <p:blipFill>
                <a:blip r:embed="rId3"/>
                <a:stretch>
                  <a:fillRect/>
                </a:stretch>
              </p:blipFill>
              <p:spPr>
                <a:xfrm>
                  <a:off x="1820715" y="319386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6" name="Ink 85">
                  <a:extLst>
                    <a:ext uri="{FF2B5EF4-FFF2-40B4-BE49-F238E27FC236}">
                      <a16:creationId xmlns:a16="http://schemas.microsoft.com/office/drawing/2014/main" id="{1A7B4C36-69D5-4853-8671-E6AEE0036A08}"/>
                    </a:ext>
                  </a:extLst>
                </p14:cNvPr>
                <p14:cNvContentPartPr/>
                <p14:nvPr/>
              </p14:nvContentPartPr>
              <p14:xfrm>
                <a:off x="1905675" y="3221947"/>
                <a:ext cx="95400" cy="141480"/>
              </p14:xfrm>
            </p:contentPart>
          </mc:Choice>
          <mc:Fallback>
            <p:pic>
              <p:nvPicPr>
                <p:cNvPr id="86" name="Ink 85">
                  <a:extLst>
                    <a:ext uri="{FF2B5EF4-FFF2-40B4-BE49-F238E27FC236}">
                      <a16:creationId xmlns:a16="http://schemas.microsoft.com/office/drawing/2014/main" id="{1A7B4C36-69D5-4853-8671-E6AEE0036A08}"/>
                    </a:ext>
                  </a:extLst>
                </p:cNvPr>
                <p:cNvPicPr/>
                <p:nvPr/>
              </p:nvPicPr>
              <p:blipFill>
                <a:blip r:embed="rId143"/>
                <a:stretch>
                  <a:fillRect/>
                </a:stretch>
              </p:blipFill>
              <p:spPr>
                <a:xfrm>
                  <a:off x="1896675" y="3213307"/>
                  <a:ext cx="113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7" name="Ink 86">
                  <a:extLst>
                    <a:ext uri="{FF2B5EF4-FFF2-40B4-BE49-F238E27FC236}">
                      <a16:creationId xmlns:a16="http://schemas.microsoft.com/office/drawing/2014/main" id="{528E7E37-2E3E-4105-9094-8C1401808625}"/>
                    </a:ext>
                  </a:extLst>
                </p14:cNvPr>
                <p14:cNvContentPartPr/>
                <p14:nvPr/>
              </p14:nvContentPartPr>
              <p14:xfrm>
                <a:off x="2066235" y="3271987"/>
                <a:ext cx="298800" cy="110880"/>
              </p14:xfrm>
            </p:contentPart>
          </mc:Choice>
          <mc:Fallback>
            <p:pic>
              <p:nvPicPr>
                <p:cNvPr id="87" name="Ink 86">
                  <a:extLst>
                    <a:ext uri="{FF2B5EF4-FFF2-40B4-BE49-F238E27FC236}">
                      <a16:creationId xmlns:a16="http://schemas.microsoft.com/office/drawing/2014/main" id="{528E7E37-2E3E-4105-9094-8C1401808625}"/>
                    </a:ext>
                  </a:extLst>
                </p:cNvPr>
                <p:cNvPicPr/>
                <p:nvPr/>
              </p:nvPicPr>
              <p:blipFill>
                <a:blip r:embed="rId145"/>
                <a:stretch>
                  <a:fillRect/>
                </a:stretch>
              </p:blipFill>
              <p:spPr>
                <a:xfrm>
                  <a:off x="2057595" y="3262987"/>
                  <a:ext cx="316440" cy="128520"/>
                </a:xfrm>
                <a:prstGeom prst="rect">
                  <a:avLst/>
                </a:prstGeom>
              </p:spPr>
            </p:pic>
          </mc:Fallback>
        </mc:AlternateContent>
      </p:grpSp>
      <p:grpSp>
        <p:nvGrpSpPr>
          <p:cNvPr id="122" name="Group 121">
            <a:extLst>
              <a:ext uri="{FF2B5EF4-FFF2-40B4-BE49-F238E27FC236}">
                <a16:creationId xmlns:a16="http://schemas.microsoft.com/office/drawing/2014/main" id="{224F8B54-2A89-4D8C-A470-290EFF34B1D2}"/>
              </a:ext>
            </a:extLst>
          </p:cNvPr>
          <p:cNvGrpSpPr/>
          <p:nvPr/>
        </p:nvGrpSpPr>
        <p:grpSpPr>
          <a:xfrm>
            <a:off x="2629635" y="3073627"/>
            <a:ext cx="1612440" cy="405360"/>
            <a:chOff x="2629635" y="3073627"/>
            <a:chExt cx="1612440" cy="405360"/>
          </a:xfrm>
        </p:grpSpPr>
        <mc:AlternateContent xmlns:mc="http://schemas.openxmlformats.org/markup-compatibility/2006">
          <mc:Choice xmlns:p14="http://schemas.microsoft.com/office/powerpoint/2010/main" Requires="p14">
            <p:contentPart p14:bwMode="auto" r:id="rId146">
              <p14:nvContentPartPr>
                <p14:cNvPr id="89" name="Ink 88">
                  <a:extLst>
                    <a:ext uri="{FF2B5EF4-FFF2-40B4-BE49-F238E27FC236}">
                      <a16:creationId xmlns:a16="http://schemas.microsoft.com/office/drawing/2014/main" id="{D8680530-75C3-4A4B-8F79-BEE36065E102}"/>
                    </a:ext>
                  </a:extLst>
                </p14:cNvPr>
                <p14:cNvContentPartPr/>
                <p14:nvPr/>
              </p14:nvContentPartPr>
              <p14:xfrm>
                <a:off x="2629635" y="3073627"/>
                <a:ext cx="553680" cy="405360"/>
              </p14:xfrm>
            </p:contentPart>
          </mc:Choice>
          <mc:Fallback>
            <p:pic>
              <p:nvPicPr>
                <p:cNvPr id="89" name="Ink 88">
                  <a:extLst>
                    <a:ext uri="{FF2B5EF4-FFF2-40B4-BE49-F238E27FC236}">
                      <a16:creationId xmlns:a16="http://schemas.microsoft.com/office/drawing/2014/main" id="{D8680530-75C3-4A4B-8F79-BEE36065E102}"/>
                    </a:ext>
                  </a:extLst>
                </p:cNvPr>
                <p:cNvPicPr/>
                <p:nvPr/>
              </p:nvPicPr>
              <p:blipFill>
                <a:blip r:embed="rId147"/>
                <a:stretch>
                  <a:fillRect/>
                </a:stretch>
              </p:blipFill>
              <p:spPr>
                <a:xfrm>
                  <a:off x="2620995" y="3064987"/>
                  <a:ext cx="57132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0" name="Ink 89">
                  <a:extLst>
                    <a:ext uri="{FF2B5EF4-FFF2-40B4-BE49-F238E27FC236}">
                      <a16:creationId xmlns:a16="http://schemas.microsoft.com/office/drawing/2014/main" id="{2F33B820-966E-4CD1-AAFA-D6C123A3E54C}"/>
                    </a:ext>
                  </a:extLst>
                </p14:cNvPr>
                <p14:cNvContentPartPr/>
                <p14:nvPr/>
              </p14:nvContentPartPr>
              <p14:xfrm>
                <a:off x="3202755" y="3235987"/>
                <a:ext cx="182520" cy="105480"/>
              </p14:xfrm>
            </p:contentPart>
          </mc:Choice>
          <mc:Fallback>
            <p:pic>
              <p:nvPicPr>
                <p:cNvPr id="90" name="Ink 89">
                  <a:extLst>
                    <a:ext uri="{FF2B5EF4-FFF2-40B4-BE49-F238E27FC236}">
                      <a16:creationId xmlns:a16="http://schemas.microsoft.com/office/drawing/2014/main" id="{2F33B820-966E-4CD1-AAFA-D6C123A3E54C}"/>
                    </a:ext>
                  </a:extLst>
                </p:cNvPr>
                <p:cNvPicPr/>
                <p:nvPr/>
              </p:nvPicPr>
              <p:blipFill>
                <a:blip r:embed="rId149"/>
                <a:stretch>
                  <a:fillRect/>
                </a:stretch>
              </p:blipFill>
              <p:spPr>
                <a:xfrm>
                  <a:off x="3193755" y="3226987"/>
                  <a:ext cx="200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1" name="Ink 90">
                  <a:extLst>
                    <a:ext uri="{FF2B5EF4-FFF2-40B4-BE49-F238E27FC236}">
                      <a16:creationId xmlns:a16="http://schemas.microsoft.com/office/drawing/2014/main" id="{E60352F3-7F18-4A81-A773-3E07E121B2BB}"/>
                    </a:ext>
                  </a:extLst>
                </p14:cNvPr>
                <p14:cNvContentPartPr/>
                <p14:nvPr/>
              </p14:nvContentPartPr>
              <p14:xfrm>
                <a:off x="3373395" y="3170107"/>
                <a:ext cx="175680" cy="133920"/>
              </p14:xfrm>
            </p:contentPart>
          </mc:Choice>
          <mc:Fallback>
            <p:pic>
              <p:nvPicPr>
                <p:cNvPr id="91" name="Ink 90">
                  <a:extLst>
                    <a:ext uri="{FF2B5EF4-FFF2-40B4-BE49-F238E27FC236}">
                      <a16:creationId xmlns:a16="http://schemas.microsoft.com/office/drawing/2014/main" id="{E60352F3-7F18-4A81-A773-3E07E121B2BB}"/>
                    </a:ext>
                  </a:extLst>
                </p:cNvPr>
                <p:cNvPicPr/>
                <p:nvPr/>
              </p:nvPicPr>
              <p:blipFill>
                <a:blip r:embed="rId151"/>
                <a:stretch>
                  <a:fillRect/>
                </a:stretch>
              </p:blipFill>
              <p:spPr>
                <a:xfrm>
                  <a:off x="3364755" y="3161107"/>
                  <a:ext cx="193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2" name="Ink 91">
                  <a:extLst>
                    <a:ext uri="{FF2B5EF4-FFF2-40B4-BE49-F238E27FC236}">
                      <a16:creationId xmlns:a16="http://schemas.microsoft.com/office/drawing/2014/main" id="{E77E0755-3077-4C79-A5AC-DCBABE32A4F8}"/>
                    </a:ext>
                  </a:extLst>
                </p14:cNvPr>
                <p14:cNvContentPartPr/>
                <p14:nvPr/>
              </p14:nvContentPartPr>
              <p14:xfrm>
                <a:off x="3260355" y="3154267"/>
                <a:ext cx="309240" cy="34560"/>
              </p14:xfrm>
            </p:contentPart>
          </mc:Choice>
          <mc:Fallback>
            <p:pic>
              <p:nvPicPr>
                <p:cNvPr id="92" name="Ink 91">
                  <a:extLst>
                    <a:ext uri="{FF2B5EF4-FFF2-40B4-BE49-F238E27FC236}">
                      <a16:creationId xmlns:a16="http://schemas.microsoft.com/office/drawing/2014/main" id="{E77E0755-3077-4C79-A5AC-DCBABE32A4F8}"/>
                    </a:ext>
                  </a:extLst>
                </p:cNvPr>
                <p:cNvPicPr/>
                <p:nvPr/>
              </p:nvPicPr>
              <p:blipFill>
                <a:blip r:embed="rId153"/>
                <a:stretch>
                  <a:fillRect/>
                </a:stretch>
              </p:blipFill>
              <p:spPr>
                <a:xfrm>
                  <a:off x="3251715" y="3145627"/>
                  <a:ext cx="3268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3" name="Ink 92">
                  <a:extLst>
                    <a:ext uri="{FF2B5EF4-FFF2-40B4-BE49-F238E27FC236}">
                      <a16:creationId xmlns:a16="http://schemas.microsoft.com/office/drawing/2014/main" id="{99A7E78B-C18C-4FCE-8F0E-A34E6E742668}"/>
                    </a:ext>
                  </a:extLst>
                </p14:cNvPr>
                <p14:cNvContentPartPr/>
                <p14:nvPr/>
              </p14:nvContentPartPr>
              <p14:xfrm>
                <a:off x="3549795" y="3237787"/>
                <a:ext cx="147960" cy="89280"/>
              </p14:xfrm>
            </p:contentPart>
          </mc:Choice>
          <mc:Fallback>
            <p:pic>
              <p:nvPicPr>
                <p:cNvPr id="93" name="Ink 92">
                  <a:extLst>
                    <a:ext uri="{FF2B5EF4-FFF2-40B4-BE49-F238E27FC236}">
                      <a16:creationId xmlns:a16="http://schemas.microsoft.com/office/drawing/2014/main" id="{99A7E78B-C18C-4FCE-8F0E-A34E6E742668}"/>
                    </a:ext>
                  </a:extLst>
                </p:cNvPr>
                <p:cNvPicPr/>
                <p:nvPr/>
              </p:nvPicPr>
              <p:blipFill>
                <a:blip r:embed="rId155"/>
                <a:stretch>
                  <a:fillRect/>
                </a:stretch>
              </p:blipFill>
              <p:spPr>
                <a:xfrm>
                  <a:off x="3540795" y="3229147"/>
                  <a:ext cx="165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4" name="Ink 93">
                  <a:extLst>
                    <a:ext uri="{FF2B5EF4-FFF2-40B4-BE49-F238E27FC236}">
                      <a16:creationId xmlns:a16="http://schemas.microsoft.com/office/drawing/2014/main" id="{B2390DAB-C96A-4F3F-925F-C4AECAB66785}"/>
                    </a:ext>
                  </a:extLst>
                </p14:cNvPr>
                <p14:cNvContentPartPr/>
                <p14:nvPr/>
              </p14:nvContentPartPr>
              <p14:xfrm>
                <a:off x="3757875" y="3230947"/>
                <a:ext cx="102240" cy="99000"/>
              </p14:xfrm>
            </p:contentPart>
          </mc:Choice>
          <mc:Fallback>
            <p:pic>
              <p:nvPicPr>
                <p:cNvPr id="94" name="Ink 93">
                  <a:extLst>
                    <a:ext uri="{FF2B5EF4-FFF2-40B4-BE49-F238E27FC236}">
                      <a16:creationId xmlns:a16="http://schemas.microsoft.com/office/drawing/2014/main" id="{B2390DAB-C96A-4F3F-925F-C4AECAB66785}"/>
                    </a:ext>
                  </a:extLst>
                </p:cNvPr>
                <p:cNvPicPr/>
                <p:nvPr/>
              </p:nvPicPr>
              <p:blipFill>
                <a:blip r:embed="rId157"/>
                <a:stretch>
                  <a:fillRect/>
                </a:stretch>
              </p:blipFill>
              <p:spPr>
                <a:xfrm>
                  <a:off x="3748875" y="3221947"/>
                  <a:ext cx="119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5" name="Ink 94">
                  <a:extLst>
                    <a:ext uri="{FF2B5EF4-FFF2-40B4-BE49-F238E27FC236}">
                      <a16:creationId xmlns:a16="http://schemas.microsoft.com/office/drawing/2014/main" id="{ECBFD9AA-5051-4D8A-B5FA-130649AE8589}"/>
                    </a:ext>
                  </a:extLst>
                </p14:cNvPr>
                <p14:cNvContentPartPr/>
                <p14:nvPr/>
              </p14:nvContentPartPr>
              <p14:xfrm>
                <a:off x="3886755" y="3193867"/>
                <a:ext cx="126720" cy="113760"/>
              </p14:xfrm>
            </p:contentPart>
          </mc:Choice>
          <mc:Fallback>
            <p:pic>
              <p:nvPicPr>
                <p:cNvPr id="95" name="Ink 94">
                  <a:extLst>
                    <a:ext uri="{FF2B5EF4-FFF2-40B4-BE49-F238E27FC236}">
                      <a16:creationId xmlns:a16="http://schemas.microsoft.com/office/drawing/2014/main" id="{ECBFD9AA-5051-4D8A-B5FA-130649AE8589}"/>
                    </a:ext>
                  </a:extLst>
                </p:cNvPr>
                <p:cNvPicPr/>
                <p:nvPr/>
              </p:nvPicPr>
              <p:blipFill>
                <a:blip r:embed="rId159"/>
                <a:stretch>
                  <a:fillRect/>
                </a:stretch>
              </p:blipFill>
              <p:spPr>
                <a:xfrm>
                  <a:off x="3878115" y="3185227"/>
                  <a:ext cx="1443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6" name="Ink 95">
                  <a:extLst>
                    <a:ext uri="{FF2B5EF4-FFF2-40B4-BE49-F238E27FC236}">
                      <a16:creationId xmlns:a16="http://schemas.microsoft.com/office/drawing/2014/main" id="{00E7F2DE-A215-4C18-A2D1-9F4EEF41BDC9}"/>
                    </a:ext>
                  </a:extLst>
                </p14:cNvPr>
                <p14:cNvContentPartPr/>
                <p14:nvPr/>
              </p14:nvContentPartPr>
              <p14:xfrm>
                <a:off x="4076115" y="3223027"/>
                <a:ext cx="165960" cy="91800"/>
              </p14:xfrm>
            </p:contentPart>
          </mc:Choice>
          <mc:Fallback>
            <p:pic>
              <p:nvPicPr>
                <p:cNvPr id="96" name="Ink 95">
                  <a:extLst>
                    <a:ext uri="{FF2B5EF4-FFF2-40B4-BE49-F238E27FC236}">
                      <a16:creationId xmlns:a16="http://schemas.microsoft.com/office/drawing/2014/main" id="{00E7F2DE-A215-4C18-A2D1-9F4EEF41BDC9}"/>
                    </a:ext>
                  </a:extLst>
                </p:cNvPr>
                <p:cNvPicPr/>
                <p:nvPr/>
              </p:nvPicPr>
              <p:blipFill>
                <a:blip r:embed="rId161"/>
                <a:stretch>
                  <a:fillRect/>
                </a:stretch>
              </p:blipFill>
              <p:spPr>
                <a:xfrm>
                  <a:off x="4067475" y="3214387"/>
                  <a:ext cx="183600" cy="109440"/>
                </a:xfrm>
                <a:prstGeom prst="rect">
                  <a:avLst/>
                </a:prstGeom>
              </p:spPr>
            </p:pic>
          </mc:Fallback>
        </mc:AlternateContent>
      </p:grpSp>
      <p:grpSp>
        <p:nvGrpSpPr>
          <p:cNvPr id="121" name="Group 120">
            <a:extLst>
              <a:ext uri="{FF2B5EF4-FFF2-40B4-BE49-F238E27FC236}">
                <a16:creationId xmlns:a16="http://schemas.microsoft.com/office/drawing/2014/main" id="{1E694815-F6C4-428D-9520-039A665D0A96}"/>
              </a:ext>
            </a:extLst>
          </p:cNvPr>
          <p:cNvGrpSpPr/>
          <p:nvPr/>
        </p:nvGrpSpPr>
        <p:grpSpPr>
          <a:xfrm>
            <a:off x="4471035" y="3050227"/>
            <a:ext cx="1124280" cy="260280"/>
            <a:chOff x="4471035" y="3050227"/>
            <a:chExt cx="1124280" cy="260280"/>
          </a:xfrm>
        </p:grpSpPr>
        <mc:AlternateContent xmlns:mc="http://schemas.openxmlformats.org/markup-compatibility/2006">
          <mc:Choice xmlns:p14="http://schemas.microsoft.com/office/powerpoint/2010/main" Requires="p14">
            <p:contentPart p14:bwMode="auto" r:id="rId162">
              <p14:nvContentPartPr>
                <p14:cNvPr id="97" name="Ink 96">
                  <a:extLst>
                    <a:ext uri="{FF2B5EF4-FFF2-40B4-BE49-F238E27FC236}">
                      <a16:creationId xmlns:a16="http://schemas.microsoft.com/office/drawing/2014/main" id="{9862F6C0-8E68-4942-9175-6E4940D3471D}"/>
                    </a:ext>
                  </a:extLst>
                </p14:cNvPr>
                <p14:cNvContentPartPr/>
                <p14:nvPr/>
              </p14:nvContentPartPr>
              <p14:xfrm>
                <a:off x="4471035" y="3050227"/>
                <a:ext cx="197640" cy="245160"/>
              </p14:xfrm>
            </p:contentPart>
          </mc:Choice>
          <mc:Fallback>
            <p:pic>
              <p:nvPicPr>
                <p:cNvPr id="97" name="Ink 96">
                  <a:extLst>
                    <a:ext uri="{FF2B5EF4-FFF2-40B4-BE49-F238E27FC236}">
                      <a16:creationId xmlns:a16="http://schemas.microsoft.com/office/drawing/2014/main" id="{9862F6C0-8E68-4942-9175-6E4940D3471D}"/>
                    </a:ext>
                  </a:extLst>
                </p:cNvPr>
                <p:cNvPicPr/>
                <p:nvPr/>
              </p:nvPicPr>
              <p:blipFill>
                <a:blip r:embed="rId163"/>
                <a:stretch>
                  <a:fillRect/>
                </a:stretch>
              </p:blipFill>
              <p:spPr>
                <a:xfrm>
                  <a:off x="4462035" y="3041587"/>
                  <a:ext cx="21528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8" name="Ink 97">
                  <a:extLst>
                    <a:ext uri="{FF2B5EF4-FFF2-40B4-BE49-F238E27FC236}">
                      <a16:creationId xmlns:a16="http://schemas.microsoft.com/office/drawing/2014/main" id="{9B2D28FF-F1F6-4CAB-ADF0-A6E04EC9689B}"/>
                    </a:ext>
                  </a:extLst>
                </p14:cNvPr>
                <p14:cNvContentPartPr/>
                <p14:nvPr/>
              </p14:nvContentPartPr>
              <p14:xfrm>
                <a:off x="4612155" y="3219427"/>
                <a:ext cx="579240" cy="89640"/>
              </p14:xfrm>
            </p:contentPart>
          </mc:Choice>
          <mc:Fallback>
            <p:pic>
              <p:nvPicPr>
                <p:cNvPr id="98" name="Ink 97">
                  <a:extLst>
                    <a:ext uri="{FF2B5EF4-FFF2-40B4-BE49-F238E27FC236}">
                      <a16:creationId xmlns:a16="http://schemas.microsoft.com/office/drawing/2014/main" id="{9B2D28FF-F1F6-4CAB-ADF0-A6E04EC9689B}"/>
                    </a:ext>
                  </a:extLst>
                </p:cNvPr>
                <p:cNvPicPr/>
                <p:nvPr/>
              </p:nvPicPr>
              <p:blipFill>
                <a:blip r:embed="rId165"/>
                <a:stretch>
                  <a:fillRect/>
                </a:stretch>
              </p:blipFill>
              <p:spPr>
                <a:xfrm>
                  <a:off x="4603155" y="3210787"/>
                  <a:ext cx="596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9" name="Ink 98">
                  <a:extLst>
                    <a:ext uri="{FF2B5EF4-FFF2-40B4-BE49-F238E27FC236}">
                      <a16:creationId xmlns:a16="http://schemas.microsoft.com/office/drawing/2014/main" id="{0B45E42B-5D58-4092-98F4-355D9CA831AF}"/>
                    </a:ext>
                  </a:extLst>
                </p14:cNvPr>
                <p14:cNvContentPartPr/>
                <p14:nvPr/>
              </p14:nvContentPartPr>
              <p14:xfrm>
                <a:off x="5363835" y="3170467"/>
                <a:ext cx="231480" cy="140040"/>
              </p14:xfrm>
            </p:contentPart>
          </mc:Choice>
          <mc:Fallback>
            <p:pic>
              <p:nvPicPr>
                <p:cNvPr id="99" name="Ink 98">
                  <a:extLst>
                    <a:ext uri="{FF2B5EF4-FFF2-40B4-BE49-F238E27FC236}">
                      <a16:creationId xmlns:a16="http://schemas.microsoft.com/office/drawing/2014/main" id="{0B45E42B-5D58-4092-98F4-355D9CA831AF}"/>
                    </a:ext>
                  </a:extLst>
                </p:cNvPr>
                <p:cNvPicPr/>
                <p:nvPr/>
              </p:nvPicPr>
              <p:blipFill>
                <a:blip r:embed="rId167"/>
                <a:stretch>
                  <a:fillRect/>
                </a:stretch>
              </p:blipFill>
              <p:spPr>
                <a:xfrm>
                  <a:off x="5355195" y="3161827"/>
                  <a:ext cx="249120" cy="157680"/>
                </a:xfrm>
                <a:prstGeom prst="rect">
                  <a:avLst/>
                </a:prstGeom>
              </p:spPr>
            </p:pic>
          </mc:Fallback>
        </mc:AlternateContent>
      </p:grpSp>
      <p:grpSp>
        <p:nvGrpSpPr>
          <p:cNvPr id="120" name="Group 119">
            <a:extLst>
              <a:ext uri="{FF2B5EF4-FFF2-40B4-BE49-F238E27FC236}">
                <a16:creationId xmlns:a16="http://schemas.microsoft.com/office/drawing/2014/main" id="{43759086-3F6D-4518-BBE8-394AC269EEEA}"/>
              </a:ext>
            </a:extLst>
          </p:cNvPr>
          <p:cNvGrpSpPr/>
          <p:nvPr/>
        </p:nvGrpSpPr>
        <p:grpSpPr>
          <a:xfrm>
            <a:off x="5894115" y="3175147"/>
            <a:ext cx="2243160" cy="187200"/>
            <a:chOff x="5894115" y="3175147"/>
            <a:chExt cx="2243160" cy="187200"/>
          </a:xfrm>
        </p:grpSpPr>
        <mc:AlternateContent xmlns:mc="http://schemas.openxmlformats.org/markup-compatibility/2006">
          <mc:Choice xmlns:p14="http://schemas.microsoft.com/office/powerpoint/2010/main" Requires="p14">
            <p:contentPart p14:bwMode="auto" r:id="rId168">
              <p14:nvContentPartPr>
                <p14:cNvPr id="100" name="Ink 99">
                  <a:extLst>
                    <a:ext uri="{FF2B5EF4-FFF2-40B4-BE49-F238E27FC236}">
                      <a16:creationId xmlns:a16="http://schemas.microsoft.com/office/drawing/2014/main" id="{E30E566A-F9D5-43A6-8B85-F86A68A5F008}"/>
                    </a:ext>
                  </a:extLst>
                </p14:cNvPr>
                <p14:cNvContentPartPr/>
                <p14:nvPr/>
              </p14:nvContentPartPr>
              <p14:xfrm>
                <a:off x="5894115" y="3175147"/>
                <a:ext cx="366480" cy="127440"/>
              </p14:xfrm>
            </p:contentPart>
          </mc:Choice>
          <mc:Fallback>
            <p:pic>
              <p:nvPicPr>
                <p:cNvPr id="100" name="Ink 99">
                  <a:extLst>
                    <a:ext uri="{FF2B5EF4-FFF2-40B4-BE49-F238E27FC236}">
                      <a16:creationId xmlns:a16="http://schemas.microsoft.com/office/drawing/2014/main" id="{E30E566A-F9D5-43A6-8B85-F86A68A5F008}"/>
                    </a:ext>
                  </a:extLst>
                </p:cNvPr>
                <p:cNvPicPr/>
                <p:nvPr/>
              </p:nvPicPr>
              <p:blipFill>
                <a:blip r:embed="rId169"/>
                <a:stretch>
                  <a:fillRect/>
                </a:stretch>
              </p:blipFill>
              <p:spPr>
                <a:xfrm>
                  <a:off x="5885475" y="3166507"/>
                  <a:ext cx="3841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1" name="Ink 100">
                  <a:extLst>
                    <a:ext uri="{FF2B5EF4-FFF2-40B4-BE49-F238E27FC236}">
                      <a16:creationId xmlns:a16="http://schemas.microsoft.com/office/drawing/2014/main" id="{6EA3EF30-470F-4D4F-B65B-ECDD45BE9F75}"/>
                    </a:ext>
                  </a:extLst>
                </p14:cNvPr>
                <p14:cNvContentPartPr/>
                <p14:nvPr/>
              </p14:nvContentPartPr>
              <p14:xfrm>
                <a:off x="6287955" y="3217627"/>
                <a:ext cx="176400" cy="102240"/>
              </p14:xfrm>
            </p:contentPart>
          </mc:Choice>
          <mc:Fallback>
            <p:pic>
              <p:nvPicPr>
                <p:cNvPr id="101" name="Ink 100">
                  <a:extLst>
                    <a:ext uri="{FF2B5EF4-FFF2-40B4-BE49-F238E27FC236}">
                      <a16:creationId xmlns:a16="http://schemas.microsoft.com/office/drawing/2014/main" id="{6EA3EF30-470F-4D4F-B65B-ECDD45BE9F75}"/>
                    </a:ext>
                  </a:extLst>
                </p:cNvPr>
                <p:cNvPicPr/>
                <p:nvPr/>
              </p:nvPicPr>
              <p:blipFill>
                <a:blip r:embed="rId171"/>
                <a:stretch>
                  <a:fillRect/>
                </a:stretch>
              </p:blipFill>
              <p:spPr>
                <a:xfrm>
                  <a:off x="6278955" y="3208627"/>
                  <a:ext cx="194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2" name="Ink 101">
                  <a:extLst>
                    <a:ext uri="{FF2B5EF4-FFF2-40B4-BE49-F238E27FC236}">
                      <a16:creationId xmlns:a16="http://schemas.microsoft.com/office/drawing/2014/main" id="{7E5A3BE4-980D-4D11-905B-A610B936A79F}"/>
                    </a:ext>
                  </a:extLst>
                </p14:cNvPr>
                <p14:cNvContentPartPr/>
                <p14:nvPr/>
              </p14:nvContentPartPr>
              <p14:xfrm>
                <a:off x="6471915" y="3197467"/>
                <a:ext cx="129240" cy="123840"/>
              </p14:xfrm>
            </p:contentPart>
          </mc:Choice>
          <mc:Fallback>
            <p:pic>
              <p:nvPicPr>
                <p:cNvPr id="102" name="Ink 101">
                  <a:extLst>
                    <a:ext uri="{FF2B5EF4-FFF2-40B4-BE49-F238E27FC236}">
                      <a16:creationId xmlns:a16="http://schemas.microsoft.com/office/drawing/2014/main" id="{7E5A3BE4-980D-4D11-905B-A610B936A79F}"/>
                    </a:ext>
                  </a:extLst>
                </p:cNvPr>
                <p:cNvPicPr/>
                <p:nvPr/>
              </p:nvPicPr>
              <p:blipFill>
                <a:blip r:embed="rId173"/>
                <a:stretch>
                  <a:fillRect/>
                </a:stretch>
              </p:blipFill>
              <p:spPr>
                <a:xfrm>
                  <a:off x="6463275" y="3188467"/>
                  <a:ext cx="1468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3" name="Ink 102">
                  <a:extLst>
                    <a:ext uri="{FF2B5EF4-FFF2-40B4-BE49-F238E27FC236}">
                      <a16:creationId xmlns:a16="http://schemas.microsoft.com/office/drawing/2014/main" id="{30F10D10-1467-47B6-B091-4D7D6CA9E600}"/>
                    </a:ext>
                  </a:extLst>
                </p14:cNvPr>
                <p14:cNvContentPartPr/>
                <p14:nvPr/>
              </p14:nvContentPartPr>
              <p14:xfrm>
                <a:off x="6633195" y="3247507"/>
                <a:ext cx="106920" cy="84960"/>
              </p14:xfrm>
            </p:contentPart>
          </mc:Choice>
          <mc:Fallback>
            <p:pic>
              <p:nvPicPr>
                <p:cNvPr id="103" name="Ink 102">
                  <a:extLst>
                    <a:ext uri="{FF2B5EF4-FFF2-40B4-BE49-F238E27FC236}">
                      <a16:creationId xmlns:a16="http://schemas.microsoft.com/office/drawing/2014/main" id="{30F10D10-1467-47B6-B091-4D7D6CA9E600}"/>
                    </a:ext>
                  </a:extLst>
                </p:cNvPr>
                <p:cNvPicPr/>
                <p:nvPr/>
              </p:nvPicPr>
              <p:blipFill>
                <a:blip r:embed="rId175"/>
                <a:stretch>
                  <a:fillRect/>
                </a:stretch>
              </p:blipFill>
              <p:spPr>
                <a:xfrm>
                  <a:off x="6624555" y="3238867"/>
                  <a:ext cx="124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4" name="Ink 103">
                  <a:extLst>
                    <a:ext uri="{FF2B5EF4-FFF2-40B4-BE49-F238E27FC236}">
                      <a16:creationId xmlns:a16="http://schemas.microsoft.com/office/drawing/2014/main" id="{C1297DD9-C4AB-44F7-9A61-92B6AE5DD2BD}"/>
                    </a:ext>
                  </a:extLst>
                </p14:cNvPr>
                <p14:cNvContentPartPr/>
                <p14:nvPr/>
              </p14:nvContentPartPr>
              <p14:xfrm>
                <a:off x="6758115" y="3269467"/>
                <a:ext cx="124920" cy="72720"/>
              </p14:xfrm>
            </p:contentPart>
          </mc:Choice>
          <mc:Fallback>
            <p:pic>
              <p:nvPicPr>
                <p:cNvPr id="104" name="Ink 103">
                  <a:extLst>
                    <a:ext uri="{FF2B5EF4-FFF2-40B4-BE49-F238E27FC236}">
                      <a16:creationId xmlns:a16="http://schemas.microsoft.com/office/drawing/2014/main" id="{C1297DD9-C4AB-44F7-9A61-92B6AE5DD2BD}"/>
                    </a:ext>
                  </a:extLst>
                </p:cNvPr>
                <p:cNvPicPr/>
                <p:nvPr/>
              </p:nvPicPr>
              <p:blipFill>
                <a:blip r:embed="rId177"/>
                <a:stretch>
                  <a:fillRect/>
                </a:stretch>
              </p:blipFill>
              <p:spPr>
                <a:xfrm>
                  <a:off x="6749475" y="3260827"/>
                  <a:ext cx="142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5" name="Ink 104">
                  <a:extLst>
                    <a:ext uri="{FF2B5EF4-FFF2-40B4-BE49-F238E27FC236}">
                      <a16:creationId xmlns:a16="http://schemas.microsoft.com/office/drawing/2014/main" id="{E562F85D-0CF5-42C8-86AC-D48D29C4B918}"/>
                    </a:ext>
                  </a:extLst>
                </p14:cNvPr>
                <p14:cNvContentPartPr/>
                <p14:nvPr/>
              </p14:nvContentPartPr>
              <p14:xfrm>
                <a:off x="6918675" y="3252547"/>
                <a:ext cx="302760" cy="109800"/>
              </p14:xfrm>
            </p:contentPart>
          </mc:Choice>
          <mc:Fallback>
            <p:pic>
              <p:nvPicPr>
                <p:cNvPr id="105" name="Ink 104">
                  <a:extLst>
                    <a:ext uri="{FF2B5EF4-FFF2-40B4-BE49-F238E27FC236}">
                      <a16:creationId xmlns:a16="http://schemas.microsoft.com/office/drawing/2014/main" id="{E562F85D-0CF5-42C8-86AC-D48D29C4B918}"/>
                    </a:ext>
                  </a:extLst>
                </p:cNvPr>
                <p:cNvPicPr/>
                <p:nvPr/>
              </p:nvPicPr>
              <p:blipFill>
                <a:blip r:embed="rId179"/>
                <a:stretch>
                  <a:fillRect/>
                </a:stretch>
              </p:blipFill>
              <p:spPr>
                <a:xfrm>
                  <a:off x="6909675" y="3243547"/>
                  <a:ext cx="320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6" name="Ink 105">
                  <a:extLst>
                    <a:ext uri="{FF2B5EF4-FFF2-40B4-BE49-F238E27FC236}">
                      <a16:creationId xmlns:a16="http://schemas.microsoft.com/office/drawing/2014/main" id="{90184365-1103-41F9-BE3A-42DDB1962E82}"/>
                    </a:ext>
                  </a:extLst>
                </p14:cNvPr>
                <p14:cNvContentPartPr/>
                <p14:nvPr/>
              </p14:nvContentPartPr>
              <p14:xfrm>
                <a:off x="7267515" y="3260827"/>
                <a:ext cx="142920" cy="89640"/>
              </p14:xfrm>
            </p:contentPart>
          </mc:Choice>
          <mc:Fallback>
            <p:pic>
              <p:nvPicPr>
                <p:cNvPr id="106" name="Ink 105">
                  <a:extLst>
                    <a:ext uri="{FF2B5EF4-FFF2-40B4-BE49-F238E27FC236}">
                      <a16:creationId xmlns:a16="http://schemas.microsoft.com/office/drawing/2014/main" id="{90184365-1103-41F9-BE3A-42DDB1962E82}"/>
                    </a:ext>
                  </a:extLst>
                </p:cNvPr>
                <p:cNvPicPr/>
                <p:nvPr/>
              </p:nvPicPr>
              <p:blipFill>
                <a:blip r:embed="rId181"/>
                <a:stretch>
                  <a:fillRect/>
                </a:stretch>
              </p:blipFill>
              <p:spPr>
                <a:xfrm>
                  <a:off x="7258875" y="3252187"/>
                  <a:ext cx="160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7" name="Ink 106">
                  <a:extLst>
                    <a:ext uri="{FF2B5EF4-FFF2-40B4-BE49-F238E27FC236}">
                      <a16:creationId xmlns:a16="http://schemas.microsoft.com/office/drawing/2014/main" id="{D1DD0393-0DCD-4C36-8FD3-A9596277F966}"/>
                    </a:ext>
                  </a:extLst>
                </p14:cNvPr>
                <p14:cNvContentPartPr/>
                <p14:nvPr/>
              </p14:nvContentPartPr>
              <p14:xfrm>
                <a:off x="7460115" y="3260467"/>
                <a:ext cx="513360" cy="83880"/>
              </p14:xfrm>
            </p:contentPart>
          </mc:Choice>
          <mc:Fallback>
            <p:pic>
              <p:nvPicPr>
                <p:cNvPr id="107" name="Ink 106">
                  <a:extLst>
                    <a:ext uri="{FF2B5EF4-FFF2-40B4-BE49-F238E27FC236}">
                      <a16:creationId xmlns:a16="http://schemas.microsoft.com/office/drawing/2014/main" id="{D1DD0393-0DCD-4C36-8FD3-A9596277F966}"/>
                    </a:ext>
                  </a:extLst>
                </p:cNvPr>
                <p:cNvPicPr/>
                <p:nvPr/>
              </p:nvPicPr>
              <p:blipFill>
                <a:blip r:embed="rId183"/>
                <a:stretch>
                  <a:fillRect/>
                </a:stretch>
              </p:blipFill>
              <p:spPr>
                <a:xfrm>
                  <a:off x="7451115" y="3251827"/>
                  <a:ext cx="531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8" name="Ink 107">
                  <a:extLst>
                    <a:ext uri="{FF2B5EF4-FFF2-40B4-BE49-F238E27FC236}">
                      <a16:creationId xmlns:a16="http://schemas.microsoft.com/office/drawing/2014/main" id="{1AE47352-DA26-4378-BADA-4D7A1616F392}"/>
                    </a:ext>
                  </a:extLst>
                </p14:cNvPr>
                <p14:cNvContentPartPr/>
                <p14:nvPr/>
              </p14:nvContentPartPr>
              <p14:xfrm>
                <a:off x="8022075" y="3186667"/>
                <a:ext cx="115200" cy="151920"/>
              </p14:xfrm>
            </p:contentPart>
          </mc:Choice>
          <mc:Fallback>
            <p:pic>
              <p:nvPicPr>
                <p:cNvPr id="108" name="Ink 107">
                  <a:extLst>
                    <a:ext uri="{FF2B5EF4-FFF2-40B4-BE49-F238E27FC236}">
                      <a16:creationId xmlns:a16="http://schemas.microsoft.com/office/drawing/2014/main" id="{1AE47352-DA26-4378-BADA-4D7A1616F392}"/>
                    </a:ext>
                  </a:extLst>
                </p:cNvPr>
                <p:cNvPicPr/>
                <p:nvPr/>
              </p:nvPicPr>
              <p:blipFill>
                <a:blip r:embed="rId185"/>
                <a:stretch>
                  <a:fillRect/>
                </a:stretch>
              </p:blipFill>
              <p:spPr>
                <a:xfrm>
                  <a:off x="8013435" y="3177667"/>
                  <a:ext cx="132840" cy="169560"/>
                </a:xfrm>
                <a:prstGeom prst="rect">
                  <a:avLst/>
                </a:prstGeom>
              </p:spPr>
            </p:pic>
          </mc:Fallback>
        </mc:AlternateContent>
      </p:grpSp>
      <p:grpSp>
        <p:nvGrpSpPr>
          <p:cNvPr id="119" name="Group 118">
            <a:extLst>
              <a:ext uri="{FF2B5EF4-FFF2-40B4-BE49-F238E27FC236}">
                <a16:creationId xmlns:a16="http://schemas.microsoft.com/office/drawing/2014/main" id="{C8F19762-CCBA-4715-AE57-5F20D556FD73}"/>
              </a:ext>
            </a:extLst>
          </p:cNvPr>
          <p:cNvGrpSpPr/>
          <p:nvPr/>
        </p:nvGrpSpPr>
        <p:grpSpPr>
          <a:xfrm>
            <a:off x="8574675" y="3193147"/>
            <a:ext cx="1059120" cy="177120"/>
            <a:chOff x="8574675" y="3193147"/>
            <a:chExt cx="1059120" cy="177120"/>
          </a:xfrm>
        </p:grpSpPr>
        <mc:AlternateContent xmlns:mc="http://schemas.openxmlformats.org/markup-compatibility/2006">
          <mc:Choice xmlns:p14="http://schemas.microsoft.com/office/powerpoint/2010/main" Requires="p14">
            <p:contentPart p14:bwMode="auto" r:id="rId186">
              <p14:nvContentPartPr>
                <p14:cNvPr id="109" name="Ink 108">
                  <a:extLst>
                    <a:ext uri="{FF2B5EF4-FFF2-40B4-BE49-F238E27FC236}">
                      <a16:creationId xmlns:a16="http://schemas.microsoft.com/office/drawing/2014/main" id="{4C2957E4-146B-4F9C-B25D-375698B98CEF}"/>
                    </a:ext>
                  </a:extLst>
                </p14:cNvPr>
                <p14:cNvContentPartPr/>
                <p14:nvPr/>
              </p14:nvContentPartPr>
              <p14:xfrm>
                <a:off x="8574675" y="3348307"/>
                <a:ext cx="203040" cy="13680"/>
              </p14:xfrm>
            </p:contentPart>
          </mc:Choice>
          <mc:Fallback>
            <p:pic>
              <p:nvPicPr>
                <p:cNvPr id="109" name="Ink 108">
                  <a:extLst>
                    <a:ext uri="{FF2B5EF4-FFF2-40B4-BE49-F238E27FC236}">
                      <a16:creationId xmlns:a16="http://schemas.microsoft.com/office/drawing/2014/main" id="{4C2957E4-146B-4F9C-B25D-375698B98CEF}"/>
                    </a:ext>
                  </a:extLst>
                </p:cNvPr>
                <p:cNvPicPr/>
                <p:nvPr/>
              </p:nvPicPr>
              <p:blipFill>
                <a:blip r:embed="rId187"/>
                <a:stretch>
                  <a:fillRect/>
                </a:stretch>
              </p:blipFill>
              <p:spPr>
                <a:xfrm>
                  <a:off x="8566035" y="3339667"/>
                  <a:ext cx="220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0" name="Ink 109">
                  <a:extLst>
                    <a:ext uri="{FF2B5EF4-FFF2-40B4-BE49-F238E27FC236}">
                      <a16:creationId xmlns:a16="http://schemas.microsoft.com/office/drawing/2014/main" id="{AE5131FD-B01B-48BC-AD21-A92E20508DD3}"/>
                    </a:ext>
                  </a:extLst>
                </p14:cNvPr>
                <p14:cNvContentPartPr/>
                <p14:nvPr/>
              </p14:nvContentPartPr>
              <p14:xfrm>
                <a:off x="8665755" y="3236347"/>
                <a:ext cx="30960" cy="117000"/>
              </p14:xfrm>
            </p:contentPart>
          </mc:Choice>
          <mc:Fallback>
            <p:pic>
              <p:nvPicPr>
                <p:cNvPr id="110" name="Ink 109">
                  <a:extLst>
                    <a:ext uri="{FF2B5EF4-FFF2-40B4-BE49-F238E27FC236}">
                      <a16:creationId xmlns:a16="http://schemas.microsoft.com/office/drawing/2014/main" id="{AE5131FD-B01B-48BC-AD21-A92E20508DD3}"/>
                    </a:ext>
                  </a:extLst>
                </p:cNvPr>
                <p:cNvPicPr/>
                <p:nvPr/>
              </p:nvPicPr>
              <p:blipFill>
                <a:blip r:embed="rId189"/>
                <a:stretch>
                  <a:fillRect/>
                </a:stretch>
              </p:blipFill>
              <p:spPr>
                <a:xfrm>
                  <a:off x="8656755" y="3227347"/>
                  <a:ext cx="48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1" name="Ink 110">
                  <a:extLst>
                    <a:ext uri="{FF2B5EF4-FFF2-40B4-BE49-F238E27FC236}">
                      <a16:creationId xmlns:a16="http://schemas.microsoft.com/office/drawing/2014/main" id="{828DB11A-4FFE-4737-AB82-C0F832702F19}"/>
                    </a:ext>
                  </a:extLst>
                </p14:cNvPr>
                <p14:cNvContentPartPr/>
                <p14:nvPr/>
              </p14:nvContentPartPr>
              <p14:xfrm>
                <a:off x="8848995" y="3243547"/>
                <a:ext cx="259200" cy="126720"/>
              </p14:xfrm>
            </p:contentPart>
          </mc:Choice>
          <mc:Fallback>
            <p:pic>
              <p:nvPicPr>
                <p:cNvPr id="111" name="Ink 110">
                  <a:extLst>
                    <a:ext uri="{FF2B5EF4-FFF2-40B4-BE49-F238E27FC236}">
                      <a16:creationId xmlns:a16="http://schemas.microsoft.com/office/drawing/2014/main" id="{828DB11A-4FFE-4737-AB82-C0F832702F19}"/>
                    </a:ext>
                  </a:extLst>
                </p:cNvPr>
                <p:cNvPicPr/>
                <p:nvPr/>
              </p:nvPicPr>
              <p:blipFill>
                <a:blip r:embed="rId191"/>
                <a:stretch>
                  <a:fillRect/>
                </a:stretch>
              </p:blipFill>
              <p:spPr>
                <a:xfrm>
                  <a:off x="8840355" y="3234907"/>
                  <a:ext cx="2768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2" name="Ink 111">
                  <a:extLst>
                    <a:ext uri="{FF2B5EF4-FFF2-40B4-BE49-F238E27FC236}">
                      <a16:creationId xmlns:a16="http://schemas.microsoft.com/office/drawing/2014/main" id="{8BA24C78-BFD4-479F-BD90-67CD55DF9845}"/>
                    </a:ext>
                  </a:extLst>
                </p14:cNvPr>
                <p14:cNvContentPartPr/>
                <p14:nvPr/>
              </p14:nvContentPartPr>
              <p14:xfrm>
                <a:off x="9126555" y="3197467"/>
                <a:ext cx="38520" cy="8280"/>
              </p14:xfrm>
            </p:contentPart>
          </mc:Choice>
          <mc:Fallback>
            <p:pic>
              <p:nvPicPr>
                <p:cNvPr id="112" name="Ink 111">
                  <a:extLst>
                    <a:ext uri="{FF2B5EF4-FFF2-40B4-BE49-F238E27FC236}">
                      <a16:creationId xmlns:a16="http://schemas.microsoft.com/office/drawing/2014/main" id="{8BA24C78-BFD4-479F-BD90-67CD55DF9845}"/>
                    </a:ext>
                  </a:extLst>
                </p:cNvPr>
                <p:cNvPicPr/>
                <p:nvPr/>
              </p:nvPicPr>
              <p:blipFill>
                <a:blip r:embed="rId193"/>
                <a:stretch>
                  <a:fillRect/>
                </a:stretch>
              </p:blipFill>
              <p:spPr>
                <a:xfrm>
                  <a:off x="9117555" y="3188467"/>
                  <a:ext cx="561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3" name="Ink 112">
                  <a:extLst>
                    <a:ext uri="{FF2B5EF4-FFF2-40B4-BE49-F238E27FC236}">
                      <a16:creationId xmlns:a16="http://schemas.microsoft.com/office/drawing/2014/main" id="{A99FC787-7605-4DA9-95B7-32A0B897DF70}"/>
                    </a:ext>
                  </a:extLst>
                </p14:cNvPr>
                <p14:cNvContentPartPr/>
                <p14:nvPr/>
              </p14:nvContentPartPr>
              <p14:xfrm>
                <a:off x="9159675" y="3261907"/>
                <a:ext cx="151560" cy="89640"/>
              </p14:xfrm>
            </p:contentPart>
          </mc:Choice>
          <mc:Fallback>
            <p:pic>
              <p:nvPicPr>
                <p:cNvPr id="113" name="Ink 112">
                  <a:extLst>
                    <a:ext uri="{FF2B5EF4-FFF2-40B4-BE49-F238E27FC236}">
                      <a16:creationId xmlns:a16="http://schemas.microsoft.com/office/drawing/2014/main" id="{A99FC787-7605-4DA9-95B7-32A0B897DF70}"/>
                    </a:ext>
                  </a:extLst>
                </p:cNvPr>
                <p:cNvPicPr/>
                <p:nvPr/>
              </p:nvPicPr>
              <p:blipFill>
                <a:blip r:embed="rId195"/>
                <a:stretch>
                  <a:fillRect/>
                </a:stretch>
              </p:blipFill>
              <p:spPr>
                <a:xfrm>
                  <a:off x="9150675" y="3253267"/>
                  <a:ext cx="169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4" name="Ink 113">
                  <a:extLst>
                    <a:ext uri="{FF2B5EF4-FFF2-40B4-BE49-F238E27FC236}">
                      <a16:creationId xmlns:a16="http://schemas.microsoft.com/office/drawing/2014/main" id="{7E9BF794-97E4-4D07-9CA3-82F82D594045}"/>
                    </a:ext>
                  </a:extLst>
                </p14:cNvPr>
                <p14:cNvContentPartPr/>
                <p14:nvPr/>
              </p14:nvContentPartPr>
              <p14:xfrm>
                <a:off x="9334995" y="3193147"/>
                <a:ext cx="298800" cy="135000"/>
              </p14:xfrm>
            </p:contentPart>
          </mc:Choice>
          <mc:Fallback>
            <p:pic>
              <p:nvPicPr>
                <p:cNvPr id="114" name="Ink 113">
                  <a:extLst>
                    <a:ext uri="{FF2B5EF4-FFF2-40B4-BE49-F238E27FC236}">
                      <a16:creationId xmlns:a16="http://schemas.microsoft.com/office/drawing/2014/main" id="{7E9BF794-97E4-4D07-9CA3-82F82D594045}"/>
                    </a:ext>
                  </a:extLst>
                </p:cNvPr>
                <p:cNvPicPr/>
                <p:nvPr/>
              </p:nvPicPr>
              <p:blipFill>
                <a:blip r:embed="rId197"/>
                <a:stretch>
                  <a:fillRect/>
                </a:stretch>
              </p:blipFill>
              <p:spPr>
                <a:xfrm>
                  <a:off x="9326355" y="3184147"/>
                  <a:ext cx="316440" cy="152640"/>
                </a:xfrm>
                <a:prstGeom prst="rect">
                  <a:avLst/>
                </a:prstGeom>
              </p:spPr>
            </p:pic>
          </mc:Fallback>
        </mc:AlternateContent>
      </p:grpSp>
      <p:grpSp>
        <p:nvGrpSpPr>
          <p:cNvPr id="118" name="Group 117">
            <a:extLst>
              <a:ext uri="{FF2B5EF4-FFF2-40B4-BE49-F238E27FC236}">
                <a16:creationId xmlns:a16="http://schemas.microsoft.com/office/drawing/2014/main" id="{B33577CB-3BB7-4023-BDFA-2F77C91DDD42}"/>
              </a:ext>
            </a:extLst>
          </p:cNvPr>
          <p:cNvGrpSpPr/>
          <p:nvPr/>
        </p:nvGrpSpPr>
        <p:grpSpPr>
          <a:xfrm>
            <a:off x="9876075" y="3194587"/>
            <a:ext cx="969840" cy="146880"/>
            <a:chOff x="9876075" y="3194587"/>
            <a:chExt cx="969840" cy="146880"/>
          </a:xfrm>
        </p:grpSpPr>
        <mc:AlternateContent xmlns:mc="http://schemas.openxmlformats.org/markup-compatibility/2006">
          <mc:Choice xmlns:p14="http://schemas.microsoft.com/office/powerpoint/2010/main" Requires="p14">
            <p:contentPart p14:bwMode="auto" r:id="rId198">
              <p14:nvContentPartPr>
                <p14:cNvPr id="115" name="Ink 114">
                  <a:extLst>
                    <a:ext uri="{FF2B5EF4-FFF2-40B4-BE49-F238E27FC236}">
                      <a16:creationId xmlns:a16="http://schemas.microsoft.com/office/drawing/2014/main" id="{4454732C-E6A3-4A73-834B-AC65D86EFDF5}"/>
                    </a:ext>
                  </a:extLst>
                </p14:cNvPr>
                <p14:cNvContentPartPr/>
                <p14:nvPr/>
              </p14:nvContentPartPr>
              <p14:xfrm>
                <a:off x="9876075" y="3237067"/>
                <a:ext cx="394200" cy="104400"/>
              </p14:xfrm>
            </p:contentPart>
          </mc:Choice>
          <mc:Fallback>
            <p:pic>
              <p:nvPicPr>
                <p:cNvPr id="115" name="Ink 114">
                  <a:extLst>
                    <a:ext uri="{FF2B5EF4-FFF2-40B4-BE49-F238E27FC236}">
                      <a16:creationId xmlns:a16="http://schemas.microsoft.com/office/drawing/2014/main" id="{4454732C-E6A3-4A73-834B-AC65D86EFDF5}"/>
                    </a:ext>
                  </a:extLst>
                </p:cNvPr>
                <p:cNvPicPr/>
                <p:nvPr/>
              </p:nvPicPr>
              <p:blipFill>
                <a:blip r:embed="rId199"/>
                <a:stretch>
                  <a:fillRect/>
                </a:stretch>
              </p:blipFill>
              <p:spPr>
                <a:xfrm>
                  <a:off x="9867075" y="3228067"/>
                  <a:ext cx="4118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6" name="Ink 115">
                  <a:extLst>
                    <a:ext uri="{FF2B5EF4-FFF2-40B4-BE49-F238E27FC236}">
                      <a16:creationId xmlns:a16="http://schemas.microsoft.com/office/drawing/2014/main" id="{39C0BCDA-0A30-49FF-B7A4-2B7E0C49B4F8}"/>
                    </a:ext>
                  </a:extLst>
                </p14:cNvPr>
                <p14:cNvContentPartPr/>
                <p14:nvPr/>
              </p14:nvContentPartPr>
              <p14:xfrm>
                <a:off x="10440555" y="3197827"/>
                <a:ext cx="173160" cy="115920"/>
              </p14:xfrm>
            </p:contentPart>
          </mc:Choice>
          <mc:Fallback>
            <p:pic>
              <p:nvPicPr>
                <p:cNvPr id="116" name="Ink 115">
                  <a:extLst>
                    <a:ext uri="{FF2B5EF4-FFF2-40B4-BE49-F238E27FC236}">
                      <a16:creationId xmlns:a16="http://schemas.microsoft.com/office/drawing/2014/main" id="{39C0BCDA-0A30-49FF-B7A4-2B7E0C49B4F8}"/>
                    </a:ext>
                  </a:extLst>
                </p:cNvPr>
                <p:cNvPicPr/>
                <p:nvPr/>
              </p:nvPicPr>
              <p:blipFill>
                <a:blip r:embed="rId201"/>
                <a:stretch>
                  <a:fillRect/>
                </a:stretch>
              </p:blipFill>
              <p:spPr>
                <a:xfrm>
                  <a:off x="10431555" y="3189187"/>
                  <a:ext cx="1908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7" name="Ink 116">
                  <a:extLst>
                    <a:ext uri="{FF2B5EF4-FFF2-40B4-BE49-F238E27FC236}">
                      <a16:creationId xmlns:a16="http://schemas.microsoft.com/office/drawing/2014/main" id="{F5E3E2BD-94B4-41C5-8849-268FBBCE925B}"/>
                    </a:ext>
                  </a:extLst>
                </p14:cNvPr>
                <p14:cNvContentPartPr/>
                <p14:nvPr/>
              </p14:nvContentPartPr>
              <p14:xfrm>
                <a:off x="10699755" y="3194587"/>
                <a:ext cx="146160" cy="124560"/>
              </p14:xfrm>
            </p:contentPart>
          </mc:Choice>
          <mc:Fallback>
            <p:pic>
              <p:nvPicPr>
                <p:cNvPr id="117" name="Ink 116">
                  <a:extLst>
                    <a:ext uri="{FF2B5EF4-FFF2-40B4-BE49-F238E27FC236}">
                      <a16:creationId xmlns:a16="http://schemas.microsoft.com/office/drawing/2014/main" id="{F5E3E2BD-94B4-41C5-8849-268FBBCE925B}"/>
                    </a:ext>
                  </a:extLst>
                </p:cNvPr>
                <p:cNvPicPr/>
                <p:nvPr/>
              </p:nvPicPr>
              <p:blipFill>
                <a:blip r:embed="rId203"/>
                <a:stretch>
                  <a:fillRect/>
                </a:stretch>
              </p:blipFill>
              <p:spPr>
                <a:xfrm>
                  <a:off x="10691115" y="3185947"/>
                  <a:ext cx="163800" cy="142200"/>
                </a:xfrm>
                <a:prstGeom prst="rect">
                  <a:avLst/>
                </a:prstGeom>
              </p:spPr>
            </p:pic>
          </mc:Fallback>
        </mc:AlternateContent>
      </p:grpSp>
      <p:grpSp>
        <p:nvGrpSpPr>
          <p:cNvPr id="130" name="Group 129">
            <a:extLst>
              <a:ext uri="{FF2B5EF4-FFF2-40B4-BE49-F238E27FC236}">
                <a16:creationId xmlns:a16="http://schemas.microsoft.com/office/drawing/2014/main" id="{3BECEC4B-0988-407F-9840-C0296D40064E}"/>
              </a:ext>
            </a:extLst>
          </p:cNvPr>
          <p:cNvGrpSpPr/>
          <p:nvPr/>
        </p:nvGrpSpPr>
        <p:grpSpPr>
          <a:xfrm>
            <a:off x="705075" y="3578347"/>
            <a:ext cx="952560" cy="360720"/>
            <a:chOff x="705075" y="3578347"/>
            <a:chExt cx="952560" cy="360720"/>
          </a:xfrm>
        </p:grpSpPr>
        <mc:AlternateContent xmlns:mc="http://schemas.openxmlformats.org/markup-compatibility/2006">
          <mc:Choice xmlns:p14="http://schemas.microsoft.com/office/powerpoint/2010/main" Requires="p14">
            <p:contentPart p14:bwMode="auto" r:id="rId204">
              <p14:nvContentPartPr>
                <p14:cNvPr id="123" name="Ink 122">
                  <a:extLst>
                    <a:ext uri="{FF2B5EF4-FFF2-40B4-BE49-F238E27FC236}">
                      <a16:creationId xmlns:a16="http://schemas.microsoft.com/office/drawing/2014/main" id="{6E1B8599-CCBB-41AA-BD33-DA1DBB87D7C0}"/>
                    </a:ext>
                  </a:extLst>
                </p14:cNvPr>
                <p14:cNvContentPartPr/>
                <p14:nvPr/>
              </p14:nvContentPartPr>
              <p14:xfrm>
                <a:off x="705075" y="3645667"/>
                <a:ext cx="118800" cy="293400"/>
              </p14:xfrm>
            </p:contentPart>
          </mc:Choice>
          <mc:Fallback>
            <p:pic>
              <p:nvPicPr>
                <p:cNvPr id="123" name="Ink 122">
                  <a:extLst>
                    <a:ext uri="{FF2B5EF4-FFF2-40B4-BE49-F238E27FC236}">
                      <a16:creationId xmlns:a16="http://schemas.microsoft.com/office/drawing/2014/main" id="{6E1B8599-CCBB-41AA-BD33-DA1DBB87D7C0}"/>
                    </a:ext>
                  </a:extLst>
                </p:cNvPr>
                <p:cNvPicPr/>
                <p:nvPr/>
              </p:nvPicPr>
              <p:blipFill>
                <a:blip r:embed="rId205"/>
                <a:stretch>
                  <a:fillRect/>
                </a:stretch>
              </p:blipFill>
              <p:spPr>
                <a:xfrm>
                  <a:off x="696435" y="3636667"/>
                  <a:ext cx="13644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4" name="Ink 123">
                  <a:extLst>
                    <a:ext uri="{FF2B5EF4-FFF2-40B4-BE49-F238E27FC236}">
                      <a16:creationId xmlns:a16="http://schemas.microsoft.com/office/drawing/2014/main" id="{C62BC9C2-EBE5-47A1-91C5-0DEA492AAE3F}"/>
                    </a:ext>
                  </a:extLst>
                </p14:cNvPr>
                <p14:cNvContentPartPr/>
                <p14:nvPr/>
              </p14:nvContentPartPr>
              <p14:xfrm>
                <a:off x="796875" y="3706147"/>
                <a:ext cx="300960" cy="71640"/>
              </p14:xfrm>
            </p:contentPart>
          </mc:Choice>
          <mc:Fallback>
            <p:pic>
              <p:nvPicPr>
                <p:cNvPr id="124" name="Ink 123">
                  <a:extLst>
                    <a:ext uri="{FF2B5EF4-FFF2-40B4-BE49-F238E27FC236}">
                      <a16:creationId xmlns:a16="http://schemas.microsoft.com/office/drawing/2014/main" id="{C62BC9C2-EBE5-47A1-91C5-0DEA492AAE3F}"/>
                    </a:ext>
                  </a:extLst>
                </p:cNvPr>
                <p:cNvPicPr/>
                <p:nvPr/>
              </p:nvPicPr>
              <p:blipFill>
                <a:blip r:embed="rId207"/>
                <a:stretch>
                  <a:fillRect/>
                </a:stretch>
              </p:blipFill>
              <p:spPr>
                <a:xfrm>
                  <a:off x="787875" y="3697147"/>
                  <a:ext cx="318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5" name="Ink 124">
                  <a:extLst>
                    <a:ext uri="{FF2B5EF4-FFF2-40B4-BE49-F238E27FC236}">
                      <a16:creationId xmlns:a16="http://schemas.microsoft.com/office/drawing/2014/main" id="{B2CA12F3-D1E3-4D84-963F-7A61165A9B2F}"/>
                    </a:ext>
                  </a:extLst>
                </p14:cNvPr>
                <p14:cNvContentPartPr/>
                <p14:nvPr/>
              </p14:nvContentPartPr>
              <p14:xfrm>
                <a:off x="1135995" y="3578347"/>
                <a:ext cx="360" cy="360"/>
              </p14:xfrm>
            </p:contentPart>
          </mc:Choice>
          <mc:Fallback>
            <p:pic>
              <p:nvPicPr>
                <p:cNvPr id="125" name="Ink 124">
                  <a:extLst>
                    <a:ext uri="{FF2B5EF4-FFF2-40B4-BE49-F238E27FC236}">
                      <a16:creationId xmlns:a16="http://schemas.microsoft.com/office/drawing/2014/main" id="{B2CA12F3-D1E3-4D84-963F-7A61165A9B2F}"/>
                    </a:ext>
                  </a:extLst>
                </p:cNvPr>
                <p:cNvPicPr/>
                <p:nvPr/>
              </p:nvPicPr>
              <p:blipFill>
                <a:blip r:embed="rId3"/>
                <a:stretch>
                  <a:fillRect/>
                </a:stretch>
              </p:blipFill>
              <p:spPr>
                <a:xfrm>
                  <a:off x="1127355" y="35697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6" name="Ink 125">
                  <a:extLst>
                    <a:ext uri="{FF2B5EF4-FFF2-40B4-BE49-F238E27FC236}">
                      <a16:creationId xmlns:a16="http://schemas.microsoft.com/office/drawing/2014/main" id="{0E4530C6-4968-46C2-A9E7-D2E5B2B54493}"/>
                    </a:ext>
                  </a:extLst>
                </p14:cNvPr>
                <p14:cNvContentPartPr/>
                <p14:nvPr/>
              </p14:nvContentPartPr>
              <p14:xfrm>
                <a:off x="1225635" y="3693187"/>
                <a:ext cx="432000" cy="91080"/>
              </p14:xfrm>
            </p:contentPart>
          </mc:Choice>
          <mc:Fallback>
            <p:pic>
              <p:nvPicPr>
                <p:cNvPr id="126" name="Ink 125">
                  <a:extLst>
                    <a:ext uri="{FF2B5EF4-FFF2-40B4-BE49-F238E27FC236}">
                      <a16:creationId xmlns:a16="http://schemas.microsoft.com/office/drawing/2014/main" id="{0E4530C6-4968-46C2-A9E7-D2E5B2B54493}"/>
                    </a:ext>
                  </a:extLst>
                </p:cNvPr>
                <p:cNvPicPr/>
                <p:nvPr/>
              </p:nvPicPr>
              <p:blipFill>
                <a:blip r:embed="rId210"/>
                <a:stretch>
                  <a:fillRect/>
                </a:stretch>
              </p:blipFill>
              <p:spPr>
                <a:xfrm>
                  <a:off x="1216635" y="3684547"/>
                  <a:ext cx="449640" cy="108720"/>
                </a:xfrm>
                <a:prstGeom prst="rect">
                  <a:avLst/>
                </a:prstGeom>
              </p:spPr>
            </p:pic>
          </mc:Fallback>
        </mc:AlternateContent>
      </p:grpSp>
      <p:grpSp>
        <p:nvGrpSpPr>
          <p:cNvPr id="163" name="Group 162">
            <a:extLst>
              <a:ext uri="{FF2B5EF4-FFF2-40B4-BE49-F238E27FC236}">
                <a16:creationId xmlns:a16="http://schemas.microsoft.com/office/drawing/2014/main" id="{F32DCF2D-19EE-46D6-86DE-F8FA1FEEA742}"/>
              </a:ext>
            </a:extLst>
          </p:cNvPr>
          <p:cNvGrpSpPr/>
          <p:nvPr/>
        </p:nvGrpSpPr>
        <p:grpSpPr>
          <a:xfrm>
            <a:off x="1989555" y="3653227"/>
            <a:ext cx="1338120" cy="222840"/>
            <a:chOff x="1989555" y="3653227"/>
            <a:chExt cx="1338120" cy="222840"/>
          </a:xfrm>
        </p:grpSpPr>
        <mc:AlternateContent xmlns:mc="http://schemas.openxmlformats.org/markup-compatibility/2006">
          <mc:Choice xmlns:p14="http://schemas.microsoft.com/office/powerpoint/2010/main" Requires="p14">
            <p:contentPart p14:bwMode="auto" r:id="rId211">
              <p14:nvContentPartPr>
                <p14:cNvPr id="127" name="Ink 126">
                  <a:extLst>
                    <a:ext uri="{FF2B5EF4-FFF2-40B4-BE49-F238E27FC236}">
                      <a16:creationId xmlns:a16="http://schemas.microsoft.com/office/drawing/2014/main" id="{1255CCC8-1B7C-41ED-B056-AF7B54E05746}"/>
                    </a:ext>
                  </a:extLst>
                </p14:cNvPr>
                <p14:cNvContentPartPr/>
                <p14:nvPr/>
              </p14:nvContentPartPr>
              <p14:xfrm>
                <a:off x="1989555" y="3653227"/>
                <a:ext cx="356040" cy="162720"/>
              </p14:xfrm>
            </p:contentPart>
          </mc:Choice>
          <mc:Fallback>
            <p:pic>
              <p:nvPicPr>
                <p:cNvPr id="127" name="Ink 126">
                  <a:extLst>
                    <a:ext uri="{FF2B5EF4-FFF2-40B4-BE49-F238E27FC236}">
                      <a16:creationId xmlns:a16="http://schemas.microsoft.com/office/drawing/2014/main" id="{1255CCC8-1B7C-41ED-B056-AF7B54E05746}"/>
                    </a:ext>
                  </a:extLst>
                </p:cNvPr>
                <p:cNvPicPr/>
                <p:nvPr/>
              </p:nvPicPr>
              <p:blipFill>
                <a:blip r:embed="rId212"/>
                <a:stretch>
                  <a:fillRect/>
                </a:stretch>
              </p:blipFill>
              <p:spPr>
                <a:xfrm>
                  <a:off x="1980555" y="3644587"/>
                  <a:ext cx="3736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8" name="Ink 127">
                  <a:extLst>
                    <a:ext uri="{FF2B5EF4-FFF2-40B4-BE49-F238E27FC236}">
                      <a16:creationId xmlns:a16="http://schemas.microsoft.com/office/drawing/2014/main" id="{228A744F-CD5E-45BF-A870-3AF32EF8ABAE}"/>
                    </a:ext>
                  </a:extLst>
                </p14:cNvPr>
                <p14:cNvContentPartPr/>
                <p14:nvPr/>
              </p14:nvContentPartPr>
              <p14:xfrm>
                <a:off x="2440275" y="3710467"/>
                <a:ext cx="212760" cy="150120"/>
              </p14:xfrm>
            </p:contentPart>
          </mc:Choice>
          <mc:Fallback>
            <p:pic>
              <p:nvPicPr>
                <p:cNvPr id="128" name="Ink 127">
                  <a:extLst>
                    <a:ext uri="{FF2B5EF4-FFF2-40B4-BE49-F238E27FC236}">
                      <a16:creationId xmlns:a16="http://schemas.microsoft.com/office/drawing/2014/main" id="{228A744F-CD5E-45BF-A870-3AF32EF8ABAE}"/>
                    </a:ext>
                  </a:extLst>
                </p:cNvPr>
                <p:cNvPicPr/>
                <p:nvPr/>
              </p:nvPicPr>
              <p:blipFill>
                <a:blip r:embed="rId214"/>
                <a:stretch>
                  <a:fillRect/>
                </a:stretch>
              </p:blipFill>
              <p:spPr>
                <a:xfrm>
                  <a:off x="2431275" y="3701467"/>
                  <a:ext cx="230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1" name="Ink 130">
                  <a:extLst>
                    <a:ext uri="{FF2B5EF4-FFF2-40B4-BE49-F238E27FC236}">
                      <a16:creationId xmlns:a16="http://schemas.microsoft.com/office/drawing/2014/main" id="{24195C1E-432B-43C7-BA87-314659EBC061}"/>
                    </a:ext>
                  </a:extLst>
                </p14:cNvPr>
                <p14:cNvContentPartPr/>
                <p14:nvPr/>
              </p14:nvContentPartPr>
              <p14:xfrm>
                <a:off x="2896755" y="3737827"/>
                <a:ext cx="177120" cy="7920"/>
              </p14:xfrm>
            </p:contentPart>
          </mc:Choice>
          <mc:Fallback>
            <p:pic>
              <p:nvPicPr>
                <p:cNvPr id="131" name="Ink 130">
                  <a:extLst>
                    <a:ext uri="{FF2B5EF4-FFF2-40B4-BE49-F238E27FC236}">
                      <a16:creationId xmlns:a16="http://schemas.microsoft.com/office/drawing/2014/main" id="{24195C1E-432B-43C7-BA87-314659EBC061}"/>
                    </a:ext>
                  </a:extLst>
                </p:cNvPr>
                <p:cNvPicPr/>
                <p:nvPr/>
              </p:nvPicPr>
              <p:blipFill>
                <a:blip r:embed="rId216"/>
                <a:stretch>
                  <a:fillRect/>
                </a:stretch>
              </p:blipFill>
              <p:spPr>
                <a:xfrm>
                  <a:off x="2887755" y="3729187"/>
                  <a:ext cx="1947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2" name="Ink 131">
                  <a:extLst>
                    <a:ext uri="{FF2B5EF4-FFF2-40B4-BE49-F238E27FC236}">
                      <a16:creationId xmlns:a16="http://schemas.microsoft.com/office/drawing/2014/main" id="{AFEB113D-7EC4-49FB-B1D4-8017103A8242}"/>
                    </a:ext>
                  </a:extLst>
                </p14:cNvPr>
                <p14:cNvContentPartPr/>
                <p14:nvPr/>
              </p14:nvContentPartPr>
              <p14:xfrm>
                <a:off x="2880195" y="3797947"/>
                <a:ext cx="191880" cy="6480"/>
              </p14:xfrm>
            </p:contentPart>
          </mc:Choice>
          <mc:Fallback>
            <p:pic>
              <p:nvPicPr>
                <p:cNvPr id="132" name="Ink 131">
                  <a:extLst>
                    <a:ext uri="{FF2B5EF4-FFF2-40B4-BE49-F238E27FC236}">
                      <a16:creationId xmlns:a16="http://schemas.microsoft.com/office/drawing/2014/main" id="{AFEB113D-7EC4-49FB-B1D4-8017103A8242}"/>
                    </a:ext>
                  </a:extLst>
                </p:cNvPr>
                <p:cNvPicPr/>
                <p:nvPr/>
              </p:nvPicPr>
              <p:blipFill>
                <a:blip r:embed="rId218"/>
                <a:stretch>
                  <a:fillRect/>
                </a:stretch>
              </p:blipFill>
              <p:spPr>
                <a:xfrm>
                  <a:off x="2871195" y="3789307"/>
                  <a:ext cx="209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3" name="Ink 132">
                  <a:extLst>
                    <a:ext uri="{FF2B5EF4-FFF2-40B4-BE49-F238E27FC236}">
                      <a16:creationId xmlns:a16="http://schemas.microsoft.com/office/drawing/2014/main" id="{97203EC9-6D72-465B-A9D9-FCADD2DB0361}"/>
                    </a:ext>
                  </a:extLst>
                </p14:cNvPr>
                <p14:cNvContentPartPr/>
                <p14:nvPr/>
              </p14:nvContentPartPr>
              <p14:xfrm>
                <a:off x="3105195" y="3703987"/>
                <a:ext cx="222480" cy="172080"/>
              </p14:xfrm>
            </p:contentPart>
          </mc:Choice>
          <mc:Fallback>
            <p:pic>
              <p:nvPicPr>
                <p:cNvPr id="133" name="Ink 132">
                  <a:extLst>
                    <a:ext uri="{FF2B5EF4-FFF2-40B4-BE49-F238E27FC236}">
                      <a16:creationId xmlns:a16="http://schemas.microsoft.com/office/drawing/2014/main" id="{97203EC9-6D72-465B-A9D9-FCADD2DB0361}"/>
                    </a:ext>
                  </a:extLst>
                </p:cNvPr>
                <p:cNvPicPr/>
                <p:nvPr/>
              </p:nvPicPr>
              <p:blipFill>
                <a:blip r:embed="rId220"/>
                <a:stretch>
                  <a:fillRect/>
                </a:stretch>
              </p:blipFill>
              <p:spPr>
                <a:xfrm>
                  <a:off x="3096555" y="3694987"/>
                  <a:ext cx="240120" cy="189720"/>
                </a:xfrm>
                <a:prstGeom prst="rect">
                  <a:avLst/>
                </a:prstGeom>
              </p:spPr>
            </p:pic>
          </mc:Fallback>
        </mc:AlternateContent>
      </p:grpSp>
      <p:grpSp>
        <p:nvGrpSpPr>
          <p:cNvPr id="162" name="Group 161">
            <a:extLst>
              <a:ext uri="{FF2B5EF4-FFF2-40B4-BE49-F238E27FC236}">
                <a16:creationId xmlns:a16="http://schemas.microsoft.com/office/drawing/2014/main" id="{DC218E21-D6A6-40C5-8815-5665DDBECCF3}"/>
              </a:ext>
            </a:extLst>
          </p:cNvPr>
          <p:cNvGrpSpPr/>
          <p:nvPr/>
        </p:nvGrpSpPr>
        <p:grpSpPr>
          <a:xfrm>
            <a:off x="3566715" y="3592027"/>
            <a:ext cx="2761560" cy="355320"/>
            <a:chOff x="3566715" y="3592027"/>
            <a:chExt cx="2761560" cy="355320"/>
          </a:xfrm>
        </p:grpSpPr>
        <mc:AlternateContent xmlns:mc="http://schemas.openxmlformats.org/markup-compatibility/2006">
          <mc:Choice xmlns:p14="http://schemas.microsoft.com/office/powerpoint/2010/main" Requires="p14">
            <p:contentPart p14:bwMode="auto" r:id="rId221">
              <p14:nvContentPartPr>
                <p14:cNvPr id="134" name="Ink 133">
                  <a:extLst>
                    <a:ext uri="{FF2B5EF4-FFF2-40B4-BE49-F238E27FC236}">
                      <a16:creationId xmlns:a16="http://schemas.microsoft.com/office/drawing/2014/main" id="{F3DC17B5-EB72-4B1E-A0C3-1079329884E6}"/>
                    </a:ext>
                  </a:extLst>
                </p14:cNvPr>
                <p14:cNvContentPartPr/>
                <p14:nvPr/>
              </p14:nvContentPartPr>
              <p14:xfrm>
                <a:off x="3566715" y="3716947"/>
                <a:ext cx="444960" cy="122040"/>
              </p14:xfrm>
            </p:contentPart>
          </mc:Choice>
          <mc:Fallback>
            <p:pic>
              <p:nvPicPr>
                <p:cNvPr id="134" name="Ink 133">
                  <a:extLst>
                    <a:ext uri="{FF2B5EF4-FFF2-40B4-BE49-F238E27FC236}">
                      <a16:creationId xmlns:a16="http://schemas.microsoft.com/office/drawing/2014/main" id="{F3DC17B5-EB72-4B1E-A0C3-1079329884E6}"/>
                    </a:ext>
                  </a:extLst>
                </p:cNvPr>
                <p:cNvPicPr/>
                <p:nvPr/>
              </p:nvPicPr>
              <p:blipFill>
                <a:blip r:embed="rId222"/>
                <a:stretch>
                  <a:fillRect/>
                </a:stretch>
              </p:blipFill>
              <p:spPr>
                <a:xfrm>
                  <a:off x="3557715" y="3707947"/>
                  <a:ext cx="4626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5" name="Ink 134">
                  <a:extLst>
                    <a:ext uri="{FF2B5EF4-FFF2-40B4-BE49-F238E27FC236}">
                      <a16:creationId xmlns:a16="http://schemas.microsoft.com/office/drawing/2014/main" id="{108B9B5C-4BF7-43A3-9399-D15524AED641}"/>
                    </a:ext>
                  </a:extLst>
                </p14:cNvPr>
                <p14:cNvContentPartPr/>
                <p14:nvPr/>
              </p14:nvContentPartPr>
              <p14:xfrm>
                <a:off x="4049835" y="3665827"/>
                <a:ext cx="126360" cy="153360"/>
              </p14:xfrm>
            </p:contentPart>
          </mc:Choice>
          <mc:Fallback>
            <p:pic>
              <p:nvPicPr>
                <p:cNvPr id="135" name="Ink 134">
                  <a:extLst>
                    <a:ext uri="{FF2B5EF4-FFF2-40B4-BE49-F238E27FC236}">
                      <a16:creationId xmlns:a16="http://schemas.microsoft.com/office/drawing/2014/main" id="{108B9B5C-4BF7-43A3-9399-D15524AED641}"/>
                    </a:ext>
                  </a:extLst>
                </p:cNvPr>
                <p:cNvPicPr/>
                <p:nvPr/>
              </p:nvPicPr>
              <p:blipFill>
                <a:blip r:embed="rId224"/>
                <a:stretch>
                  <a:fillRect/>
                </a:stretch>
              </p:blipFill>
              <p:spPr>
                <a:xfrm>
                  <a:off x="4041195" y="3656827"/>
                  <a:ext cx="144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6" name="Ink 135">
                  <a:extLst>
                    <a:ext uri="{FF2B5EF4-FFF2-40B4-BE49-F238E27FC236}">
                      <a16:creationId xmlns:a16="http://schemas.microsoft.com/office/drawing/2014/main" id="{1A5C7022-1D1E-431B-A1AF-784781FA0706}"/>
                    </a:ext>
                  </a:extLst>
                </p14:cNvPr>
                <p14:cNvContentPartPr/>
                <p14:nvPr/>
              </p14:nvContentPartPr>
              <p14:xfrm>
                <a:off x="4299675" y="3642787"/>
                <a:ext cx="100080" cy="79560"/>
              </p14:xfrm>
            </p:contentPart>
          </mc:Choice>
          <mc:Fallback>
            <p:pic>
              <p:nvPicPr>
                <p:cNvPr id="136" name="Ink 135">
                  <a:extLst>
                    <a:ext uri="{FF2B5EF4-FFF2-40B4-BE49-F238E27FC236}">
                      <a16:creationId xmlns:a16="http://schemas.microsoft.com/office/drawing/2014/main" id="{1A5C7022-1D1E-431B-A1AF-784781FA0706}"/>
                    </a:ext>
                  </a:extLst>
                </p:cNvPr>
                <p:cNvPicPr/>
                <p:nvPr/>
              </p:nvPicPr>
              <p:blipFill>
                <a:blip r:embed="rId226"/>
                <a:stretch>
                  <a:fillRect/>
                </a:stretch>
              </p:blipFill>
              <p:spPr>
                <a:xfrm>
                  <a:off x="4291035" y="3633787"/>
                  <a:ext cx="117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7" name="Ink 136">
                  <a:extLst>
                    <a:ext uri="{FF2B5EF4-FFF2-40B4-BE49-F238E27FC236}">
                      <a16:creationId xmlns:a16="http://schemas.microsoft.com/office/drawing/2014/main" id="{7D251866-62F1-497C-8007-B13147E63FEA}"/>
                    </a:ext>
                  </a:extLst>
                </p14:cNvPr>
                <p14:cNvContentPartPr/>
                <p14:nvPr/>
              </p14:nvContentPartPr>
              <p14:xfrm>
                <a:off x="4606395" y="3592027"/>
                <a:ext cx="201240" cy="355320"/>
              </p14:xfrm>
            </p:contentPart>
          </mc:Choice>
          <mc:Fallback>
            <p:pic>
              <p:nvPicPr>
                <p:cNvPr id="137" name="Ink 136">
                  <a:extLst>
                    <a:ext uri="{FF2B5EF4-FFF2-40B4-BE49-F238E27FC236}">
                      <a16:creationId xmlns:a16="http://schemas.microsoft.com/office/drawing/2014/main" id="{7D251866-62F1-497C-8007-B13147E63FEA}"/>
                    </a:ext>
                  </a:extLst>
                </p:cNvPr>
                <p:cNvPicPr/>
                <p:nvPr/>
              </p:nvPicPr>
              <p:blipFill>
                <a:blip r:embed="rId228"/>
                <a:stretch>
                  <a:fillRect/>
                </a:stretch>
              </p:blipFill>
              <p:spPr>
                <a:xfrm>
                  <a:off x="4597395" y="3583387"/>
                  <a:ext cx="21888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8" name="Ink 137">
                  <a:extLst>
                    <a:ext uri="{FF2B5EF4-FFF2-40B4-BE49-F238E27FC236}">
                      <a16:creationId xmlns:a16="http://schemas.microsoft.com/office/drawing/2014/main" id="{705C9531-3067-47B1-8A16-725121286E69}"/>
                    </a:ext>
                  </a:extLst>
                </p14:cNvPr>
                <p14:cNvContentPartPr/>
                <p14:nvPr/>
              </p14:nvContentPartPr>
              <p14:xfrm>
                <a:off x="4648155" y="3820267"/>
                <a:ext cx="255240" cy="12960"/>
              </p14:xfrm>
            </p:contentPart>
          </mc:Choice>
          <mc:Fallback>
            <p:pic>
              <p:nvPicPr>
                <p:cNvPr id="138" name="Ink 137">
                  <a:extLst>
                    <a:ext uri="{FF2B5EF4-FFF2-40B4-BE49-F238E27FC236}">
                      <a16:creationId xmlns:a16="http://schemas.microsoft.com/office/drawing/2014/main" id="{705C9531-3067-47B1-8A16-725121286E69}"/>
                    </a:ext>
                  </a:extLst>
                </p:cNvPr>
                <p:cNvPicPr/>
                <p:nvPr/>
              </p:nvPicPr>
              <p:blipFill>
                <a:blip r:embed="rId230"/>
                <a:stretch>
                  <a:fillRect/>
                </a:stretch>
              </p:blipFill>
              <p:spPr>
                <a:xfrm>
                  <a:off x="4639155" y="3811267"/>
                  <a:ext cx="2728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9" name="Ink 138">
                  <a:extLst>
                    <a:ext uri="{FF2B5EF4-FFF2-40B4-BE49-F238E27FC236}">
                      <a16:creationId xmlns:a16="http://schemas.microsoft.com/office/drawing/2014/main" id="{13D2C7E6-5E75-4EA1-B938-6A76C630CF0E}"/>
                    </a:ext>
                  </a:extLst>
                </p14:cNvPr>
                <p14:cNvContentPartPr/>
                <p14:nvPr/>
              </p14:nvContentPartPr>
              <p14:xfrm>
                <a:off x="4838595" y="3754027"/>
                <a:ext cx="184320" cy="89640"/>
              </p14:xfrm>
            </p:contentPart>
          </mc:Choice>
          <mc:Fallback>
            <p:pic>
              <p:nvPicPr>
                <p:cNvPr id="139" name="Ink 138">
                  <a:extLst>
                    <a:ext uri="{FF2B5EF4-FFF2-40B4-BE49-F238E27FC236}">
                      <a16:creationId xmlns:a16="http://schemas.microsoft.com/office/drawing/2014/main" id="{13D2C7E6-5E75-4EA1-B938-6A76C630CF0E}"/>
                    </a:ext>
                  </a:extLst>
                </p:cNvPr>
                <p:cNvPicPr/>
                <p:nvPr/>
              </p:nvPicPr>
              <p:blipFill>
                <a:blip r:embed="rId232"/>
                <a:stretch>
                  <a:fillRect/>
                </a:stretch>
              </p:blipFill>
              <p:spPr>
                <a:xfrm>
                  <a:off x="4829595" y="3745027"/>
                  <a:ext cx="201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0" name="Ink 139">
                  <a:extLst>
                    <a:ext uri="{FF2B5EF4-FFF2-40B4-BE49-F238E27FC236}">
                      <a16:creationId xmlns:a16="http://schemas.microsoft.com/office/drawing/2014/main" id="{BB281623-D87E-4FA0-9C17-6EAC45636711}"/>
                    </a:ext>
                  </a:extLst>
                </p14:cNvPr>
                <p14:cNvContentPartPr/>
                <p14:nvPr/>
              </p14:nvContentPartPr>
              <p14:xfrm>
                <a:off x="5046315" y="3697147"/>
                <a:ext cx="119520" cy="119880"/>
              </p14:xfrm>
            </p:contentPart>
          </mc:Choice>
          <mc:Fallback>
            <p:pic>
              <p:nvPicPr>
                <p:cNvPr id="140" name="Ink 139">
                  <a:extLst>
                    <a:ext uri="{FF2B5EF4-FFF2-40B4-BE49-F238E27FC236}">
                      <a16:creationId xmlns:a16="http://schemas.microsoft.com/office/drawing/2014/main" id="{BB281623-D87E-4FA0-9C17-6EAC45636711}"/>
                    </a:ext>
                  </a:extLst>
                </p:cNvPr>
                <p:cNvPicPr/>
                <p:nvPr/>
              </p:nvPicPr>
              <p:blipFill>
                <a:blip r:embed="rId234"/>
                <a:stretch>
                  <a:fillRect/>
                </a:stretch>
              </p:blipFill>
              <p:spPr>
                <a:xfrm>
                  <a:off x="5037315" y="3688507"/>
                  <a:ext cx="1371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1" name="Ink 140">
                  <a:extLst>
                    <a:ext uri="{FF2B5EF4-FFF2-40B4-BE49-F238E27FC236}">
                      <a16:creationId xmlns:a16="http://schemas.microsoft.com/office/drawing/2014/main" id="{822E2E73-6285-4368-AFA8-66516E28BA26}"/>
                    </a:ext>
                  </a:extLst>
                </p14:cNvPr>
                <p14:cNvContentPartPr/>
                <p14:nvPr/>
              </p14:nvContentPartPr>
              <p14:xfrm>
                <a:off x="5211915" y="3703627"/>
                <a:ext cx="237600" cy="92880"/>
              </p14:xfrm>
            </p:contentPart>
          </mc:Choice>
          <mc:Fallback>
            <p:pic>
              <p:nvPicPr>
                <p:cNvPr id="141" name="Ink 140">
                  <a:extLst>
                    <a:ext uri="{FF2B5EF4-FFF2-40B4-BE49-F238E27FC236}">
                      <a16:creationId xmlns:a16="http://schemas.microsoft.com/office/drawing/2014/main" id="{822E2E73-6285-4368-AFA8-66516E28BA26}"/>
                    </a:ext>
                  </a:extLst>
                </p:cNvPr>
                <p:cNvPicPr/>
                <p:nvPr/>
              </p:nvPicPr>
              <p:blipFill>
                <a:blip r:embed="rId236"/>
                <a:stretch>
                  <a:fillRect/>
                </a:stretch>
              </p:blipFill>
              <p:spPr>
                <a:xfrm>
                  <a:off x="5202915" y="3694627"/>
                  <a:ext cx="2552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2" name="Ink 141">
                  <a:extLst>
                    <a:ext uri="{FF2B5EF4-FFF2-40B4-BE49-F238E27FC236}">
                      <a16:creationId xmlns:a16="http://schemas.microsoft.com/office/drawing/2014/main" id="{9223018F-E57C-4F56-8649-2D485A9DB163}"/>
                    </a:ext>
                  </a:extLst>
                </p14:cNvPr>
                <p14:cNvContentPartPr/>
                <p14:nvPr/>
              </p14:nvContentPartPr>
              <p14:xfrm>
                <a:off x="5494155" y="3733867"/>
                <a:ext cx="184320" cy="66240"/>
              </p14:xfrm>
            </p:contentPart>
          </mc:Choice>
          <mc:Fallback>
            <p:pic>
              <p:nvPicPr>
                <p:cNvPr id="142" name="Ink 141">
                  <a:extLst>
                    <a:ext uri="{FF2B5EF4-FFF2-40B4-BE49-F238E27FC236}">
                      <a16:creationId xmlns:a16="http://schemas.microsoft.com/office/drawing/2014/main" id="{9223018F-E57C-4F56-8649-2D485A9DB163}"/>
                    </a:ext>
                  </a:extLst>
                </p:cNvPr>
                <p:cNvPicPr/>
                <p:nvPr/>
              </p:nvPicPr>
              <p:blipFill>
                <a:blip r:embed="rId238"/>
                <a:stretch>
                  <a:fillRect/>
                </a:stretch>
              </p:blipFill>
              <p:spPr>
                <a:xfrm>
                  <a:off x="5485155" y="3725227"/>
                  <a:ext cx="2019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3" name="Ink 142">
                  <a:extLst>
                    <a:ext uri="{FF2B5EF4-FFF2-40B4-BE49-F238E27FC236}">
                      <a16:creationId xmlns:a16="http://schemas.microsoft.com/office/drawing/2014/main" id="{4CAA42A6-9F72-4C1E-8E70-F0A8A703322F}"/>
                    </a:ext>
                  </a:extLst>
                </p14:cNvPr>
                <p14:cNvContentPartPr/>
                <p14:nvPr/>
              </p14:nvContentPartPr>
              <p14:xfrm>
                <a:off x="5713755" y="3663667"/>
                <a:ext cx="614520" cy="135360"/>
              </p14:xfrm>
            </p:contentPart>
          </mc:Choice>
          <mc:Fallback>
            <p:pic>
              <p:nvPicPr>
                <p:cNvPr id="143" name="Ink 142">
                  <a:extLst>
                    <a:ext uri="{FF2B5EF4-FFF2-40B4-BE49-F238E27FC236}">
                      <a16:creationId xmlns:a16="http://schemas.microsoft.com/office/drawing/2014/main" id="{4CAA42A6-9F72-4C1E-8E70-F0A8A703322F}"/>
                    </a:ext>
                  </a:extLst>
                </p:cNvPr>
                <p:cNvPicPr/>
                <p:nvPr/>
              </p:nvPicPr>
              <p:blipFill>
                <a:blip r:embed="rId240"/>
                <a:stretch>
                  <a:fillRect/>
                </a:stretch>
              </p:blipFill>
              <p:spPr>
                <a:xfrm>
                  <a:off x="5704755" y="3654667"/>
                  <a:ext cx="632160" cy="153000"/>
                </a:xfrm>
                <a:prstGeom prst="rect">
                  <a:avLst/>
                </a:prstGeom>
              </p:spPr>
            </p:pic>
          </mc:Fallback>
        </mc:AlternateContent>
      </p:grpSp>
      <p:grpSp>
        <p:nvGrpSpPr>
          <p:cNvPr id="161" name="Group 160">
            <a:extLst>
              <a:ext uri="{FF2B5EF4-FFF2-40B4-BE49-F238E27FC236}">
                <a16:creationId xmlns:a16="http://schemas.microsoft.com/office/drawing/2014/main" id="{E077542A-6885-4C30-9E06-858A9ED136FA}"/>
              </a:ext>
            </a:extLst>
          </p:cNvPr>
          <p:cNvGrpSpPr/>
          <p:nvPr/>
        </p:nvGrpSpPr>
        <p:grpSpPr>
          <a:xfrm>
            <a:off x="6670275" y="3571867"/>
            <a:ext cx="193320" cy="197640"/>
            <a:chOff x="6670275" y="3571867"/>
            <a:chExt cx="193320" cy="197640"/>
          </a:xfrm>
        </p:grpSpPr>
        <mc:AlternateContent xmlns:mc="http://schemas.openxmlformats.org/markup-compatibility/2006">
          <mc:Choice xmlns:p14="http://schemas.microsoft.com/office/powerpoint/2010/main" Requires="p14">
            <p:contentPart p14:bwMode="auto" r:id="rId241">
              <p14:nvContentPartPr>
                <p14:cNvPr id="144" name="Ink 143">
                  <a:extLst>
                    <a:ext uri="{FF2B5EF4-FFF2-40B4-BE49-F238E27FC236}">
                      <a16:creationId xmlns:a16="http://schemas.microsoft.com/office/drawing/2014/main" id="{1C3CD618-EB58-44C8-90B3-5B04EE9B1601}"/>
                    </a:ext>
                  </a:extLst>
                </p14:cNvPr>
                <p14:cNvContentPartPr/>
                <p14:nvPr/>
              </p14:nvContentPartPr>
              <p14:xfrm>
                <a:off x="6670275" y="3690667"/>
                <a:ext cx="193320" cy="78840"/>
              </p14:xfrm>
            </p:contentPart>
          </mc:Choice>
          <mc:Fallback>
            <p:pic>
              <p:nvPicPr>
                <p:cNvPr id="144" name="Ink 143">
                  <a:extLst>
                    <a:ext uri="{FF2B5EF4-FFF2-40B4-BE49-F238E27FC236}">
                      <a16:creationId xmlns:a16="http://schemas.microsoft.com/office/drawing/2014/main" id="{1C3CD618-EB58-44C8-90B3-5B04EE9B1601}"/>
                    </a:ext>
                  </a:extLst>
                </p:cNvPr>
                <p:cNvPicPr/>
                <p:nvPr/>
              </p:nvPicPr>
              <p:blipFill>
                <a:blip r:embed="rId242"/>
                <a:stretch>
                  <a:fillRect/>
                </a:stretch>
              </p:blipFill>
              <p:spPr>
                <a:xfrm>
                  <a:off x="6661635" y="3681667"/>
                  <a:ext cx="210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5" name="Ink 144">
                  <a:extLst>
                    <a:ext uri="{FF2B5EF4-FFF2-40B4-BE49-F238E27FC236}">
                      <a16:creationId xmlns:a16="http://schemas.microsoft.com/office/drawing/2014/main" id="{586F5B1F-309B-4366-81B8-02D9D6815E96}"/>
                    </a:ext>
                  </a:extLst>
                </p14:cNvPr>
                <p14:cNvContentPartPr/>
                <p14:nvPr/>
              </p14:nvContentPartPr>
              <p14:xfrm>
                <a:off x="6795555" y="3571867"/>
                <a:ext cx="68040" cy="47880"/>
              </p14:xfrm>
            </p:contentPart>
          </mc:Choice>
          <mc:Fallback>
            <p:pic>
              <p:nvPicPr>
                <p:cNvPr id="145" name="Ink 144">
                  <a:extLst>
                    <a:ext uri="{FF2B5EF4-FFF2-40B4-BE49-F238E27FC236}">
                      <a16:creationId xmlns:a16="http://schemas.microsoft.com/office/drawing/2014/main" id="{586F5B1F-309B-4366-81B8-02D9D6815E96}"/>
                    </a:ext>
                  </a:extLst>
                </p:cNvPr>
                <p:cNvPicPr/>
                <p:nvPr/>
              </p:nvPicPr>
              <p:blipFill>
                <a:blip r:embed="rId244"/>
                <a:stretch>
                  <a:fillRect/>
                </a:stretch>
              </p:blipFill>
              <p:spPr>
                <a:xfrm>
                  <a:off x="6786915" y="3562867"/>
                  <a:ext cx="85680" cy="65520"/>
                </a:xfrm>
                <a:prstGeom prst="rect">
                  <a:avLst/>
                </a:prstGeom>
              </p:spPr>
            </p:pic>
          </mc:Fallback>
        </mc:AlternateContent>
      </p:grpSp>
      <p:grpSp>
        <p:nvGrpSpPr>
          <p:cNvPr id="160" name="Group 159">
            <a:extLst>
              <a:ext uri="{FF2B5EF4-FFF2-40B4-BE49-F238E27FC236}">
                <a16:creationId xmlns:a16="http://schemas.microsoft.com/office/drawing/2014/main" id="{21660E06-CEA8-4759-B59F-D2BEA914413E}"/>
              </a:ext>
            </a:extLst>
          </p:cNvPr>
          <p:cNvGrpSpPr/>
          <p:nvPr/>
        </p:nvGrpSpPr>
        <p:grpSpPr>
          <a:xfrm>
            <a:off x="7088595" y="3450907"/>
            <a:ext cx="3340080" cy="506160"/>
            <a:chOff x="7088595" y="3450907"/>
            <a:chExt cx="3340080" cy="506160"/>
          </a:xfrm>
        </p:grpSpPr>
        <mc:AlternateContent xmlns:mc="http://schemas.openxmlformats.org/markup-compatibility/2006">
          <mc:Choice xmlns:p14="http://schemas.microsoft.com/office/powerpoint/2010/main" Requires="p14">
            <p:contentPart p14:bwMode="auto" r:id="rId245">
              <p14:nvContentPartPr>
                <p14:cNvPr id="146" name="Ink 145">
                  <a:extLst>
                    <a:ext uri="{FF2B5EF4-FFF2-40B4-BE49-F238E27FC236}">
                      <a16:creationId xmlns:a16="http://schemas.microsoft.com/office/drawing/2014/main" id="{A420BE6E-6FFD-45CC-BB1B-493189AD54D0}"/>
                    </a:ext>
                  </a:extLst>
                </p14:cNvPr>
                <p14:cNvContentPartPr/>
                <p14:nvPr/>
              </p14:nvContentPartPr>
              <p14:xfrm>
                <a:off x="7088595" y="3610027"/>
                <a:ext cx="269640" cy="180000"/>
              </p14:xfrm>
            </p:contentPart>
          </mc:Choice>
          <mc:Fallback>
            <p:pic>
              <p:nvPicPr>
                <p:cNvPr id="146" name="Ink 145">
                  <a:extLst>
                    <a:ext uri="{FF2B5EF4-FFF2-40B4-BE49-F238E27FC236}">
                      <a16:creationId xmlns:a16="http://schemas.microsoft.com/office/drawing/2014/main" id="{A420BE6E-6FFD-45CC-BB1B-493189AD54D0}"/>
                    </a:ext>
                  </a:extLst>
                </p:cNvPr>
                <p:cNvPicPr/>
                <p:nvPr/>
              </p:nvPicPr>
              <p:blipFill>
                <a:blip r:embed="rId246"/>
                <a:stretch>
                  <a:fillRect/>
                </a:stretch>
              </p:blipFill>
              <p:spPr>
                <a:xfrm>
                  <a:off x="7079955" y="3601027"/>
                  <a:ext cx="2872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7" name="Ink 146">
                  <a:extLst>
                    <a:ext uri="{FF2B5EF4-FFF2-40B4-BE49-F238E27FC236}">
                      <a16:creationId xmlns:a16="http://schemas.microsoft.com/office/drawing/2014/main" id="{12868691-7593-4D93-9C92-27111C5271C9}"/>
                    </a:ext>
                  </a:extLst>
                </p14:cNvPr>
                <p14:cNvContentPartPr/>
                <p14:nvPr/>
              </p14:nvContentPartPr>
              <p14:xfrm>
                <a:off x="7397835" y="3679147"/>
                <a:ext cx="174240" cy="89280"/>
              </p14:xfrm>
            </p:contentPart>
          </mc:Choice>
          <mc:Fallback>
            <p:pic>
              <p:nvPicPr>
                <p:cNvPr id="147" name="Ink 146">
                  <a:extLst>
                    <a:ext uri="{FF2B5EF4-FFF2-40B4-BE49-F238E27FC236}">
                      <a16:creationId xmlns:a16="http://schemas.microsoft.com/office/drawing/2014/main" id="{12868691-7593-4D93-9C92-27111C5271C9}"/>
                    </a:ext>
                  </a:extLst>
                </p:cNvPr>
                <p:cNvPicPr/>
                <p:nvPr/>
              </p:nvPicPr>
              <p:blipFill>
                <a:blip r:embed="rId248"/>
                <a:stretch>
                  <a:fillRect/>
                </a:stretch>
              </p:blipFill>
              <p:spPr>
                <a:xfrm>
                  <a:off x="7389195" y="3670507"/>
                  <a:ext cx="191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8" name="Ink 147">
                  <a:extLst>
                    <a:ext uri="{FF2B5EF4-FFF2-40B4-BE49-F238E27FC236}">
                      <a16:creationId xmlns:a16="http://schemas.microsoft.com/office/drawing/2014/main" id="{9BF549DB-A041-44B7-B79F-0CB5B24D9EA6}"/>
                    </a:ext>
                  </a:extLst>
                </p14:cNvPr>
                <p14:cNvContentPartPr/>
                <p14:nvPr/>
              </p14:nvContentPartPr>
              <p14:xfrm>
                <a:off x="7578915" y="3669787"/>
                <a:ext cx="137880" cy="96120"/>
              </p14:xfrm>
            </p:contentPart>
          </mc:Choice>
          <mc:Fallback>
            <p:pic>
              <p:nvPicPr>
                <p:cNvPr id="148" name="Ink 147">
                  <a:extLst>
                    <a:ext uri="{FF2B5EF4-FFF2-40B4-BE49-F238E27FC236}">
                      <a16:creationId xmlns:a16="http://schemas.microsoft.com/office/drawing/2014/main" id="{9BF549DB-A041-44B7-B79F-0CB5B24D9EA6}"/>
                    </a:ext>
                  </a:extLst>
                </p:cNvPr>
                <p:cNvPicPr/>
                <p:nvPr/>
              </p:nvPicPr>
              <p:blipFill>
                <a:blip r:embed="rId250"/>
                <a:stretch>
                  <a:fillRect/>
                </a:stretch>
              </p:blipFill>
              <p:spPr>
                <a:xfrm>
                  <a:off x="7570275" y="3660787"/>
                  <a:ext cx="155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9" name="Ink 148">
                  <a:extLst>
                    <a:ext uri="{FF2B5EF4-FFF2-40B4-BE49-F238E27FC236}">
                      <a16:creationId xmlns:a16="http://schemas.microsoft.com/office/drawing/2014/main" id="{3055ECCE-AC11-4CC8-B03D-BD1CFDFFD06D}"/>
                    </a:ext>
                  </a:extLst>
                </p14:cNvPr>
                <p14:cNvContentPartPr/>
                <p14:nvPr/>
              </p14:nvContentPartPr>
              <p14:xfrm>
                <a:off x="7763235" y="3600667"/>
                <a:ext cx="160920" cy="182880"/>
              </p14:xfrm>
            </p:contentPart>
          </mc:Choice>
          <mc:Fallback>
            <p:pic>
              <p:nvPicPr>
                <p:cNvPr id="149" name="Ink 148">
                  <a:extLst>
                    <a:ext uri="{FF2B5EF4-FFF2-40B4-BE49-F238E27FC236}">
                      <a16:creationId xmlns:a16="http://schemas.microsoft.com/office/drawing/2014/main" id="{3055ECCE-AC11-4CC8-B03D-BD1CFDFFD06D}"/>
                    </a:ext>
                  </a:extLst>
                </p:cNvPr>
                <p:cNvPicPr/>
                <p:nvPr/>
              </p:nvPicPr>
              <p:blipFill>
                <a:blip r:embed="rId252"/>
                <a:stretch>
                  <a:fillRect/>
                </a:stretch>
              </p:blipFill>
              <p:spPr>
                <a:xfrm>
                  <a:off x="7754595" y="3592027"/>
                  <a:ext cx="1785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0" name="Ink 149">
                  <a:extLst>
                    <a:ext uri="{FF2B5EF4-FFF2-40B4-BE49-F238E27FC236}">
                      <a16:creationId xmlns:a16="http://schemas.microsoft.com/office/drawing/2014/main" id="{69FC8ECD-56E4-40B0-8BA0-6176098E03CF}"/>
                    </a:ext>
                  </a:extLst>
                </p14:cNvPr>
                <p14:cNvContentPartPr/>
                <p14:nvPr/>
              </p14:nvContentPartPr>
              <p14:xfrm>
                <a:off x="7949715" y="3685267"/>
                <a:ext cx="174240" cy="87120"/>
              </p14:xfrm>
            </p:contentPart>
          </mc:Choice>
          <mc:Fallback>
            <p:pic>
              <p:nvPicPr>
                <p:cNvPr id="150" name="Ink 149">
                  <a:extLst>
                    <a:ext uri="{FF2B5EF4-FFF2-40B4-BE49-F238E27FC236}">
                      <a16:creationId xmlns:a16="http://schemas.microsoft.com/office/drawing/2014/main" id="{69FC8ECD-56E4-40B0-8BA0-6176098E03CF}"/>
                    </a:ext>
                  </a:extLst>
                </p:cNvPr>
                <p:cNvPicPr/>
                <p:nvPr/>
              </p:nvPicPr>
              <p:blipFill>
                <a:blip r:embed="rId254"/>
                <a:stretch>
                  <a:fillRect/>
                </a:stretch>
              </p:blipFill>
              <p:spPr>
                <a:xfrm>
                  <a:off x="7941075" y="3676267"/>
                  <a:ext cx="191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1" name="Ink 150">
                  <a:extLst>
                    <a:ext uri="{FF2B5EF4-FFF2-40B4-BE49-F238E27FC236}">
                      <a16:creationId xmlns:a16="http://schemas.microsoft.com/office/drawing/2014/main" id="{81054137-2393-4BEA-B370-074F9409290B}"/>
                    </a:ext>
                  </a:extLst>
                </p14:cNvPr>
                <p14:cNvContentPartPr/>
                <p14:nvPr/>
              </p14:nvContentPartPr>
              <p14:xfrm>
                <a:off x="8145915" y="3594547"/>
                <a:ext cx="43560" cy="72000"/>
              </p14:xfrm>
            </p:contentPart>
          </mc:Choice>
          <mc:Fallback>
            <p:pic>
              <p:nvPicPr>
                <p:cNvPr id="151" name="Ink 150">
                  <a:extLst>
                    <a:ext uri="{FF2B5EF4-FFF2-40B4-BE49-F238E27FC236}">
                      <a16:creationId xmlns:a16="http://schemas.microsoft.com/office/drawing/2014/main" id="{81054137-2393-4BEA-B370-074F9409290B}"/>
                    </a:ext>
                  </a:extLst>
                </p:cNvPr>
                <p:cNvPicPr/>
                <p:nvPr/>
              </p:nvPicPr>
              <p:blipFill>
                <a:blip r:embed="rId256"/>
                <a:stretch>
                  <a:fillRect/>
                </a:stretch>
              </p:blipFill>
              <p:spPr>
                <a:xfrm>
                  <a:off x="8137275" y="3585907"/>
                  <a:ext cx="61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2" name="Ink 151">
                  <a:extLst>
                    <a:ext uri="{FF2B5EF4-FFF2-40B4-BE49-F238E27FC236}">
                      <a16:creationId xmlns:a16="http://schemas.microsoft.com/office/drawing/2014/main" id="{DAA2510E-4E43-498F-AAA6-4402ABAF924D}"/>
                    </a:ext>
                  </a:extLst>
                </p14:cNvPr>
                <p14:cNvContentPartPr/>
                <p14:nvPr/>
              </p14:nvContentPartPr>
              <p14:xfrm>
                <a:off x="8147355" y="3619387"/>
                <a:ext cx="397080" cy="165240"/>
              </p14:xfrm>
            </p:contentPart>
          </mc:Choice>
          <mc:Fallback>
            <p:pic>
              <p:nvPicPr>
                <p:cNvPr id="152" name="Ink 151">
                  <a:extLst>
                    <a:ext uri="{FF2B5EF4-FFF2-40B4-BE49-F238E27FC236}">
                      <a16:creationId xmlns:a16="http://schemas.microsoft.com/office/drawing/2014/main" id="{DAA2510E-4E43-498F-AAA6-4402ABAF924D}"/>
                    </a:ext>
                  </a:extLst>
                </p:cNvPr>
                <p:cNvPicPr/>
                <p:nvPr/>
              </p:nvPicPr>
              <p:blipFill>
                <a:blip r:embed="rId258"/>
                <a:stretch>
                  <a:fillRect/>
                </a:stretch>
              </p:blipFill>
              <p:spPr>
                <a:xfrm>
                  <a:off x="8138715" y="3610747"/>
                  <a:ext cx="4147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3" name="Ink 152">
                  <a:extLst>
                    <a:ext uri="{FF2B5EF4-FFF2-40B4-BE49-F238E27FC236}">
                      <a16:creationId xmlns:a16="http://schemas.microsoft.com/office/drawing/2014/main" id="{F8170AE5-6F81-4FF1-9AA0-1AE915469D1A}"/>
                    </a:ext>
                  </a:extLst>
                </p14:cNvPr>
                <p14:cNvContentPartPr/>
                <p14:nvPr/>
              </p14:nvContentPartPr>
              <p14:xfrm>
                <a:off x="8696355" y="3683467"/>
                <a:ext cx="161640" cy="103320"/>
              </p14:xfrm>
            </p:contentPart>
          </mc:Choice>
          <mc:Fallback>
            <p:pic>
              <p:nvPicPr>
                <p:cNvPr id="153" name="Ink 152">
                  <a:extLst>
                    <a:ext uri="{FF2B5EF4-FFF2-40B4-BE49-F238E27FC236}">
                      <a16:creationId xmlns:a16="http://schemas.microsoft.com/office/drawing/2014/main" id="{F8170AE5-6F81-4FF1-9AA0-1AE915469D1A}"/>
                    </a:ext>
                  </a:extLst>
                </p:cNvPr>
                <p:cNvPicPr/>
                <p:nvPr/>
              </p:nvPicPr>
              <p:blipFill>
                <a:blip r:embed="rId260"/>
                <a:stretch>
                  <a:fillRect/>
                </a:stretch>
              </p:blipFill>
              <p:spPr>
                <a:xfrm>
                  <a:off x="8687355" y="3674827"/>
                  <a:ext cx="179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4" name="Ink 153">
                  <a:extLst>
                    <a:ext uri="{FF2B5EF4-FFF2-40B4-BE49-F238E27FC236}">
                      <a16:creationId xmlns:a16="http://schemas.microsoft.com/office/drawing/2014/main" id="{CCE2C3CC-05D6-4247-AB7D-64175FA453C5}"/>
                    </a:ext>
                  </a:extLst>
                </p14:cNvPr>
                <p14:cNvContentPartPr/>
                <p14:nvPr/>
              </p14:nvContentPartPr>
              <p14:xfrm>
                <a:off x="8933235" y="3689947"/>
                <a:ext cx="109800" cy="77040"/>
              </p14:xfrm>
            </p:contentPart>
          </mc:Choice>
          <mc:Fallback>
            <p:pic>
              <p:nvPicPr>
                <p:cNvPr id="154" name="Ink 153">
                  <a:extLst>
                    <a:ext uri="{FF2B5EF4-FFF2-40B4-BE49-F238E27FC236}">
                      <a16:creationId xmlns:a16="http://schemas.microsoft.com/office/drawing/2014/main" id="{CCE2C3CC-05D6-4247-AB7D-64175FA453C5}"/>
                    </a:ext>
                  </a:extLst>
                </p:cNvPr>
                <p:cNvPicPr/>
                <p:nvPr/>
              </p:nvPicPr>
              <p:blipFill>
                <a:blip r:embed="rId262"/>
                <a:stretch>
                  <a:fillRect/>
                </a:stretch>
              </p:blipFill>
              <p:spPr>
                <a:xfrm>
                  <a:off x="8924595" y="3680947"/>
                  <a:ext cx="127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5" name="Ink 154">
                  <a:extLst>
                    <a:ext uri="{FF2B5EF4-FFF2-40B4-BE49-F238E27FC236}">
                      <a16:creationId xmlns:a16="http://schemas.microsoft.com/office/drawing/2014/main" id="{B83EDE9D-0526-48A0-B861-C04497AC5AEA}"/>
                    </a:ext>
                  </a:extLst>
                </p14:cNvPr>
                <p14:cNvContentPartPr/>
                <p14:nvPr/>
              </p14:nvContentPartPr>
              <p14:xfrm>
                <a:off x="8930355" y="3675907"/>
                <a:ext cx="104040" cy="86400"/>
              </p14:xfrm>
            </p:contentPart>
          </mc:Choice>
          <mc:Fallback>
            <p:pic>
              <p:nvPicPr>
                <p:cNvPr id="155" name="Ink 154">
                  <a:extLst>
                    <a:ext uri="{FF2B5EF4-FFF2-40B4-BE49-F238E27FC236}">
                      <a16:creationId xmlns:a16="http://schemas.microsoft.com/office/drawing/2014/main" id="{B83EDE9D-0526-48A0-B861-C04497AC5AEA}"/>
                    </a:ext>
                  </a:extLst>
                </p:cNvPr>
                <p:cNvPicPr/>
                <p:nvPr/>
              </p:nvPicPr>
              <p:blipFill>
                <a:blip r:embed="rId264"/>
                <a:stretch>
                  <a:fillRect/>
                </a:stretch>
              </p:blipFill>
              <p:spPr>
                <a:xfrm>
                  <a:off x="8921715" y="3666907"/>
                  <a:ext cx="1216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6" name="Ink 155">
                  <a:extLst>
                    <a:ext uri="{FF2B5EF4-FFF2-40B4-BE49-F238E27FC236}">
                      <a16:creationId xmlns:a16="http://schemas.microsoft.com/office/drawing/2014/main" id="{E57ADC7C-F125-41D1-81E2-9D9226012DCB}"/>
                    </a:ext>
                  </a:extLst>
                </p14:cNvPr>
                <p14:cNvContentPartPr/>
                <p14:nvPr/>
              </p14:nvContentPartPr>
              <p14:xfrm>
                <a:off x="9086235" y="3697867"/>
                <a:ext cx="204840" cy="259200"/>
              </p14:xfrm>
            </p:contentPart>
          </mc:Choice>
          <mc:Fallback>
            <p:pic>
              <p:nvPicPr>
                <p:cNvPr id="156" name="Ink 155">
                  <a:extLst>
                    <a:ext uri="{FF2B5EF4-FFF2-40B4-BE49-F238E27FC236}">
                      <a16:creationId xmlns:a16="http://schemas.microsoft.com/office/drawing/2014/main" id="{E57ADC7C-F125-41D1-81E2-9D9226012DCB}"/>
                    </a:ext>
                  </a:extLst>
                </p:cNvPr>
                <p:cNvPicPr/>
                <p:nvPr/>
              </p:nvPicPr>
              <p:blipFill>
                <a:blip r:embed="rId266"/>
                <a:stretch>
                  <a:fillRect/>
                </a:stretch>
              </p:blipFill>
              <p:spPr>
                <a:xfrm>
                  <a:off x="9077595" y="3689227"/>
                  <a:ext cx="2224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7" name="Ink 156">
                  <a:extLst>
                    <a:ext uri="{FF2B5EF4-FFF2-40B4-BE49-F238E27FC236}">
                      <a16:creationId xmlns:a16="http://schemas.microsoft.com/office/drawing/2014/main" id="{E110D211-FDCD-473C-9253-0A6CE04CE73B}"/>
                    </a:ext>
                  </a:extLst>
                </p14:cNvPr>
                <p14:cNvContentPartPr/>
                <p14:nvPr/>
              </p14:nvContentPartPr>
              <p14:xfrm>
                <a:off x="9371355" y="3698587"/>
                <a:ext cx="582480" cy="208440"/>
              </p14:xfrm>
            </p:contentPart>
          </mc:Choice>
          <mc:Fallback>
            <p:pic>
              <p:nvPicPr>
                <p:cNvPr id="157" name="Ink 156">
                  <a:extLst>
                    <a:ext uri="{FF2B5EF4-FFF2-40B4-BE49-F238E27FC236}">
                      <a16:creationId xmlns:a16="http://schemas.microsoft.com/office/drawing/2014/main" id="{E110D211-FDCD-473C-9253-0A6CE04CE73B}"/>
                    </a:ext>
                  </a:extLst>
                </p:cNvPr>
                <p:cNvPicPr/>
                <p:nvPr/>
              </p:nvPicPr>
              <p:blipFill>
                <a:blip r:embed="rId268"/>
                <a:stretch>
                  <a:fillRect/>
                </a:stretch>
              </p:blipFill>
              <p:spPr>
                <a:xfrm>
                  <a:off x="9362355" y="3689587"/>
                  <a:ext cx="6001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8" name="Ink 157">
                  <a:extLst>
                    <a:ext uri="{FF2B5EF4-FFF2-40B4-BE49-F238E27FC236}">
                      <a16:creationId xmlns:a16="http://schemas.microsoft.com/office/drawing/2014/main" id="{EEBC3374-4EDD-4605-9BF2-C26A1E41AF6F}"/>
                    </a:ext>
                  </a:extLst>
                </p14:cNvPr>
                <p14:cNvContentPartPr/>
                <p14:nvPr/>
              </p14:nvContentPartPr>
              <p14:xfrm>
                <a:off x="9927195" y="3725587"/>
                <a:ext cx="501480" cy="95400"/>
              </p14:xfrm>
            </p:contentPart>
          </mc:Choice>
          <mc:Fallback>
            <p:pic>
              <p:nvPicPr>
                <p:cNvPr id="158" name="Ink 157">
                  <a:extLst>
                    <a:ext uri="{FF2B5EF4-FFF2-40B4-BE49-F238E27FC236}">
                      <a16:creationId xmlns:a16="http://schemas.microsoft.com/office/drawing/2014/main" id="{EEBC3374-4EDD-4605-9BF2-C26A1E41AF6F}"/>
                    </a:ext>
                  </a:extLst>
                </p:cNvPr>
                <p:cNvPicPr/>
                <p:nvPr/>
              </p:nvPicPr>
              <p:blipFill>
                <a:blip r:embed="rId270"/>
                <a:stretch>
                  <a:fillRect/>
                </a:stretch>
              </p:blipFill>
              <p:spPr>
                <a:xfrm>
                  <a:off x="9918555" y="3716587"/>
                  <a:ext cx="519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9" name="Ink 158">
                  <a:extLst>
                    <a:ext uri="{FF2B5EF4-FFF2-40B4-BE49-F238E27FC236}">
                      <a16:creationId xmlns:a16="http://schemas.microsoft.com/office/drawing/2014/main" id="{5F05EA35-A174-4C9A-91A3-BF8FF07B06FB}"/>
                    </a:ext>
                  </a:extLst>
                </p14:cNvPr>
                <p14:cNvContentPartPr/>
                <p14:nvPr/>
              </p14:nvContentPartPr>
              <p14:xfrm>
                <a:off x="9437595" y="3450907"/>
                <a:ext cx="167400" cy="70200"/>
              </p14:xfrm>
            </p:contentPart>
          </mc:Choice>
          <mc:Fallback>
            <p:pic>
              <p:nvPicPr>
                <p:cNvPr id="159" name="Ink 158">
                  <a:extLst>
                    <a:ext uri="{FF2B5EF4-FFF2-40B4-BE49-F238E27FC236}">
                      <a16:creationId xmlns:a16="http://schemas.microsoft.com/office/drawing/2014/main" id="{5F05EA35-A174-4C9A-91A3-BF8FF07B06FB}"/>
                    </a:ext>
                  </a:extLst>
                </p:cNvPr>
                <p:cNvPicPr/>
                <p:nvPr/>
              </p:nvPicPr>
              <p:blipFill>
                <a:blip r:embed="rId272"/>
                <a:stretch>
                  <a:fillRect/>
                </a:stretch>
              </p:blipFill>
              <p:spPr>
                <a:xfrm>
                  <a:off x="9428595" y="3442267"/>
                  <a:ext cx="185040" cy="8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3">
            <p14:nvContentPartPr>
              <p14:cNvPr id="164" name="Ink 163">
                <a:extLst>
                  <a:ext uri="{FF2B5EF4-FFF2-40B4-BE49-F238E27FC236}">
                    <a16:creationId xmlns:a16="http://schemas.microsoft.com/office/drawing/2014/main" id="{738A9B47-6607-47C6-94EC-503A46C96E09}"/>
                  </a:ext>
                </a:extLst>
              </p14:cNvPr>
              <p14:cNvContentPartPr/>
              <p14:nvPr/>
            </p14:nvContentPartPr>
            <p14:xfrm>
              <a:off x="1797315" y="4112947"/>
              <a:ext cx="605880" cy="142200"/>
            </p14:xfrm>
          </p:contentPart>
        </mc:Choice>
        <mc:Fallback>
          <p:pic>
            <p:nvPicPr>
              <p:cNvPr id="164" name="Ink 163">
                <a:extLst>
                  <a:ext uri="{FF2B5EF4-FFF2-40B4-BE49-F238E27FC236}">
                    <a16:creationId xmlns:a16="http://schemas.microsoft.com/office/drawing/2014/main" id="{738A9B47-6607-47C6-94EC-503A46C96E09}"/>
                  </a:ext>
                </a:extLst>
              </p:cNvPr>
              <p:cNvPicPr/>
              <p:nvPr/>
            </p:nvPicPr>
            <p:blipFill>
              <a:blip r:embed="rId274"/>
              <a:stretch>
                <a:fillRect/>
              </a:stretch>
            </p:blipFill>
            <p:spPr>
              <a:xfrm>
                <a:off x="1788315" y="4103947"/>
                <a:ext cx="623520" cy="159840"/>
              </a:xfrm>
              <a:prstGeom prst="rect">
                <a:avLst/>
              </a:prstGeom>
            </p:spPr>
          </p:pic>
        </mc:Fallback>
      </mc:AlternateContent>
      <p:grpSp>
        <p:nvGrpSpPr>
          <p:cNvPr id="180" name="Group 179">
            <a:extLst>
              <a:ext uri="{FF2B5EF4-FFF2-40B4-BE49-F238E27FC236}">
                <a16:creationId xmlns:a16="http://schemas.microsoft.com/office/drawing/2014/main" id="{FE9BF457-CA4E-445D-9F62-85F4A3070ED1}"/>
              </a:ext>
            </a:extLst>
          </p:cNvPr>
          <p:cNvGrpSpPr/>
          <p:nvPr/>
        </p:nvGrpSpPr>
        <p:grpSpPr>
          <a:xfrm>
            <a:off x="2901795" y="4030147"/>
            <a:ext cx="2703600" cy="368640"/>
            <a:chOff x="2901795" y="4030147"/>
            <a:chExt cx="2703600" cy="368640"/>
          </a:xfrm>
        </p:grpSpPr>
        <mc:AlternateContent xmlns:mc="http://schemas.openxmlformats.org/markup-compatibility/2006">
          <mc:Choice xmlns:p14="http://schemas.microsoft.com/office/powerpoint/2010/main" Requires="p14">
            <p:contentPart p14:bwMode="auto" r:id="rId275">
              <p14:nvContentPartPr>
                <p14:cNvPr id="165" name="Ink 164">
                  <a:extLst>
                    <a:ext uri="{FF2B5EF4-FFF2-40B4-BE49-F238E27FC236}">
                      <a16:creationId xmlns:a16="http://schemas.microsoft.com/office/drawing/2014/main" id="{70595821-63B6-4442-974A-13B33F59E798}"/>
                    </a:ext>
                  </a:extLst>
                </p14:cNvPr>
                <p14:cNvContentPartPr/>
                <p14:nvPr/>
              </p14:nvContentPartPr>
              <p14:xfrm>
                <a:off x="2903955" y="4177027"/>
                <a:ext cx="36000" cy="221760"/>
              </p14:xfrm>
            </p:contentPart>
          </mc:Choice>
          <mc:Fallback>
            <p:pic>
              <p:nvPicPr>
                <p:cNvPr id="165" name="Ink 164">
                  <a:extLst>
                    <a:ext uri="{FF2B5EF4-FFF2-40B4-BE49-F238E27FC236}">
                      <a16:creationId xmlns:a16="http://schemas.microsoft.com/office/drawing/2014/main" id="{70595821-63B6-4442-974A-13B33F59E798}"/>
                    </a:ext>
                  </a:extLst>
                </p:cNvPr>
                <p:cNvPicPr/>
                <p:nvPr/>
              </p:nvPicPr>
              <p:blipFill>
                <a:blip r:embed="rId276"/>
                <a:stretch>
                  <a:fillRect/>
                </a:stretch>
              </p:blipFill>
              <p:spPr>
                <a:xfrm>
                  <a:off x="2895315" y="4168387"/>
                  <a:ext cx="536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6" name="Ink 165">
                  <a:extLst>
                    <a:ext uri="{FF2B5EF4-FFF2-40B4-BE49-F238E27FC236}">
                      <a16:creationId xmlns:a16="http://schemas.microsoft.com/office/drawing/2014/main" id="{DF3E781F-362F-4D51-8E09-E6FF67342452}"/>
                    </a:ext>
                  </a:extLst>
                </p14:cNvPr>
                <p14:cNvContentPartPr/>
                <p14:nvPr/>
              </p14:nvContentPartPr>
              <p14:xfrm>
                <a:off x="2901795" y="4146787"/>
                <a:ext cx="199800" cy="123120"/>
              </p14:xfrm>
            </p:contentPart>
          </mc:Choice>
          <mc:Fallback>
            <p:pic>
              <p:nvPicPr>
                <p:cNvPr id="166" name="Ink 165">
                  <a:extLst>
                    <a:ext uri="{FF2B5EF4-FFF2-40B4-BE49-F238E27FC236}">
                      <a16:creationId xmlns:a16="http://schemas.microsoft.com/office/drawing/2014/main" id="{DF3E781F-362F-4D51-8E09-E6FF67342452}"/>
                    </a:ext>
                  </a:extLst>
                </p:cNvPr>
                <p:cNvPicPr/>
                <p:nvPr/>
              </p:nvPicPr>
              <p:blipFill>
                <a:blip r:embed="rId278"/>
                <a:stretch>
                  <a:fillRect/>
                </a:stretch>
              </p:blipFill>
              <p:spPr>
                <a:xfrm>
                  <a:off x="2893155" y="4137787"/>
                  <a:ext cx="2174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8" name="Ink 167">
                  <a:extLst>
                    <a:ext uri="{FF2B5EF4-FFF2-40B4-BE49-F238E27FC236}">
                      <a16:creationId xmlns:a16="http://schemas.microsoft.com/office/drawing/2014/main" id="{F171B09D-2AA8-4B1E-8716-E5880C6735C1}"/>
                    </a:ext>
                  </a:extLst>
                </p14:cNvPr>
                <p14:cNvContentPartPr/>
                <p14:nvPr/>
              </p14:nvContentPartPr>
              <p14:xfrm>
                <a:off x="3124995" y="4030147"/>
                <a:ext cx="485640" cy="238320"/>
              </p14:xfrm>
            </p:contentPart>
          </mc:Choice>
          <mc:Fallback>
            <p:pic>
              <p:nvPicPr>
                <p:cNvPr id="168" name="Ink 167">
                  <a:extLst>
                    <a:ext uri="{FF2B5EF4-FFF2-40B4-BE49-F238E27FC236}">
                      <a16:creationId xmlns:a16="http://schemas.microsoft.com/office/drawing/2014/main" id="{F171B09D-2AA8-4B1E-8716-E5880C6735C1}"/>
                    </a:ext>
                  </a:extLst>
                </p:cNvPr>
                <p:cNvPicPr/>
                <p:nvPr/>
              </p:nvPicPr>
              <p:blipFill>
                <a:blip r:embed="rId280"/>
                <a:stretch>
                  <a:fillRect/>
                </a:stretch>
              </p:blipFill>
              <p:spPr>
                <a:xfrm>
                  <a:off x="3115995" y="4021507"/>
                  <a:ext cx="5032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9" name="Ink 168">
                  <a:extLst>
                    <a:ext uri="{FF2B5EF4-FFF2-40B4-BE49-F238E27FC236}">
                      <a16:creationId xmlns:a16="http://schemas.microsoft.com/office/drawing/2014/main" id="{91557BD0-9FBE-45FD-AF8D-E547AA563A64}"/>
                    </a:ext>
                  </a:extLst>
                </p14:cNvPr>
                <p14:cNvContentPartPr/>
                <p14:nvPr/>
              </p14:nvContentPartPr>
              <p14:xfrm>
                <a:off x="3517755" y="4136707"/>
                <a:ext cx="113760" cy="31320"/>
              </p14:xfrm>
            </p:contentPart>
          </mc:Choice>
          <mc:Fallback>
            <p:pic>
              <p:nvPicPr>
                <p:cNvPr id="169" name="Ink 168">
                  <a:extLst>
                    <a:ext uri="{FF2B5EF4-FFF2-40B4-BE49-F238E27FC236}">
                      <a16:creationId xmlns:a16="http://schemas.microsoft.com/office/drawing/2014/main" id="{91557BD0-9FBE-45FD-AF8D-E547AA563A64}"/>
                    </a:ext>
                  </a:extLst>
                </p:cNvPr>
                <p:cNvPicPr/>
                <p:nvPr/>
              </p:nvPicPr>
              <p:blipFill>
                <a:blip r:embed="rId282"/>
                <a:stretch>
                  <a:fillRect/>
                </a:stretch>
              </p:blipFill>
              <p:spPr>
                <a:xfrm>
                  <a:off x="3508755" y="4128067"/>
                  <a:ext cx="1314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0" name="Ink 169">
                  <a:extLst>
                    <a:ext uri="{FF2B5EF4-FFF2-40B4-BE49-F238E27FC236}">
                      <a16:creationId xmlns:a16="http://schemas.microsoft.com/office/drawing/2014/main" id="{178E9290-1136-44AF-A798-5BAFE1239C9E}"/>
                    </a:ext>
                  </a:extLst>
                </p14:cNvPr>
                <p14:cNvContentPartPr/>
                <p14:nvPr/>
              </p14:nvContentPartPr>
              <p14:xfrm>
                <a:off x="3674355" y="4141027"/>
                <a:ext cx="162000" cy="88200"/>
              </p14:xfrm>
            </p:contentPart>
          </mc:Choice>
          <mc:Fallback>
            <p:pic>
              <p:nvPicPr>
                <p:cNvPr id="170" name="Ink 169">
                  <a:extLst>
                    <a:ext uri="{FF2B5EF4-FFF2-40B4-BE49-F238E27FC236}">
                      <a16:creationId xmlns:a16="http://schemas.microsoft.com/office/drawing/2014/main" id="{178E9290-1136-44AF-A798-5BAFE1239C9E}"/>
                    </a:ext>
                  </a:extLst>
                </p:cNvPr>
                <p:cNvPicPr/>
                <p:nvPr/>
              </p:nvPicPr>
              <p:blipFill>
                <a:blip r:embed="rId284"/>
                <a:stretch>
                  <a:fillRect/>
                </a:stretch>
              </p:blipFill>
              <p:spPr>
                <a:xfrm>
                  <a:off x="3665355" y="4132027"/>
                  <a:ext cx="179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1" name="Ink 170">
                  <a:extLst>
                    <a:ext uri="{FF2B5EF4-FFF2-40B4-BE49-F238E27FC236}">
                      <a16:creationId xmlns:a16="http://schemas.microsoft.com/office/drawing/2014/main" id="{EBA40F2F-39F2-4A67-9189-82F630BE0BE4}"/>
                    </a:ext>
                  </a:extLst>
                </p14:cNvPr>
                <p14:cNvContentPartPr/>
                <p14:nvPr/>
              </p14:nvContentPartPr>
              <p14:xfrm>
                <a:off x="3880995" y="4151827"/>
                <a:ext cx="389160" cy="95040"/>
              </p14:xfrm>
            </p:contentPart>
          </mc:Choice>
          <mc:Fallback>
            <p:pic>
              <p:nvPicPr>
                <p:cNvPr id="171" name="Ink 170">
                  <a:extLst>
                    <a:ext uri="{FF2B5EF4-FFF2-40B4-BE49-F238E27FC236}">
                      <a16:creationId xmlns:a16="http://schemas.microsoft.com/office/drawing/2014/main" id="{EBA40F2F-39F2-4A67-9189-82F630BE0BE4}"/>
                    </a:ext>
                  </a:extLst>
                </p:cNvPr>
                <p:cNvPicPr/>
                <p:nvPr/>
              </p:nvPicPr>
              <p:blipFill>
                <a:blip r:embed="rId286"/>
                <a:stretch>
                  <a:fillRect/>
                </a:stretch>
              </p:blipFill>
              <p:spPr>
                <a:xfrm>
                  <a:off x="3871995" y="4143187"/>
                  <a:ext cx="406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2" name="Ink 171">
                  <a:extLst>
                    <a:ext uri="{FF2B5EF4-FFF2-40B4-BE49-F238E27FC236}">
                      <a16:creationId xmlns:a16="http://schemas.microsoft.com/office/drawing/2014/main" id="{35912BF7-15DC-409E-9B29-39567714D6C6}"/>
                    </a:ext>
                  </a:extLst>
                </p14:cNvPr>
                <p14:cNvContentPartPr/>
                <p14:nvPr/>
              </p14:nvContentPartPr>
              <p14:xfrm>
                <a:off x="4352955" y="4179187"/>
                <a:ext cx="41400" cy="192600"/>
              </p14:xfrm>
            </p:contentPart>
          </mc:Choice>
          <mc:Fallback>
            <p:pic>
              <p:nvPicPr>
                <p:cNvPr id="172" name="Ink 171">
                  <a:extLst>
                    <a:ext uri="{FF2B5EF4-FFF2-40B4-BE49-F238E27FC236}">
                      <a16:creationId xmlns:a16="http://schemas.microsoft.com/office/drawing/2014/main" id="{35912BF7-15DC-409E-9B29-39567714D6C6}"/>
                    </a:ext>
                  </a:extLst>
                </p:cNvPr>
                <p:cNvPicPr/>
                <p:nvPr/>
              </p:nvPicPr>
              <p:blipFill>
                <a:blip r:embed="rId288"/>
                <a:stretch>
                  <a:fillRect/>
                </a:stretch>
              </p:blipFill>
              <p:spPr>
                <a:xfrm>
                  <a:off x="4343955" y="4170187"/>
                  <a:ext cx="590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3" name="Ink 172">
                  <a:extLst>
                    <a:ext uri="{FF2B5EF4-FFF2-40B4-BE49-F238E27FC236}">
                      <a16:creationId xmlns:a16="http://schemas.microsoft.com/office/drawing/2014/main" id="{0859224E-966A-41A6-A595-BF4D91C6EF7C}"/>
                    </a:ext>
                  </a:extLst>
                </p14:cNvPr>
                <p14:cNvContentPartPr/>
                <p14:nvPr/>
              </p14:nvContentPartPr>
              <p14:xfrm>
                <a:off x="4368435" y="4141027"/>
                <a:ext cx="223920" cy="136080"/>
              </p14:xfrm>
            </p:contentPart>
          </mc:Choice>
          <mc:Fallback>
            <p:pic>
              <p:nvPicPr>
                <p:cNvPr id="173" name="Ink 172">
                  <a:extLst>
                    <a:ext uri="{FF2B5EF4-FFF2-40B4-BE49-F238E27FC236}">
                      <a16:creationId xmlns:a16="http://schemas.microsoft.com/office/drawing/2014/main" id="{0859224E-966A-41A6-A595-BF4D91C6EF7C}"/>
                    </a:ext>
                  </a:extLst>
                </p:cNvPr>
                <p:cNvPicPr/>
                <p:nvPr/>
              </p:nvPicPr>
              <p:blipFill>
                <a:blip r:embed="rId290"/>
                <a:stretch>
                  <a:fillRect/>
                </a:stretch>
              </p:blipFill>
              <p:spPr>
                <a:xfrm>
                  <a:off x="4359795" y="4132027"/>
                  <a:ext cx="2415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4" name="Ink 173">
                  <a:extLst>
                    <a:ext uri="{FF2B5EF4-FFF2-40B4-BE49-F238E27FC236}">
                      <a16:creationId xmlns:a16="http://schemas.microsoft.com/office/drawing/2014/main" id="{5C7E7AD5-2515-44DB-B496-5FA9F7D0A69C}"/>
                    </a:ext>
                  </a:extLst>
                </p14:cNvPr>
                <p14:cNvContentPartPr/>
                <p14:nvPr/>
              </p14:nvContentPartPr>
              <p14:xfrm>
                <a:off x="4659315" y="4149667"/>
                <a:ext cx="155520" cy="98280"/>
              </p14:xfrm>
            </p:contentPart>
          </mc:Choice>
          <mc:Fallback>
            <p:pic>
              <p:nvPicPr>
                <p:cNvPr id="174" name="Ink 173">
                  <a:extLst>
                    <a:ext uri="{FF2B5EF4-FFF2-40B4-BE49-F238E27FC236}">
                      <a16:creationId xmlns:a16="http://schemas.microsoft.com/office/drawing/2014/main" id="{5C7E7AD5-2515-44DB-B496-5FA9F7D0A69C}"/>
                    </a:ext>
                  </a:extLst>
                </p:cNvPr>
                <p:cNvPicPr/>
                <p:nvPr/>
              </p:nvPicPr>
              <p:blipFill>
                <a:blip r:embed="rId292"/>
                <a:stretch>
                  <a:fillRect/>
                </a:stretch>
              </p:blipFill>
              <p:spPr>
                <a:xfrm>
                  <a:off x="4650315" y="4140667"/>
                  <a:ext cx="173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5" name="Ink 174">
                  <a:extLst>
                    <a:ext uri="{FF2B5EF4-FFF2-40B4-BE49-F238E27FC236}">
                      <a16:creationId xmlns:a16="http://schemas.microsoft.com/office/drawing/2014/main" id="{12A8D99B-29DC-44CC-AA20-CF067791C892}"/>
                    </a:ext>
                  </a:extLst>
                </p14:cNvPr>
                <p14:cNvContentPartPr/>
                <p14:nvPr/>
              </p14:nvContentPartPr>
              <p14:xfrm>
                <a:off x="4804035" y="4188907"/>
                <a:ext cx="238320" cy="51120"/>
              </p14:xfrm>
            </p:contentPart>
          </mc:Choice>
          <mc:Fallback>
            <p:pic>
              <p:nvPicPr>
                <p:cNvPr id="175" name="Ink 174">
                  <a:extLst>
                    <a:ext uri="{FF2B5EF4-FFF2-40B4-BE49-F238E27FC236}">
                      <a16:creationId xmlns:a16="http://schemas.microsoft.com/office/drawing/2014/main" id="{12A8D99B-29DC-44CC-AA20-CF067791C892}"/>
                    </a:ext>
                  </a:extLst>
                </p:cNvPr>
                <p:cNvPicPr/>
                <p:nvPr/>
              </p:nvPicPr>
              <p:blipFill>
                <a:blip r:embed="rId294"/>
                <a:stretch>
                  <a:fillRect/>
                </a:stretch>
              </p:blipFill>
              <p:spPr>
                <a:xfrm>
                  <a:off x="4795035" y="4180267"/>
                  <a:ext cx="2559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6" name="Ink 175">
                  <a:extLst>
                    <a:ext uri="{FF2B5EF4-FFF2-40B4-BE49-F238E27FC236}">
                      <a16:creationId xmlns:a16="http://schemas.microsoft.com/office/drawing/2014/main" id="{C6D71278-D1B6-4417-B46B-386EC3087A20}"/>
                    </a:ext>
                  </a:extLst>
                </p14:cNvPr>
                <p14:cNvContentPartPr/>
                <p14:nvPr/>
              </p14:nvContentPartPr>
              <p14:xfrm>
                <a:off x="5050635" y="4073347"/>
                <a:ext cx="149760" cy="169920"/>
              </p14:xfrm>
            </p:contentPart>
          </mc:Choice>
          <mc:Fallback>
            <p:pic>
              <p:nvPicPr>
                <p:cNvPr id="176" name="Ink 175">
                  <a:extLst>
                    <a:ext uri="{FF2B5EF4-FFF2-40B4-BE49-F238E27FC236}">
                      <a16:creationId xmlns:a16="http://schemas.microsoft.com/office/drawing/2014/main" id="{C6D71278-D1B6-4417-B46B-386EC3087A20}"/>
                    </a:ext>
                  </a:extLst>
                </p:cNvPr>
                <p:cNvPicPr/>
                <p:nvPr/>
              </p:nvPicPr>
              <p:blipFill>
                <a:blip r:embed="rId296"/>
                <a:stretch>
                  <a:fillRect/>
                </a:stretch>
              </p:blipFill>
              <p:spPr>
                <a:xfrm>
                  <a:off x="5041635" y="4064347"/>
                  <a:ext cx="1674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7" name="Ink 176">
                  <a:extLst>
                    <a:ext uri="{FF2B5EF4-FFF2-40B4-BE49-F238E27FC236}">
                      <a16:creationId xmlns:a16="http://schemas.microsoft.com/office/drawing/2014/main" id="{F4CF2C43-9BA9-4708-BEFC-8D46581E54FB}"/>
                    </a:ext>
                  </a:extLst>
                </p14:cNvPr>
                <p14:cNvContentPartPr/>
                <p14:nvPr/>
              </p14:nvContentPartPr>
              <p14:xfrm>
                <a:off x="5183475" y="4103227"/>
                <a:ext cx="69840" cy="23760"/>
              </p14:xfrm>
            </p:contentPart>
          </mc:Choice>
          <mc:Fallback>
            <p:pic>
              <p:nvPicPr>
                <p:cNvPr id="177" name="Ink 176">
                  <a:extLst>
                    <a:ext uri="{FF2B5EF4-FFF2-40B4-BE49-F238E27FC236}">
                      <a16:creationId xmlns:a16="http://schemas.microsoft.com/office/drawing/2014/main" id="{F4CF2C43-9BA9-4708-BEFC-8D46581E54FB}"/>
                    </a:ext>
                  </a:extLst>
                </p:cNvPr>
                <p:cNvPicPr/>
                <p:nvPr/>
              </p:nvPicPr>
              <p:blipFill>
                <a:blip r:embed="rId298"/>
                <a:stretch>
                  <a:fillRect/>
                </a:stretch>
              </p:blipFill>
              <p:spPr>
                <a:xfrm>
                  <a:off x="5174835" y="4094587"/>
                  <a:ext cx="874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8" name="Ink 177">
                  <a:extLst>
                    <a:ext uri="{FF2B5EF4-FFF2-40B4-BE49-F238E27FC236}">
                      <a16:creationId xmlns:a16="http://schemas.microsoft.com/office/drawing/2014/main" id="{6D642E8B-D6F4-4A17-9B09-9E680040C9B3}"/>
                    </a:ext>
                  </a:extLst>
                </p14:cNvPr>
                <p14:cNvContentPartPr/>
                <p14:nvPr/>
              </p14:nvContentPartPr>
              <p14:xfrm>
                <a:off x="5284275" y="4137427"/>
                <a:ext cx="321120" cy="74880"/>
              </p14:xfrm>
            </p:contentPart>
          </mc:Choice>
          <mc:Fallback>
            <p:pic>
              <p:nvPicPr>
                <p:cNvPr id="178" name="Ink 177">
                  <a:extLst>
                    <a:ext uri="{FF2B5EF4-FFF2-40B4-BE49-F238E27FC236}">
                      <a16:creationId xmlns:a16="http://schemas.microsoft.com/office/drawing/2014/main" id="{6D642E8B-D6F4-4A17-9B09-9E680040C9B3}"/>
                    </a:ext>
                  </a:extLst>
                </p:cNvPr>
                <p:cNvPicPr/>
                <p:nvPr/>
              </p:nvPicPr>
              <p:blipFill>
                <a:blip r:embed="rId300"/>
                <a:stretch>
                  <a:fillRect/>
                </a:stretch>
              </p:blipFill>
              <p:spPr>
                <a:xfrm>
                  <a:off x="5275275" y="4128787"/>
                  <a:ext cx="338760" cy="9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1">
            <p14:nvContentPartPr>
              <p14:cNvPr id="179" name="Ink 178">
                <a:extLst>
                  <a:ext uri="{FF2B5EF4-FFF2-40B4-BE49-F238E27FC236}">
                    <a16:creationId xmlns:a16="http://schemas.microsoft.com/office/drawing/2014/main" id="{DDF3B870-6571-4E63-A15E-59A6770CA6F7}"/>
                  </a:ext>
                </a:extLst>
              </p14:cNvPr>
              <p14:cNvContentPartPr/>
              <p14:nvPr/>
            </p14:nvContentPartPr>
            <p14:xfrm>
              <a:off x="5832195" y="4207267"/>
              <a:ext cx="360" cy="360"/>
            </p14:xfrm>
          </p:contentPart>
        </mc:Choice>
        <mc:Fallback>
          <p:pic>
            <p:nvPicPr>
              <p:cNvPr id="179" name="Ink 178">
                <a:extLst>
                  <a:ext uri="{FF2B5EF4-FFF2-40B4-BE49-F238E27FC236}">
                    <a16:creationId xmlns:a16="http://schemas.microsoft.com/office/drawing/2014/main" id="{DDF3B870-6571-4E63-A15E-59A6770CA6F7}"/>
                  </a:ext>
                </a:extLst>
              </p:cNvPr>
              <p:cNvPicPr/>
              <p:nvPr/>
            </p:nvPicPr>
            <p:blipFill>
              <a:blip r:embed="rId3"/>
              <a:stretch>
                <a:fillRect/>
              </a:stretch>
            </p:blipFill>
            <p:spPr>
              <a:xfrm>
                <a:off x="5823555" y="4198627"/>
                <a:ext cx="18000" cy="18000"/>
              </a:xfrm>
              <a:prstGeom prst="rect">
                <a:avLst/>
              </a:prstGeom>
            </p:spPr>
          </p:pic>
        </mc:Fallback>
      </mc:AlternateContent>
      <p:grpSp>
        <p:nvGrpSpPr>
          <p:cNvPr id="186" name="Group 185">
            <a:extLst>
              <a:ext uri="{FF2B5EF4-FFF2-40B4-BE49-F238E27FC236}">
                <a16:creationId xmlns:a16="http://schemas.microsoft.com/office/drawing/2014/main" id="{9D569153-9532-439A-8938-A8813EB676CD}"/>
              </a:ext>
            </a:extLst>
          </p:cNvPr>
          <p:cNvGrpSpPr/>
          <p:nvPr/>
        </p:nvGrpSpPr>
        <p:grpSpPr>
          <a:xfrm>
            <a:off x="793275" y="4648987"/>
            <a:ext cx="783360" cy="465120"/>
            <a:chOff x="793275" y="4648987"/>
            <a:chExt cx="783360" cy="465120"/>
          </a:xfrm>
        </p:grpSpPr>
        <mc:AlternateContent xmlns:mc="http://schemas.openxmlformats.org/markup-compatibility/2006">
          <mc:Choice xmlns:p14="http://schemas.microsoft.com/office/powerpoint/2010/main" Requires="p14">
            <p:contentPart p14:bwMode="auto" r:id="rId302">
              <p14:nvContentPartPr>
                <p14:cNvPr id="181" name="Ink 180">
                  <a:extLst>
                    <a:ext uri="{FF2B5EF4-FFF2-40B4-BE49-F238E27FC236}">
                      <a16:creationId xmlns:a16="http://schemas.microsoft.com/office/drawing/2014/main" id="{3962ECDA-0F35-428E-BD53-E1493BF59A38}"/>
                    </a:ext>
                  </a:extLst>
                </p14:cNvPr>
                <p14:cNvContentPartPr/>
                <p14:nvPr/>
              </p14:nvContentPartPr>
              <p14:xfrm>
                <a:off x="808035" y="4658707"/>
                <a:ext cx="226080" cy="455400"/>
              </p14:xfrm>
            </p:contentPart>
          </mc:Choice>
          <mc:Fallback>
            <p:pic>
              <p:nvPicPr>
                <p:cNvPr id="181" name="Ink 180">
                  <a:extLst>
                    <a:ext uri="{FF2B5EF4-FFF2-40B4-BE49-F238E27FC236}">
                      <a16:creationId xmlns:a16="http://schemas.microsoft.com/office/drawing/2014/main" id="{3962ECDA-0F35-428E-BD53-E1493BF59A38}"/>
                    </a:ext>
                  </a:extLst>
                </p:cNvPr>
                <p:cNvPicPr/>
                <p:nvPr/>
              </p:nvPicPr>
              <p:blipFill>
                <a:blip r:embed="rId303"/>
                <a:stretch>
                  <a:fillRect/>
                </a:stretch>
              </p:blipFill>
              <p:spPr>
                <a:xfrm>
                  <a:off x="799395" y="4650067"/>
                  <a:ext cx="243720" cy="4730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2" name="Ink 181">
                  <a:extLst>
                    <a:ext uri="{FF2B5EF4-FFF2-40B4-BE49-F238E27FC236}">
                      <a16:creationId xmlns:a16="http://schemas.microsoft.com/office/drawing/2014/main" id="{54189EA0-BADE-4760-A538-5782ADBE445D}"/>
                    </a:ext>
                  </a:extLst>
                </p14:cNvPr>
                <p14:cNvContentPartPr/>
                <p14:nvPr/>
              </p14:nvContentPartPr>
              <p14:xfrm>
                <a:off x="1000995" y="4769947"/>
                <a:ext cx="159840" cy="117720"/>
              </p14:xfrm>
            </p:contentPart>
          </mc:Choice>
          <mc:Fallback>
            <p:pic>
              <p:nvPicPr>
                <p:cNvPr id="182" name="Ink 181">
                  <a:extLst>
                    <a:ext uri="{FF2B5EF4-FFF2-40B4-BE49-F238E27FC236}">
                      <a16:creationId xmlns:a16="http://schemas.microsoft.com/office/drawing/2014/main" id="{54189EA0-BADE-4760-A538-5782ADBE445D}"/>
                    </a:ext>
                  </a:extLst>
                </p:cNvPr>
                <p:cNvPicPr/>
                <p:nvPr/>
              </p:nvPicPr>
              <p:blipFill>
                <a:blip r:embed="rId305"/>
                <a:stretch>
                  <a:fillRect/>
                </a:stretch>
              </p:blipFill>
              <p:spPr>
                <a:xfrm>
                  <a:off x="992355" y="4760947"/>
                  <a:ext cx="177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3" name="Ink 182">
                  <a:extLst>
                    <a:ext uri="{FF2B5EF4-FFF2-40B4-BE49-F238E27FC236}">
                      <a16:creationId xmlns:a16="http://schemas.microsoft.com/office/drawing/2014/main" id="{992FDA42-5DB9-41D3-A607-EFF6FE08553B}"/>
                    </a:ext>
                  </a:extLst>
                </p14:cNvPr>
                <p14:cNvContentPartPr/>
                <p14:nvPr/>
              </p14:nvContentPartPr>
              <p14:xfrm>
                <a:off x="1121235" y="4648987"/>
                <a:ext cx="455400" cy="210600"/>
              </p14:xfrm>
            </p:contentPart>
          </mc:Choice>
          <mc:Fallback>
            <p:pic>
              <p:nvPicPr>
                <p:cNvPr id="183" name="Ink 182">
                  <a:extLst>
                    <a:ext uri="{FF2B5EF4-FFF2-40B4-BE49-F238E27FC236}">
                      <a16:creationId xmlns:a16="http://schemas.microsoft.com/office/drawing/2014/main" id="{992FDA42-5DB9-41D3-A607-EFF6FE08553B}"/>
                    </a:ext>
                  </a:extLst>
                </p:cNvPr>
                <p:cNvPicPr/>
                <p:nvPr/>
              </p:nvPicPr>
              <p:blipFill>
                <a:blip r:embed="rId307"/>
                <a:stretch>
                  <a:fillRect/>
                </a:stretch>
              </p:blipFill>
              <p:spPr>
                <a:xfrm>
                  <a:off x="1112235" y="4639987"/>
                  <a:ext cx="4730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4" name="Ink 183">
                  <a:extLst>
                    <a:ext uri="{FF2B5EF4-FFF2-40B4-BE49-F238E27FC236}">
                      <a16:creationId xmlns:a16="http://schemas.microsoft.com/office/drawing/2014/main" id="{B96FBABF-12E2-484B-8957-B4846B245074}"/>
                    </a:ext>
                  </a:extLst>
                </p14:cNvPr>
                <p14:cNvContentPartPr/>
                <p14:nvPr/>
              </p14:nvContentPartPr>
              <p14:xfrm>
                <a:off x="805155" y="4976947"/>
                <a:ext cx="450360" cy="4320"/>
              </p14:xfrm>
            </p:contentPart>
          </mc:Choice>
          <mc:Fallback>
            <p:pic>
              <p:nvPicPr>
                <p:cNvPr id="184" name="Ink 183">
                  <a:extLst>
                    <a:ext uri="{FF2B5EF4-FFF2-40B4-BE49-F238E27FC236}">
                      <a16:creationId xmlns:a16="http://schemas.microsoft.com/office/drawing/2014/main" id="{B96FBABF-12E2-484B-8957-B4846B245074}"/>
                    </a:ext>
                  </a:extLst>
                </p:cNvPr>
                <p:cNvPicPr/>
                <p:nvPr/>
              </p:nvPicPr>
              <p:blipFill>
                <a:blip r:embed="rId309"/>
                <a:stretch>
                  <a:fillRect/>
                </a:stretch>
              </p:blipFill>
              <p:spPr>
                <a:xfrm>
                  <a:off x="796155" y="4967947"/>
                  <a:ext cx="468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5" name="Ink 184">
                  <a:extLst>
                    <a:ext uri="{FF2B5EF4-FFF2-40B4-BE49-F238E27FC236}">
                      <a16:creationId xmlns:a16="http://schemas.microsoft.com/office/drawing/2014/main" id="{51EAF18F-2B3C-4E43-8077-071E762C6753}"/>
                    </a:ext>
                  </a:extLst>
                </p14:cNvPr>
                <p14:cNvContentPartPr/>
                <p14:nvPr/>
              </p14:nvContentPartPr>
              <p14:xfrm>
                <a:off x="793275" y="5038867"/>
                <a:ext cx="548280" cy="36720"/>
              </p14:xfrm>
            </p:contentPart>
          </mc:Choice>
          <mc:Fallback>
            <p:pic>
              <p:nvPicPr>
                <p:cNvPr id="185" name="Ink 184">
                  <a:extLst>
                    <a:ext uri="{FF2B5EF4-FFF2-40B4-BE49-F238E27FC236}">
                      <a16:creationId xmlns:a16="http://schemas.microsoft.com/office/drawing/2014/main" id="{51EAF18F-2B3C-4E43-8077-071E762C6753}"/>
                    </a:ext>
                  </a:extLst>
                </p:cNvPr>
                <p:cNvPicPr/>
                <p:nvPr/>
              </p:nvPicPr>
              <p:blipFill>
                <a:blip r:embed="rId311"/>
                <a:stretch>
                  <a:fillRect/>
                </a:stretch>
              </p:blipFill>
              <p:spPr>
                <a:xfrm>
                  <a:off x="784275" y="5029867"/>
                  <a:ext cx="565920" cy="54360"/>
                </a:xfrm>
                <a:prstGeom prst="rect">
                  <a:avLst/>
                </a:prstGeom>
              </p:spPr>
            </p:pic>
          </mc:Fallback>
        </mc:AlternateContent>
      </p:grpSp>
      <p:grpSp>
        <p:nvGrpSpPr>
          <p:cNvPr id="226" name="Group 225">
            <a:extLst>
              <a:ext uri="{FF2B5EF4-FFF2-40B4-BE49-F238E27FC236}">
                <a16:creationId xmlns:a16="http://schemas.microsoft.com/office/drawing/2014/main" id="{58A0DF20-069C-4D3E-A825-99CDA61F7005}"/>
              </a:ext>
            </a:extLst>
          </p:cNvPr>
          <p:cNvGrpSpPr/>
          <p:nvPr/>
        </p:nvGrpSpPr>
        <p:grpSpPr>
          <a:xfrm>
            <a:off x="1875795" y="4599307"/>
            <a:ext cx="1182240" cy="283320"/>
            <a:chOff x="1875795" y="4599307"/>
            <a:chExt cx="1182240" cy="283320"/>
          </a:xfrm>
        </p:grpSpPr>
        <mc:AlternateContent xmlns:mc="http://schemas.openxmlformats.org/markup-compatibility/2006">
          <mc:Choice xmlns:p14="http://schemas.microsoft.com/office/powerpoint/2010/main" Requires="p14">
            <p:contentPart p14:bwMode="auto" r:id="rId312">
              <p14:nvContentPartPr>
                <p14:cNvPr id="187" name="Ink 186">
                  <a:extLst>
                    <a:ext uri="{FF2B5EF4-FFF2-40B4-BE49-F238E27FC236}">
                      <a16:creationId xmlns:a16="http://schemas.microsoft.com/office/drawing/2014/main" id="{17CA7724-AB22-4250-B007-6EEBE7FFD5D7}"/>
                    </a:ext>
                  </a:extLst>
                </p14:cNvPr>
                <p14:cNvContentPartPr/>
                <p14:nvPr/>
              </p14:nvContentPartPr>
              <p14:xfrm>
                <a:off x="1927275" y="4709107"/>
                <a:ext cx="13320" cy="173520"/>
              </p14:xfrm>
            </p:contentPart>
          </mc:Choice>
          <mc:Fallback>
            <p:pic>
              <p:nvPicPr>
                <p:cNvPr id="187" name="Ink 186">
                  <a:extLst>
                    <a:ext uri="{FF2B5EF4-FFF2-40B4-BE49-F238E27FC236}">
                      <a16:creationId xmlns:a16="http://schemas.microsoft.com/office/drawing/2014/main" id="{17CA7724-AB22-4250-B007-6EEBE7FFD5D7}"/>
                    </a:ext>
                  </a:extLst>
                </p:cNvPr>
                <p:cNvPicPr/>
                <p:nvPr/>
              </p:nvPicPr>
              <p:blipFill>
                <a:blip r:embed="rId313"/>
                <a:stretch>
                  <a:fillRect/>
                </a:stretch>
              </p:blipFill>
              <p:spPr>
                <a:xfrm>
                  <a:off x="1918275" y="4700107"/>
                  <a:ext cx="309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8" name="Ink 187">
                  <a:extLst>
                    <a:ext uri="{FF2B5EF4-FFF2-40B4-BE49-F238E27FC236}">
                      <a16:creationId xmlns:a16="http://schemas.microsoft.com/office/drawing/2014/main" id="{EE017FA3-4484-49B3-8087-6A5EFE94F70D}"/>
                    </a:ext>
                  </a:extLst>
                </p14:cNvPr>
                <p14:cNvContentPartPr/>
                <p14:nvPr/>
              </p14:nvContentPartPr>
              <p14:xfrm>
                <a:off x="1875795" y="4623067"/>
                <a:ext cx="397800" cy="212760"/>
              </p14:xfrm>
            </p:contentPart>
          </mc:Choice>
          <mc:Fallback>
            <p:pic>
              <p:nvPicPr>
                <p:cNvPr id="188" name="Ink 187">
                  <a:extLst>
                    <a:ext uri="{FF2B5EF4-FFF2-40B4-BE49-F238E27FC236}">
                      <a16:creationId xmlns:a16="http://schemas.microsoft.com/office/drawing/2014/main" id="{EE017FA3-4484-49B3-8087-6A5EFE94F70D}"/>
                    </a:ext>
                  </a:extLst>
                </p:cNvPr>
                <p:cNvPicPr/>
                <p:nvPr/>
              </p:nvPicPr>
              <p:blipFill>
                <a:blip r:embed="rId315"/>
                <a:stretch>
                  <a:fillRect/>
                </a:stretch>
              </p:blipFill>
              <p:spPr>
                <a:xfrm>
                  <a:off x="1866795" y="4614427"/>
                  <a:ext cx="4154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9" name="Ink 188">
                  <a:extLst>
                    <a:ext uri="{FF2B5EF4-FFF2-40B4-BE49-F238E27FC236}">
                      <a16:creationId xmlns:a16="http://schemas.microsoft.com/office/drawing/2014/main" id="{D38E4685-34EA-47E5-BF94-AC1C2FF2C831}"/>
                    </a:ext>
                  </a:extLst>
                </p14:cNvPr>
                <p14:cNvContentPartPr/>
                <p14:nvPr/>
              </p14:nvContentPartPr>
              <p14:xfrm>
                <a:off x="2293395" y="4599307"/>
                <a:ext cx="33120" cy="207000"/>
              </p14:xfrm>
            </p:contentPart>
          </mc:Choice>
          <mc:Fallback>
            <p:pic>
              <p:nvPicPr>
                <p:cNvPr id="189" name="Ink 188">
                  <a:extLst>
                    <a:ext uri="{FF2B5EF4-FFF2-40B4-BE49-F238E27FC236}">
                      <a16:creationId xmlns:a16="http://schemas.microsoft.com/office/drawing/2014/main" id="{D38E4685-34EA-47E5-BF94-AC1C2FF2C831}"/>
                    </a:ext>
                  </a:extLst>
                </p:cNvPr>
                <p:cNvPicPr/>
                <p:nvPr/>
              </p:nvPicPr>
              <p:blipFill>
                <a:blip r:embed="rId317"/>
                <a:stretch>
                  <a:fillRect/>
                </a:stretch>
              </p:blipFill>
              <p:spPr>
                <a:xfrm>
                  <a:off x="2284395" y="4590307"/>
                  <a:ext cx="507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0" name="Ink 189">
                  <a:extLst>
                    <a:ext uri="{FF2B5EF4-FFF2-40B4-BE49-F238E27FC236}">
                      <a16:creationId xmlns:a16="http://schemas.microsoft.com/office/drawing/2014/main" id="{554089FD-5799-444B-9E9E-4066AE1C1F82}"/>
                    </a:ext>
                  </a:extLst>
                </p14:cNvPr>
                <p14:cNvContentPartPr/>
                <p14:nvPr/>
              </p14:nvContentPartPr>
              <p14:xfrm>
                <a:off x="2307435" y="4709107"/>
                <a:ext cx="185760" cy="124560"/>
              </p14:xfrm>
            </p:contentPart>
          </mc:Choice>
          <mc:Fallback>
            <p:pic>
              <p:nvPicPr>
                <p:cNvPr id="190" name="Ink 189">
                  <a:extLst>
                    <a:ext uri="{FF2B5EF4-FFF2-40B4-BE49-F238E27FC236}">
                      <a16:creationId xmlns:a16="http://schemas.microsoft.com/office/drawing/2014/main" id="{554089FD-5799-444B-9E9E-4066AE1C1F82}"/>
                    </a:ext>
                  </a:extLst>
                </p:cNvPr>
                <p:cNvPicPr/>
                <p:nvPr/>
              </p:nvPicPr>
              <p:blipFill>
                <a:blip r:embed="rId319"/>
                <a:stretch>
                  <a:fillRect/>
                </a:stretch>
              </p:blipFill>
              <p:spPr>
                <a:xfrm>
                  <a:off x="2298795" y="4700467"/>
                  <a:ext cx="2034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1" name="Ink 190">
                  <a:extLst>
                    <a:ext uri="{FF2B5EF4-FFF2-40B4-BE49-F238E27FC236}">
                      <a16:creationId xmlns:a16="http://schemas.microsoft.com/office/drawing/2014/main" id="{B2834667-F156-4377-84DD-6158D2DCE08C}"/>
                    </a:ext>
                  </a:extLst>
                </p14:cNvPr>
                <p14:cNvContentPartPr/>
                <p14:nvPr/>
              </p14:nvContentPartPr>
              <p14:xfrm>
                <a:off x="2478435" y="4651507"/>
                <a:ext cx="31680" cy="50760"/>
              </p14:xfrm>
            </p:contentPart>
          </mc:Choice>
          <mc:Fallback>
            <p:pic>
              <p:nvPicPr>
                <p:cNvPr id="191" name="Ink 190">
                  <a:extLst>
                    <a:ext uri="{FF2B5EF4-FFF2-40B4-BE49-F238E27FC236}">
                      <a16:creationId xmlns:a16="http://schemas.microsoft.com/office/drawing/2014/main" id="{B2834667-F156-4377-84DD-6158D2DCE08C}"/>
                    </a:ext>
                  </a:extLst>
                </p:cNvPr>
                <p:cNvPicPr/>
                <p:nvPr/>
              </p:nvPicPr>
              <p:blipFill>
                <a:blip r:embed="rId321"/>
                <a:stretch>
                  <a:fillRect/>
                </a:stretch>
              </p:blipFill>
              <p:spPr>
                <a:xfrm>
                  <a:off x="2469435" y="4642867"/>
                  <a:ext cx="49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2" name="Ink 191">
                  <a:extLst>
                    <a:ext uri="{FF2B5EF4-FFF2-40B4-BE49-F238E27FC236}">
                      <a16:creationId xmlns:a16="http://schemas.microsoft.com/office/drawing/2014/main" id="{7C19E24D-89A9-470B-AD04-B1AE9590C9A8}"/>
                    </a:ext>
                  </a:extLst>
                </p14:cNvPr>
                <p14:cNvContentPartPr/>
                <p14:nvPr/>
              </p14:nvContentPartPr>
              <p14:xfrm>
                <a:off x="2587155" y="4687867"/>
                <a:ext cx="97560" cy="155880"/>
              </p14:xfrm>
            </p:contentPart>
          </mc:Choice>
          <mc:Fallback>
            <p:pic>
              <p:nvPicPr>
                <p:cNvPr id="192" name="Ink 191">
                  <a:extLst>
                    <a:ext uri="{FF2B5EF4-FFF2-40B4-BE49-F238E27FC236}">
                      <a16:creationId xmlns:a16="http://schemas.microsoft.com/office/drawing/2014/main" id="{7C19E24D-89A9-470B-AD04-B1AE9590C9A8}"/>
                    </a:ext>
                  </a:extLst>
                </p:cNvPr>
                <p:cNvPicPr/>
                <p:nvPr/>
              </p:nvPicPr>
              <p:blipFill>
                <a:blip r:embed="rId323"/>
                <a:stretch>
                  <a:fillRect/>
                </a:stretch>
              </p:blipFill>
              <p:spPr>
                <a:xfrm>
                  <a:off x="2578515" y="4678867"/>
                  <a:ext cx="1152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3" name="Ink 192">
                  <a:extLst>
                    <a:ext uri="{FF2B5EF4-FFF2-40B4-BE49-F238E27FC236}">
                      <a16:creationId xmlns:a16="http://schemas.microsoft.com/office/drawing/2014/main" id="{E5D14EE5-E1FC-41D1-BB25-B7C6CDA7C693}"/>
                    </a:ext>
                  </a:extLst>
                </p14:cNvPr>
                <p14:cNvContentPartPr/>
                <p14:nvPr/>
              </p14:nvContentPartPr>
              <p14:xfrm>
                <a:off x="2718195" y="4734307"/>
                <a:ext cx="339840" cy="112680"/>
              </p14:xfrm>
            </p:contentPart>
          </mc:Choice>
          <mc:Fallback>
            <p:pic>
              <p:nvPicPr>
                <p:cNvPr id="193" name="Ink 192">
                  <a:extLst>
                    <a:ext uri="{FF2B5EF4-FFF2-40B4-BE49-F238E27FC236}">
                      <a16:creationId xmlns:a16="http://schemas.microsoft.com/office/drawing/2014/main" id="{E5D14EE5-E1FC-41D1-BB25-B7C6CDA7C693}"/>
                    </a:ext>
                  </a:extLst>
                </p:cNvPr>
                <p:cNvPicPr/>
                <p:nvPr/>
              </p:nvPicPr>
              <p:blipFill>
                <a:blip r:embed="rId325"/>
                <a:stretch>
                  <a:fillRect/>
                </a:stretch>
              </p:blipFill>
              <p:spPr>
                <a:xfrm>
                  <a:off x="2709555" y="4725307"/>
                  <a:ext cx="357480" cy="130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6">
            <p14:nvContentPartPr>
              <p14:cNvPr id="194" name="Ink 193">
                <a:extLst>
                  <a:ext uri="{FF2B5EF4-FFF2-40B4-BE49-F238E27FC236}">
                    <a16:creationId xmlns:a16="http://schemas.microsoft.com/office/drawing/2014/main" id="{F36130BA-2741-4596-B840-CD92786AA6B9}"/>
                  </a:ext>
                </a:extLst>
              </p14:cNvPr>
              <p14:cNvContentPartPr/>
              <p14:nvPr/>
            </p14:nvContentPartPr>
            <p14:xfrm>
              <a:off x="3403275" y="4749067"/>
              <a:ext cx="249840" cy="81720"/>
            </p14:xfrm>
          </p:contentPart>
        </mc:Choice>
        <mc:Fallback>
          <p:pic>
            <p:nvPicPr>
              <p:cNvPr id="194" name="Ink 193">
                <a:extLst>
                  <a:ext uri="{FF2B5EF4-FFF2-40B4-BE49-F238E27FC236}">
                    <a16:creationId xmlns:a16="http://schemas.microsoft.com/office/drawing/2014/main" id="{F36130BA-2741-4596-B840-CD92786AA6B9}"/>
                  </a:ext>
                </a:extLst>
              </p:cNvPr>
              <p:cNvPicPr/>
              <p:nvPr/>
            </p:nvPicPr>
            <p:blipFill>
              <a:blip r:embed="rId327"/>
              <a:stretch>
                <a:fillRect/>
              </a:stretch>
            </p:blipFill>
            <p:spPr>
              <a:xfrm>
                <a:off x="3394635" y="4740427"/>
                <a:ext cx="267480" cy="99360"/>
              </a:xfrm>
              <a:prstGeom prst="rect">
                <a:avLst/>
              </a:prstGeom>
            </p:spPr>
          </p:pic>
        </mc:Fallback>
      </mc:AlternateContent>
      <p:grpSp>
        <p:nvGrpSpPr>
          <p:cNvPr id="240" name="Group 239">
            <a:extLst>
              <a:ext uri="{FF2B5EF4-FFF2-40B4-BE49-F238E27FC236}">
                <a16:creationId xmlns:a16="http://schemas.microsoft.com/office/drawing/2014/main" id="{48BE21D9-B543-4F40-B9AF-6194A4B38188}"/>
              </a:ext>
            </a:extLst>
          </p:cNvPr>
          <p:cNvGrpSpPr/>
          <p:nvPr/>
        </p:nvGrpSpPr>
        <p:grpSpPr>
          <a:xfrm>
            <a:off x="1665555" y="5075227"/>
            <a:ext cx="1979280" cy="208800"/>
            <a:chOff x="1665555" y="5075227"/>
            <a:chExt cx="1979280" cy="208800"/>
          </a:xfrm>
        </p:grpSpPr>
        <mc:AlternateContent xmlns:mc="http://schemas.openxmlformats.org/markup-compatibility/2006">
          <mc:Choice xmlns:p14="http://schemas.microsoft.com/office/powerpoint/2010/main" Requires="p14">
            <p:contentPart p14:bwMode="auto" r:id="rId328">
              <p14:nvContentPartPr>
                <p14:cNvPr id="227" name="Ink 226">
                  <a:extLst>
                    <a:ext uri="{FF2B5EF4-FFF2-40B4-BE49-F238E27FC236}">
                      <a16:creationId xmlns:a16="http://schemas.microsoft.com/office/drawing/2014/main" id="{A030CE94-6D7C-43BE-9DFC-7BFF6BBE4F17}"/>
                    </a:ext>
                  </a:extLst>
                </p14:cNvPr>
                <p14:cNvContentPartPr/>
                <p14:nvPr/>
              </p14:nvContentPartPr>
              <p14:xfrm>
                <a:off x="1665555" y="5075227"/>
                <a:ext cx="528120" cy="208800"/>
              </p14:xfrm>
            </p:contentPart>
          </mc:Choice>
          <mc:Fallback>
            <p:pic>
              <p:nvPicPr>
                <p:cNvPr id="227" name="Ink 226">
                  <a:extLst>
                    <a:ext uri="{FF2B5EF4-FFF2-40B4-BE49-F238E27FC236}">
                      <a16:creationId xmlns:a16="http://schemas.microsoft.com/office/drawing/2014/main" id="{A030CE94-6D7C-43BE-9DFC-7BFF6BBE4F17}"/>
                    </a:ext>
                  </a:extLst>
                </p:cNvPr>
                <p:cNvPicPr/>
                <p:nvPr/>
              </p:nvPicPr>
              <p:blipFill>
                <a:blip r:embed="rId329"/>
                <a:stretch>
                  <a:fillRect/>
                </a:stretch>
              </p:blipFill>
              <p:spPr>
                <a:xfrm>
                  <a:off x="1656555" y="5066587"/>
                  <a:ext cx="5457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28" name="Ink 227">
                  <a:extLst>
                    <a:ext uri="{FF2B5EF4-FFF2-40B4-BE49-F238E27FC236}">
                      <a16:creationId xmlns:a16="http://schemas.microsoft.com/office/drawing/2014/main" id="{E5C79E52-07C6-42CD-8A8B-D6D61998CEA1}"/>
                    </a:ext>
                  </a:extLst>
                </p14:cNvPr>
                <p14:cNvContentPartPr/>
                <p14:nvPr/>
              </p14:nvContentPartPr>
              <p14:xfrm>
                <a:off x="2185395" y="5115187"/>
                <a:ext cx="182880" cy="163440"/>
              </p14:xfrm>
            </p:contentPart>
          </mc:Choice>
          <mc:Fallback>
            <p:pic>
              <p:nvPicPr>
                <p:cNvPr id="228" name="Ink 227">
                  <a:extLst>
                    <a:ext uri="{FF2B5EF4-FFF2-40B4-BE49-F238E27FC236}">
                      <a16:creationId xmlns:a16="http://schemas.microsoft.com/office/drawing/2014/main" id="{E5C79E52-07C6-42CD-8A8B-D6D61998CEA1}"/>
                    </a:ext>
                  </a:extLst>
                </p:cNvPr>
                <p:cNvPicPr/>
                <p:nvPr/>
              </p:nvPicPr>
              <p:blipFill>
                <a:blip r:embed="rId331"/>
                <a:stretch>
                  <a:fillRect/>
                </a:stretch>
              </p:blipFill>
              <p:spPr>
                <a:xfrm>
                  <a:off x="2176395" y="5106547"/>
                  <a:ext cx="2005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9" name="Ink 228">
                  <a:extLst>
                    <a:ext uri="{FF2B5EF4-FFF2-40B4-BE49-F238E27FC236}">
                      <a16:creationId xmlns:a16="http://schemas.microsoft.com/office/drawing/2014/main" id="{DF017216-A438-4E78-B920-340A10A97FA0}"/>
                    </a:ext>
                  </a:extLst>
                </p14:cNvPr>
                <p14:cNvContentPartPr/>
                <p14:nvPr/>
              </p14:nvContentPartPr>
              <p14:xfrm>
                <a:off x="2366475" y="5170627"/>
                <a:ext cx="461880" cy="97200"/>
              </p14:xfrm>
            </p:contentPart>
          </mc:Choice>
          <mc:Fallback>
            <p:pic>
              <p:nvPicPr>
                <p:cNvPr id="229" name="Ink 228">
                  <a:extLst>
                    <a:ext uri="{FF2B5EF4-FFF2-40B4-BE49-F238E27FC236}">
                      <a16:creationId xmlns:a16="http://schemas.microsoft.com/office/drawing/2014/main" id="{DF017216-A438-4E78-B920-340A10A97FA0}"/>
                    </a:ext>
                  </a:extLst>
                </p:cNvPr>
                <p:cNvPicPr/>
                <p:nvPr/>
              </p:nvPicPr>
              <p:blipFill>
                <a:blip r:embed="rId333"/>
                <a:stretch>
                  <a:fillRect/>
                </a:stretch>
              </p:blipFill>
              <p:spPr>
                <a:xfrm>
                  <a:off x="2357475" y="5161987"/>
                  <a:ext cx="4795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30" name="Ink 229">
                  <a:extLst>
                    <a:ext uri="{FF2B5EF4-FFF2-40B4-BE49-F238E27FC236}">
                      <a16:creationId xmlns:a16="http://schemas.microsoft.com/office/drawing/2014/main" id="{A9F78B7A-95DC-441F-BD2C-30C23D62FD3A}"/>
                    </a:ext>
                  </a:extLst>
                </p14:cNvPr>
                <p14:cNvContentPartPr/>
                <p14:nvPr/>
              </p14:nvContentPartPr>
              <p14:xfrm>
                <a:off x="2882355" y="5147587"/>
                <a:ext cx="328680" cy="113040"/>
              </p14:xfrm>
            </p:contentPart>
          </mc:Choice>
          <mc:Fallback>
            <p:pic>
              <p:nvPicPr>
                <p:cNvPr id="230" name="Ink 229">
                  <a:extLst>
                    <a:ext uri="{FF2B5EF4-FFF2-40B4-BE49-F238E27FC236}">
                      <a16:creationId xmlns:a16="http://schemas.microsoft.com/office/drawing/2014/main" id="{A9F78B7A-95DC-441F-BD2C-30C23D62FD3A}"/>
                    </a:ext>
                  </a:extLst>
                </p:cNvPr>
                <p:cNvPicPr/>
                <p:nvPr/>
              </p:nvPicPr>
              <p:blipFill>
                <a:blip r:embed="rId335"/>
                <a:stretch>
                  <a:fillRect/>
                </a:stretch>
              </p:blipFill>
              <p:spPr>
                <a:xfrm>
                  <a:off x="2873355" y="5138947"/>
                  <a:ext cx="3463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31" name="Ink 230">
                  <a:extLst>
                    <a:ext uri="{FF2B5EF4-FFF2-40B4-BE49-F238E27FC236}">
                      <a16:creationId xmlns:a16="http://schemas.microsoft.com/office/drawing/2014/main" id="{E9AC1381-4FD4-4F3E-BCA4-E1F9F949F5B4}"/>
                    </a:ext>
                  </a:extLst>
                </p14:cNvPr>
                <p14:cNvContentPartPr/>
                <p14:nvPr/>
              </p14:nvContentPartPr>
              <p14:xfrm>
                <a:off x="3415515" y="5195827"/>
                <a:ext cx="229320" cy="63720"/>
              </p14:xfrm>
            </p:contentPart>
          </mc:Choice>
          <mc:Fallback>
            <p:pic>
              <p:nvPicPr>
                <p:cNvPr id="231" name="Ink 230">
                  <a:extLst>
                    <a:ext uri="{FF2B5EF4-FFF2-40B4-BE49-F238E27FC236}">
                      <a16:creationId xmlns:a16="http://schemas.microsoft.com/office/drawing/2014/main" id="{E9AC1381-4FD4-4F3E-BCA4-E1F9F949F5B4}"/>
                    </a:ext>
                  </a:extLst>
                </p:cNvPr>
                <p:cNvPicPr/>
                <p:nvPr/>
              </p:nvPicPr>
              <p:blipFill>
                <a:blip r:embed="rId337"/>
                <a:stretch>
                  <a:fillRect/>
                </a:stretch>
              </p:blipFill>
              <p:spPr>
                <a:xfrm>
                  <a:off x="3406875" y="5186827"/>
                  <a:ext cx="246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32" name="Ink 231">
                  <a:extLst>
                    <a:ext uri="{FF2B5EF4-FFF2-40B4-BE49-F238E27FC236}">
                      <a16:creationId xmlns:a16="http://schemas.microsoft.com/office/drawing/2014/main" id="{4E136D38-F13B-471A-950E-88BEB8368D00}"/>
                    </a:ext>
                  </a:extLst>
                </p14:cNvPr>
                <p14:cNvContentPartPr/>
                <p14:nvPr/>
              </p14:nvContentPartPr>
              <p14:xfrm>
                <a:off x="3443235" y="5083867"/>
                <a:ext cx="109080" cy="32040"/>
              </p14:xfrm>
            </p:contentPart>
          </mc:Choice>
          <mc:Fallback>
            <p:pic>
              <p:nvPicPr>
                <p:cNvPr id="232" name="Ink 231">
                  <a:extLst>
                    <a:ext uri="{FF2B5EF4-FFF2-40B4-BE49-F238E27FC236}">
                      <a16:creationId xmlns:a16="http://schemas.microsoft.com/office/drawing/2014/main" id="{4E136D38-F13B-471A-950E-88BEB8368D00}"/>
                    </a:ext>
                  </a:extLst>
                </p:cNvPr>
                <p:cNvPicPr/>
                <p:nvPr/>
              </p:nvPicPr>
              <p:blipFill>
                <a:blip r:embed="rId339"/>
                <a:stretch>
                  <a:fillRect/>
                </a:stretch>
              </p:blipFill>
              <p:spPr>
                <a:xfrm>
                  <a:off x="3434235" y="5074867"/>
                  <a:ext cx="126720" cy="49680"/>
                </a:xfrm>
                <a:prstGeom prst="rect">
                  <a:avLst/>
                </a:prstGeom>
              </p:spPr>
            </p:pic>
          </mc:Fallback>
        </mc:AlternateContent>
      </p:grpSp>
      <p:grpSp>
        <p:nvGrpSpPr>
          <p:cNvPr id="259" name="Group 258">
            <a:extLst>
              <a:ext uri="{FF2B5EF4-FFF2-40B4-BE49-F238E27FC236}">
                <a16:creationId xmlns:a16="http://schemas.microsoft.com/office/drawing/2014/main" id="{D12B3F29-8ADB-431F-8B65-2D7EAF5F00E2}"/>
              </a:ext>
            </a:extLst>
          </p:cNvPr>
          <p:cNvGrpSpPr/>
          <p:nvPr/>
        </p:nvGrpSpPr>
        <p:grpSpPr>
          <a:xfrm>
            <a:off x="3906195" y="4455667"/>
            <a:ext cx="7124040" cy="951480"/>
            <a:chOff x="3906195" y="4455667"/>
            <a:chExt cx="7124040" cy="951480"/>
          </a:xfrm>
        </p:grpSpPr>
        <mc:AlternateContent xmlns:mc="http://schemas.openxmlformats.org/markup-compatibility/2006">
          <mc:Choice xmlns:p14="http://schemas.microsoft.com/office/powerpoint/2010/main" Requires="p14">
            <p:contentPart p14:bwMode="auto" r:id="rId340">
              <p14:nvContentPartPr>
                <p14:cNvPr id="195" name="Ink 194">
                  <a:extLst>
                    <a:ext uri="{FF2B5EF4-FFF2-40B4-BE49-F238E27FC236}">
                      <a16:creationId xmlns:a16="http://schemas.microsoft.com/office/drawing/2014/main" id="{9AFC1DC7-C29A-4236-9FCA-1ADF451670FB}"/>
                    </a:ext>
                  </a:extLst>
                </p14:cNvPr>
                <p14:cNvContentPartPr/>
                <p14:nvPr/>
              </p14:nvContentPartPr>
              <p14:xfrm>
                <a:off x="3906915" y="4738627"/>
                <a:ext cx="150480" cy="101160"/>
              </p14:xfrm>
            </p:contentPart>
          </mc:Choice>
          <mc:Fallback>
            <p:pic>
              <p:nvPicPr>
                <p:cNvPr id="195" name="Ink 194">
                  <a:extLst>
                    <a:ext uri="{FF2B5EF4-FFF2-40B4-BE49-F238E27FC236}">
                      <a16:creationId xmlns:a16="http://schemas.microsoft.com/office/drawing/2014/main" id="{9AFC1DC7-C29A-4236-9FCA-1ADF451670FB}"/>
                    </a:ext>
                  </a:extLst>
                </p:cNvPr>
                <p:cNvPicPr/>
                <p:nvPr/>
              </p:nvPicPr>
              <p:blipFill>
                <a:blip r:embed="rId341"/>
                <a:stretch>
                  <a:fillRect/>
                </a:stretch>
              </p:blipFill>
              <p:spPr>
                <a:xfrm>
                  <a:off x="3898275" y="4729987"/>
                  <a:ext cx="168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6" name="Ink 195">
                  <a:extLst>
                    <a:ext uri="{FF2B5EF4-FFF2-40B4-BE49-F238E27FC236}">
                      <a16:creationId xmlns:a16="http://schemas.microsoft.com/office/drawing/2014/main" id="{DE205675-A134-420C-AB16-55F295231C98}"/>
                    </a:ext>
                  </a:extLst>
                </p14:cNvPr>
                <p14:cNvContentPartPr/>
                <p14:nvPr/>
              </p14:nvContentPartPr>
              <p14:xfrm>
                <a:off x="4081515" y="4735747"/>
                <a:ext cx="163800" cy="92520"/>
              </p14:xfrm>
            </p:contentPart>
          </mc:Choice>
          <mc:Fallback>
            <p:pic>
              <p:nvPicPr>
                <p:cNvPr id="196" name="Ink 195">
                  <a:extLst>
                    <a:ext uri="{FF2B5EF4-FFF2-40B4-BE49-F238E27FC236}">
                      <a16:creationId xmlns:a16="http://schemas.microsoft.com/office/drawing/2014/main" id="{DE205675-A134-420C-AB16-55F295231C98}"/>
                    </a:ext>
                  </a:extLst>
                </p:cNvPr>
                <p:cNvPicPr/>
                <p:nvPr/>
              </p:nvPicPr>
              <p:blipFill>
                <a:blip r:embed="rId343"/>
                <a:stretch>
                  <a:fillRect/>
                </a:stretch>
              </p:blipFill>
              <p:spPr>
                <a:xfrm>
                  <a:off x="4072515" y="4727107"/>
                  <a:ext cx="181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97" name="Ink 196">
                  <a:extLst>
                    <a:ext uri="{FF2B5EF4-FFF2-40B4-BE49-F238E27FC236}">
                      <a16:creationId xmlns:a16="http://schemas.microsoft.com/office/drawing/2014/main" id="{1B6BB889-BD63-4E5C-8DD1-25B45CD0E1AF}"/>
                    </a:ext>
                  </a:extLst>
                </p14:cNvPr>
                <p14:cNvContentPartPr/>
                <p14:nvPr/>
              </p14:nvContentPartPr>
              <p14:xfrm>
                <a:off x="4280595" y="4732867"/>
                <a:ext cx="165240" cy="105840"/>
              </p14:xfrm>
            </p:contentPart>
          </mc:Choice>
          <mc:Fallback>
            <p:pic>
              <p:nvPicPr>
                <p:cNvPr id="197" name="Ink 196">
                  <a:extLst>
                    <a:ext uri="{FF2B5EF4-FFF2-40B4-BE49-F238E27FC236}">
                      <a16:creationId xmlns:a16="http://schemas.microsoft.com/office/drawing/2014/main" id="{1B6BB889-BD63-4E5C-8DD1-25B45CD0E1AF}"/>
                    </a:ext>
                  </a:extLst>
                </p:cNvPr>
                <p:cNvPicPr/>
                <p:nvPr/>
              </p:nvPicPr>
              <p:blipFill>
                <a:blip r:embed="rId345"/>
                <a:stretch>
                  <a:fillRect/>
                </a:stretch>
              </p:blipFill>
              <p:spPr>
                <a:xfrm>
                  <a:off x="4271595" y="4723867"/>
                  <a:ext cx="182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98" name="Ink 197">
                  <a:extLst>
                    <a:ext uri="{FF2B5EF4-FFF2-40B4-BE49-F238E27FC236}">
                      <a16:creationId xmlns:a16="http://schemas.microsoft.com/office/drawing/2014/main" id="{FD60502B-A5EF-4F66-A1FB-A976EA00335B}"/>
                    </a:ext>
                  </a:extLst>
                </p14:cNvPr>
                <p14:cNvContentPartPr/>
                <p14:nvPr/>
              </p14:nvContentPartPr>
              <p14:xfrm>
                <a:off x="4674795" y="4684627"/>
                <a:ext cx="468000" cy="271440"/>
              </p14:xfrm>
            </p:contentPart>
          </mc:Choice>
          <mc:Fallback>
            <p:pic>
              <p:nvPicPr>
                <p:cNvPr id="198" name="Ink 197">
                  <a:extLst>
                    <a:ext uri="{FF2B5EF4-FFF2-40B4-BE49-F238E27FC236}">
                      <a16:creationId xmlns:a16="http://schemas.microsoft.com/office/drawing/2014/main" id="{FD60502B-A5EF-4F66-A1FB-A976EA00335B}"/>
                    </a:ext>
                  </a:extLst>
                </p:cNvPr>
                <p:cNvPicPr/>
                <p:nvPr/>
              </p:nvPicPr>
              <p:blipFill>
                <a:blip r:embed="rId347"/>
                <a:stretch>
                  <a:fillRect/>
                </a:stretch>
              </p:blipFill>
              <p:spPr>
                <a:xfrm>
                  <a:off x="4665795" y="4675627"/>
                  <a:ext cx="4856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9" name="Ink 198">
                  <a:extLst>
                    <a:ext uri="{FF2B5EF4-FFF2-40B4-BE49-F238E27FC236}">
                      <a16:creationId xmlns:a16="http://schemas.microsoft.com/office/drawing/2014/main" id="{D9CDDD5B-FA0A-4E5D-BD39-12DB2D589F71}"/>
                    </a:ext>
                  </a:extLst>
                </p14:cNvPr>
                <p14:cNvContentPartPr/>
                <p14:nvPr/>
              </p14:nvContentPartPr>
              <p14:xfrm>
                <a:off x="5102835" y="4577707"/>
                <a:ext cx="40680" cy="49320"/>
              </p14:xfrm>
            </p:contentPart>
          </mc:Choice>
          <mc:Fallback>
            <p:pic>
              <p:nvPicPr>
                <p:cNvPr id="199" name="Ink 198">
                  <a:extLst>
                    <a:ext uri="{FF2B5EF4-FFF2-40B4-BE49-F238E27FC236}">
                      <a16:creationId xmlns:a16="http://schemas.microsoft.com/office/drawing/2014/main" id="{D9CDDD5B-FA0A-4E5D-BD39-12DB2D589F71}"/>
                    </a:ext>
                  </a:extLst>
                </p:cNvPr>
                <p:cNvPicPr/>
                <p:nvPr/>
              </p:nvPicPr>
              <p:blipFill>
                <a:blip r:embed="rId349"/>
                <a:stretch>
                  <a:fillRect/>
                </a:stretch>
              </p:blipFill>
              <p:spPr>
                <a:xfrm>
                  <a:off x="5094195" y="4569067"/>
                  <a:ext cx="583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0" name="Ink 199">
                  <a:extLst>
                    <a:ext uri="{FF2B5EF4-FFF2-40B4-BE49-F238E27FC236}">
                      <a16:creationId xmlns:a16="http://schemas.microsoft.com/office/drawing/2014/main" id="{8DE25DE2-0140-46C4-A5DB-6E599E9B9D81}"/>
                    </a:ext>
                  </a:extLst>
                </p14:cNvPr>
                <p14:cNvContentPartPr/>
                <p14:nvPr/>
              </p14:nvContentPartPr>
              <p14:xfrm>
                <a:off x="5189235" y="4686427"/>
                <a:ext cx="221400" cy="113400"/>
              </p14:xfrm>
            </p:contentPart>
          </mc:Choice>
          <mc:Fallback>
            <p:pic>
              <p:nvPicPr>
                <p:cNvPr id="200" name="Ink 199">
                  <a:extLst>
                    <a:ext uri="{FF2B5EF4-FFF2-40B4-BE49-F238E27FC236}">
                      <a16:creationId xmlns:a16="http://schemas.microsoft.com/office/drawing/2014/main" id="{8DE25DE2-0140-46C4-A5DB-6E599E9B9D81}"/>
                    </a:ext>
                  </a:extLst>
                </p:cNvPr>
                <p:cNvPicPr/>
                <p:nvPr/>
              </p:nvPicPr>
              <p:blipFill>
                <a:blip r:embed="rId351"/>
                <a:stretch>
                  <a:fillRect/>
                </a:stretch>
              </p:blipFill>
              <p:spPr>
                <a:xfrm>
                  <a:off x="5180235" y="4677427"/>
                  <a:ext cx="239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1" name="Ink 200">
                  <a:extLst>
                    <a:ext uri="{FF2B5EF4-FFF2-40B4-BE49-F238E27FC236}">
                      <a16:creationId xmlns:a16="http://schemas.microsoft.com/office/drawing/2014/main" id="{98B51469-5B76-4CBF-AC66-8B0FFD41C19D}"/>
                    </a:ext>
                  </a:extLst>
                </p14:cNvPr>
                <p14:cNvContentPartPr/>
                <p14:nvPr/>
              </p14:nvContentPartPr>
              <p14:xfrm>
                <a:off x="5349795" y="4579867"/>
                <a:ext cx="360" cy="360"/>
              </p14:xfrm>
            </p:contentPart>
          </mc:Choice>
          <mc:Fallback>
            <p:pic>
              <p:nvPicPr>
                <p:cNvPr id="201" name="Ink 200">
                  <a:extLst>
                    <a:ext uri="{FF2B5EF4-FFF2-40B4-BE49-F238E27FC236}">
                      <a16:creationId xmlns:a16="http://schemas.microsoft.com/office/drawing/2014/main" id="{98B51469-5B76-4CBF-AC66-8B0FFD41C19D}"/>
                    </a:ext>
                  </a:extLst>
                </p:cNvPr>
                <p:cNvPicPr/>
                <p:nvPr/>
              </p:nvPicPr>
              <p:blipFill>
                <a:blip r:embed="rId3"/>
                <a:stretch>
                  <a:fillRect/>
                </a:stretch>
              </p:blipFill>
              <p:spPr>
                <a:xfrm>
                  <a:off x="5340795" y="457086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2" name="Ink 201">
                  <a:extLst>
                    <a:ext uri="{FF2B5EF4-FFF2-40B4-BE49-F238E27FC236}">
                      <a16:creationId xmlns:a16="http://schemas.microsoft.com/office/drawing/2014/main" id="{961941FB-F807-4F76-B25B-ED52787F6031}"/>
                    </a:ext>
                  </a:extLst>
                </p14:cNvPr>
                <p14:cNvContentPartPr/>
                <p14:nvPr/>
              </p14:nvContentPartPr>
              <p14:xfrm>
                <a:off x="5446635" y="4493827"/>
                <a:ext cx="227880" cy="384480"/>
              </p14:xfrm>
            </p:contentPart>
          </mc:Choice>
          <mc:Fallback>
            <p:pic>
              <p:nvPicPr>
                <p:cNvPr id="202" name="Ink 201">
                  <a:extLst>
                    <a:ext uri="{FF2B5EF4-FFF2-40B4-BE49-F238E27FC236}">
                      <a16:creationId xmlns:a16="http://schemas.microsoft.com/office/drawing/2014/main" id="{961941FB-F807-4F76-B25B-ED52787F6031}"/>
                    </a:ext>
                  </a:extLst>
                </p:cNvPr>
                <p:cNvPicPr/>
                <p:nvPr/>
              </p:nvPicPr>
              <p:blipFill>
                <a:blip r:embed="rId354"/>
                <a:stretch>
                  <a:fillRect/>
                </a:stretch>
              </p:blipFill>
              <p:spPr>
                <a:xfrm>
                  <a:off x="5437995" y="4484827"/>
                  <a:ext cx="24552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3" name="Ink 202">
                  <a:extLst>
                    <a:ext uri="{FF2B5EF4-FFF2-40B4-BE49-F238E27FC236}">
                      <a16:creationId xmlns:a16="http://schemas.microsoft.com/office/drawing/2014/main" id="{1B48362D-3DB1-4FC6-A186-E7F490A78F75}"/>
                    </a:ext>
                  </a:extLst>
                </p14:cNvPr>
                <p14:cNvContentPartPr/>
                <p14:nvPr/>
              </p14:nvContentPartPr>
              <p14:xfrm>
                <a:off x="5700795" y="4679227"/>
                <a:ext cx="221760" cy="117720"/>
              </p14:xfrm>
            </p:contentPart>
          </mc:Choice>
          <mc:Fallback>
            <p:pic>
              <p:nvPicPr>
                <p:cNvPr id="203" name="Ink 202">
                  <a:extLst>
                    <a:ext uri="{FF2B5EF4-FFF2-40B4-BE49-F238E27FC236}">
                      <a16:creationId xmlns:a16="http://schemas.microsoft.com/office/drawing/2014/main" id="{1B48362D-3DB1-4FC6-A186-E7F490A78F75}"/>
                    </a:ext>
                  </a:extLst>
                </p:cNvPr>
                <p:cNvPicPr/>
                <p:nvPr/>
              </p:nvPicPr>
              <p:blipFill>
                <a:blip r:embed="rId356"/>
                <a:stretch>
                  <a:fillRect/>
                </a:stretch>
              </p:blipFill>
              <p:spPr>
                <a:xfrm>
                  <a:off x="5692155" y="4670587"/>
                  <a:ext cx="2394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4" name="Ink 203">
                  <a:extLst>
                    <a:ext uri="{FF2B5EF4-FFF2-40B4-BE49-F238E27FC236}">
                      <a16:creationId xmlns:a16="http://schemas.microsoft.com/office/drawing/2014/main" id="{98F191DD-9A33-4EDE-A609-7AF3BDB79660}"/>
                    </a:ext>
                  </a:extLst>
                </p14:cNvPr>
                <p14:cNvContentPartPr/>
                <p14:nvPr/>
              </p14:nvContentPartPr>
              <p14:xfrm>
                <a:off x="5968635" y="4554307"/>
                <a:ext cx="55440" cy="47160"/>
              </p14:xfrm>
            </p:contentPart>
          </mc:Choice>
          <mc:Fallback>
            <p:pic>
              <p:nvPicPr>
                <p:cNvPr id="204" name="Ink 203">
                  <a:extLst>
                    <a:ext uri="{FF2B5EF4-FFF2-40B4-BE49-F238E27FC236}">
                      <a16:creationId xmlns:a16="http://schemas.microsoft.com/office/drawing/2014/main" id="{98F191DD-9A33-4EDE-A609-7AF3BDB79660}"/>
                    </a:ext>
                  </a:extLst>
                </p:cNvPr>
                <p:cNvPicPr/>
                <p:nvPr/>
              </p:nvPicPr>
              <p:blipFill>
                <a:blip r:embed="rId358"/>
                <a:stretch>
                  <a:fillRect/>
                </a:stretch>
              </p:blipFill>
              <p:spPr>
                <a:xfrm>
                  <a:off x="5959995" y="4545307"/>
                  <a:ext cx="730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5" name="Ink 204">
                  <a:extLst>
                    <a:ext uri="{FF2B5EF4-FFF2-40B4-BE49-F238E27FC236}">
                      <a16:creationId xmlns:a16="http://schemas.microsoft.com/office/drawing/2014/main" id="{E6005C58-B7D3-4E27-84FE-7E03F96F8436}"/>
                    </a:ext>
                  </a:extLst>
                </p14:cNvPr>
                <p14:cNvContentPartPr/>
                <p14:nvPr/>
              </p14:nvContentPartPr>
              <p14:xfrm>
                <a:off x="6069435" y="4566187"/>
                <a:ext cx="276840" cy="192600"/>
              </p14:xfrm>
            </p:contentPart>
          </mc:Choice>
          <mc:Fallback>
            <p:pic>
              <p:nvPicPr>
                <p:cNvPr id="205" name="Ink 204">
                  <a:extLst>
                    <a:ext uri="{FF2B5EF4-FFF2-40B4-BE49-F238E27FC236}">
                      <a16:creationId xmlns:a16="http://schemas.microsoft.com/office/drawing/2014/main" id="{E6005C58-B7D3-4E27-84FE-7E03F96F8436}"/>
                    </a:ext>
                  </a:extLst>
                </p:cNvPr>
                <p:cNvPicPr/>
                <p:nvPr/>
              </p:nvPicPr>
              <p:blipFill>
                <a:blip r:embed="rId360"/>
                <a:stretch>
                  <a:fillRect/>
                </a:stretch>
              </p:blipFill>
              <p:spPr>
                <a:xfrm>
                  <a:off x="6060435" y="4557547"/>
                  <a:ext cx="2944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06" name="Ink 205">
                  <a:extLst>
                    <a:ext uri="{FF2B5EF4-FFF2-40B4-BE49-F238E27FC236}">
                      <a16:creationId xmlns:a16="http://schemas.microsoft.com/office/drawing/2014/main" id="{B639ECAB-6A3D-4074-8A9B-0B1B61159C1C}"/>
                    </a:ext>
                  </a:extLst>
                </p14:cNvPr>
                <p14:cNvContentPartPr/>
                <p14:nvPr/>
              </p14:nvContentPartPr>
              <p14:xfrm>
                <a:off x="5961075" y="4656907"/>
                <a:ext cx="115200" cy="360"/>
              </p14:xfrm>
            </p:contentPart>
          </mc:Choice>
          <mc:Fallback>
            <p:pic>
              <p:nvPicPr>
                <p:cNvPr id="206" name="Ink 205">
                  <a:extLst>
                    <a:ext uri="{FF2B5EF4-FFF2-40B4-BE49-F238E27FC236}">
                      <a16:creationId xmlns:a16="http://schemas.microsoft.com/office/drawing/2014/main" id="{B639ECAB-6A3D-4074-8A9B-0B1B61159C1C}"/>
                    </a:ext>
                  </a:extLst>
                </p:cNvPr>
                <p:cNvPicPr/>
                <p:nvPr/>
              </p:nvPicPr>
              <p:blipFill>
                <a:blip r:embed="rId124"/>
                <a:stretch>
                  <a:fillRect/>
                </a:stretch>
              </p:blipFill>
              <p:spPr>
                <a:xfrm>
                  <a:off x="5952435" y="4648267"/>
                  <a:ext cx="132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7" name="Ink 206">
                  <a:extLst>
                    <a:ext uri="{FF2B5EF4-FFF2-40B4-BE49-F238E27FC236}">
                      <a16:creationId xmlns:a16="http://schemas.microsoft.com/office/drawing/2014/main" id="{561BBCF2-5CAA-49AE-851A-DE163D10E7BE}"/>
                    </a:ext>
                  </a:extLst>
                </p14:cNvPr>
                <p14:cNvContentPartPr/>
                <p14:nvPr/>
              </p14:nvContentPartPr>
              <p14:xfrm>
                <a:off x="6588195" y="4706587"/>
                <a:ext cx="163800" cy="24480"/>
              </p14:xfrm>
            </p:contentPart>
          </mc:Choice>
          <mc:Fallback>
            <p:pic>
              <p:nvPicPr>
                <p:cNvPr id="207" name="Ink 206">
                  <a:extLst>
                    <a:ext uri="{FF2B5EF4-FFF2-40B4-BE49-F238E27FC236}">
                      <a16:creationId xmlns:a16="http://schemas.microsoft.com/office/drawing/2014/main" id="{561BBCF2-5CAA-49AE-851A-DE163D10E7BE}"/>
                    </a:ext>
                  </a:extLst>
                </p:cNvPr>
                <p:cNvPicPr/>
                <p:nvPr/>
              </p:nvPicPr>
              <p:blipFill>
                <a:blip r:embed="rId363"/>
                <a:stretch>
                  <a:fillRect/>
                </a:stretch>
              </p:blipFill>
              <p:spPr>
                <a:xfrm>
                  <a:off x="6579555" y="4697947"/>
                  <a:ext cx="1814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8" name="Ink 207">
                  <a:extLst>
                    <a:ext uri="{FF2B5EF4-FFF2-40B4-BE49-F238E27FC236}">
                      <a16:creationId xmlns:a16="http://schemas.microsoft.com/office/drawing/2014/main" id="{44D9FC89-EF96-4C04-8A45-E1297EDBB64E}"/>
                    </a:ext>
                  </a:extLst>
                </p14:cNvPr>
                <p14:cNvContentPartPr/>
                <p14:nvPr/>
              </p14:nvContentPartPr>
              <p14:xfrm>
                <a:off x="6686115" y="4617307"/>
                <a:ext cx="21960" cy="152640"/>
              </p14:xfrm>
            </p:contentPart>
          </mc:Choice>
          <mc:Fallback>
            <p:pic>
              <p:nvPicPr>
                <p:cNvPr id="208" name="Ink 207">
                  <a:extLst>
                    <a:ext uri="{FF2B5EF4-FFF2-40B4-BE49-F238E27FC236}">
                      <a16:creationId xmlns:a16="http://schemas.microsoft.com/office/drawing/2014/main" id="{44D9FC89-EF96-4C04-8A45-E1297EDBB64E}"/>
                    </a:ext>
                  </a:extLst>
                </p:cNvPr>
                <p:cNvPicPr/>
                <p:nvPr/>
              </p:nvPicPr>
              <p:blipFill>
                <a:blip r:embed="rId365"/>
                <a:stretch>
                  <a:fillRect/>
                </a:stretch>
              </p:blipFill>
              <p:spPr>
                <a:xfrm>
                  <a:off x="6677115" y="4608667"/>
                  <a:ext cx="396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09" name="Ink 208">
                  <a:extLst>
                    <a:ext uri="{FF2B5EF4-FFF2-40B4-BE49-F238E27FC236}">
                      <a16:creationId xmlns:a16="http://schemas.microsoft.com/office/drawing/2014/main" id="{8FCA1726-C444-45A6-891C-A94922DD9DF8}"/>
                    </a:ext>
                  </a:extLst>
                </p14:cNvPr>
                <p14:cNvContentPartPr/>
                <p14:nvPr/>
              </p14:nvContentPartPr>
              <p14:xfrm>
                <a:off x="6917955" y="4637107"/>
                <a:ext cx="209160" cy="103680"/>
              </p14:xfrm>
            </p:contentPart>
          </mc:Choice>
          <mc:Fallback>
            <p:pic>
              <p:nvPicPr>
                <p:cNvPr id="209" name="Ink 208">
                  <a:extLst>
                    <a:ext uri="{FF2B5EF4-FFF2-40B4-BE49-F238E27FC236}">
                      <a16:creationId xmlns:a16="http://schemas.microsoft.com/office/drawing/2014/main" id="{8FCA1726-C444-45A6-891C-A94922DD9DF8}"/>
                    </a:ext>
                  </a:extLst>
                </p:cNvPr>
                <p:cNvPicPr/>
                <p:nvPr/>
              </p:nvPicPr>
              <p:blipFill>
                <a:blip r:embed="rId367"/>
                <a:stretch>
                  <a:fillRect/>
                </a:stretch>
              </p:blipFill>
              <p:spPr>
                <a:xfrm>
                  <a:off x="6908955" y="4628107"/>
                  <a:ext cx="226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0" name="Ink 209">
                  <a:extLst>
                    <a:ext uri="{FF2B5EF4-FFF2-40B4-BE49-F238E27FC236}">
                      <a16:creationId xmlns:a16="http://schemas.microsoft.com/office/drawing/2014/main" id="{A0153387-776B-4423-9707-34874BBDC8B1}"/>
                    </a:ext>
                  </a:extLst>
                </p14:cNvPr>
                <p14:cNvContentPartPr/>
                <p14:nvPr/>
              </p14:nvContentPartPr>
              <p14:xfrm>
                <a:off x="7144395" y="4540987"/>
                <a:ext cx="416520" cy="204840"/>
              </p14:xfrm>
            </p:contentPart>
          </mc:Choice>
          <mc:Fallback>
            <p:pic>
              <p:nvPicPr>
                <p:cNvPr id="210" name="Ink 209">
                  <a:extLst>
                    <a:ext uri="{FF2B5EF4-FFF2-40B4-BE49-F238E27FC236}">
                      <a16:creationId xmlns:a16="http://schemas.microsoft.com/office/drawing/2014/main" id="{A0153387-776B-4423-9707-34874BBDC8B1}"/>
                    </a:ext>
                  </a:extLst>
                </p:cNvPr>
                <p:cNvPicPr/>
                <p:nvPr/>
              </p:nvPicPr>
              <p:blipFill>
                <a:blip r:embed="rId369"/>
                <a:stretch>
                  <a:fillRect/>
                </a:stretch>
              </p:blipFill>
              <p:spPr>
                <a:xfrm>
                  <a:off x="7135395" y="4531987"/>
                  <a:ext cx="4341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1" name="Ink 210">
                  <a:extLst>
                    <a:ext uri="{FF2B5EF4-FFF2-40B4-BE49-F238E27FC236}">
                      <a16:creationId xmlns:a16="http://schemas.microsoft.com/office/drawing/2014/main" id="{C1C562D0-2861-4A25-BEAB-D5134E38F130}"/>
                    </a:ext>
                  </a:extLst>
                </p14:cNvPr>
                <p14:cNvContentPartPr/>
                <p14:nvPr/>
              </p14:nvContentPartPr>
              <p14:xfrm>
                <a:off x="7650195" y="4605787"/>
                <a:ext cx="325440" cy="108360"/>
              </p14:xfrm>
            </p:contentPart>
          </mc:Choice>
          <mc:Fallback>
            <p:pic>
              <p:nvPicPr>
                <p:cNvPr id="211" name="Ink 210">
                  <a:extLst>
                    <a:ext uri="{FF2B5EF4-FFF2-40B4-BE49-F238E27FC236}">
                      <a16:creationId xmlns:a16="http://schemas.microsoft.com/office/drawing/2014/main" id="{C1C562D0-2861-4A25-BEAB-D5134E38F130}"/>
                    </a:ext>
                  </a:extLst>
                </p:cNvPr>
                <p:cNvPicPr/>
                <p:nvPr/>
              </p:nvPicPr>
              <p:blipFill>
                <a:blip r:embed="rId371"/>
                <a:stretch>
                  <a:fillRect/>
                </a:stretch>
              </p:blipFill>
              <p:spPr>
                <a:xfrm>
                  <a:off x="7641195" y="4597147"/>
                  <a:ext cx="343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2" name="Ink 211">
                  <a:extLst>
                    <a:ext uri="{FF2B5EF4-FFF2-40B4-BE49-F238E27FC236}">
                      <a16:creationId xmlns:a16="http://schemas.microsoft.com/office/drawing/2014/main" id="{8F52ECAF-32D6-4995-A73F-D9EE87196577}"/>
                    </a:ext>
                  </a:extLst>
                </p14:cNvPr>
                <p14:cNvContentPartPr/>
                <p14:nvPr/>
              </p14:nvContentPartPr>
              <p14:xfrm>
                <a:off x="7680075" y="4455667"/>
                <a:ext cx="111600" cy="87480"/>
              </p14:xfrm>
            </p:contentPart>
          </mc:Choice>
          <mc:Fallback>
            <p:pic>
              <p:nvPicPr>
                <p:cNvPr id="212" name="Ink 211">
                  <a:extLst>
                    <a:ext uri="{FF2B5EF4-FFF2-40B4-BE49-F238E27FC236}">
                      <a16:creationId xmlns:a16="http://schemas.microsoft.com/office/drawing/2014/main" id="{8F52ECAF-32D6-4995-A73F-D9EE87196577}"/>
                    </a:ext>
                  </a:extLst>
                </p:cNvPr>
                <p:cNvPicPr/>
                <p:nvPr/>
              </p:nvPicPr>
              <p:blipFill>
                <a:blip r:embed="rId373"/>
                <a:stretch>
                  <a:fillRect/>
                </a:stretch>
              </p:blipFill>
              <p:spPr>
                <a:xfrm>
                  <a:off x="7671075" y="4446667"/>
                  <a:ext cx="129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3" name="Ink 212">
                  <a:extLst>
                    <a:ext uri="{FF2B5EF4-FFF2-40B4-BE49-F238E27FC236}">
                      <a16:creationId xmlns:a16="http://schemas.microsoft.com/office/drawing/2014/main" id="{CA1CDF94-1084-49DB-958C-2F760F3C9D8B}"/>
                    </a:ext>
                  </a:extLst>
                </p14:cNvPr>
                <p14:cNvContentPartPr/>
                <p14:nvPr/>
              </p14:nvContentPartPr>
              <p14:xfrm>
                <a:off x="8140155" y="4636027"/>
                <a:ext cx="55440" cy="227520"/>
              </p14:xfrm>
            </p:contentPart>
          </mc:Choice>
          <mc:Fallback>
            <p:pic>
              <p:nvPicPr>
                <p:cNvPr id="213" name="Ink 212">
                  <a:extLst>
                    <a:ext uri="{FF2B5EF4-FFF2-40B4-BE49-F238E27FC236}">
                      <a16:creationId xmlns:a16="http://schemas.microsoft.com/office/drawing/2014/main" id="{CA1CDF94-1084-49DB-958C-2F760F3C9D8B}"/>
                    </a:ext>
                  </a:extLst>
                </p:cNvPr>
                <p:cNvPicPr/>
                <p:nvPr/>
              </p:nvPicPr>
              <p:blipFill>
                <a:blip r:embed="rId375"/>
                <a:stretch>
                  <a:fillRect/>
                </a:stretch>
              </p:blipFill>
              <p:spPr>
                <a:xfrm>
                  <a:off x="8131155" y="4627387"/>
                  <a:ext cx="730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14" name="Ink 213">
                  <a:extLst>
                    <a:ext uri="{FF2B5EF4-FFF2-40B4-BE49-F238E27FC236}">
                      <a16:creationId xmlns:a16="http://schemas.microsoft.com/office/drawing/2014/main" id="{7FE5DB43-F6CB-4706-B3A7-A65AAA56B333}"/>
                    </a:ext>
                  </a:extLst>
                </p14:cNvPr>
                <p14:cNvContentPartPr/>
                <p14:nvPr/>
              </p14:nvContentPartPr>
              <p14:xfrm>
                <a:off x="8193795" y="4597507"/>
                <a:ext cx="97920" cy="113040"/>
              </p14:xfrm>
            </p:contentPart>
          </mc:Choice>
          <mc:Fallback>
            <p:pic>
              <p:nvPicPr>
                <p:cNvPr id="214" name="Ink 213">
                  <a:extLst>
                    <a:ext uri="{FF2B5EF4-FFF2-40B4-BE49-F238E27FC236}">
                      <a16:creationId xmlns:a16="http://schemas.microsoft.com/office/drawing/2014/main" id="{7FE5DB43-F6CB-4706-B3A7-A65AAA56B333}"/>
                    </a:ext>
                  </a:extLst>
                </p:cNvPr>
                <p:cNvPicPr/>
                <p:nvPr/>
              </p:nvPicPr>
              <p:blipFill>
                <a:blip r:embed="rId377"/>
                <a:stretch>
                  <a:fillRect/>
                </a:stretch>
              </p:blipFill>
              <p:spPr>
                <a:xfrm>
                  <a:off x="8184795" y="4588507"/>
                  <a:ext cx="115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5" name="Ink 214">
                  <a:extLst>
                    <a:ext uri="{FF2B5EF4-FFF2-40B4-BE49-F238E27FC236}">
                      <a16:creationId xmlns:a16="http://schemas.microsoft.com/office/drawing/2014/main" id="{3CEF7B48-4AC7-4B15-BBAB-8EF4FC1E9280}"/>
                    </a:ext>
                  </a:extLst>
                </p14:cNvPr>
                <p14:cNvContentPartPr/>
                <p14:nvPr/>
              </p14:nvContentPartPr>
              <p14:xfrm>
                <a:off x="8296035" y="4597147"/>
                <a:ext cx="224640" cy="112320"/>
              </p14:xfrm>
            </p:contentPart>
          </mc:Choice>
          <mc:Fallback>
            <p:pic>
              <p:nvPicPr>
                <p:cNvPr id="215" name="Ink 214">
                  <a:extLst>
                    <a:ext uri="{FF2B5EF4-FFF2-40B4-BE49-F238E27FC236}">
                      <a16:creationId xmlns:a16="http://schemas.microsoft.com/office/drawing/2014/main" id="{3CEF7B48-4AC7-4B15-BBAB-8EF4FC1E9280}"/>
                    </a:ext>
                  </a:extLst>
                </p:cNvPr>
                <p:cNvPicPr/>
                <p:nvPr/>
              </p:nvPicPr>
              <p:blipFill>
                <a:blip r:embed="rId379"/>
                <a:stretch>
                  <a:fillRect/>
                </a:stretch>
              </p:blipFill>
              <p:spPr>
                <a:xfrm>
                  <a:off x="8287035" y="4588507"/>
                  <a:ext cx="2422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16" name="Ink 215">
                  <a:extLst>
                    <a:ext uri="{FF2B5EF4-FFF2-40B4-BE49-F238E27FC236}">
                      <a16:creationId xmlns:a16="http://schemas.microsoft.com/office/drawing/2014/main" id="{24BC34BB-D795-419B-AD3E-D784DA10BA0B}"/>
                    </a:ext>
                  </a:extLst>
                </p14:cNvPr>
                <p14:cNvContentPartPr/>
                <p14:nvPr/>
              </p14:nvContentPartPr>
              <p14:xfrm>
                <a:off x="8605275" y="4619467"/>
                <a:ext cx="149400" cy="60120"/>
              </p14:xfrm>
            </p:contentPart>
          </mc:Choice>
          <mc:Fallback>
            <p:pic>
              <p:nvPicPr>
                <p:cNvPr id="216" name="Ink 215">
                  <a:extLst>
                    <a:ext uri="{FF2B5EF4-FFF2-40B4-BE49-F238E27FC236}">
                      <a16:creationId xmlns:a16="http://schemas.microsoft.com/office/drawing/2014/main" id="{24BC34BB-D795-419B-AD3E-D784DA10BA0B}"/>
                    </a:ext>
                  </a:extLst>
                </p:cNvPr>
                <p:cNvPicPr/>
                <p:nvPr/>
              </p:nvPicPr>
              <p:blipFill>
                <a:blip r:embed="rId381"/>
                <a:stretch>
                  <a:fillRect/>
                </a:stretch>
              </p:blipFill>
              <p:spPr>
                <a:xfrm>
                  <a:off x="8596635" y="4610467"/>
                  <a:ext cx="167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17" name="Ink 216">
                  <a:extLst>
                    <a:ext uri="{FF2B5EF4-FFF2-40B4-BE49-F238E27FC236}">
                      <a16:creationId xmlns:a16="http://schemas.microsoft.com/office/drawing/2014/main" id="{8A04615C-2A1E-4318-A814-62B6AD65957A}"/>
                    </a:ext>
                  </a:extLst>
                </p14:cNvPr>
                <p14:cNvContentPartPr/>
                <p14:nvPr/>
              </p14:nvContentPartPr>
              <p14:xfrm>
                <a:off x="8844675" y="4492387"/>
                <a:ext cx="349560" cy="189000"/>
              </p14:xfrm>
            </p:contentPart>
          </mc:Choice>
          <mc:Fallback>
            <p:pic>
              <p:nvPicPr>
                <p:cNvPr id="217" name="Ink 216">
                  <a:extLst>
                    <a:ext uri="{FF2B5EF4-FFF2-40B4-BE49-F238E27FC236}">
                      <a16:creationId xmlns:a16="http://schemas.microsoft.com/office/drawing/2014/main" id="{8A04615C-2A1E-4318-A814-62B6AD65957A}"/>
                    </a:ext>
                  </a:extLst>
                </p:cNvPr>
                <p:cNvPicPr/>
                <p:nvPr/>
              </p:nvPicPr>
              <p:blipFill>
                <a:blip r:embed="rId383"/>
                <a:stretch>
                  <a:fillRect/>
                </a:stretch>
              </p:blipFill>
              <p:spPr>
                <a:xfrm>
                  <a:off x="8835675" y="4483387"/>
                  <a:ext cx="3672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8" name="Ink 217">
                  <a:extLst>
                    <a:ext uri="{FF2B5EF4-FFF2-40B4-BE49-F238E27FC236}">
                      <a16:creationId xmlns:a16="http://schemas.microsoft.com/office/drawing/2014/main" id="{2FA17814-9364-42C7-9CDA-95461BB416D4}"/>
                    </a:ext>
                  </a:extLst>
                </p14:cNvPr>
                <p14:cNvContentPartPr/>
                <p14:nvPr/>
              </p14:nvContentPartPr>
              <p14:xfrm>
                <a:off x="9273435" y="4574827"/>
                <a:ext cx="197280" cy="132840"/>
              </p14:xfrm>
            </p:contentPart>
          </mc:Choice>
          <mc:Fallback>
            <p:pic>
              <p:nvPicPr>
                <p:cNvPr id="218" name="Ink 217">
                  <a:extLst>
                    <a:ext uri="{FF2B5EF4-FFF2-40B4-BE49-F238E27FC236}">
                      <a16:creationId xmlns:a16="http://schemas.microsoft.com/office/drawing/2014/main" id="{2FA17814-9364-42C7-9CDA-95461BB416D4}"/>
                    </a:ext>
                  </a:extLst>
                </p:cNvPr>
                <p:cNvPicPr/>
                <p:nvPr/>
              </p:nvPicPr>
              <p:blipFill>
                <a:blip r:embed="rId385"/>
                <a:stretch>
                  <a:fillRect/>
                </a:stretch>
              </p:blipFill>
              <p:spPr>
                <a:xfrm>
                  <a:off x="9264435" y="4565827"/>
                  <a:ext cx="214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9" name="Ink 218">
                  <a:extLst>
                    <a:ext uri="{FF2B5EF4-FFF2-40B4-BE49-F238E27FC236}">
                      <a16:creationId xmlns:a16="http://schemas.microsoft.com/office/drawing/2014/main" id="{749A5067-166E-49E6-8672-A73351582CEA}"/>
                    </a:ext>
                  </a:extLst>
                </p14:cNvPr>
                <p14:cNvContentPartPr/>
                <p14:nvPr/>
              </p14:nvContentPartPr>
              <p14:xfrm>
                <a:off x="9587355" y="4561507"/>
                <a:ext cx="250920" cy="288000"/>
              </p14:xfrm>
            </p:contentPart>
          </mc:Choice>
          <mc:Fallback>
            <p:pic>
              <p:nvPicPr>
                <p:cNvPr id="219" name="Ink 218">
                  <a:extLst>
                    <a:ext uri="{FF2B5EF4-FFF2-40B4-BE49-F238E27FC236}">
                      <a16:creationId xmlns:a16="http://schemas.microsoft.com/office/drawing/2014/main" id="{749A5067-166E-49E6-8672-A73351582CEA}"/>
                    </a:ext>
                  </a:extLst>
                </p:cNvPr>
                <p:cNvPicPr/>
                <p:nvPr/>
              </p:nvPicPr>
              <p:blipFill>
                <a:blip r:embed="rId387"/>
                <a:stretch>
                  <a:fillRect/>
                </a:stretch>
              </p:blipFill>
              <p:spPr>
                <a:xfrm>
                  <a:off x="9578355" y="4552507"/>
                  <a:ext cx="26856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0" name="Ink 219">
                  <a:extLst>
                    <a:ext uri="{FF2B5EF4-FFF2-40B4-BE49-F238E27FC236}">
                      <a16:creationId xmlns:a16="http://schemas.microsoft.com/office/drawing/2014/main" id="{0165A68D-9D3F-4A35-A78A-4EA2CC1FC352}"/>
                    </a:ext>
                  </a:extLst>
                </p14:cNvPr>
                <p14:cNvContentPartPr/>
                <p14:nvPr/>
              </p14:nvContentPartPr>
              <p14:xfrm>
                <a:off x="9814515" y="4584907"/>
                <a:ext cx="550800" cy="118800"/>
              </p14:xfrm>
            </p:contentPart>
          </mc:Choice>
          <mc:Fallback>
            <p:pic>
              <p:nvPicPr>
                <p:cNvPr id="220" name="Ink 219">
                  <a:extLst>
                    <a:ext uri="{FF2B5EF4-FFF2-40B4-BE49-F238E27FC236}">
                      <a16:creationId xmlns:a16="http://schemas.microsoft.com/office/drawing/2014/main" id="{0165A68D-9D3F-4A35-A78A-4EA2CC1FC352}"/>
                    </a:ext>
                  </a:extLst>
                </p:cNvPr>
                <p:cNvPicPr/>
                <p:nvPr/>
              </p:nvPicPr>
              <p:blipFill>
                <a:blip r:embed="rId389"/>
                <a:stretch>
                  <a:fillRect/>
                </a:stretch>
              </p:blipFill>
              <p:spPr>
                <a:xfrm>
                  <a:off x="9805515" y="4575907"/>
                  <a:ext cx="568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1" name="Ink 220">
                  <a:extLst>
                    <a:ext uri="{FF2B5EF4-FFF2-40B4-BE49-F238E27FC236}">
                      <a16:creationId xmlns:a16="http://schemas.microsoft.com/office/drawing/2014/main" id="{3B302334-3D56-40B4-8501-CA1612DBE9BC}"/>
                    </a:ext>
                  </a:extLst>
                </p14:cNvPr>
                <p14:cNvContentPartPr/>
                <p14:nvPr/>
              </p14:nvContentPartPr>
              <p14:xfrm>
                <a:off x="10573755" y="4510387"/>
                <a:ext cx="234720" cy="185760"/>
              </p14:xfrm>
            </p:contentPart>
          </mc:Choice>
          <mc:Fallback>
            <p:pic>
              <p:nvPicPr>
                <p:cNvPr id="221" name="Ink 220">
                  <a:extLst>
                    <a:ext uri="{FF2B5EF4-FFF2-40B4-BE49-F238E27FC236}">
                      <a16:creationId xmlns:a16="http://schemas.microsoft.com/office/drawing/2014/main" id="{3B302334-3D56-40B4-8501-CA1612DBE9BC}"/>
                    </a:ext>
                  </a:extLst>
                </p:cNvPr>
                <p:cNvPicPr/>
                <p:nvPr/>
              </p:nvPicPr>
              <p:blipFill>
                <a:blip r:embed="rId391"/>
                <a:stretch>
                  <a:fillRect/>
                </a:stretch>
              </p:blipFill>
              <p:spPr>
                <a:xfrm>
                  <a:off x="10564755" y="4501387"/>
                  <a:ext cx="2523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2" name="Ink 221">
                  <a:extLst>
                    <a:ext uri="{FF2B5EF4-FFF2-40B4-BE49-F238E27FC236}">
                      <a16:creationId xmlns:a16="http://schemas.microsoft.com/office/drawing/2014/main" id="{D832E42A-890B-4FB3-98F1-284DF5D17B2B}"/>
                    </a:ext>
                  </a:extLst>
                </p14:cNvPr>
                <p14:cNvContentPartPr/>
                <p14:nvPr/>
              </p14:nvContentPartPr>
              <p14:xfrm>
                <a:off x="10866795" y="4600027"/>
                <a:ext cx="163440" cy="191520"/>
              </p14:xfrm>
            </p:contentPart>
          </mc:Choice>
          <mc:Fallback>
            <p:pic>
              <p:nvPicPr>
                <p:cNvPr id="222" name="Ink 221">
                  <a:extLst>
                    <a:ext uri="{FF2B5EF4-FFF2-40B4-BE49-F238E27FC236}">
                      <a16:creationId xmlns:a16="http://schemas.microsoft.com/office/drawing/2014/main" id="{D832E42A-890B-4FB3-98F1-284DF5D17B2B}"/>
                    </a:ext>
                  </a:extLst>
                </p:cNvPr>
                <p:cNvPicPr/>
                <p:nvPr/>
              </p:nvPicPr>
              <p:blipFill>
                <a:blip r:embed="rId393"/>
                <a:stretch>
                  <a:fillRect/>
                </a:stretch>
              </p:blipFill>
              <p:spPr>
                <a:xfrm>
                  <a:off x="10858155" y="4591387"/>
                  <a:ext cx="181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33" name="Ink 232">
                  <a:extLst>
                    <a:ext uri="{FF2B5EF4-FFF2-40B4-BE49-F238E27FC236}">
                      <a16:creationId xmlns:a16="http://schemas.microsoft.com/office/drawing/2014/main" id="{A7C54278-148D-4A65-98F5-89A2EDC568FA}"/>
                    </a:ext>
                  </a:extLst>
                </p14:cNvPr>
                <p14:cNvContentPartPr/>
                <p14:nvPr/>
              </p14:nvContentPartPr>
              <p14:xfrm>
                <a:off x="3906195" y="5032387"/>
                <a:ext cx="199440" cy="374760"/>
              </p14:xfrm>
            </p:contentPart>
          </mc:Choice>
          <mc:Fallback>
            <p:pic>
              <p:nvPicPr>
                <p:cNvPr id="233" name="Ink 232">
                  <a:extLst>
                    <a:ext uri="{FF2B5EF4-FFF2-40B4-BE49-F238E27FC236}">
                      <a16:creationId xmlns:a16="http://schemas.microsoft.com/office/drawing/2014/main" id="{A7C54278-148D-4A65-98F5-89A2EDC568FA}"/>
                    </a:ext>
                  </a:extLst>
                </p:cNvPr>
                <p:cNvPicPr/>
                <p:nvPr/>
              </p:nvPicPr>
              <p:blipFill>
                <a:blip r:embed="rId395"/>
                <a:stretch>
                  <a:fillRect/>
                </a:stretch>
              </p:blipFill>
              <p:spPr>
                <a:xfrm>
                  <a:off x="3897555" y="5023387"/>
                  <a:ext cx="21708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34" name="Ink 233">
                  <a:extLst>
                    <a:ext uri="{FF2B5EF4-FFF2-40B4-BE49-F238E27FC236}">
                      <a16:creationId xmlns:a16="http://schemas.microsoft.com/office/drawing/2014/main" id="{0B56A3E6-D71D-418D-ADCD-A9720FBCDFAC}"/>
                    </a:ext>
                  </a:extLst>
                </p14:cNvPr>
                <p14:cNvContentPartPr/>
                <p14:nvPr/>
              </p14:nvContentPartPr>
              <p14:xfrm>
                <a:off x="3976395" y="5252347"/>
                <a:ext cx="241920" cy="9720"/>
              </p14:xfrm>
            </p:contentPart>
          </mc:Choice>
          <mc:Fallback>
            <p:pic>
              <p:nvPicPr>
                <p:cNvPr id="234" name="Ink 233">
                  <a:extLst>
                    <a:ext uri="{FF2B5EF4-FFF2-40B4-BE49-F238E27FC236}">
                      <a16:creationId xmlns:a16="http://schemas.microsoft.com/office/drawing/2014/main" id="{0B56A3E6-D71D-418D-ADCD-A9720FBCDFAC}"/>
                    </a:ext>
                  </a:extLst>
                </p:cNvPr>
                <p:cNvPicPr/>
                <p:nvPr/>
              </p:nvPicPr>
              <p:blipFill>
                <a:blip r:embed="rId397"/>
                <a:stretch>
                  <a:fillRect/>
                </a:stretch>
              </p:blipFill>
              <p:spPr>
                <a:xfrm>
                  <a:off x="3967395" y="5243347"/>
                  <a:ext cx="259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5" name="Ink 234">
                  <a:extLst>
                    <a:ext uri="{FF2B5EF4-FFF2-40B4-BE49-F238E27FC236}">
                      <a16:creationId xmlns:a16="http://schemas.microsoft.com/office/drawing/2014/main" id="{0965DB74-F977-46DC-A80F-38A7C06E3493}"/>
                    </a:ext>
                  </a:extLst>
                </p14:cNvPr>
                <p14:cNvContentPartPr/>
                <p14:nvPr/>
              </p14:nvContentPartPr>
              <p14:xfrm>
                <a:off x="4154595" y="5109787"/>
                <a:ext cx="372240" cy="155520"/>
              </p14:xfrm>
            </p:contentPart>
          </mc:Choice>
          <mc:Fallback>
            <p:pic>
              <p:nvPicPr>
                <p:cNvPr id="235" name="Ink 234">
                  <a:extLst>
                    <a:ext uri="{FF2B5EF4-FFF2-40B4-BE49-F238E27FC236}">
                      <a16:creationId xmlns:a16="http://schemas.microsoft.com/office/drawing/2014/main" id="{0965DB74-F977-46DC-A80F-38A7C06E3493}"/>
                    </a:ext>
                  </a:extLst>
                </p:cNvPr>
                <p:cNvPicPr/>
                <p:nvPr/>
              </p:nvPicPr>
              <p:blipFill>
                <a:blip r:embed="rId399"/>
                <a:stretch>
                  <a:fillRect/>
                </a:stretch>
              </p:blipFill>
              <p:spPr>
                <a:xfrm>
                  <a:off x="4145595" y="5101147"/>
                  <a:ext cx="3898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6" name="Ink 235">
                  <a:extLst>
                    <a:ext uri="{FF2B5EF4-FFF2-40B4-BE49-F238E27FC236}">
                      <a16:creationId xmlns:a16="http://schemas.microsoft.com/office/drawing/2014/main" id="{39F7561C-45F5-44B9-A865-F6CB9219090F}"/>
                    </a:ext>
                  </a:extLst>
                </p14:cNvPr>
                <p14:cNvContentPartPr/>
                <p14:nvPr/>
              </p14:nvContentPartPr>
              <p14:xfrm>
                <a:off x="4564995" y="5114827"/>
                <a:ext cx="389880" cy="126360"/>
              </p14:xfrm>
            </p:contentPart>
          </mc:Choice>
          <mc:Fallback>
            <p:pic>
              <p:nvPicPr>
                <p:cNvPr id="236" name="Ink 235">
                  <a:extLst>
                    <a:ext uri="{FF2B5EF4-FFF2-40B4-BE49-F238E27FC236}">
                      <a16:creationId xmlns:a16="http://schemas.microsoft.com/office/drawing/2014/main" id="{39F7561C-45F5-44B9-A865-F6CB9219090F}"/>
                    </a:ext>
                  </a:extLst>
                </p:cNvPr>
                <p:cNvPicPr/>
                <p:nvPr/>
              </p:nvPicPr>
              <p:blipFill>
                <a:blip r:embed="rId401"/>
                <a:stretch>
                  <a:fillRect/>
                </a:stretch>
              </p:blipFill>
              <p:spPr>
                <a:xfrm>
                  <a:off x="4555995" y="5106187"/>
                  <a:ext cx="407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7" name="Ink 236">
                  <a:extLst>
                    <a:ext uri="{FF2B5EF4-FFF2-40B4-BE49-F238E27FC236}">
                      <a16:creationId xmlns:a16="http://schemas.microsoft.com/office/drawing/2014/main" id="{C6396DFC-FFD1-4CBD-9D5B-417A489D476A}"/>
                    </a:ext>
                  </a:extLst>
                </p14:cNvPr>
                <p14:cNvContentPartPr/>
                <p14:nvPr/>
              </p14:nvContentPartPr>
              <p14:xfrm>
                <a:off x="4968915" y="5115187"/>
                <a:ext cx="5400" cy="52560"/>
              </p14:xfrm>
            </p:contentPart>
          </mc:Choice>
          <mc:Fallback>
            <p:pic>
              <p:nvPicPr>
                <p:cNvPr id="237" name="Ink 236">
                  <a:extLst>
                    <a:ext uri="{FF2B5EF4-FFF2-40B4-BE49-F238E27FC236}">
                      <a16:creationId xmlns:a16="http://schemas.microsoft.com/office/drawing/2014/main" id="{C6396DFC-FFD1-4CBD-9D5B-417A489D476A}"/>
                    </a:ext>
                  </a:extLst>
                </p:cNvPr>
                <p:cNvPicPr/>
                <p:nvPr/>
              </p:nvPicPr>
              <p:blipFill>
                <a:blip r:embed="rId403"/>
                <a:stretch>
                  <a:fillRect/>
                </a:stretch>
              </p:blipFill>
              <p:spPr>
                <a:xfrm>
                  <a:off x="4959915" y="5106547"/>
                  <a:ext cx="230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8" name="Ink 237">
                  <a:extLst>
                    <a:ext uri="{FF2B5EF4-FFF2-40B4-BE49-F238E27FC236}">
                      <a16:creationId xmlns:a16="http://schemas.microsoft.com/office/drawing/2014/main" id="{ECB86AF8-CCF0-4B12-AE21-F7BF87186962}"/>
                    </a:ext>
                  </a:extLst>
                </p14:cNvPr>
                <p14:cNvContentPartPr/>
                <p14:nvPr/>
              </p14:nvContentPartPr>
              <p14:xfrm>
                <a:off x="5060715" y="5105827"/>
                <a:ext cx="379800" cy="137160"/>
              </p14:xfrm>
            </p:contentPart>
          </mc:Choice>
          <mc:Fallback>
            <p:pic>
              <p:nvPicPr>
                <p:cNvPr id="238" name="Ink 237">
                  <a:extLst>
                    <a:ext uri="{FF2B5EF4-FFF2-40B4-BE49-F238E27FC236}">
                      <a16:creationId xmlns:a16="http://schemas.microsoft.com/office/drawing/2014/main" id="{ECB86AF8-CCF0-4B12-AE21-F7BF87186962}"/>
                    </a:ext>
                  </a:extLst>
                </p:cNvPr>
                <p:cNvPicPr/>
                <p:nvPr/>
              </p:nvPicPr>
              <p:blipFill>
                <a:blip r:embed="rId405"/>
                <a:stretch>
                  <a:fillRect/>
                </a:stretch>
              </p:blipFill>
              <p:spPr>
                <a:xfrm>
                  <a:off x="5051715" y="5096827"/>
                  <a:ext cx="397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1" name="Ink 240">
                  <a:extLst>
                    <a:ext uri="{FF2B5EF4-FFF2-40B4-BE49-F238E27FC236}">
                      <a16:creationId xmlns:a16="http://schemas.microsoft.com/office/drawing/2014/main" id="{2BD66080-C4EE-438C-AB6D-33303AE55BC7}"/>
                    </a:ext>
                  </a:extLst>
                </p14:cNvPr>
                <p14:cNvContentPartPr/>
                <p14:nvPr/>
              </p14:nvContentPartPr>
              <p14:xfrm>
                <a:off x="5632035" y="5049667"/>
                <a:ext cx="662040" cy="126360"/>
              </p14:xfrm>
            </p:contentPart>
          </mc:Choice>
          <mc:Fallback>
            <p:pic>
              <p:nvPicPr>
                <p:cNvPr id="241" name="Ink 240">
                  <a:extLst>
                    <a:ext uri="{FF2B5EF4-FFF2-40B4-BE49-F238E27FC236}">
                      <a16:creationId xmlns:a16="http://schemas.microsoft.com/office/drawing/2014/main" id="{2BD66080-C4EE-438C-AB6D-33303AE55BC7}"/>
                    </a:ext>
                  </a:extLst>
                </p:cNvPr>
                <p:cNvPicPr/>
                <p:nvPr/>
              </p:nvPicPr>
              <p:blipFill>
                <a:blip r:embed="rId407"/>
                <a:stretch>
                  <a:fillRect/>
                </a:stretch>
              </p:blipFill>
              <p:spPr>
                <a:xfrm>
                  <a:off x="5623395" y="5041027"/>
                  <a:ext cx="679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2" name="Ink 241">
                  <a:extLst>
                    <a:ext uri="{FF2B5EF4-FFF2-40B4-BE49-F238E27FC236}">
                      <a16:creationId xmlns:a16="http://schemas.microsoft.com/office/drawing/2014/main" id="{976E2C26-1233-4B93-BB55-1B20A38EC151}"/>
                    </a:ext>
                  </a:extLst>
                </p14:cNvPr>
                <p14:cNvContentPartPr/>
                <p14:nvPr/>
              </p14:nvContentPartPr>
              <p14:xfrm>
                <a:off x="6447795" y="5088187"/>
                <a:ext cx="228240" cy="96480"/>
              </p14:xfrm>
            </p:contentPart>
          </mc:Choice>
          <mc:Fallback>
            <p:pic>
              <p:nvPicPr>
                <p:cNvPr id="242" name="Ink 241">
                  <a:extLst>
                    <a:ext uri="{FF2B5EF4-FFF2-40B4-BE49-F238E27FC236}">
                      <a16:creationId xmlns:a16="http://schemas.microsoft.com/office/drawing/2014/main" id="{976E2C26-1233-4B93-BB55-1B20A38EC151}"/>
                    </a:ext>
                  </a:extLst>
                </p:cNvPr>
                <p:cNvPicPr/>
                <p:nvPr/>
              </p:nvPicPr>
              <p:blipFill>
                <a:blip r:embed="rId409"/>
                <a:stretch>
                  <a:fillRect/>
                </a:stretch>
              </p:blipFill>
              <p:spPr>
                <a:xfrm>
                  <a:off x="6439155" y="5079547"/>
                  <a:ext cx="245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3" name="Ink 242">
                  <a:extLst>
                    <a:ext uri="{FF2B5EF4-FFF2-40B4-BE49-F238E27FC236}">
                      <a16:creationId xmlns:a16="http://schemas.microsoft.com/office/drawing/2014/main" id="{8318AEAF-DE10-49FE-9AED-1D9F01E2C455}"/>
                    </a:ext>
                  </a:extLst>
                </p14:cNvPr>
                <p14:cNvContentPartPr/>
                <p14:nvPr/>
              </p14:nvContentPartPr>
              <p14:xfrm>
                <a:off x="6728235" y="5075587"/>
                <a:ext cx="160200" cy="99000"/>
              </p14:xfrm>
            </p:contentPart>
          </mc:Choice>
          <mc:Fallback>
            <p:pic>
              <p:nvPicPr>
                <p:cNvPr id="243" name="Ink 242">
                  <a:extLst>
                    <a:ext uri="{FF2B5EF4-FFF2-40B4-BE49-F238E27FC236}">
                      <a16:creationId xmlns:a16="http://schemas.microsoft.com/office/drawing/2014/main" id="{8318AEAF-DE10-49FE-9AED-1D9F01E2C455}"/>
                    </a:ext>
                  </a:extLst>
                </p:cNvPr>
                <p:cNvPicPr/>
                <p:nvPr/>
              </p:nvPicPr>
              <p:blipFill>
                <a:blip r:embed="rId411"/>
                <a:stretch>
                  <a:fillRect/>
                </a:stretch>
              </p:blipFill>
              <p:spPr>
                <a:xfrm>
                  <a:off x="6719235" y="5066947"/>
                  <a:ext cx="177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4" name="Ink 243">
                  <a:extLst>
                    <a:ext uri="{FF2B5EF4-FFF2-40B4-BE49-F238E27FC236}">
                      <a16:creationId xmlns:a16="http://schemas.microsoft.com/office/drawing/2014/main" id="{FD95E501-9460-4ED4-B3C3-A7BEC472BA6A}"/>
                    </a:ext>
                  </a:extLst>
                </p14:cNvPr>
                <p14:cNvContentPartPr/>
                <p14:nvPr/>
              </p14:nvContentPartPr>
              <p14:xfrm>
                <a:off x="6920115" y="4953547"/>
                <a:ext cx="191160" cy="185400"/>
              </p14:xfrm>
            </p:contentPart>
          </mc:Choice>
          <mc:Fallback>
            <p:pic>
              <p:nvPicPr>
                <p:cNvPr id="244" name="Ink 243">
                  <a:extLst>
                    <a:ext uri="{FF2B5EF4-FFF2-40B4-BE49-F238E27FC236}">
                      <a16:creationId xmlns:a16="http://schemas.microsoft.com/office/drawing/2014/main" id="{FD95E501-9460-4ED4-B3C3-A7BEC472BA6A}"/>
                    </a:ext>
                  </a:extLst>
                </p:cNvPr>
                <p:cNvPicPr/>
                <p:nvPr/>
              </p:nvPicPr>
              <p:blipFill>
                <a:blip r:embed="rId413"/>
                <a:stretch>
                  <a:fillRect/>
                </a:stretch>
              </p:blipFill>
              <p:spPr>
                <a:xfrm>
                  <a:off x="6911475" y="4944547"/>
                  <a:ext cx="2088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5" name="Ink 244">
                  <a:extLst>
                    <a:ext uri="{FF2B5EF4-FFF2-40B4-BE49-F238E27FC236}">
                      <a16:creationId xmlns:a16="http://schemas.microsoft.com/office/drawing/2014/main" id="{8E7AD7B4-D450-46C5-AF27-BDB0E257E643}"/>
                    </a:ext>
                  </a:extLst>
                </p14:cNvPr>
                <p14:cNvContentPartPr/>
                <p14:nvPr/>
              </p14:nvContentPartPr>
              <p14:xfrm>
                <a:off x="7125315" y="5031307"/>
                <a:ext cx="239760" cy="89280"/>
              </p14:xfrm>
            </p:contentPart>
          </mc:Choice>
          <mc:Fallback>
            <p:pic>
              <p:nvPicPr>
                <p:cNvPr id="245" name="Ink 244">
                  <a:extLst>
                    <a:ext uri="{FF2B5EF4-FFF2-40B4-BE49-F238E27FC236}">
                      <a16:creationId xmlns:a16="http://schemas.microsoft.com/office/drawing/2014/main" id="{8E7AD7B4-D450-46C5-AF27-BDB0E257E643}"/>
                    </a:ext>
                  </a:extLst>
                </p:cNvPr>
                <p:cNvPicPr/>
                <p:nvPr/>
              </p:nvPicPr>
              <p:blipFill>
                <a:blip r:embed="rId415"/>
                <a:stretch>
                  <a:fillRect/>
                </a:stretch>
              </p:blipFill>
              <p:spPr>
                <a:xfrm>
                  <a:off x="7116315" y="5022667"/>
                  <a:ext cx="257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6" name="Ink 245">
                  <a:extLst>
                    <a:ext uri="{FF2B5EF4-FFF2-40B4-BE49-F238E27FC236}">
                      <a16:creationId xmlns:a16="http://schemas.microsoft.com/office/drawing/2014/main" id="{1F6E7401-BDC0-46FC-83EC-2B09F18DBA80}"/>
                    </a:ext>
                  </a:extLst>
                </p14:cNvPr>
                <p14:cNvContentPartPr/>
                <p14:nvPr/>
              </p14:nvContentPartPr>
              <p14:xfrm>
                <a:off x="7387035" y="4943467"/>
                <a:ext cx="39960" cy="22680"/>
              </p14:xfrm>
            </p:contentPart>
          </mc:Choice>
          <mc:Fallback>
            <p:pic>
              <p:nvPicPr>
                <p:cNvPr id="246" name="Ink 245">
                  <a:extLst>
                    <a:ext uri="{FF2B5EF4-FFF2-40B4-BE49-F238E27FC236}">
                      <a16:creationId xmlns:a16="http://schemas.microsoft.com/office/drawing/2014/main" id="{1F6E7401-BDC0-46FC-83EC-2B09F18DBA80}"/>
                    </a:ext>
                  </a:extLst>
                </p:cNvPr>
                <p:cNvPicPr/>
                <p:nvPr/>
              </p:nvPicPr>
              <p:blipFill>
                <a:blip r:embed="rId417"/>
                <a:stretch>
                  <a:fillRect/>
                </a:stretch>
              </p:blipFill>
              <p:spPr>
                <a:xfrm>
                  <a:off x="7378035" y="4934827"/>
                  <a:ext cx="576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7" name="Ink 246">
                  <a:extLst>
                    <a:ext uri="{FF2B5EF4-FFF2-40B4-BE49-F238E27FC236}">
                      <a16:creationId xmlns:a16="http://schemas.microsoft.com/office/drawing/2014/main" id="{FB258683-8F9E-481C-B87B-2024EC6B0B5A}"/>
                    </a:ext>
                  </a:extLst>
                </p14:cNvPr>
                <p14:cNvContentPartPr/>
                <p14:nvPr/>
              </p14:nvContentPartPr>
              <p14:xfrm>
                <a:off x="7509075" y="4968307"/>
                <a:ext cx="294840" cy="159120"/>
              </p14:xfrm>
            </p:contentPart>
          </mc:Choice>
          <mc:Fallback>
            <p:pic>
              <p:nvPicPr>
                <p:cNvPr id="247" name="Ink 246">
                  <a:extLst>
                    <a:ext uri="{FF2B5EF4-FFF2-40B4-BE49-F238E27FC236}">
                      <a16:creationId xmlns:a16="http://schemas.microsoft.com/office/drawing/2014/main" id="{FB258683-8F9E-481C-B87B-2024EC6B0B5A}"/>
                    </a:ext>
                  </a:extLst>
                </p:cNvPr>
                <p:cNvPicPr/>
                <p:nvPr/>
              </p:nvPicPr>
              <p:blipFill>
                <a:blip r:embed="rId419"/>
                <a:stretch>
                  <a:fillRect/>
                </a:stretch>
              </p:blipFill>
              <p:spPr>
                <a:xfrm>
                  <a:off x="7500435" y="4959667"/>
                  <a:ext cx="3124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8" name="Ink 247">
                  <a:extLst>
                    <a:ext uri="{FF2B5EF4-FFF2-40B4-BE49-F238E27FC236}">
                      <a16:creationId xmlns:a16="http://schemas.microsoft.com/office/drawing/2014/main" id="{FBD3F417-B076-4C13-B630-DB3A2DD80615}"/>
                    </a:ext>
                  </a:extLst>
                </p14:cNvPr>
                <p14:cNvContentPartPr/>
                <p14:nvPr/>
              </p14:nvContentPartPr>
              <p14:xfrm>
                <a:off x="7461555" y="5001067"/>
                <a:ext cx="171000" cy="19800"/>
              </p14:xfrm>
            </p:contentPart>
          </mc:Choice>
          <mc:Fallback>
            <p:pic>
              <p:nvPicPr>
                <p:cNvPr id="248" name="Ink 247">
                  <a:extLst>
                    <a:ext uri="{FF2B5EF4-FFF2-40B4-BE49-F238E27FC236}">
                      <a16:creationId xmlns:a16="http://schemas.microsoft.com/office/drawing/2014/main" id="{FBD3F417-B076-4C13-B630-DB3A2DD80615}"/>
                    </a:ext>
                  </a:extLst>
                </p:cNvPr>
                <p:cNvPicPr/>
                <p:nvPr/>
              </p:nvPicPr>
              <p:blipFill>
                <a:blip r:embed="rId421"/>
                <a:stretch>
                  <a:fillRect/>
                </a:stretch>
              </p:blipFill>
              <p:spPr>
                <a:xfrm>
                  <a:off x="7452555" y="4992427"/>
                  <a:ext cx="1886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0" name="Ink 249">
                  <a:extLst>
                    <a:ext uri="{FF2B5EF4-FFF2-40B4-BE49-F238E27FC236}">
                      <a16:creationId xmlns:a16="http://schemas.microsoft.com/office/drawing/2014/main" id="{2B3FC5D5-B2A9-4E33-A054-41888ADD10D3}"/>
                    </a:ext>
                  </a:extLst>
                </p14:cNvPr>
                <p14:cNvContentPartPr/>
                <p14:nvPr/>
              </p14:nvContentPartPr>
              <p14:xfrm>
                <a:off x="8096235" y="5002507"/>
                <a:ext cx="191880" cy="122040"/>
              </p14:xfrm>
            </p:contentPart>
          </mc:Choice>
          <mc:Fallback>
            <p:pic>
              <p:nvPicPr>
                <p:cNvPr id="250" name="Ink 249">
                  <a:extLst>
                    <a:ext uri="{FF2B5EF4-FFF2-40B4-BE49-F238E27FC236}">
                      <a16:creationId xmlns:a16="http://schemas.microsoft.com/office/drawing/2014/main" id="{2B3FC5D5-B2A9-4E33-A054-41888ADD10D3}"/>
                    </a:ext>
                  </a:extLst>
                </p:cNvPr>
                <p:cNvPicPr/>
                <p:nvPr/>
              </p:nvPicPr>
              <p:blipFill>
                <a:blip r:embed="rId423"/>
                <a:stretch>
                  <a:fillRect/>
                </a:stretch>
              </p:blipFill>
              <p:spPr>
                <a:xfrm>
                  <a:off x="8087235" y="4993507"/>
                  <a:ext cx="2095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1" name="Ink 250">
                  <a:extLst>
                    <a:ext uri="{FF2B5EF4-FFF2-40B4-BE49-F238E27FC236}">
                      <a16:creationId xmlns:a16="http://schemas.microsoft.com/office/drawing/2014/main" id="{F6C1B2C6-991D-460F-A78B-EE1795BBA164}"/>
                    </a:ext>
                  </a:extLst>
                </p14:cNvPr>
                <p14:cNvContentPartPr/>
                <p14:nvPr/>
              </p14:nvContentPartPr>
              <p14:xfrm>
                <a:off x="8271915" y="4976947"/>
                <a:ext cx="360720" cy="129240"/>
              </p14:xfrm>
            </p:contentPart>
          </mc:Choice>
          <mc:Fallback>
            <p:pic>
              <p:nvPicPr>
                <p:cNvPr id="251" name="Ink 250">
                  <a:extLst>
                    <a:ext uri="{FF2B5EF4-FFF2-40B4-BE49-F238E27FC236}">
                      <a16:creationId xmlns:a16="http://schemas.microsoft.com/office/drawing/2014/main" id="{F6C1B2C6-991D-460F-A78B-EE1795BBA164}"/>
                    </a:ext>
                  </a:extLst>
                </p:cNvPr>
                <p:cNvPicPr/>
                <p:nvPr/>
              </p:nvPicPr>
              <p:blipFill>
                <a:blip r:embed="rId425"/>
                <a:stretch>
                  <a:fillRect/>
                </a:stretch>
              </p:blipFill>
              <p:spPr>
                <a:xfrm>
                  <a:off x="8262915" y="4967947"/>
                  <a:ext cx="3783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2" name="Ink 251">
                  <a:extLst>
                    <a:ext uri="{FF2B5EF4-FFF2-40B4-BE49-F238E27FC236}">
                      <a16:creationId xmlns:a16="http://schemas.microsoft.com/office/drawing/2014/main" id="{33BBFF42-3541-4D20-8F13-DDFC630C8282}"/>
                    </a:ext>
                  </a:extLst>
                </p14:cNvPr>
                <p14:cNvContentPartPr/>
                <p14:nvPr/>
              </p14:nvContentPartPr>
              <p14:xfrm>
                <a:off x="8672955" y="4882987"/>
                <a:ext cx="169560" cy="209520"/>
              </p14:xfrm>
            </p:contentPart>
          </mc:Choice>
          <mc:Fallback>
            <p:pic>
              <p:nvPicPr>
                <p:cNvPr id="252" name="Ink 251">
                  <a:extLst>
                    <a:ext uri="{FF2B5EF4-FFF2-40B4-BE49-F238E27FC236}">
                      <a16:creationId xmlns:a16="http://schemas.microsoft.com/office/drawing/2014/main" id="{33BBFF42-3541-4D20-8F13-DDFC630C8282}"/>
                    </a:ext>
                  </a:extLst>
                </p:cNvPr>
                <p:cNvPicPr/>
                <p:nvPr/>
              </p:nvPicPr>
              <p:blipFill>
                <a:blip r:embed="rId427"/>
                <a:stretch>
                  <a:fillRect/>
                </a:stretch>
              </p:blipFill>
              <p:spPr>
                <a:xfrm>
                  <a:off x="8663955" y="4874347"/>
                  <a:ext cx="1872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3" name="Ink 252">
                  <a:extLst>
                    <a:ext uri="{FF2B5EF4-FFF2-40B4-BE49-F238E27FC236}">
                      <a16:creationId xmlns:a16="http://schemas.microsoft.com/office/drawing/2014/main" id="{B7D7C012-CA38-439C-917F-7340CF432B4F}"/>
                    </a:ext>
                  </a:extLst>
                </p14:cNvPr>
                <p14:cNvContentPartPr/>
                <p14:nvPr/>
              </p14:nvContentPartPr>
              <p14:xfrm>
                <a:off x="8884995" y="4960747"/>
                <a:ext cx="151920" cy="100080"/>
              </p14:xfrm>
            </p:contentPart>
          </mc:Choice>
          <mc:Fallback>
            <p:pic>
              <p:nvPicPr>
                <p:cNvPr id="253" name="Ink 252">
                  <a:extLst>
                    <a:ext uri="{FF2B5EF4-FFF2-40B4-BE49-F238E27FC236}">
                      <a16:creationId xmlns:a16="http://schemas.microsoft.com/office/drawing/2014/main" id="{B7D7C012-CA38-439C-917F-7340CF432B4F}"/>
                    </a:ext>
                  </a:extLst>
                </p:cNvPr>
                <p:cNvPicPr/>
                <p:nvPr/>
              </p:nvPicPr>
              <p:blipFill>
                <a:blip r:embed="rId429"/>
                <a:stretch>
                  <a:fillRect/>
                </a:stretch>
              </p:blipFill>
              <p:spPr>
                <a:xfrm>
                  <a:off x="8875995" y="4952107"/>
                  <a:ext cx="1695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4" name="Ink 253">
                  <a:extLst>
                    <a:ext uri="{FF2B5EF4-FFF2-40B4-BE49-F238E27FC236}">
                      <a16:creationId xmlns:a16="http://schemas.microsoft.com/office/drawing/2014/main" id="{9C445506-C96B-4DD1-8E3F-94190104E9D4}"/>
                    </a:ext>
                  </a:extLst>
                </p14:cNvPr>
                <p14:cNvContentPartPr/>
                <p14:nvPr/>
              </p14:nvContentPartPr>
              <p14:xfrm>
                <a:off x="9105675" y="4950307"/>
                <a:ext cx="124920" cy="109800"/>
              </p14:xfrm>
            </p:contentPart>
          </mc:Choice>
          <mc:Fallback>
            <p:pic>
              <p:nvPicPr>
                <p:cNvPr id="254" name="Ink 253">
                  <a:extLst>
                    <a:ext uri="{FF2B5EF4-FFF2-40B4-BE49-F238E27FC236}">
                      <a16:creationId xmlns:a16="http://schemas.microsoft.com/office/drawing/2014/main" id="{9C445506-C96B-4DD1-8E3F-94190104E9D4}"/>
                    </a:ext>
                  </a:extLst>
                </p:cNvPr>
                <p:cNvPicPr/>
                <p:nvPr/>
              </p:nvPicPr>
              <p:blipFill>
                <a:blip r:embed="rId431"/>
                <a:stretch>
                  <a:fillRect/>
                </a:stretch>
              </p:blipFill>
              <p:spPr>
                <a:xfrm>
                  <a:off x="9096675" y="4941307"/>
                  <a:ext cx="142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5" name="Ink 254">
                  <a:extLst>
                    <a:ext uri="{FF2B5EF4-FFF2-40B4-BE49-F238E27FC236}">
                      <a16:creationId xmlns:a16="http://schemas.microsoft.com/office/drawing/2014/main" id="{277D0202-472B-457E-B1E7-88011144ED7F}"/>
                    </a:ext>
                  </a:extLst>
                </p14:cNvPr>
                <p14:cNvContentPartPr/>
                <p14:nvPr/>
              </p14:nvContentPartPr>
              <p14:xfrm>
                <a:off x="9309075" y="4898107"/>
                <a:ext cx="364320" cy="345960"/>
              </p14:xfrm>
            </p:contentPart>
          </mc:Choice>
          <mc:Fallback>
            <p:pic>
              <p:nvPicPr>
                <p:cNvPr id="255" name="Ink 254">
                  <a:extLst>
                    <a:ext uri="{FF2B5EF4-FFF2-40B4-BE49-F238E27FC236}">
                      <a16:creationId xmlns:a16="http://schemas.microsoft.com/office/drawing/2014/main" id="{277D0202-472B-457E-B1E7-88011144ED7F}"/>
                    </a:ext>
                  </a:extLst>
                </p:cNvPr>
                <p:cNvPicPr/>
                <p:nvPr/>
              </p:nvPicPr>
              <p:blipFill>
                <a:blip r:embed="rId433"/>
                <a:stretch>
                  <a:fillRect/>
                </a:stretch>
              </p:blipFill>
              <p:spPr>
                <a:xfrm>
                  <a:off x="9300435" y="4889467"/>
                  <a:ext cx="38196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56" name="Ink 255">
                  <a:extLst>
                    <a:ext uri="{FF2B5EF4-FFF2-40B4-BE49-F238E27FC236}">
                      <a16:creationId xmlns:a16="http://schemas.microsoft.com/office/drawing/2014/main" id="{F05DDF28-1642-4297-8C13-151289700FAA}"/>
                    </a:ext>
                  </a:extLst>
                </p14:cNvPr>
                <p14:cNvContentPartPr/>
                <p14:nvPr/>
              </p14:nvContentPartPr>
              <p14:xfrm>
                <a:off x="9666195" y="4990267"/>
                <a:ext cx="154080" cy="105840"/>
              </p14:xfrm>
            </p:contentPart>
          </mc:Choice>
          <mc:Fallback>
            <p:pic>
              <p:nvPicPr>
                <p:cNvPr id="256" name="Ink 255">
                  <a:extLst>
                    <a:ext uri="{FF2B5EF4-FFF2-40B4-BE49-F238E27FC236}">
                      <a16:creationId xmlns:a16="http://schemas.microsoft.com/office/drawing/2014/main" id="{F05DDF28-1642-4297-8C13-151289700FAA}"/>
                    </a:ext>
                  </a:extLst>
                </p:cNvPr>
                <p:cNvPicPr/>
                <p:nvPr/>
              </p:nvPicPr>
              <p:blipFill>
                <a:blip r:embed="rId435"/>
                <a:stretch>
                  <a:fillRect/>
                </a:stretch>
              </p:blipFill>
              <p:spPr>
                <a:xfrm>
                  <a:off x="9657555" y="4981267"/>
                  <a:ext cx="171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7" name="Ink 256">
                  <a:extLst>
                    <a:ext uri="{FF2B5EF4-FFF2-40B4-BE49-F238E27FC236}">
                      <a16:creationId xmlns:a16="http://schemas.microsoft.com/office/drawing/2014/main" id="{C0457372-7F17-45C8-B3D6-5BF124876756}"/>
                    </a:ext>
                  </a:extLst>
                </p14:cNvPr>
                <p14:cNvContentPartPr/>
                <p14:nvPr/>
              </p14:nvContentPartPr>
              <p14:xfrm>
                <a:off x="9856635" y="4957867"/>
                <a:ext cx="319680" cy="145800"/>
              </p14:xfrm>
            </p:contentPart>
          </mc:Choice>
          <mc:Fallback>
            <p:pic>
              <p:nvPicPr>
                <p:cNvPr id="257" name="Ink 256">
                  <a:extLst>
                    <a:ext uri="{FF2B5EF4-FFF2-40B4-BE49-F238E27FC236}">
                      <a16:creationId xmlns:a16="http://schemas.microsoft.com/office/drawing/2014/main" id="{C0457372-7F17-45C8-B3D6-5BF124876756}"/>
                    </a:ext>
                  </a:extLst>
                </p:cNvPr>
                <p:cNvPicPr/>
                <p:nvPr/>
              </p:nvPicPr>
              <p:blipFill>
                <a:blip r:embed="rId437"/>
                <a:stretch>
                  <a:fillRect/>
                </a:stretch>
              </p:blipFill>
              <p:spPr>
                <a:xfrm>
                  <a:off x="9847635" y="4948867"/>
                  <a:ext cx="3373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8" name="Ink 257">
                  <a:extLst>
                    <a:ext uri="{FF2B5EF4-FFF2-40B4-BE49-F238E27FC236}">
                      <a16:creationId xmlns:a16="http://schemas.microsoft.com/office/drawing/2014/main" id="{0945EF37-2925-4C02-BC8F-9517DE5F7D35}"/>
                    </a:ext>
                  </a:extLst>
                </p14:cNvPr>
                <p14:cNvContentPartPr/>
                <p14:nvPr/>
              </p14:nvContentPartPr>
              <p14:xfrm>
                <a:off x="10313475" y="5042107"/>
                <a:ext cx="12960" cy="360"/>
              </p14:xfrm>
            </p:contentPart>
          </mc:Choice>
          <mc:Fallback>
            <p:pic>
              <p:nvPicPr>
                <p:cNvPr id="258" name="Ink 257">
                  <a:extLst>
                    <a:ext uri="{FF2B5EF4-FFF2-40B4-BE49-F238E27FC236}">
                      <a16:creationId xmlns:a16="http://schemas.microsoft.com/office/drawing/2014/main" id="{0945EF37-2925-4C02-BC8F-9517DE5F7D35}"/>
                    </a:ext>
                  </a:extLst>
                </p:cNvPr>
                <p:cNvPicPr/>
                <p:nvPr/>
              </p:nvPicPr>
              <p:blipFill>
                <a:blip r:embed="rId439"/>
                <a:stretch>
                  <a:fillRect/>
                </a:stretch>
              </p:blipFill>
              <p:spPr>
                <a:xfrm>
                  <a:off x="10304835" y="5033467"/>
                  <a:ext cx="30600" cy="18000"/>
                </a:xfrm>
                <a:prstGeom prst="rect">
                  <a:avLst/>
                </a:prstGeom>
              </p:spPr>
            </p:pic>
          </mc:Fallback>
        </mc:AlternateContent>
      </p:grpSp>
      <p:grpSp>
        <p:nvGrpSpPr>
          <p:cNvPr id="270" name="Group 269">
            <a:extLst>
              <a:ext uri="{FF2B5EF4-FFF2-40B4-BE49-F238E27FC236}">
                <a16:creationId xmlns:a16="http://schemas.microsoft.com/office/drawing/2014/main" id="{3171743D-2BAE-4620-ADAC-4F35AF4BF2C2}"/>
              </a:ext>
            </a:extLst>
          </p:cNvPr>
          <p:cNvGrpSpPr/>
          <p:nvPr/>
        </p:nvGrpSpPr>
        <p:grpSpPr>
          <a:xfrm>
            <a:off x="637035" y="5694067"/>
            <a:ext cx="1497960" cy="368280"/>
            <a:chOff x="637035" y="5694067"/>
            <a:chExt cx="1497960" cy="368280"/>
          </a:xfrm>
        </p:grpSpPr>
        <mc:AlternateContent xmlns:mc="http://schemas.openxmlformats.org/markup-compatibility/2006">
          <mc:Choice xmlns:p14="http://schemas.microsoft.com/office/powerpoint/2010/main" Requires="p14">
            <p:contentPart p14:bwMode="auto" r:id="rId440">
              <p14:nvContentPartPr>
                <p14:cNvPr id="260" name="Ink 259">
                  <a:extLst>
                    <a:ext uri="{FF2B5EF4-FFF2-40B4-BE49-F238E27FC236}">
                      <a16:creationId xmlns:a16="http://schemas.microsoft.com/office/drawing/2014/main" id="{8DA7EF1F-9943-4525-8608-AE830D41C076}"/>
                    </a:ext>
                  </a:extLst>
                </p14:cNvPr>
                <p14:cNvContentPartPr/>
                <p14:nvPr/>
              </p14:nvContentPartPr>
              <p14:xfrm>
                <a:off x="637035" y="5694067"/>
                <a:ext cx="195120" cy="282960"/>
              </p14:xfrm>
            </p:contentPart>
          </mc:Choice>
          <mc:Fallback>
            <p:pic>
              <p:nvPicPr>
                <p:cNvPr id="260" name="Ink 259">
                  <a:extLst>
                    <a:ext uri="{FF2B5EF4-FFF2-40B4-BE49-F238E27FC236}">
                      <a16:creationId xmlns:a16="http://schemas.microsoft.com/office/drawing/2014/main" id="{8DA7EF1F-9943-4525-8608-AE830D41C076}"/>
                    </a:ext>
                  </a:extLst>
                </p:cNvPr>
                <p:cNvPicPr/>
                <p:nvPr/>
              </p:nvPicPr>
              <p:blipFill>
                <a:blip r:embed="rId441"/>
                <a:stretch>
                  <a:fillRect/>
                </a:stretch>
              </p:blipFill>
              <p:spPr>
                <a:xfrm>
                  <a:off x="628035" y="5685427"/>
                  <a:ext cx="21276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61" name="Ink 260">
                  <a:extLst>
                    <a:ext uri="{FF2B5EF4-FFF2-40B4-BE49-F238E27FC236}">
                      <a16:creationId xmlns:a16="http://schemas.microsoft.com/office/drawing/2014/main" id="{F3DCAA31-E243-4C11-9B05-162AB61308AD}"/>
                    </a:ext>
                  </a:extLst>
                </p14:cNvPr>
                <p14:cNvContentPartPr/>
                <p14:nvPr/>
              </p14:nvContentPartPr>
              <p14:xfrm>
                <a:off x="877875" y="5829067"/>
                <a:ext cx="371160" cy="116640"/>
              </p14:xfrm>
            </p:contentPart>
          </mc:Choice>
          <mc:Fallback>
            <p:pic>
              <p:nvPicPr>
                <p:cNvPr id="261" name="Ink 260">
                  <a:extLst>
                    <a:ext uri="{FF2B5EF4-FFF2-40B4-BE49-F238E27FC236}">
                      <a16:creationId xmlns:a16="http://schemas.microsoft.com/office/drawing/2014/main" id="{F3DCAA31-E243-4C11-9B05-162AB61308AD}"/>
                    </a:ext>
                  </a:extLst>
                </p:cNvPr>
                <p:cNvPicPr/>
                <p:nvPr/>
              </p:nvPicPr>
              <p:blipFill>
                <a:blip r:embed="rId443"/>
                <a:stretch>
                  <a:fillRect/>
                </a:stretch>
              </p:blipFill>
              <p:spPr>
                <a:xfrm>
                  <a:off x="868875" y="5820067"/>
                  <a:ext cx="3888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2" name="Ink 261">
                  <a:extLst>
                    <a:ext uri="{FF2B5EF4-FFF2-40B4-BE49-F238E27FC236}">
                      <a16:creationId xmlns:a16="http://schemas.microsoft.com/office/drawing/2014/main" id="{C74A20A0-D5D3-4B60-BC06-45576C11D450}"/>
                    </a:ext>
                  </a:extLst>
                </p14:cNvPr>
                <p14:cNvContentPartPr/>
                <p14:nvPr/>
              </p14:nvContentPartPr>
              <p14:xfrm>
                <a:off x="1235355" y="5744827"/>
                <a:ext cx="360" cy="360"/>
              </p14:xfrm>
            </p:contentPart>
          </mc:Choice>
          <mc:Fallback>
            <p:pic>
              <p:nvPicPr>
                <p:cNvPr id="262" name="Ink 261">
                  <a:extLst>
                    <a:ext uri="{FF2B5EF4-FFF2-40B4-BE49-F238E27FC236}">
                      <a16:creationId xmlns:a16="http://schemas.microsoft.com/office/drawing/2014/main" id="{C74A20A0-D5D3-4B60-BC06-45576C11D450}"/>
                    </a:ext>
                  </a:extLst>
                </p:cNvPr>
                <p:cNvPicPr/>
                <p:nvPr/>
              </p:nvPicPr>
              <p:blipFill>
                <a:blip r:embed="rId3"/>
                <a:stretch>
                  <a:fillRect/>
                </a:stretch>
              </p:blipFill>
              <p:spPr>
                <a:xfrm>
                  <a:off x="1226355" y="573582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3" name="Ink 262">
                  <a:extLst>
                    <a:ext uri="{FF2B5EF4-FFF2-40B4-BE49-F238E27FC236}">
                      <a16:creationId xmlns:a16="http://schemas.microsoft.com/office/drawing/2014/main" id="{9C9A3D35-B07F-4A6F-8660-24BABA5F0FD7}"/>
                    </a:ext>
                  </a:extLst>
                </p14:cNvPr>
                <p14:cNvContentPartPr/>
                <p14:nvPr/>
              </p14:nvContentPartPr>
              <p14:xfrm>
                <a:off x="1305915" y="5743387"/>
                <a:ext cx="273600" cy="187200"/>
              </p14:xfrm>
            </p:contentPart>
          </mc:Choice>
          <mc:Fallback>
            <p:pic>
              <p:nvPicPr>
                <p:cNvPr id="263" name="Ink 262">
                  <a:extLst>
                    <a:ext uri="{FF2B5EF4-FFF2-40B4-BE49-F238E27FC236}">
                      <a16:creationId xmlns:a16="http://schemas.microsoft.com/office/drawing/2014/main" id="{9C9A3D35-B07F-4A6F-8660-24BABA5F0FD7}"/>
                    </a:ext>
                  </a:extLst>
                </p:cNvPr>
                <p:cNvPicPr/>
                <p:nvPr/>
              </p:nvPicPr>
              <p:blipFill>
                <a:blip r:embed="rId446"/>
                <a:stretch>
                  <a:fillRect/>
                </a:stretch>
              </p:blipFill>
              <p:spPr>
                <a:xfrm>
                  <a:off x="1296915" y="5734747"/>
                  <a:ext cx="2912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64" name="Ink 263">
                  <a:extLst>
                    <a:ext uri="{FF2B5EF4-FFF2-40B4-BE49-F238E27FC236}">
                      <a16:creationId xmlns:a16="http://schemas.microsoft.com/office/drawing/2014/main" id="{FA1041E3-850A-499E-8A77-0786702F90D6}"/>
                    </a:ext>
                  </a:extLst>
                </p14:cNvPr>
                <p14:cNvContentPartPr/>
                <p14:nvPr/>
              </p14:nvContentPartPr>
              <p14:xfrm>
                <a:off x="1490235" y="5790907"/>
                <a:ext cx="54000" cy="360"/>
              </p14:xfrm>
            </p:contentPart>
          </mc:Choice>
          <mc:Fallback>
            <p:pic>
              <p:nvPicPr>
                <p:cNvPr id="264" name="Ink 263">
                  <a:extLst>
                    <a:ext uri="{FF2B5EF4-FFF2-40B4-BE49-F238E27FC236}">
                      <a16:creationId xmlns:a16="http://schemas.microsoft.com/office/drawing/2014/main" id="{FA1041E3-850A-499E-8A77-0786702F90D6}"/>
                    </a:ext>
                  </a:extLst>
                </p:cNvPr>
                <p:cNvPicPr/>
                <p:nvPr/>
              </p:nvPicPr>
              <p:blipFill>
                <a:blip r:embed="rId448"/>
                <a:stretch>
                  <a:fillRect/>
                </a:stretch>
              </p:blipFill>
              <p:spPr>
                <a:xfrm>
                  <a:off x="1481595" y="5782267"/>
                  <a:ext cx="716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5" name="Ink 264">
                  <a:extLst>
                    <a:ext uri="{FF2B5EF4-FFF2-40B4-BE49-F238E27FC236}">
                      <a16:creationId xmlns:a16="http://schemas.microsoft.com/office/drawing/2014/main" id="{A03CBEC2-AB0E-4479-9728-28BA2034F23C}"/>
                    </a:ext>
                  </a:extLst>
                </p14:cNvPr>
                <p14:cNvContentPartPr/>
                <p14:nvPr/>
              </p14:nvContentPartPr>
              <p14:xfrm>
                <a:off x="1639275" y="5697667"/>
                <a:ext cx="147960" cy="83520"/>
              </p14:xfrm>
            </p:contentPart>
          </mc:Choice>
          <mc:Fallback>
            <p:pic>
              <p:nvPicPr>
                <p:cNvPr id="265" name="Ink 264">
                  <a:extLst>
                    <a:ext uri="{FF2B5EF4-FFF2-40B4-BE49-F238E27FC236}">
                      <a16:creationId xmlns:a16="http://schemas.microsoft.com/office/drawing/2014/main" id="{A03CBEC2-AB0E-4479-9728-28BA2034F23C}"/>
                    </a:ext>
                  </a:extLst>
                </p:cNvPr>
                <p:cNvPicPr/>
                <p:nvPr/>
              </p:nvPicPr>
              <p:blipFill>
                <a:blip r:embed="rId450"/>
                <a:stretch>
                  <a:fillRect/>
                </a:stretch>
              </p:blipFill>
              <p:spPr>
                <a:xfrm>
                  <a:off x="1630635" y="5689027"/>
                  <a:ext cx="1656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66" name="Ink 265">
                  <a:extLst>
                    <a:ext uri="{FF2B5EF4-FFF2-40B4-BE49-F238E27FC236}">
                      <a16:creationId xmlns:a16="http://schemas.microsoft.com/office/drawing/2014/main" id="{7CFA40F2-95FF-461B-8EF4-741152A6B2E8}"/>
                    </a:ext>
                  </a:extLst>
                </p14:cNvPr>
                <p14:cNvContentPartPr/>
                <p14:nvPr/>
              </p14:nvContentPartPr>
              <p14:xfrm>
                <a:off x="1725315" y="5705587"/>
                <a:ext cx="160560" cy="133200"/>
              </p14:xfrm>
            </p:contentPart>
          </mc:Choice>
          <mc:Fallback>
            <p:pic>
              <p:nvPicPr>
                <p:cNvPr id="266" name="Ink 265">
                  <a:extLst>
                    <a:ext uri="{FF2B5EF4-FFF2-40B4-BE49-F238E27FC236}">
                      <a16:creationId xmlns:a16="http://schemas.microsoft.com/office/drawing/2014/main" id="{7CFA40F2-95FF-461B-8EF4-741152A6B2E8}"/>
                    </a:ext>
                  </a:extLst>
                </p:cNvPr>
                <p:cNvPicPr/>
                <p:nvPr/>
              </p:nvPicPr>
              <p:blipFill>
                <a:blip r:embed="rId452"/>
                <a:stretch>
                  <a:fillRect/>
                </a:stretch>
              </p:blipFill>
              <p:spPr>
                <a:xfrm>
                  <a:off x="1716315" y="5696947"/>
                  <a:ext cx="178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67" name="Ink 266">
                  <a:extLst>
                    <a:ext uri="{FF2B5EF4-FFF2-40B4-BE49-F238E27FC236}">
                      <a16:creationId xmlns:a16="http://schemas.microsoft.com/office/drawing/2014/main" id="{400CB81F-562B-4BDC-829D-3CA1D1053410}"/>
                    </a:ext>
                  </a:extLst>
                </p14:cNvPr>
                <p14:cNvContentPartPr/>
                <p14:nvPr/>
              </p14:nvContentPartPr>
              <p14:xfrm>
                <a:off x="907035" y="6023827"/>
                <a:ext cx="615240" cy="38520"/>
              </p14:xfrm>
            </p:contentPart>
          </mc:Choice>
          <mc:Fallback>
            <p:pic>
              <p:nvPicPr>
                <p:cNvPr id="267" name="Ink 266">
                  <a:extLst>
                    <a:ext uri="{FF2B5EF4-FFF2-40B4-BE49-F238E27FC236}">
                      <a16:creationId xmlns:a16="http://schemas.microsoft.com/office/drawing/2014/main" id="{400CB81F-562B-4BDC-829D-3CA1D1053410}"/>
                    </a:ext>
                  </a:extLst>
                </p:cNvPr>
                <p:cNvPicPr/>
                <p:nvPr/>
              </p:nvPicPr>
              <p:blipFill>
                <a:blip r:embed="rId454"/>
                <a:stretch>
                  <a:fillRect/>
                </a:stretch>
              </p:blipFill>
              <p:spPr>
                <a:xfrm>
                  <a:off x="898395" y="6015187"/>
                  <a:ext cx="6328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68" name="Ink 267">
                  <a:extLst>
                    <a:ext uri="{FF2B5EF4-FFF2-40B4-BE49-F238E27FC236}">
                      <a16:creationId xmlns:a16="http://schemas.microsoft.com/office/drawing/2014/main" id="{16253F8E-9DC0-4CCD-999D-E8E84A6D3FE7}"/>
                    </a:ext>
                  </a:extLst>
                </p14:cNvPr>
                <p14:cNvContentPartPr/>
                <p14:nvPr/>
              </p14:nvContentPartPr>
              <p14:xfrm>
                <a:off x="2097915" y="5784427"/>
                <a:ext cx="360" cy="360"/>
              </p14:xfrm>
            </p:contentPart>
          </mc:Choice>
          <mc:Fallback>
            <p:pic>
              <p:nvPicPr>
                <p:cNvPr id="268" name="Ink 267">
                  <a:extLst>
                    <a:ext uri="{FF2B5EF4-FFF2-40B4-BE49-F238E27FC236}">
                      <a16:creationId xmlns:a16="http://schemas.microsoft.com/office/drawing/2014/main" id="{16253F8E-9DC0-4CCD-999D-E8E84A6D3FE7}"/>
                    </a:ext>
                  </a:extLst>
                </p:cNvPr>
                <p:cNvPicPr/>
                <p:nvPr/>
              </p:nvPicPr>
              <p:blipFill>
                <a:blip r:embed="rId3"/>
                <a:stretch>
                  <a:fillRect/>
                </a:stretch>
              </p:blipFill>
              <p:spPr>
                <a:xfrm>
                  <a:off x="2089275" y="577542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9" name="Ink 268">
                  <a:extLst>
                    <a:ext uri="{FF2B5EF4-FFF2-40B4-BE49-F238E27FC236}">
                      <a16:creationId xmlns:a16="http://schemas.microsoft.com/office/drawing/2014/main" id="{24B1602F-FB0F-4940-9747-E59DBE3BE362}"/>
                    </a:ext>
                  </a:extLst>
                </p14:cNvPr>
                <p14:cNvContentPartPr/>
                <p14:nvPr/>
              </p14:nvContentPartPr>
              <p14:xfrm>
                <a:off x="2134635" y="5884147"/>
                <a:ext cx="360" cy="360"/>
              </p14:xfrm>
            </p:contentPart>
          </mc:Choice>
          <mc:Fallback>
            <p:pic>
              <p:nvPicPr>
                <p:cNvPr id="269" name="Ink 268">
                  <a:extLst>
                    <a:ext uri="{FF2B5EF4-FFF2-40B4-BE49-F238E27FC236}">
                      <a16:creationId xmlns:a16="http://schemas.microsoft.com/office/drawing/2014/main" id="{24B1602F-FB0F-4940-9747-E59DBE3BE362}"/>
                    </a:ext>
                  </a:extLst>
                </p:cNvPr>
                <p:cNvPicPr/>
                <p:nvPr/>
              </p:nvPicPr>
              <p:blipFill>
                <a:blip r:embed="rId3"/>
                <a:stretch>
                  <a:fillRect/>
                </a:stretch>
              </p:blipFill>
              <p:spPr>
                <a:xfrm>
                  <a:off x="2125635" y="5875507"/>
                  <a:ext cx="1800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7">
            <p14:nvContentPartPr>
              <p14:cNvPr id="271" name="Ink 270">
                <a:extLst>
                  <a:ext uri="{FF2B5EF4-FFF2-40B4-BE49-F238E27FC236}">
                    <a16:creationId xmlns:a16="http://schemas.microsoft.com/office/drawing/2014/main" id="{D1D79FDB-C3B4-43A4-BD85-87E535BE1478}"/>
                  </a:ext>
                </a:extLst>
              </p14:cNvPr>
              <p14:cNvContentPartPr/>
              <p14:nvPr/>
            </p14:nvContentPartPr>
            <p14:xfrm>
              <a:off x="2652315" y="5735107"/>
              <a:ext cx="119880" cy="138600"/>
            </p14:xfrm>
          </p:contentPart>
        </mc:Choice>
        <mc:Fallback>
          <p:pic>
            <p:nvPicPr>
              <p:cNvPr id="271" name="Ink 270">
                <a:extLst>
                  <a:ext uri="{FF2B5EF4-FFF2-40B4-BE49-F238E27FC236}">
                    <a16:creationId xmlns:a16="http://schemas.microsoft.com/office/drawing/2014/main" id="{D1D79FDB-C3B4-43A4-BD85-87E535BE1478}"/>
                  </a:ext>
                </a:extLst>
              </p:cNvPr>
              <p:cNvPicPr/>
              <p:nvPr/>
            </p:nvPicPr>
            <p:blipFill>
              <a:blip r:embed="rId458"/>
              <a:stretch>
                <a:fillRect/>
              </a:stretch>
            </p:blipFill>
            <p:spPr>
              <a:xfrm>
                <a:off x="2643675" y="5726467"/>
                <a:ext cx="137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2" name="Ink 271">
                <a:extLst>
                  <a:ext uri="{FF2B5EF4-FFF2-40B4-BE49-F238E27FC236}">
                    <a16:creationId xmlns:a16="http://schemas.microsoft.com/office/drawing/2014/main" id="{BAF1700A-D329-4717-B45E-BB8C260CEE4A}"/>
                  </a:ext>
                </a:extLst>
              </p14:cNvPr>
              <p14:cNvContentPartPr/>
              <p14:nvPr/>
            </p14:nvContentPartPr>
            <p14:xfrm>
              <a:off x="2748795" y="5662747"/>
              <a:ext cx="577440" cy="190800"/>
            </p14:xfrm>
          </p:contentPart>
        </mc:Choice>
        <mc:Fallback>
          <p:pic>
            <p:nvPicPr>
              <p:cNvPr id="272" name="Ink 271">
                <a:extLst>
                  <a:ext uri="{FF2B5EF4-FFF2-40B4-BE49-F238E27FC236}">
                    <a16:creationId xmlns:a16="http://schemas.microsoft.com/office/drawing/2014/main" id="{BAF1700A-D329-4717-B45E-BB8C260CEE4A}"/>
                  </a:ext>
                </a:extLst>
              </p:cNvPr>
              <p:cNvPicPr/>
              <p:nvPr/>
            </p:nvPicPr>
            <p:blipFill>
              <a:blip r:embed="rId460"/>
              <a:stretch>
                <a:fillRect/>
              </a:stretch>
            </p:blipFill>
            <p:spPr>
              <a:xfrm>
                <a:off x="2740155" y="5654107"/>
                <a:ext cx="595080" cy="208440"/>
              </a:xfrm>
              <a:prstGeom prst="rect">
                <a:avLst/>
              </a:prstGeom>
            </p:spPr>
          </p:pic>
        </mc:Fallback>
      </mc:AlternateContent>
      <p:grpSp>
        <p:nvGrpSpPr>
          <p:cNvPr id="297" name="Group 296">
            <a:extLst>
              <a:ext uri="{FF2B5EF4-FFF2-40B4-BE49-F238E27FC236}">
                <a16:creationId xmlns:a16="http://schemas.microsoft.com/office/drawing/2014/main" id="{A35D900A-27B5-4A35-83F4-F931EB3C9FC2}"/>
              </a:ext>
            </a:extLst>
          </p:cNvPr>
          <p:cNvGrpSpPr/>
          <p:nvPr/>
        </p:nvGrpSpPr>
        <p:grpSpPr>
          <a:xfrm>
            <a:off x="8415195" y="5406427"/>
            <a:ext cx="1611360" cy="261360"/>
            <a:chOff x="8415195" y="5406427"/>
            <a:chExt cx="1611360" cy="261360"/>
          </a:xfrm>
        </p:grpSpPr>
        <mc:AlternateContent xmlns:mc="http://schemas.openxmlformats.org/markup-compatibility/2006">
          <mc:Choice xmlns:p14="http://schemas.microsoft.com/office/powerpoint/2010/main" Requires="p14">
            <p:contentPart p14:bwMode="auto" r:id="rId461">
              <p14:nvContentPartPr>
                <p14:cNvPr id="292" name="Ink 291">
                  <a:extLst>
                    <a:ext uri="{FF2B5EF4-FFF2-40B4-BE49-F238E27FC236}">
                      <a16:creationId xmlns:a16="http://schemas.microsoft.com/office/drawing/2014/main" id="{30AAE642-F38A-47E0-82EF-09326F494EC3}"/>
                    </a:ext>
                  </a:extLst>
                </p14:cNvPr>
                <p14:cNvContentPartPr/>
                <p14:nvPr/>
              </p14:nvContentPartPr>
              <p14:xfrm>
                <a:off x="8415195" y="5577787"/>
                <a:ext cx="276840" cy="41040"/>
              </p14:xfrm>
            </p:contentPart>
          </mc:Choice>
          <mc:Fallback>
            <p:pic>
              <p:nvPicPr>
                <p:cNvPr id="292" name="Ink 291">
                  <a:extLst>
                    <a:ext uri="{FF2B5EF4-FFF2-40B4-BE49-F238E27FC236}">
                      <a16:creationId xmlns:a16="http://schemas.microsoft.com/office/drawing/2014/main" id="{30AAE642-F38A-47E0-82EF-09326F494EC3}"/>
                    </a:ext>
                  </a:extLst>
                </p:cNvPr>
                <p:cNvPicPr/>
                <p:nvPr/>
              </p:nvPicPr>
              <p:blipFill>
                <a:blip r:embed="rId462"/>
                <a:stretch>
                  <a:fillRect/>
                </a:stretch>
              </p:blipFill>
              <p:spPr>
                <a:xfrm>
                  <a:off x="8406195" y="5568787"/>
                  <a:ext cx="2944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93" name="Ink 292">
                  <a:extLst>
                    <a:ext uri="{FF2B5EF4-FFF2-40B4-BE49-F238E27FC236}">
                      <a16:creationId xmlns:a16="http://schemas.microsoft.com/office/drawing/2014/main" id="{D335F4B2-DC9D-4021-A1B2-C9ABB790E55F}"/>
                    </a:ext>
                  </a:extLst>
                </p14:cNvPr>
                <p14:cNvContentPartPr/>
                <p14:nvPr/>
              </p14:nvContentPartPr>
              <p14:xfrm>
                <a:off x="8729835" y="5518387"/>
                <a:ext cx="204480" cy="149400"/>
              </p14:xfrm>
            </p:contentPart>
          </mc:Choice>
          <mc:Fallback>
            <p:pic>
              <p:nvPicPr>
                <p:cNvPr id="293" name="Ink 292">
                  <a:extLst>
                    <a:ext uri="{FF2B5EF4-FFF2-40B4-BE49-F238E27FC236}">
                      <a16:creationId xmlns:a16="http://schemas.microsoft.com/office/drawing/2014/main" id="{D335F4B2-DC9D-4021-A1B2-C9ABB790E55F}"/>
                    </a:ext>
                  </a:extLst>
                </p:cNvPr>
                <p:cNvPicPr/>
                <p:nvPr/>
              </p:nvPicPr>
              <p:blipFill>
                <a:blip r:embed="rId464"/>
                <a:stretch>
                  <a:fillRect/>
                </a:stretch>
              </p:blipFill>
              <p:spPr>
                <a:xfrm>
                  <a:off x="8721195" y="5509387"/>
                  <a:ext cx="2221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4" name="Ink 293">
                  <a:extLst>
                    <a:ext uri="{FF2B5EF4-FFF2-40B4-BE49-F238E27FC236}">
                      <a16:creationId xmlns:a16="http://schemas.microsoft.com/office/drawing/2014/main" id="{5EB9ACD6-D9B3-42DF-8508-B9B6ABED3886}"/>
                    </a:ext>
                  </a:extLst>
                </p14:cNvPr>
                <p14:cNvContentPartPr/>
                <p14:nvPr/>
              </p14:nvContentPartPr>
              <p14:xfrm>
                <a:off x="9090915" y="5406427"/>
                <a:ext cx="233640" cy="201600"/>
              </p14:xfrm>
            </p:contentPart>
          </mc:Choice>
          <mc:Fallback>
            <p:pic>
              <p:nvPicPr>
                <p:cNvPr id="294" name="Ink 293">
                  <a:extLst>
                    <a:ext uri="{FF2B5EF4-FFF2-40B4-BE49-F238E27FC236}">
                      <a16:creationId xmlns:a16="http://schemas.microsoft.com/office/drawing/2014/main" id="{5EB9ACD6-D9B3-42DF-8508-B9B6ABED3886}"/>
                    </a:ext>
                  </a:extLst>
                </p:cNvPr>
                <p:cNvPicPr/>
                <p:nvPr/>
              </p:nvPicPr>
              <p:blipFill>
                <a:blip r:embed="rId466"/>
                <a:stretch>
                  <a:fillRect/>
                </a:stretch>
              </p:blipFill>
              <p:spPr>
                <a:xfrm>
                  <a:off x="9081915" y="5397787"/>
                  <a:ext cx="2512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95" name="Ink 294">
                  <a:extLst>
                    <a:ext uri="{FF2B5EF4-FFF2-40B4-BE49-F238E27FC236}">
                      <a16:creationId xmlns:a16="http://schemas.microsoft.com/office/drawing/2014/main" id="{706FA92B-B414-4F74-BBBE-C339DD9ED9D8}"/>
                    </a:ext>
                  </a:extLst>
                </p14:cNvPr>
                <p14:cNvContentPartPr/>
                <p14:nvPr/>
              </p14:nvContentPartPr>
              <p14:xfrm>
                <a:off x="9458115" y="5442787"/>
                <a:ext cx="270000" cy="152280"/>
              </p14:xfrm>
            </p:contentPart>
          </mc:Choice>
          <mc:Fallback>
            <p:pic>
              <p:nvPicPr>
                <p:cNvPr id="295" name="Ink 294">
                  <a:extLst>
                    <a:ext uri="{FF2B5EF4-FFF2-40B4-BE49-F238E27FC236}">
                      <a16:creationId xmlns:a16="http://schemas.microsoft.com/office/drawing/2014/main" id="{706FA92B-B414-4F74-BBBE-C339DD9ED9D8}"/>
                    </a:ext>
                  </a:extLst>
                </p:cNvPr>
                <p:cNvPicPr/>
                <p:nvPr/>
              </p:nvPicPr>
              <p:blipFill>
                <a:blip r:embed="rId468"/>
                <a:stretch>
                  <a:fillRect/>
                </a:stretch>
              </p:blipFill>
              <p:spPr>
                <a:xfrm>
                  <a:off x="9449475" y="5434147"/>
                  <a:ext cx="2876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6" name="Ink 295">
                  <a:extLst>
                    <a:ext uri="{FF2B5EF4-FFF2-40B4-BE49-F238E27FC236}">
                      <a16:creationId xmlns:a16="http://schemas.microsoft.com/office/drawing/2014/main" id="{A86FB7C5-AF2C-4570-BDB2-EE176301CC76}"/>
                    </a:ext>
                  </a:extLst>
                </p14:cNvPr>
                <p14:cNvContentPartPr/>
                <p14:nvPr/>
              </p14:nvContentPartPr>
              <p14:xfrm>
                <a:off x="9842235" y="5462947"/>
                <a:ext cx="184320" cy="122400"/>
              </p14:xfrm>
            </p:contentPart>
          </mc:Choice>
          <mc:Fallback>
            <p:pic>
              <p:nvPicPr>
                <p:cNvPr id="296" name="Ink 295">
                  <a:extLst>
                    <a:ext uri="{FF2B5EF4-FFF2-40B4-BE49-F238E27FC236}">
                      <a16:creationId xmlns:a16="http://schemas.microsoft.com/office/drawing/2014/main" id="{A86FB7C5-AF2C-4570-BDB2-EE176301CC76}"/>
                    </a:ext>
                  </a:extLst>
                </p:cNvPr>
                <p:cNvPicPr/>
                <p:nvPr/>
              </p:nvPicPr>
              <p:blipFill>
                <a:blip r:embed="rId470"/>
                <a:stretch>
                  <a:fillRect/>
                </a:stretch>
              </p:blipFill>
              <p:spPr>
                <a:xfrm>
                  <a:off x="9833595" y="5453947"/>
                  <a:ext cx="201960" cy="140040"/>
                </a:xfrm>
                <a:prstGeom prst="rect">
                  <a:avLst/>
                </a:prstGeom>
              </p:spPr>
            </p:pic>
          </mc:Fallback>
        </mc:AlternateContent>
      </p:grpSp>
      <p:grpSp>
        <p:nvGrpSpPr>
          <p:cNvPr id="310" name="Group 309">
            <a:extLst>
              <a:ext uri="{FF2B5EF4-FFF2-40B4-BE49-F238E27FC236}">
                <a16:creationId xmlns:a16="http://schemas.microsoft.com/office/drawing/2014/main" id="{5A7932D0-FB26-4355-993E-3D52F328A202}"/>
              </a:ext>
            </a:extLst>
          </p:cNvPr>
          <p:cNvGrpSpPr/>
          <p:nvPr/>
        </p:nvGrpSpPr>
        <p:grpSpPr>
          <a:xfrm>
            <a:off x="10217355" y="5262787"/>
            <a:ext cx="1869840" cy="439200"/>
            <a:chOff x="10217355" y="5262787"/>
            <a:chExt cx="1869840" cy="439200"/>
          </a:xfrm>
        </p:grpSpPr>
        <mc:AlternateContent xmlns:mc="http://schemas.openxmlformats.org/markup-compatibility/2006">
          <mc:Choice xmlns:p14="http://schemas.microsoft.com/office/powerpoint/2010/main" Requires="p14">
            <p:contentPart p14:bwMode="auto" r:id="rId471">
              <p14:nvContentPartPr>
                <p14:cNvPr id="298" name="Ink 297">
                  <a:extLst>
                    <a:ext uri="{FF2B5EF4-FFF2-40B4-BE49-F238E27FC236}">
                      <a16:creationId xmlns:a16="http://schemas.microsoft.com/office/drawing/2014/main" id="{FBEB016C-3451-49F5-A2D2-DE16CA6B8708}"/>
                    </a:ext>
                  </a:extLst>
                </p14:cNvPr>
                <p14:cNvContentPartPr/>
                <p14:nvPr/>
              </p14:nvContentPartPr>
              <p14:xfrm>
                <a:off x="10217355" y="5505787"/>
                <a:ext cx="237600" cy="19800"/>
              </p14:xfrm>
            </p:contentPart>
          </mc:Choice>
          <mc:Fallback>
            <p:pic>
              <p:nvPicPr>
                <p:cNvPr id="298" name="Ink 297">
                  <a:extLst>
                    <a:ext uri="{FF2B5EF4-FFF2-40B4-BE49-F238E27FC236}">
                      <a16:creationId xmlns:a16="http://schemas.microsoft.com/office/drawing/2014/main" id="{FBEB016C-3451-49F5-A2D2-DE16CA6B8708}"/>
                    </a:ext>
                  </a:extLst>
                </p:cNvPr>
                <p:cNvPicPr/>
                <p:nvPr/>
              </p:nvPicPr>
              <p:blipFill>
                <a:blip r:embed="rId472"/>
                <a:stretch>
                  <a:fillRect/>
                </a:stretch>
              </p:blipFill>
              <p:spPr>
                <a:xfrm>
                  <a:off x="10208715" y="5497147"/>
                  <a:ext cx="255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9" name="Ink 298">
                  <a:extLst>
                    <a:ext uri="{FF2B5EF4-FFF2-40B4-BE49-F238E27FC236}">
                      <a16:creationId xmlns:a16="http://schemas.microsoft.com/office/drawing/2014/main" id="{B687465D-E038-4CE2-AAA5-25BF47B7EDB1}"/>
                    </a:ext>
                  </a:extLst>
                </p14:cNvPr>
                <p14:cNvContentPartPr/>
                <p14:nvPr/>
              </p14:nvContentPartPr>
              <p14:xfrm>
                <a:off x="10472595" y="5470867"/>
                <a:ext cx="136080" cy="102600"/>
              </p14:xfrm>
            </p:contentPart>
          </mc:Choice>
          <mc:Fallback>
            <p:pic>
              <p:nvPicPr>
                <p:cNvPr id="299" name="Ink 298">
                  <a:extLst>
                    <a:ext uri="{FF2B5EF4-FFF2-40B4-BE49-F238E27FC236}">
                      <a16:creationId xmlns:a16="http://schemas.microsoft.com/office/drawing/2014/main" id="{B687465D-E038-4CE2-AAA5-25BF47B7EDB1}"/>
                    </a:ext>
                  </a:extLst>
                </p:cNvPr>
                <p:cNvPicPr/>
                <p:nvPr/>
              </p:nvPicPr>
              <p:blipFill>
                <a:blip r:embed="rId474"/>
                <a:stretch>
                  <a:fillRect/>
                </a:stretch>
              </p:blipFill>
              <p:spPr>
                <a:xfrm>
                  <a:off x="10463595" y="5462227"/>
                  <a:ext cx="153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00" name="Ink 299">
                  <a:extLst>
                    <a:ext uri="{FF2B5EF4-FFF2-40B4-BE49-F238E27FC236}">
                      <a16:creationId xmlns:a16="http://schemas.microsoft.com/office/drawing/2014/main" id="{E0944C6F-44A3-4359-9BF7-43DA6E6453CF}"/>
                    </a:ext>
                  </a:extLst>
                </p14:cNvPr>
                <p14:cNvContentPartPr/>
                <p14:nvPr/>
              </p14:nvContentPartPr>
              <p14:xfrm>
                <a:off x="10471515" y="5470147"/>
                <a:ext cx="29520" cy="81720"/>
              </p14:xfrm>
            </p:contentPart>
          </mc:Choice>
          <mc:Fallback>
            <p:pic>
              <p:nvPicPr>
                <p:cNvPr id="300" name="Ink 299">
                  <a:extLst>
                    <a:ext uri="{FF2B5EF4-FFF2-40B4-BE49-F238E27FC236}">
                      <a16:creationId xmlns:a16="http://schemas.microsoft.com/office/drawing/2014/main" id="{E0944C6F-44A3-4359-9BF7-43DA6E6453CF}"/>
                    </a:ext>
                  </a:extLst>
                </p:cNvPr>
                <p:cNvPicPr/>
                <p:nvPr/>
              </p:nvPicPr>
              <p:blipFill>
                <a:blip r:embed="rId476"/>
                <a:stretch>
                  <a:fillRect/>
                </a:stretch>
              </p:blipFill>
              <p:spPr>
                <a:xfrm>
                  <a:off x="10462875" y="5461507"/>
                  <a:ext cx="47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02" name="Ink 301">
                  <a:extLst>
                    <a:ext uri="{FF2B5EF4-FFF2-40B4-BE49-F238E27FC236}">
                      <a16:creationId xmlns:a16="http://schemas.microsoft.com/office/drawing/2014/main" id="{A1F02327-1D40-4002-B4D4-64ADDB97CFA7}"/>
                    </a:ext>
                  </a:extLst>
                </p14:cNvPr>
                <p14:cNvContentPartPr/>
                <p14:nvPr/>
              </p14:nvContentPartPr>
              <p14:xfrm>
                <a:off x="10769955" y="5357827"/>
                <a:ext cx="12240" cy="136080"/>
              </p14:xfrm>
            </p:contentPart>
          </mc:Choice>
          <mc:Fallback>
            <p:pic>
              <p:nvPicPr>
                <p:cNvPr id="302" name="Ink 301">
                  <a:extLst>
                    <a:ext uri="{FF2B5EF4-FFF2-40B4-BE49-F238E27FC236}">
                      <a16:creationId xmlns:a16="http://schemas.microsoft.com/office/drawing/2014/main" id="{A1F02327-1D40-4002-B4D4-64ADDB97CFA7}"/>
                    </a:ext>
                  </a:extLst>
                </p:cNvPr>
                <p:cNvPicPr/>
                <p:nvPr/>
              </p:nvPicPr>
              <p:blipFill>
                <a:blip r:embed="rId478"/>
                <a:stretch>
                  <a:fillRect/>
                </a:stretch>
              </p:blipFill>
              <p:spPr>
                <a:xfrm>
                  <a:off x="10760955" y="5349187"/>
                  <a:ext cx="29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03" name="Ink 302">
                  <a:extLst>
                    <a:ext uri="{FF2B5EF4-FFF2-40B4-BE49-F238E27FC236}">
                      <a16:creationId xmlns:a16="http://schemas.microsoft.com/office/drawing/2014/main" id="{B1F0020A-4951-4E8D-9901-EF62299F03C6}"/>
                    </a:ext>
                  </a:extLst>
                </p14:cNvPr>
                <p14:cNvContentPartPr/>
                <p14:nvPr/>
              </p14:nvContentPartPr>
              <p14:xfrm>
                <a:off x="10641075" y="5262787"/>
                <a:ext cx="181440" cy="93600"/>
              </p14:xfrm>
            </p:contentPart>
          </mc:Choice>
          <mc:Fallback>
            <p:pic>
              <p:nvPicPr>
                <p:cNvPr id="303" name="Ink 302">
                  <a:extLst>
                    <a:ext uri="{FF2B5EF4-FFF2-40B4-BE49-F238E27FC236}">
                      <a16:creationId xmlns:a16="http://schemas.microsoft.com/office/drawing/2014/main" id="{B1F0020A-4951-4E8D-9901-EF62299F03C6}"/>
                    </a:ext>
                  </a:extLst>
                </p:cNvPr>
                <p:cNvPicPr/>
                <p:nvPr/>
              </p:nvPicPr>
              <p:blipFill>
                <a:blip r:embed="rId480"/>
                <a:stretch>
                  <a:fillRect/>
                </a:stretch>
              </p:blipFill>
              <p:spPr>
                <a:xfrm>
                  <a:off x="10632075" y="5254147"/>
                  <a:ext cx="199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04" name="Ink 303">
                  <a:extLst>
                    <a:ext uri="{FF2B5EF4-FFF2-40B4-BE49-F238E27FC236}">
                      <a16:creationId xmlns:a16="http://schemas.microsoft.com/office/drawing/2014/main" id="{E51110AE-F7C7-4392-8333-A40EFED9CD31}"/>
                    </a:ext>
                  </a:extLst>
                </p14:cNvPr>
                <p14:cNvContentPartPr/>
                <p14:nvPr/>
              </p14:nvContentPartPr>
              <p14:xfrm>
                <a:off x="10939155" y="5434867"/>
                <a:ext cx="47880" cy="267120"/>
              </p14:xfrm>
            </p:contentPart>
          </mc:Choice>
          <mc:Fallback>
            <p:pic>
              <p:nvPicPr>
                <p:cNvPr id="304" name="Ink 303">
                  <a:extLst>
                    <a:ext uri="{FF2B5EF4-FFF2-40B4-BE49-F238E27FC236}">
                      <a16:creationId xmlns:a16="http://schemas.microsoft.com/office/drawing/2014/main" id="{E51110AE-F7C7-4392-8333-A40EFED9CD31}"/>
                    </a:ext>
                  </a:extLst>
                </p:cNvPr>
                <p:cNvPicPr/>
                <p:nvPr/>
              </p:nvPicPr>
              <p:blipFill>
                <a:blip r:embed="rId482"/>
                <a:stretch>
                  <a:fillRect/>
                </a:stretch>
              </p:blipFill>
              <p:spPr>
                <a:xfrm>
                  <a:off x="10930515" y="5425867"/>
                  <a:ext cx="6552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5" name="Ink 304">
                  <a:extLst>
                    <a:ext uri="{FF2B5EF4-FFF2-40B4-BE49-F238E27FC236}">
                      <a16:creationId xmlns:a16="http://schemas.microsoft.com/office/drawing/2014/main" id="{B7E67273-F03A-4FDB-A741-BA4785D55D29}"/>
                    </a:ext>
                  </a:extLst>
                </p14:cNvPr>
                <p14:cNvContentPartPr/>
                <p14:nvPr/>
              </p14:nvContentPartPr>
              <p14:xfrm>
                <a:off x="10889115" y="5413627"/>
                <a:ext cx="122400" cy="101880"/>
              </p14:xfrm>
            </p:contentPart>
          </mc:Choice>
          <mc:Fallback>
            <p:pic>
              <p:nvPicPr>
                <p:cNvPr id="305" name="Ink 304">
                  <a:extLst>
                    <a:ext uri="{FF2B5EF4-FFF2-40B4-BE49-F238E27FC236}">
                      <a16:creationId xmlns:a16="http://schemas.microsoft.com/office/drawing/2014/main" id="{B7E67273-F03A-4FDB-A741-BA4785D55D29}"/>
                    </a:ext>
                  </a:extLst>
                </p:cNvPr>
                <p:cNvPicPr/>
                <p:nvPr/>
              </p:nvPicPr>
              <p:blipFill>
                <a:blip r:embed="rId484"/>
                <a:stretch>
                  <a:fillRect/>
                </a:stretch>
              </p:blipFill>
              <p:spPr>
                <a:xfrm>
                  <a:off x="10880475" y="5404627"/>
                  <a:ext cx="140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6" name="Ink 305">
                  <a:extLst>
                    <a:ext uri="{FF2B5EF4-FFF2-40B4-BE49-F238E27FC236}">
                      <a16:creationId xmlns:a16="http://schemas.microsoft.com/office/drawing/2014/main" id="{EA9736C8-9014-4785-910B-FCF7848CFCA9}"/>
                    </a:ext>
                  </a:extLst>
                </p14:cNvPr>
                <p14:cNvContentPartPr/>
                <p14:nvPr/>
              </p14:nvContentPartPr>
              <p14:xfrm>
                <a:off x="11035995" y="5289067"/>
                <a:ext cx="243000" cy="200520"/>
              </p14:xfrm>
            </p:contentPart>
          </mc:Choice>
          <mc:Fallback>
            <p:pic>
              <p:nvPicPr>
                <p:cNvPr id="306" name="Ink 305">
                  <a:extLst>
                    <a:ext uri="{FF2B5EF4-FFF2-40B4-BE49-F238E27FC236}">
                      <a16:creationId xmlns:a16="http://schemas.microsoft.com/office/drawing/2014/main" id="{EA9736C8-9014-4785-910B-FCF7848CFCA9}"/>
                    </a:ext>
                  </a:extLst>
                </p:cNvPr>
                <p:cNvPicPr/>
                <p:nvPr/>
              </p:nvPicPr>
              <p:blipFill>
                <a:blip r:embed="rId486"/>
                <a:stretch>
                  <a:fillRect/>
                </a:stretch>
              </p:blipFill>
              <p:spPr>
                <a:xfrm>
                  <a:off x="11026995" y="5280427"/>
                  <a:ext cx="2606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7" name="Ink 306">
                  <a:extLst>
                    <a:ext uri="{FF2B5EF4-FFF2-40B4-BE49-F238E27FC236}">
                      <a16:creationId xmlns:a16="http://schemas.microsoft.com/office/drawing/2014/main" id="{7D2518F4-5A43-432C-8B16-7D311FD2768D}"/>
                    </a:ext>
                  </a:extLst>
                </p14:cNvPr>
                <p14:cNvContentPartPr/>
                <p14:nvPr/>
              </p14:nvContentPartPr>
              <p14:xfrm>
                <a:off x="11294475" y="5309227"/>
                <a:ext cx="156240" cy="170640"/>
              </p14:xfrm>
            </p:contentPart>
          </mc:Choice>
          <mc:Fallback>
            <p:pic>
              <p:nvPicPr>
                <p:cNvPr id="307" name="Ink 306">
                  <a:extLst>
                    <a:ext uri="{FF2B5EF4-FFF2-40B4-BE49-F238E27FC236}">
                      <a16:creationId xmlns:a16="http://schemas.microsoft.com/office/drawing/2014/main" id="{7D2518F4-5A43-432C-8B16-7D311FD2768D}"/>
                    </a:ext>
                  </a:extLst>
                </p:cNvPr>
                <p:cNvPicPr/>
                <p:nvPr/>
              </p:nvPicPr>
              <p:blipFill>
                <a:blip r:embed="rId488"/>
                <a:stretch>
                  <a:fillRect/>
                </a:stretch>
              </p:blipFill>
              <p:spPr>
                <a:xfrm>
                  <a:off x="11285475" y="5300227"/>
                  <a:ext cx="1738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8" name="Ink 307">
                  <a:extLst>
                    <a:ext uri="{FF2B5EF4-FFF2-40B4-BE49-F238E27FC236}">
                      <a16:creationId xmlns:a16="http://schemas.microsoft.com/office/drawing/2014/main" id="{31515C98-48CD-4AF0-AD6D-1E72D8EE7E8E}"/>
                    </a:ext>
                  </a:extLst>
                </p14:cNvPr>
                <p14:cNvContentPartPr/>
                <p14:nvPr/>
              </p14:nvContentPartPr>
              <p14:xfrm>
                <a:off x="11471595" y="5390587"/>
                <a:ext cx="518040" cy="248400"/>
              </p14:xfrm>
            </p:contentPart>
          </mc:Choice>
          <mc:Fallback>
            <p:pic>
              <p:nvPicPr>
                <p:cNvPr id="308" name="Ink 307">
                  <a:extLst>
                    <a:ext uri="{FF2B5EF4-FFF2-40B4-BE49-F238E27FC236}">
                      <a16:creationId xmlns:a16="http://schemas.microsoft.com/office/drawing/2014/main" id="{31515C98-48CD-4AF0-AD6D-1E72D8EE7E8E}"/>
                    </a:ext>
                  </a:extLst>
                </p:cNvPr>
                <p:cNvPicPr/>
                <p:nvPr/>
              </p:nvPicPr>
              <p:blipFill>
                <a:blip r:embed="rId490"/>
                <a:stretch>
                  <a:fillRect/>
                </a:stretch>
              </p:blipFill>
              <p:spPr>
                <a:xfrm>
                  <a:off x="11462955" y="5381947"/>
                  <a:ext cx="5356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9" name="Ink 308">
                  <a:extLst>
                    <a:ext uri="{FF2B5EF4-FFF2-40B4-BE49-F238E27FC236}">
                      <a16:creationId xmlns:a16="http://schemas.microsoft.com/office/drawing/2014/main" id="{9E2066A5-6B01-41B9-A4C5-6932E1E6D094}"/>
                    </a:ext>
                  </a:extLst>
                </p14:cNvPr>
                <p14:cNvContentPartPr/>
                <p14:nvPr/>
              </p14:nvContentPartPr>
              <p14:xfrm>
                <a:off x="12086835" y="5480227"/>
                <a:ext cx="360" cy="360"/>
              </p14:xfrm>
            </p:contentPart>
          </mc:Choice>
          <mc:Fallback>
            <p:pic>
              <p:nvPicPr>
                <p:cNvPr id="309" name="Ink 308">
                  <a:extLst>
                    <a:ext uri="{FF2B5EF4-FFF2-40B4-BE49-F238E27FC236}">
                      <a16:creationId xmlns:a16="http://schemas.microsoft.com/office/drawing/2014/main" id="{9E2066A5-6B01-41B9-A4C5-6932E1E6D094}"/>
                    </a:ext>
                  </a:extLst>
                </p:cNvPr>
                <p:cNvPicPr/>
                <p:nvPr/>
              </p:nvPicPr>
              <p:blipFill>
                <a:blip r:embed="rId3"/>
                <a:stretch>
                  <a:fillRect/>
                </a:stretch>
              </p:blipFill>
              <p:spPr>
                <a:xfrm>
                  <a:off x="12077835" y="5471587"/>
                  <a:ext cx="18000" cy="18000"/>
                </a:xfrm>
                <a:prstGeom prst="rect">
                  <a:avLst/>
                </a:prstGeom>
              </p:spPr>
            </p:pic>
          </mc:Fallback>
        </mc:AlternateContent>
      </p:grpSp>
      <p:grpSp>
        <p:nvGrpSpPr>
          <p:cNvPr id="316" name="Group 315">
            <a:extLst>
              <a:ext uri="{FF2B5EF4-FFF2-40B4-BE49-F238E27FC236}">
                <a16:creationId xmlns:a16="http://schemas.microsoft.com/office/drawing/2014/main" id="{2FC0BB15-1A1A-415E-BB45-59EAA4E442F6}"/>
              </a:ext>
            </a:extLst>
          </p:cNvPr>
          <p:cNvGrpSpPr/>
          <p:nvPr/>
        </p:nvGrpSpPr>
        <p:grpSpPr>
          <a:xfrm>
            <a:off x="2732595" y="6018787"/>
            <a:ext cx="695520" cy="240840"/>
            <a:chOff x="2732595" y="6018787"/>
            <a:chExt cx="695520" cy="240840"/>
          </a:xfrm>
        </p:grpSpPr>
        <mc:AlternateContent xmlns:mc="http://schemas.openxmlformats.org/markup-compatibility/2006">
          <mc:Choice xmlns:p14="http://schemas.microsoft.com/office/powerpoint/2010/main" Requires="p14">
            <p:contentPart p14:bwMode="auto" r:id="rId492">
              <p14:nvContentPartPr>
                <p14:cNvPr id="311" name="Ink 310">
                  <a:extLst>
                    <a:ext uri="{FF2B5EF4-FFF2-40B4-BE49-F238E27FC236}">
                      <a16:creationId xmlns:a16="http://schemas.microsoft.com/office/drawing/2014/main" id="{A5F99FC0-A1B1-473F-B987-782B481D39F8}"/>
                    </a:ext>
                  </a:extLst>
                </p14:cNvPr>
                <p14:cNvContentPartPr/>
                <p14:nvPr/>
              </p14:nvContentPartPr>
              <p14:xfrm>
                <a:off x="2836995" y="6068827"/>
                <a:ext cx="30960" cy="190800"/>
              </p14:xfrm>
            </p:contentPart>
          </mc:Choice>
          <mc:Fallback>
            <p:pic>
              <p:nvPicPr>
                <p:cNvPr id="311" name="Ink 310">
                  <a:extLst>
                    <a:ext uri="{FF2B5EF4-FFF2-40B4-BE49-F238E27FC236}">
                      <a16:creationId xmlns:a16="http://schemas.microsoft.com/office/drawing/2014/main" id="{A5F99FC0-A1B1-473F-B987-782B481D39F8}"/>
                    </a:ext>
                  </a:extLst>
                </p:cNvPr>
                <p:cNvPicPr/>
                <p:nvPr/>
              </p:nvPicPr>
              <p:blipFill>
                <a:blip r:embed="rId493"/>
                <a:stretch>
                  <a:fillRect/>
                </a:stretch>
              </p:blipFill>
              <p:spPr>
                <a:xfrm>
                  <a:off x="2827995" y="6060187"/>
                  <a:ext cx="486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12" name="Ink 311">
                  <a:extLst>
                    <a:ext uri="{FF2B5EF4-FFF2-40B4-BE49-F238E27FC236}">
                      <a16:creationId xmlns:a16="http://schemas.microsoft.com/office/drawing/2014/main" id="{A6FC111C-8F07-44DD-9A95-93F01BAE8089}"/>
                    </a:ext>
                  </a:extLst>
                </p14:cNvPr>
                <p14:cNvContentPartPr/>
                <p14:nvPr/>
              </p14:nvContentPartPr>
              <p14:xfrm>
                <a:off x="2732595" y="6026707"/>
                <a:ext cx="186840" cy="98280"/>
              </p14:xfrm>
            </p:contentPart>
          </mc:Choice>
          <mc:Fallback>
            <p:pic>
              <p:nvPicPr>
                <p:cNvPr id="312" name="Ink 311">
                  <a:extLst>
                    <a:ext uri="{FF2B5EF4-FFF2-40B4-BE49-F238E27FC236}">
                      <a16:creationId xmlns:a16="http://schemas.microsoft.com/office/drawing/2014/main" id="{A6FC111C-8F07-44DD-9A95-93F01BAE8089}"/>
                    </a:ext>
                  </a:extLst>
                </p:cNvPr>
                <p:cNvPicPr/>
                <p:nvPr/>
              </p:nvPicPr>
              <p:blipFill>
                <a:blip r:embed="rId495"/>
                <a:stretch>
                  <a:fillRect/>
                </a:stretch>
              </p:blipFill>
              <p:spPr>
                <a:xfrm>
                  <a:off x="2723595" y="6017707"/>
                  <a:ext cx="2044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13" name="Ink 312">
                  <a:extLst>
                    <a:ext uri="{FF2B5EF4-FFF2-40B4-BE49-F238E27FC236}">
                      <a16:creationId xmlns:a16="http://schemas.microsoft.com/office/drawing/2014/main" id="{86E62FB9-49A1-4540-975A-782A05EA1B82}"/>
                    </a:ext>
                  </a:extLst>
                </p14:cNvPr>
                <p14:cNvContentPartPr/>
                <p14:nvPr/>
              </p14:nvContentPartPr>
              <p14:xfrm>
                <a:off x="3172515" y="6062707"/>
                <a:ext cx="25560" cy="155880"/>
              </p14:xfrm>
            </p:contentPart>
          </mc:Choice>
          <mc:Fallback>
            <p:pic>
              <p:nvPicPr>
                <p:cNvPr id="313" name="Ink 312">
                  <a:extLst>
                    <a:ext uri="{FF2B5EF4-FFF2-40B4-BE49-F238E27FC236}">
                      <a16:creationId xmlns:a16="http://schemas.microsoft.com/office/drawing/2014/main" id="{86E62FB9-49A1-4540-975A-782A05EA1B82}"/>
                    </a:ext>
                  </a:extLst>
                </p:cNvPr>
                <p:cNvPicPr/>
                <p:nvPr/>
              </p:nvPicPr>
              <p:blipFill>
                <a:blip r:embed="rId497"/>
                <a:stretch>
                  <a:fillRect/>
                </a:stretch>
              </p:blipFill>
              <p:spPr>
                <a:xfrm>
                  <a:off x="3163515" y="6054067"/>
                  <a:ext cx="432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4" name="Ink 313">
                  <a:extLst>
                    <a:ext uri="{FF2B5EF4-FFF2-40B4-BE49-F238E27FC236}">
                      <a16:creationId xmlns:a16="http://schemas.microsoft.com/office/drawing/2014/main" id="{6BB1F2EC-BB2C-4C5A-8F6A-44D0BF4F46CA}"/>
                    </a:ext>
                  </a:extLst>
                </p14:cNvPr>
                <p14:cNvContentPartPr/>
                <p14:nvPr/>
              </p14:nvContentPartPr>
              <p14:xfrm>
                <a:off x="3031395" y="6024547"/>
                <a:ext cx="199440" cy="9720"/>
              </p14:xfrm>
            </p:contentPart>
          </mc:Choice>
          <mc:Fallback>
            <p:pic>
              <p:nvPicPr>
                <p:cNvPr id="314" name="Ink 313">
                  <a:extLst>
                    <a:ext uri="{FF2B5EF4-FFF2-40B4-BE49-F238E27FC236}">
                      <a16:creationId xmlns:a16="http://schemas.microsoft.com/office/drawing/2014/main" id="{6BB1F2EC-BB2C-4C5A-8F6A-44D0BF4F46CA}"/>
                    </a:ext>
                  </a:extLst>
                </p:cNvPr>
                <p:cNvPicPr/>
                <p:nvPr/>
              </p:nvPicPr>
              <p:blipFill>
                <a:blip r:embed="rId499"/>
                <a:stretch>
                  <a:fillRect/>
                </a:stretch>
              </p:blipFill>
              <p:spPr>
                <a:xfrm>
                  <a:off x="3022755" y="6015907"/>
                  <a:ext cx="217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5" name="Ink 314">
                  <a:extLst>
                    <a:ext uri="{FF2B5EF4-FFF2-40B4-BE49-F238E27FC236}">
                      <a16:creationId xmlns:a16="http://schemas.microsoft.com/office/drawing/2014/main" id="{A7D118DB-CCE5-4BB5-9323-54AC785B62F5}"/>
                    </a:ext>
                  </a:extLst>
                </p14:cNvPr>
                <p14:cNvContentPartPr/>
                <p14:nvPr/>
              </p14:nvContentPartPr>
              <p14:xfrm>
                <a:off x="3309675" y="6018787"/>
                <a:ext cx="118440" cy="61920"/>
              </p14:xfrm>
            </p:contentPart>
          </mc:Choice>
          <mc:Fallback>
            <p:pic>
              <p:nvPicPr>
                <p:cNvPr id="315" name="Ink 314">
                  <a:extLst>
                    <a:ext uri="{FF2B5EF4-FFF2-40B4-BE49-F238E27FC236}">
                      <a16:creationId xmlns:a16="http://schemas.microsoft.com/office/drawing/2014/main" id="{A7D118DB-CCE5-4BB5-9323-54AC785B62F5}"/>
                    </a:ext>
                  </a:extLst>
                </p:cNvPr>
                <p:cNvPicPr/>
                <p:nvPr/>
              </p:nvPicPr>
              <p:blipFill>
                <a:blip r:embed="rId501"/>
                <a:stretch>
                  <a:fillRect/>
                </a:stretch>
              </p:blipFill>
              <p:spPr>
                <a:xfrm>
                  <a:off x="3301035" y="6009787"/>
                  <a:ext cx="136080" cy="79560"/>
                </a:xfrm>
                <a:prstGeom prst="rect">
                  <a:avLst/>
                </a:prstGeom>
              </p:spPr>
            </p:pic>
          </mc:Fallback>
        </mc:AlternateContent>
      </p:grpSp>
      <p:grpSp>
        <p:nvGrpSpPr>
          <p:cNvPr id="333" name="Group 332">
            <a:extLst>
              <a:ext uri="{FF2B5EF4-FFF2-40B4-BE49-F238E27FC236}">
                <a16:creationId xmlns:a16="http://schemas.microsoft.com/office/drawing/2014/main" id="{23104D0F-FE4B-49B2-BDD5-483A38405426}"/>
              </a:ext>
            </a:extLst>
          </p:cNvPr>
          <p:cNvGrpSpPr/>
          <p:nvPr/>
        </p:nvGrpSpPr>
        <p:grpSpPr>
          <a:xfrm>
            <a:off x="3559515" y="5374387"/>
            <a:ext cx="4626000" cy="826200"/>
            <a:chOff x="3559515" y="5374387"/>
            <a:chExt cx="4626000" cy="826200"/>
          </a:xfrm>
        </p:grpSpPr>
        <mc:AlternateContent xmlns:mc="http://schemas.openxmlformats.org/markup-compatibility/2006">
          <mc:Choice xmlns:p14="http://schemas.microsoft.com/office/powerpoint/2010/main" Requires="p14">
            <p:contentPart p14:bwMode="auto" r:id="rId502">
              <p14:nvContentPartPr>
                <p14:cNvPr id="273" name="Ink 272">
                  <a:extLst>
                    <a:ext uri="{FF2B5EF4-FFF2-40B4-BE49-F238E27FC236}">
                      <a16:creationId xmlns:a16="http://schemas.microsoft.com/office/drawing/2014/main" id="{076781B4-0F67-49CF-B2C1-4646FCE36F41}"/>
                    </a:ext>
                  </a:extLst>
                </p14:cNvPr>
                <p14:cNvContentPartPr/>
                <p14:nvPr/>
              </p14:nvContentPartPr>
              <p14:xfrm>
                <a:off x="3559515" y="5608747"/>
                <a:ext cx="474120" cy="419400"/>
              </p14:xfrm>
            </p:contentPart>
          </mc:Choice>
          <mc:Fallback>
            <p:pic>
              <p:nvPicPr>
                <p:cNvPr id="273" name="Ink 272">
                  <a:extLst>
                    <a:ext uri="{FF2B5EF4-FFF2-40B4-BE49-F238E27FC236}">
                      <a16:creationId xmlns:a16="http://schemas.microsoft.com/office/drawing/2014/main" id="{076781B4-0F67-49CF-B2C1-4646FCE36F41}"/>
                    </a:ext>
                  </a:extLst>
                </p:cNvPr>
                <p:cNvPicPr/>
                <p:nvPr/>
              </p:nvPicPr>
              <p:blipFill>
                <a:blip r:embed="rId503"/>
                <a:stretch>
                  <a:fillRect/>
                </a:stretch>
              </p:blipFill>
              <p:spPr>
                <a:xfrm>
                  <a:off x="3550515" y="5599747"/>
                  <a:ext cx="49176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75" name="Ink 274">
                  <a:extLst>
                    <a:ext uri="{FF2B5EF4-FFF2-40B4-BE49-F238E27FC236}">
                      <a16:creationId xmlns:a16="http://schemas.microsoft.com/office/drawing/2014/main" id="{D5FA8364-C599-4D14-BC2E-D44D5EB0C06D}"/>
                    </a:ext>
                  </a:extLst>
                </p14:cNvPr>
                <p14:cNvContentPartPr/>
                <p14:nvPr/>
              </p14:nvContentPartPr>
              <p14:xfrm>
                <a:off x="4066395" y="5572387"/>
                <a:ext cx="336600" cy="255240"/>
              </p14:xfrm>
            </p:contentPart>
          </mc:Choice>
          <mc:Fallback>
            <p:pic>
              <p:nvPicPr>
                <p:cNvPr id="275" name="Ink 274">
                  <a:extLst>
                    <a:ext uri="{FF2B5EF4-FFF2-40B4-BE49-F238E27FC236}">
                      <a16:creationId xmlns:a16="http://schemas.microsoft.com/office/drawing/2014/main" id="{D5FA8364-C599-4D14-BC2E-D44D5EB0C06D}"/>
                    </a:ext>
                  </a:extLst>
                </p:cNvPr>
                <p:cNvPicPr/>
                <p:nvPr/>
              </p:nvPicPr>
              <p:blipFill>
                <a:blip r:embed="rId505"/>
                <a:stretch>
                  <a:fillRect/>
                </a:stretch>
              </p:blipFill>
              <p:spPr>
                <a:xfrm>
                  <a:off x="4057755" y="5563387"/>
                  <a:ext cx="35424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76" name="Ink 275">
                  <a:extLst>
                    <a:ext uri="{FF2B5EF4-FFF2-40B4-BE49-F238E27FC236}">
                      <a16:creationId xmlns:a16="http://schemas.microsoft.com/office/drawing/2014/main" id="{E8E833BF-1497-4569-A334-098BA44EB3A1}"/>
                    </a:ext>
                  </a:extLst>
                </p14:cNvPr>
                <p14:cNvContentPartPr/>
                <p14:nvPr/>
              </p14:nvContentPartPr>
              <p14:xfrm>
                <a:off x="4416315" y="5614507"/>
                <a:ext cx="360" cy="360"/>
              </p14:xfrm>
            </p:contentPart>
          </mc:Choice>
          <mc:Fallback>
            <p:pic>
              <p:nvPicPr>
                <p:cNvPr id="276" name="Ink 275">
                  <a:extLst>
                    <a:ext uri="{FF2B5EF4-FFF2-40B4-BE49-F238E27FC236}">
                      <a16:creationId xmlns:a16="http://schemas.microsoft.com/office/drawing/2014/main" id="{E8E833BF-1497-4569-A334-098BA44EB3A1}"/>
                    </a:ext>
                  </a:extLst>
                </p:cNvPr>
                <p:cNvPicPr/>
                <p:nvPr/>
              </p:nvPicPr>
              <p:blipFill>
                <a:blip r:embed="rId3"/>
                <a:stretch>
                  <a:fillRect/>
                </a:stretch>
              </p:blipFill>
              <p:spPr>
                <a:xfrm>
                  <a:off x="4407315" y="560586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77" name="Ink 276">
                  <a:extLst>
                    <a:ext uri="{FF2B5EF4-FFF2-40B4-BE49-F238E27FC236}">
                      <a16:creationId xmlns:a16="http://schemas.microsoft.com/office/drawing/2014/main" id="{0BACCBFB-91A5-498A-A331-2FB09C3C7112}"/>
                    </a:ext>
                  </a:extLst>
                </p14:cNvPr>
                <p14:cNvContentPartPr/>
                <p14:nvPr/>
              </p14:nvContentPartPr>
              <p14:xfrm>
                <a:off x="4481835" y="5673187"/>
                <a:ext cx="140040" cy="214920"/>
              </p14:xfrm>
            </p:contentPart>
          </mc:Choice>
          <mc:Fallback>
            <p:pic>
              <p:nvPicPr>
                <p:cNvPr id="277" name="Ink 276">
                  <a:extLst>
                    <a:ext uri="{FF2B5EF4-FFF2-40B4-BE49-F238E27FC236}">
                      <a16:creationId xmlns:a16="http://schemas.microsoft.com/office/drawing/2014/main" id="{0BACCBFB-91A5-498A-A331-2FB09C3C7112}"/>
                    </a:ext>
                  </a:extLst>
                </p:cNvPr>
                <p:cNvPicPr/>
                <p:nvPr/>
              </p:nvPicPr>
              <p:blipFill>
                <a:blip r:embed="rId508"/>
                <a:stretch>
                  <a:fillRect/>
                </a:stretch>
              </p:blipFill>
              <p:spPr>
                <a:xfrm>
                  <a:off x="4473195" y="5664187"/>
                  <a:ext cx="1576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78" name="Ink 277">
                  <a:extLst>
                    <a:ext uri="{FF2B5EF4-FFF2-40B4-BE49-F238E27FC236}">
                      <a16:creationId xmlns:a16="http://schemas.microsoft.com/office/drawing/2014/main" id="{A12C6C00-4F59-46F1-A036-7C0D11FE8C4E}"/>
                    </a:ext>
                  </a:extLst>
                </p14:cNvPr>
                <p14:cNvContentPartPr/>
                <p14:nvPr/>
              </p14:nvContentPartPr>
              <p14:xfrm>
                <a:off x="4635555" y="5646547"/>
                <a:ext cx="390240" cy="103320"/>
              </p14:xfrm>
            </p:contentPart>
          </mc:Choice>
          <mc:Fallback>
            <p:pic>
              <p:nvPicPr>
                <p:cNvPr id="278" name="Ink 277">
                  <a:extLst>
                    <a:ext uri="{FF2B5EF4-FFF2-40B4-BE49-F238E27FC236}">
                      <a16:creationId xmlns:a16="http://schemas.microsoft.com/office/drawing/2014/main" id="{A12C6C00-4F59-46F1-A036-7C0D11FE8C4E}"/>
                    </a:ext>
                  </a:extLst>
                </p:cNvPr>
                <p:cNvPicPr/>
                <p:nvPr/>
              </p:nvPicPr>
              <p:blipFill>
                <a:blip r:embed="rId510"/>
                <a:stretch>
                  <a:fillRect/>
                </a:stretch>
              </p:blipFill>
              <p:spPr>
                <a:xfrm>
                  <a:off x="4626555" y="5637907"/>
                  <a:ext cx="4078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79" name="Ink 278">
                  <a:extLst>
                    <a:ext uri="{FF2B5EF4-FFF2-40B4-BE49-F238E27FC236}">
                      <a16:creationId xmlns:a16="http://schemas.microsoft.com/office/drawing/2014/main" id="{F99BDBA2-212C-4E92-A7F4-A5038727458C}"/>
                    </a:ext>
                  </a:extLst>
                </p14:cNvPr>
                <p14:cNvContentPartPr/>
                <p14:nvPr/>
              </p14:nvContentPartPr>
              <p14:xfrm>
                <a:off x="5244675" y="5605147"/>
                <a:ext cx="19080" cy="12600"/>
              </p14:xfrm>
            </p:contentPart>
          </mc:Choice>
          <mc:Fallback>
            <p:pic>
              <p:nvPicPr>
                <p:cNvPr id="279" name="Ink 278">
                  <a:extLst>
                    <a:ext uri="{FF2B5EF4-FFF2-40B4-BE49-F238E27FC236}">
                      <a16:creationId xmlns:a16="http://schemas.microsoft.com/office/drawing/2014/main" id="{F99BDBA2-212C-4E92-A7F4-A5038727458C}"/>
                    </a:ext>
                  </a:extLst>
                </p:cNvPr>
                <p:cNvPicPr/>
                <p:nvPr/>
              </p:nvPicPr>
              <p:blipFill>
                <a:blip r:embed="rId512"/>
                <a:stretch>
                  <a:fillRect/>
                </a:stretch>
              </p:blipFill>
              <p:spPr>
                <a:xfrm>
                  <a:off x="5235675" y="5596507"/>
                  <a:ext cx="36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80" name="Ink 279">
                  <a:extLst>
                    <a:ext uri="{FF2B5EF4-FFF2-40B4-BE49-F238E27FC236}">
                      <a16:creationId xmlns:a16="http://schemas.microsoft.com/office/drawing/2014/main" id="{E095106E-786F-45A4-8D4B-AF037C63BFFC}"/>
                    </a:ext>
                  </a:extLst>
                </p14:cNvPr>
                <p14:cNvContentPartPr/>
                <p14:nvPr/>
              </p14:nvContentPartPr>
              <p14:xfrm>
                <a:off x="5260155" y="5690467"/>
                <a:ext cx="14400" cy="2880"/>
              </p14:xfrm>
            </p:contentPart>
          </mc:Choice>
          <mc:Fallback>
            <p:pic>
              <p:nvPicPr>
                <p:cNvPr id="280" name="Ink 279">
                  <a:extLst>
                    <a:ext uri="{FF2B5EF4-FFF2-40B4-BE49-F238E27FC236}">
                      <a16:creationId xmlns:a16="http://schemas.microsoft.com/office/drawing/2014/main" id="{E095106E-786F-45A4-8D4B-AF037C63BFFC}"/>
                    </a:ext>
                  </a:extLst>
                </p:cNvPr>
                <p:cNvPicPr/>
                <p:nvPr/>
              </p:nvPicPr>
              <p:blipFill>
                <a:blip r:embed="rId514"/>
                <a:stretch>
                  <a:fillRect/>
                </a:stretch>
              </p:blipFill>
              <p:spPr>
                <a:xfrm>
                  <a:off x="5251515" y="5681467"/>
                  <a:ext cx="32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81" name="Ink 280">
                  <a:extLst>
                    <a:ext uri="{FF2B5EF4-FFF2-40B4-BE49-F238E27FC236}">
                      <a16:creationId xmlns:a16="http://schemas.microsoft.com/office/drawing/2014/main" id="{3C5E1C42-C86F-4374-BEAF-F70DD6575B57}"/>
                    </a:ext>
                  </a:extLst>
                </p14:cNvPr>
                <p14:cNvContentPartPr/>
                <p14:nvPr/>
              </p14:nvContentPartPr>
              <p14:xfrm>
                <a:off x="5741475" y="5551507"/>
                <a:ext cx="207000" cy="173160"/>
              </p14:xfrm>
            </p:contentPart>
          </mc:Choice>
          <mc:Fallback>
            <p:pic>
              <p:nvPicPr>
                <p:cNvPr id="281" name="Ink 280">
                  <a:extLst>
                    <a:ext uri="{FF2B5EF4-FFF2-40B4-BE49-F238E27FC236}">
                      <a16:creationId xmlns:a16="http://schemas.microsoft.com/office/drawing/2014/main" id="{3C5E1C42-C86F-4374-BEAF-F70DD6575B57}"/>
                    </a:ext>
                  </a:extLst>
                </p:cNvPr>
                <p:cNvPicPr/>
                <p:nvPr/>
              </p:nvPicPr>
              <p:blipFill>
                <a:blip r:embed="rId516"/>
                <a:stretch>
                  <a:fillRect/>
                </a:stretch>
              </p:blipFill>
              <p:spPr>
                <a:xfrm>
                  <a:off x="5732835" y="5542867"/>
                  <a:ext cx="2246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82" name="Ink 281">
                  <a:extLst>
                    <a:ext uri="{FF2B5EF4-FFF2-40B4-BE49-F238E27FC236}">
                      <a16:creationId xmlns:a16="http://schemas.microsoft.com/office/drawing/2014/main" id="{F3859735-B534-4C62-A64A-9ECB45103ED4}"/>
                    </a:ext>
                  </a:extLst>
                </p14:cNvPr>
                <p14:cNvContentPartPr/>
                <p14:nvPr/>
              </p14:nvContentPartPr>
              <p14:xfrm>
                <a:off x="5903115" y="5588227"/>
                <a:ext cx="478440" cy="106200"/>
              </p14:xfrm>
            </p:contentPart>
          </mc:Choice>
          <mc:Fallback>
            <p:pic>
              <p:nvPicPr>
                <p:cNvPr id="282" name="Ink 281">
                  <a:extLst>
                    <a:ext uri="{FF2B5EF4-FFF2-40B4-BE49-F238E27FC236}">
                      <a16:creationId xmlns:a16="http://schemas.microsoft.com/office/drawing/2014/main" id="{F3859735-B534-4C62-A64A-9ECB45103ED4}"/>
                    </a:ext>
                  </a:extLst>
                </p:cNvPr>
                <p:cNvPicPr/>
                <p:nvPr/>
              </p:nvPicPr>
              <p:blipFill>
                <a:blip r:embed="rId518"/>
                <a:stretch>
                  <a:fillRect/>
                </a:stretch>
              </p:blipFill>
              <p:spPr>
                <a:xfrm>
                  <a:off x="5894115" y="5579587"/>
                  <a:ext cx="4960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83" name="Ink 282">
                  <a:extLst>
                    <a:ext uri="{FF2B5EF4-FFF2-40B4-BE49-F238E27FC236}">
                      <a16:creationId xmlns:a16="http://schemas.microsoft.com/office/drawing/2014/main" id="{08253709-3BF3-42B4-8E2B-34B264DC3E32}"/>
                    </a:ext>
                  </a:extLst>
                </p14:cNvPr>
                <p14:cNvContentPartPr/>
                <p14:nvPr/>
              </p14:nvContentPartPr>
              <p14:xfrm>
                <a:off x="6362475" y="5614867"/>
                <a:ext cx="214200" cy="75240"/>
              </p14:xfrm>
            </p:contentPart>
          </mc:Choice>
          <mc:Fallback>
            <p:pic>
              <p:nvPicPr>
                <p:cNvPr id="283" name="Ink 282">
                  <a:extLst>
                    <a:ext uri="{FF2B5EF4-FFF2-40B4-BE49-F238E27FC236}">
                      <a16:creationId xmlns:a16="http://schemas.microsoft.com/office/drawing/2014/main" id="{08253709-3BF3-42B4-8E2B-34B264DC3E32}"/>
                    </a:ext>
                  </a:extLst>
                </p:cNvPr>
                <p:cNvPicPr/>
                <p:nvPr/>
              </p:nvPicPr>
              <p:blipFill>
                <a:blip r:embed="rId520"/>
                <a:stretch>
                  <a:fillRect/>
                </a:stretch>
              </p:blipFill>
              <p:spPr>
                <a:xfrm>
                  <a:off x="6353475" y="5606227"/>
                  <a:ext cx="2318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84" name="Ink 283">
                  <a:extLst>
                    <a:ext uri="{FF2B5EF4-FFF2-40B4-BE49-F238E27FC236}">
                      <a16:creationId xmlns:a16="http://schemas.microsoft.com/office/drawing/2014/main" id="{50CAD5A7-E8E2-42E9-B9A2-C35DEF0AFF63}"/>
                    </a:ext>
                  </a:extLst>
                </p14:cNvPr>
                <p14:cNvContentPartPr/>
                <p14:nvPr/>
              </p14:nvContentPartPr>
              <p14:xfrm>
                <a:off x="6579555" y="5514067"/>
                <a:ext cx="351000" cy="172080"/>
              </p14:xfrm>
            </p:contentPart>
          </mc:Choice>
          <mc:Fallback>
            <p:pic>
              <p:nvPicPr>
                <p:cNvPr id="284" name="Ink 283">
                  <a:extLst>
                    <a:ext uri="{FF2B5EF4-FFF2-40B4-BE49-F238E27FC236}">
                      <a16:creationId xmlns:a16="http://schemas.microsoft.com/office/drawing/2014/main" id="{50CAD5A7-E8E2-42E9-B9A2-C35DEF0AFF63}"/>
                    </a:ext>
                  </a:extLst>
                </p:cNvPr>
                <p:cNvPicPr/>
                <p:nvPr/>
              </p:nvPicPr>
              <p:blipFill>
                <a:blip r:embed="rId522"/>
                <a:stretch>
                  <a:fillRect/>
                </a:stretch>
              </p:blipFill>
              <p:spPr>
                <a:xfrm>
                  <a:off x="6570555" y="5505067"/>
                  <a:ext cx="3686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85" name="Ink 284">
                  <a:extLst>
                    <a:ext uri="{FF2B5EF4-FFF2-40B4-BE49-F238E27FC236}">
                      <a16:creationId xmlns:a16="http://schemas.microsoft.com/office/drawing/2014/main" id="{0630453D-7D9A-4A6E-8537-2639270B6142}"/>
                    </a:ext>
                  </a:extLst>
                </p14:cNvPr>
                <p14:cNvContentPartPr/>
                <p14:nvPr/>
              </p14:nvContentPartPr>
              <p14:xfrm>
                <a:off x="6512955" y="5519827"/>
                <a:ext cx="187560" cy="4320"/>
              </p14:xfrm>
            </p:contentPart>
          </mc:Choice>
          <mc:Fallback>
            <p:pic>
              <p:nvPicPr>
                <p:cNvPr id="285" name="Ink 284">
                  <a:extLst>
                    <a:ext uri="{FF2B5EF4-FFF2-40B4-BE49-F238E27FC236}">
                      <a16:creationId xmlns:a16="http://schemas.microsoft.com/office/drawing/2014/main" id="{0630453D-7D9A-4A6E-8537-2639270B6142}"/>
                    </a:ext>
                  </a:extLst>
                </p:cNvPr>
                <p:cNvPicPr/>
                <p:nvPr/>
              </p:nvPicPr>
              <p:blipFill>
                <a:blip r:embed="rId524"/>
                <a:stretch>
                  <a:fillRect/>
                </a:stretch>
              </p:blipFill>
              <p:spPr>
                <a:xfrm>
                  <a:off x="6504315" y="5511187"/>
                  <a:ext cx="205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88" name="Ink 287">
                  <a:extLst>
                    <a:ext uri="{FF2B5EF4-FFF2-40B4-BE49-F238E27FC236}">
                      <a16:creationId xmlns:a16="http://schemas.microsoft.com/office/drawing/2014/main" id="{9A32B2D0-4B5B-4A38-919C-A5E10E95A5AD}"/>
                    </a:ext>
                  </a:extLst>
                </p14:cNvPr>
                <p14:cNvContentPartPr/>
                <p14:nvPr/>
              </p14:nvContentPartPr>
              <p14:xfrm>
                <a:off x="7129635" y="5458267"/>
                <a:ext cx="372600" cy="294840"/>
              </p14:xfrm>
            </p:contentPart>
          </mc:Choice>
          <mc:Fallback>
            <p:pic>
              <p:nvPicPr>
                <p:cNvPr id="288" name="Ink 287">
                  <a:extLst>
                    <a:ext uri="{FF2B5EF4-FFF2-40B4-BE49-F238E27FC236}">
                      <a16:creationId xmlns:a16="http://schemas.microsoft.com/office/drawing/2014/main" id="{9A32B2D0-4B5B-4A38-919C-A5E10E95A5AD}"/>
                    </a:ext>
                  </a:extLst>
                </p:cNvPr>
                <p:cNvPicPr/>
                <p:nvPr/>
              </p:nvPicPr>
              <p:blipFill>
                <a:blip r:embed="rId526"/>
                <a:stretch>
                  <a:fillRect/>
                </a:stretch>
              </p:blipFill>
              <p:spPr>
                <a:xfrm>
                  <a:off x="7120995" y="5449267"/>
                  <a:ext cx="39024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89" name="Ink 288">
                  <a:extLst>
                    <a:ext uri="{FF2B5EF4-FFF2-40B4-BE49-F238E27FC236}">
                      <a16:creationId xmlns:a16="http://schemas.microsoft.com/office/drawing/2014/main" id="{EE9CF257-75F1-4FB2-A776-25D18BD65FA4}"/>
                    </a:ext>
                  </a:extLst>
                </p14:cNvPr>
                <p14:cNvContentPartPr/>
                <p14:nvPr/>
              </p14:nvContentPartPr>
              <p14:xfrm>
                <a:off x="7541835" y="5533507"/>
                <a:ext cx="643680" cy="129240"/>
              </p14:xfrm>
            </p:contentPart>
          </mc:Choice>
          <mc:Fallback>
            <p:pic>
              <p:nvPicPr>
                <p:cNvPr id="289" name="Ink 288">
                  <a:extLst>
                    <a:ext uri="{FF2B5EF4-FFF2-40B4-BE49-F238E27FC236}">
                      <a16:creationId xmlns:a16="http://schemas.microsoft.com/office/drawing/2014/main" id="{EE9CF257-75F1-4FB2-A776-25D18BD65FA4}"/>
                    </a:ext>
                  </a:extLst>
                </p:cNvPr>
                <p:cNvPicPr/>
                <p:nvPr/>
              </p:nvPicPr>
              <p:blipFill>
                <a:blip r:embed="rId528"/>
                <a:stretch>
                  <a:fillRect/>
                </a:stretch>
              </p:blipFill>
              <p:spPr>
                <a:xfrm>
                  <a:off x="7532835" y="5524507"/>
                  <a:ext cx="6613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90" name="Ink 289">
                  <a:extLst>
                    <a:ext uri="{FF2B5EF4-FFF2-40B4-BE49-F238E27FC236}">
                      <a16:creationId xmlns:a16="http://schemas.microsoft.com/office/drawing/2014/main" id="{6F45C657-04DC-4AC7-999E-0F1627876205}"/>
                    </a:ext>
                  </a:extLst>
                </p14:cNvPr>
                <p14:cNvContentPartPr/>
                <p14:nvPr/>
              </p14:nvContentPartPr>
              <p14:xfrm>
                <a:off x="7731555" y="5374387"/>
                <a:ext cx="133920" cy="100440"/>
              </p14:xfrm>
            </p:contentPart>
          </mc:Choice>
          <mc:Fallback>
            <p:pic>
              <p:nvPicPr>
                <p:cNvPr id="290" name="Ink 289">
                  <a:extLst>
                    <a:ext uri="{FF2B5EF4-FFF2-40B4-BE49-F238E27FC236}">
                      <a16:creationId xmlns:a16="http://schemas.microsoft.com/office/drawing/2014/main" id="{6F45C657-04DC-4AC7-999E-0F1627876205}"/>
                    </a:ext>
                  </a:extLst>
                </p:cNvPr>
                <p:cNvPicPr/>
                <p:nvPr/>
              </p:nvPicPr>
              <p:blipFill>
                <a:blip r:embed="rId530"/>
                <a:stretch>
                  <a:fillRect/>
                </a:stretch>
              </p:blipFill>
              <p:spPr>
                <a:xfrm>
                  <a:off x="7722555" y="5365387"/>
                  <a:ext cx="1515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17" name="Ink 316">
                  <a:extLst>
                    <a:ext uri="{FF2B5EF4-FFF2-40B4-BE49-F238E27FC236}">
                      <a16:creationId xmlns:a16="http://schemas.microsoft.com/office/drawing/2014/main" id="{B366B6AC-60FF-4C35-A89C-D57F32AE6088}"/>
                    </a:ext>
                  </a:extLst>
                </p14:cNvPr>
                <p14:cNvContentPartPr/>
                <p14:nvPr/>
              </p14:nvContentPartPr>
              <p14:xfrm>
                <a:off x="3689115" y="6029947"/>
                <a:ext cx="65520" cy="170640"/>
              </p14:xfrm>
            </p:contentPart>
          </mc:Choice>
          <mc:Fallback>
            <p:pic>
              <p:nvPicPr>
                <p:cNvPr id="317" name="Ink 316">
                  <a:extLst>
                    <a:ext uri="{FF2B5EF4-FFF2-40B4-BE49-F238E27FC236}">
                      <a16:creationId xmlns:a16="http://schemas.microsoft.com/office/drawing/2014/main" id="{B366B6AC-60FF-4C35-A89C-D57F32AE6088}"/>
                    </a:ext>
                  </a:extLst>
                </p:cNvPr>
                <p:cNvPicPr/>
                <p:nvPr/>
              </p:nvPicPr>
              <p:blipFill>
                <a:blip r:embed="rId532"/>
                <a:stretch>
                  <a:fillRect/>
                </a:stretch>
              </p:blipFill>
              <p:spPr>
                <a:xfrm>
                  <a:off x="3680115" y="6020947"/>
                  <a:ext cx="831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18" name="Ink 317">
                  <a:extLst>
                    <a:ext uri="{FF2B5EF4-FFF2-40B4-BE49-F238E27FC236}">
                      <a16:creationId xmlns:a16="http://schemas.microsoft.com/office/drawing/2014/main" id="{DAE4D74B-F735-41F7-98CD-DFBEAB8E7BE7}"/>
                    </a:ext>
                  </a:extLst>
                </p14:cNvPr>
                <p14:cNvContentPartPr/>
                <p14:nvPr/>
              </p14:nvContentPartPr>
              <p14:xfrm>
                <a:off x="3803955" y="6086467"/>
                <a:ext cx="124920" cy="98280"/>
              </p14:xfrm>
            </p:contentPart>
          </mc:Choice>
          <mc:Fallback>
            <p:pic>
              <p:nvPicPr>
                <p:cNvPr id="318" name="Ink 317">
                  <a:extLst>
                    <a:ext uri="{FF2B5EF4-FFF2-40B4-BE49-F238E27FC236}">
                      <a16:creationId xmlns:a16="http://schemas.microsoft.com/office/drawing/2014/main" id="{DAE4D74B-F735-41F7-98CD-DFBEAB8E7BE7}"/>
                    </a:ext>
                  </a:extLst>
                </p:cNvPr>
                <p:cNvPicPr/>
                <p:nvPr/>
              </p:nvPicPr>
              <p:blipFill>
                <a:blip r:embed="rId534"/>
                <a:stretch>
                  <a:fillRect/>
                </a:stretch>
              </p:blipFill>
              <p:spPr>
                <a:xfrm>
                  <a:off x="3795315" y="6077467"/>
                  <a:ext cx="1425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19" name="Ink 318">
                  <a:extLst>
                    <a:ext uri="{FF2B5EF4-FFF2-40B4-BE49-F238E27FC236}">
                      <a16:creationId xmlns:a16="http://schemas.microsoft.com/office/drawing/2014/main" id="{A89F6A54-2D20-4B9B-8FEC-2C0FAF1F5708}"/>
                    </a:ext>
                  </a:extLst>
                </p14:cNvPr>
                <p14:cNvContentPartPr/>
                <p14:nvPr/>
              </p14:nvContentPartPr>
              <p14:xfrm>
                <a:off x="3908355" y="6004387"/>
                <a:ext cx="172080" cy="163800"/>
              </p14:xfrm>
            </p:contentPart>
          </mc:Choice>
          <mc:Fallback>
            <p:pic>
              <p:nvPicPr>
                <p:cNvPr id="319" name="Ink 318">
                  <a:extLst>
                    <a:ext uri="{FF2B5EF4-FFF2-40B4-BE49-F238E27FC236}">
                      <a16:creationId xmlns:a16="http://schemas.microsoft.com/office/drawing/2014/main" id="{A89F6A54-2D20-4B9B-8FEC-2C0FAF1F5708}"/>
                    </a:ext>
                  </a:extLst>
                </p:cNvPr>
                <p:cNvPicPr/>
                <p:nvPr/>
              </p:nvPicPr>
              <p:blipFill>
                <a:blip r:embed="rId536"/>
                <a:stretch>
                  <a:fillRect/>
                </a:stretch>
              </p:blipFill>
              <p:spPr>
                <a:xfrm>
                  <a:off x="3899355" y="5995747"/>
                  <a:ext cx="1897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20" name="Ink 319">
                  <a:extLst>
                    <a:ext uri="{FF2B5EF4-FFF2-40B4-BE49-F238E27FC236}">
                      <a16:creationId xmlns:a16="http://schemas.microsoft.com/office/drawing/2014/main" id="{866CC02D-A751-43B8-B1C0-F28929618F46}"/>
                    </a:ext>
                  </a:extLst>
                </p14:cNvPr>
                <p14:cNvContentPartPr/>
                <p14:nvPr/>
              </p14:nvContentPartPr>
              <p14:xfrm>
                <a:off x="4078635" y="6061987"/>
                <a:ext cx="176760" cy="88560"/>
              </p14:xfrm>
            </p:contentPart>
          </mc:Choice>
          <mc:Fallback>
            <p:pic>
              <p:nvPicPr>
                <p:cNvPr id="320" name="Ink 319">
                  <a:extLst>
                    <a:ext uri="{FF2B5EF4-FFF2-40B4-BE49-F238E27FC236}">
                      <a16:creationId xmlns:a16="http://schemas.microsoft.com/office/drawing/2014/main" id="{866CC02D-A751-43B8-B1C0-F28929618F46}"/>
                    </a:ext>
                  </a:extLst>
                </p:cNvPr>
                <p:cNvPicPr/>
                <p:nvPr/>
              </p:nvPicPr>
              <p:blipFill>
                <a:blip r:embed="rId538"/>
                <a:stretch>
                  <a:fillRect/>
                </a:stretch>
              </p:blipFill>
              <p:spPr>
                <a:xfrm>
                  <a:off x="4069995" y="6053347"/>
                  <a:ext cx="194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22" name="Ink 321">
                  <a:extLst>
                    <a:ext uri="{FF2B5EF4-FFF2-40B4-BE49-F238E27FC236}">
                      <a16:creationId xmlns:a16="http://schemas.microsoft.com/office/drawing/2014/main" id="{7478D0D8-2102-4E87-A4B3-319CEE207D6D}"/>
                    </a:ext>
                  </a:extLst>
                </p14:cNvPr>
                <p14:cNvContentPartPr/>
                <p14:nvPr/>
              </p14:nvContentPartPr>
              <p14:xfrm>
                <a:off x="4247115" y="5989627"/>
                <a:ext cx="417960" cy="149400"/>
              </p14:xfrm>
            </p:contentPart>
          </mc:Choice>
          <mc:Fallback>
            <p:pic>
              <p:nvPicPr>
                <p:cNvPr id="322" name="Ink 321">
                  <a:extLst>
                    <a:ext uri="{FF2B5EF4-FFF2-40B4-BE49-F238E27FC236}">
                      <a16:creationId xmlns:a16="http://schemas.microsoft.com/office/drawing/2014/main" id="{7478D0D8-2102-4E87-A4B3-319CEE207D6D}"/>
                    </a:ext>
                  </a:extLst>
                </p:cNvPr>
                <p:cNvPicPr/>
                <p:nvPr/>
              </p:nvPicPr>
              <p:blipFill>
                <a:blip r:embed="rId540"/>
                <a:stretch>
                  <a:fillRect/>
                </a:stretch>
              </p:blipFill>
              <p:spPr>
                <a:xfrm>
                  <a:off x="4238115" y="5980987"/>
                  <a:ext cx="4356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23" name="Ink 322">
                  <a:extLst>
                    <a:ext uri="{FF2B5EF4-FFF2-40B4-BE49-F238E27FC236}">
                      <a16:creationId xmlns:a16="http://schemas.microsoft.com/office/drawing/2014/main" id="{75F96AE4-266B-4685-B71B-978760C879F5}"/>
                    </a:ext>
                  </a:extLst>
                </p14:cNvPr>
                <p14:cNvContentPartPr/>
                <p14:nvPr/>
              </p14:nvContentPartPr>
              <p14:xfrm>
                <a:off x="4736715" y="5997547"/>
                <a:ext cx="33120" cy="127440"/>
              </p14:xfrm>
            </p:contentPart>
          </mc:Choice>
          <mc:Fallback>
            <p:pic>
              <p:nvPicPr>
                <p:cNvPr id="323" name="Ink 322">
                  <a:extLst>
                    <a:ext uri="{FF2B5EF4-FFF2-40B4-BE49-F238E27FC236}">
                      <a16:creationId xmlns:a16="http://schemas.microsoft.com/office/drawing/2014/main" id="{75F96AE4-266B-4685-B71B-978760C879F5}"/>
                    </a:ext>
                  </a:extLst>
                </p:cNvPr>
                <p:cNvPicPr/>
                <p:nvPr/>
              </p:nvPicPr>
              <p:blipFill>
                <a:blip r:embed="rId542"/>
                <a:stretch>
                  <a:fillRect/>
                </a:stretch>
              </p:blipFill>
              <p:spPr>
                <a:xfrm>
                  <a:off x="4728075" y="5988547"/>
                  <a:ext cx="50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24" name="Ink 323">
                  <a:extLst>
                    <a:ext uri="{FF2B5EF4-FFF2-40B4-BE49-F238E27FC236}">
                      <a16:creationId xmlns:a16="http://schemas.microsoft.com/office/drawing/2014/main" id="{5F57C99D-C0B5-45D4-91D7-7B6711CACBEE}"/>
                    </a:ext>
                  </a:extLst>
                </p14:cNvPr>
                <p14:cNvContentPartPr/>
                <p14:nvPr/>
              </p14:nvContentPartPr>
              <p14:xfrm>
                <a:off x="4933635" y="6021307"/>
                <a:ext cx="240480" cy="74520"/>
              </p14:xfrm>
            </p:contentPart>
          </mc:Choice>
          <mc:Fallback>
            <p:pic>
              <p:nvPicPr>
                <p:cNvPr id="324" name="Ink 323">
                  <a:extLst>
                    <a:ext uri="{FF2B5EF4-FFF2-40B4-BE49-F238E27FC236}">
                      <a16:creationId xmlns:a16="http://schemas.microsoft.com/office/drawing/2014/main" id="{5F57C99D-C0B5-45D4-91D7-7B6711CACBEE}"/>
                    </a:ext>
                  </a:extLst>
                </p:cNvPr>
                <p:cNvPicPr/>
                <p:nvPr/>
              </p:nvPicPr>
              <p:blipFill>
                <a:blip r:embed="rId544"/>
                <a:stretch>
                  <a:fillRect/>
                </a:stretch>
              </p:blipFill>
              <p:spPr>
                <a:xfrm>
                  <a:off x="4924995" y="6012307"/>
                  <a:ext cx="258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25" name="Ink 324">
                  <a:extLst>
                    <a:ext uri="{FF2B5EF4-FFF2-40B4-BE49-F238E27FC236}">
                      <a16:creationId xmlns:a16="http://schemas.microsoft.com/office/drawing/2014/main" id="{BFB9759C-6FAF-4495-AF56-FA7D4132956F}"/>
                    </a:ext>
                  </a:extLst>
                </p14:cNvPr>
                <p14:cNvContentPartPr/>
                <p14:nvPr/>
              </p14:nvContentPartPr>
              <p14:xfrm>
                <a:off x="5214075" y="5915107"/>
                <a:ext cx="128520" cy="163440"/>
              </p14:xfrm>
            </p:contentPart>
          </mc:Choice>
          <mc:Fallback>
            <p:pic>
              <p:nvPicPr>
                <p:cNvPr id="325" name="Ink 324">
                  <a:extLst>
                    <a:ext uri="{FF2B5EF4-FFF2-40B4-BE49-F238E27FC236}">
                      <a16:creationId xmlns:a16="http://schemas.microsoft.com/office/drawing/2014/main" id="{BFB9759C-6FAF-4495-AF56-FA7D4132956F}"/>
                    </a:ext>
                  </a:extLst>
                </p:cNvPr>
                <p:cNvPicPr/>
                <p:nvPr/>
              </p:nvPicPr>
              <p:blipFill>
                <a:blip r:embed="rId546"/>
                <a:stretch>
                  <a:fillRect/>
                </a:stretch>
              </p:blipFill>
              <p:spPr>
                <a:xfrm>
                  <a:off x="5205435" y="5906467"/>
                  <a:ext cx="1461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26" name="Ink 325">
                  <a:extLst>
                    <a:ext uri="{FF2B5EF4-FFF2-40B4-BE49-F238E27FC236}">
                      <a16:creationId xmlns:a16="http://schemas.microsoft.com/office/drawing/2014/main" id="{674F626F-FDBE-485A-8C78-2D09A134D2E0}"/>
                    </a:ext>
                  </a:extLst>
                </p14:cNvPr>
                <p14:cNvContentPartPr/>
                <p14:nvPr/>
              </p14:nvContentPartPr>
              <p14:xfrm>
                <a:off x="5366355" y="5953987"/>
                <a:ext cx="114120" cy="99000"/>
              </p14:xfrm>
            </p:contentPart>
          </mc:Choice>
          <mc:Fallback>
            <p:pic>
              <p:nvPicPr>
                <p:cNvPr id="326" name="Ink 325">
                  <a:extLst>
                    <a:ext uri="{FF2B5EF4-FFF2-40B4-BE49-F238E27FC236}">
                      <a16:creationId xmlns:a16="http://schemas.microsoft.com/office/drawing/2014/main" id="{674F626F-FDBE-485A-8C78-2D09A134D2E0}"/>
                    </a:ext>
                  </a:extLst>
                </p:cNvPr>
                <p:cNvPicPr/>
                <p:nvPr/>
              </p:nvPicPr>
              <p:blipFill>
                <a:blip r:embed="rId548"/>
                <a:stretch>
                  <a:fillRect/>
                </a:stretch>
              </p:blipFill>
              <p:spPr>
                <a:xfrm>
                  <a:off x="5357355" y="5945347"/>
                  <a:ext cx="131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27" name="Ink 326">
                  <a:extLst>
                    <a:ext uri="{FF2B5EF4-FFF2-40B4-BE49-F238E27FC236}">
                      <a16:creationId xmlns:a16="http://schemas.microsoft.com/office/drawing/2014/main" id="{0D93EEE5-71D5-48CC-8AAA-730B24EC83D7}"/>
                    </a:ext>
                  </a:extLst>
                </p14:cNvPr>
                <p14:cNvContentPartPr/>
                <p14:nvPr/>
              </p14:nvContentPartPr>
              <p14:xfrm>
                <a:off x="5496315" y="5991787"/>
                <a:ext cx="122400" cy="92520"/>
              </p14:xfrm>
            </p:contentPart>
          </mc:Choice>
          <mc:Fallback>
            <p:pic>
              <p:nvPicPr>
                <p:cNvPr id="327" name="Ink 326">
                  <a:extLst>
                    <a:ext uri="{FF2B5EF4-FFF2-40B4-BE49-F238E27FC236}">
                      <a16:creationId xmlns:a16="http://schemas.microsoft.com/office/drawing/2014/main" id="{0D93EEE5-71D5-48CC-8AAA-730B24EC83D7}"/>
                    </a:ext>
                  </a:extLst>
                </p:cNvPr>
                <p:cNvPicPr/>
                <p:nvPr/>
              </p:nvPicPr>
              <p:blipFill>
                <a:blip r:embed="rId550"/>
                <a:stretch>
                  <a:fillRect/>
                </a:stretch>
              </p:blipFill>
              <p:spPr>
                <a:xfrm>
                  <a:off x="5487315" y="5982787"/>
                  <a:ext cx="1400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28" name="Ink 327">
                  <a:extLst>
                    <a:ext uri="{FF2B5EF4-FFF2-40B4-BE49-F238E27FC236}">
                      <a16:creationId xmlns:a16="http://schemas.microsoft.com/office/drawing/2014/main" id="{32E03685-E216-4961-8AA0-4AF7E74BBF0C}"/>
                    </a:ext>
                  </a:extLst>
                </p14:cNvPr>
                <p14:cNvContentPartPr/>
                <p14:nvPr/>
              </p14:nvContentPartPr>
              <p14:xfrm>
                <a:off x="5647155" y="5934547"/>
                <a:ext cx="240480" cy="141120"/>
              </p14:xfrm>
            </p:contentPart>
          </mc:Choice>
          <mc:Fallback>
            <p:pic>
              <p:nvPicPr>
                <p:cNvPr id="328" name="Ink 327">
                  <a:extLst>
                    <a:ext uri="{FF2B5EF4-FFF2-40B4-BE49-F238E27FC236}">
                      <a16:creationId xmlns:a16="http://schemas.microsoft.com/office/drawing/2014/main" id="{32E03685-E216-4961-8AA0-4AF7E74BBF0C}"/>
                    </a:ext>
                  </a:extLst>
                </p:cNvPr>
                <p:cNvPicPr/>
                <p:nvPr/>
              </p:nvPicPr>
              <p:blipFill>
                <a:blip r:embed="rId552"/>
                <a:stretch>
                  <a:fillRect/>
                </a:stretch>
              </p:blipFill>
              <p:spPr>
                <a:xfrm>
                  <a:off x="5638515" y="5925907"/>
                  <a:ext cx="2581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30" name="Ink 329">
                  <a:extLst>
                    <a:ext uri="{FF2B5EF4-FFF2-40B4-BE49-F238E27FC236}">
                      <a16:creationId xmlns:a16="http://schemas.microsoft.com/office/drawing/2014/main" id="{1434725B-C3A6-4DED-9C7F-9CE562945E71}"/>
                    </a:ext>
                  </a:extLst>
                </p14:cNvPr>
                <p14:cNvContentPartPr/>
                <p14:nvPr/>
              </p14:nvContentPartPr>
              <p14:xfrm>
                <a:off x="5927595" y="5861467"/>
                <a:ext cx="110520" cy="295920"/>
              </p14:xfrm>
            </p:contentPart>
          </mc:Choice>
          <mc:Fallback>
            <p:pic>
              <p:nvPicPr>
                <p:cNvPr id="330" name="Ink 329">
                  <a:extLst>
                    <a:ext uri="{FF2B5EF4-FFF2-40B4-BE49-F238E27FC236}">
                      <a16:creationId xmlns:a16="http://schemas.microsoft.com/office/drawing/2014/main" id="{1434725B-C3A6-4DED-9C7F-9CE562945E71}"/>
                    </a:ext>
                  </a:extLst>
                </p:cNvPr>
                <p:cNvPicPr/>
                <p:nvPr/>
              </p:nvPicPr>
              <p:blipFill>
                <a:blip r:embed="rId554"/>
                <a:stretch>
                  <a:fillRect/>
                </a:stretch>
              </p:blipFill>
              <p:spPr>
                <a:xfrm>
                  <a:off x="5918955" y="5852827"/>
                  <a:ext cx="12816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32" name="Ink 331">
                  <a:extLst>
                    <a:ext uri="{FF2B5EF4-FFF2-40B4-BE49-F238E27FC236}">
                      <a16:creationId xmlns:a16="http://schemas.microsoft.com/office/drawing/2014/main" id="{36D537F9-492A-46A0-8F17-AD475D7C9317}"/>
                    </a:ext>
                  </a:extLst>
                </p14:cNvPr>
                <p14:cNvContentPartPr/>
                <p14:nvPr/>
              </p14:nvContentPartPr>
              <p14:xfrm>
                <a:off x="5158995" y="5919787"/>
                <a:ext cx="173520" cy="30600"/>
              </p14:xfrm>
            </p:contentPart>
          </mc:Choice>
          <mc:Fallback>
            <p:pic>
              <p:nvPicPr>
                <p:cNvPr id="332" name="Ink 331">
                  <a:extLst>
                    <a:ext uri="{FF2B5EF4-FFF2-40B4-BE49-F238E27FC236}">
                      <a16:creationId xmlns:a16="http://schemas.microsoft.com/office/drawing/2014/main" id="{36D537F9-492A-46A0-8F17-AD475D7C9317}"/>
                    </a:ext>
                  </a:extLst>
                </p:cNvPr>
                <p:cNvPicPr/>
                <p:nvPr/>
              </p:nvPicPr>
              <p:blipFill>
                <a:blip r:embed="rId556"/>
                <a:stretch>
                  <a:fillRect/>
                </a:stretch>
              </p:blipFill>
              <p:spPr>
                <a:xfrm>
                  <a:off x="5149995" y="5911147"/>
                  <a:ext cx="191160" cy="48240"/>
                </a:xfrm>
                <a:prstGeom prst="rect">
                  <a:avLst/>
                </a:prstGeom>
              </p:spPr>
            </p:pic>
          </mc:Fallback>
        </mc:AlternateContent>
      </p:grpSp>
      <p:grpSp>
        <p:nvGrpSpPr>
          <p:cNvPr id="338" name="Group 337">
            <a:extLst>
              <a:ext uri="{FF2B5EF4-FFF2-40B4-BE49-F238E27FC236}">
                <a16:creationId xmlns:a16="http://schemas.microsoft.com/office/drawing/2014/main" id="{C29958B6-00E3-43D7-B43E-17E1A438BE9A}"/>
              </a:ext>
            </a:extLst>
          </p:cNvPr>
          <p:cNvGrpSpPr/>
          <p:nvPr/>
        </p:nvGrpSpPr>
        <p:grpSpPr>
          <a:xfrm>
            <a:off x="6214875" y="5838787"/>
            <a:ext cx="763200" cy="231120"/>
            <a:chOff x="6214875" y="5838787"/>
            <a:chExt cx="763200" cy="231120"/>
          </a:xfrm>
        </p:grpSpPr>
        <mc:AlternateContent xmlns:mc="http://schemas.openxmlformats.org/markup-compatibility/2006">
          <mc:Choice xmlns:p14="http://schemas.microsoft.com/office/powerpoint/2010/main" Requires="p14">
            <p:contentPart p14:bwMode="auto" r:id="rId557">
              <p14:nvContentPartPr>
                <p14:cNvPr id="334" name="Ink 333">
                  <a:extLst>
                    <a:ext uri="{FF2B5EF4-FFF2-40B4-BE49-F238E27FC236}">
                      <a16:creationId xmlns:a16="http://schemas.microsoft.com/office/drawing/2014/main" id="{BA361685-9D6F-4F0F-A864-C7612A305B8F}"/>
                    </a:ext>
                  </a:extLst>
                </p14:cNvPr>
                <p14:cNvContentPartPr/>
                <p14:nvPr/>
              </p14:nvContentPartPr>
              <p14:xfrm>
                <a:off x="6214875" y="5986027"/>
                <a:ext cx="425520" cy="83880"/>
              </p14:xfrm>
            </p:contentPart>
          </mc:Choice>
          <mc:Fallback>
            <p:pic>
              <p:nvPicPr>
                <p:cNvPr id="334" name="Ink 333">
                  <a:extLst>
                    <a:ext uri="{FF2B5EF4-FFF2-40B4-BE49-F238E27FC236}">
                      <a16:creationId xmlns:a16="http://schemas.microsoft.com/office/drawing/2014/main" id="{BA361685-9D6F-4F0F-A864-C7612A305B8F}"/>
                    </a:ext>
                  </a:extLst>
                </p:cNvPr>
                <p:cNvPicPr/>
                <p:nvPr/>
              </p:nvPicPr>
              <p:blipFill>
                <a:blip r:embed="rId558"/>
                <a:stretch>
                  <a:fillRect/>
                </a:stretch>
              </p:blipFill>
              <p:spPr>
                <a:xfrm>
                  <a:off x="6205875" y="5977027"/>
                  <a:ext cx="443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35" name="Ink 334">
                  <a:extLst>
                    <a:ext uri="{FF2B5EF4-FFF2-40B4-BE49-F238E27FC236}">
                      <a16:creationId xmlns:a16="http://schemas.microsoft.com/office/drawing/2014/main" id="{C49518B2-5FF1-4694-95BC-3C3F764A5672}"/>
                    </a:ext>
                  </a:extLst>
                </p14:cNvPr>
                <p14:cNvContentPartPr/>
                <p14:nvPr/>
              </p14:nvContentPartPr>
              <p14:xfrm>
                <a:off x="6757395" y="5919067"/>
                <a:ext cx="220680" cy="150120"/>
              </p14:xfrm>
            </p:contentPart>
          </mc:Choice>
          <mc:Fallback>
            <p:pic>
              <p:nvPicPr>
                <p:cNvPr id="335" name="Ink 334">
                  <a:extLst>
                    <a:ext uri="{FF2B5EF4-FFF2-40B4-BE49-F238E27FC236}">
                      <a16:creationId xmlns:a16="http://schemas.microsoft.com/office/drawing/2014/main" id="{C49518B2-5FF1-4694-95BC-3C3F764A5672}"/>
                    </a:ext>
                  </a:extLst>
                </p:cNvPr>
                <p:cNvPicPr/>
                <p:nvPr/>
              </p:nvPicPr>
              <p:blipFill>
                <a:blip r:embed="rId560"/>
                <a:stretch>
                  <a:fillRect/>
                </a:stretch>
              </p:blipFill>
              <p:spPr>
                <a:xfrm>
                  <a:off x="6748395" y="5910067"/>
                  <a:ext cx="2383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37" name="Ink 336">
                  <a:extLst>
                    <a:ext uri="{FF2B5EF4-FFF2-40B4-BE49-F238E27FC236}">
                      <a16:creationId xmlns:a16="http://schemas.microsoft.com/office/drawing/2014/main" id="{1F4C0577-475E-40F2-8C2A-603D679BE189}"/>
                    </a:ext>
                  </a:extLst>
                </p14:cNvPr>
                <p14:cNvContentPartPr/>
                <p14:nvPr/>
              </p14:nvContentPartPr>
              <p14:xfrm>
                <a:off x="6881235" y="5838787"/>
                <a:ext cx="7200" cy="157320"/>
              </p14:xfrm>
            </p:contentPart>
          </mc:Choice>
          <mc:Fallback>
            <p:pic>
              <p:nvPicPr>
                <p:cNvPr id="337" name="Ink 336">
                  <a:extLst>
                    <a:ext uri="{FF2B5EF4-FFF2-40B4-BE49-F238E27FC236}">
                      <a16:creationId xmlns:a16="http://schemas.microsoft.com/office/drawing/2014/main" id="{1F4C0577-475E-40F2-8C2A-603D679BE189}"/>
                    </a:ext>
                  </a:extLst>
                </p:cNvPr>
                <p:cNvPicPr/>
                <p:nvPr/>
              </p:nvPicPr>
              <p:blipFill>
                <a:blip r:embed="rId562"/>
                <a:stretch>
                  <a:fillRect/>
                </a:stretch>
              </p:blipFill>
              <p:spPr>
                <a:xfrm>
                  <a:off x="6872595" y="5829787"/>
                  <a:ext cx="24840" cy="174960"/>
                </a:xfrm>
                <a:prstGeom prst="rect">
                  <a:avLst/>
                </a:prstGeom>
              </p:spPr>
            </p:pic>
          </mc:Fallback>
        </mc:AlternateContent>
      </p:grpSp>
      <p:grpSp>
        <p:nvGrpSpPr>
          <p:cNvPr id="349" name="Group 348">
            <a:extLst>
              <a:ext uri="{FF2B5EF4-FFF2-40B4-BE49-F238E27FC236}">
                <a16:creationId xmlns:a16="http://schemas.microsoft.com/office/drawing/2014/main" id="{EC4BD714-AA4D-4882-8F93-6D3BA799FF3E}"/>
              </a:ext>
            </a:extLst>
          </p:cNvPr>
          <p:cNvGrpSpPr/>
          <p:nvPr/>
        </p:nvGrpSpPr>
        <p:grpSpPr>
          <a:xfrm>
            <a:off x="7144035" y="5831227"/>
            <a:ext cx="2183400" cy="271440"/>
            <a:chOff x="7144035" y="5831227"/>
            <a:chExt cx="2183400" cy="271440"/>
          </a:xfrm>
        </p:grpSpPr>
        <mc:AlternateContent xmlns:mc="http://schemas.openxmlformats.org/markup-compatibility/2006">
          <mc:Choice xmlns:p14="http://schemas.microsoft.com/office/powerpoint/2010/main" Requires="p14">
            <p:contentPart p14:bwMode="auto" r:id="rId563">
              <p14:nvContentPartPr>
                <p14:cNvPr id="339" name="Ink 338">
                  <a:extLst>
                    <a:ext uri="{FF2B5EF4-FFF2-40B4-BE49-F238E27FC236}">
                      <a16:creationId xmlns:a16="http://schemas.microsoft.com/office/drawing/2014/main" id="{85437541-7EAB-4518-B26D-6664CA0FA72B}"/>
                    </a:ext>
                  </a:extLst>
                </p14:cNvPr>
                <p14:cNvContentPartPr/>
                <p14:nvPr/>
              </p14:nvContentPartPr>
              <p14:xfrm>
                <a:off x="7144035" y="5941747"/>
                <a:ext cx="255240" cy="160920"/>
              </p14:xfrm>
            </p:contentPart>
          </mc:Choice>
          <mc:Fallback>
            <p:pic>
              <p:nvPicPr>
                <p:cNvPr id="339" name="Ink 338">
                  <a:extLst>
                    <a:ext uri="{FF2B5EF4-FFF2-40B4-BE49-F238E27FC236}">
                      <a16:creationId xmlns:a16="http://schemas.microsoft.com/office/drawing/2014/main" id="{85437541-7EAB-4518-B26D-6664CA0FA72B}"/>
                    </a:ext>
                  </a:extLst>
                </p:cNvPr>
                <p:cNvPicPr/>
                <p:nvPr/>
              </p:nvPicPr>
              <p:blipFill>
                <a:blip r:embed="rId564"/>
                <a:stretch>
                  <a:fillRect/>
                </a:stretch>
              </p:blipFill>
              <p:spPr>
                <a:xfrm>
                  <a:off x="7135035" y="5933107"/>
                  <a:ext cx="2728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40" name="Ink 339">
                  <a:extLst>
                    <a:ext uri="{FF2B5EF4-FFF2-40B4-BE49-F238E27FC236}">
                      <a16:creationId xmlns:a16="http://schemas.microsoft.com/office/drawing/2014/main" id="{585F3BDF-E705-4E52-B250-C13F4111813E}"/>
                    </a:ext>
                  </a:extLst>
                </p14:cNvPr>
                <p14:cNvContentPartPr/>
                <p14:nvPr/>
              </p14:nvContentPartPr>
              <p14:xfrm>
                <a:off x="7421955" y="5862907"/>
                <a:ext cx="361440" cy="188280"/>
              </p14:xfrm>
            </p:contentPart>
          </mc:Choice>
          <mc:Fallback>
            <p:pic>
              <p:nvPicPr>
                <p:cNvPr id="340" name="Ink 339">
                  <a:extLst>
                    <a:ext uri="{FF2B5EF4-FFF2-40B4-BE49-F238E27FC236}">
                      <a16:creationId xmlns:a16="http://schemas.microsoft.com/office/drawing/2014/main" id="{585F3BDF-E705-4E52-B250-C13F4111813E}"/>
                    </a:ext>
                  </a:extLst>
                </p:cNvPr>
                <p:cNvPicPr/>
                <p:nvPr/>
              </p:nvPicPr>
              <p:blipFill>
                <a:blip r:embed="rId566"/>
                <a:stretch>
                  <a:fillRect/>
                </a:stretch>
              </p:blipFill>
              <p:spPr>
                <a:xfrm>
                  <a:off x="7412955" y="5854267"/>
                  <a:ext cx="3790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41" name="Ink 340">
                  <a:extLst>
                    <a:ext uri="{FF2B5EF4-FFF2-40B4-BE49-F238E27FC236}">
                      <a16:creationId xmlns:a16="http://schemas.microsoft.com/office/drawing/2014/main" id="{7C72964C-F8D9-437A-8421-7A5FE8376260}"/>
                    </a:ext>
                  </a:extLst>
                </p14:cNvPr>
                <p14:cNvContentPartPr/>
                <p14:nvPr/>
              </p14:nvContentPartPr>
              <p14:xfrm>
                <a:off x="7801395" y="5831227"/>
                <a:ext cx="29520" cy="164520"/>
              </p14:xfrm>
            </p:contentPart>
          </mc:Choice>
          <mc:Fallback>
            <p:pic>
              <p:nvPicPr>
                <p:cNvPr id="341" name="Ink 340">
                  <a:extLst>
                    <a:ext uri="{FF2B5EF4-FFF2-40B4-BE49-F238E27FC236}">
                      <a16:creationId xmlns:a16="http://schemas.microsoft.com/office/drawing/2014/main" id="{7C72964C-F8D9-437A-8421-7A5FE8376260}"/>
                    </a:ext>
                  </a:extLst>
                </p:cNvPr>
                <p:cNvPicPr/>
                <p:nvPr/>
              </p:nvPicPr>
              <p:blipFill>
                <a:blip r:embed="rId568"/>
                <a:stretch>
                  <a:fillRect/>
                </a:stretch>
              </p:blipFill>
              <p:spPr>
                <a:xfrm>
                  <a:off x="7792755" y="5822587"/>
                  <a:ext cx="471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42" name="Ink 341">
                  <a:extLst>
                    <a:ext uri="{FF2B5EF4-FFF2-40B4-BE49-F238E27FC236}">
                      <a16:creationId xmlns:a16="http://schemas.microsoft.com/office/drawing/2014/main" id="{FECC449A-D629-4AB3-9408-0320524680C5}"/>
                    </a:ext>
                  </a:extLst>
                </p14:cNvPr>
                <p14:cNvContentPartPr/>
                <p14:nvPr/>
              </p14:nvContentPartPr>
              <p14:xfrm>
                <a:off x="7794915" y="5923387"/>
                <a:ext cx="175320" cy="114480"/>
              </p14:xfrm>
            </p:contentPart>
          </mc:Choice>
          <mc:Fallback>
            <p:pic>
              <p:nvPicPr>
                <p:cNvPr id="342" name="Ink 341">
                  <a:extLst>
                    <a:ext uri="{FF2B5EF4-FFF2-40B4-BE49-F238E27FC236}">
                      <a16:creationId xmlns:a16="http://schemas.microsoft.com/office/drawing/2014/main" id="{FECC449A-D629-4AB3-9408-0320524680C5}"/>
                    </a:ext>
                  </a:extLst>
                </p:cNvPr>
                <p:cNvPicPr/>
                <p:nvPr/>
              </p:nvPicPr>
              <p:blipFill>
                <a:blip r:embed="rId570"/>
                <a:stretch>
                  <a:fillRect/>
                </a:stretch>
              </p:blipFill>
              <p:spPr>
                <a:xfrm>
                  <a:off x="7785915" y="5914387"/>
                  <a:ext cx="192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43" name="Ink 342">
                  <a:extLst>
                    <a:ext uri="{FF2B5EF4-FFF2-40B4-BE49-F238E27FC236}">
                      <a16:creationId xmlns:a16="http://schemas.microsoft.com/office/drawing/2014/main" id="{91710563-52EA-4FF8-9150-5BEE2BAF58F6}"/>
                    </a:ext>
                  </a:extLst>
                </p14:cNvPr>
                <p14:cNvContentPartPr/>
                <p14:nvPr/>
              </p14:nvContentPartPr>
              <p14:xfrm>
                <a:off x="7938555" y="5894947"/>
                <a:ext cx="360" cy="360"/>
              </p14:xfrm>
            </p:contentPart>
          </mc:Choice>
          <mc:Fallback>
            <p:pic>
              <p:nvPicPr>
                <p:cNvPr id="343" name="Ink 342">
                  <a:extLst>
                    <a:ext uri="{FF2B5EF4-FFF2-40B4-BE49-F238E27FC236}">
                      <a16:creationId xmlns:a16="http://schemas.microsoft.com/office/drawing/2014/main" id="{91710563-52EA-4FF8-9150-5BEE2BAF58F6}"/>
                    </a:ext>
                  </a:extLst>
                </p:cNvPr>
                <p:cNvPicPr/>
                <p:nvPr/>
              </p:nvPicPr>
              <p:blipFill>
                <a:blip r:embed="rId3"/>
                <a:stretch>
                  <a:fillRect/>
                </a:stretch>
              </p:blipFill>
              <p:spPr>
                <a:xfrm>
                  <a:off x="7929915" y="58863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44" name="Ink 343">
                  <a:extLst>
                    <a:ext uri="{FF2B5EF4-FFF2-40B4-BE49-F238E27FC236}">
                      <a16:creationId xmlns:a16="http://schemas.microsoft.com/office/drawing/2014/main" id="{DF6D839C-B9A6-4639-9A07-C95033E17E38}"/>
                    </a:ext>
                  </a:extLst>
                </p14:cNvPr>
                <p14:cNvContentPartPr/>
                <p14:nvPr/>
              </p14:nvContentPartPr>
              <p14:xfrm>
                <a:off x="8026035" y="5864707"/>
                <a:ext cx="193320" cy="147960"/>
              </p14:xfrm>
            </p:contentPart>
          </mc:Choice>
          <mc:Fallback>
            <p:pic>
              <p:nvPicPr>
                <p:cNvPr id="344" name="Ink 343">
                  <a:extLst>
                    <a:ext uri="{FF2B5EF4-FFF2-40B4-BE49-F238E27FC236}">
                      <a16:creationId xmlns:a16="http://schemas.microsoft.com/office/drawing/2014/main" id="{DF6D839C-B9A6-4639-9A07-C95033E17E38}"/>
                    </a:ext>
                  </a:extLst>
                </p:cNvPr>
                <p:cNvPicPr/>
                <p:nvPr/>
              </p:nvPicPr>
              <p:blipFill>
                <a:blip r:embed="rId573"/>
                <a:stretch>
                  <a:fillRect/>
                </a:stretch>
              </p:blipFill>
              <p:spPr>
                <a:xfrm>
                  <a:off x="8017035" y="5856067"/>
                  <a:ext cx="210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45" name="Ink 344">
                  <a:extLst>
                    <a:ext uri="{FF2B5EF4-FFF2-40B4-BE49-F238E27FC236}">
                      <a16:creationId xmlns:a16="http://schemas.microsoft.com/office/drawing/2014/main" id="{14D7679B-0CB0-4E65-95FF-C0A4385EAC57}"/>
                    </a:ext>
                  </a:extLst>
                </p14:cNvPr>
                <p14:cNvContentPartPr/>
                <p14:nvPr/>
              </p14:nvContentPartPr>
              <p14:xfrm>
                <a:off x="8272635" y="5834827"/>
                <a:ext cx="230760" cy="183600"/>
              </p14:xfrm>
            </p:contentPart>
          </mc:Choice>
          <mc:Fallback>
            <p:pic>
              <p:nvPicPr>
                <p:cNvPr id="345" name="Ink 344">
                  <a:extLst>
                    <a:ext uri="{FF2B5EF4-FFF2-40B4-BE49-F238E27FC236}">
                      <a16:creationId xmlns:a16="http://schemas.microsoft.com/office/drawing/2014/main" id="{14D7679B-0CB0-4E65-95FF-C0A4385EAC57}"/>
                    </a:ext>
                  </a:extLst>
                </p:cNvPr>
                <p:cNvPicPr/>
                <p:nvPr/>
              </p:nvPicPr>
              <p:blipFill>
                <a:blip r:embed="rId575"/>
                <a:stretch>
                  <a:fillRect/>
                </a:stretch>
              </p:blipFill>
              <p:spPr>
                <a:xfrm>
                  <a:off x="8263995" y="5825827"/>
                  <a:ext cx="2484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46" name="Ink 345">
                  <a:extLst>
                    <a:ext uri="{FF2B5EF4-FFF2-40B4-BE49-F238E27FC236}">
                      <a16:creationId xmlns:a16="http://schemas.microsoft.com/office/drawing/2014/main" id="{AD62521B-39E4-46EA-AB6D-3091D1F8450C}"/>
                    </a:ext>
                  </a:extLst>
                </p14:cNvPr>
                <p14:cNvContentPartPr/>
                <p14:nvPr/>
              </p14:nvContentPartPr>
              <p14:xfrm>
                <a:off x="8221875" y="5837347"/>
                <a:ext cx="344160" cy="63360"/>
              </p14:xfrm>
            </p:contentPart>
          </mc:Choice>
          <mc:Fallback>
            <p:pic>
              <p:nvPicPr>
                <p:cNvPr id="346" name="Ink 345">
                  <a:extLst>
                    <a:ext uri="{FF2B5EF4-FFF2-40B4-BE49-F238E27FC236}">
                      <a16:creationId xmlns:a16="http://schemas.microsoft.com/office/drawing/2014/main" id="{AD62521B-39E4-46EA-AB6D-3091D1F8450C}"/>
                    </a:ext>
                  </a:extLst>
                </p:cNvPr>
                <p:cNvPicPr/>
                <p:nvPr/>
              </p:nvPicPr>
              <p:blipFill>
                <a:blip r:embed="rId577"/>
                <a:stretch>
                  <a:fillRect/>
                </a:stretch>
              </p:blipFill>
              <p:spPr>
                <a:xfrm>
                  <a:off x="8213235" y="5828347"/>
                  <a:ext cx="361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47" name="Ink 346">
                  <a:extLst>
                    <a:ext uri="{FF2B5EF4-FFF2-40B4-BE49-F238E27FC236}">
                      <a16:creationId xmlns:a16="http://schemas.microsoft.com/office/drawing/2014/main" id="{F088FD13-047C-43C2-B9BA-E5CD65025BA4}"/>
                    </a:ext>
                  </a:extLst>
                </p14:cNvPr>
                <p14:cNvContentPartPr/>
                <p14:nvPr/>
              </p14:nvContentPartPr>
              <p14:xfrm>
                <a:off x="8702475" y="5879467"/>
                <a:ext cx="369720" cy="145440"/>
              </p14:xfrm>
            </p:contentPart>
          </mc:Choice>
          <mc:Fallback>
            <p:pic>
              <p:nvPicPr>
                <p:cNvPr id="347" name="Ink 346">
                  <a:extLst>
                    <a:ext uri="{FF2B5EF4-FFF2-40B4-BE49-F238E27FC236}">
                      <a16:creationId xmlns:a16="http://schemas.microsoft.com/office/drawing/2014/main" id="{F088FD13-047C-43C2-B9BA-E5CD65025BA4}"/>
                    </a:ext>
                  </a:extLst>
                </p:cNvPr>
                <p:cNvPicPr/>
                <p:nvPr/>
              </p:nvPicPr>
              <p:blipFill>
                <a:blip r:embed="rId579"/>
                <a:stretch>
                  <a:fillRect/>
                </a:stretch>
              </p:blipFill>
              <p:spPr>
                <a:xfrm>
                  <a:off x="8693475" y="5870827"/>
                  <a:ext cx="387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48" name="Ink 347">
                  <a:extLst>
                    <a:ext uri="{FF2B5EF4-FFF2-40B4-BE49-F238E27FC236}">
                      <a16:creationId xmlns:a16="http://schemas.microsoft.com/office/drawing/2014/main" id="{A48CF811-1F56-4EDA-B7E7-AFCA80ECBA08}"/>
                    </a:ext>
                  </a:extLst>
                </p14:cNvPr>
                <p14:cNvContentPartPr/>
                <p14:nvPr/>
              </p14:nvContentPartPr>
              <p14:xfrm>
                <a:off x="9129435" y="5905387"/>
                <a:ext cx="198000" cy="124920"/>
              </p14:xfrm>
            </p:contentPart>
          </mc:Choice>
          <mc:Fallback>
            <p:pic>
              <p:nvPicPr>
                <p:cNvPr id="348" name="Ink 347">
                  <a:extLst>
                    <a:ext uri="{FF2B5EF4-FFF2-40B4-BE49-F238E27FC236}">
                      <a16:creationId xmlns:a16="http://schemas.microsoft.com/office/drawing/2014/main" id="{A48CF811-1F56-4EDA-B7E7-AFCA80ECBA08}"/>
                    </a:ext>
                  </a:extLst>
                </p:cNvPr>
                <p:cNvPicPr/>
                <p:nvPr/>
              </p:nvPicPr>
              <p:blipFill>
                <a:blip r:embed="rId581"/>
                <a:stretch>
                  <a:fillRect/>
                </a:stretch>
              </p:blipFill>
              <p:spPr>
                <a:xfrm>
                  <a:off x="9120795" y="5896387"/>
                  <a:ext cx="215640" cy="142560"/>
                </a:xfrm>
                <a:prstGeom prst="rect">
                  <a:avLst/>
                </a:prstGeom>
              </p:spPr>
            </p:pic>
          </mc:Fallback>
        </mc:AlternateContent>
      </p:grpSp>
      <p:grpSp>
        <p:nvGrpSpPr>
          <p:cNvPr id="362" name="Group 361">
            <a:extLst>
              <a:ext uri="{FF2B5EF4-FFF2-40B4-BE49-F238E27FC236}">
                <a16:creationId xmlns:a16="http://schemas.microsoft.com/office/drawing/2014/main" id="{0DEA30E7-DC84-4D2C-90FE-202F386B0588}"/>
              </a:ext>
            </a:extLst>
          </p:cNvPr>
          <p:cNvGrpSpPr/>
          <p:nvPr/>
        </p:nvGrpSpPr>
        <p:grpSpPr>
          <a:xfrm>
            <a:off x="9607515" y="5719987"/>
            <a:ext cx="2410920" cy="444240"/>
            <a:chOff x="9607515" y="5719987"/>
            <a:chExt cx="2410920" cy="444240"/>
          </a:xfrm>
        </p:grpSpPr>
        <mc:AlternateContent xmlns:mc="http://schemas.openxmlformats.org/markup-compatibility/2006">
          <mc:Choice xmlns:p14="http://schemas.microsoft.com/office/powerpoint/2010/main" Requires="p14">
            <p:contentPart p14:bwMode="auto" r:id="rId582">
              <p14:nvContentPartPr>
                <p14:cNvPr id="350" name="Ink 349">
                  <a:extLst>
                    <a:ext uri="{FF2B5EF4-FFF2-40B4-BE49-F238E27FC236}">
                      <a16:creationId xmlns:a16="http://schemas.microsoft.com/office/drawing/2014/main" id="{242D0274-6680-4C92-94E9-00FADB0AB8E0}"/>
                    </a:ext>
                  </a:extLst>
                </p14:cNvPr>
                <p14:cNvContentPartPr/>
                <p14:nvPr/>
              </p14:nvContentPartPr>
              <p14:xfrm>
                <a:off x="9607515" y="5983507"/>
                <a:ext cx="317880" cy="22680"/>
              </p14:xfrm>
            </p:contentPart>
          </mc:Choice>
          <mc:Fallback>
            <p:pic>
              <p:nvPicPr>
                <p:cNvPr id="350" name="Ink 349">
                  <a:extLst>
                    <a:ext uri="{FF2B5EF4-FFF2-40B4-BE49-F238E27FC236}">
                      <a16:creationId xmlns:a16="http://schemas.microsoft.com/office/drawing/2014/main" id="{242D0274-6680-4C92-94E9-00FADB0AB8E0}"/>
                    </a:ext>
                  </a:extLst>
                </p:cNvPr>
                <p:cNvPicPr/>
                <p:nvPr/>
              </p:nvPicPr>
              <p:blipFill>
                <a:blip r:embed="rId583"/>
                <a:stretch>
                  <a:fillRect/>
                </a:stretch>
              </p:blipFill>
              <p:spPr>
                <a:xfrm>
                  <a:off x="9598515" y="5974867"/>
                  <a:ext cx="3355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51" name="Ink 350">
                  <a:extLst>
                    <a:ext uri="{FF2B5EF4-FFF2-40B4-BE49-F238E27FC236}">
                      <a16:creationId xmlns:a16="http://schemas.microsoft.com/office/drawing/2014/main" id="{4D3603B0-AA4B-431A-89AB-CD98292FBC36}"/>
                    </a:ext>
                  </a:extLst>
                </p14:cNvPr>
                <p14:cNvContentPartPr/>
                <p14:nvPr/>
              </p14:nvContentPartPr>
              <p14:xfrm>
                <a:off x="9962115" y="5926627"/>
                <a:ext cx="181440" cy="124560"/>
              </p14:xfrm>
            </p:contentPart>
          </mc:Choice>
          <mc:Fallback>
            <p:pic>
              <p:nvPicPr>
                <p:cNvPr id="351" name="Ink 350">
                  <a:extLst>
                    <a:ext uri="{FF2B5EF4-FFF2-40B4-BE49-F238E27FC236}">
                      <a16:creationId xmlns:a16="http://schemas.microsoft.com/office/drawing/2014/main" id="{4D3603B0-AA4B-431A-89AB-CD98292FBC36}"/>
                    </a:ext>
                  </a:extLst>
                </p:cNvPr>
                <p:cNvPicPr/>
                <p:nvPr/>
              </p:nvPicPr>
              <p:blipFill>
                <a:blip r:embed="rId585"/>
                <a:stretch>
                  <a:fillRect/>
                </a:stretch>
              </p:blipFill>
              <p:spPr>
                <a:xfrm>
                  <a:off x="9953475" y="5917627"/>
                  <a:ext cx="199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53" name="Ink 352">
                  <a:extLst>
                    <a:ext uri="{FF2B5EF4-FFF2-40B4-BE49-F238E27FC236}">
                      <a16:creationId xmlns:a16="http://schemas.microsoft.com/office/drawing/2014/main" id="{929D9486-FBD8-426D-A2E4-70060C346853}"/>
                    </a:ext>
                  </a:extLst>
                </p14:cNvPr>
                <p14:cNvContentPartPr/>
                <p14:nvPr/>
              </p14:nvContentPartPr>
              <p14:xfrm>
                <a:off x="10387275" y="5824027"/>
                <a:ext cx="24840" cy="180360"/>
              </p14:xfrm>
            </p:contentPart>
          </mc:Choice>
          <mc:Fallback>
            <p:pic>
              <p:nvPicPr>
                <p:cNvPr id="353" name="Ink 352">
                  <a:extLst>
                    <a:ext uri="{FF2B5EF4-FFF2-40B4-BE49-F238E27FC236}">
                      <a16:creationId xmlns:a16="http://schemas.microsoft.com/office/drawing/2014/main" id="{929D9486-FBD8-426D-A2E4-70060C346853}"/>
                    </a:ext>
                  </a:extLst>
                </p:cNvPr>
                <p:cNvPicPr/>
                <p:nvPr/>
              </p:nvPicPr>
              <p:blipFill>
                <a:blip r:embed="rId587"/>
                <a:stretch>
                  <a:fillRect/>
                </a:stretch>
              </p:blipFill>
              <p:spPr>
                <a:xfrm>
                  <a:off x="10378635" y="5815027"/>
                  <a:ext cx="424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54" name="Ink 353">
                  <a:extLst>
                    <a:ext uri="{FF2B5EF4-FFF2-40B4-BE49-F238E27FC236}">
                      <a16:creationId xmlns:a16="http://schemas.microsoft.com/office/drawing/2014/main" id="{C25C3B91-D878-447E-AF53-4341137E9A46}"/>
                    </a:ext>
                  </a:extLst>
                </p14:cNvPr>
                <p14:cNvContentPartPr/>
                <p14:nvPr/>
              </p14:nvContentPartPr>
              <p14:xfrm>
                <a:off x="10303755" y="5719987"/>
                <a:ext cx="191880" cy="124560"/>
              </p14:xfrm>
            </p:contentPart>
          </mc:Choice>
          <mc:Fallback>
            <p:pic>
              <p:nvPicPr>
                <p:cNvPr id="354" name="Ink 353">
                  <a:extLst>
                    <a:ext uri="{FF2B5EF4-FFF2-40B4-BE49-F238E27FC236}">
                      <a16:creationId xmlns:a16="http://schemas.microsoft.com/office/drawing/2014/main" id="{C25C3B91-D878-447E-AF53-4341137E9A46}"/>
                    </a:ext>
                  </a:extLst>
                </p:cNvPr>
                <p:cNvPicPr/>
                <p:nvPr/>
              </p:nvPicPr>
              <p:blipFill>
                <a:blip r:embed="rId589"/>
                <a:stretch>
                  <a:fillRect/>
                </a:stretch>
              </p:blipFill>
              <p:spPr>
                <a:xfrm>
                  <a:off x="10295115" y="5711347"/>
                  <a:ext cx="2095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55" name="Ink 354">
                  <a:extLst>
                    <a:ext uri="{FF2B5EF4-FFF2-40B4-BE49-F238E27FC236}">
                      <a16:creationId xmlns:a16="http://schemas.microsoft.com/office/drawing/2014/main" id="{B93F66E3-6A47-485E-BC39-D9DC9C70D2D8}"/>
                    </a:ext>
                  </a:extLst>
                </p14:cNvPr>
                <p14:cNvContentPartPr/>
                <p14:nvPr/>
              </p14:nvContentPartPr>
              <p14:xfrm>
                <a:off x="10623075" y="5935987"/>
                <a:ext cx="26640" cy="228240"/>
              </p14:xfrm>
            </p:contentPart>
          </mc:Choice>
          <mc:Fallback>
            <p:pic>
              <p:nvPicPr>
                <p:cNvPr id="355" name="Ink 354">
                  <a:extLst>
                    <a:ext uri="{FF2B5EF4-FFF2-40B4-BE49-F238E27FC236}">
                      <a16:creationId xmlns:a16="http://schemas.microsoft.com/office/drawing/2014/main" id="{B93F66E3-6A47-485E-BC39-D9DC9C70D2D8}"/>
                    </a:ext>
                  </a:extLst>
                </p:cNvPr>
                <p:cNvPicPr/>
                <p:nvPr/>
              </p:nvPicPr>
              <p:blipFill>
                <a:blip r:embed="rId591"/>
                <a:stretch>
                  <a:fillRect/>
                </a:stretch>
              </p:blipFill>
              <p:spPr>
                <a:xfrm>
                  <a:off x="10614075" y="5926987"/>
                  <a:ext cx="442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56" name="Ink 355">
                  <a:extLst>
                    <a:ext uri="{FF2B5EF4-FFF2-40B4-BE49-F238E27FC236}">
                      <a16:creationId xmlns:a16="http://schemas.microsoft.com/office/drawing/2014/main" id="{B5A628E8-4D46-4E62-82F7-691CE354C893}"/>
                    </a:ext>
                  </a:extLst>
                </p14:cNvPr>
                <p14:cNvContentPartPr/>
                <p14:nvPr/>
              </p14:nvContentPartPr>
              <p14:xfrm>
                <a:off x="10623075" y="5877667"/>
                <a:ext cx="109080" cy="101880"/>
              </p14:xfrm>
            </p:contentPart>
          </mc:Choice>
          <mc:Fallback>
            <p:pic>
              <p:nvPicPr>
                <p:cNvPr id="356" name="Ink 355">
                  <a:extLst>
                    <a:ext uri="{FF2B5EF4-FFF2-40B4-BE49-F238E27FC236}">
                      <a16:creationId xmlns:a16="http://schemas.microsoft.com/office/drawing/2014/main" id="{B5A628E8-4D46-4E62-82F7-691CE354C893}"/>
                    </a:ext>
                  </a:extLst>
                </p:cNvPr>
                <p:cNvPicPr/>
                <p:nvPr/>
              </p:nvPicPr>
              <p:blipFill>
                <a:blip r:embed="rId593"/>
                <a:stretch>
                  <a:fillRect/>
                </a:stretch>
              </p:blipFill>
              <p:spPr>
                <a:xfrm>
                  <a:off x="10614075" y="5868667"/>
                  <a:ext cx="126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57" name="Ink 356">
                  <a:extLst>
                    <a:ext uri="{FF2B5EF4-FFF2-40B4-BE49-F238E27FC236}">
                      <a16:creationId xmlns:a16="http://schemas.microsoft.com/office/drawing/2014/main" id="{87F67DDB-08A8-4311-B677-A3D08A361796}"/>
                    </a:ext>
                  </a:extLst>
                </p14:cNvPr>
                <p14:cNvContentPartPr/>
                <p14:nvPr/>
              </p14:nvContentPartPr>
              <p14:xfrm>
                <a:off x="10776795" y="5769667"/>
                <a:ext cx="261360" cy="176760"/>
              </p14:xfrm>
            </p:contentPart>
          </mc:Choice>
          <mc:Fallback>
            <p:pic>
              <p:nvPicPr>
                <p:cNvPr id="357" name="Ink 356">
                  <a:extLst>
                    <a:ext uri="{FF2B5EF4-FFF2-40B4-BE49-F238E27FC236}">
                      <a16:creationId xmlns:a16="http://schemas.microsoft.com/office/drawing/2014/main" id="{87F67DDB-08A8-4311-B677-A3D08A361796}"/>
                    </a:ext>
                  </a:extLst>
                </p:cNvPr>
                <p:cNvPicPr/>
                <p:nvPr/>
              </p:nvPicPr>
              <p:blipFill>
                <a:blip r:embed="rId595"/>
                <a:stretch>
                  <a:fillRect/>
                </a:stretch>
              </p:blipFill>
              <p:spPr>
                <a:xfrm>
                  <a:off x="10767795" y="5760667"/>
                  <a:ext cx="279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58" name="Ink 357">
                  <a:extLst>
                    <a:ext uri="{FF2B5EF4-FFF2-40B4-BE49-F238E27FC236}">
                      <a16:creationId xmlns:a16="http://schemas.microsoft.com/office/drawing/2014/main" id="{7BB9F232-2B1F-46BD-B816-40AE1B42768E}"/>
                    </a:ext>
                  </a:extLst>
                </p14:cNvPr>
                <p14:cNvContentPartPr/>
                <p14:nvPr/>
              </p14:nvContentPartPr>
              <p14:xfrm>
                <a:off x="11089275" y="5797747"/>
                <a:ext cx="212760" cy="155160"/>
              </p14:xfrm>
            </p:contentPart>
          </mc:Choice>
          <mc:Fallback>
            <p:pic>
              <p:nvPicPr>
                <p:cNvPr id="358" name="Ink 357">
                  <a:extLst>
                    <a:ext uri="{FF2B5EF4-FFF2-40B4-BE49-F238E27FC236}">
                      <a16:creationId xmlns:a16="http://schemas.microsoft.com/office/drawing/2014/main" id="{7BB9F232-2B1F-46BD-B816-40AE1B42768E}"/>
                    </a:ext>
                  </a:extLst>
                </p:cNvPr>
                <p:cNvPicPr/>
                <p:nvPr/>
              </p:nvPicPr>
              <p:blipFill>
                <a:blip r:embed="rId597"/>
                <a:stretch>
                  <a:fillRect/>
                </a:stretch>
              </p:blipFill>
              <p:spPr>
                <a:xfrm>
                  <a:off x="11080275" y="5789107"/>
                  <a:ext cx="2304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59" name="Ink 358">
                  <a:extLst>
                    <a:ext uri="{FF2B5EF4-FFF2-40B4-BE49-F238E27FC236}">
                      <a16:creationId xmlns:a16="http://schemas.microsoft.com/office/drawing/2014/main" id="{25314A5B-4CDD-48CA-BD2E-7AF109FC05C0}"/>
                    </a:ext>
                  </a:extLst>
                </p14:cNvPr>
                <p14:cNvContentPartPr/>
                <p14:nvPr/>
              </p14:nvContentPartPr>
              <p14:xfrm>
                <a:off x="11394915" y="5844187"/>
                <a:ext cx="313200" cy="115920"/>
              </p14:xfrm>
            </p:contentPart>
          </mc:Choice>
          <mc:Fallback>
            <p:pic>
              <p:nvPicPr>
                <p:cNvPr id="359" name="Ink 358">
                  <a:extLst>
                    <a:ext uri="{FF2B5EF4-FFF2-40B4-BE49-F238E27FC236}">
                      <a16:creationId xmlns:a16="http://schemas.microsoft.com/office/drawing/2014/main" id="{25314A5B-4CDD-48CA-BD2E-7AF109FC05C0}"/>
                    </a:ext>
                  </a:extLst>
                </p:cNvPr>
                <p:cNvPicPr/>
                <p:nvPr/>
              </p:nvPicPr>
              <p:blipFill>
                <a:blip r:embed="rId599"/>
                <a:stretch>
                  <a:fillRect/>
                </a:stretch>
              </p:blipFill>
              <p:spPr>
                <a:xfrm>
                  <a:off x="11385915" y="5835187"/>
                  <a:ext cx="330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60" name="Ink 359">
                  <a:extLst>
                    <a:ext uri="{FF2B5EF4-FFF2-40B4-BE49-F238E27FC236}">
                      <a16:creationId xmlns:a16="http://schemas.microsoft.com/office/drawing/2014/main" id="{9029B276-9A07-4518-B0D5-B167EB61DDFD}"/>
                    </a:ext>
                  </a:extLst>
                </p14:cNvPr>
                <p14:cNvContentPartPr/>
                <p14:nvPr/>
              </p14:nvContentPartPr>
              <p14:xfrm>
                <a:off x="11759595" y="5877307"/>
                <a:ext cx="159120" cy="225720"/>
              </p14:xfrm>
            </p:contentPart>
          </mc:Choice>
          <mc:Fallback>
            <p:pic>
              <p:nvPicPr>
                <p:cNvPr id="360" name="Ink 359">
                  <a:extLst>
                    <a:ext uri="{FF2B5EF4-FFF2-40B4-BE49-F238E27FC236}">
                      <a16:creationId xmlns:a16="http://schemas.microsoft.com/office/drawing/2014/main" id="{9029B276-9A07-4518-B0D5-B167EB61DDFD}"/>
                    </a:ext>
                  </a:extLst>
                </p:cNvPr>
                <p:cNvPicPr/>
                <p:nvPr/>
              </p:nvPicPr>
              <p:blipFill>
                <a:blip r:embed="rId601"/>
                <a:stretch>
                  <a:fillRect/>
                </a:stretch>
              </p:blipFill>
              <p:spPr>
                <a:xfrm>
                  <a:off x="11750595" y="5868667"/>
                  <a:ext cx="1767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61" name="Ink 360">
                  <a:extLst>
                    <a:ext uri="{FF2B5EF4-FFF2-40B4-BE49-F238E27FC236}">
                      <a16:creationId xmlns:a16="http://schemas.microsoft.com/office/drawing/2014/main" id="{E083183E-1EBF-493C-92DE-FEF65871F43C}"/>
                    </a:ext>
                  </a:extLst>
                </p14:cNvPr>
                <p14:cNvContentPartPr/>
                <p14:nvPr/>
              </p14:nvContentPartPr>
              <p14:xfrm>
                <a:off x="12018075" y="5939947"/>
                <a:ext cx="360" cy="360"/>
              </p14:xfrm>
            </p:contentPart>
          </mc:Choice>
          <mc:Fallback>
            <p:pic>
              <p:nvPicPr>
                <p:cNvPr id="361" name="Ink 360">
                  <a:extLst>
                    <a:ext uri="{FF2B5EF4-FFF2-40B4-BE49-F238E27FC236}">
                      <a16:creationId xmlns:a16="http://schemas.microsoft.com/office/drawing/2014/main" id="{E083183E-1EBF-493C-92DE-FEF65871F43C}"/>
                    </a:ext>
                  </a:extLst>
                </p:cNvPr>
                <p:cNvPicPr/>
                <p:nvPr/>
              </p:nvPicPr>
              <p:blipFill>
                <a:blip r:embed="rId3"/>
                <a:stretch>
                  <a:fillRect/>
                </a:stretch>
              </p:blipFill>
              <p:spPr>
                <a:xfrm>
                  <a:off x="12009435" y="5931307"/>
                  <a:ext cx="18000" cy="18000"/>
                </a:xfrm>
                <a:prstGeom prst="rect">
                  <a:avLst/>
                </a:prstGeom>
              </p:spPr>
            </p:pic>
          </mc:Fallback>
        </mc:AlternateContent>
      </p:grpSp>
      <p:grpSp>
        <p:nvGrpSpPr>
          <p:cNvPr id="366" name="Group 365">
            <a:extLst>
              <a:ext uri="{FF2B5EF4-FFF2-40B4-BE49-F238E27FC236}">
                <a16:creationId xmlns:a16="http://schemas.microsoft.com/office/drawing/2014/main" id="{B794A028-0092-44D6-861D-1C4F9B0246CE}"/>
              </a:ext>
            </a:extLst>
          </p:cNvPr>
          <p:cNvGrpSpPr/>
          <p:nvPr/>
        </p:nvGrpSpPr>
        <p:grpSpPr>
          <a:xfrm>
            <a:off x="10282875" y="6213907"/>
            <a:ext cx="1123200" cy="446400"/>
            <a:chOff x="10282875" y="6213907"/>
            <a:chExt cx="1123200" cy="446400"/>
          </a:xfrm>
        </p:grpSpPr>
        <mc:AlternateContent xmlns:mc="http://schemas.openxmlformats.org/markup-compatibility/2006">
          <mc:Choice xmlns:p14="http://schemas.microsoft.com/office/powerpoint/2010/main" Requires="p14">
            <p:contentPart p14:bwMode="auto" r:id="rId603">
              <p14:nvContentPartPr>
                <p14:cNvPr id="363" name="Ink 362">
                  <a:extLst>
                    <a:ext uri="{FF2B5EF4-FFF2-40B4-BE49-F238E27FC236}">
                      <a16:creationId xmlns:a16="http://schemas.microsoft.com/office/drawing/2014/main" id="{B999DDC3-C249-490F-A618-761262DEA754}"/>
                    </a:ext>
                  </a:extLst>
                </p14:cNvPr>
                <p14:cNvContentPartPr/>
                <p14:nvPr/>
              </p14:nvContentPartPr>
              <p14:xfrm>
                <a:off x="10282875" y="6213907"/>
                <a:ext cx="1123200" cy="165600"/>
              </p14:xfrm>
            </p:contentPart>
          </mc:Choice>
          <mc:Fallback>
            <p:pic>
              <p:nvPicPr>
                <p:cNvPr id="363" name="Ink 362">
                  <a:extLst>
                    <a:ext uri="{FF2B5EF4-FFF2-40B4-BE49-F238E27FC236}">
                      <a16:creationId xmlns:a16="http://schemas.microsoft.com/office/drawing/2014/main" id="{B999DDC3-C249-490F-A618-761262DEA754}"/>
                    </a:ext>
                  </a:extLst>
                </p:cNvPr>
                <p:cNvPicPr/>
                <p:nvPr/>
              </p:nvPicPr>
              <p:blipFill>
                <a:blip r:embed="rId604"/>
                <a:stretch>
                  <a:fillRect/>
                </a:stretch>
              </p:blipFill>
              <p:spPr>
                <a:xfrm>
                  <a:off x="10274235" y="6204907"/>
                  <a:ext cx="11408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64" name="Ink 363">
                  <a:extLst>
                    <a:ext uri="{FF2B5EF4-FFF2-40B4-BE49-F238E27FC236}">
                      <a16:creationId xmlns:a16="http://schemas.microsoft.com/office/drawing/2014/main" id="{7830A66A-8C85-4AB8-BBFA-A4E540566299}"/>
                    </a:ext>
                  </a:extLst>
                </p14:cNvPr>
                <p14:cNvContentPartPr/>
                <p14:nvPr/>
              </p14:nvContentPartPr>
              <p14:xfrm>
                <a:off x="10390875" y="6382387"/>
                <a:ext cx="280800" cy="203760"/>
              </p14:xfrm>
            </p:contentPart>
          </mc:Choice>
          <mc:Fallback>
            <p:pic>
              <p:nvPicPr>
                <p:cNvPr id="364" name="Ink 363">
                  <a:extLst>
                    <a:ext uri="{FF2B5EF4-FFF2-40B4-BE49-F238E27FC236}">
                      <a16:creationId xmlns:a16="http://schemas.microsoft.com/office/drawing/2014/main" id="{7830A66A-8C85-4AB8-BBFA-A4E540566299}"/>
                    </a:ext>
                  </a:extLst>
                </p:cNvPr>
                <p:cNvPicPr/>
                <p:nvPr/>
              </p:nvPicPr>
              <p:blipFill>
                <a:blip r:embed="rId606"/>
                <a:stretch>
                  <a:fillRect/>
                </a:stretch>
              </p:blipFill>
              <p:spPr>
                <a:xfrm>
                  <a:off x="10382235" y="6373387"/>
                  <a:ext cx="2984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65" name="Ink 364">
                  <a:extLst>
                    <a:ext uri="{FF2B5EF4-FFF2-40B4-BE49-F238E27FC236}">
                      <a16:creationId xmlns:a16="http://schemas.microsoft.com/office/drawing/2014/main" id="{C4C4E3A4-E91E-485A-A201-D0413A802C4F}"/>
                    </a:ext>
                  </a:extLst>
                </p14:cNvPr>
                <p14:cNvContentPartPr/>
                <p14:nvPr/>
              </p14:nvContentPartPr>
              <p14:xfrm>
                <a:off x="10346235" y="6513787"/>
                <a:ext cx="106560" cy="146520"/>
              </p14:xfrm>
            </p:contentPart>
          </mc:Choice>
          <mc:Fallback>
            <p:pic>
              <p:nvPicPr>
                <p:cNvPr id="365" name="Ink 364">
                  <a:extLst>
                    <a:ext uri="{FF2B5EF4-FFF2-40B4-BE49-F238E27FC236}">
                      <a16:creationId xmlns:a16="http://schemas.microsoft.com/office/drawing/2014/main" id="{C4C4E3A4-E91E-485A-A201-D0413A802C4F}"/>
                    </a:ext>
                  </a:extLst>
                </p:cNvPr>
                <p:cNvPicPr/>
                <p:nvPr/>
              </p:nvPicPr>
              <p:blipFill>
                <a:blip r:embed="rId608"/>
                <a:stretch>
                  <a:fillRect/>
                </a:stretch>
              </p:blipFill>
              <p:spPr>
                <a:xfrm>
                  <a:off x="10337595" y="6504787"/>
                  <a:ext cx="124200" cy="164160"/>
                </a:xfrm>
                <a:prstGeom prst="rect">
                  <a:avLst/>
                </a:prstGeom>
              </p:spPr>
            </p:pic>
          </mc:Fallback>
        </mc:AlternateContent>
      </p:grpSp>
      <p:grpSp>
        <p:nvGrpSpPr>
          <p:cNvPr id="381" name="Group 380">
            <a:extLst>
              <a:ext uri="{FF2B5EF4-FFF2-40B4-BE49-F238E27FC236}">
                <a16:creationId xmlns:a16="http://schemas.microsoft.com/office/drawing/2014/main" id="{7FA395F8-AC96-4C5F-B21A-ED71883215E5}"/>
              </a:ext>
            </a:extLst>
          </p:cNvPr>
          <p:cNvGrpSpPr/>
          <p:nvPr/>
        </p:nvGrpSpPr>
        <p:grpSpPr>
          <a:xfrm>
            <a:off x="7903635" y="6410467"/>
            <a:ext cx="2081520" cy="399240"/>
            <a:chOff x="7903635" y="6410467"/>
            <a:chExt cx="2081520" cy="399240"/>
          </a:xfrm>
        </p:grpSpPr>
        <mc:AlternateContent xmlns:mc="http://schemas.openxmlformats.org/markup-compatibility/2006">
          <mc:Choice xmlns:p14="http://schemas.microsoft.com/office/powerpoint/2010/main" Requires="p14">
            <p:contentPart p14:bwMode="auto" r:id="rId609">
              <p14:nvContentPartPr>
                <p14:cNvPr id="367" name="Ink 366">
                  <a:extLst>
                    <a:ext uri="{FF2B5EF4-FFF2-40B4-BE49-F238E27FC236}">
                      <a16:creationId xmlns:a16="http://schemas.microsoft.com/office/drawing/2014/main" id="{C6636036-E6C2-4732-B83C-9760E0ED7B63}"/>
                    </a:ext>
                  </a:extLst>
                </p14:cNvPr>
                <p14:cNvContentPartPr/>
                <p14:nvPr/>
              </p14:nvContentPartPr>
              <p14:xfrm>
                <a:off x="7903635" y="6410467"/>
                <a:ext cx="195840" cy="252000"/>
              </p14:xfrm>
            </p:contentPart>
          </mc:Choice>
          <mc:Fallback>
            <p:pic>
              <p:nvPicPr>
                <p:cNvPr id="367" name="Ink 366">
                  <a:extLst>
                    <a:ext uri="{FF2B5EF4-FFF2-40B4-BE49-F238E27FC236}">
                      <a16:creationId xmlns:a16="http://schemas.microsoft.com/office/drawing/2014/main" id="{C6636036-E6C2-4732-B83C-9760E0ED7B63}"/>
                    </a:ext>
                  </a:extLst>
                </p:cNvPr>
                <p:cNvPicPr/>
                <p:nvPr/>
              </p:nvPicPr>
              <p:blipFill>
                <a:blip r:embed="rId610"/>
                <a:stretch>
                  <a:fillRect/>
                </a:stretch>
              </p:blipFill>
              <p:spPr>
                <a:xfrm>
                  <a:off x="7894995" y="6401827"/>
                  <a:ext cx="2134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68" name="Ink 367">
                  <a:extLst>
                    <a:ext uri="{FF2B5EF4-FFF2-40B4-BE49-F238E27FC236}">
                      <a16:creationId xmlns:a16="http://schemas.microsoft.com/office/drawing/2014/main" id="{BF9F9F30-0A2A-4352-8F47-E2147947274C}"/>
                    </a:ext>
                  </a:extLst>
                </p14:cNvPr>
                <p14:cNvContentPartPr/>
                <p14:nvPr/>
              </p14:nvContentPartPr>
              <p14:xfrm>
                <a:off x="8275155" y="6524587"/>
                <a:ext cx="205920" cy="104760"/>
              </p14:xfrm>
            </p:contentPart>
          </mc:Choice>
          <mc:Fallback>
            <p:pic>
              <p:nvPicPr>
                <p:cNvPr id="368" name="Ink 367">
                  <a:extLst>
                    <a:ext uri="{FF2B5EF4-FFF2-40B4-BE49-F238E27FC236}">
                      <a16:creationId xmlns:a16="http://schemas.microsoft.com/office/drawing/2014/main" id="{BF9F9F30-0A2A-4352-8F47-E2147947274C}"/>
                    </a:ext>
                  </a:extLst>
                </p:cNvPr>
                <p:cNvPicPr/>
                <p:nvPr/>
              </p:nvPicPr>
              <p:blipFill>
                <a:blip r:embed="rId612"/>
                <a:stretch>
                  <a:fillRect/>
                </a:stretch>
              </p:blipFill>
              <p:spPr>
                <a:xfrm>
                  <a:off x="8266515" y="6515587"/>
                  <a:ext cx="223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69" name="Ink 368">
                  <a:extLst>
                    <a:ext uri="{FF2B5EF4-FFF2-40B4-BE49-F238E27FC236}">
                      <a16:creationId xmlns:a16="http://schemas.microsoft.com/office/drawing/2014/main" id="{F54B2B14-AC6F-446D-B385-081DAE9E36CE}"/>
                    </a:ext>
                  </a:extLst>
                </p14:cNvPr>
                <p14:cNvContentPartPr/>
                <p14:nvPr/>
              </p14:nvContentPartPr>
              <p14:xfrm>
                <a:off x="8498715" y="6511267"/>
                <a:ext cx="37800" cy="118440"/>
              </p14:xfrm>
            </p:contentPart>
          </mc:Choice>
          <mc:Fallback>
            <p:pic>
              <p:nvPicPr>
                <p:cNvPr id="369" name="Ink 368">
                  <a:extLst>
                    <a:ext uri="{FF2B5EF4-FFF2-40B4-BE49-F238E27FC236}">
                      <a16:creationId xmlns:a16="http://schemas.microsoft.com/office/drawing/2014/main" id="{F54B2B14-AC6F-446D-B385-081DAE9E36CE}"/>
                    </a:ext>
                  </a:extLst>
                </p:cNvPr>
                <p:cNvPicPr/>
                <p:nvPr/>
              </p:nvPicPr>
              <p:blipFill>
                <a:blip r:embed="rId614"/>
                <a:stretch>
                  <a:fillRect/>
                </a:stretch>
              </p:blipFill>
              <p:spPr>
                <a:xfrm>
                  <a:off x="8489715" y="6502627"/>
                  <a:ext cx="55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70" name="Ink 369">
                  <a:extLst>
                    <a:ext uri="{FF2B5EF4-FFF2-40B4-BE49-F238E27FC236}">
                      <a16:creationId xmlns:a16="http://schemas.microsoft.com/office/drawing/2014/main" id="{C96E3E74-611D-4869-9734-20FA8A7F0518}"/>
                    </a:ext>
                  </a:extLst>
                </p14:cNvPr>
                <p14:cNvContentPartPr/>
                <p14:nvPr/>
              </p14:nvContentPartPr>
              <p14:xfrm>
                <a:off x="8498715" y="6499747"/>
                <a:ext cx="158400" cy="164160"/>
              </p14:xfrm>
            </p:contentPart>
          </mc:Choice>
          <mc:Fallback>
            <p:pic>
              <p:nvPicPr>
                <p:cNvPr id="370" name="Ink 369">
                  <a:extLst>
                    <a:ext uri="{FF2B5EF4-FFF2-40B4-BE49-F238E27FC236}">
                      <a16:creationId xmlns:a16="http://schemas.microsoft.com/office/drawing/2014/main" id="{C96E3E74-611D-4869-9734-20FA8A7F0518}"/>
                    </a:ext>
                  </a:extLst>
                </p:cNvPr>
                <p:cNvPicPr/>
                <p:nvPr/>
              </p:nvPicPr>
              <p:blipFill>
                <a:blip r:embed="rId616"/>
                <a:stretch>
                  <a:fillRect/>
                </a:stretch>
              </p:blipFill>
              <p:spPr>
                <a:xfrm>
                  <a:off x="8489715" y="6490747"/>
                  <a:ext cx="1760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71" name="Ink 370">
                  <a:extLst>
                    <a:ext uri="{FF2B5EF4-FFF2-40B4-BE49-F238E27FC236}">
                      <a16:creationId xmlns:a16="http://schemas.microsoft.com/office/drawing/2014/main" id="{4CDBE778-16BC-4620-BB39-25A0BF5547C3}"/>
                    </a:ext>
                  </a:extLst>
                </p14:cNvPr>
                <p14:cNvContentPartPr/>
                <p14:nvPr/>
              </p14:nvContentPartPr>
              <p14:xfrm>
                <a:off x="8710035" y="6543307"/>
                <a:ext cx="208800" cy="108360"/>
              </p14:xfrm>
            </p:contentPart>
          </mc:Choice>
          <mc:Fallback>
            <p:pic>
              <p:nvPicPr>
                <p:cNvPr id="371" name="Ink 370">
                  <a:extLst>
                    <a:ext uri="{FF2B5EF4-FFF2-40B4-BE49-F238E27FC236}">
                      <a16:creationId xmlns:a16="http://schemas.microsoft.com/office/drawing/2014/main" id="{4CDBE778-16BC-4620-BB39-25A0BF5547C3}"/>
                    </a:ext>
                  </a:extLst>
                </p:cNvPr>
                <p:cNvPicPr/>
                <p:nvPr/>
              </p:nvPicPr>
              <p:blipFill>
                <a:blip r:embed="rId618"/>
                <a:stretch>
                  <a:fillRect/>
                </a:stretch>
              </p:blipFill>
              <p:spPr>
                <a:xfrm>
                  <a:off x="8701395" y="6534307"/>
                  <a:ext cx="226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72" name="Ink 371">
                  <a:extLst>
                    <a:ext uri="{FF2B5EF4-FFF2-40B4-BE49-F238E27FC236}">
                      <a16:creationId xmlns:a16="http://schemas.microsoft.com/office/drawing/2014/main" id="{3BA4F137-FECD-4449-9939-3D1E3EBF3852}"/>
                    </a:ext>
                  </a:extLst>
                </p14:cNvPr>
                <p14:cNvContentPartPr/>
                <p14:nvPr/>
              </p14:nvContentPartPr>
              <p14:xfrm>
                <a:off x="9001995" y="6430267"/>
                <a:ext cx="93600" cy="69840"/>
              </p14:xfrm>
            </p:contentPart>
          </mc:Choice>
          <mc:Fallback>
            <p:pic>
              <p:nvPicPr>
                <p:cNvPr id="372" name="Ink 371">
                  <a:extLst>
                    <a:ext uri="{FF2B5EF4-FFF2-40B4-BE49-F238E27FC236}">
                      <a16:creationId xmlns:a16="http://schemas.microsoft.com/office/drawing/2014/main" id="{3BA4F137-FECD-4449-9939-3D1E3EBF3852}"/>
                    </a:ext>
                  </a:extLst>
                </p:cNvPr>
                <p:cNvPicPr/>
                <p:nvPr/>
              </p:nvPicPr>
              <p:blipFill>
                <a:blip r:embed="rId620"/>
                <a:stretch>
                  <a:fillRect/>
                </a:stretch>
              </p:blipFill>
              <p:spPr>
                <a:xfrm>
                  <a:off x="8993355" y="6421627"/>
                  <a:ext cx="111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73" name="Ink 372">
                  <a:extLst>
                    <a:ext uri="{FF2B5EF4-FFF2-40B4-BE49-F238E27FC236}">
                      <a16:creationId xmlns:a16="http://schemas.microsoft.com/office/drawing/2014/main" id="{056FD686-AFB8-4275-9A7B-0C3072254E9E}"/>
                    </a:ext>
                  </a:extLst>
                </p14:cNvPr>
                <p14:cNvContentPartPr/>
                <p14:nvPr/>
              </p14:nvContentPartPr>
              <p14:xfrm>
                <a:off x="9264435" y="6495787"/>
                <a:ext cx="136800" cy="129960"/>
              </p14:xfrm>
            </p:contentPart>
          </mc:Choice>
          <mc:Fallback>
            <p:pic>
              <p:nvPicPr>
                <p:cNvPr id="373" name="Ink 372">
                  <a:extLst>
                    <a:ext uri="{FF2B5EF4-FFF2-40B4-BE49-F238E27FC236}">
                      <a16:creationId xmlns:a16="http://schemas.microsoft.com/office/drawing/2014/main" id="{056FD686-AFB8-4275-9A7B-0C3072254E9E}"/>
                    </a:ext>
                  </a:extLst>
                </p:cNvPr>
                <p:cNvPicPr/>
                <p:nvPr/>
              </p:nvPicPr>
              <p:blipFill>
                <a:blip r:embed="rId622"/>
                <a:stretch>
                  <a:fillRect/>
                </a:stretch>
              </p:blipFill>
              <p:spPr>
                <a:xfrm>
                  <a:off x="9255795" y="6486787"/>
                  <a:ext cx="154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74" name="Ink 373">
                  <a:extLst>
                    <a:ext uri="{FF2B5EF4-FFF2-40B4-BE49-F238E27FC236}">
                      <a16:creationId xmlns:a16="http://schemas.microsoft.com/office/drawing/2014/main" id="{16AC2BCF-EE2A-404E-B096-78E45A4FBFB9}"/>
                    </a:ext>
                  </a:extLst>
                </p14:cNvPr>
                <p14:cNvContentPartPr/>
                <p14:nvPr/>
              </p14:nvContentPartPr>
              <p14:xfrm>
                <a:off x="9457755" y="6493987"/>
                <a:ext cx="264960" cy="120960"/>
              </p14:xfrm>
            </p:contentPart>
          </mc:Choice>
          <mc:Fallback>
            <p:pic>
              <p:nvPicPr>
                <p:cNvPr id="374" name="Ink 373">
                  <a:extLst>
                    <a:ext uri="{FF2B5EF4-FFF2-40B4-BE49-F238E27FC236}">
                      <a16:creationId xmlns:a16="http://schemas.microsoft.com/office/drawing/2014/main" id="{16AC2BCF-EE2A-404E-B096-78E45A4FBFB9}"/>
                    </a:ext>
                  </a:extLst>
                </p:cNvPr>
                <p:cNvPicPr/>
                <p:nvPr/>
              </p:nvPicPr>
              <p:blipFill>
                <a:blip r:embed="rId624"/>
                <a:stretch>
                  <a:fillRect/>
                </a:stretch>
              </p:blipFill>
              <p:spPr>
                <a:xfrm>
                  <a:off x="9448755" y="6484987"/>
                  <a:ext cx="282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75" name="Ink 374">
                  <a:extLst>
                    <a:ext uri="{FF2B5EF4-FFF2-40B4-BE49-F238E27FC236}">
                      <a16:creationId xmlns:a16="http://schemas.microsoft.com/office/drawing/2014/main" id="{F7E0D7D8-1640-4028-A8F0-3D757DA4FC5D}"/>
                    </a:ext>
                  </a:extLst>
                </p14:cNvPr>
                <p14:cNvContentPartPr/>
                <p14:nvPr/>
              </p14:nvContentPartPr>
              <p14:xfrm>
                <a:off x="9766275" y="6459427"/>
                <a:ext cx="218880" cy="170280"/>
              </p14:xfrm>
            </p:contentPart>
          </mc:Choice>
          <mc:Fallback>
            <p:pic>
              <p:nvPicPr>
                <p:cNvPr id="375" name="Ink 374">
                  <a:extLst>
                    <a:ext uri="{FF2B5EF4-FFF2-40B4-BE49-F238E27FC236}">
                      <a16:creationId xmlns:a16="http://schemas.microsoft.com/office/drawing/2014/main" id="{F7E0D7D8-1640-4028-A8F0-3D757DA4FC5D}"/>
                    </a:ext>
                  </a:extLst>
                </p:cNvPr>
                <p:cNvPicPr/>
                <p:nvPr/>
              </p:nvPicPr>
              <p:blipFill>
                <a:blip r:embed="rId626"/>
                <a:stretch>
                  <a:fillRect/>
                </a:stretch>
              </p:blipFill>
              <p:spPr>
                <a:xfrm>
                  <a:off x="9757275" y="6450427"/>
                  <a:ext cx="2365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76" name="Ink 375">
                  <a:extLst>
                    <a:ext uri="{FF2B5EF4-FFF2-40B4-BE49-F238E27FC236}">
                      <a16:creationId xmlns:a16="http://schemas.microsoft.com/office/drawing/2014/main" id="{E0A34413-FEE9-4365-83F8-4198C85FCB51}"/>
                    </a:ext>
                  </a:extLst>
                </p14:cNvPr>
                <p14:cNvContentPartPr/>
                <p14:nvPr/>
              </p14:nvContentPartPr>
              <p14:xfrm>
                <a:off x="9706515" y="6481747"/>
                <a:ext cx="239760" cy="7200"/>
              </p14:xfrm>
            </p:contentPart>
          </mc:Choice>
          <mc:Fallback>
            <p:pic>
              <p:nvPicPr>
                <p:cNvPr id="376" name="Ink 375">
                  <a:extLst>
                    <a:ext uri="{FF2B5EF4-FFF2-40B4-BE49-F238E27FC236}">
                      <a16:creationId xmlns:a16="http://schemas.microsoft.com/office/drawing/2014/main" id="{E0A34413-FEE9-4365-83F8-4198C85FCB51}"/>
                    </a:ext>
                  </a:extLst>
                </p:cNvPr>
                <p:cNvPicPr/>
                <p:nvPr/>
              </p:nvPicPr>
              <p:blipFill>
                <a:blip r:embed="rId628"/>
                <a:stretch>
                  <a:fillRect/>
                </a:stretch>
              </p:blipFill>
              <p:spPr>
                <a:xfrm>
                  <a:off x="9697875" y="6472747"/>
                  <a:ext cx="2574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78" name="Ink 377">
                  <a:extLst>
                    <a:ext uri="{FF2B5EF4-FFF2-40B4-BE49-F238E27FC236}">
                      <a16:creationId xmlns:a16="http://schemas.microsoft.com/office/drawing/2014/main" id="{A31FF2B7-97A9-4F18-9E05-9A2EEE2EF2E1}"/>
                    </a:ext>
                  </a:extLst>
                </p14:cNvPr>
                <p14:cNvContentPartPr/>
                <p14:nvPr/>
              </p14:nvContentPartPr>
              <p14:xfrm>
                <a:off x="8858715" y="6714307"/>
                <a:ext cx="333000" cy="95400"/>
              </p14:xfrm>
            </p:contentPart>
          </mc:Choice>
          <mc:Fallback>
            <p:pic>
              <p:nvPicPr>
                <p:cNvPr id="378" name="Ink 377">
                  <a:extLst>
                    <a:ext uri="{FF2B5EF4-FFF2-40B4-BE49-F238E27FC236}">
                      <a16:creationId xmlns:a16="http://schemas.microsoft.com/office/drawing/2014/main" id="{A31FF2B7-97A9-4F18-9E05-9A2EEE2EF2E1}"/>
                    </a:ext>
                  </a:extLst>
                </p:cNvPr>
                <p:cNvPicPr/>
                <p:nvPr/>
              </p:nvPicPr>
              <p:blipFill>
                <a:blip r:embed="rId630"/>
                <a:stretch>
                  <a:fillRect/>
                </a:stretch>
              </p:blipFill>
              <p:spPr>
                <a:xfrm>
                  <a:off x="8849715" y="6705667"/>
                  <a:ext cx="350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79" name="Ink 378">
                  <a:extLst>
                    <a:ext uri="{FF2B5EF4-FFF2-40B4-BE49-F238E27FC236}">
                      <a16:creationId xmlns:a16="http://schemas.microsoft.com/office/drawing/2014/main" id="{07B664E2-5647-4F33-898A-B4D4F64BE07B}"/>
                    </a:ext>
                  </a:extLst>
                </p14:cNvPr>
                <p14:cNvContentPartPr/>
                <p14:nvPr/>
              </p14:nvContentPartPr>
              <p14:xfrm>
                <a:off x="9385035" y="6709627"/>
                <a:ext cx="261720" cy="86760"/>
              </p14:xfrm>
            </p:contentPart>
          </mc:Choice>
          <mc:Fallback>
            <p:pic>
              <p:nvPicPr>
                <p:cNvPr id="379" name="Ink 378">
                  <a:extLst>
                    <a:ext uri="{FF2B5EF4-FFF2-40B4-BE49-F238E27FC236}">
                      <a16:creationId xmlns:a16="http://schemas.microsoft.com/office/drawing/2014/main" id="{07B664E2-5647-4F33-898A-B4D4F64BE07B}"/>
                    </a:ext>
                  </a:extLst>
                </p:cNvPr>
                <p:cNvPicPr/>
                <p:nvPr/>
              </p:nvPicPr>
              <p:blipFill>
                <a:blip r:embed="rId632"/>
                <a:stretch>
                  <a:fillRect/>
                </a:stretch>
              </p:blipFill>
              <p:spPr>
                <a:xfrm>
                  <a:off x="9376035" y="6700987"/>
                  <a:ext cx="2793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80" name="Ink 379">
                  <a:extLst>
                    <a:ext uri="{FF2B5EF4-FFF2-40B4-BE49-F238E27FC236}">
                      <a16:creationId xmlns:a16="http://schemas.microsoft.com/office/drawing/2014/main" id="{EABF4C77-03A1-409D-A66A-3C24FDB147FE}"/>
                    </a:ext>
                  </a:extLst>
                </p14:cNvPr>
                <p14:cNvContentPartPr/>
                <p14:nvPr/>
              </p14:nvContentPartPr>
              <p14:xfrm>
                <a:off x="9719475" y="6708547"/>
                <a:ext cx="208440" cy="100440"/>
              </p14:xfrm>
            </p:contentPart>
          </mc:Choice>
          <mc:Fallback>
            <p:pic>
              <p:nvPicPr>
                <p:cNvPr id="380" name="Ink 379">
                  <a:extLst>
                    <a:ext uri="{FF2B5EF4-FFF2-40B4-BE49-F238E27FC236}">
                      <a16:creationId xmlns:a16="http://schemas.microsoft.com/office/drawing/2014/main" id="{EABF4C77-03A1-409D-A66A-3C24FDB147FE}"/>
                    </a:ext>
                  </a:extLst>
                </p:cNvPr>
                <p:cNvPicPr/>
                <p:nvPr/>
              </p:nvPicPr>
              <p:blipFill>
                <a:blip r:embed="rId634"/>
                <a:stretch>
                  <a:fillRect/>
                </a:stretch>
              </p:blipFill>
              <p:spPr>
                <a:xfrm>
                  <a:off x="9710475" y="6699547"/>
                  <a:ext cx="226080" cy="118080"/>
                </a:xfrm>
                <a:prstGeom prst="rect">
                  <a:avLst/>
                </a:prstGeom>
              </p:spPr>
            </p:pic>
          </mc:Fallback>
        </mc:AlternateContent>
      </p:grpSp>
    </p:spTree>
    <p:extLst>
      <p:ext uri="{BB962C8B-B14F-4D97-AF65-F5344CB8AC3E}">
        <p14:creationId xmlns:p14="http://schemas.microsoft.com/office/powerpoint/2010/main" val="3298544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3.4 Role de la photorespiration</a:t>
            </a:r>
          </a:p>
        </p:txBody>
      </p:sp>
      <p:pic>
        <p:nvPicPr>
          <p:cNvPr id="1026" name="Picture 2">
            <a:extLst>
              <a:ext uri="{FF2B5EF4-FFF2-40B4-BE49-F238E27FC236}">
                <a16:creationId xmlns:a16="http://schemas.microsoft.com/office/drawing/2014/main" id="{1D6E7D44-129A-4603-B775-B4A6F2987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59" y="1413851"/>
            <a:ext cx="4667250" cy="4514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C3CD38-4475-4DC8-903F-F959A6794F60}"/>
              </a:ext>
            </a:extLst>
          </p:cNvPr>
          <p:cNvSpPr txBox="1"/>
          <p:nvPr/>
        </p:nvSpPr>
        <p:spPr>
          <a:xfrm>
            <a:off x="83191" y="6375633"/>
            <a:ext cx="11795463" cy="584775"/>
          </a:xfrm>
          <a:prstGeom prst="rect">
            <a:avLst/>
          </a:prstGeom>
          <a:noFill/>
        </p:spPr>
        <p:txBody>
          <a:bodyPr wrap="square" rtlCol="0">
            <a:spAutoFit/>
          </a:bodyPr>
          <a:lstStyle/>
          <a:p>
            <a:pPr algn="l" fontAlgn="t"/>
            <a:r>
              <a:rPr lang="en-US" sz="800" b="0" i="0">
                <a:solidFill>
                  <a:srgbClr val="642A8F"/>
                </a:solidFill>
                <a:effectLst/>
                <a:latin typeface="arial" panose="020B0604020202020204" pitchFamily="34" charset="0"/>
                <a:hlinkClick r:id="rId3"/>
              </a:rPr>
              <a:t>Arabidopsis Book</a:t>
            </a:r>
            <a:r>
              <a:rPr lang="en-US" sz="800" b="0" i="0">
                <a:solidFill>
                  <a:srgbClr val="000000"/>
                </a:solidFill>
                <a:effectLst/>
                <a:latin typeface="arial" panose="020B0604020202020204" pitchFamily="34" charset="0"/>
              </a:rPr>
              <a:t>. 2010; 8: e0130. Published online 2010 Mar 23. doi: </a:t>
            </a:r>
            <a:r>
              <a:rPr lang="en-US" sz="800" b="0" i="0">
                <a:solidFill>
                  <a:srgbClr val="642A8F"/>
                </a:solidFill>
                <a:effectLst/>
                <a:latin typeface="arial" panose="020B0604020202020204" pitchFamily="34" charset="0"/>
                <a:hlinkClick r:id="rId4"/>
              </a:rPr>
              <a:t>10.1199/tab.0130</a:t>
            </a:r>
            <a:r>
              <a:rPr lang="en-US" sz="800">
                <a:solidFill>
                  <a:srgbClr val="000000"/>
                </a:solidFill>
                <a:latin typeface="arial" panose="020B0604020202020204" pitchFamily="34" charset="0"/>
              </a:rPr>
              <a:t> </a:t>
            </a:r>
            <a:r>
              <a:rPr lang="en-US" sz="800" b="0" i="0">
                <a:solidFill>
                  <a:srgbClr val="000000"/>
                </a:solidFill>
                <a:effectLst/>
                <a:latin typeface="arial" panose="020B0604020202020204" pitchFamily="34" charset="0"/>
              </a:rPr>
              <a:t>PMCID: PMC3244903 PMID: </a:t>
            </a:r>
            <a:r>
              <a:rPr lang="en-US" sz="800" b="0" i="0">
                <a:solidFill>
                  <a:srgbClr val="642A8F"/>
                </a:solidFill>
                <a:effectLst/>
                <a:latin typeface="arial" panose="020B0604020202020204" pitchFamily="34" charset="0"/>
                <a:hlinkClick r:id="rId5"/>
              </a:rPr>
              <a:t>22303256</a:t>
            </a:r>
            <a:endParaRPr lang="en-US" sz="800" b="0" i="0">
              <a:solidFill>
                <a:srgbClr val="000000"/>
              </a:solidFill>
              <a:effectLst/>
              <a:latin typeface="arial" panose="020B0604020202020204" pitchFamily="34" charset="0"/>
            </a:endParaRPr>
          </a:p>
          <a:p>
            <a:pPr algn="l"/>
            <a:r>
              <a:rPr lang="en-US" sz="800" b="0" i="0">
                <a:solidFill>
                  <a:srgbClr val="000000"/>
                </a:solidFill>
                <a:effectLst/>
                <a:latin typeface="arial" panose="020B0604020202020204" pitchFamily="34" charset="0"/>
              </a:rPr>
              <a:t>Photorespiration</a:t>
            </a:r>
          </a:p>
          <a:p>
            <a:pPr algn="l"/>
            <a:r>
              <a:rPr lang="en-US" sz="800" b="0" i="0">
                <a:solidFill>
                  <a:srgbClr val="642A8F"/>
                </a:solidFill>
                <a:effectLst/>
                <a:latin typeface="arial" panose="020B0604020202020204" pitchFamily="34" charset="0"/>
                <a:hlinkClick r:id="rId6"/>
              </a:rPr>
              <a:t>Christoph Peterhansel</a:t>
            </a:r>
            <a:r>
              <a:rPr lang="en-US" sz="800" b="0" i="0">
                <a:solidFill>
                  <a:srgbClr val="000000"/>
                </a:solidFill>
                <a:effectLst/>
                <a:latin typeface="arial" panose="020B0604020202020204" pitchFamily="34" charset="0"/>
              </a:rPr>
              <a:t>,</a:t>
            </a:r>
            <a:r>
              <a:rPr lang="en-US" sz="800" b="0" i="0" baseline="30000">
                <a:solidFill>
                  <a:srgbClr val="000000"/>
                </a:solidFill>
                <a:effectLst/>
                <a:latin typeface="arial" panose="020B0604020202020204" pitchFamily="34" charset="0"/>
              </a:rPr>
              <a:t>a,1</a:t>
            </a:r>
            <a:r>
              <a:rPr lang="en-US" sz="800" b="0" i="0">
                <a:solidFill>
                  <a:srgbClr val="000000"/>
                </a:solidFill>
                <a:effectLst/>
                <a:latin typeface="arial" panose="020B0604020202020204" pitchFamily="34" charset="0"/>
              </a:rPr>
              <a:t> </a:t>
            </a:r>
            <a:r>
              <a:rPr lang="en-US" sz="800" b="0" i="0">
                <a:solidFill>
                  <a:srgbClr val="642A8F"/>
                </a:solidFill>
                <a:effectLst/>
                <a:latin typeface="arial" panose="020B0604020202020204" pitchFamily="34" charset="0"/>
                <a:hlinkClick r:id="rId7"/>
              </a:rPr>
              <a:t>Ina Horst</a:t>
            </a:r>
            <a:r>
              <a:rPr lang="en-US" sz="800" b="0" i="0">
                <a:solidFill>
                  <a:srgbClr val="000000"/>
                </a:solidFill>
                <a:effectLst/>
                <a:latin typeface="arial" panose="020B0604020202020204" pitchFamily="34" charset="0"/>
              </a:rPr>
              <a:t>,</a:t>
            </a:r>
            <a:r>
              <a:rPr lang="en-US" sz="800" b="0" i="0" baseline="30000">
                <a:solidFill>
                  <a:srgbClr val="000000"/>
                </a:solidFill>
                <a:effectLst/>
                <a:latin typeface="arial" panose="020B0604020202020204" pitchFamily="34" charset="0"/>
              </a:rPr>
              <a:t>a</a:t>
            </a:r>
            <a:r>
              <a:rPr lang="en-US" sz="800" b="0" i="0">
                <a:solidFill>
                  <a:srgbClr val="000000"/>
                </a:solidFill>
                <a:effectLst/>
                <a:latin typeface="arial" panose="020B0604020202020204" pitchFamily="34" charset="0"/>
              </a:rPr>
              <a:t> </a:t>
            </a:r>
            <a:r>
              <a:rPr lang="en-US" sz="800" b="0" i="0">
                <a:solidFill>
                  <a:srgbClr val="642A8F"/>
                </a:solidFill>
                <a:effectLst/>
                <a:latin typeface="arial" panose="020B0604020202020204" pitchFamily="34" charset="0"/>
                <a:hlinkClick r:id="rId8"/>
              </a:rPr>
              <a:t>Markus Niessen</a:t>
            </a:r>
            <a:r>
              <a:rPr lang="en-US" sz="800" b="0" i="0">
                <a:solidFill>
                  <a:srgbClr val="000000"/>
                </a:solidFill>
                <a:effectLst/>
                <a:latin typeface="arial" panose="020B0604020202020204" pitchFamily="34" charset="0"/>
              </a:rPr>
              <a:t>,</a:t>
            </a:r>
            <a:r>
              <a:rPr lang="en-US" sz="800" b="0" i="0" baseline="30000">
                <a:solidFill>
                  <a:srgbClr val="000000"/>
                </a:solidFill>
                <a:effectLst/>
                <a:latin typeface="arial" panose="020B0604020202020204" pitchFamily="34" charset="0"/>
              </a:rPr>
              <a:t>a</a:t>
            </a:r>
            <a:r>
              <a:rPr lang="en-US" sz="800" b="0" i="0">
                <a:solidFill>
                  <a:srgbClr val="000000"/>
                </a:solidFill>
                <a:effectLst/>
                <a:latin typeface="arial" panose="020B0604020202020204" pitchFamily="34" charset="0"/>
              </a:rPr>
              <a:t> </a:t>
            </a:r>
            <a:r>
              <a:rPr lang="en-US" sz="800" b="0" i="0">
                <a:solidFill>
                  <a:srgbClr val="642A8F"/>
                </a:solidFill>
                <a:effectLst/>
                <a:latin typeface="arial" panose="020B0604020202020204" pitchFamily="34" charset="0"/>
                <a:hlinkClick r:id="rId9"/>
              </a:rPr>
              <a:t>Christian Blume</a:t>
            </a:r>
            <a:r>
              <a:rPr lang="en-US" sz="800" b="0" i="0">
                <a:solidFill>
                  <a:srgbClr val="000000"/>
                </a:solidFill>
                <a:effectLst/>
                <a:latin typeface="arial" panose="020B0604020202020204" pitchFamily="34" charset="0"/>
              </a:rPr>
              <a:t>,</a:t>
            </a:r>
            <a:r>
              <a:rPr lang="en-US" sz="800" b="0" i="0" baseline="30000">
                <a:solidFill>
                  <a:srgbClr val="000000"/>
                </a:solidFill>
                <a:effectLst/>
                <a:latin typeface="arial" panose="020B0604020202020204" pitchFamily="34" charset="0"/>
              </a:rPr>
              <a:t>a</a:t>
            </a:r>
            <a:r>
              <a:rPr lang="en-US" sz="800" b="0" i="0">
                <a:solidFill>
                  <a:srgbClr val="000000"/>
                </a:solidFill>
                <a:effectLst/>
                <a:latin typeface="arial" panose="020B0604020202020204" pitchFamily="34" charset="0"/>
              </a:rPr>
              <a:t> </a:t>
            </a:r>
            <a:r>
              <a:rPr lang="en-US" sz="800" b="0" i="0">
                <a:solidFill>
                  <a:srgbClr val="642A8F"/>
                </a:solidFill>
                <a:effectLst/>
                <a:latin typeface="arial" panose="020B0604020202020204" pitchFamily="34" charset="0"/>
                <a:hlinkClick r:id="rId10"/>
              </a:rPr>
              <a:t>Rashad Kebeish</a:t>
            </a:r>
            <a:r>
              <a:rPr lang="en-US" sz="800" b="0" i="0">
                <a:solidFill>
                  <a:srgbClr val="000000"/>
                </a:solidFill>
                <a:effectLst/>
                <a:latin typeface="arial" panose="020B0604020202020204" pitchFamily="34" charset="0"/>
              </a:rPr>
              <a:t>,</a:t>
            </a:r>
            <a:r>
              <a:rPr lang="en-US" sz="800" b="0" i="0" baseline="30000">
                <a:solidFill>
                  <a:srgbClr val="000000"/>
                </a:solidFill>
                <a:effectLst/>
                <a:latin typeface="arial" panose="020B0604020202020204" pitchFamily="34" charset="0"/>
              </a:rPr>
              <a:t>a</a:t>
            </a:r>
            <a:r>
              <a:rPr lang="en-US" sz="800" b="0" i="0">
                <a:solidFill>
                  <a:srgbClr val="000000"/>
                </a:solidFill>
                <a:effectLst/>
                <a:latin typeface="arial" panose="020B0604020202020204" pitchFamily="34" charset="0"/>
              </a:rPr>
              <a:t> </a:t>
            </a:r>
            <a:r>
              <a:rPr lang="en-US" sz="800" b="0" i="0">
                <a:solidFill>
                  <a:srgbClr val="642A8F"/>
                </a:solidFill>
                <a:effectLst/>
                <a:latin typeface="arial" panose="020B0604020202020204" pitchFamily="34" charset="0"/>
                <a:hlinkClick r:id="rId11"/>
              </a:rPr>
              <a:t>Sophia Kürkcüoglu</a:t>
            </a:r>
            <a:r>
              <a:rPr lang="en-US" sz="800" b="0" i="0">
                <a:solidFill>
                  <a:srgbClr val="000000"/>
                </a:solidFill>
                <a:effectLst/>
                <a:latin typeface="arial" panose="020B0604020202020204" pitchFamily="34" charset="0"/>
              </a:rPr>
              <a:t>,</a:t>
            </a:r>
            <a:r>
              <a:rPr lang="en-US" sz="800" b="0" i="0" baseline="30000">
                <a:solidFill>
                  <a:srgbClr val="000000"/>
                </a:solidFill>
                <a:effectLst/>
                <a:latin typeface="arial" panose="020B0604020202020204" pitchFamily="34" charset="0"/>
              </a:rPr>
              <a:t>a</a:t>
            </a:r>
            <a:r>
              <a:rPr lang="en-US" sz="800" b="0" i="0">
                <a:solidFill>
                  <a:srgbClr val="000000"/>
                </a:solidFill>
                <a:effectLst/>
                <a:latin typeface="arial" panose="020B0604020202020204" pitchFamily="34" charset="0"/>
              </a:rPr>
              <a:t> and </a:t>
            </a:r>
            <a:r>
              <a:rPr lang="en-US" sz="800" b="0" i="0">
                <a:solidFill>
                  <a:srgbClr val="642A8F"/>
                </a:solidFill>
                <a:effectLst/>
                <a:latin typeface="arial" panose="020B0604020202020204" pitchFamily="34" charset="0"/>
                <a:hlinkClick r:id="rId12"/>
              </a:rPr>
              <a:t>Fritz Kreuzaler</a:t>
            </a:r>
            <a:r>
              <a:rPr lang="en-US" sz="800" b="0" i="0" baseline="30000">
                <a:solidFill>
                  <a:srgbClr val="000000"/>
                </a:solidFill>
                <a:effectLst/>
                <a:latin typeface="arial" panose="020B0604020202020204" pitchFamily="34" charset="0"/>
              </a:rPr>
              <a:t>b</a:t>
            </a:r>
            <a:endParaRPr lang="en-US" sz="800" b="0" i="0">
              <a:solidFill>
                <a:srgbClr val="000000"/>
              </a:solidFill>
              <a:effectLst/>
              <a:latin typeface="arial" panose="020B0604020202020204" pitchFamily="34" charset="0"/>
            </a:endParaRPr>
          </a:p>
          <a:p>
            <a:endParaRPr lang="en-US" sz="800"/>
          </a:p>
        </p:txBody>
      </p:sp>
      <p:sp>
        <p:nvSpPr>
          <p:cNvPr id="5" name="TextBox 4">
            <a:extLst>
              <a:ext uri="{FF2B5EF4-FFF2-40B4-BE49-F238E27FC236}">
                <a16:creationId xmlns:a16="http://schemas.microsoft.com/office/drawing/2014/main" id="{C7C62F99-808D-443D-BF44-0113D3722F49}"/>
              </a:ext>
            </a:extLst>
          </p:cNvPr>
          <p:cNvSpPr txBox="1"/>
          <p:nvPr/>
        </p:nvSpPr>
        <p:spPr>
          <a:xfrm>
            <a:off x="6191075" y="365819"/>
            <a:ext cx="5821960" cy="2308324"/>
          </a:xfrm>
          <a:prstGeom prst="rect">
            <a:avLst/>
          </a:prstGeom>
          <a:noFill/>
        </p:spPr>
        <p:txBody>
          <a:bodyPr wrap="square" rtlCol="0">
            <a:spAutoFit/>
          </a:bodyPr>
          <a:lstStyle/>
          <a:p>
            <a:pPr marL="285750" indent="-285750">
              <a:buFontTx/>
              <a:buChar char="-"/>
            </a:pPr>
            <a:r>
              <a:rPr lang="en-US"/>
              <a:t>Reste évolutif: activité oxygenase était naturellement peu importante dans l’atmosphere terrestre primitive pauvre en O2 (different de maintenant [O2]=20%)</a:t>
            </a:r>
          </a:p>
          <a:p>
            <a:pPr lvl="1"/>
            <a:r>
              <a:rPr lang="en-US"/>
              <a:t>	Fonction oxygenase de la rubisco = vestige, inéluctable</a:t>
            </a:r>
          </a:p>
          <a:p>
            <a:r>
              <a:rPr lang="en-US"/>
              <a:t>	Adaptation: augmentation de la spécificité de l’enzyme pour le CO2 et voie du glycolate permet de recycler 9/10 carbones + production de 2 aa importants: gly + ser</a:t>
            </a:r>
          </a:p>
        </p:txBody>
      </p:sp>
      <p:sp>
        <p:nvSpPr>
          <p:cNvPr id="7" name="TextBox 6">
            <a:extLst>
              <a:ext uri="{FF2B5EF4-FFF2-40B4-BE49-F238E27FC236}">
                <a16:creationId xmlns:a16="http://schemas.microsoft.com/office/drawing/2014/main" id="{840CACA2-8740-43E1-A4B8-FCA34F299953}"/>
              </a:ext>
            </a:extLst>
          </p:cNvPr>
          <p:cNvSpPr txBox="1"/>
          <p:nvPr/>
        </p:nvSpPr>
        <p:spPr>
          <a:xfrm>
            <a:off x="6191075" y="2951674"/>
            <a:ext cx="5821960" cy="3693319"/>
          </a:xfrm>
          <a:prstGeom prst="rect">
            <a:avLst/>
          </a:prstGeom>
          <a:noFill/>
        </p:spPr>
        <p:txBody>
          <a:bodyPr wrap="square" rtlCol="0">
            <a:spAutoFit/>
          </a:bodyPr>
          <a:lstStyle/>
          <a:p>
            <a:pPr marL="285750" indent="-285750">
              <a:buFontTx/>
              <a:buChar char="-"/>
            </a:pPr>
            <a:r>
              <a:rPr lang="en-US"/>
              <a:t>Role positif dans la protection des plantes quand éclairement excessif et prolongé cad quand photosynthèse est maximale et que l’assimilation du CO2 deviant limitant, excès de NADPH et ATP, permet de limiter l’excès de pouvoir réducteur en consommant le NAD(P)H et de l’ATP</a:t>
            </a:r>
          </a:p>
          <a:p>
            <a:pPr marL="285750" indent="-285750">
              <a:buFontTx/>
              <a:buChar char="-"/>
            </a:pPr>
            <a:endParaRPr lang="en-US"/>
          </a:p>
          <a:p>
            <a:pPr marL="285750" indent="-285750">
              <a:buFontTx/>
              <a:buChar char="-"/>
            </a:pPr>
            <a:r>
              <a:rPr lang="en-US"/>
              <a:t>Role positif aussi en cas de stress hydrique et diminution du CO2, la photorespiration permet de récupérer du CO2 et donc poursuivre le transport des e-.</a:t>
            </a:r>
          </a:p>
          <a:p>
            <a:pPr marL="285750" indent="-285750">
              <a:buFontTx/>
              <a:buChar char="-"/>
            </a:pPr>
            <a:endParaRPr lang="en-US"/>
          </a:p>
          <a:p>
            <a:pPr marL="285750" indent="-285750">
              <a:buFontTx/>
              <a:buChar char="-"/>
            </a:pPr>
            <a:r>
              <a:rPr lang="en-US"/>
              <a:t>Etudes pour limiter l’activité oxygenase de la Rubisco et ainsi augmenter la productivité: echecs cuisants</a:t>
            </a:r>
          </a:p>
        </p:txBody>
      </p:sp>
    </p:spTree>
    <p:extLst>
      <p:ext uri="{BB962C8B-B14F-4D97-AF65-F5344CB8AC3E}">
        <p14:creationId xmlns:p14="http://schemas.microsoft.com/office/powerpoint/2010/main" val="3155753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4. Différents types de photosynthèse</a:t>
            </a:r>
          </a:p>
        </p:txBody>
      </p:sp>
      <p:sp>
        <p:nvSpPr>
          <p:cNvPr id="3" name="TextBox 2">
            <a:extLst>
              <a:ext uri="{FF2B5EF4-FFF2-40B4-BE49-F238E27FC236}">
                <a16:creationId xmlns:a16="http://schemas.microsoft.com/office/drawing/2014/main" id="{64D340B1-9506-45E8-A03E-95F6D29BAF0A}"/>
              </a:ext>
            </a:extLst>
          </p:cNvPr>
          <p:cNvSpPr txBox="1"/>
          <p:nvPr/>
        </p:nvSpPr>
        <p:spPr>
          <a:xfrm>
            <a:off x="503340" y="1526796"/>
            <a:ext cx="11443682" cy="2308324"/>
          </a:xfrm>
          <a:prstGeom prst="rect">
            <a:avLst/>
          </a:prstGeom>
          <a:noFill/>
        </p:spPr>
        <p:txBody>
          <a:bodyPr wrap="square" rtlCol="0">
            <a:spAutoFit/>
          </a:bodyPr>
          <a:lstStyle/>
          <a:p>
            <a:r>
              <a:rPr lang="en-US"/>
              <a:t>Remise en cause de l’universalité du cycle de Calvin dans les plantes tropicales (maïs, canne à sucre, sorgho …).</a:t>
            </a:r>
          </a:p>
          <a:p>
            <a:endParaRPr lang="en-US"/>
          </a:p>
          <a:p>
            <a:r>
              <a:rPr lang="en-US"/>
              <a:t>C3 + CO2 </a:t>
            </a:r>
            <a:r>
              <a:rPr lang="en-US">
                <a:sym typeface="Symbol" panose="05050102010706020507" pitchFamily="18" charset="2"/>
              </a:rPr>
              <a:t> C4</a:t>
            </a:r>
          </a:p>
          <a:p>
            <a:endParaRPr lang="en-US">
              <a:sym typeface="Symbol" panose="05050102010706020507" pitchFamily="18" charset="2"/>
            </a:endParaRPr>
          </a:p>
          <a:p>
            <a:r>
              <a:rPr lang="en-US">
                <a:sym typeface="Symbol" panose="05050102010706020507" pitchFamily="18" charset="2"/>
              </a:rPr>
              <a:t>C4 = acide malique /aspartique d’où le nom de plantes en C4 (à la difference de la formation de PGA = C3, plantes en C3)</a:t>
            </a:r>
          </a:p>
          <a:p>
            <a:endParaRPr lang="en-US">
              <a:sym typeface="Symbol" panose="05050102010706020507" pitchFamily="18" charset="2"/>
            </a:endParaRPr>
          </a:p>
          <a:p>
            <a:r>
              <a:rPr lang="en-US">
                <a:sym typeface="Symbol" panose="05050102010706020507" pitchFamily="18" charset="2"/>
              </a:rPr>
              <a:t>Plantes en C4 ont une anatomie foliaire différente avec 2 tissus : le mésophylle (externe) + gaine périvasculaire (interne, entoure les faisceaux conducteurs)</a:t>
            </a:r>
            <a:endParaRPr lang="en-US"/>
          </a:p>
        </p:txBody>
      </p:sp>
    </p:spTree>
    <p:extLst>
      <p:ext uri="{BB962C8B-B14F-4D97-AF65-F5344CB8AC3E}">
        <p14:creationId xmlns:p14="http://schemas.microsoft.com/office/powerpoint/2010/main" val="1255429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898750" y="5708898"/>
            <a:ext cx="4794681" cy="454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CA" altLang="en-US" sz="1600" b="1">
                <a:solidFill>
                  <a:srgbClr val="003399"/>
                </a:solidFill>
              </a:rPr>
              <a:t>Coupes de feuilles C</a:t>
            </a:r>
            <a:r>
              <a:rPr lang="fr-CA" altLang="en-US" sz="1600" b="1" baseline="-25000">
                <a:solidFill>
                  <a:srgbClr val="003399"/>
                </a:solidFill>
              </a:rPr>
              <a:t>3</a:t>
            </a:r>
            <a:r>
              <a:rPr lang="fr-CA" altLang="en-US" sz="1600" b="1">
                <a:solidFill>
                  <a:srgbClr val="003399"/>
                </a:solidFill>
              </a:rPr>
              <a:t> et C</a:t>
            </a:r>
            <a:r>
              <a:rPr lang="fr-CA" altLang="en-US" sz="1600" b="1" baseline="-25000">
                <a:solidFill>
                  <a:srgbClr val="003399"/>
                </a:solidFill>
              </a:rPr>
              <a:t>4</a:t>
            </a:r>
            <a:endParaRPr lang="fr-CA" altLang="en-US" sz="1600" b="1">
              <a:solidFill>
                <a:srgbClr val="003399"/>
              </a:solidFill>
            </a:endParaRPr>
          </a:p>
        </p:txBody>
      </p:sp>
      <p:pic>
        <p:nvPicPr>
          <p:cNvPr id="6" name="Picture 6" descr="c3c4dif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318" y="846504"/>
            <a:ext cx="9293835" cy="4763774"/>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99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738" y="782515"/>
            <a:ext cx="7496411" cy="4247317"/>
          </a:xfrm>
          <a:prstGeom prst="rect">
            <a:avLst/>
          </a:prstGeom>
          <a:noFill/>
        </p:spPr>
        <p:txBody>
          <a:bodyPr wrap="none" rtlCol="0">
            <a:spAutoFit/>
          </a:bodyPr>
          <a:lstStyle/>
          <a:p>
            <a:r>
              <a:rPr lang="fr-FR" dirty="0"/>
              <a:t>Plan</a:t>
            </a:r>
          </a:p>
          <a:p>
            <a:pPr marL="342900" indent="-342900">
              <a:buAutoNum type="arabicPeriod"/>
            </a:pPr>
            <a:r>
              <a:rPr lang="fr-FR" dirty="0"/>
              <a:t>Mise en évidence des premiers composés formés par la photosynthèse</a:t>
            </a:r>
          </a:p>
          <a:p>
            <a:pPr marL="342900" indent="-342900">
              <a:buAutoNum type="arabicPeriod"/>
            </a:pPr>
            <a:r>
              <a:rPr lang="fr-FR" dirty="0"/>
              <a:t>Cycle de réduction des pentoses ou cycle de Calvin</a:t>
            </a:r>
          </a:p>
          <a:p>
            <a:r>
              <a:rPr lang="fr-FR" dirty="0"/>
              <a:t>	2.1 Fixation du </a:t>
            </a:r>
            <a:r>
              <a:rPr lang="fr-FR" baseline="30000" dirty="0"/>
              <a:t>14</a:t>
            </a:r>
            <a:r>
              <a:rPr lang="fr-FR" dirty="0"/>
              <a:t>CO</a:t>
            </a:r>
            <a:r>
              <a:rPr lang="fr-FR" baseline="-25000" dirty="0"/>
              <a:t>2</a:t>
            </a:r>
          </a:p>
          <a:p>
            <a:r>
              <a:rPr lang="fr-FR" dirty="0"/>
              <a:t>	2.2 Réduction de l’acide 3-phosphoglycérique en trioses-phosphates</a:t>
            </a:r>
          </a:p>
          <a:p>
            <a:r>
              <a:rPr lang="fr-FR" dirty="0"/>
              <a:t>	2.3 La régénération du </a:t>
            </a:r>
            <a:r>
              <a:rPr lang="fr-FR" dirty="0" err="1"/>
              <a:t>RuBP</a:t>
            </a:r>
            <a:endParaRPr lang="fr-FR" dirty="0"/>
          </a:p>
          <a:p>
            <a:r>
              <a:rPr lang="fr-FR" dirty="0"/>
              <a:t>	2.4 Bilan du cycle de Calvin</a:t>
            </a:r>
          </a:p>
          <a:p>
            <a:r>
              <a:rPr lang="fr-FR" dirty="0"/>
              <a:t>3. La </a:t>
            </a:r>
            <a:r>
              <a:rPr lang="fr-FR" dirty="0" err="1"/>
              <a:t>photorespiration</a:t>
            </a:r>
            <a:endParaRPr lang="fr-FR" dirty="0"/>
          </a:p>
          <a:p>
            <a:r>
              <a:rPr lang="fr-FR" dirty="0"/>
              <a:t>	3.1 L’effet oxygène ou effet Warburg</a:t>
            </a:r>
          </a:p>
          <a:p>
            <a:r>
              <a:rPr lang="fr-FR" dirty="0"/>
              <a:t>	3.2 La voie du </a:t>
            </a:r>
            <a:r>
              <a:rPr lang="fr-FR" dirty="0" err="1"/>
              <a:t>glycolate</a:t>
            </a:r>
            <a:r>
              <a:rPr lang="fr-FR" dirty="0"/>
              <a:t> ou voie de </a:t>
            </a:r>
            <a:r>
              <a:rPr lang="fr-FR" dirty="0" err="1"/>
              <a:t>Tolbert</a:t>
            </a:r>
            <a:endParaRPr lang="fr-FR" dirty="0"/>
          </a:p>
          <a:p>
            <a:r>
              <a:rPr lang="fr-FR" dirty="0"/>
              <a:t>	3.3 Importance quantitative et qualitative de la </a:t>
            </a:r>
            <a:r>
              <a:rPr lang="fr-FR" dirty="0" err="1"/>
              <a:t>photorespiration</a:t>
            </a:r>
            <a:endParaRPr lang="fr-FR" dirty="0"/>
          </a:p>
          <a:p>
            <a:r>
              <a:rPr lang="fr-FR" dirty="0"/>
              <a:t>	3.4 Signification de la </a:t>
            </a:r>
            <a:r>
              <a:rPr lang="fr-FR" dirty="0" err="1"/>
              <a:t>photorespiration</a:t>
            </a:r>
            <a:endParaRPr lang="fr-FR" dirty="0"/>
          </a:p>
          <a:p>
            <a:r>
              <a:rPr lang="fr-FR" dirty="0"/>
              <a:t>4. Différents types de photosynthèse</a:t>
            </a:r>
          </a:p>
          <a:p>
            <a:r>
              <a:rPr lang="fr-FR" dirty="0"/>
              <a:t>	4.1 Mise et évidence du métabolisme C4</a:t>
            </a:r>
          </a:p>
          <a:p>
            <a:r>
              <a:rPr lang="fr-FR" dirty="0"/>
              <a:t>	4.2 Plantes à métabolisme CAM</a:t>
            </a:r>
            <a:endParaRPr lang="en-US" dirty="0"/>
          </a:p>
        </p:txBody>
      </p:sp>
    </p:spTree>
    <p:extLst>
      <p:ext uri="{BB962C8B-B14F-4D97-AF65-F5344CB8AC3E}">
        <p14:creationId xmlns:p14="http://schemas.microsoft.com/office/powerpoint/2010/main" val="2228051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116623" y="175846"/>
            <a:ext cx="9144000" cy="4905375"/>
            <a:chOff x="0" y="0"/>
            <a:chExt cx="5760" cy="3090"/>
          </a:xfrm>
        </p:grpSpPr>
        <p:pic>
          <p:nvPicPr>
            <p:cNvPr id="3" name="Picture 2" descr="Corn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2813"/>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340" y="2840"/>
              <a:ext cx="4656" cy="2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CA" altLang="en-US" sz="2000">
                  <a:solidFill>
                    <a:srgbClr val="CC3300"/>
                  </a:solidFill>
                </a:rPr>
                <a:t>Coupe d'une feuille de maïs (plante au métabolisme C</a:t>
              </a:r>
              <a:r>
                <a:rPr lang="fr-CA" altLang="en-US" sz="2000" baseline="-25000">
                  <a:solidFill>
                    <a:srgbClr val="CC3300"/>
                  </a:solidFill>
                </a:rPr>
                <a:t>4</a:t>
              </a:r>
              <a:r>
                <a:rPr lang="fr-CA" altLang="en-US" sz="2000">
                  <a:solidFill>
                    <a:srgbClr val="CC3300"/>
                  </a:solidFill>
                </a:rPr>
                <a:t>)</a:t>
              </a:r>
            </a:p>
          </p:txBody>
        </p:sp>
      </p:grpSp>
      <p:sp>
        <p:nvSpPr>
          <p:cNvPr id="5" name="Rectangle 4"/>
          <p:cNvSpPr>
            <a:spLocks noChangeArrowheads="1"/>
          </p:cNvSpPr>
          <p:nvPr/>
        </p:nvSpPr>
        <p:spPr bwMode="auto">
          <a:xfrm>
            <a:off x="6984023" y="1588721"/>
            <a:ext cx="762000" cy="68580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Line 5"/>
          <p:cNvSpPr>
            <a:spLocks noChangeShapeType="1"/>
          </p:cNvSpPr>
          <p:nvPr/>
        </p:nvSpPr>
        <p:spPr bwMode="auto">
          <a:xfrm>
            <a:off x="7417411" y="2236421"/>
            <a:ext cx="444500" cy="59372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 name="Text Box 6"/>
          <p:cNvSpPr txBox="1">
            <a:spLocks noChangeArrowheads="1"/>
          </p:cNvSpPr>
          <p:nvPr/>
        </p:nvSpPr>
        <p:spPr bwMode="auto">
          <a:xfrm>
            <a:off x="1656373" y="5117734"/>
            <a:ext cx="8001000"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fr-CA" altLang="en-US" sz="2000" dirty="0"/>
              <a:t>Cellules du mésophylle n'ont pas les enzymes du cycle de Calvin (pas de </a:t>
            </a:r>
            <a:r>
              <a:rPr lang="fr-CA" altLang="en-US" sz="2000" dirty="0" err="1"/>
              <a:t>RubisCO</a:t>
            </a:r>
            <a:r>
              <a:rPr lang="fr-CA" altLang="en-US" sz="2000" dirty="0"/>
              <a:t>). </a:t>
            </a:r>
          </a:p>
          <a:p>
            <a:pPr>
              <a:spcBef>
                <a:spcPct val="50000"/>
              </a:spcBef>
              <a:buFontTx/>
              <a:buChar char="•"/>
            </a:pPr>
            <a:r>
              <a:rPr lang="fr-CA" altLang="en-US" sz="2000" dirty="0"/>
              <a:t>Ces enzymes sont dans les cellules de la gaine</a:t>
            </a:r>
            <a:r>
              <a:rPr lang="fr-CA" altLang="en-US" sz="2400" dirty="0">
                <a:solidFill>
                  <a:srgbClr val="003399"/>
                </a:solidFill>
              </a:rPr>
              <a:t> </a:t>
            </a:r>
            <a:r>
              <a:rPr lang="fr-CA" altLang="en-US" sz="2000" dirty="0"/>
              <a:t>fasciculaire.</a:t>
            </a:r>
          </a:p>
        </p:txBody>
      </p:sp>
    </p:spTree>
    <p:extLst>
      <p:ext uri="{BB962C8B-B14F-4D97-AF65-F5344CB8AC3E}">
        <p14:creationId xmlns:p14="http://schemas.microsoft.com/office/powerpoint/2010/main" val="290740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4.1 Modalités du métabolisme de type C4</a:t>
            </a:r>
          </a:p>
        </p:txBody>
      </p:sp>
      <p:grpSp>
        <p:nvGrpSpPr>
          <p:cNvPr id="292" name="Group 291">
            <a:extLst>
              <a:ext uri="{FF2B5EF4-FFF2-40B4-BE49-F238E27FC236}">
                <a16:creationId xmlns:a16="http://schemas.microsoft.com/office/drawing/2014/main" id="{51216325-4C97-4ABB-9F0A-DF01F83DE948}"/>
              </a:ext>
            </a:extLst>
          </p:cNvPr>
          <p:cNvGrpSpPr/>
          <p:nvPr/>
        </p:nvGrpSpPr>
        <p:grpSpPr>
          <a:xfrm>
            <a:off x="638805" y="1467104"/>
            <a:ext cx="11168000" cy="3923792"/>
            <a:chOff x="940809" y="1824553"/>
            <a:chExt cx="10040400" cy="3256920"/>
          </a:xfrm>
        </p:grpSpPr>
        <p:grpSp>
          <p:nvGrpSpPr>
            <p:cNvPr id="11" name="Group 10">
              <a:extLst>
                <a:ext uri="{FF2B5EF4-FFF2-40B4-BE49-F238E27FC236}">
                  <a16:creationId xmlns:a16="http://schemas.microsoft.com/office/drawing/2014/main" id="{1A48F174-2C78-4800-8DBA-CC6482037A52}"/>
                </a:ext>
              </a:extLst>
            </p:cNvPr>
            <p:cNvGrpSpPr/>
            <p:nvPr/>
          </p:nvGrpSpPr>
          <p:grpSpPr>
            <a:xfrm>
              <a:off x="1081569" y="2145673"/>
              <a:ext cx="559440" cy="373680"/>
              <a:chOff x="242670" y="1692667"/>
              <a:chExt cx="559440" cy="373680"/>
            </a:xfrm>
          </p:grpSpPr>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467D3902-F9F6-41B7-979A-FB8FEE50591C}"/>
                      </a:ext>
                    </a:extLst>
                  </p14:cNvPr>
                  <p14:cNvContentPartPr/>
                  <p14:nvPr/>
                </p14:nvContentPartPr>
                <p14:xfrm>
                  <a:off x="242670" y="1692667"/>
                  <a:ext cx="404640" cy="185040"/>
                </p14:xfrm>
              </p:contentPart>
            </mc:Choice>
            <mc:Fallback xmlns="">
              <p:pic>
                <p:nvPicPr>
                  <p:cNvPr id="7" name="Ink 6">
                    <a:extLst>
                      <a:ext uri="{FF2B5EF4-FFF2-40B4-BE49-F238E27FC236}">
                        <a16:creationId xmlns:a16="http://schemas.microsoft.com/office/drawing/2014/main" id="{467D3902-F9F6-41B7-979A-FB8FEE50591C}"/>
                      </a:ext>
                    </a:extLst>
                  </p:cNvPr>
                  <p:cNvPicPr/>
                  <p:nvPr/>
                </p:nvPicPr>
                <p:blipFill>
                  <a:blip r:embed="rId3"/>
                  <a:stretch>
                    <a:fillRect/>
                  </a:stretch>
                </p:blipFill>
                <p:spPr>
                  <a:xfrm>
                    <a:off x="234901" y="1685493"/>
                    <a:ext cx="420502" cy="19968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6A927864-B02C-4F84-A65E-A122F6D006D2}"/>
                      </a:ext>
                    </a:extLst>
                  </p14:cNvPr>
                  <p14:cNvContentPartPr/>
                  <p14:nvPr/>
                </p14:nvContentPartPr>
                <p14:xfrm>
                  <a:off x="661710" y="1731907"/>
                  <a:ext cx="3600" cy="128160"/>
                </p14:xfrm>
              </p:contentPart>
            </mc:Choice>
            <mc:Fallback xmlns="">
              <p:pic>
                <p:nvPicPr>
                  <p:cNvPr id="8" name="Ink 7">
                    <a:extLst>
                      <a:ext uri="{FF2B5EF4-FFF2-40B4-BE49-F238E27FC236}">
                        <a16:creationId xmlns:a16="http://schemas.microsoft.com/office/drawing/2014/main" id="{6A927864-B02C-4F84-A65E-A122F6D006D2}"/>
                      </a:ext>
                    </a:extLst>
                  </p:cNvPr>
                  <p:cNvPicPr/>
                  <p:nvPr/>
                </p:nvPicPr>
                <p:blipFill>
                  <a:blip r:embed="rId5"/>
                  <a:stretch>
                    <a:fillRect/>
                  </a:stretch>
                </p:blipFill>
                <p:spPr>
                  <a:xfrm>
                    <a:off x="653855" y="1724438"/>
                    <a:ext cx="19636" cy="14279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CA8BA9A-76C1-4261-94C4-FBAF33D09BE7}"/>
                      </a:ext>
                    </a:extLst>
                  </p14:cNvPr>
                  <p14:cNvContentPartPr/>
                  <p14:nvPr/>
                </p14:nvContentPartPr>
                <p14:xfrm>
                  <a:off x="664950" y="1698787"/>
                  <a:ext cx="137160" cy="176040"/>
                </p14:xfrm>
              </p:contentPart>
            </mc:Choice>
            <mc:Fallback xmlns="">
              <p:pic>
                <p:nvPicPr>
                  <p:cNvPr id="9" name="Ink 8">
                    <a:extLst>
                      <a:ext uri="{FF2B5EF4-FFF2-40B4-BE49-F238E27FC236}">
                        <a16:creationId xmlns:a16="http://schemas.microsoft.com/office/drawing/2014/main" id="{ACA8BA9A-76C1-4261-94C4-FBAF33D09BE7}"/>
                      </a:ext>
                    </a:extLst>
                  </p:cNvPr>
                  <p:cNvPicPr/>
                  <p:nvPr/>
                </p:nvPicPr>
                <p:blipFill>
                  <a:blip r:embed="rId7"/>
                  <a:stretch>
                    <a:fillRect/>
                  </a:stretch>
                </p:blipFill>
                <p:spPr>
                  <a:xfrm>
                    <a:off x="656863" y="1691614"/>
                    <a:ext cx="153011" cy="19068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4F42466E-3E98-42FE-917C-380B5D14AFFB}"/>
                      </a:ext>
                    </a:extLst>
                  </p14:cNvPr>
                  <p14:cNvContentPartPr/>
                  <p14:nvPr/>
                </p14:nvContentPartPr>
                <p14:xfrm>
                  <a:off x="438870" y="1962667"/>
                  <a:ext cx="360" cy="103680"/>
                </p14:xfrm>
              </p:contentPart>
            </mc:Choice>
            <mc:Fallback xmlns="">
              <p:pic>
                <p:nvPicPr>
                  <p:cNvPr id="10" name="Ink 9">
                    <a:extLst>
                      <a:ext uri="{FF2B5EF4-FFF2-40B4-BE49-F238E27FC236}">
                        <a16:creationId xmlns:a16="http://schemas.microsoft.com/office/drawing/2014/main" id="{4F42466E-3E98-42FE-917C-380B5D14AFFB}"/>
                      </a:ext>
                    </a:extLst>
                  </p:cNvPr>
                  <p:cNvPicPr/>
                  <p:nvPr/>
                </p:nvPicPr>
                <p:blipFill>
                  <a:blip r:embed="rId9"/>
                  <a:stretch>
                    <a:fillRect/>
                  </a:stretch>
                </p:blipFill>
                <p:spPr>
                  <a:xfrm>
                    <a:off x="430230" y="1955197"/>
                    <a:ext cx="18000" cy="118321"/>
                  </a:xfrm>
                  <a:prstGeom prst="rect">
                    <a:avLst/>
                  </a:prstGeom>
                </p:spPr>
              </p:pic>
            </mc:Fallback>
          </mc:AlternateContent>
        </p:grpSp>
        <p:grpSp>
          <p:nvGrpSpPr>
            <p:cNvPr id="22" name="Group 21">
              <a:extLst>
                <a:ext uri="{FF2B5EF4-FFF2-40B4-BE49-F238E27FC236}">
                  <a16:creationId xmlns:a16="http://schemas.microsoft.com/office/drawing/2014/main" id="{7AC017D7-C92E-4584-8029-19962A8DE3EA}"/>
                </a:ext>
              </a:extLst>
            </p:cNvPr>
            <p:cNvGrpSpPr/>
            <p:nvPr/>
          </p:nvGrpSpPr>
          <p:grpSpPr>
            <a:xfrm>
              <a:off x="1111449" y="2660833"/>
              <a:ext cx="565560" cy="153360"/>
              <a:chOff x="272550" y="2207827"/>
              <a:chExt cx="565560" cy="153360"/>
            </a:xfrm>
          </p:grpSpPr>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DDC20D9A-D5FE-432A-9F89-4FBEF6215F94}"/>
                      </a:ext>
                    </a:extLst>
                  </p14:cNvPr>
                  <p14:cNvContentPartPr/>
                  <p14:nvPr/>
                </p14:nvContentPartPr>
                <p14:xfrm>
                  <a:off x="272550" y="2207827"/>
                  <a:ext cx="173520" cy="153360"/>
                </p14:xfrm>
              </p:contentPart>
            </mc:Choice>
            <mc:Fallback xmlns="">
              <p:pic>
                <p:nvPicPr>
                  <p:cNvPr id="12" name="Ink 11">
                    <a:extLst>
                      <a:ext uri="{FF2B5EF4-FFF2-40B4-BE49-F238E27FC236}">
                        <a16:creationId xmlns:a16="http://schemas.microsoft.com/office/drawing/2014/main" id="{DDC20D9A-D5FE-432A-9F89-4FBEF6215F94}"/>
                      </a:ext>
                    </a:extLst>
                  </p:cNvPr>
                  <p:cNvPicPr/>
                  <p:nvPr/>
                </p:nvPicPr>
                <p:blipFill>
                  <a:blip r:embed="rId11"/>
                  <a:stretch>
                    <a:fillRect/>
                  </a:stretch>
                </p:blipFill>
                <p:spPr>
                  <a:xfrm>
                    <a:off x="264780" y="2200666"/>
                    <a:ext cx="189383" cy="1679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10EC5880-A1F2-48B3-8677-26578DD9E52D}"/>
                      </a:ext>
                    </a:extLst>
                  </p14:cNvPr>
                  <p14:cNvContentPartPr/>
                  <p14:nvPr/>
                </p14:nvContentPartPr>
                <p14:xfrm>
                  <a:off x="498630" y="2284147"/>
                  <a:ext cx="77760" cy="7200"/>
                </p14:xfrm>
              </p:contentPart>
            </mc:Choice>
            <mc:Fallback xmlns="">
              <p:pic>
                <p:nvPicPr>
                  <p:cNvPr id="13" name="Ink 12">
                    <a:extLst>
                      <a:ext uri="{FF2B5EF4-FFF2-40B4-BE49-F238E27FC236}">
                        <a16:creationId xmlns:a16="http://schemas.microsoft.com/office/drawing/2014/main" id="{10EC5880-A1F2-48B3-8677-26578DD9E52D}"/>
                      </a:ext>
                    </a:extLst>
                  </p:cNvPr>
                  <p:cNvPicPr/>
                  <p:nvPr/>
                </p:nvPicPr>
                <p:blipFill>
                  <a:blip r:embed="rId13"/>
                  <a:stretch>
                    <a:fillRect/>
                  </a:stretch>
                </p:blipFill>
                <p:spPr>
                  <a:xfrm>
                    <a:off x="490530" y="2276647"/>
                    <a:ext cx="93636" cy="219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40772047-9FF2-4F36-8AF1-8945E1D447E9}"/>
                      </a:ext>
                    </a:extLst>
                  </p14:cNvPr>
                  <p14:cNvContentPartPr/>
                  <p14:nvPr/>
                </p14:nvContentPartPr>
                <p14:xfrm>
                  <a:off x="493230" y="2340307"/>
                  <a:ext cx="79560" cy="360"/>
                </p14:xfrm>
              </p:contentPart>
            </mc:Choice>
            <mc:Fallback xmlns="">
              <p:pic>
                <p:nvPicPr>
                  <p:cNvPr id="14" name="Ink 13">
                    <a:extLst>
                      <a:ext uri="{FF2B5EF4-FFF2-40B4-BE49-F238E27FC236}">
                        <a16:creationId xmlns:a16="http://schemas.microsoft.com/office/drawing/2014/main" id="{40772047-9FF2-4F36-8AF1-8945E1D447E9}"/>
                      </a:ext>
                    </a:extLst>
                  </p:cNvPr>
                  <p:cNvPicPr/>
                  <p:nvPr/>
                </p:nvPicPr>
                <p:blipFill>
                  <a:blip r:embed="rId15"/>
                  <a:stretch>
                    <a:fillRect/>
                  </a:stretch>
                </p:blipFill>
                <p:spPr>
                  <a:xfrm>
                    <a:off x="485436" y="2331667"/>
                    <a:ext cx="95472"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C35AA510-6293-471C-858C-30FC29C10D74}"/>
                      </a:ext>
                    </a:extLst>
                  </p14:cNvPr>
                  <p14:cNvContentPartPr/>
                  <p14:nvPr/>
                </p14:nvContentPartPr>
                <p14:xfrm>
                  <a:off x="640830" y="2218627"/>
                  <a:ext cx="197280" cy="117720"/>
                </p14:xfrm>
              </p:contentPart>
            </mc:Choice>
            <mc:Fallback xmlns="">
              <p:pic>
                <p:nvPicPr>
                  <p:cNvPr id="15" name="Ink 14">
                    <a:extLst>
                      <a:ext uri="{FF2B5EF4-FFF2-40B4-BE49-F238E27FC236}">
                        <a16:creationId xmlns:a16="http://schemas.microsoft.com/office/drawing/2014/main" id="{C35AA510-6293-471C-858C-30FC29C10D74}"/>
                      </a:ext>
                    </a:extLst>
                  </p:cNvPr>
                  <p:cNvPicPr/>
                  <p:nvPr/>
                </p:nvPicPr>
                <p:blipFill>
                  <a:blip r:embed="rId17"/>
                  <a:stretch>
                    <a:fillRect/>
                  </a:stretch>
                </p:blipFill>
                <p:spPr>
                  <a:xfrm>
                    <a:off x="633068" y="2211138"/>
                    <a:ext cx="213127" cy="13239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30C9DDCB-20B1-4AFA-AB58-B0C3F05F3CA8}"/>
                    </a:ext>
                  </a:extLst>
                </p14:cNvPr>
                <p14:cNvContentPartPr/>
                <p14:nvPr/>
              </p14:nvContentPartPr>
              <p14:xfrm>
                <a:off x="1266609" y="2905633"/>
                <a:ext cx="12960" cy="118440"/>
              </p14:xfrm>
            </p:contentPart>
          </mc:Choice>
          <mc:Fallback xmlns="">
            <p:pic>
              <p:nvPicPr>
                <p:cNvPr id="16" name="Ink 15">
                  <a:extLst>
                    <a:ext uri="{FF2B5EF4-FFF2-40B4-BE49-F238E27FC236}">
                      <a16:creationId xmlns:a16="http://schemas.microsoft.com/office/drawing/2014/main" id="{30C9DDCB-20B1-4AFA-AB58-B0C3F05F3CA8}"/>
                    </a:ext>
                  </a:extLst>
                </p:cNvPr>
                <p:cNvPicPr/>
                <p:nvPr/>
              </p:nvPicPr>
              <p:blipFill>
                <a:blip r:embed="rId19"/>
                <a:stretch>
                  <a:fillRect/>
                </a:stretch>
              </p:blipFill>
              <p:spPr>
                <a:xfrm>
                  <a:off x="1258509" y="2898156"/>
                  <a:ext cx="28836" cy="133095"/>
                </a:xfrm>
                <a:prstGeom prst="rect">
                  <a:avLst/>
                </a:prstGeom>
              </p:spPr>
            </p:pic>
          </mc:Fallback>
        </mc:AlternateContent>
        <p:grpSp>
          <p:nvGrpSpPr>
            <p:cNvPr id="21" name="Group 20">
              <a:extLst>
                <a:ext uri="{FF2B5EF4-FFF2-40B4-BE49-F238E27FC236}">
                  <a16:creationId xmlns:a16="http://schemas.microsoft.com/office/drawing/2014/main" id="{D7BD46E3-C5CA-43DE-BC33-5CE85C07EF7C}"/>
                </a:ext>
              </a:extLst>
            </p:cNvPr>
            <p:cNvGrpSpPr/>
            <p:nvPr/>
          </p:nvGrpSpPr>
          <p:grpSpPr>
            <a:xfrm>
              <a:off x="1094169" y="3127033"/>
              <a:ext cx="468720" cy="250200"/>
              <a:chOff x="255270" y="2674027"/>
              <a:chExt cx="468720" cy="250200"/>
            </a:xfrm>
          </p:grpSpPr>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60AAEEE4-3EB0-49FF-B6DD-C12BB13DD684}"/>
                      </a:ext>
                    </a:extLst>
                  </p14:cNvPr>
                  <p14:cNvContentPartPr/>
                  <p14:nvPr/>
                </p14:nvContentPartPr>
                <p14:xfrm>
                  <a:off x="255270" y="2689507"/>
                  <a:ext cx="148680" cy="132480"/>
                </p14:xfrm>
              </p:contentPart>
            </mc:Choice>
            <mc:Fallback xmlns="">
              <p:pic>
                <p:nvPicPr>
                  <p:cNvPr id="17" name="Ink 16">
                    <a:extLst>
                      <a:ext uri="{FF2B5EF4-FFF2-40B4-BE49-F238E27FC236}">
                        <a16:creationId xmlns:a16="http://schemas.microsoft.com/office/drawing/2014/main" id="{60AAEEE4-3EB0-49FF-B6DD-C12BB13DD684}"/>
                      </a:ext>
                    </a:extLst>
                  </p:cNvPr>
                  <p:cNvPicPr/>
                  <p:nvPr/>
                </p:nvPicPr>
                <p:blipFill>
                  <a:blip r:embed="rId21"/>
                  <a:stretch>
                    <a:fillRect/>
                  </a:stretch>
                </p:blipFill>
                <p:spPr>
                  <a:xfrm>
                    <a:off x="247513" y="2682031"/>
                    <a:ext cx="164518" cy="14713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0D6B78D3-A0BC-4091-95EB-C741995A6B2C}"/>
                      </a:ext>
                    </a:extLst>
                  </p14:cNvPr>
                  <p14:cNvContentPartPr/>
                  <p14:nvPr/>
                </p14:nvContentPartPr>
                <p14:xfrm>
                  <a:off x="421590" y="2709667"/>
                  <a:ext cx="9360" cy="133920"/>
                </p14:xfrm>
              </p:contentPart>
            </mc:Choice>
            <mc:Fallback xmlns="">
              <p:pic>
                <p:nvPicPr>
                  <p:cNvPr id="18" name="Ink 17">
                    <a:extLst>
                      <a:ext uri="{FF2B5EF4-FFF2-40B4-BE49-F238E27FC236}">
                        <a16:creationId xmlns:a16="http://schemas.microsoft.com/office/drawing/2014/main" id="{0D6B78D3-A0BC-4091-95EB-C741995A6B2C}"/>
                      </a:ext>
                    </a:extLst>
                  </p:cNvPr>
                  <p:cNvPicPr/>
                  <p:nvPr/>
                </p:nvPicPr>
                <p:blipFill>
                  <a:blip r:embed="rId23"/>
                  <a:stretch>
                    <a:fillRect/>
                  </a:stretch>
                </p:blipFill>
                <p:spPr>
                  <a:xfrm>
                    <a:off x="413844" y="2702194"/>
                    <a:ext cx="25175" cy="148568"/>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5B4D21E8-1BC3-4DCA-8055-E11C1AFC44A5}"/>
                      </a:ext>
                    </a:extLst>
                  </p14:cNvPr>
                  <p14:cNvContentPartPr/>
                  <p14:nvPr/>
                </p14:nvContentPartPr>
                <p14:xfrm>
                  <a:off x="417270" y="2674027"/>
                  <a:ext cx="132480" cy="142920"/>
                </p14:xfrm>
              </p:contentPart>
            </mc:Choice>
            <mc:Fallback xmlns="">
              <p:pic>
                <p:nvPicPr>
                  <p:cNvPr id="19" name="Ink 18">
                    <a:extLst>
                      <a:ext uri="{FF2B5EF4-FFF2-40B4-BE49-F238E27FC236}">
                        <a16:creationId xmlns:a16="http://schemas.microsoft.com/office/drawing/2014/main" id="{5B4D21E8-1BC3-4DCA-8055-E11C1AFC44A5}"/>
                      </a:ext>
                    </a:extLst>
                  </p:cNvPr>
                  <p:cNvPicPr/>
                  <p:nvPr/>
                </p:nvPicPr>
                <p:blipFill>
                  <a:blip r:embed="rId25"/>
                  <a:stretch>
                    <a:fillRect/>
                  </a:stretch>
                </p:blipFill>
                <p:spPr>
                  <a:xfrm>
                    <a:off x="409172" y="2666568"/>
                    <a:ext cx="148352" cy="1575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8B506585-5178-4793-9974-56646FFB3AEE}"/>
                      </a:ext>
                    </a:extLst>
                  </p14:cNvPr>
                  <p14:cNvContentPartPr/>
                  <p14:nvPr/>
                </p14:nvContentPartPr>
                <p14:xfrm>
                  <a:off x="617790" y="2735947"/>
                  <a:ext cx="106200" cy="188280"/>
                </p14:xfrm>
              </p:contentPart>
            </mc:Choice>
            <mc:Fallback xmlns="">
              <p:pic>
                <p:nvPicPr>
                  <p:cNvPr id="20" name="Ink 19">
                    <a:extLst>
                      <a:ext uri="{FF2B5EF4-FFF2-40B4-BE49-F238E27FC236}">
                        <a16:creationId xmlns:a16="http://schemas.microsoft.com/office/drawing/2014/main" id="{8B506585-5178-4793-9974-56646FFB3AEE}"/>
                      </a:ext>
                    </a:extLst>
                  </p:cNvPr>
                  <p:cNvPicPr/>
                  <p:nvPr/>
                </p:nvPicPr>
                <p:blipFill>
                  <a:blip r:embed="rId27"/>
                  <a:stretch>
                    <a:fillRect/>
                  </a:stretch>
                </p:blipFill>
                <p:spPr>
                  <a:xfrm>
                    <a:off x="610019" y="2728476"/>
                    <a:ext cx="122065" cy="202924"/>
                  </a:xfrm>
                  <a:prstGeom prst="rect">
                    <a:avLst/>
                  </a:prstGeom>
                </p:spPr>
              </p:pic>
            </mc:Fallback>
          </mc:AlternateContent>
        </p:grpSp>
        <p:grpSp>
          <p:nvGrpSpPr>
            <p:cNvPr id="31" name="Group 30">
              <a:extLst>
                <a:ext uri="{FF2B5EF4-FFF2-40B4-BE49-F238E27FC236}">
                  <a16:creationId xmlns:a16="http://schemas.microsoft.com/office/drawing/2014/main" id="{84D478B2-1DFA-421C-9DC9-1FE3BDA030FC}"/>
                </a:ext>
              </a:extLst>
            </p:cNvPr>
            <p:cNvGrpSpPr/>
            <p:nvPr/>
          </p:nvGrpSpPr>
          <p:grpSpPr>
            <a:xfrm>
              <a:off x="940809" y="3574873"/>
              <a:ext cx="966240" cy="361800"/>
              <a:chOff x="101910" y="3121867"/>
              <a:chExt cx="966240" cy="361800"/>
            </a:xfrm>
          </p:grpSpPr>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6984C15E-A8E6-491F-A126-BC92EA735777}"/>
                      </a:ext>
                    </a:extLst>
                  </p14:cNvPr>
                  <p14:cNvContentPartPr/>
                  <p14:nvPr/>
                </p14:nvContentPartPr>
                <p14:xfrm>
                  <a:off x="129270" y="3228787"/>
                  <a:ext cx="360" cy="214560"/>
                </p14:xfrm>
              </p:contentPart>
            </mc:Choice>
            <mc:Fallback xmlns="">
              <p:pic>
                <p:nvPicPr>
                  <p:cNvPr id="23" name="Ink 22">
                    <a:extLst>
                      <a:ext uri="{FF2B5EF4-FFF2-40B4-BE49-F238E27FC236}">
                        <a16:creationId xmlns:a16="http://schemas.microsoft.com/office/drawing/2014/main" id="{6984C15E-A8E6-491F-A126-BC92EA735777}"/>
                      </a:ext>
                    </a:extLst>
                  </p:cNvPr>
                  <p:cNvPicPr/>
                  <p:nvPr/>
                </p:nvPicPr>
                <p:blipFill>
                  <a:blip r:embed="rId29"/>
                  <a:stretch>
                    <a:fillRect/>
                  </a:stretch>
                </p:blipFill>
                <p:spPr>
                  <a:xfrm>
                    <a:off x="120270" y="3221615"/>
                    <a:ext cx="18000" cy="22920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EB81FC17-0306-4B49-B117-09F3143D1490}"/>
                      </a:ext>
                    </a:extLst>
                  </p14:cNvPr>
                  <p14:cNvContentPartPr/>
                  <p14:nvPr/>
                </p14:nvContentPartPr>
                <p14:xfrm>
                  <a:off x="101910" y="3202147"/>
                  <a:ext cx="136440" cy="125280"/>
                </p14:xfrm>
              </p:contentPart>
            </mc:Choice>
            <mc:Fallback xmlns="">
              <p:pic>
                <p:nvPicPr>
                  <p:cNvPr id="24" name="Ink 23">
                    <a:extLst>
                      <a:ext uri="{FF2B5EF4-FFF2-40B4-BE49-F238E27FC236}">
                        <a16:creationId xmlns:a16="http://schemas.microsoft.com/office/drawing/2014/main" id="{EB81FC17-0306-4B49-B117-09F3143D1490}"/>
                      </a:ext>
                    </a:extLst>
                  </p:cNvPr>
                  <p:cNvPicPr/>
                  <p:nvPr/>
                </p:nvPicPr>
                <p:blipFill>
                  <a:blip r:embed="rId31"/>
                  <a:stretch>
                    <a:fillRect/>
                  </a:stretch>
                </p:blipFill>
                <p:spPr>
                  <a:xfrm>
                    <a:off x="93808" y="3194971"/>
                    <a:ext cx="152320" cy="13993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D4C27449-8E58-423C-875C-336D07945D6A}"/>
                      </a:ext>
                    </a:extLst>
                  </p14:cNvPr>
                  <p14:cNvContentPartPr/>
                  <p14:nvPr/>
                </p14:nvContentPartPr>
                <p14:xfrm>
                  <a:off x="254550" y="3192067"/>
                  <a:ext cx="191160" cy="291600"/>
                </p14:xfrm>
              </p:contentPart>
            </mc:Choice>
            <mc:Fallback xmlns="">
              <p:pic>
                <p:nvPicPr>
                  <p:cNvPr id="25" name="Ink 24">
                    <a:extLst>
                      <a:ext uri="{FF2B5EF4-FFF2-40B4-BE49-F238E27FC236}">
                        <a16:creationId xmlns:a16="http://schemas.microsoft.com/office/drawing/2014/main" id="{D4C27449-8E58-423C-875C-336D07945D6A}"/>
                      </a:ext>
                    </a:extLst>
                  </p:cNvPr>
                  <p:cNvPicPr/>
                  <p:nvPr/>
                </p:nvPicPr>
                <p:blipFill>
                  <a:blip r:embed="rId33"/>
                  <a:stretch>
                    <a:fillRect/>
                  </a:stretch>
                </p:blipFill>
                <p:spPr>
                  <a:xfrm>
                    <a:off x="246787" y="3184598"/>
                    <a:ext cx="207009" cy="306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8C7839C9-873B-406F-A724-730E1E82F952}"/>
                      </a:ext>
                    </a:extLst>
                  </p14:cNvPr>
                  <p14:cNvContentPartPr/>
                  <p14:nvPr/>
                </p14:nvContentPartPr>
                <p14:xfrm>
                  <a:off x="464070" y="3206107"/>
                  <a:ext cx="92520" cy="107640"/>
                </p14:xfrm>
              </p:contentPart>
            </mc:Choice>
            <mc:Fallback xmlns="">
              <p:pic>
                <p:nvPicPr>
                  <p:cNvPr id="26" name="Ink 25">
                    <a:extLst>
                      <a:ext uri="{FF2B5EF4-FFF2-40B4-BE49-F238E27FC236}">
                        <a16:creationId xmlns:a16="http://schemas.microsoft.com/office/drawing/2014/main" id="{8C7839C9-873B-406F-A724-730E1E82F952}"/>
                      </a:ext>
                    </a:extLst>
                  </p:cNvPr>
                  <p:cNvPicPr/>
                  <p:nvPr/>
                </p:nvPicPr>
                <p:blipFill>
                  <a:blip r:embed="rId35"/>
                  <a:stretch>
                    <a:fillRect/>
                  </a:stretch>
                </p:blipFill>
                <p:spPr>
                  <a:xfrm>
                    <a:off x="455983" y="3198931"/>
                    <a:ext cx="108371" cy="122291"/>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3B11E0C4-F8FC-407D-8310-20003EDCBEDD}"/>
                      </a:ext>
                    </a:extLst>
                  </p14:cNvPr>
                  <p14:cNvContentPartPr/>
                  <p14:nvPr/>
                </p14:nvContentPartPr>
                <p14:xfrm>
                  <a:off x="619950" y="3196027"/>
                  <a:ext cx="64080" cy="100440"/>
                </p14:xfrm>
              </p:contentPart>
            </mc:Choice>
            <mc:Fallback xmlns="">
              <p:pic>
                <p:nvPicPr>
                  <p:cNvPr id="27" name="Ink 26">
                    <a:extLst>
                      <a:ext uri="{FF2B5EF4-FFF2-40B4-BE49-F238E27FC236}">
                        <a16:creationId xmlns:a16="http://schemas.microsoft.com/office/drawing/2014/main" id="{3B11E0C4-F8FC-407D-8310-20003EDCBEDD}"/>
                      </a:ext>
                    </a:extLst>
                  </p:cNvPr>
                  <p:cNvPicPr/>
                  <p:nvPr/>
                </p:nvPicPr>
                <p:blipFill>
                  <a:blip r:embed="rId37"/>
                  <a:stretch>
                    <a:fillRect/>
                  </a:stretch>
                </p:blipFill>
                <p:spPr>
                  <a:xfrm>
                    <a:off x="612183" y="3188853"/>
                    <a:ext cx="79938" cy="115088"/>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24FE1FBA-4BCD-4AEB-B448-E11C0EE9762F}"/>
                      </a:ext>
                    </a:extLst>
                  </p14:cNvPr>
                  <p14:cNvContentPartPr/>
                  <p14:nvPr/>
                </p14:nvContentPartPr>
                <p14:xfrm>
                  <a:off x="746670" y="3198547"/>
                  <a:ext cx="97920" cy="88200"/>
                </p14:xfrm>
              </p:contentPart>
            </mc:Choice>
            <mc:Fallback xmlns="">
              <p:pic>
                <p:nvPicPr>
                  <p:cNvPr id="28" name="Ink 27">
                    <a:extLst>
                      <a:ext uri="{FF2B5EF4-FFF2-40B4-BE49-F238E27FC236}">
                        <a16:creationId xmlns:a16="http://schemas.microsoft.com/office/drawing/2014/main" id="{24FE1FBA-4BCD-4AEB-B448-E11C0EE9762F}"/>
                      </a:ext>
                    </a:extLst>
                  </p:cNvPr>
                  <p:cNvPicPr/>
                  <p:nvPr/>
                </p:nvPicPr>
                <p:blipFill>
                  <a:blip r:embed="rId39"/>
                  <a:stretch>
                    <a:fillRect/>
                  </a:stretch>
                </p:blipFill>
                <p:spPr>
                  <a:xfrm>
                    <a:off x="738591" y="3191371"/>
                    <a:ext cx="113755" cy="10285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EE5C7AFE-6C47-4A9B-9352-C2FE7F042E91}"/>
                      </a:ext>
                    </a:extLst>
                  </p14:cNvPr>
                  <p14:cNvContentPartPr/>
                  <p14:nvPr/>
                </p14:nvContentPartPr>
                <p14:xfrm>
                  <a:off x="880230" y="3121867"/>
                  <a:ext cx="187920" cy="167760"/>
                </p14:xfrm>
              </p:contentPart>
            </mc:Choice>
            <mc:Fallback xmlns="">
              <p:pic>
                <p:nvPicPr>
                  <p:cNvPr id="29" name="Ink 28">
                    <a:extLst>
                      <a:ext uri="{FF2B5EF4-FFF2-40B4-BE49-F238E27FC236}">
                        <a16:creationId xmlns:a16="http://schemas.microsoft.com/office/drawing/2014/main" id="{EE5C7AFE-6C47-4A9B-9352-C2FE7F042E91}"/>
                      </a:ext>
                    </a:extLst>
                  </p:cNvPr>
                  <p:cNvPicPr/>
                  <p:nvPr/>
                </p:nvPicPr>
                <p:blipFill>
                  <a:blip r:embed="rId41"/>
                  <a:stretch>
                    <a:fillRect/>
                  </a:stretch>
                </p:blipFill>
                <p:spPr>
                  <a:xfrm>
                    <a:off x="872467" y="3114404"/>
                    <a:ext cx="203769" cy="18238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6C2F6E93-FD5D-4548-9374-7B6BBD872E5E}"/>
                      </a:ext>
                    </a:extLst>
                  </p14:cNvPr>
                  <p14:cNvContentPartPr/>
                  <p14:nvPr/>
                </p14:nvContentPartPr>
                <p14:xfrm>
                  <a:off x="890670" y="3129067"/>
                  <a:ext cx="140400" cy="12600"/>
                </p14:xfrm>
              </p:contentPart>
            </mc:Choice>
            <mc:Fallback xmlns="">
              <p:pic>
                <p:nvPicPr>
                  <p:cNvPr id="30" name="Ink 29">
                    <a:extLst>
                      <a:ext uri="{FF2B5EF4-FFF2-40B4-BE49-F238E27FC236}">
                        <a16:creationId xmlns:a16="http://schemas.microsoft.com/office/drawing/2014/main" id="{6C2F6E93-FD5D-4548-9374-7B6BBD872E5E}"/>
                      </a:ext>
                    </a:extLst>
                  </p:cNvPr>
                  <p:cNvPicPr/>
                  <p:nvPr/>
                </p:nvPicPr>
                <p:blipFill>
                  <a:blip r:embed="rId43"/>
                  <a:stretch>
                    <a:fillRect/>
                  </a:stretch>
                </p:blipFill>
                <p:spPr>
                  <a:xfrm>
                    <a:off x="882906" y="3121384"/>
                    <a:ext cx="156252" cy="27659"/>
                  </a:xfrm>
                  <a:prstGeom prst="rect">
                    <a:avLst/>
                  </a:prstGeom>
                </p:spPr>
              </p:pic>
            </mc:Fallback>
          </mc:AlternateContent>
        </p:grpSp>
        <p:grpSp>
          <p:nvGrpSpPr>
            <p:cNvPr id="36" name="Group 35">
              <a:extLst>
                <a:ext uri="{FF2B5EF4-FFF2-40B4-BE49-F238E27FC236}">
                  <a16:creationId xmlns:a16="http://schemas.microsoft.com/office/drawing/2014/main" id="{6237E8E2-62A9-4DAB-8E2C-163A8C260C7A}"/>
                </a:ext>
              </a:extLst>
            </p:cNvPr>
            <p:cNvGrpSpPr/>
            <p:nvPr/>
          </p:nvGrpSpPr>
          <p:grpSpPr>
            <a:xfrm>
              <a:off x="1018569" y="4000753"/>
              <a:ext cx="531720" cy="274680"/>
              <a:chOff x="179670" y="3547747"/>
              <a:chExt cx="531720" cy="274680"/>
            </a:xfrm>
          </p:grpSpPr>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1CFD7F90-86F8-4E8E-BF37-4F5270414E2C}"/>
                      </a:ext>
                    </a:extLst>
                  </p14:cNvPr>
                  <p14:cNvContentPartPr/>
                  <p14:nvPr/>
                </p14:nvContentPartPr>
                <p14:xfrm>
                  <a:off x="291990" y="3563587"/>
                  <a:ext cx="168120" cy="172080"/>
                </p14:xfrm>
              </p:contentPart>
            </mc:Choice>
            <mc:Fallback xmlns="">
              <p:pic>
                <p:nvPicPr>
                  <p:cNvPr id="32" name="Ink 31">
                    <a:extLst>
                      <a:ext uri="{FF2B5EF4-FFF2-40B4-BE49-F238E27FC236}">
                        <a16:creationId xmlns:a16="http://schemas.microsoft.com/office/drawing/2014/main" id="{1CFD7F90-86F8-4E8E-BF37-4F5270414E2C}"/>
                      </a:ext>
                    </a:extLst>
                  </p:cNvPr>
                  <p:cNvPicPr/>
                  <p:nvPr/>
                </p:nvPicPr>
                <p:blipFill>
                  <a:blip r:embed="rId45"/>
                  <a:stretch>
                    <a:fillRect/>
                  </a:stretch>
                </p:blipFill>
                <p:spPr>
                  <a:xfrm>
                    <a:off x="283907" y="3556105"/>
                    <a:ext cx="183962" cy="18674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B4D3D668-14BB-44C7-91E7-728CF8678511}"/>
                      </a:ext>
                    </a:extLst>
                  </p14:cNvPr>
                  <p14:cNvContentPartPr/>
                  <p14:nvPr/>
                </p14:nvContentPartPr>
                <p14:xfrm>
                  <a:off x="529950" y="3643507"/>
                  <a:ext cx="72000" cy="103680"/>
                </p14:xfrm>
              </p:contentPart>
            </mc:Choice>
            <mc:Fallback xmlns="">
              <p:pic>
                <p:nvPicPr>
                  <p:cNvPr id="33" name="Ink 32">
                    <a:extLst>
                      <a:ext uri="{FF2B5EF4-FFF2-40B4-BE49-F238E27FC236}">
                        <a16:creationId xmlns:a16="http://schemas.microsoft.com/office/drawing/2014/main" id="{B4D3D668-14BB-44C7-91E7-728CF8678511}"/>
                      </a:ext>
                    </a:extLst>
                  </p:cNvPr>
                  <p:cNvPicPr/>
                  <p:nvPr/>
                </p:nvPicPr>
                <p:blipFill>
                  <a:blip r:embed="rId47"/>
                  <a:stretch>
                    <a:fillRect/>
                  </a:stretch>
                </p:blipFill>
                <p:spPr>
                  <a:xfrm>
                    <a:off x="521878" y="3636336"/>
                    <a:ext cx="87821" cy="11832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655E2DA6-8EB3-43E2-AE94-6380F0C073D8}"/>
                      </a:ext>
                    </a:extLst>
                  </p14:cNvPr>
                  <p14:cNvContentPartPr/>
                  <p14:nvPr/>
                </p14:nvContentPartPr>
                <p14:xfrm>
                  <a:off x="598350" y="3553147"/>
                  <a:ext cx="113040" cy="244800"/>
                </p14:xfrm>
              </p:contentPart>
            </mc:Choice>
            <mc:Fallback xmlns="">
              <p:pic>
                <p:nvPicPr>
                  <p:cNvPr id="34" name="Ink 33">
                    <a:extLst>
                      <a:ext uri="{FF2B5EF4-FFF2-40B4-BE49-F238E27FC236}">
                        <a16:creationId xmlns:a16="http://schemas.microsoft.com/office/drawing/2014/main" id="{655E2DA6-8EB3-43E2-AE94-6380F0C073D8}"/>
                      </a:ext>
                    </a:extLst>
                  </p:cNvPr>
                  <p:cNvPicPr/>
                  <p:nvPr/>
                </p:nvPicPr>
                <p:blipFill>
                  <a:blip r:embed="rId49"/>
                  <a:stretch>
                    <a:fillRect/>
                  </a:stretch>
                </p:blipFill>
                <p:spPr>
                  <a:xfrm>
                    <a:off x="590576" y="3545665"/>
                    <a:ext cx="128911" cy="259464"/>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429B8CD2-6475-487E-9A2E-1F3FF186CE84}"/>
                      </a:ext>
                    </a:extLst>
                  </p14:cNvPr>
                  <p14:cNvContentPartPr/>
                  <p14:nvPr/>
                </p14:nvContentPartPr>
                <p14:xfrm>
                  <a:off x="179670" y="3547747"/>
                  <a:ext cx="135720" cy="274680"/>
                </p14:xfrm>
              </p:contentPart>
            </mc:Choice>
            <mc:Fallback xmlns="">
              <p:pic>
                <p:nvPicPr>
                  <p:cNvPr id="35" name="Ink 34">
                    <a:extLst>
                      <a:ext uri="{FF2B5EF4-FFF2-40B4-BE49-F238E27FC236}">
                        <a16:creationId xmlns:a16="http://schemas.microsoft.com/office/drawing/2014/main" id="{429B8CD2-6475-487E-9A2E-1F3FF186CE84}"/>
                      </a:ext>
                    </a:extLst>
                  </p:cNvPr>
                  <p:cNvPicPr/>
                  <p:nvPr/>
                </p:nvPicPr>
                <p:blipFill>
                  <a:blip r:embed="rId51"/>
                  <a:stretch>
                    <a:fillRect/>
                  </a:stretch>
                </p:blipFill>
                <p:spPr>
                  <a:xfrm>
                    <a:off x="171591" y="3540283"/>
                    <a:ext cx="151554" cy="289310"/>
                  </a:xfrm>
                  <a:prstGeom prst="rect">
                    <a:avLst/>
                  </a:prstGeom>
                </p:spPr>
              </p:pic>
            </mc:Fallback>
          </mc:AlternateContent>
        </p:grpSp>
        <p:grpSp>
          <p:nvGrpSpPr>
            <p:cNvPr id="45" name="Group 44">
              <a:extLst>
                <a:ext uri="{FF2B5EF4-FFF2-40B4-BE49-F238E27FC236}">
                  <a16:creationId xmlns:a16="http://schemas.microsoft.com/office/drawing/2014/main" id="{163B3416-5F55-4A30-B197-FEA71EA4E16D}"/>
                </a:ext>
              </a:extLst>
            </p:cNvPr>
            <p:cNvGrpSpPr/>
            <p:nvPr/>
          </p:nvGrpSpPr>
          <p:grpSpPr>
            <a:xfrm>
              <a:off x="1986249" y="2563273"/>
              <a:ext cx="935640" cy="210600"/>
              <a:chOff x="1147350" y="2110267"/>
              <a:chExt cx="935640" cy="210600"/>
            </a:xfrm>
          </p:grpSpPr>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D59A86DD-BD31-4F18-900F-611F9BA8BB27}"/>
                      </a:ext>
                    </a:extLst>
                  </p14:cNvPr>
                  <p14:cNvContentPartPr/>
                  <p14:nvPr/>
                </p14:nvContentPartPr>
                <p14:xfrm>
                  <a:off x="1147350" y="2261467"/>
                  <a:ext cx="828000" cy="24120"/>
                </p14:xfrm>
              </p:contentPart>
            </mc:Choice>
            <mc:Fallback xmlns="">
              <p:pic>
                <p:nvPicPr>
                  <p:cNvPr id="37" name="Ink 36">
                    <a:extLst>
                      <a:ext uri="{FF2B5EF4-FFF2-40B4-BE49-F238E27FC236}">
                        <a16:creationId xmlns:a16="http://schemas.microsoft.com/office/drawing/2014/main" id="{D59A86DD-BD31-4F18-900F-611F9BA8BB27}"/>
                      </a:ext>
                    </a:extLst>
                  </p:cNvPr>
                  <p:cNvPicPr/>
                  <p:nvPr/>
                </p:nvPicPr>
                <p:blipFill>
                  <a:blip r:embed="rId53"/>
                  <a:stretch>
                    <a:fillRect/>
                  </a:stretch>
                </p:blipFill>
                <p:spPr>
                  <a:xfrm>
                    <a:off x="1139258" y="2254231"/>
                    <a:ext cx="843861" cy="3889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7118A9DC-A452-4994-AB3A-43029A1A7CF7}"/>
                      </a:ext>
                    </a:extLst>
                  </p14:cNvPr>
                  <p14:cNvContentPartPr/>
                  <p14:nvPr/>
                </p14:nvContentPartPr>
                <p14:xfrm>
                  <a:off x="1945110" y="2190187"/>
                  <a:ext cx="137880" cy="130680"/>
                </p14:xfrm>
              </p:contentPart>
            </mc:Choice>
            <mc:Fallback xmlns="">
              <p:pic>
                <p:nvPicPr>
                  <p:cNvPr id="38" name="Ink 37">
                    <a:extLst>
                      <a:ext uri="{FF2B5EF4-FFF2-40B4-BE49-F238E27FC236}">
                        <a16:creationId xmlns:a16="http://schemas.microsoft.com/office/drawing/2014/main" id="{7118A9DC-A452-4994-AB3A-43029A1A7CF7}"/>
                      </a:ext>
                    </a:extLst>
                  </p:cNvPr>
                  <p:cNvPicPr/>
                  <p:nvPr/>
                </p:nvPicPr>
                <p:blipFill>
                  <a:blip r:embed="rId55"/>
                  <a:stretch>
                    <a:fillRect/>
                  </a:stretch>
                </p:blipFill>
                <p:spPr>
                  <a:xfrm>
                    <a:off x="1937018" y="2182711"/>
                    <a:ext cx="153739" cy="145333"/>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86677504-FE18-4E85-A164-A967D45B2F93}"/>
                      </a:ext>
                    </a:extLst>
                  </p14:cNvPr>
                  <p14:cNvContentPartPr/>
                  <p14:nvPr/>
                </p14:nvContentPartPr>
                <p14:xfrm>
                  <a:off x="1526790" y="2110267"/>
                  <a:ext cx="60120" cy="162720"/>
                </p14:xfrm>
              </p:contentPart>
            </mc:Choice>
            <mc:Fallback xmlns="">
              <p:pic>
                <p:nvPicPr>
                  <p:cNvPr id="39" name="Ink 38">
                    <a:extLst>
                      <a:ext uri="{FF2B5EF4-FFF2-40B4-BE49-F238E27FC236}">
                        <a16:creationId xmlns:a16="http://schemas.microsoft.com/office/drawing/2014/main" id="{86677504-FE18-4E85-A164-A967D45B2F93}"/>
                      </a:ext>
                    </a:extLst>
                  </p:cNvPr>
                  <p:cNvPicPr/>
                  <p:nvPr/>
                </p:nvPicPr>
                <p:blipFill>
                  <a:blip r:embed="rId57"/>
                  <a:stretch>
                    <a:fillRect/>
                  </a:stretch>
                </p:blipFill>
                <p:spPr>
                  <a:xfrm>
                    <a:off x="1518991" y="2102789"/>
                    <a:ext cx="76044" cy="177377"/>
                  </a:xfrm>
                  <a:prstGeom prst="rect">
                    <a:avLst/>
                  </a:prstGeom>
                </p:spPr>
              </p:pic>
            </mc:Fallback>
          </mc:AlternateContent>
        </p:grpSp>
        <p:grpSp>
          <p:nvGrpSpPr>
            <p:cNvPr id="44" name="Group 43">
              <a:extLst>
                <a:ext uri="{FF2B5EF4-FFF2-40B4-BE49-F238E27FC236}">
                  <a16:creationId xmlns:a16="http://schemas.microsoft.com/office/drawing/2014/main" id="{5EEC6776-A7BB-49CF-A09C-3803D9DB4CC1}"/>
                </a:ext>
              </a:extLst>
            </p:cNvPr>
            <p:cNvGrpSpPr/>
            <p:nvPr/>
          </p:nvGrpSpPr>
          <p:grpSpPr>
            <a:xfrm>
              <a:off x="2100369" y="2210113"/>
              <a:ext cx="412560" cy="154080"/>
              <a:chOff x="1261470" y="1757107"/>
              <a:chExt cx="412560" cy="154080"/>
            </a:xfrm>
          </p:grpSpPr>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D9F9B930-9722-4CE2-9D96-8DD1B2273CE6}"/>
                      </a:ext>
                    </a:extLst>
                  </p14:cNvPr>
                  <p14:cNvContentPartPr/>
                  <p14:nvPr/>
                </p14:nvContentPartPr>
                <p14:xfrm>
                  <a:off x="1264350" y="1776187"/>
                  <a:ext cx="124920" cy="135000"/>
                </p14:xfrm>
              </p:contentPart>
            </mc:Choice>
            <mc:Fallback xmlns="">
              <p:pic>
                <p:nvPicPr>
                  <p:cNvPr id="40" name="Ink 39">
                    <a:extLst>
                      <a:ext uri="{FF2B5EF4-FFF2-40B4-BE49-F238E27FC236}">
                        <a16:creationId xmlns:a16="http://schemas.microsoft.com/office/drawing/2014/main" id="{D9F9B930-9722-4CE2-9D96-8DD1B2273CE6}"/>
                      </a:ext>
                    </a:extLst>
                  </p:cNvPr>
                  <p:cNvPicPr/>
                  <p:nvPr/>
                </p:nvPicPr>
                <p:blipFill>
                  <a:blip r:embed="rId59"/>
                  <a:stretch>
                    <a:fillRect/>
                  </a:stretch>
                </p:blipFill>
                <p:spPr>
                  <a:xfrm>
                    <a:off x="1256259" y="1768720"/>
                    <a:ext cx="140778" cy="149635"/>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7773968D-6B6A-453C-836F-3DC4DE24F151}"/>
                      </a:ext>
                    </a:extLst>
                  </p14:cNvPr>
                  <p14:cNvContentPartPr/>
                  <p14:nvPr/>
                </p14:nvContentPartPr>
                <p14:xfrm>
                  <a:off x="1261470" y="1849267"/>
                  <a:ext cx="122760" cy="17280"/>
                </p14:xfrm>
              </p:contentPart>
            </mc:Choice>
            <mc:Fallback xmlns="">
              <p:pic>
                <p:nvPicPr>
                  <p:cNvPr id="41" name="Ink 40">
                    <a:extLst>
                      <a:ext uri="{FF2B5EF4-FFF2-40B4-BE49-F238E27FC236}">
                        <a16:creationId xmlns:a16="http://schemas.microsoft.com/office/drawing/2014/main" id="{7773968D-6B6A-453C-836F-3DC4DE24F151}"/>
                      </a:ext>
                    </a:extLst>
                  </p:cNvPr>
                  <p:cNvPicPr/>
                  <p:nvPr/>
                </p:nvPicPr>
                <p:blipFill>
                  <a:blip r:embed="rId61"/>
                  <a:stretch>
                    <a:fillRect/>
                  </a:stretch>
                </p:blipFill>
                <p:spPr>
                  <a:xfrm>
                    <a:off x="1253372" y="1841688"/>
                    <a:ext cx="138631" cy="32135"/>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A7B84C5A-D45D-47C7-B396-7100CA12A6A8}"/>
                      </a:ext>
                    </a:extLst>
                  </p14:cNvPr>
                  <p14:cNvContentPartPr/>
                  <p14:nvPr/>
                </p14:nvContentPartPr>
                <p14:xfrm>
                  <a:off x="1470990" y="1806067"/>
                  <a:ext cx="7920" cy="98280"/>
                </p14:xfrm>
              </p:contentPart>
            </mc:Choice>
            <mc:Fallback xmlns="">
              <p:pic>
                <p:nvPicPr>
                  <p:cNvPr id="42" name="Ink 41">
                    <a:extLst>
                      <a:ext uri="{FF2B5EF4-FFF2-40B4-BE49-F238E27FC236}">
                        <a16:creationId xmlns:a16="http://schemas.microsoft.com/office/drawing/2014/main" id="{A7B84C5A-D45D-47C7-B396-7100CA12A6A8}"/>
                      </a:ext>
                    </a:extLst>
                  </p:cNvPr>
                  <p:cNvPicPr/>
                  <p:nvPr/>
                </p:nvPicPr>
                <p:blipFill>
                  <a:blip r:embed="rId63"/>
                  <a:stretch>
                    <a:fillRect/>
                  </a:stretch>
                </p:blipFill>
                <p:spPr>
                  <a:xfrm>
                    <a:off x="1462740" y="1798576"/>
                    <a:ext cx="24090" cy="112962"/>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EE4826B6-92C0-4DE6-9A78-27BC3CB66DF4}"/>
                      </a:ext>
                    </a:extLst>
                  </p14:cNvPr>
                  <p14:cNvContentPartPr/>
                  <p14:nvPr/>
                </p14:nvContentPartPr>
                <p14:xfrm>
                  <a:off x="1414830" y="1757107"/>
                  <a:ext cx="259200" cy="150480"/>
                </p14:xfrm>
              </p:contentPart>
            </mc:Choice>
            <mc:Fallback xmlns="">
              <p:pic>
                <p:nvPicPr>
                  <p:cNvPr id="43" name="Ink 42">
                    <a:extLst>
                      <a:ext uri="{FF2B5EF4-FFF2-40B4-BE49-F238E27FC236}">
                        <a16:creationId xmlns:a16="http://schemas.microsoft.com/office/drawing/2014/main" id="{EE4826B6-92C0-4DE6-9A78-27BC3CB66DF4}"/>
                      </a:ext>
                    </a:extLst>
                  </p:cNvPr>
                  <p:cNvPicPr/>
                  <p:nvPr/>
                </p:nvPicPr>
                <p:blipFill>
                  <a:blip r:embed="rId65"/>
                  <a:stretch>
                    <a:fillRect/>
                  </a:stretch>
                </p:blipFill>
                <p:spPr>
                  <a:xfrm>
                    <a:off x="1407064" y="1749628"/>
                    <a:ext cx="275056" cy="165139"/>
                  </a:xfrm>
                  <a:prstGeom prst="rect">
                    <a:avLst/>
                  </a:prstGeom>
                </p:spPr>
              </p:pic>
            </mc:Fallback>
          </mc:AlternateContent>
        </p:grpSp>
        <p:grpSp>
          <p:nvGrpSpPr>
            <p:cNvPr id="64" name="Group 63">
              <a:extLst>
                <a:ext uri="{FF2B5EF4-FFF2-40B4-BE49-F238E27FC236}">
                  <a16:creationId xmlns:a16="http://schemas.microsoft.com/office/drawing/2014/main" id="{AC1C29F9-B2B4-432D-8074-F31739535E3F}"/>
                </a:ext>
              </a:extLst>
            </p:cNvPr>
            <p:cNvGrpSpPr/>
            <p:nvPr/>
          </p:nvGrpSpPr>
          <p:grpSpPr>
            <a:xfrm>
              <a:off x="3129969" y="2109673"/>
              <a:ext cx="897480" cy="828000"/>
              <a:chOff x="2291070" y="1656667"/>
              <a:chExt cx="897480" cy="828000"/>
            </a:xfrm>
          </p:grpSpPr>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362F991B-BB31-4FFB-8D23-625BCDE7D384}"/>
                      </a:ext>
                    </a:extLst>
                  </p14:cNvPr>
                  <p14:cNvContentPartPr/>
                  <p14:nvPr/>
                </p14:nvContentPartPr>
                <p14:xfrm>
                  <a:off x="2291070" y="1682227"/>
                  <a:ext cx="435960" cy="136080"/>
                </p14:xfrm>
              </p:contentPart>
            </mc:Choice>
            <mc:Fallback xmlns="">
              <p:pic>
                <p:nvPicPr>
                  <p:cNvPr id="46" name="Ink 45">
                    <a:extLst>
                      <a:ext uri="{FF2B5EF4-FFF2-40B4-BE49-F238E27FC236}">
                        <a16:creationId xmlns:a16="http://schemas.microsoft.com/office/drawing/2014/main" id="{362F991B-BB31-4FFB-8D23-625BCDE7D384}"/>
                      </a:ext>
                    </a:extLst>
                  </p:cNvPr>
                  <p:cNvPicPr/>
                  <p:nvPr/>
                </p:nvPicPr>
                <p:blipFill>
                  <a:blip r:embed="rId67"/>
                  <a:stretch>
                    <a:fillRect/>
                  </a:stretch>
                </p:blipFill>
                <p:spPr>
                  <a:xfrm>
                    <a:off x="2282979" y="1674750"/>
                    <a:ext cx="451819" cy="150735"/>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42594D98-4EBA-4EB4-8DE9-F0AB8154F80B}"/>
                      </a:ext>
                    </a:extLst>
                  </p14:cNvPr>
                  <p14:cNvContentPartPr/>
                  <p14:nvPr/>
                </p14:nvContentPartPr>
                <p14:xfrm>
                  <a:off x="2768430" y="1684747"/>
                  <a:ext cx="13680" cy="114480"/>
                </p14:xfrm>
              </p:contentPart>
            </mc:Choice>
            <mc:Fallback xmlns="">
              <p:pic>
                <p:nvPicPr>
                  <p:cNvPr id="47" name="Ink 46">
                    <a:extLst>
                      <a:ext uri="{FF2B5EF4-FFF2-40B4-BE49-F238E27FC236}">
                        <a16:creationId xmlns:a16="http://schemas.microsoft.com/office/drawing/2014/main" id="{42594D98-4EBA-4EB4-8DE9-F0AB8154F80B}"/>
                      </a:ext>
                    </a:extLst>
                  </p:cNvPr>
                  <p:cNvPicPr/>
                  <p:nvPr/>
                </p:nvPicPr>
                <p:blipFill>
                  <a:blip r:embed="rId69"/>
                  <a:stretch>
                    <a:fillRect/>
                  </a:stretch>
                </p:blipFill>
                <p:spPr>
                  <a:xfrm>
                    <a:off x="2760287" y="1677573"/>
                    <a:ext cx="29640" cy="129126"/>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F22A09A9-8B54-4291-AABF-D50C6D4B91A8}"/>
                      </a:ext>
                    </a:extLst>
                  </p14:cNvPr>
                  <p14:cNvContentPartPr/>
                  <p14:nvPr/>
                </p14:nvContentPartPr>
                <p14:xfrm>
                  <a:off x="2772030" y="1656667"/>
                  <a:ext cx="133200" cy="141120"/>
                </p14:xfrm>
              </p:contentPart>
            </mc:Choice>
            <mc:Fallback xmlns="">
              <p:pic>
                <p:nvPicPr>
                  <p:cNvPr id="48" name="Ink 47">
                    <a:extLst>
                      <a:ext uri="{FF2B5EF4-FFF2-40B4-BE49-F238E27FC236}">
                        <a16:creationId xmlns:a16="http://schemas.microsoft.com/office/drawing/2014/main" id="{F22A09A9-8B54-4291-AABF-D50C6D4B91A8}"/>
                      </a:ext>
                    </a:extLst>
                  </p:cNvPr>
                  <p:cNvPicPr/>
                  <p:nvPr/>
                </p:nvPicPr>
                <p:blipFill>
                  <a:blip r:embed="rId71"/>
                  <a:stretch>
                    <a:fillRect/>
                  </a:stretch>
                </p:blipFill>
                <p:spPr>
                  <a:xfrm>
                    <a:off x="2764252" y="1649491"/>
                    <a:ext cx="149080" cy="15577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Ink 48">
                    <a:extLst>
                      <a:ext uri="{FF2B5EF4-FFF2-40B4-BE49-F238E27FC236}">
                        <a16:creationId xmlns:a16="http://schemas.microsoft.com/office/drawing/2014/main" id="{FE04801F-D2D7-4976-AA22-DAE8984D2B82}"/>
                      </a:ext>
                    </a:extLst>
                  </p14:cNvPr>
                  <p14:cNvContentPartPr/>
                  <p14:nvPr/>
                </p14:nvContentPartPr>
                <p14:xfrm>
                  <a:off x="2470710" y="1897507"/>
                  <a:ext cx="15120" cy="111240"/>
                </p14:xfrm>
              </p:contentPart>
            </mc:Choice>
            <mc:Fallback xmlns="">
              <p:pic>
                <p:nvPicPr>
                  <p:cNvPr id="49" name="Ink 48">
                    <a:extLst>
                      <a:ext uri="{FF2B5EF4-FFF2-40B4-BE49-F238E27FC236}">
                        <a16:creationId xmlns:a16="http://schemas.microsoft.com/office/drawing/2014/main" id="{FE04801F-D2D7-4976-AA22-DAE8984D2B82}"/>
                      </a:ext>
                    </a:extLst>
                  </p:cNvPr>
                  <p:cNvPicPr/>
                  <p:nvPr/>
                </p:nvPicPr>
                <p:blipFill>
                  <a:blip r:embed="rId73"/>
                  <a:stretch>
                    <a:fillRect/>
                  </a:stretch>
                </p:blipFill>
                <p:spPr>
                  <a:xfrm>
                    <a:off x="2462989" y="1890330"/>
                    <a:ext cx="30883" cy="125893"/>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EFBD238C-5659-46FE-96F0-544F9D1F7981}"/>
                      </a:ext>
                    </a:extLst>
                  </p14:cNvPr>
                  <p14:cNvContentPartPr/>
                  <p14:nvPr/>
                </p14:nvContentPartPr>
                <p14:xfrm>
                  <a:off x="2360550" y="2107747"/>
                  <a:ext cx="158760" cy="141480"/>
                </p14:xfrm>
              </p:contentPart>
            </mc:Choice>
            <mc:Fallback xmlns="">
              <p:pic>
                <p:nvPicPr>
                  <p:cNvPr id="51" name="Ink 50">
                    <a:extLst>
                      <a:ext uri="{FF2B5EF4-FFF2-40B4-BE49-F238E27FC236}">
                        <a16:creationId xmlns:a16="http://schemas.microsoft.com/office/drawing/2014/main" id="{EFBD238C-5659-46FE-96F0-544F9D1F7981}"/>
                      </a:ext>
                    </a:extLst>
                  </p:cNvPr>
                  <p:cNvPicPr/>
                  <p:nvPr/>
                </p:nvPicPr>
                <p:blipFill>
                  <a:blip r:embed="rId75"/>
                  <a:stretch>
                    <a:fillRect/>
                  </a:stretch>
                </p:blipFill>
                <p:spPr>
                  <a:xfrm>
                    <a:off x="2352790" y="2100269"/>
                    <a:ext cx="174604" cy="156136"/>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7ED76480-52C2-45B1-921A-E470B8A573A7}"/>
                      </a:ext>
                    </a:extLst>
                  </p14:cNvPr>
                  <p14:cNvContentPartPr/>
                  <p14:nvPr/>
                </p14:nvContentPartPr>
                <p14:xfrm>
                  <a:off x="2551350" y="2212147"/>
                  <a:ext cx="73440" cy="2160"/>
                </p14:xfrm>
              </p:contentPart>
            </mc:Choice>
            <mc:Fallback xmlns="">
              <p:pic>
                <p:nvPicPr>
                  <p:cNvPr id="52" name="Ink 51">
                    <a:extLst>
                      <a:ext uri="{FF2B5EF4-FFF2-40B4-BE49-F238E27FC236}">
                        <a16:creationId xmlns:a16="http://schemas.microsoft.com/office/drawing/2014/main" id="{7ED76480-52C2-45B1-921A-E470B8A573A7}"/>
                      </a:ext>
                    </a:extLst>
                  </p:cNvPr>
                  <p:cNvPicPr/>
                  <p:nvPr/>
                </p:nvPicPr>
                <p:blipFill>
                  <a:blip r:embed="rId77"/>
                  <a:stretch>
                    <a:fillRect/>
                  </a:stretch>
                </p:blipFill>
                <p:spPr>
                  <a:xfrm>
                    <a:off x="2543262" y="2204741"/>
                    <a:ext cx="89293"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696688AA-904D-4E64-B748-90F0A9195E5E}"/>
                      </a:ext>
                    </a:extLst>
                  </p14:cNvPr>
                  <p14:cNvContentPartPr/>
                  <p14:nvPr/>
                </p14:nvContentPartPr>
                <p14:xfrm>
                  <a:off x="2667630" y="2136187"/>
                  <a:ext cx="135000" cy="93960"/>
                </p14:xfrm>
              </p:contentPart>
            </mc:Choice>
            <mc:Fallback xmlns="">
              <p:pic>
                <p:nvPicPr>
                  <p:cNvPr id="53" name="Ink 52">
                    <a:extLst>
                      <a:ext uri="{FF2B5EF4-FFF2-40B4-BE49-F238E27FC236}">
                        <a16:creationId xmlns:a16="http://schemas.microsoft.com/office/drawing/2014/main" id="{696688AA-904D-4E64-B748-90F0A9195E5E}"/>
                      </a:ext>
                    </a:extLst>
                  </p:cNvPr>
                  <p:cNvPicPr/>
                  <p:nvPr/>
                </p:nvPicPr>
                <p:blipFill>
                  <a:blip r:embed="rId79"/>
                  <a:stretch>
                    <a:fillRect/>
                  </a:stretch>
                </p:blipFill>
                <p:spPr>
                  <a:xfrm>
                    <a:off x="2659860" y="2128706"/>
                    <a:ext cx="150863" cy="108623"/>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08F7F8C4-F9CD-409C-A48A-C6C043C77E86}"/>
                      </a:ext>
                    </a:extLst>
                  </p14:cNvPr>
                  <p14:cNvContentPartPr/>
                  <p14:nvPr/>
                </p14:nvContentPartPr>
                <p14:xfrm>
                  <a:off x="2859870" y="2218267"/>
                  <a:ext cx="96480" cy="1800"/>
                </p14:xfrm>
              </p:contentPart>
            </mc:Choice>
            <mc:Fallback xmlns="">
              <p:pic>
                <p:nvPicPr>
                  <p:cNvPr id="54" name="Ink 53">
                    <a:extLst>
                      <a:ext uri="{FF2B5EF4-FFF2-40B4-BE49-F238E27FC236}">
                        <a16:creationId xmlns:a16="http://schemas.microsoft.com/office/drawing/2014/main" id="{08F7F8C4-F9CD-409C-A48A-C6C043C77E86}"/>
                      </a:ext>
                    </a:extLst>
                  </p:cNvPr>
                  <p:cNvPicPr/>
                  <p:nvPr/>
                </p:nvPicPr>
                <p:blipFill>
                  <a:blip r:embed="rId81"/>
                  <a:stretch>
                    <a:fillRect/>
                  </a:stretch>
                </p:blipFill>
                <p:spPr>
                  <a:xfrm>
                    <a:off x="2852100" y="2211067"/>
                    <a:ext cx="112344" cy="165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Ink 54">
                    <a:extLst>
                      <a:ext uri="{FF2B5EF4-FFF2-40B4-BE49-F238E27FC236}">
                        <a16:creationId xmlns:a16="http://schemas.microsoft.com/office/drawing/2014/main" id="{7C8903B0-F36B-495F-9754-3497E439B768}"/>
                      </a:ext>
                    </a:extLst>
                  </p14:cNvPr>
                  <p14:cNvContentPartPr/>
                  <p14:nvPr/>
                </p14:nvContentPartPr>
                <p14:xfrm>
                  <a:off x="3041310" y="2126107"/>
                  <a:ext cx="14400" cy="88200"/>
                </p14:xfrm>
              </p:contentPart>
            </mc:Choice>
            <mc:Fallback xmlns="">
              <p:pic>
                <p:nvPicPr>
                  <p:cNvPr id="55" name="Ink 54">
                    <a:extLst>
                      <a:ext uri="{FF2B5EF4-FFF2-40B4-BE49-F238E27FC236}">
                        <a16:creationId xmlns:a16="http://schemas.microsoft.com/office/drawing/2014/main" id="{7C8903B0-F36B-495F-9754-3497E439B768}"/>
                      </a:ext>
                    </a:extLst>
                  </p:cNvPr>
                  <p:cNvPicPr/>
                  <p:nvPr/>
                </p:nvPicPr>
                <p:blipFill>
                  <a:blip r:embed="rId83"/>
                  <a:stretch>
                    <a:fillRect/>
                  </a:stretch>
                </p:blipFill>
                <p:spPr>
                  <a:xfrm>
                    <a:off x="3033310" y="2118931"/>
                    <a:ext cx="30080" cy="10285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Ink 55">
                    <a:extLst>
                      <a:ext uri="{FF2B5EF4-FFF2-40B4-BE49-F238E27FC236}">
                        <a16:creationId xmlns:a16="http://schemas.microsoft.com/office/drawing/2014/main" id="{05505961-EDB2-421B-B629-E70AA3BE38D4}"/>
                      </a:ext>
                    </a:extLst>
                  </p14:cNvPr>
                  <p14:cNvContentPartPr/>
                  <p14:nvPr/>
                </p14:nvContentPartPr>
                <p14:xfrm>
                  <a:off x="2987670" y="2054827"/>
                  <a:ext cx="200880" cy="109440"/>
                </p14:xfrm>
              </p:contentPart>
            </mc:Choice>
            <mc:Fallback xmlns="">
              <p:pic>
                <p:nvPicPr>
                  <p:cNvPr id="56" name="Ink 55">
                    <a:extLst>
                      <a:ext uri="{FF2B5EF4-FFF2-40B4-BE49-F238E27FC236}">
                        <a16:creationId xmlns:a16="http://schemas.microsoft.com/office/drawing/2014/main" id="{05505961-EDB2-421B-B629-E70AA3BE38D4}"/>
                      </a:ext>
                    </a:extLst>
                  </p:cNvPr>
                  <p:cNvPicPr/>
                  <p:nvPr/>
                </p:nvPicPr>
                <p:blipFill>
                  <a:blip r:embed="rId85"/>
                  <a:stretch>
                    <a:fillRect/>
                  </a:stretch>
                </p:blipFill>
                <p:spPr>
                  <a:xfrm>
                    <a:off x="2979583" y="2047651"/>
                    <a:ext cx="216730" cy="124092"/>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FED59939-AB3F-43C8-95CF-BF3CDB3E9C48}"/>
                      </a:ext>
                    </a:extLst>
                  </p14:cNvPr>
                  <p14:cNvContentPartPr/>
                  <p14:nvPr/>
                </p14:nvContentPartPr>
                <p14:xfrm>
                  <a:off x="2490150" y="2316907"/>
                  <a:ext cx="4680" cy="117000"/>
                </p14:xfrm>
              </p:contentPart>
            </mc:Choice>
            <mc:Fallback xmlns="">
              <p:pic>
                <p:nvPicPr>
                  <p:cNvPr id="57" name="Ink 56">
                    <a:extLst>
                      <a:ext uri="{FF2B5EF4-FFF2-40B4-BE49-F238E27FC236}">
                        <a16:creationId xmlns:a16="http://schemas.microsoft.com/office/drawing/2014/main" id="{FED59939-AB3F-43C8-95CF-BF3CDB3E9C48}"/>
                      </a:ext>
                    </a:extLst>
                  </p:cNvPr>
                  <p:cNvPicPr/>
                  <p:nvPr/>
                </p:nvPicPr>
                <p:blipFill>
                  <a:blip r:embed="rId87"/>
                  <a:stretch>
                    <a:fillRect/>
                  </a:stretch>
                </p:blipFill>
                <p:spPr>
                  <a:xfrm>
                    <a:off x="2482662" y="2309744"/>
                    <a:ext cx="19968" cy="131625"/>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Ink 58">
                    <a:extLst>
                      <a:ext uri="{FF2B5EF4-FFF2-40B4-BE49-F238E27FC236}">
                        <a16:creationId xmlns:a16="http://schemas.microsoft.com/office/drawing/2014/main" id="{EEC4FA65-E9D3-4395-97C9-7B7F5D512065}"/>
                      </a:ext>
                    </a:extLst>
                  </p14:cNvPr>
                  <p14:cNvContentPartPr/>
                  <p14:nvPr/>
                </p14:nvContentPartPr>
                <p14:xfrm>
                  <a:off x="2399070" y="2355067"/>
                  <a:ext cx="1800" cy="129600"/>
                </p14:xfrm>
              </p:contentPart>
            </mc:Choice>
            <mc:Fallback xmlns="">
              <p:pic>
                <p:nvPicPr>
                  <p:cNvPr id="59" name="Ink 58">
                    <a:extLst>
                      <a:ext uri="{FF2B5EF4-FFF2-40B4-BE49-F238E27FC236}">
                        <a16:creationId xmlns:a16="http://schemas.microsoft.com/office/drawing/2014/main" id="{EEC4FA65-E9D3-4395-97C9-7B7F5D512065}"/>
                      </a:ext>
                    </a:extLst>
                  </p:cNvPr>
                  <p:cNvPicPr/>
                  <p:nvPr/>
                </p:nvPicPr>
                <p:blipFill>
                  <a:blip r:embed="rId89"/>
                  <a:stretch>
                    <a:fillRect/>
                  </a:stretch>
                </p:blipFill>
                <p:spPr>
                  <a:xfrm>
                    <a:off x="2391870" y="2347584"/>
                    <a:ext cx="16500" cy="144266"/>
                  </a:xfrm>
                  <a:prstGeom prst="rect">
                    <a:avLst/>
                  </a:prstGeom>
                </p:spPr>
              </p:pic>
            </mc:Fallback>
          </mc:AlternateContent>
        </p:grpSp>
        <p:grpSp>
          <p:nvGrpSpPr>
            <p:cNvPr id="63" name="Group 62">
              <a:extLst>
                <a:ext uri="{FF2B5EF4-FFF2-40B4-BE49-F238E27FC236}">
                  <a16:creationId xmlns:a16="http://schemas.microsoft.com/office/drawing/2014/main" id="{F0C93BEE-0E41-4EA1-B6B2-43C666D0C839}"/>
                </a:ext>
              </a:extLst>
            </p:cNvPr>
            <p:cNvGrpSpPr/>
            <p:nvPr/>
          </p:nvGrpSpPr>
          <p:grpSpPr>
            <a:xfrm>
              <a:off x="3151209" y="3030553"/>
              <a:ext cx="380520" cy="233640"/>
              <a:chOff x="2312310" y="2577547"/>
              <a:chExt cx="380520" cy="233640"/>
            </a:xfrm>
          </p:grpSpPr>
          <mc:AlternateContent xmlns:mc="http://schemas.openxmlformats.org/markup-compatibility/2006" xmlns:p14="http://schemas.microsoft.com/office/powerpoint/2010/main">
            <mc:Choice Requires="p14">
              <p:contentPart p14:bwMode="auto" r:id="rId90">
                <p14:nvContentPartPr>
                  <p14:cNvPr id="60" name="Ink 59">
                    <a:extLst>
                      <a:ext uri="{FF2B5EF4-FFF2-40B4-BE49-F238E27FC236}">
                        <a16:creationId xmlns:a16="http://schemas.microsoft.com/office/drawing/2014/main" id="{44F3F408-C3F0-4780-A77D-09A0F0CED545}"/>
                      </a:ext>
                    </a:extLst>
                  </p14:cNvPr>
                  <p14:cNvContentPartPr/>
                  <p14:nvPr/>
                </p14:nvContentPartPr>
                <p14:xfrm>
                  <a:off x="2312310" y="2609227"/>
                  <a:ext cx="154440" cy="106560"/>
                </p14:xfrm>
              </p:contentPart>
            </mc:Choice>
            <mc:Fallback xmlns="">
              <p:pic>
                <p:nvPicPr>
                  <p:cNvPr id="60" name="Ink 59">
                    <a:extLst>
                      <a:ext uri="{FF2B5EF4-FFF2-40B4-BE49-F238E27FC236}">
                        <a16:creationId xmlns:a16="http://schemas.microsoft.com/office/drawing/2014/main" id="{44F3F408-C3F0-4780-A77D-09A0F0CED545}"/>
                      </a:ext>
                    </a:extLst>
                  </p:cNvPr>
                  <p:cNvPicPr/>
                  <p:nvPr/>
                </p:nvPicPr>
                <p:blipFill>
                  <a:blip r:embed="rId91"/>
                  <a:stretch>
                    <a:fillRect/>
                  </a:stretch>
                </p:blipFill>
                <p:spPr>
                  <a:xfrm>
                    <a:off x="2304539" y="2602043"/>
                    <a:ext cx="170305" cy="121227"/>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B6AC5DB2-EC2F-4A5D-B67D-39AEB7039217}"/>
                      </a:ext>
                    </a:extLst>
                  </p14:cNvPr>
                  <p14:cNvContentPartPr/>
                  <p14:nvPr/>
                </p14:nvContentPartPr>
                <p14:xfrm>
                  <a:off x="2449830" y="2577547"/>
                  <a:ext cx="106920" cy="122400"/>
                </p14:xfrm>
              </p:contentPart>
            </mc:Choice>
            <mc:Fallback xmlns="">
              <p:pic>
                <p:nvPicPr>
                  <p:cNvPr id="61" name="Ink 60">
                    <a:extLst>
                      <a:ext uri="{FF2B5EF4-FFF2-40B4-BE49-F238E27FC236}">
                        <a16:creationId xmlns:a16="http://schemas.microsoft.com/office/drawing/2014/main" id="{B6AC5DB2-EC2F-4A5D-B67D-39AEB7039217}"/>
                      </a:ext>
                    </a:extLst>
                  </p:cNvPr>
                  <p:cNvPicPr/>
                  <p:nvPr/>
                </p:nvPicPr>
                <p:blipFill>
                  <a:blip r:embed="rId93"/>
                  <a:stretch>
                    <a:fillRect/>
                  </a:stretch>
                </p:blipFill>
                <p:spPr>
                  <a:xfrm>
                    <a:off x="2442054" y="2570065"/>
                    <a:ext cx="122796" cy="137064"/>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6FEC6DBF-1EDA-4883-81AA-5C7991A7A342}"/>
                      </a:ext>
                    </a:extLst>
                  </p14:cNvPr>
                  <p14:cNvContentPartPr/>
                  <p14:nvPr/>
                </p14:nvContentPartPr>
                <p14:xfrm>
                  <a:off x="2563590" y="2653147"/>
                  <a:ext cx="129240" cy="158040"/>
                </p14:xfrm>
              </p:contentPart>
            </mc:Choice>
            <mc:Fallback xmlns="">
              <p:pic>
                <p:nvPicPr>
                  <p:cNvPr id="62" name="Ink 61">
                    <a:extLst>
                      <a:ext uri="{FF2B5EF4-FFF2-40B4-BE49-F238E27FC236}">
                        <a16:creationId xmlns:a16="http://schemas.microsoft.com/office/drawing/2014/main" id="{6FEC6DBF-1EDA-4883-81AA-5C7991A7A342}"/>
                      </a:ext>
                    </a:extLst>
                  </p:cNvPr>
                  <p:cNvPicPr/>
                  <p:nvPr/>
                </p:nvPicPr>
                <p:blipFill>
                  <a:blip r:embed="rId95"/>
                  <a:stretch>
                    <a:fillRect/>
                  </a:stretch>
                </p:blipFill>
                <p:spPr>
                  <a:xfrm>
                    <a:off x="2555492" y="2645678"/>
                    <a:ext cx="145112" cy="172679"/>
                  </a:xfrm>
                  <a:prstGeom prst="rect">
                    <a:avLst/>
                  </a:prstGeom>
                </p:spPr>
              </p:pic>
            </mc:Fallback>
          </mc:AlternateContent>
        </p:grpSp>
        <p:grpSp>
          <p:nvGrpSpPr>
            <p:cNvPr id="87" name="Group 86">
              <a:extLst>
                <a:ext uri="{FF2B5EF4-FFF2-40B4-BE49-F238E27FC236}">
                  <a16:creationId xmlns:a16="http://schemas.microsoft.com/office/drawing/2014/main" id="{45608448-621A-4E60-95A8-0B61D580B8C3}"/>
                </a:ext>
              </a:extLst>
            </p:cNvPr>
            <p:cNvGrpSpPr/>
            <p:nvPr/>
          </p:nvGrpSpPr>
          <p:grpSpPr>
            <a:xfrm>
              <a:off x="2788329" y="3419353"/>
              <a:ext cx="943200" cy="461880"/>
              <a:chOff x="1949430" y="2966347"/>
              <a:chExt cx="943200" cy="461880"/>
            </a:xfrm>
          </p:grpSpPr>
          <mc:AlternateContent xmlns:mc="http://schemas.openxmlformats.org/markup-compatibility/2006" xmlns:p14="http://schemas.microsoft.com/office/powerpoint/2010/main">
            <mc:Choice Requires="p14">
              <p:contentPart p14:bwMode="auto" r:id="rId96">
                <p14:nvContentPartPr>
                  <p14:cNvPr id="65" name="Ink 64">
                    <a:extLst>
                      <a:ext uri="{FF2B5EF4-FFF2-40B4-BE49-F238E27FC236}">
                        <a16:creationId xmlns:a16="http://schemas.microsoft.com/office/drawing/2014/main" id="{162161AB-B79F-4D32-B1C4-F7BBC66C7740}"/>
                      </a:ext>
                    </a:extLst>
                  </p14:cNvPr>
                  <p14:cNvContentPartPr/>
                  <p14:nvPr/>
                </p14:nvContentPartPr>
                <p14:xfrm>
                  <a:off x="2020350" y="3010267"/>
                  <a:ext cx="11160" cy="149040"/>
                </p14:xfrm>
              </p:contentPart>
            </mc:Choice>
            <mc:Fallback xmlns="">
              <p:pic>
                <p:nvPicPr>
                  <p:cNvPr id="65" name="Ink 64">
                    <a:extLst>
                      <a:ext uri="{FF2B5EF4-FFF2-40B4-BE49-F238E27FC236}">
                        <a16:creationId xmlns:a16="http://schemas.microsoft.com/office/drawing/2014/main" id="{162161AB-B79F-4D32-B1C4-F7BBC66C7740}"/>
                      </a:ext>
                    </a:extLst>
                  </p:cNvPr>
                  <p:cNvPicPr/>
                  <p:nvPr/>
                </p:nvPicPr>
                <p:blipFill>
                  <a:blip r:embed="rId97"/>
                  <a:stretch>
                    <a:fillRect/>
                  </a:stretch>
                </p:blipFill>
                <p:spPr>
                  <a:xfrm>
                    <a:off x="2012144" y="3002800"/>
                    <a:ext cx="27244" cy="163675"/>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Ink 65">
                    <a:extLst>
                      <a:ext uri="{FF2B5EF4-FFF2-40B4-BE49-F238E27FC236}">
                        <a16:creationId xmlns:a16="http://schemas.microsoft.com/office/drawing/2014/main" id="{1B3863B5-5F24-4932-92DA-0AE4D99D7EA6}"/>
                      </a:ext>
                    </a:extLst>
                  </p14:cNvPr>
                  <p14:cNvContentPartPr/>
                  <p14:nvPr/>
                </p14:nvContentPartPr>
                <p14:xfrm>
                  <a:off x="1949430" y="2972827"/>
                  <a:ext cx="192240" cy="123480"/>
                </p14:xfrm>
              </p:contentPart>
            </mc:Choice>
            <mc:Fallback xmlns="">
              <p:pic>
                <p:nvPicPr>
                  <p:cNvPr id="66" name="Ink 65">
                    <a:extLst>
                      <a:ext uri="{FF2B5EF4-FFF2-40B4-BE49-F238E27FC236}">
                        <a16:creationId xmlns:a16="http://schemas.microsoft.com/office/drawing/2014/main" id="{1B3863B5-5F24-4932-92DA-0AE4D99D7EA6}"/>
                      </a:ext>
                    </a:extLst>
                  </p:cNvPr>
                  <p:cNvPicPr/>
                  <p:nvPr/>
                </p:nvPicPr>
                <p:blipFill>
                  <a:blip r:embed="rId99"/>
                  <a:stretch>
                    <a:fillRect/>
                  </a:stretch>
                </p:blipFill>
                <p:spPr>
                  <a:xfrm>
                    <a:off x="1941663" y="2965352"/>
                    <a:ext cx="208098" cy="13813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Ink 66">
                    <a:extLst>
                      <a:ext uri="{FF2B5EF4-FFF2-40B4-BE49-F238E27FC236}">
                        <a16:creationId xmlns:a16="http://schemas.microsoft.com/office/drawing/2014/main" id="{D27005D8-6559-441C-964A-EB4FC46C75AD}"/>
                      </a:ext>
                    </a:extLst>
                  </p14:cNvPr>
                  <p14:cNvContentPartPr/>
                  <p14:nvPr/>
                </p14:nvContentPartPr>
                <p14:xfrm>
                  <a:off x="2140950" y="2966347"/>
                  <a:ext cx="94680" cy="169560"/>
                </p14:xfrm>
              </p:contentPart>
            </mc:Choice>
            <mc:Fallback xmlns="">
              <p:pic>
                <p:nvPicPr>
                  <p:cNvPr id="67" name="Ink 66">
                    <a:extLst>
                      <a:ext uri="{FF2B5EF4-FFF2-40B4-BE49-F238E27FC236}">
                        <a16:creationId xmlns:a16="http://schemas.microsoft.com/office/drawing/2014/main" id="{D27005D8-6559-441C-964A-EB4FC46C75AD}"/>
                      </a:ext>
                    </a:extLst>
                  </p:cNvPr>
                  <p:cNvPicPr/>
                  <p:nvPr/>
                </p:nvPicPr>
                <p:blipFill>
                  <a:blip r:embed="rId101"/>
                  <a:stretch>
                    <a:fillRect/>
                  </a:stretch>
                </p:blipFill>
                <p:spPr>
                  <a:xfrm>
                    <a:off x="2132844" y="2958884"/>
                    <a:ext cx="110568" cy="184188"/>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Ink 67">
                    <a:extLst>
                      <a:ext uri="{FF2B5EF4-FFF2-40B4-BE49-F238E27FC236}">
                        <a16:creationId xmlns:a16="http://schemas.microsoft.com/office/drawing/2014/main" id="{C65D27C5-7E32-4FE2-9F20-EBFD1E9CD11E}"/>
                      </a:ext>
                    </a:extLst>
                  </p14:cNvPr>
                  <p14:cNvContentPartPr/>
                  <p14:nvPr/>
                </p14:nvContentPartPr>
                <p14:xfrm>
                  <a:off x="2268750" y="3061747"/>
                  <a:ext cx="87120" cy="72360"/>
                </p14:xfrm>
              </p:contentPart>
            </mc:Choice>
            <mc:Fallback xmlns="">
              <p:pic>
                <p:nvPicPr>
                  <p:cNvPr id="68" name="Ink 67">
                    <a:extLst>
                      <a:ext uri="{FF2B5EF4-FFF2-40B4-BE49-F238E27FC236}">
                        <a16:creationId xmlns:a16="http://schemas.microsoft.com/office/drawing/2014/main" id="{C65D27C5-7E32-4FE2-9F20-EBFD1E9CD11E}"/>
                      </a:ext>
                    </a:extLst>
                  </p:cNvPr>
                  <p:cNvPicPr/>
                  <p:nvPr/>
                </p:nvPicPr>
                <p:blipFill>
                  <a:blip r:embed="rId103"/>
                  <a:stretch>
                    <a:fillRect/>
                  </a:stretch>
                </p:blipFill>
                <p:spPr>
                  <a:xfrm>
                    <a:off x="2260653" y="3054571"/>
                    <a:ext cx="102989" cy="87011"/>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9" name="Ink 68">
                    <a:extLst>
                      <a:ext uri="{FF2B5EF4-FFF2-40B4-BE49-F238E27FC236}">
                        <a16:creationId xmlns:a16="http://schemas.microsoft.com/office/drawing/2014/main" id="{EB1F692D-9224-4D93-BDA2-5666996ACDB4}"/>
                      </a:ext>
                    </a:extLst>
                  </p14:cNvPr>
                  <p14:cNvContentPartPr/>
                  <p14:nvPr/>
                </p14:nvContentPartPr>
                <p14:xfrm>
                  <a:off x="2380350" y="3019267"/>
                  <a:ext cx="72360" cy="136080"/>
                </p14:xfrm>
              </p:contentPart>
            </mc:Choice>
            <mc:Fallback xmlns="">
              <p:pic>
                <p:nvPicPr>
                  <p:cNvPr id="69" name="Ink 68">
                    <a:extLst>
                      <a:ext uri="{FF2B5EF4-FFF2-40B4-BE49-F238E27FC236}">
                        <a16:creationId xmlns:a16="http://schemas.microsoft.com/office/drawing/2014/main" id="{EB1F692D-9224-4D93-BDA2-5666996ACDB4}"/>
                      </a:ext>
                    </a:extLst>
                  </p:cNvPr>
                  <p:cNvPicPr/>
                  <p:nvPr/>
                </p:nvPicPr>
                <p:blipFill>
                  <a:blip r:embed="rId105"/>
                  <a:stretch>
                    <a:fillRect/>
                  </a:stretch>
                </p:blipFill>
                <p:spPr>
                  <a:xfrm>
                    <a:off x="2372274" y="3012089"/>
                    <a:ext cx="88189" cy="150735"/>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0" name="Ink 69">
                    <a:extLst>
                      <a:ext uri="{FF2B5EF4-FFF2-40B4-BE49-F238E27FC236}">
                        <a16:creationId xmlns:a16="http://schemas.microsoft.com/office/drawing/2014/main" id="{7D85DC9E-6E36-4FC0-9BFF-5159C7006434}"/>
                      </a:ext>
                    </a:extLst>
                  </p14:cNvPr>
                  <p14:cNvContentPartPr/>
                  <p14:nvPr/>
                </p14:nvContentPartPr>
                <p14:xfrm>
                  <a:off x="2494470" y="3071107"/>
                  <a:ext cx="4680" cy="194760"/>
                </p14:xfrm>
              </p:contentPart>
            </mc:Choice>
            <mc:Fallback xmlns="">
              <p:pic>
                <p:nvPicPr>
                  <p:cNvPr id="70" name="Ink 69">
                    <a:extLst>
                      <a:ext uri="{FF2B5EF4-FFF2-40B4-BE49-F238E27FC236}">
                        <a16:creationId xmlns:a16="http://schemas.microsoft.com/office/drawing/2014/main" id="{7D85DC9E-6E36-4FC0-9BFF-5159C7006434}"/>
                      </a:ext>
                    </a:extLst>
                  </p:cNvPr>
                  <p:cNvPicPr/>
                  <p:nvPr/>
                </p:nvPicPr>
                <p:blipFill>
                  <a:blip r:embed="rId107"/>
                  <a:stretch>
                    <a:fillRect/>
                  </a:stretch>
                </p:blipFill>
                <p:spPr>
                  <a:xfrm>
                    <a:off x="2486670" y="3063938"/>
                    <a:ext cx="19968" cy="209397"/>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1" name="Ink 70">
                    <a:extLst>
                      <a:ext uri="{FF2B5EF4-FFF2-40B4-BE49-F238E27FC236}">
                        <a16:creationId xmlns:a16="http://schemas.microsoft.com/office/drawing/2014/main" id="{577E2203-2D0D-4CEF-BF03-4B2AD845F47C}"/>
                      </a:ext>
                    </a:extLst>
                  </p14:cNvPr>
                  <p14:cNvContentPartPr/>
                  <p14:nvPr/>
                </p14:nvContentPartPr>
                <p14:xfrm>
                  <a:off x="2482590" y="3033307"/>
                  <a:ext cx="89640" cy="110160"/>
                </p14:xfrm>
              </p:contentPart>
            </mc:Choice>
            <mc:Fallback xmlns="">
              <p:pic>
                <p:nvPicPr>
                  <p:cNvPr id="71" name="Ink 70">
                    <a:extLst>
                      <a:ext uri="{FF2B5EF4-FFF2-40B4-BE49-F238E27FC236}">
                        <a16:creationId xmlns:a16="http://schemas.microsoft.com/office/drawing/2014/main" id="{577E2203-2D0D-4CEF-BF03-4B2AD845F47C}"/>
                      </a:ext>
                    </a:extLst>
                  </p:cNvPr>
                  <p:cNvPicPr/>
                  <p:nvPr/>
                </p:nvPicPr>
                <p:blipFill>
                  <a:blip r:embed="rId109"/>
                  <a:stretch>
                    <a:fillRect/>
                  </a:stretch>
                </p:blipFill>
                <p:spPr>
                  <a:xfrm>
                    <a:off x="2474823" y="3025844"/>
                    <a:ext cx="105497" cy="124788"/>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Ink 71">
                    <a:extLst>
                      <a:ext uri="{FF2B5EF4-FFF2-40B4-BE49-F238E27FC236}">
                        <a16:creationId xmlns:a16="http://schemas.microsoft.com/office/drawing/2014/main" id="{A427BFC3-B457-43AA-B4C3-9938A3FE6010}"/>
                      </a:ext>
                    </a:extLst>
                  </p14:cNvPr>
                  <p14:cNvContentPartPr/>
                  <p14:nvPr/>
                </p14:nvContentPartPr>
                <p14:xfrm>
                  <a:off x="2586270" y="2986507"/>
                  <a:ext cx="105480" cy="164880"/>
                </p14:xfrm>
              </p:contentPart>
            </mc:Choice>
            <mc:Fallback xmlns="">
              <p:pic>
                <p:nvPicPr>
                  <p:cNvPr id="72" name="Ink 71">
                    <a:extLst>
                      <a:ext uri="{FF2B5EF4-FFF2-40B4-BE49-F238E27FC236}">
                        <a16:creationId xmlns:a16="http://schemas.microsoft.com/office/drawing/2014/main" id="{A427BFC3-B457-43AA-B4C3-9938A3FE6010}"/>
                      </a:ext>
                    </a:extLst>
                  </p:cNvPr>
                  <p:cNvPicPr/>
                  <p:nvPr/>
                </p:nvPicPr>
                <p:blipFill>
                  <a:blip r:embed="rId111"/>
                  <a:stretch>
                    <a:fillRect/>
                  </a:stretch>
                </p:blipFill>
                <p:spPr>
                  <a:xfrm>
                    <a:off x="2578481" y="2979026"/>
                    <a:ext cx="121383" cy="179543"/>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 name="Ink 72">
                    <a:extLst>
                      <a:ext uri="{FF2B5EF4-FFF2-40B4-BE49-F238E27FC236}">
                        <a16:creationId xmlns:a16="http://schemas.microsoft.com/office/drawing/2014/main" id="{FB799362-BECF-4E93-B89A-D469DC3D66D8}"/>
                      </a:ext>
                    </a:extLst>
                  </p14:cNvPr>
                  <p14:cNvContentPartPr/>
                  <p14:nvPr/>
                </p14:nvContentPartPr>
                <p14:xfrm>
                  <a:off x="2757270" y="3056347"/>
                  <a:ext cx="135360" cy="91080"/>
                </p14:xfrm>
              </p:contentPart>
            </mc:Choice>
            <mc:Fallback xmlns="">
              <p:pic>
                <p:nvPicPr>
                  <p:cNvPr id="73" name="Ink 72">
                    <a:extLst>
                      <a:ext uri="{FF2B5EF4-FFF2-40B4-BE49-F238E27FC236}">
                        <a16:creationId xmlns:a16="http://schemas.microsoft.com/office/drawing/2014/main" id="{FB799362-BECF-4E93-B89A-D469DC3D66D8}"/>
                      </a:ext>
                    </a:extLst>
                  </p:cNvPr>
                  <p:cNvPicPr/>
                  <p:nvPr/>
                </p:nvPicPr>
                <p:blipFill>
                  <a:blip r:embed="rId113"/>
                  <a:stretch>
                    <a:fillRect/>
                  </a:stretch>
                </p:blipFill>
                <p:spPr>
                  <a:xfrm>
                    <a:off x="2749174" y="3049156"/>
                    <a:ext cx="151228" cy="105761"/>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Ink 74">
                    <a:extLst>
                      <a:ext uri="{FF2B5EF4-FFF2-40B4-BE49-F238E27FC236}">
                        <a16:creationId xmlns:a16="http://schemas.microsoft.com/office/drawing/2014/main" id="{56457E18-CB1D-4C5B-A3FA-69D76C8D9F82}"/>
                      </a:ext>
                    </a:extLst>
                  </p14:cNvPr>
                  <p14:cNvContentPartPr/>
                  <p14:nvPr/>
                </p14:nvContentPartPr>
                <p14:xfrm>
                  <a:off x="2070390" y="3263707"/>
                  <a:ext cx="109800" cy="12240"/>
                </p14:xfrm>
              </p:contentPart>
            </mc:Choice>
            <mc:Fallback xmlns="">
              <p:pic>
                <p:nvPicPr>
                  <p:cNvPr id="75" name="Ink 74">
                    <a:extLst>
                      <a:ext uri="{FF2B5EF4-FFF2-40B4-BE49-F238E27FC236}">
                        <a16:creationId xmlns:a16="http://schemas.microsoft.com/office/drawing/2014/main" id="{56457E18-CB1D-4C5B-A3FA-69D76C8D9F82}"/>
                      </a:ext>
                    </a:extLst>
                  </p:cNvPr>
                  <p:cNvPicPr/>
                  <p:nvPr/>
                </p:nvPicPr>
                <p:blipFill>
                  <a:blip r:embed="rId115"/>
                  <a:stretch>
                    <a:fillRect/>
                  </a:stretch>
                </p:blipFill>
                <p:spPr>
                  <a:xfrm>
                    <a:off x="2062293" y="3256244"/>
                    <a:ext cx="125671" cy="26868"/>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Ink 75">
                    <a:extLst>
                      <a:ext uri="{FF2B5EF4-FFF2-40B4-BE49-F238E27FC236}">
                        <a16:creationId xmlns:a16="http://schemas.microsoft.com/office/drawing/2014/main" id="{5C2901FE-FA0E-4B9C-90E7-5141290A624E}"/>
                      </a:ext>
                    </a:extLst>
                  </p14:cNvPr>
                  <p14:cNvContentPartPr/>
                  <p14:nvPr/>
                </p14:nvContentPartPr>
                <p14:xfrm>
                  <a:off x="2049510" y="3269827"/>
                  <a:ext cx="95040" cy="158400"/>
                </p14:xfrm>
              </p:contentPart>
            </mc:Choice>
            <mc:Fallback xmlns="">
              <p:pic>
                <p:nvPicPr>
                  <p:cNvPr id="76" name="Ink 75">
                    <a:extLst>
                      <a:ext uri="{FF2B5EF4-FFF2-40B4-BE49-F238E27FC236}">
                        <a16:creationId xmlns:a16="http://schemas.microsoft.com/office/drawing/2014/main" id="{5C2901FE-FA0E-4B9C-90E7-5141290A624E}"/>
                      </a:ext>
                    </a:extLst>
                  </p:cNvPr>
                  <p:cNvPicPr/>
                  <p:nvPr/>
                </p:nvPicPr>
                <p:blipFill>
                  <a:blip r:embed="rId117"/>
                  <a:stretch>
                    <a:fillRect/>
                  </a:stretch>
                </p:blipFill>
                <p:spPr>
                  <a:xfrm>
                    <a:off x="2041428" y="3262641"/>
                    <a:ext cx="110880" cy="173072"/>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Ink 76">
                    <a:extLst>
                      <a:ext uri="{FF2B5EF4-FFF2-40B4-BE49-F238E27FC236}">
                        <a16:creationId xmlns:a16="http://schemas.microsoft.com/office/drawing/2014/main" id="{263283F6-5F5E-4572-87F8-36909BDDB56F}"/>
                      </a:ext>
                    </a:extLst>
                  </p14:cNvPr>
                  <p14:cNvContentPartPr/>
                  <p14:nvPr/>
                </p14:nvContentPartPr>
                <p14:xfrm>
                  <a:off x="2044110" y="3327427"/>
                  <a:ext cx="102600" cy="18360"/>
                </p14:xfrm>
              </p:contentPart>
            </mc:Choice>
            <mc:Fallback xmlns="">
              <p:pic>
                <p:nvPicPr>
                  <p:cNvPr id="77" name="Ink 76">
                    <a:extLst>
                      <a:ext uri="{FF2B5EF4-FFF2-40B4-BE49-F238E27FC236}">
                        <a16:creationId xmlns:a16="http://schemas.microsoft.com/office/drawing/2014/main" id="{263283F6-5F5E-4572-87F8-36909BDDB56F}"/>
                      </a:ext>
                    </a:extLst>
                  </p:cNvPr>
                  <p:cNvPicPr/>
                  <p:nvPr/>
                </p:nvPicPr>
                <p:blipFill>
                  <a:blip r:embed="rId119"/>
                  <a:stretch>
                    <a:fillRect/>
                  </a:stretch>
                </p:blipFill>
                <p:spPr>
                  <a:xfrm>
                    <a:off x="2036019" y="3320320"/>
                    <a:ext cx="118459" cy="3287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Ink 77">
                    <a:extLst>
                      <a:ext uri="{FF2B5EF4-FFF2-40B4-BE49-F238E27FC236}">
                        <a16:creationId xmlns:a16="http://schemas.microsoft.com/office/drawing/2014/main" id="{0241471C-5427-4683-9A69-DB35D164093C}"/>
                      </a:ext>
                    </a:extLst>
                  </p14:cNvPr>
                  <p14:cNvContentPartPr/>
                  <p14:nvPr/>
                </p14:nvContentPartPr>
                <p14:xfrm>
                  <a:off x="2192070" y="3317347"/>
                  <a:ext cx="109440" cy="92520"/>
                </p14:xfrm>
              </p:contentPart>
            </mc:Choice>
            <mc:Fallback xmlns="">
              <p:pic>
                <p:nvPicPr>
                  <p:cNvPr id="78" name="Ink 77">
                    <a:extLst>
                      <a:ext uri="{FF2B5EF4-FFF2-40B4-BE49-F238E27FC236}">
                        <a16:creationId xmlns:a16="http://schemas.microsoft.com/office/drawing/2014/main" id="{0241471C-5427-4683-9A69-DB35D164093C}"/>
                      </a:ext>
                    </a:extLst>
                  </p:cNvPr>
                  <p:cNvPicPr/>
                  <p:nvPr/>
                </p:nvPicPr>
                <p:blipFill>
                  <a:blip r:embed="rId121"/>
                  <a:stretch>
                    <a:fillRect/>
                  </a:stretch>
                </p:blipFill>
                <p:spPr>
                  <a:xfrm>
                    <a:off x="2183975" y="3310161"/>
                    <a:ext cx="125306" cy="10719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Ink 78">
                    <a:extLst>
                      <a:ext uri="{FF2B5EF4-FFF2-40B4-BE49-F238E27FC236}">
                        <a16:creationId xmlns:a16="http://schemas.microsoft.com/office/drawing/2014/main" id="{412B9FC9-357D-49ED-8A34-F36C0E251BE9}"/>
                      </a:ext>
                    </a:extLst>
                  </p14:cNvPr>
                  <p14:cNvContentPartPr/>
                  <p14:nvPr/>
                </p14:nvContentPartPr>
                <p14:xfrm>
                  <a:off x="2358030" y="3346507"/>
                  <a:ext cx="103680" cy="52920"/>
                </p14:xfrm>
              </p:contentPart>
            </mc:Choice>
            <mc:Fallback xmlns="">
              <p:pic>
                <p:nvPicPr>
                  <p:cNvPr id="79" name="Ink 78">
                    <a:extLst>
                      <a:ext uri="{FF2B5EF4-FFF2-40B4-BE49-F238E27FC236}">
                        <a16:creationId xmlns:a16="http://schemas.microsoft.com/office/drawing/2014/main" id="{412B9FC9-357D-49ED-8A34-F36C0E251BE9}"/>
                      </a:ext>
                    </a:extLst>
                  </p:cNvPr>
                  <p:cNvPicPr/>
                  <p:nvPr/>
                </p:nvPicPr>
                <p:blipFill>
                  <a:blip r:embed="rId123"/>
                  <a:stretch>
                    <a:fillRect/>
                  </a:stretch>
                </p:blipFill>
                <p:spPr>
                  <a:xfrm>
                    <a:off x="2349930" y="3339032"/>
                    <a:ext cx="119556" cy="6757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Ink 79">
                    <a:extLst>
                      <a:ext uri="{FF2B5EF4-FFF2-40B4-BE49-F238E27FC236}">
                        <a16:creationId xmlns:a16="http://schemas.microsoft.com/office/drawing/2014/main" id="{E3A5C42F-8B8A-465B-A9EB-7535E8138866}"/>
                      </a:ext>
                    </a:extLst>
                  </p14:cNvPr>
                  <p14:cNvContentPartPr/>
                  <p14:nvPr/>
                </p14:nvContentPartPr>
                <p14:xfrm>
                  <a:off x="2508870" y="3237427"/>
                  <a:ext cx="183960" cy="182880"/>
                </p14:xfrm>
              </p:contentPart>
            </mc:Choice>
            <mc:Fallback xmlns="">
              <p:pic>
                <p:nvPicPr>
                  <p:cNvPr id="80" name="Ink 79">
                    <a:extLst>
                      <a:ext uri="{FF2B5EF4-FFF2-40B4-BE49-F238E27FC236}">
                        <a16:creationId xmlns:a16="http://schemas.microsoft.com/office/drawing/2014/main" id="{E3A5C42F-8B8A-465B-A9EB-7535E8138866}"/>
                      </a:ext>
                    </a:extLst>
                  </p:cNvPr>
                  <p:cNvPicPr/>
                  <p:nvPr/>
                </p:nvPicPr>
                <p:blipFill>
                  <a:blip r:embed="rId125"/>
                  <a:stretch>
                    <a:fillRect/>
                  </a:stretch>
                </p:blipFill>
                <p:spPr>
                  <a:xfrm>
                    <a:off x="2500773" y="3230255"/>
                    <a:ext cx="199830" cy="197522"/>
                  </a:xfrm>
                  <a:prstGeom prst="rect">
                    <a:avLst/>
                  </a:prstGeom>
                </p:spPr>
              </p:pic>
            </mc:Fallback>
          </mc:AlternateContent>
        </p:grpSp>
        <p:grpSp>
          <p:nvGrpSpPr>
            <p:cNvPr id="86" name="Group 85">
              <a:extLst>
                <a:ext uri="{FF2B5EF4-FFF2-40B4-BE49-F238E27FC236}">
                  <a16:creationId xmlns:a16="http://schemas.microsoft.com/office/drawing/2014/main" id="{59EE96E3-7F7A-41A1-8079-F196FC57B33A}"/>
                </a:ext>
              </a:extLst>
            </p:cNvPr>
            <p:cNvGrpSpPr/>
            <p:nvPr/>
          </p:nvGrpSpPr>
          <p:grpSpPr>
            <a:xfrm>
              <a:off x="2760249" y="4005433"/>
              <a:ext cx="945720" cy="373320"/>
              <a:chOff x="1921350" y="3552427"/>
              <a:chExt cx="945720" cy="373320"/>
            </a:xfrm>
          </p:grpSpPr>
          <mc:AlternateContent xmlns:mc="http://schemas.openxmlformats.org/markup-compatibility/2006" xmlns:p14="http://schemas.microsoft.com/office/powerpoint/2010/main">
            <mc:Choice Requires="p14">
              <p:contentPart p14:bwMode="auto" r:id="rId126">
                <p14:nvContentPartPr>
                  <p14:cNvPr id="81" name="Ink 80">
                    <a:extLst>
                      <a:ext uri="{FF2B5EF4-FFF2-40B4-BE49-F238E27FC236}">
                        <a16:creationId xmlns:a16="http://schemas.microsoft.com/office/drawing/2014/main" id="{8D5A0A11-28BD-4C51-9328-57C991965771}"/>
                      </a:ext>
                    </a:extLst>
                  </p14:cNvPr>
                  <p14:cNvContentPartPr/>
                  <p14:nvPr/>
                </p14:nvContentPartPr>
                <p14:xfrm>
                  <a:off x="1921350" y="3599587"/>
                  <a:ext cx="445680" cy="326160"/>
                </p14:xfrm>
              </p:contentPart>
            </mc:Choice>
            <mc:Fallback xmlns="">
              <p:pic>
                <p:nvPicPr>
                  <p:cNvPr id="81" name="Ink 80">
                    <a:extLst>
                      <a:ext uri="{FF2B5EF4-FFF2-40B4-BE49-F238E27FC236}">
                        <a16:creationId xmlns:a16="http://schemas.microsoft.com/office/drawing/2014/main" id="{8D5A0A11-28BD-4C51-9328-57C991965771}"/>
                      </a:ext>
                    </a:extLst>
                  </p:cNvPr>
                  <p:cNvPicPr/>
                  <p:nvPr/>
                </p:nvPicPr>
                <p:blipFill>
                  <a:blip r:embed="rId127"/>
                  <a:stretch>
                    <a:fillRect/>
                  </a:stretch>
                </p:blipFill>
                <p:spPr>
                  <a:xfrm>
                    <a:off x="1913258" y="3592113"/>
                    <a:ext cx="461539" cy="340809"/>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Ink 81">
                    <a:extLst>
                      <a:ext uri="{FF2B5EF4-FFF2-40B4-BE49-F238E27FC236}">
                        <a16:creationId xmlns:a16="http://schemas.microsoft.com/office/drawing/2014/main" id="{A0FE959C-17C8-41D4-9F90-B7143FB73588}"/>
                      </a:ext>
                    </a:extLst>
                  </p14:cNvPr>
                  <p14:cNvContentPartPr/>
                  <p14:nvPr/>
                </p14:nvContentPartPr>
                <p14:xfrm>
                  <a:off x="2400510" y="3612187"/>
                  <a:ext cx="76320" cy="102960"/>
                </p14:xfrm>
              </p:contentPart>
            </mc:Choice>
            <mc:Fallback xmlns="">
              <p:pic>
                <p:nvPicPr>
                  <p:cNvPr id="82" name="Ink 81">
                    <a:extLst>
                      <a:ext uri="{FF2B5EF4-FFF2-40B4-BE49-F238E27FC236}">
                        <a16:creationId xmlns:a16="http://schemas.microsoft.com/office/drawing/2014/main" id="{A0FE959C-17C8-41D4-9F90-B7143FB73588}"/>
                      </a:ext>
                    </a:extLst>
                  </p:cNvPr>
                  <p:cNvPicPr/>
                  <p:nvPr/>
                </p:nvPicPr>
                <p:blipFill>
                  <a:blip r:embed="rId129"/>
                  <a:stretch>
                    <a:fillRect/>
                  </a:stretch>
                </p:blipFill>
                <p:spPr>
                  <a:xfrm>
                    <a:off x="2392425" y="3604704"/>
                    <a:ext cx="92166" cy="117626"/>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Ink 82">
                    <a:extLst>
                      <a:ext uri="{FF2B5EF4-FFF2-40B4-BE49-F238E27FC236}">
                        <a16:creationId xmlns:a16="http://schemas.microsoft.com/office/drawing/2014/main" id="{2775919D-E1CE-4B30-A424-D640BB93A59B}"/>
                      </a:ext>
                    </a:extLst>
                  </p14:cNvPr>
                  <p14:cNvContentPartPr/>
                  <p14:nvPr/>
                </p14:nvContentPartPr>
                <p14:xfrm>
                  <a:off x="2493030" y="3612187"/>
                  <a:ext cx="185400" cy="101160"/>
                </p14:xfrm>
              </p:contentPart>
            </mc:Choice>
            <mc:Fallback xmlns="">
              <p:pic>
                <p:nvPicPr>
                  <p:cNvPr id="83" name="Ink 82">
                    <a:extLst>
                      <a:ext uri="{FF2B5EF4-FFF2-40B4-BE49-F238E27FC236}">
                        <a16:creationId xmlns:a16="http://schemas.microsoft.com/office/drawing/2014/main" id="{2775919D-E1CE-4B30-A424-D640BB93A59B}"/>
                      </a:ext>
                    </a:extLst>
                  </p:cNvPr>
                  <p:cNvPicPr/>
                  <p:nvPr/>
                </p:nvPicPr>
                <p:blipFill>
                  <a:blip r:embed="rId131"/>
                  <a:stretch>
                    <a:fillRect/>
                  </a:stretch>
                </p:blipFill>
                <p:spPr>
                  <a:xfrm>
                    <a:off x="2485251" y="3604705"/>
                    <a:ext cx="201282" cy="115825"/>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Ink 83">
                    <a:extLst>
                      <a:ext uri="{FF2B5EF4-FFF2-40B4-BE49-F238E27FC236}">
                        <a16:creationId xmlns:a16="http://schemas.microsoft.com/office/drawing/2014/main" id="{4D623755-A787-4B00-8FD4-24A8B1DDB948}"/>
                      </a:ext>
                    </a:extLst>
                  </p14:cNvPr>
                  <p14:cNvContentPartPr/>
                  <p14:nvPr/>
                </p14:nvContentPartPr>
                <p14:xfrm>
                  <a:off x="2692470" y="3557827"/>
                  <a:ext cx="174600" cy="158040"/>
                </p14:xfrm>
              </p:contentPart>
            </mc:Choice>
            <mc:Fallback xmlns="">
              <p:pic>
                <p:nvPicPr>
                  <p:cNvPr id="84" name="Ink 83">
                    <a:extLst>
                      <a:ext uri="{FF2B5EF4-FFF2-40B4-BE49-F238E27FC236}">
                        <a16:creationId xmlns:a16="http://schemas.microsoft.com/office/drawing/2014/main" id="{4D623755-A787-4B00-8FD4-24A8B1DDB948}"/>
                      </a:ext>
                    </a:extLst>
                  </p:cNvPr>
                  <p:cNvPicPr/>
                  <p:nvPr/>
                </p:nvPicPr>
                <p:blipFill>
                  <a:blip r:embed="rId133"/>
                  <a:stretch>
                    <a:fillRect/>
                  </a:stretch>
                </p:blipFill>
                <p:spPr>
                  <a:xfrm>
                    <a:off x="2684387" y="3550358"/>
                    <a:ext cx="190443" cy="172679"/>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Ink 84">
                    <a:extLst>
                      <a:ext uri="{FF2B5EF4-FFF2-40B4-BE49-F238E27FC236}">
                        <a16:creationId xmlns:a16="http://schemas.microsoft.com/office/drawing/2014/main" id="{CEB58993-245F-4750-942C-CB9B42BE06C4}"/>
                      </a:ext>
                    </a:extLst>
                  </p14:cNvPr>
                  <p14:cNvContentPartPr/>
                  <p14:nvPr/>
                </p14:nvContentPartPr>
                <p14:xfrm>
                  <a:off x="2658630" y="3552427"/>
                  <a:ext cx="137520" cy="1800"/>
                </p14:xfrm>
              </p:contentPart>
            </mc:Choice>
            <mc:Fallback xmlns="">
              <p:pic>
                <p:nvPicPr>
                  <p:cNvPr id="85" name="Ink 84">
                    <a:extLst>
                      <a:ext uri="{FF2B5EF4-FFF2-40B4-BE49-F238E27FC236}">
                        <a16:creationId xmlns:a16="http://schemas.microsoft.com/office/drawing/2014/main" id="{CEB58993-245F-4750-942C-CB9B42BE06C4}"/>
                      </a:ext>
                    </a:extLst>
                  </p:cNvPr>
                  <p:cNvPicPr/>
                  <p:nvPr/>
                </p:nvPicPr>
                <p:blipFill>
                  <a:blip r:embed="rId135"/>
                  <a:stretch>
                    <a:fillRect/>
                  </a:stretch>
                </p:blipFill>
                <p:spPr>
                  <a:xfrm>
                    <a:off x="2650864" y="3543427"/>
                    <a:ext cx="153375" cy="19440"/>
                  </a:xfrm>
                  <a:prstGeom prst="rect">
                    <a:avLst/>
                  </a:prstGeom>
                </p:spPr>
              </p:pic>
            </mc:Fallback>
          </mc:AlternateContent>
        </p:grpSp>
        <p:grpSp>
          <p:nvGrpSpPr>
            <p:cNvPr id="99" name="Group 98">
              <a:extLst>
                <a:ext uri="{FF2B5EF4-FFF2-40B4-BE49-F238E27FC236}">
                  <a16:creationId xmlns:a16="http://schemas.microsoft.com/office/drawing/2014/main" id="{0C3711EF-F3E4-4427-8EB1-6B62EBD01385}"/>
                </a:ext>
              </a:extLst>
            </p:cNvPr>
            <p:cNvGrpSpPr/>
            <p:nvPr/>
          </p:nvGrpSpPr>
          <p:grpSpPr>
            <a:xfrm>
              <a:off x="2741169" y="4792393"/>
              <a:ext cx="668520" cy="289080"/>
              <a:chOff x="1902270" y="4339387"/>
              <a:chExt cx="668520" cy="289080"/>
            </a:xfrm>
          </p:grpSpPr>
          <mc:AlternateContent xmlns:mc="http://schemas.openxmlformats.org/markup-compatibility/2006" xmlns:p14="http://schemas.microsoft.com/office/powerpoint/2010/main">
            <mc:Choice Requires="p14">
              <p:contentPart p14:bwMode="auto" r:id="rId136">
                <p14:nvContentPartPr>
                  <p14:cNvPr id="95" name="Ink 94">
                    <a:extLst>
                      <a:ext uri="{FF2B5EF4-FFF2-40B4-BE49-F238E27FC236}">
                        <a16:creationId xmlns:a16="http://schemas.microsoft.com/office/drawing/2014/main" id="{4EEC890D-0DB5-4DB1-868D-CCD296D08A6C}"/>
                      </a:ext>
                    </a:extLst>
                  </p14:cNvPr>
                  <p14:cNvContentPartPr/>
                  <p14:nvPr/>
                </p14:nvContentPartPr>
                <p14:xfrm>
                  <a:off x="2133030" y="4376467"/>
                  <a:ext cx="183240" cy="157320"/>
                </p14:xfrm>
              </p:contentPart>
            </mc:Choice>
            <mc:Fallback xmlns="">
              <p:pic>
                <p:nvPicPr>
                  <p:cNvPr id="95" name="Ink 94">
                    <a:extLst>
                      <a:ext uri="{FF2B5EF4-FFF2-40B4-BE49-F238E27FC236}">
                        <a16:creationId xmlns:a16="http://schemas.microsoft.com/office/drawing/2014/main" id="{4EEC890D-0DB5-4DB1-868D-CCD296D08A6C}"/>
                      </a:ext>
                    </a:extLst>
                  </p:cNvPr>
                  <p:cNvPicPr/>
                  <p:nvPr/>
                </p:nvPicPr>
                <p:blipFill>
                  <a:blip r:embed="rId137"/>
                  <a:stretch>
                    <a:fillRect/>
                  </a:stretch>
                </p:blipFill>
                <p:spPr>
                  <a:xfrm>
                    <a:off x="2124936" y="4369289"/>
                    <a:ext cx="199104" cy="171975"/>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6" name="Ink 95">
                    <a:extLst>
                      <a:ext uri="{FF2B5EF4-FFF2-40B4-BE49-F238E27FC236}">
                        <a16:creationId xmlns:a16="http://schemas.microsoft.com/office/drawing/2014/main" id="{F90B61D3-B21C-40AD-B904-0A8C120B57F3}"/>
                      </a:ext>
                    </a:extLst>
                  </p14:cNvPr>
                  <p14:cNvContentPartPr/>
                  <p14:nvPr/>
                </p14:nvContentPartPr>
                <p14:xfrm>
                  <a:off x="2376750" y="4405987"/>
                  <a:ext cx="87480" cy="129600"/>
                </p14:xfrm>
              </p:contentPart>
            </mc:Choice>
            <mc:Fallback xmlns="">
              <p:pic>
                <p:nvPicPr>
                  <p:cNvPr id="96" name="Ink 95">
                    <a:extLst>
                      <a:ext uri="{FF2B5EF4-FFF2-40B4-BE49-F238E27FC236}">
                        <a16:creationId xmlns:a16="http://schemas.microsoft.com/office/drawing/2014/main" id="{F90B61D3-B21C-40AD-B904-0A8C120B57F3}"/>
                      </a:ext>
                    </a:extLst>
                  </p:cNvPr>
                  <p:cNvPicPr/>
                  <p:nvPr/>
                </p:nvPicPr>
                <p:blipFill>
                  <a:blip r:embed="rId139"/>
                  <a:stretch>
                    <a:fillRect/>
                  </a:stretch>
                </p:blipFill>
                <p:spPr>
                  <a:xfrm>
                    <a:off x="2368974" y="4398820"/>
                    <a:ext cx="103356" cy="144232"/>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7" name="Ink 96">
                    <a:extLst>
                      <a:ext uri="{FF2B5EF4-FFF2-40B4-BE49-F238E27FC236}">
                        <a16:creationId xmlns:a16="http://schemas.microsoft.com/office/drawing/2014/main" id="{0277FBE8-C859-40F5-96DD-19C70B79BA30}"/>
                      </a:ext>
                    </a:extLst>
                  </p14:cNvPr>
                  <p14:cNvContentPartPr/>
                  <p14:nvPr/>
                </p14:nvContentPartPr>
                <p14:xfrm>
                  <a:off x="2437230" y="4339387"/>
                  <a:ext cx="133560" cy="279000"/>
                </p14:xfrm>
              </p:contentPart>
            </mc:Choice>
            <mc:Fallback xmlns="">
              <p:pic>
                <p:nvPicPr>
                  <p:cNvPr id="97" name="Ink 96">
                    <a:extLst>
                      <a:ext uri="{FF2B5EF4-FFF2-40B4-BE49-F238E27FC236}">
                        <a16:creationId xmlns:a16="http://schemas.microsoft.com/office/drawing/2014/main" id="{0277FBE8-C859-40F5-96DD-19C70B79BA30}"/>
                      </a:ext>
                    </a:extLst>
                  </p:cNvPr>
                  <p:cNvPicPr/>
                  <p:nvPr/>
                </p:nvPicPr>
                <p:blipFill>
                  <a:blip r:embed="rId141"/>
                  <a:stretch>
                    <a:fillRect/>
                  </a:stretch>
                </p:blipFill>
                <p:spPr>
                  <a:xfrm>
                    <a:off x="2429469" y="4331911"/>
                    <a:ext cx="149406" cy="293653"/>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8" name="Ink 97">
                    <a:extLst>
                      <a:ext uri="{FF2B5EF4-FFF2-40B4-BE49-F238E27FC236}">
                        <a16:creationId xmlns:a16="http://schemas.microsoft.com/office/drawing/2014/main" id="{CDBF80EA-2291-4412-B5E0-70B17C086F32}"/>
                      </a:ext>
                    </a:extLst>
                  </p14:cNvPr>
                  <p14:cNvContentPartPr/>
                  <p14:nvPr/>
                </p14:nvContentPartPr>
                <p14:xfrm>
                  <a:off x="1902270" y="4345507"/>
                  <a:ext cx="126720" cy="282960"/>
                </p14:xfrm>
              </p:contentPart>
            </mc:Choice>
            <mc:Fallback xmlns="">
              <p:pic>
                <p:nvPicPr>
                  <p:cNvPr id="98" name="Ink 97">
                    <a:extLst>
                      <a:ext uri="{FF2B5EF4-FFF2-40B4-BE49-F238E27FC236}">
                        <a16:creationId xmlns:a16="http://schemas.microsoft.com/office/drawing/2014/main" id="{CDBF80EA-2291-4412-B5E0-70B17C086F32}"/>
                      </a:ext>
                    </a:extLst>
                  </p:cNvPr>
                  <p:cNvPicPr/>
                  <p:nvPr/>
                </p:nvPicPr>
                <p:blipFill>
                  <a:blip r:embed="rId143"/>
                  <a:stretch>
                    <a:fillRect/>
                  </a:stretch>
                </p:blipFill>
                <p:spPr>
                  <a:xfrm>
                    <a:off x="1894188" y="4338328"/>
                    <a:ext cx="142560" cy="29761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100" name="Ink 99">
                  <a:extLst>
                    <a:ext uri="{FF2B5EF4-FFF2-40B4-BE49-F238E27FC236}">
                      <a16:creationId xmlns:a16="http://schemas.microsoft.com/office/drawing/2014/main" id="{33FD922D-684F-4650-A0FB-E6A1248FA94C}"/>
                    </a:ext>
                  </a:extLst>
                </p14:cNvPr>
                <p14:cNvContentPartPr/>
                <p14:nvPr/>
              </p14:nvContentPartPr>
              <p14:xfrm>
                <a:off x="4343169" y="2674873"/>
                <a:ext cx="451440" cy="11520"/>
              </p14:xfrm>
            </p:contentPart>
          </mc:Choice>
          <mc:Fallback xmlns="">
            <p:pic>
              <p:nvPicPr>
                <p:cNvPr id="100" name="Ink 99">
                  <a:extLst>
                    <a:ext uri="{FF2B5EF4-FFF2-40B4-BE49-F238E27FC236}">
                      <a16:creationId xmlns:a16="http://schemas.microsoft.com/office/drawing/2014/main" id="{33FD922D-684F-4650-A0FB-E6A1248FA94C}"/>
                    </a:ext>
                  </a:extLst>
                </p:cNvPr>
                <p:cNvPicPr/>
                <p:nvPr/>
              </p:nvPicPr>
              <p:blipFill>
                <a:blip r:embed="rId145"/>
                <a:stretch>
                  <a:fillRect/>
                </a:stretch>
              </p:blipFill>
              <p:spPr>
                <a:xfrm>
                  <a:off x="4335079" y="2667597"/>
                  <a:ext cx="467297" cy="26375"/>
                </a:xfrm>
                <a:prstGeom prst="rect">
                  <a:avLst/>
                </a:prstGeom>
              </p:spPr>
            </p:pic>
          </mc:Fallback>
        </mc:AlternateContent>
        <p:grpSp>
          <p:nvGrpSpPr>
            <p:cNvPr id="108" name="Group 107">
              <a:extLst>
                <a:ext uri="{FF2B5EF4-FFF2-40B4-BE49-F238E27FC236}">
                  <a16:creationId xmlns:a16="http://schemas.microsoft.com/office/drawing/2014/main" id="{D5FC0089-7997-406E-B25C-18915CBD2CD2}"/>
                </a:ext>
              </a:extLst>
            </p:cNvPr>
            <p:cNvGrpSpPr/>
            <p:nvPr/>
          </p:nvGrpSpPr>
          <p:grpSpPr>
            <a:xfrm>
              <a:off x="4528209" y="2368153"/>
              <a:ext cx="880560" cy="382680"/>
              <a:chOff x="3689310" y="1915147"/>
              <a:chExt cx="880560" cy="382680"/>
            </a:xfrm>
          </p:grpSpPr>
          <mc:AlternateContent xmlns:mc="http://schemas.openxmlformats.org/markup-compatibility/2006" xmlns:p14="http://schemas.microsoft.com/office/powerpoint/2010/main">
            <mc:Choice Requires="p14">
              <p:contentPart p14:bwMode="auto" r:id="rId146">
                <p14:nvContentPartPr>
                  <p14:cNvPr id="103" name="Ink 102">
                    <a:extLst>
                      <a:ext uri="{FF2B5EF4-FFF2-40B4-BE49-F238E27FC236}">
                        <a16:creationId xmlns:a16="http://schemas.microsoft.com/office/drawing/2014/main" id="{5FBF6369-5747-4541-9A56-73FFCDB0959E}"/>
                      </a:ext>
                    </a:extLst>
                  </p14:cNvPr>
                  <p14:cNvContentPartPr/>
                  <p14:nvPr/>
                </p14:nvContentPartPr>
                <p14:xfrm>
                  <a:off x="3915750" y="2215027"/>
                  <a:ext cx="516240" cy="4320"/>
                </p14:xfrm>
              </p:contentPart>
            </mc:Choice>
            <mc:Fallback xmlns="">
              <p:pic>
                <p:nvPicPr>
                  <p:cNvPr id="103" name="Ink 102">
                    <a:extLst>
                      <a:ext uri="{FF2B5EF4-FFF2-40B4-BE49-F238E27FC236}">
                        <a16:creationId xmlns:a16="http://schemas.microsoft.com/office/drawing/2014/main" id="{5FBF6369-5747-4541-9A56-73FFCDB0959E}"/>
                      </a:ext>
                    </a:extLst>
                  </p:cNvPr>
                  <p:cNvPicPr/>
                  <p:nvPr/>
                </p:nvPicPr>
                <p:blipFill>
                  <a:blip r:embed="rId147"/>
                  <a:stretch>
                    <a:fillRect/>
                  </a:stretch>
                </p:blipFill>
                <p:spPr>
                  <a:xfrm>
                    <a:off x="3907982" y="2207313"/>
                    <a:ext cx="532099"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4" name="Ink 103">
                    <a:extLst>
                      <a:ext uri="{FF2B5EF4-FFF2-40B4-BE49-F238E27FC236}">
                        <a16:creationId xmlns:a16="http://schemas.microsoft.com/office/drawing/2014/main" id="{B3A809AA-6129-4289-9A99-7E286D0C52A6}"/>
                      </a:ext>
                    </a:extLst>
                  </p14:cNvPr>
                  <p14:cNvContentPartPr/>
                  <p14:nvPr/>
                </p14:nvContentPartPr>
                <p14:xfrm>
                  <a:off x="4415430" y="2166427"/>
                  <a:ext cx="154440" cy="131400"/>
                </p14:xfrm>
              </p:contentPart>
            </mc:Choice>
            <mc:Fallback xmlns="">
              <p:pic>
                <p:nvPicPr>
                  <p:cNvPr id="104" name="Ink 103">
                    <a:extLst>
                      <a:ext uri="{FF2B5EF4-FFF2-40B4-BE49-F238E27FC236}">
                        <a16:creationId xmlns:a16="http://schemas.microsoft.com/office/drawing/2014/main" id="{B3A809AA-6129-4289-9A99-7E286D0C52A6}"/>
                      </a:ext>
                    </a:extLst>
                  </p:cNvPr>
                  <p:cNvPicPr/>
                  <p:nvPr/>
                </p:nvPicPr>
                <p:blipFill>
                  <a:blip r:embed="rId149"/>
                  <a:stretch>
                    <a:fillRect/>
                  </a:stretch>
                </p:blipFill>
                <p:spPr>
                  <a:xfrm>
                    <a:off x="4407659" y="2158961"/>
                    <a:ext cx="170305" cy="146033"/>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6" name="Ink 105">
                    <a:extLst>
                      <a:ext uri="{FF2B5EF4-FFF2-40B4-BE49-F238E27FC236}">
                        <a16:creationId xmlns:a16="http://schemas.microsoft.com/office/drawing/2014/main" id="{E9ED721A-9425-4D4B-9204-454F5CF7D48D}"/>
                      </a:ext>
                    </a:extLst>
                  </p14:cNvPr>
                  <p14:cNvContentPartPr/>
                  <p14:nvPr/>
                </p14:nvContentPartPr>
                <p14:xfrm>
                  <a:off x="3689310" y="1947907"/>
                  <a:ext cx="489960" cy="236520"/>
                </p14:xfrm>
              </p:contentPart>
            </mc:Choice>
            <mc:Fallback xmlns="">
              <p:pic>
                <p:nvPicPr>
                  <p:cNvPr id="106" name="Ink 105">
                    <a:extLst>
                      <a:ext uri="{FF2B5EF4-FFF2-40B4-BE49-F238E27FC236}">
                        <a16:creationId xmlns:a16="http://schemas.microsoft.com/office/drawing/2014/main" id="{E9ED721A-9425-4D4B-9204-454F5CF7D48D}"/>
                      </a:ext>
                    </a:extLst>
                  </p:cNvPr>
                  <p:cNvPicPr/>
                  <p:nvPr/>
                </p:nvPicPr>
                <p:blipFill>
                  <a:blip r:embed="rId151"/>
                  <a:stretch>
                    <a:fillRect/>
                  </a:stretch>
                </p:blipFill>
                <p:spPr>
                  <a:xfrm>
                    <a:off x="3681220" y="1940441"/>
                    <a:ext cx="505817" cy="251153"/>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7" name="Ink 106">
                    <a:extLst>
                      <a:ext uri="{FF2B5EF4-FFF2-40B4-BE49-F238E27FC236}">
                        <a16:creationId xmlns:a16="http://schemas.microsoft.com/office/drawing/2014/main" id="{9330E57A-471E-4DBC-A0F5-39DE0D609CA3}"/>
                      </a:ext>
                    </a:extLst>
                  </p14:cNvPr>
                  <p14:cNvContentPartPr/>
                  <p14:nvPr/>
                </p14:nvContentPartPr>
                <p14:xfrm>
                  <a:off x="4135710" y="1915147"/>
                  <a:ext cx="135360" cy="119880"/>
                </p14:xfrm>
              </p:contentPart>
            </mc:Choice>
            <mc:Fallback xmlns="">
              <p:pic>
                <p:nvPicPr>
                  <p:cNvPr id="107" name="Ink 106">
                    <a:extLst>
                      <a:ext uri="{FF2B5EF4-FFF2-40B4-BE49-F238E27FC236}">
                        <a16:creationId xmlns:a16="http://schemas.microsoft.com/office/drawing/2014/main" id="{9330E57A-471E-4DBC-A0F5-39DE0D609CA3}"/>
                      </a:ext>
                    </a:extLst>
                  </p:cNvPr>
                  <p:cNvPicPr/>
                  <p:nvPr/>
                </p:nvPicPr>
                <p:blipFill>
                  <a:blip r:embed="rId153"/>
                  <a:stretch>
                    <a:fillRect/>
                  </a:stretch>
                </p:blipFill>
                <p:spPr>
                  <a:xfrm>
                    <a:off x="4127938" y="1907673"/>
                    <a:ext cx="151228" cy="134529"/>
                  </a:xfrm>
                  <a:prstGeom prst="rect">
                    <a:avLst/>
                  </a:prstGeom>
                </p:spPr>
              </p:pic>
            </mc:Fallback>
          </mc:AlternateContent>
        </p:grpSp>
        <p:grpSp>
          <p:nvGrpSpPr>
            <p:cNvPr id="117" name="Group 116">
              <a:extLst>
                <a:ext uri="{FF2B5EF4-FFF2-40B4-BE49-F238E27FC236}">
                  <a16:creationId xmlns:a16="http://schemas.microsoft.com/office/drawing/2014/main" id="{DAD9782F-D921-4DCF-A2D1-D8F4D988F436}"/>
                </a:ext>
              </a:extLst>
            </p:cNvPr>
            <p:cNvGrpSpPr/>
            <p:nvPr/>
          </p:nvGrpSpPr>
          <p:grpSpPr>
            <a:xfrm>
              <a:off x="4252809" y="1824553"/>
              <a:ext cx="438120" cy="490680"/>
              <a:chOff x="3413910" y="1371547"/>
              <a:chExt cx="438120" cy="490680"/>
            </a:xfrm>
          </p:grpSpPr>
          <mc:AlternateContent xmlns:mc="http://schemas.openxmlformats.org/markup-compatibility/2006" xmlns:p14="http://schemas.microsoft.com/office/powerpoint/2010/main">
            <mc:Choice Requires="p14">
              <p:contentPart p14:bwMode="auto" r:id="rId154">
                <p14:nvContentPartPr>
                  <p14:cNvPr id="109" name="Ink 108">
                    <a:extLst>
                      <a:ext uri="{FF2B5EF4-FFF2-40B4-BE49-F238E27FC236}">
                        <a16:creationId xmlns:a16="http://schemas.microsoft.com/office/drawing/2014/main" id="{9759BCF1-82E5-4CB4-A5FA-F4CC87381037}"/>
                      </a:ext>
                    </a:extLst>
                  </p14:cNvPr>
                  <p14:cNvContentPartPr/>
                  <p14:nvPr/>
                </p14:nvContentPartPr>
                <p14:xfrm>
                  <a:off x="3440910" y="1371547"/>
                  <a:ext cx="227160" cy="151920"/>
                </p14:xfrm>
              </p:contentPart>
            </mc:Choice>
            <mc:Fallback xmlns="">
              <p:pic>
                <p:nvPicPr>
                  <p:cNvPr id="109" name="Ink 108">
                    <a:extLst>
                      <a:ext uri="{FF2B5EF4-FFF2-40B4-BE49-F238E27FC236}">
                        <a16:creationId xmlns:a16="http://schemas.microsoft.com/office/drawing/2014/main" id="{9759BCF1-82E5-4CB4-A5FA-F4CC87381037}"/>
                      </a:ext>
                    </a:extLst>
                  </p:cNvPr>
                  <p:cNvPicPr/>
                  <p:nvPr/>
                </p:nvPicPr>
                <p:blipFill>
                  <a:blip r:embed="rId155"/>
                  <a:stretch>
                    <a:fillRect/>
                  </a:stretch>
                </p:blipFill>
                <p:spPr>
                  <a:xfrm>
                    <a:off x="3432809" y="1364071"/>
                    <a:ext cx="243039" cy="166574"/>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0" name="Ink 109">
                    <a:extLst>
                      <a:ext uri="{FF2B5EF4-FFF2-40B4-BE49-F238E27FC236}">
                        <a16:creationId xmlns:a16="http://schemas.microsoft.com/office/drawing/2014/main" id="{F8FF7439-128E-42E4-B44D-417444622305}"/>
                      </a:ext>
                    </a:extLst>
                  </p14:cNvPr>
                  <p14:cNvContentPartPr/>
                  <p14:nvPr/>
                </p14:nvContentPartPr>
                <p14:xfrm>
                  <a:off x="3681750" y="1423027"/>
                  <a:ext cx="146880" cy="111240"/>
                </p14:xfrm>
              </p:contentPart>
            </mc:Choice>
            <mc:Fallback xmlns="">
              <p:pic>
                <p:nvPicPr>
                  <p:cNvPr id="110" name="Ink 109">
                    <a:extLst>
                      <a:ext uri="{FF2B5EF4-FFF2-40B4-BE49-F238E27FC236}">
                        <a16:creationId xmlns:a16="http://schemas.microsoft.com/office/drawing/2014/main" id="{F8FF7439-128E-42E4-B44D-417444622305}"/>
                      </a:ext>
                    </a:extLst>
                  </p:cNvPr>
                  <p:cNvPicPr/>
                  <p:nvPr/>
                </p:nvPicPr>
                <p:blipFill>
                  <a:blip r:embed="rId157"/>
                  <a:stretch>
                    <a:fillRect/>
                  </a:stretch>
                </p:blipFill>
                <p:spPr>
                  <a:xfrm>
                    <a:off x="3673662" y="1415850"/>
                    <a:ext cx="162733" cy="125893"/>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1" name="Ink 110">
                    <a:extLst>
                      <a:ext uri="{FF2B5EF4-FFF2-40B4-BE49-F238E27FC236}">
                        <a16:creationId xmlns:a16="http://schemas.microsoft.com/office/drawing/2014/main" id="{716CA6C0-DE90-46C4-8A48-339438393039}"/>
                      </a:ext>
                    </a:extLst>
                  </p14:cNvPr>
                  <p14:cNvContentPartPr/>
                  <p14:nvPr/>
                </p14:nvContentPartPr>
                <p14:xfrm>
                  <a:off x="3511110" y="1628227"/>
                  <a:ext cx="106920" cy="1080"/>
                </p14:xfrm>
              </p:contentPart>
            </mc:Choice>
            <mc:Fallback xmlns="">
              <p:pic>
                <p:nvPicPr>
                  <p:cNvPr id="111" name="Ink 110">
                    <a:extLst>
                      <a:ext uri="{FF2B5EF4-FFF2-40B4-BE49-F238E27FC236}">
                        <a16:creationId xmlns:a16="http://schemas.microsoft.com/office/drawing/2014/main" id="{716CA6C0-DE90-46C4-8A48-339438393039}"/>
                      </a:ext>
                    </a:extLst>
                  </p:cNvPr>
                  <p:cNvPicPr/>
                  <p:nvPr/>
                </p:nvPicPr>
                <p:blipFill>
                  <a:blip r:embed="rId159"/>
                  <a:stretch>
                    <a:fillRect/>
                  </a:stretch>
                </p:blipFill>
                <p:spPr>
                  <a:xfrm>
                    <a:off x="3503010" y="1619227"/>
                    <a:ext cx="122796"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2" name="Ink 111">
                    <a:extLst>
                      <a:ext uri="{FF2B5EF4-FFF2-40B4-BE49-F238E27FC236}">
                        <a16:creationId xmlns:a16="http://schemas.microsoft.com/office/drawing/2014/main" id="{08068299-9A02-410A-8256-287B0E550722}"/>
                      </a:ext>
                    </a:extLst>
                  </p14:cNvPr>
                  <p14:cNvContentPartPr/>
                  <p14:nvPr/>
                </p14:nvContentPartPr>
                <p14:xfrm>
                  <a:off x="3544590" y="1586827"/>
                  <a:ext cx="17640" cy="99720"/>
                </p14:xfrm>
              </p:contentPart>
            </mc:Choice>
            <mc:Fallback xmlns="">
              <p:pic>
                <p:nvPicPr>
                  <p:cNvPr id="112" name="Ink 111">
                    <a:extLst>
                      <a:ext uri="{FF2B5EF4-FFF2-40B4-BE49-F238E27FC236}">
                        <a16:creationId xmlns:a16="http://schemas.microsoft.com/office/drawing/2014/main" id="{08068299-9A02-410A-8256-287B0E550722}"/>
                      </a:ext>
                    </a:extLst>
                  </p:cNvPr>
                  <p:cNvPicPr/>
                  <p:nvPr/>
                </p:nvPicPr>
                <p:blipFill>
                  <a:blip r:embed="rId161"/>
                  <a:stretch>
                    <a:fillRect/>
                  </a:stretch>
                </p:blipFill>
                <p:spPr>
                  <a:xfrm>
                    <a:off x="3536423" y="1579341"/>
                    <a:ext cx="33647" cy="114394"/>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3" name="Ink 112">
                    <a:extLst>
                      <a:ext uri="{FF2B5EF4-FFF2-40B4-BE49-F238E27FC236}">
                        <a16:creationId xmlns:a16="http://schemas.microsoft.com/office/drawing/2014/main" id="{6F265A6B-4FD6-4950-9C8B-A7C8B3CC04AE}"/>
                      </a:ext>
                    </a:extLst>
                  </p14:cNvPr>
                  <p14:cNvContentPartPr/>
                  <p14:nvPr/>
                </p14:nvContentPartPr>
                <p14:xfrm>
                  <a:off x="3417870" y="1736947"/>
                  <a:ext cx="4680" cy="94680"/>
                </p14:xfrm>
              </p:contentPart>
            </mc:Choice>
            <mc:Fallback xmlns="">
              <p:pic>
                <p:nvPicPr>
                  <p:cNvPr id="113" name="Ink 112">
                    <a:extLst>
                      <a:ext uri="{FF2B5EF4-FFF2-40B4-BE49-F238E27FC236}">
                        <a16:creationId xmlns:a16="http://schemas.microsoft.com/office/drawing/2014/main" id="{6F265A6B-4FD6-4950-9C8B-A7C8B3CC04AE}"/>
                      </a:ext>
                    </a:extLst>
                  </p:cNvPr>
                  <p:cNvPicPr/>
                  <p:nvPr/>
                </p:nvPicPr>
                <p:blipFill>
                  <a:blip r:embed="rId163"/>
                  <a:stretch>
                    <a:fillRect/>
                  </a:stretch>
                </p:blipFill>
                <p:spPr>
                  <a:xfrm>
                    <a:off x="3410070" y="1729480"/>
                    <a:ext cx="19968" cy="109315"/>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4" name="Ink 113">
                    <a:extLst>
                      <a:ext uri="{FF2B5EF4-FFF2-40B4-BE49-F238E27FC236}">
                        <a16:creationId xmlns:a16="http://schemas.microsoft.com/office/drawing/2014/main" id="{6DC66255-7B22-4DA9-8FDD-282735F41CC0}"/>
                      </a:ext>
                    </a:extLst>
                  </p14:cNvPr>
                  <p14:cNvContentPartPr/>
                  <p14:nvPr/>
                </p14:nvContentPartPr>
                <p14:xfrm>
                  <a:off x="3413910" y="1732267"/>
                  <a:ext cx="98280" cy="128160"/>
                </p14:xfrm>
              </p:contentPart>
            </mc:Choice>
            <mc:Fallback xmlns="">
              <p:pic>
                <p:nvPicPr>
                  <p:cNvPr id="114" name="Ink 113">
                    <a:extLst>
                      <a:ext uri="{FF2B5EF4-FFF2-40B4-BE49-F238E27FC236}">
                        <a16:creationId xmlns:a16="http://schemas.microsoft.com/office/drawing/2014/main" id="{6DC66255-7B22-4DA9-8FDD-282735F41CC0}"/>
                      </a:ext>
                    </a:extLst>
                  </p:cNvPr>
                  <p:cNvPicPr/>
                  <p:nvPr/>
                </p:nvPicPr>
                <p:blipFill>
                  <a:blip r:embed="rId165"/>
                  <a:stretch>
                    <a:fillRect/>
                  </a:stretch>
                </p:blipFill>
                <p:spPr>
                  <a:xfrm>
                    <a:off x="3406151" y="1724798"/>
                    <a:ext cx="114121" cy="142798"/>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5" name="Ink 114">
                    <a:extLst>
                      <a:ext uri="{FF2B5EF4-FFF2-40B4-BE49-F238E27FC236}">
                        <a16:creationId xmlns:a16="http://schemas.microsoft.com/office/drawing/2014/main" id="{72E12319-B7F2-4256-8816-C42D6C6508E7}"/>
                      </a:ext>
                    </a:extLst>
                  </p14:cNvPr>
                  <p14:cNvContentPartPr/>
                  <p14:nvPr/>
                </p14:nvContentPartPr>
                <p14:xfrm>
                  <a:off x="3569790" y="1776547"/>
                  <a:ext cx="100440" cy="85680"/>
                </p14:xfrm>
              </p:contentPart>
            </mc:Choice>
            <mc:Fallback xmlns="">
              <p:pic>
                <p:nvPicPr>
                  <p:cNvPr id="115" name="Ink 114">
                    <a:extLst>
                      <a:ext uri="{FF2B5EF4-FFF2-40B4-BE49-F238E27FC236}">
                        <a16:creationId xmlns:a16="http://schemas.microsoft.com/office/drawing/2014/main" id="{72E12319-B7F2-4256-8816-C42D6C6508E7}"/>
                      </a:ext>
                    </a:extLst>
                  </p:cNvPr>
                  <p:cNvPicPr/>
                  <p:nvPr/>
                </p:nvPicPr>
                <p:blipFill>
                  <a:blip r:embed="rId167"/>
                  <a:stretch>
                    <a:fillRect/>
                  </a:stretch>
                </p:blipFill>
                <p:spPr>
                  <a:xfrm>
                    <a:off x="3562014" y="1769057"/>
                    <a:ext cx="116316" cy="100359"/>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6" name="Ink 115">
                    <a:extLst>
                      <a:ext uri="{FF2B5EF4-FFF2-40B4-BE49-F238E27FC236}">
                        <a16:creationId xmlns:a16="http://schemas.microsoft.com/office/drawing/2014/main" id="{B172085F-19DA-42B9-99FB-C35C0EC3C6EE}"/>
                      </a:ext>
                    </a:extLst>
                  </p14:cNvPr>
                  <p14:cNvContentPartPr/>
                  <p14:nvPr/>
                </p14:nvContentPartPr>
                <p14:xfrm>
                  <a:off x="3701910" y="1718947"/>
                  <a:ext cx="150120" cy="131400"/>
                </p14:xfrm>
              </p:contentPart>
            </mc:Choice>
            <mc:Fallback xmlns="">
              <p:pic>
                <p:nvPicPr>
                  <p:cNvPr id="116" name="Ink 115">
                    <a:extLst>
                      <a:ext uri="{FF2B5EF4-FFF2-40B4-BE49-F238E27FC236}">
                        <a16:creationId xmlns:a16="http://schemas.microsoft.com/office/drawing/2014/main" id="{B172085F-19DA-42B9-99FB-C35C0EC3C6EE}"/>
                      </a:ext>
                    </a:extLst>
                  </p:cNvPr>
                  <p:cNvPicPr/>
                  <p:nvPr/>
                </p:nvPicPr>
                <p:blipFill>
                  <a:blip r:embed="rId169"/>
                  <a:stretch>
                    <a:fillRect/>
                  </a:stretch>
                </p:blipFill>
                <p:spPr>
                  <a:xfrm>
                    <a:off x="3693822" y="1711763"/>
                    <a:ext cx="165973" cy="146067"/>
                  </a:xfrm>
                  <a:prstGeom prst="rect">
                    <a:avLst/>
                  </a:prstGeom>
                </p:spPr>
              </p:pic>
            </mc:Fallback>
          </mc:AlternateContent>
        </p:grpSp>
        <p:grpSp>
          <p:nvGrpSpPr>
            <p:cNvPr id="122" name="Group 121">
              <a:extLst>
                <a:ext uri="{FF2B5EF4-FFF2-40B4-BE49-F238E27FC236}">
                  <a16:creationId xmlns:a16="http://schemas.microsoft.com/office/drawing/2014/main" id="{C908BEAC-9A2C-489B-A5EB-21A268A4E01E}"/>
                </a:ext>
              </a:extLst>
            </p:cNvPr>
            <p:cNvGrpSpPr/>
            <p:nvPr/>
          </p:nvGrpSpPr>
          <p:grpSpPr>
            <a:xfrm>
              <a:off x="5107449" y="2060713"/>
              <a:ext cx="205920" cy="203400"/>
              <a:chOff x="4268550" y="1607707"/>
              <a:chExt cx="205920" cy="203400"/>
            </a:xfrm>
          </p:grpSpPr>
          <mc:AlternateContent xmlns:mc="http://schemas.openxmlformats.org/markup-compatibility/2006" xmlns:p14="http://schemas.microsoft.com/office/powerpoint/2010/main">
            <mc:Choice Requires="p14">
              <p:contentPart p14:bwMode="auto" r:id="rId170">
                <p14:nvContentPartPr>
                  <p14:cNvPr id="118" name="Ink 117">
                    <a:extLst>
                      <a:ext uri="{FF2B5EF4-FFF2-40B4-BE49-F238E27FC236}">
                        <a16:creationId xmlns:a16="http://schemas.microsoft.com/office/drawing/2014/main" id="{38E3FADF-A333-488C-A47C-7438CA3E24BB}"/>
                      </a:ext>
                    </a:extLst>
                  </p14:cNvPr>
                  <p14:cNvContentPartPr/>
                  <p14:nvPr/>
                </p14:nvContentPartPr>
                <p14:xfrm>
                  <a:off x="4287270" y="1687267"/>
                  <a:ext cx="9360" cy="117720"/>
                </p14:xfrm>
              </p:contentPart>
            </mc:Choice>
            <mc:Fallback xmlns="">
              <p:pic>
                <p:nvPicPr>
                  <p:cNvPr id="118" name="Ink 117">
                    <a:extLst>
                      <a:ext uri="{FF2B5EF4-FFF2-40B4-BE49-F238E27FC236}">
                        <a16:creationId xmlns:a16="http://schemas.microsoft.com/office/drawing/2014/main" id="{38E3FADF-A333-488C-A47C-7438CA3E24BB}"/>
                      </a:ext>
                    </a:extLst>
                  </p:cNvPr>
                  <p:cNvPicPr/>
                  <p:nvPr/>
                </p:nvPicPr>
                <p:blipFill>
                  <a:blip r:embed="rId171"/>
                  <a:stretch>
                    <a:fillRect/>
                  </a:stretch>
                </p:blipFill>
                <p:spPr>
                  <a:xfrm>
                    <a:off x="4279201" y="1679797"/>
                    <a:ext cx="25175" cy="132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9" name="Ink 118">
                    <a:extLst>
                      <a:ext uri="{FF2B5EF4-FFF2-40B4-BE49-F238E27FC236}">
                        <a16:creationId xmlns:a16="http://schemas.microsoft.com/office/drawing/2014/main" id="{3B3766C4-477C-49C3-9F52-E042093ECC79}"/>
                      </a:ext>
                    </a:extLst>
                  </p14:cNvPr>
                  <p14:cNvContentPartPr/>
                  <p14:nvPr/>
                </p14:nvContentPartPr>
                <p14:xfrm>
                  <a:off x="4268550" y="1607707"/>
                  <a:ext cx="129600" cy="126000"/>
                </p14:xfrm>
              </p:contentPart>
            </mc:Choice>
            <mc:Fallback xmlns="">
              <p:pic>
                <p:nvPicPr>
                  <p:cNvPr id="119" name="Ink 118">
                    <a:extLst>
                      <a:ext uri="{FF2B5EF4-FFF2-40B4-BE49-F238E27FC236}">
                        <a16:creationId xmlns:a16="http://schemas.microsoft.com/office/drawing/2014/main" id="{3B3766C4-477C-49C3-9F52-E042093ECC79}"/>
                      </a:ext>
                    </a:extLst>
                  </p:cNvPr>
                  <p:cNvPicPr/>
                  <p:nvPr/>
                </p:nvPicPr>
                <p:blipFill>
                  <a:blip r:embed="rId173"/>
                  <a:stretch>
                    <a:fillRect/>
                  </a:stretch>
                </p:blipFill>
                <p:spPr>
                  <a:xfrm>
                    <a:off x="4260774" y="1600225"/>
                    <a:ext cx="145476" cy="140665"/>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0" name="Ink 119">
                    <a:extLst>
                      <a:ext uri="{FF2B5EF4-FFF2-40B4-BE49-F238E27FC236}">
                        <a16:creationId xmlns:a16="http://schemas.microsoft.com/office/drawing/2014/main" id="{2FFB727F-D0A0-4B33-9990-6634514C7970}"/>
                      </a:ext>
                    </a:extLst>
                  </p14:cNvPr>
                  <p14:cNvContentPartPr/>
                  <p14:nvPr/>
                </p14:nvContentPartPr>
                <p14:xfrm>
                  <a:off x="4353510" y="1743787"/>
                  <a:ext cx="120960" cy="67320"/>
                </p14:xfrm>
              </p:contentPart>
            </mc:Choice>
            <mc:Fallback xmlns="">
              <p:pic>
                <p:nvPicPr>
                  <p:cNvPr id="120" name="Ink 119">
                    <a:extLst>
                      <a:ext uri="{FF2B5EF4-FFF2-40B4-BE49-F238E27FC236}">
                        <a16:creationId xmlns:a16="http://schemas.microsoft.com/office/drawing/2014/main" id="{2FFB727F-D0A0-4B33-9990-6634514C7970}"/>
                      </a:ext>
                    </a:extLst>
                  </p:cNvPr>
                  <p:cNvPicPr/>
                  <p:nvPr/>
                </p:nvPicPr>
                <p:blipFill>
                  <a:blip r:embed="rId175"/>
                  <a:stretch>
                    <a:fillRect/>
                  </a:stretch>
                </p:blipFill>
                <p:spPr>
                  <a:xfrm>
                    <a:off x="4345727" y="1736606"/>
                    <a:ext cx="136850" cy="81981"/>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1" name="Ink 120">
                    <a:extLst>
                      <a:ext uri="{FF2B5EF4-FFF2-40B4-BE49-F238E27FC236}">
                        <a16:creationId xmlns:a16="http://schemas.microsoft.com/office/drawing/2014/main" id="{39427DBF-6A89-4A01-B34B-DB0ABFBCE359}"/>
                      </a:ext>
                    </a:extLst>
                  </p14:cNvPr>
                  <p14:cNvContentPartPr/>
                  <p14:nvPr/>
                </p14:nvContentPartPr>
                <p14:xfrm>
                  <a:off x="4458630" y="1674667"/>
                  <a:ext cx="360" cy="360"/>
                </p14:xfrm>
              </p:contentPart>
            </mc:Choice>
            <mc:Fallback xmlns="">
              <p:pic>
                <p:nvPicPr>
                  <p:cNvPr id="121" name="Ink 120">
                    <a:extLst>
                      <a:ext uri="{FF2B5EF4-FFF2-40B4-BE49-F238E27FC236}">
                        <a16:creationId xmlns:a16="http://schemas.microsoft.com/office/drawing/2014/main" id="{39427DBF-6A89-4A01-B34B-DB0ABFBCE359}"/>
                      </a:ext>
                    </a:extLst>
                  </p:cNvPr>
                  <p:cNvPicPr/>
                  <p:nvPr/>
                </p:nvPicPr>
                <p:blipFill>
                  <a:blip r:embed="rId177"/>
                  <a:stretch>
                    <a:fillRect/>
                  </a:stretch>
                </p:blipFill>
                <p:spPr>
                  <a:xfrm>
                    <a:off x="4449990" y="1666027"/>
                    <a:ext cx="18000" cy="18000"/>
                  </a:xfrm>
                  <a:prstGeom prst="rect">
                    <a:avLst/>
                  </a:prstGeom>
                </p:spPr>
              </p:pic>
            </mc:Fallback>
          </mc:AlternateContent>
        </p:grpSp>
        <p:grpSp>
          <p:nvGrpSpPr>
            <p:cNvPr id="126" name="Group 125">
              <a:extLst>
                <a:ext uri="{FF2B5EF4-FFF2-40B4-BE49-F238E27FC236}">
                  <a16:creationId xmlns:a16="http://schemas.microsoft.com/office/drawing/2014/main" id="{2CFF2A1E-9B87-4622-9C02-6A4A45B7B332}"/>
                </a:ext>
              </a:extLst>
            </p:cNvPr>
            <p:cNvGrpSpPr/>
            <p:nvPr/>
          </p:nvGrpSpPr>
          <p:grpSpPr>
            <a:xfrm>
              <a:off x="6072249" y="1884313"/>
              <a:ext cx="605160" cy="199440"/>
              <a:chOff x="5233350" y="1431307"/>
              <a:chExt cx="605160" cy="199440"/>
            </a:xfrm>
          </p:grpSpPr>
          <mc:AlternateContent xmlns:mc="http://schemas.openxmlformats.org/markup-compatibility/2006" xmlns:p14="http://schemas.microsoft.com/office/powerpoint/2010/main">
            <mc:Choice Requires="p14">
              <p:contentPart p14:bwMode="auto" r:id="rId178">
                <p14:nvContentPartPr>
                  <p14:cNvPr id="123" name="Ink 122">
                    <a:extLst>
                      <a:ext uri="{FF2B5EF4-FFF2-40B4-BE49-F238E27FC236}">
                        <a16:creationId xmlns:a16="http://schemas.microsoft.com/office/drawing/2014/main" id="{C7CACBF4-1F3C-45B1-8AEC-355C7E6A5214}"/>
                      </a:ext>
                    </a:extLst>
                  </p14:cNvPr>
                  <p14:cNvContentPartPr/>
                  <p14:nvPr/>
                </p14:nvContentPartPr>
                <p14:xfrm>
                  <a:off x="5233350" y="1467307"/>
                  <a:ext cx="430920" cy="106200"/>
                </p14:xfrm>
              </p:contentPart>
            </mc:Choice>
            <mc:Fallback xmlns="">
              <p:pic>
                <p:nvPicPr>
                  <p:cNvPr id="123" name="Ink 122">
                    <a:extLst>
                      <a:ext uri="{FF2B5EF4-FFF2-40B4-BE49-F238E27FC236}">
                        <a16:creationId xmlns:a16="http://schemas.microsoft.com/office/drawing/2014/main" id="{C7CACBF4-1F3C-45B1-8AEC-355C7E6A5214}"/>
                      </a:ext>
                    </a:extLst>
                  </p:cNvPr>
                  <p:cNvPicPr/>
                  <p:nvPr/>
                </p:nvPicPr>
                <p:blipFill>
                  <a:blip r:embed="rId179"/>
                  <a:stretch>
                    <a:fillRect/>
                  </a:stretch>
                </p:blipFill>
                <p:spPr>
                  <a:xfrm>
                    <a:off x="5225256" y="1459828"/>
                    <a:ext cx="446784" cy="120859"/>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4" name="Ink 123">
                    <a:extLst>
                      <a:ext uri="{FF2B5EF4-FFF2-40B4-BE49-F238E27FC236}">
                        <a16:creationId xmlns:a16="http://schemas.microsoft.com/office/drawing/2014/main" id="{AF3C95B9-76DE-4D0F-9EF5-6BA51927F603}"/>
                      </a:ext>
                    </a:extLst>
                  </p14:cNvPr>
                  <p14:cNvContentPartPr/>
                  <p14:nvPr/>
                </p14:nvContentPartPr>
                <p14:xfrm>
                  <a:off x="5693430" y="1453267"/>
                  <a:ext cx="5400" cy="106200"/>
                </p14:xfrm>
              </p:contentPart>
            </mc:Choice>
            <mc:Fallback xmlns="">
              <p:pic>
                <p:nvPicPr>
                  <p:cNvPr id="124" name="Ink 123">
                    <a:extLst>
                      <a:ext uri="{FF2B5EF4-FFF2-40B4-BE49-F238E27FC236}">
                        <a16:creationId xmlns:a16="http://schemas.microsoft.com/office/drawing/2014/main" id="{AF3C95B9-76DE-4D0F-9EF5-6BA51927F603}"/>
                      </a:ext>
                    </a:extLst>
                  </p:cNvPr>
                  <p:cNvPicPr/>
                  <p:nvPr/>
                </p:nvPicPr>
                <p:blipFill>
                  <a:blip r:embed="rId181"/>
                  <a:stretch>
                    <a:fillRect/>
                  </a:stretch>
                </p:blipFill>
                <p:spPr>
                  <a:xfrm>
                    <a:off x="5685806" y="1446087"/>
                    <a:ext cx="20965" cy="120859"/>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5" name="Ink 124">
                    <a:extLst>
                      <a:ext uri="{FF2B5EF4-FFF2-40B4-BE49-F238E27FC236}">
                        <a16:creationId xmlns:a16="http://schemas.microsoft.com/office/drawing/2014/main" id="{63FE600F-445C-4912-A9B8-A51079624647}"/>
                      </a:ext>
                    </a:extLst>
                  </p14:cNvPr>
                  <p14:cNvContentPartPr/>
                  <p14:nvPr/>
                </p14:nvContentPartPr>
                <p14:xfrm>
                  <a:off x="5687670" y="1431307"/>
                  <a:ext cx="150840" cy="199440"/>
                </p14:xfrm>
              </p:contentPart>
            </mc:Choice>
            <mc:Fallback xmlns="">
              <p:pic>
                <p:nvPicPr>
                  <p:cNvPr id="125" name="Ink 124">
                    <a:extLst>
                      <a:ext uri="{FF2B5EF4-FFF2-40B4-BE49-F238E27FC236}">
                        <a16:creationId xmlns:a16="http://schemas.microsoft.com/office/drawing/2014/main" id="{63FE600F-445C-4912-A9B8-A51079624647}"/>
                      </a:ext>
                    </a:extLst>
                  </p:cNvPr>
                  <p:cNvPicPr/>
                  <p:nvPr/>
                </p:nvPicPr>
                <p:blipFill>
                  <a:blip r:embed="rId183"/>
                  <a:stretch>
                    <a:fillRect/>
                  </a:stretch>
                </p:blipFill>
                <p:spPr>
                  <a:xfrm>
                    <a:off x="5679560" y="1423832"/>
                    <a:ext cx="166735" cy="214092"/>
                  </a:xfrm>
                  <a:prstGeom prst="rect">
                    <a:avLst/>
                  </a:prstGeom>
                </p:spPr>
              </p:pic>
            </mc:Fallback>
          </mc:AlternateContent>
        </p:grpSp>
        <p:grpSp>
          <p:nvGrpSpPr>
            <p:cNvPr id="132" name="Group 131">
              <a:extLst>
                <a:ext uri="{FF2B5EF4-FFF2-40B4-BE49-F238E27FC236}">
                  <a16:creationId xmlns:a16="http://schemas.microsoft.com/office/drawing/2014/main" id="{613EF499-B1AA-46A9-95A8-DBA67B07624F}"/>
                </a:ext>
              </a:extLst>
            </p:cNvPr>
            <p:cNvGrpSpPr/>
            <p:nvPr/>
          </p:nvGrpSpPr>
          <p:grpSpPr>
            <a:xfrm>
              <a:off x="6045249" y="2139193"/>
              <a:ext cx="615240" cy="280080"/>
              <a:chOff x="5206350" y="1686187"/>
              <a:chExt cx="615240" cy="280080"/>
            </a:xfrm>
          </p:grpSpPr>
          <mc:AlternateContent xmlns:mc="http://schemas.openxmlformats.org/markup-compatibility/2006" xmlns:p14="http://schemas.microsoft.com/office/powerpoint/2010/main">
            <mc:Choice Requires="p14">
              <p:contentPart p14:bwMode="auto" r:id="rId184">
                <p14:nvContentPartPr>
                  <p14:cNvPr id="127" name="Ink 126">
                    <a:extLst>
                      <a:ext uri="{FF2B5EF4-FFF2-40B4-BE49-F238E27FC236}">
                        <a16:creationId xmlns:a16="http://schemas.microsoft.com/office/drawing/2014/main" id="{8173B2BF-B3BB-4DA9-AF3B-A9456393C72D}"/>
                      </a:ext>
                    </a:extLst>
                  </p14:cNvPr>
                  <p14:cNvContentPartPr/>
                  <p14:nvPr/>
                </p14:nvContentPartPr>
                <p14:xfrm>
                  <a:off x="5332350" y="1686187"/>
                  <a:ext cx="2160" cy="77400"/>
                </p14:xfrm>
              </p:contentPart>
            </mc:Choice>
            <mc:Fallback xmlns="">
              <p:pic>
                <p:nvPicPr>
                  <p:cNvPr id="127" name="Ink 126">
                    <a:extLst>
                      <a:ext uri="{FF2B5EF4-FFF2-40B4-BE49-F238E27FC236}">
                        <a16:creationId xmlns:a16="http://schemas.microsoft.com/office/drawing/2014/main" id="{8173B2BF-B3BB-4DA9-AF3B-A9456393C72D}"/>
                      </a:ext>
                    </a:extLst>
                  </p:cNvPr>
                  <p:cNvPicPr/>
                  <p:nvPr/>
                </p:nvPicPr>
                <p:blipFill>
                  <a:blip r:embed="rId185"/>
                  <a:stretch>
                    <a:fillRect/>
                  </a:stretch>
                </p:blipFill>
                <p:spPr>
                  <a:xfrm>
                    <a:off x="5324636" y="1678716"/>
                    <a:ext cx="17280" cy="92043"/>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8" name="Ink 127">
                    <a:extLst>
                      <a:ext uri="{FF2B5EF4-FFF2-40B4-BE49-F238E27FC236}">
                        <a16:creationId xmlns:a16="http://schemas.microsoft.com/office/drawing/2014/main" id="{2CD97D80-E325-4258-8624-5FBB49D3DCB9}"/>
                      </a:ext>
                    </a:extLst>
                  </p14:cNvPr>
                  <p14:cNvContentPartPr/>
                  <p14:nvPr/>
                </p14:nvContentPartPr>
                <p14:xfrm>
                  <a:off x="5206350" y="1864027"/>
                  <a:ext cx="154800" cy="101880"/>
                </p14:xfrm>
              </p:contentPart>
            </mc:Choice>
            <mc:Fallback xmlns="">
              <p:pic>
                <p:nvPicPr>
                  <p:cNvPr id="128" name="Ink 127">
                    <a:extLst>
                      <a:ext uri="{FF2B5EF4-FFF2-40B4-BE49-F238E27FC236}">
                        <a16:creationId xmlns:a16="http://schemas.microsoft.com/office/drawing/2014/main" id="{2CD97D80-E325-4258-8624-5FBB49D3DCB9}"/>
                      </a:ext>
                    </a:extLst>
                  </p:cNvPr>
                  <p:cNvPicPr/>
                  <p:nvPr/>
                </p:nvPicPr>
                <p:blipFill>
                  <a:blip r:embed="rId187"/>
                  <a:stretch>
                    <a:fillRect/>
                  </a:stretch>
                </p:blipFill>
                <p:spPr>
                  <a:xfrm>
                    <a:off x="5198254" y="1856558"/>
                    <a:ext cx="170669" cy="116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9" name="Ink 128">
                    <a:extLst>
                      <a:ext uri="{FF2B5EF4-FFF2-40B4-BE49-F238E27FC236}">
                        <a16:creationId xmlns:a16="http://schemas.microsoft.com/office/drawing/2014/main" id="{FADF05BE-03F1-4CA4-8E7E-A8EAEFCAD5A8}"/>
                      </a:ext>
                    </a:extLst>
                  </p14:cNvPr>
                  <p14:cNvContentPartPr/>
                  <p14:nvPr/>
                </p14:nvContentPartPr>
                <p14:xfrm>
                  <a:off x="5450430" y="1925587"/>
                  <a:ext cx="104040" cy="360"/>
                </p14:xfrm>
              </p:contentPart>
            </mc:Choice>
            <mc:Fallback xmlns="">
              <p:pic>
                <p:nvPicPr>
                  <p:cNvPr id="129" name="Ink 128">
                    <a:extLst>
                      <a:ext uri="{FF2B5EF4-FFF2-40B4-BE49-F238E27FC236}">
                        <a16:creationId xmlns:a16="http://schemas.microsoft.com/office/drawing/2014/main" id="{FADF05BE-03F1-4CA4-8E7E-A8EAEFCAD5A8}"/>
                      </a:ext>
                    </a:extLst>
                  </p:cNvPr>
                  <p:cNvPicPr/>
                  <p:nvPr/>
                </p:nvPicPr>
                <p:blipFill>
                  <a:blip r:embed="rId189"/>
                  <a:stretch>
                    <a:fillRect/>
                  </a:stretch>
                </p:blipFill>
                <p:spPr>
                  <a:xfrm>
                    <a:off x="5442327" y="1916947"/>
                    <a:ext cx="119921"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0" name="Ink 129">
                    <a:extLst>
                      <a:ext uri="{FF2B5EF4-FFF2-40B4-BE49-F238E27FC236}">
                        <a16:creationId xmlns:a16="http://schemas.microsoft.com/office/drawing/2014/main" id="{02E3F470-FD33-4F33-8C79-12A33414AAA1}"/>
                      </a:ext>
                    </a:extLst>
                  </p14:cNvPr>
                  <p14:cNvContentPartPr/>
                  <p14:nvPr/>
                </p14:nvContentPartPr>
                <p14:xfrm>
                  <a:off x="5433870" y="1961227"/>
                  <a:ext cx="122040" cy="5040"/>
                </p14:xfrm>
              </p:contentPart>
            </mc:Choice>
            <mc:Fallback xmlns="">
              <p:pic>
                <p:nvPicPr>
                  <p:cNvPr id="130" name="Ink 129">
                    <a:extLst>
                      <a:ext uri="{FF2B5EF4-FFF2-40B4-BE49-F238E27FC236}">
                        <a16:creationId xmlns:a16="http://schemas.microsoft.com/office/drawing/2014/main" id="{02E3F470-FD33-4F33-8C79-12A33414AAA1}"/>
                      </a:ext>
                    </a:extLst>
                  </p:cNvPr>
                  <p:cNvPicPr/>
                  <p:nvPr/>
                </p:nvPicPr>
                <p:blipFill>
                  <a:blip r:embed="rId191"/>
                  <a:stretch>
                    <a:fillRect/>
                  </a:stretch>
                </p:blipFill>
                <p:spPr>
                  <a:xfrm>
                    <a:off x="5426101" y="1954112"/>
                    <a:ext cx="137902" cy="19567"/>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1" name="Ink 130">
                    <a:extLst>
                      <a:ext uri="{FF2B5EF4-FFF2-40B4-BE49-F238E27FC236}">
                        <a16:creationId xmlns:a16="http://schemas.microsoft.com/office/drawing/2014/main" id="{6EE8A332-BD53-4ED0-B6C1-37F3D37851BA}"/>
                      </a:ext>
                    </a:extLst>
                  </p14:cNvPr>
                  <p14:cNvContentPartPr/>
                  <p14:nvPr/>
                </p14:nvContentPartPr>
                <p14:xfrm>
                  <a:off x="5627190" y="1834147"/>
                  <a:ext cx="194400" cy="123480"/>
                </p14:xfrm>
              </p:contentPart>
            </mc:Choice>
            <mc:Fallback xmlns="">
              <p:pic>
                <p:nvPicPr>
                  <p:cNvPr id="131" name="Ink 130">
                    <a:extLst>
                      <a:ext uri="{FF2B5EF4-FFF2-40B4-BE49-F238E27FC236}">
                        <a16:creationId xmlns:a16="http://schemas.microsoft.com/office/drawing/2014/main" id="{6EE8A332-BD53-4ED0-B6C1-37F3D37851BA}"/>
                      </a:ext>
                    </a:extLst>
                  </p:cNvPr>
                  <p:cNvPicPr/>
                  <p:nvPr/>
                </p:nvPicPr>
                <p:blipFill>
                  <a:blip r:embed="rId193"/>
                  <a:stretch>
                    <a:fillRect/>
                  </a:stretch>
                </p:blipFill>
                <p:spPr>
                  <a:xfrm>
                    <a:off x="5619090" y="1826690"/>
                    <a:ext cx="210276" cy="138095"/>
                  </a:xfrm>
                  <a:prstGeom prst="rect">
                    <a:avLst/>
                  </a:prstGeom>
                </p:spPr>
              </p:pic>
            </mc:Fallback>
          </mc:AlternateContent>
        </p:grpSp>
        <p:grpSp>
          <p:nvGrpSpPr>
            <p:cNvPr id="139" name="Group 138">
              <a:extLst>
                <a:ext uri="{FF2B5EF4-FFF2-40B4-BE49-F238E27FC236}">
                  <a16:creationId xmlns:a16="http://schemas.microsoft.com/office/drawing/2014/main" id="{C9018120-54E2-4A86-AAFF-4B04240A1C1D}"/>
                </a:ext>
              </a:extLst>
            </p:cNvPr>
            <p:cNvGrpSpPr/>
            <p:nvPr/>
          </p:nvGrpSpPr>
          <p:grpSpPr>
            <a:xfrm>
              <a:off x="5934009" y="2556433"/>
              <a:ext cx="500400" cy="552960"/>
              <a:chOff x="5095110" y="2103427"/>
              <a:chExt cx="500400" cy="552960"/>
            </a:xfrm>
          </p:grpSpPr>
          <mc:AlternateContent xmlns:mc="http://schemas.openxmlformats.org/markup-compatibility/2006" xmlns:p14="http://schemas.microsoft.com/office/powerpoint/2010/main">
            <mc:Choice Requires="p14">
              <p:contentPart p14:bwMode="auto" r:id="rId194">
                <p14:nvContentPartPr>
                  <p14:cNvPr id="133" name="Ink 132">
                    <a:extLst>
                      <a:ext uri="{FF2B5EF4-FFF2-40B4-BE49-F238E27FC236}">
                        <a16:creationId xmlns:a16="http://schemas.microsoft.com/office/drawing/2014/main" id="{3F5140C3-C89E-4EDA-A011-E6BD23964D02}"/>
                      </a:ext>
                    </a:extLst>
                  </p14:cNvPr>
                  <p14:cNvContentPartPr/>
                  <p14:nvPr/>
                </p14:nvContentPartPr>
                <p14:xfrm>
                  <a:off x="5258910" y="2103427"/>
                  <a:ext cx="17640" cy="108360"/>
                </p14:xfrm>
              </p:contentPart>
            </mc:Choice>
            <mc:Fallback xmlns="">
              <p:pic>
                <p:nvPicPr>
                  <p:cNvPr id="133" name="Ink 132">
                    <a:extLst>
                      <a:ext uri="{FF2B5EF4-FFF2-40B4-BE49-F238E27FC236}">
                        <a16:creationId xmlns:a16="http://schemas.microsoft.com/office/drawing/2014/main" id="{3F5140C3-C89E-4EDA-A011-E6BD23964D02}"/>
                      </a:ext>
                    </a:extLst>
                  </p:cNvPr>
                  <p:cNvPicPr/>
                  <p:nvPr/>
                </p:nvPicPr>
                <p:blipFill>
                  <a:blip r:embed="rId195"/>
                  <a:stretch>
                    <a:fillRect/>
                  </a:stretch>
                </p:blipFill>
                <p:spPr>
                  <a:xfrm>
                    <a:off x="5250743" y="2096243"/>
                    <a:ext cx="33647" cy="123028"/>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4" name="Ink 133">
                    <a:extLst>
                      <a:ext uri="{FF2B5EF4-FFF2-40B4-BE49-F238E27FC236}">
                        <a16:creationId xmlns:a16="http://schemas.microsoft.com/office/drawing/2014/main" id="{183F868B-72FC-4DC8-952B-95C809918CBC}"/>
                      </a:ext>
                    </a:extLst>
                  </p14:cNvPr>
                  <p14:cNvContentPartPr/>
                  <p14:nvPr/>
                </p14:nvContentPartPr>
                <p14:xfrm>
                  <a:off x="5095110" y="2305027"/>
                  <a:ext cx="185760" cy="136800"/>
                </p14:xfrm>
              </p:contentPart>
            </mc:Choice>
            <mc:Fallback xmlns="">
              <p:pic>
                <p:nvPicPr>
                  <p:cNvPr id="134" name="Ink 133">
                    <a:extLst>
                      <a:ext uri="{FF2B5EF4-FFF2-40B4-BE49-F238E27FC236}">
                        <a16:creationId xmlns:a16="http://schemas.microsoft.com/office/drawing/2014/main" id="{183F868B-72FC-4DC8-952B-95C809918CBC}"/>
                      </a:ext>
                    </a:extLst>
                  </p:cNvPr>
                  <p:cNvPicPr/>
                  <p:nvPr/>
                </p:nvPicPr>
                <p:blipFill>
                  <a:blip r:embed="rId197"/>
                  <a:stretch>
                    <a:fillRect/>
                  </a:stretch>
                </p:blipFill>
                <p:spPr>
                  <a:xfrm>
                    <a:off x="5087329" y="2297858"/>
                    <a:ext cx="201645" cy="151436"/>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5" name="Ink 134">
                    <a:extLst>
                      <a:ext uri="{FF2B5EF4-FFF2-40B4-BE49-F238E27FC236}">
                        <a16:creationId xmlns:a16="http://schemas.microsoft.com/office/drawing/2014/main" id="{AC5EEC5C-08FE-4E00-92E9-045652EEDEA1}"/>
                      </a:ext>
                    </a:extLst>
                  </p14:cNvPr>
                  <p14:cNvContentPartPr/>
                  <p14:nvPr/>
                </p14:nvContentPartPr>
                <p14:xfrm>
                  <a:off x="5281590" y="2309707"/>
                  <a:ext cx="7200" cy="113040"/>
                </p14:xfrm>
              </p:contentPart>
            </mc:Choice>
            <mc:Fallback xmlns="">
              <p:pic>
                <p:nvPicPr>
                  <p:cNvPr id="135" name="Ink 134">
                    <a:extLst>
                      <a:ext uri="{FF2B5EF4-FFF2-40B4-BE49-F238E27FC236}">
                        <a16:creationId xmlns:a16="http://schemas.microsoft.com/office/drawing/2014/main" id="{AC5EEC5C-08FE-4E00-92E9-045652EEDEA1}"/>
                      </a:ext>
                    </a:extLst>
                  </p:cNvPr>
                  <p:cNvPicPr/>
                  <p:nvPr/>
                </p:nvPicPr>
                <p:blipFill>
                  <a:blip r:embed="rId199"/>
                  <a:stretch>
                    <a:fillRect/>
                  </a:stretch>
                </p:blipFill>
                <p:spPr>
                  <a:xfrm>
                    <a:off x="5273735" y="2302231"/>
                    <a:ext cx="23236" cy="127693"/>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6" name="Ink 135">
                    <a:extLst>
                      <a:ext uri="{FF2B5EF4-FFF2-40B4-BE49-F238E27FC236}">
                        <a16:creationId xmlns:a16="http://schemas.microsoft.com/office/drawing/2014/main" id="{854011F6-BD1C-4015-AFAC-0EC320BDA1E5}"/>
                      </a:ext>
                    </a:extLst>
                  </p14:cNvPr>
                  <p14:cNvContentPartPr/>
                  <p14:nvPr/>
                </p14:nvContentPartPr>
                <p14:xfrm>
                  <a:off x="5265390" y="2266867"/>
                  <a:ext cx="128880" cy="132480"/>
                </p14:xfrm>
              </p:contentPart>
            </mc:Choice>
            <mc:Fallback xmlns="">
              <p:pic>
                <p:nvPicPr>
                  <p:cNvPr id="136" name="Ink 135">
                    <a:extLst>
                      <a:ext uri="{FF2B5EF4-FFF2-40B4-BE49-F238E27FC236}">
                        <a16:creationId xmlns:a16="http://schemas.microsoft.com/office/drawing/2014/main" id="{854011F6-BD1C-4015-AFAC-0EC320BDA1E5}"/>
                      </a:ext>
                    </a:extLst>
                  </p:cNvPr>
                  <p:cNvPicPr/>
                  <p:nvPr/>
                </p:nvPicPr>
                <p:blipFill>
                  <a:blip r:embed="rId201"/>
                  <a:stretch>
                    <a:fillRect/>
                  </a:stretch>
                </p:blipFill>
                <p:spPr>
                  <a:xfrm>
                    <a:off x="5257618" y="2259391"/>
                    <a:ext cx="144747" cy="147134"/>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7" name="Ink 136">
                    <a:extLst>
                      <a:ext uri="{FF2B5EF4-FFF2-40B4-BE49-F238E27FC236}">
                        <a16:creationId xmlns:a16="http://schemas.microsoft.com/office/drawing/2014/main" id="{74F0FF3E-4A03-4643-A605-E67E0EEF40CF}"/>
                      </a:ext>
                    </a:extLst>
                  </p14:cNvPr>
                  <p14:cNvContentPartPr/>
                  <p14:nvPr/>
                </p14:nvContentPartPr>
                <p14:xfrm>
                  <a:off x="5442150" y="2351107"/>
                  <a:ext cx="153360" cy="123120"/>
                </p14:xfrm>
              </p:contentPart>
            </mc:Choice>
            <mc:Fallback xmlns="">
              <p:pic>
                <p:nvPicPr>
                  <p:cNvPr id="137" name="Ink 136">
                    <a:extLst>
                      <a:ext uri="{FF2B5EF4-FFF2-40B4-BE49-F238E27FC236}">
                        <a16:creationId xmlns:a16="http://schemas.microsoft.com/office/drawing/2014/main" id="{74F0FF3E-4A03-4643-A605-E67E0EEF40CF}"/>
                      </a:ext>
                    </a:extLst>
                  </p:cNvPr>
                  <p:cNvPicPr/>
                  <p:nvPr/>
                </p:nvPicPr>
                <p:blipFill>
                  <a:blip r:embed="rId203"/>
                  <a:stretch>
                    <a:fillRect/>
                  </a:stretch>
                </p:blipFill>
                <p:spPr>
                  <a:xfrm>
                    <a:off x="5434385" y="2343918"/>
                    <a:ext cx="169214" cy="137799"/>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8" name="Ink 137">
                    <a:extLst>
                      <a:ext uri="{FF2B5EF4-FFF2-40B4-BE49-F238E27FC236}">
                        <a16:creationId xmlns:a16="http://schemas.microsoft.com/office/drawing/2014/main" id="{5E3F517C-D664-4EE5-ADC1-3966C3FBD097}"/>
                      </a:ext>
                    </a:extLst>
                  </p14:cNvPr>
                  <p14:cNvContentPartPr/>
                  <p14:nvPr/>
                </p14:nvContentPartPr>
                <p14:xfrm>
                  <a:off x="5243070" y="2553067"/>
                  <a:ext cx="4680" cy="103320"/>
                </p14:xfrm>
              </p:contentPart>
            </mc:Choice>
            <mc:Fallback xmlns="">
              <p:pic>
                <p:nvPicPr>
                  <p:cNvPr id="138" name="Ink 137">
                    <a:extLst>
                      <a:ext uri="{FF2B5EF4-FFF2-40B4-BE49-F238E27FC236}">
                        <a16:creationId xmlns:a16="http://schemas.microsoft.com/office/drawing/2014/main" id="{5E3F517C-D664-4EE5-ADC1-3966C3FBD097}"/>
                      </a:ext>
                    </a:extLst>
                  </p:cNvPr>
                  <p:cNvPicPr/>
                  <p:nvPr/>
                </p:nvPicPr>
                <p:blipFill>
                  <a:blip r:embed="rId205"/>
                  <a:stretch>
                    <a:fillRect/>
                  </a:stretch>
                </p:blipFill>
                <p:spPr>
                  <a:xfrm>
                    <a:off x="5235047" y="2545580"/>
                    <a:ext cx="21060" cy="117994"/>
                  </a:xfrm>
                  <a:prstGeom prst="rect">
                    <a:avLst/>
                  </a:prstGeom>
                </p:spPr>
              </p:pic>
            </mc:Fallback>
          </mc:AlternateContent>
        </p:grpSp>
        <p:grpSp>
          <p:nvGrpSpPr>
            <p:cNvPr id="143" name="Group 142">
              <a:extLst>
                <a:ext uri="{FF2B5EF4-FFF2-40B4-BE49-F238E27FC236}">
                  <a16:creationId xmlns:a16="http://schemas.microsoft.com/office/drawing/2014/main" id="{210EBC3F-FCF6-4F60-BF6C-60DE28468CC2}"/>
                </a:ext>
              </a:extLst>
            </p:cNvPr>
            <p:cNvGrpSpPr/>
            <p:nvPr/>
          </p:nvGrpSpPr>
          <p:grpSpPr>
            <a:xfrm>
              <a:off x="5972529" y="3218473"/>
              <a:ext cx="558720" cy="153360"/>
              <a:chOff x="5133630" y="2765467"/>
              <a:chExt cx="558720" cy="153360"/>
            </a:xfrm>
          </p:grpSpPr>
          <mc:AlternateContent xmlns:mc="http://schemas.openxmlformats.org/markup-compatibility/2006" xmlns:p14="http://schemas.microsoft.com/office/powerpoint/2010/main">
            <mc:Choice Requires="p14">
              <p:contentPart p14:bwMode="auto" r:id="rId206">
                <p14:nvContentPartPr>
                  <p14:cNvPr id="140" name="Ink 139">
                    <a:extLst>
                      <a:ext uri="{FF2B5EF4-FFF2-40B4-BE49-F238E27FC236}">
                        <a16:creationId xmlns:a16="http://schemas.microsoft.com/office/drawing/2014/main" id="{0094A232-918B-4E69-B65A-90CC69E19E37}"/>
                      </a:ext>
                    </a:extLst>
                  </p14:cNvPr>
                  <p14:cNvContentPartPr/>
                  <p14:nvPr/>
                </p14:nvContentPartPr>
                <p14:xfrm>
                  <a:off x="5133630" y="2797867"/>
                  <a:ext cx="382680" cy="104760"/>
                </p14:xfrm>
              </p:contentPart>
            </mc:Choice>
            <mc:Fallback xmlns="">
              <p:pic>
                <p:nvPicPr>
                  <p:cNvPr id="140" name="Ink 139">
                    <a:extLst>
                      <a:ext uri="{FF2B5EF4-FFF2-40B4-BE49-F238E27FC236}">
                        <a16:creationId xmlns:a16="http://schemas.microsoft.com/office/drawing/2014/main" id="{0094A232-918B-4E69-B65A-90CC69E19E37}"/>
                      </a:ext>
                    </a:extLst>
                  </p:cNvPr>
                  <p:cNvPicPr/>
                  <p:nvPr/>
                </p:nvPicPr>
                <p:blipFill>
                  <a:blip r:embed="rId207"/>
                  <a:stretch>
                    <a:fillRect/>
                  </a:stretch>
                </p:blipFill>
                <p:spPr>
                  <a:xfrm>
                    <a:off x="5125860" y="2790704"/>
                    <a:ext cx="398544" cy="119385"/>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1" name="Ink 140">
                    <a:extLst>
                      <a:ext uri="{FF2B5EF4-FFF2-40B4-BE49-F238E27FC236}">
                        <a16:creationId xmlns:a16="http://schemas.microsoft.com/office/drawing/2014/main" id="{E1AF23F2-FD4B-4636-9BED-7BE2E6A81C90}"/>
                      </a:ext>
                    </a:extLst>
                  </p14:cNvPr>
                  <p14:cNvContentPartPr/>
                  <p14:nvPr/>
                </p14:nvContentPartPr>
                <p14:xfrm>
                  <a:off x="5546550" y="2798587"/>
                  <a:ext cx="19080" cy="120240"/>
                </p14:xfrm>
              </p:contentPart>
            </mc:Choice>
            <mc:Fallback xmlns="">
              <p:pic>
                <p:nvPicPr>
                  <p:cNvPr id="141" name="Ink 140">
                    <a:extLst>
                      <a:ext uri="{FF2B5EF4-FFF2-40B4-BE49-F238E27FC236}">
                        <a16:creationId xmlns:a16="http://schemas.microsoft.com/office/drawing/2014/main" id="{E1AF23F2-FD4B-4636-9BED-7BE2E6A81C90}"/>
                      </a:ext>
                    </a:extLst>
                  </p:cNvPr>
                  <p:cNvPicPr/>
                  <p:nvPr/>
                </p:nvPicPr>
                <p:blipFill>
                  <a:blip r:embed="rId209"/>
                  <a:stretch>
                    <a:fillRect/>
                  </a:stretch>
                </p:blipFill>
                <p:spPr>
                  <a:xfrm>
                    <a:off x="5538789" y="2791109"/>
                    <a:ext cx="34926" cy="134896"/>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2" name="Ink 141">
                    <a:extLst>
                      <a:ext uri="{FF2B5EF4-FFF2-40B4-BE49-F238E27FC236}">
                        <a16:creationId xmlns:a16="http://schemas.microsoft.com/office/drawing/2014/main" id="{39D3C310-8C4E-4D2B-8EC4-E7174BF66AEE}"/>
                      </a:ext>
                    </a:extLst>
                  </p14:cNvPr>
                  <p14:cNvContentPartPr/>
                  <p14:nvPr/>
                </p14:nvContentPartPr>
                <p14:xfrm>
                  <a:off x="5570310" y="2765467"/>
                  <a:ext cx="122040" cy="142920"/>
                </p14:xfrm>
              </p:contentPart>
            </mc:Choice>
            <mc:Fallback xmlns="">
              <p:pic>
                <p:nvPicPr>
                  <p:cNvPr id="142" name="Ink 141">
                    <a:extLst>
                      <a:ext uri="{FF2B5EF4-FFF2-40B4-BE49-F238E27FC236}">
                        <a16:creationId xmlns:a16="http://schemas.microsoft.com/office/drawing/2014/main" id="{39D3C310-8C4E-4D2B-8EC4-E7174BF66AEE}"/>
                      </a:ext>
                    </a:extLst>
                  </p:cNvPr>
                  <p:cNvPicPr/>
                  <p:nvPr/>
                </p:nvPicPr>
                <p:blipFill>
                  <a:blip r:embed="rId211"/>
                  <a:stretch>
                    <a:fillRect/>
                  </a:stretch>
                </p:blipFill>
                <p:spPr>
                  <a:xfrm>
                    <a:off x="5562217" y="2757992"/>
                    <a:ext cx="137902" cy="157571"/>
                  </a:xfrm>
                  <a:prstGeom prst="rect">
                    <a:avLst/>
                  </a:prstGeom>
                </p:spPr>
              </p:pic>
            </mc:Fallback>
          </mc:AlternateContent>
        </p:grpSp>
        <p:grpSp>
          <p:nvGrpSpPr>
            <p:cNvPr id="149" name="Group 148">
              <a:extLst>
                <a:ext uri="{FF2B5EF4-FFF2-40B4-BE49-F238E27FC236}">
                  <a16:creationId xmlns:a16="http://schemas.microsoft.com/office/drawing/2014/main" id="{03191BD4-9F8D-4B0D-88AE-491B6E4BF710}"/>
                </a:ext>
              </a:extLst>
            </p:cNvPr>
            <p:cNvGrpSpPr/>
            <p:nvPr/>
          </p:nvGrpSpPr>
          <p:grpSpPr>
            <a:xfrm>
              <a:off x="5869569" y="3484873"/>
              <a:ext cx="712440" cy="213840"/>
              <a:chOff x="5030670" y="3031867"/>
              <a:chExt cx="712440" cy="213840"/>
            </a:xfrm>
          </p:grpSpPr>
          <mc:AlternateContent xmlns:mc="http://schemas.openxmlformats.org/markup-compatibility/2006" xmlns:p14="http://schemas.microsoft.com/office/powerpoint/2010/main">
            <mc:Choice Requires="p14">
              <p:contentPart p14:bwMode="auto" r:id="rId212">
                <p14:nvContentPartPr>
                  <p14:cNvPr id="144" name="Ink 143">
                    <a:extLst>
                      <a:ext uri="{FF2B5EF4-FFF2-40B4-BE49-F238E27FC236}">
                        <a16:creationId xmlns:a16="http://schemas.microsoft.com/office/drawing/2014/main" id="{29A5464C-181A-4B01-9F73-5673057C5C31}"/>
                      </a:ext>
                    </a:extLst>
                  </p14:cNvPr>
                  <p14:cNvContentPartPr/>
                  <p14:nvPr/>
                </p14:nvContentPartPr>
                <p14:xfrm>
                  <a:off x="5030670" y="3142027"/>
                  <a:ext cx="131400" cy="103680"/>
                </p14:xfrm>
              </p:contentPart>
            </mc:Choice>
            <mc:Fallback xmlns="">
              <p:pic>
                <p:nvPicPr>
                  <p:cNvPr id="144" name="Ink 143">
                    <a:extLst>
                      <a:ext uri="{FF2B5EF4-FFF2-40B4-BE49-F238E27FC236}">
                        <a16:creationId xmlns:a16="http://schemas.microsoft.com/office/drawing/2014/main" id="{29A5464C-181A-4B01-9F73-5673057C5C31}"/>
                      </a:ext>
                    </a:extLst>
                  </p:cNvPr>
                  <p:cNvPicPr/>
                  <p:nvPr/>
                </p:nvPicPr>
                <p:blipFill>
                  <a:blip r:embed="rId213"/>
                  <a:stretch>
                    <a:fillRect/>
                  </a:stretch>
                </p:blipFill>
                <p:spPr>
                  <a:xfrm>
                    <a:off x="5022579" y="3134557"/>
                    <a:ext cx="147259" cy="118321"/>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5" name="Ink 144">
                    <a:extLst>
                      <a:ext uri="{FF2B5EF4-FFF2-40B4-BE49-F238E27FC236}">
                        <a16:creationId xmlns:a16="http://schemas.microsoft.com/office/drawing/2014/main" id="{B62272A8-06DC-4CC5-91DF-EEE3B929C30B}"/>
                      </a:ext>
                    </a:extLst>
                  </p14:cNvPr>
                  <p14:cNvContentPartPr/>
                  <p14:nvPr/>
                </p14:nvContentPartPr>
                <p14:xfrm>
                  <a:off x="5190870" y="3155707"/>
                  <a:ext cx="100800" cy="73440"/>
                </p14:xfrm>
              </p:contentPart>
            </mc:Choice>
            <mc:Fallback xmlns="">
              <p:pic>
                <p:nvPicPr>
                  <p:cNvPr id="145" name="Ink 144">
                    <a:extLst>
                      <a:ext uri="{FF2B5EF4-FFF2-40B4-BE49-F238E27FC236}">
                        <a16:creationId xmlns:a16="http://schemas.microsoft.com/office/drawing/2014/main" id="{B62272A8-06DC-4CC5-91DF-EEE3B929C30B}"/>
                      </a:ext>
                    </a:extLst>
                  </p:cNvPr>
                  <p:cNvPicPr/>
                  <p:nvPr/>
                </p:nvPicPr>
                <p:blipFill>
                  <a:blip r:embed="rId215"/>
                  <a:stretch>
                    <a:fillRect/>
                  </a:stretch>
                </p:blipFill>
                <p:spPr>
                  <a:xfrm>
                    <a:off x="5183116" y="3148542"/>
                    <a:ext cx="116631" cy="88068"/>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6" name="Ink 145">
                    <a:extLst>
                      <a:ext uri="{FF2B5EF4-FFF2-40B4-BE49-F238E27FC236}">
                        <a16:creationId xmlns:a16="http://schemas.microsoft.com/office/drawing/2014/main" id="{C7DC20D2-9B75-49D2-879E-1AB720CEB09C}"/>
                      </a:ext>
                    </a:extLst>
                  </p14:cNvPr>
                  <p14:cNvContentPartPr/>
                  <p14:nvPr/>
                </p14:nvContentPartPr>
                <p14:xfrm>
                  <a:off x="5190870" y="3129427"/>
                  <a:ext cx="106200" cy="109800"/>
                </p14:xfrm>
              </p:contentPart>
            </mc:Choice>
            <mc:Fallback xmlns="">
              <p:pic>
                <p:nvPicPr>
                  <p:cNvPr id="146" name="Ink 145">
                    <a:extLst>
                      <a:ext uri="{FF2B5EF4-FFF2-40B4-BE49-F238E27FC236}">
                        <a16:creationId xmlns:a16="http://schemas.microsoft.com/office/drawing/2014/main" id="{C7DC20D2-9B75-49D2-879E-1AB720CEB09C}"/>
                      </a:ext>
                    </a:extLst>
                  </p:cNvPr>
                  <p:cNvPicPr/>
                  <p:nvPr/>
                </p:nvPicPr>
                <p:blipFill>
                  <a:blip r:embed="rId217"/>
                  <a:stretch>
                    <a:fillRect/>
                  </a:stretch>
                </p:blipFill>
                <p:spPr>
                  <a:xfrm>
                    <a:off x="5183099" y="3121947"/>
                    <a:ext cx="122065" cy="1244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7" name="Ink 146">
                    <a:extLst>
                      <a:ext uri="{FF2B5EF4-FFF2-40B4-BE49-F238E27FC236}">
                        <a16:creationId xmlns:a16="http://schemas.microsoft.com/office/drawing/2014/main" id="{D421E9A1-662D-4948-A8A7-5D9AB4063CB3}"/>
                      </a:ext>
                    </a:extLst>
                  </p14:cNvPr>
                  <p14:cNvContentPartPr/>
                  <p14:nvPr/>
                </p14:nvContentPartPr>
                <p14:xfrm>
                  <a:off x="5334510" y="3157867"/>
                  <a:ext cx="172800" cy="75240"/>
                </p14:xfrm>
              </p:contentPart>
            </mc:Choice>
            <mc:Fallback xmlns="">
              <p:pic>
                <p:nvPicPr>
                  <p:cNvPr id="147" name="Ink 146">
                    <a:extLst>
                      <a:ext uri="{FF2B5EF4-FFF2-40B4-BE49-F238E27FC236}">
                        <a16:creationId xmlns:a16="http://schemas.microsoft.com/office/drawing/2014/main" id="{D421E9A1-662D-4948-A8A7-5D9AB4063CB3}"/>
                      </a:ext>
                    </a:extLst>
                  </p:cNvPr>
                  <p:cNvPicPr/>
                  <p:nvPr/>
                </p:nvPicPr>
                <p:blipFill>
                  <a:blip r:embed="rId219"/>
                  <a:stretch>
                    <a:fillRect/>
                  </a:stretch>
                </p:blipFill>
                <p:spPr>
                  <a:xfrm>
                    <a:off x="5326744" y="3150403"/>
                    <a:ext cx="188656" cy="8987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8" name="Ink 147">
                    <a:extLst>
                      <a:ext uri="{FF2B5EF4-FFF2-40B4-BE49-F238E27FC236}">
                        <a16:creationId xmlns:a16="http://schemas.microsoft.com/office/drawing/2014/main" id="{DF04AEA7-EF3E-4BBD-830D-2954E74B0F99}"/>
                      </a:ext>
                    </a:extLst>
                  </p14:cNvPr>
                  <p14:cNvContentPartPr/>
                  <p14:nvPr/>
                </p14:nvContentPartPr>
                <p14:xfrm>
                  <a:off x="5525310" y="3031867"/>
                  <a:ext cx="217800" cy="191520"/>
                </p14:xfrm>
              </p:contentPart>
            </mc:Choice>
            <mc:Fallback xmlns="">
              <p:pic>
                <p:nvPicPr>
                  <p:cNvPr id="148" name="Ink 147">
                    <a:extLst>
                      <a:ext uri="{FF2B5EF4-FFF2-40B4-BE49-F238E27FC236}">
                        <a16:creationId xmlns:a16="http://schemas.microsoft.com/office/drawing/2014/main" id="{DF04AEA7-EF3E-4BBD-830D-2954E74B0F99}"/>
                      </a:ext>
                    </a:extLst>
                  </p:cNvPr>
                  <p:cNvPicPr/>
                  <p:nvPr/>
                </p:nvPicPr>
                <p:blipFill>
                  <a:blip r:embed="rId221"/>
                  <a:stretch>
                    <a:fillRect/>
                  </a:stretch>
                </p:blipFill>
                <p:spPr>
                  <a:xfrm>
                    <a:off x="5517219" y="3024685"/>
                    <a:ext cx="233658" cy="206183"/>
                  </a:xfrm>
                  <a:prstGeom prst="rect">
                    <a:avLst/>
                  </a:prstGeom>
                </p:spPr>
              </p:pic>
            </mc:Fallback>
          </mc:AlternateContent>
        </p:grpSp>
        <p:grpSp>
          <p:nvGrpSpPr>
            <p:cNvPr id="155" name="Group 154">
              <a:extLst>
                <a:ext uri="{FF2B5EF4-FFF2-40B4-BE49-F238E27FC236}">
                  <a16:creationId xmlns:a16="http://schemas.microsoft.com/office/drawing/2014/main" id="{E792D580-B8A0-496A-A310-E0B55C604646}"/>
                </a:ext>
              </a:extLst>
            </p:cNvPr>
            <p:cNvGrpSpPr/>
            <p:nvPr/>
          </p:nvGrpSpPr>
          <p:grpSpPr>
            <a:xfrm>
              <a:off x="6639249" y="3463633"/>
              <a:ext cx="937800" cy="203040"/>
              <a:chOff x="5800350" y="3010627"/>
              <a:chExt cx="937800" cy="203040"/>
            </a:xfrm>
          </p:grpSpPr>
          <mc:AlternateContent xmlns:mc="http://schemas.openxmlformats.org/markup-compatibility/2006" xmlns:p14="http://schemas.microsoft.com/office/powerpoint/2010/main">
            <mc:Choice Requires="p14">
              <p:contentPart p14:bwMode="auto" r:id="rId222">
                <p14:nvContentPartPr>
                  <p14:cNvPr id="150" name="Ink 149">
                    <a:extLst>
                      <a:ext uri="{FF2B5EF4-FFF2-40B4-BE49-F238E27FC236}">
                        <a16:creationId xmlns:a16="http://schemas.microsoft.com/office/drawing/2014/main" id="{87E441C1-73B8-44BD-AEE1-FC7077152275}"/>
                      </a:ext>
                    </a:extLst>
                  </p14:cNvPr>
                  <p14:cNvContentPartPr/>
                  <p14:nvPr/>
                </p14:nvContentPartPr>
                <p14:xfrm>
                  <a:off x="5800350" y="3130867"/>
                  <a:ext cx="187200" cy="79560"/>
                </p14:xfrm>
              </p:contentPart>
            </mc:Choice>
            <mc:Fallback xmlns="">
              <p:pic>
                <p:nvPicPr>
                  <p:cNvPr id="150" name="Ink 149">
                    <a:extLst>
                      <a:ext uri="{FF2B5EF4-FFF2-40B4-BE49-F238E27FC236}">
                        <a16:creationId xmlns:a16="http://schemas.microsoft.com/office/drawing/2014/main" id="{87E441C1-73B8-44BD-AEE1-FC7077152275}"/>
                      </a:ext>
                    </a:extLst>
                  </p:cNvPr>
                  <p:cNvPicPr/>
                  <p:nvPr/>
                </p:nvPicPr>
                <p:blipFill>
                  <a:blip r:embed="rId223"/>
                  <a:stretch>
                    <a:fillRect/>
                  </a:stretch>
                </p:blipFill>
                <p:spPr>
                  <a:xfrm>
                    <a:off x="5792577" y="3123390"/>
                    <a:ext cx="203070" cy="94216"/>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1" name="Ink 150">
                    <a:extLst>
                      <a:ext uri="{FF2B5EF4-FFF2-40B4-BE49-F238E27FC236}">
                        <a16:creationId xmlns:a16="http://schemas.microsoft.com/office/drawing/2014/main" id="{398B444B-3D35-4F37-95A1-5F6F996C8387}"/>
                      </a:ext>
                    </a:extLst>
                  </p14:cNvPr>
                  <p14:cNvContentPartPr/>
                  <p14:nvPr/>
                </p14:nvContentPartPr>
                <p14:xfrm>
                  <a:off x="5998350" y="3010627"/>
                  <a:ext cx="364680" cy="203040"/>
                </p14:xfrm>
              </p:contentPart>
            </mc:Choice>
            <mc:Fallback xmlns="">
              <p:pic>
                <p:nvPicPr>
                  <p:cNvPr id="151" name="Ink 150">
                    <a:extLst>
                      <a:ext uri="{FF2B5EF4-FFF2-40B4-BE49-F238E27FC236}">
                        <a16:creationId xmlns:a16="http://schemas.microsoft.com/office/drawing/2014/main" id="{398B444B-3D35-4F37-95A1-5F6F996C8387}"/>
                      </a:ext>
                    </a:extLst>
                  </p:cNvPr>
                  <p:cNvPicPr/>
                  <p:nvPr/>
                </p:nvPicPr>
                <p:blipFill>
                  <a:blip r:embed="rId225"/>
                  <a:stretch>
                    <a:fillRect/>
                  </a:stretch>
                </p:blipFill>
                <p:spPr>
                  <a:xfrm>
                    <a:off x="5990253" y="3003151"/>
                    <a:ext cx="380550" cy="217692"/>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2" name="Ink 151">
                    <a:extLst>
                      <a:ext uri="{FF2B5EF4-FFF2-40B4-BE49-F238E27FC236}">
                        <a16:creationId xmlns:a16="http://schemas.microsoft.com/office/drawing/2014/main" id="{79D3B1ED-A607-411D-ACD2-8098A70AA4C3}"/>
                      </a:ext>
                    </a:extLst>
                  </p14:cNvPr>
                  <p14:cNvContentPartPr/>
                  <p14:nvPr/>
                </p14:nvContentPartPr>
                <p14:xfrm>
                  <a:off x="6231990" y="3072547"/>
                  <a:ext cx="92160" cy="5760"/>
                </p14:xfrm>
              </p:contentPart>
            </mc:Choice>
            <mc:Fallback xmlns="">
              <p:pic>
                <p:nvPicPr>
                  <p:cNvPr id="152" name="Ink 151">
                    <a:extLst>
                      <a:ext uri="{FF2B5EF4-FFF2-40B4-BE49-F238E27FC236}">
                        <a16:creationId xmlns:a16="http://schemas.microsoft.com/office/drawing/2014/main" id="{79D3B1ED-A607-411D-ACD2-8098A70AA4C3}"/>
                      </a:ext>
                    </a:extLst>
                  </p:cNvPr>
                  <p:cNvPicPr/>
                  <p:nvPr/>
                </p:nvPicPr>
                <p:blipFill>
                  <a:blip r:embed="rId227"/>
                  <a:stretch>
                    <a:fillRect/>
                  </a:stretch>
                </p:blipFill>
                <p:spPr>
                  <a:xfrm>
                    <a:off x="6223877" y="3065271"/>
                    <a:ext cx="108061" cy="20615"/>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3" name="Ink 152">
                    <a:extLst>
                      <a:ext uri="{FF2B5EF4-FFF2-40B4-BE49-F238E27FC236}">
                        <a16:creationId xmlns:a16="http://schemas.microsoft.com/office/drawing/2014/main" id="{483F9AC8-CD0A-4CB2-ABED-A3405C14777D}"/>
                      </a:ext>
                    </a:extLst>
                  </p14:cNvPr>
                  <p14:cNvContentPartPr/>
                  <p14:nvPr/>
                </p14:nvContentPartPr>
                <p14:xfrm>
                  <a:off x="6332070" y="3021787"/>
                  <a:ext cx="406080" cy="174240"/>
                </p14:xfrm>
              </p:contentPart>
            </mc:Choice>
            <mc:Fallback xmlns="">
              <p:pic>
                <p:nvPicPr>
                  <p:cNvPr id="153" name="Ink 152">
                    <a:extLst>
                      <a:ext uri="{FF2B5EF4-FFF2-40B4-BE49-F238E27FC236}">
                        <a16:creationId xmlns:a16="http://schemas.microsoft.com/office/drawing/2014/main" id="{483F9AC8-CD0A-4CB2-ABED-A3405C14777D}"/>
                      </a:ext>
                    </a:extLst>
                  </p:cNvPr>
                  <p:cNvPicPr/>
                  <p:nvPr/>
                </p:nvPicPr>
                <p:blipFill>
                  <a:blip r:embed="rId229"/>
                  <a:stretch>
                    <a:fillRect/>
                  </a:stretch>
                </p:blipFill>
                <p:spPr>
                  <a:xfrm>
                    <a:off x="6323981" y="3014614"/>
                    <a:ext cx="421935" cy="188885"/>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4" name="Ink 153">
                    <a:extLst>
                      <a:ext uri="{FF2B5EF4-FFF2-40B4-BE49-F238E27FC236}">
                        <a16:creationId xmlns:a16="http://schemas.microsoft.com/office/drawing/2014/main" id="{A493E16D-37EB-4151-B3C1-D61FC8827C94}"/>
                      </a:ext>
                    </a:extLst>
                  </p14:cNvPr>
                  <p14:cNvContentPartPr/>
                  <p14:nvPr/>
                </p14:nvContentPartPr>
                <p14:xfrm>
                  <a:off x="6498030" y="3012787"/>
                  <a:ext cx="165240" cy="24480"/>
                </p14:xfrm>
              </p:contentPart>
            </mc:Choice>
            <mc:Fallback xmlns="">
              <p:pic>
                <p:nvPicPr>
                  <p:cNvPr id="154" name="Ink 153">
                    <a:extLst>
                      <a:ext uri="{FF2B5EF4-FFF2-40B4-BE49-F238E27FC236}">
                        <a16:creationId xmlns:a16="http://schemas.microsoft.com/office/drawing/2014/main" id="{A493E16D-37EB-4151-B3C1-D61FC8827C94}"/>
                      </a:ext>
                    </a:extLst>
                  </p:cNvPr>
                  <p:cNvPicPr/>
                  <p:nvPr/>
                </p:nvPicPr>
                <p:blipFill>
                  <a:blip r:embed="rId231"/>
                  <a:stretch>
                    <a:fillRect/>
                  </a:stretch>
                </p:blipFill>
                <p:spPr>
                  <a:xfrm>
                    <a:off x="6490254" y="3005622"/>
                    <a:ext cx="181116" cy="39108"/>
                  </a:xfrm>
                  <a:prstGeom prst="rect">
                    <a:avLst/>
                  </a:prstGeom>
                </p:spPr>
              </p:pic>
            </mc:Fallback>
          </mc:AlternateContent>
        </p:grpSp>
        <p:grpSp>
          <p:nvGrpSpPr>
            <p:cNvPr id="163" name="Group 162">
              <a:extLst>
                <a:ext uri="{FF2B5EF4-FFF2-40B4-BE49-F238E27FC236}">
                  <a16:creationId xmlns:a16="http://schemas.microsoft.com/office/drawing/2014/main" id="{65B77F60-B6A0-47E1-A50B-6876B86F95ED}"/>
                </a:ext>
              </a:extLst>
            </p:cNvPr>
            <p:cNvGrpSpPr/>
            <p:nvPr/>
          </p:nvGrpSpPr>
          <p:grpSpPr>
            <a:xfrm>
              <a:off x="5832849" y="3809233"/>
              <a:ext cx="779760" cy="248400"/>
              <a:chOff x="4993950" y="3356227"/>
              <a:chExt cx="779760" cy="248400"/>
            </a:xfrm>
          </p:grpSpPr>
          <mc:AlternateContent xmlns:mc="http://schemas.openxmlformats.org/markup-compatibility/2006" xmlns:p14="http://schemas.microsoft.com/office/powerpoint/2010/main">
            <mc:Choice Requires="p14">
              <p:contentPart p14:bwMode="auto" r:id="rId232">
                <p14:nvContentPartPr>
                  <p14:cNvPr id="156" name="Ink 155">
                    <a:extLst>
                      <a:ext uri="{FF2B5EF4-FFF2-40B4-BE49-F238E27FC236}">
                        <a16:creationId xmlns:a16="http://schemas.microsoft.com/office/drawing/2014/main" id="{D5089470-A022-4C14-A504-CDD135874081}"/>
                      </a:ext>
                    </a:extLst>
                  </p14:cNvPr>
                  <p14:cNvContentPartPr/>
                  <p14:nvPr/>
                </p14:nvContentPartPr>
                <p14:xfrm>
                  <a:off x="5315430" y="3396547"/>
                  <a:ext cx="154080" cy="133560"/>
                </p14:xfrm>
              </p:contentPart>
            </mc:Choice>
            <mc:Fallback xmlns="">
              <p:pic>
                <p:nvPicPr>
                  <p:cNvPr id="156" name="Ink 155">
                    <a:extLst>
                      <a:ext uri="{FF2B5EF4-FFF2-40B4-BE49-F238E27FC236}">
                        <a16:creationId xmlns:a16="http://schemas.microsoft.com/office/drawing/2014/main" id="{D5089470-A022-4C14-A504-CDD135874081}"/>
                      </a:ext>
                    </a:extLst>
                  </p:cNvPr>
                  <p:cNvPicPr/>
                  <p:nvPr/>
                </p:nvPicPr>
                <p:blipFill>
                  <a:blip r:embed="rId233"/>
                  <a:stretch>
                    <a:fillRect/>
                  </a:stretch>
                </p:blipFill>
                <p:spPr>
                  <a:xfrm>
                    <a:off x="5307661" y="3389060"/>
                    <a:ext cx="169941" cy="148234"/>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7" name="Ink 156">
                    <a:extLst>
                      <a:ext uri="{FF2B5EF4-FFF2-40B4-BE49-F238E27FC236}">
                        <a16:creationId xmlns:a16="http://schemas.microsoft.com/office/drawing/2014/main" id="{DC74257F-2DF1-4631-B202-FEFEBB27BDDA}"/>
                      </a:ext>
                    </a:extLst>
                  </p14:cNvPr>
                  <p14:cNvContentPartPr/>
                  <p14:nvPr/>
                </p14:nvContentPartPr>
                <p14:xfrm>
                  <a:off x="5080350" y="3384307"/>
                  <a:ext cx="165240" cy="133920"/>
                </p14:xfrm>
              </p:contentPart>
            </mc:Choice>
            <mc:Fallback xmlns="">
              <p:pic>
                <p:nvPicPr>
                  <p:cNvPr id="157" name="Ink 156">
                    <a:extLst>
                      <a:ext uri="{FF2B5EF4-FFF2-40B4-BE49-F238E27FC236}">
                        <a16:creationId xmlns:a16="http://schemas.microsoft.com/office/drawing/2014/main" id="{DC74257F-2DF1-4631-B202-FEFEBB27BDDA}"/>
                      </a:ext>
                    </a:extLst>
                  </p:cNvPr>
                  <p:cNvPicPr/>
                  <p:nvPr/>
                </p:nvPicPr>
                <p:blipFill>
                  <a:blip r:embed="rId235"/>
                  <a:stretch>
                    <a:fillRect/>
                  </a:stretch>
                </p:blipFill>
                <p:spPr>
                  <a:xfrm>
                    <a:off x="5072574" y="3376834"/>
                    <a:ext cx="181116" cy="148568"/>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8" name="Ink 157">
                    <a:extLst>
                      <a:ext uri="{FF2B5EF4-FFF2-40B4-BE49-F238E27FC236}">
                        <a16:creationId xmlns:a16="http://schemas.microsoft.com/office/drawing/2014/main" id="{B7B30563-CC35-478B-85A0-A519CB435D77}"/>
                      </a:ext>
                    </a:extLst>
                  </p14:cNvPr>
                  <p14:cNvContentPartPr/>
                  <p14:nvPr/>
                </p14:nvContentPartPr>
                <p14:xfrm>
                  <a:off x="5101590" y="3466027"/>
                  <a:ext cx="150840" cy="8280"/>
                </p14:xfrm>
              </p:contentPart>
            </mc:Choice>
            <mc:Fallback xmlns="">
              <p:pic>
                <p:nvPicPr>
                  <p:cNvPr id="158" name="Ink 157">
                    <a:extLst>
                      <a:ext uri="{FF2B5EF4-FFF2-40B4-BE49-F238E27FC236}">
                        <a16:creationId xmlns:a16="http://schemas.microsoft.com/office/drawing/2014/main" id="{B7B30563-CC35-478B-85A0-A519CB435D77}"/>
                      </a:ext>
                    </a:extLst>
                  </p:cNvPr>
                  <p:cNvPicPr/>
                  <p:nvPr/>
                </p:nvPicPr>
                <p:blipFill>
                  <a:blip r:embed="rId237"/>
                  <a:stretch>
                    <a:fillRect/>
                  </a:stretch>
                </p:blipFill>
                <p:spPr>
                  <a:xfrm>
                    <a:off x="5093498" y="3458360"/>
                    <a:ext cx="166701" cy="23307"/>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9" name="Ink 158">
                    <a:extLst>
                      <a:ext uri="{FF2B5EF4-FFF2-40B4-BE49-F238E27FC236}">
                        <a16:creationId xmlns:a16="http://schemas.microsoft.com/office/drawing/2014/main" id="{93BDE618-A6D6-45CE-AECF-D083BE106FDC}"/>
                      </a:ext>
                    </a:extLst>
                  </p14:cNvPr>
                  <p14:cNvContentPartPr/>
                  <p14:nvPr/>
                </p14:nvContentPartPr>
                <p14:xfrm>
                  <a:off x="5497230" y="3377107"/>
                  <a:ext cx="168840" cy="138240"/>
                </p14:xfrm>
              </p:contentPart>
            </mc:Choice>
            <mc:Fallback xmlns="">
              <p:pic>
                <p:nvPicPr>
                  <p:cNvPr id="159" name="Ink 158">
                    <a:extLst>
                      <a:ext uri="{FF2B5EF4-FFF2-40B4-BE49-F238E27FC236}">
                        <a16:creationId xmlns:a16="http://schemas.microsoft.com/office/drawing/2014/main" id="{93BDE618-A6D6-45CE-AECF-D083BE106FDC}"/>
                      </a:ext>
                    </a:extLst>
                  </p:cNvPr>
                  <p:cNvPicPr/>
                  <p:nvPr/>
                </p:nvPicPr>
                <p:blipFill>
                  <a:blip r:embed="rId239"/>
                  <a:stretch>
                    <a:fillRect/>
                  </a:stretch>
                </p:blipFill>
                <p:spPr>
                  <a:xfrm>
                    <a:off x="5489144" y="3369626"/>
                    <a:ext cx="184689" cy="152902"/>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0" name="Ink 159">
                    <a:extLst>
                      <a:ext uri="{FF2B5EF4-FFF2-40B4-BE49-F238E27FC236}">
                        <a16:creationId xmlns:a16="http://schemas.microsoft.com/office/drawing/2014/main" id="{65CB9FCA-7C93-423E-90AE-9CCFA3A95CC0}"/>
                      </a:ext>
                    </a:extLst>
                  </p14:cNvPr>
                  <p14:cNvContentPartPr/>
                  <p14:nvPr/>
                </p14:nvContentPartPr>
                <p14:xfrm>
                  <a:off x="5522070" y="3477187"/>
                  <a:ext cx="139680" cy="5760"/>
                </p14:xfrm>
              </p:contentPart>
            </mc:Choice>
            <mc:Fallback xmlns="">
              <p:pic>
                <p:nvPicPr>
                  <p:cNvPr id="160" name="Ink 159">
                    <a:extLst>
                      <a:ext uri="{FF2B5EF4-FFF2-40B4-BE49-F238E27FC236}">
                        <a16:creationId xmlns:a16="http://schemas.microsoft.com/office/drawing/2014/main" id="{65CB9FCA-7C93-423E-90AE-9CCFA3A95CC0}"/>
                      </a:ext>
                    </a:extLst>
                  </p:cNvPr>
                  <p:cNvPicPr/>
                  <p:nvPr/>
                </p:nvPicPr>
                <p:blipFill>
                  <a:blip r:embed="rId241"/>
                  <a:stretch>
                    <a:fillRect/>
                  </a:stretch>
                </p:blipFill>
                <p:spPr>
                  <a:xfrm>
                    <a:off x="5513987" y="3469911"/>
                    <a:ext cx="155523" cy="20615"/>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1" name="Ink 160">
                    <a:extLst>
                      <a:ext uri="{FF2B5EF4-FFF2-40B4-BE49-F238E27FC236}">
                        <a16:creationId xmlns:a16="http://schemas.microsoft.com/office/drawing/2014/main" id="{36AFD8D6-654A-4292-B235-263FDCA2231E}"/>
                      </a:ext>
                    </a:extLst>
                  </p14:cNvPr>
                  <p14:cNvContentPartPr/>
                  <p14:nvPr/>
                </p14:nvContentPartPr>
                <p14:xfrm>
                  <a:off x="5648070" y="3362347"/>
                  <a:ext cx="125640" cy="232560"/>
                </p14:xfrm>
              </p:contentPart>
            </mc:Choice>
            <mc:Fallback xmlns="">
              <p:pic>
                <p:nvPicPr>
                  <p:cNvPr id="161" name="Ink 160">
                    <a:extLst>
                      <a:ext uri="{FF2B5EF4-FFF2-40B4-BE49-F238E27FC236}">
                        <a16:creationId xmlns:a16="http://schemas.microsoft.com/office/drawing/2014/main" id="{36AFD8D6-654A-4292-B235-263FDCA2231E}"/>
                      </a:ext>
                    </a:extLst>
                  </p:cNvPr>
                  <p:cNvPicPr/>
                  <p:nvPr/>
                </p:nvPicPr>
                <p:blipFill>
                  <a:blip r:embed="rId243"/>
                  <a:stretch>
                    <a:fillRect/>
                  </a:stretch>
                </p:blipFill>
                <p:spPr>
                  <a:xfrm>
                    <a:off x="5639975" y="3355173"/>
                    <a:ext cx="141507" cy="247207"/>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2" name="Ink 161">
                    <a:extLst>
                      <a:ext uri="{FF2B5EF4-FFF2-40B4-BE49-F238E27FC236}">
                        <a16:creationId xmlns:a16="http://schemas.microsoft.com/office/drawing/2014/main" id="{7B0C0122-D39A-45EB-BB2C-B887FD0C645C}"/>
                      </a:ext>
                    </a:extLst>
                  </p14:cNvPr>
                  <p14:cNvContentPartPr/>
                  <p14:nvPr/>
                </p14:nvContentPartPr>
                <p14:xfrm>
                  <a:off x="4993950" y="3356227"/>
                  <a:ext cx="112320" cy="248400"/>
                </p14:xfrm>
              </p:contentPart>
            </mc:Choice>
            <mc:Fallback xmlns="">
              <p:pic>
                <p:nvPicPr>
                  <p:cNvPr id="162" name="Ink 161">
                    <a:extLst>
                      <a:ext uri="{FF2B5EF4-FFF2-40B4-BE49-F238E27FC236}">
                        <a16:creationId xmlns:a16="http://schemas.microsoft.com/office/drawing/2014/main" id="{7B0C0122-D39A-45EB-BB2C-B887FD0C645C}"/>
                      </a:ext>
                    </a:extLst>
                  </p:cNvPr>
                  <p:cNvPicPr/>
                  <p:nvPr/>
                </p:nvPicPr>
                <p:blipFill>
                  <a:blip r:embed="rId245"/>
                  <a:stretch>
                    <a:fillRect/>
                  </a:stretch>
                </p:blipFill>
                <p:spPr>
                  <a:xfrm>
                    <a:off x="4985858" y="3348754"/>
                    <a:ext cx="128181" cy="263047"/>
                  </a:xfrm>
                  <a:prstGeom prst="rect">
                    <a:avLst/>
                  </a:prstGeom>
                </p:spPr>
              </p:pic>
            </mc:Fallback>
          </mc:AlternateContent>
        </p:grpSp>
        <p:grpSp>
          <p:nvGrpSpPr>
            <p:cNvPr id="166" name="Group 165">
              <a:extLst>
                <a:ext uri="{FF2B5EF4-FFF2-40B4-BE49-F238E27FC236}">
                  <a16:creationId xmlns:a16="http://schemas.microsoft.com/office/drawing/2014/main" id="{C128F52B-D959-42AF-A0C6-1A98B254F448}"/>
                </a:ext>
              </a:extLst>
            </p:cNvPr>
            <p:cNvGrpSpPr/>
            <p:nvPr/>
          </p:nvGrpSpPr>
          <p:grpSpPr>
            <a:xfrm>
              <a:off x="2867529" y="4327993"/>
              <a:ext cx="752760" cy="298440"/>
              <a:chOff x="2028630" y="3874987"/>
              <a:chExt cx="752760" cy="298440"/>
            </a:xfrm>
          </p:grpSpPr>
          <mc:AlternateContent xmlns:mc="http://schemas.openxmlformats.org/markup-compatibility/2006" xmlns:p14="http://schemas.microsoft.com/office/powerpoint/2010/main">
            <mc:Choice Requires="p14">
              <p:contentPart p14:bwMode="auto" r:id="rId246">
                <p14:nvContentPartPr>
                  <p14:cNvPr id="88" name="Ink 87">
                    <a:extLst>
                      <a:ext uri="{FF2B5EF4-FFF2-40B4-BE49-F238E27FC236}">
                        <a16:creationId xmlns:a16="http://schemas.microsoft.com/office/drawing/2014/main" id="{4269E509-D9F0-4178-AA71-1D2DC11AA817}"/>
                      </a:ext>
                    </a:extLst>
                  </p14:cNvPr>
                  <p14:cNvContentPartPr/>
                  <p14:nvPr/>
                </p14:nvContentPartPr>
                <p14:xfrm>
                  <a:off x="2157510" y="3968587"/>
                  <a:ext cx="4680" cy="165600"/>
                </p14:xfrm>
              </p:contentPart>
            </mc:Choice>
            <mc:Fallback xmlns="">
              <p:pic>
                <p:nvPicPr>
                  <p:cNvPr id="88" name="Ink 87">
                    <a:extLst>
                      <a:ext uri="{FF2B5EF4-FFF2-40B4-BE49-F238E27FC236}">
                        <a16:creationId xmlns:a16="http://schemas.microsoft.com/office/drawing/2014/main" id="{4269E509-D9F0-4178-AA71-1D2DC11AA817}"/>
                      </a:ext>
                    </a:extLst>
                  </p:cNvPr>
                  <p:cNvPicPr/>
                  <p:nvPr/>
                </p:nvPicPr>
                <p:blipFill>
                  <a:blip r:embed="rId247"/>
                  <a:stretch>
                    <a:fillRect/>
                  </a:stretch>
                </p:blipFill>
                <p:spPr>
                  <a:xfrm>
                    <a:off x="2150022" y="3961101"/>
                    <a:ext cx="19968" cy="180273"/>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89" name="Ink 88">
                    <a:extLst>
                      <a:ext uri="{FF2B5EF4-FFF2-40B4-BE49-F238E27FC236}">
                        <a16:creationId xmlns:a16="http://schemas.microsoft.com/office/drawing/2014/main" id="{991CE5DF-833B-4161-A578-6302F0E5E8D4}"/>
                      </a:ext>
                    </a:extLst>
                  </p14:cNvPr>
                  <p14:cNvContentPartPr/>
                  <p14:nvPr/>
                </p14:nvContentPartPr>
                <p14:xfrm>
                  <a:off x="2138790" y="3925747"/>
                  <a:ext cx="144720" cy="134640"/>
                </p14:xfrm>
              </p:contentPart>
            </mc:Choice>
            <mc:Fallback xmlns="">
              <p:pic>
                <p:nvPicPr>
                  <p:cNvPr id="89" name="Ink 88">
                    <a:extLst>
                      <a:ext uri="{FF2B5EF4-FFF2-40B4-BE49-F238E27FC236}">
                        <a16:creationId xmlns:a16="http://schemas.microsoft.com/office/drawing/2014/main" id="{991CE5DF-833B-4161-A578-6302F0E5E8D4}"/>
                      </a:ext>
                    </a:extLst>
                  </p:cNvPr>
                  <p:cNvPicPr/>
                  <p:nvPr/>
                </p:nvPicPr>
                <p:blipFill>
                  <a:blip r:embed="rId249"/>
                  <a:stretch>
                    <a:fillRect/>
                  </a:stretch>
                </p:blipFill>
                <p:spPr>
                  <a:xfrm>
                    <a:off x="2130696" y="3918582"/>
                    <a:ext cx="160584" cy="149268"/>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0" name="Ink 89">
                    <a:extLst>
                      <a:ext uri="{FF2B5EF4-FFF2-40B4-BE49-F238E27FC236}">
                        <a16:creationId xmlns:a16="http://schemas.microsoft.com/office/drawing/2014/main" id="{EE7A36B8-01B1-4057-A927-CE03DEB765FA}"/>
                      </a:ext>
                    </a:extLst>
                  </p14:cNvPr>
                  <p14:cNvContentPartPr/>
                  <p14:nvPr/>
                </p14:nvContentPartPr>
                <p14:xfrm>
                  <a:off x="2337870" y="3979027"/>
                  <a:ext cx="96480" cy="15120"/>
                </p14:xfrm>
              </p:contentPart>
            </mc:Choice>
            <mc:Fallback xmlns="">
              <p:pic>
                <p:nvPicPr>
                  <p:cNvPr id="90" name="Ink 89">
                    <a:extLst>
                      <a:ext uri="{FF2B5EF4-FFF2-40B4-BE49-F238E27FC236}">
                        <a16:creationId xmlns:a16="http://schemas.microsoft.com/office/drawing/2014/main" id="{EE7A36B8-01B1-4057-A927-CE03DEB765FA}"/>
                      </a:ext>
                    </a:extLst>
                  </p:cNvPr>
                  <p:cNvPicPr/>
                  <p:nvPr/>
                </p:nvPicPr>
                <p:blipFill>
                  <a:blip r:embed="rId251"/>
                  <a:stretch>
                    <a:fillRect/>
                  </a:stretch>
                </p:blipFill>
                <p:spPr>
                  <a:xfrm>
                    <a:off x="2329776" y="3971467"/>
                    <a:ext cx="112344" cy="29938"/>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1" name="Ink 90">
                    <a:extLst>
                      <a:ext uri="{FF2B5EF4-FFF2-40B4-BE49-F238E27FC236}">
                        <a16:creationId xmlns:a16="http://schemas.microsoft.com/office/drawing/2014/main" id="{1C6D2952-C9D9-4E0A-BDF6-BBFA118C3E44}"/>
                      </a:ext>
                    </a:extLst>
                  </p14:cNvPr>
                  <p14:cNvContentPartPr/>
                  <p14:nvPr/>
                </p14:nvContentPartPr>
                <p14:xfrm>
                  <a:off x="2279550" y="3973267"/>
                  <a:ext cx="132840" cy="155520"/>
                </p14:xfrm>
              </p:contentPart>
            </mc:Choice>
            <mc:Fallback xmlns="">
              <p:pic>
                <p:nvPicPr>
                  <p:cNvPr id="91" name="Ink 90">
                    <a:extLst>
                      <a:ext uri="{FF2B5EF4-FFF2-40B4-BE49-F238E27FC236}">
                        <a16:creationId xmlns:a16="http://schemas.microsoft.com/office/drawing/2014/main" id="{1C6D2952-C9D9-4E0A-BDF6-BBFA118C3E44}"/>
                      </a:ext>
                    </a:extLst>
                  </p:cNvPr>
                  <p:cNvPicPr/>
                  <p:nvPr/>
                </p:nvPicPr>
                <p:blipFill>
                  <a:blip r:embed="rId253"/>
                  <a:stretch>
                    <a:fillRect/>
                  </a:stretch>
                </p:blipFill>
                <p:spPr>
                  <a:xfrm>
                    <a:off x="2271450" y="3965790"/>
                    <a:ext cx="148716" cy="170175"/>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92" name="Ink 91">
                    <a:extLst>
                      <a:ext uri="{FF2B5EF4-FFF2-40B4-BE49-F238E27FC236}">
                        <a16:creationId xmlns:a16="http://schemas.microsoft.com/office/drawing/2014/main" id="{AEBC704D-0637-4C63-956B-19F1387AAA07}"/>
                      </a:ext>
                    </a:extLst>
                  </p14:cNvPr>
                  <p14:cNvContentPartPr/>
                  <p14:nvPr/>
                </p14:nvContentPartPr>
                <p14:xfrm>
                  <a:off x="2253630" y="4042747"/>
                  <a:ext cx="145080" cy="5760"/>
                </p14:xfrm>
              </p:contentPart>
            </mc:Choice>
            <mc:Fallback xmlns="">
              <p:pic>
                <p:nvPicPr>
                  <p:cNvPr id="92" name="Ink 91">
                    <a:extLst>
                      <a:ext uri="{FF2B5EF4-FFF2-40B4-BE49-F238E27FC236}">
                        <a16:creationId xmlns:a16="http://schemas.microsoft.com/office/drawing/2014/main" id="{AEBC704D-0637-4C63-956B-19F1387AAA07}"/>
                      </a:ext>
                    </a:extLst>
                  </p:cNvPr>
                  <p:cNvPicPr/>
                  <p:nvPr/>
                </p:nvPicPr>
                <p:blipFill>
                  <a:blip r:embed="rId255"/>
                  <a:stretch>
                    <a:fillRect/>
                  </a:stretch>
                </p:blipFill>
                <p:spPr>
                  <a:xfrm>
                    <a:off x="2245534" y="4035168"/>
                    <a:ext cx="160948" cy="20615"/>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93" name="Ink 92">
                    <a:extLst>
                      <a:ext uri="{FF2B5EF4-FFF2-40B4-BE49-F238E27FC236}">
                        <a16:creationId xmlns:a16="http://schemas.microsoft.com/office/drawing/2014/main" id="{36179001-10EF-4B44-8B31-371EA1B6557F}"/>
                      </a:ext>
                    </a:extLst>
                  </p14:cNvPr>
                  <p14:cNvContentPartPr/>
                  <p14:nvPr/>
                </p14:nvContentPartPr>
                <p14:xfrm>
                  <a:off x="2482590" y="3923947"/>
                  <a:ext cx="178560" cy="191520"/>
                </p14:xfrm>
              </p:contentPart>
            </mc:Choice>
            <mc:Fallback xmlns="">
              <p:pic>
                <p:nvPicPr>
                  <p:cNvPr id="93" name="Ink 92">
                    <a:extLst>
                      <a:ext uri="{FF2B5EF4-FFF2-40B4-BE49-F238E27FC236}">
                        <a16:creationId xmlns:a16="http://schemas.microsoft.com/office/drawing/2014/main" id="{36179001-10EF-4B44-8B31-371EA1B6557F}"/>
                      </a:ext>
                    </a:extLst>
                  </p:cNvPr>
                  <p:cNvPicPr/>
                  <p:nvPr/>
                </p:nvPicPr>
                <p:blipFill>
                  <a:blip r:embed="rId257"/>
                  <a:stretch>
                    <a:fillRect/>
                  </a:stretch>
                </p:blipFill>
                <p:spPr>
                  <a:xfrm>
                    <a:off x="2474827" y="3916776"/>
                    <a:ext cx="194410" cy="206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4" name="Ink 163">
                    <a:extLst>
                      <a:ext uri="{FF2B5EF4-FFF2-40B4-BE49-F238E27FC236}">
                        <a16:creationId xmlns:a16="http://schemas.microsoft.com/office/drawing/2014/main" id="{4B920F31-142B-4FB4-AEE0-CC8EB1A68EA9}"/>
                      </a:ext>
                    </a:extLst>
                  </p14:cNvPr>
                  <p14:cNvContentPartPr/>
                  <p14:nvPr/>
                </p14:nvContentPartPr>
                <p14:xfrm>
                  <a:off x="2645310" y="3874987"/>
                  <a:ext cx="136080" cy="294120"/>
                </p14:xfrm>
              </p:contentPart>
            </mc:Choice>
            <mc:Fallback xmlns="">
              <p:pic>
                <p:nvPicPr>
                  <p:cNvPr id="164" name="Ink 163">
                    <a:extLst>
                      <a:ext uri="{FF2B5EF4-FFF2-40B4-BE49-F238E27FC236}">
                        <a16:creationId xmlns:a16="http://schemas.microsoft.com/office/drawing/2014/main" id="{4B920F31-142B-4FB4-AEE0-CC8EB1A68EA9}"/>
                      </a:ext>
                    </a:extLst>
                  </p:cNvPr>
                  <p:cNvPicPr/>
                  <p:nvPr/>
                </p:nvPicPr>
                <p:blipFill>
                  <a:blip r:embed="rId259"/>
                  <a:stretch>
                    <a:fillRect/>
                  </a:stretch>
                </p:blipFill>
                <p:spPr>
                  <a:xfrm>
                    <a:off x="2637210" y="3867522"/>
                    <a:ext cx="151956" cy="308751"/>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5" name="Ink 164">
                    <a:extLst>
                      <a:ext uri="{FF2B5EF4-FFF2-40B4-BE49-F238E27FC236}">
                        <a16:creationId xmlns:a16="http://schemas.microsoft.com/office/drawing/2014/main" id="{B59C4158-1D6F-4814-822E-1F64C50E6DC5}"/>
                      </a:ext>
                    </a:extLst>
                  </p14:cNvPr>
                  <p14:cNvContentPartPr/>
                  <p14:nvPr/>
                </p14:nvContentPartPr>
                <p14:xfrm>
                  <a:off x="2028630" y="3932227"/>
                  <a:ext cx="125640" cy="241200"/>
                </p14:xfrm>
              </p:contentPart>
            </mc:Choice>
            <mc:Fallback xmlns="">
              <p:pic>
                <p:nvPicPr>
                  <p:cNvPr id="165" name="Ink 164">
                    <a:extLst>
                      <a:ext uri="{FF2B5EF4-FFF2-40B4-BE49-F238E27FC236}">
                        <a16:creationId xmlns:a16="http://schemas.microsoft.com/office/drawing/2014/main" id="{B59C4158-1D6F-4814-822E-1F64C50E6DC5}"/>
                      </a:ext>
                    </a:extLst>
                  </p:cNvPr>
                  <p:cNvPicPr/>
                  <p:nvPr/>
                </p:nvPicPr>
                <p:blipFill>
                  <a:blip r:embed="rId261"/>
                  <a:stretch>
                    <a:fillRect/>
                  </a:stretch>
                </p:blipFill>
                <p:spPr>
                  <a:xfrm>
                    <a:off x="2020535" y="3924755"/>
                    <a:ext cx="141507" cy="255845"/>
                  </a:xfrm>
                  <a:prstGeom prst="rect">
                    <a:avLst/>
                  </a:prstGeom>
                </p:spPr>
              </p:pic>
            </mc:Fallback>
          </mc:AlternateContent>
        </p:grpSp>
        <p:grpSp>
          <p:nvGrpSpPr>
            <p:cNvPr id="172" name="Group 171">
              <a:extLst>
                <a:ext uri="{FF2B5EF4-FFF2-40B4-BE49-F238E27FC236}">
                  <a16:creationId xmlns:a16="http://schemas.microsoft.com/office/drawing/2014/main" id="{A8C25952-90FE-4BE2-A775-38BA6AD399EC}"/>
                </a:ext>
              </a:extLst>
            </p:cNvPr>
            <p:cNvGrpSpPr/>
            <p:nvPr/>
          </p:nvGrpSpPr>
          <p:grpSpPr>
            <a:xfrm>
              <a:off x="6729609" y="3773233"/>
              <a:ext cx="576720" cy="295560"/>
              <a:chOff x="5890710" y="3320227"/>
              <a:chExt cx="576720" cy="295560"/>
            </a:xfrm>
          </p:grpSpPr>
          <mc:AlternateContent xmlns:mc="http://schemas.openxmlformats.org/markup-compatibility/2006" xmlns:p14="http://schemas.microsoft.com/office/powerpoint/2010/main">
            <mc:Choice Requires="p14">
              <p:contentPart p14:bwMode="auto" r:id="rId262">
                <p14:nvContentPartPr>
                  <p14:cNvPr id="167" name="Ink 166">
                    <a:extLst>
                      <a:ext uri="{FF2B5EF4-FFF2-40B4-BE49-F238E27FC236}">
                        <a16:creationId xmlns:a16="http://schemas.microsoft.com/office/drawing/2014/main" id="{A847C400-CC39-46A0-A1CF-FA12A25A3273}"/>
                      </a:ext>
                    </a:extLst>
                  </p14:cNvPr>
                  <p14:cNvContentPartPr/>
                  <p14:nvPr/>
                </p14:nvContentPartPr>
                <p14:xfrm>
                  <a:off x="6021030" y="3365947"/>
                  <a:ext cx="154080" cy="134280"/>
                </p14:xfrm>
              </p:contentPart>
            </mc:Choice>
            <mc:Fallback xmlns="">
              <p:pic>
                <p:nvPicPr>
                  <p:cNvPr id="167" name="Ink 166">
                    <a:extLst>
                      <a:ext uri="{FF2B5EF4-FFF2-40B4-BE49-F238E27FC236}">
                        <a16:creationId xmlns:a16="http://schemas.microsoft.com/office/drawing/2014/main" id="{A847C400-CC39-46A0-A1CF-FA12A25A3273}"/>
                      </a:ext>
                    </a:extLst>
                  </p:cNvPr>
                  <p:cNvPicPr/>
                  <p:nvPr/>
                </p:nvPicPr>
                <p:blipFill>
                  <a:blip r:embed="rId263"/>
                  <a:stretch>
                    <a:fillRect/>
                  </a:stretch>
                </p:blipFill>
                <p:spPr>
                  <a:xfrm>
                    <a:off x="6013261" y="3358487"/>
                    <a:ext cx="169941" cy="148902"/>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8" name="Ink 167">
                    <a:extLst>
                      <a:ext uri="{FF2B5EF4-FFF2-40B4-BE49-F238E27FC236}">
                        <a16:creationId xmlns:a16="http://schemas.microsoft.com/office/drawing/2014/main" id="{8203D19F-FCE0-4DC8-951B-F396638BA223}"/>
                      </a:ext>
                    </a:extLst>
                  </p14:cNvPr>
                  <p14:cNvContentPartPr/>
                  <p14:nvPr/>
                </p14:nvContentPartPr>
                <p14:xfrm>
                  <a:off x="6247470" y="3390067"/>
                  <a:ext cx="91440" cy="91800"/>
                </p14:xfrm>
              </p:contentPart>
            </mc:Choice>
            <mc:Fallback xmlns="">
              <p:pic>
                <p:nvPicPr>
                  <p:cNvPr id="168" name="Ink 167">
                    <a:extLst>
                      <a:ext uri="{FF2B5EF4-FFF2-40B4-BE49-F238E27FC236}">
                        <a16:creationId xmlns:a16="http://schemas.microsoft.com/office/drawing/2014/main" id="{8203D19F-FCE0-4DC8-951B-F396638BA223}"/>
                      </a:ext>
                    </a:extLst>
                  </p:cNvPr>
                  <p:cNvPicPr/>
                  <p:nvPr/>
                </p:nvPicPr>
                <p:blipFill>
                  <a:blip r:embed="rId265"/>
                  <a:stretch>
                    <a:fillRect/>
                  </a:stretch>
                </p:blipFill>
                <p:spPr>
                  <a:xfrm>
                    <a:off x="6239688" y="3382567"/>
                    <a:ext cx="107329" cy="1065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9" name="Ink 168">
                    <a:extLst>
                      <a:ext uri="{FF2B5EF4-FFF2-40B4-BE49-F238E27FC236}">
                        <a16:creationId xmlns:a16="http://schemas.microsoft.com/office/drawing/2014/main" id="{9E3AF1C1-014C-4521-8FF2-38E2B3E934FC}"/>
                      </a:ext>
                    </a:extLst>
                  </p14:cNvPr>
                  <p14:cNvContentPartPr/>
                  <p14:nvPr/>
                </p14:nvContentPartPr>
                <p14:xfrm>
                  <a:off x="6307230" y="3408787"/>
                  <a:ext cx="12240" cy="131040"/>
                </p14:xfrm>
              </p:contentPart>
            </mc:Choice>
            <mc:Fallback xmlns="">
              <p:pic>
                <p:nvPicPr>
                  <p:cNvPr id="169" name="Ink 168">
                    <a:extLst>
                      <a:ext uri="{FF2B5EF4-FFF2-40B4-BE49-F238E27FC236}">
                        <a16:creationId xmlns:a16="http://schemas.microsoft.com/office/drawing/2014/main" id="{9E3AF1C1-014C-4521-8FF2-38E2B3E934FC}"/>
                      </a:ext>
                    </a:extLst>
                  </p:cNvPr>
                  <p:cNvPicPr/>
                  <p:nvPr/>
                </p:nvPicPr>
                <p:blipFill>
                  <a:blip r:embed="rId267"/>
                  <a:stretch>
                    <a:fillRect/>
                  </a:stretch>
                </p:blipFill>
                <p:spPr>
                  <a:xfrm>
                    <a:off x="6299177" y="3401308"/>
                    <a:ext cx="28023" cy="1457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0" name="Ink 169">
                    <a:extLst>
                      <a:ext uri="{FF2B5EF4-FFF2-40B4-BE49-F238E27FC236}">
                        <a16:creationId xmlns:a16="http://schemas.microsoft.com/office/drawing/2014/main" id="{3D1050A0-918B-4931-B618-5B529B8264C2}"/>
                      </a:ext>
                    </a:extLst>
                  </p14:cNvPr>
                  <p14:cNvContentPartPr/>
                  <p14:nvPr/>
                </p14:nvContentPartPr>
                <p14:xfrm>
                  <a:off x="6325950" y="3332827"/>
                  <a:ext cx="141480" cy="252000"/>
                </p14:xfrm>
              </p:contentPart>
            </mc:Choice>
            <mc:Fallback xmlns="">
              <p:pic>
                <p:nvPicPr>
                  <p:cNvPr id="170" name="Ink 169">
                    <a:extLst>
                      <a:ext uri="{FF2B5EF4-FFF2-40B4-BE49-F238E27FC236}">
                        <a16:creationId xmlns:a16="http://schemas.microsoft.com/office/drawing/2014/main" id="{3D1050A0-918B-4931-B618-5B529B8264C2}"/>
                      </a:ext>
                    </a:extLst>
                  </p:cNvPr>
                  <p:cNvPicPr/>
                  <p:nvPr/>
                </p:nvPicPr>
                <p:blipFill>
                  <a:blip r:embed="rId269"/>
                  <a:stretch>
                    <a:fillRect/>
                  </a:stretch>
                </p:blipFill>
                <p:spPr>
                  <a:xfrm>
                    <a:off x="6317856" y="3325653"/>
                    <a:ext cx="157344" cy="266648"/>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1" name="Ink 170">
                    <a:extLst>
                      <a:ext uri="{FF2B5EF4-FFF2-40B4-BE49-F238E27FC236}">
                        <a16:creationId xmlns:a16="http://schemas.microsoft.com/office/drawing/2014/main" id="{56C183A4-6C2D-40FF-8E19-4553AE4B72E3}"/>
                      </a:ext>
                    </a:extLst>
                  </p14:cNvPr>
                  <p14:cNvContentPartPr/>
                  <p14:nvPr/>
                </p14:nvContentPartPr>
                <p14:xfrm>
                  <a:off x="5890710" y="3320227"/>
                  <a:ext cx="131040" cy="295560"/>
                </p14:xfrm>
              </p:contentPart>
            </mc:Choice>
            <mc:Fallback xmlns="">
              <p:pic>
                <p:nvPicPr>
                  <p:cNvPr id="171" name="Ink 170">
                    <a:extLst>
                      <a:ext uri="{FF2B5EF4-FFF2-40B4-BE49-F238E27FC236}">
                        <a16:creationId xmlns:a16="http://schemas.microsoft.com/office/drawing/2014/main" id="{56C183A4-6C2D-40FF-8E19-4553AE4B72E3}"/>
                      </a:ext>
                    </a:extLst>
                  </p:cNvPr>
                  <p:cNvPicPr/>
                  <p:nvPr/>
                </p:nvPicPr>
                <p:blipFill>
                  <a:blip r:embed="rId271"/>
                  <a:stretch>
                    <a:fillRect/>
                  </a:stretch>
                </p:blipFill>
                <p:spPr>
                  <a:xfrm>
                    <a:off x="5882945" y="3312756"/>
                    <a:ext cx="146894" cy="310204"/>
                  </a:xfrm>
                  <a:prstGeom prst="rect">
                    <a:avLst/>
                  </a:prstGeom>
                </p:spPr>
              </p:pic>
            </mc:Fallback>
          </mc:AlternateContent>
        </p:grpSp>
        <p:grpSp>
          <p:nvGrpSpPr>
            <p:cNvPr id="177" name="Group 176">
              <a:extLst>
                <a:ext uri="{FF2B5EF4-FFF2-40B4-BE49-F238E27FC236}">
                  <a16:creationId xmlns:a16="http://schemas.microsoft.com/office/drawing/2014/main" id="{F1E801DF-CCDF-44BE-9523-7DA0544E9E3B}"/>
                </a:ext>
              </a:extLst>
            </p:cNvPr>
            <p:cNvGrpSpPr/>
            <p:nvPr/>
          </p:nvGrpSpPr>
          <p:grpSpPr>
            <a:xfrm>
              <a:off x="7375809" y="2379313"/>
              <a:ext cx="1236240" cy="317880"/>
              <a:chOff x="6536910" y="1926307"/>
              <a:chExt cx="1236240" cy="317880"/>
            </a:xfrm>
          </p:grpSpPr>
          <mc:AlternateContent xmlns:mc="http://schemas.openxmlformats.org/markup-compatibility/2006" xmlns:p14="http://schemas.microsoft.com/office/powerpoint/2010/main">
            <mc:Choice Requires="p14">
              <p:contentPart p14:bwMode="auto" r:id="rId272">
                <p14:nvContentPartPr>
                  <p14:cNvPr id="173" name="Ink 172">
                    <a:extLst>
                      <a:ext uri="{FF2B5EF4-FFF2-40B4-BE49-F238E27FC236}">
                        <a16:creationId xmlns:a16="http://schemas.microsoft.com/office/drawing/2014/main" id="{9F84FB9D-260D-4E25-8CBE-C7E4A4BF525D}"/>
                      </a:ext>
                    </a:extLst>
                  </p14:cNvPr>
                  <p14:cNvContentPartPr/>
                  <p14:nvPr/>
                </p14:nvContentPartPr>
                <p14:xfrm>
                  <a:off x="6536910" y="2203507"/>
                  <a:ext cx="1056240" cy="18000"/>
                </p14:xfrm>
              </p:contentPart>
            </mc:Choice>
            <mc:Fallback xmlns="">
              <p:pic>
                <p:nvPicPr>
                  <p:cNvPr id="173" name="Ink 172">
                    <a:extLst>
                      <a:ext uri="{FF2B5EF4-FFF2-40B4-BE49-F238E27FC236}">
                        <a16:creationId xmlns:a16="http://schemas.microsoft.com/office/drawing/2014/main" id="{9F84FB9D-260D-4E25-8CBE-C7E4A4BF525D}"/>
                      </a:ext>
                    </a:extLst>
                  </p:cNvPr>
                  <p:cNvPicPr/>
                  <p:nvPr/>
                </p:nvPicPr>
                <p:blipFill>
                  <a:blip r:embed="rId273"/>
                  <a:stretch>
                    <a:fillRect/>
                  </a:stretch>
                </p:blipFill>
                <p:spPr>
                  <a:xfrm>
                    <a:off x="6528817" y="2196425"/>
                    <a:ext cx="1072101" cy="32459"/>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4" name="Ink 173">
                    <a:extLst>
                      <a:ext uri="{FF2B5EF4-FFF2-40B4-BE49-F238E27FC236}">
                        <a16:creationId xmlns:a16="http://schemas.microsoft.com/office/drawing/2014/main" id="{2C86E16E-378D-4E04-93DC-30B16CA0729D}"/>
                      </a:ext>
                    </a:extLst>
                  </p14:cNvPr>
                  <p14:cNvContentPartPr/>
                  <p14:nvPr/>
                </p14:nvContentPartPr>
                <p14:xfrm>
                  <a:off x="7620870" y="2132227"/>
                  <a:ext cx="152280" cy="111960"/>
                </p14:xfrm>
              </p:contentPart>
            </mc:Choice>
            <mc:Fallback xmlns="">
              <p:pic>
                <p:nvPicPr>
                  <p:cNvPr id="174" name="Ink 173">
                    <a:extLst>
                      <a:ext uri="{FF2B5EF4-FFF2-40B4-BE49-F238E27FC236}">
                        <a16:creationId xmlns:a16="http://schemas.microsoft.com/office/drawing/2014/main" id="{2C86E16E-378D-4E04-93DC-30B16CA0729D}"/>
                      </a:ext>
                    </a:extLst>
                  </p:cNvPr>
                  <p:cNvPicPr/>
                  <p:nvPr/>
                </p:nvPicPr>
                <p:blipFill>
                  <a:blip r:embed="rId275"/>
                  <a:stretch>
                    <a:fillRect/>
                  </a:stretch>
                </p:blipFill>
                <p:spPr>
                  <a:xfrm>
                    <a:off x="7613094" y="2124763"/>
                    <a:ext cx="168156" cy="126589"/>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5" name="Ink 174">
                    <a:extLst>
                      <a:ext uri="{FF2B5EF4-FFF2-40B4-BE49-F238E27FC236}">
                        <a16:creationId xmlns:a16="http://schemas.microsoft.com/office/drawing/2014/main" id="{D99F77B6-BF5B-4076-845C-6AE39FA16689}"/>
                      </a:ext>
                    </a:extLst>
                  </p14:cNvPr>
                  <p14:cNvContentPartPr/>
                  <p14:nvPr/>
                </p14:nvContentPartPr>
                <p14:xfrm>
                  <a:off x="6832830" y="1969867"/>
                  <a:ext cx="576360" cy="219960"/>
                </p14:xfrm>
              </p:contentPart>
            </mc:Choice>
            <mc:Fallback xmlns="">
              <p:pic>
                <p:nvPicPr>
                  <p:cNvPr id="175" name="Ink 174">
                    <a:extLst>
                      <a:ext uri="{FF2B5EF4-FFF2-40B4-BE49-F238E27FC236}">
                        <a16:creationId xmlns:a16="http://schemas.microsoft.com/office/drawing/2014/main" id="{D99F77B6-BF5B-4076-845C-6AE39FA16689}"/>
                      </a:ext>
                    </a:extLst>
                  </p:cNvPr>
                  <p:cNvPicPr/>
                  <p:nvPr/>
                </p:nvPicPr>
                <p:blipFill>
                  <a:blip r:embed="rId277"/>
                  <a:stretch>
                    <a:fillRect/>
                  </a:stretch>
                </p:blipFill>
                <p:spPr>
                  <a:xfrm>
                    <a:off x="6825059" y="1962396"/>
                    <a:ext cx="592226" cy="234604"/>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6" name="Ink 175">
                    <a:extLst>
                      <a:ext uri="{FF2B5EF4-FFF2-40B4-BE49-F238E27FC236}">
                        <a16:creationId xmlns:a16="http://schemas.microsoft.com/office/drawing/2014/main" id="{C8633FD4-E863-470F-9423-E17736BEF29A}"/>
                      </a:ext>
                    </a:extLst>
                  </p14:cNvPr>
                  <p14:cNvContentPartPr/>
                  <p14:nvPr/>
                </p14:nvContentPartPr>
                <p14:xfrm>
                  <a:off x="7332510" y="1926307"/>
                  <a:ext cx="154080" cy="99720"/>
                </p14:xfrm>
              </p:contentPart>
            </mc:Choice>
            <mc:Fallback xmlns="">
              <p:pic>
                <p:nvPicPr>
                  <p:cNvPr id="176" name="Ink 175">
                    <a:extLst>
                      <a:ext uri="{FF2B5EF4-FFF2-40B4-BE49-F238E27FC236}">
                        <a16:creationId xmlns:a16="http://schemas.microsoft.com/office/drawing/2014/main" id="{C8633FD4-E863-470F-9423-E17736BEF29A}"/>
                      </a:ext>
                    </a:extLst>
                  </p:cNvPr>
                  <p:cNvPicPr/>
                  <p:nvPr/>
                </p:nvPicPr>
                <p:blipFill>
                  <a:blip r:embed="rId279"/>
                  <a:stretch>
                    <a:fillRect/>
                  </a:stretch>
                </p:blipFill>
                <p:spPr>
                  <a:xfrm>
                    <a:off x="7324418" y="1918821"/>
                    <a:ext cx="169941" cy="114394"/>
                  </a:xfrm>
                  <a:prstGeom prst="rect">
                    <a:avLst/>
                  </a:prstGeom>
                </p:spPr>
              </p:pic>
            </mc:Fallback>
          </mc:AlternateContent>
        </p:grpSp>
        <p:grpSp>
          <p:nvGrpSpPr>
            <p:cNvPr id="186" name="Group 185">
              <a:extLst>
                <a:ext uri="{FF2B5EF4-FFF2-40B4-BE49-F238E27FC236}">
                  <a16:creationId xmlns:a16="http://schemas.microsoft.com/office/drawing/2014/main" id="{2B3432B3-D0C7-4A21-8B4E-8855EF2A8C83}"/>
                </a:ext>
              </a:extLst>
            </p:cNvPr>
            <p:cNvGrpSpPr/>
            <p:nvPr/>
          </p:nvGrpSpPr>
          <p:grpSpPr>
            <a:xfrm>
              <a:off x="7095009" y="2078713"/>
              <a:ext cx="708480" cy="146520"/>
              <a:chOff x="6256110" y="1625707"/>
              <a:chExt cx="708480" cy="146520"/>
            </a:xfrm>
          </p:grpSpPr>
          <mc:AlternateContent xmlns:mc="http://schemas.openxmlformats.org/markup-compatibility/2006" xmlns:p14="http://schemas.microsoft.com/office/powerpoint/2010/main">
            <mc:Choice Requires="p14">
              <p:contentPart p14:bwMode="auto" r:id="rId280">
                <p14:nvContentPartPr>
                  <p14:cNvPr id="178" name="Ink 177">
                    <a:extLst>
                      <a:ext uri="{FF2B5EF4-FFF2-40B4-BE49-F238E27FC236}">
                        <a16:creationId xmlns:a16="http://schemas.microsoft.com/office/drawing/2014/main" id="{3AE649E7-AE6F-4621-B92D-E26118985162}"/>
                      </a:ext>
                    </a:extLst>
                  </p14:cNvPr>
                  <p14:cNvContentPartPr/>
                  <p14:nvPr/>
                </p14:nvContentPartPr>
                <p14:xfrm>
                  <a:off x="6256110" y="1654147"/>
                  <a:ext cx="139320" cy="110520"/>
                </p14:xfrm>
              </p:contentPart>
            </mc:Choice>
            <mc:Fallback xmlns="">
              <p:pic>
                <p:nvPicPr>
                  <p:cNvPr id="178" name="Ink 177">
                    <a:extLst>
                      <a:ext uri="{FF2B5EF4-FFF2-40B4-BE49-F238E27FC236}">
                        <a16:creationId xmlns:a16="http://schemas.microsoft.com/office/drawing/2014/main" id="{3AE649E7-AE6F-4621-B92D-E26118985162}"/>
                      </a:ext>
                    </a:extLst>
                  </p:cNvPr>
                  <p:cNvPicPr/>
                  <p:nvPr/>
                </p:nvPicPr>
                <p:blipFill>
                  <a:blip r:embed="rId281"/>
                  <a:stretch>
                    <a:fillRect/>
                  </a:stretch>
                </p:blipFill>
                <p:spPr>
                  <a:xfrm>
                    <a:off x="6248334" y="1646978"/>
                    <a:ext cx="155196" cy="125156"/>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9" name="Ink 178">
                    <a:extLst>
                      <a:ext uri="{FF2B5EF4-FFF2-40B4-BE49-F238E27FC236}">
                        <a16:creationId xmlns:a16="http://schemas.microsoft.com/office/drawing/2014/main" id="{E4887C86-6E90-487E-8968-EC561C53ADF1}"/>
                      </a:ext>
                    </a:extLst>
                  </p14:cNvPr>
                  <p14:cNvContentPartPr/>
                  <p14:nvPr/>
                </p14:nvContentPartPr>
                <p14:xfrm>
                  <a:off x="6436830" y="1647307"/>
                  <a:ext cx="106920" cy="104760"/>
                </p14:xfrm>
              </p:contentPart>
            </mc:Choice>
            <mc:Fallback xmlns="">
              <p:pic>
                <p:nvPicPr>
                  <p:cNvPr id="179" name="Ink 178">
                    <a:extLst>
                      <a:ext uri="{FF2B5EF4-FFF2-40B4-BE49-F238E27FC236}">
                        <a16:creationId xmlns:a16="http://schemas.microsoft.com/office/drawing/2014/main" id="{E4887C86-6E90-487E-8968-EC561C53ADF1}"/>
                      </a:ext>
                    </a:extLst>
                  </p:cNvPr>
                  <p:cNvPicPr/>
                  <p:nvPr/>
                </p:nvPicPr>
                <p:blipFill>
                  <a:blip r:embed="rId283"/>
                  <a:stretch>
                    <a:fillRect/>
                  </a:stretch>
                </p:blipFill>
                <p:spPr>
                  <a:xfrm>
                    <a:off x="6429077" y="1639824"/>
                    <a:ext cx="122748" cy="119426"/>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0" name="Ink 179">
                    <a:extLst>
                      <a:ext uri="{FF2B5EF4-FFF2-40B4-BE49-F238E27FC236}">
                        <a16:creationId xmlns:a16="http://schemas.microsoft.com/office/drawing/2014/main" id="{CDB57398-B669-44C0-97E2-3E857E538F4D}"/>
                      </a:ext>
                    </a:extLst>
                  </p14:cNvPr>
                  <p14:cNvContentPartPr/>
                  <p14:nvPr/>
                </p14:nvContentPartPr>
                <p14:xfrm>
                  <a:off x="6433950" y="1675387"/>
                  <a:ext cx="164520" cy="96480"/>
                </p14:xfrm>
              </p:contentPart>
            </mc:Choice>
            <mc:Fallback xmlns="">
              <p:pic>
                <p:nvPicPr>
                  <p:cNvPr id="180" name="Ink 179">
                    <a:extLst>
                      <a:ext uri="{FF2B5EF4-FFF2-40B4-BE49-F238E27FC236}">
                        <a16:creationId xmlns:a16="http://schemas.microsoft.com/office/drawing/2014/main" id="{CDB57398-B669-44C0-97E2-3E857E538F4D}"/>
                      </a:ext>
                    </a:extLst>
                  </p:cNvPr>
                  <p:cNvPicPr/>
                  <p:nvPr/>
                </p:nvPicPr>
                <p:blipFill>
                  <a:blip r:embed="rId285"/>
                  <a:stretch>
                    <a:fillRect/>
                  </a:stretch>
                </p:blipFill>
                <p:spPr>
                  <a:xfrm>
                    <a:off x="6425854" y="1668218"/>
                    <a:ext cx="180389" cy="111116"/>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1" name="Ink 180">
                    <a:extLst>
                      <a:ext uri="{FF2B5EF4-FFF2-40B4-BE49-F238E27FC236}">
                        <a16:creationId xmlns:a16="http://schemas.microsoft.com/office/drawing/2014/main" id="{21992625-CCC6-48EA-A1B1-FBA8CE5E53DF}"/>
                      </a:ext>
                    </a:extLst>
                  </p14:cNvPr>
                  <p14:cNvContentPartPr/>
                  <p14:nvPr/>
                </p14:nvContentPartPr>
                <p14:xfrm>
                  <a:off x="6568230" y="1655227"/>
                  <a:ext cx="120960" cy="105480"/>
                </p14:xfrm>
              </p:contentPart>
            </mc:Choice>
            <mc:Fallback xmlns="">
              <p:pic>
                <p:nvPicPr>
                  <p:cNvPr id="181" name="Ink 180">
                    <a:extLst>
                      <a:ext uri="{FF2B5EF4-FFF2-40B4-BE49-F238E27FC236}">
                        <a16:creationId xmlns:a16="http://schemas.microsoft.com/office/drawing/2014/main" id="{21992625-CCC6-48EA-A1B1-FBA8CE5E53DF}"/>
                      </a:ext>
                    </a:extLst>
                  </p:cNvPr>
                  <p:cNvPicPr/>
                  <p:nvPr/>
                </p:nvPicPr>
                <p:blipFill>
                  <a:blip r:embed="rId287"/>
                  <a:stretch>
                    <a:fillRect/>
                  </a:stretch>
                </p:blipFill>
                <p:spPr>
                  <a:xfrm>
                    <a:off x="6560144" y="1648056"/>
                    <a:ext cx="136808" cy="120122"/>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2" name="Ink 181">
                    <a:extLst>
                      <a:ext uri="{FF2B5EF4-FFF2-40B4-BE49-F238E27FC236}">
                        <a16:creationId xmlns:a16="http://schemas.microsoft.com/office/drawing/2014/main" id="{466CAACC-7515-4972-B93C-74FF521CC924}"/>
                      </a:ext>
                    </a:extLst>
                  </p14:cNvPr>
                  <p14:cNvContentPartPr/>
                  <p14:nvPr/>
                </p14:nvContentPartPr>
                <p14:xfrm>
                  <a:off x="6694590" y="1637947"/>
                  <a:ext cx="92520" cy="133920"/>
                </p14:xfrm>
              </p:contentPart>
            </mc:Choice>
            <mc:Fallback xmlns="">
              <p:pic>
                <p:nvPicPr>
                  <p:cNvPr id="182" name="Ink 181">
                    <a:extLst>
                      <a:ext uri="{FF2B5EF4-FFF2-40B4-BE49-F238E27FC236}">
                        <a16:creationId xmlns:a16="http://schemas.microsoft.com/office/drawing/2014/main" id="{466CAACC-7515-4972-B93C-74FF521CC924}"/>
                      </a:ext>
                    </a:extLst>
                  </p:cNvPr>
                  <p:cNvPicPr/>
                  <p:nvPr/>
                </p:nvPicPr>
                <p:blipFill>
                  <a:blip r:embed="rId289"/>
                  <a:stretch>
                    <a:fillRect/>
                  </a:stretch>
                </p:blipFill>
                <p:spPr>
                  <a:xfrm>
                    <a:off x="6686826" y="1630773"/>
                    <a:ext cx="108371" cy="148568"/>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3" name="Ink 182">
                    <a:extLst>
                      <a:ext uri="{FF2B5EF4-FFF2-40B4-BE49-F238E27FC236}">
                        <a16:creationId xmlns:a16="http://schemas.microsoft.com/office/drawing/2014/main" id="{8B1290DE-BDFA-4516-9A2C-31748182436F}"/>
                      </a:ext>
                    </a:extLst>
                  </p14:cNvPr>
                  <p14:cNvContentPartPr/>
                  <p14:nvPr/>
                </p14:nvContentPartPr>
                <p14:xfrm>
                  <a:off x="6841830" y="1662787"/>
                  <a:ext cx="9360" cy="102600"/>
                </p14:xfrm>
              </p:contentPart>
            </mc:Choice>
            <mc:Fallback xmlns="">
              <p:pic>
                <p:nvPicPr>
                  <p:cNvPr id="183" name="Ink 182">
                    <a:extLst>
                      <a:ext uri="{FF2B5EF4-FFF2-40B4-BE49-F238E27FC236}">
                        <a16:creationId xmlns:a16="http://schemas.microsoft.com/office/drawing/2014/main" id="{8B1290DE-BDFA-4516-9A2C-31748182436F}"/>
                      </a:ext>
                    </a:extLst>
                  </p:cNvPr>
                  <p:cNvPicPr/>
                  <p:nvPr/>
                </p:nvPicPr>
                <p:blipFill>
                  <a:blip r:embed="rId291"/>
                  <a:stretch>
                    <a:fillRect/>
                  </a:stretch>
                </p:blipFill>
                <p:spPr>
                  <a:xfrm>
                    <a:off x="6833761" y="1655331"/>
                    <a:ext cx="25175" cy="117215"/>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4" name="Ink 183">
                    <a:extLst>
                      <a:ext uri="{FF2B5EF4-FFF2-40B4-BE49-F238E27FC236}">
                        <a16:creationId xmlns:a16="http://schemas.microsoft.com/office/drawing/2014/main" id="{B8CC2306-64F9-483F-812D-F75A992A8516}"/>
                      </a:ext>
                    </a:extLst>
                  </p14:cNvPr>
                  <p14:cNvContentPartPr/>
                  <p14:nvPr/>
                </p14:nvContentPartPr>
                <p14:xfrm>
                  <a:off x="6840390" y="1667467"/>
                  <a:ext cx="124200" cy="69480"/>
                </p14:xfrm>
              </p:contentPart>
            </mc:Choice>
            <mc:Fallback xmlns="">
              <p:pic>
                <p:nvPicPr>
                  <p:cNvPr id="184" name="Ink 183">
                    <a:extLst>
                      <a:ext uri="{FF2B5EF4-FFF2-40B4-BE49-F238E27FC236}">
                        <a16:creationId xmlns:a16="http://schemas.microsoft.com/office/drawing/2014/main" id="{B8CC2306-64F9-483F-812D-F75A992A8516}"/>
                      </a:ext>
                    </a:extLst>
                  </p:cNvPr>
                  <p:cNvPicPr/>
                  <p:nvPr/>
                </p:nvPicPr>
                <p:blipFill>
                  <a:blip r:embed="rId293"/>
                  <a:stretch>
                    <a:fillRect/>
                  </a:stretch>
                </p:blipFill>
                <p:spPr>
                  <a:xfrm>
                    <a:off x="6832283" y="1659980"/>
                    <a:ext cx="140090" cy="84155"/>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5" name="Ink 184">
                    <a:extLst>
                      <a:ext uri="{FF2B5EF4-FFF2-40B4-BE49-F238E27FC236}">
                        <a16:creationId xmlns:a16="http://schemas.microsoft.com/office/drawing/2014/main" id="{EE099C36-F587-4213-9D6F-4EC2118C8985}"/>
                      </a:ext>
                    </a:extLst>
                  </p14:cNvPr>
                  <p14:cNvContentPartPr/>
                  <p14:nvPr/>
                </p14:nvContentPartPr>
                <p14:xfrm>
                  <a:off x="6951990" y="1625707"/>
                  <a:ext cx="12240" cy="146520"/>
                </p14:xfrm>
              </p:contentPart>
            </mc:Choice>
            <mc:Fallback xmlns="">
              <p:pic>
                <p:nvPicPr>
                  <p:cNvPr id="185" name="Ink 184">
                    <a:extLst>
                      <a:ext uri="{FF2B5EF4-FFF2-40B4-BE49-F238E27FC236}">
                        <a16:creationId xmlns:a16="http://schemas.microsoft.com/office/drawing/2014/main" id="{EE099C36-F587-4213-9D6F-4EC2118C8985}"/>
                      </a:ext>
                    </a:extLst>
                  </p:cNvPr>
                  <p:cNvPicPr/>
                  <p:nvPr/>
                </p:nvPicPr>
                <p:blipFill>
                  <a:blip r:embed="rId295"/>
                  <a:stretch>
                    <a:fillRect/>
                  </a:stretch>
                </p:blipFill>
                <p:spPr>
                  <a:xfrm>
                    <a:off x="6943937" y="1618545"/>
                    <a:ext cx="28023" cy="161142"/>
                  </a:xfrm>
                  <a:prstGeom prst="rect">
                    <a:avLst/>
                  </a:prstGeom>
                </p:spPr>
              </p:pic>
            </mc:Fallback>
          </mc:AlternateContent>
        </p:grpSp>
        <p:grpSp>
          <p:nvGrpSpPr>
            <p:cNvPr id="194" name="Group 193">
              <a:extLst>
                <a:ext uri="{FF2B5EF4-FFF2-40B4-BE49-F238E27FC236}">
                  <a16:creationId xmlns:a16="http://schemas.microsoft.com/office/drawing/2014/main" id="{54C95665-5865-4C1A-AD9C-4CB844922BC5}"/>
                </a:ext>
              </a:extLst>
            </p:cNvPr>
            <p:cNvGrpSpPr/>
            <p:nvPr/>
          </p:nvGrpSpPr>
          <p:grpSpPr>
            <a:xfrm>
              <a:off x="8232609" y="1980073"/>
              <a:ext cx="785160" cy="203760"/>
              <a:chOff x="7393710" y="1527067"/>
              <a:chExt cx="785160" cy="203760"/>
            </a:xfrm>
          </p:grpSpPr>
          <mc:AlternateContent xmlns:mc="http://schemas.openxmlformats.org/markup-compatibility/2006" xmlns:p14="http://schemas.microsoft.com/office/powerpoint/2010/main">
            <mc:Choice Requires="p14">
              <p:contentPart p14:bwMode="auto" r:id="rId296">
                <p14:nvContentPartPr>
                  <p14:cNvPr id="187" name="Ink 186">
                    <a:extLst>
                      <a:ext uri="{FF2B5EF4-FFF2-40B4-BE49-F238E27FC236}">
                        <a16:creationId xmlns:a16="http://schemas.microsoft.com/office/drawing/2014/main" id="{5BA638E0-506F-47AE-BE84-C90B620F2BAD}"/>
                      </a:ext>
                    </a:extLst>
                  </p14:cNvPr>
                  <p14:cNvContentPartPr/>
                  <p14:nvPr/>
                </p14:nvContentPartPr>
                <p14:xfrm>
                  <a:off x="7393710" y="1603027"/>
                  <a:ext cx="141840" cy="125640"/>
                </p14:xfrm>
              </p:contentPart>
            </mc:Choice>
            <mc:Fallback xmlns="">
              <p:pic>
                <p:nvPicPr>
                  <p:cNvPr id="187" name="Ink 186">
                    <a:extLst>
                      <a:ext uri="{FF2B5EF4-FFF2-40B4-BE49-F238E27FC236}">
                        <a16:creationId xmlns:a16="http://schemas.microsoft.com/office/drawing/2014/main" id="{5BA638E0-506F-47AE-BE84-C90B620F2BAD}"/>
                      </a:ext>
                    </a:extLst>
                  </p:cNvPr>
                  <p:cNvPicPr/>
                  <p:nvPr/>
                </p:nvPicPr>
                <p:blipFill>
                  <a:blip r:embed="rId297"/>
                  <a:stretch>
                    <a:fillRect/>
                  </a:stretch>
                </p:blipFill>
                <p:spPr>
                  <a:xfrm>
                    <a:off x="7385614" y="1595848"/>
                    <a:ext cx="157708" cy="140298"/>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8" name="Ink 187">
                    <a:extLst>
                      <a:ext uri="{FF2B5EF4-FFF2-40B4-BE49-F238E27FC236}">
                        <a16:creationId xmlns:a16="http://schemas.microsoft.com/office/drawing/2014/main" id="{2381AD1F-7C6D-471E-89FF-07CF0B3D431A}"/>
                      </a:ext>
                    </a:extLst>
                  </p14:cNvPr>
                  <p14:cNvContentPartPr/>
                  <p14:nvPr/>
                </p14:nvContentPartPr>
                <p14:xfrm>
                  <a:off x="7575510" y="1613467"/>
                  <a:ext cx="112680" cy="117360"/>
                </p14:xfrm>
              </p:contentPart>
            </mc:Choice>
            <mc:Fallback xmlns="">
              <p:pic>
                <p:nvPicPr>
                  <p:cNvPr id="188" name="Ink 187">
                    <a:extLst>
                      <a:ext uri="{FF2B5EF4-FFF2-40B4-BE49-F238E27FC236}">
                        <a16:creationId xmlns:a16="http://schemas.microsoft.com/office/drawing/2014/main" id="{2381AD1F-7C6D-471E-89FF-07CF0B3D431A}"/>
                      </a:ext>
                    </a:extLst>
                  </p:cNvPr>
                  <p:cNvPicPr/>
                  <p:nvPr/>
                </p:nvPicPr>
                <p:blipFill>
                  <a:blip r:embed="rId299"/>
                  <a:stretch>
                    <a:fillRect/>
                  </a:stretch>
                </p:blipFill>
                <p:spPr>
                  <a:xfrm>
                    <a:off x="7567761" y="1606001"/>
                    <a:ext cx="128500" cy="131993"/>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9" name="Ink 188">
                    <a:extLst>
                      <a:ext uri="{FF2B5EF4-FFF2-40B4-BE49-F238E27FC236}">
                        <a16:creationId xmlns:a16="http://schemas.microsoft.com/office/drawing/2014/main" id="{371053FD-A8EF-4736-93B7-522A295DCE5C}"/>
                      </a:ext>
                    </a:extLst>
                  </p14:cNvPr>
                  <p14:cNvContentPartPr/>
                  <p14:nvPr/>
                </p14:nvContentPartPr>
                <p14:xfrm>
                  <a:off x="7567950" y="1634707"/>
                  <a:ext cx="173520" cy="69840"/>
                </p14:xfrm>
              </p:contentPart>
            </mc:Choice>
            <mc:Fallback xmlns="">
              <p:pic>
                <p:nvPicPr>
                  <p:cNvPr id="189" name="Ink 188">
                    <a:extLst>
                      <a:ext uri="{FF2B5EF4-FFF2-40B4-BE49-F238E27FC236}">
                        <a16:creationId xmlns:a16="http://schemas.microsoft.com/office/drawing/2014/main" id="{371053FD-A8EF-4736-93B7-522A295DCE5C}"/>
                      </a:ext>
                    </a:extLst>
                  </p:cNvPr>
                  <p:cNvPicPr/>
                  <p:nvPr/>
                </p:nvPicPr>
                <p:blipFill>
                  <a:blip r:embed="rId301"/>
                  <a:stretch>
                    <a:fillRect/>
                  </a:stretch>
                </p:blipFill>
                <p:spPr>
                  <a:xfrm>
                    <a:off x="7560180" y="1627213"/>
                    <a:ext cx="189383" cy="84527"/>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0" name="Ink 189">
                    <a:extLst>
                      <a:ext uri="{FF2B5EF4-FFF2-40B4-BE49-F238E27FC236}">
                        <a16:creationId xmlns:a16="http://schemas.microsoft.com/office/drawing/2014/main" id="{B9F34E46-60E4-45CE-BADC-3CE678CAE6FE}"/>
                      </a:ext>
                    </a:extLst>
                  </p14:cNvPr>
                  <p14:cNvContentPartPr/>
                  <p14:nvPr/>
                </p14:nvContentPartPr>
                <p14:xfrm>
                  <a:off x="7725990" y="1585387"/>
                  <a:ext cx="131400" cy="129240"/>
                </p14:xfrm>
              </p:contentPart>
            </mc:Choice>
            <mc:Fallback xmlns="">
              <p:pic>
                <p:nvPicPr>
                  <p:cNvPr id="190" name="Ink 189">
                    <a:extLst>
                      <a:ext uri="{FF2B5EF4-FFF2-40B4-BE49-F238E27FC236}">
                        <a16:creationId xmlns:a16="http://schemas.microsoft.com/office/drawing/2014/main" id="{B9F34E46-60E4-45CE-BADC-3CE678CAE6FE}"/>
                      </a:ext>
                    </a:extLst>
                  </p:cNvPr>
                  <p:cNvPicPr/>
                  <p:nvPr/>
                </p:nvPicPr>
                <p:blipFill>
                  <a:blip r:embed="rId303"/>
                  <a:stretch>
                    <a:fillRect/>
                  </a:stretch>
                </p:blipFill>
                <p:spPr>
                  <a:xfrm>
                    <a:off x="7717899" y="1577925"/>
                    <a:ext cx="147259" cy="143865"/>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1" name="Ink 190">
                    <a:extLst>
                      <a:ext uri="{FF2B5EF4-FFF2-40B4-BE49-F238E27FC236}">
                        <a16:creationId xmlns:a16="http://schemas.microsoft.com/office/drawing/2014/main" id="{C431BDED-110D-4C7A-9726-4DE8BB587842}"/>
                      </a:ext>
                    </a:extLst>
                  </p14:cNvPr>
                  <p14:cNvContentPartPr/>
                  <p14:nvPr/>
                </p14:nvContentPartPr>
                <p14:xfrm>
                  <a:off x="7888350" y="1564507"/>
                  <a:ext cx="101160" cy="155520"/>
                </p14:xfrm>
              </p:contentPart>
            </mc:Choice>
            <mc:Fallback xmlns="">
              <p:pic>
                <p:nvPicPr>
                  <p:cNvPr id="191" name="Ink 190">
                    <a:extLst>
                      <a:ext uri="{FF2B5EF4-FFF2-40B4-BE49-F238E27FC236}">
                        <a16:creationId xmlns:a16="http://schemas.microsoft.com/office/drawing/2014/main" id="{C431BDED-110D-4C7A-9726-4DE8BB587842}"/>
                      </a:ext>
                    </a:extLst>
                  </p:cNvPr>
                  <p:cNvPicPr/>
                  <p:nvPr/>
                </p:nvPicPr>
                <p:blipFill>
                  <a:blip r:embed="rId305"/>
                  <a:stretch>
                    <a:fillRect/>
                  </a:stretch>
                </p:blipFill>
                <p:spPr>
                  <a:xfrm>
                    <a:off x="7880568" y="1557030"/>
                    <a:ext cx="117047" cy="170175"/>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2" name="Ink 191">
                    <a:extLst>
                      <a:ext uri="{FF2B5EF4-FFF2-40B4-BE49-F238E27FC236}">
                        <a16:creationId xmlns:a16="http://schemas.microsoft.com/office/drawing/2014/main" id="{BCD8809C-1EAD-45D6-97E4-EB742A5A9E55}"/>
                      </a:ext>
                    </a:extLst>
                  </p14:cNvPr>
                  <p14:cNvContentPartPr/>
                  <p14:nvPr/>
                </p14:nvContentPartPr>
                <p14:xfrm>
                  <a:off x="8037750" y="1599427"/>
                  <a:ext cx="141120" cy="7920"/>
                </p14:xfrm>
              </p:contentPart>
            </mc:Choice>
            <mc:Fallback xmlns="">
              <p:pic>
                <p:nvPicPr>
                  <p:cNvPr id="192" name="Ink 191">
                    <a:extLst>
                      <a:ext uri="{FF2B5EF4-FFF2-40B4-BE49-F238E27FC236}">
                        <a16:creationId xmlns:a16="http://schemas.microsoft.com/office/drawing/2014/main" id="{BCD8809C-1EAD-45D6-97E4-EB742A5A9E55}"/>
                      </a:ext>
                    </a:extLst>
                  </p:cNvPr>
                  <p:cNvPicPr/>
                  <p:nvPr/>
                </p:nvPicPr>
                <p:blipFill>
                  <a:blip r:embed="rId307"/>
                  <a:stretch>
                    <a:fillRect/>
                  </a:stretch>
                </p:blipFill>
                <p:spPr>
                  <a:xfrm>
                    <a:off x="8029982" y="1592116"/>
                    <a:ext cx="156980" cy="22846"/>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3" name="Ink 192">
                    <a:extLst>
                      <a:ext uri="{FF2B5EF4-FFF2-40B4-BE49-F238E27FC236}">
                        <a16:creationId xmlns:a16="http://schemas.microsoft.com/office/drawing/2014/main" id="{BF13B451-9445-4A5E-9302-5179495B4F0A}"/>
                      </a:ext>
                    </a:extLst>
                  </p14:cNvPr>
                  <p14:cNvContentPartPr/>
                  <p14:nvPr/>
                </p14:nvContentPartPr>
                <p14:xfrm>
                  <a:off x="8070510" y="1527067"/>
                  <a:ext cx="10080" cy="131760"/>
                </p14:xfrm>
              </p:contentPart>
            </mc:Choice>
            <mc:Fallback xmlns="">
              <p:pic>
                <p:nvPicPr>
                  <p:cNvPr id="193" name="Ink 192">
                    <a:extLst>
                      <a:ext uri="{FF2B5EF4-FFF2-40B4-BE49-F238E27FC236}">
                        <a16:creationId xmlns:a16="http://schemas.microsoft.com/office/drawing/2014/main" id="{BF13B451-9445-4A5E-9302-5179495B4F0A}"/>
                      </a:ext>
                    </a:extLst>
                  </p:cNvPr>
                  <p:cNvPicPr/>
                  <p:nvPr/>
                </p:nvPicPr>
                <p:blipFill>
                  <a:blip r:embed="rId309"/>
                  <a:stretch>
                    <a:fillRect/>
                  </a:stretch>
                </p:blipFill>
                <p:spPr>
                  <a:xfrm>
                    <a:off x="8062706" y="1519896"/>
                    <a:ext cx="26013" cy="146400"/>
                  </a:xfrm>
                  <a:prstGeom prst="rect">
                    <a:avLst/>
                  </a:prstGeom>
                </p:spPr>
              </p:pic>
            </mc:Fallback>
          </mc:AlternateContent>
        </p:grpSp>
        <p:grpSp>
          <p:nvGrpSpPr>
            <p:cNvPr id="199" name="Group 198">
              <a:extLst>
                <a:ext uri="{FF2B5EF4-FFF2-40B4-BE49-F238E27FC236}">
                  <a16:creationId xmlns:a16="http://schemas.microsoft.com/office/drawing/2014/main" id="{348B1404-78EA-479A-902A-68C6DF082685}"/>
                </a:ext>
              </a:extLst>
            </p:cNvPr>
            <p:cNvGrpSpPr/>
            <p:nvPr/>
          </p:nvGrpSpPr>
          <p:grpSpPr>
            <a:xfrm>
              <a:off x="9451929" y="2063953"/>
              <a:ext cx="673920" cy="159840"/>
              <a:chOff x="8613030" y="1610947"/>
              <a:chExt cx="673920" cy="159840"/>
            </a:xfrm>
          </p:grpSpPr>
          <mc:AlternateContent xmlns:mc="http://schemas.openxmlformats.org/markup-compatibility/2006" xmlns:p14="http://schemas.microsoft.com/office/powerpoint/2010/main">
            <mc:Choice Requires="p14">
              <p:contentPart p14:bwMode="auto" r:id="rId310">
                <p14:nvContentPartPr>
                  <p14:cNvPr id="195" name="Ink 194">
                    <a:extLst>
                      <a:ext uri="{FF2B5EF4-FFF2-40B4-BE49-F238E27FC236}">
                        <a16:creationId xmlns:a16="http://schemas.microsoft.com/office/drawing/2014/main" id="{1C5E703E-C3CB-4F38-B72D-6C2D39F00FEE}"/>
                      </a:ext>
                    </a:extLst>
                  </p14:cNvPr>
                  <p14:cNvContentPartPr/>
                  <p14:nvPr/>
                </p14:nvContentPartPr>
                <p14:xfrm>
                  <a:off x="8613030" y="1634347"/>
                  <a:ext cx="484200" cy="136440"/>
                </p14:xfrm>
              </p:contentPart>
            </mc:Choice>
            <mc:Fallback xmlns="">
              <p:pic>
                <p:nvPicPr>
                  <p:cNvPr id="195" name="Ink 194">
                    <a:extLst>
                      <a:ext uri="{FF2B5EF4-FFF2-40B4-BE49-F238E27FC236}">
                        <a16:creationId xmlns:a16="http://schemas.microsoft.com/office/drawing/2014/main" id="{1C5E703E-C3CB-4F38-B72D-6C2D39F00FEE}"/>
                      </a:ext>
                    </a:extLst>
                  </p:cNvPr>
                  <p:cNvPicPr/>
                  <p:nvPr/>
                </p:nvPicPr>
                <p:blipFill>
                  <a:blip r:embed="rId311"/>
                  <a:stretch>
                    <a:fillRect/>
                  </a:stretch>
                </p:blipFill>
                <p:spPr>
                  <a:xfrm>
                    <a:off x="8604938" y="1626867"/>
                    <a:ext cx="500059" cy="151101"/>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6" name="Ink 195">
                    <a:extLst>
                      <a:ext uri="{FF2B5EF4-FFF2-40B4-BE49-F238E27FC236}">
                        <a16:creationId xmlns:a16="http://schemas.microsoft.com/office/drawing/2014/main" id="{3BDD9E8F-D5E2-4F83-9FE3-61E1A1BF2BF0}"/>
                      </a:ext>
                    </a:extLst>
                  </p14:cNvPr>
                  <p14:cNvContentPartPr/>
                  <p14:nvPr/>
                </p14:nvContentPartPr>
                <p14:xfrm>
                  <a:off x="9147990" y="1635787"/>
                  <a:ext cx="12240" cy="112320"/>
                </p14:xfrm>
              </p:contentPart>
            </mc:Choice>
            <mc:Fallback xmlns="">
              <p:pic>
                <p:nvPicPr>
                  <p:cNvPr id="196" name="Ink 195">
                    <a:extLst>
                      <a:ext uri="{FF2B5EF4-FFF2-40B4-BE49-F238E27FC236}">
                        <a16:creationId xmlns:a16="http://schemas.microsoft.com/office/drawing/2014/main" id="{3BDD9E8F-D5E2-4F83-9FE3-61E1A1BF2BF0}"/>
                      </a:ext>
                    </a:extLst>
                  </p:cNvPr>
                  <p:cNvPicPr/>
                  <p:nvPr/>
                </p:nvPicPr>
                <p:blipFill>
                  <a:blip r:embed="rId313"/>
                  <a:stretch>
                    <a:fillRect/>
                  </a:stretch>
                </p:blipFill>
                <p:spPr>
                  <a:xfrm>
                    <a:off x="9140259" y="1628618"/>
                    <a:ext cx="28023" cy="126957"/>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7" name="Ink 196">
                    <a:extLst>
                      <a:ext uri="{FF2B5EF4-FFF2-40B4-BE49-F238E27FC236}">
                        <a16:creationId xmlns:a16="http://schemas.microsoft.com/office/drawing/2014/main" id="{D4E75C0B-8938-483A-8F51-1980AB0175D9}"/>
                      </a:ext>
                    </a:extLst>
                  </p14:cNvPr>
                  <p14:cNvContentPartPr/>
                  <p14:nvPr/>
                </p14:nvContentPartPr>
                <p14:xfrm>
                  <a:off x="9145110" y="1610947"/>
                  <a:ext cx="141840" cy="158040"/>
                </p14:xfrm>
              </p:contentPart>
            </mc:Choice>
            <mc:Fallback xmlns="">
              <p:pic>
                <p:nvPicPr>
                  <p:cNvPr id="197" name="Ink 196">
                    <a:extLst>
                      <a:ext uri="{FF2B5EF4-FFF2-40B4-BE49-F238E27FC236}">
                        <a16:creationId xmlns:a16="http://schemas.microsoft.com/office/drawing/2014/main" id="{D4E75C0B-8938-483A-8F51-1980AB0175D9}"/>
                      </a:ext>
                    </a:extLst>
                  </p:cNvPr>
                  <p:cNvPicPr/>
                  <p:nvPr/>
                </p:nvPicPr>
                <p:blipFill>
                  <a:blip r:embed="rId315"/>
                  <a:stretch>
                    <a:fillRect/>
                  </a:stretch>
                </p:blipFill>
                <p:spPr>
                  <a:xfrm>
                    <a:off x="9137338" y="1603777"/>
                    <a:ext cx="157708" cy="172679"/>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6">
              <p14:nvContentPartPr>
                <p14:cNvPr id="198" name="Ink 197">
                  <a:extLst>
                    <a:ext uri="{FF2B5EF4-FFF2-40B4-BE49-F238E27FC236}">
                      <a16:creationId xmlns:a16="http://schemas.microsoft.com/office/drawing/2014/main" id="{A76A99C4-77EA-45F8-A945-FE8B7368778B}"/>
                    </a:ext>
                  </a:extLst>
                </p14:cNvPr>
                <p14:cNvContentPartPr/>
                <p14:nvPr/>
              </p14:nvContentPartPr>
              <p14:xfrm>
                <a:off x="9534369" y="2337913"/>
                <a:ext cx="4680" cy="99720"/>
              </p14:xfrm>
            </p:contentPart>
          </mc:Choice>
          <mc:Fallback xmlns="">
            <p:pic>
              <p:nvPicPr>
                <p:cNvPr id="198" name="Ink 197">
                  <a:extLst>
                    <a:ext uri="{FF2B5EF4-FFF2-40B4-BE49-F238E27FC236}">
                      <a16:creationId xmlns:a16="http://schemas.microsoft.com/office/drawing/2014/main" id="{A76A99C4-77EA-45F8-A945-FE8B7368778B}"/>
                    </a:ext>
                  </a:extLst>
                </p:cNvPr>
                <p:cNvPicPr/>
                <p:nvPr/>
              </p:nvPicPr>
              <p:blipFill>
                <a:blip r:embed="rId317"/>
                <a:stretch>
                  <a:fillRect/>
                </a:stretch>
              </p:blipFill>
              <p:spPr>
                <a:xfrm>
                  <a:off x="9526881" y="2330427"/>
                  <a:ext cx="19968" cy="114394"/>
                </a:xfrm>
                <a:prstGeom prst="rect">
                  <a:avLst/>
                </a:prstGeom>
              </p:spPr>
            </p:pic>
          </mc:Fallback>
        </mc:AlternateContent>
        <p:grpSp>
          <p:nvGrpSpPr>
            <p:cNvPr id="208" name="Group 207">
              <a:extLst>
                <a:ext uri="{FF2B5EF4-FFF2-40B4-BE49-F238E27FC236}">
                  <a16:creationId xmlns:a16="http://schemas.microsoft.com/office/drawing/2014/main" id="{9A68B0F7-FCAA-4088-AAED-713F09B5F3B2}"/>
                </a:ext>
              </a:extLst>
            </p:cNvPr>
            <p:cNvGrpSpPr/>
            <p:nvPr/>
          </p:nvGrpSpPr>
          <p:grpSpPr>
            <a:xfrm>
              <a:off x="9329529" y="2533753"/>
              <a:ext cx="788400" cy="174240"/>
              <a:chOff x="8490630" y="2080747"/>
              <a:chExt cx="788400" cy="174240"/>
            </a:xfrm>
          </p:grpSpPr>
          <mc:AlternateContent xmlns:mc="http://schemas.openxmlformats.org/markup-compatibility/2006" xmlns:p14="http://schemas.microsoft.com/office/powerpoint/2010/main">
            <mc:Choice Requires="p14">
              <p:contentPart p14:bwMode="auto" r:id="rId318">
                <p14:nvContentPartPr>
                  <p14:cNvPr id="200" name="Ink 199">
                    <a:extLst>
                      <a:ext uri="{FF2B5EF4-FFF2-40B4-BE49-F238E27FC236}">
                        <a16:creationId xmlns:a16="http://schemas.microsoft.com/office/drawing/2014/main" id="{4BDB6AA6-F43C-4530-83BE-0E01B0CE4B88}"/>
                      </a:ext>
                    </a:extLst>
                  </p14:cNvPr>
                  <p14:cNvContentPartPr/>
                  <p14:nvPr/>
                </p14:nvContentPartPr>
                <p14:xfrm>
                  <a:off x="8490630" y="2113867"/>
                  <a:ext cx="187200" cy="129960"/>
                </p14:xfrm>
              </p:contentPart>
            </mc:Choice>
            <mc:Fallback xmlns="">
              <p:pic>
                <p:nvPicPr>
                  <p:cNvPr id="200" name="Ink 199">
                    <a:extLst>
                      <a:ext uri="{FF2B5EF4-FFF2-40B4-BE49-F238E27FC236}">
                        <a16:creationId xmlns:a16="http://schemas.microsoft.com/office/drawing/2014/main" id="{4BDB6AA6-F43C-4530-83BE-0E01B0CE4B88}"/>
                      </a:ext>
                    </a:extLst>
                  </p:cNvPr>
                  <p:cNvPicPr/>
                  <p:nvPr/>
                </p:nvPicPr>
                <p:blipFill>
                  <a:blip r:embed="rId319"/>
                  <a:stretch>
                    <a:fillRect/>
                  </a:stretch>
                </p:blipFill>
                <p:spPr>
                  <a:xfrm>
                    <a:off x="8482857" y="2106697"/>
                    <a:ext cx="203070" cy="144599"/>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1" name="Ink 200">
                    <a:extLst>
                      <a:ext uri="{FF2B5EF4-FFF2-40B4-BE49-F238E27FC236}">
                        <a16:creationId xmlns:a16="http://schemas.microsoft.com/office/drawing/2014/main" id="{6C40F5D0-7803-4049-9026-9CE48A0704CA}"/>
                      </a:ext>
                    </a:extLst>
                  </p14:cNvPr>
                  <p14:cNvContentPartPr/>
                  <p14:nvPr/>
                </p14:nvContentPartPr>
                <p14:xfrm>
                  <a:off x="8650110" y="2128267"/>
                  <a:ext cx="44280" cy="113040"/>
                </p14:xfrm>
              </p:contentPart>
            </mc:Choice>
            <mc:Fallback xmlns="">
              <p:pic>
                <p:nvPicPr>
                  <p:cNvPr id="201" name="Ink 200">
                    <a:extLst>
                      <a:ext uri="{FF2B5EF4-FFF2-40B4-BE49-F238E27FC236}">
                        <a16:creationId xmlns:a16="http://schemas.microsoft.com/office/drawing/2014/main" id="{6C40F5D0-7803-4049-9026-9CE48A0704CA}"/>
                      </a:ext>
                    </a:extLst>
                  </p:cNvPr>
                  <p:cNvPicPr/>
                  <p:nvPr/>
                </p:nvPicPr>
                <p:blipFill>
                  <a:blip r:embed="rId321"/>
                  <a:stretch>
                    <a:fillRect/>
                  </a:stretch>
                </p:blipFill>
                <p:spPr>
                  <a:xfrm>
                    <a:off x="8642030" y="2121090"/>
                    <a:ext cx="60117" cy="127693"/>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2" name="Ink 201">
                    <a:extLst>
                      <a:ext uri="{FF2B5EF4-FFF2-40B4-BE49-F238E27FC236}">
                        <a16:creationId xmlns:a16="http://schemas.microsoft.com/office/drawing/2014/main" id="{4C91C19F-7966-4BF3-8F9D-05969812B288}"/>
                      </a:ext>
                    </a:extLst>
                  </p14:cNvPr>
                  <p14:cNvContentPartPr/>
                  <p14:nvPr/>
                </p14:nvContentPartPr>
                <p14:xfrm>
                  <a:off x="8683590" y="2096947"/>
                  <a:ext cx="110880" cy="129240"/>
                </p14:xfrm>
              </p:contentPart>
            </mc:Choice>
            <mc:Fallback xmlns="">
              <p:pic>
                <p:nvPicPr>
                  <p:cNvPr id="202" name="Ink 201">
                    <a:extLst>
                      <a:ext uri="{FF2B5EF4-FFF2-40B4-BE49-F238E27FC236}">
                        <a16:creationId xmlns:a16="http://schemas.microsoft.com/office/drawing/2014/main" id="{4C91C19F-7966-4BF3-8F9D-05969812B288}"/>
                      </a:ext>
                    </a:extLst>
                  </p:cNvPr>
                  <p:cNvPicPr/>
                  <p:nvPr/>
                </p:nvPicPr>
                <p:blipFill>
                  <a:blip r:embed="rId323"/>
                  <a:stretch>
                    <a:fillRect/>
                  </a:stretch>
                </p:blipFill>
                <p:spPr>
                  <a:xfrm>
                    <a:off x="8675485" y="2089468"/>
                    <a:ext cx="126766" cy="143899"/>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3" name="Ink 202">
                    <a:extLst>
                      <a:ext uri="{FF2B5EF4-FFF2-40B4-BE49-F238E27FC236}">
                        <a16:creationId xmlns:a16="http://schemas.microsoft.com/office/drawing/2014/main" id="{0C588E6E-443D-42F6-8688-C4CCC0580830}"/>
                      </a:ext>
                    </a:extLst>
                  </p14:cNvPr>
                  <p14:cNvContentPartPr/>
                  <p14:nvPr/>
                </p14:nvContentPartPr>
                <p14:xfrm>
                  <a:off x="8858190" y="2228347"/>
                  <a:ext cx="77040" cy="7920"/>
                </p14:xfrm>
              </p:contentPart>
            </mc:Choice>
            <mc:Fallback xmlns="">
              <p:pic>
                <p:nvPicPr>
                  <p:cNvPr id="203" name="Ink 202">
                    <a:extLst>
                      <a:ext uri="{FF2B5EF4-FFF2-40B4-BE49-F238E27FC236}">
                        <a16:creationId xmlns:a16="http://schemas.microsoft.com/office/drawing/2014/main" id="{0C588E6E-443D-42F6-8688-C4CCC0580830}"/>
                      </a:ext>
                    </a:extLst>
                  </p:cNvPr>
                  <p:cNvPicPr/>
                  <p:nvPr/>
                </p:nvPicPr>
                <p:blipFill>
                  <a:blip r:embed="rId325"/>
                  <a:stretch>
                    <a:fillRect/>
                  </a:stretch>
                </p:blipFill>
                <p:spPr>
                  <a:xfrm>
                    <a:off x="8850098" y="2221036"/>
                    <a:ext cx="92901" cy="22846"/>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4" name="Ink 203">
                    <a:extLst>
                      <a:ext uri="{FF2B5EF4-FFF2-40B4-BE49-F238E27FC236}">
                        <a16:creationId xmlns:a16="http://schemas.microsoft.com/office/drawing/2014/main" id="{85950F2B-FC0D-4525-B637-059CE6E3A035}"/>
                      </a:ext>
                    </a:extLst>
                  </p14:cNvPr>
                  <p14:cNvContentPartPr/>
                  <p14:nvPr/>
                </p14:nvContentPartPr>
                <p14:xfrm>
                  <a:off x="8954670" y="2122507"/>
                  <a:ext cx="156960" cy="99720"/>
                </p14:xfrm>
              </p:contentPart>
            </mc:Choice>
            <mc:Fallback xmlns="">
              <p:pic>
                <p:nvPicPr>
                  <p:cNvPr id="204" name="Ink 203">
                    <a:extLst>
                      <a:ext uri="{FF2B5EF4-FFF2-40B4-BE49-F238E27FC236}">
                        <a16:creationId xmlns:a16="http://schemas.microsoft.com/office/drawing/2014/main" id="{85950F2B-FC0D-4525-B637-059CE6E3A035}"/>
                      </a:ext>
                    </a:extLst>
                  </p:cNvPr>
                  <p:cNvPicPr/>
                  <p:nvPr/>
                </p:nvPicPr>
                <p:blipFill>
                  <a:blip r:embed="rId327"/>
                  <a:stretch>
                    <a:fillRect/>
                  </a:stretch>
                </p:blipFill>
                <p:spPr>
                  <a:xfrm>
                    <a:off x="8946579" y="2115021"/>
                    <a:ext cx="172818" cy="114394"/>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5" name="Ink 204">
                    <a:extLst>
                      <a:ext uri="{FF2B5EF4-FFF2-40B4-BE49-F238E27FC236}">
                        <a16:creationId xmlns:a16="http://schemas.microsoft.com/office/drawing/2014/main" id="{7F4BC2B9-3B8D-4591-BC42-0AF3178A72A6}"/>
                      </a:ext>
                    </a:extLst>
                  </p14:cNvPr>
                  <p14:cNvContentPartPr/>
                  <p14:nvPr/>
                </p14:nvContentPartPr>
                <p14:xfrm>
                  <a:off x="9164550" y="2103427"/>
                  <a:ext cx="5760" cy="107640"/>
                </p14:xfrm>
              </p:contentPart>
            </mc:Choice>
            <mc:Fallback xmlns="">
              <p:pic>
                <p:nvPicPr>
                  <p:cNvPr id="205" name="Ink 204">
                    <a:extLst>
                      <a:ext uri="{FF2B5EF4-FFF2-40B4-BE49-F238E27FC236}">
                        <a16:creationId xmlns:a16="http://schemas.microsoft.com/office/drawing/2014/main" id="{7F4BC2B9-3B8D-4591-BC42-0AF3178A72A6}"/>
                      </a:ext>
                    </a:extLst>
                  </p:cNvPr>
                  <p:cNvPicPr/>
                  <p:nvPr/>
                </p:nvPicPr>
                <p:blipFill>
                  <a:blip r:embed="rId329"/>
                  <a:stretch>
                    <a:fillRect/>
                  </a:stretch>
                </p:blipFill>
                <p:spPr>
                  <a:xfrm>
                    <a:off x="9156079" y="2096251"/>
                    <a:ext cx="22362" cy="122291"/>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6" name="Ink 205">
                    <a:extLst>
                      <a:ext uri="{FF2B5EF4-FFF2-40B4-BE49-F238E27FC236}">
                        <a16:creationId xmlns:a16="http://schemas.microsoft.com/office/drawing/2014/main" id="{49321311-F594-4AE7-9204-F3C6ACEA3E8F}"/>
                      </a:ext>
                    </a:extLst>
                  </p14:cNvPr>
                  <p14:cNvContentPartPr/>
                  <p14:nvPr/>
                </p14:nvContentPartPr>
                <p14:xfrm>
                  <a:off x="9147270" y="2080747"/>
                  <a:ext cx="131760" cy="174240"/>
                </p14:xfrm>
              </p:contentPart>
            </mc:Choice>
            <mc:Fallback xmlns="">
              <p:pic>
                <p:nvPicPr>
                  <p:cNvPr id="206" name="Ink 205">
                    <a:extLst>
                      <a:ext uri="{FF2B5EF4-FFF2-40B4-BE49-F238E27FC236}">
                        <a16:creationId xmlns:a16="http://schemas.microsoft.com/office/drawing/2014/main" id="{49321311-F594-4AE7-9204-F3C6ACEA3E8F}"/>
                      </a:ext>
                    </a:extLst>
                  </p:cNvPr>
                  <p:cNvPicPr/>
                  <p:nvPr/>
                </p:nvPicPr>
                <p:blipFill>
                  <a:blip r:embed="rId331"/>
                  <a:stretch>
                    <a:fillRect/>
                  </a:stretch>
                </p:blipFill>
                <p:spPr>
                  <a:xfrm>
                    <a:off x="9139500" y="2073275"/>
                    <a:ext cx="147623" cy="18888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2">
              <p14:nvContentPartPr>
                <p14:cNvPr id="207" name="Ink 206">
                  <a:extLst>
                    <a:ext uri="{FF2B5EF4-FFF2-40B4-BE49-F238E27FC236}">
                      <a16:creationId xmlns:a16="http://schemas.microsoft.com/office/drawing/2014/main" id="{DCE36422-45E2-499F-A7EE-F69DC6BF94AC}"/>
                    </a:ext>
                  </a:extLst>
                </p14:cNvPr>
                <p14:cNvContentPartPr/>
                <p14:nvPr/>
              </p14:nvContentPartPr>
              <p14:xfrm>
                <a:off x="9519609" y="2803753"/>
                <a:ext cx="3240" cy="113760"/>
              </p14:xfrm>
            </p:contentPart>
          </mc:Choice>
          <mc:Fallback xmlns="">
            <p:pic>
              <p:nvPicPr>
                <p:cNvPr id="207" name="Ink 206">
                  <a:extLst>
                    <a:ext uri="{FF2B5EF4-FFF2-40B4-BE49-F238E27FC236}">
                      <a16:creationId xmlns:a16="http://schemas.microsoft.com/office/drawing/2014/main" id="{DCE36422-45E2-499F-A7EE-F69DC6BF94AC}"/>
                    </a:ext>
                  </a:extLst>
                </p:cNvPr>
                <p:cNvPicPr/>
                <p:nvPr/>
              </p:nvPicPr>
              <p:blipFill>
                <a:blip r:embed="rId333"/>
                <a:stretch>
                  <a:fillRect/>
                </a:stretch>
              </p:blipFill>
              <p:spPr>
                <a:xfrm>
                  <a:off x="9511509" y="2796288"/>
                  <a:ext cx="19116" cy="128391"/>
                </a:xfrm>
                <a:prstGeom prst="rect">
                  <a:avLst/>
                </a:prstGeom>
              </p:spPr>
            </p:pic>
          </mc:Fallback>
        </mc:AlternateContent>
        <p:grpSp>
          <p:nvGrpSpPr>
            <p:cNvPr id="218" name="Group 217">
              <a:extLst>
                <a:ext uri="{FF2B5EF4-FFF2-40B4-BE49-F238E27FC236}">
                  <a16:creationId xmlns:a16="http://schemas.microsoft.com/office/drawing/2014/main" id="{700F0154-A4B1-4D9D-83E1-3716480259BF}"/>
                </a:ext>
              </a:extLst>
            </p:cNvPr>
            <p:cNvGrpSpPr/>
            <p:nvPr/>
          </p:nvGrpSpPr>
          <p:grpSpPr>
            <a:xfrm>
              <a:off x="9306489" y="3023713"/>
              <a:ext cx="676440" cy="490680"/>
              <a:chOff x="8467590" y="2570707"/>
              <a:chExt cx="676440" cy="490680"/>
            </a:xfrm>
          </p:grpSpPr>
          <mc:AlternateContent xmlns:mc="http://schemas.openxmlformats.org/markup-compatibility/2006" xmlns:p14="http://schemas.microsoft.com/office/powerpoint/2010/main">
            <mc:Choice Requires="p14">
              <p:contentPart p14:bwMode="auto" r:id="rId334">
                <p14:nvContentPartPr>
                  <p14:cNvPr id="209" name="Ink 208">
                    <a:extLst>
                      <a:ext uri="{FF2B5EF4-FFF2-40B4-BE49-F238E27FC236}">
                        <a16:creationId xmlns:a16="http://schemas.microsoft.com/office/drawing/2014/main" id="{0CF8306B-B20A-4DC8-8341-FCA68D75C9FB}"/>
                      </a:ext>
                    </a:extLst>
                  </p14:cNvPr>
                  <p14:cNvContentPartPr/>
                  <p14:nvPr/>
                </p14:nvContentPartPr>
                <p14:xfrm>
                  <a:off x="8491350" y="2614267"/>
                  <a:ext cx="203760" cy="115920"/>
                </p14:xfrm>
              </p:contentPart>
            </mc:Choice>
            <mc:Fallback xmlns="">
              <p:pic>
                <p:nvPicPr>
                  <p:cNvPr id="209" name="Ink 208">
                    <a:extLst>
                      <a:ext uri="{FF2B5EF4-FFF2-40B4-BE49-F238E27FC236}">
                        <a16:creationId xmlns:a16="http://schemas.microsoft.com/office/drawing/2014/main" id="{0CF8306B-B20A-4DC8-8341-FCA68D75C9FB}"/>
                      </a:ext>
                    </a:extLst>
                  </p:cNvPr>
                  <p:cNvPicPr/>
                  <p:nvPr/>
                </p:nvPicPr>
                <p:blipFill>
                  <a:blip r:embed="rId335"/>
                  <a:stretch>
                    <a:fillRect/>
                  </a:stretch>
                </p:blipFill>
                <p:spPr>
                  <a:xfrm>
                    <a:off x="8483264" y="2607097"/>
                    <a:ext cx="219608" cy="130559"/>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0" name="Ink 209">
                    <a:extLst>
                      <a:ext uri="{FF2B5EF4-FFF2-40B4-BE49-F238E27FC236}">
                        <a16:creationId xmlns:a16="http://schemas.microsoft.com/office/drawing/2014/main" id="{7185B2E1-FCBF-4B43-82E2-927A9815F23E}"/>
                      </a:ext>
                    </a:extLst>
                  </p14:cNvPr>
                  <p14:cNvContentPartPr/>
                  <p14:nvPr/>
                </p14:nvContentPartPr>
                <p14:xfrm>
                  <a:off x="8694030" y="2604187"/>
                  <a:ext cx="4680" cy="103680"/>
                </p14:xfrm>
              </p:contentPart>
            </mc:Choice>
            <mc:Fallback xmlns="">
              <p:pic>
                <p:nvPicPr>
                  <p:cNvPr id="210" name="Ink 209">
                    <a:extLst>
                      <a:ext uri="{FF2B5EF4-FFF2-40B4-BE49-F238E27FC236}">
                        <a16:creationId xmlns:a16="http://schemas.microsoft.com/office/drawing/2014/main" id="{7185B2E1-FCBF-4B43-82E2-927A9815F23E}"/>
                      </a:ext>
                    </a:extLst>
                  </p:cNvPr>
                  <p:cNvPicPr/>
                  <p:nvPr/>
                </p:nvPicPr>
                <p:blipFill>
                  <a:blip r:embed="rId337"/>
                  <a:stretch>
                    <a:fillRect/>
                  </a:stretch>
                </p:blipFill>
                <p:spPr>
                  <a:xfrm>
                    <a:off x="8685673" y="2596696"/>
                    <a:ext cx="21060" cy="118363"/>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1" name="Ink 210">
                    <a:extLst>
                      <a:ext uri="{FF2B5EF4-FFF2-40B4-BE49-F238E27FC236}">
                        <a16:creationId xmlns:a16="http://schemas.microsoft.com/office/drawing/2014/main" id="{CD699C11-EB02-4C22-A2A7-E7ADE8E54E6D}"/>
                      </a:ext>
                    </a:extLst>
                  </p14:cNvPr>
                  <p14:cNvContentPartPr/>
                  <p14:nvPr/>
                </p14:nvContentPartPr>
                <p14:xfrm>
                  <a:off x="8667030" y="2570707"/>
                  <a:ext cx="142920" cy="137160"/>
                </p14:xfrm>
              </p:contentPart>
            </mc:Choice>
            <mc:Fallback xmlns="">
              <p:pic>
                <p:nvPicPr>
                  <p:cNvPr id="211" name="Ink 210">
                    <a:extLst>
                      <a:ext uri="{FF2B5EF4-FFF2-40B4-BE49-F238E27FC236}">
                        <a16:creationId xmlns:a16="http://schemas.microsoft.com/office/drawing/2014/main" id="{CD699C11-EB02-4C22-A2A7-E7ADE8E54E6D}"/>
                      </a:ext>
                    </a:extLst>
                  </p:cNvPr>
                  <p:cNvPicPr/>
                  <p:nvPr/>
                </p:nvPicPr>
                <p:blipFill>
                  <a:blip r:embed="rId339"/>
                  <a:stretch>
                    <a:fillRect/>
                  </a:stretch>
                </p:blipFill>
                <p:spPr>
                  <a:xfrm>
                    <a:off x="8659252" y="2563236"/>
                    <a:ext cx="158800" cy="151802"/>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2" name="Ink 211">
                    <a:extLst>
                      <a:ext uri="{FF2B5EF4-FFF2-40B4-BE49-F238E27FC236}">
                        <a16:creationId xmlns:a16="http://schemas.microsoft.com/office/drawing/2014/main" id="{6D51AD16-A870-48E5-8B39-52F1B450ABAA}"/>
                      </a:ext>
                    </a:extLst>
                  </p14:cNvPr>
                  <p14:cNvContentPartPr/>
                  <p14:nvPr/>
                </p14:nvContentPartPr>
                <p14:xfrm>
                  <a:off x="8876550" y="2632267"/>
                  <a:ext cx="98280" cy="106560"/>
                </p14:xfrm>
              </p:contentPart>
            </mc:Choice>
            <mc:Fallback xmlns="">
              <p:pic>
                <p:nvPicPr>
                  <p:cNvPr id="212" name="Ink 211">
                    <a:extLst>
                      <a:ext uri="{FF2B5EF4-FFF2-40B4-BE49-F238E27FC236}">
                        <a16:creationId xmlns:a16="http://schemas.microsoft.com/office/drawing/2014/main" id="{6D51AD16-A870-48E5-8B39-52F1B450ABAA}"/>
                      </a:ext>
                    </a:extLst>
                  </p:cNvPr>
                  <p:cNvPicPr/>
                  <p:nvPr/>
                </p:nvPicPr>
                <p:blipFill>
                  <a:blip r:embed="rId341"/>
                  <a:stretch>
                    <a:fillRect/>
                  </a:stretch>
                </p:blipFill>
                <p:spPr>
                  <a:xfrm>
                    <a:off x="8868791" y="2624784"/>
                    <a:ext cx="114121" cy="121227"/>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3" name="Ink 212">
                    <a:extLst>
                      <a:ext uri="{FF2B5EF4-FFF2-40B4-BE49-F238E27FC236}">
                        <a16:creationId xmlns:a16="http://schemas.microsoft.com/office/drawing/2014/main" id="{A74308D4-380B-4FCD-866F-70DE15F43891}"/>
                      </a:ext>
                    </a:extLst>
                  </p14:cNvPr>
                  <p14:cNvContentPartPr/>
                  <p14:nvPr/>
                </p14:nvContentPartPr>
                <p14:xfrm>
                  <a:off x="8686470" y="2802187"/>
                  <a:ext cx="25560" cy="117000"/>
                </p14:xfrm>
              </p:contentPart>
            </mc:Choice>
            <mc:Fallback xmlns="">
              <p:pic>
                <p:nvPicPr>
                  <p:cNvPr id="213" name="Ink 212">
                    <a:extLst>
                      <a:ext uri="{FF2B5EF4-FFF2-40B4-BE49-F238E27FC236}">
                        <a16:creationId xmlns:a16="http://schemas.microsoft.com/office/drawing/2014/main" id="{A74308D4-380B-4FCD-866F-70DE15F43891}"/>
                      </a:ext>
                    </a:extLst>
                  </p:cNvPr>
                  <p:cNvPicPr/>
                  <p:nvPr/>
                </p:nvPicPr>
                <p:blipFill>
                  <a:blip r:embed="rId343"/>
                  <a:stretch>
                    <a:fillRect/>
                  </a:stretch>
                </p:blipFill>
                <p:spPr>
                  <a:xfrm>
                    <a:off x="8678705" y="2794725"/>
                    <a:ext cx="41414" cy="131625"/>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4" name="Ink 213">
                    <a:extLst>
                      <a:ext uri="{FF2B5EF4-FFF2-40B4-BE49-F238E27FC236}">
                        <a16:creationId xmlns:a16="http://schemas.microsoft.com/office/drawing/2014/main" id="{8C912CE9-7081-45C0-A8D5-17D243F47831}"/>
                      </a:ext>
                    </a:extLst>
                  </p14:cNvPr>
                  <p14:cNvContentPartPr/>
                  <p14:nvPr/>
                </p14:nvContentPartPr>
                <p14:xfrm>
                  <a:off x="8467590" y="2938627"/>
                  <a:ext cx="451440" cy="122760"/>
                </p14:xfrm>
              </p:contentPart>
            </mc:Choice>
            <mc:Fallback xmlns="">
              <p:pic>
                <p:nvPicPr>
                  <p:cNvPr id="214" name="Ink 213">
                    <a:extLst>
                      <a:ext uri="{FF2B5EF4-FFF2-40B4-BE49-F238E27FC236}">
                        <a16:creationId xmlns:a16="http://schemas.microsoft.com/office/drawing/2014/main" id="{8C912CE9-7081-45C0-A8D5-17D243F47831}"/>
                      </a:ext>
                    </a:extLst>
                  </p:cNvPr>
                  <p:cNvPicPr/>
                  <p:nvPr/>
                </p:nvPicPr>
                <p:blipFill>
                  <a:blip r:embed="rId345"/>
                  <a:stretch>
                    <a:fillRect/>
                  </a:stretch>
                </p:blipFill>
                <p:spPr>
                  <a:xfrm>
                    <a:off x="8459500" y="2931160"/>
                    <a:ext cx="467297" cy="137396"/>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5" name="Ink 214">
                    <a:extLst>
                      <a:ext uri="{FF2B5EF4-FFF2-40B4-BE49-F238E27FC236}">
                        <a16:creationId xmlns:a16="http://schemas.microsoft.com/office/drawing/2014/main" id="{27A61F57-768A-4CAD-8BA4-7262FAD364C6}"/>
                      </a:ext>
                    </a:extLst>
                  </p14:cNvPr>
                  <p14:cNvContentPartPr/>
                  <p14:nvPr/>
                </p14:nvContentPartPr>
                <p14:xfrm>
                  <a:off x="8979510" y="2892187"/>
                  <a:ext cx="3240" cy="143280"/>
                </p14:xfrm>
              </p:contentPart>
            </mc:Choice>
            <mc:Fallback xmlns="">
              <p:pic>
                <p:nvPicPr>
                  <p:cNvPr id="215" name="Ink 214">
                    <a:extLst>
                      <a:ext uri="{FF2B5EF4-FFF2-40B4-BE49-F238E27FC236}">
                        <a16:creationId xmlns:a16="http://schemas.microsoft.com/office/drawing/2014/main" id="{27A61F57-768A-4CAD-8BA4-7262FAD364C6}"/>
                      </a:ext>
                    </a:extLst>
                  </p:cNvPr>
                  <p:cNvPicPr/>
                  <p:nvPr/>
                </p:nvPicPr>
                <p:blipFill>
                  <a:blip r:embed="rId347"/>
                  <a:stretch>
                    <a:fillRect/>
                  </a:stretch>
                </p:blipFill>
                <p:spPr>
                  <a:xfrm>
                    <a:off x="8971734" y="2884709"/>
                    <a:ext cx="19116" cy="157937"/>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6" name="Ink 215">
                    <a:extLst>
                      <a:ext uri="{FF2B5EF4-FFF2-40B4-BE49-F238E27FC236}">
                        <a16:creationId xmlns:a16="http://schemas.microsoft.com/office/drawing/2014/main" id="{D3326D3C-009C-4065-99F7-33E19DA619FD}"/>
                      </a:ext>
                    </a:extLst>
                  </p14:cNvPr>
                  <p14:cNvContentPartPr/>
                  <p14:nvPr/>
                </p14:nvContentPartPr>
                <p14:xfrm>
                  <a:off x="8975190" y="2948347"/>
                  <a:ext cx="168840" cy="56880"/>
                </p14:xfrm>
              </p:contentPart>
            </mc:Choice>
            <mc:Fallback xmlns="">
              <p:pic>
                <p:nvPicPr>
                  <p:cNvPr id="216" name="Ink 215">
                    <a:extLst>
                      <a:ext uri="{FF2B5EF4-FFF2-40B4-BE49-F238E27FC236}">
                        <a16:creationId xmlns:a16="http://schemas.microsoft.com/office/drawing/2014/main" id="{D3326D3C-009C-4065-99F7-33E19DA619FD}"/>
                      </a:ext>
                    </a:extLst>
                  </p:cNvPr>
                  <p:cNvPicPr/>
                  <p:nvPr/>
                </p:nvPicPr>
                <p:blipFill>
                  <a:blip r:embed="rId349"/>
                  <a:stretch>
                    <a:fillRect/>
                  </a:stretch>
                </p:blipFill>
                <p:spPr>
                  <a:xfrm>
                    <a:off x="8967104" y="2941162"/>
                    <a:ext cx="184689" cy="71549"/>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7" name="Ink 216">
                    <a:extLst>
                      <a:ext uri="{FF2B5EF4-FFF2-40B4-BE49-F238E27FC236}">
                        <a16:creationId xmlns:a16="http://schemas.microsoft.com/office/drawing/2014/main" id="{97887BC7-696C-4B02-9382-59C673662976}"/>
                      </a:ext>
                    </a:extLst>
                  </p14:cNvPr>
                  <p14:cNvContentPartPr/>
                  <p14:nvPr/>
                </p14:nvContentPartPr>
                <p14:xfrm>
                  <a:off x="9135390" y="2863747"/>
                  <a:ext cx="8640" cy="164160"/>
                </p14:xfrm>
              </p:contentPart>
            </mc:Choice>
            <mc:Fallback xmlns="">
              <p:pic>
                <p:nvPicPr>
                  <p:cNvPr id="217" name="Ink 216">
                    <a:extLst>
                      <a:ext uri="{FF2B5EF4-FFF2-40B4-BE49-F238E27FC236}">
                        <a16:creationId xmlns:a16="http://schemas.microsoft.com/office/drawing/2014/main" id="{97887BC7-696C-4B02-9382-59C673662976}"/>
                      </a:ext>
                    </a:extLst>
                  </p:cNvPr>
                  <p:cNvPicPr/>
                  <p:nvPr/>
                </p:nvPicPr>
                <p:blipFill>
                  <a:blip r:embed="rId351"/>
                  <a:stretch>
                    <a:fillRect/>
                  </a:stretch>
                </p:blipFill>
                <p:spPr>
                  <a:xfrm>
                    <a:off x="9127415" y="2856571"/>
                    <a:ext cx="24923" cy="178812"/>
                  </a:xfrm>
                  <a:prstGeom prst="rect">
                    <a:avLst/>
                  </a:prstGeom>
                </p:spPr>
              </p:pic>
            </mc:Fallback>
          </mc:AlternateContent>
        </p:grpSp>
        <p:grpSp>
          <p:nvGrpSpPr>
            <p:cNvPr id="229" name="Group 228">
              <a:extLst>
                <a:ext uri="{FF2B5EF4-FFF2-40B4-BE49-F238E27FC236}">
                  <a16:creationId xmlns:a16="http://schemas.microsoft.com/office/drawing/2014/main" id="{689A3228-A827-474F-9E55-7911529706AD}"/>
                </a:ext>
              </a:extLst>
            </p:cNvPr>
            <p:cNvGrpSpPr/>
            <p:nvPr/>
          </p:nvGrpSpPr>
          <p:grpSpPr>
            <a:xfrm>
              <a:off x="9272649" y="3669913"/>
              <a:ext cx="1708560" cy="347400"/>
              <a:chOff x="8433750" y="3216907"/>
              <a:chExt cx="1708560" cy="347400"/>
            </a:xfrm>
          </p:grpSpPr>
          <mc:AlternateContent xmlns:mc="http://schemas.openxmlformats.org/markup-compatibility/2006" xmlns:p14="http://schemas.microsoft.com/office/powerpoint/2010/main">
            <mc:Choice Requires="p14">
              <p:contentPart p14:bwMode="auto" r:id="rId352">
                <p14:nvContentPartPr>
                  <p14:cNvPr id="219" name="Ink 218">
                    <a:extLst>
                      <a:ext uri="{FF2B5EF4-FFF2-40B4-BE49-F238E27FC236}">
                        <a16:creationId xmlns:a16="http://schemas.microsoft.com/office/drawing/2014/main" id="{C148A396-1337-4AD0-8E03-37DDA6B81909}"/>
                      </a:ext>
                    </a:extLst>
                  </p14:cNvPr>
                  <p14:cNvContentPartPr/>
                  <p14:nvPr/>
                </p14:nvContentPartPr>
                <p14:xfrm>
                  <a:off x="8433750" y="3372427"/>
                  <a:ext cx="331560" cy="111240"/>
                </p14:xfrm>
              </p:contentPart>
            </mc:Choice>
            <mc:Fallback xmlns="">
              <p:pic>
                <p:nvPicPr>
                  <p:cNvPr id="219" name="Ink 218">
                    <a:extLst>
                      <a:ext uri="{FF2B5EF4-FFF2-40B4-BE49-F238E27FC236}">
                        <a16:creationId xmlns:a16="http://schemas.microsoft.com/office/drawing/2014/main" id="{C148A396-1337-4AD0-8E03-37DDA6B81909}"/>
                      </a:ext>
                    </a:extLst>
                  </p:cNvPr>
                  <p:cNvPicPr/>
                  <p:nvPr/>
                </p:nvPicPr>
                <p:blipFill>
                  <a:blip r:embed="rId353"/>
                  <a:stretch>
                    <a:fillRect/>
                  </a:stretch>
                </p:blipFill>
                <p:spPr>
                  <a:xfrm>
                    <a:off x="8425655" y="3365250"/>
                    <a:ext cx="347426" cy="125893"/>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0" name="Ink 219">
                    <a:extLst>
                      <a:ext uri="{FF2B5EF4-FFF2-40B4-BE49-F238E27FC236}">
                        <a16:creationId xmlns:a16="http://schemas.microsoft.com/office/drawing/2014/main" id="{D4F970E0-D38C-4C10-8FB1-2DEC2ABE17DB}"/>
                      </a:ext>
                    </a:extLst>
                  </p14:cNvPr>
                  <p14:cNvContentPartPr/>
                  <p14:nvPr/>
                </p14:nvContentPartPr>
                <p14:xfrm>
                  <a:off x="8766390" y="3250747"/>
                  <a:ext cx="453600" cy="217440"/>
                </p14:xfrm>
              </p:contentPart>
            </mc:Choice>
            <mc:Fallback xmlns="">
              <p:pic>
                <p:nvPicPr>
                  <p:cNvPr id="220" name="Ink 219">
                    <a:extLst>
                      <a:ext uri="{FF2B5EF4-FFF2-40B4-BE49-F238E27FC236}">
                        <a16:creationId xmlns:a16="http://schemas.microsoft.com/office/drawing/2014/main" id="{D4F970E0-D38C-4C10-8FB1-2DEC2ABE17DB}"/>
                      </a:ext>
                    </a:extLst>
                  </p:cNvPr>
                  <p:cNvPicPr/>
                  <p:nvPr/>
                </p:nvPicPr>
                <p:blipFill>
                  <a:blip r:embed="rId355"/>
                  <a:stretch>
                    <a:fillRect/>
                  </a:stretch>
                </p:blipFill>
                <p:spPr>
                  <a:xfrm>
                    <a:off x="8758302" y="3243270"/>
                    <a:ext cx="469453" cy="232096"/>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1" name="Ink 220">
                    <a:extLst>
                      <a:ext uri="{FF2B5EF4-FFF2-40B4-BE49-F238E27FC236}">
                        <a16:creationId xmlns:a16="http://schemas.microsoft.com/office/drawing/2014/main" id="{B20F25D3-85A3-491E-9811-0CFC8D6D422F}"/>
                      </a:ext>
                    </a:extLst>
                  </p14:cNvPr>
                  <p14:cNvContentPartPr/>
                  <p14:nvPr/>
                </p14:nvContentPartPr>
                <p14:xfrm>
                  <a:off x="9241950" y="3284587"/>
                  <a:ext cx="225000" cy="177480"/>
                </p14:xfrm>
              </p:contentPart>
            </mc:Choice>
            <mc:Fallback xmlns="">
              <p:pic>
                <p:nvPicPr>
                  <p:cNvPr id="221" name="Ink 220">
                    <a:extLst>
                      <a:ext uri="{FF2B5EF4-FFF2-40B4-BE49-F238E27FC236}">
                        <a16:creationId xmlns:a16="http://schemas.microsoft.com/office/drawing/2014/main" id="{B20F25D3-85A3-491E-9811-0CFC8D6D422F}"/>
                      </a:ext>
                    </a:extLst>
                  </p:cNvPr>
                  <p:cNvPicPr/>
                  <p:nvPr/>
                </p:nvPicPr>
                <p:blipFill>
                  <a:blip r:embed="rId357"/>
                  <a:stretch>
                    <a:fillRect/>
                  </a:stretch>
                </p:blipFill>
                <p:spPr>
                  <a:xfrm>
                    <a:off x="9233856" y="3277404"/>
                    <a:ext cx="240863" cy="192145"/>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2" name="Ink 221">
                    <a:extLst>
                      <a:ext uri="{FF2B5EF4-FFF2-40B4-BE49-F238E27FC236}">
                        <a16:creationId xmlns:a16="http://schemas.microsoft.com/office/drawing/2014/main" id="{6A5619C1-CFBA-4C22-9D1D-395EAC97B7E7}"/>
                      </a:ext>
                    </a:extLst>
                  </p14:cNvPr>
                  <p14:cNvContentPartPr/>
                  <p14:nvPr/>
                </p14:nvContentPartPr>
                <p14:xfrm>
                  <a:off x="9180750" y="3310867"/>
                  <a:ext cx="157680" cy="2880"/>
                </p14:xfrm>
              </p:contentPart>
            </mc:Choice>
            <mc:Fallback xmlns="">
              <p:pic>
                <p:nvPicPr>
                  <p:cNvPr id="222" name="Ink 221">
                    <a:extLst>
                      <a:ext uri="{FF2B5EF4-FFF2-40B4-BE49-F238E27FC236}">
                        <a16:creationId xmlns:a16="http://schemas.microsoft.com/office/drawing/2014/main" id="{6A5619C1-CFBA-4C22-9D1D-395EAC97B7E7}"/>
                      </a:ext>
                    </a:extLst>
                  </p:cNvPr>
                  <p:cNvPicPr/>
                  <p:nvPr/>
                </p:nvPicPr>
                <p:blipFill>
                  <a:blip r:embed="rId359"/>
                  <a:stretch>
                    <a:fillRect/>
                  </a:stretch>
                </p:blipFill>
                <p:spPr>
                  <a:xfrm>
                    <a:off x="9172656" y="3303667"/>
                    <a:ext cx="173545" cy="16992"/>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4" name="Ink 223">
                    <a:extLst>
                      <a:ext uri="{FF2B5EF4-FFF2-40B4-BE49-F238E27FC236}">
                        <a16:creationId xmlns:a16="http://schemas.microsoft.com/office/drawing/2014/main" id="{AD9C852B-22DA-4E13-AC35-F1BCCC03479C}"/>
                      </a:ext>
                    </a:extLst>
                  </p14:cNvPr>
                  <p14:cNvContentPartPr/>
                  <p14:nvPr/>
                </p14:nvContentPartPr>
                <p14:xfrm>
                  <a:off x="9600510" y="3278107"/>
                  <a:ext cx="66240" cy="177120"/>
                </p14:xfrm>
              </p:contentPart>
            </mc:Choice>
            <mc:Fallback xmlns="">
              <p:pic>
                <p:nvPicPr>
                  <p:cNvPr id="224" name="Ink 223">
                    <a:extLst>
                      <a:ext uri="{FF2B5EF4-FFF2-40B4-BE49-F238E27FC236}">
                        <a16:creationId xmlns:a16="http://schemas.microsoft.com/office/drawing/2014/main" id="{AD9C852B-22DA-4E13-AC35-F1BCCC03479C}"/>
                      </a:ext>
                    </a:extLst>
                  </p:cNvPr>
                  <p:cNvPicPr/>
                  <p:nvPr/>
                </p:nvPicPr>
                <p:blipFill>
                  <a:blip r:embed="rId361"/>
                  <a:stretch>
                    <a:fillRect/>
                  </a:stretch>
                </p:blipFill>
                <p:spPr>
                  <a:xfrm>
                    <a:off x="9592717" y="3270640"/>
                    <a:ext cx="82151" cy="191756"/>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5" name="Ink 224">
                    <a:extLst>
                      <a:ext uri="{FF2B5EF4-FFF2-40B4-BE49-F238E27FC236}">
                        <a16:creationId xmlns:a16="http://schemas.microsoft.com/office/drawing/2014/main" id="{CAE03837-F78A-4E3C-BB58-C2B0F53E701E}"/>
                      </a:ext>
                    </a:extLst>
                  </p14:cNvPr>
                  <p14:cNvContentPartPr/>
                  <p14:nvPr/>
                </p14:nvContentPartPr>
                <p14:xfrm>
                  <a:off x="9786630" y="3299707"/>
                  <a:ext cx="115560" cy="123480"/>
                </p14:xfrm>
              </p:contentPart>
            </mc:Choice>
            <mc:Fallback xmlns="">
              <p:pic>
                <p:nvPicPr>
                  <p:cNvPr id="225" name="Ink 224">
                    <a:extLst>
                      <a:ext uri="{FF2B5EF4-FFF2-40B4-BE49-F238E27FC236}">
                        <a16:creationId xmlns:a16="http://schemas.microsoft.com/office/drawing/2014/main" id="{CAE03837-F78A-4E3C-BB58-C2B0F53E701E}"/>
                      </a:ext>
                    </a:extLst>
                  </p:cNvPr>
                  <p:cNvPicPr/>
                  <p:nvPr/>
                </p:nvPicPr>
                <p:blipFill>
                  <a:blip r:embed="rId363"/>
                  <a:stretch>
                    <a:fillRect/>
                  </a:stretch>
                </p:blipFill>
                <p:spPr>
                  <a:xfrm>
                    <a:off x="9778861" y="3292531"/>
                    <a:ext cx="131421" cy="13813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6" name="Ink 225">
                    <a:extLst>
                      <a:ext uri="{FF2B5EF4-FFF2-40B4-BE49-F238E27FC236}">
                        <a16:creationId xmlns:a16="http://schemas.microsoft.com/office/drawing/2014/main" id="{438E2BDE-8582-4993-AA87-C164DF4719BC}"/>
                      </a:ext>
                    </a:extLst>
                  </p14:cNvPr>
                  <p14:cNvContentPartPr/>
                  <p14:nvPr/>
                </p14:nvContentPartPr>
                <p14:xfrm>
                  <a:off x="9933150" y="3332107"/>
                  <a:ext cx="76320" cy="90360"/>
                </p14:xfrm>
              </p:contentPart>
            </mc:Choice>
            <mc:Fallback xmlns="">
              <p:pic>
                <p:nvPicPr>
                  <p:cNvPr id="226" name="Ink 225">
                    <a:extLst>
                      <a:ext uri="{FF2B5EF4-FFF2-40B4-BE49-F238E27FC236}">
                        <a16:creationId xmlns:a16="http://schemas.microsoft.com/office/drawing/2014/main" id="{438E2BDE-8582-4993-AA87-C164DF4719BC}"/>
                      </a:ext>
                    </a:extLst>
                  </p:cNvPr>
                  <p:cNvPicPr/>
                  <p:nvPr/>
                </p:nvPicPr>
                <p:blipFill>
                  <a:blip r:embed="rId365"/>
                  <a:stretch>
                    <a:fillRect/>
                  </a:stretch>
                </p:blipFill>
                <p:spPr>
                  <a:xfrm>
                    <a:off x="9925389" y="3324627"/>
                    <a:ext cx="92166" cy="105021"/>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7" name="Ink 226">
                    <a:extLst>
                      <a:ext uri="{FF2B5EF4-FFF2-40B4-BE49-F238E27FC236}">
                        <a16:creationId xmlns:a16="http://schemas.microsoft.com/office/drawing/2014/main" id="{C5CDB81B-DC05-4F3F-B810-726E9B762973}"/>
                      </a:ext>
                    </a:extLst>
                  </p14:cNvPr>
                  <p14:cNvContentPartPr/>
                  <p14:nvPr/>
                </p14:nvContentPartPr>
                <p14:xfrm>
                  <a:off x="9999750" y="3352267"/>
                  <a:ext cx="10080" cy="91080"/>
                </p14:xfrm>
              </p:contentPart>
            </mc:Choice>
            <mc:Fallback xmlns="">
              <p:pic>
                <p:nvPicPr>
                  <p:cNvPr id="227" name="Ink 226">
                    <a:extLst>
                      <a:ext uri="{FF2B5EF4-FFF2-40B4-BE49-F238E27FC236}">
                        <a16:creationId xmlns:a16="http://schemas.microsoft.com/office/drawing/2014/main" id="{C5CDB81B-DC05-4F3F-B810-726E9B762973}"/>
                      </a:ext>
                    </a:extLst>
                  </p:cNvPr>
                  <p:cNvPicPr/>
                  <p:nvPr/>
                </p:nvPicPr>
                <p:blipFill>
                  <a:blip r:embed="rId367"/>
                  <a:stretch>
                    <a:fillRect/>
                  </a:stretch>
                </p:blipFill>
                <p:spPr>
                  <a:xfrm>
                    <a:off x="9991621" y="3345076"/>
                    <a:ext cx="26013" cy="105761"/>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8" name="Ink 227">
                    <a:extLst>
                      <a:ext uri="{FF2B5EF4-FFF2-40B4-BE49-F238E27FC236}">
                        <a16:creationId xmlns:a16="http://schemas.microsoft.com/office/drawing/2014/main" id="{0258A09C-CA81-4F37-A92E-032E69CA29B9}"/>
                      </a:ext>
                    </a:extLst>
                  </p14:cNvPr>
                  <p14:cNvContentPartPr/>
                  <p14:nvPr/>
                </p14:nvContentPartPr>
                <p14:xfrm>
                  <a:off x="10047270" y="3216907"/>
                  <a:ext cx="95040" cy="347400"/>
                </p14:xfrm>
              </p:contentPart>
            </mc:Choice>
            <mc:Fallback xmlns="">
              <p:pic>
                <p:nvPicPr>
                  <p:cNvPr id="228" name="Ink 227">
                    <a:extLst>
                      <a:ext uri="{FF2B5EF4-FFF2-40B4-BE49-F238E27FC236}">
                        <a16:creationId xmlns:a16="http://schemas.microsoft.com/office/drawing/2014/main" id="{0258A09C-CA81-4F37-A92E-032E69CA29B9}"/>
                      </a:ext>
                    </a:extLst>
                  </p:cNvPr>
                  <p:cNvPicPr/>
                  <p:nvPr/>
                </p:nvPicPr>
                <p:blipFill>
                  <a:blip r:embed="rId369"/>
                  <a:stretch>
                    <a:fillRect/>
                  </a:stretch>
                </p:blipFill>
                <p:spPr>
                  <a:xfrm>
                    <a:off x="10039512" y="3209433"/>
                    <a:ext cx="110880" cy="362049"/>
                  </a:xfrm>
                  <a:prstGeom prst="rect">
                    <a:avLst/>
                  </a:prstGeom>
                </p:spPr>
              </p:pic>
            </mc:Fallback>
          </mc:AlternateContent>
        </p:grpSp>
        <p:grpSp>
          <p:nvGrpSpPr>
            <p:cNvPr id="245" name="Group 244">
              <a:extLst>
                <a:ext uri="{FF2B5EF4-FFF2-40B4-BE49-F238E27FC236}">
                  <a16:creationId xmlns:a16="http://schemas.microsoft.com/office/drawing/2014/main" id="{3BAB7B37-00EB-4470-964C-09C1DEC85ACC}"/>
                </a:ext>
              </a:extLst>
            </p:cNvPr>
            <p:cNvGrpSpPr/>
            <p:nvPr/>
          </p:nvGrpSpPr>
          <p:grpSpPr>
            <a:xfrm>
              <a:off x="4164609" y="2885113"/>
              <a:ext cx="1431360" cy="592560"/>
              <a:chOff x="3325710" y="2432107"/>
              <a:chExt cx="1431360" cy="592560"/>
            </a:xfrm>
          </p:grpSpPr>
          <mc:AlternateContent xmlns:mc="http://schemas.openxmlformats.org/markup-compatibility/2006" xmlns:p14="http://schemas.microsoft.com/office/powerpoint/2010/main">
            <mc:Choice Requires="p14">
              <p:contentPart p14:bwMode="auto" r:id="rId370">
                <p14:nvContentPartPr>
                  <p14:cNvPr id="230" name="Ink 229">
                    <a:extLst>
                      <a:ext uri="{FF2B5EF4-FFF2-40B4-BE49-F238E27FC236}">
                        <a16:creationId xmlns:a16="http://schemas.microsoft.com/office/drawing/2014/main" id="{FEF5A705-0538-484F-AB93-AE8483D59A31}"/>
                      </a:ext>
                    </a:extLst>
                  </p14:cNvPr>
                  <p14:cNvContentPartPr/>
                  <p14:nvPr/>
                </p14:nvContentPartPr>
                <p14:xfrm>
                  <a:off x="3381870" y="2432107"/>
                  <a:ext cx="118440" cy="186840"/>
                </p14:xfrm>
              </p:contentPart>
            </mc:Choice>
            <mc:Fallback xmlns="">
              <p:pic>
                <p:nvPicPr>
                  <p:cNvPr id="230" name="Ink 229">
                    <a:extLst>
                      <a:ext uri="{FF2B5EF4-FFF2-40B4-BE49-F238E27FC236}">
                        <a16:creationId xmlns:a16="http://schemas.microsoft.com/office/drawing/2014/main" id="{FEF5A705-0538-484F-AB93-AE8483D59A31}"/>
                      </a:ext>
                    </a:extLst>
                  </p:cNvPr>
                  <p:cNvPicPr/>
                  <p:nvPr/>
                </p:nvPicPr>
                <p:blipFill>
                  <a:blip r:embed="rId371"/>
                  <a:stretch>
                    <a:fillRect/>
                  </a:stretch>
                </p:blipFill>
                <p:spPr>
                  <a:xfrm>
                    <a:off x="3374103" y="2424932"/>
                    <a:ext cx="134297" cy="201488"/>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1" name="Ink 230">
                    <a:extLst>
                      <a:ext uri="{FF2B5EF4-FFF2-40B4-BE49-F238E27FC236}">
                        <a16:creationId xmlns:a16="http://schemas.microsoft.com/office/drawing/2014/main" id="{9EC7050C-2C6A-445F-90CD-C4976500F3B7}"/>
                      </a:ext>
                    </a:extLst>
                  </p14:cNvPr>
                  <p14:cNvContentPartPr/>
                  <p14:nvPr/>
                </p14:nvContentPartPr>
                <p14:xfrm>
                  <a:off x="3542430" y="2455147"/>
                  <a:ext cx="103680" cy="360"/>
                </p14:xfrm>
              </p:contentPart>
            </mc:Choice>
            <mc:Fallback xmlns="">
              <p:pic>
                <p:nvPicPr>
                  <p:cNvPr id="231" name="Ink 230">
                    <a:extLst>
                      <a:ext uri="{FF2B5EF4-FFF2-40B4-BE49-F238E27FC236}">
                        <a16:creationId xmlns:a16="http://schemas.microsoft.com/office/drawing/2014/main" id="{9EC7050C-2C6A-445F-90CD-C4976500F3B7}"/>
                      </a:ext>
                    </a:extLst>
                  </p:cNvPr>
                  <p:cNvPicPr/>
                  <p:nvPr/>
                </p:nvPicPr>
                <p:blipFill>
                  <a:blip r:embed="rId373"/>
                  <a:stretch>
                    <a:fillRect/>
                  </a:stretch>
                </p:blipFill>
                <p:spPr>
                  <a:xfrm>
                    <a:off x="3534330" y="2446507"/>
                    <a:ext cx="119556"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2" name="Ink 231">
                    <a:extLst>
                      <a:ext uri="{FF2B5EF4-FFF2-40B4-BE49-F238E27FC236}">
                        <a16:creationId xmlns:a16="http://schemas.microsoft.com/office/drawing/2014/main" id="{75F07161-20F7-4ACF-ABF8-6056B75FC0F6}"/>
                      </a:ext>
                    </a:extLst>
                  </p14:cNvPr>
                  <p14:cNvContentPartPr/>
                  <p14:nvPr/>
                </p14:nvContentPartPr>
                <p14:xfrm>
                  <a:off x="3494550" y="2443627"/>
                  <a:ext cx="111600" cy="177120"/>
                </p14:xfrm>
              </p:contentPart>
            </mc:Choice>
            <mc:Fallback xmlns="">
              <p:pic>
                <p:nvPicPr>
                  <p:cNvPr id="232" name="Ink 231">
                    <a:extLst>
                      <a:ext uri="{FF2B5EF4-FFF2-40B4-BE49-F238E27FC236}">
                        <a16:creationId xmlns:a16="http://schemas.microsoft.com/office/drawing/2014/main" id="{75F07161-20F7-4ACF-ABF8-6056B75FC0F6}"/>
                      </a:ext>
                    </a:extLst>
                  </p:cNvPr>
                  <p:cNvPicPr/>
                  <p:nvPr/>
                </p:nvPicPr>
                <p:blipFill>
                  <a:blip r:embed="rId375"/>
                  <a:stretch>
                    <a:fillRect/>
                  </a:stretch>
                </p:blipFill>
                <p:spPr>
                  <a:xfrm>
                    <a:off x="3486787" y="2436446"/>
                    <a:ext cx="127450" cy="1917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3" name="Ink 232">
                    <a:extLst>
                      <a:ext uri="{FF2B5EF4-FFF2-40B4-BE49-F238E27FC236}">
                        <a16:creationId xmlns:a16="http://schemas.microsoft.com/office/drawing/2014/main" id="{1CC2F8B9-7C37-48DE-BC09-72AAA216639C}"/>
                      </a:ext>
                    </a:extLst>
                  </p14:cNvPr>
                  <p14:cNvContentPartPr/>
                  <p14:nvPr/>
                </p14:nvContentPartPr>
                <p14:xfrm>
                  <a:off x="3475110" y="2518867"/>
                  <a:ext cx="137520" cy="15840"/>
                </p14:xfrm>
              </p:contentPart>
            </mc:Choice>
            <mc:Fallback xmlns="">
              <p:pic>
                <p:nvPicPr>
                  <p:cNvPr id="233" name="Ink 232">
                    <a:extLst>
                      <a:ext uri="{FF2B5EF4-FFF2-40B4-BE49-F238E27FC236}">
                        <a16:creationId xmlns:a16="http://schemas.microsoft.com/office/drawing/2014/main" id="{1CC2F8B9-7C37-48DE-BC09-72AAA216639C}"/>
                      </a:ext>
                    </a:extLst>
                  </p:cNvPr>
                  <p:cNvPicPr/>
                  <p:nvPr/>
                </p:nvPicPr>
                <p:blipFill>
                  <a:blip r:embed="rId377"/>
                  <a:stretch>
                    <a:fillRect/>
                  </a:stretch>
                </p:blipFill>
                <p:spPr>
                  <a:xfrm>
                    <a:off x="3467344" y="2511694"/>
                    <a:ext cx="153375" cy="30485"/>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4" name="Ink 233">
                    <a:extLst>
                      <a:ext uri="{FF2B5EF4-FFF2-40B4-BE49-F238E27FC236}">
                        <a16:creationId xmlns:a16="http://schemas.microsoft.com/office/drawing/2014/main" id="{9C7CBA06-03FD-49BF-82B5-37816D3CF1A9}"/>
                      </a:ext>
                    </a:extLst>
                  </p14:cNvPr>
                  <p14:cNvContentPartPr/>
                  <p14:nvPr/>
                </p14:nvContentPartPr>
                <p14:xfrm>
                  <a:off x="3697950" y="2490787"/>
                  <a:ext cx="10080" cy="125640"/>
                </p14:xfrm>
              </p:contentPart>
            </mc:Choice>
            <mc:Fallback xmlns="">
              <p:pic>
                <p:nvPicPr>
                  <p:cNvPr id="234" name="Ink 233">
                    <a:extLst>
                      <a:ext uri="{FF2B5EF4-FFF2-40B4-BE49-F238E27FC236}">
                        <a16:creationId xmlns:a16="http://schemas.microsoft.com/office/drawing/2014/main" id="{9C7CBA06-03FD-49BF-82B5-37816D3CF1A9}"/>
                      </a:ext>
                    </a:extLst>
                  </p:cNvPr>
                  <p:cNvPicPr/>
                  <p:nvPr/>
                </p:nvPicPr>
                <p:blipFill>
                  <a:blip r:embed="rId379"/>
                  <a:stretch>
                    <a:fillRect/>
                  </a:stretch>
                </p:blipFill>
                <p:spPr>
                  <a:xfrm>
                    <a:off x="3689821" y="2483308"/>
                    <a:ext cx="26013" cy="140298"/>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5" name="Ink 234">
                    <a:extLst>
                      <a:ext uri="{FF2B5EF4-FFF2-40B4-BE49-F238E27FC236}">
                        <a16:creationId xmlns:a16="http://schemas.microsoft.com/office/drawing/2014/main" id="{929B9EA3-B650-4BC4-9D41-4A5730E42CDB}"/>
                      </a:ext>
                    </a:extLst>
                  </p14:cNvPr>
                  <p14:cNvContentPartPr/>
                  <p14:nvPr/>
                </p14:nvContentPartPr>
                <p14:xfrm>
                  <a:off x="3673470" y="2438227"/>
                  <a:ext cx="176400" cy="112680"/>
                </p14:xfrm>
              </p:contentPart>
            </mc:Choice>
            <mc:Fallback xmlns="">
              <p:pic>
                <p:nvPicPr>
                  <p:cNvPr id="235" name="Ink 234">
                    <a:extLst>
                      <a:ext uri="{FF2B5EF4-FFF2-40B4-BE49-F238E27FC236}">
                        <a16:creationId xmlns:a16="http://schemas.microsoft.com/office/drawing/2014/main" id="{929B9EA3-B650-4BC4-9D41-4A5730E42CDB}"/>
                      </a:ext>
                    </a:extLst>
                  </p:cNvPr>
                  <p:cNvPicPr/>
                  <p:nvPr/>
                </p:nvPicPr>
                <p:blipFill>
                  <a:blip r:embed="rId381"/>
                  <a:stretch>
                    <a:fillRect/>
                  </a:stretch>
                </p:blipFill>
                <p:spPr>
                  <a:xfrm>
                    <a:off x="3665688" y="2430755"/>
                    <a:ext cx="192289" cy="127325"/>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7" name="Ink 236">
                    <a:extLst>
                      <a:ext uri="{FF2B5EF4-FFF2-40B4-BE49-F238E27FC236}">
                        <a16:creationId xmlns:a16="http://schemas.microsoft.com/office/drawing/2014/main" id="{05F5EF24-886F-4A4E-B80E-ACEE0AD57D18}"/>
                      </a:ext>
                    </a:extLst>
                  </p14:cNvPr>
                  <p14:cNvContentPartPr/>
                  <p14:nvPr/>
                </p14:nvContentPartPr>
                <p14:xfrm>
                  <a:off x="3325710" y="2744227"/>
                  <a:ext cx="154440" cy="115920"/>
                </p14:xfrm>
              </p:contentPart>
            </mc:Choice>
            <mc:Fallback xmlns="">
              <p:pic>
                <p:nvPicPr>
                  <p:cNvPr id="237" name="Ink 236">
                    <a:extLst>
                      <a:ext uri="{FF2B5EF4-FFF2-40B4-BE49-F238E27FC236}">
                        <a16:creationId xmlns:a16="http://schemas.microsoft.com/office/drawing/2014/main" id="{05F5EF24-886F-4A4E-B80E-ACEE0AD57D18}"/>
                      </a:ext>
                    </a:extLst>
                  </p:cNvPr>
                  <p:cNvPicPr/>
                  <p:nvPr/>
                </p:nvPicPr>
                <p:blipFill>
                  <a:blip r:embed="rId383"/>
                  <a:stretch>
                    <a:fillRect/>
                  </a:stretch>
                </p:blipFill>
                <p:spPr>
                  <a:xfrm>
                    <a:off x="3317616" y="2736739"/>
                    <a:ext cx="170305" cy="130597"/>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8" name="Ink 237">
                    <a:extLst>
                      <a:ext uri="{FF2B5EF4-FFF2-40B4-BE49-F238E27FC236}">
                        <a16:creationId xmlns:a16="http://schemas.microsoft.com/office/drawing/2014/main" id="{7DC85B3A-7477-4BA6-9A49-670ECD28610A}"/>
                      </a:ext>
                    </a:extLst>
                  </p14:cNvPr>
                  <p14:cNvContentPartPr/>
                  <p14:nvPr/>
                </p14:nvContentPartPr>
                <p14:xfrm>
                  <a:off x="3462870" y="2766907"/>
                  <a:ext cx="164880" cy="114120"/>
                </p14:xfrm>
              </p:contentPart>
            </mc:Choice>
            <mc:Fallback xmlns="">
              <p:pic>
                <p:nvPicPr>
                  <p:cNvPr id="238" name="Ink 237">
                    <a:extLst>
                      <a:ext uri="{FF2B5EF4-FFF2-40B4-BE49-F238E27FC236}">
                        <a16:creationId xmlns:a16="http://schemas.microsoft.com/office/drawing/2014/main" id="{7DC85B3A-7477-4BA6-9A49-670ECD28610A}"/>
                      </a:ext>
                    </a:extLst>
                  </p:cNvPr>
                  <p:cNvPicPr/>
                  <p:nvPr/>
                </p:nvPicPr>
                <p:blipFill>
                  <a:blip r:embed="rId385"/>
                  <a:stretch>
                    <a:fillRect/>
                  </a:stretch>
                </p:blipFill>
                <p:spPr>
                  <a:xfrm>
                    <a:off x="3454772" y="2759438"/>
                    <a:ext cx="180753" cy="128758"/>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39" name="Ink 238">
                    <a:extLst>
                      <a:ext uri="{FF2B5EF4-FFF2-40B4-BE49-F238E27FC236}">
                        <a16:creationId xmlns:a16="http://schemas.microsoft.com/office/drawing/2014/main" id="{250AD7F1-4553-4E89-A16E-26CF3CAC2C0F}"/>
                      </a:ext>
                    </a:extLst>
                  </p14:cNvPr>
                  <p14:cNvContentPartPr/>
                  <p14:nvPr/>
                </p14:nvContentPartPr>
                <p14:xfrm>
                  <a:off x="3636390" y="2739187"/>
                  <a:ext cx="98640" cy="100800"/>
                </p14:xfrm>
              </p:contentPart>
            </mc:Choice>
            <mc:Fallback xmlns="">
              <p:pic>
                <p:nvPicPr>
                  <p:cNvPr id="239" name="Ink 238">
                    <a:extLst>
                      <a:ext uri="{FF2B5EF4-FFF2-40B4-BE49-F238E27FC236}">
                        <a16:creationId xmlns:a16="http://schemas.microsoft.com/office/drawing/2014/main" id="{250AD7F1-4553-4E89-A16E-26CF3CAC2C0F}"/>
                      </a:ext>
                    </a:extLst>
                  </p:cNvPr>
                  <p:cNvPicPr/>
                  <p:nvPr/>
                </p:nvPicPr>
                <p:blipFill>
                  <a:blip r:embed="rId387"/>
                  <a:stretch>
                    <a:fillRect/>
                  </a:stretch>
                </p:blipFill>
                <p:spPr>
                  <a:xfrm>
                    <a:off x="3628305" y="2731709"/>
                    <a:ext cx="114487" cy="115456"/>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0" name="Ink 239">
                    <a:extLst>
                      <a:ext uri="{FF2B5EF4-FFF2-40B4-BE49-F238E27FC236}">
                        <a16:creationId xmlns:a16="http://schemas.microsoft.com/office/drawing/2014/main" id="{70E1BBBB-11F2-4FFF-AA0A-832A67715709}"/>
                      </a:ext>
                    </a:extLst>
                  </p14:cNvPr>
                  <p14:cNvContentPartPr/>
                  <p14:nvPr/>
                </p14:nvContentPartPr>
                <p14:xfrm>
                  <a:off x="3758430" y="2704987"/>
                  <a:ext cx="106560" cy="151920"/>
                </p14:xfrm>
              </p:contentPart>
            </mc:Choice>
            <mc:Fallback xmlns="">
              <p:pic>
                <p:nvPicPr>
                  <p:cNvPr id="240" name="Ink 239">
                    <a:extLst>
                      <a:ext uri="{FF2B5EF4-FFF2-40B4-BE49-F238E27FC236}">
                        <a16:creationId xmlns:a16="http://schemas.microsoft.com/office/drawing/2014/main" id="{70E1BBBB-11F2-4FFF-AA0A-832A67715709}"/>
                      </a:ext>
                    </a:extLst>
                  </p:cNvPr>
                  <p:cNvPicPr/>
                  <p:nvPr/>
                </p:nvPicPr>
                <p:blipFill>
                  <a:blip r:embed="rId389"/>
                  <a:stretch>
                    <a:fillRect/>
                  </a:stretch>
                </p:blipFill>
                <p:spPr>
                  <a:xfrm>
                    <a:off x="3750657" y="2697810"/>
                    <a:ext cx="122431" cy="166574"/>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1" name="Ink 240">
                    <a:extLst>
                      <a:ext uri="{FF2B5EF4-FFF2-40B4-BE49-F238E27FC236}">
                        <a16:creationId xmlns:a16="http://schemas.microsoft.com/office/drawing/2014/main" id="{3559E484-2456-47F0-A637-614D40806461}"/>
                      </a:ext>
                    </a:extLst>
                  </p14:cNvPr>
                  <p14:cNvContentPartPr/>
                  <p14:nvPr/>
                </p14:nvContentPartPr>
                <p14:xfrm>
                  <a:off x="3857430" y="2715427"/>
                  <a:ext cx="125640" cy="104760"/>
                </p14:xfrm>
              </p:contentPart>
            </mc:Choice>
            <mc:Fallback xmlns="">
              <p:pic>
                <p:nvPicPr>
                  <p:cNvPr id="241" name="Ink 240">
                    <a:extLst>
                      <a:ext uri="{FF2B5EF4-FFF2-40B4-BE49-F238E27FC236}">
                        <a16:creationId xmlns:a16="http://schemas.microsoft.com/office/drawing/2014/main" id="{3559E484-2456-47F0-A637-614D40806461}"/>
                      </a:ext>
                    </a:extLst>
                  </p:cNvPr>
                  <p:cNvPicPr/>
                  <p:nvPr/>
                </p:nvPicPr>
                <p:blipFill>
                  <a:blip r:embed="rId391"/>
                  <a:stretch>
                    <a:fillRect/>
                  </a:stretch>
                </p:blipFill>
                <p:spPr>
                  <a:xfrm>
                    <a:off x="3849678" y="2708243"/>
                    <a:ext cx="141466" cy="119426"/>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2" name="Ink 241">
                    <a:extLst>
                      <a:ext uri="{FF2B5EF4-FFF2-40B4-BE49-F238E27FC236}">
                        <a16:creationId xmlns:a16="http://schemas.microsoft.com/office/drawing/2014/main" id="{21C8E232-C78E-4B21-8DCD-695C1F1B199F}"/>
                      </a:ext>
                    </a:extLst>
                  </p14:cNvPr>
                  <p14:cNvContentPartPr/>
                  <p14:nvPr/>
                </p14:nvContentPartPr>
                <p14:xfrm>
                  <a:off x="4005390" y="2742427"/>
                  <a:ext cx="104760" cy="86760"/>
                </p14:xfrm>
              </p:contentPart>
            </mc:Choice>
            <mc:Fallback xmlns="">
              <p:pic>
                <p:nvPicPr>
                  <p:cNvPr id="242" name="Ink 241">
                    <a:extLst>
                      <a:ext uri="{FF2B5EF4-FFF2-40B4-BE49-F238E27FC236}">
                        <a16:creationId xmlns:a16="http://schemas.microsoft.com/office/drawing/2014/main" id="{21C8E232-C78E-4B21-8DCD-695C1F1B199F}"/>
                      </a:ext>
                    </a:extLst>
                  </p:cNvPr>
                  <p:cNvPicPr/>
                  <p:nvPr/>
                </p:nvPicPr>
                <p:blipFill>
                  <a:blip r:embed="rId393"/>
                  <a:stretch>
                    <a:fillRect/>
                  </a:stretch>
                </p:blipFill>
                <p:spPr>
                  <a:xfrm>
                    <a:off x="3997307" y="2734948"/>
                    <a:ext cx="120603" cy="101419"/>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3" name="Ink 242">
                    <a:extLst>
                      <a:ext uri="{FF2B5EF4-FFF2-40B4-BE49-F238E27FC236}">
                        <a16:creationId xmlns:a16="http://schemas.microsoft.com/office/drawing/2014/main" id="{4A5E5F81-B3D7-4F65-A791-897C79968FB9}"/>
                      </a:ext>
                    </a:extLst>
                  </p14:cNvPr>
                  <p14:cNvContentPartPr/>
                  <p14:nvPr/>
                </p14:nvContentPartPr>
                <p14:xfrm>
                  <a:off x="4011870" y="2728387"/>
                  <a:ext cx="77040" cy="97560"/>
                </p14:xfrm>
              </p:contentPart>
            </mc:Choice>
            <mc:Fallback xmlns="">
              <p:pic>
                <p:nvPicPr>
                  <p:cNvPr id="243" name="Ink 242">
                    <a:extLst>
                      <a:ext uri="{FF2B5EF4-FFF2-40B4-BE49-F238E27FC236}">
                        <a16:creationId xmlns:a16="http://schemas.microsoft.com/office/drawing/2014/main" id="{4A5E5F81-B3D7-4F65-A791-897C79968FB9}"/>
                      </a:ext>
                    </a:extLst>
                  </p:cNvPr>
                  <p:cNvPicPr/>
                  <p:nvPr/>
                </p:nvPicPr>
                <p:blipFill>
                  <a:blip r:embed="rId395"/>
                  <a:stretch>
                    <a:fillRect/>
                  </a:stretch>
                </p:blipFill>
                <p:spPr>
                  <a:xfrm>
                    <a:off x="4003778" y="2720928"/>
                    <a:ext cx="92901" cy="112179"/>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4" name="Ink 243">
                    <a:extLst>
                      <a:ext uri="{FF2B5EF4-FFF2-40B4-BE49-F238E27FC236}">
                        <a16:creationId xmlns:a16="http://schemas.microsoft.com/office/drawing/2014/main" id="{7DB89DDC-5B18-41AD-BF83-96E130670B51}"/>
                      </a:ext>
                    </a:extLst>
                  </p14:cNvPr>
                  <p14:cNvContentPartPr/>
                  <p14:nvPr/>
                </p14:nvContentPartPr>
                <p14:xfrm>
                  <a:off x="4128510" y="2592307"/>
                  <a:ext cx="628560" cy="432360"/>
                </p14:xfrm>
              </p:contentPart>
            </mc:Choice>
            <mc:Fallback xmlns="">
              <p:pic>
                <p:nvPicPr>
                  <p:cNvPr id="244" name="Ink 243">
                    <a:extLst>
                      <a:ext uri="{FF2B5EF4-FFF2-40B4-BE49-F238E27FC236}">
                        <a16:creationId xmlns:a16="http://schemas.microsoft.com/office/drawing/2014/main" id="{7DB89DDC-5B18-41AD-BF83-96E130670B51}"/>
                      </a:ext>
                    </a:extLst>
                  </p:cNvPr>
                  <p:cNvPicPr/>
                  <p:nvPr/>
                </p:nvPicPr>
                <p:blipFill>
                  <a:blip r:embed="rId397"/>
                  <a:stretch>
                    <a:fillRect/>
                  </a:stretch>
                </p:blipFill>
                <p:spPr>
                  <a:xfrm>
                    <a:off x="4120418" y="2585131"/>
                    <a:ext cx="644420" cy="447011"/>
                  </a:xfrm>
                  <a:prstGeom prst="rect">
                    <a:avLst/>
                  </a:prstGeom>
                </p:spPr>
              </p:pic>
            </mc:Fallback>
          </mc:AlternateContent>
        </p:grpSp>
        <p:grpSp>
          <p:nvGrpSpPr>
            <p:cNvPr id="260" name="Group 259">
              <a:extLst>
                <a:ext uri="{FF2B5EF4-FFF2-40B4-BE49-F238E27FC236}">
                  <a16:creationId xmlns:a16="http://schemas.microsoft.com/office/drawing/2014/main" id="{93B27BAF-8A0F-47DC-8FA0-7E5DA74B58B1}"/>
                </a:ext>
              </a:extLst>
            </p:cNvPr>
            <p:cNvGrpSpPr/>
            <p:nvPr/>
          </p:nvGrpSpPr>
          <p:grpSpPr>
            <a:xfrm>
              <a:off x="4003689" y="3615553"/>
              <a:ext cx="1413720" cy="142200"/>
              <a:chOff x="3164790" y="3162547"/>
              <a:chExt cx="1413720" cy="142200"/>
            </a:xfrm>
          </p:grpSpPr>
          <mc:AlternateContent xmlns:mc="http://schemas.openxmlformats.org/markup-compatibility/2006" xmlns:p14="http://schemas.microsoft.com/office/powerpoint/2010/main">
            <mc:Choice Requires="p14">
              <p:contentPart p14:bwMode="auto" r:id="rId398">
                <p14:nvContentPartPr>
                  <p14:cNvPr id="246" name="Ink 245">
                    <a:extLst>
                      <a:ext uri="{FF2B5EF4-FFF2-40B4-BE49-F238E27FC236}">
                        <a16:creationId xmlns:a16="http://schemas.microsoft.com/office/drawing/2014/main" id="{EDEBA64F-6362-4E02-9500-E262D73BF394}"/>
                      </a:ext>
                    </a:extLst>
                  </p14:cNvPr>
                  <p14:cNvContentPartPr/>
                  <p14:nvPr/>
                </p14:nvContentPartPr>
                <p14:xfrm>
                  <a:off x="3164790" y="3168667"/>
                  <a:ext cx="279720" cy="130680"/>
                </p14:xfrm>
              </p:contentPart>
            </mc:Choice>
            <mc:Fallback xmlns="">
              <p:pic>
                <p:nvPicPr>
                  <p:cNvPr id="246" name="Ink 245">
                    <a:extLst>
                      <a:ext uri="{FF2B5EF4-FFF2-40B4-BE49-F238E27FC236}">
                        <a16:creationId xmlns:a16="http://schemas.microsoft.com/office/drawing/2014/main" id="{EDEBA64F-6362-4E02-9500-E262D73BF394}"/>
                      </a:ext>
                    </a:extLst>
                  </p:cNvPr>
                  <p:cNvPicPr/>
                  <p:nvPr/>
                </p:nvPicPr>
                <p:blipFill>
                  <a:blip r:embed="rId399"/>
                  <a:stretch>
                    <a:fillRect/>
                  </a:stretch>
                </p:blipFill>
                <p:spPr>
                  <a:xfrm>
                    <a:off x="3157020" y="3161490"/>
                    <a:ext cx="295584" cy="145333"/>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7" name="Ink 246">
                    <a:extLst>
                      <a:ext uri="{FF2B5EF4-FFF2-40B4-BE49-F238E27FC236}">
                        <a16:creationId xmlns:a16="http://schemas.microsoft.com/office/drawing/2014/main" id="{CA4DF60A-39DD-4644-8338-665F5455DFFA}"/>
                      </a:ext>
                    </a:extLst>
                  </p14:cNvPr>
                  <p14:cNvContentPartPr/>
                  <p14:nvPr/>
                </p14:nvContentPartPr>
                <p14:xfrm>
                  <a:off x="3292590" y="3225547"/>
                  <a:ext cx="112320" cy="2880"/>
                </p14:xfrm>
              </p:contentPart>
            </mc:Choice>
            <mc:Fallback xmlns="">
              <p:pic>
                <p:nvPicPr>
                  <p:cNvPr id="247" name="Ink 246">
                    <a:extLst>
                      <a:ext uri="{FF2B5EF4-FFF2-40B4-BE49-F238E27FC236}">
                        <a16:creationId xmlns:a16="http://schemas.microsoft.com/office/drawing/2014/main" id="{CA4DF60A-39DD-4644-8338-665F5455DFFA}"/>
                      </a:ext>
                    </a:extLst>
                  </p:cNvPr>
                  <p:cNvPicPr/>
                  <p:nvPr/>
                </p:nvPicPr>
                <p:blipFill>
                  <a:blip r:embed="rId401"/>
                  <a:stretch>
                    <a:fillRect/>
                  </a:stretch>
                </p:blipFill>
                <p:spPr>
                  <a:xfrm>
                    <a:off x="3284498" y="3218635"/>
                    <a:ext cx="128181" cy="16992"/>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48" name="Ink 247">
                    <a:extLst>
                      <a:ext uri="{FF2B5EF4-FFF2-40B4-BE49-F238E27FC236}">
                        <a16:creationId xmlns:a16="http://schemas.microsoft.com/office/drawing/2014/main" id="{727DC713-EA56-4C64-BD1C-47F8F6EDC977}"/>
                      </a:ext>
                    </a:extLst>
                  </p14:cNvPr>
                  <p14:cNvContentPartPr/>
                  <p14:nvPr/>
                </p14:nvContentPartPr>
                <p14:xfrm>
                  <a:off x="3464670" y="3171187"/>
                  <a:ext cx="106200" cy="123480"/>
                </p14:xfrm>
              </p:contentPart>
            </mc:Choice>
            <mc:Fallback xmlns="">
              <p:pic>
                <p:nvPicPr>
                  <p:cNvPr id="248" name="Ink 247">
                    <a:extLst>
                      <a:ext uri="{FF2B5EF4-FFF2-40B4-BE49-F238E27FC236}">
                        <a16:creationId xmlns:a16="http://schemas.microsoft.com/office/drawing/2014/main" id="{727DC713-EA56-4C64-BD1C-47F8F6EDC977}"/>
                      </a:ext>
                    </a:extLst>
                  </p:cNvPr>
                  <p:cNvPicPr/>
                  <p:nvPr/>
                </p:nvPicPr>
                <p:blipFill>
                  <a:blip r:embed="rId403"/>
                  <a:stretch>
                    <a:fillRect/>
                  </a:stretch>
                </p:blipFill>
                <p:spPr>
                  <a:xfrm>
                    <a:off x="3456899" y="3164011"/>
                    <a:ext cx="122065" cy="13813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0" name="Ink 249">
                    <a:extLst>
                      <a:ext uri="{FF2B5EF4-FFF2-40B4-BE49-F238E27FC236}">
                        <a16:creationId xmlns:a16="http://schemas.microsoft.com/office/drawing/2014/main" id="{FC933ABC-F334-4082-A2AA-27F6087A2CE9}"/>
                      </a:ext>
                    </a:extLst>
                  </p14:cNvPr>
                  <p14:cNvContentPartPr/>
                  <p14:nvPr/>
                </p14:nvContentPartPr>
                <p14:xfrm>
                  <a:off x="3583830" y="3162547"/>
                  <a:ext cx="104040" cy="133560"/>
                </p14:xfrm>
              </p:contentPart>
            </mc:Choice>
            <mc:Fallback xmlns="">
              <p:pic>
                <p:nvPicPr>
                  <p:cNvPr id="250" name="Ink 249">
                    <a:extLst>
                      <a:ext uri="{FF2B5EF4-FFF2-40B4-BE49-F238E27FC236}">
                        <a16:creationId xmlns:a16="http://schemas.microsoft.com/office/drawing/2014/main" id="{FC933ABC-F334-4082-A2AA-27F6087A2CE9}"/>
                      </a:ext>
                    </a:extLst>
                  </p:cNvPr>
                  <p:cNvPicPr/>
                  <p:nvPr/>
                </p:nvPicPr>
                <p:blipFill>
                  <a:blip r:embed="rId405"/>
                  <a:stretch>
                    <a:fillRect/>
                  </a:stretch>
                </p:blipFill>
                <p:spPr>
                  <a:xfrm>
                    <a:off x="3575752" y="3155077"/>
                    <a:ext cx="119872" cy="148201"/>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51" name="Ink 250">
                    <a:extLst>
                      <a:ext uri="{FF2B5EF4-FFF2-40B4-BE49-F238E27FC236}">
                        <a16:creationId xmlns:a16="http://schemas.microsoft.com/office/drawing/2014/main" id="{E862D8CE-3993-449B-94A5-2D6262DF5429}"/>
                      </a:ext>
                    </a:extLst>
                  </p14:cNvPr>
                  <p14:cNvContentPartPr/>
                  <p14:nvPr/>
                </p14:nvContentPartPr>
                <p14:xfrm>
                  <a:off x="3674910" y="3185227"/>
                  <a:ext cx="140040" cy="103680"/>
                </p14:xfrm>
              </p:contentPart>
            </mc:Choice>
            <mc:Fallback xmlns="">
              <p:pic>
                <p:nvPicPr>
                  <p:cNvPr id="251" name="Ink 250">
                    <a:extLst>
                      <a:ext uri="{FF2B5EF4-FFF2-40B4-BE49-F238E27FC236}">
                        <a16:creationId xmlns:a16="http://schemas.microsoft.com/office/drawing/2014/main" id="{E862D8CE-3993-449B-94A5-2D6262DF5429}"/>
                      </a:ext>
                    </a:extLst>
                  </p:cNvPr>
                  <p:cNvPicPr/>
                  <p:nvPr/>
                </p:nvPicPr>
                <p:blipFill>
                  <a:blip r:embed="rId407"/>
                  <a:stretch>
                    <a:fillRect/>
                  </a:stretch>
                </p:blipFill>
                <p:spPr>
                  <a:xfrm>
                    <a:off x="3667148" y="3178056"/>
                    <a:ext cx="155887" cy="118321"/>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52" name="Ink 251">
                    <a:extLst>
                      <a:ext uri="{FF2B5EF4-FFF2-40B4-BE49-F238E27FC236}">
                        <a16:creationId xmlns:a16="http://schemas.microsoft.com/office/drawing/2014/main" id="{E405A678-0EA2-4703-AEFF-99901CACFC83}"/>
                      </a:ext>
                    </a:extLst>
                  </p14:cNvPr>
                  <p14:cNvContentPartPr/>
                  <p14:nvPr/>
                </p14:nvContentPartPr>
                <p14:xfrm>
                  <a:off x="3816030" y="3192787"/>
                  <a:ext cx="115920" cy="81000"/>
                </p14:xfrm>
              </p:contentPart>
            </mc:Choice>
            <mc:Fallback xmlns="">
              <p:pic>
                <p:nvPicPr>
                  <p:cNvPr id="252" name="Ink 251">
                    <a:extLst>
                      <a:ext uri="{FF2B5EF4-FFF2-40B4-BE49-F238E27FC236}">
                        <a16:creationId xmlns:a16="http://schemas.microsoft.com/office/drawing/2014/main" id="{E405A678-0EA2-4703-AEFF-99901CACFC83}"/>
                      </a:ext>
                    </a:extLst>
                  </p:cNvPr>
                  <p:cNvPicPr/>
                  <p:nvPr/>
                </p:nvPicPr>
                <p:blipFill>
                  <a:blip r:embed="rId409"/>
                  <a:stretch>
                    <a:fillRect/>
                  </a:stretch>
                </p:blipFill>
                <p:spPr>
                  <a:xfrm>
                    <a:off x="3807935" y="3185287"/>
                    <a:ext cx="131786" cy="957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3" name="Ink 252">
                    <a:extLst>
                      <a:ext uri="{FF2B5EF4-FFF2-40B4-BE49-F238E27FC236}">
                        <a16:creationId xmlns:a16="http://schemas.microsoft.com/office/drawing/2014/main" id="{24EA7B5A-A8DB-465D-BCCD-1E1046DD6D2E}"/>
                      </a:ext>
                    </a:extLst>
                  </p14:cNvPr>
                  <p14:cNvContentPartPr/>
                  <p14:nvPr/>
                </p14:nvContentPartPr>
                <p14:xfrm>
                  <a:off x="3837630" y="3175147"/>
                  <a:ext cx="73440" cy="119880"/>
                </p14:xfrm>
              </p:contentPart>
            </mc:Choice>
            <mc:Fallback xmlns="">
              <p:pic>
                <p:nvPicPr>
                  <p:cNvPr id="253" name="Ink 252">
                    <a:extLst>
                      <a:ext uri="{FF2B5EF4-FFF2-40B4-BE49-F238E27FC236}">
                        <a16:creationId xmlns:a16="http://schemas.microsoft.com/office/drawing/2014/main" id="{24EA7B5A-A8DB-465D-BCCD-1E1046DD6D2E}"/>
                      </a:ext>
                    </a:extLst>
                  </p:cNvPr>
                  <p:cNvPicPr/>
                  <p:nvPr/>
                </p:nvPicPr>
                <p:blipFill>
                  <a:blip r:embed="rId411"/>
                  <a:stretch>
                    <a:fillRect/>
                  </a:stretch>
                </p:blipFill>
                <p:spPr>
                  <a:xfrm>
                    <a:off x="3829542" y="3167972"/>
                    <a:ext cx="89293" cy="134529"/>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4" name="Ink 253">
                    <a:extLst>
                      <a:ext uri="{FF2B5EF4-FFF2-40B4-BE49-F238E27FC236}">
                        <a16:creationId xmlns:a16="http://schemas.microsoft.com/office/drawing/2014/main" id="{398C2780-0970-4AEB-A5B1-872F7F26BD27}"/>
                      </a:ext>
                    </a:extLst>
                  </p14:cNvPr>
                  <p14:cNvContentPartPr/>
                  <p14:nvPr/>
                </p14:nvContentPartPr>
                <p14:xfrm>
                  <a:off x="3933750" y="3169747"/>
                  <a:ext cx="113040" cy="135000"/>
                </p14:xfrm>
              </p:contentPart>
            </mc:Choice>
            <mc:Fallback xmlns="">
              <p:pic>
                <p:nvPicPr>
                  <p:cNvPr id="254" name="Ink 253">
                    <a:extLst>
                      <a:ext uri="{FF2B5EF4-FFF2-40B4-BE49-F238E27FC236}">
                        <a16:creationId xmlns:a16="http://schemas.microsoft.com/office/drawing/2014/main" id="{398C2780-0970-4AEB-A5B1-872F7F26BD27}"/>
                      </a:ext>
                    </a:extLst>
                  </p:cNvPr>
                  <p:cNvPicPr/>
                  <p:nvPr/>
                </p:nvPicPr>
                <p:blipFill>
                  <a:blip r:embed="rId413"/>
                  <a:stretch>
                    <a:fillRect/>
                  </a:stretch>
                </p:blipFill>
                <p:spPr>
                  <a:xfrm>
                    <a:off x="3925976" y="3162579"/>
                    <a:ext cx="128911" cy="149635"/>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5" name="Ink 254">
                    <a:extLst>
                      <a:ext uri="{FF2B5EF4-FFF2-40B4-BE49-F238E27FC236}">
                        <a16:creationId xmlns:a16="http://schemas.microsoft.com/office/drawing/2014/main" id="{E7B0C08D-9C12-48D9-947E-DABA78BED495}"/>
                      </a:ext>
                    </a:extLst>
                  </p14:cNvPr>
                  <p14:cNvContentPartPr/>
                  <p14:nvPr/>
                </p14:nvContentPartPr>
                <p14:xfrm>
                  <a:off x="4095750" y="3192067"/>
                  <a:ext cx="196560" cy="108000"/>
                </p14:xfrm>
              </p:contentPart>
            </mc:Choice>
            <mc:Fallback xmlns="">
              <p:pic>
                <p:nvPicPr>
                  <p:cNvPr id="255" name="Ink 254">
                    <a:extLst>
                      <a:ext uri="{FF2B5EF4-FFF2-40B4-BE49-F238E27FC236}">
                        <a16:creationId xmlns:a16="http://schemas.microsoft.com/office/drawing/2014/main" id="{E7B0C08D-9C12-48D9-947E-DABA78BED495}"/>
                      </a:ext>
                    </a:extLst>
                  </p:cNvPr>
                  <p:cNvPicPr/>
                  <p:nvPr/>
                </p:nvPicPr>
                <p:blipFill>
                  <a:blip r:embed="rId415"/>
                  <a:stretch>
                    <a:fillRect/>
                  </a:stretch>
                </p:blipFill>
                <p:spPr>
                  <a:xfrm>
                    <a:off x="4087654" y="3184887"/>
                    <a:ext cx="212427" cy="122659"/>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6" name="Ink 255">
                    <a:extLst>
                      <a:ext uri="{FF2B5EF4-FFF2-40B4-BE49-F238E27FC236}">
                        <a16:creationId xmlns:a16="http://schemas.microsoft.com/office/drawing/2014/main" id="{FCC467B1-AE46-4480-9620-279FE1B933E8}"/>
                      </a:ext>
                    </a:extLst>
                  </p14:cNvPr>
                  <p14:cNvContentPartPr/>
                  <p14:nvPr/>
                </p14:nvContentPartPr>
                <p14:xfrm>
                  <a:off x="4167030" y="3237787"/>
                  <a:ext cx="115920" cy="15120"/>
                </p14:xfrm>
              </p:contentPart>
            </mc:Choice>
            <mc:Fallback xmlns="">
              <p:pic>
                <p:nvPicPr>
                  <p:cNvPr id="256" name="Ink 255">
                    <a:extLst>
                      <a:ext uri="{FF2B5EF4-FFF2-40B4-BE49-F238E27FC236}">
                        <a16:creationId xmlns:a16="http://schemas.microsoft.com/office/drawing/2014/main" id="{FCC467B1-AE46-4480-9620-279FE1B933E8}"/>
                      </a:ext>
                    </a:extLst>
                  </p:cNvPr>
                  <p:cNvPicPr/>
                  <p:nvPr/>
                </p:nvPicPr>
                <p:blipFill>
                  <a:blip r:embed="rId417"/>
                  <a:stretch>
                    <a:fillRect/>
                  </a:stretch>
                </p:blipFill>
                <p:spPr>
                  <a:xfrm>
                    <a:off x="4159259" y="3230227"/>
                    <a:ext cx="131786" cy="29938"/>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7" name="Ink 256">
                    <a:extLst>
                      <a:ext uri="{FF2B5EF4-FFF2-40B4-BE49-F238E27FC236}">
                        <a16:creationId xmlns:a16="http://schemas.microsoft.com/office/drawing/2014/main" id="{E64D78D2-FB35-49C7-B793-4421C3B1EAD9}"/>
                      </a:ext>
                    </a:extLst>
                  </p14:cNvPr>
                  <p14:cNvContentPartPr/>
                  <p14:nvPr/>
                </p14:nvContentPartPr>
                <p14:xfrm>
                  <a:off x="4336230" y="3198547"/>
                  <a:ext cx="3600" cy="82800"/>
                </p14:xfrm>
              </p:contentPart>
            </mc:Choice>
            <mc:Fallback xmlns="">
              <p:pic>
                <p:nvPicPr>
                  <p:cNvPr id="257" name="Ink 256">
                    <a:extLst>
                      <a:ext uri="{FF2B5EF4-FFF2-40B4-BE49-F238E27FC236}">
                        <a16:creationId xmlns:a16="http://schemas.microsoft.com/office/drawing/2014/main" id="{E64D78D2-FB35-49C7-B793-4421C3B1EAD9}"/>
                      </a:ext>
                    </a:extLst>
                  </p:cNvPr>
                  <p:cNvPicPr/>
                  <p:nvPr/>
                </p:nvPicPr>
                <p:blipFill>
                  <a:blip r:embed="rId419"/>
                  <a:stretch>
                    <a:fillRect/>
                  </a:stretch>
                </p:blipFill>
                <p:spPr>
                  <a:xfrm>
                    <a:off x="4328048" y="3191074"/>
                    <a:ext cx="19636" cy="97447"/>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8" name="Ink 257">
                    <a:extLst>
                      <a:ext uri="{FF2B5EF4-FFF2-40B4-BE49-F238E27FC236}">
                        <a16:creationId xmlns:a16="http://schemas.microsoft.com/office/drawing/2014/main" id="{BC342644-3B21-45B0-9064-6B3997792FD9}"/>
                      </a:ext>
                    </a:extLst>
                  </p14:cNvPr>
                  <p14:cNvContentPartPr/>
                  <p14:nvPr/>
                </p14:nvContentPartPr>
                <p14:xfrm>
                  <a:off x="4257390" y="3180907"/>
                  <a:ext cx="135000" cy="8280"/>
                </p14:xfrm>
              </p:contentPart>
            </mc:Choice>
            <mc:Fallback xmlns="">
              <p:pic>
                <p:nvPicPr>
                  <p:cNvPr id="258" name="Ink 257">
                    <a:extLst>
                      <a:ext uri="{FF2B5EF4-FFF2-40B4-BE49-F238E27FC236}">
                        <a16:creationId xmlns:a16="http://schemas.microsoft.com/office/drawing/2014/main" id="{BC342644-3B21-45B0-9064-6B3997792FD9}"/>
                      </a:ext>
                    </a:extLst>
                  </p:cNvPr>
                  <p:cNvPicPr/>
                  <p:nvPr/>
                </p:nvPicPr>
                <p:blipFill>
                  <a:blip r:embed="rId421"/>
                  <a:stretch>
                    <a:fillRect/>
                  </a:stretch>
                </p:blipFill>
                <p:spPr>
                  <a:xfrm>
                    <a:off x="4249296" y="3173240"/>
                    <a:ext cx="150863" cy="23307"/>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9" name="Ink 258">
                    <a:extLst>
                      <a:ext uri="{FF2B5EF4-FFF2-40B4-BE49-F238E27FC236}">
                        <a16:creationId xmlns:a16="http://schemas.microsoft.com/office/drawing/2014/main" id="{49C885C0-D51D-404F-859D-C06F6B450749}"/>
                      </a:ext>
                    </a:extLst>
                  </p14:cNvPr>
                  <p14:cNvContentPartPr/>
                  <p14:nvPr/>
                </p14:nvContentPartPr>
                <p14:xfrm>
                  <a:off x="4464030" y="3186307"/>
                  <a:ext cx="114480" cy="49680"/>
                </p14:xfrm>
              </p:contentPart>
            </mc:Choice>
            <mc:Fallback xmlns="">
              <p:pic>
                <p:nvPicPr>
                  <p:cNvPr id="259" name="Ink 258">
                    <a:extLst>
                      <a:ext uri="{FF2B5EF4-FFF2-40B4-BE49-F238E27FC236}">
                        <a16:creationId xmlns:a16="http://schemas.microsoft.com/office/drawing/2014/main" id="{49C885C0-D51D-404F-859D-C06F6B450749}"/>
                      </a:ext>
                    </a:extLst>
                  </p:cNvPr>
                  <p:cNvPicPr/>
                  <p:nvPr/>
                </p:nvPicPr>
                <p:blipFill>
                  <a:blip r:embed="rId423"/>
                  <a:stretch>
                    <a:fillRect/>
                  </a:stretch>
                </p:blipFill>
                <p:spPr>
                  <a:xfrm>
                    <a:off x="4455945" y="3178780"/>
                    <a:ext cx="130326" cy="64433"/>
                  </a:xfrm>
                  <a:prstGeom prst="rect">
                    <a:avLst/>
                  </a:prstGeom>
                </p:spPr>
              </p:pic>
            </mc:Fallback>
          </mc:AlternateContent>
        </p:grpSp>
        <p:grpSp>
          <p:nvGrpSpPr>
            <p:cNvPr id="266" name="Group 265">
              <a:extLst>
                <a:ext uri="{FF2B5EF4-FFF2-40B4-BE49-F238E27FC236}">
                  <a16:creationId xmlns:a16="http://schemas.microsoft.com/office/drawing/2014/main" id="{AE15F444-64FF-448B-A810-DA0CD42B1BAE}"/>
                </a:ext>
              </a:extLst>
            </p:cNvPr>
            <p:cNvGrpSpPr/>
            <p:nvPr/>
          </p:nvGrpSpPr>
          <p:grpSpPr>
            <a:xfrm>
              <a:off x="7509009" y="2786473"/>
              <a:ext cx="1022040" cy="196920"/>
              <a:chOff x="6670110" y="2333467"/>
              <a:chExt cx="1022040" cy="196920"/>
            </a:xfrm>
          </p:grpSpPr>
          <mc:AlternateContent xmlns:mc="http://schemas.openxmlformats.org/markup-compatibility/2006" xmlns:p14="http://schemas.microsoft.com/office/powerpoint/2010/main">
            <mc:Choice Requires="p14">
              <p:contentPart p14:bwMode="auto" r:id="rId424">
                <p14:nvContentPartPr>
                  <p14:cNvPr id="261" name="Ink 260">
                    <a:extLst>
                      <a:ext uri="{FF2B5EF4-FFF2-40B4-BE49-F238E27FC236}">
                        <a16:creationId xmlns:a16="http://schemas.microsoft.com/office/drawing/2014/main" id="{3CBBB4F9-419E-423E-AC51-19F62194DE28}"/>
                      </a:ext>
                    </a:extLst>
                  </p14:cNvPr>
                  <p14:cNvContentPartPr/>
                  <p14:nvPr/>
                </p14:nvContentPartPr>
                <p14:xfrm>
                  <a:off x="6670110" y="2333467"/>
                  <a:ext cx="176400" cy="196920"/>
                </p14:xfrm>
              </p:contentPart>
            </mc:Choice>
            <mc:Fallback xmlns="">
              <p:pic>
                <p:nvPicPr>
                  <p:cNvPr id="261" name="Ink 260">
                    <a:extLst>
                      <a:ext uri="{FF2B5EF4-FFF2-40B4-BE49-F238E27FC236}">
                        <a16:creationId xmlns:a16="http://schemas.microsoft.com/office/drawing/2014/main" id="{3CBBB4F9-419E-423E-AC51-19F62194DE28}"/>
                      </a:ext>
                    </a:extLst>
                  </p:cNvPr>
                  <p:cNvPicPr/>
                  <p:nvPr/>
                </p:nvPicPr>
                <p:blipFill>
                  <a:blip r:embed="rId425"/>
                  <a:stretch>
                    <a:fillRect/>
                  </a:stretch>
                </p:blipFill>
                <p:spPr>
                  <a:xfrm>
                    <a:off x="6662342" y="2326295"/>
                    <a:ext cx="192260" cy="211562"/>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2" name="Ink 261">
                    <a:extLst>
                      <a:ext uri="{FF2B5EF4-FFF2-40B4-BE49-F238E27FC236}">
                        <a16:creationId xmlns:a16="http://schemas.microsoft.com/office/drawing/2014/main" id="{78B3204F-BDC4-472D-B624-54D8F6AF50D8}"/>
                      </a:ext>
                    </a:extLst>
                  </p14:cNvPr>
                  <p14:cNvContentPartPr/>
                  <p14:nvPr/>
                </p14:nvContentPartPr>
                <p14:xfrm>
                  <a:off x="6923910" y="2338507"/>
                  <a:ext cx="304200" cy="173520"/>
                </p14:xfrm>
              </p:contentPart>
            </mc:Choice>
            <mc:Fallback xmlns="">
              <p:pic>
                <p:nvPicPr>
                  <p:cNvPr id="262" name="Ink 261">
                    <a:extLst>
                      <a:ext uri="{FF2B5EF4-FFF2-40B4-BE49-F238E27FC236}">
                        <a16:creationId xmlns:a16="http://schemas.microsoft.com/office/drawing/2014/main" id="{78B3204F-BDC4-472D-B624-54D8F6AF50D8}"/>
                      </a:ext>
                    </a:extLst>
                  </p:cNvPr>
                  <p:cNvPicPr/>
                  <p:nvPr/>
                </p:nvPicPr>
                <p:blipFill>
                  <a:blip r:embed="rId427"/>
                  <a:stretch>
                    <a:fillRect/>
                  </a:stretch>
                </p:blipFill>
                <p:spPr>
                  <a:xfrm>
                    <a:off x="6916143" y="2331327"/>
                    <a:ext cx="320057" cy="188179"/>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3" name="Ink 262">
                    <a:extLst>
                      <a:ext uri="{FF2B5EF4-FFF2-40B4-BE49-F238E27FC236}">
                        <a16:creationId xmlns:a16="http://schemas.microsoft.com/office/drawing/2014/main" id="{B7A3DA97-CBCC-406C-8840-C2C4BCB96E8A}"/>
                      </a:ext>
                    </a:extLst>
                  </p14:cNvPr>
                  <p14:cNvContentPartPr/>
                  <p14:nvPr/>
                </p14:nvContentPartPr>
                <p14:xfrm>
                  <a:off x="7250430" y="2419867"/>
                  <a:ext cx="180360" cy="73080"/>
                </p14:xfrm>
              </p:contentPart>
            </mc:Choice>
            <mc:Fallback xmlns="">
              <p:pic>
                <p:nvPicPr>
                  <p:cNvPr id="263" name="Ink 262">
                    <a:extLst>
                      <a:ext uri="{FF2B5EF4-FFF2-40B4-BE49-F238E27FC236}">
                        <a16:creationId xmlns:a16="http://schemas.microsoft.com/office/drawing/2014/main" id="{B7A3DA97-CBCC-406C-8840-C2C4BCB96E8A}"/>
                      </a:ext>
                    </a:extLst>
                  </p:cNvPr>
                  <p:cNvPicPr/>
                  <p:nvPr/>
                </p:nvPicPr>
                <p:blipFill>
                  <a:blip r:embed="rId429"/>
                  <a:stretch>
                    <a:fillRect/>
                  </a:stretch>
                </p:blipFill>
                <p:spPr>
                  <a:xfrm>
                    <a:off x="7242335" y="2412708"/>
                    <a:ext cx="196226" cy="87696"/>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4" name="Ink 263">
                    <a:extLst>
                      <a:ext uri="{FF2B5EF4-FFF2-40B4-BE49-F238E27FC236}">
                        <a16:creationId xmlns:a16="http://schemas.microsoft.com/office/drawing/2014/main" id="{FF1CCD6A-301F-4C17-AE26-B3689EB41248}"/>
                      </a:ext>
                    </a:extLst>
                  </p14:cNvPr>
                  <p14:cNvContentPartPr/>
                  <p14:nvPr/>
                </p14:nvContentPartPr>
                <p14:xfrm>
                  <a:off x="7461390" y="2339587"/>
                  <a:ext cx="230760" cy="161280"/>
                </p14:xfrm>
              </p:contentPart>
            </mc:Choice>
            <mc:Fallback xmlns="">
              <p:pic>
                <p:nvPicPr>
                  <p:cNvPr id="264" name="Ink 263">
                    <a:extLst>
                      <a:ext uri="{FF2B5EF4-FFF2-40B4-BE49-F238E27FC236}">
                        <a16:creationId xmlns:a16="http://schemas.microsoft.com/office/drawing/2014/main" id="{FF1CCD6A-301F-4C17-AE26-B3689EB41248}"/>
                      </a:ext>
                    </a:extLst>
                  </p:cNvPr>
                  <p:cNvPicPr/>
                  <p:nvPr/>
                </p:nvPicPr>
                <p:blipFill>
                  <a:blip r:embed="rId431"/>
                  <a:stretch>
                    <a:fillRect/>
                  </a:stretch>
                </p:blipFill>
                <p:spPr>
                  <a:xfrm>
                    <a:off x="7453299" y="2332406"/>
                    <a:ext cx="246619" cy="175942"/>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5" name="Ink 264">
                    <a:extLst>
                      <a:ext uri="{FF2B5EF4-FFF2-40B4-BE49-F238E27FC236}">
                        <a16:creationId xmlns:a16="http://schemas.microsoft.com/office/drawing/2014/main" id="{6B54CCAE-944A-402C-A250-3C5CC10E358C}"/>
                      </a:ext>
                    </a:extLst>
                  </p14:cNvPr>
                  <p14:cNvContentPartPr/>
                  <p14:nvPr/>
                </p14:nvContentPartPr>
                <p14:xfrm>
                  <a:off x="7386870" y="2358667"/>
                  <a:ext cx="167400" cy="4320"/>
                </p14:xfrm>
              </p:contentPart>
            </mc:Choice>
            <mc:Fallback xmlns="">
              <p:pic>
                <p:nvPicPr>
                  <p:cNvPr id="265" name="Ink 264">
                    <a:extLst>
                      <a:ext uri="{FF2B5EF4-FFF2-40B4-BE49-F238E27FC236}">
                        <a16:creationId xmlns:a16="http://schemas.microsoft.com/office/drawing/2014/main" id="{6B54CCAE-944A-402C-A250-3C5CC10E358C}"/>
                      </a:ext>
                    </a:extLst>
                  </p:cNvPr>
                  <p:cNvPicPr/>
                  <p:nvPr/>
                </p:nvPicPr>
                <p:blipFill>
                  <a:blip r:embed="rId433"/>
                  <a:stretch>
                    <a:fillRect/>
                  </a:stretch>
                </p:blipFill>
                <p:spPr>
                  <a:xfrm>
                    <a:off x="7379099" y="2350953"/>
                    <a:ext cx="183266" cy="19440"/>
                  </a:xfrm>
                  <a:prstGeom prst="rect">
                    <a:avLst/>
                  </a:prstGeom>
                </p:spPr>
              </p:pic>
            </mc:Fallback>
          </mc:AlternateContent>
        </p:grpSp>
        <p:grpSp>
          <p:nvGrpSpPr>
            <p:cNvPr id="276" name="Group 275">
              <a:extLst>
                <a:ext uri="{FF2B5EF4-FFF2-40B4-BE49-F238E27FC236}">
                  <a16:creationId xmlns:a16="http://schemas.microsoft.com/office/drawing/2014/main" id="{EE7AFE7A-D8E0-45A1-BA71-5C75D1C46944}"/>
                </a:ext>
              </a:extLst>
            </p:cNvPr>
            <p:cNvGrpSpPr/>
            <p:nvPr/>
          </p:nvGrpSpPr>
          <p:grpSpPr>
            <a:xfrm>
              <a:off x="7201569" y="3120913"/>
              <a:ext cx="2024280" cy="377640"/>
              <a:chOff x="6362670" y="2667907"/>
              <a:chExt cx="2024280" cy="377640"/>
            </a:xfrm>
          </p:grpSpPr>
          <mc:AlternateContent xmlns:mc="http://schemas.openxmlformats.org/markup-compatibility/2006" xmlns:p14="http://schemas.microsoft.com/office/powerpoint/2010/main">
            <mc:Choice Requires="p14">
              <p:contentPart p14:bwMode="auto" r:id="rId434">
                <p14:nvContentPartPr>
                  <p14:cNvPr id="267" name="Ink 266">
                    <a:extLst>
                      <a:ext uri="{FF2B5EF4-FFF2-40B4-BE49-F238E27FC236}">
                        <a16:creationId xmlns:a16="http://schemas.microsoft.com/office/drawing/2014/main" id="{FAA46BEF-AB49-4EE3-9968-0A7FEAA37D6F}"/>
                      </a:ext>
                    </a:extLst>
                  </p14:cNvPr>
                  <p14:cNvContentPartPr/>
                  <p14:nvPr/>
                </p14:nvContentPartPr>
                <p14:xfrm>
                  <a:off x="6362670" y="2667907"/>
                  <a:ext cx="403200" cy="186480"/>
                </p14:xfrm>
              </p:contentPart>
            </mc:Choice>
            <mc:Fallback xmlns="">
              <p:pic>
                <p:nvPicPr>
                  <p:cNvPr id="267" name="Ink 266">
                    <a:extLst>
                      <a:ext uri="{FF2B5EF4-FFF2-40B4-BE49-F238E27FC236}">
                        <a16:creationId xmlns:a16="http://schemas.microsoft.com/office/drawing/2014/main" id="{FAA46BEF-AB49-4EE3-9968-0A7FEAA37D6F}"/>
                      </a:ext>
                    </a:extLst>
                  </p:cNvPr>
                  <p:cNvPicPr/>
                  <p:nvPr/>
                </p:nvPicPr>
                <p:blipFill>
                  <a:blip r:embed="rId435"/>
                  <a:stretch>
                    <a:fillRect/>
                  </a:stretch>
                </p:blipFill>
                <p:spPr>
                  <a:xfrm>
                    <a:off x="6354580" y="2660735"/>
                    <a:ext cx="419056" cy="201123"/>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8" name="Ink 267">
                    <a:extLst>
                      <a:ext uri="{FF2B5EF4-FFF2-40B4-BE49-F238E27FC236}">
                        <a16:creationId xmlns:a16="http://schemas.microsoft.com/office/drawing/2014/main" id="{A5DFD069-5924-4133-8B18-03DC805647B4}"/>
                      </a:ext>
                    </a:extLst>
                  </p14:cNvPr>
                  <p14:cNvContentPartPr/>
                  <p14:nvPr/>
                </p14:nvContentPartPr>
                <p14:xfrm>
                  <a:off x="6792510" y="2667907"/>
                  <a:ext cx="263880" cy="377640"/>
                </p14:xfrm>
              </p:contentPart>
            </mc:Choice>
            <mc:Fallback xmlns="">
              <p:pic>
                <p:nvPicPr>
                  <p:cNvPr id="268" name="Ink 267">
                    <a:extLst>
                      <a:ext uri="{FF2B5EF4-FFF2-40B4-BE49-F238E27FC236}">
                        <a16:creationId xmlns:a16="http://schemas.microsoft.com/office/drawing/2014/main" id="{A5DFD069-5924-4133-8B18-03DC805647B4}"/>
                      </a:ext>
                    </a:extLst>
                  </p:cNvPr>
                  <p:cNvPicPr/>
                  <p:nvPr/>
                </p:nvPicPr>
                <p:blipFill>
                  <a:blip r:embed="rId437"/>
                  <a:stretch>
                    <a:fillRect/>
                  </a:stretch>
                </p:blipFill>
                <p:spPr>
                  <a:xfrm>
                    <a:off x="6784739" y="2660737"/>
                    <a:ext cx="279745" cy="3922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9" name="Ink 268">
                    <a:extLst>
                      <a:ext uri="{FF2B5EF4-FFF2-40B4-BE49-F238E27FC236}">
                        <a16:creationId xmlns:a16="http://schemas.microsoft.com/office/drawing/2014/main" id="{F44E70A9-3305-4217-A4DC-2D7A6E0D4238}"/>
                      </a:ext>
                    </a:extLst>
                  </p14:cNvPr>
                  <p14:cNvContentPartPr/>
                  <p14:nvPr/>
                </p14:nvContentPartPr>
                <p14:xfrm>
                  <a:off x="7068630" y="2750347"/>
                  <a:ext cx="136080" cy="106200"/>
                </p14:xfrm>
              </p:contentPart>
            </mc:Choice>
            <mc:Fallback xmlns="">
              <p:pic>
                <p:nvPicPr>
                  <p:cNvPr id="269" name="Ink 268">
                    <a:extLst>
                      <a:ext uri="{FF2B5EF4-FFF2-40B4-BE49-F238E27FC236}">
                        <a16:creationId xmlns:a16="http://schemas.microsoft.com/office/drawing/2014/main" id="{F44E70A9-3305-4217-A4DC-2D7A6E0D4238}"/>
                      </a:ext>
                    </a:extLst>
                  </p:cNvPr>
                  <p:cNvPicPr/>
                  <p:nvPr/>
                </p:nvPicPr>
                <p:blipFill>
                  <a:blip r:embed="rId439"/>
                  <a:stretch>
                    <a:fillRect/>
                  </a:stretch>
                </p:blipFill>
                <p:spPr>
                  <a:xfrm>
                    <a:off x="7060530" y="2743167"/>
                    <a:ext cx="151956" cy="120859"/>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0" name="Ink 269">
                    <a:extLst>
                      <a:ext uri="{FF2B5EF4-FFF2-40B4-BE49-F238E27FC236}">
                        <a16:creationId xmlns:a16="http://schemas.microsoft.com/office/drawing/2014/main" id="{C56C0181-A112-464E-B6FD-F4D29A98B21B}"/>
                      </a:ext>
                    </a:extLst>
                  </p14:cNvPr>
                  <p14:cNvContentPartPr/>
                  <p14:nvPr/>
                </p14:nvContentPartPr>
                <p14:xfrm>
                  <a:off x="7178430" y="2682667"/>
                  <a:ext cx="96840" cy="158400"/>
                </p14:xfrm>
              </p:contentPart>
            </mc:Choice>
            <mc:Fallback xmlns="">
              <p:pic>
                <p:nvPicPr>
                  <p:cNvPr id="270" name="Ink 269">
                    <a:extLst>
                      <a:ext uri="{FF2B5EF4-FFF2-40B4-BE49-F238E27FC236}">
                        <a16:creationId xmlns:a16="http://schemas.microsoft.com/office/drawing/2014/main" id="{C56C0181-A112-464E-B6FD-F4D29A98B21B}"/>
                      </a:ext>
                    </a:extLst>
                  </p:cNvPr>
                  <p:cNvPicPr/>
                  <p:nvPr/>
                </p:nvPicPr>
                <p:blipFill>
                  <a:blip r:embed="rId441"/>
                  <a:stretch>
                    <a:fillRect/>
                  </a:stretch>
                </p:blipFill>
                <p:spPr>
                  <a:xfrm>
                    <a:off x="7170657" y="2675494"/>
                    <a:ext cx="112710" cy="173045"/>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1" name="Ink 270">
                    <a:extLst>
                      <a:ext uri="{FF2B5EF4-FFF2-40B4-BE49-F238E27FC236}">
                        <a16:creationId xmlns:a16="http://schemas.microsoft.com/office/drawing/2014/main" id="{650B4AC4-E713-4573-A569-FBEE51630FE7}"/>
                      </a:ext>
                    </a:extLst>
                  </p14:cNvPr>
                  <p14:cNvContentPartPr/>
                  <p14:nvPr/>
                </p14:nvContentPartPr>
                <p14:xfrm>
                  <a:off x="7286790" y="2740267"/>
                  <a:ext cx="88920" cy="77040"/>
                </p14:xfrm>
              </p:contentPart>
            </mc:Choice>
            <mc:Fallback xmlns="">
              <p:pic>
                <p:nvPicPr>
                  <p:cNvPr id="271" name="Ink 270">
                    <a:extLst>
                      <a:ext uri="{FF2B5EF4-FFF2-40B4-BE49-F238E27FC236}">
                        <a16:creationId xmlns:a16="http://schemas.microsoft.com/office/drawing/2014/main" id="{650B4AC4-E713-4573-A569-FBEE51630FE7}"/>
                      </a:ext>
                    </a:extLst>
                  </p:cNvPr>
                  <p:cNvPicPr/>
                  <p:nvPr/>
                </p:nvPicPr>
                <p:blipFill>
                  <a:blip r:embed="rId443"/>
                  <a:stretch>
                    <a:fillRect/>
                  </a:stretch>
                </p:blipFill>
                <p:spPr>
                  <a:xfrm>
                    <a:off x="7278706" y="2732802"/>
                    <a:ext cx="104764" cy="91672"/>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2" name="Ink 271">
                    <a:extLst>
                      <a:ext uri="{FF2B5EF4-FFF2-40B4-BE49-F238E27FC236}">
                        <a16:creationId xmlns:a16="http://schemas.microsoft.com/office/drawing/2014/main" id="{F05F8145-CA36-48C5-9FD3-4CB588B4B759}"/>
                      </a:ext>
                    </a:extLst>
                  </p14:cNvPr>
                  <p14:cNvContentPartPr/>
                  <p14:nvPr/>
                </p14:nvContentPartPr>
                <p14:xfrm>
                  <a:off x="7372830" y="2755027"/>
                  <a:ext cx="115200" cy="83160"/>
                </p14:xfrm>
              </p:contentPart>
            </mc:Choice>
            <mc:Fallback xmlns="">
              <p:pic>
                <p:nvPicPr>
                  <p:cNvPr id="272" name="Ink 271">
                    <a:extLst>
                      <a:ext uri="{FF2B5EF4-FFF2-40B4-BE49-F238E27FC236}">
                        <a16:creationId xmlns:a16="http://schemas.microsoft.com/office/drawing/2014/main" id="{F05F8145-CA36-48C5-9FD3-4CB588B4B759}"/>
                      </a:ext>
                    </a:extLst>
                  </p:cNvPr>
                  <p:cNvPicPr/>
                  <p:nvPr/>
                </p:nvPicPr>
                <p:blipFill>
                  <a:blip r:embed="rId445"/>
                  <a:stretch>
                    <a:fillRect/>
                  </a:stretch>
                </p:blipFill>
                <p:spPr>
                  <a:xfrm>
                    <a:off x="7364740" y="2747873"/>
                    <a:ext cx="131056" cy="97765"/>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3" name="Ink 272">
                    <a:extLst>
                      <a:ext uri="{FF2B5EF4-FFF2-40B4-BE49-F238E27FC236}">
                        <a16:creationId xmlns:a16="http://schemas.microsoft.com/office/drawing/2014/main" id="{452C6A89-5648-41DD-A9E8-73A0FB104476}"/>
                      </a:ext>
                    </a:extLst>
                  </p14:cNvPr>
                  <p14:cNvContentPartPr/>
                  <p14:nvPr/>
                </p14:nvContentPartPr>
                <p14:xfrm>
                  <a:off x="7539150" y="2735947"/>
                  <a:ext cx="425520" cy="234360"/>
                </p14:xfrm>
              </p:contentPart>
            </mc:Choice>
            <mc:Fallback xmlns="">
              <p:pic>
                <p:nvPicPr>
                  <p:cNvPr id="273" name="Ink 272">
                    <a:extLst>
                      <a:ext uri="{FF2B5EF4-FFF2-40B4-BE49-F238E27FC236}">
                        <a16:creationId xmlns:a16="http://schemas.microsoft.com/office/drawing/2014/main" id="{452C6A89-5648-41DD-A9E8-73A0FB104476}"/>
                      </a:ext>
                    </a:extLst>
                  </p:cNvPr>
                  <p:cNvPicPr/>
                  <p:nvPr/>
                </p:nvPicPr>
                <p:blipFill>
                  <a:blip r:embed="rId447"/>
                  <a:stretch>
                    <a:fillRect/>
                  </a:stretch>
                </p:blipFill>
                <p:spPr>
                  <a:xfrm>
                    <a:off x="7531054" y="2728773"/>
                    <a:ext cx="441388" cy="249008"/>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74" name="Ink 273">
                    <a:extLst>
                      <a:ext uri="{FF2B5EF4-FFF2-40B4-BE49-F238E27FC236}">
                        <a16:creationId xmlns:a16="http://schemas.microsoft.com/office/drawing/2014/main" id="{7D4D8FF0-8B88-4B00-B9FE-3BBE0E57ED13}"/>
                      </a:ext>
                    </a:extLst>
                  </p14:cNvPr>
                  <p14:cNvContentPartPr/>
                  <p14:nvPr/>
                </p14:nvContentPartPr>
                <p14:xfrm>
                  <a:off x="7957110" y="2743867"/>
                  <a:ext cx="174240" cy="65520"/>
                </p14:xfrm>
              </p:contentPart>
            </mc:Choice>
            <mc:Fallback xmlns="">
              <p:pic>
                <p:nvPicPr>
                  <p:cNvPr id="274" name="Ink 273">
                    <a:extLst>
                      <a:ext uri="{FF2B5EF4-FFF2-40B4-BE49-F238E27FC236}">
                        <a16:creationId xmlns:a16="http://schemas.microsoft.com/office/drawing/2014/main" id="{7D4D8FF0-8B88-4B00-B9FE-3BBE0E57ED13}"/>
                      </a:ext>
                    </a:extLst>
                  </p:cNvPr>
                  <p:cNvPicPr/>
                  <p:nvPr/>
                </p:nvPicPr>
                <p:blipFill>
                  <a:blip r:embed="rId449"/>
                  <a:stretch>
                    <a:fillRect/>
                  </a:stretch>
                </p:blipFill>
                <p:spPr>
                  <a:xfrm>
                    <a:off x="7949337" y="2736388"/>
                    <a:ext cx="190109" cy="801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5" name="Ink 274">
                    <a:extLst>
                      <a:ext uri="{FF2B5EF4-FFF2-40B4-BE49-F238E27FC236}">
                        <a16:creationId xmlns:a16="http://schemas.microsoft.com/office/drawing/2014/main" id="{CEA2FAD9-CA93-43CB-AEE5-A34F5D923D7F}"/>
                      </a:ext>
                    </a:extLst>
                  </p14:cNvPr>
                  <p14:cNvContentPartPr/>
                  <p14:nvPr/>
                </p14:nvContentPartPr>
                <p14:xfrm>
                  <a:off x="8137110" y="2712187"/>
                  <a:ext cx="249840" cy="100080"/>
                </p14:xfrm>
              </p:contentPart>
            </mc:Choice>
            <mc:Fallback xmlns="">
              <p:pic>
                <p:nvPicPr>
                  <p:cNvPr id="275" name="Ink 274">
                    <a:extLst>
                      <a:ext uri="{FF2B5EF4-FFF2-40B4-BE49-F238E27FC236}">
                        <a16:creationId xmlns:a16="http://schemas.microsoft.com/office/drawing/2014/main" id="{CEA2FAD9-CA93-43CB-AEE5-A34F5D923D7F}"/>
                      </a:ext>
                    </a:extLst>
                  </p:cNvPr>
                  <p:cNvPicPr/>
                  <p:nvPr/>
                </p:nvPicPr>
                <p:blipFill>
                  <a:blip r:embed="rId451"/>
                  <a:stretch>
                    <a:fillRect/>
                  </a:stretch>
                </p:blipFill>
                <p:spPr>
                  <a:xfrm>
                    <a:off x="8129019" y="2704718"/>
                    <a:ext cx="265698" cy="114719"/>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2">
              <p14:nvContentPartPr>
                <p14:cNvPr id="277" name="Ink 276">
                  <a:extLst>
                    <a:ext uri="{FF2B5EF4-FFF2-40B4-BE49-F238E27FC236}">
                      <a16:creationId xmlns:a16="http://schemas.microsoft.com/office/drawing/2014/main" id="{33947907-E454-4EA5-B910-FC9A24361BDB}"/>
                    </a:ext>
                  </a:extLst>
                </p14:cNvPr>
                <p14:cNvContentPartPr/>
                <p14:nvPr/>
              </p14:nvContentPartPr>
              <p14:xfrm>
                <a:off x="8467329" y="2984833"/>
                <a:ext cx="133920" cy="91800"/>
              </p14:xfrm>
            </p:contentPart>
          </mc:Choice>
          <mc:Fallback xmlns="">
            <p:pic>
              <p:nvPicPr>
                <p:cNvPr id="277" name="Ink 276">
                  <a:extLst>
                    <a:ext uri="{FF2B5EF4-FFF2-40B4-BE49-F238E27FC236}">
                      <a16:creationId xmlns:a16="http://schemas.microsoft.com/office/drawing/2014/main" id="{33947907-E454-4EA5-B910-FC9A24361BDB}"/>
                    </a:ext>
                  </a:extLst>
                </p:cNvPr>
                <p:cNvPicPr/>
                <p:nvPr/>
              </p:nvPicPr>
              <p:blipFill>
                <a:blip r:embed="rId453"/>
                <a:stretch>
                  <a:fillRect/>
                </a:stretch>
              </p:blipFill>
              <p:spPr>
                <a:xfrm>
                  <a:off x="8459547" y="2977333"/>
                  <a:ext cx="149809" cy="106500"/>
                </a:xfrm>
                <a:prstGeom prst="rect">
                  <a:avLst/>
                </a:prstGeom>
              </p:spPr>
            </p:pic>
          </mc:Fallback>
        </mc:AlternateContent>
        <p:grpSp>
          <p:nvGrpSpPr>
            <p:cNvPr id="291" name="Group 290">
              <a:extLst>
                <a:ext uri="{FF2B5EF4-FFF2-40B4-BE49-F238E27FC236}">
                  <a16:creationId xmlns:a16="http://schemas.microsoft.com/office/drawing/2014/main" id="{582A3DD0-393F-4BD7-A05C-ABE7D926B1BB}"/>
                </a:ext>
              </a:extLst>
            </p:cNvPr>
            <p:cNvGrpSpPr/>
            <p:nvPr/>
          </p:nvGrpSpPr>
          <p:grpSpPr>
            <a:xfrm>
              <a:off x="7756689" y="3520153"/>
              <a:ext cx="1242000" cy="259560"/>
              <a:chOff x="6917790" y="3067147"/>
              <a:chExt cx="1242000" cy="259560"/>
            </a:xfrm>
          </p:grpSpPr>
          <mc:AlternateContent xmlns:mc="http://schemas.openxmlformats.org/markup-compatibility/2006" xmlns:p14="http://schemas.microsoft.com/office/powerpoint/2010/main">
            <mc:Choice Requires="p14">
              <p:contentPart p14:bwMode="auto" r:id="rId454">
                <p14:nvContentPartPr>
                  <p14:cNvPr id="278" name="Ink 277">
                    <a:extLst>
                      <a:ext uri="{FF2B5EF4-FFF2-40B4-BE49-F238E27FC236}">
                        <a16:creationId xmlns:a16="http://schemas.microsoft.com/office/drawing/2014/main" id="{C438E112-EBD4-4D3A-BFA8-DB75BEDEDF93}"/>
                      </a:ext>
                    </a:extLst>
                  </p14:cNvPr>
                  <p14:cNvContentPartPr/>
                  <p14:nvPr/>
                </p14:nvContentPartPr>
                <p14:xfrm>
                  <a:off x="6934350" y="3154987"/>
                  <a:ext cx="27360" cy="171720"/>
                </p14:xfrm>
              </p:contentPart>
            </mc:Choice>
            <mc:Fallback xmlns="">
              <p:pic>
                <p:nvPicPr>
                  <p:cNvPr id="278" name="Ink 277">
                    <a:extLst>
                      <a:ext uri="{FF2B5EF4-FFF2-40B4-BE49-F238E27FC236}">
                        <a16:creationId xmlns:a16="http://schemas.microsoft.com/office/drawing/2014/main" id="{C438E112-EBD4-4D3A-BFA8-DB75BEDEDF93}"/>
                      </a:ext>
                    </a:extLst>
                  </p:cNvPr>
                  <p:cNvPicPr/>
                  <p:nvPr/>
                </p:nvPicPr>
                <p:blipFill>
                  <a:blip r:embed="rId455"/>
                  <a:stretch>
                    <a:fillRect/>
                  </a:stretch>
                </p:blipFill>
                <p:spPr>
                  <a:xfrm>
                    <a:off x="6926207" y="3147820"/>
                    <a:ext cx="43320" cy="186354"/>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79" name="Ink 278">
                    <a:extLst>
                      <a:ext uri="{FF2B5EF4-FFF2-40B4-BE49-F238E27FC236}">
                        <a16:creationId xmlns:a16="http://schemas.microsoft.com/office/drawing/2014/main" id="{F2B7BFB9-DF5C-45C7-84AD-7131979B12B3}"/>
                      </a:ext>
                    </a:extLst>
                  </p14:cNvPr>
                  <p14:cNvContentPartPr/>
                  <p14:nvPr/>
                </p14:nvContentPartPr>
                <p14:xfrm>
                  <a:off x="6917790" y="3127987"/>
                  <a:ext cx="150840" cy="167040"/>
                </p14:xfrm>
              </p:contentPart>
            </mc:Choice>
            <mc:Fallback xmlns="">
              <p:pic>
                <p:nvPicPr>
                  <p:cNvPr id="279" name="Ink 278">
                    <a:extLst>
                      <a:ext uri="{FF2B5EF4-FFF2-40B4-BE49-F238E27FC236}">
                        <a16:creationId xmlns:a16="http://schemas.microsoft.com/office/drawing/2014/main" id="{F2B7BFB9-DF5C-45C7-84AD-7131979B12B3}"/>
                      </a:ext>
                    </a:extLst>
                  </p:cNvPr>
                  <p:cNvPicPr/>
                  <p:nvPr/>
                </p:nvPicPr>
                <p:blipFill>
                  <a:blip r:embed="rId457"/>
                  <a:stretch>
                    <a:fillRect/>
                  </a:stretch>
                </p:blipFill>
                <p:spPr>
                  <a:xfrm>
                    <a:off x="6910021" y="3120503"/>
                    <a:ext cx="166701" cy="181708"/>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0" name="Ink 279">
                    <a:extLst>
                      <a:ext uri="{FF2B5EF4-FFF2-40B4-BE49-F238E27FC236}">
                        <a16:creationId xmlns:a16="http://schemas.microsoft.com/office/drawing/2014/main" id="{89A42624-3EEB-4314-9777-9C4C4A2E7558}"/>
                      </a:ext>
                    </a:extLst>
                  </p14:cNvPr>
                  <p14:cNvContentPartPr/>
                  <p14:nvPr/>
                </p14:nvContentPartPr>
                <p14:xfrm>
                  <a:off x="7079070" y="3181267"/>
                  <a:ext cx="98640" cy="102600"/>
                </p14:xfrm>
              </p:contentPart>
            </mc:Choice>
            <mc:Fallback xmlns="">
              <p:pic>
                <p:nvPicPr>
                  <p:cNvPr id="280" name="Ink 279">
                    <a:extLst>
                      <a:ext uri="{FF2B5EF4-FFF2-40B4-BE49-F238E27FC236}">
                        <a16:creationId xmlns:a16="http://schemas.microsoft.com/office/drawing/2014/main" id="{89A42624-3EEB-4314-9777-9C4C4A2E7558}"/>
                      </a:ext>
                    </a:extLst>
                  </p:cNvPr>
                  <p:cNvPicPr/>
                  <p:nvPr/>
                </p:nvPicPr>
                <p:blipFill>
                  <a:blip r:embed="rId459"/>
                  <a:stretch>
                    <a:fillRect/>
                  </a:stretch>
                </p:blipFill>
                <p:spPr>
                  <a:xfrm>
                    <a:off x="7070985" y="3174088"/>
                    <a:ext cx="114487" cy="117257"/>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1" name="Ink 280">
                    <a:extLst>
                      <a:ext uri="{FF2B5EF4-FFF2-40B4-BE49-F238E27FC236}">
                        <a16:creationId xmlns:a16="http://schemas.microsoft.com/office/drawing/2014/main" id="{2C298F9A-5595-4297-8588-0F315B2EB9F6}"/>
                      </a:ext>
                    </a:extLst>
                  </p14:cNvPr>
                  <p14:cNvContentPartPr/>
                  <p14:nvPr/>
                </p14:nvContentPartPr>
                <p14:xfrm>
                  <a:off x="7087710" y="3214027"/>
                  <a:ext cx="87480" cy="19080"/>
                </p14:xfrm>
              </p:contentPart>
            </mc:Choice>
            <mc:Fallback xmlns="">
              <p:pic>
                <p:nvPicPr>
                  <p:cNvPr id="281" name="Ink 280">
                    <a:extLst>
                      <a:ext uri="{FF2B5EF4-FFF2-40B4-BE49-F238E27FC236}">
                        <a16:creationId xmlns:a16="http://schemas.microsoft.com/office/drawing/2014/main" id="{2C298F9A-5595-4297-8588-0F315B2EB9F6}"/>
                      </a:ext>
                    </a:extLst>
                  </p:cNvPr>
                  <p:cNvPicPr/>
                  <p:nvPr/>
                </p:nvPicPr>
                <p:blipFill>
                  <a:blip r:embed="rId461"/>
                  <a:stretch>
                    <a:fillRect/>
                  </a:stretch>
                </p:blipFill>
                <p:spPr>
                  <a:xfrm>
                    <a:off x="7079640" y="3206872"/>
                    <a:ext cx="103297" cy="33688"/>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2" name="Ink 281">
                    <a:extLst>
                      <a:ext uri="{FF2B5EF4-FFF2-40B4-BE49-F238E27FC236}">
                        <a16:creationId xmlns:a16="http://schemas.microsoft.com/office/drawing/2014/main" id="{38639D49-BA8C-41D9-8FE3-6FF2329655CA}"/>
                      </a:ext>
                    </a:extLst>
                  </p14:cNvPr>
                  <p14:cNvContentPartPr/>
                  <p14:nvPr/>
                </p14:nvContentPartPr>
                <p14:xfrm>
                  <a:off x="7055670" y="3157147"/>
                  <a:ext cx="162360" cy="117000"/>
                </p14:xfrm>
              </p:contentPart>
            </mc:Choice>
            <mc:Fallback xmlns="">
              <p:pic>
                <p:nvPicPr>
                  <p:cNvPr id="282" name="Ink 281">
                    <a:extLst>
                      <a:ext uri="{FF2B5EF4-FFF2-40B4-BE49-F238E27FC236}">
                        <a16:creationId xmlns:a16="http://schemas.microsoft.com/office/drawing/2014/main" id="{38639D49-BA8C-41D9-8FE3-6FF2329655CA}"/>
                      </a:ext>
                    </a:extLst>
                  </p:cNvPr>
                  <p:cNvPicPr/>
                  <p:nvPr/>
                </p:nvPicPr>
                <p:blipFill>
                  <a:blip r:embed="rId463"/>
                  <a:stretch>
                    <a:fillRect/>
                  </a:stretch>
                </p:blipFill>
                <p:spPr>
                  <a:xfrm>
                    <a:off x="7047892" y="3149666"/>
                    <a:ext cx="178240" cy="131662"/>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3" name="Ink 282">
                    <a:extLst>
                      <a:ext uri="{FF2B5EF4-FFF2-40B4-BE49-F238E27FC236}">
                        <a16:creationId xmlns:a16="http://schemas.microsoft.com/office/drawing/2014/main" id="{E44EF9FC-9466-4D68-B31C-B0DD4ABDB343}"/>
                      </a:ext>
                    </a:extLst>
                  </p14:cNvPr>
                  <p14:cNvContentPartPr/>
                  <p14:nvPr/>
                </p14:nvContentPartPr>
                <p14:xfrm>
                  <a:off x="7181670" y="3145987"/>
                  <a:ext cx="135720" cy="159120"/>
                </p14:xfrm>
              </p:contentPart>
            </mc:Choice>
            <mc:Fallback xmlns="">
              <p:pic>
                <p:nvPicPr>
                  <p:cNvPr id="283" name="Ink 282">
                    <a:extLst>
                      <a:ext uri="{FF2B5EF4-FFF2-40B4-BE49-F238E27FC236}">
                        <a16:creationId xmlns:a16="http://schemas.microsoft.com/office/drawing/2014/main" id="{E44EF9FC-9466-4D68-B31C-B0DD4ABDB343}"/>
                      </a:ext>
                    </a:extLst>
                  </p:cNvPr>
                  <p:cNvPicPr/>
                  <p:nvPr/>
                </p:nvPicPr>
                <p:blipFill>
                  <a:blip r:embed="rId465"/>
                  <a:stretch>
                    <a:fillRect/>
                  </a:stretch>
                </p:blipFill>
                <p:spPr>
                  <a:xfrm>
                    <a:off x="7173896" y="3138809"/>
                    <a:ext cx="151592" cy="173776"/>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4" name="Ink 283">
                    <a:extLst>
                      <a:ext uri="{FF2B5EF4-FFF2-40B4-BE49-F238E27FC236}">
                        <a16:creationId xmlns:a16="http://schemas.microsoft.com/office/drawing/2014/main" id="{0009A87F-34BE-46BA-8912-50A516A9601B}"/>
                      </a:ext>
                    </a:extLst>
                  </p14:cNvPr>
                  <p14:cNvContentPartPr/>
                  <p14:nvPr/>
                </p14:nvContentPartPr>
                <p14:xfrm>
                  <a:off x="7325670" y="3150307"/>
                  <a:ext cx="118800" cy="142200"/>
                </p14:xfrm>
              </p:contentPart>
            </mc:Choice>
            <mc:Fallback xmlns="">
              <p:pic>
                <p:nvPicPr>
                  <p:cNvPr id="284" name="Ink 283">
                    <a:extLst>
                      <a:ext uri="{FF2B5EF4-FFF2-40B4-BE49-F238E27FC236}">
                        <a16:creationId xmlns:a16="http://schemas.microsoft.com/office/drawing/2014/main" id="{0009A87F-34BE-46BA-8912-50A516A9601B}"/>
                      </a:ext>
                    </a:extLst>
                  </p:cNvPr>
                  <p:cNvPicPr/>
                  <p:nvPr/>
                </p:nvPicPr>
                <p:blipFill>
                  <a:blip r:embed="rId467"/>
                  <a:stretch>
                    <a:fillRect/>
                  </a:stretch>
                </p:blipFill>
                <p:spPr>
                  <a:xfrm>
                    <a:off x="7317901" y="3142839"/>
                    <a:ext cx="134662" cy="156838"/>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5" name="Ink 284">
                    <a:extLst>
                      <a:ext uri="{FF2B5EF4-FFF2-40B4-BE49-F238E27FC236}">
                        <a16:creationId xmlns:a16="http://schemas.microsoft.com/office/drawing/2014/main" id="{3DFD3820-EACF-4944-BEEF-FE944751E797}"/>
                      </a:ext>
                    </a:extLst>
                  </p14:cNvPr>
                  <p14:cNvContentPartPr/>
                  <p14:nvPr/>
                </p14:nvContentPartPr>
                <p14:xfrm>
                  <a:off x="7498110" y="3184867"/>
                  <a:ext cx="121680" cy="106200"/>
                </p14:xfrm>
              </p:contentPart>
            </mc:Choice>
            <mc:Fallback xmlns="">
              <p:pic>
                <p:nvPicPr>
                  <p:cNvPr id="285" name="Ink 284">
                    <a:extLst>
                      <a:ext uri="{FF2B5EF4-FFF2-40B4-BE49-F238E27FC236}">
                        <a16:creationId xmlns:a16="http://schemas.microsoft.com/office/drawing/2014/main" id="{3DFD3820-EACF-4944-BEEF-FE944751E797}"/>
                      </a:ext>
                    </a:extLst>
                  </p:cNvPr>
                  <p:cNvPicPr/>
                  <p:nvPr/>
                </p:nvPicPr>
                <p:blipFill>
                  <a:blip r:embed="rId469"/>
                  <a:stretch>
                    <a:fillRect/>
                  </a:stretch>
                </p:blipFill>
                <p:spPr>
                  <a:xfrm>
                    <a:off x="7490020" y="3177687"/>
                    <a:ext cx="137537" cy="120859"/>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6" name="Ink 285">
                    <a:extLst>
                      <a:ext uri="{FF2B5EF4-FFF2-40B4-BE49-F238E27FC236}">
                        <a16:creationId xmlns:a16="http://schemas.microsoft.com/office/drawing/2014/main" id="{E7C3DCBB-FBFF-43B1-AC44-A09A72B2CD4B}"/>
                      </a:ext>
                    </a:extLst>
                  </p14:cNvPr>
                  <p14:cNvContentPartPr/>
                  <p14:nvPr/>
                </p14:nvContentPartPr>
                <p14:xfrm>
                  <a:off x="7656150" y="3169747"/>
                  <a:ext cx="4320" cy="110520"/>
                </p14:xfrm>
              </p:contentPart>
            </mc:Choice>
            <mc:Fallback xmlns="">
              <p:pic>
                <p:nvPicPr>
                  <p:cNvPr id="286" name="Ink 285">
                    <a:extLst>
                      <a:ext uri="{FF2B5EF4-FFF2-40B4-BE49-F238E27FC236}">
                        <a16:creationId xmlns:a16="http://schemas.microsoft.com/office/drawing/2014/main" id="{E7C3DCBB-FBFF-43B1-AC44-A09A72B2CD4B}"/>
                      </a:ext>
                    </a:extLst>
                  </p:cNvPr>
                  <p:cNvPicPr/>
                  <p:nvPr/>
                </p:nvPicPr>
                <p:blipFill>
                  <a:blip r:embed="rId471"/>
                  <a:stretch>
                    <a:fillRect/>
                  </a:stretch>
                </p:blipFill>
                <p:spPr>
                  <a:xfrm>
                    <a:off x="7648744" y="3162559"/>
                    <a:ext cx="19440" cy="125196"/>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7" name="Ink 286">
                    <a:extLst>
                      <a:ext uri="{FF2B5EF4-FFF2-40B4-BE49-F238E27FC236}">
                        <a16:creationId xmlns:a16="http://schemas.microsoft.com/office/drawing/2014/main" id="{B86C3739-F6B0-4EEA-8512-44A8796A9023}"/>
                      </a:ext>
                    </a:extLst>
                  </p14:cNvPr>
                  <p14:cNvContentPartPr/>
                  <p14:nvPr/>
                </p14:nvContentPartPr>
                <p14:xfrm>
                  <a:off x="7546350" y="3148507"/>
                  <a:ext cx="213480" cy="132480"/>
                </p14:xfrm>
              </p:contentPart>
            </mc:Choice>
            <mc:Fallback xmlns="">
              <p:pic>
                <p:nvPicPr>
                  <p:cNvPr id="287" name="Ink 286">
                    <a:extLst>
                      <a:ext uri="{FF2B5EF4-FFF2-40B4-BE49-F238E27FC236}">
                        <a16:creationId xmlns:a16="http://schemas.microsoft.com/office/drawing/2014/main" id="{B86C3739-F6B0-4EEA-8512-44A8796A9023}"/>
                      </a:ext>
                    </a:extLst>
                  </p:cNvPr>
                  <p:cNvPicPr/>
                  <p:nvPr/>
                </p:nvPicPr>
                <p:blipFill>
                  <a:blip r:embed="rId473"/>
                  <a:stretch>
                    <a:fillRect/>
                  </a:stretch>
                </p:blipFill>
                <p:spPr>
                  <a:xfrm>
                    <a:off x="7538587" y="3141048"/>
                    <a:ext cx="229329" cy="147101"/>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88" name="Ink 287">
                    <a:extLst>
                      <a:ext uri="{FF2B5EF4-FFF2-40B4-BE49-F238E27FC236}">
                        <a16:creationId xmlns:a16="http://schemas.microsoft.com/office/drawing/2014/main" id="{9DF48A20-E419-4033-A28C-8B6E01B59739}"/>
                      </a:ext>
                    </a:extLst>
                  </p14:cNvPr>
                  <p14:cNvContentPartPr/>
                  <p14:nvPr/>
                </p14:nvContentPartPr>
                <p14:xfrm>
                  <a:off x="7793310" y="3093427"/>
                  <a:ext cx="1080" cy="6480"/>
                </p14:xfrm>
              </p:contentPart>
            </mc:Choice>
            <mc:Fallback xmlns="">
              <p:pic>
                <p:nvPicPr>
                  <p:cNvPr id="288" name="Ink 287">
                    <a:extLst>
                      <a:ext uri="{FF2B5EF4-FFF2-40B4-BE49-F238E27FC236}">
                        <a16:creationId xmlns:a16="http://schemas.microsoft.com/office/drawing/2014/main" id="{9DF48A20-E419-4033-A28C-8B6E01B59739}"/>
                      </a:ext>
                    </a:extLst>
                  </p:cNvPr>
                  <p:cNvPicPr/>
                  <p:nvPr/>
                </p:nvPicPr>
                <p:blipFill>
                  <a:blip r:embed="rId475"/>
                  <a:stretch>
                    <a:fillRect/>
                  </a:stretch>
                </p:blipFill>
                <p:spPr>
                  <a:xfrm>
                    <a:off x="7784310" y="3085713"/>
                    <a:ext cx="18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9" name="Ink 288">
                    <a:extLst>
                      <a:ext uri="{FF2B5EF4-FFF2-40B4-BE49-F238E27FC236}">
                        <a16:creationId xmlns:a16="http://schemas.microsoft.com/office/drawing/2014/main" id="{5DFC46ED-8FE9-40DC-B2D3-4B320AB18EDC}"/>
                      </a:ext>
                    </a:extLst>
                  </p14:cNvPr>
                  <p14:cNvContentPartPr/>
                  <p14:nvPr/>
                </p14:nvContentPartPr>
                <p14:xfrm>
                  <a:off x="7821030" y="3163627"/>
                  <a:ext cx="146880" cy="103680"/>
                </p14:xfrm>
              </p:contentPart>
            </mc:Choice>
            <mc:Fallback xmlns="">
              <p:pic>
                <p:nvPicPr>
                  <p:cNvPr id="289" name="Ink 288">
                    <a:extLst>
                      <a:ext uri="{FF2B5EF4-FFF2-40B4-BE49-F238E27FC236}">
                        <a16:creationId xmlns:a16="http://schemas.microsoft.com/office/drawing/2014/main" id="{5DFC46ED-8FE9-40DC-B2D3-4B320AB18EDC}"/>
                      </a:ext>
                    </a:extLst>
                  </p:cNvPr>
                  <p:cNvPicPr/>
                  <p:nvPr/>
                </p:nvPicPr>
                <p:blipFill>
                  <a:blip r:embed="rId477"/>
                  <a:stretch>
                    <a:fillRect/>
                  </a:stretch>
                </p:blipFill>
                <p:spPr>
                  <a:xfrm>
                    <a:off x="7812942" y="3156157"/>
                    <a:ext cx="162733" cy="118321"/>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0" name="Ink 289">
                    <a:extLst>
                      <a:ext uri="{FF2B5EF4-FFF2-40B4-BE49-F238E27FC236}">
                        <a16:creationId xmlns:a16="http://schemas.microsoft.com/office/drawing/2014/main" id="{DE396414-CC67-4F6B-B569-235B6512385F}"/>
                      </a:ext>
                    </a:extLst>
                  </p14:cNvPr>
                  <p14:cNvContentPartPr/>
                  <p14:nvPr/>
                </p14:nvContentPartPr>
                <p14:xfrm>
                  <a:off x="8016510" y="3067147"/>
                  <a:ext cx="143280" cy="191160"/>
                </p14:xfrm>
              </p:contentPart>
            </mc:Choice>
            <mc:Fallback xmlns="">
              <p:pic>
                <p:nvPicPr>
                  <p:cNvPr id="290" name="Ink 289">
                    <a:extLst>
                      <a:ext uri="{FF2B5EF4-FFF2-40B4-BE49-F238E27FC236}">
                        <a16:creationId xmlns:a16="http://schemas.microsoft.com/office/drawing/2014/main" id="{DE396414-CC67-4F6B-B569-235B6512385F}"/>
                      </a:ext>
                    </a:extLst>
                  </p:cNvPr>
                  <p:cNvPicPr/>
                  <p:nvPr/>
                </p:nvPicPr>
                <p:blipFill>
                  <a:blip r:embed="rId479"/>
                  <a:stretch>
                    <a:fillRect/>
                  </a:stretch>
                </p:blipFill>
                <p:spPr>
                  <a:xfrm>
                    <a:off x="8008424" y="3059967"/>
                    <a:ext cx="159128" cy="205819"/>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480">
            <p14:nvContentPartPr>
              <p14:cNvPr id="293" name="Ink 292">
                <a:extLst>
                  <a:ext uri="{FF2B5EF4-FFF2-40B4-BE49-F238E27FC236}">
                    <a16:creationId xmlns:a16="http://schemas.microsoft.com/office/drawing/2014/main" id="{E658317E-A773-4AD4-A5ED-C5D34D9F73C0}"/>
                  </a:ext>
                </a:extLst>
              </p14:cNvPr>
              <p14:cNvContentPartPr/>
              <p14:nvPr/>
            </p14:nvContentPartPr>
            <p14:xfrm>
              <a:off x="4168830" y="1411507"/>
              <a:ext cx="749880" cy="325440"/>
            </p14:xfrm>
          </p:contentPart>
        </mc:Choice>
        <mc:Fallback xmlns="">
          <p:pic>
            <p:nvPicPr>
              <p:cNvPr id="293" name="Ink 292">
                <a:extLst>
                  <a:ext uri="{FF2B5EF4-FFF2-40B4-BE49-F238E27FC236}">
                    <a16:creationId xmlns:a16="http://schemas.microsoft.com/office/drawing/2014/main" id="{E658317E-A773-4AD4-A5ED-C5D34D9F73C0}"/>
                  </a:ext>
                </a:extLst>
              </p:cNvPr>
              <p:cNvPicPr/>
              <p:nvPr/>
            </p:nvPicPr>
            <p:blipFill>
              <a:blip r:embed="rId481"/>
              <a:stretch>
                <a:fillRect/>
              </a:stretch>
            </p:blipFill>
            <p:spPr>
              <a:xfrm>
                <a:off x="4160190" y="1402867"/>
                <a:ext cx="76752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4" name="Ink 293">
                <a:extLst>
                  <a:ext uri="{FF2B5EF4-FFF2-40B4-BE49-F238E27FC236}">
                    <a16:creationId xmlns:a16="http://schemas.microsoft.com/office/drawing/2014/main" id="{99CF0917-4CCF-424C-8D60-E510542E43EE}"/>
                  </a:ext>
                </a:extLst>
              </p14:cNvPr>
              <p14:cNvContentPartPr/>
              <p14:nvPr/>
            </p14:nvContentPartPr>
            <p14:xfrm>
              <a:off x="7382550" y="1679347"/>
              <a:ext cx="1037880" cy="384840"/>
            </p14:xfrm>
          </p:contentPart>
        </mc:Choice>
        <mc:Fallback xmlns="">
          <p:pic>
            <p:nvPicPr>
              <p:cNvPr id="294" name="Ink 293">
                <a:extLst>
                  <a:ext uri="{FF2B5EF4-FFF2-40B4-BE49-F238E27FC236}">
                    <a16:creationId xmlns:a16="http://schemas.microsoft.com/office/drawing/2014/main" id="{99CF0917-4CCF-424C-8D60-E510542E43EE}"/>
                  </a:ext>
                </a:extLst>
              </p:cNvPr>
              <p:cNvPicPr/>
              <p:nvPr/>
            </p:nvPicPr>
            <p:blipFill>
              <a:blip r:embed="rId483"/>
              <a:stretch>
                <a:fillRect/>
              </a:stretch>
            </p:blipFill>
            <p:spPr>
              <a:xfrm>
                <a:off x="7373910" y="1670707"/>
                <a:ext cx="1055520" cy="402480"/>
              </a:xfrm>
              <a:prstGeom prst="rect">
                <a:avLst/>
              </a:prstGeom>
            </p:spPr>
          </p:pic>
        </mc:Fallback>
      </mc:AlternateContent>
      <p:grpSp>
        <p:nvGrpSpPr>
          <p:cNvPr id="297" name="Group 296">
            <a:extLst>
              <a:ext uri="{FF2B5EF4-FFF2-40B4-BE49-F238E27FC236}">
                <a16:creationId xmlns:a16="http://schemas.microsoft.com/office/drawing/2014/main" id="{AAEE32F5-BFA8-4F0D-B3E4-385A1469AA49}"/>
              </a:ext>
            </a:extLst>
          </p:cNvPr>
          <p:cNvGrpSpPr/>
          <p:nvPr/>
        </p:nvGrpSpPr>
        <p:grpSpPr>
          <a:xfrm>
            <a:off x="4584630" y="3968587"/>
            <a:ext cx="190800" cy="1060920"/>
            <a:chOff x="4584630" y="3968587"/>
            <a:chExt cx="190800" cy="1060920"/>
          </a:xfrm>
        </p:grpSpPr>
        <mc:AlternateContent xmlns:mc="http://schemas.openxmlformats.org/markup-compatibility/2006" xmlns:p14="http://schemas.microsoft.com/office/powerpoint/2010/main">
          <mc:Choice Requires="p14">
            <p:contentPart p14:bwMode="auto" r:id="rId484">
              <p14:nvContentPartPr>
                <p14:cNvPr id="295" name="Ink 294">
                  <a:extLst>
                    <a:ext uri="{FF2B5EF4-FFF2-40B4-BE49-F238E27FC236}">
                      <a16:creationId xmlns:a16="http://schemas.microsoft.com/office/drawing/2014/main" id="{20B37843-B9CD-45CB-988A-E4D159B1DB64}"/>
                    </a:ext>
                  </a:extLst>
                </p14:cNvPr>
                <p14:cNvContentPartPr/>
                <p14:nvPr/>
              </p14:nvContentPartPr>
              <p14:xfrm>
                <a:off x="4709190" y="3968587"/>
                <a:ext cx="42840" cy="965880"/>
              </p14:xfrm>
            </p:contentPart>
          </mc:Choice>
          <mc:Fallback xmlns="">
            <p:pic>
              <p:nvPicPr>
                <p:cNvPr id="295" name="Ink 294">
                  <a:extLst>
                    <a:ext uri="{FF2B5EF4-FFF2-40B4-BE49-F238E27FC236}">
                      <a16:creationId xmlns:a16="http://schemas.microsoft.com/office/drawing/2014/main" id="{20B37843-B9CD-45CB-988A-E4D159B1DB64}"/>
                    </a:ext>
                  </a:extLst>
                </p:cNvPr>
                <p:cNvPicPr/>
                <p:nvPr/>
              </p:nvPicPr>
              <p:blipFill>
                <a:blip r:embed="rId485"/>
                <a:stretch>
                  <a:fillRect/>
                </a:stretch>
              </p:blipFill>
              <p:spPr>
                <a:xfrm>
                  <a:off x="4700550" y="3959587"/>
                  <a:ext cx="60480" cy="9835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96" name="Ink 295">
                  <a:extLst>
                    <a:ext uri="{FF2B5EF4-FFF2-40B4-BE49-F238E27FC236}">
                      <a16:creationId xmlns:a16="http://schemas.microsoft.com/office/drawing/2014/main" id="{4E002432-F562-49A5-832C-8BBC291DDD65}"/>
                    </a:ext>
                  </a:extLst>
                </p14:cNvPr>
                <p14:cNvContentPartPr/>
                <p14:nvPr/>
              </p14:nvContentPartPr>
              <p14:xfrm>
                <a:off x="4584630" y="4883707"/>
                <a:ext cx="190800" cy="145800"/>
              </p14:xfrm>
            </p:contentPart>
          </mc:Choice>
          <mc:Fallback xmlns="">
            <p:pic>
              <p:nvPicPr>
                <p:cNvPr id="296" name="Ink 295">
                  <a:extLst>
                    <a:ext uri="{FF2B5EF4-FFF2-40B4-BE49-F238E27FC236}">
                      <a16:creationId xmlns:a16="http://schemas.microsoft.com/office/drawing/2014/main" id="{4E002432-F562-49A5-832C-8BBC291DDD65}"/>
                    </a:ext>
                  </a:extLst>
                </p:cNvPr>
                <p:cNvPicPr/>
                <p:nvPr/>
              </p:nvPicPr>
              <p:blipFill>
                <a:blip r:embed="rId487"/>
                <a:stretch>
                  <a:fillRect/>
                </a:stretch>
              </p:blipFill>
              <p:spPr>
                <a:xfrm>
                  <a:off x="4575990" y="4875067"/>
                  <a:ext cx="208440" cy="163440"/>
                </a:xfrm>
                <a:prstGeom prst="rect">
                  <a:avLst/>
                </a:prstGeom>
              </p:spPr>
            </p:pic>
          </mc:Fallback>
        </mc:AlternateContent>
      </p:grpSp>
      <p:grpSp>
        <p:nvGrpSpPr>
          <p:cNvPr id="312" name="Group 311">
            <a:extLst>
              <a:ext uri="{FF2B5EF4-FFF2-40B4-BE49-F238E27FC236}">
                <a16:creationId xmlns:a16="http://schemas.microsoft.com/office/drawing/2014/main" id="{4C6F99F6-FA78-41AF-BB90-A29BFEE9BB5E}"/>
              </a:ext>
            </a:extLst>
          </p:cNvPr>
          <p:cNvGrpSpPr/>
          <p:nvPr/>
        </p:nvGrpSpPr>
        <p:grpSpPr>
          <a:xfrm>
            <a:off x="4056150" y="5199787"/>
            <a:ext cx="2072160" cy="388080"/>
            <a:chOff x="4056150" y="5199787"/>
            <a:chExt cx="2072160" cy="388080"/>
          </a:xfrm>
        </p:grpSpPr>
        <mc:AlternateContent xmlns:mc="http://schemas.openxmlformats.org/markup-compatibility/2006" xmlns:p14="http://schemas.microsoft.com/office/powerpoint/2010/main">
          <mc:Choice Requires="p14">
            <p:contentPart p14:bwMode="auto" r:id="rId488">
              <p14:nvContentPartPr>
                <p14:cNvPr id="298" name="Ink 297">
                  <a:extLst>
                    <a:ext uri="{FF2B5EF4-FFF2-40B4-BE49-F238E27FC236}">
                      <a16:creationId xmlns:a16="http://schemas.microsoft.com/office/drawing/2014/main" id="{318160BD-5514-433E-B82C-4147BE105A0C}"/>
                    </a:ext>
                  </a:extLst>
                </p14:cNvPr>
                <p14:cNvContentPartPr/>
                <p14:nvPr/>
              </p14:nvContentPartPr>
              <p14:xfrm>
                <a:off x="4056150" y="5220667"/>
                <a:ext cx="153000" cy="206640"/>
              </p14:xfrm>
            </p:contentPart>
          </mc:Choice>
          <mc:Fallback xmlns="">
            <p:pic>
              <p:nvPicPr>
                <p:cNvPr id="298" name="Ink 297">
                  <a:extLst>
                    <a:ext uri="{FF2B5EF4-FFF2-40B4-BE49-F238E27FC236}">
                      <a16:creationId xmlns:a16="http://schemas.microsoft.com/office/drawing/2014/main" id="{318160BD-5514-433E-B82C-4147BE105A0C}"/>
                    </a:ext>
                  </a:extLst>
                </p:cNvPr>
                <p:cNvPicPr/>
                <p:nvPr/>
              </p:nvPicPr>
              <p:blipFill>
                <a:blip r:embed="rId489"/>
                <a:stretch>
                  <a:fillRect/>
                </a:stretch>
              </p:blipFill>
              <p:spPr>
                <a:xfrm>
                  <a:off x="4047510" y="5211667"/>
                  <a:ext cx="1706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99" name="Ink 298">
                  <a:extLst>
                    <a:ext uri="{FF2B5EF4-FFF2-40B4-BE49-F238E27FC236}">
                      <a16:creationId xmlns:a16="http://schemas.microsoft.com/office/drawing/2014/main" id="{4B12F263-7160-47F8-92F8-D1BF6D67A978}"/>
                    </a:ext>
                  </a:extLst>
                </p14:cNvPr>
                <p14:cNvContentPartPr/>
                <p14:nvPr/>
              </p14:nvContentPartPr>
              <p14:xfrm>
                <a:off x="4231830" y="5281867"/>
                <a:ext cx="126360" cy="5040"/>
              </p14:xfrm>
            </p:contentPart>
          </mc:Choice>
          <mc:Fallback xmlns="">
            <p:pic>
              <p:nvPicPr>
                <p:cNvPr id="299" name="Ink 298">
                  <a:extLst>
                    <a:ext uri="{FF2B5EF4-FFF2-40B4-BE49-F238E27FC236}">
                      <a16:creationId xmlns:a16="http://schemas.microsoft.com/office/drawing/2014/main" id="{4B12F263-7160-47F8-92F8-D1BF6D67A978}"/>
                    </a:ext>
                  </a:extLst>
                </p:cNvPr>
                <p:cNvPicPr/>
                <p:nvPr/>
              </p:nvPicPr>
              <p:blipFill>
                <a:blip r:embed="rId491"/>
                <a:stretch>
                  <a:fillRect/>
                </a:stretch>
              </p:blipFill>
              <p:spPr>
                <a:xfrm>
                  <a:off x="4223190" y="5272867"/>
                  <a:ext cx="144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00" name="Ink 299">
                  <a:extLst>
                    <a:ext uri="{FF2B5EF4-FFF2-40B4-BE49-F238E27FC236}">
                      <a16:creationId xmlns:a16="http://schemas.microsoft.com/office/drawing/2014/main" id="{3FB01C2F-EC09-4B1F-9318-D5A12BB0D052}"/>
                    </a:ext>
                  </a:extLst>
                </p14:cNvPr>
                <p14:cNvContentPartPr/>
                <p14:nvPr/>
              </p14:nvContentPartPr>
              <p14:xfrm>
                <a:off x="4218510" y="5262067"/>
                <a:ext cx="95040" cy="177840"/>
              </p14:xfrm>
            </p:contentPart>
          </mc:Choice>
          <mc:Fallback xmlns="">
            <p:pic>
              <p:nvPicPr>
                <p:cNvPr id="300" name="Ink 299">
                  <a:extLst>
                    <a:ext uri="{FF2B5EF4-FFF2-40B4-BE49-F238E27FC236}">
                      <a16:creationId xmlns:a16="http://schemas.microsoft.com/office/drawing/2014/main" id="{3FB01C2F-EC09-4B1F-9318-D5A12BB0D052}"/>
                    </a:ext>
                  </a:extLst>
                </p:cNvPr>
                <p:cNvPicPr/>
                <p:nvPr/>
              </p:nvPicPr>
              <p:blipFill>
                <a:blip r:embed="rId493"/>
                <a:stretch>
                  <a:fillRect/>
                </a:stretch>
              </p:blipFill>
              <p:spPr>
                <a:xfrm>
                  <a:off x="4209870" y="5253427"/>
                  <a:ext cx="1126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1" name="Ink 300">
                  <a:extLst>
                    <a:ext uri="{FF2B5EF4-FFF2-40B4-BE49-F238E27FC236}">
                      <a16:creationId xmlns:a16="http://schemas.microsoft.com/office/drawing/2014/main" id="{D8EA9C5A-729F-4D2E-9310-B532A7544AC8}"/>
                    </a:ext>
                  </a:extLst>
                </p14:cNvPr>
                <p14:cNvContentPartPr/>
                <p14:nvPr/>
              </p14:nvContentPartPr>
              <p14:xfrm>
                <a:off x="4193310" y="5272147"/>
                <a:ext cx="308520" cy="158040"/>
              </p14:xfrm>
            </p:contentPart>
          </mc:Choice>
          <mc:Fallback xmlns="">
            <p:pic>
              <p:nvPicPr>
                <p:cNvPr id="301" name="Ink 300">
                  <a:extLst>
                    <a:ext uri="{FF2B5EF4-FFF2-40B4-BE49-F238E27FC236}">
                      <a16:creationId xmlns:a16="http://schemas.microsoft.com/office/drawing/2014/main" id="{D8EA9C5A-729F-4D2E-9310-B532A7544AC8}"/>
                    </a:ext>
                  </a:extLst>
                </p:cNvPr>
                <p:cNvPicPr/>
                <p:nvPr/>
              </p:nvPicPr>
              <p:blipFill>
                <a:blip r:embed="rId495"/>
                <a:stretch>
                  <a:fillRect/>
                </a:stretch>
              </p:blipFill>
              <p:spPr>
                <a:xfrm>
                  <a:off x="4184310" y="5263507"/>
                  <a:ext cx="326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3" name="Ink 302">
                  <a:extLst>
                    <a:ext uri="{FF2B5EF4-FFF2-40B4-BE49-F238E27FC236}">
                      <a16:creationId xmlns:a16="http://schemas.microsoft.com/office/drawing/2014/main" id="{13D307EE-428E-49E9-A45D-29C48BBB1740}"/>
                    </a:ext>
                  </a:extLst>
                </p14:cNvPr>
                <p14:cNvContentPartPr/>
                <p14:nvPr/>
              </p14:nvContentPartPr>
              <p14:xfrm>
                <a:off x="4663830" y="5306347"/>
                <a:ext cx="139680" cy="128160"/>
              </p14:xfrm>
            </p:contentPart>
          </mc:Choice>
          <mc:Fallback xmlns="">
            <p:pic>
              <p:nvPicPr>
                <p:cNvPr id="303" name="Ink 302">
                  <a:extLst>
                    <a:ext uri="{FF2B5EF4-FFF2-40B4-BE49-F238E27FC236}">
                      <a16:creationId xmlns:a16="http://schemas.microsoft.com/office/drawing/2014/main" id="{13D307EE-428E-49E9-A45D-29C48BBB1740}"/>
                    </a:ext>
                  </a:extLst>
                </p:cNvPr>
                <p:cNvPicPr/>
                <p:nvPr/>
              </p:nvPicPr>
              <p:blipFill>
                <a:blip r:embed="rId497"/>
                <a:stretch>
                  <a:fillRect/>
                </a:stretch>
              </p:blipFill>
              <p:spPr>
                <a:xfrm>
                  <a:off x="4655190" y="5297347"/>
                  <a:ext cx="1573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04" name="Ink 303">
                  <a:extLst>
                    <a:ext uri="{FF2B5EF4-FFF2-40B4-BE49-F238E27FC236}">
                      <a16:creationId xmlns:a16="http://schemas.microsoft.com/office/drawing/2014/main" id="{904ACF4C-8C89-4884-927C-8D99ED482E3C}"/>
                    </a:ext>
                  </a:extLst>
                </p14:cNvPr>
                <p14:cNvContentPartPr/>
                <p14:nvPr/>
              </p14:nvContentPartPr>
              <p14:xfrm>
                <a:off x="4766070" y="5330467"/>
                <a:ext cx="244800" cy="110880"/>
              </p14:xfrm>
            </p:contentPart>
          </mc:Choice>
          <mc:Fallback xmlns="">
            <p:pic>
              <p:nvPicPr>
                <p:cNvPr id="304" name="Ink 303">
                  <a:extLst>
                    <a:ext uri="{FF2B5EF4-FFF2-40B4-BE49-F238E27FC236}">
                      <a16:creationId xmlns:a16="http://schemas.microsoft.com/office/drawing/2014/main" id="{904ACF4C-8C89-4884-927C-8D99ED482E3C}"/>
                    </a:ext>
                  </a:extLst>
                </p:cNvPr>
                <p:cNvPicPr/>
                <p:nvPr/>
              </p:nvPicPr>
              <p:blipFill>
                <a:blip r:embed="rId499"/>
                <a:stretch>
                  <a:fillRect/>
                </a:stretch>
              </p:blipFill>
              <p:spPr>
                <a:xfrm>
                  <a:off x="4757070" y="5321467"/>
                  <a:ext cx="2624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05" name="Ink 304">
                  <a:extLst>
                    <a:ext uri="{FF2B5EF4-FFF2-40B4-BE49-F238E27FC236}">
                      <a16:creationId xmlns:a16="http://schemas.microsoft.com/office/drawing/2014/main" id="{A3C0196A-E893-4D09-995A-C527845284E5}"/>
                    </a:ext>
                  </a:extLst>
                </p14:cNvPr>
                <p14:cNvContentPartPr/>
                <p14:nvPr/>
              </p14:nvContentPartPr>
              <p14:xfrm>
                <a:off x="5033550" y="5221387"/>
                <a:ext cx="108360" cy="213480"/>
              </p14:xfrm>
            </p:contentPart>
          </mc:Choice>
          <mc:Fallback xmlns="">
            <p:pic>
              <p:nvPicPr>
                <p:cNvPr id="305" name="Ink 304">
                  <a:extLst>
                    <a:ext uri="{FF2B5EF4-FFF2-40B4-BE49-F238E27FC236}">
                      <a16:creationId xmlns:a16="http://schemas.microsoft.com/office/drawing/2014/main" id="{A3C0196A-E893-4D09-995A-C527845284E5}"/>
                    </a:ext>
                  </a:extLst>
                </p:cNvPr>
                <p:cNvPicPr/>
                <p:nvPr/>
              </p:nvPicPr>
              <p:blipFill>
                <a:blip r:embed="rId501"/>
                <a:stretch>
                  <a:fillRect/>
                </a:stretch>
              </p:blipFill>
              <p:spPr>
                <a:xfrm>
                  <a:off x="5024910" y="5212387"/>
                  <a:ext cx="1260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06" name="Ink 305">
                  <a:extLst>
                    <a:ext uri="{FF2B5EF4-FFF2-40B4-BE49-F238E27FC236}">
                      <a16:creationId xmlns:a16="http://schemas.microsoft.com/office/drawing/2014/main" id="{3E20EC22-B874-4517-B24A-91C46CA4F03D}"/>
                    </a:ext>
                  </a:extLst>
                </p14:cNvPr>
                <p14:cNvContentPartPr/>
                <p14:nvPr/>
              </p14:nvContentPartPr>
              <p14:xfrm>
                <a:off x="5144790" y="5345587"/>
                <a:ext cx="142920" cy="86040"/>
              </p14:xfrm>
            </p:contentPart>
          </mc:Choice>
          <mc:Fallback xmlns="">
            <p:pic>
              <p:nvPicPr>
                <p:cNvPr id="306" name="Ink 305">
                  <a:extLst>
                    <a:ext uri="{FF2B5EF4-FFF2-40B4-BE49-F238E27FC236}">
                      <a16:creationId xmlns:a16="http://schemas.microsoft.com/office/drawing/2014/main" id="{3E20EC22-B874-4517-B24A-91C46CA4F03D}"/>
                    </a:ext>
                  </a:extLst>
                </p:cNvPr>
                <p:cNvPicPr/>
                <p:nvPr/>
              </p:nvPicPr>
              <p:blipFill>
                <a:blip r:embed="rId503"/>
                <a:stretch>
                  <a:fillRect/>
                </a:stretch>
              </p:blipFill>
              <p:spPr>
                <a:xfrm>
                  <a:off x="5135790" y="5336947"/>
                  <a:ext cx="160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07" name="Ink 306">
                  <a:extLst>
                    <a:ext uri="{FF2B5EF4-FFF2-40B4-BE49-F238E27FC236}">
                      <a16:creationId xmlns:a16="http://schemas.microsoft.com/office/drawing/2014/main" id="{A686A21D-D028-408E-B1E8-AA2D2EC3569C}"/>
                    </a:ext>
                  </a:extLst>
                </p14:cNvPr>
                <p14:cNvContentPartPr/>
                <p14:nvPr/>
              </p14:nvContentPartPr>
              <p14:xfrm>
                <a:off x="5302830" y="5354227"/>
                <a:ext cx="115920" cy="71640"/>
              </p14:xfrm>
            </p:contentPart>
          </mc:Choice>
          <mc:Fallback xmlns="">
            <p:pic>
              <p:nvPicPr>
                <p:cNvPr id="307" name="Ink 306">
                  <a:extLst>
                    <a:ext uri="{FF2B5EF4-FFF2-40B4-BE49-F238E27FC236}">
                      <a16:creationId xmlns:a16="http://schemas.microsoft.com/office/drawing/2014/main" id="{A686A21D-D028-408E-B1E8-AA2D2EC3569C}"/>
                    </a:ext>
                  </a:extLst>
                </p:cNvPr>
                <p:cNvPicPr/>
                <p:nvPr/>
              </p:nvPicPr>
              <p:blipFill>
                <a:blip r:embed="rId505"/>
                <a:stretch>
                  <a:fillRect/>
                </a:stretch>
              </p:blipFill>
              <p:spPr>
                <a:xfrm>
                  <a:off x="5293830" y="5345227"/>
                  <a:ext cx="1335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08" name="Ink 307">
                  <a:extLst>
                    <a:ext uri="{FF2B5EF4-FFF2-40B4-BE49-F238E27FC236}">
                      <a16:creationId xmlns:a16="http://schemas.microsoft.com/office/drawing/2014/main" id="{EA3D1257-0EAB-42C3-973A-CC2A159461DF}"/>
                    </a:ext>
                  </a:extLst>
                </p14:cNvPr>
                <p14:cNvContentPartPr/>
                <p14:nvPr/>
              </p14:nvContentPartPr>
              <p14:xfrm>
                <a:off x="5334150" y="5338747"/>
                <a:ext cx="63720" cy="84960"/>
              </p14:xfrm>
            </p:contentPart>
          </mc:Choice>
          <mc:Fallback xmlns="">
            <p:pic>
              <p:nvPicPr>
                <p:cNvPr id="308" name="Ink 307">
                  <a:extLst>
                    <a:ext uri="{FF2B5EF4-FFF2-40B4-BE49-F238E27FC236}">
                      <a16:creationId xmlns:a16="http://schemas.microsoft.com/office/drawing/2014/main" id="{EA3D1257-0EAB-42C3-973A-CC2A159461DF}"/>
                    </a:ext>
                  </a:extLst>
                </p:cNvPr>
                <p:cNvPicPr/>
                <p:nvPr/>
              </p:nvPicPr>
              <p:blipFill>
                <a:blip r:embed="rId507"/>
                <a:stretch>
                  <a:fillRect/>
                </a:stretch>
              </p:blipFill>
              <p:spPr>
                <a:xfrm>
                  <a:off x="5325150" y="5329747"/>
                  <a:ext cx="81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09" name="Ink 308">
                  <a:extLst>
                    <a:ext uri="{FF2B5EF4-FFF2-40B4-BE49-F238E27FC236}">
                      <a16:creationId xmlns:a16="http://schemas.microsoft.com/office/drawing/2014/main" id="{7CC90354-00C7-412F-BFDA-B9A08D578D52}"/>
                    </a:ext>
                  </a:extLst>
                </p14:cNvPr>
                <p14:cNvContentPartPr/>
                <p14:nvPr/>
              </p14:nvContentPartPr>
              <p14:xfrm>
                <a:off x="5429550" y="5199787"/>
                <a:ext cx="321840" cy="388080"/>
              </p14:xfrm>
            </p:contentPart>
          </mc:Choice>
          <mc:Fallback xmlns="">
            <p:pic>
              <p:nvPicPr>
                <p:cNvPr id="309" name="Ink 308">
                  <a:extLst>
                    <a:ext uri="{FF2B5EF4-FFF2-40B4-BE49-F238E27FC236}">
                      <a16:creationId xmlns:a16="http://schemas.microsoft.com/office/drawing/2014/main" id="{7CC90354-00C7-412F-BFDA-B9A08D578D52}"/>
                    </a:ext>
                  </a:extLst>
                </p:cNvPr>
                <p:cNvPicPr/>
                <p:nvPr/>
              </p:nvPicPr>
              <p:blipFill>
                <a:blip r:embed="rId509"/>
                <a:stretch>
                  <a:fillRect/>
                </a:stretch>
              </p:blipFill>
              <p:spPr>
                <a:xfrm>
                  <a:off x="5420550" y="5191147"/>
                  <a:ext cx="33948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10" name="Ink 309">
                  <a:extLst>
                    <a:ext uri="{FF2B5EF4-FFF2-40B4-BE49-F238E27FC236}">
                      <a16:creationId xmlns:a16="http://schemas.microsoft.com/office/drawing/2014/main" id="{1959A865-B023-4F0E-BB83-E2C6496F5FF1}"/>
                    </a:ext>
                  </a:extLst>
                </p14:cNvPr>
                <p14:cNvContentPartPr/>
                <p14:nvPr/>
              </p14:nvContentPartPr>
              <p14:xfrm>
                <a:off x="5713590" y="5342347"/>
                <a:ext cx="144000" cy="79560"/>
              </p14:xfrm>
            </p:contentPart>
          </mc:Choice>
          <mc:Fallback xmlns="">
            <p:pic>
              <p:nvPicPr>
                <p:cNvPr id="310" name="Ink 309">
                  <a:extLst>
                    <a:ext uri="{FF2B5EF4-FFF2-40B4-BE49-F238E27FC236}">
                      <a16:creationId xmlns:a16="http://schemas.microsoft.com/office/drawing/2014/main" id="{1959A865-B023-4F0E-BB83-E2C6496F5FF1}"/>
                    </a:ext>
                  </a:extLst>
                </p:cNvPr>
                <p:cNvPicPr/>
                <p:nvPr/>
              </p:nvPicPr>
              <p:blipFill>
                <a:blip r:embed="rId511"/>
                <a:stretch>
                  <a:fillRect/>
                </a:stretch>
              </p:blipFill>
              <p:spPr>
                <a:xfrm>
                  <a:off x="5704950" y="5333347"/>
                  <a:ext cx="161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1" name="Ink 310">
                  <a:extLst>
                    <a:ext uri="{FF2B5EF4-FFF2-40B4-BE49-F238E27FC236}">
                      <a16:creationId xmlns:a16="http://schemas.microsoft.com/office/drawing/2014/main" id="{0680619C-A66A-4359-BEA2-F69F02ADB070}"/>
                    </a:ext>
                  </a:extLst>
                </p14:cNvPr>
                <p14:cNvContentPartPr/>
                <p14:nvPr/>
              </p14:nvContentPartPr>
              <p14:xfrm>
                <a:off x="5898630" y="5319667"/>
                <a:ext cx="229680" cy="104040"/>
              </p14:xfrm>
            </p:contentPart>
          </mc:Choice>
          <mc:Fallback xmlns="">
            <p:pic>
              <p:nvPicPr>
                <p:cNvPr id="311" name="Ink 310">
                  <a:extLst>
                    <a:ext uri="{FF2B5EF4-FFF2-40B4-BE49-F238E27FC236}">
                      <a16:creationId xmlns:a16="http://schemas.microsoft.com/office/drawing/2014/main" id="{0680619C-A66A-4359-BEA2-F69F02ADB070}"/>
                    </a:ext>
                  </a:extLst>
                </p:cNvPr>
                <p:cNvPicPr/>
                <p:nvPr/>
              </p:nvPicPr>
              <p:blipFill>
                <a:blip r:embed="rId513"/>
                <a:stretch>
                  <a:fillRect/>
                </a:stretch>
              </p:blipFill>
              <p:spPr>
                <a:xfrm>
                  <a:off x="5889630" y="5310667"/>
                  <a:ext cx="247320" cy="121680"/>
                </a:xfrm>
                <a:prstGeom prst="rect">
                  <a:avLst/>
                </a:prstGeom>
              </p:spPr>
            </p:pic>
          </mc:Fallback>
        </mc:AlternateContent>
      </p:grpSp>
      <p:grpSp>
        <p:nvGrpSpPr>
          <p:cNvPr id="319" name="Group 318">
            <a:extLst>
              <a:ext uri="{FF2B5EF4-FFF2-40B4-BE49-F238E27FC236}">
                <a16:creationId xmlns:a16="http://schemas.microsoft.com/office/drawing/2014/main" id="{2D132696-7396-4AC0-B320-EDE229F1B054}"/>
              </a:ext>
            </a:extLst>
          </p:cNvPr>
          <p:cNvGrpSpPr/>
          <p:nvPr/>
        </p:nvGrpSpPr>
        <p:grpSpPr>
          <a:xfrm>
            <a:off x="6333150" y="5192587"/>
            <a:ext cx="1129680" cy="374760"/>
            <a:chOff x="6333150" y="5192587"/>
            <a:chExt cx="1129680" cy="374760"/>
          </a:xfrm>
        </p:grpSpPr>
        <mc:AlternateContent xmlns:mc="http://schemas.openxmlformats.org/markup-compatibility/2006" xmlns:p14="http://schemas.microsoft.com/office/powerpoint/2010/main">
          <mc:Choice Requires="p14">
            <p:contentPart p14:bwMode="auto" r:id="rId514">
              <p14:nvContentPartPr>
                <p14:cNvPr id="313" name="Ink 312">
                  <a:extLst>
                    <a:ext uri="{FF2B5EF4-FFF2-40B4-BE49-F238E27FC236}">
                      <a16:creationId xmlns:a16="http://schemas.microsoft.com/office/drawing/2014/main" id="{87843DE6-B836-4F22-A016-2881AFB2BA7B}"/>
                    </a:ext>
                  </a:extLst>
                </p14:cNvPr>
                <p14:cNvContentPartPr/>
                <p14:nvPr/>
              </p14:nvContentPartPr>
              <p14:xfrm>
                <a:off x="6333150" y="5318587"/>
                <a:ext cx="87120" cy="88920"/>
              </p14:xfrm>
            </p:contentPart>
          </mc:Choice>
          <mc:Fallback xmlns="">
            <p:pic>
              <p:nvPicPr>
                <p:cNvPr id="313" name="Ink 312">
                  <a:extLst>
                    <a:ext uri="{FF2B5EF4-FFF2-40B4-BE49-F238E27FC236}">
                      <a16:creationId xmlns:a16="http://schemas.microsoft.com/office/drawing/2014/main" id="{87843DE6-B836-4F22-A016-2881AFB2BA7B}"/>
                    </a:ext>
                  </a:extLst>
                </p:cNvPr>
                <p:cNvPicPr/>
                <p:nvPr/>
              </p:nvPicPr>
              <p:blipFill>
                <a:blip r:embed="rId515"/>
                <a:stretch>
                  <a:fillRect/>
                </a:stretch>
              </p:blipFill>
              <p:spPr>
                <a:xfrm>
                  <a:off x="6324150" y="5309947"/>
                  <a:ext cx="104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14" name="Ink 313">
                  <a:extLst>
                    <a:ext uri="{FF2B5EF4-FFF2-40B4-BE49-F238E27FC236}">
                      <a16:creationId xmlns:a16="http://schemas.microsoft.com/office/drawing/2014/main" id="{090CD0F6-FF60-4D19-AB4A-FE5C2D8232FA}"/>
                    </a:ext>
                  </a:extLst>
                </p14:cNvPr>
                <p14:cNvContentPartPr/>
                <p14:nvPr/>
              </p14:nvContentPartPr>
              <p14:xfrm>
                <a:off x="6537630" y="5192587"/>
                <a:ext cx="19080" cy="105840"/>
              </p14:xfrm>
            </p:contentPart>
          </mc:Choice>
          <mc:Fallback xmlns="">
            <p:pic>
              <p:nvPicPr>
                <p:cNvPr id="314" name="Ink 313">
                  <a:extLst>
                    <a:ext uri="{FF2B5EF4-FFF2-40B4-BE49-F238E27FC236}">
                      <a16:creationId xmlns:a16="http://schemas.microsoft.com/office/drawing/2014/main" id="{090CD0F6-FF60-4D19-AB4A-FE5C2D8232FA}"/>
                    </a:ext>
                  </a:extLst>
                </p:cNvPr>
                <p:cNvPicPr/>
                <p:nvPr/>
              </p:nvPicPr>
              <p:blipFill>
                <a:blip r:embed="rId517"/>
                <a:stretch>
                  <a:fillRect/>
                </a:stretch>
              </p:blipFill>
              <p:spPr>
                <a:xfrm>
                  <a:off x="6528630" y="5183587"/>
                  <a:ext cx="36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15" name="Ink 314">
                  <a:extLst>
                    <a:ext uri="{FF2B5EF4-FFF2-40B4-BE49-F238E27FC236}">
                      <a16:creationId xmlns:a16="http://schemas.microsoft.com/office/drawing/2014/main" id="{C5BB5B2F-CFF2-42C6-B758-1142D30E383B}"/>
                    </a:ext>
                  </a:extLst>
                </p14:cNvPr>
                <p14:cNvContentPartPr/>
                <p14:nvPr/>
              </p14:nvContentPartPr>
              <p14:xfrm>
                <a:off x="6569310" y="5339467"/>
                <a:ext cx="198360" cy="73440"/>
              </p14:xfrm>
            </p:contentPart>
          </mc:Choice>
          <mc:Fallback xmlns="">
            <p:pic>
              <p:nvPicPr>
                <p:cNvPr id="315" name="Ink 314">
                  <a:extLst>
                    <a:ext uri="{FF2B5EF4-FFF2-40B4-BE49-F238E27FC236}">
                      <a16:creationId xmlns:a16="http://schemas.microsoft.com/office/drawing/2014/main" id="{C5BB5B2F-CFF2-42C6-B758-1142D30E383B}"/>
                    </a:ext>
                  </a:extLst>
                </p:cNvPr>
                <p:cNvPicPr/>
                <p:nvPr/>
              </p:nvPicPr>
              <p:blipFill>
                <a:blip r:embed="rId519"/>
                <a:stretch>
                  <a:fillRect/>
                </a:stretch>
              </p:blipFill>
              <p:spPr>
                <a:xfrm>
                  <a:off x="6560310" y="5330467"/>
                  <a:ext cx="216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16" name="Ink 315">
                  <a:extLst>
                    <a:ext uri="{FF2B5EF4-FFF2-40B4-BE49-F238E27FC236}">
                      <a16:creationId xmlns:a16="http://schemas.microsoft.com/office/drawing/2014/main" id="{BB596063-403C-4F5B-81F9-D6489B303CB0}"/>
                    </a:ext>
                  </a:extLst>
                </p14:cNvPr>
                <p14:cNvContentPartPr/>
                <p14:nvPr/>
              </p14:nvContentPartPr>
              <p14:xfrm>
                <a:off x="6939390" y="5334067"/>
                <a:ext cx="43560" cy="233280"/>
              </p14:xfrm>
            </p:contentPart>
          </mc:Choice>
          <mc:Fallback xmlns="">
            <p:pic>
              <p:nvPicPr>
                <p:cNvPr id="316" name="Ink 315">
                  <a:extLst>
                    <a:ext uri="{FF2B5EF4-FFF2-40B4-BE49-F238E27FC236}">
                      <a16:creationId xmlns:a16="http://schemas.microsoft.com/office/drawing/2014/main" id="{BB596063-403C-4F5B-81F9-D6489B303CB0}"/>
                    </a:ext>
                  </a:extLst>
                </p:cNvPr>
                <p:cNvPicPr/>
                <p:nvPr/>
              </p:nvPicPr>
              <p:blipFill>
                <a:blip r:embed="rId521"/>
                <a:stretch>
                  <a:fillRect/>
                </a:stretch>
              </p:blipFill>
              <p:spPr>
                <a:xfrm>
                  <a:off x="6930750" y="5325067"/>
                  <a:ext cx="612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17" name="Ink 316">
                  <a:extLst>
                    <a:ext uri="{FF2B5EF4-FFF2-40B4-BE49-F238E27FC236}">
                      <a16:creationId xmlns:a16="http://schemas.microsoft.com/office/drawing/2014/main" id="{8B95B56F-F9A1-4415-A02B-37461DE9868A}"/>
                    </a:ext>
                  </a:extLst>
                </p14:cNvPr>
                <p14:cNvContentPartPr/>
                <p14:nvPr/>
              </p14:nvContentPartPr>
              <p14:xfrm>
                <a:off x="6962430" y="5317507"/>
                <a:ext cx="119160" cy="74520"/>
              </p14:xfrm>
            </p:contentPart>
          </mc:Choice>
          <mc:Fallback xmlns="">
            <p:pic>
              <p:nvPicPr>
                <p:cNvPr id="317" name="Ink 316">
                  <a:extLst>
                    <a:ext uri="{FF2B5EF4-FFF2-40B4-BE49-F238E27FC236}">
                      <a16:creationId xmlns:a16="http://schemas.microsoft.com/office/drawing/2014/main" id="{8B95B56F-F9A1-4415-A02B-37461DE9868A}"/>
                    </a:ext>
                  </a:extLst>
                </p:cNvPr>
                <p:cNvPicPr/>
                <p:nvPr/>
              </p:nvPicPr>
              <p:blipFill>
                <a:blip r:embed="rId523"/>
                <a:stretch>
                  <a:fillRect/>
                </a:stretch>
              </p:blipFill>
              <p:spPr>
                <a:xfrm>
                  <a:off x="6953790" y="5308507"/>
                  <a:ext cx="136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18" name="Ink 317">
                  <a:extLst>
                    <a:ext uri="{FF2B5EF4-FFF2-40B4-BE49-F238E27FC236}">
                      <a16:creationId xmlns:a16="http://schemas.microsoft.com/office/drawing/2014/main" id="{2F86CBAC-8929-45A9-B868-658CD784E1C5}"/>
                    </a:ext>
                  </a:extLst>
                </p14:cNvPr>
                <p14:cNvContentPartPr/>
                <p14:nvPr/>
              </p14:nvContentPartPr>
              <p14:xfrm>
                <a:off x="7105710" y="5321107"/>
                <a:ext cx="357120" cy="90360"/>
              </p14:xfrm>
            </p:contentPart>
          </mc:Choice>
          <mc:Fallback xmlns="">
            <p:pic>
              <p:nvPicPr>
                <p:cNvPr id="318" name="Ink 317">
                  <a:extLst>
                    <a:ext uri="{FF2B5EF4-FFF2-40B4-BE49-F238E27FC236}">
                      <a16:creationId xmlns:a16="http://schemas.microsoft.com/office/drawing/2014/main" id="{2F86CBAC-8929-45A9-B868-658CD784E1C5}"/>
                    </a:ext>
                  </a:extLst>
                </p:cNvPr>
                <p:cNvPicPr/>
                <p:nvPr/>
              </p:nvPicPr>
              <p:blipFill>
                <a:blip r:embed="rId525"/>
                <a:stretch>
                  <a:fillRect/>
                </a:stretch>
              </p:blipFill>
              <p:spPr>
                <a:xfrm>
                  <a:off x="7096710" y="5312467"/>
                  <a:ext cx="374760" cy="108000"/>
                </a:xfrm>
                <a:prstGeom prst="rect">
                  <a:avLst/>
                </a:prstGeom>
              </p:spPr>
            </p:pic>
          </mc:Fallback>
        </mc:AlternateContent>
      </p:grpSp>
      <p:grpSp>
        <p:nvGrpSpPr>
          <p:cNvPr id="329" name="Group 328">
            <a:extLst>
              <a:ext uri="{FF2B5EF4-FFF2-40B4-BE49-F238E27FC236}">
                <a16:creationId xmlns:a16="http://schemas.microsoft.com/office/drawing/2014/main" id="{BFDDDE27-E5BB-45FB-857D-012DDCB473EA}"/>
              </a:ext>
            </a:extLst>
          </p:cNvPr>
          <p:cNvGrpSpPr/>
          <p:nvPr/>
        </p:nvGrpSpPr>
        <p:grpSpPr>
          <a:xfrm>
            <a:off x="3939150" y="5596507"/>
            <a:ext cx="1252080" cy="198720"/>
            <a:chOff x="3939150" y="5596507"/>
            <a:chExt cx="1252080" cy="198720"/>
          </a:xfrm>
        </p:grpSpPr>
        <mc:AlternateContent xmlns:mc="http://schemas.openxmlformats.org/markup-compatibility/2006" xmlns:p14="http://schemas.microsoft.com/office/powerpoint/2010/main">
          <mc:Choice Requires="p14">
            <p:contentPart p14:bwMode="auto" r:id="rId526">
              <p14:nvContentPartPr>
                <p14:cNvPr id="320" name="Ink 319">
                  <a:extLst>
                    <a:ext uri="{FF2B5EF4-FFF2-40B4-BE49-F238E27FC236}">
                      <a16:creationId xmlns:a16="http://schemas.microsoft.com/office/drawing/2014/main" id="{3B4DC699-2BD6-49BE-8BCA-11C926765D80}"/>
                    </a:ext>
                  </a:extLst>
                </p14:cNvPr>
                <p14:cNvContentPartPr/>
                <p14:nvPr/>
              </p14:nvContentPartPr>
              <p14:xfrm>
                <a:off x="3939150" y="5607667"/>
                <a:ext cx="189000" cy="187560"/>
              </p14:xfrm>
            </p:contentPart>
          </mc:Choice>
          <mc:Fallback xmlns="">
            <p:pic>
              <p:nvPicPr>
                <p:cNvPr id="320" name="Ink 319">
                  <a:extLst>
                    <a:ext uri="{FF2B5EF4-FFF2-40B4-BE49-F238E27FC236}">
                      <a16:creationId xmlns:a16="http://schemas.microsoft.com/office/drawing/2014/main" id="{3B4DC699-2BD6-49BE-8BCA-11C926765D80}"/>
                    </a:ext>
                  </a:extLst>
                </p:cNvPr>
                <p:cNvPicPr/>
                <p:nvPr/>
              </p:nvPicPr>
              <p:blipFill>
                <a:blip r:embed="rId527"/>
                <a:stretch>
                  <a:fillRect/>
                </a:stretch>
              </p:blipFill>
              <p:spPr>
                <a:xfrm>
                  <a:off x="3930150" y="5599027"/>
                  <a:ext cx="206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1" name="Ink 320">
                  <a:extLst>
                    <a:ext uri="{FF2B5EF4-FFF2-40B4-BE49-F238E27FC236}">
                      <a16:creationId xmlns:a16="http://schemas.microsoft.com/office/drawing/2014/main" id="{1C7E1BEE-F1A5-4790-89E4-8405068804DC}"/>
                    </a:ext>
                  </a:extLst>
                </p14:cNvPr>
                <p14:cNvContentPartPr/>
                <p14:nvPr/>
              </p14:nvContentPartPr>
              <p14:xfrm>
                <a:off x="4183590" y="5617387"/>
                <a:ext cx="6480" cy="48600"/>
              </p14:xfrm>
            </p:contentPart>
          </mc:Choice>
          <mc:Fallback xmlns="">
            <p:pic>
              <p:nvPicPr>
                <p:cNvPr id="321" name="Ink 320">
                  <a:extLst>
                    <a:ext uri="{FF2B5EF4-FFF2-40B4-BE49-F238E27FC236}">
                      <a16:creationId xmlns:a16="http://schemas.microsoft.com/office/drawing/2014/main" id="{1C7E1BEE-F1A5-4790-89E4-8405068804DC}"/>
                    </a:ext>
                  </a:extLst>
                </p:cNvPr>
                <p:cNvPicPr/>
                <p:nvPr/>
              </p:nvPicPr>
              <p:blipFill>
                <a:blip r:embed="rId529"/>
                <a:stretch>
                  <a:fillRect/>
                </a:stretch>
              </p:blipFill>
              <p:spPr>
                <a:xfrm>
                  <a:off x="4174590" y="5608387"/>
                  <a:ext cx="241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2" name="Ink 321">
                  <a:extLst>
                    <a:ext uri="{FF2B5EF4-FFF2-40B4-BE49-F238E27FC236}">
                      <a16:creationId xmlns:a16="http://schemas.microsoft.com/office/drawing/2014/main" id="{4A86AD84-DC35-4270-B1BC-ADFDAA78F6A1}"/>
                    </a:ext>
                  </a:extLst>
                </p14:cNvPr>
                <p14:cNvContentPartPr/>
                <p14:nvPr/>
              </p14:nvContentPartPr>
              <p14:xfrm>
                <a:off x="4218510" y="5703427"/>
                <a:ext cx="160560" cy="87840"/>
              </p14:xfrm>
            </p:contentPart>
          </mc:Choice>
          <mc:Fallback xmlns="">
            <p:pic>
              <p:nvPicPr>
                <p:cNvPr id="322" name="Ink 321">
                  <a:extLst>
                    <a:ext uri="{FF2B5EF4-FFF2-40B4-BE49-F238E27FC236}">
                      <a16:creationId xmlns:a16="http://schemas.microsoft.com/office/drawing/2014/main" id="{4A86AD84-DC35-4270-B1BC-ADFDAA78F6A1}"/>
                    </a:ext>
                  </a:extLst>
                </p:cNvPr>
                <p:cNvPicPr/>
                <p:nvPr/>
              </p:nvPicPr>
              <p:blipFill>
                <a:blip r:embed="rId531"/>
                <a:stretch>
                  <a:fillRect/>
                </a:stretch>
              </p:blipFill>
              <p:spPr>
                <a:xfrm>
                  <a:off x="4209870" y="5694427"/>
                  <a:ext cx="178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3" name="Ink 322">
                  <a:extLst>
                    <a:ext uri="{FF2B5EF4-FFF2-40B4-BE49-F238E27FC236}">
                      <a16:creationId xmlns:a16="http://schemas.microsoft.com/office/drawing/2014/main" id="{3824876A-1EB8-450D-A30E-A12177E19DC0}"/>
                    </a:ext>
                  </a:extLst>
                </p14:cNvPr>
                <p14:cNvContentPartPr/>
                <p14:nvPr/>
              </p14:nvContentPartPr>
              <p14:xfrm>
                <a:off x="4415430" y="5696227"/>
                <a:ext cx="129600" cy="87480"/>
              </p14:xfrm>
            </p:contentPart>
          </mc:Choice>
          <mc:Fallback xmlns="">
            <p:pic>
              <p:nvPicPr>
                <p:cNvPr id="323" name="Ink 322">
                  <a:extLst>
                    <a:ext uri="{FF2B5EF4-FFF2-40B4-BE49-F238E27FC236}">
                      <a16:creationId xmlns:a16="http://schemas.microsoft.com/office/drawing/2014/main" id="{3824876A-1EB8-450D-A30E-A12177E19DC0}"/>
                    </a:ext>
                  </a:extLst>
                </p:cNvPr>
                <p:cNvPicPr/>
                <p:nvPr/>
              </p:nvPicPr>
              <p:blipFill>
                <a:blip r:embed="rId533"/>
                <a:stretch>
                  <a:fillRect/>
                </a:stretch>
              </p:blipFill>
              <p:spPr>
                <a:xfrm>
                  <a:off x="4406430" y="5687587"/>
                  <a:ext cx="147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4" name="Ink 323">
                  <a:extLst>
                    <a:ext uri="{FF2B5EF4-FFF2-40B4-BE49-F238E27FC236}">
                      <a16:creationId xmlns:a16="http://schemas.microsoft.com/office/drawing/2014/main" id="{C482623E-91DE-4573-9308-691DCD6B9BCF}"/>
                    </a:ext>
                  </a:extLst>
                </p14:cNvPr>
                <p14:cNvContentPartPr/>
                <p14:nvPr/>
              </p14:nvContentPartPr>
              <p14:xfrm>
                <a:off x="4568430" y="5596507"/>
                <a:ext cx="87480" cy="180360"/>
              </p14:xfrm>
            </p:contentPart>
          </mc:Choice>
          <mc:Fallback xmlns="">
            <p:pic>
              <p:nvPicPr>
                <p:cNvPr id="324" name="Ink 323">
                  <a:extLst>
                    <a:ext uri="{FF2B5EF4-FFF2-40B4-BE49-F238E27FC236}">
                      <a16:creationId xmlns:a16="http://schemas.microsoft.com/office/drawing/2014/main" id="{C482623E-91DE-4573-9308-691DCD6B9BCF}"/>
                    </a:ext>
                  </a:extLst>
                </p:cNvPr>
                <p:cNvPicPr/>
                <p:nvPr/>
              </p:nvPicPr>
              <p:blipFill>
                <a:blip r:embed="rId535"/>
                <a:stretch>
                  <a:fillRect/>
                </a:stretch>
              </p:blipFill>
              <p:spPr>
                <a:xfrm>
                  <a:off x="4559430" y="5587507"/>
                  <a:ext cx="1051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25" name="Ink 324">
                  <a:extLst>
                    <a:ext uri="{FF2B5EF4-FFF2-40B4-BE49-F238E27FC236}">
                      <a16:creationId xmlns:a16="http://schemas.microsoft.com/office/drawing/2014/main" id="{0C99BBF7-BBCA-472C-8F3B-0CA092398A8D}"/>
                    </a:ext>
                  </a:extLst>
                </p14:cNvPr>
                <p14:cNvContentPartPr/>
                <p14:nvPr/>
              </p14:nvContentPartPr>
              <p14:xfrm>
                <a:off x="4668150" y="5706307"/>
                <a:ext cx="360" cy="360"/>
              </p14:xfrm>
            </p:contentPart>
          </mc:Choice>
          <mc:Fallback xmlns="">
            <p:pic>
              <p:nvPicPr>
                <p:cNvPr id="325" name="Ink 324">
                  <a:extLst>
                    <a:ext uri="{FF2B5EF4-FFF2-40B4-BE49-F238E27FC236}">
                      <a16:creationId xmlns:a16="http://schemas.microsoft.com/office/drawing/2014/main" id="{0C99BBF7-BBCA-472C-8F3B-0CA092398A8D}"/>
                    </a:ext>
                  </a:extLst>
                </p:cNvPr>
                <p:cNvPicPr/>
                <p:nvPr/>
              </p:nvPicPr>
              <p:blipFill>
                <a:blip r:embed="rId537"/>
                <a:stretch>
                  <a:fillRect/>
                </a:stretch>
              </p:blipFill>
              <p:spPr>
                <a:xfrm>
                  <a:off x="4659510" y="56976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26" name="Ink 325">
                  <a:extLst>
                    <a:ext uri="{FF2B5EF4-FFF2-40B4-BE49-F238E27FC236}">
                      <a16:creationId xmlns:a16="http://schemas.microsoft.com/office/drawing/2014/main" id="{A37004C5-F5DD-4B75-9D5F-3E15E393DC97}"/>
                    </a:ext>
                  </a:extLst>
                </p14:cNvPr>
                <p14:cNvContentPartPr/>
                <p14:nvPr/>
              </p14:nvContentPartPr>
              <p14:xfrm>
                <a:off x="4668150" y="5674267"/>
                <a:ext cx="190440" cy="99000"/>
              </p14:xfrm>
            </p:contentPart>
          </mc:Choice>
          <mc:Fallback xmlns="">
            <p:pic>
              <p:nvPicPr>
                <p:cNvPr id="326" name="Ink 325">
                  <a:extLst>
                    <a:ext uri="{FF2B5EF4-FFF2-40B4-BE49-F238E27FC236}">
                      <a16:creationId xmlns:a16="http://schemas.microsoft.com/office/drawing/2014/main" id="{A37004C5-F5DD-4B75-9D5F-3E15E393DC97}"/>
                    </a:ext>
                  </a:extLst>
                </p:cNvPr>
                <p:cNvPicPr/>
                <p:nvPr/>
              </p:nvPicPr>
              <p:blipFill>
                <a:blip r:embed="rId539"/>
                <a:stretch>
                  <a:fillRect/>
                </a:stretch>
              </p:blipFill>
              <p:spPr>
                <a:xfrm>
                  <a:off x="4659510" y="5665627"/>
                  <a:ext cx="208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27" name="Ink 326">
                  <a:extLst>
                    <a:ext uri="{FF2B5EF4-FFF2-40B4-BE49-F238E27FC236}">
                      <a16:creationId xmlns:a16="http://schemas.microsoft.com/office/drawing/2014/main" id="{B3DF1444-5482-4B05-BCE2-D49EFEA0DA07}"/>
                    </a:ext>
                  </a:extLst>
                </p14:cNvPr>
                <p14:cNvContentPartPr/>
                <p14:nvPr/>
              </p14:nvContentPartPr>
              <p14:xfrm>
                <a:off x="4950750" y="5609107"/>
                <a:ext cx="164520" cy="169200"/>
              </p14:xfrm>
            </p:contentPart>
          </mc:Choice>
          <mc:Fallback xmlns="">
            <p:pic>
              <p:nvPicPr>
                <p:cNvPr id="327" name="Ink 326">
                  <a:extLst>
                    <a:ext uri="{FF2B5EF4-FFF2-40B4-BE49-F238E27FC236}">
                      <a16:creationId xmlns:a16="http://schemas.microsoft.com/office/drawing/2014/main" id="{B3DF1444-5482-4B05-BCE2-D49EFEA0DA07}"/>
                    </a:ext>
                  </a:extLst>
                </p:cNvPr>
                <p:cNvPicPr/>
                <p:nvPr/>
              </p:nvPicPr>
              <p:blipFill>
                <a:blip r:embed="rId541"/>
                <a:stretch>
                  <a:fillRect/>
                </a:stretch>
              </p:blipFill>
              <p:spPr>
                <a:xfrm>
                  <a:off x="4942110" y="5600467"/>
                  <a:ext cx="182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28" name="Ink 327">
                  <a:extLst>
                    <a:ext uri="{FF2B5EF4-FFF2-40B4-BE49-F238E27FC236}">
                      <a16:creationId xmlns:a16="http://schemas.microsoft.com/office/drawing/2014/main" id="{801170A1-F012-4583-B0C2-BAB5C3D07DC3}"/>
                    </a:ext>
                  </a:extLst>
                </p14:cNvPr>
                <p14:cNvContentPartPr/>
                <p14:nvPr/>
              </p14:nvContentPartPr>
              <p14:xfrm>
                <a:off x="4910430" y="5644027"/>
                <a:ext cx="280800" cy="19080"/>
              </p14:xfrm>
            </p:contentPart>
          </mc:Choice>
          <mc:Fallback xmlns="">
            <p:pic>
              <p:nvPicPr>
                <p:cNvPr id="328" name="Ink 327">
                  <a:extLst>
                    <a:ext uri="{FF2B5EF4-FFF2-40B4-BE49-F238E27FC236}">
                      <a16:creationId xmlns:a16="http://schemas.microsoft.com/office/drawing/2014/main" id="{801170A1-F012-4583-B0C2-BAB5C3D07DC3}"/>
                    </a:ext>
                  </a:extLst>
                </p:cNvPr>
                <p:cNvPicPr/>
                <p:nvPr/>
              </p:nvPicPr>
              <p:blipFill>
                <a:blip r:embed="rId543"/>
                <a:stretch>
                  <a:fillRect/>
                </a:stretch>
              </p:blipFill>
              <p:spPr>
                <a:xfrm>
                  <a:off x="4901790" y="5635387"/>
                  <a:ext cx="298440" cy="36720"/>
                </a:xfrm>
                <a:prstGeom prst="rect">
                  <a:avLst/>
                </a:prstGeom>
              </p:spPr>
            </p:pic>
          </mc:Fallback>
        </mc:AlternateContent>
      </p:grpSp>
      <p:grpSp>
        <p:nvGrpSpPr>
          <p:cNvPr id="349" name="Group 348">
            <a:extLst>
              <a:ext uri="{FF2B5EF4-FFF2-40B4-BE49-F238E27FC236}">
                <a16:creationId xmlns:a16="http://schemas.microsoft.com/office/drawing/2014/main" id="{80CE2BD4-14F4-4196-B06F-01E7D14639E0}"/>
              </a:ext>
            </a:extLst>
          </p:cNvPr>
          <p:cNvGrpSpPr/>
          <p:nvPr/>
        </p:nvGrpSpPr>
        <p:grpSpPr>
          <a:xfrm>
            <a:off x="5423430" y="5554747"/>
            <a:ext cx="2417400" cy="411480"/>
            <a:chOff x="5423430" y="5554747"/>
            <a:chExt cx="2417400" cy="411480"/>
          </a:xfrm>
        </p:grpSpPr>
        <mc:AlternateContent xmlns:mc="http://schemas.openxmlformats.org/markup-compatibility/2006" xmlns:p14="http://schemas.microsoft.com/office/powerpoint/2010/main">
          <mc:Choice Requires="p14">
            <p:contentPart p14:bwMode="auto" r:id="rId544">
              <p14:nvContentPartPr>
                <p14:cNvPr id="330" name="Ink 329">
                  <a:extLst>
                    <a:ext uri="{FF2B5EF4-FFF2-40B4-BE49-F238E27FC236}">
                      <a16:creationId xmlns:a16="http://schemas.microsoft.com/office/drawing/2014/main" id="{F8BADEFE-A9CD-4E4E-8929-1EF931788938}"/>
                    </a:ext>
                  </a:extLst>
                </p14:cNvPr>
                <p14:cNvContentPartPr/>
                <p14:nvPr/>
              </p14:nvContentPartPr>
              <p14:xfrm>
                <a:off x="5423430" y="5685427"/>
                <a:ext cx="123480" cy="100800"/>
              </p14:xfrm>
            </p:contentPart>
          </mc:Choice>
          <mc:Fallback xmlns="">
            <p:pic>
              <p:nvPicPr>
                <p:cNvPr id="330" name="Ink 329">
                  <a:extLst>
                    <a:ext uri="{FF2B5EF4-FFF2-40B4-BE49-F238E27FC236}">
                      <a16:creationId xmlns:a16="http://schemas.microsoft.com/office/drawing/2014/main" id="{F8BADEFE-A9CD-4E4E-8929-1EF931788938}"/>
                    </a:ext>
                  </a:extLst>
                </p:cNvPr>
                <p:cNvPicPr/>
                <p:nvPr/>
              </p:nvPicPr>
              <p:blipFill>
                <a:blip r:embed="rId545"/>
                <a:stretch>
                  <a:fillRect/>
                </a:stretch>
              </p:blipFill>
              <p:spPr>
                <a:xfrm>
                  <a:off x="5414790" y="5676787"/>
                  <a:ext cx="141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31" name="Ink 330">
                  <a:extLst>
                    <a:ext uri="{FF2B5EF4-FFF2-40B4-BE49-F238E27FC236}">
                      <a16:creationId xmlns:a16="http://schemas.microsoft.com/office/drawing/2014/main" id="{96492F0E-154B-4092-AA73-7328BA9F18D2}"/>
                    </a:ext>
                  </a:extLst>
                </p14:cNvPr>
                <p14:cNvContentPartPr/>
                <p14:nvPr/>
              </p14:nvContentPartPr>
              <p14:xfrm>
                <a:off x="5585430" y="5695867"/>
                <a:ext cx="119520" cy="96840"/>
              </p14:xfrm>
            </p:contentPart>
          </mc:Choice>
          <mc:Fallback xmlns="">
            <p:pic>
              <p:nvPicPr>
                <p:cNvPr id="331" name="Ink 330">
                  <a:extLst>
                    <a:ext uri="{FF2B5EF4-FFF2-40B4-BE49-F238E27FC236}">
                      <a16:creationId xmlns:a16="http://schemas.microsoft.com/office/drawing/2014/main" id="{96492F0E-154B-4092-AA73-7328BA9F18D2}"/>
                    </a:ext>
                  </a:extLst>
                </p:cNvPr>
                <p:cNvPicPr/>
                <p:nvPr/>
              </p:nvPicPr>
              <p:blipFill>
                <a:blip r:embed="rId547"/>
                <a:stretch>
                  <a:fillRect/>
                </a:stretch>
              </p:blipFill>
              <p:spPr>
                <a:xfrm>
                  <a:off x="5576430" y="5686867"/>
                  <a:ext cx="137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2" name="Ink 331">
                  <a:extLst>
                    <a:ext uri="{FF2B5EF4-FFF2-40B4-BE49-F238E27FC236}">
                      <a16:creationId xmlns:a16="http://schemas.microsoft.com/office/drawing/2014/main" id="{897B0A90-A99C-48C8-B477-17505FC8BAF2}"/>
                    </a:ext>
                  </a:extLst>
                </p14:cNvPr>
                <p14:cNvContentPartPr/>
                <p14:nvPr/>
              </p14:nvContentPartPr>
              <p14:xfrm>
                <a:off x="5599470" y="5697667"/>
                <a:ext cx="65160" cy="90360"/>
              </p14:xfrm>
            </p:contentPart>
          </mc:Choice>
          <mc:Fallback xmlns="">
            <p:pic>
              <p:nvPicPr>
                <p:cNvPr id="332" name="Ink 331">
                  <a:extLst>
                    <a:ext uri="{FF2B5EF4-FFF2-40B4-BE49-F238E27FC236}">
                      <a16:creationId xmlns:a16="http://schemas.microsoft.com/office/drawing/2014/main" id="{897B0A90-A99C-48C8-B477-17505FC8BAF2}"/>
                    </a:ext>
                  </a:extLst>
                </p:cNvPr>
                <p:cNvPicPr/>
                <p:nvPr/>
              </p:nvPicPr>
              <p:blipFill>
                <a:blip r:embed="rId549"/>
                <a:stretch>
                  <a:fillRect/>
                </a:stretch>
              </p:blipFill>
              <p:spPr>
                <a:xfrm>
                  <a:off x="5590830" y="5689027"/>
                  <a:ext cx="82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3" name="Ink 332">
                  <a:extLst>
                    <a:ext uri="{FF2B5EF4-FFF2-40B4-BE49-F238E27FC236}">
                      <a16:creationId xmlns:a16="http://schemas.microsoft.com/office/drawing/2014/main" id="{E2A3AC2E-4260-4812-96DE-C13CA71BF753}"/>
                    </a:ext>
                  </a:extLst>
                </p14:cNvPr>
                <p14:cNvContentPartPr/>
                <p14:nvPr/>
              </p14:nvContentPartPr>
              <p14:xfrm>
                <a:off x="5707830" y="5712067"/>
                <a:ext cx="156600" cy="254160"/>
              </p14:xfrm>
            </p:contentPart>
          </mc:Choice>
          <mc:Fallback xmlns="">
            <p:pic>
              <p:nvPicPr>
                <p:cNvPr id="333" name="Ink 332">
                  <a:extLst>
                    <a:ext uri="{FF2B5EF4-FFF2-40B4-BE49-F238E27FC236}">
                      <a16:creationId xmlns:a16="http://schemas.microsoft.com/office/drawing/2014/main" id="{E2A3AC2E-4260-4812-96DE-C13CA71BF753}"/>
                    </a:ext>
                  </a:extLst>
                </p:cNvPr>
                <p:cNvPicPr/>
                <p:nvPr/>
              </p:nvPicPr>
              <p:blipFill>
                <a:blip r:embed="rId551"/>
                <a:stretch>
                  <a:fillRect/>
                </a:stretch>
              </p:blipFill>
              <p:spPr>
                <a:xfrm>
                  <a:off x="5698830" y="5703427"/>
                  <a:ext cx="1742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4" name="Ink 333">
                  <a:extLst>
                    <a:ext uri="{FF2B5EF4-FFF2-40B4-BE49-F238E27FC236}">
                      <a16:creationId xmlns:a16="http://schemas.microsoft.com/office/drawing/2014/main" id="{E7069A6B-1673-424D-860C-0E5FD0AEBF41}"/>
                    </a:ext>
                  </a:extLst>
                </p14:cNvPr>
                <p14:cNvContentPartPr/>
                <p14:nvPr/>
              </p14:nvContentPartPr>
              <p14:xfrm>
                <a:off x="5908710" y="5707027"/>
                <a:ext cx="460440" cy="201240"/>
              </p14:xfrm>
            </p:contentPart>
          </mc:Choice>
          <mc:Fallback xmlns="">
            <p:pic>
              <p:nvPicPr>
                <p:cNvPr id="334" name="Ink 333">
                  <a:extLst>
                    <a:ext uri="{FF2B5EF4-FFF2-40B4-BE49-F238E27FC236}">
                      <a16:creationId xmlns:a16="http://schemas.microsoft.com/office/drawing/2014/main" id="{E7069A6B-1673-424D-860C-0E5FD0AEBF41}"/>
                    </a:ext>
                  </a:extLst>
                </p:cNvPr>
                <p:cNvPicPr/>
                <p:nvPr/>
              </p:nvPicPr>
              <p:blipFill>
                <a:blip r:embed="rId553"/>
                <a:stretch>
                  <a:fillRect/>
                </a:stretch>
              </p:blipFill>
              <p:spPr>
                <a:xfrm>
                  <a:off x="5900070" y="5698387"/>
                  <a:ext cx="4780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5" name="Ink 334">
                  <a:extLst>
                    <a:ext uri="{FF2B5EF4-FFF2-40B4-BE49-F238E27FC236}">
                      <a16:creationId xmlns:a16="http://schemas.microsoft.com/office/drawing/2014/main" id="{0DFD7559-C446-46EA-921C-E94771E8D371}"/>
                    </a:ext>
                  </a:extLst>
                </p14:cNvPr>
                <p14:cNvContentPartPr/>
                <p14:nvPr/>
              </p14:nvContentPartPr>
              <p14:xfrm>
                <a:off x="6425670" y="5727187"/>
                <a:ext cx="153360" cy="84600"/>
              </p14:xfrm>
            </p:contentPart>
          </mc:Choice>
          <mc:Fallback xmlns="">
            <p:pic>
              <p:nvPicPr>
                <p:cNvPr id="335" name="Ink 334">
                  <a:extLst>
                    <a:ext uri="{FF2B5EF4-FFF2-40B4-BE49-F238E27FC236}">
                      <a16:creationId xmlns:a16="http://schemas.microsoft.com/office/drawing/2014/main" id="{0DFD7559-C446-46EA-921C-E94771E8D371}"/>
                    </a:ext>
                  </a:extLst>
                </p:cNvPr>
                <p:cNvPicPr/>
                <p:nvPr/>
              </p:nvPicPr>
              <p:blipFill>
                <a:blip r:embed="rId555"/>
                <a:stretch>
                  <a:fillRect/>
                </a:stretch>
              </p:blipFill>
              <p:spPr>
                <a:xfrm>
                  <a:off x="6416670" y="5718547"/>
                  <a:ext cx="171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6" name="Ink 335">
                  <a:extLst>
                    <a:ext uri="{FF2B5EF4-FFF2-40B4-BE49-F238E27FC236}">
                      <a16:creationId xmlns:a16="http://schemas.microsoft.com/office/drawing/2014/main" id="{A9E79C9A-796A-4120-8696-F7C85BF8045D}"/>
                    </a:ext>
                  </a:extLst>
                </p14:cNvPr>
                <p14:cNvContentPartPr/>
                <p14:nvPr/>
              </p14:nvContentPartPr>
              <p14:xfrm>
                <a:off x="6602430" y="5712067"/>
                <a:ext cx="252360" cy="106200"/>
              </p14:xfrm>
            </p:contentPart>
          </mc:Choice>
          <mc:Fallback xmlns="">
            <p:pic>
              <p:nvPicPr>
                <p:cNvPr id="336" name="Ink 335">
                  <a:extLst>
                    <a:ext uri="{FF2B5EF4-FFF2-40B4-BE49-F238E27FC236}">
                      <a16:creationId xmlns:a16="http://schemas.microsoft.com/office/drawing/2014/main" id="{A9E79C9A-796A-4120-8696-F7C85BF8045D}"/>
                    </a:ext>
                  </a:extLst>
                </p:cNvPr>
                <p:cNvPicPr/>
                <p:nvPr/>
              </p:nvPicPr>
              <p:blipFill>
                <a:blip r:embed="rId557"/>
                <a:stretch>
                  <a:fillRect/>
                </a:stretch>
              </p:blipFill>
              <p:spPr>
                <a:xfrm>
                  <a:off x="6593790" y="5703067"/>
                  <a:ext cx="2700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7" name="Ink 336">
                  <a:extLst>
                    <a:ext uri="{FF2B5EF4-FFF2-40B4-BE49-F238E27FC236}">
                      <a16:creationId xmlns:a16="http://schemas.microsoft.com/office/drawing/2014/main" id="{7A813DCC-855F-4E71-A6ED-29A1CAC18619}"/>
                    </a:ext>
                  </a:extLst>
                </p14:cNvPr>
                <p14:cNvContentPartPr/>
                <p14:nvPr/>
              </p14:nvContentPartPr>
              <p14:xfrm>
                <a:off x="5956590" y="5554747"/>
                <a:ext cx="175680" cy="91800"/>
              </p14:xfrm>
            </p:contentPart>
          </mc:Choice>
          <mc:Fallback xmlns="">
            <p:pic>
              <p:nvPicPr>
                <p:cNvPr id="337" name="Ink 336">
                  <a:extLst>
                    <a:ext uri="{FF2B5EF4-FFF2-40B4-BE49-F238E27FC236}">
                      <a16:creationId xmlns:a16="http://schemas.microsoft.com/office/drawing/2014/main" id="{7A813DCC-855F-4E71-A6ED-29A1CAC18619}"/>
                    </a:ext>
                  </a:extLst>
                </p:cNvPr>
                <p:cNvPicPr/>
                <p:nvPr/>
              </p:nvPicPr>
              <p:blipFill>
                <a:blip r:embed="rId559"/>
                <a:stretch>
                  <a:fillRect/>
                </a:stretch>
              </p:blipFill>
              <p:spPr>
                <a:xfrm>
                  <a:off x="5947950" y="5546107"/>
                  <a:ext cx="193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8" name="Ink 337">
                  <a:extLst>
                    <a:ext uri="{FF2B5EF4-FFF2-40B4-BE49-F238E27FC236}">
                      <a16:creationId xmlns:a16="http://schemas.microsoft.com/office/drawing/2014/main" id="{BAF73577-395C-40AD-8F34-7194E3D803C8}"/>
                    </a:ext>
                  </a:extLst>
                </p14:cNvPr>
                <p14:cNvContentPartPr/>
                <p14:nvPr/>
              </p14:nvContentPartPr>
              <p14:xfrm>
                <a:off x="6961710" y="5669587"/>
                <a:ext cx="461880" cy="117360"/>
              </p14:xfrm>
            </p:contentPart>
          </mc:Choice>
          <mc:Fallback xmlns="">
            <p:pic>
              <p:nvPicPr>
                <p:cNvPr id="338" name="Ink 337">
                  <a:extLst>
                    <a:ext uri="{FF2B5EF4-FFF2-40B4-BE49-F238E27FC236}">
                      <a16:creationId xmlns:a16="http://schemas.microsoft.com/office/drawing/2014/main" id="{BAF73577-395C-40AD-8F34-7194E3D803C8}"/>
                    </a:ext>
                  </a:extLst>
                </p:cNvPr>
                <p:cNvPicPr/>
                <p:nvPr/>
              </p:nvPicPr>
              <p:blipFill>
                <a:blip r:embed="rId561"/>
                <a:stretch>
                  <a:fillRect/>
                </a:stretch>
              </p:blipFill>
              <p:spPr>
                <a:xfrm>
                  <a:off x="6953070" y="5660947"/>
                  <a:ext cx="479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39" name="Ink 338">
                  <a:extLst>
                    <a:ext uri="{FF2B5EF4-FFF2-40B4-BE49-F238E27FC236}">
                      <a16:creationId xmlns:a16="http://schemas.microsoft.com/office/drawing/2014/main" id="{37F9ACBC-8538-4D5C-B4C1-54A764E7BE07}"/>
                    </a:ext>
                  </a:extLst>
                </p14:cNvPr>
                <p14:cNvContentPartPr/>
                <p14:nvPr/>
              </p14:nvContentPartPr>
              <p14:xfrm>
                <a:off x="7456350" y="5696947"/>
                <a:ext cx="384480" cy="104040"/>
              </p14:xfrm>
            </p:contentPart>
          </mc:Choice>
          <mc:Fallback xmlns="">
            <p:pic>
              <p:nvPicPr>
                <p:cNvPr id="339" name="Ink 338">
                  <a:extLst>
                    <a:ext uri="{FF2B5EF4-FFF2-40B4-BE49-F238E27FC236}">
                      <a16:creationId xmlns:a16="http://schemas.microsoft.com/office/drawing/2014/main" id="{37F9ACBC-8538-4D5C-B4C1-54A764E7BE07}"/>
                    </a:ext>
                  </a:extLst>
                </p:cNvPr>
                <p:cNvPicPr/>
                <p:nvPr/>
              </p:nvPicPr>
              <p:blipFill>
                <a:blip r:embed="rId563"/>
                <a:stretch>
                  <a:fillRect/>
                </a:stretch>
              </p:blipFill>
              <p:spPr>
                <a:xfrm>
                  <a:off x="7447350" y="5688307"/>
                  <a:ext cx="402120" cy="121680"/>
                </a:xfrm>
                <a:prstGeom prst="rect">
                  <a:avLst/>
                </a:prstGeom>
              </p:spPr>
            </p:pic>
          </mc:Fallback>
        </mc:AlternateContent>
      </p:grpSp>
      <p:grpSp>
        <p:nvGrpSpPr>
          <p:cNvPr id="348" name="Group 347">
            <a:extLst>
              <a:ext uri="{FF2B5EF4-FFF2-40B4-BE49-F238E27FC236}">
                <a16:creationId xmlns:a16="http://schemas.microsoft.com/office/drawing/2014/main" id="{7AC069AE-0B9B-4CAC-B2E2-2DDA58EAF81D}"/>
              </a:ext>
            </a:extLst>
          </p:cNvPr>
          <p:cNvGrpSpPr/>
          <p:nvPr/>
        </p:nvGrpSpPr>
        <p:grpSpPr>
          <a:xfrm>
            <a:off x="3890550" y="5920147"/>
            <a:ext cx="1632240" cy="249120"/>
            <a:chOff x="3890550" y="5920147"/>
            <a:chExt cx="1632240" cy="249120"/>
          </a:xfrm>
        </p:grpSpPr>
        <mc:AlternateContent xmlns:mc="http://schemas.openxmlformats.org/markup-compatibility/2006" xmlns:p14="http://schemas.microsoft.com/office/powerpoint/2010/main">
          <mc:Choice Requires="p14">
            <p:contentPart p14:bwMode="auto" r:id="rId564">
              <p14:nvContentPartPr>
                <p14:cNvPr id="340" name="Ink 339">
                  <a:extLst>
                    <a:ext uri="{FF2B5EF4-FFF2-40B4-BE49-F238E27FC236}">
                      <a16:creationId xmlns:a16="http://schemas.microsoft.com/office/drawing/2014/main" id="{540913FC-21AC-4A86-BD17-F6C2C88C12FB}"/>
                    </a:ext>
                  </a:extLst>
                </p14:cNvPr>
                <p14:cNvContentPartPr/>
                <p14:nvPr/>
              </p14:nvContentPartPr>
              <p14:xfrm>
                <a:off x="3890550" y="5920147"/>
                <a:ext cx="286560" cy="187920"/>
              </p14:xfrm>
            </p:contentPart>
          </mc:Choice>
          <mc:Fallback xmlns="">
            <p:pic>
              <p:nvPicPr>
                <p:cNvPr id="340" name="Ink 339">
                  <a:extLst>
                    <a:ext uri="{FF2B5EF4-FFF2-40B4-BE49-F238E27FC236}">
                      <a16:creationId xmlns:a16="http://schemas.microsoft.com/office/drawing/2014/main" id="{540913FC-21AC-4A86-BD17-F6C2C88C12FB}"/>
                    </a:ext>
                  </a:extLst>
                </p:cNvPr>
                <p:cNvPicPr/>
                <p:nvPr/>
              </p:nvPicPr>
              <p:blipFill>
                <a:blip r:embed="rId565"/>
                <a:stretch>
                  <a:fillRect/>
                </a:stretch>
              </p:blipFill>
              <p:spPr>
                <a:xfrm>
                  <a:off x="3881550" y="5911147"/>
                  <a:ext cx="3042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1" name="Ink 340">
                  <a:extLst>
                    <a:ext uri="{FF2B5EF4-FFF2-40B4-BE49-F238E27FC236}">
                      <a16:creationId xmlns:a16="http://schemas.microsoft.com/office/drawing/2014/main" id="{043B8768-1A3B-4D84-9695-2FF0B1A81983}"/>
                    </a:ext>
                  </a:extLst>
                </p14:cNvPr>
                <p14:cNvContentPartPr/>
                <p14:nvPr/>
              </p14:nvContentPartPr>
              <p14:xfrm>
                <a:off x="4135710" y="6038587"/>
                <a:ext cx="207360" cy="88560"/>
              </p14:xfrm>
            </p:contentPart>
          </mc:Choice>
          <mc:Fallback xmlns="">
            <p:pic>
              <p:nvPicPr>
                <p:cNvPr id="341" name="Ink 340">
                  <a:extLst>
                    <a:ext uri="{FF2B5EF4-FFF2-40B4-BE49-F238E27FC236}">
                      <a16:creationId xmlns:a16="http://schemas.microsoft.com/office/drawing/2014/main" id="{043B8768-1A3B-4D84-9695-2FF0B1A81983}"/>
                    </a:ext>
                  </a:extLst>
                </p:cNvPr>
                <p:cNvPicPr/>
                <p:nvPr/>
              </p:nvPicPr>
              <p:blipFill>
                <a:blip r:embed="rId567"/>
                <a:stretch>
                  <a:fillRect/>
                </a:stretch>
              </p:blipFill>
              <p:spPr>
                <a:xfrm>
                  <a:off x="4126710" y="6029587"/>
                  <a:ext cx="225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2" name="Ink 341">
                  <a:extLst>
                    <a:ext uri="{FF2B5EF4-FFF2-40B4-BE49-F238E27FC236}">
                      <a16:creationId xmlns:a16="http://schemas.microsoft.com/office/drawing/2014/main" id="{463E0466-F36B-4753-8614-1256DC2E92B9}"/>
                    </a:ext>
                  </a:extLst>
                </p14:cNvPr>
                <p14:cNvContentPartPr/>
                <p14:nvPr/>
              </p14:nvContentPartPr>
              <p14:xfrm>
                <a:off x="4516950" y="5932747"/>
                <a:ext cx="383040" cy="236520"/>
              </p14:xfrm>
            </p:contentPart>
          </mc:Choice>
          <mc:Fallback xmlns="">
            <p:pic>
              <p:nvPicPr>
                <p:cNvPr id="342" name="Ink 341">
                  <a:extLst>
                    <a:ext uri="{FF2B5EF4-FFF2-40B4-BE49-F238E27FC236}">
                      <a16:creationId xmlns:a16="http://schemas.microsoft.com/office/drawing/2014/main" id="{463E0466-F36B-4753-8614-1256DC2E92B9}"/>
                    </a:ext>
                  </a:extLst>
                </p:cNvPr>
                <p:cNvPicPr/>
                <p:nvPr/>
              </p:nvPicPr>
              <p:blipFill>
                <a:blip r:embed="rId569"/>
                <a:stretch>
                  <a:fillRect/>
                </a:stretch>
              </p:blipFill>
              <p:spPr>
                <a:xfrm>
                  <a:off x="4507950" y="5924107"/>
                  <a:ext cx="4006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3" name="Ink 342">
                  <a:extLst>
                    <a:ext uri="{FF2B5EF4-FFF2-40B4-BE49-F238E27FC236}">
                      <a16:creationId xmlns:a16="http://schemas.microsoft.com/office/drawing/2014/main" id="{FF4ED7C0-290D-4815-AC12-769F3A7D7B89}"/>
                    </a:ext>
                  </a:extLst>
                </p14:cNvPr>
                <p14:cNvContentPartPr/>
                <p14:nvPr/>
              </p14:nvContentPartPr>
              <p14:xfrm>
                <a:off x="4947870" y="5942107"/>
                <a:ext cx="21240" cy="147240"/>
              </p14:xfrm>
            </p:contentPart>
          </mc:Choice>
          <mc:Fallback xmlns="">
            <p:pic>
              <p:nvPicPr>
                <p:cNvPr id="343" name="Ink 342">
                  <a:extLst>
                    <a:ext uri="{FF2B5EF4-FFF2-40B4-BE49-F238E27FC236}">
                      <a16:creationId xmlns:a16="http://schemas.microsoft.com/office/drawing/2014/main" id="{FF4ED7C0-290D-4815-AC12-769F3A7D7B89}"/>
                    </a:ext>
                  </a:extLst>
                </p:cNvPr>
                <p:cNvPicPr/>
                <p:nvPr/>
              </p:nvPicPr>
              <p:blipFill>
                <a:blip r:embed="rId571"/>
                <a:stretch>
                  <a:fillRect/>
                </a:stretch>
              </p:blipFill>
              <p:spPr>
                <a:xfrm>
                  <a:off x="4938870" y="5933107"/>
                  <a:ext cx="388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4" name="Ink 343">
                  <a:extLst>
                    <a:ext uri="{FF2B5EF4-FFF2-40B4-BE49-F238E27FC236}">
                      <a16:creationId xmlns:a16="http://schemas.microsoft.com/office/drawing/2014/main" id="{E9A158FB-5B91-4F73-B507-1503CF70D50C}"/>
                    </a:ext>
                  </a:extLst>
                </p14:cNvPr>
                <p14:cNvContentPartPr/>
                <p14:nvPr/>
              </p14:nvContentPartPr>
              <p14:xfrm>
                <a:off x="4949310" y="6027427"/>
                <a:ext cx="156960" cy="115560"/>
              </p14:xfrm>
            </p:contentPart>
          </mc:Choice>
          <mc:Fallback xmlns="">
            <p:pic>
              <p:nvPicPr>
                <p:cNvPr id="344" name="Ink 343">
                  <a:extLst>
                    <a:ext uri="{FF2B5EF4-FFF2-40B4-BE49-F238E27FC236}">
                      <a16:creationId xmlns:a16="http://schemas.microsoft.com/office/drawing/2014/main" id="{E9A158FB-5B91-4F73-B507-1503CF70D50C}"/>
                    </a:ext>
                  </a:extLst>
                </p:cNvPr>
                <p:cNvPicPr/>
                <p:nvPr/>
              </p:nvPicPr>
              <p:blipFill>
                <a:blip r:embed="rId573"/>
                <a:stretch>
                  <a:fillRect/>
                </a:stretch>
              </p:blipFill>
              <p:spPr>
                <a:xfrm>
                  <a:off x="4940670" y="6018427"/>
                  <a:ext cx="174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45" name="Ink 344">
                  <a:extLst>
                    <a:ext uri="{FF2B5EF4-FFF2-40B4-BE49-F238E27FC236}">
                      <a16:creationId xmlns:a16="http://schemas.microsoft.com/office/drawing/2014/main" id="{F2A4FB37-800D-4515-897A-A0F4DB99E15F}"/>
                    </a:ext>
                  </a:extLst>
                </p14:cNvPr>
                <p14:cNvContentPartPr/>
                <p14:nvPr/>
              </p14:nvContentPartPr>
              <p14:xfrm>
                <a:off x="5112030" y="5980267"/>
                <a:ext cx="360" cy="360"/>
              </p14:xfrm>
            </p:contentPart>
          </mc:Choice>
          <mc:Fallback xmlns="">
            <p:pic>
              <p:nvPicPr>
                <p:cNvPr id="345" name="Ink 344">
                  <a:extLst>
                    <a:ext uri="{FF2B5EF4-FFF2-40B4-BE49-F238E27FC236}">
                      <a16:creationId xmlns:a16="http://schemas.microsoft.com/office/drawing/2014/main" id="{F2A4FB37-800D-4515-897A-A0F4DB99E15F}"/>
                    </a:ext>
                  </a:extLst>
                </p:cNvPr>
                <p:cNvPicPr/>
                <p:nvPr/>
              </p:nvPicPr>
              <p:blipFill>
                <a:blip r:embed="rId537"/>
                <a:stretch>
                  <a:fillRect/>
                </a:stretch>
              </p:blipFill>
              <p:spPr>
                <a:xfrm>
                  <a:off x="5103030" y="59716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46" name="Ink 345">
                  <a:extLst>
                    <a:ext uri="{FF2B5EF4-FFF2-40B4-BE49-F238E27FC236}">
                      <a16:creationId xmlns:a16="http://schemas.microsoft.com/office/drawing/2014/main" id="{E371B6DB-4825-45C9-BAD5-1F5316343D12}"/>
                    </a:ext>
                  </a:extLst>
                </p14:cNvPr>
                <p14:cNvContentPartPr/>
                <p14:nvPr/>
              </p14:nvContentPartPr>
              <p14:xfrm>
                <a:off x="5155950" y="6013027"/>
                <a:ext cx="92160" cy="125280"/>
              </p14:xfrm>
            </p:contentPart>
          </mc:Choice>
          <mc:Fallback xmlns="">
            <p:pic>
              <p:nvPicPr>
                <p:cNvPr id="346" name="Ink 345">
                  <a:extLst>
                    <a:ext uri="{FF2B5EF4-FFF2-40B4-BE49-F238E27FC236}">
                      <a16:creationId xmlns:a16="http://schemas.microsoft.com/office/drawing/2014/main" id="{E371B6DB-4825-45C9-BAD5-1F5316343D12}"/>
                    </a:ext>
                  </a:extLst>
                </p:cNvPr>
                <p:cNvPicPr/>
                <p:nvPr/>
              </p:nvPicPr>
              <p:blipFill>
                <a:blip r:embed="rId576"/>
                <a:stretch>
                  <a:fillRect/>
                </a:stretch>
              </p:blipFill>
              <p:spPr>
                <a:xfrm>
                  <a:off x="5147310" y="6004027"/>
                  <a:ext cx="109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47" name="Ink 346">
                  <a:extLst>
                    <a:ext uri="{FF2B5EF4-FFF2-40B4-BE49-F238E27FC236}">
                      <a16:creationId xmlns:a16="http://schemas.microsoft.com/office/drawing/2014/main" id="{C458E82A-3E4D-40D0-AC95-3D69F70B180C}"/>
                    </a:ext>
                  </a:extLst>
                </p14:cNvPr>
                <p14:cNvContentPartPr/>
                <p14:nvPr/>
              </p14:nvContentPartPr>
              <p14:xfrm>
                <a:off x="5295270" y="6057307"/>
                <a:ext cx="227520" cy="89280"/>
              </p14:xfrm>
            </p:contentPart>
          </mc:Choice>
          <mc:Fallback xmlns="">
            <p:pic>
              <p:nvPicPr>
                <p:cNvPr id="347" name="Ink 346">
                  <a:extLst>
                    <a:ext uri="{FF2B5EF4-FFF2-40B4-BE49-F238E27FC236}">
                      <a16:creationId xmlns:a16="http://schemas.microsoft.com/office/drawing/2014/main" id="{C458E82A-3E4D-40D0-AC95-3D69F70B180C}"/>
                    </a:ext>
                  </a:extLst>
                </p:cNvPr>
                <p:cNvPicPr/>
                <p:nvPr/>
              </p:nvPicPr>
              <p:blipFill>
                <a:blip r:embed="rId578"/>
                <a:stretch>
                  <a:fillRect/>
                </a:stretch>
              </p:blipFill>
              <p:spPr>
                <a:xfrm>
                  <a:off x="5286630" y="6048307"/>
                  <a:ext cx="245160" cy="10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9">
            <p14:nvContentPartPr>
              <p14:cNvPr id="350" name="Ink 349">
                <a:extLst>
                  <a:ext uri="{FF2B5EF4-FFF2-40B4-BE49-F238E27FC236}">
                    <a16:creationId xmlns:a16="http://schemas.microsoft.com/office/drawing/2014/main" id="{4DC3784F-052D-4D09-B6A7-E6DADFCFCA66}"/>
                  </a:ext>
                </a:extLst>
              </p14:cNvPr>
              <p14:cNvContentPartPr/>
              <p14:nvPr/>
            </p14:nvContentPartPr>
            <p14:xfrm>
              <a:off x="5603430" y="6113827"/>
              <a:ext cx="6480" cy="360"/>
            </p14:xfrm>
          </p:contentPart>
        </mc:Choice>
        <mc:Fallback xmlns="">
          <p:pic>
            <p:nvPicPr>
              <p:cNvPr id="350" name="Ink 349">
                <a:extLst>
                  <a:ext uri="{FF2B5EF4-FFF2-40B4-BE49-F238E27FC236}">
                    <a16:creationId xmlns:a16="http://schemas.microsoft.com/office/drawing/2014/main" id="{4DC3784F-052D-4D09-B6A7-E6DADFCFCA66}"/>
                  </a:ext>
                </a:extLst>
              </p:cNvPr>
              <p:cNvPicPr/>
              <p:nvPr/>
            </p:nvPicPr>
            <p:blipFill>
              <a:blip r:embed="rId580"/>
              <a:stretch>
                <a:fillRect/>
              </a:stretch>
            </p:blipFill>
            <p:spPr>
              <a:xfrm>
                <a:off x="5594430" y="6104827"/>
                <a:ext cx="24120" cy="18000"/>
              </a:xfrm>
              <a:prstGeom prst="rect">
                <a:avLst/>
              </a:prstGeom>
            </p:spPr>
          </p:pic>
        </mc:Fallback>
      </mc:AlternateContent>
      <p:grpSp>
        <p:nvGrpSpPr>
          <p:cNvPr id="354" name="Group 353">
            <a:extLst>
              <a:ext uri="{FF2B5EF4-FFF2-40B4-BE49-F238E27FC236}">
                <a16:creationId xmlns:a16="http://schemas.microsoft.com/office/drawing/2014/main" id="{446A4047-E080-4938-92BB-441ED1B3A880}"/>
              </a:ext>
            </a:extLst>
          </p:cNvPr>
          <p:cNvGrpSpPr/>
          <p:nvPr/>
        </p:nvGrpSpPr>
        <p:grpSpPr>
          <a:xfrm>
            <a:off x="3179910" y="5566267"/>
            <a:ext cx="484920" cy="325080"/>
            <a:chOff x="3179910" y="5566267"/>
            <a:chExt cx="484920" cy="325080"/>
          </a:xfrm>
        </p:grpSpPr>
        <mc:AlternateContent xmlns:mc="http://schemas.openxmlformats.org/markup-compatibility/2006" xmlns:p14="http://schemas.microsoft.com/office/powerpoint/2010/main">
          <mc:Choice Requires="p14">
            <p:contentPart p14:bwMode="auto" r:id="rId581">
              <p14:nvContentPartPr>
                <p14:cNvPr id="351" name="Ink 350">
                  <a:extLst>
                    <a:ext uri="{FF2B5EF4-FFF2-40B4-BE49-F238E27FC236}">
                      <a16:creationId xmlns:a16="http://schemas.microsoft.com/office/drawing/2014/main" id="{03950CE1-CCE0-406F-813B-98104050EDB4}"/>
                    </a:ext>
                  </a:extLst>
                </p14:cNvPr>
                <p14:cNvContentPartPr/>
                <p14:nvPr/>
              </p14:nvContentPartPr>
              <p14:xfrm>
                <a:off x="3179910" y="5566267"/>
                <a:ext cx="484920" cy="325080"/>
              </p14:xfrm>
            </p:contentPart>
          </mc:Choice>
          <mc:Fallback xmlns="">
            <p:pic>
              <p:nvPicPr>
                <p:cNvPr id="351" name="Ink 350">
                  <a:extLst>
                    <a:ext uri="{FF2B5EF4-FFF2-40B4-BE49-F238E27FC236}">
                      <a16:creationId xmlns:a16="http://schemas.microsoft.com/office/drawing/2014/main" id="{03950CE1-CCE0-406F-813B-98104050EDB4}"/>
                    </a:ext>
                  </a:extLst>
                </p:cNvPr>
                <p:cNvPicPr/>
                <p:nvPr/>
              </p:nvPicPr>
              <p:blipFill>
                <a:blip r:embed="rId582"/>
                <a:stretch>
                  <a:fillRect/>
                </a:stretch>
              </p:blipFill>
              <p:spPr>
                <a:xfrm>
                  <a:off x="3170910" y="5557627"/>
                  <a:ext cx="50256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52" name="Ink 351">
                  <a:extLst>
                    <a:ext uri="{FF2B5EF4-FFF2-40B4-BE49-F238E27FC236}">
                      <a16:creationId xmlns:a16="http://schemas.microsoft.com/office/drawing/2014/main" id="{326D91D5-E9E8-4304-9325-FE958BE5FD01}"/>
                    </a:ext>
                  </a:extLst>
                </p14:cNvPr>
                <p14:cNvContentPartPr/>
                <p14:nvPr/>
              </p14:nvContentPartPr>
              <p14:xfrm>
                <a:off x="3437670" y="5697667"/>
                <a:ext cx="6480" cy="123480"/>
              </p14:xfrm>
            </p:contentPart>
          </mc:Choice>
          <mc:Fallback xmlns="">
            <p:pic>
              <p:nvPicPr>
                <p:cNvPr id="352" name="Ink 351">
                  <a:extLst>
                    <a:ext uri="{FF2B5EF4-FFF2-40B4-BE49-F238E27FC236}">
                      <a16:creationId xmlns:a16="http://schemas.microsoft.com/office/drawing/2014/main" id="{326D91D5-E9E8-4304-9325-FE958BE5FD01}"/>
                    </a:ext>
                  </a:extLst>
                </p:cNvPr>
                <p:cNvPicPr/>
                <p:nvPr/>
              </p:nvPicPr>
              <p:blipFill>
                <a:blip r:embed="rId584"/>
                <a:stretch>
                  <a:fillRect/>
                </a:stretch>
              </p:blipFill>
              <p:spPr>
                <a:xfrm>
                  <a:off x="3429030" y="5689027"/>
                  <a:ext cx="24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53" name="Ink 352">
                  <a:extLst>
                    <a:ext uri="{FF2B5EF4-FFF2-40B4-BE49-F238E27FC236}">
                      <a16:creationId xmlns:a16="http://schemas.microsoft.com/office/drawing/2014/main" id="{8153AB56-550E-4FCD-84B9-457BF1CB4777}"/>
                    </a:ext>
                  </a:extLst>
                </p14:cNvPr>
                <p14:cNvContentPartPr/>
                <p14:nvPr/>
              </p14:nvContentPartPr>
              <p14:xfrm>
                <a:off x="3434790" y="5854267"/>
                <a:ext cx="2520" cy="360"/>
              </p14:xfrm>
            </p:contentPart>
          </mc:Choice>
          <mc:Fallback xmlns="">
            <p:pic>
              <p:nvPicPr>
                <p:cNvPr id="353" name="Ink 352">
                  <a:extLst>
                    <a:ext uri="{FF2B5EF4-FFF2-40B4-BE49-F238E27FC236}">
                      <a16:creationId xmlns:a16="http://schemas.microsoft.com/office/drawing/2014/main" id="{8153AB56-550E-4FCD-84B9-457BF1CB4777}"/>
                    </a:ext>
                  </a:extLst>
                </p:cNvPr>
                <p:cNvPicPr/>
                <p:nvPr/>
              </p:nvPicPr>
              <p:blipFill>
                <a:blip r:embed="rId580"/>
                <a:stretch>
                  <a:fillRect/>
                </a:stretch>
              </p:blipFill>
              <p:spPr>
                <a:xfrm>
                  <a:off x="3426150" y="5845267"/>
                  <a:ext cx="20160" cy="18000"/>
                </a:xfrm>
                <a:prstGeom prst="rect">
                  <a:avLst/>
                </a:prstGeom>
              </p:spPr>
            </p:pic>
          </mc:Fallback>
        </mc:AlternateContent>
      </p:grpSp>
    </p:spTree>
    <p:extLst>
      <p:ext uri="{BB962C8B-B14F-4D97-AF65-F5344CB8AC3E}">
        <p14:creationId xmlns:p14="http://schemas.microsoft.com/office/powerpoint/2010/main" val="2486007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4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792" y="477715"/>
            <a:ext cx="4237038" cy="5181600"/>
          </a:xfrm>
          <a:prstGeom prst="rect">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5495192" y="730128"/>
            <a:ext cx="4321175"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fr-CA" altLang="en-US" sz="2000"/>
              <a:t>1. Le CO</a:t>
            </a:r>
            <a:r>
              <a:rPr lang="fr-CA" altLang="en-US" sz="2000" baseline="-25000"/>
              <a:t>2</a:t>
            </a:r>
            <a:r>
              <a:rPr lang="fr-CA" altLang="en-US" sz="2000"/>
              <a:t> pénètre dans la feuille par les stomates.</a:t>
            </a:r>
          </a:p>
          <a:p>
            <a:pPr algn="just">
              <a:spcBef>
                <a:spcPct val="50000"/>
              </a:spcBef>
            </a:pPr>
            <a:r>
              <a:rPr lang="fr-CA" altLang="en-US" sz="2000"/>
              <a:t>2. Le CO</a:t>
            </a:r>
            <a:r>
              <a:rPr lang="fr-CA" altLang="en-US" sz="2000" baseline="-25000"/>
              <a:t>2</a:t>
            </a:r>
            <a:r>
              <a:rPr lang="fr-CA" altLang="en-US" sz="2000"/>
              <a:t> pénètre dans les</a:t>
            </a:r>
            <a:r>
              <a:rPr lang="fr-CA" altLang="en-US" sz="2000">
                <a:solidFill>
                  <a:srgbClr val="003399"/>
                </a:solidFill>
              </a:rPr>
              <a:t> </a:t>
            </a:r>
            <a:r>
              <a:rPr lang="en-US" altLang="en-US" sz="2000">
                <a:solidFill>
                  <a:srgbClr val="CC3300"/>
                </a:solidFill>
                <a:latin typeface="Lucida Sans" panose="020B0602040502020204" pitchFamily="34" charset="0"/>
              </a:rPr>
              <a:t>¢</a:t>
            </a:r>
            <a:r>
              <a:rPr lang="fr-CA" altLang="en-US" sz="2000">
                <a:solidFill>
                  <a:srgbClr val="CC3300"/>
                </a:solidFill>
              </a:rPr>
              <a:t> du mésophylle</a:t>
            </a:r>
            <a:r>
              <a:rPr lang="fr-CA" altLang="en-US" sz="2000">
                <a:solidFill>
                  <a:srgbClr val="003399"/>
                </a:solidFill>
              </a:rPr>
              <a:t>.</a:t>
            </a:r>
          </a:p>
          <a:p>
            <a:pPr algn="just">
              <a:spcBef>
                <a:spcPct val="50000"/>
              </a:spcBef>
            </a:pPr>
            <a:r>
              <a:rPr lang="fr-CA" altLang="en-US" sz="2000"/>
              <a:t>3. CO</a:t>
            </a:r>
            <a:r>
              <a:rPr lang="fr-CA" altLang="en-US" sz="2000" baseline="-25000"/>
              <a:t>2</a:t>
            </a:r>
            <a:r>
              <a:rPr lang="fr-CA" altLang="en-US" sz="2000"/>
              <a:t> + composé à 3 C (</a:t>
            </a:r>
            <a:r>
              <a:rPr lang="fr-CA" altLang="en-US" sz="2000" i="1"/>
              <a:t>acidephosphoénolpyruvique</a:t>
            </a:r>
            <a:r>
              <a:rPr lang="fr-CA" altLang="en-US" sz="2000"/>
              <a:t>) </a:t>
            </a:r>
            <a:r>
              <a:rPr lang="fr-CA" altLang="en-US" sz="2000">
                <a:sym typeface="Wingdings" panose="05000000000000000000" pitchFamily="2" charset="2"/>
              </a:rPr>
              <a:t></a:t>
            </a:r>
            <a:r>
              <a:rPr lang="fr-CA" altLang="en-US" sz="2000"/>
              <a:t> composé à 4C (</a:t>
            </a:r>
            <a:r>
              <a:rPr lang="fr-CA" altLang="en-US" sz="2000" i="1"/>
              <a:t>acide oxaloacétique</a:t>
            </a:r>
            <a:r>
              <a:rPr lang="fr-CA" altLang="en-US" sz="2000"/>
              <a:t>) </a:t>
            </a:r>
          </a:p>
          <a:p>
            <a:pPr algn="just">
              <a:spcBef>
                <a:spcPct val="50000"/>
              </a:spcBef>
            </a:pPr>
            <a:r>
              <a:rPr lang="fr-CA" altLang="en-US" sz="2000">
                <a:sym typeface="Wingdings" panose="05000000000000000000" pitchFamily="2" charset="2"/>
              </a:rPr>
              <a:t>	</a:t>
            </a:r>
            <a:r>
              <a:rPr lang="fr-CA" altLang="en-US" sz="2000"/>
              <a:t>catalysée /</a:t>
            </a:r>
            <a:r>
              <a:rPr lang="fr-CA" altLang="en-US" sz="2000">
                <a:solidFill>
                  <a:srgbClr val="003399"/>
                </a:solidFill>
              </a:rPr>
              <a:t> </a:t>
            </a:r>
            <a:r>
              <a:rPr lang="fr-CA" altLang="en-US" sz="2000" i="1">
                <a:solidFill>
                  <a:srgbClr val="CC3300"/>
                </a:solidFill>
              </a:rPr>
              <a:t>PEP carboxylase</a:t>
            </a:r>
            <a:r>
              <a:rPr lang="fr-CA" altLang="en-US" sz="2000">
                <a:solidFill>
                  <a:srgbClr val="003399"/>
                </a:solidFill>
              </a:rPr>
              <a:t>.</a:t>
            </a:r>
          </a:p>
        </p:txBody>
      </p:sp>
      <p:grpSp>
        <p:nvGrpSpPr>
          <p:cNvPr id="4" name="Group 4"/>
          <p:cNvGrpSpPr>
            <a:grpSpLocks/>
          </p:cNvGrpSpPr>
          <p:nvPr/>
        </p:nvGrpSpPr>
        <p:grpSpPr bwMode="auto">
          <a:xfrm>
            <a:off x="5926992" y="4546478"/>
            <a:ext cx="3810000" cy="914400"/>
            <a:chOff x="1536" y="1920"/>
            <a:chExt cx="2400" cy="576"/>
          </a:xfrm>
        </p:grpSpPr>
        <p:sp>
          <p:nvSpPr>
            <p:cNvPr id="5" name="Text Box 5"/>
            <p:cNvSpPr txBox="1">
              <a:spLocks noChangeArrowheads="1"/>
            </p:cNvSpPr>
            <p:nvPr/>
          </p:nvSpPr>
          <p:spPr bwMode="auto">
            <a:xfrm>
              <a:off x="1536" y="2208"/>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CA" altLang="en-US" sz="2400"/>
                <a:t>C</a:t>
              </a:r>
              <a:r>
                <a:rPr lang="fr-CA" altLang="en-US" sz="2400" baseline="-25000"/>
                <a:t>3</a:t>
              </a:r>
              <a:r>
                <a:rPr lang="fr-CA" altLang="en-US" sz="2400"/>
                <a:t> + CO</a:t>
              </a:r>
              <a:r>
                <a:rPr lang="fr-CA" altLang="en-US" sz="2400" baseline="-25000"/>
                <a:t>2</a:t>
              </a:r>
              <a:r>
                <a:rPr lang="fr-CA" altLang="en-US" sz="2400"/>
                <a:t> </a:t>
              </a:r>
            </a:p>
          </p:txBody>
        </p:sp>
        <p:sp>
          <p:nvSpPr>
            <p:cNvPr id="6" name="Text Box 6"/>
            <p:cNvSpPr txBox="1">
              <a:spLocks noChangeArrowheads="1"/>
            </p:cNvSpPr>
            <p:nvPr/>
          </p:nvSpPr>
          <p:spPr bwMode="auto">
            <a:xfrm>
              <a:off x="3312" y="2208"/>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CA" altLang="en-US" sz="2400"/>
                <a:t>C</a:t>
              </a:r>
              <a:r>
                <a:rPr lang="fr-CA" altLang="en-US" sz="2400" baseline="-25000"/>
                <a:t>4</a:t>
              </a:r>
            </a:p>
          </p:txBody>
        </p:sp>
        <p:sp>
          <p:nvSpPr>
            <p:cNvPr id="7" name="Line 7"/>
            <p:cNvSpPr>
              <a:spLocks noChangeShapeType="1"/>
            </p:cNvSpPr>
            <p:nvPr/>
          </p:nvSpPr>
          <p:spPr bwMode="auto">
            <a:xfrm>
              <a:off x="2496" y="2352"/>
              <a:ext cx="816"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 name="Text Box 8"/>
            <p:cNvSpPr txBox="1">
              <a:spLocks noChangeArrowheads="1"/>
            </p:cNvSpPr>
            <p:nvPr/>
          </p:nvSpPr>
          <p:spPr bwMode="auto">
            <a:xfrm>
              <a:off x="2208" y="1920"/>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CA" altLang="en-US" b="1" i="1">
                  <a:solidFill>
                    <a:srgbClr val="FF0000"/>
                  </a:solidFill>
                </a:rPr>
                <a:t>PEP carboxylase</a:t>
              </a:r>
              <a:endParaRPr lang="fr-CA" altLang="en-US" sz="2400" b="1">
                <a:solidFill>
                  <a:srgbClr val="FF0000"/>
                </a:solidFill>
              </a:endParaRPr>
            </a:p>
          </p:txBody>
        </p:sp>
        <p:sp>
          <p:nvSpPr>
            <p:cNvPr id="9" name="Line 9"/>
            <p:cNvSpPr>
              <a:spLocks noChangeShapeType="1"/>
            </p:cNvSpPr>
            <p:nvPr/>
          </p:nvSpPr>
          <p:spPr bwMode="auto">
            <a:xfrm>
              <a:off x="2880" y="2160"/>
              <a:ext cx="0" cy="192"/>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10" name="Text Box 10"/>
          <p:cNvSpPr txBox="1">
            <a:spLocks noChangeArrowheads="1"/>
          </p:cNvSpPr>
          <p:nvPr/>
        </p:nvSpPr>
        <p:spPr bwMode="auto">
          <a:xfrm>
            <a:off x="4199792" y="5699003"/>
            <a:ext cx="5688013" cy="6508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CA" altLang="en-US" b="1">
                <a:solidFill>
                  <a:srgbClr val="FF0000"/>
                </a:solidFill>
              </a:rPr>
              <a:t>PEP carboxylase ne peut pas se lier à l‘O</a:t>
            </a:r>
            <a:r>
              <a:rPr lang="fr-CA" altLang="en-US" b="1" baseline="-25000">
                <a:solidFill>
                  <a:srgbClr val="FF0000"/>
                </a:solidFill>
              </a:rPr>
              <a:t>2</a:t>
            </a:r>
            <a:r>
              <a:rPr lang="fr-CA" altLang="en-US" b="1">
                <a:solidFill>
                  <a:srgbClr val="FF0000"/>
                </a:solidFill>
              </a:rPr>
              <a:t> comme la Rubisco.</a:t>
            </a:r>
          </a:p>
        </p:txBody>
      </p:sp>
      <p:grpSp>
        <p:nvGrpSpPr>
          <p:cNvPr id="13" name="Group 12">
            <a:extLst>
              <a:ext uri="{FF2B5EF4-FFF2-40B4-BE49-F238E27FC236}">
                <a16:creationId xmlns:a16="http://schemas.microsoft.com/office/drawing/2014/main" id="{FC17AABB-F0A7-4201-9FF9-1B6AF0B5526D}"/>
              </a:ext>
            </a:extLst>
          </p:cNvPr>
          <p:cNvGrpSpPr/>
          <p:nvPr/>
        </p:nvGrpSpPr>
        <p:grpSpPr>
          <a:xfrm>
            <a:off x="9403950" y="5142187"/>
            <a:ext cx="1033920" cy="151200"/>
            <a:chOff x="9403950" y="5142187"/>
            <a:chExt cx="1033920" cy="151200"/>
          </a:xfrm>
        </p:grpSpPr>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E7767040-A2B6-4697-A39E-1F4C110EC3EC}"/>
                    </a:ext>
                  </a:extLst>
                </p14:cNvPr>
                <p14:cNvContentPartPr/>
                <p14:nvPr/>
              </p14:nvContentPartPr>
              <p14:xfrm>
                <a:off x="9403950" y="5230747"/>
                <a:ext cx="900360" cy="19080"/>
              </p14:xfrm>
            </p:contentPart>
          </mc:Choice>
          <mc:Fallback xmlns="">
            <p:pic>
              <p:nvPicPr>
                <p:cNvPr id="11" name="Ink 10">
                  <a:extLst>
                    <a:ext uri="{FF2B5EF4-FFF2-40B4-BE49-F238E27FC236}">
                      <a16:creationId xmlns:a16="http://schemas.microsoft.com/office/drawing/2014/main" id="{E7767040-A2B6-4697-A39E-1F4C110EC3EC}"/>
                    </a:ext>
                  </a:extLst>
                </p:cNvPr>
                <p:cNvPicPr/>
                <p:nvPr/>
              </p:nvPicPr>
              <p:blipFill>
                <a:blip r:embed="rId4"/>
                <a:stretch>
                  <a:fillRect/>
                </a:stretch>
              </p:blipFill>
              <p:spPr>
                <a:xfrm>
                  <a:off x="9394950" y="5221747"/>
                  <a:ext cx="918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4BB1A61D-CEF8-4C4A-8BB2-5A4C1955ED7F}"/>
                    </a:ext>
                  </a:extLst>
                </p14:cNvPr>
                <p14:cNvContentPartPr/>
                <p14:nvPr/>
              </p14:nvContentPartPr>
              <p14:xfrm>
                <a:off x="10292070" y="5142187"/>
                <a:ext cx="145800" cy="151200"/>
              </p14:xfrm>
            </p:contentPart>
          </mc:Choice>
          <mc:Fallback xmlns="">
            <p:pic>
              <p:nvPicPr>
                <p:cNvPr id="12" name="Ink 11">
                  <a:extLst>
                    <a:ext uri="{FF2B5EF4-FFF2-40B4-BE49-F238E27FC236}">
                      <a16:creationId xmlns:a16="http://schemas.microsoft.com/office/drawing/2014/main" id="{4BB1A61D-CEF8-4C4A-8BB2-5A4C1955ED7F}"/>
                    </a:ext>
                  </a:extLst>
                </p:cNvPr>
                <p:cNvPicPr/>
                <p:nvPr/>
              </p:nvPicPr>
              <p:blipFill>
                <a:blip r:embed="rId6"/>
                <a:stretch>
                  <a:fillRect/>
                </a:stretch>
              </p:blipFill>
              <p:spPr>
                <a:xfrm>
                  <a:off x="10283070" y="5133187"/>
                  <a:ext cx="163440" cy="168840"/>
                </a:xfrm>
                <a:prstGeom prst="rect">
                  <a:avLst/>
                </a:prstGeom>
              </p:spPr>
            </p:pic>
          </mc:Fallback>
        </mc:AlternateContent>
      </p:grpSp>
      <p:grpSp>
        <p:nvGrpSpPr>
          <p:cNvPr id="20" name="Group 19">
            <a:extLst>
              <a:ext uri="{FF2B5EF4-FFF2-40B4-BE49-F238E27FC236}">
                <a16:creationId xmlns:a16="http://schemas.microsoft.com/office/drawing/2014/main" id="{125CE2CF-BFA0-4D2E-A7C1-4675A8AF07D2}"/>
              </a:ext>
            </a:extLst>
          </p:cNvPr>
          <p:cNvGrpSpPr/>
          <p:nvPr/>
        </p:nvGrpSpPr>
        <p:grpSpPr>
          <a:xfrm>
            <a:off x="8670990" y="5443867"/>
            <a:ext cx="525600" cy="142920"/>
            <a:chOff x="8670990" y="5443867"/>
            <a:chExt cx="525600" cy="142920"/>
          </a:xfrm>
        </p:grpSpPr>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5D386129-BDBC-4FAE-9227-73F4A255DE0D}"/>
                    </a:ext>
                  </a:extLst>
                </p14:cNvPr>
                <p14:cNvContentPartPr/>
                <p14:nvPr/>
              </p14:nvContentPartPr>
              <p14:xfrm>
                <a:off x="8686110" y="5443867"/>
                <a:ext cx="126720" cy="142920"/>
              </p14:xfrm>
            </p:contentPart>
          </mc:Choice>
          <mc:Fallback xmlns="">
            <p:pic>
              <p:nvPicPr>
                <p:cNvPr id="14" name="Ink 13">
                  <a:extLst>
                    <a:ext uri="{FF2B5EF4-FFF2-40B4-BE49-F238E27FC236}">
                      <a16:creationId xmlns:a16="http://schemas.microsoft.com/office/drawing/2014/main" id="{5D386129-BDBC-4FAE-9227-73F4A255DE0D}"/>
                    </a:ext>
                  </a:extLst>
                </p:cNvPr>
                <p:cNvPicPr/>
                <p:nvPr/>
              </p:nvPicPr>
              <p:blipFill>
                <a:blip r:embed="rId8"/>
                <a:stretch>
                  <a:fillRect/>
                </a:stretch>
              </p:blipFill>
              <p:spPr>
                <a:xfrm>
                  <a:off x="8677110" y="5435227"/>
                  <a:ext cx="1443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D4C56363-40B6-49D9-A081-A4CA0925EBFE}"/>
                    </a:ext>
                  </a:extLst>
                </p14:cNvPr>
                <p14:cNvContentPartPr/>
                <p14:nvPr/>
              </p14:nvContentPartPr>
              <p14:xfrm>
                <a:off x="8670990" y="5515867"/>
                <a:ext cx="109800" cy="17280"/>
              </p14:xfrm>
            </p:contentPart>
          </mc:Choice>
          <mc:Fallback xmlns="">
            <p:pic>
              <p:nvPicPr>
                <p:cNvPr id="15" name="Ink 14">
                  <a:extLst>
                    <a:ext uri="{FF2B5EF4-FFF2-40B4-BE49-F238E27FC236}">
                      <a16:creationId xmlns:a16="http://schemas.microsoft.com/office/drawing/2014/main" id="{D4C56363-40B6-49D9-A081-A4CA0925EBFE}"/>
                    </a:ext>
                  </a:extLst>
                </p:cNvPr>
                <p:cNvPicPr/>
                <p:nvPr/>
              </p:nvPicPr>
              <p:blipFill>
                <a:blip r:embed="rId10"/>
                <a:stretch>
                  <a:fillRect/>
                </a:stretch>
              </p:blipFill>
              <p:spPr>
                <a:xfrm>
                  <a:off x="8661990" y="5507227"/>
                  <a:ext cx="1274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7B0364B3-F560-48F5-8A9E-043B93DF8D9B}"/>
                    </a:ext>
                  </a:extLst>
                </p14:cNvPr>
                <p14:cNvContentPartPr/>
                <p14:nvPr/>
              </p14:nvContentPartPr>
              <p14:xfrm>
                <a:off x="8840190" y="5448907"/>
                <a:ext cx="137160" cy="126000"/>
              </p14:xfrm>
            </p:contentPart>
          </mc:Choice>
          <mc:Fallback xmlns="">
            <p:pic>
              <p:nvPicPr>
                <p:cNvPr id="16" name="Ink 15">
                  <a:extLst>
                    <a:ext uri="{FF2B5EF4-FFF2-40B4-BE49-F238E27FC236}">
                      <a16:creationId xmlns:a16="http://schemas.microsoft.com/office/drawing/2014/main" id="{7B0364B3-F560-48F5-8A9E-043B93DF8D9B}"/>
                    </a:ext>
                  </a:extLst>
                </p:cNvPr>
                <p:cNvPicPr/>
                <p:nvPr/>
              </p:nvPicPr>
              <p:blipFill>
                <a:blip r:embed="rId12"/>
                <a:stretch>
                  <a:fillRect/>
                </a:stretch>
              </p:blipFill>
              <p:spPr>
                <a:xfrm>
                  <a:off x="8831190" y="5439907"/>
                  <a:ext cx="1548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E110D825-5910-4436-8DCA-9B797F08950C}"/>
                    </a:ext>
                  </a:extLst>
                </p14:cNvPr>
                <p14:cNvContentPartPr/>
                <p14:nvPr/>
              </p14:nvContentPartPr>
              <p14:xfrm>
                <a:off x="9025230" y="5454307"/>
                <a:ext cx="171360" cy="127800"/>
              </p14:xfrm>
            </p:contentPart>
          </mc:Choice>
          <mc:Fallback xmlns="">
            <p:pic>
              <p:nvPicPr>
                <p:cNvPr id="18" name="Ink 17">
                  <a:extLst>
                    <a:ext uri="{FF2B5EF4-FFF2-40B4-BE49-F238E27FC236}">
                      <a16:creationId xmlns:a16="http://schemas.microsoft.com/office/drawing/2014/main" id="{E110D825-5910-4436-8DCA-9B797F08950C}"/>
                    </a:ext>
                  </a:extLst>
                </p:cNvPr>
                <p:cNvPicPr/>
                <p:nvPr/>
              </p:nvPicPr>
              <p:blipFill>
                <a:blip r:embed="rId14"/>
                <a:stretch>
                  <a:fillRect/>
                </a:stretch>
              </p:blipFill>
              <p:spPr>
                <a:xfrm>
                  <a:off x="9016230" y="5445307"/>
                  <a:ext cx="189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id="{56B3B023-0C09-4579-AAAE-D73DD3A49D84}"/>
                    </a:ext>
                  </a:extLst>
                </p14:cNvPr>
                <p14:cNvContentPartPr/>
                <p14:nvPr/>
              </p14:nvContentPartPr>
              <p14:xfrm>
                <a:off x="9003270" y="5508307"/>
                <a:ext cx="180360" cy="8640"/>
              </p14:xfrm>
            </p:contentPart>
          </mc:Choice>
          <mc:Fallback xmlns="">
            <p:pic>
              <p:nvPicPr>
                <p:cNvPr id="19" name="Ink 18">
                  <a:extLst>
                    <a:ext uri="{FF2B5EF4-FFF2-40B4-BE49-F238E27FC236}">
                      <a16:creationId xmlns:a16="http://schemas.microsoft.com/office/drawing/2014/main" id="{56B3B023-0C09-4579-AAAE-D73DD3A49D84}"/>
                    </a:ext>
                  </a:extLst>
                </p:cNvPr>
                <p:cNvPicPr/>
                <p:nvPr/>
              </p:nvPicPr>
              <p:blipFill>
                <a:blip r:embed="rId16"/>
                <a:stretch>
                  <a:fillRect/>
                </a:stretch>
              </p:blipFill>
              <p:spPr>
                <a:xfrm>
                  <a:off x="8994270" y="5499667"/>
                  <a:ext cx="198000" cy="26280"/>
                </a:xfrm>
                <a:prstGeom prst="rect">
                  <a:avLst/>
                </a:prstGeom>
              </p:spPr>
            </p:pic>
          </mc:Fallback>
        </mc:AlternateContent>
      </p:grpSp>
      <p:grpSp>
        <p:nvGrpSpPr>
          <p:cNvPr id="26" name="Group 25">
            <a:extLst>
              <a:ext uri="{FF2B5EF4-FFF2-40B4-BE49-F238E27FC236}">
                <a16:creationId xmlns:a16="http://schemas.microsoft.com/office/drawing/2014/main" id="{C9E0C3C4-FBD9-4BE8-BAA6-C80EA516E338}"/>
              </a:ext>
            </a:extLst>
          </p:cNvPr>
          <p:cNvGrpSpPr/>
          <p:nvPr/>
        </p:nvGrpSpPr>
        <p:grpSpPr>
          <a:xfrm>
            <a:off x="10629750" y="4987387"/>
            <a:ext cx="823680" cy="243360"/>
            <a:chOff x="10629750" y="4987387"/>
            <a:chExt cx="823680" cy="243360"/>
          </a:xfrm>
        </p:grpSpPr>
        <mc:AlternateContent xmlns:mc="http://schemas.openxmlformats.org/markup-compatibility/2006" xmlns:p14="http://schemas.microsoft.com/office/powerpoint/2010/main">
          <mc:Choice Requires="p14">
            <p:contentPart p14:bwMode="auto" r:id="rId17">
              <p14:nvContentPartPr>
                <p14:cNvPr id="21" name="Ink 20">
                  <a:extLst>
                    <a:ext uri="{FF2B5EF4-FFF2-40B4-BE49-F238E27FC236}">
                      <a16:creationId xmlns:a16="http://schemas.microsoft.com/office/drawing/2014/main" id="{C3C3A943-58FC-48BA-A7B4-0B7B231DED1A}"/>
                    </a:ext>
                  </a:extLst>
                </p14:cNvPr>
                <p14:cNvContentPartPr/>
                <p14:nvPr/>
              </p14:nvContentPartPr>
              <p14:xfrm>
                <a:off x="10629750" y="5106907"/>
                <a:ext cx="167400" cy="123840"/>
              </p14:xfrm>
            </p:contentPart>
          </mc:Choice>
          <mc:Fallback xmlns="">
            <p:pic>
              <p:nvPicPr>
                <p:cNvPr id="21" name="Ink 20">
                  <a:extLst>
                    <a:ext uri="{FF2B5EF4-FFF2-40B4-BE49-F238E27FC236}">
                      <a16:creationId xmlns:a16="http://schemas.microsoft.com/office/drawing/2014/main" id="{C3C3A943-58FC-48BA-A7B4-0B7B231DED1A}"/>
                    </a:ext>
                  </a:extLst>
                </p:cNvPr>
                <p:cNvPicPr/>
                <p:nvPr/>
              </p:nvPicPr>
              <p:blipFill>
                <a:blip r:embed="rId18"/>
                <a:stretch>
                  <a:fillRect/>
                </a:stretch>
              </p:blipFill>
              <p:spPr>
                <a:xfrm>
                  <a:off x="10620750" y="5097907"/>
                  <a:ext cx="1850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id="{438E36C9-AF1B-441C-81B4-D839F0DDDE45}"/>
                    </a:ext>
                  </a:extLst>
                </p14:cNvPr>
                <p14:cNvContentPartPr/>
                <p14:nvPr/>
              </p14:nvContentPartPr>
              <p14:xfrm>
                <a:off x="10828830" y="4987387"/>
                <a:ext cx="233640" cy="237240"/>
              </p14:xfrm>
            </p:contentPart>
          </mc:Choice>
          <mc:Fallback xmlns="">
            <p:pic>
              <p:nvPicPr>
                <p:cNvPr id="22" name="Ink 21">
                  <a:extLst>
                    <a:ext uri="{FF2B5EF4-FFF2-40B4-BE49-F238E27FC236}">
                      <a16:creationId xmlns:a16="http://schemas.microsoft.com/office/drawing/2014/main" id="{438E36C9-AF1B-441C-81B4-D839F0DDDE45}"/>
                    </a:ext>
                  </a:extLst>
                </p:cNvPr>
                <p:cNvPicPr/>
                <p:nvPr/>
              </p:nvPicPr>
              <p:blipFill>
                <a:blip r:embed="rId20"/>
                <a:stretch>
                  <a:fillRect/>
                </a:stretch>
              </p:blipFill>
              <p:spPr>
                <a:xfrm>
                  <a:off x="10820190" y="4978747"/>
                  <a:ext cx="2512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id="{85BFD219-B760-46A3-B3EA-BF97093284D5}"/>
                    </a:ext>
                  </a:extLst>
                </p14:cNvPr>
                <p14:cNvContentPartPr/>
                <p14:nvPr/>
              </p14:nvContentPartPr>
              <p14:xfrm>
                <a:off x="11085150" y="5125267"/>
                <a:ext cx="119160" cy="78120"/>
              </p14:xfrm>
            </p:contentPart>
          </mc:Choice>
          <mc:Fallback xmlns="">
            <p:pic>
              <p:nvPicPr>
                <p:cNvPr id="23" name="Ink 22">
                  <a:extLst>
                    <a:ext uri="{FF2B5EF4-FFF2-40B4-BE49-F238E27FC236}">
                      <a16:creationId xmlns:a16="http://schemas.microsoft.com/office/drawing/2014/main" id="{85BFD219-B760-46A3-B3EA-BF97093284D5}"/>
                    </a:ext>
                  </a:extLst>
                </p:cNvPr>
                <p:cNvPicPr/>
                <p:nvPr/>
              </p:nvPicPr>
              <p:blipFill>
                <a:blip r:embed="rId22"/>
                <a:stretch>
                  <a:fillRect/>
                </a:stretch>
              </p:blipFill>
              <p:spPr>
                <a:xfrm>
                  <a:off x="11076510" y="5116627"/>
                  <a:ext cx="136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Ink 23">
                  <a:extLst>
                    <a:ext uri="{FF2B5EF4-FFF2-40B4-BE49-F238E27FC236}">
                      <a16:creationId xmlns:a16="http://schemas.microsoft.com/office/drawing/2014/main" id="{264F55D1-3643-4C4E-BDCA-14F4A60C56D0}"/>
                    </a:ext>
                  </a:extLst>
                </p14:cNvPr>
                <p14:cNvContentPartPr/>
                <p14:nvPr/>
              </p14:nvContentPartPr>
              <p14:xfrm>
                <a:off x="11255790" y="4990627"/>
                <a:ext cx="197640" cy="200520"/>
              </p14:xfrm>
            </p:contentPart>
          </mc:Choice>
          <mc:Fallback xmlns="">
            <p:pic>
              <p:nvPicPr>
                <p:cNvPr id="24" name="Ink 23">
                  <a:extLst>
                    <a:ext uri="{FF2B5EF4-FFF2-40B4-BE49-F238E27FC236}">
                      <a16:creationId xmlns:a16="http://schemas.microsoft.com/office/drawing/2014/main" id="{264F55D1-3643-4C4E-BDCA-14F4A60C56D0}"/>
                    </a:ext>
                  </a:extLst>
                </p:cNvPr>
                <p:cNvPicPr/>
                <p:nvPr/>
              </p:nvPicPr>
              <p:blipFill>
                <a:blip r:embed="rId24"/>
                <a:stretch>
                  <a:fillRect/>
                </a:stretch>
              </p:blipFill>
              <p:spPr>
                <a:xfrm>
                  <a:off x="11246790" y="4981627"/>
                  <a:ext cx="2152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Ink 24">
                  <a:extLst>
                    <a:ext uri="{FF2B5EF4-FFF2-40B4-BE49-F238E27FC236}">
                      <a16:creationId xmlns:a16="http://schemas.microsoft.com/office/drawing/2014/main" id="{FF7778AD-429F-4BE3-BFAF-C3E75030EA4A}"/>
                    </a:ext>
                  </a:extLst>
                </p14:cNvPr>
                <p14:cNvContentPartPr/>
                <p14:nvPr/>
              </p14:nvContentPartPr>
              <p14:xfrm>
                <a:off x="11272350" y="5083867"/>
                <a:ext cx="116640" cy="3600"/>
              </p14:xfrm>
            </p:contentPart>
          </mc:Choice>
          <mc:Fallback xmlns="">
            <p:pic>
              <p:nvPicPr>
                <p:cNvPr id="25" name="Ink 24">
                  <a:extLst>
                    <a:ext uri="{FF2B5EF4-FFF2-40B4-BE49-F238E27FC236}">
                      <a16:creationId xmlns:a16="http://schemas.microsoft.com/office/drawing/2014/main" id="{FF7778AD-429F-4BE3-BFAF-C3E75030EA4A}"/>
                    </a:ext>
                  </a:extLst>
                </p:cNvPr>
                <p:cNvPicPr/>
                <p:nvPr/>
              </p:nvPicPr>
              <p:blipFill>
                <a:blip r:embed="rId26"/>
                <a:stretch>
                  <a:fillRect/>
                </a:stretch>
              </p:blipFill>
              <p:spPr>
                <a:xfrm>
                  <a:off x="11263710" y="5074867"/>
                  <a:ext cx="134280" cy="21240"/>
                </a:xfrm>
                <a:prstGeom prst="rect">
                  <a:avLst/>
                </a:prstGeom>
              </p:spPr>
            </p:pic>
          </mc:Fallback>
        </mc:AlternateContent>
      </p:grpSp>
      <p:grpSp>
        <p:nvGrpSpPr>
          <p:cNvPr id="34" name="Group 33">
            <a:extLst>
              <a:ext uri="{FF2B5EF4-FFF2-40B4-BE49-F238E27FC236}">
                <a16:creationId xmlns:a16="http://schemas.microsoft.com/office/drawing/2014/main" id="{88B13F58-6437-4360-B0A4-6020F92B800E}"/>
              </a:ext>
            </a:extLst>
          </p:cNvPr>
          <p:cNvGrpSpPr/>
          <p:nvPr/>
        </p:nvGrpSpPr>
        <p:grpSpPr>
          <a:xfrm>
            <a:off x="9492510" y="4709107"/>
            <a:ext cx="838440" cy="259200"/>
            <a:chOff x="9492510" y="4709107"/>
            <a:chExt cx="838440" cy="259200"/>
          </a:xfrm>
        </p:grpSpPr>
        <mc:AlternateContent xmlns:mc="http://schemas.openxmlformats.org/markup-compatibility/2006" xmlns:p14="http://schemas.microsoft.com/office/powerpoint/2010/main">
          <mc:Choice Requires="p14">
            <p:contentPart p14:bwMode="auto" r:id="rId27">
              <p14:nvContentPartPr>
                <p14:cNvPr id="27" name="Ink 26">
                  <a:extLst>
                    <a:ext uri="{FF2B5EF4-FFF2-40B4-BE49-F238E27FC236}">
                      <a16:creationId xmlns:a16="http://schemas.microsoft.com/office/drawing/2014/main" id="{02DCB005-1442-4375-8554-850D6702BEC5}"/>
                    </a:ext>
                  </a:extLst>
                </p14:cNvPr>
                <p14:cNvContentPartPr/>
                <p14:nvPr/>
              </p14:nvContentPartPr>
              <p14:xfrm>
                <a:off x="9524910" y="4818547"/>
                <a:ext cx="14400" cy="149760"/>
              </p14:xfrm>
            </p:contentPart>
          </mc:Choice>
          <mc:Fallback xmlns="">
            <p:pic>
              <p:nvPicPr>
                <p:cNvPr id="27" name="Ink 26">
                  <a:extLst>
                    <a:ext uri="{FF2B5EF4-FFF2-40B4-BE49-F238E27FC236}">
                      <a16:creationId xmlns:a16="http://schemas.microsoft.com/office/drawing/2014/main" id="{02DCB005-1442-4375-8554-850D6702BEC5}"/>
                    </a:ext>
                  </a:extLst>
                </p:cNvPr>
                <p:cNvPicPr/>
                <p:nvPr/>
              </p:nvPicPr>
              <p:blipFill>
                <a:blip r:embed="rId28"/>
                <a:stretch>
                  <a:fillRect/>
                </a:stretch>
              </p:blipFill>
              <p:spPr>
                <a:xfrm>
                  <a:off x="9515910" y="4809907"/>
                  <a:ext cx="32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Ink 27">
                  <a:extLst>
                    <a:ext uri="{FF2B5EF4-FFF2-40B4-BE49-F238E27FC236}">
                      <a16:creationId xmlns:a16="http://schemas.microsoft.com/office/drawing/2014/main" id="{33DED0E8-0B17-47BF-8A5B-4B3882D24BFB}"/>
                    </a:ext>
                  </a:extLst>
                </p14:cNvPr>
                <p14:cNvContentPartPr/>
                <p14:nvPr/>
              </p14:nvContentPartPr>
              <p14:xfrm>
                <a:off x="9492510" y="4762747"/>
                <a:ext cx="247320" cy="171000"/>
              </p14:xfrm>
            </p:contentPart>
          </mc:Choice>
          <mc:Fallback xmlns="">
            <p:pic>
              <p:nvPicPr>
                <p:cNvPr id="28" name="Ink 27">
                  <a:extLst>
                    <a:ext uri="{FF2B5EF4-FFF2-40B4-BE49-F238E27FC236}">
                      <a16:creationId xmlns:a16="http://schemas.microsoft.com/office/drawing/2014/main" id="{33DED0E8-0B17-47BF-8A5B-4B3882D24BFB}"/>
                    </a:ext>
                  </a:extLst>
                </p:cNvPr>
                <p:cNvPicPr/>
                <p:nvPr/>
              </p:nvPicPr>
              <p:blipFill>
                <a:blip r:embed="rId30"/>
                <a:stretch>
                  <a:fillRect/>
                </a:stretch>
              </p:blipFill>
              <p:spPr>
                <a:xfrm>
                  <a:off x="9483870" y="4753747"/>
                  <a:ext cx="2649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Ink 28">
                  <a:extLst>
                    <a:ext uri="{FF2B5EF4-FFF2-40B4-BE49-F238E27FC236}">
                      <a16:creationId xmlns:a16="http://schemas.microsoft.com/office/drawing/2014/main" id="{57236B3D-E7F0-4703-9FEC-D478CA995E2E}"/>
                    </a:ext>
                  </a:extLst>
                </p14:cNvPr>
                <p14:cNvContentPartPr/>
                <p14:nvPr/>
              </p14:nvContentPartPr>
              <p14:xfrm>
                <a:off x="9629670" y="4774987"/>
                <a:ext cx="73440" cy="5760"/>
              </p14:xfrm>
            </p:contentPart>
          </mc:Choice>
          <mc:Fallback xmlns="">
            <p:pic>
              <p:nvPicPr>
                <p:cNvPr id="29" name="Ink 28">
                  <a:extLst>
                    <a:ext uri="{FF2B5EF4-FFF2-40B4-BE49-F238E27FC236}">
                      <a16:creationId xmlns:a16="http://schemas.microsoft.com/office/drawing/2014/main" id="{57236B3D-E7F0-4703-9FEC-D478CA995E2E}"/>
                    </a:ext>
                  </a:extLst>
                </p:cNvPr>
                <p:cNvPicPr/>
                <p:nvPr/>
              </p:nvPicPr>
              <p:blipFill>
                <a:blip r:embed="rId32"/>
                <a:stretch>
                  <a:fillRect/>
                </a:stretch>
              </p:blipFill>
              <p:spPr>
                <a:xfrm>
                  <a:off x="9621030" y="4766347"/>
                  <a:ext cx="91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Ink 29">
                  <a:extLst>
                    <a:ext uri="{FF2B5EF4-FFF2-40B4-BE49-F238E27FC236}">
                      <a16:creationId xmlns:a16="http://schemas.microsoft.com/office/drawing/2014/main" id="{EB6EFA09-1208-4EE3-A322-E4D2E99E565D}"/>
                    </a:ext>
                  </a:extLst>
                </p14:cNvPr>
                <p14:cNvContentPartPr/>
                <p14:nvPr/>
              </p14:nvContentPartPr>
              <p14:xfrm>
                <a:off x="9763230" y="4740067"/>
                <a:ext cx="186480" cy="173880"/>
              </p14:xfrm>
            </p:contentPart>
          </mc:Choice>
          <mc:Fallback xmlns="">
            <p:pic>
              <p:nvPicPr>
                <p:cNvPr id="30" name="Ink 29">
                  <a:extLst>
                    <a:ext uri="{FF2B5EF4-FFF2-40B4-BE49-F238E27FC236}">
                      <a16:creationId xmlns:a16="http://schemas.microsoft.com/office/drawing/2014/main" id="{EB6EFA09-1208-4EE3-A322-E4D2E99E565D}"/>
                    </a:ext>
                  </a:extLst>
                </p:cNvPr>
                <p:cNvPicPr/>
                <p:nvPr/>
              </p:nvPicPr>
              <p:blipFill>
                <a:blip r:embed="rId34"/>
                <a:stretch>
                  <a:fillRect/>
                </a:stretch>
              </p:blipFill>
              <p:spPr>
                <a:xfrm>
                  <a:off x="9754590" y="4731427"/>
                  <a:ext cx="2041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Ink 30">
                  <a:extLst>
                    <a:ext uri="{FF2B5EF4-FFF2-40B4-BE49-F238E27FC236}">
                      <a16:creationId xmlns:a16="http://schemas.microsoft.com/office/drawing/2014/main" id="{574DD35D-56AB-49CB-9781-3D48982D940B}"/>
                    </a:ext>
                  </a:extLst>
                </p14:cNvPr>
                <p14:cNvContentPartPr/>
                <p14:nvPr/>
              </p14:nvContentPartPr>
              <p14:xfrm>
                <a:off x="9995790" y="4740067"/>
                <a:ext cx="197280" cy="151920"/>
              </p14:xfrm>
            </p:contentPart>
          </mc:Choice>
          <mc:Fallback xmlns="">
            <p:pic>
              <p:nvPicPr>
                <p:cNvPr id="31" name="Ink 30">
                  <a:extLst>
                    <a:ext uri="{FF2B5EF4-FFF2-40B4-BE49-F238E27FC236}">
                      <a16:creationId xmlns:a16="http://schemas.microsoft.com/office/drawing/2014/main" id="{574DD35D-56AB-49CB-9781-3D48982D940B}"/>
                    </a:ext>
                  </a:extLst>
                </p:cNvPr>
                <p:cNvPicPr/>
                <p:nvPr/>
              </p:nvPicPr>
              <p:blipFill>
                <a:blip r:embed="rId36"/>
                <a:stretch>
                  <a:fillRect/>
                </a:stretch>
              </p:blipFill>
              <p:spPr>
                <a:xfrm>
                  <a:off x="9986790" y="4731427"/>
                  <a:ext cx="214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Ink 31">
                  <a:extLst>
                    <a:ext uri="{FF2B5EF4-FFF2-40B4-BE49-F238E27FC236}">
                      <a16:creationId xmlns:a16="http://schemas.microsoft.com/office/drawing/2014/main" id="{445DAC44-FC25-40E6-A1EF-5D3A165ED284}"/>
                    </a:ext>
                  </a:extLst>
                </p14:cNvPr>
                <p14:cNvContentPartPr/>
                <p14:nvPr/>
              </p14:nvContentPartPr>
              <p14:xfrm>
                <a:off x="10102710" y="4799827"/>
                <a:ext cx="68040" cy="4320"/>
              </p14:xfrm>
            </p:contentPart>
          </mc:Choice>
          <mc:Fallback xmlns="">
            <p:pic>
              <p:nvPicPr>
                <p:cNvPr id="32" name="Ink 31">
                  <a:extLst>
                    <a:ext uri="{FF2B5EF4-FFF2-40B4-BE49-F238E27FC236}">
                      <a16:creationId xmlns:a16="http://schemas.microsoft.com/office/drawing/2014/main" id="{445DAC44-FC25-40E6-A1EF-5D3A165ED284}"/>
                    </a:ext>
                  </a:extLst>
                </p:cNvPr>
                <p:cNvPicPr/>
                <p:nvPr/>
              </p:nvPicPr>
              <p:blipFill>
                <a:blip r:embed="rId38"/>
                <a:stretch>
                  <a:fillRect/>
                </a:stretch>
              </p:blipFill>
              <p:spPr>
                <a:xfrm>
                  <a:off x="10093710" y="4791187"/>
                  <a:ext cx="85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Ink 32">
                  <a:extLst>
                    <a:ext uri="{FF2B5EF4-FFF2-40B4-BE49-F238E27FC236}">
                      <a16:creationId xmlns:a16="http://schemas.microsoft.com/office/drawing/2014/main" id="{8085AA18-C3C6-44F1-A8AB-D4488494BB68}"/>
                    </a:ext>
                  </a:extLst>
                </p14:cNvPr>
                <p14:cNvContentPartPr/>
                <p14:nvPr/>
              </p14:nvContentPartPr>
              <p14:xfrm>
                <a:off x="10236630" y="4709107"/>
                <a:ext cx="94320" cy="75240"/>
              </p14:xfrm>
            </p:contentPart>
          </mc:Choice>
          <mc:Fallback xmlns="">
            <p:pic>
              <p:nvPicPr>
                <p:cNvPr id="33" name="Ink 32">
                  <a:extLst>
                    <a:ext uri="{FF2B5EF4-FFF2-40B4-BE49-F238E27FC236}">
                      <a16:creationId xmlns:a16="http://schemas.microsoft.com/office/drawing/2014/main" id="{8085AA18-C3C6-44F1-A8AB-D4488494BB68}"/>
                    </a:ext>
                  </a:extLst>
                </p:cNvPr>
                <p:cNvPicPr/>
                <p:nvPr/>
              </p:nvPicPr>
              <p:blipFill>
                <a:blip r:embed="rId40"/>
                <a:stretch>
                  <a:fillRect/>
                </a:stretch>
              </p:blipFill>
              <p:spPr>
                <a:xfrm>
                  <a:off x="10227990" y="4700107"/>
                  <a:ext cx="111960" cy="92880"/>
                </a:xfrm>
                <a:prstGeom prst="rect">
                  <a:avLst/>
                </a:prstGeom>
              </p:spPr>
            </p:pic>
          </mc:Fallback>
        </mc:AlternateContent>
      </p:grpSp>
    </p:spTree>
    <p:extLst>
      <p:ext uri="{BB962C8B-B14F-4D97-AF65-F5344CB8AC3E}">
        <p14:creationId xmlns:p14="http://schemas.microsoft.com/office/powerpoint/2010/main" val="2103491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4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4611688" cy="5638800"/>
          </a:xfrm>
          <a:prstGeom prst="rect">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5024640" y="458956"/>
            <a:ext cx="5704877"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CA" altLang="en-US" sz="2000">
                <a:solidFill>
                  <a:schemeClr val="tx2"/>
                </a:solidFill>
              </a:rPr>
              <a:t>4. Le composé à 4C (</a:t>
            </a:r>
            <a:r>
              <a:rPr lang="fr-CA" altLang="en-US" sz="2000" i="1">
                <a:solidFill>
                  <a:schemeClr val="tx2"/>
                </a:solidFill>
              </a:rPr>
              <a:t>acide oxaloacétique</a:t>
            </a:r>
            <a:r>
              <a:rPr lang="fr-CA" altLang="en-US" sz="2000">
                <a:solidFill>
                  <a:schemeClr val="tx2"/>
                </a:solidFill>
              </a:rPr>
              <a:t>) est transformé en malate ou aspartate puis migre / plasmodesme dans les </a:t>
            </a:r>
            <a:r>
              <a:rPr lang="en-US" altLang="en-US" sz="2000">
                <a:solidFill>
                  <a:schemeClr val="tx2"/>
                </a:solidFill>
                <a:latin typeface="Lucida Sans" panose="020B0602040502020204" pitchFamily="34" charset="0"/>
              </a:rPr>
              <a:t>¢</a:t>
            </a:r>
            <a:r>
              <a:rPr lang="fr-CA" altLang="en-US" sz="2000">
                <a:solidFill>
                  <a:schemeClr val="tx2"/>
                </a:solidFill>
              </a:rPr>
              <a:t>de la</a:t>
            </a:r>
            <a:r>
              <a:rPr lang="fr-CA" altLang="en-US" sz="2000">
                <a:solidFill>
                  <a:srgbClr val="003399"/>
                </a:solidFill>
              </a:rPr>
              <a:t> </a:t>
            </a:r>
            <a:r>
              <a:rPr lang="fr-CA" altLang="en-US" sz="2000">
                <a:solidFill>
                  <a:srgbClr val="CC3300"/>
                </a:solidFill>
              </a:rPr>
              <a:t>gaine fasciculaire</a:t>
            </a:r>
            <a:r>
              <a:rPr lang="fr-CA" altLang="en-US" sz="2000">
                <a:solidFill>
                  <a:srgbClr val="003399"/>
                </a:solidFill>
              </a:rPr>
              <a:t>.</a:t>
            </a:r>
          </a:p>
          <a:p>
            <a:pPr algn="just">
              <a:spcBef>
                <a:spcPct val="50000"/>
              </a:spcBef>
            </a:pPr>
            <a:r>
              <a:rPr lang="fr-CA" altLang="en-US" sz="2000">
                <a:solidFill>
                  <a:schemeClr val="tx2"/>
                </a:solidFill>
              </a:rPr>
              <a:t>5. Décar</a:t>
            </a:r>
            <a:r>
              <a:rPr lang="en-US" sz="2000"/>
              <a:t>boxylation du</a:t>
            </a:r>
            <a:r>
              <a:rPr lang="fr-CA" altLang="en-US" sz="2000">
                <a:solidFill>
                  <a:schemeClr val="tx2"/>
                </a:solidFill>
              </a:rPr>
              <a:t> composé à 4C </a:t>
            </a:r>
            <a:r>
              <a:rPr lang="fr-CA" altLang="en-US" sz="2000">
                <a:solidFill>
                  <a:schemeClr val="tx2"/>
                </a:solidFill>
                <a:sym typeface="Wingdings" panose="05000000000000000000" pitchFamily="2" charset="2"/>
              </a:rPr>
              <a:t></a:t>
            </a:r>
            <a:r>
              <a:rPr lang="fr-CA" altLang="en-US" sz="2000">
                <a:solidFill>
                  <a:schemeClr val="tx2"/>
                </a:solidFill>
              </a:rPr>
              <a:t> composé à 3 C et en CO</a:t>
            </a:r>
            <a:r>
              <a:rPr lang="fr-CA" altLang="en-US" sz="2000" baseline="-25000">
                <a:solidFill>
                  <a:schemeClr val="tx2"/>
                </a:solidFill>
              </a:rPr>
              <a:t>2</a:t>
            </a:r>
            <a:endParaRPr lang="fr-CA" altLang="en-US" sz="2000">
              <a:solidFill>
                <a:schemeClr val="tx2"/>
              </a:solidFill>
            </a:endParaRPr>
          </a:p>
          <a:p>
            <a:pPr algn="just">
              <a:spcBef>
                <a:spcPct val="50000"/>
              </a:spcBef>
            </a:pPr>
            <a:r>
              <a:rPr lang="fr-CA" altLang="en-US" sz="2000">
                <a:solidFill>
                  <a:schemeClr val="tx2"/>
                </a:solidFill>
              </a:rPr>
              <a:t>Malate + NADP+ </a:t>
            </a:r>
            <a:r>
              <a:rPr lang="fr-CA" altLang="en-US" sz="2000">
                <a:solidFill>
                  <a:schemeClr val="tx2"/>
                </a:solidFill>
                <a:sym typeface="Symbol" panose="05050102010706020507" pitchFamily="18" charset="2"/>
              </a:rPr>
              <a:t> pyruvate + CO2 + NADPH</a:t>
            </a:r>
          </a:p>
          <a:p>
            <a:pPr algn="just">
              <a:spcBef>
                <a:spcPct val="50000"/>
              </a:spcBef>
            </a:pPr>
            <a:r>
              <a:rPr lang="fr-CA" altLang="en-US" sz="2000">
                <a:solidFill>
                  <a:schemeClr val="tx2"/>
                </a:solidFill>
                <a:sym typeface="Symbol" panose="05050102010706020507" pitchFamily="18" charset="2"/>
              </a:rPr>
              <a:t>6. Le CO2 </a:t>
            </a:r>
            <a:r>
              <a:rPr lang="fr-CA" altLang="en-US" sz="2000">
                <a:solidFill>
                  <a:schemeClr val="tx2"/>
                </a:solidFill>
              </a:rPr>
              <a:t>entre dans le cycle de Calvin via la Ru</a:t>
            </a:r>
            <a:r>
              <a:rPr lang="en-US" sz="2000"/>
              <a:t>bisco</a:t>
            </a:r>
          </a:p>
          <a:p>
            <a:pPr algn="just">
              <a:spcBef>
                <a:spcPct val="50000"/>
              </a:spcBef>
            </a:pPr>
            <a:r>
              <a:rPr lang="en-US" altLang="en-US" sz="2000">
                <a:solidFill>
                  <a:schemeClr val="tx2"/>
                </a:solidFill>
              </a:rPr>
              <a:t>7. Le pyruvate quitte la gaine pour les cellules du mésophylle où il est convertit en PEP</a:t>
            </a:r>
            <a:r>
              <a:rPr lang="fr-CA" altLang="en-US" sz="2000">
                <a:solidFill>
                  <a:schemeClr val="tx2"/>
                </a:solidFill>
              </a:rPr>
              <a:t>.</a:t>
            </a:r>
          </a:p>
          <a:p>
            <a:pPr algn="just">
              <a:spcBef>
                <a:spcPct val="50000"/>
              </a:spcBef>
            </a:pPr>
            <a:r>
              <a:rPr lang="fr-CA" altLang="en-US" sz="2000">
                <a:solidFill>
                  <a:schemeClr val="tx2"/>
                </a:solidFill>
              </a:rPr>
              <a:t>Pyruvate + ATP +Pi </a:t>
            </a:r>
            <a:r>
              <a:rPr lang="fr-CA" altLang="en-US" sz="2000">
                <a:solidFill>
                  <a:schemeClr val="tx2"/>
                </a:solidFill>
                <a:sym typeface="Symbol" panose="05050102010706020507" pitchFamily="18" charset="2"/>
              </a:rPr>
              <a:t> PEP + AMP + PPi</a:t>
            </a:r>
          </a:p>
          <a:p>
            <a:pPr algn="just">
              <a:spcBef>
                <a:spcPct val="50000"/>
              </a:spcBef>
            </a:pPr>
            <a:r>
              <a:rPr lang="fr-CA" altLang="en-US" sz="2000">
                <a:solidFill>
                  <a:schemeClr val="tx2"/>
                </a:solidFill>
                <a:sym typeface="Symbol" panose="05050102010706020507" pitchFamily="18" charset="2"/>
              </a:rPr>
              <a:t>Enzyme: pyruvate dikinase, enzyme dont la réaction est inhi</a:t>
            </a:r>
            <a:r>
              <a:rPr lang="en-US" sz="2000"/>
              <a:t>bée par les basses temperatures, d’où la sensibilié des plantes C4 au froid</a:t>
            </a:r>
            <a:endParaRPr lang="fr-CA" altLang="en-US" sz="2000">
              <a:solidFill>
                <a:schemeClr val="tx2"/>
              </a:solidFill>
              <a:sym typeface="Symbol" panose="05050102010706020507" pitchFamily="18" charset="2"/>
            </a:endParaRPr>
          </a:p>
        </p:txBody>
      </p:sp>
    </p:spTree>
    <p:extLst>
      <p:ext uri="{BB962C8B-B14F-4D97-AF65-F5344CB8AC3E}">
        <p14:creationId xmlns:p14="http://schemas.microsoft.com/office/powerpoint/2010/main" val="2742698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BC7E-DBF1-411F-8BCC-4E2FB3A8D030}"/>
              </a:ext>
            </a:extLst>
          </p:cNvPr>
          <p:cNvSpPr>
            <a:spLocks noGrp="1"/>
          </p:cNvSpPr>
          <p:nvPr>
            <p:ph type="title"/>
          </p:nvPr>
        </p:nvSpPr>
        <p:spPr>
          <a:xfrm>
            <a:off x="838200" y="1315178"/>
            <a:ext cx="10515600" cy="3309253"/>
          </a:xfrm>
        </p:spPr>
        <p:txBody>
          <a:bodyPr>
            <a:noAutofit/>
          </a:bodyPr>
          <a:lstStyle/>
          <a:p>
            <a:r>
              <a:rPr lang="en-US" sz="2400">
                <a:latin typeface="+mn-lt"/>
              </a:rPr>
              <a:t>La photosynthèse en C4 implique </a:t>
            </a:r>
            <a:r>
              <a:rPr lang="en-US" sz="2400">
                <a:solidFill>
                  <a:srgbClr val="FF0000"/>
                </a:solidFill>
                <a:latin typeface="+mn-lt"/>
              </a:rPr>
              <a:t>2 carboxylases </a:t>
            </a:r>
            <a:r>
              <a:rPr lang="en-US" sz="2400">
                <a:latin typeface="+mn-lt"/>
              </a:rPr>
              <a:t>qui </a:t>
            </a:r>
            <a:r>
              <a:rPr lang="en-US" sz="2400">
                <a:solidFill>
                  <a:srgbClr val="FF0000"/>
                </a:solidFill>
                <a:latin typeface="+mn-lt"/>
              </a:rPr>
              <a:t>fonctionnent en série</a:t>
            </a:r>
            <a:r>
              <a:rPr lang="en-US" sz="2400">
                <a:latin typeface="+mn-lt"/>
              </a:rPr>
              <a:t>:</a:t>
            </a:r>
            <a:br>
              <a:rPr lang="en-US" sz="2400">
                <a:latin typeface="+mn-lt"/>
              </a:rPr>
            </a:br>
            <a:r>
              <a:rPr lang="en-US" sz="2400">
                <a:latin typeface="+mn-lt"/>
              </a:rPr>
              <a:t>- la PEP carboxylase (trés affine pour le CO2) dans le mésophylle</a:t>
            </a:r>
            <a:br>
              <a:rPr lang="en-US" sz="2400">
                <a:latin typeface="+mn-lt"/>
              </a:rPr>
            </a:br>
            <a:r>
              <a:rPr lang="en-US" sz="2400">
                <a:latin typeface="+mn-lt"/>
              </a:rPr>
              <a:t>- la Rubisco située dans le stroma des chloroplates des cellules de la gaine fasciculaire</a:t>
            </a:r>
            <a:br>
              <a:rPr lang="en-US" sz="2400">
                <a:latin typeface="+mn-lt"/>
              </a:rPr>
            </a:br>
            <a:br>
              <a:rPr lang="en-US" sz="2400">
                <a:latin typeface="+mn-lt"/>
              </a:rPr>
            </a:br>
            <a:r>
              <a:rPr lang="en-US" sz="2400">
                <a:latin typeface="+mn-lt"/>
              </a:rPr>
              <a:t>ce qui permet une meilleure efficacité d’assimilation du CO2 atmosphérique</a:t>
            </a:r>
            <a:br>
              <a:rPr lang="en-US" sz="2400">
                <a:latin typeface="+mn-lt"/>
              </a:rPr>
            </a:br>
            <a:r>
              <a:rPr lang="en-US" sz="2400">
                <a:latin typeface="+mn-lt"/>
              </a:rPr>
              <a:t>PEP carboxylase +++ affine du CO2</a:t>
            </a:r>
            <a:br>
              <a:rPr lang="en-US" sz="2400">
                <a:latin typeface="+mn-lt"/>
              </a:rPr>
            </a:br>
            <a:r>
              <a:rPr lang="en-US" sz="2400">
                <a:latin typeface="+mn-lt"/>
              </a:rPr>
              <a:t>élévation de la teneur en CO2 au niveau des sites catalytiques de la Rubisco (augmentation de l’activité carboxylase de la Rubisco)</a:t>
            </a:r>
            <a:br>
              <a:rPr lang="en-US" sz="2400">
                <a:latin typeface="+mn-lt"/>
              </a:rPr>
            </a:br>
            <a:r>
              <a:rPr lang="en-US" sz="2400">
                <a:latin typeface="+mn-lt"/>
              </a:rPr>
              <a:t>Diminution de la photorespiration (activité oxygenase de la Rubisco est réduite)</a:t>
            </a:r>
            <a:br>
              <a:rPr lang="en-US" sz="2400">
                <a:latin typeface="+mn-lt"/>
              </a:rPr>
            </a:br>
            <a:br>
              <a:rPr lang="en-US" sz="2400">
                <a:latin typeface="+mn-lt"/>
              </a:rPr>
            </a:br>
            <a:r>
              <a:rPr lang="en-US" sz="2400">
                <a:latin typeface="+mn-lt"/>
              </a:rPr>
              <a:t>Recherche sur le transfert du système photosynthétique de type C4 aux plantes de type C3 (comme le riz).</a:t>
            </a:r>
            <a:br>
              <a:rPr lang="en-US" sz="2400">
                <a:latin typeface="+mn-lt"/>
              </a:rPr>
            </a:br>
            <a:endParaRPr lang="en-US" sz="2400">
              <a:latin typeface="+mn-lt"/>
            </a:endParaRPr>
          </a:p>
        </p:txBody>
      </p:sp>
    </p:spTree>
    <p:extLst>
      <p:ext uri="{BB962C8B-B14F-4D97-AF65-F5344CB8AC3E}">
        <p14:creationId xmlns:p14="http://schemas.microsoft.com/office/powerpoint/2010/main" val="685791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4.2 Modalités du métabolisme de type CAM</a:t>
            </a:r>
          </a:p>
        </p:txBody>
      </p:sp>
      <p:sp>
        <p:nvSpPr>
          <p:cNvPr id="3" name="TextBox 2">
            <a:extLst>
              <a:ext uri="{FF2B5EF4-FFF2-40B4-BE49-F238E27FC236}">
                <a16:creationId xmlns:a16="http://schemas.microsoft.com/office/drawing/2014/main" id="{133F6784-78CA-4160-A142-0DBBDB91AEE8}"/>
              </a:ext>
            </a:extLst>
          </p:cNvPr>
          <p:cNvSpPr txBox="1"/>
          <p:nvPr/>
        </p:nvSpPr>
        <p:spPr>
          <a:xfrm>
            <a:off x="604008" y="1493240"/>
            <a:ext cx="11325138" cy="2031325"/>
          </a:xfrm>
          <a:prstGeom prst="rect">
            <a:avLst/>
          </a:prstGeom>
          <a:noFill/>
        </p:spPr>
        <p:txBody>
          <a:bodyPr wrap="square" rtlCol="0">
            <a:spAutoFit/>
          </a:bodyPr>
          <a:lstStyle/>
          <a:p>
            <a:r>
              <a:rPr lang="en-US"/>
              <a:t>Chez les plantes grasses ou plantes à méta</a:t>
            </a:r>
            <a:r>
              <a:rPr lang="en-US" b="0" i="0">
                <a:solidFill>
                  <a:srgbClr val="000000"/>
                </a:solidFill>
                <a:effectLst/>
              </a:rPr>
              <a:t>bolisme acide (Crassulacean Acid Metabolism = CAM), presence aussi d’un </a:t>
            </a:r>
            <a:r>
              <a:rPr lang="en-US" b="1" i="0">
                <a:solidFill>
                  <a:srgbClr val="000000"/>
                </a:solidFill>
                <a:effectLst/>
              </a:rPr>
              <a:t>système à double carboxylation séquentiel par la PEP carboxylase et la Rubisco </a:t>
            </a:r>
            <a:r>
              <a:rPr lang="en-US" b="0" i="0" u="sng">
                <a:solidFill>
                  <a:srgbClr val="000000"/>
                </a:solidFill>
                <a:effectLst/>
              </a:rPr>
              <a:t>mais</a:t>
            </a:r>
            <a:r>
              <a:rPr lang="en-US" b="0" i="0">
                <a:solidFill>
                  <a:srgbClr val="000000"/>
                </a:solidFill>
                <a:effectLst/>
              </a:rPr>
              <a:t>:</a:t>
            </a:r>
          </a:p>
          <a:p>
            <a:r>
              <a:rPr lang="en-US">
                <a:solidFill>
                  <a:srgbClr val="000000"/>
                </a:solidFill>
              </a:rPr>
              <a:t>Séparation n’est pas dans l’espace (C4) mais dans le </a:t>
            </a:r>
            <a:r>
              <a:rPr lang="en-US" b="1">
                <a:solidFill>
                  <a:srgbClr val="000000"/>
                </a:solidFill>
              </a:rPr>
              <a:t>TEMPS</a:t>
            </a:r>
            <a:r>
              <a:rPr lang="en-US">
                <a:solidFill>
                  <a:srgbClr val="000000"/>
                </a:solidFill>
              </a:rPr>
              <a:t>.</a:t>
            </a:r>
          </a:p>
          <a:p>
            <a:endParaRPr lang="en-US">
              <a:solidFill>
                <a:srgbClr val="000000"/>
              </a:solidFill>
            </a:endParaRPr>
          </a:p>
          <a:p>
            <a:r>
              <a:rPr lang="en-US">
                <a:solidFill>
                  <a:srgbClr val="000000"/>
                </a:solidFill>
              </a:rPr>
              <a:t>Le CO2 fixé la nuit par la PEP car</a:t>
            </a:r>
            <a:r>
              <a:rPr lang="en-US" b="0" i="0">
                <a:solidFill>
                  <a:srgbClr val="000000"/>
                </a:solidFill>
                <a:effectLst/>
              </a:rPr>
              <a:t>boxylase</a:t>
            </a:r>
          </a:p>
          <a:p>
            <a:r>
              <a:rPr lang="en-US">
                <a:solidFill>
                  <a:srgbClr val="000000"/>
                </a:solidFill>
              </a:rPr>
              <a:t>Accumulaion du malate pendant la nuit</a:t>
            </a:r>
          </a:p>
          <a:p>
            <a:r>
              <a:rPr lang="en-US">
                <a:solidFill>
                  <a:srgbClr val="000000"/>
                </a:solidFill>
              </a:rPr>
              <a:t>Fixation du CO2 par la Ru</a:t>
            </a:r>
            <a:r>
              <a:rPr lang="en-US" b="0" i="0">
                <a:solidFill>
                  <a:srgbClr val="000000"/>
                </a:solidFill>
                <a:effectLst/>
              </a:rPr>
              <a:t>bisco le jour</a:t>
            </a:r>
            <a:endParaRPr lang="en-US"/>
          </a:p>
        </p:txBody>
      </p:sp>
    </p:spTree>
    <p:extLst>
      <p:ext uri="{BB962C8B-B14F-4D97-AF65-F5344CB8AC3E}">
        <p14:creationId xmlns:p14="http://schemas.microsoft.com/office/powerpoint/2010/main" val="163890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04925" y="4685526"/>
            <a:ext cx="808672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3B3B3B"/>
                </a:solidFill>
                <a:effectLst/>
                <a:latin typeface="Verdana" panose="020B0604030504040204" pitchFamily="34" charset="0"/>
              </a:rPr>
              <a:t>  </a:t>
            </a:r>
            <a:br>
              <a:rPr kumimoji="0" lang="en-US" altLang="en-US" sz="15700" b="0" i="0" u="none" strike="noStrike" cap="none" normalizeH="0" baseline="0" dirty="0">
                <a:ln>
                  <a:noFill/>
                </a:ln>
                <a:solidFill>
                  <a:srgbClr val="3B3B3B"/>
                </a:solidFill>
                <a:effectLst/>
                <a:latin typeface="Verdana" panose="020B0604030504040204" pitchFamily="34" charset="0"/>
              </a:rPr>
            </a:br>
            <a:r>
              <a:rPr kumimoji="0" lang="en-US" altLang="en-US" sz="900" b="1" i="1" u="none" strike="noStrike" cap="none" normalizeH="0" baseline="0" dirty="0" err="1">
                <a:ln>
                  <a:noFill/>
                </a:ln>
                <a:solidFill>
                  <a:srgbClr val="3B3B3B"/>
                </a:solidFill>
                <a:effectLst/>
                <a:latin typeface="Verdana" panose="020B0604030504040204" pitchFamily="34" charset="0"/>
              </a:rPr>
              <a:t>Schéma</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très</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simplifié</a:t>
            </a:r>
            <a:r>
              <a:rPr kumimoji="0" lang="en-US" altLang="en-US" sz="900" b="1" i="1" u="none" strike="noStrike" cap="none" normalizeH="0" baseline="0" dirty="0">
                <a:ln>
                  <a:noFill/>
                </a:ln>
                <a:solidFill>
                  <a:srgbClr val="3B3B3B"/>
                </a:solidFill>
                <a:effectLst/>
                <a:latin typeface="Verdana" panose="020B0604030504040204" pitchFamily="34" charset="0"/>
              </a:rPr>
              <a:t> du </a:t>
            </a:r>
            <a:r>
              <a:rPr kumimoji="0" lang="en-US" altLang="en-US" sz="900" b="1" i="1" u="none" strike="noStrike" cap="none" normalizeH="0" baseline="0" dirty="0" err="1">
                <a:ln>
                  <a:noFill/>
                </a:ln>
                <a:solidFill>
                  <a:srgbClr val="3B3B3B"/>
                </a:solidFill>
                <a:effectLst/>
                <a:latin typeface="Verdana" panose="020B0604030504040204" pitchFamily="34" charset="0"/>
              </a:rPr>
              <a:t>métabolisme</a:t>
            </a:r>
            <a:r>
              <a:rPr kumimoji="0" lang="en-US" altLang="en-US" sz="900" b="1" i="1" u="none" strike="noStrike" cap="none" normalizeH="0" baseline="0" dirty="0">
                <a:ln>
                  <a:noFill/>
                </a:ln>
                <a:solidFill>
                  <a:srgbClr val="3B3B3B"/>
                </a:solidFill>
                <a:effectLst/>
                <a:latin typeface="Verdana" panose="020B0604030504040204" pitchFamily="34" charset="0"/>
              </a:rPr>
              <a:t> CAM </a:t>
            </a:r>
            <a:r>
              <a:rPr kumimoji="0" lang="en-US" altLang="en-US" sz="900" b="1" i="1" u="none" strike="noStrike" cap="none" normalizeH="0" baseline="0" dirty="0" err="1">
                <a:ln>
                  <a:noFill/>
                </a:ln>
                <a:solidFill>
                  <a:srgbClr val="3B3B3B"/>
                </a:solidFill>
                <a:effectLst/>
                <a:latin typeface="Verdana" panose="020B0604030504040204" pitchFamily="34" charset="0"/>
              </a:rPr>
              <a:t>montrant</a:t>
            </a:r>
            <a:r>
              <a:rPr kumimoji="0" lang="en-US" altLang="en-US" sz="900" b="1" i="1" u="none" strike="noStrike" cap="none" normalizeH="0" baseline="0" dirty="0">
                <a:ln>
                  <a:noFill/>
                </a:ln>
                <a:solidFill>
                  <a:srgbClr val="3B3B3B"/>
                </a:solidFill>
                <a:effectLst/>
                <a:latin typeface="Verdana" panose="020B0604030504040204" pitchFamily="34" charset="0"/>
              </a:rPr>
              <a:t> la </a:t>
            </a:r>
            <a:r>
              <a:rPr kumimoji="0" lang="en-US" altLang="en-US" sz="900" b="1" i="1" u="none" strike="noStrike" cap="none" normalizeH="0" baseline="0" dirty="0" err="1">
                <a:ln>
                  <a:noFill/>
                </a:ln>
                <a:solidFill>
                  <a:srgbClr val="3B3B3B"/>
                </a:solidFill>
                <a:effectLst/>
                <a:latin typeface="Verdana" panose="020B0604030504040204" pitchFamily="34" charset="0"/>
              </a:rPr>
              <a:t>disjonction</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dans</a:t>
            </a:r>
            <a:r>
              <a:rPr kumimoji="0" lang="en-US" altLang="en-US" sz="900" b="1" i="1" u="none" strike="noStrike" cap="none" normalizeH="0" baseline="0" dirty="0">
                <a:ln>
                  <a:noFill/>
                </a:ln>
                <a:solidFill>
                  <a:srgbClr val="3B3B3B"/>
                </a:solidFill>
                <a:effectLst/>
                <a:latin typeface="Verdana" panose="020B0604030504040204" pitchFamily="34" charset="0"/>
              </a:rPr>
              <a:t> le temps de </a:t>
            </a:r>
            <a:r>
              <a:rPr kumimoji="0" lang="en-US" altLang="en-US" sz="900" b="1" i="1" u="none" strike="noStrike" cap="none" normalizeH="0" baseline="0" dirty="0" err="1">
                <a:ln>
                  <a:noFill/>
                </a:ln>
                <a:solidFill>
                  <a:srgbClr val="3B3B3B"/>
                </a:solidFill>
                <a:effectLst/>
                <a:latin typeface="Verdana" panose="020B0604030504040204" pitchFamily="34" charset="0"/>
              </a:rPr>
              <a:t>l'ncorporation</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primaire</a:t>
            </a:r>
            <a:r>
              <a:rPr kumimoji="0" lang="en-US" altLang="en-US" sz="900" b="1" i="1" u="none" strike="noStrike" cap="none" normalizeH="0" baseline="0" dirty="0">
                <a:ln>
                  <a:noFill/>
                </a:ln>
                <a:solidFill>
                  <a:srgbClr val="3B3B3B"/>
                </a:solidFill>
                <a:effectLst/>
                <a:latin typeface="Verdana" panose="020B0604030504040204" pitchFamily="34" charset="0"/>
              </a:rPr>
              <a:t> du CO</a:t>
            </a:r>
            <a:r>
              <a:rPr kumimoji="0" lang="en-US" altLang="en-US" sz="600" b="1" i="1" u="none" strike="noStrike" cap="none" normalizeH="0" baseline="-30000" dirty="0">
                <a:ln>
                  <a:noFill/>
                </a:ln>
                <a:solidFill>
                  <a:srgbClr val="3B3B3B"/>
                </a:solidFill>
                <a:effectLst/>
                <a:latin typeface="Verdana" panose="020B0604030504040204" pitchFamily="34" charset="0"/>
              </a:rPr>
              <a:t>2</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dans</a:t>
            </a:r>
            <a:r>
              <a:rPr kumimoji="0" lang="en-US" altLang="en-US" sz="900" b="1" i="1" u="none" strike="noStrike" cap="none" normalizeH="0" baseline="0" dirty="0">
                <a:ln>
                  <a:noFill/>
                </a:ln>
                <a:solidFill>
                  <a:srgbClr val="3B3B3B"/>
                </a:solidFill>
                <a:effectLst/>
                <a:latin typeface="Verdana" panose="020B0604030504040204" pitchFamily="34" charset="0"/>
              </a:rPr>
              <a:t> un </a:t>
            </a:r>
            <a:r>
              <a:rPr kumimoji="0" lang="en-US" altLang="en-US" sz="900" b="1" i="1" u="none" strike="noStrike" cap="none" normalizeH="0" baseline="0" dirty="0" err="1">
                <a:ln>
                  <a:noFill/>
                </a:ln>
                <a:solidFill>
                  <a:srgbClr val="3B3B3B"/>
                </a:solidFill>
                <a:effectLst/>
                <a:latin typeface="Verdana" panose="020B0604030504040204" pitchFamily="34" charset="0"/>
              </a:rPr>
              <a:t>composé</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en</a:t>
            </a:r>
            <a:r>
              <a:rPr kumimoji="0" lang="en-US" altLang="en-US" sz="900" b="1" i="1" u="none" strike="noStrike" cap="none" normalizeH="0" baseline="0" dirty="0">
                <a:ln>
                  <a:noFill/>
                </a:ln>
                <a:solidFill>
                  <a:srgbClr val="3B3B3B"/>
                </a:solidFill>
                <a:effectLst/>
                <a:latin typeface="Verdana" panose="020B0604030504040204" pitchFamily="34" charset="0"/>
              </a:rPr>
              <a:t> C4, le malate (la </a:t>
            </a:r>
            <a:r>
              <a:rPr kumimoji="0" lang="en-US" altLang="en-US" sz="900" b="1" i="1" u="none" strike="noStrike" cap="none" normalizeH="0" baseline="0" dirty="0" err="1">
                <a:ln>
                  <a:noFill/>
                </a:ln>
                <a:solidFill>
                  <a:srgbClr val="3B3B3B"/>
                </a:solidFill>
                <a:effectLst/>
                <a:latin typeface="Verdana" panose="020B0604030504040204" pitchFamily="34" charset="0"/>
              </a:rPr>
              <a:t>nuit</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stomates</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ouverts</a:t>
            </a:r>
            <a:r>
              <a:rPr kumimoji="0" lang="en-US" altLang="en-US" sz="900" b="1" i="1" u="none" strike="noStrike" cap="none" normalizeH="0" baseline="0" dirty="0">
                <a:ln>
                  <a:noFill/>
                </a:ln>
                <a:solidFill>
                  <a:srgbClr val="3B3B3B"/>
                </a:solidFill>
                <a:effectLst/>
                <a:latin typeface="Verdana" panose="020B0604030504040204" pitchFamily="34" charset="0"/>
              </a:rPr>
              <a:t>) et </a:t>
            </a:r>
            <a:r>
              <a:rPr kumimoji="0" lang="en-US" altLang="en-US" sz="900" b="1" i="1" u="none" strike="noStrike" cap="none" normalizeH="0" baseline="0" dirty="0" err="1">
                <a:ln>
                  <a:noFill/>
                </a:ln>
                <a:solidFill>
                  <a:srgbClr val="3B3B3B"/>
                </a:solidFill>
                <a:effectLst/>
                <a:latin typeface="Verdana" panose="020B0604030504040204" pitchFamily="34" charset="0"/>
              </a:rPr>
              <a:t>l'incorporation</a:t>
            </a:r>
            <a:r>
              <a:rPr kumimoji="0" lang="en-US" altLang="en-US" sz="900" b="1" i="1" u="none" strike="noStrike" cap="none" normalizeH="0" baseline="0" dirty="0">
                <a:ln>
                  <a:noFill/>
                </a:ln>
                <a:solidFill>
                  <a:srgbClr val="3B3B3B"/>
                </a:solidFill>
                <a:effectLst/>
                <a:latin typeface="Verdana" panose="020B0604030504040204" pitchFamily="34" charset="0"/>
              </a:rPr>
              <a:t> finale du CO</a:t>
            </a:r>
            <a:r>
              <a:rPr kumimoji="0" lang="en-US" altLang="en-US" sz="600" b="1" i="1" u="none" strike="noStrike" cap="none" normalizeH="0" baseline="-30000" dirty="0">
                <a:ln>
                  <a:noFill/>
                </a:ln>
                <a:solidFill>
                  <a:srgbClr val="3B3B3B"/>
                </a:solidFill>
                <a:effectLst/>
                <a:latin typeface="Verdana" panose="020B0604030504040204" pitchFamily="34" charset="0"/>
              </a:rPr>
              <a:t>2</a:t>
            </a:r>
            <a:r>
              <a:rPr kumimoji="0" lang="en-US" altLang="en-US" sz="900" b="1" i="1" u="none" strike="noStrike" cap="none" normalizeH="0" baseline="0" dirty="0">
                <a:ln>
                  <a:noFill/>
                </a:ln>
                <a:solidFill>
                  <a:srgbClr val="3B3B3B"/>
                </a:solidFill>
                <a:effectLst/>
                <a:latin typeface="Verdana" panose="020B0604030504040204" pitchFamily="34" charset="0"/>
              </a:rPr>
              <a:t> par le cycle de Calvin (le jour, grâce à la lumière, </a:t>
            </a:r>
            <a:r>
              <a:rPr kumimoji="0" lang="en-US" altLang="en-US" sz="900" b="1" i="1" u="none" strike="noStrike" cap="none" normalizeH="0" baseline="0" dirty="0" err="1">
                <a:ln>
                  <a:noFill/>
                </a:ln>
                <a:solidFill>
                  <a:srgbClr val="3B3B3B"/>
                </a:solidFill>
                <a:effectLst/>
                <a:latin typeface="Verdana" panose="020B0604030504040204" pitchFamily="34" charset="0"/>
              </a:rPr>
              <a:t>stomates</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fermés</a:t>
            </a:r>
            <a:r>
              <a:rPr kumimoji="0" lang="en-US" altLang="en-US" sz="900" b="1" i="1" u="none" strike="noStrike" cap="none" normalizeH="0" baseline="0" dirty="0">
                <a:ln>
                  <a:noFill/>
                </a:ln>
                <a:solidFill>
                  <a:srgbClr val="3B3B3B"/>
                </a:solidFill>
                <a:effectLst/>
                <a:latin typeface="Verdana" panose="020B0604030504040204" pitchFamily="34" charset="0"/>
              </a:rPr>
              <a:t>).</a:t>
            </a:r>
            <a:endParaRPr kumimoji="0" lang="en-US" altLang="en-US" sz="800" b="0" i="0" u="none" strike="noStrike" cap="none" normalizeH="0" baseline="0" dirty="0">
              <a:ln>
                <a:noFill/>
              </a:ln>
              <a:solidFill>
                <a:schemeClr val="tx1"/>
              </a:solidFill>
              <a:effectLst/>
            </a:endParaRPr>
          </a:p>
        </p:txBody>
      </p:sp>
      <p:pic>
        <p:nvPicPr>
          <p:cNvPr id="2050" name="Picture 2" descr="https://rnbio.upmc.fr/sites/default/files/doc/field/image/CAM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1612900"/>
            <a:ext cx="4448175"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359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s://rnbio.upmc.fr/sites/default/files/doc/field/image/CAM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152400"/>
            <a:ext cx="4857750" cy="67480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82357" y="78472"/>
            <a:ext cx="4876800" cy="1107996"/>
          </a:xfrm>
          <a:prstGeom prst="rect">
            <a:avLst/>
          </a:prstGeom>
          <a:noFill/>
        </p:spPr>
        <p:txBody>
          <a:bodyPr wrap="square" rtlCol="0">
            <a:spAutoFit/>
          </a:bodyPr>
          <a:lstStyle/>
          <a:p>
            <a:r>
              <a:rPr lang="en-US" altLang="en-US" b="1" i="1" dirty="0">
                <a:solidFill>
                  <a:srgbClr val="3B3B3B"/>
                </a:solidFill>
                <a:latin typeface="Verdana" panose="020B0604030504040204" pitchFamily="34" charset="0"/>
              </a:rPr>
              <a:t> </a:t>
            </a:r>
            <a:br>
              <a:rPr lang="en-US" altLang="en-US" sz="76600" b="1" i="1" dirty="0">
                <a:solidFill>
                  <a:srgbClr val="3B3B3B"/>
                </a:solidFill>
                <a:latin typeface="Verdana" panose="020B0604030504040204" pitchFamily="34" charset="0"/>
              </a:rPr>
            </a:br>
            <a:r>
              <a:rPr lang="en-US" altLang="en-US" sz="1200" b="1" i="1" dirty="0" err="1">
                <a:solidFill>
                  <a:srgbClr val="3B3B3B"/>
                </a:solidFill>
                <a:latin typeface="Verdana" panose="020B0604030504040204" pitchFamily="34" charset="0"/>
              </a:rPr>
              <a:t>Schéma</a:t>
            </a:r>
            <a:r>
              <a:rPr lang="en-US" altLang="en-US" sz="1200" b="1" i="1" dirty="0">
                <a:solidFill>
                  <a:srgbClr val="3B3B3B"/>
                </a:solidFill>
                <a:latin typeface="Verdana" panose="020B0604030504040204" pitchFamily="34" charset="0"/>
              </a:rPr>
              <a:t> plus </a:t>
            </a:r>
            <a:r>
              <a:rPr lang="en-US" altLang="en-US" sz="1200" b="1" i="1" dirty="0" err="1">
                <a:solidFill>
                  <a:srgbClr val="3B3B3B"/>
                </a:solidFill>
                <a:latin typeface="Verdana" panose="020B0604030504040204" pitchFamily="34" charset="0"/>
              </a:rPr>
              <a:t>détaillé</a:t>
            </a:r>
            <a:r>
              <a:rPr lang="en-US" altLang="en-US" sz="1200" b="1" i="1" dirty="0">
                <a:solidFill>
                  <a:srgbClr val="3B3B3B"/>
                </a:solidFill>
                <a:latin typeface="Verdana" panose="020B0604030504040204" pitchFamily="34" charset="0"/>
              </a:rPr>
              <a:t> du </a:t>
            </a:r>
            <a:r>
              <a:rPr lang="en-US" altLang="en-US" sz="1200" b="1" i="1" dirty="0" err="1">
                <a:solidFill>
                  <a:srgbClr val="3B3B3B"/>
                </a:solidFill>
                <a:latin typeface="Verdana" panose="020B0604030504040204" pitchFamily="34" charset="0"/>
              </a:rPr>
              <a:t>métabolisme</a:t>
            </a:r>
            <a:r>
              <a:rPr lang="en-US" altLang="en-US" sz="1200" b="1" i="1" dirty="0">
                <a:solidFill>
                  <a:srgbClr val="3B3B3B"/>
                </a:solidFill>
                <a:latin typeface="Verdana" panose="020B0604030504040204" pitchFamily="34" charset="0"/>
              </a:rPr>
              <a:t> CAM. Tout se </a:t>
            </a:r>
            <a:r>
              <a:rPr lang="en-US" altLang="en-US" sz="1200" b="1" i="1" dirty="0" err="1">
                <a:solidFill>
                  <a:srgbClr val="3B3B3B"/>
                </a:solidFill>
                <a:latin typeface="Verdana" panose="020B0604030504040204" pitchFamily="34" charset="0"/>
              </a:rPr>
              <a:t>passe</a:t>
            </a:r>
            <a:r>
              <a:rPr lang="en-US" altLang="en-US" sz="1200" b="1" i="1" dirty="0">
                <a:solidFill>
                  <a:srgbClr val="3B3B3B"/>
                </a:solidFill>
                <a:latin typeface="Verdana" panose="020B0604030504040204" pitchFamily="34" charset="0"/>
              </a:rPr>
              <a:t> </a:t>
            </a:r>
            <a:r>
              <a:rPr lang="en-US" altLang="en-US" sz="1200" b="1" i="1" dirty="0" err="1">
                <a:solidFill>
                  <a:srgbClr val="3B3B3B"/>
                </a:solidFill>
                <a:latin typeface="Verdana" panose="020B0604030504040204" pitchFamily="34" charset="0"/>
              </a:rPr>
              <a:t>dans</a:t>
            </a:r>
            <a:r>
              <a:rPr lang="en-US" altLang="en-US" sz="1200" b="1" i="1" dirty="0">
                <a:solidFill>
                  <a:srgbClr val="3B3B3B"/>
                </a:solidFill>
                <a:latin typeface="Verdana" panose="020B0604030504040204" pitchFamily="34" charset="0"/>
              </a:rPr>
              <a:t> la </a:t>
            </a:r>
            <a:r>
              <a:rPr lang="en-US" altLang="en-US" sz="1200" b="1" i="1" dirty="0" err="1">
                <a:solidFill>
                  <a:srgbClr val="3B3B3B"/>
                </a:solidFill>
                <a:latin typeface="Verdana" panose="020B0604030504040204" pitchFamily="34" charset="0"/>
              </a:rPr>
              <a:t>même</a:t>
            </a:r>
            <a:r>
              <a:rPr lang="en-US" altLang="en-US" sz="1200" b="1" i="1" dirty="0">
                <a:solidFill>
                  <a:srgbClr val="3B3B3B"/>
                </a:solidFill>
                <a:latin typeface="Verdana" panose="020B0604030504040204" pitchFamily="34" charset="0"/>
              </a:rPr>
              <a:t> cellule du </a:t>
            </a:r>
            <a:r>
              <a:rPr lang="en-US" altLang="en-US" sz="1200" b="1" i="1" dirty="0" err="1">
                <a:solidFill>
                  <a:srgbClr val="3B3B3B"/>
                </a:solidFill>
                <a:latin typeface="Verdana" panose="020B0604030504040204" pitchFamily="34" charset="0"/>
              </a:rPr>
              <a:t>mesophylle</a:t>
            </a:r>
            <a:r>
              <a:rPr lang="en-US" altLang="en-US" sz="1200" b="1" i="1" dirty="0">
                <a:solidFill>
                  <a:srgbClr val="3B3B3B"/>
                </a:solidFill>
                <a:latin typeface="Verdana" panose="020B0604030504040204" pitchFamily="34" charset="0"/>
              </a:rPr>
              <a:t> </a:t>
            </a:r>
            <a:r>
              <a:rPr lang="en-US" altLang="en-US" sz="1200" b="1" i="1" dirty="0" err="1">
                <a:solidFill>
                  <a:srgbClr val="3B3B3B"/>
                </a:solidFill>
                <a:latin typeface="Verdana" panose="020B0604030504040204" pitchFamily="34" charset="0"/>
              </a:rPr>
              <a:t>mais</a:t>
            </a:r>
            <a:r>
              <a:rPr lang="en-US" altLang="en-US" sz="1200" b="1" i="1" dirty="0">
                <a:solidFill>
                  <a:srgbClr val="3B3B3B"/>
                </a:solidFill>
                <a:latin typeface="Verdana" panose="020B0604030504040204" pitchFamily="34" charset="0"/>
              </a:rPr>
              <a:t> les </a:t>
            </a:r>
            <a:r>
              <a:rPr lang="en-US" altLang="en-US" sz="1200" b="1" i="1" dirty="0" err="1">
                <a:solidFill>
                  <a:srgbClr val="3B3B3B"/>
                </a:solidFill>
                <a:latin typeface="Verdana" panose="020B0604030504040204" pitchFamily="34" charset="0"/>
              </a:rPr>
              <a:t>événements</a:t>
            </a:r>
            <a:r>
              <a:rPr lang="en-US" altLang="en-US" sz="1200" b="1" i="1" dirty="0">
                <a:solidFill>
                  <a:srgbClr val="3B3B3B"/>
                </a:solidFill>
                <a:latin typeface="Verdana" panose="020B0604030504040204" pitchFamily="34" charset="0"/>
              </a:rPr>
              <a:t> qui se </a:t>
            </a:r>
            <a:r>
              <a:rPr lang="en-US" altLang="en-US" sz="1200" b="1" i="1" dirty="0" err="1">
                <a:solidFill>
                  <a:srgbClr val="3B3B3B"/>
                </a:solidFill>
                <a:latin typeface="Verdana" panose="020B0604030504040204" pitchFamily="34" charset="0"/>
              </a:rPr>
              <a:t>déroulent</a:t>
            </a:r>
            <a:r>
              <a:rPr lang="en-US" altLang="en-US" sz="1200" b="1" i="1" dirty="0">
                <a:solidFill>
                  <a:srgbClr val="3B3B3B"/>
                </a:solidFill>
                <a:latin typeface="Verdana" panose="020B0604030504040204" pitchFamily="34" charset="0"/>
              </a:rPr>
              <a:t> la </a:t>
            </a:r>
            <a:r>
              <a:rPr lang="en-US" altLang="en-US" sz="1200" b="1" i="1" dirty="0" err="1">
                <a:solidFill>
                  <a:srgbClr val="3B3B3B"/>
                </a:solidFill>
                <a:latin typeface="Verdana" panose="020B0604030504040204" pitchFamily="34" charset="0"/>
              </a:rPr>
              <a:t>nuit</a:t>
            </a:r>
            <a:r>
              <a:rPr lang="en-US" altLang="en-US" sz="1200" b="1" i="1" dirty="0">
                <a:solidFill>
                  <a:srgbClr val="3B3B3B"/>
                </a:solidFill>
                <a:latin typeface="Verdana" panose="020B0604030504040204" pitchFamily="34" charset="0"/>
              </a:rPr>
              <a:t> </a:t>
            </a:r>
            <a:r>
              <a:rPr lang="en-US" altLang="en-US" sz="1200" b="1" i="1" dirty="0" err="1">
                <a:solidFill>
                  <a:srgbClr val="3B3B3B"/>
                </a:solidFill>
                <a:latin typeface="Verdana" panose="020B0604030504040204" pitchFamily="34" charset="0"/>
              </a:rPr>
              <a:t>ont</a:t>
            </a:r>
            <a:r>
              <a:rPr lang="en-US" altLang="en-US" sz="1200" b="1" i="1" dirty="0">
                <a:solidFill>
                  <a:srgbClr val="3B3B3B"/>
                </a:solidFill>
                <a:latin typeface="Verdana" panose="020B0604030504040204" pitchFamily="34" charset="0"/>
              </a:rPr>
              <a:t> </a:t>
            </a:r>
            <a:r>
              <a:rPr lang="en-US" altLang="en-US" sz="1200" b="1" i="1" dirty="0" err="1">
                <a:solidFill>
                  <a:srgbClr val="3B3B3B"/>
                </a:solidFill>
                <a:latin typeface="Verdana" panose="020B0604030504040204" pitchFamily="34" charset="0"/>
              </a:rPr>
              <a:t>été</a:t>
            </a:r>
            <a:r>
              <a:rPr lang="en-US" altLang="en-US" sz="1200" b="1" i="1" dirty="0">
                <a:solidFill>
                  <a:srgbClr val="3B3B3B"/>
                </a:solidFill>
                <a:latin typeface="Verdana" panose="020B0604030504040204" pitchFamily="34" charset="0"/>
              </a:rPr>
              <a:t> </a:t>
            </a:r>
            <a:r>
              <a:rPr lang="en-US" altLang="en-US" sz="1200" b="1" i="1" dirty="0" err="1">
                <a:solidFill>
                  <a:srgbClr val="3B3B3B"/>
                </a:solidFill>
                <a:latin typeface="Verdana" panose="020B0604030504040204" pitchFamily="34" charset="0"/>
              </a:rPr>
              <a:t>placés</a:t>
            </a:r>
            <a:r>
              <a:rPr lang="en-US" altLang="en-US" sz="1200" b="1" i="1" dirty="0">
                <a:solidFill>
                  <a:srgbClr val="3B3B3B"/>
                </a:solidFill>
                <a:latin typeface="Verdana" panose="020B0604030504040204" pitchFamily="34" charset="0"/>
              </a:rPr>
              <a:t> sur des </a:t>
            </a:r>
            <a:r>
              <a:rPr lang="en-US" altLang="en-US" sz="1200" b="1" i="1" dirty="0" err="1">
                <a:solidFill>
                  <a:srgbClr val="3B3B3B"/>
                </a:solidFill>
                <a:latin typeface="Verdana" panose="020B0604030504040204" pitchFamily="34" charset="0"/>
              </a:rPr>
              <a:t>fonds</a:t>
            </a:r>
            <a:r>
              <a:rPr lang="en-US" altLang="en-US" sz="1200" b="1" i="1" dirty="0">
                <a:solidFill>
                  <a:srgbClr val="3B3B3B"/>
                </a:solidFill>
                <a:latin typeface="Verdana" panose="020B0604030504040204" pitchFamily="34" charset="0"/>
              </a:rPr>
              <a:t> plus </a:t>
            </a:r>
            <a:r>
              <a:rPr lang="en-US" altLang="en-US" sz="1200" b="1" i="1" dirty="0" err="1">
                <a:solidFill>
                  <a:srgbClr val="3B3B3B"/>
                </a:solidFill>
                <a:latin typeface="Verdana" panose="020B0604030504040204" pitchFamily="34" charset="0"/>
              </a:rPr>
              <a:t>sombres</a:t>
            </a:r>
            <a:r>
              <a:rPr lang="en-US" altLang="en-US" sz="1200" b="1" i="1" dirty="0">
                <a:solidFill>
                  <a:srgbClr val="3B3B3B"/>
                </a:solidFill>
                <a:latin typeface="Verdana" panose="020B0604030504040204" pitchFamily="34" charset="0"/>
              </a:rPr>
              <a:t> (à gauche de la figure).</a:t>
            </a:r>
            <a:endParaRPr lang="en-US" sz="1200" dirty="0"/>
          </a:p>
        </p:txBody>
      </p:sp>
      <p:grpSp>
        <p:nvGrpSpPr>
          <p:cNvPr id="17" name="Group 16">
            <a:extLst>
              <a:ext uri="{FF2B5EF4-FFF2-40B4-BE49-F238E27FC236}">
                <a16:creationId xmlns:a16="http://schemas.microsoft.com/office/drawing/2014/main" id="{A73CF878-D14E-426B-AF73-6F8D82651A6E}"/>
              </a:ext>
            </a:extLst>
          </p:cNvPr>
          <p:cNvGrpSpPr/>
          <p:nvPr/>
        </p:nvGrpSpPr>
        <p:grpSpPr>
          <a:xfrm>
            <a:off x="6239910" y="1406794"/>
            <a:ext cx="392040" cy="280080"/>
            <a:chOff x="6239910" y="1406794"/>
            <a:chExt cx="392040" cy="280080"/>
          </a:xfrm>
        </p:grpSpPr>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386C59BE-00EC-42B1-9985-79986821586F}"/>
                    </a:ext>
                  </a:extLst>
                </p14:cNvPr>
                <p14:cNvContentPartPr/>
                <p14:nvPr/>
              </p14:nvContentPartPr>
              <p14:xfrm>
                <a:off x="6239910" y="1406794"/>
                <a:ext cx="187560" cy="280080"/>
              </p14:xfrm>
            </p:contentPart>
          </mc:Choice>
          <mc:Fallback xmlns="">
            <p:pic>
              <p:nvPicPr>
                <p:cNvPr id="15" name="Ink 14">
                  <a:extLst>
                    <a:ext uri="{FF2B5EF4-FFF2-40B4-BE49-F238E27FC236}">
                      <a16:creationId xmlns:a16="http://schemas.microsoft.com/office/drawing/2014/main" id="{386C59BE-00EC-42B1-9985-79986821586F}"/>
                    </a:ext>
                  </a:extLst>
                </p:cNvPr>
                <p:cNvPicPr/>
                <p:nvPr/>
              </p:nvPicPr>
              <p:blipFill>
                <a:blip r:embed="rId4"/>
                <a:stretch>
                  <a:fillRect/>
                </a:stretch>
              </p:blipFill>
              <p:spPr>
                <a:xfrm>
                  <a:off x="6231270" y="1398154"/>
                  <a:ext cx="2052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E7F69348-F281-47F5-8CE1-98110D65F0AD}"/>
                    </a:ext>
                  </a:extLst>
                </p14:cNvPr>
                <p14:cNvContentPartPr/>
                <p14:nvPr/>
              </p14:nvContentPartPr>
              <p14:xfrm>
                <a:off x="6468150" y="1610194"/>
                <a:ext cx="163800" cy="71280"/>
              </p14:xfrm>
            </p:contentPart>
          </mc:Choice>
          <mc:Fallback xmlns="">
            <p:pic>
              <p:nvPicPr>
                <p:cNvPr id="16" name="Ink 15">
                  <a:extLst>
                    <a:ext uri="{FF2B5EF4-FFF2-40B4-BE49-F238E27FC236}">
                      <a16:creationId xmlns:a16="http://schemas.microsoft.com/office/drawing/2014/main" id="{E7F69348-F281-47F5-8CE1-98110D65F0AD}"/>
                    </a:ext>
                  </a:extLst>
                </p:cNvPr>
                <p:cNvPicPr/>
                <p:nvPr/>
              </p:nvPicPr>
              <p:blipFill>
                <a:blip r:embed="rId6"/>
                <a:stretch>
                  <a:fillRect/>
                </a:stretch>
              </p:blipFill>
              <p:spPr>
                <a:xfrm>
                  <a:off x="6459150" y="1601554"/>
                  <a:ext cx="181440" cy="88920"/>
                </a:xfrm>
                <a:prstGeom prst="rect">
                  <a:avLst/>
                </a:prstGeom>
              </p:spPr>
            </p:pic>
          </mc:Fallback>
        </mc:AlternateContent>
      </p:grpSp>
      <p:grpSp>
        <p:nvGrpSpPr>
          <p:cNvPr id="102" name="Group 101">
            <a:extLst>
              <a:ext uri="{FF2B5EF4-FFF2-40B4-BE49-F238E27FC236}">
                <a16:creationId xmlns:a16="http://schemas.microsoft.com/office/drawing/2014/main" id="{2DB717BB-2C69-4C53-9900-A8E585C1B642}"/>
              </a:ext>
            </a:extLst>
          </p:cNvPr>
          <p:cNvGrpSpPr/>
          <p:nvPr/>
        </p:nvGrpSpPr>
        <p:grpSpPr>
          <a:xfrm>
            <a:off x="6807990" y="1473754"/>
            <a:ext cx="5105880" cy="919800"/>
            <a:chOff x="6807990" y="1473754"/>
            <a:chExt cx="5105880" cy="919800"/>
          </a:xfrm>
        </p:grpSpPr>
        <mc:AlternateContent xmlns:mc="http://schemas.openxmlformats.org/markup-compatibility/2006" xmlns:p14="http://schemas.microsoft.com/office/powerpoint/2010/main">
          <mc:Choice Requires="p14">
            <p:contentPart p14:bwMode="auto" r:id="rId7">
              <p14:nvContentPartPr>
                <p14:cNvPr id="66" name="Ink 65">
                  <a:extLst>
                    <a:ext uri="{FF2B5EF4-FFF2-40B4-BE49-F238E27FC236}">
                      <a16:creationId xmlns:a16="http://schemas.microsoft.com/office/drawing/2014/main" id="{BA3FF72E-713A-42DD-BABA-8D04237C89CF}"/>
                    </a:ext>
                  </a:extLst>
                </p14:cNvPr>
                <p14:cNvContentPartPr/>
                <p14:nvPr/>
              </p14:nvContentPartPr>
              <p14:xfrm>
                <a:off x="9933870" y="1724674"/>
                <a:ext cx="411840" cy="89640"/>
              </p14:xfrm>
            </p:contentPart>
          </mc:Choice>
          <mc:Fallback xmlns="">
            <p:pic>
              <p:nvPicPr>
                <p:cNvPr id="66" name="Ink 65">
                  <a:extLst>
                    <a:ext uri="{FF2B5EF4-FFF2-40B4-BE49-F238E27FC236}">
                      <a16:creationId xmlns:a16="http://schemas.microsoft.com/office/drawing/2014/main" id="{BA3FF72E-713A-42DD-BABA-8D04237C89CF}"/>
                    </a:ext>
                  </a:extLst>
                </p:cNvPr>
                <p:cNvPicPr/>
                <p:nvPr/>
              </p:nvPicPr>
              <p:blipFill>
                <a:blip r:embed="rId8"/>
                <a:stretch>
                  <a:fillRect/>
                </a:stretch>
              </p:blipFill>
              <p:spPr>
                <a:xfrm>
                  <a:off x="9925230" y="1715674"/>
                  <a:ext cx="429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7" name="Ink 66">
                  <a:extLst>
                    <a:ext uri="{FF2B5EF4-FFF2-40B4-BE49-F238E27FC236}">
                      <a16:creationId xmlns:a16="http://schemas.microsoft.com/office/drawing/2014/main" id="{0B6B3CDC-24EF-465F-9F93-CD8608BC9082}"/>
                    </a:ext>
                  </a:extLst>
                </p14:cNvPr>
                <p14:cNvContentPartPr/>
                <p14:nvPr/>
              </p14:nvContentPartPr>
              <p14:xfrm>
                <a:off x="10332750" y="1622074"/>
                <a:ext cx="500040" cy="169920"/>
              </p14:xfrm>
            </p:contentPart>
          </mc:Choice>
          <mc:Fallback xmlns="">
            <p:pic>
              <p:nvPicPr>
                <p:cNvPr id="67" name="Ink 66">
                  <a:extLst>
                    <a:ext uri="{FF2B5EF4-FFF2-40B4-BE49-F238E27FC236}">
                      <a16:creationId xmlns:a16="http://schemas.microsoft.com/office/drawing/2014/main" id="{0B6B3CDC-24EF-465F-9F93-CD8608BC9082}"/>
                    </a:ext>
                  </a:extLst>
                </p:cNvPr>
                <p:cNvPicPr/>
                <p:nvPr/>
              </p:nvPicPr>
              <p:blipFill>
                <a:blip r:embed="rId10"/>
                <a:stretch>
                  <a:fillRect/>
                </a:stretch>
              </p:blipFill>
              <p:spPr>
                <a:xfrm>
                  <a:off x="10324110" y="1613074"/>
                  <a:ext cx="5176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8" name="Ink 67">
                  <a:extLst>
                    <a:ext uri="{FF2B5EF4-FFF2-40B4-BE49-F238E27FC236}">
                      <a16:creationId xmlns:a16="http://schemas.microsoft.com/office/drawing/2014/main" id="{953DAB9E-8A77-464E-BD6F-21918ED21789}"/>
                    </a:ext>
                  </a:extLst>
                </p14:cNvPr>
                <p14:cNvContentPartPr/>
                <p14:nvPr/>
              </p14:nvContentPartPr>
              <p14:xfrm>
                <a:off x="10480710" y="1569154"/>
                <a:ext cx="122040" cy="51480"/>
              </p14:xfrm>
            </p:contentPart>
          </mc:Choice>
          <mc:Fallback xmlns="">
            <p:pic>
              <p:nvPicPr>
                <p:cNvPr id="68" name="Ink 67">
                  <a:extLst>
                    <a:ext uri="{FF2B5EF4-FFF2-40B4-BE49-F238E27FC236}">
                      <a16:creationId xmlns:a16="http://schemas.microsoft.com/office/drawing/2014/main" id="{953DAB9E-8A77-464E-BD6F-21918ED21789}"/>
                    </a:ext>
                  </a:extLst>
                </p:cNvPr>
                <p:cNvPicPr/>
                <p:nvPr/>
              </p:nvPicPr>
              <p:blipFill>
                <a:blip r:embed="rId12"/>
                <a:stretch>
                  <a:fillRect/>
                </a:stretch>
              </p:blipFill>
              <p:spPr>
                <a:xfrm>
                  <a:off x="10471710" y="1560154"/>
                  <a:ext cx="139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9" name="Ink 68">
                  <a:extLst>
                    <a:ext uri="{FF2B5EF4-FFF2-40B4-BE49-F238E27FC236}">
                      <a16:creationId xmlns:a16="http://schemas.microsoft.com/office/drawing/2014/main" id="{7646D593-34D4-4D95-AA01-119AE9B986A8}"/>
                    </a:ext>
                  </a:extLst>
                </p14:cNvPr>
                <p14:cNvContentPartPr/>
                <p14:nvPr/>
              </p14:nvContentPartPr>
              <p14:xfrm>
                <a:off x="10919190" y="1633954"/>
                <a:ext cx="361080" cy="122400"/>
              </p14:xfrm>
            </p:contentPart>
          </mc:Choice>
          <mc:Fallback xmlns="">
            <p:pic>
              <p:nvPicPr>
                <p:cNvPr id="69" name="Ink 68">
                  <a:extLst>
                    <a:ext uri="{FF2B5EF4-FFF2-40B4-BE49-F238E27FC236}">
                      <a16:creationId xmlns:a16="http://schemas.microsoft.com/office/drawing/2014/main" id="{7646D593-34D4-4D95-AA01-119AE9B986A8}"/>
                    </a:ext>
                  </a:extLst>
                </p:cNvPr>
                <p:cNvPicPr/>
                <p:nvPr/>
              </p:nvPicPr>
              <p:blipFill>
                <a:blip r:embed="rId14"/>
                <a:stretch>
                  <a:fillRect/>
                </a:stretch>
              </p:blipFill>
              <p:spPr>
                <a:xfrm>
                  <a:off x="10910190" y="1625314"/>
                  <a:ext cx="378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0" name="Ink 69">
                  <a:extLst>
                    <a:ext uri="{FF2B5EF4-FFF2-40B4-BE49-F238E27FC236}">
                      <a16:creationId xmlns:a16="http://schemas.microsoft.com/office/drawing/2014/main" id="{D2545FC1-771D-497F-962C-290FF4057AB0}"/>
                    </a:ext>
                  </a:extLst>
                </p14:cNvPr>
                <p14:cNvContentPartPr/>
                <p14:nvPr/>
              </p14:nvContentPartPr>
              <p14:xfrm>
                <a:off x="11389710" y="1611634"/>
                <a:ext cx="237240" cy="131400"/>
              </p14:xfrm>
            </p:contentPart>
          </mc:Choice>
          <mc:Fallback xmlns="">
            <p:pic>
              <p:nvPicPr>
                <p:cNvPr id="70" name="Ink 69">
                  <a:extLst>
                    <a:ext uri="{FF2B5EF4-FFF2-40B4-BE49-F238E27FC236}">
                      <a16:creationId xmlns:a16="http://schemas.microsoft.com/office/drawing/2014/main" id="{D2545FC1-771D-497F-962C-290FF4057AB0}"/>
                    </a:ext>
                  </a:extLst>
                </p:cNvPr>
                <p:cNvPicPr/>
                <p:nvPr/>
              </p:nvPicPr>
              <p:blipFill>
                <a:blip r:embed="rId16"/>
                <a:stretch>
                  <a:fillRect/>
                </a:stretch>
              </p:blipFill>
              <p:spPr>
                <a:xfrm>
                  <a:off x="11381070" y="1602634"/>
                  <a:ext cx="254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1" name="Ink 70">
                  <a:extLst>
                    <a:ext uri="{FF2B5EF4-FFF2-40B4-BE49-F238E27FC236}">
                      <a16:creationId xmlns:a16="http://schemas.microsoft.com/office/drawing/2014/main" id="{59E0DDAF-903A-4DEE-BA30-1756D0652790}"/>
                    </a:ext>
                  </a:extLst>
                </p14:cNvPr>
                <p14:cNvContentPartPr/>
                <p14:nvPr/>
              </p14:nvContentPartPr>
              <p14:xfrm>
                <a:off x="11721270" y="1646914"/>
                <a:ext cx="192600" cy="124920"/>
              </p14:xfrm>
            </p:contentPart>
          </mc:Choice>
          <mc:Fallback xmlns="">
            <p:pic>
              <p:nvPicPr>
                <p:cNvPr id="71" name="Ink 70">
                  <a:extLst>
                    <a:ext uri="{FF2B5EF4-FFF2-40B4-BE49-F238E27FC236}">
                      <a16:creationId xmlns:a16="http://schemas.microsoft.com/office/drawing/2014/main" id="{59E0DDAF-903A-4DEE-BA30-1756D0652790}"/>
                    </a:ext>
                  </a:extLst>
                </p:cNvPr>
                <p:cNvPicPr/>
                <p:nvPr/>
              </p:nvPicPr>
              <p:blipFill>
                <a:blip r:embed="rId18"/>
                <a:stretch>
                  <a:fillRect/>
                </a:stretch>
              </p:blipFill>
              <p:spPr>
                <a:xfrm>
                  <a:off x="11712630" y="1638274"/>
                  <a:ext cx="210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BF07F4F2-24C2-44D6-91C6-046D77303F1B}"/>
                    </a:ext>
                  </a:extLst>
                </p14:cNvPr>
                <p14:cNvContentPartPr/>
                <p14:nvPr/>
              </p14:nvContentPartPr>
              <p14:xfrm>
                <a:off x="6807990" y="1608034"/>
                <a:ext cx="97560" cy="105480"/>
              </p14:xfrm>
            </p:contentPart>
          </mc:Choice>
          <mc:Fallback xmlns="">
            <p:pic>
              <p:nvPicPr>
                <p:cNvPr id="21" name="Ink 20">
                  <a:extLst>
                    <a:ext uri="{FF2B5EF4-FFF2-40B4-BE49-F238E27FC236}">
                      <a16:creationId xmlns:a16="http://schemas.microsoft.com/office/drawing/2014/main" id="{BF07F4F2-24C2-44D6-91C6-046D77303F1B}"/>
                    </a:ext>
                  </a:extLst>
                </p:cNvPr>
                <p:cNvPicPr/>
                <p:nvPr/>
              </p:nvPicPr>
              <p:blipFill>
                <a:blip r:embed="rId20"/>
                <a:stretch>
                  <a:fillRect/>
                </a:stretch>
              </p:blipFill>
              <p:spPr>
                <a:xfrm>
                  <a:off x="6798990" y="1599034"/>
                  <a:ext cx="115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F025DF28-90BB-41AE-B18C-FE933AD3F9CC}"/>
                    </a:ext>
                  </a:extLst>
                </p14:cNvPr>
                <p14:cNvContentPartPr/>
                <p14:nvPr/>
              </p14:nvContentPartPr>
              <p14:xfrm>
                <a:off x="6950550" y="1615234"/>
                <a:ext cx="212040" cy="72000"/>
              </p14:xfrm>
            </p:contentPart>
          </mc:Choice>
          <mc:Fallback xmlns="">
            <p:pic>
              <p:nvPicPr>
                <p:cNvPr id="22" name="Ink 21">
                  <a:extLst>
                    <a:ext uri="{FF2B5EF4-FFF2-40B4-BE49-F238E27FC236}">
                      <a16:creationId xmlns:a16="http://schemas.microsoft.com/office/drawing/2014/main" id="{F025DF28-90BB-41AE-B18C-FE933AD3F9CC}"/>
                    </a:ext>
                  </a:extLst>
                </p:cNvPr>
                <p:cNvPicPr/>
                <p:nvPr/>
              </p:nvPicPr>
              <p:blipFill>
                <a:blip r:embed="rId22"/>
                <a:stretch>
                  <a:fillRect/>
                </a:stretch>
              </p:blipFill>
              <p:spPr>
                <a:xfrm>
                  <a:off x="6941910" y="1606234"/>
                  <a:ext cx="2296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6BD874EB-D420-4918-8CB6-811E349F11AA}"/>
                    </a:ext>
                  </a:extLst>
                </p14:cNvPr>
                <p14:cNvContentPartPr/>
                <p14:nvPr/>
              </p14:nvContentPartPr>
              <p14:xfrm>
                <a:off x="7140630" y="1548274"/>
                <a:ext cx="360" cy="360"/>
              </p14:xfrm>
            </p:contentPart>
          </mc:Choice>
          <mc:Fallback xmlns="">
            <p:pic>
              <p:nvPicPr>
                <p:cNvPr id="23" name="Ink 22">
                  <a:extLst>
                    <a:ext uri="{FF2B5EF4-FFF2-40B4-BE49-F238E27FC236}">
                      <a16:creationId xmlns:a16="http://schemas.microsoft.com/office/drawing/2014/main" id="{6BD874EB-D420-4918-8CB6-811E349F11AA}"/>
                    </a:ext>
                  </a:extLst>
                </p:cNvPr>
                <p:cNvPicPr/>
                <p:nvPr/>
              </p:nvPicPr>
              <p:blipFill>
                <a:blip r:embed="rId24"/>
                <a:stretch>
                  <a:fillRect/>
                </a:stretch>
              </p:blipFill>
              <p:spPr>
                <a:xfrm>
                  <a:off x="7131990" y="15392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4FCDD6EB-BF41-4BF2-B12B-E2B2D13CC1B6}"/>
                    </a:ext>
                  </a:extLst>
                </p14:cNvPr>
                <p14:cNvContentPartPr/>
                <p14:nvPr/>
              </p14:nvContentPartPr>
              <p14:xfrm>
                <a:off x="7240710" y="1509394"/>
                <a:ext cx="87480" cy="146880"/>
              </p14:xfrm>
            </p:contentPart>
          </mc:Choice>
          <mc:Fallback xmlns="">
            <p:pic>
              <p:nvPicPr>
                <p:cNvPr id="24" name="Ink 23">
                  <a:extLst>
                    <a:ext uri="{FF2B5EF4-FFF2-40B4-BE49-F238E27FC236}">
                      <a16:creationId xmlns:a16="http://schemas.microsoft.com/office/drawing/2014/main" id="{4FCDD6EB-BF41-4BF2-B12B-E2B2D13CC1B6}"/>
                    </a:ext>
                  </a:extLst>
                </p:cNvPr>
                <p:cNvPicPr/>
                <p:nvPr/>
              </p:nvPicPr>
              <p:blipFill>
                <a:blip r:embed="rId26"/>
                <a:stretch>
                  <a:fillRect/>
                </a:stretch>
              </p:blipFill>
              <p:spPr>
                <a:xfrm>
                  <a:off x="7232070" y="1500394"/>
                  <a:ext cx="1051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3615A77A-82B9-4D12-A226-90B0B030F75C}"/>
                    </a:ext>
                  </a:extLst>
                </p14:cNvPr>
                <p14:cNvContentPartPr/>
                <p14:nvPr/>
              </p14:nvContentPartPr>
              <p14:xfrm>
                <a:off x="7171950" y="1570234"/>
                <a:ext cx="175680" cy="5040"/>
              </p14:xfrm>
            </p:contentPart>
          </mc:Choice>
          <mc:Fallback xmlns="">
            <p:pic>
              <p:nvPicPr>
                <p:cNvPr id="25" name="Ink 24">
                  <a:extLst>
                    <a:ext uri="{FF2B5EF4-FFF2-40B4-BE49-F238E27FC236}">
                      <a16:creationId xmlns:a16="http://schemas.microsoft.com/office/drawing/2014/main" id="{3615A77A-82B9-4D12-A226-90B0B030F75C}"/>
                    </a:ext>
                  </a:extLst>
                </p:cNvPr>
                <p:cNvPicPr/>
                <p:nvPr/>
              </p:nvPicPr>
              <p:blipFill>
                <a:blip r:embed="rId28"/>
                <a:stretch>
                  <a:fillRect/>
                </a:stretch>
              </p:blipFill>
              <p:spPr>
                <a:xfrm>
                  <a:off x="7163310" y="1561594"/>
                  <a:ext cx="193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a:extLst>
                    <a:ext uri="{FF2B5EF4-FFF2-40B4-BE49-F238E27FC236}">
                      <a16:creationId xmlns:a16="http://schemas.microsoft.com/office/drawing/2014/main" id="{C8D1FDE5-57D0-4354-B75B-9AD0A442BEC4}"/>
                    </a:ext>
                  </a:extLst>
                </p14:cNvPr>
                <p14:cNvContentPartPr/>
                <p14:nvPr/>
              </p14:nvContentPartPr>
              <p14:xfrm>
                <a:off x="7464270" y="1578514"/>
                <a:ext cx="23400" cy="70920"/>
              </p14:xfrm>
            </p:contentPart>
          </mc:Choice>
          <mc:Fallback xmlns="">
            <p:pic>
              <p:nvPicPr>
                <p:cNvPr id="26" name="Ink 25">
                  <a:extLst>
                    <a:ext uri="{FF2B5EF4-FFF2-40B4-BE49-F238E27FC236}">
                      <a16:creationId xmlns:a16="http://schemas.microsoft.com/office/drawing/2014/main" id="{C8D1FDE5-57D0-4354-B75B-9AD0A442BEC4}"/>
                    </a:ext>
                  </a:extLst>
                </p:cNvPr>
                <p:cNvPicPr/>
                <p:nvPr/>
              </p:nvPicPr>
              <p:blipFill>
                <a:blip r:embed="rId30"/>
                <a:stretch>
                  <a:fillRect/>
                </a:stretch>
              </p:blipFill>
              <p:spPr>
                <a:xfrm>
                  <a:off x="7455630" y="1569514"/>
                  <a:ext cx="41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Ink 27">
                  <a:extLst>
                    <a:ext uri="{FF2B5EF4-FFF2-40B4-BE49-F238E27FC236}">
                      <a16:creationId xmlns:a16="http://schemas.microsoft.com/office/drawing/2014/main" id="{3C57E208-B089-48D8-A514-0A9C798A0D50}"/>
                    </a:ext>
                  </a:extLst>
                </p14:cNvPr>
                <p14:cNvContentPartPr/>
                <p14:nvPr/>
              </p14:nvContentPartPr>
              <p14:xfrm>
                <a:off x="7142070" y="1618474"/>
                <a:ext cx="18000" cy="48960"/>
              </p14:xfrm>
            </p:contentPart>
          </mc:Choice>
          <mc:Fallback xmlns="">
            <p:pic>
              <p:nvPicPr>
                <p:cNvPr id="28" name="Ink 27">
                  <a:extLst>
                    <a:ext uri="{FF2B5EF4-FFF2-40B4-BE49-F238E27FC236}">
                      <a16:creationId xmlns:a16="http://schemas.microsoft.com/office/drawing/2014/main" id="{3C57E208-B089-48D8-A514-0A9C798A0D50}"/>
                    </a:ext>
                  </a:extLst>
                </p:cNvPr>
                <p:cNvPicPr/>
                <p:nvPr/>
              </p:nvPicPr>
              <p:blipFill>
                <a:blip r:embed="rId32"/>
                <a:stretch>
                  <a:fillRect/>
                </a:stretch>
              </p:blipFill>
              <p:spPr>
                <a:xfrm>
                  <a:off x="7133070" y="1609474"/>
                  <a:ext cx="35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Ink 28">
                  <a:extLst>
                    <a:ext uri="{FF2B5EF4-FFF2-40B4-BE49-F238E27FC236}">
                      <a16:creationId xmlns:a16="http://schemas.microsoft.com/office/drawing/2014/main" id="{9B2934A7-5638-43D9-98A3-7C8440823351}"/>
                    </a:ext>
                  </a:extLst>
                </p14:cNvPr>
                <p14:cNvContentPartPr/>
                <p14:nvPr/>
              </p14:nvContentPartPr>
              <p14:xfrm>
                <a:off x="7122990" y="1473754"/>
                <a:ext cx="10800" cy="5760"/>
              </p14:xfrm>
            </p:contentPart>
          </mc:Choice>
          <mc:Fallback xmlns="">
            <p:pic>
              <p:nvPicPr>
                <p:cNvPr id="29" name="Ink 28">
                  <a:extLst>
                    <a:ext uri="{FF2B5EF4-FFF2-40B4-BE49-F238E27FC236}">
                      <a16:creationId xmlns:a16="http://schemas.microsoft.com/office/drawing/2014/main" id="{9B2934A7-5638-43D9-98A3-7C8440823351}"/>
                    </a:ext>
                  </a:extLst>
                </p:cNvPr>
                <p:cNvPicPr/>
                <p:nvPr/>
              </p:nvPicPr>
              <p:blipFill>
                <a:blip r:embed="rId34"/>
                <a:stretch>
                  <a:fillRect/>
                </a:stretch>
              </p:blipFill>
              <p:spPr>
                <a:xfrm>
                  <a:off x="7113990" y="1464754"/>
                  <a:ext cx="28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Ink 30">
                  <a:extLst>
                    <a:ext uri="{FF2B5EF4-FFF2-40B4-BE49-F238E27FC236}">
                      <a16:creationId xmlns:a16="http://schemas.microsoft.com/office/drawing/2014/main" id="{2CC87246-3827-4C09-AACC-24416BE3F41E}"/>
                    </a:ext>
                  </a:extLst>
                </p14:cNvPr>
                <p14:cNvContentPartPr/>
                <p14:nvPr/>
              </p14:nvContentPartPr>
              <p14:xfrm>
                <a:off x="7467510" y="1572394"/>
                <a:ext cx="6480" cy="1080"/>
              </p14:xfrm>
            </p:contentPart>
          </mc:Choice>
          <mc:Fallback xmlns="">
            <p:pic>
              <p:nvPicPr>
                <p:cNvPr id="31" name="Ink 30">
                  <a:extLst>
                    <a:ext uri="{FF2B5EF4-FFF2-40B4-BE49-F238E27FC236}">
                      <a16:creationId xmlns:a16="http://schemas.microsoft.com/office/drawing/2014/main" id="{2CC87246-3827-4C09-AACC-24416BE3F41E}"/>
                    </a:ext>
                  </a:extLst>
                </p:cNvPr>
                <p:cNvPicPr/>
                <p:nvPr/>
              </p:nvPicPr>
              <p:blipFill>
                <a:blip r:embed="rId36"/>
                <a:stretch>
                  <a:fillRect/>
                </a:stretch>
              </p:blipFill>
              <p:spPr>
                <a:xfrm>
                  <a:off x="7458510" y="1563394"/>
                  <a:ext cx="24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Ink 31">
                  <a:extLst>
                    <a:ext uri="{FF2B5EF4-FFF2-40B4-BE49-F238E27FC236}">
                      <a16:creationId xmlns:a16="http://schemas.microsoft.com/office/drawing/2014/main" id="{5AC435F8-901E-4922-8750-A2D7A79F63A2}"/>
                    </a:ext>
                  </a:extLst>
                </p14:cNvPr>
                <p14:cNvContentPartPr/>
                <p14:nvPr/>
              </p14:nvContentPartPr>
              <p14:xfrm>
                <a:off x="6832830" y="1871554"/>
                <a:ext cx="279720" cy="173520"/>
              </p14:xfrm>
            </p:contentPart>
          </mc:Choice>
          <mc:Fallback xmlns="">
            <p:pic>
              <p:nvPicPr>
                <p:cNvPr id="32" name="Ink 31">
                  <a:extLst>
                    <a:ext uri="{FF2B5EF4-FFF2-40B4-BE49-F238E27FC236}">
                      <a16:creationId xmlns:a16="http://schemas.microsoft.com/office/drawing/2014/main" id="{5AC435F8-901E-4922-8750-A2D7A79F63A2}"/>
                    </a:ext>
                  </a:extLst>
                </p:cNvPr>
                <p:cNvPicPr/>
                <p:nvPr/>
              </p:nvPicPr>
              <p:blipFill>
                <a:blip r:embed="rId38"/>
                <a:stretch>
                  <a:fillRect/>
                </a:stretch>
              </p:blipFill>
              <p:spPr>
                <a:xfrm>
                  <a:off x="6824190" y="1862914"/>
                  <a:ext cx="2973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Ink 32">
                  <a:extLst>
                    <a:ext uri="{FF2B5EF4-FFF2-40B4-BE49-F238E27FC236}">
                      <a16:creationId xmlns:a16="http://schemas.microsoft.com/office/drawing/2014/main" id="{CDD566A4-2DCC-49A6-BD69-03E090F90C93}"/>
                    </a:ext>
                  </a:extLst>
                </p14:cNvPr>
                <p14:cNvContentPartPr/>
                <p14:nvPr/>
              </p14:nvContentPartPr>
              <p14:xfrm>
                <a:off x="7070070" y="1928434"/>
                <a:ext cx="415800" cy="99360"/>
              </p14:xfrm>
            </p:contentPart>
          </mc:Choice>
          <mc:Fallback xmlns="">
            <p:pic>
              <p:nvPicPr>
                <p:cNvPr id="33" name="Ink 32">
                  <a:extLst>
                    <a:ext uri="{FF2B5EF4-FFF2-40B4-BE49-F238E27FC236}">
                      <a16:creationId xmlns:a16="http://schemas.microsoft.com/office/drawing/2014/main" id="{CDD566A4-2DCC-49A6-BD69-03E090F90C93}"/>
                    </a:ext>
                  </a:extLst>
                </p:cNvPr>
                <p:cNvPicPr/>
                <p:nvPr/>
              </p:nvPicPr>
              <p:blipFill>
                <a:blip r:embed="rId40"/>
                <a:stretch>
                  <a:fillRect/>
                </a:stretch>
              </p:blipFill>
              <p:spPr>
                <a:xfrm>
                  <a:off x="7061070" y="1919434"/>
                  <a:ext cx="433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Ink 33">
                  <a:extLst>
                    <a:ext uri="{FF2B5EF4-FFF2-40B4-BE49-F238E27FC236}">
                      <a16:creationId xmlns:a16="http://schemas.microsoft.com/office/drawing/2014/main" id="{B3A5664C-5F0A-430B-B2F7-3732A292FA65}"/>
                    </a:ext>
                  </a:extLst>
                </p14:cNvPr>
                <p14:cNvContentPartPr/>
                <p14:nvPr/>
              </p14:nvContentPartPr>
              <p14:xfrm>
                <a:off x="7486230" y="1928074"/>
                <a:ext cx="165960" cy="66600"/>
              </p14:xfrm>
            </p:contentPart>
          </mc:Choice>
          <mc:Fallback xmlns="">
            <p:pic>
              <p:nvPicPr>
                <p:cNvPr id="34" name="Ink 33">
                  <a:extLst>
                    <a:ext uri="{FF2B5EF4-FFF2-40B4-BE49-F238E27FC236}">
                      <a16:creationId xmlns:a16="http://schemas.microsoft.com/office/drawing/2014/main" id="{B3A5664C-5F0A-430B-B2F7-3732A292FA65}"/>
                    </a:ext>
                  </a:extLst>
                </p:cNvPr>
                <p:cNvPicPr/>
                <p:nvPr/>
              </p:nvPicPr>
              <p:blipFill>
                <a:blip r:embed="rId42"/>
                <a:stretch>
                  <a:fillRect/>
                </a:stretch>
              </p:blipFill>
              <p:spPr>
                <a:xfrm>
                  <a:off x="7477230" y="1919074"/>
                  <a:ext cx="183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Ink 34">
                  <a:extLst>
                    <a:ext uri="{FF2B5EF4-FFF2-40B4-BE49-F238E27FC236}">
                      <a16:creationId xmlns:a16="http://schemas.microsoft.com/office/drawing/2014/main" id="{BFC93912-18B9-44E6-B057-F427B8D17BE6}"/>
                    </a:ext>
                  </a:extLst>
                </p14:cNvPr>
                <p14:cNvContentPartPr/>
                <p14:nvPr/>
              </p14:nvContentPartPr>
              <p14:xfrm>
                <a:off x="7673790" y="1794154"/>
                <a:ext cx="332640" cy="158400"/>
              </p14:xfrm>
            </p:contentPart>
          </mc:Choice>
          <mc:Fallback xmlns="">
            <p:pic>
              <p:nvPicPr>
                <p:cNvPr id="35" name="Ink 34">
                  <a:extLst>
                    <a:ext uri="{FF2B5EF4-FFF2-40B4-BE49-F238E27FC236}">
                      <a16:creationId xmlns:a16="http://schemas.microsoft.com/office/drawing/2014/main" id="{BFC93912-18B9-44E6-B057-F427B8D17BE6}"/>
                    </a:ext>
                  </a:extLst>
                </p:cNvPr>
                <p:cNvPicPr/>
                <p:nvPr/>
              </p:nvPicPr>
              <p:blipFill>
                <a:blip r:embed="rId44"/>
                <a:stretch>
                  <a:fillRect/>
                </a:stretch>
              </p:blipFill>
              <p:spPr>
                <a:xfrm>
                  <a:off x="7665150" y="1785154"/>
                  <a:ext cx="350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8" name="Ink 57">
                  <a:extLst>
                    <a:ext uri="{FF2B5EF4-FFF2-40B4-BE49-F238E27FC236}">
                      <a16:creationId xmlns:a16="http://schemas.microsoft.com/office/drawing/2014/main" id="{EB6EEF46-33C7-4367-BCDB-372D615FE07B}"/>
                    </a:ext>
                  </a:extLst>
                </p14:cNvPr>
                <p14:cNvContentPartPr/>
                <p14:nvPr/>
              </p14:nvContentPartPr>
              <p14:xfrm>
                <a:off x="7629870" y="1815034"/>
                <a:ext cx="163800" cy="3240"/>
              </p14:xfrm>
            </p:contentPart>
          </mc:Choice>
          <mc:Fallback xmlns="">
            <p:pic>
              <p:nvPicPr>
                <p:cNvPr id="58" name="Ink 57">
                  <a:extLst>
                    <a:ext uri="{FF2B5EF4-FFF2-40B4-BE49-F238E27FC236}">
                      <a16:creationId xmlns:a16="http://schemas.microsoft.com/office/drawing/2014/main" id="{EB6EEF46-33C7-4367-BCDB-372D615FE07B}"/>
                    </a:ext>
                  </a:extLst>
                </p:cNvPr>
                <p:cNvPicPr/>
                <p:nvPr/>
              </p:nvPicPr>
              <p:blipFill>
                <a:blip r:embed="rId46"/>
                <a:stretch>
                  <a:fillRect/>
                </a:stretch>
              </p:blipFill>
              <p:spPr>
                <a:xfrm>
                  <a:off x="7621230" y="1806394"/>
                  <a:ext cx="181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9" name="Ink 58">
                  <a:extLst>
                    <a:ext uri="{FF2B5EF4-FFF2-40B4-BE49-F238E27FC236}">
                      <a16:creationId xmlns:a16="http://schemas.microsoft.com/office/drawing/2014/main" id="{BB210310-293E-408B-99A2-E6F3E0AD8E6D}"/>
                    </a:ext>
                  </a:extLst>
                </p14:cNvPr>
                <p14:cNvContentPartPr/>
                <p14:nvPr/>
              </p14:nvContentPartPr>
              <p14:xfrm>
                <a:off x="8134950" y="1803874"/>
                <a:ext cx="217800" cy="126000"/>
              </p14:xfrm>
            </p:contentPart>
          </mc:Choice>
          <mc:Fallback xmlns="">
            <p:pic>
              <p:nvPicPr>
                <p:cNvPr id="59" name="Ink 58">
                  <a:extLst>
                    <a:ext uri="{FF2B5EF4-FFF2-40B4-BE49-F238E27FC236}">
                      <a16:creationId xmlns:a16="http://schemas.microsoft.com/office/drawing/2014/main" id="{BB210310-293E-408B-99A2-E6F3E0AD8E6D}"/>
                    </a:ext>
                  </a:extLst>
                </p:cNvPr>
                <p:cNvPicPr/>
                <p:nvPr/>
              </p:nvPicPr>
              <p:blipFill>
                <a:blip r:embed="rId48"/>
                <a:stretch>
                  <a:fillRect/>
                </a:stretch>
              </p:blipFill>
              <p:spPr>
                <a:xfrm>
                  <a:off x="8125950" y="1794874"/>
                  <a:ext cx="235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0" name="Ink 59">
                  <a:extLst>
                    <a:ext uri="{FF2B5EF4-FFF2-40B4-BE49-F238E27FC236}">
                      <a16:creationId xmlns:a16="http://schemas.microsoft.com/office/drawing/2014/main" id="{13B86389-2EB6-40E3-9618-D057AF2286F4}"/>
                    </a:ext>
                  </a:extLst>
                </p14:cNvPr>
                <p14:cNvContentPartPr/>
                <p14:nvPr/>
              </p14:nvContentPartPr>
              <p14:xfrm>
                <a:off x="8395590" y="1788034"/>
                <a:ext cx="402840" cy="115920"/>
              </p14:xfrm>
            </p:contentPart>
          </mc:Choice>
          <mc:Fallback xmlns="">
            <p:pic>
              <p:nvPicPr>
                <p:cNvPr id="60" name="Ink 59">
                  <a:extLst>
                    <a:ext uri="{FF2B5EF4-FFF2-40B4-BE49-F238E27FC236}">
                      <a16:creationId xmlns:a16="http://schemas.microsoft.com/office/drawing/2014/main" id="{13B86389-2EB6-40E3-9618-D057AF2286F4}"/>
                    </a:ext>
                  </a:extLst>
                </p:cNvPr>
                <p:cNvPicPr/>
                <p:nvPr/>
              </p:nvPicPr>
              <p:blipFill>
                <a:blip r:embed="rId50"/>
                <a:stretch>
                  <a:fillRect/>
                </a:stretch>
              </p:blipFill>
              <p:spPr>
                <a:xfrm>
                  <a:off x="8386950" y="1779394"/>
                  <a:ext cx="420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1" name="Ink 60">
                  <a:extLst>
                    <a:ext uri="{FF2B5EF4-FFF2-40B4-BE49-F238E27FC236}">
                      <a16:creationId xmlns:a16="http://schemas.microsoft.com/office/drawing/2014/main" id="{9A61FBBD-350A-40D7-8211-0A897ACB1EFC}"/>
                    </a:ext>
                  </a:extLst>
                </p14:cNvPr>
                <p14:cNvContentPartPr/>
                <p14:nvPr/>
              </p14:nvContentPartPr>
              <p14:xfrm>
                <a:off x="8812470" y="1712074"/>
                <a:ext cx="315720" cy="170280"/>
              </p14:xfrm>
            </p:contentPart>
          </mc:Choice>
          <mc:Fallback xmlns="">
            <p:pic>
              <p:nvPicPr>
                <p:cNvPr id="61" name="Ink 60">
                  <a:extLst>
                    <a:ext uri="{FF2B5EF4-FFF2-40B4-BE49-F238E27FC236}">
                      <a16:creationId xmlns:a16="http://schemas.microsoft.com/office/drawing/2014/main" id="{9A61FBBD-350A-40D7-8211-0A897ACB1EFC}"/>
                    </a:ext>
                  </a:extLst>
                </p:cNvPr>
                <p:cNvPicPr/>
                <p:nvPr/>
              </p:nvPicPr>
              <p:blipFill>
                <a:blip r:embed="rId52"/>
                <a:stretch>
                  <a:fillRect/>
                </a:stretch>
              </p:blipFill>
              <p:spPr>
                <a:xfrm>
                  <a:off x="8803470" y="1703434"/>
                  <a:ext cx="333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2" name="Ink 61">
                  <a:extLst>
                    <a:ext uri="{FF2B5EF4-FFF2-40B4-BE49-F238E27FC236}">
                      <a16:creationId xmlns:a16="http://schemas.microsoft.com/office/drawing/2014/main" id="{F7CA328D-0365-4ED2-B47F-44FA29161E05}"/>
                    </a:ext>
                  </a:extLst>
                </p14:cNvPr>
                <p14:cNvContentPartPr/>
                <p14:nvPr/>
              </p14:nvContentPartPr>
              <p14:xfrm>
                <a:off x="8725350" y="1741594"/>
                <a:ext cx="159840" cy="7200"/>
              </p14:xfrm>
            </p:contentPart>
          </mc:Choice>
          <mc:Fallback xmlns="">
            <p:pic>
              <p:nvPicPr>
                <p:cNvPr id="62" name="Ink 61">
                  <a:extLst>
                    <a:ext uri="{FF2B5EF4-FFF2-40B4-BE49-F238E27FC236}">
                      <a16:creationId xmlns:a16="http://schemas.microsoft.com/office/drawing/2014/main" id="{F7CA328D-0365-4ED2-B47F-44FA29161E05}"/>
                    </a:ext>
                  </a:extLst>
                </p:cNvPr>
                <p:cNvPicPr/>
                <p:nvPr/>
              </p:nvPicPr>
              <p:blipFill>
                <a:blip r:embed="rId54"/>
                <a:stretch>
                  <a:fillRect/>
                </a:stretch>
              </p:blipFill>
              <p:spPr>
                <a:xfrm>
                  <a:off x="8716350" y="1732594"/>
                  <a:ext cx="1774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3" name="Ink 62">
                  <a:extLst>
                    <a:ext uri="{FF2B5EF4-FFF2-40B4-BE49-F238E27FC236}">
                      <a16:creationId xmlns:a16="http://schemas.microsoft.com/office/drawing/2014/main" id="{E49D4EF2-4334-497D-AD3A-B2DC4DF8757C}"/>
                    </a:ext>
                  </a:extLst>
                </p14:cNvPr>
                <p14:cNvContentPartPr/>
                <p14:nvPr/>
              </p14:nvContentPartPr>
              <p14:xfrm>
                <a:off x="9287670" y="1856794"/>
                <a:ext cx="306000" cy="5040"/>
              </p14:xfrm>
            </p:contentPart>
          </mc:Choice>
          <mc:Fallback xmlns="">
            <p:pic>
              <p:nvPicPr>
                <p:cNvPr id="63" name="Ink 62">
                  <a:extLst>
                    <a:ext uri="{FF2B5EF4-FFF2-40B4-BE49-F238E27FC236}">
                      <a16:creationId xmlns:a16="http://schemas.microsoft.com/office/drawing/2014/main" id="{E49D4EF2-4334-497D-AD3A-B2DC4DF8757C}"/>
                    </a:ext>
                  </a:extLst>
                </p:cNvPr>
                <p:cNvPicPr/>
                <p:nvPr/>
              </p:nvPicPr>
              <p:blipFill>
                <a:blip r:embed="rId56"/>
                <a:stretch>
                  <a:fillRect/>
                </a:stretch>
              </p:blipFill>
              <p:spPr>
                <a:xfrm>
                  <a:off x="9278670" y="1848154"/>
                  <a:ext cx="3236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4" name="Ink 63">
                  <a:extLst>
                    <a:ext uri="{FF2B5EF4-FFF2-40B4-BE49-F238E27FC236}">
                      <a16:creationId xmlns:a16="http://schemas.microsoft.com/office/drawing/2014/main" id="{846BD1D5-AB7A-4B15-A44D-3F157EB3BF1A}"/>
                    </a:ext>
                  </a:extLst>
                </p14:cNvPr>
                <p14:cNvContentPartPr/>
                <p14:nvPr/>
              </p14:nvContentPartPr>
              <p14:xfrm>
                <a:off x="9617790" y="1743394"/>
                <a:ext cx="181440" cy="160920"/>
              </p14:xfrm>
            </p:contentPart>
          </mc:Choice>
          <mc:Fallback xmlns="">
            <p:pic>
              <p:nvPicPr>
                <p:cNvPr id="64" name="Ink 63">
                  <a:extLst>
                    <a:ext uri="{FF2B5EF4-FFF2-40B4-BE49-F238E27FC236}">
                      <a16:creationId xmlns:a16="http://schemas.microsoft.com/office/drawing/2014/main" id="{846BD1D5-AB7A-4B15-A44D-3F157EB3BF1A}"/>
                    </a:ext>
                  </a:extLst>
                </p:cNvPr>
                <p:cNvPicPr/>
                <p:nvPr/>
              </p:nvPicPr>
              <p:blipFill>
                <a:blip r:embed="rId58"/>
                <a:stretch>
                  <a:fillRect/>
                </a:stretch>
              </p:blipFill>
              <p:spPr>
                <a:xfrm>
                  <a:off x="9609150" y="1734754"/>
                  <a:ext cx="199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3" name="Ink 72">
                  <a:extLst>
                    <a:ext uri="{FF2B5EF4-FFF2-40B4-BE49-F238E27FC236}">
                      <a16:creationId xmlns:a16="http://schemas.microsoft.com/office/drawing/2014/main" id="{0E0666CF-F75A-40B7-87CF-36129E78142F}"/>
                    </a:ext>
                  </a:extLst>
                </p14:cNvPr>
                <p14:cNvContentPartPr/>
                <p14:nvPr/>
              </p14:nvContentPartPr>
              <p14:xfrm>
                <a:off x="6929670" y="2175754"/>
                <a:ext cx="1800" cy="5040"/>
              </p14:xfrm>
            </p:contentPart>
          </mc:Choice>
          <mc:Fallback xmlns="">
            <p:pic>
              <p:nvPicPr>
                <p:cNvPr id="73" name="Ink 72">
                  <a:extLst>
                    <a:ext uri="{FF2B5EF4-FFF2-40B4-BE49-F238E27FC236}">
                      <a16:creationId xmlns:a16="http://schemas.microsoft.com/office/drawing/2014/main" id="{0E0666CF-F75A-40B7-87CF-36129E78142F}"/>
                    </a:ext>
                  </a:extLst>
                </p:cNvPr>
                <p:cNvPicPr/>
                <p:nvPr/>
              </p:nvPicPr>
              <p:blipFill>
                <a:blip r:embed="rId60"/>
                <a:stretch>
                  <a:fillRect/>
                </a:stretch>
              </p:blipFill>
              <p:spPr>
                <a:xfrm>
                  <a:off x="6921030" y="2166754"/>
                  <a:ext cx="19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4" name="Ink 73">
                  <a:extLst>
                    <a:ext uri="{FF2B5EF4-FFF2-40B4-BE49-F238E27FC236}">
                      <a16:creationId xmlns:a16="http://schemas.microsoft.com/office/drawing/2014/main" id="{AEEDE620-663C-465E-B18B-41E0E48F84F1}"/>
                    </a:ext>
                  </a:extLst>
                </p14:cNvPr>
                <p14:cNvContentPartPr/>
                <p14:nvPr/>
              </p14:nvContentPartPr>
              <p14:xfrm>
                <a:off x="6815550" y="2168554"/>
                <a:ext cx="291240" cy="116640"/>
              </p14:xfrm>
            </p:contentPart>
          </mc:Choice>
          <mc:Fallback xmlns="">
            <p:pic>
              <p:nvPicPr>
                <p:cNvPr id="74" name="Ink 73">
                  <a:extLst>
                    <a:ext uri="{FF2B5EF4-FFF2-40B4-BE49-F238E27FC236}">
                      <a16:creationId xmlns:a16="http://schemas.microsoft.com/office/drawing/2014/main" id="{AEEDE620-663C-465E-B18B-41E0E48F84F1}"/>
                    </a:ext>
                  </a:extLst>
                </p:cNvPr>
                <p:cNvPicPr/>
                <p:nvPr/>
              </p:nvPicPr>
              <p:blipFill>
                <a:blip r:embed="rId62"/>
                <a:stretch>
                  <a:fillRect/>
                </a:stretch>
              </p:blipFill>
              <p:spPr>
                <a:xfrm>
                  <a:off x="6806910" y="2159554"/>
                  <a:ext cx="3088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5" name="Ink 74">
                  <a:extLst>
                    <a:ext uri="{FF2B5EF4-FFF2-40B4-BE49-F238E27FC236}">
                      <a16:creationId xmlns:a16="http://schemas.microsoft.com/office/drawing/2014/main" id="{5463361F-1579-44D8-8448-28EB3DB63A18}"/>
                    </a:ext>
                  </a:extLst>
                </p14:cNvPr>
                <p14:cNvContentPartPr/>
                <p14:nvPr/>
              </p14:nvContentPartPr>
              <p14:xfrm>
                <a:off x="7175190" y="2201314"/>
                <a:ext cx="143640" cy="115200"/>
              </p14:xfrm>
            </p:contentPart>
          </mc:Choice>
          <mc:Fallback xmlns="">
            <p:pic>
              <p:nvPicPr>
                <p:cNvPr id="75" name="Ink 74">
                  <a:extLst>
                    <a:ext uri="{FF2B5EF4-FFF2-40B4-BE49-F238E27FC236}">
                      <a16:creationId xmlns:a16="http://schemas.microsoft.com/office/drawing/2014/main" id="{5463361F-1579-44D8-8448-28EB3DB63A18}"/>
                    </a:ext>
                  </a:extLst>
                </p:cNvPr>
                <p:cNvPicPr/>
                <p:nvPr/>
              </p:nvPicPr>
              <p:blipFill>
                <a:blip r:embed="rId64"/>
                <a:stretch>
                  <a:fillRect/>
                </a:stretch>
              </p:blipFill>
              <p:spPr>
                <a:xfrm>
                  <a:off x="7166190" y="2192314"/>
                  <a:ext cx="161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6" name="Ink 75">
                  <a:extLst>
                    <a:ext uri="{FF2B5EF4-FFF2-40B4-BE49-F238E27FC236}">
                      <a16:creationId xmlns:a16="http://schemas.microsoft.com/office/drawing/2014/main" id="{CD747CFD-3362-44C1-B1C0-5D51B9565451}"/>
                    </a:ext>
                  </a:extLst>
                </p14:cNvPr>
                <p14:cNvContentPartPr/>
                <p14:nvPr/>
              </p14:nvContentPartPr>
              <p14:xfrm>
                <a:off x="7432950" y="2101954"/>
                <a:ext cx="250200" cy="290520"/>
              </p14:xfrm>
            </p:contentPart>
          </mc:Choice>
          <mc:Fallback xmlns="">
            <p:pic>
              <p:nvPicPr>
                <p:cNvPr id="76" name="Ink 75">
                  <a:extLst>
                    <a:ext uri="{FF2B5EF4-FFF2-40B4-BE49-F238E27FC236}">
                      <a16:creationId xmlns:a16="http://schemas.microsoft.com/office/drawing/2014/main" id="{CD747CFD-3362-44C1-B1C0-5D51B9565451}"/>
                    </a:ext>
                  </a:extLst>
                </p:cNvPr>
                <p:cNvPicPr/>
                <p:nvPr/>
              </p:nvPicPr>
              <p:blipFill>
                <a:blip r:embed="rId66"/>
                <a:stretch>
                  <a:fillRect/>
                </a:stretch>
              </p:blipFill>
              <p:spPr>
                <a:xfrm>
                  <a:off x="7424310" y="2092954"/>
                  <a:ext cx="2678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7" name="Ink 76">
                  <a:extLst>
                    <a:ext uri="{FF2B5EF4-FFF2-40B4-BE49-F238E27FC236}">
                      <a16:creationId xmlns:a16="http://schemas.microsoft.com/office/drawing/2014/main" id="{2764640B-AE4A-4C5D-A0F7-7BA0AE0CBA64}"/>
                    </a:ext>
                  </a:extLst>
                </p14:cNvPr>
                <p14:cNvContentPartPr/>
                <p14:nvPr/>
              </p14:nvContentPartPr>
              <p14:xfrm>
                <a:off x="7702230" y="2181514"/>
                <a:ext cx="114480" cy="88200"/>
              </p14:xfrm>
            </p:contentPart>
          </mc:Choice>
          <mc:Fallback xmlns="">
            <p:pic>
              <p:nvPicPr>
                <p:cNvPr id="77" name="Ink 76">
                  <a:extLst>
                    <a:ext uri="{FF2B5EF4-FFF2-40B4-BE49-F238E27FC236}">
                      <a16:creationId xmlns:a16="http://schemas.microsoft.com/office/drawing/2014/main" id="{2764640B-AE4A-4C5D-A0F7-7BA0AE0CBA64}"/>
                    </a:ext>
                  </a:extLst>
                </p:cNvPr>
                <p:cNvPicPr/>
                <p:nvPr/>
              </p:nvPicPr>
              <p:blipFill>
                <a:blip r:embed="rId68"/>
                <a:stretch>
                  <a:fillRect/>
                </a:stretch>
              </p:blipFill>
              <p:spPr>
                <a:xfrm>
                  <a:off x="7693590" y="2172874"/>
                  <a:ext cx="132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8" name="Ink 77">
                  <a:extLst>
                    <a:ext uri="{FF2B5EF4-FFF2-40B4-BE49-F238E27FC236}">
                      <a16:creationId xmlns:a16="http://schemas.microsoft.com/office/drawing/2014/main" id="{6F4792A9-D098-4744-A3BD-96CC8DCE1A86}"/>
                    </a:ext>
                  </a:extLst>
                </p14:cNvPr>
                <p14:cNvContentPartPr/>
                <p14:nvPr/>
              </p14:nvContentPartPr>
              <p14:xfrm>
                <a:off x="7700070" y="2182234"/>
                <a:ext cx="100440" cy="77040"/>
              </p14:xfrm>
            </p:contentPart>
          </mc:Choice>
          <mc:Fallback xmlns="">
            <p:pic>
              <p:nvPicPr>
                <p:cNvPr id="78" name="Ink 77">
                  <a:extLst>
                    <a:ext uri="{FF2B5EF4-FFF2-40B4-BE49-F238E27FC236}">
                      <a16:creationId xmlns:a16="http://schemas.microsoft.com/office/drawing/2014/main" id="{6F4792A9-D098-4744-A3BD-96CC8DCE1A86}"/>
                    </a:ext>
                  </a:extLst>
                </p:cNvPr>
                <p:cNvPicPr/>
                <p:nvPr/>
              </p:nvPicPr>
              <p:blipFill>
                <a:blip r:embed="rId70"/>
                <a:stretch>
                  <a:fillRect/>
                </a:stretch>
              </p:blipFill>
              <p:spPr>
                <a:xfrm>
                  <a:off x="7691070" y="2173594"/>
                  <a:ext cx="118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9" name="Ink 78">
                  <a:extLst>
                    <a:ext uri="{FF2B5EF4-FFF2-40B4-BE49-F238E27FC236}">
                      <a16:creationId xmlns:a16="http://schemas.microsoft.com/office/drawing/2014/main" id="{8068C794-C5DC-4B45-B61B-1E0CC608CC94}"/>
                    </a:ext>
                  </a:extLst>
                </p14:cNvPr>
                <p14:cNvContentPartPr/>
                <p14:nvPr/>
              </p14:nvContentPartPr>
              <p14:xfrm>
                <a:off x="7876830" y="2170714"/>
                <a:ext cx="200880" cy="96480"/>
              </p14:xfrm>
            </p:contentPart>
          </mc:Choice>
          <mc:Fallback xmlns="">
            <p:pic>
              <p:nvPicPr>
                <p:cNvPr id="79" name="Ink 78">
                  <a:extLst>
                    <a:ext uri="{FF2B5EF4-FFF2-40B4-BE49-F238E27FC236}">
                      <a16:creationId xmlns:a16="http://schemas.microsoft.com/office/drawing/2014/main" id="{8068C794-C5DC-4B45-B61B-1E0CC608CC94}"/>
                    </a:ext>
                  </a:extLst>
                </p:cNvPr>
                <p:cNvPicPr/>
                <p:nvPr/>
              </p:nvPicPr>
              <p:blipFill>
                <a:blip r:embed="rId72"/>
                <a:stretch>
                  <a:fillRect/>
                </a:stretch>
              </p:blipFill>
              <p:spPr>
                <a:xfrm>
                  <a:off x="7867830" y="2162074"/>
                  <a:ext cx="218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0" name="Ink 79">
                  <a:extLst>
                    <a:ext uri="{FF2B5EF4-FFF2-40B4-BE49-F238E27FC236}">
                      <a16:creationId xmlns:a16="http://schemas.microsoft.com/office/drawing/2014/main" id="{AAC5F612-E5D7-4A9B-8AB7-57FF31941B35}"/>
                    </a:ext>
                  </a:extLst>
                </p14:cNvPr>
                <p14:cNvContentPartPr/>
                <p14:nvPr/>
              </p14:nvContentPartPr>
              <p14:xfrm>
                <a:off x="7907430" y="2060914"/>
                <a:ext cx="109800" cy="47160"/>
              </p14:xfrm>
            </p:contentPart>
          </mc:Choice>
          <mc:Fallback xmlns="">
            <p:pic>
              <p:nvPicPr>
                <p:cNvPr id="80" name="Ink 79">
                  <a:extLst>
                    <a:ext uri="{FF2B5EF4-FFF2-40B4-BE49-F238E27FC236}">
                      <a16:creationId xmlns:a16="http://schemas.microsoft.com/office/drawing/2014/main" id="{AAC5F612-E5D7-4A9B-8AB7-57FF31941B35}"/>
                    </a:ext>
                  </a:extLst>
                </p:cNvPr>
                <p:cNvPicPr/>
                <p:nvPr/>
              </p:nvPicPr>
              <p:blipFill>
                <a:blip r:embed="rId74"/>
                <a:stretch>
                  <a:fillRect/>
                </a:stretch>
              </p:blipFill>
              <p:spPr>
                <a:xfrm>
                  <a:off x="7898430" y="2051914"/>
                  <a:ext cx="127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1" name="Ink 80">
                  <a:extLst>
                    <a:ext uri="{FF2B5EF4-FFF2-40B4-BE49-F238E27FC236}">
                      <a16:creationId xmlns:a16="http://schemas.microsoft.com/office/drawing/2014/main" id="{2B7ABE2A-08F1-40BB-AEAA-FD7F2F17DE6C}"/>
                    </a:ext>
                  </a:extLst>
                </p14:cNvPr>
                <p14:cNvContentPartPr/>
                <p14:nvPr/>
              </p14:nvContentPartPr>
              <p14:xfrm>
                <a:off x="7668030" y="2088274"/>
                <a:ext cx="1080" cy="2880"/>
              </p14:xfrm>
            </p:contentPart>
          </mc:Choice>
          <mc:Fallback xmlns="">
            <p:pic>
              <p:nvPicPr>
                <p:cNvPr id="81" name="Ink 80">
                  <a:extLst>
                    <a:ext uri="{FF2B5EF4-FFF2-40B4-BE49-F238E27FC236}">
                      <a16:creationId xmlns:a16="http://schemas.microsoft.com/office/drawing/2014/main" id="{2B7ABE2A-08F1-40BB-AEAA-FD7F2F17DE6C}"/>
                    </a:ext>
                  </a:extLst>
                </p:cNvPr>
                <p:cNvPicPr/>
                <p:nvPr/>
              </p:nvPicPr>
              <p:blipFill>
                <a:blip r:embed="rId76"/>
                <a:stretch>
                  <a:fillRect/>
                </a:stretch>
              </p:blipFill>
              <p:spPr>
                <a:xfrm>
                  <a:off x="7659030" y="2079634"/>
                  <a:ext cx="18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3" name="Ink 82">
                  <a:extLst>
                    <a:ext uri="{FF2B5EF4-FFF2-40B4-BE49-F238E27FC236}">
                      <a16:creationId xmlns:a16="http://schemas.microsoft.com/office/drawing/2014/main" id="{B7627CAD-D8B5-44F3-9C65-D61D9D5F262B}"/>
                    </a:ext>
                  </a:extLst>
                </p14:cNvPr>
                <p14:cNvContentPartPr/>
                <p14:nvPr/>
              </p14:nvContentPartPr>
              <p14:xfrm>
                <a:off x="8221350" y="2210314"/>
                <a:ext cx="46440" cy="183240"/>
              </p14:xfrm>
            </p:contentPart>
          </mc:Choice>
          <mc:Fallback xmlns="">
            <p:pic>
              <p:nvPicPr>
                <p:cNvPr id="83" name="Ink 82">
                  <a:extLst>
                    <a:ext uri="{FF2B5EF4-FFF2-40B4-BE49-F238E27FC236}">
                      <a16:creationId xmlns:a16="http://schemas.microsoft.com/office/drawing/2014/main" id="{B7627CAD-D8B5-44F3-9C65-D61D9D5F262B}"/>
                    </a:ext>
                  </a:extLst>
                </p:cNvPr>
                <p:cNvPicPr/>
                <p:nvPr/>
              </p:nvPicPr>
              <p:blipFill>
                <a:blip r:embed="rId78"/>
                <a:stretch>
                  <a:fillRect/>
                </a:stretch>
              </p:blipFill>
              <p:spPr>
                <a:xfrm>
                  <a:off x="8212350" y="2201314"/>
                  <a:ext cx="640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4" name="Ink 83">
                  <a:extLst>
                    <a:ext uri="{FF2B5EF4-FFF2-40B4-BE49-F238E27FC236}">
                      <a16:creationId xmlns:a16="http://schemas.microsoft.com/office/drawing/2014/main" id="{ACC8C96B-B7BF-4251-9A3C-739AD56A938C}"/>
                    </a:ext>
                  </a:extLst>
                </p14:cNvPr>
                <p14:cNvContentPartPr/>
                <p14:nvPr/>
              </p14:nvContentPartPr>
              <p14:xfrm>
                <a:off x="8219190" y="2159914"/>
                <a:ext cx="139320" cy="84240"/>
              </p14:xfrm>
            </p:contentPart>
          </mc:Choice>
          <mc:Fallback xmlns="">
            <p:pic>
              <p:nvPicPr>
                <p:cNvPr id="84" name="Ink 83">
                  <a:extLst>
                    <a:ext uri="{FF2B5EF4-FFF2-40B4-BE49-F238E27FC236}">
                      <a16:creationId xmlns:a16="http://schemas.microsoft.com/office/drawing/2014/main" id="{ACC8C96B-B7BF-4251-9A3C-739AD56A938C}"/>
                    </a:ext>
                  </a:extLst>
                </p:cNvPr>
                <p:cNvPicPr/>
                <p:nvPr/>
              </p:nvPicPr>
              <p:blipFill>
                <a:blip r:embed="rId80"/>
                <a:stretch>
                  <a:fillRect/>
                </a:stretch>
              </p:blipFill>
              <p:spPr>
                <a:xfrm>
                  <a:off x="8210190" y="2150914"/>
                  <a:ext cx="156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5" name="Ink 84">
                  <a:extLst>
                    <a:ext uri="{FF2B5EF4-FFF2-40B4-BE49-F238E27FC236}">
                      <a16:creationId xmlns:a16="http://schemas.microsoft.com/office/drawing/2014/main" id="{3A33FF1F-B77D-45EF-AE3A-207E0340033B}"/>
                    </a:ext>
                  </a:extLst>
                </p14:cNvPr>
                <p14:cNvContentPartPr/>
                <p14:nvPr/>
              </p14:nvContentPartPr>
              <p14:xfrm>
                <a:off x="8385870" y="2150914"/>
                <a:ext cx="292680" cy="77760"/>
              </p14:xfrm>
            </p:contentPart>
          </mc:Choice>
          <mc:Fallback xmlns="">
            <p:pic>
              <p:nvPicPr>
                <p:cNvPr id="85" name="Ink 84">
                  <a:extLst>
                    <a:ext uri="{FF2B5EF4-FFF2-40B4-BE49-F238E27FC236}">
                      <a16:creationId xmlns:a16="http://schemas.microsoft.com/office/drawing/2014/main" id="{3A33FF1F-B77D-45EF-AE3A-207E0340033B}"/>
                    </a:ext>
                  </a:extLst>
                </p:cNvPr>
                <p:cNvPicPr/>
                <p:nvPr/>
              </p:nvPicPr>
              <p:blipFill>
                <a:blip r:embed="rId82"/>
                <a:stretch>
                  <a:fillRect/>
                </a:stretch>
              </p:blipFill>
              <p:spPr>
                <a:xfrm>
                  <a:off x="8377230" y="2141914"/>
                  <a:ext cx="310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6" name="Ink 85">
                  <a:extLst>
                    <a:ext uri="{FF2B5EF4-FFF2-40B4-BE49-F238E27FC236}">
                      <a16:creationId xmlns:a16="http://schemas.microsoft.com/office/drawing/2014/main" id="{F3F03587-6799-4C00-AED6-372D16AED2FA}"/>
                    </a:ext>
                  </a:extLst>
                </p14:cNvPr>
                <p14:cNvContentPartPr/>
                <p14:nvPr/>
              </p14:nvContentPartPr>
              <p14:xfrm>
                <a:off x="8776830" y="2044714"/>
                <a:ext cx="383760" cy="162000"/>
              </p14:xfrm>
            </p:contentPart>
          </mc:Choice>
          <mc:Fallback xmlns="">
            <p:pic>
              <p:nvPicPr>
                <p:cNvPr id="86" name="Ink 85">
                  <a:extLst>
                    <a:ext uri="{FF2B5EF4-FFF2-40B4-BE49-F238E27FC236}">
                      <a16:creationId xmlns:a16="http://schemas.microsoft.com/office/drawing/2014/main" id="{F3F03587-6799-4C00-AED6-372D16AED2FA}"/>
                    </a:ext>
                  </a:extLst>
                </p:cNvPr>
                <p:cNvPicPr/>
                <p:nvPr/>
              </p:nvPicPr>
              <p:blipFill>
                <a:blip r:embed="rId84"/>
                <a:stretch>
                  <a:fillRect/>
                </a:stretch>
              </p:blipFill>
              <p:spPr>
                <a:xfrm>
                  <a:off x="8767830" y="2036074"/>
                  <a:ext cx="4014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7" name="Ink 86">
                  <a:extLst>
                    <a:ext uri="{FF2B5EF4-FFF2-40B4-BE49-F238E27FC236}">
                      <a16:creationId xmlns:a16="http://schemas.microsoft.com/office/drawing/2014/main" id="{FADB67D6-2921-42CA-AA46-AE96E4754846}"/>
                    </a:ext>
                  </a:extLst>
                </p14:cNvPr>
                <p14:cNvContentPartPr/>
                <p14:nvPr/>
              </p14:nvContentPartPr>
              <p14:xfrm>
                <a:off x="9312870" y="2053354"/>
                <a:ext cx="29520" cy="121680"/>
              </p14:xfrm>
            </p:contentPart>
          </mc:Choice>
          <mc:Fallback xmlns="">
            <p:pic>
              <p:nvPicPr>
                <p:cNvPr id="87" name="Ink 86">
                  <a:extLst>
                    <a:ext uri="{FF2B5EF4-FFF2-40B4-BE49-F238E27FC236}">
                      <a16:creationId xmlns:a16="http://schemas.microsoft.com/office/drawing/2014/main" id="{FADB67D6-2921-42CA-AA46-AE96E4754846}"/>
                    </a:ext>
                  </a:extLst>
                </p:cNvPr>
                <p:cNvPicPr/>
                <p:nvPr/>
              </p:nvPicPr>
              <p:blipFill>
                <a:blip r:embed="rId86"/>
                <a:stretch>
                  <a:fillRect/>
                </a:stretch>
              </p:blipFill>
              <p:spPr>
                <a:xfrm>
                  <a:off x="9304230" y="2044714"/>
                  <a:ext cx="47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8" name="Ink 87">
                  <a:extLst>
                    <a:ext uri="{FF2B5EF4-FFF2-40B4-BE49-F238E27FC236}">
                      <a16:creationId xmlns:a16="http://schemas.microsoft.com/office/drawing/2014/main" id="{D0D2B77E-AAAE-40AE-A2E3-4DA597238A67}"/>
                    </a:ext>
                  </a:extLst>
                </p14:cNvPr>
                <p14:cNvContentPartPr/>
                <p14:nvPr/>
              </p14:nvContentPartPr>
              <p14:xfrm>
                <a:off x="9294150" y="2001154"/>
                <a:ext cx="147600" cy="102600"/>
              </p14:xfrm>
            </p:contentPart>
          </mc:Choice>
          <mc:Fallback xmlns="">
            <p:pic>
              <p:nvPicPr>
                <p:cNvPr id="88" name="Ink 87">
                  <a:extLst>
                    <a:ext uri="{FF2B5EF4-FFF2-40B4-BE49-F238E27FC236}">
                      <a16:creationId xmlns:a16="http://schemas.microsoft.com/office/drawing/2014/main" id="{D0D2B77E-AAAE-40AE-A2E3-4DA597238A67}"/>
                    </a:ext>
                  </a:extLst>
                </p:cNvPr>
                <p:cNvPicPr/>
                <p:nvPr/>
              </p:nvPicPr>
              <p:blipFill>
                <a:blip r:embed="rId88"/>
                <a:stretch>
                  <a:fillRect/>
                </a:stretch>
              </p:blipFill>
              <p:spPr>
                <a:xfrm>
                  <a:off x="9285510" y="1992154"/>
                  <a:ext cx="1652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9" name="Ink 88">
                  <a:extLst>
                    <a:ext uri="{FF2B5EF4-FFF2-40B4-BE49-F238E27FC236}">
                      <a16:creationId xmlns:a16="http://schemas.microsoft.com/office/drawing/2014/main" id="{32E7CE50-2C12-415E-A47B-AC40BFD76147}"/>
                    </a:ext>
                  </a:extLst>
                </p14:cNvPr>
                <p14:cNvContentPartPr/>
                <p14:nvPr/>
              </p14:nvContentPartPr>
              <p14:xfrm>
                <a:off x="9506190" y="2014474"/>
                <a:ext cx="104760" cy="8280"/>
              </p14:xfrm>
            </p:contentPart>
          </mc:Choice>
          <mc:Fallback xmlns="">
            <p:pic>
              <p:nvPicPr>
                <p:cNvPr id="89" name="Ink 88">
                  <a:extLst>
                    <a:ext uri="{FF2B5EF4-FFF2-40B4-BE49-F238E27FC236}">
                      <a16:creationId xmlns:a16="http://schemas.microsoft.com/office/drawing/2014/main" id="{32E7CE50-2C12-415E-A47B-AC40BFD76147}"/>
                    </a:ext>
                  </a:extLst>
                </p:cNvPr>
                <p:cNvPicPr/>
                <p:nvPr/>
              </p:nvPicPr>
              <p:blipFill>
                <a:blip r:embed="rId90"/>
                <a:stretch>
                  <a:fillRect/>
                </a:stretch>
              </p:blipFill>
              <p:spPr>
                <a:xfrm>
                  <a:off x="9497190" y="2005834"/>
                  <a:ext cx="122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0" name="Ink 89">
                  <a:extLst>
                    <a:ext uri="{FF2B5EF4-FFF2-40B4-BE49-F238E27FC236}">
                      <a16:creationId xmlns:a16="http://schemas.microsoft.com/office/drawing/2014/main" id="{5F1115DF-6491-4942-BB0D-277FBFA0E79F}"/>
                    </a:ext>
                  </a:extLst>
                </p14:cNvPr>
                <p14:cNvContentPartPr/>
                <p14:nvPr/>
              </p14:nvContentPartPr>
              <p14:xfrm>
                <a:off x="9494670" y="2009074"/>
                <a:ext cx="112320" cy="140760"/>
              </p14:xfrm>
            </p:contentPart>
          </mc:Choice>
          <mc:Fallback xmlns="">
            <p:pic>
              <p:nvPicPr>
                <p:cNvPr id="90" name="Ink 89">
                  <a:extLst>
                    <a:ext uri="{FF2B5EF4-FFF2-40B4-BE49-F238E27FC236}">
                      <a16:creationId xmlns:a16="http://schemas.microsoft.com/office/drawing/2014/main" id="{5F1115DF-6491-4942-BB0D-277FBFA0E79F}"/>
                    </a:ext>
                  </a:extLst>
                </p:cNvPr>
                <p:cNvPicPr/>
                <p:nvPr/>
              </p:nvPicPr>
              <p:blipFill>
                <a:blip r:embed="rId92"/>
                <a:stretch>
                  <a:fillRect/>
                </a:stretch>
              </p:blipFill>
              <p:spPr>
                <a:xfrm>
                  <a:off x="9485670" y="2000434"/>
                  <a:ext cx="1299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2" name="Ink 91">
                  <a:extLst>
                    <a:ext uri="{FF2B5EF4-FFF2-40B4-BE49-F238E27FC236}">
                      <a16:creationId xmlns:a16="http://schemas.microsoft.com/office/drawing/2014/main" id="{8544C1A2-3E5B-40AA-B7D4-A46C61FEFFBA}"/>
                    </a:ext>
                  </a:extLst>
                </p14:cNvPr>
                <p14:cNvContentPartPr/>
                <p14:nvPr/>
              </p14:nvContentPartPr>
              <p14:xfrm>
                <a:off x="9453990" y="1989994"/>
                <a:ext cx="365400" cy="144720"/>
              </p14:xfrm>
            </p:contentPart>
          </mc:Choice>
          <mc:Fallback xmlns="">
            <p:pic>
              <p:nvPicPr>
                <p:cNvPr id="92" name="Ink 91">
                  <a:extLst>
                    <a:ext uri="{FF2B5EF4-FFF2-40B4-BE49-F238E27FC236}">
                      <a16:creationId xmlns:a16="http://schemas.microsoft.com/office/drawing/2014/main" id="{8544C1A2-3E5B-40AA-B7D4-A46C61FEFFBA}"/>
                    </a:ext>
                  </a:extLst>
                </p:cNvPr>
                <p:cNvPicPr/>
                <p:nvPr/>
              </p:nvPicPr>
              <p:blipFill>
                <a:blip r:embed="rId94"/>
                <a:stretch>
                  <a:fillRect/>
                </a:stretch>
              </p:blipFill>
              <p:spPr>
                <a:xfrm>
                  <a:off x="9444990" y="1981354"/>
                  <a:ext cx="383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3" name="Ink 92">
                  <a:extLst>
                    <a:ext uri="{FF2B5EF4-FFF2-40B4-BE49-F238E27FC236}">
                      <a16:creationId xmlns:a16="http://schemas.microsoft.com/office/drawing/2014/main" id="{1498F3CB-635F-40EC-B7AA-823C0AA1CE0A}"/>
                    </a:ext>
                  </a:extLst>
                </p14:cNvPr>
                <p14:cNvContentPartPr/>
                <p14:nvPr/>
              </p14:nvContentPartPr>
              <p14:xfrm>
                <a:off x="9922710" y="2052634"/>
                <a:ext cx="200160" cy="100440"/>
              </p14:xfrm>
            </p:contentPart>
          </mc:Choice>
          <mc:Fallback xmlns="">
            <p:pic>
              <p:nvPicPr>
                <p:cNvPr id="93" name="Ink 92">
                  <a:extLst>
                    <a:ext uri="{FF2B5EF4-FFF2-40B4-BE49-F238E27FC236}">
                      <a16:creationId xmlns:a16="http://schemas.microsoft.com/office/drawing/2014/main" id="{1498F3CB-635F-40EC-B7AA-823C0AA1CE0A}"/>
                    </a:ext>
                  </a:extLst>
                </p:cNvPr>
                <p:cNvPicPr/>
                <p:nvPr/>
              </p:nvPicPr>
              <p:blipFill>
                <a:blip r:embed="rId96"/>
                <a:stretch>
                  <a:fillRect/>
                </a:stretch>
              </p:blipFill>
              <p:spPr>
                <a:xfrm>
                  <a:off x="9914070" y="2043994"/>
                  <a:ext cx="217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4" name="Ink 93">
                  <a:extLst>
                    <a:ext uri="{FF2B5EF4-FFF2-40B4-BE49-F238E27FC236}">
                      <a16:creationId xmlns:a16="http://schemas.microsoft.com/office/drawing/2014/main" id="{B78BFCCE-BC55-4F80-B2E2-B42501E54D6C}"/>
                    </a:ext>
                  </a:extLst>
                </p14:cNvPr>
                <p14:cNvContentPartPr/>
                <p14:nvPr/>
              </p14:nvContentPartPr>
              <p14:xfrm>
                <a:off x="10080750" y="2053354"/>
                <a:ext cx="312480" cy="79920"/>
              </p14:xfrm>
            </p:contentPart>
          </mc:Choice>
          <mc:Fallback xmlns="">
            <p:pic>
              <p:nvPicPr>
                <p:cNvPr id="94" name="Ink 93">
                  <a:extLst>
                    <a:ext uri="{FF2B5EF4-FFF2-40B4-BE49-F238E27FC236}">
                      <a16:creationId xmlns:a16="http://schemas.microsoft.com/office/drawing/2014/main" id="{B78BFCCE-BC55-4F80-B2E2-B42501E54D6C}"/>
                    </a:ext>
                  </a:extLst>
                </p:cNvPr>
                <p:cNvPicPr/>
                <p:nvPr/>
              </p:nvPicPr>
              <p:blipFill>
                <a:blip r:embed="rId98"/>
                <a:stretch>
                  <a:fillRect/>
                </a:stretch>
              </p:blipFill>
              <p:spPr>
                <a:xfrm>
                  <a:off x="10071750" y="2044714"/>
                  <a:ext cx="330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5" name="Ink 94">
                  <a:extLst>
                    <a:ext uri="{FF2B5EF4-FFF2-40B4-BE49-F238E27FC236}">
                      <a16:creationId xmlns:a16="http://schemas.microsoft.com/office/drawing/2014/main" id="{EC0A0CC2-8255-4EEC-B399-A8EA331387E9}"/>
                    </a:ext>
                  </a:extLst>
                </p14:cNvPr>
                <p14:cNvContentPartPr/>
                <p14:nvPr/>
              </p14:nvContentPartPr>
              <p14:xfrm>
                <a:off x="10418790" y="1942834"/>
                <a:ext cx="112320" cy="203400"/>
              </p14:xfrm>
            </p:contentPart>
          </mc:Choice>
          <mc:Fallback xmlns="">
            <p:pic>
              <p:nvPicPr>
                <p:cNvPr id="95" name="Ink 94">
                  <a:extLst>
                    <a:ext uri="{FF2B5EF4-FFF2-40B4-BE49-F238E27FC236}">
                      <a16:creationId xmlns:a16="http://schemas.microsoft.com/office/drawing/2014/main" id="{EC0A0CC2-8255-4EEC-B399-A8EA331387E9}"/>
                    </a:ext>
                  </a:extLst>
                </p:cNvPr>
                <p:cNvPicPr/>
                <p:nvPr/>
              </p:nvPicPr>
              <p:blipFill>
                <a:blip r:embed="rId100"/>
                <a:stretch>
                  <a:fillRect/>
                </a:stretch>
              </p:blipFill>
              <p:spPr>
                <a:xfrm>
                  <a:off x="10409790" y="1933834"/>
                  <a:ext cx="1299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6" name="Ink 95">
                  <a:extLst>
                    <a:ext uri="{FF2B5EF4-FFF2-40B4-BE49-F238E27FC236}">
                      <a16:creationId xmlns:a16="http://schemas.microsoft.com/office/drawing/2014/main" id="{3A8335D4-7F30-4C9F-AB40-45825B0A9556}"/>
                    </a:ext>
                  </a:extLst>
                </p14:cNvPr>
                <p14:cNvContentPartPr/>
                <p14:nvPr/>
              </p14:nvContentPartPr>
              <p14:xfrm>
                <a:off x="10544790" y="2055514"/>
                <a:ext cx="137880" cy="63360"/>
              </p14:xfrm>
            </p:contentPart>
          </mc:Choice>
          <mc:Fallback xmlns="">
            <p:pic>
              <p:nvPicPr>
                <p:cNvPr id="96" name="Ink 95">
                  <a:extLst>
                    <a:ext uri="{FF2B5EF4-FFF2-40B4-BE49-F238E27FC236}">
                      <a16:creationId xmlns:a16="http://schemas.microsoft.com/office/drawing/2014/main" id="{3A8335D4-7F30-4C9F-AB40-45825B0A9556}"/>
                    </a:ext>
                  </a:extLst>
                </p:cNvPr>
                <p:cNvPicPr/>
                <p:nvPr/>
              </p:nvPicPr>
              <p:blipFill>
                <a:blip r:embed="rId102"/>
                <a:stretch>
                  <a:fillRect/>
                </a:stretch>
              </p:blipFill>
              <p:spPr>
                <a:xfrm>
                  <a:off x="10535790" y="2046874"/>
                  <a:ext cx="155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7" name="Ink 96">
                  <a:extLst>
                    <a:ext uri="{FF2B5EF4-FFF2-40B4-BE49-F238E27FC236}">
                      <a16:creationId xmlns:a16="http://schemas.microsoft.com/office/drawing/2014/main" id="{6590B883-F673-4636-9039-DD9E1E16FC30}"/>
                    </a:ext>
                  </a:extLst>
                </p14:cNvPr>
                <p14:cNvContentPartPr/>
                <p14:nvPr/>
              </p14:nvContentPartPr>
              <p14:xfrm>
                <a:off x="10724430" y="2039314"/>
                <a:ext cx="127800" cy="72000"/>
              </p14:xfrm>
            </p:contentPart>
          </mc:Choice>
          <mc:Fallback xmlns="">
            <p:pic>
              <p:nvPicPr>
                <p:cNvPr id="97" name="Ink 96">
                  <a:extLst>
                    <a:ext uri="{FF2B5EF4-FFF2-40B4-BE49-F238E27FC236}">
                      <a16:creationId xmlns:a16="http://schemas.microsoft.com/office/drawing/2014/main" id="{6590B883-F673-4636-9039-DD9E1E16FC30}"/>
                    </a:ext>
                  </a:extLst>
                </p:cNvPr>
                <p:cNvPicPr/>
                <p:nvPr/>
              </p:nvPicPr>
              <p:blipFill>
                <a:blip r:embed="rId104"/>
                <a:stretch>
                  <a:fillRect/>
                </a:stretch>
              </p:blipFill>
              <p:spPr>
                <a:xfrm>
                  <a:off x="10715430" y="2030674"/>
                  <a:ext cx="145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8" name="Ink 97">
                  <a:extLst>
                    <a:ext uri="{FF2B5EF4-FFF2-40B4-BE49-F238E27FC236}">
                      <a16:creationId xmlns:a16="http://schemas.microsoft.com/office/drawing/2014/main" id="{82941E80-69FC-4E10-8EE3-4FD943E97E66}"/>
                    </a:ext>
                  </a:extLst>
                </p14:cNvPr>
                <p14:cNvContentPartPr/>
                <p14:nvPr/>
              </p14:nvContentPartPr>
              <p14:xfrm>
                <a:off x="10750350" y="2040754"/>
                <a:ext cx="72720" cy="74160"/>
              </p14:xfrm>
            </p:contentPart>
          </mc:Choice>
          <mc:Fallback xmlns="">
            <p:pic>
              <p:nvPicPr>
                <p:cNvPr id="98" name="Ink 97">
                  <a:extLst>
                    <a:ext uri="{FF2B5EF4-FFF2-40B4-BE49-F238E27FC236}">
                      <a16:creationId xmlns:a16="http://schemas.microsoft.com/office/drawing/2014/main" id="{82941E80-69FC-4E10-8EE3-4FD943E97E66}"/>
                    </a:ext>
                  </a:extLst>
                </p:cNvPr>
                <p:cNvPicPr/>
                <p:nvPr/>
              </p:nvPicPr>
              <p:blipFill>
                <a:blip r:embed="rId106"/>
                <a:stretch>
                  <a:fillRect/>
                </a:stretch>
              </p:blipFill>
              <p:spPr>
                <a:xfrm>
                  <a:off x="10741710" y="2032114"/>
                  <a:ext cx="90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9" name="Ink 98">
                  <a:extLst>
                    <a:ext uri="{FF2B5EF4-FFF2-40B4-BE49-F238E27FC236}">
                      <a16:creationId xmlns:a16="http://schemas.microsoft.com/office/drawing/2014/main" id="{96DDE877-833D-490F-A8F9-782DEE28CCC5}"/>
                    </a:ext>
                  </a:extLst>
                </p14:cNvPr>
                <p14:cNvContentPartPr/>
                <p14:nvPr/>
              </p14:nvContentPartPr>
              <p14:xfrm>
                <a:off x="10881030" y="1932394"/>
                <a:ext cx="274680" cy="311760"/>
              </p14:xfrm>
            </p:contentPart>
          </mc:Choice>
          <mc:Fallback xmlns="">
            <p:pic>
              <p:nvPicPr>
                <p:cNvPr id="99" name="Ink 98">
                  <a:extLst>
                    <a:ext uri="{FF2B5EF4-FFF2-40B4-BE49-F238E27FC236}">
                      <a16:creationId xmlns:a16="http://schemas.microsoft.com/office/drawing/2014/main" id="{96DDE877-833D-490F-A8F9-782DEE28CCC5}"/>
                    </a:ext>
                  </a:extLst>
                </p:cNvPr>
                <p:cNvPicPr/>
                <p:nvPr/>
              </p:nvPicPr>
              <p:blipFill>
                <a:blip r:embed="rId108"/>
                <a:stretch>
                  <a:fillRect/>
                </a:stretch>
              </p:blipFill>
              <p:spPr>
                <a:xfrm>
                  <a:off x="10872030" y="1923754"/>
                  <a:ext cx="2923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0" name="Ink 99">
                  <a:extLst>
                    <a:ext uri="{FF2B5EF4-FFF2-40B4-BE49-F238E27FC236}">
                      <a16:creationId xmlns:a16="http://schemas.microsoft.com/office/drawing/2014/main" id="{B3B0AF2C-0D83-4CCE-B9BD-78479BD51AD8}"/>
                    </a:ext>
                  </a:extLst>
                </p14:cNvPr>
                <p14:cNvContentPartPr/>
                <p14:nvPr/>
              </p14:nvContentPartPr>
              <p14:xfrm>
                <a:off x="11134470" y="2041114"/>
                <a:ext cx="186120" cy="59400"/>
              </p14:xfrm>
            </p:contentPart>
          </mc:Choice>
          <mc:Fallback xmlns="">
            <p:pic>
              <p:nvPicPr>
                <p:cNvPr id="100" name="Ink 99">
                  <a:extLst>
                    <a:ext uri="{FF2B5EF4-FFF2-40B4-BE49-F238E27FC236}">
                      <a16:creationId xmlns:a16="http://schemas.microsoft.com/office/drawing/2014/main" id="{B3B0AF2C-0D83-4CCE-B9BD-78479BD51AD8}"/>
                    </a:ext>
                  </a:extLst>
                </p:cNvPr>
                <p:cNvPicPr/>
                <p:nvPr/>
              </p:nvPicPr>
              <p:blipFill>
                <a:blip r:embed="rId110"/>
                <a:stretch>
                  <a:fillRect/>
                </a:stretch>
              </p:blipFill>
              <p:spPr>
                <a:xfrm>
                  <a:off x="11125470" y="2032114"/>
                  <a:ext cx="203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1" name="Ink 100">
                  <a:extLst>
                    <a:ext uri="{FF2B5EF4-FFF2-40B4-BE49-F238E27FC236}">
                      <a16:creationId xmlns:a16="http://schemas.microsoft.com/office/drawing/2014/main" id="{5EE38424-AB0E-4C8B-8F94-FD951E2F40C2}"/>
                    </a:ext>
                  </a:extLst>
                </p14:cNvPr>
                <p14:cNvContentPartPr/>
                <p14:nvPr/>
              </p14:nvContentPartPr>
              <p14:xfrm>
                <a:off x="11313390" y="1984954"/>
                <a:ext cx="294120" cy="123840"/>
              </p14:xfrm>
            </p:contentPart>
          </mc:Choice>
          <mc:Fallback xmlns="">
            <p:pic>
              <p:nvPicPr>
                <p:cNvPr id="101" name="Ink 100">
                  <a:extLst>
                    <a:ext uri="{FF2B5EF4-FFF2-40B4-BE49-F238E27FC236}">
                      <a16:creationId xmlns:a16="http://schemas.microsoft.com/office/drawing/2014/main" id="{5EE38424-AB0E-4C8B-8F94-FD951E2F40C2}"/>
                    </a:ext>
                  </a:extLst>
                </p:cNvPr>
                <p:cNvPicPr/>
                <p:nvPr/>
              </p:nvPicPr>
              <p:blipFill>
                <a:blip r:embed="rId112"/>
                <a:stretch>
                  <a:fillRect/>
                </a:stretch>
              </p:blipFill>
              <p:spPr>
                <a:xfrm>
                  <a:off x="11304750" y="1975954"/>
                  <a:ext cx="311760" cy="14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
            <p14:nvContentPartPr>
              <p14:cNvPr id="117" name="Ink 116">
                <a:extLst>
                  <a:ext uri="{FF2B5EF4-FFF2-40B4-BE49-F238E27FC236}">
                    <a16:creationId xmlns:a16="http://schemas.microsoft.com/office/drawing/2014/main" id="{1DF6E85C-C50B-4943-900E-DAE5900C32AF}"/>
                  </a:ext>
                </a:extLst>
              </p14:cNvPr>
              <p14:cNvContentPartPr/>
              <p14:nvPr/>
            </p14:nvContentPartPr>
            <p14:xfrm>
              <a:off x="8775390" y="2401114"/>
              <a:ext cx="138960" cy="360"/>
            </p14:xfrm>
          </p:contentPart>
        </mc:Choice>
        <mc:Fallback xmlns="">
          <p:pic>
            <p:nvPicPr>
              <p:cNvPr id="117" name="Ink 116">
                <a:extLst>
                  <a:ext uri="{FF2B5EF4-FFF2-40B4-BE49-F238E27FC236}">
                    <a16:creationId xmlns:a16="http://schemas.microsoft.com/office/drawing/2014/main" id="{1DF6E85C-C50B-4943-900E-DAE5900C32AF}"/>
                  </a:ext>
                </a:extLst>
              </p:cNvPr>
              <p:cNvPicPr/>
              <p:nvPr/>
            </p:nvPicPr>
            <p:blipFill>
              <a:blip r:embed="rId114"/>
              <a:stretch>
                <a:fillRect/>
              </a:stretch>
            </p:blipFill>
            <p:spPr>
              <a:xfrm>
                <a:off x="8766390" y="2392474"/>
                <a:ext cx="156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3" name="Ink 102">
                <a:extLst>
                  <a:ext uri="{FF2B5EF4-FFF2-40B4-BE49-F238E27FC236}">
                    <a16:creationId xmlns:a16="http://schemas.microsoft.com/office/drawing/2014/main" id="{016F159E-325E-4F19-9BE6-D6C318A96421}"/>
                  </a:ext>
                </a:extLst>
              </p14:cNvPr>
              <p14:cNvContentPartPr/>
              <p14:nvPr/>
            </p14:nvContentPartPr>
            <p14:xfrm>
              <a:off x="7167630" y="2482834"/>
              <a:ext cx="10080" cy="135720"/>
            </p14:xfrm>
          </p:contentPart>
        </mc:Choice>
        <mc:Fallback xmlns="">
          <p:pic>
            <p:nvPicPr>
              <p:cNvPr id="103" name="Ink 102">
                <a:extLst>
                  <a:ext uri="{FF2B5EF4-FFF2-40B4-BE49-F238E27FC236}">
                    <a16:creationId xmlns:a16="http://schemas.microsoft.com/office/drawing/2014/main" id="{016F159E-325E-4F19-9BE6-D6C318A96421}"/>
                  </a:ext>
                </a:extLst>
              </p:cNvPr>
              <p:cNvPicPr/>
              <p:nvPr/>
            </p:nvPicPr>
            <p:blipFill>
              <a:blip r:embed="rId116"/>
              <a:stretch>
                <a:fillRect/>
              </a:stretch>
            </p:blipFill>
            <p:spPr>
              <a:xfrm>
                <a:off x="7158990" y="2474194"/>
                <a:ext cx="277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4" name="Ink 103">
                <a:extLst>
                  <a:ext uri="{FF2B5EF4-FFF2-40B4-BE49-F238E27FC236}">
                    <a16:creationId xmlns:a16="http://schemas.microsoft.com/office/drawing/2014/main" id="{2259C5FE-905A-4C2F-8EA4-D9F654CED06D}"/>
                  </a:ext>
                </a:extLst>
              </p14:cNvPr>
              <p14:cNvContentPartPr/>
              <p14:nvPr/>
            </p14:nvContentPartPr>
            <p14:xfrm>
              <a:off x="7129470" y="2462674"/>
              <a:ext cx="128880" cy="95400"/>
            </p14:xfrm>
          </p:contentPart>
        </mc:Choice>
        <mc:Fallback xmlns="">
          <p:pic>
            <p:nvPicPr>
              <p:cNvPr id="104" name="Ink 103">
                <a:extLst>
                  <a:ext uri="{FF2B5EF4-FFF2-40B4-BE49-F238E27FC236}">
                    <a16:creationId xmlns:a16="http://schemas.microsoft.com/office/drawing/2014/main" id="{2259C5FE-905A-4C2F-8EA4-D9F654CED06D}"/>
                  </a:ext>
                </a:extLst>
              </p:cNvPr>
              <p:cNvPicPr/>
              <p:nvPr/>
            </p:nvPicPr>
            <p:blipFill>
              <a:blip r:embed="rId118"/>
              <a:stretch>
                <a:fillRect/>
              </a:stretch>
            </p:blipFill>
            <p:spPr>
              <a:xfrm>
                <a:off x="7120830" y="2454034"/>
                <a:ext cx="146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5" name="Ink 104">
                <a:extLst>
                  <a:ext uri="{FF2B5EF4-FFF2-40B4-BE49-F238E27FC236}">
                    <a16:creationId xmlns:a16="http://schemas.microsoft.com/office/drawing/2014/main" id="{9DDBD2AF-254A-4712-8227-DC6A6147AEF0}"/>
                  </a:ext>
                </a:extLst>
              </p14:cNvPr>
              <p14:cNvContentPartPr/>
              <p14:nvPr/>
            </p14:nvContentPartPr>
            <p14:xfrm>
              <a:off x="7336110" y="2482834"/>
              <a:ext cx="104040" cy="5040"/>
            </p14:xfrm>
          </p:contentPart>
        </mc:Choice>
        <mc:Fallback xmlns="">
          <p:pic>
            <p:nvPicPr>
              <p:cNvPr id="105" name="Ink 104">
                <a:extLst>
                  <a:ext uri="{FF2B5EF4-FFF2-40B4-BE49-F238E27FC236}">
                    <a16:creationId xmlns:a16="http://schemas.microsoft.com/office/drawing/2014/main" id="{9DDBD2AF-254A-4712-8227-DC6A6147AEF0}"/>
                  </a:ext>
                </a:extLst>
              </p:cNvPr>
              <p:cNvPicPr/>
              <p:nvPr/>
            </p:nvPicPr>
            <p:blipFill>
              <a:blip r:embed="rId120"/>
              <a:stretch>
                <a:fillRect/>
              </a:stretch>
            </p:blipFill>
            <p:spPr>
              <a:xfrm>
                <a:off x="7327470" y="2474194"/>
                <a:ext cx="121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6" name="Ink 105">
                <a:extLst>
                  <a:ext uri="{FF2B5EF4-FFF2-40B4-BE49-F238E27FC236}">
                    <a16:creationId xmlns:a16="http://schemas.microsoft.com/office/drawing/2014/main" id="{1DD837AF-1C6B-423A-A1A2-11933D76060F}"/>
                  </a:ext>
                </a:extLst>
              </p14:cNvPr>
              <p14:cNvContentPartPr/>
              <p14:nvPr/>
            </p14:nvContentPartPr>
            <p14:xfrm>
              <a:off x="7309110" y="2481754"/>
              <a:ext cx="127440" cy="147960"/>
            </p14:xfrm>
          </p:contentPart>
        </mc:Choice>
        <mc:Fallback xmlns="">
          <p:pic>
            <p:nvPicPr>
              <p:cNvPr id="106" name="Ink 105">
                <a:extLst>
                  <a:ext uri="{FF2B5EF4-FFF2-40B4-BE49-F238E27FC236}">
                    <a16:creationId xmlns:a16="http://schemas.microsoft.com/office/drawing/2014/main" id="{1DD837AF-1C6B-423A-A1A2-11933D76060F}"/>
                  </a:ext>
                </a:extLst>
              </p:cNvPr>
              <p:cNvPicPr/>
              <p:nvPr/>
            </p:nvPicPr>
            <p:blipFill>
              <a:blip r:embed="rId122"/>
              <a:stretch>
                <a:fillRect/>
              </a:stretch>
            </p:blipFill>
            <p:spPr>
              <a:xfrm>
                <a:off x="7300110" y="2472754"/>
                <a:ext cx="145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7" name="Ink 106">
                <a:extLst>
                  <a:ext uri="{FF2B5EF4-FFF2-40B4-BE49-F238E27FC236}">
                    <a16:creationId xmlns:a16="http://schemas.microsoft.com/office/drawing/2014/main" id="{D13FE242-F04C-4254-82C0-CB421D6420F9}"/>
                  </a:ext>
                </a:extLst>
              </p14:cNvPr>
              <p14:cNvContentPartPr/>
              <p14:nvPr/>
            </p14:nvContentPartPr>
            <p14:xfrm>
              <a:off x="7286790" y="2479954"/>
              <a:ext cx="327600" cy="131760"/>
            </p14:xfrm>
          </p:contentPart>
        </mc:Choice>
        <mc:Fallback xmlns="">
          <p:pic>
            <p:nvPicPr>
              <p:cNvPr id="107" name="Ink 106">
                <a:extLst>
                  <a:ext uri="{FF2B5EF4-FFF2-40B4-BE49-F238E27FC236}">
                    <a16:creationId xmlns:a16="http://schemas.microsoft.com/office/drawing/2014/main" id="{D13FE242-F04C-4254-82C0-CB421D6420F9}"/>
                  </a:ext>
                </a:extLst>
              </p:cNvPr>
              <p:cNvPicPr/>
              <p:nvPr/>
            </p:nvPicPr>
            <p:blipFill>
              <a:blip r:embed="rId124"/>
              <a:stretch>
                <a:fillRect/>
              </a:stretch>
            </p:blipFill>
            <p:spPr>
              <a:xfrm>
                <a:off x="7278150" y="2471314"/>
                <a:ext cx="3452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9" name="Ink 108">
                <a:extLst>
                  <a:ext uri="{FF2B5EF4-FFF2-40B4-BE49-F238E27FC236}">
                    <a16:creationId xmlns:a16="http://schemas.microsoft.com/office/drawing/2014/main" id="{EC4C2F34-A360-406B-960A-52CBBEC59F10}"/>
                  </a:ext>
                </a:extLst>
              </p14:cNvPr>
              <p14:cNvContentPartPr/>
              <p14:nvPr/>
            </p14:nvContentPartPr>
            <p14:xfrm>
              <a:off x="7764150" y="2558074"/>
              <a:ext cx="167760" cy="720"/>
            </p14:xfrm>
          </p:contentPart>
        </mc:Choice>
        <mc:Fallback xmlns="">
          <p:pic>
            <p:nvPicPr>
              <p:cNvPr id="109" name="Ink 108">
                <a:extLst>
                  <a:ext uri="{FF2B5EF4-FFF2-40B4-BE49-F238E27FC236}">
                    <a16:creationId xmlns:a16="http://schemas.microsoft.com/office/drawing/2014/main" id="{EC4C2F34-A360-406B-960A-52CBBEC59F10}"/>
                  </a:ext>
                </a:extLst>
              </p:cNvPr>
              <p:cNvPicPr/>
              <p:nvPr/>
            </p:nvPicPr>
            <p:blipFill>
              <a:blip r:embed="rId126"/>
              <a:stretch>
                <a:fillRect/>
              </a:stretch>
            </p:blipFill>
            <p:spPr>
              <a:xfrm>
                <a:off x="7755510" y="2549434"/>
                <a:ext cx="1854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0" name="Ink 109">
                <a:extLst>
                  <a:ext uri="{FF2B5EF4-FFF2-40B4-BE49-F238E27FC236}">
                    <a16:creationId xmlns:a16="http://schemas.microsoft.com/office/drawing/2014/main" id="{0A78D60D-828E-4F02-8AB4-3EF73C055215}"/>
                  </a:ext>
                </a:extLst>
              </p14:cNvPr>
              <p14:cNvContentPartPr/>
              <p14:nvPr/>
            </p14:nvContentPartPr>
            <p14:xfrm>
              <a:off x="7837950" y="2474914"/>
              <a:ext cx="14400" cy="117720"/>
            </p14:xfrm>
          </p:contentPart>
        </mc:Choice>
        <mc:Fallback xmlns="">
          <p:pic>
            <p:nvPicPr>
              <p:cNvPr id="110" name="Ink 109">
                <a:extLst>
                  <a:ext uri="{FF2B5EF4-FFF2-40B4-BE49-F238E27FC236}">
                    <a16:creationId xmlns:a16="http://schemas.microsoft.com/office/drawing/2014/main" id="{0A78D60D-828E-4F02-8AB4-3EF73C055215}"/>
                  </a:ext>
                </a:extLst>
              </p:cNvPr>
              <p:cNvPicPr/>
              <p:nvPr/>
            </p:nvPicPr>
            <p:blipFill>
              <a:blip r:embed="rId128"/>
              <a:stretch>
                <a:fillRect/>
              </a:stretch>
            </p:blipFill>
            <p:spPr>
              <a:xfrm>
                <a:off x="7829310" y="2466274"/>
                <a:ext cx="32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1" name="Ink 110">
                <a:extLst>
                  <a:ext uri="{FF2B5EF4-FFF2-40B4-BE49-F238E27FC236}">
                    <a16:creationId xmlns:a16="http://schemas.microsoft.com/office/drawing/2014/main" id="{41428CE5-2ABE-4C54-99C1-4128AF8F0EA7}"/>
                  </a:ext>
                </a:extLst>
              </p14:cNvPr>
              <p14:cNvContentPartPr/>
              <p14:nvPr/>
            </p14:nvContentPartPr>
            <p14:xfrm>
              <a:off x="8113710" y="2459434"/>
              <a:ext cx="24840" cy="108000"/>
            </p14:xfrm>
          </p:contentPart>
        </mc:Choice>
        <mc:Fallback xmlns="">
          <p:pic>
            <p:nvPicPr>
              <p:cNvPr id="111" name="Ink 110">
                <a:extLst>
                  <a:ext uri="{FF2B5EF4-FFF2-40B4-BE49-F238E27FC236}">
                    <a16:creationId xmlns:a16="http://schemas.microsoft.com/office/drawing/2014/main" id="{41428CE5-2ABE-4C54-99C1-4128AF8F0EA7}"/>
                  </a:ext>
                </a:extLst>
              </p:cNvPr>
              <p:cNvPicPr/>
              <p:nvPr/>
            </p:nvPicPr>
            <p:blipFill>
              <a:blip r:embed="rId130"/>
              <a:stretch>
                <a:fillRect/>
              </a:stretch>
            </p:blipFill>
            <p:spPr>
              <a:xfrm>
                <a:off x="8105070" y="2450794"/>
                <a:ext cx="42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2" name="Ink 111">
                <a:extLst>
                  <a:ext uri="{FF2B5EF4-FFF2-40B4-BE49-F238E27FC236}">
                    <a16:creationId xmlns:a16="http://schemas.microsoft.com/office/drawing/2014/main" id="{B96F44D9-073A-47DA-896D-A06694A1FBF4}"/>
                  </a:ext>
                </a:extLst>
              </p14:cNvPr>
              <p14:cNvContentPartPr/>
              <p14:nvPr/>
            </p14:nvContentPartPr>
            <p14:xfrm>
              <a:off x="8103270" y="2449354"/>
              <a:ext cx="168120" cy="104400"/>
            </p14:xfrm>
          </p:contentPart>
        </mc:Choice>
        <mc:Fallback xmlns="">
          <p:pic>
            <p:nvPicPr>
              <p:cNvPr id="112" name="Ink 111">
                <a:extLst>
                  <a:ext uri="{FF2B5EF4-FFF2-40B4-BE49-F238E27FC236}">
                    <a16:creationId xmlns:a16="http://schemas.microsoft.com/office/drawing/2014/main" id="{B96F44D9-073A-47DA-896D-A06694A1FBF4}"/>
                  </a:ext>
                </a:extLst>
              </p:cNvPr>
              <p:cNvPicPr/>
              <p:nvPr/>
            </p:nvPicPr>
            <p:blipFill>
              <a:blip r:embed="rId132"/>
              <a:stretch>
                <a:fillRect/>
              </a:stretch>
            </p:blipFill>
            <p:spPr>
              <a:xfrm>
                <a:off x="8094630" y="2440714"/>
                <a:ext cx="185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3" name="Ink 112">
                <a:extLst>
                  <a:ext uri="{FF2B5EF4-FFF2-40B4-BE49-F238E27FC236}">
                    <a16:creationId xmlns:a16="http://schemas.microsoft.com/office/drawing/2014/main" id="{FB83A5CB-F86F-4404-9453-99FBC077B9CD}"/>
                  </a:ext>
                </a:extLst>
              </p14:cNvPr>
              <p14:cNvContentPartPr/>
              <p14:nvPr/>
            </p14:nvContentPartPr>
            <p14:xfrm>
              <a:off x="8349870" y="2450434"/>
              <a:ext cx="260640" cy="119520"/>
            </p14:xfrm>
          </p:contentPart>
        </mc:Choice>
        <mc:Fallback xmlns="">
          <p:pic>
            <p:nvPicPr>
              <p:cNvPr id="113" name="Ink 112">
                <a:extLst>
                  <a:ext uri="{FF2B5EF4-FFF2-40B4-BE49-F238E27FC236}">
                    <a16:creationId xmlns:a16="http://schemas.microsoft.com/office/drawing/2014/main" id="{FB83A5CB-F86F-4404-9453-99FBC077B9CD}"/>
                  </a:ext>
                </a:extLst>
              </p:cNvPr>
              <p:cNvPicPr/>
              <p:nvPr/>
            </p:nvPicPr>
            <p:blipFill>
              <a:blip r:embed="rId134"/>
              <a:stretch>
                <a:fillRect/>
              </a:stretch>
            </p:blipFill>
            <p:spPr>
              <a:xfrm>
                <a:off x="8340870" y="2441434"/>
                <a:ext cx="278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4" name="Ink 113">
                <a:extLst>
                  <a:ext uri="{FF2B5EF4-FFF2-40B4-BE49-F238E27FC236}">
                    <a16:creationId xmlns:a16="http://schemas.microsoft.com/office/drawing/2014/main" id="{F1A1E1F6-9FC3-4E4B-8EDF-C34D0F4463AD}"/>
                  </a:ext>
                </a:extLst>
              </p14:cNvPr>
              <p14:cNvContentPartPr/>
              <p14:nvPr/>
            </p14:nvContentPartPr>
            <p14:xfrm>
              <a:off x="8659110" y="2466274"/>
              <a:ext cx="117720" cy="114480"/>
            </p14:xfrm>
          </p:contentPart>
        </mc:Choice>
        <mc:Fallback xmlns="">
          <p:pic>
            <p:nvPicPr>
              <p:cNvPr id="114" name="Ink 113">
                <a:extLst>
                  <a:ext uri="{FF2B5EF4-FFF2-40B4-BE49-F238E27FC236}">
                    <a16:creationId xmlns:a16="http://schemas.microsoft.com/office/drawing/2014/main" id="{F1A1E1F6-9FC3-4E4B-8EDF-C34D0F4463AD}"/>
                  </a:ext>
                </a:extLst>
              </p:cNvPr>
              <p:cNvPicPr/>
              <p:nvPr/>
            </p:nvPicPr>
            <p:blipFill>
              <a:blip r:embed="rId136"/>
              <a:stretch>
                <a:fillRect/>
              </a:stretch>
            </p:blipFill>
            <p:spPr>
              <a:xfrm>
                <a:off x="8650110" y="2457634"/>
                <a:ext cx="135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9" name="Ink 118">
                <a:extLst>
                  <a:ext uri="{FF2B5EF4-FFF2-40B4-BE49-F238E27FC236}">
                    <a16:creationId xmlns:a16="http://schemas.microsoft.com/office/drawing/2014/main" id="{BA179426-57B1-4C65-86C9-A8F47C4F9E27}"/>
                  </a:ext>
                </a:extLst>
              </p14:cNvPr>
              <p14:cNvContentPartPr/>
              <p14:nvPr/>
            </p14:nvContentPartPr>
            <p14:xfrm>
              <a:off x="9085710" y="2524594"/>
              <a:ext cx="430920" cy="87120"/>
            </p14:xfrm>
          </p:contentPart>
        </mc:Choice>
        <mc:Fallback xmlns="">
          <p:pic>
            <p:nvPicPr>
              <p:cNvPr id="119" name="Ink 118">
                <a:extLst>
                  <a:ext uri="{FF2B5EF4-FFF2-40B4-BE49-F238E27FC236}">
                    <a16:creationId xmlns:a16="http://schemas.microsoft.com/office/drawing/2014/main" id="{BA179426-57B1-4C65-86C9-A8F47C4F9E27}"/>
                  </a:ext>
                </a:extLst>
              </p:cNvPr>
              <p:cNvPicPr/>
              <p:nvPr/>
            </p:nvPicPr>
            <p:blipFill>
              <a:blip r:embed="rId138"/>
              <a:stretch>
                <a:fillRect/>
              </a:stretch>
            </p:blipFill>
            <p:spPr>
              <a:xfrm>
                <a:off x="9077070" y="2515594"/>
                <a:ext cx="448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0" name="Ink 119">
                <a:extLst>
                  <a:ext uri="{FF2B5EF4-FFF2-40B4-BE49-F238E27FC236}">
                    <a16:creationId xmlns:a16="http://schemas.microsoft.com/office/drawing/2014/main" id="{76DA09E3-D703-4D41-8F09-0C488E93EA48}"/>
                  </a:ext>
                </a:extLst>
              </p14:cNvPr>
              <p14:cNvContentPartPr/>
              <p14:nvPr/>
            </p14:nvContentPartPr>
            <p14:xfrm>
              <a:off x="9686550" y="2433154"/>
              <a:ext cx="162360" cy="144000"/>
            </p14:xfrm>
          </p:contentPart>
        </mc:Choice>
        <mc:Fallback xmlns="">
          <p:pic>
            <p:nvPicPr>
              <p:cNvPr id="120" name="Ink 119">
                <a:extLst>
                  <a:ext uri="{FF2B5EF4-FFF2-40B4-BE49-F238E27FC236}">
                    <a16:creationId xmlns:a16="http://schemas.microsoft.com/office/drawing/2014/main" id="{76DA09E3-D703-4D41-8F09-0C488E93EA48}"/>
                  </a:ext>
                </a:extLst>
              </p:cNvPr>
              <p:cNvPicPr/>
              <p:nvPr/>
            </p:nvPicPr>
            <p:blipFill>
              <a:blip r:embed="rId140"/>
              <a:stretch>
                <a:fillRect/>
              </a:stretch>
            </p:blipFill>
            <p:spPr>
              <a:xfrm>
                <a:off x="9677550" y="2424514"/>
                <a:ext cx="1800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1" name="Ink 120">
                <a:extLst>
                  <a:ext uri="{FF2B5EF4-FFF2-40B4-BE49-F238E27FC236}">
                    <a16:creationId xmlns:a16="http://schemas.microsoft.com/office/drawing/2014/main" id="{722BA3DD-C288-466B-9768-08072886E5C3}"/>
                  </a:ext>
                </a:extLst>
              </p14:cNvPr>
              <p14:cNvContentPartPr/>
              <p14:nvPr/>
            </p14:nvContentPartPr>
            <p14:xfrm>
              <a:off x="9708870" y="2497234"/>
              <a:ext cx="155520" cy="1080"/>
            </p14:xfrm>
          </p:contentPart>
        </mc:Choice>
        <mc:Fallback xmlns="">
          <p:pic>
            <p:nvPicPr>
              <p:cNvPr id="121" name="Ink 120">
                <a:extLst>
                  <a:ext uri="{FF2B5EF4-FFF2-40B4-BE49-F238E27FC236}">
                    <a16:creationId xmlns:a16="http://schemas.microsoft.com/office/drawing/2014/main" id="{722BA3DD-C288-466B-9768-08072886E5C3}"/>
                  </a:ext>
                </a:extLst>
              </p:cNvPr>
              <p:cNvPicPr/>
              <p:nvPr/>
            </p:nvPicPr>
            <p:blipFill>
              <a:blip r:embed="rId142"/>
              <a:stretch>
                <a:fillRect/>
              </a:stretch>
            </p:blipFill>
            <p:spPr>
              <a:xfrm>
                <a:off x="9699870" y="2488234"/>
                <a:ext cx="173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2" name="Ink 121">
                <a:extLst>
                  <a:ext uri="{FF2B5EF4-FFF2-40B4-BE49-F238E27FC236}">
                    <a16:creationId xmlns:a16="http://schemas.microsoft.com/office/drawing/2014/main" id="{5F43CB82-8A3E-4908-A956-F564E22093E3}"/>
                  </a:ext>
                </a:extLst>
              </p14:cNvPr>
              <p14:cNvContentPartPr/>
              <p14:nvPr/>
            </p14:nvContentPartPr>
            <p14:xfrm>
              <a:off x="9900390" y="2436394"/>
              <a:ext cx="147960" cy="92160"/>
            </p14:xfrm>
          </p:contentPart>
        </mc:Choice>
        <mc:Fallback xmlns="">
          <p:pic>
            <p:nvPicPr>
              <p:cNvPr id="122" name="Ink 121">
                <a:extLst>
                  <a:ext uri="{FF2B5EF4-FFF2-40B4-BE49-F238E27FC236}">
                    <a16:creationId xmlns:a16="http://schemas.microsoft.com/office/drawing/2014/main" id="{5F43CB82-8A3E-4908-A956-F564E22093E3}"/>
                  </a:ext>
                </a:extLst>
              </p:cNvPr>
              <p:cNvPicPr/>
              <p:nvPr/>
            </p:nvPicPr>
            <p:blipFill>
              <a:blip r:embed="rId144"/>
              <a:stretch>
                <a:fillRect/>
              </a:stretch>
            </p:blipFill>
            <p:spPr>
              <a:xfrm>
                <a:off x="9891390" y="2427394"/>
                <a:ext cx="165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3" name="Ink 122">
                <a:extLst>
                  <a:ext uri="{FF2B5EF4-FFF2-40B4-BE49-F238E27FC236}">
                    <a16:creationId xmlns:a16="http://schemas.microsoft.com/office/drawing/2014/main" id="{8EA1D269-F924-41FD-9D0F-577D3ACFB3F7}"/>
                  </a:ext>
                </a:extLst>
              </p14:cNvPr>
              <p14:cNvContentPartPr/>
              <p14:nvPr/>
            </p14:nvContentPartPr>
            <p14:xfrm>
              <a:off x="10109910" y="2401834"/>
              <a:ext cx="164160" cy="119880"/>
            </p14:xfrm>
          </p:contentPart>
        </mc:Choice>
        <mc:Fallback xmlns="">
          <p:pic>
            <p:nvPicPr>
              <p:cNvPr id="123" name="Ink 122">
                <a:extLst>
                  <a:ext uri="{FF2B5EF4-FFF2-40B4-BE49-F238E27FC236}">
                    <a16:creationId xmlns:a16="http://schemas.microsoft.com/office/drawing/2014/main" id="{8EA1D269-F924-41FD-9D0F-577D3ACFB3F7}"/>
                  </a:ext>
                </a:extLst>
              </p:cNvPr>
              <p:cNvPicPr/>
              <p:nvPr/>
            </p:nvPicPr>
            <p:blipFill>
              <a:blip r:embed="rId146"/>
              <a:stretch>
                <a:fillRect/>
              </a:stretch>
            </p:blipFill>
            <p:spPr>
              <a:xfrm>
                <a:off x="10101270" y="2393194"/>
                <a:ext cx="1818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4" name="Ink 123">
                <a:extLst>
                  <a:ext uri="{FF2B5EF4-FFF2-40B4-BE49-F238E27FC236}">
                    <a16:creationId xmlns:a16="http://schemas.microsoft.com/office/drawing/2014/main" id="{4F3BAF7C-4845-48B8-8C1A-F83A091AD63B}"/>
                  </a:ext>
                </a:extLst>
              </p14:cNvPr>
              <p14:cNvContentPartPr/>
              <p14:nvPr/>
            </p14:nvContentPartPr>
            <p14:xfrm>
              <a:off x="10111350" y="2475994"/>
              <a:ext cx="150120" cy="4680"/>
            </p14:xfrm>
          </p:contentPart>
        </mc:Choice>
        <mc:Fallback xmlns="">
          <p:pic>
            <p:nvPicPr>
              <p:cNvPr id="124" name="Ink 123">
                <a:extLst>
                  <a:ext uri="{FF2B5EF4-FFF2-40B4-BE49-F238E27FC236}">
                    <a16:creationId xmlns:a16="http://schemas.microsoft.com/office/drawing/2014/main" id="{4F3BAF7C-4845-48B8-8C1A-F83A091AD63B}"/>
                  </a:ext>
                </a:extLst>
              </p:cNvPr>
              <p:cNvPicPr/>
              <p:nvPr/>
            </p:nvPicPr>
            <p:blipFill>
              <a:blip r:embed="rId148"/>
              <a:stretch>
                <a:fillRect/>
              </a:stretch>
            </p:blipFill>
            <p:spPr>
              <a:xfrm>
                <a:off x="10102710" y="2467354"/>
                <a:ext cx="167760" cy="22320"/>
              </a:xfrm>
              <a:prstGeom prst="rect">
                <a:avLst/>
              </a:prstGeom>
            </p:spPr>
          </p:pic>
        </mc:Fallback>
      </mc:AlternateContent>
      <p:grpSp>
        <p:nvGrpSpPr>
          <p:cNvPr id="268" name="Group 267">
            <a:extLst>
              <a:ext uri="{FF2B5EF4-FFF2-40B4-BE49-F238E27FC236}">
                <a16:creationId xmlns:a16="http://schemas.microsoft.com/office/drawing/2014/main" id="{0E145962-F520-426B-B399-5F84329B49E0}"/>
              </a:ext>
            </a:extLst>
          </p:cNvPr>
          <p:cNvGrpSpPr/>
          <p:nvPr/>
        </p:nvGrpSpPr>
        <p:grpSpPr>
          <a:xfrm>
            <a:off x="6807630" y="2685514"/>
            <a:ext cx="5101560" cy="1628280"/>
            <a:chOff x="6807630" y="2685514"/>
            <a:chExt cx="5101560" cy="1628280"/>
          </a:xfrm>
        </p:grpSpPr>
        <mc:AlternateContent xmlns:mc="http://schemas.openxmlformats.org/markup-compatibility/2006" xmlns:p14="http://schemas.microsoft.com/office/powerpoint/2010/main">
          <mc:Choice Requires="p14">
            <p:contentPart p14:bwMode="auto" r:id="rId149">
              <p14:nvContentPartPr>
                <p14:cNvPr id="143" name="Ink 142">
                  <a:extLst>
                    <a:ext uri="{FF2B5EF4-FFF2-40B4-BE49-F238E27FC236}">
                      <a16:creationId xmlns:a16="http://schemas.microsoft.com/office/drawing/2014/main" id="{FF5CC894-7CDB-49F9-9D7C-2C12CBB0C9E1}"/>
                    </a:ext>
                  </a:extLst>
                </p14:cNvPr>
                <p14:cNvContentPartPr/>
                <p14:nvPr/>
              </p14:nvContentPartPr>
              <p14:xfrm>
                <a:off x="10325550" y="2814394"/>
                <a:ext cx="311400" cy="72000"/>
              </p14:xfrm>
            </p:contentPart>
          </mc:Choice>
          <mc:Fallback xmlns="">
            <p:pic>
              <p:nvPicPr>
                <p:cNvPr id="143" name="Ink 142">
                  <a:extLst>
                    <a:ext uri="{FF2B5EF4-FFF2-40B4-BE49-F238E27FC236}">
                      <a16:creationId xmlns:a16="http://schemas.microsoft.com/office/drawing/2014/main" id="{FF5CC894-7CDB-49F9-9D7C-2C12CBB0C9E1}"/>
                    </a:ext>
                  </a:extLst>
                </p:cNvPr>
                <p:cNvPicPr/>
                <p:nvPr/>
              </p:nvPicPr>
              <p:blipFill>
                <a:blip r:embed="rId150"/>
                <a:stretch>
                  <a:fillRect/>
                </a:stretch>
              </p:blipFill>
              <p:spPr>
                <a:xfrm>
                  <a:off x="10316550" y="2805394"/>
                  <a:ext cx="329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4" name="Ink 143">
                  <a:extLst>
                    <a:ext uri="{FF2B5EF4-FFF2-40B4-BE49-F238E27FC236}">
                      <a16:creationId xmlns:a16="http://schemas.microsoft.com/office/drawing/2014/main" id="{70562921-47A7-42C3-9B16-37E57539E101}"/>
                    </a:ext>
                  </a:extLst>
                </p14:cNvPr>
                <p14:cNvContentPartPr/>
                <p14:nvPr/>
              </p14:nvContentPartPr>
              <p14:xfrm>
                <a:off x="10625070" y="2685514"/>
                <a:ext cx="526320" cy="183600"/>
              </p14:xfrm>
            </p:contentPart>
          </mc:Choice>
          <mc:Fallback xmlns="">
            <p:pic>
              <p:nvPicPr>
                <p:cNvPr id="144" name="Ink 143">
                  <a:extLst>
                    <a:ext uri="{FF2B5EF4-FFF2-40B4-BE49-F238E27FC236}">
                      <a16:creationId xmlns:a16="http://schemas.microsoft.com/office/drawing/2014/main" id="{70562921-47A7-42C3-9B16-37E57539E101}"/>
                    </a:ext>
                  </a:extLst>
                </p:cNvPr>
                <p:cNvPicPr/>
                <p:nvPr/>
              </p:nvPicPr>
              <p:blipFill>
                <a:blip r:embed="rId152"/>
                <a:stretch>
                  <a:fillRect/>
                </a:stretch>
              </p:blipFill>
              <p:spPr>
                <a:xfrm>
                  <a:off x="10616430" y="2676514"/>
                  <a:ext cx="5439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5" name="Ink 144">
                  <a:extLst>
                    <a:ext uri="{FF2B5EF4-FFF2-40B4-BE49-F238E27FC236}">
                      <a16:creationId xmlns:a16="http://schemas.microsoft.com/office/drawing/2014/main" id="{6EFFDF3F-208F-4DEC-8ED0-2ABC0DE46CE3}"/>
                    </a:ext>
                  </a:extLst>
                </p14:cNvPr>
                <p14:cNvContentPartPr/>
                <p14:nvPr/>
              </p14:nvContentPartPr>
              <p14:xfrm>
                <a:off x="11150310" y="2686594"/>
                <a:ext cx="254520" cy="162360"/>
              </p14:xfrm>
            </p:contentPart>
          </mc:Choice>
          <mc:Fallback xmlns="">
            <p:pic>
              <p:nvPicPr>
                <p:cNvPr id="145" name="Ink 144">
                  <a:extLst>
                    <a:ext uri="{FF2B5EF4-FFF2-40B4-BE49-F238E27FC236}">
                      <a16:creationId xmlns:a16="http://schemas.microsoft.com/office/drawing/2014/main" id="{6EFFDF3F-208F-4DEC-8ED0-2ABC0DE46CE3}"/>
                    </a:ext>
                  </a:extLst>
                </p:cNvPr>
                <p:cNvPicPr/>
                <p:nvPr/>
              </p:nvPicPr>
              <p:blipFill>
                <a:blip r:embed="rId154"/>
                <a:stretch>
                  <a:fillRect/>
                </a:stretch>
              </p:blipFill>
              <p:spPr>
                <a:xfrm>
                  <a:off x="11141670" y="2677954"/>
                  <a:ext cx="272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6" name="Ink 145">
                  <a:extLst>
                    <a:ext uri="{FF2B5EF4-FFF2-40B4-BE49-F238E27FC236}">
                      <a16:creationId xmlns:a16="http://schemas.microsoft.com/office/drawing/2014/main" id="{EC443B58-44F0-4E50-8751-BAC7449263ED}"/>
                    </a:ext>
                  </a:extLst>
                </p14:cNvPr>
                <p14:cNvContentPartPr/>
                <p14:nvPr/>
              </p14:nvContentPartPr>
              <p14:xfrm>
                <a:off x="11082270" y="2742034"/>
                <a:ext cx="158400" cy="2520"/>
              </p14:xfrm>
            </p:contentPart>
          </mc:Choice>
          <mc:Fallback xmlns="">
            <p:pic>
              <p:nvPicPr>
                <p:cNvPr id="146" name="Ink 145">
                  <a:extLst>
                    <a:ext uri="{FF2B5EF4-FFF2-40B4-BE49-F238E27FC236}">
                      <a16:creationId xmlns:a16="http://schemas.microsoft.com/office/drawing/2014/main" id="{EC443B58-44F0-4E50-8751-BAC7449263ED}"/>
                    </a:ext>
                  </a:extLst>
                </p:cNvPr>
                <p:cNvPicPr/>
                <p:nvPr/>
              </p:nvPicPr>
              <p:blipFill>
                <a:blip r:embed="rId156"/>
                <a:stretch>
                  <a:fillRect/>
                </a:stretch>
              </p:blipFill>
              <p:spPr>
                <a:xfrm>
                  <a:off x="11073630" y="2733394"/>
                  <a:ext cx="176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6" name="Ink 125">
                  <a:extLst>
                    <a:ext uri="{FF2B5EF4-FFF2-40B4-BE49-F238E27FC236}">
                      <a16:creationId xmlns:a16="http://schemas.microsoft.com/office/drawing/2014/main" id="{B58361B0-54D4-435C-8FCF-D4D738851B60}"/>
                    </a:ext>
                  </a:extLst>
                </p14:cNvPr>
                <p14:cNvContentPartPr/>
                <p14:nvPr/>
              </p14:nvContentPartPr>
              <p14:xfrm>
                <a:off x="6837150" y="2938594"/>
                <a:ext cx="24120" cy="106200"/>
              </p14:xfrm>
            </p:contentPart>
          </mc:Choice>
          <mc:Fallback xmlns="">
            <p:pic>
              <p:nvPicPr>
                <p:cNvPr id="126" name="Ink 125">
                  <a:extLst>
                    <a:ext uri="{FF2B5EF4-FFF2-40B4-BE49-F238E27FC236}">
                      <a16:creationId xmlns:a16="http://schemas.microsoft.com/office/drawing/2014/main" id="{B58361B0-54D4-435C-8FCF-D4D738851B60}"/>
                    </a:ext>
                  </a:extLst>
                </p:cNvPr>
                <p:cNvPicPr/>
                <p:nvPr/>
              </p:nvPicPr>
              <p:blipFill>
                <a:blip r:embed="rId158"/>
                <a:stretch>
                  <a:fillRect/>
                </a:stretch>
              </p:blipFill>
              <p:spPr>
                <a:xfrm>
                  <a:off x="6828510" y="2929954"/>
                  <a:ext cx="41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7" name="Ink 126">
                  <a:extLst>
                    <a:ext uri="{FF2B5EF4-FFF2-40B4-BE49-F238E27FC236}">
                      <a16:creationId xmlns:a16="http://schemas.microsoft.com/office/drawing/2014/main" id="{97F00872-C366-486D-86C9-83EC061D1F49}"/>
                    </a:ext>
                  </a:extLst>
                </p14:cNvPr>
                <p14:cNvContentPartPr/>
                <p14:nvPr/>
              </p14:nvContentPartPr>
              <p14:xfrm>
                <a:off x="6852990" y="2851834"/>
                <a:ext cx="301680" cy="160920"/>
              </p14:xfrm>
            </p:contentPart>
          </mc:Choice>
          <mc:Fallback xmlns="">
            <p:pic>
              <p:nvPicPr>
                <p:cNvPr id="127" name="Ink 126">
                  <a:extLst>
                    <a:ext uri="{FF2B5EF4-FFF2-40B4-BE49-F238E27FC236}">
                      <a16:creationId xmlns:a16="http://schemas.microsoft.com/office/drawing/2014/main" id="{97F00872-C366-486D-86C9-83EC061D1F49}"/>
                    </a:ext>
                  </a:extLst>
                </p:cNvPr>
                <p:cNvPicPr/>
                <p:nvPr/>
              </p:nvPicPr>
              <p:blipFill>
                <a:blip r:embed="rId160"/>
                <a:stretch>
                  <a:fillRect/>
                </a:stretch>
              </p:blipFill>
              <p:spPr>
                <a:xfrm>
                  <a:off x="6843990" y="2842834"/>
                  <a:ext cx="319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8" name="Ink 127">
                  <a:extLst>
                    <a:ext uri="{FF2B5EF4-FFF2-40B4-BE49-F238E27FC236}">
                      <a16:creationId xmlns:a16="http://schemas.microsoft.com/office/drawing/2014/main" id="{DA11D870-E027-4926-BFE0-F4DE0D3D2FCB}"/>
                    </a:ext>
                  </a:extLst>
                </p14:cNvPr>
                <p14:cNvContentPartPr/>
                <p14:nvPr/>
              </p14:nvContentPartPr>
              <p14:xfrm>
                <a:off x="7025070" y="2850754"/>
                <a:ext cx="145080" cy="21960"/>
              </p14:xfrm>
            </p:contentPart>
          </mc:Choice>
          <mc:Fallback xmlns="">
            <p:pic>
              <p:nvPicPr>
                <p:cNvPr id="128" name="Ink 127">
                  <a:extLst>
                    <a:ext uri="{FF2B5EF4-FFF2-40B4-BE49-F238E27FC236}">
                      <a16:creationId xmlns:a16="http://schemas.microsoft.com/office/drawing/2014/main" id="{DA11D870-E027-4926-BFE0-F4DE0D3D2FCB}"/>
                    </a:ext>
                  </a:extLst>
                </p:cNvPr>
                <p:cNvPicPr/>
                <p:nvPr/>
              </p:nvPicPr>
              <p:blipFill>
                <a:blip r:embed="rId162"/>
                <a:stretch>
                  <a:fillRect/>
                </a:stretch>
              </p:blipFill>
              <p:spPr>
                <a:xfrm>
                  <a:off x="7016430" y="2841754"/>
                  <a:ext cx="162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9" name="Ink 128">
                  <a:extLst>
                    <a:ext uri="{FF2B5EF4-FFF2-40B4-BE49-F238E27FC236}">
                      <a16:creationId xmlns:a16="http://schemas.microsoft.com/office/drawing/2014/main" id="{EF2226DB-004B-4E81-9BE5-D1D3A8D2CB26}"/>
                    </a:ext>
                  </a:extLst>
                </p14:cNvPr>
                <p14:cNvContentPartPr/>
                <p14:nvPr/>
              </p14:nvContentPartPr>
              <p14:xfrm>
                <a:off x="7178790" y="2842114"/>
                <a:ext cx="285840" cy="165600"/>
              </p14:xfrm>
            </p:contentPart>
          </mc:Choice>
          <mc:Fallback xmlns="">
            <p:pic>
              <p:nvPicPr>
                <p:cNvPr id="129" name="Ink 128">
                  <a:extLst>
                    <a:ext uri="{FF2B5EF4-FFF2-40B4-BE49-F238E27FC236}">
                      <a16:creationId xmlns:a16="http://schemas.microsoft.com/office/drawing/2014/main" id="{EF2226DB-004B-4E81-9BE5-D1D3A8D2CB26}"/>
                    </a:ext>
                  </a:extLst>
                </p:cNvPr>
                <p:cNvPicPr/>
                <p:nvPr/>
              </p:nvPicPr>
              <p:blipFill>
                <a:blip r:embed="rId164"/>
                <a:stretch>
                  <a:fillRect/>
                </a:stretch>
              </p:blipFill>
              <p:spPr>
                <a:xfrm>
                  <a:off x="7169790" y="2833114"/>
                  <a:ext cx="303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0" name="Ink 129">
                  <a:extLst>
                    <a:ext uri="{FF2B5EF4-FFF2-40B4-BE49-F238E27FC236}">
                      <a16:creationId xmlns:a16="http://schemas.microsoft.com/office/drawing/2014/main" id="{8EE86E73-2361-4CF9-BCBA-EAE9F941686D}"/>
                    </a:ext>
                  </a:extLst>
                </p14:cNvPr>
                <p14:cNvContentPartPr/>
                <p14:nvPr/>
              </p14:nvContentPartPr>
              <p14:xfrm>
                <a:off x="7543110" y="2836714"/>
                <a:ext cx="221400" cy="162720"/>
              </p14:xfrm>
            </p:contentPart>
          </mc:Choice>
          <mc:Fallback xmlns="">
            <p:pic>
              <p:nvPicPr>
                <p:cNvPr id="130" name="Ink 129">
                  <a:extLst>
                    <a:ext uri="{FF2B5EF4-FFF2-40B4-BE49-F238E27FC236}">
                      <a16:creationId xmlns:a16="http://schemas.microsoft.com/office/drawing/2014/main" id="{8EE86E73-2361-4CF9-BCBA-EAE9F941686D}"/>
                    </a:ext>
                  </a:extLst>
                </p:cNvPr>
                <p:cNvPicPr/>
                <p:nvPr/>
              </p:nvPicPr>
              <p:blipFill>
                <a:blip r:embed="rId166"/>
                <a:stretch>
                  <a:fillRect/>
                </a:stretch>
              </p:blipFill>
              <p:spPr>
                <a:xfrm>
                  <a:off x="7534470" y="2827714"/>
                  <a:ext cx="239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1" name="Ink 130">
                  <a:extLst>
                    <a:ext uri="{FF2B5EF4-FFF2-40B4-BE49-F238E27FC236}">
                      <a16:creationId xmlns:a16="http://schemas.microsoft.com/office/drawing/2014/main" id="{9E8E2B39-519E-4395-AF4B-5AFF2DCEDE8E}"/>
                    </a:ext>
                  </a:extLst>
                </p14:cNvPr>
                <p14:cNvContentPartPr/>
                <p14:nvPr/>
              </p14:nvContentPartPr>
              <p14:xfrm>
                <a:off x="7661190" y="2897194"/>
                <a:ext cx="158400" cy="66240"/>
              </p14:xfrm>
            </p:contentPart>
          </mc:Choice>
          <mc:Fallback xmlns="">
            <p:pic>
              <p:nvPicPr>
                <p:cNvPr id="131" name="Ink 130">
                  <a:extLst>
                    <a:ext uri="{FF2B5EF4-FFF2-40B4-BE49-F238E27FC236}">
                      <a16:creationId xmlns:a16="http://schemas.microsoft.com/office/drawing/2014/main" id="{9E8E2B39-519E-4395-AF4B-5AFF2DCEDE8E}"/>
                    </a:ext>
                  </a:extLst>
                </p:cNvPr>
                <p:cNvPicPr/>
                <p:nvPr/>
              </p:nvPicPr>
              <p:blipFill>
                <a:blip r:embed="rId168"/>
                <a:stretch>
                  <a:fillRect/>
                </a:stretch>
              </p:blipFill>
              <p:spPr>
                <a:xfrm>
                  <a:off x="7652550" y="2888194"/>
                  <a:ext cx="1760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2" name="Ink 131">
                  <a:extLst>
                    <a:ext uri="{FF2B5EF4-FFF2-40B4-BE49-F238E27FC236}">
                      <a16:creationId xmlns:a16="http://schemas.microsoft.com/office/drawing/2014/main" id="{959A6516-3C57-436A-88D3-FF5D8A52254F}"/>
                    </a:ext>
                  </a:extLst>
                </p14:cNvPr>
                <p14:cNvContentPartPr/>
                <p14:nvPr/>
              </p14:nvContentPartPr>
              <p14:xfrm>
                <a:off x="7819230" y="2858674"/>
                <a:ext cx="360" cy="360"/>
              </p14:xfrm>
            </p:contentPart>
          </mc:Choice>
          <mc:Fallback xmlns="">
            <p:pic>
              <p:nvPicPr>
                <p:cNvPr id="132" name="Ink 131">
                  <a:extLst>
                    <a:ext uri="{FF2B5EF4-FFF2-40B4-BE49-F238E27FC236}">
                      <a16:creationId xmlns:a16="http://schemas.microsoft.com/office/drawing/2014/main" id="{959A6516-3C57-436A-88D3-FF5D8A52254F}"/>
                    </a:ext>
                  </a:extLst>
                </p:cNvPr>
                <p:cNvPicPr/>
                <p:nvPr/>
              </p:nvPicPr>
              <p:blipFill>
                <a:blip r:embed="rId24"/>
                <a:stretch>
                  <a:fillRect/>
                </a:stretch>
              </p:blipFill>
              <p:spPr>
                <a:xfrm>
                  <a:off x="7810590" y="28500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3" name="Ink 132">
                  <a:extLst>
                    <a:ext uri="{FF2B5EF4-FFF2-40B4-BE49-F238E27FC236}">
                      <a16:creationId xmlns:a16="http://schemas.microsoft.com/office/drawing/2014/main" id="{A2D47C6C-D52D-4D8A-B826-25ABBD552697}"/>
                    </a:ext>
                  </a:extLst>
                </p14:cNvPr>
                <p14:cNvContentPartPr/>
                <p14:nvPr/>
              </p14:nvContentPartPr>
              <p14:xfrm>
                <a:off x="7876110" y="2902594"/>
                <a:ext cx="284760" cy="75600"/>
              </p14:xfrm>
            </p:contentPart>
          </mc:Choice>
          <mc:Fallback xmlns="">
            <p:pic>
              <p:nvPicPr>
                <p:cNvPr id="133" name="Ink 132">
                  <a:extLst>
                    <a:ext uri="{FF2B5EF4-FFF2-40B4-BE49-F238E27FC236}">
                      <a16:creationId xmlns:a16="http://schemas.microsoft.com/office/drawing/2014/main" id="{A2D47C6C-D52D-4D8A-B826-25ABBD552697}"/>
                    </a:ext>
                  </a:extLst>
                </p:cNvPr>
                <p:cNvPicPr/>
                <p:nvPr/>
              </p:nvPicPr>
              <p:blipFill>
                <a:blip r:embed="rId171"/>
                <a:stretch>
                  <a:fillRect/>
                </a:stretch>
              </p:blipFill>
              <p:spPr>
                <a:xfrm>
                  <a:off x="7867110" y="2893594"/>
                  <a:ext cx="302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5" name="Ink 134">
                  <a:extLst>
                    <a:ext uri="{FF2B5EF4-FFF2-40B4-BE49-F238E27FC236}">
                      <a16:creationId xmlns:a16="http://schemas.microsoft.com/office/drawing/2014/main" id="{E9F1102B-1D97-4010-B6D1-986ACA04F43A}"/>
                    </a:ext>
                  </a:extLst>
                </p14:cNvPr>
                <p14:cNvContentPartPr/>
                <p14:nvPr/>
              </p14:nvContentPartPr>
              <p14:xfrm>
                <a:off x="8391270" y="2810794"/>
                <a:ext cx="285120" cy="130320"/>
              </p14:xfrm>
            </p:contentPart>
          </mc:Choice>
          <mc:Fallback xmlns="">
            <p:pic>
              <p:nvPicPr>
                <p:cNvPr id="135" name="Ink 134">
                  <a:extLst>
                    <a:ext uri="{FF2B5EF4-FFF2-40B4-BE49-F238E27FC236}">
                      <a16:creationId xmlns:a16="http://schemas.microsoft.com/office/drawing/2014/main" id="{E9F1102B-1D97-4010-B6D1-986ACA04F43A}"/>
                    </a:ext>
                  </a:extLst>
                </p:cNvPr>
                <p:cNvPicPr/>
                <p:nvPr/>
              </p:nvPicPr>
              <p:blipFill>
                <a:blip r:embed="rId173"/>
                <a:stretch>
                  <a:fillRect/>
                </a:stretch>
              </p:blipFill>
              <p:spPr>
                <a:xfrm>
                  <a:off x="8382270" y="2802154"/>
                  <a:ext cx="302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6" name="Ink 135">
                  <a:extLst>
                    <a:ext uri="{FF2B5EF4-FFF2-40B4-BE49-F238E27FC236}">
                      <a16:creationId xmlns:a16="http://schemas.microsoft.com/office/drawing/2014/main" id="{AFF60872-7583-461E-887F-8E21C4E1EA2F}"/>
                    </a:ext>
                  </a:extLst>
                </p14:cNvPr>
                <p14:cNvContentPartPr/>
                <p14:nvPr/>
              </p14:nvContentPartPr>
              <p14:xfrm>
                <a:off x="8899230" y="2806474"/>
                <a:ext cx="127080" cy="158040"/>
              </p14:xfrm>
            </p:contentPart>
          </mc:Choice>
          <mc:Fallback xmlns="">
            <p:pic>
              <p:nvPicPr>
                <p:cNvPr id="136" name="Ink 135">
                  <a:extLst>
                    <a:ext uri="{FF2B5EF4-FFF2-40B4-BE49-F238E27FC236}">
                      <a16:creationId xmlns:a16="http://schemas.microsoft.com/office/drawing/2014/main" id="{AFF60872-7583-461E-887F-8E21C4E1EA2F}"/>
                    </a:ext>
                  </a:extLst>
                </p:cNvPr>
                <p:cNvPicPr/>
                <p:nvPr/>
              </p:nvPicPr>
              <p:blipFill>
                <a:blip r:embed="rId175"/>
                <a:stretch>
                  <a:fillRect/>
                </a:stretch>
              </p:blipFill>
              <p:spPr>
                <a:xfrm>
                  <a:off x="8890230" y="2797474"/>
                  <a:ext cx="1447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7" name="Ink 136">
                  <a:extLst>
                    <a:ext uri="{FF2B5EF4-FFF2-40B4-BE49-F238E27FC236}">
                      <a16:creationId xmlns:a16="http://schemas.microsoft.com/office/drawing/2014/main" id="{98F24136-C8F9-4A86-ACC2-4594C64B457F}"/>
                    </a:ext>
                  </a:extLst>
                </p14:cNvPr>
                <p14:cNvContentPartPr/>
                <p14:nvPr/>
              </p14:nvContentPartPr>
              <p14:xfrm>
                <a:off x="8879790" y="2846074"/>
                <a:ext cx="171000" cy="3600"/>
              </p14:xfrm>
            </p:contentPart>
          </mc:Choice>
          <mc:Fallback xmlns="">
            <p:pic>
              <p:nvPicPr>
                <p:cNvPr id="137" name="Ink 136">
                  <a:extLst>
                    <a:ext uri="{FF2B5EF4-FFF2-40B4-BE49-F238E27FC236}">
                      <a16:creationId xmlns:a16="http://schemas.microsoft.com/office/drawing/2014/main" id="{98F24136-C8F9-4A86-ACC2-4594C64B457F}"/>
                    </a:ext>
                  </a:extLst>
                </p:cNvPr>
                <p:cNvPicPr/>
                <p:nvPr/>
              </p:nvPicPr>
              <p:blipFill>
                <a:blip r:embed="rId177"/>
                <a:stretch>
                  <a:fillRect/>
                </a:stretch>
              </p:blipFill>
              <p:spPr>
                <a:xfrm>
                  <a:off x="8870790" y="2837074"/>
                  <a:ext cx="1886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8" name="Ink 137">
                  <a:extLst>
                    <a:ext uri="{FF2B5EF4-FFF2-40B4-BE49-F238E27FC236}">
                      <a16:creationId xmlns:a16="http://schemas.microsoft.com/office/drawing/2014/main" id="{25D80737-5C54-4A79-886E-87575FBEE9C7}"/>
                    </a:ext>
                  </a:extLst>
                </p14:cNvPr>
                <p14:cNvContentPartPr/>
                <p14:nvPr/>
              </p14:nvContentPartPr>
              <p14:xfrm>
                <a:off x="9066270" y="2798554"/>
                <a:ext cx="162360" cy="82440"/>
              </p14:xfrm>
            </p:contentPart>
          </mc:Choice>
          <mc:Fallback xmlns="">
            <p:pic>
              <p:nvPicPr>
                <p:cNvPr id="138" name="Ink 137">
                  <a:extLst>
                    <a:ext uri="{FF2B5EF4-FFF2-40B4-BE49-F238E27FC236}">
                      <a16:creationId xmlns:a16="http://schemas.microsoft.com/office/drawing/2014/main" id="{25D80737-5C54-4A79-886E-87575FBEE9C7}"/>
                    </a:ext>
                  </a:extLst>
                </p:cNvPr>
                <p:cNvPicPr/>
                <p:nvPr/>
              </p:nvPicPr>
              <p:blipFill>
                <a:blip r:embed="rId179"/>
                <a:stretch>
                  <a:fillRect/>
                </a:stretch>
              </p:blipFill>
              <p:spPr>
                <a:xfrm>
                  <a:off x="9057270" y="2789914"/>
                  <a:ext cx="180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9" name="Ink 138">
                  <a:extLst>
                    <a:ext uri="{FF2B5EF4-FFF2-40B4-BE49-F238E27FC236}">
                      <a16:creationId xmlns:a16="http://schemas.microsoft.com/office/drawing/2014/main" id="{FA62E008-BC00-4EA7-9AB5-48150762FABF}"/>
                    </a:ext>
                  </a:extLst>
                </p14:cNvPr>
                <p14:cNvContentPartPr/>
                <p14:nvPr/>
              </p14:nvContentPartPr>
              <p14:xfrm>
                <a:off x="9300990" y="2783074"/>
                <a:ext cx="147960" cy="124200"/>
              </p14:xfrm>
            </p:contentPart>
          </mc:Choice>
          <mc:Fallback xmlns="">
            <p:pic>
              <p:nvPicPr>
                <p:cNvPr id="139" name="Ink 138">
                  <a:extLst>
                    <a:ext uri="{FF2B5EF4-FFF2-40B4-BE49-F238E27FC236}">
                      <a16:creationId xmlns:a16="http://schemas.microsoft.com/office/drawing/2014/main" id="{FA62E008-BC00-4EA7-9AB5-48150762FABF}"/>
                    </a:ext>
                  </a:extLst>
                </p:cNvPr>
                <p:cNvPicPr/>
                <p:nvPr/>
              </p:nvPicPr>
              <p:blipFill>
                <a:blip r:embed="rId181"/>
                <a:stretch>
                  <a:fillRect/>
                </a:stretch>
              </p:blipFill>
              <p:spPr>
                <a:xfrm>
                  <a:off x="9291990" y="2774434"/>
                  <a:ext cx="165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0" name="Ink 139">
                  <a:extLst>
                    <a:ext uri="{FF2B5EF4-FFF2-40B4-BE49-F238E27FC236}">
                      <a16:creationId xmlns:a16="http://schemas.microsoft.com/office/drawing/2014/main" id="{1439FDC9-1060-4706-83BF-CC07A878D847}"/>
                    </a:ext>
                  </a:extLst>
                </p14:cNvPr>
                <p14:cNvContentPartPr/>
                <p14:nvPr/>
              </p14:nvContentPartPr>
              <p14:xfrm>
                <a:off x="9264990" y="2853274"/>
                <a:ext cx="197280" cy="2880"/>
              </p14:xfrm>
            </p:contentPart>
          </mc:Choice>
          <mc:Fallback xmlns="">
            <p:pic>
              <p:nvPicPr>
                <p:cNvPr id="140" name="Ink 139">
                  <a:extLst>
                    <a:ext uri="{FF2B5EF4-FFF2-40B4-BE49-F238E27FC236}">
                      <a16:creationId xmlns:a16="http://schemas.microsoft.com/office/drawing/2014/main" id="{1439FDC9-1060-4706-83BF-CC07A878D847}"/>
                    </a:ext>
                  </a:extLst>
                </p:cNvPr>
                <p:cNvPicPr/>
                <p:nvPr/>
              </p:nvPicPr>
              <p:blipFill>
                <a:blip r:embed="rId183"/>
                <a:stretch>
                  <a:fillRect/>
                </a:stretch>
              </p:blipFill>
              <p:spPr>
                <a:xfrm>
                  <a:off x="9256350" y="2844634"/>
                  <a:ext cx="214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2" name="Ink 141">
                  <a:extLst>
                    <a:ext uri="{FF2B5EF4-FFF2-40B4-BE49-F238E27FC236}">
                      <a16:creationId xmlns:a16="http://schemas.microsoft.com/office/drawing/2014/main" id="{236E5A83-0146-4C50-B616-E68DAE772F25}"/>
                    </a:ext>
                  </a:extLst>
                </p14:cNvPr>
                <p14:cNvContentPartPr/>
                <p14:nvPr/>
              </p14:nvContentPartPr>
              <p14:xfrm>
                <a:off x="9634350" y="2805394"/>
                <a:ext cx="475200" cy="67320"/>
              </p14:xfrm>
            </p:contentPart>
          </mc:Choice>
          <mc:Fallback xmlns="">
            <p:pic>
              <p:nvPicPr>
                <p:cNvPr id="142" name="Ink 141">
                  <a:extLst>
                    <a:ext uri="{FF2B5EF4-FFF2-40B4-BE49-F238E27FC236}">
                      <a16:creationId xmlns:a16="http://schemas.microsoft.com/office/drawing/2014/main" id="{236E5A83-0146-4C50-B616-E68DAE772F25}"/>
                    </a:ext>
                  </a:extLst>
                </p:cNvPr>
                <p:cNvPicPr/>
                <p:nvPr/>
              </p:nvPicPr>
              <p:blipFill>
                <a:blip r:embed="rId185"/>
                <a:stretch>
                  <a:fillRect/>
                </a:stretch>
              </p:blipFill>
              <p:spPr>
                <a:xfrm>
                  <a:off x="9625350" y="2796754"/>
                  <a:ext cx="492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8" name="Ink 147">
                  <a:extLst>
                    <a:ext uri="{FF2B5EF4-FFF2-40B4-BE49-F238E27FC236}">
                      <a16:creationId xmlns:a16="http://schemas.microsoft.com/office/drawing/2014/main" id="{F52287E2-C192-4451-8A15-1BD28F9994F5}"/>
                    </a:ext>
                  </a:extLst>
                </p14:cNvPr>
                <p14:cNvContentPartPr/>
                <p14:nvPr/>
              </p14:nvContentPartPr>
              <p14:xfrm>
                <a:off x="7208670" y="3149194"/>
                <a:ext cx="167400" cy="136080"/>
              </p14:xfrm>
            </p:contentPart>
          </mc:Choice>
          <mc:Fallback xmlns="">
            <p:pic>
              <p:nvPicPr>
                <p:cNvPr id="148" name="Ink 147">
                  <a:extLst>
                    <a:ext uri="{FF2B5EF4-FFF2-40B4-BE49-F238E27FC236}">
                      <a16:creationId xmlns:a16="http://schemas.microsoft.com/office/drawing/2014/main" id="{F52287E2-C192-4451-8A15-1BD28F9994F5}"/>
                    </a:ext>
                  </a:extLst>
                </p:cNvPr>
                <p:cNvPicPr/>
                <p:nvPr/>
              </p:nvPicPr>
              <p:blipFill>
                <a:blip r:embed="rId187"/>
                <a:stretch>
                  <a:fillRect/>
                </a:stretch>
              </p:blipFill>
              <p:spPr>
                <a:xfrm>
                  <a:off x="7199670" y="3140554"/>
                  <a:ext cx="185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9" name="Ink 148">
                  <a:extLst>
                    <a:ext uri="{FF2B5EF4-FFF2-40B4-BE49-F238E27FC236}">
                      <a16:creationId xmlns:a16="http://schemas.microsoft.com/office/drawing/2014/main" id="{3CFF287A-B0D5-4ABC-B2C4-49F72BACBC4B}"/>
                    </a:ext>
                  </a:extLst>
                </p14:cNvPr>
                <p14:cNvContentPartPr/>
                <p14:nvPr/>
              </p14:nvContentPartPr>
              <p14:xfrm>
                <a:off x="7207950" y="3207154"/>
                <a:ext cx="192600" cy="5760"/>
              </p14:xfrm>
            </p:contentPart>
          </mc:Choice>
          <mc:Fallback xmlns="">
            <p:pic>
              <p:nvPicPr>
                <p:cNvPr id="149" name="Ink 148">
                  <a:extLst>
                    <a:ext uri="{FF2B5EF4-FFF2-40B4-BE49-F238E27FC236}">
                      <a16:creationId xmlns:a16="http://schemas.microsoft.com/office/drawing/2014/main" id="{3CFF287A-B0D5-4ABC-B2C4-49F72BACBC4B}"/>
                    </a:ext>
                  </a:extLst>
                </p:cNvPr>
                <p:cNvPicPr/>
                <p:nvPr/>
              </p:nvPicPr>
              <p:blipFill>
                <a:blip r:embed="rId189"/>
                <a:stretch>
                  <a:fillRect/>
                </a:stretch>
              </p:blipFill>
              <p:spPr>
                <a:xfrm>
                  <a:off x="7198950" y="3198154"/>
                  <a:ext cx="2102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0" name="Ink 149">
                  <a:extLst>
                    <a:ext uri="{FF2B5EF4-FFF2-40B4-BE49-F238E27FC236}">
                      <a16:creationId xmlns:a16="http://schemas.microsoft.com/office/drawing/2014/main" id="{A2292958-58B3-4580-821D-B1457F836F6B}"/>
                    </a:ext>
                  </a:extLst>
                </p14:cNvPr>
                <p14:cNvContentPartPr/>
                <p14:nvPr/>
              </p14:nvContentPartPr>
              <p14:xfrm>
                <a:off x="7404150" y="3168274"/>
                <a:ext cx="162360" cy="100080"/>
              </p14:xfrm>
            </p:contentPart>
          </mc:Choice>
          <mc:Fallback xmlns="">
            <p:pic>
              <p:nvPicPr>
                <p:cNvPr id="150" name="Ink 149">
                  <a:extLst>
                    <a:ext uri="{FF2B5EF4-FFF2-40B4-BE49-F238E27FC236}">
                      <a16:creationId xmlns:a16="http://schemas.microsoft.com/office/drawing/2014/main" id="{A2292958-58B3-4580-821D-B1457F836F6B}"/>
                    </a:ext>
                  </a:extLst>
                </p:cNvPr>
                <p:cNvPicPr/>
                <p:nvPr/>
              </p:nvPicPr>
              <p:blipFill>
                <a:blip r:embed="rId191"/>
                <a:stretch>
                  <a:fillRect/>
                </a:stretch>
              </p:blipFill>
              <p:spPr>
                <a:xfrm>
                  <a:off x="7395150" y="3159274"/>
                  <a:ext cx="180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1" name="Ink 150">
                  <a:extLst>
                    <a:ext uri="{FF2B5EF4-FFF2-40B4-BE49-F238E27FC236}">
                      <a16:creationId xmlns:a16="http://schemas.microsoft.com/office/drawing/2014/main" id="{FC0CD330-064C-4984-9326-9487C21A0D3B}"/>
                    </a:ext>
                  </a:extLst>
                </p14:cNvPr>
                <p14:cNvContentPartPr/>
                <p14:nvPr/>
              </p14:nvContentPartPr>
              <p14:xfrm>
                <a:off x="7603950" y="3130834"/>
                <a:ext cx="162720" cy="132120"/>
              </p14:xfrm>
            </p:contentPart>
          </mc:Choice>
          <mc:Fallback xmlns="">
            <p:pic>
              <p:nvPicPr>
                <p:cNvPr id="151" name="Ink 150">
                  <a:extLst>
                    <a:ext uri="{FF2B5EF4-FFF2-40B4-BE49-F238E27FC236}">
                      <a16:creationId xmlns:a16="http://schemas.microsoft.com/office/drawing/2014/main" id="{FC0CD330-064C-4984-9326-9487C21A0D3B}"/>
                    </a:ext>
                  </a:extLst>
                </p:cNvPr>
                <p:cNvPicPr/>
                <p:nvPr/>
              </p:nvPicPr>
              <p:blipFill>
                <a:blip r:embed="rId193"/>
                <a:stretch>
                  <a:fillRect/>
                </a:stretch>
              </p:blipFill>
              <p:spPr>
                <a:xfrm>
                  <a:off x="7594950" y="3122194"/>
                  <a:ext cx="1803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2" name="Ink 151">
                  <a:extLst>
                    <a:ext uri="{FF2B5EF4-FFF2-40B4-BE49-F238E27FC236}">
                      <a16:creationId xmlns:a16="http://schemas.microsoft.com/office/drawing/2014/main" id="{C08A303B-B027-4875-AF58-5640FF7710BD}"/>
                    </a:ext>
                  </a:extLst>
                </p14:cNvPr>
                <p14:cNvContentPartPr/>
                <p14:nvPr/>
              </p14:nvContentPartPr>
              <p14:xfrm>
                <a:off x="7581630" y="3198874"/>
                <a:ext cx="196560" cy="2520"/>
              </p14:xfrm>
            </p:contentPart>
          </mc:Choice>
          <mc:Fallback xmlns="">
            <p:pic>
              <p:nvPicPr>
                <p:cNvPr id="152" name="Ink 151">
                  <a:extLst>
                    <a:ext uri="{FF2B5EF4-FFF2-40B4-BE49-F238E27FC236}">
                      <a16:creationId xmlns:a16="http://schemas.microsoft.com/office/drawing/2014/main" id="{C08A303B-B027-4875-AF58-5640FF7710BD}"/>
                    </a:ext>
                  </a:extLst>
                </p:cNvPr>
                <p:cNvPicPr/>
                <p:nvPr/>
              </p:nvPicPr>
              <p:blipFill>
                <a:blip r:embed="rId195"/>
                <a:stretch>
                  <a:fillRect/>
                </a:stretch>
              </p:blipFill>
              <p:spPr>
                <a:xfrm>
                  <a:off x="7572630" y="3190234"/>
                  <a:ext cx="214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4" name="Ink 153">
                  <a:extLst>
                    <a:ext uri="{FF2B5EF4-FFF2-40B4-BE49-F238E27FC236}">
                      <a16:creationId xmlns:a16="http://schemas.microsoft.com/office/drawing/2014/main" id="{C9B276D0-3C34-4CE0-8774-5AF21D4902CD}"/>
                    </a:ext>
                  </a:extLst>
                </p14:cNvPr>
                <p14:cNvContentPartPr/>
                <p14:nvPr/>
              </p14:nvContentPartPr>
              <p14:xfrm>
                <a:off x="7957110" y="3235954"/>
                <a:ext cx="155520" cy="5040"/>
              </p14:xfrm>
            </p:contentPart>
          </mc:Choice>
          <mc:Fallback xmlns="">
            <p:pic>
              <p:nvPicPr>
                <p:cNvPr id="154" name="Ink 153">
                  <a:extLst>
                    <a:ext uri="{FF2B5EF4-FFF2-40B4-BE49-F238E27FC236}">
                      <a16:creationId xmlns:a16="http://schemas.microsoft.com/office/drawing/2014/main" id="{C9B276D0-3C34-4CE0-8774-5AF21D4902CD}"/>
                    </a:ext>
                  </a:extLst>
                </p:cNvPr>
                <p:cNvPicPr/>
                <p:nvPr/>
              </p:nvPicPr>
              <p:blipFill>
                <a:blip r:embed="rId197"/>
                <a:stretch>
                  <a:fillRect/>
                </a:stretch>
              </p:blipFill>
              <p:spPr>
                <a:xfrm>
                  <a:off x="7948470" y="3226954"/>
                  <a:ext cx="1731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5" name="Ink 154">
                  <a:extLst>
                    <a:ext uri="{FF2B5EF4-FFF2-40B4-BE49-F238E27FC236}">
                      <a16:creationId xmlns:a16="http://schemas.microsoft.com/office/drawing/2014/main" id="{26E8B1CE-73BF-4002-86AD-BBE237E63710}"/>
                    </a:ext>
                  </a:extLst>
                </p14:cNvPr>
                <p14:cNvContentPartPr/>
                <p14:nvPr/>
              </p14:nvContentPartPr>
              <p14:xfrm>
                <a:off x="8002830" y="3159994"/>
                <a:ext cx="49680" cy="101160"/>
              </p14:xfrm>
            </p:contentPart>
          </mc:Choice>
          <mc:Fallback xmlns="">
            <p:pic>
              <p:nvPicPr>
                <p:cNvPr id="155" name="Ink 154">
                  <a:extLst>
                    <a:ext uri="{FF2B5EF4-FFF2-40B4-BE49-F238E27FC236}">
                      <a16:creationId xmlns:a16="http://schemas.microsoft.com/office/drawing/2014/main" id="{26E8B1CE-73BF-4002-86AD-BBE237E63710}"/>
                    </a:ext>
                  </a:extLst>
                </p:cNvPr>
                <p:cNvPicPr/>
                <p:nvPr/>
              </p:nvPicPr>
              <p:blipFill>
                <a:blip r:embed="rId199"/>
                <a:stretch>
                  <a:fillRect/>
                </a:stretch>
              </p:blipFill>
              <p:spPr>
                <a:xfrm>
                  <a:off x="7993830" y="3151354"/>
                  <a:ext cx="67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6" name="Ink 155">
                  <a:extLst>
                    <a:ext uri="{FF2B5EF4-FFF2-40B4-BE49-F238E27FC236}">
                      <a16:creationId xmlns:a16="http://schemas.microsoft.com/office/drawing/2014/main" id="{A45B0089-DE08-456E-8714-8D30E3DF43E6}"/>
                    </a:ext>
                  </a:extLst>
                </p14:cNvPr>
                <p14:cNvContentPartPr/>
                <p14:nvPr/>
              </p14:nvContentPartPr>
              <p14:xfrm>
                <a:off x="8209470" y="3099874"/>
                <a:ext cx="174240" cy="136800"/>
              </p14:xfrm>
            </p:contentPart>
          </mc:Choice>
          <mc:Fallback xmlns="">
            <p:pic>
              <p:nvPicPr>
                <p:cNvPr id="156" name="Ink 155">
                  <a:extLst>
                    <a:ext uri="{FF2B5EF4-FFF2-40B4-BE49-F238E27FC236}">
                      <a16:creationId xmlns:a16="http://schemas.microsoft.com/office/drawing/2014/main" id="{A45B0089-DE08-456E-8714-8D30E3DF43E6}"/>
                    </a:ext>
                  </a:extLst>
                </p:cNvPr>
                <p:cNvPicPr/>
                <p:nvPr/>
              </p:nvPicPr>
              <p:blipFill>
                <a:blip r:embed="rId201"/>
                <a:stretch>
                  <a:fillRect/>
                </a:stretch>
              </p:blipFill>
              <p:spPr>
                <a:xfrm>
                  <a:off x="8200470" y="3090874"/>
                  <a:ext cx="191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7" name="Ink 156">
                  <a:extLst>
                    <a:ext uri="{FF2B5EF4-FFF2-40B4-BE49-F238E27FC236}">
                      <a16:creationId xmlns:a16="http://schemas.microsoft.com/office/drawing/2014/main" id="{A1E60C48-BB9D-4969-8EAE-36167188062F}"/>
                    </a:ext>
                  </a:extLst>
                </p14:cNvPr>
                <p14:cNvContentPartPr/>
                <p14:nvPr/>
              </p14:nvContentPartPr>
              <p14:xfrm>
                <a:off x="8427630" y="3112474"/>
                <a:ext cx="159120" cy="99000"/>
              </p14:xfrm>
            </p:contentPart>
          </mc:Choice>
          <mc:Fallback xmlns="">
            <p:pic>
              <p:nvPicPr>
                <p:cNvPr id="157" name="Ink 156">
                  <a:extLst>
                    <a:ext uri="{FF2B5EF4-FFF2-40B4-BE49-F238E27FC236}">
                      <a16:creationId xmlns:a16="http://schemas.microsoft.com/office/drawing/2014/main" id="{A1E60C48-BB9D-4969-8EAE-36167188062F}"/>
                    </a:ext>
                  </a:extLst>
                </p:cNvPr>
                <p:cNvPicPr/>
                <p:nvPr/>
              </p:nvPicPr>
              <p:blipFill>
                <a:blip r:embed="rId203"/>
                <a:stretch>
                  <a:fillRect/>
                </a:stretch>
              </p:blipFill>
              <p:spPr>
                <a:xfrm>
                  <a:off x="8418990" y="3103834"/>
                  <a:ext cx="176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8" name="Ink 157">
                  <a:extLst>
                    <a:ext uri="{FF2B5EF4-FFF2-40B4-BE49-F238E27FC236}">
                      <a16:creationId xmlns:a16="http://schemas.microsoft.com/office/drawing/2014/main" id="{62773D12-A4C9-4A3C-96E4-D26A6632ECF2}"/>
                    </a:ext>
                  </a:extLst>
                </p14:cNvPr>
                <p14:cNvContentPartPr/>
                <p14:nvPr/>
              </p14:nvContentPartPr>
              <p14:xfrm>
                <a:off x="8444190" y="3148114"/>
                <a:ext cx="212040" cy="43200"/>
              </p14:xfrm>
            </p:contentPart>
          </mc:Choice>
          <mc:Fallback xmlns="">
            <p:pic>
              <p:nvPicPr>
                <p:cNvPr id="158" name="Ink 157">
                  <a:extLst>
                    <a:ext uri="{FF2B5EF4-FFF2-40B4-BE49-F238E27FC236}">
                      <a16:creationId xmlns:a16="http://schemas.microsoft.com/office/drawing/2014/main" id="{62773D12-A4C9-4A3C-96E4-D26A6632ECF2}"/>
                    </a:ext>
                  </a:extLst>
                </p:cNvPr>
                <p:cNvPicPr/>
                <p:nvPr/>
              </p:nvPicPr>
              <p:blipFill>
                <a:blip r:embed="rId205"/>
                <a:stretch>
                  <a:fillRect/>
                </a:stretch>
              </p:blipFill>
              <p:spPr>
                <a:xfrm>
                  <a:off x="8435550" y="3139114"/>
                  <a:ext cx="2296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9" name="Ink 158">
                  <a:extLst>
                    <a:ext uri="{FF2B5EF4-FFF2-40B4-BE49-F238E27FC236}">
                      <a16:creationId xmlns:a16="http://schemas.microsoft.com/office/drawing/2014/main" id="{0AE19FE4-8E20-4D26-BBDB-2A1C4A07189B}"/>
                    </a:ext>
                  </a:extLst>
                </p14:cNvPr>
                <p14:cNvContentPartPr/>
                <p14:nvPr/>
              </p14:nvContentPartPr>
              <p14:xfrm>
                <a:off x="8626710" y="3087634"/>
                <a:ext cx="158400" cy="126000"/>
              </p14:xfrm>
            </p:contentPart>
          </mc:Choice>
          <mc:Fallback xmlns="">
            <p:pic>
              <p:nvPicPr>
                <p:cNvPr id="159" name="Ink 158">
                  <a:extLst>
                    <a:ext uri="{FF2B5EF4-FFF2-40B4-BE49-F238E27FC236}">
                      <a16:creationId xmlns:a16="http://schemas.microsoft.com/office/drawing/2014/main" id="{0AE19FE4-8E20-4D26-BBDB-2A1C4A07189B}"/>
                    </a:ext>
                  </a:extLst>
                </p:cNvPr>
                <p:cNvPicPr/>
                <p:nvPr/>
              </p:nvPicPr>
              <p:blipFill>
                <a:blip r:embed="rId207"/>
                <a:stretch>
                  <a:fillRect/>
                </a:stretch>
              </p:blipFill>
              <p:spPr>
                <a:xfrm>
                  <a:off x="8618070" y="3078994"/>
                  <a:ext cx="176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1" name="Ink 180">
                  <a:extLst>
                    <a:ext uri="{FF2B5EF4-FFF2-40B4-BE49-F238E27FC236}">
                      <a16:creationId xmlns:a16="http://schemas.microsoft.com/office/drawing/2014/main" id="{6CE79C1F-965D-444A-BDA3-280027323086}"/>
                    </a:ext>
                  </a:extLst>
                </p14:cNvPr>
                <p14:cNvContentPartPr/>
                <p14:nvPr/>
              </p14:nvContentPartPr>
              <p14:xfrm>
                <a:off x="8812470" y="3081514"/>
                <a:ext cx="23400" cy="115560"/>
              </p14:xfrm>
            </p:contentPart>
          </mc:Choice>
          <mc:Fallback xmlns="">
            <p:pic>
              <p:nvPicPr>
                <p:cNvPr id="181" name="Ink 180">
                  <a:extLst>
                    <a:ext uri="{FF2B5EF4-FFF2-40B4-BE49-F238E27FC236}">
                      <a16:creationId xmlns:a16="http://schemas.microsoft.com/office/drawing/2014/main" id="{6CE79C1F-965D-444A-BDA3-280027323086}"/>
                    </a:ext>
                  </a:extLst>
                </p:cNvPr>
                <p:cNvPicPr/>
                <p:nvPr/>
              </p:nvPicPr>
              <p:blipFill>
                <a:blip r:embed="rId209"/>
                <a:stretch>
                  <a:fillRect/>
                </a:stretch>
              </p:blipFill>
              <p:spPr>
                <a:xfrm>
                  <a:off x="8803830" y="3072874"/>
                  <a:ext cx="41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82" name="Ink 181">
                  <a:extLst>
                    <a:ext uri="{FF2B5EF4-FFF2-40B4-BE49-F238E27FC236}">
                      <a16:creationId xmlns:a16="http://schemas.microsoft.com/office/drawing/2014/main" id="{0AA7A40E-C05B-48BD-9A6C-CBB483ED6296}"/>
                    </a:ext>
                  </a:extLst>
                </p14:cNvPr>
                <p14:cNvContentPartPr/>
                <p14:nvPr/>
              </p14:nvContentPartPr>
              <p14:xfrm>
                <a:off x="8790150" y="3040114"/>
                <a:ext cx="119160" cy="96120"/>
              </p14:xfrm>
            </p:contentPart>
          </mc:Choice>
          <mc:Fallback xmlns="">
            <p:pic>
              <p:nvPicPr>
                <p:cNvPr id="182" name="Ink 181">
                  <a:extLst>
                    <a:ext uri="{FF2B5EF4-FFF2-40B4-BE49-F238E27FC236}">
                      <a16:creationId xmlns:a16="http://schemas.microsoft.com/office/drawing/2014/main" id="{0AA7A40E-C05B-48BD-9A6C-CBB483ED6296}"/>
                    </a:ext>
                  </a:extLst>
                </p:cNvPr>
                <p:cNvPicPr/>
                <p:nvPr/>
              </p:nvPicPr>
              <p:blipFill>
                <a:blip r:embed="rId211"/>
                <a:stretch>
                  <a:fillRect/>
                </a:stretch>
              </p:blipFill>
              <p:spPr>
                <a:xfrm>
                  <a:off x="8781510" y="3031474"/>
                  <a:ext cx="1368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83" name="Ink 182">
                  <a:extLst>
                    <a:ext uri="{FF2B5EF4-FFF2-40B4-BE49-F238E27FC236}">
                      <a16:creationId xmlns:a16="http://schemas.microsoft.com/office/drawing/2014/main" id="{521806E4-8267-4FD8-9F1C-57082335521E}"/>
                    </a:ext>
                  </a:extLst>
                </p14:cNvPr>
                <p14:cNvContentPartPr/>
                <p14:nvPr/>
              </p14:nvContentPartPr>
              <p14:xfrm>
                <a:off x="8991390" y="3079714"/>
                <a:ext cx="3240" cy="116280"/>
              </p14:xfrm>
            </p:contentPart>
          </mc:Choice>
          <mc:Fallback xmlns="">
            <p:pic>
              <p:nvPicPr>
                <p:cNvPr id="183" name="Ink 182">
                  <a:extLst>
                    <a:ext uri="{FF2B5EF4-FFF2-40B4-BE49-F238E27FC236}">
                      <a16:creationId xmlns:a16="http://schemas.microsoft.com/office/drawing/2014/main" id="{521806E4-8267-4FD8-9F1C-57082335521E}"/>
                    </a:ext>
                  </a:extLst>
                </p:cNvPr>
                <p:cNvPicPr/>
                <p:nvPr/>
              </p:nvPicPr>
              <p:blipFill>
                <a:blip r:embed="rId213"/>
                <a:stretch>
                  <a:fillRect/>
                </a:stretch>
              </p:blipFill>
              <p:spPr>
                <a:xfrm>
                  <a:off x="8982750" y="3070714"/>
                  <a:ext cx="20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84" name="Ink 183">
                  <a:extLst>
                    <a:ext uri="{FF2B5EF4-FFF2-40B4-BE49-F238E27FC236}">
                      <a16:creationId xmlns:a16="http://schemas.microsoft.com/office/drawing/2014/main" id="{23C6F9C7-4EE1-4B16-9373-330B671939B3}"/>
                    </a:ext>
                  </a:extLst>
                </p14:cNvPr>
                <p14:cNvContentPartPr/>
                <p14:nvPr/>
              </p14:nvContentPartPr>
              <p14:xfrm>
                <a:off x="8949630" y="3054874"/>
                <a:ext cx="142200" cy="131760"/>
              </p14:xfrm>
            </p:contentPart>
          </mc:Choice>
          <mc:Fallback xmlns="">
            <p:pic>
              <p:nvPicPr>
                <p:cNvPr id="184" name="Ink 183">
                  <a:extLst>
                    <a:ext uri="{FF2B5EF4-FFF2-40B4-BE49-F238E27FC236}">
                      <a16:creationId xmlns:a16="http://schemas.microsoft.com/office/drawing/2014/main" id="{23C6F9C7-4EE1-4B16-9373-330B671939B3}"/>
                    </a:ext>
                  </a:extLst>
                </p:cNvPr>
                <p:cNvPicPr/>
                <p:nvPr/>
              </p:nvPicPr>
              <p:blipFill>
                <a:blip r:embed="rId215"/>
                <a:stretch>
                  <a:fillRect/>
                </a:stretch>
              </p:blipFill>
              <p:spPr>
                <a:xfrm>
                  <a:off x="8940990" y="3045874"/>
                  <a:ext cx="159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85" name="Ink 184">
                  <a:extLst>
                    <a:ext uri="{FF2B5EF4-FFF2-40B4-BE49-F238E27FC236}">
                      <a16:creationId xmlns:a16="http://schemas.microsoft.com/office/drawing/2014/main" id="{F1C6771D-3119-4541-A212-F2A93B676D09}"/>
                    </a:ext>
                  </a:extLst>
                </p14:cNvPr>
                <p14:cNvContentPartPr/>
                <p14:nvPr/>
              </p14:nvContentPartPr>
              <p14:xfrm>
                <a:off x="9230790" y="3164674"/>
                <a:ext cx="227880" cy="17280"/>
              </p14:xfrm>
            </p:contentPart>
          </mc:Choice>
          <mc:Fallback xmlns="">
            <p:pic>
              <p:nvPicPr>
                <p:cNvPr id="185" name="Ink 184">
                  <a:extLst>
                    <a:ext uri="{FF2B5EF4-FFF2-40B4-BE49-F238E27FC236}">
                      <a16:creationId xmlns:a16="http://schemas.microsoft.com/office/drawing/2014/main" id="{F1C6771D-3119-4541-A212-F2A93B676D09}"/>
                    </a:ext>
                  </a:extLst>
                </p:cNvPr>
                <p:cNvPicPr/>
                <p:nvPr/>
              </p:nvPicPr>
              <p:blipFill>
                <a:blip r:embed="rId217"/>
                <a:stretch>
                  <a:fillRect/>
                </a:stretch>
              </p:blipFill>
              <p:spPr>
                <a:xfrm>
                  <a:off x="9222150" y="3156034"/>
                  <a:ext cx="245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86" name="Ink 185">
                  <a:extLst>
                    <a:ext uri="{FF2B5EF4-FFF2-40B4-BE49-F238E27FC236}">
                      <a16:creationId xmlns:a16="http://schemas.microsoft.com/office/drawing/2014/main" id="{407740C8-26F0-4AB5-9B31-E5541775629E}"/>
                    </a:ext>
                  </a:extLst>
                </p14:cNvPr>
                <p14:cNvContentPartPr/>
                <p14:nvPr/>
              </p14:nvContentPartPr>
              <p14:xfrm>
                <a:off x="9468030" y="3103834"/>
                <a:ext cx="146880" cy="97560"/>
              </p14:xfrm>
            </p:contentPart>
          </mc:Choice>
          <mc:Fallback xmlns="">
            <p:pic>
              <p:nvPicPr>
                <p:cNvPr id="186" name="Ink 185">
                  <a:extLst>
                    <a:ext uri="{FF2B5EF4-FFF2-40B4-BE49-F238E27FC236}">
                      <a16:creationId xmlns:a16="http://schemas.microsoft.com/office/drawing/2014/main" id="{407740C8-26F0-4AB5-9B31-E5541775629E}"/>
                    </a:ext>
                  </a:extLst>
                </p:cNvPr>
                <p:cNvPicPr/>
                <p:nvPr/>
              </p:nvPicPr>
              <p:blipFill>
                <a:blip r:embed="rId219"/>
                <a:stretch>
                  <a:fillRect/>
                </a:stretch>
              </p:blipFill>
              <p:spPr>
                <a:xfrm>
                  <a:off x="9459030" y="3094834"/>
                  <a:ext cx="164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87" name="Ink 186">
                  <a:extLst>
                    <a:ext uri="{FF2B5EF4-FFF2-40B4-BE49-F238E27FC236}">
                      <a16:creationId xmlns:a16="http://schemas.microsoft.com/office/drawing/2014/main" id="{82CCBFB8-BA44-4B73-B106-389BC07BF5D3}"/>
                    </a:ext>
                  </a:extLst>
                </p14:cNvPr>
                <p14:cNvContentPartPr/>
                <p14:nvPr/>
              </p14:nvContentPartPr>
              <p14:xfrm>
                <a:off x="9456870" y="3105634"/>
                <a:ext cx="16920" cy="78120"/>
              </p14:xfrm>
            </p:contentPart>
          </mc:Choice>
          <mc:Fallback xmlns="">
            <p:pic>
              <p:nvPicPr>
                <p:cNvPr id="187" name="Ink 186">
                  <a:extLst>
                    <a:ext uri="{FF2B5EF4-FFF2-40B4-BE49-F238E27FC236}">
                      <a16:creationId xmlns:a16="http://schemas.microsoft.com/office/drawing/2014/main" id="{82CCBFB8-BA44-4B73-B106-389BC07BF5D3}"/>
                    </a:ext>
                  </a:extLst>
                </p:cNvPr>
                <p:cNvPicPr/>
                <p:nvPr/>
              </p:nvPicPr>
              <p:blipFill>
                <a:blip r:embed="rId221"/>
                <a:stretch>
                  <a:fillRect/>
                </a:stretch>
              </p:blipFill>
              <p:spPr>
                <a:xfrm>
                  <a:off x="9447870" y="3096994"/>
                  <a:ext cx="34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89" name="Ink 188">
                  <a:extLst>
                    <a:ext uri="{FF2B5EF4-FFF2-40B4-BE49-F238E27FC236}">
                      <a16:creationId xmlns:a16="http://schemas.microsoft.com/office/drawing/2014/main" id="{642E16D1-FB13-4981-9097-F1CA20602ABD}"/>
                    </a:ext>
                  </a:extLst>
                </p14:cNvPr>
                <p14:cNvContentPartPr/>
                <p14:nvPr/>
              </p14:nvContentPartPr>
              <p14:xfrm>
                <a:off x="9727230" y="3099154"/>
                <a:ext cx="289080" cy="92520"/>
              </p14:xfrm>
            </p:contentPart>
          </mc:Choice>
          <mc:Fallback xmlns="">
            <p:pic>
              <p:nvPicPr>
                <p:cNvPr id="189" name="Ink 188">
                  <a:extLst>
                    <a:ext uri="{FF2B5EF4-FFF2-40B4-BE49-F238E27FC236}">
                      <a16:creationId xmlns:a16="http://schemas.microsoft.com/office/drawing/2014/main" id="{642E16D1-FB13-4981-9097-F1CA20602ABD}"/>
                    </a:ext>
                  </a:extLst>
                </p:cNvPr>
                <p:cNvPicPr/>
                <p:nvPr/>
              </p:nvPicPr>
              <p:blipFill>
                <a:blip r:embed="rId223"/>
                <a:stretch>
                  <a:fillRect/>
                </a:stretch>
              </p:blipFill>
              <p:spPr>
                <a:xfrm>
                  <a:off x="9718590" y="3090154"/>
                  <a:ext cx="3067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90" name="Ink 189">
                  <a:extLst>
                    <a:ext uri="{FF2B5EF4-FFF2-40B4-BE49-F238E27FC236}">
                      <a16:creationId xmlns:a16="http://schemas.microsoft.com/office/drawing/2014/main" id="{75F21C6F-BAD8-425F-B98E-7487B584BB17}"/>
                    </a:ext>
                  </a:extLst>
                </p14:cNvPr>
                <p14:cNvContentPartPr/>
                <p14:nvPr/>
              </p14:nvContentPartPr>
              <p14:xfrm>
                <a:off x="10027830" y="3010234"/>
                <a:ext cx="250920" cy="162720"/>
              </p14:xfrm>
            </p:contentPart>
          </mc:Choice>
          <mc:Fallback xmlns="">
            <p:pic>
              <p:nvPicPr>
                <p:cNvPr id="190" name="Ink 189">
                  <a:extLst>
                    <a:ext uri="{FF2B5EF4-FFF2-40B4-BE49-F238E27FC236}">
                      <a16:creationId xmlns:a16="http://schemas.microsoft.com/office/drawing/2014/main" id="{75F21C6F-BAD8-425F-B98E-7487B584BB17}"/>
                    </a:ext>
                  </a:extLst>
                </p:cNvPr>
                <p:cNvPicPr/>
                <p:nvPr/>
              </p:nvPicPr>
              <p:blipFill>
                <a:blip r:embed="rId225"/>
                <a:stretch>
                  <a:fillRect/>
                </a:stretch>
              </p:blipFill>
              <p:spPr>
                <a:xfrm>
                  <a:off x="10019190" y="3001594"/>
                  <a:ext cx="268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91" name="Ink 190">
                  <a:extLst>
                    <a:ext uri="{FF2B5EF4-FFF2-40B4-BE49-F238E27FC236}">
                      <a16:creationId xmlns:a16="http://schemas.microsoft.com/office/drawing/2014/main" id="{733C39B7-CE62-48FD-86B2-30F63598987D}"/>
                    </a:ext>
                  </a:extLst>
                </p14:cNvPr>
                <p14:cNvContentPartPr/>
                <p14:nvPr/>
              </p14:nvContentPartPr>
              <p14:xfrm>
                <a:off x="10260390" y="3103834"/>
                <a:ext cx="119160" cy="54360"/>
              </p14:xfrm>
            </p:contentPart>
          </mc:Choice>
          <mc:Fallback xmlns="">
            <p:pic>
              <p:nvPicPr>
                <p:cNvPr id="191" name="Ink 190">
                  <a:extLst>
                    <a:ext uri="{FF2B5EF4-FFF2-40B4-BE49-F238E27FC236}">
                      <a16:creationId xmlns:a16="http://schemas.microsoft.com/office/drawing/2014/main" id="{733C39B7-CE62-48FD-86B2-30F63598987D}"/>
                    </a:ext>
                  </a:extLst>
                </p:cNvPr>
                <p:cNvPicPr/>
                <p:nvPr/>
              </p:nvPicPr>
              <p:blipFill>
                <a:blip r:embed="rId227"/>
                <a:stretch>
                  <a:fillRect/>
                </a:stretch>
              </p:blipFill>
              <p:spPr>
                <a:xfrm>
                  <a:off x="10251750" y="3094834"/>
                  <a:ext cx="136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92" name="Ink 191">
                  <a:extLst>
                    <a:ext uri="{FF2B5EF4-FFF2-40B4-BE49-F238E27FC236}">
                      <a16:creationId xmlns:a16="http://schemas.microsoft.com/office/drawing/2014/main" id="{C5D05BCF-773B-4060-B9E1-32B9DA2BCDAF}"/>
                    </a:ext>
                  </a:extLst>
                </p14:cNvPr>
                <p14:cNvContentPartPr/>
                <p14:nvPr/>
              </p14:nvContentPartPr>
              <p14:xfrm>
                <a:off x="10408350" y="3003034"/>
                <a:ext cx="188280" cy="158400"/>
              </p14:xfrm>
            </p:contentPart>
          </mc:Choice>
          <mc:Fallback xmlns="">
            <p:pic>
              <p:nvPicPr>
                <p:cNvPr id="192" name="Ink 191">
                  <a:extLst>
                    <a:ext uri="{FF2B5EF4-FFF2-40B4-BE49-F238E27FC236}">
                      <a16:creationId xmlns:a16="http://schemas.microsoft.com/office/drawing/2014/main" id="{C5D05BCF-773B-4060-B9E1-32B9DA2BCDAF}"/>
                    </a:ext>
                  </a:extLst>
                </p:cNvPr>
                <p:cNvPicPr/>
                <p:nvPr/>
              </p:nvPicPr>
              <p:blipFill>
                <a:blip r:embed="rId229"/>
                <a:stretch>
                  <a:fillRect/>
                </a:stretch>
              </p:blipFill>
              <p:spPr>
                <a:xfrm>
                  <a:off x="10399350" y="2994394"/>
                  <a:ext cx="2059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93" name="Ink 192">
                  <a:extLst>
                    <a:ext uri="{FF2B5EF4-FFF2-40B4-BE49-F238E27FC236}">
                      <a16:creationId xmlns:a16="http://schemas.microsoft.com/office/drawing/2014/main" id="{F4C83371-BD92-4682-AF22-C16135A67F7C}"/>
                    </a:ext>
                  </a:extLst>
                </p14:cNvPr>
                <p14:cNvContentPartPr/>
                <p14:nvPr/>
              </p14:nvContentPartPr>
              <p14:xfrm>
                <a:off x="10377030" y="3060634"/>
                <a:ext cx="107640" cy="4320"/>
              </p14:xfrm>
            </p:contentPart>
          </mc:Choice>
          <mc:Fallback xmlns="">
            <p:pic>
              <p:nvPicPr>
                <p:cNvPr id="193" name="Ink 192">
                  <a:extLst>
                    <a:ext uri="{FF2B5EF4-FFF2-40B4-BE49-F238E27FC236}">
                      <a16:creationId xmlns:a16="http://schemas.microsoft.com/office/drawing/2014/main" id="{F4C83371-BD92-4682-AF22-C16135A67F7C}"/>
                    </a:ext>
                  </a:extLst>
                </p:cNvPr>
                <p:cNvPicPr/>
                <p:nvPr/>
              </p:nvPicPr>
              <p:blipFill>
                <a:blip r:embed="rId231"/>
                <a:stretch>
                  <a:fillRect/>
                </a:stretch>
              </p:blipFill>
              <p:spPr>
                <a:xfrm>
                  <a:off x="10368030" y="3051994"/>
                  <a:ext cx="1252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94" name="Ink 193">
                  <a:extLst>
                    <a:ext uri="{FF2B5EF4-FFF2-40B4-BE49-F238E27FC236}">
                      <a16:creationId xmlns:a16="http://schemas.microsoft.com/office/drawing/2014/main" id="{B7346CFC-D5A8-4662-A7D9-E87F108211EC}"/>
                    </a:ext>
                  </a:extLst>
                </p14:cNvPr>
                <p14:cNvContentPartPr/>
                <p14:nvPr/>
              </p14:nvContentPartPr>
              <p14:xfrm>
                <a:off x="10661790" y="3107794"/>
                <a:ext cx="137520" cy="360"/>
              </p14:xfrm>
            </p:contentPart>
          </mc:Choice>
          <mc:Fallback xmlns="">
            <p:pic>
              <p:nvPicPr>
                <p:cNvPr id="194" name="Ink 193">
                  <a:extLst>
                    <a:ext uri="{FF2B5EF4-FFF2-40B4-BE49-F238E27FC236}">
                      <a16:creationId xmlns:a16="http://schemas.microsoft.com/office/drawing/2014/main" id="{B7346CFC-D5A8-4662-A7D9-E87F108211EC}"/>
                    </a:ext>
                  </a:extLst>
                </p:cNvPr>
                <p:cNvPicPr/>
                <p:nvPr/>
              </p:nvPicPr>
              <p:blipFill>
                <a:blip r:embed="rId233"/>
                <a:stretch>
                  <a:fillRect/>
                </a:stretch>
              </p:blipFill>
              <p:spPr>
                <a:xfrm>
                  <a:off x="10652790" y="3098794"/>
                  <a:ext cx="155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95" name="Ink 194">
                  <a:extLst>
                    <a:ext uri="{FF2B5EF4-FFF2-40B4-BE49-F238E27FC236}">
                      <a16:creationId xmlns:a16="http://schemas.microsoft.com/office/drawing/2014/main" id="{582F7025-2B75-4795-B538-9C7FFBE632A9}"/>
                    </a:ext>
                  </a:extLst>
                </p14:cNvPr>
                <p14:cNvContentPartPr/>
                <p14:nvPr/>
              </p14:nvContentPartPr>
              <p14:xfrm>
                <a:off x="10723710" y="3042634"/>
                <a:ext cx="16920" cy="115920"/>
              </p14:xfrm>
            </p:contentPart>
          </mc:Choice>
          <mc:Fallback xmlns="">
            <p:pic>
              <p:nvPicPr>
                <p:cNvPr id="195" name="Ink 194">
                  <a:extLst>
                    <a:ext uri="{FF2B5EF4-FFF2-40B4-BE49-F238E27FC236}">
                      <a16:creationId xmlns:a16="http://schemas.microsoft.com/office/drawing/2014/main" id="{582F7025-2B75-4795-B538-9C7FFBE632A9}"/>
                    </a:ext>
                  </a:extLst>
                </p:cNvPr>
                <p:cNvPicPr/>
                <p:nvPr/>
              </p:nvPicPr>
              <p:blipFill>
                <a:blip r:embed="rId235"/>
                <a:stretch>
                  <a:fillRect/>
                </a:stretch>
              </p:blipFill>
              <p:spPr>
                <a:xfrm>
                  <a:off x="10714710" y="3033994"/>
                  <a:ext cx="34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96" name="Ink 195">
                  <a:extLst>
                    <a:ext uri="{FF2B5EF4-FFF2-40B4-BE49-F238E27FC236}">
                      <a16:creationId xmlns:a16="http://schemas.microsoft.com/office/drawing/2014/main" id="{DCACE985-8C84-445F-8C6C-91749F6D2850}"/>
                    </a:ext>
                  </a:extLst>
                </p14:cNvPr>
                <p14:cNvContentPartPr/>
                <p14:nvPr/>
              </p14:nvContentPartPr>
              <p14:xfrm>
                <a:off x="11012790" y="3025354"/>
                <a:ext cx="159840" cy="110160"/>
              </p14:xfrm>
            </p:contentPart>
          </mc:Choice>
          <mc:Fallback xmlns="">
            <p:pic>
              <p:nvPicPr>
                <p:cNvPr id="196" name="Ink 195">
                  <a:extLst>
                    <a:ext uri="{FF2B5EF4-FFF2-40B4-BE49-F238E27FC236}">
                      <a16:creationId xmlns:a16="http://schemas.microsoft.com/office/drawing/2014/main" id="{DCACE985-8C84-445F-8C6C-91749F6D2850}"/>
                    </a:ext>
                  </a:extLst>
                </p:cNvPr>
                <p:cNvPicPr/>
                <p:nvPr/>
              </p:nvPicPr>
              <p:blipFill>
                <a:blip r:embed="rId237"/>
                <a:stretch>
                  <a:fillRect/>
                </a:stretch>
              </p:blipFill>
              <p:spPr>
                <a:xfrm>
                  <a:off x="11004150" y="3016354"/>
                  <a:ext cx="177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97" name="Ink 196">
                  <a:extLst>
                    <a:ext uri="{FF2B5EF4-FFF2-40B4-BE49-F238E27FC236}">
                      <a16:creationId xmlns:a16="http://schemas.microsoft.com/office/drawing/2014/main" id="{3E4A20D1-D05E-4C4F-82E6-35AAEFD82AA2}"/>
                    </a:ext>
                  </a:extLst>
                </p14:cNvPr>
                <p14:cNvContentPartPr/>
                <p14:nvPr/>
              </p14:nvContentPartPr>
              <p14:xfrm>
                <a:off x="11225550" y="3006994"/>
                <a:ext cx="113760" cy="122400"/>
              </p14:xfrm>
            </p:contentPart>
          </mc:Choice>
          <mc:Fallback xmlns="">
            <p:pic>
              <p:nvPicPr>
                <p:cNvPr id="197" name="Ink 196">
                  <a:extLst>
                    <a:ext uri="{FF2B5EF4-FFF2-40B4-BE49-F238E27FC236}">
                      <a16:creationId xmlns:a16="http://schemas.microsoft.com/office/drawing/2014/main" id="{3E4A20D1-D05E-4C4F-82E6-35AAEFD82AA2}"/>
                    </a:ext>
                  </a:extLst>
                </p:cNvPr>
                <p:cNvPicPr/>
                <p:nvPr/>
              </p:nvPicPr>
              <p:blipFill>
                <a:blip r:embed="rId239"/>
                <a:stretch>
                  <a:fillRect/>
                </a:stretch>
              </p:blipFill>
              <p:spPr>
                <a:xfrm>
                  <a:off x="11216550" y="2998354"/>
                  <a:ext cx="131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98" name="Ink 197">
                  <a:extLst>
                    <a:ext uri="{FF2B5EF4-FFF2-40B4-BE49-F238E27FC236}">
                      <a16:creationId xmlns:a16="http://schemas.microsoft.com/office/drawing/2014/main" id="{2476A8BE-F3A9-4FB5-8546-5E7C12081E47}"/>
                    </a:ext>
                  </a:extLst>
                </p14:cNvPr>
                <p14:cNvContentPartPr/>
                <p14:nvPr/>
              </p14:nvContentPartPr>
              <p14:xfrm>
                <a:off x="11245710" y="2981434"/>
                <a:ext cx="325440" cy="154800"/>
              </p14:xfrm>
            </p:contentPart>
          </mc:Choice>
          <mc:Fallback xmlns="">
            <p:pic>
              <p:nvPicPr>
                <p:cNvPr id="198" name="Ink 197">
                  <a:extLst>
                    <a:ext uri="{FF2B5EF4-FFF2-40B4-BE49-F238E27FC236}">
                      <a16:creationId xmlns:a16="http://schemas.microsoft.com/office/drawing/2014/main" id="{2476A8BE-F3A9-4FB5-8546-5E7C12081E47}"/>
                    </a:ext>
                  </a:extLst>
                </p:cNvPr>
                <p:cNvPicPr/>
                <p:nvPr/>
              </p:nvPicPr>
              <p:blipFill>
                <a:blip r:embed="rId241"/>
                <a:stretch>
                  <a:fillRect/>
                </a:stretch>
              </p:blipFill>
              <p:spPr>
                <a:xfrm>
                  <a:off x="11236710" y="2972794"/>
                  <a:ext cx="3430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99" name="Ink 198">
                  <a:extLst>
                    <a:ext uri="{FF2B5EF4-FFF2-40B4-BE49-F238E27FC236}">
                      <a16:creationId xmlns:a16="http://schemas.microsoft.com/office/drawing/2014/main" id="{0F0A82A1-09DA-4981-8163-BE96768CAC2F}"/>
                    </a:ext>
                  </a:extLst>
                </p14:cNvPr>
                <p14:cNvContentPartPr/>
                <p14:nvPr/>
              </p14:nvContentPartPr>
              <p14:xfrm>
                <a:off x="11586270" y="3041194"/>
                <a:ext cx="7200" cy="83520"/>
              </p14:xfrm>
            </p:contentPart>
          </mc:Choice>
          <mc:Fallback xmlns="">
            <p:pic>
              <p:nvPicPr>
                <p:cNvPr id="199" name="Ink 198">
                  <a:extLst>
                    <a:ext uri="{FF2B5EF4-FFF2-40B4-BE49-F238E27FC236}">
                      <a16:creationId xmlns:a16="http://schemas.microsoft.com/office/drawing/2014/main" id="{0F0A82A1-09DA-4981-8163-BE96768CAC2F}"/>
                    </a:ext>
                  </a:extLst>
                </p:cNvPr>
                <p:cNvPicPr/>
                <p:nvPr/>
              </p:nvPicPr>
              <p:blipFill>
                <a:blip r:embed="rId243"/>
                <a:stretch>
                  <a:fillRect/>
                </a:stretch>
              </p:blipFill>
              <p:spPr>
                <a:xfrm>
                  <a:off x="11577630" y="3032554"/>
                  <a:ext cx="24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00" name="Ink 199">
                  <a:extLst>
                    <a:ext uri="{FF2B5EF4-FFF2-40B4-BE49-F238E27FC236}">
                      <a16:creationId xmlns:a16="http://schemas.microsoft.com/office/drawing/2014/main" id="{A68AFD22-B984-448D-AC63-BD97329AC13F}"/>
                    </a:ext>
                  </a:extLst>
                </p14:cNvPr>
                <p14:cNvContentPartPr/>
                <p14:nvPr/>
              </p14:nvContentPartPr>
              <p14:xfrm>
                <a:off x="11593830" y="2959114"/>
                <a:ext cx="104040" cy="113400"/>
              </p14:xfrm>
            </p:contentPart>
          </mc:Choice>
          <mc:Fallback xmlns="">
            <p:pic>
              <p:nvPicPr>
                <p:cNvPr id="200" name="Ink 199">
                  <a:extLst>
                    <a:ext uri="{FF2B5EF4-FFF2-40B4-BE49-F238E27FC236}">
                      <a16:creationId xmlns:a16="http://schemas.microsoft.com/office/drawing/2014/main" id="{A68AFD22-B984-448D-AC63-BD97329AC13F}"/>
                    </a:ext>
                  </a:extLst>
                </p:cNvPr>
                <p:cNvPicPr/>
                <p:nvPr/>
              </p:nvPicPr>
              <p:blipFill>
                <a:blip r:embed="rId245"/>
                <a:stretch>
                  <a:fillRect/>
                </a:stretch>
              </p:blipFill>
              <p:spPr>
                <a:xfrm>
                  <a:off x="11585190" y="2950474"/>
                  <a:ext cx="121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01" name="Ink 200">
                  <a:extLst>
                    <a:ext uri="{FF2B5EF4-FFF2-40B4-BE49-F238E27FC236}">
                      <a16:creationId xmlns:a16="http://schemas.microsoft.com/office/drawing/2014/main" id="{F65AD519-02A4-45F6-AE54-E018DC289FA3}"/>
                    </a:ext>
                  </a:extLst>
                </p14:cNvPr>
                <p14:cNvContentPartPr/>
                <p14:nvPr/>
              </p14:nvContentPartPr>
              <p14:xfrm>
                <a:off x="11747550" y="2939314"/>
                <a:ext cx="127800" cy="136440"/>
              </p14:xfrm>
            </p:contentPart>
          </mc:Choice>
          <mc:Fallback xmlns="">
            <p:pic>
              <p:nvPicPr>
                <p:cNvPr id="201" name="Ink 200">
                  <a:extLst>
                    <a:ext uri="{FF2B5EF4-FFF2-40B4-BE49-F238E27FC236}">
                      <a16:creationId xmlns:a16="http://schemas.microsoft.com/office/drawing/2014/main" id="{F65AD519-02A4-45F6-AE54-E018DC289FA3}"/>
                    </a:ext>
                  </a:extLst>
                </p:cNvPr>
                <p:cNvPicPr/>
                <p:nvPr/>
              </p:nvPicPr>
              <p:blipFill>
                <a:blip r:embed="rId247"/>
                <a:stretch>
                  <a:fillRect/>
                </a:stretch>
              </p:blipFill>
              <p:spPr>
                <a:xfrm>
                  <a:off x="11738550" y="2930674"/>
                  <a:ext cx="145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03" name="Ink 202">
                  <a:extLst>
                    <a:ext uri="{FF2B5EF4-FFF2-40B4-BE49-F238E27FC236}">
                      <a16:creationId xmlns:a16="http://schemas.microsoft.com/office/drawing/2014/main" id="{C9DD6A4F-785C-4CCE-8A34-1F51A6C05727}"/>
                    </a:ext>
                  </a:extLst>
                </p14:cNvPr>
                <p14:cNvContentPartPr/>
                <p14:nvPr/>
              </p14:nvContentPartPr>
              <p14:xfrm>
                <a:off x="6807630" y="3569314"/>
                <a:ext cx="344160" cy="116280"/>
              </p14:xfrm>
            </p:contentPart>
          </mc:Choice>
          <mc:Fallback xmlns="">
            <p:pic>
              <p:nvPicPr>
                <p:cNvPr id="203" name="Ink 202">
                  <a:extLst>
                    <a:ext uri="{FF2B5EF4-FFF2-40B4-BE49-F238E27FC236}">
                      <a16:creationId xmlns:a16="http://schemas.microsoft.com/office/drawing/2014/main" id="{C9DD6A4F-785C-4CCE-8A34-1F51A6C05727}"/>
                    </a:ext>
                  </a:extLst>
                </p:cNvPr>
                <p:cNvPicPr/>
                <p:nvPr/>
              </p:nvPicPr>
              <p:blipFill>
                <a:blip r:embed="rId249"/>
                <a:stretch>
                  <a:fillRect/>
                </a:stretch>
              </p:blipFill>
              <p:spPr>
                <a:xfrm>
                  <a:off x="6798630" y="3560674"/>
                  <a:ext cx="361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04" name="Ink 203">
                  <a:extLst>
                    <a:ext uri="{FF2B5EF4-FFF2-40B4-BE49-F238E27FC236}">
                      <a16:creationId xmlns:a16="http://schemas.microsoft.com/office/drawing/2014/main" id="{6C469496-DBFB-44BF-8A30-AA34B4A4C115}"/>
                    </a:ext>
                  </a:extLst>
                </p14:cNvPr>
                <p14:cNvContentPartPr/>
                <p14:nvPr/>
              </p14:nvContentPartPr>
              <p14:xfrm>
                <a:off x="7123710" y="3487954"/>
                <a:ext cx="474840" cy="182880"/>
              </p14:xfrm>
            </p:contentPart>
          </mc:Choice>
          <mc:Fallback xmlns="">
            <p:pic>
              <p:nvPicPr>
                <p:cNvPr id="204" name="Ink 203">
                  <a:extLst>
                    <a:ext uri="{FF2B5EF4-FFF2-40B4-BE49-F238E27FC236}">
                      <a16:creationId xmlns:a16="http://schemas.microsoft.com/office/drawing/2014/main" id="{6C469496-DBFB-44BF-8A30-AA34B4A4C115}"/>
                    </a:ext>
                  </a:extLst>
                </p:cNvPr>
                <p:cNvPicPr/>
                <p:nvPr/>
              </p:nvPicPr>
              <p:blipFill>
                <a:blip r:embed="rId251"/>
                <a:stretch>
                  <a:fillRect/>
                </a:stretch>
              </p:blipFill>
              <p:spPr>
                <a:xfrm>
                  <a:off x="7114710" y="3478954"/>
                  <a:ext cx="492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05" name="Ink 204">
                  <a:extLst>
                    <a:ext uri="{FF2B5EF4-FFF2-40B4-BE49-F238E27FC236}">
                      <a16:creationId xmlns:a16="http://schemas.microsoft.com/office/drawing/2014/main" id="{4DA06F97-A8B5-4CBD-8AD6-E961E34B99DF}"/>
                    </a:ext>
                  </a:extLst>
                </p14:cNvPr>
                <p14:cNvContentPartPr/>
                <p14:nvPr/>
              </p14:nvContentPartPr>
              <p14:xfrm>
                <a:off x="7596390" y="3446914"/>
                <a:ext cx="205920" cy="179640"/>
              </p14:xfrm>
            </p:contentPart>
          </mc:Choice>
          <mc:Fallback xmlns="">
            <p:pic>
              <p:nvPicPr>
                <p:cNvPr id="205" name="Ink 204">
                  <a:extLst>
                    <a:ext uri="{FF2B5EF4-FFF2-40B4-BE49-F238E27FC236}">
                      <a16:creationId xmlns:a16="http://schemas.microsoft.com/office/drawing/2014/main" id="{4DA06F97-A8B5-4CBD-8AD6-E961E34B99DF}"/>
                    </a:ext>
                  </a:extLst>
                </p:cNvPr>
                <p:cNvPicPr/>
                <p:nvPr/>
              </p:nvPicPr>
              <p:blipFill>
                <a:blip r:embed="rId253"/>
                <a:stretch>
                  <a:fillRect/>
                </a:stretch>
              </p:blipFill>
              <p:spPr>
                <a:xfrm>
                  <a:off x="7587750" y="3438274"/>
                  <a:ext cx="2235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06" name="Ink 205">
                  <a:extLst>
                    <a:ext uri="{FF2B5EF4-FFF2-40B4-BE49-F238E27FC236}">
                      <a16:creationId xmlns:a16="http://schemas.microsoft.com/office/drawing/2014/main" id="{E92BE02C-70FD-4554-905F-B8D293A7BAED}"/>
                    </a:ext>
                  </a:extLst>
                </p14:cNvPr>
                <p14:cNvContentPartPr/>
                <p14:nvPr/>
              </p14:nvContentPartPr>
              <p14:xfrm>
                <a:off x="7522590" y="3525754"/>
                <a:ext cx="103320" cy="3600"/>
              </p14:xfrm>
            </p:contentPart>
          </mc:Choice>
          <mc:Fallback xmlns="">
            <p:pic>
              <p:nvPicPr>
                <p:cNvPr id="206" name="Ink 205">
                  <a:extLst>
                    <a:ext uri="{FF2B5EF4-FFF2-40B4-BE49-F238E27FC236}">
                      <a16:creationId xmlns:a16="http://schemas.microsoft.com/office/drawing/2014/main" id="{E92BE02C-70FD-4554-905F-B8D293A7BAED}"/>
                    </a:ext>
                  </a:extLst>
                </p:cNvPr>
                <p:cNvPicPr/>
                <p:nvPr/>
              </p:nvPicPr>
              <p:blipFill>
                <a:blip r:embed="rId255"/>
                <a:stretch>
                  <a:fillRect/>
                </a:stretch>
              </p:blipFill>
              <p:spPr>
                <a:xfrm>
                  <a:off x="7513590" y="3517114"/>
                  <a:ext cx="1209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08" name="Ink 207">
                  <a:extLst>
                    <a:ext uri="{FF2B5EF4-FFF2-40B4-BE49-F238E27FC236}">
                      <a16:creationId xmlns:a16="http://schemas.microsoft.com/office/drawing/2014/main" id="{A5027C2F-351E-4B4C-A7C0-CFFD030CF434}"/>
                    </a:ext>
                  </a:extLst>
                </p14:cNvPr>
                <p14:cNvContentPartPr/>
                <p14:nvPr/>
              </p14:nvContentPartPr>
              <p14:xfrm>
                <a:off x="7982670" y="3482194"/>
                <a:ext cx="257040" cy="164880"/>
              </p14:xfrm>
            </p:contentPart>
          </mc:Choice>
          <mc:Fallback xmlns="">
            <p:pic>
              <p:nvPicPr>
                <p:cNvPr id="208" name="Ink 207">
                  <a:extLst>
                    <a:ext uri="{FF2B5EF4-FFF2-40B4-BE49-F238E27FC236}">
                      <a16:creationId xmlns:a16="http://schemas.microsoft.com/office/drawing/2014/main" id="{A5027C2F-351E-4B4C-A7C0-CFFD030CF434}"/>
                    </a:ext>
                  </a:extLst>
                </p:cNvPr>
                <p:cNvPicPr/>
                <p:nvPr/>
              </p:nvPicPr>
              <p:blipFill>
                <a:blip r:embed="rId257"/>
                <a:stretch>
                  <a:fillRect/>
                </a:stretch>
              </p:blipFill>
              <p:spPr>
                <a:xfrm>
                  <a:off x="7973670" y="3473554"/>
                  <a:ext cx="2746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09" name="Ink 208">
                  <a:extLst>
                    <a:ext uri="{FF2B5EF4-FFF2-40B4-BE49-F238E27FC236}">
                      <a16:creationId xmlns:a16="http://schemas.microsoft.com/office/drawing/2014/main" id="{0A749DC4-F7F3-471B-AADD-B1D30394780D}"/>
                    </a:ext>
                  </a:extLst>
                </p14:cNvPr>
                <p14:cNvContentPartPr/>
                <p14:nvPr/>
              </p14:nvContentPartPr>
              <p14:xfrm>
                <a:off x="8212350" y="3521074"/>
                <a:ext cx="201240" cy="72360"/>
              </p14:xfrm>
            </p:contentPart>
          </mc:Choice>
          <mc:Fallback xmlns="">
            <p:pic>
              <p:nvPicPr>
                <p:cNvPr id="209" name="Ink 208">
                  <a:extLst>
                    <a:ext uri="{FF2B5EF4-FFF2-40B4-BE49-F238E27FC236}">
                      <a16:creationId xmlns:a16="http://schemas.microsoft.com/office/drawing/2014/main" id="{0A749DC4-F7F3-471B-AADD-B1D30394780D}"/>
                    </a:ext>
                  </a:extLst>
                </p:cNvPr>
                <p:cNvPicPr/>
                <p:nvPr/>
              </p:nvPicPr>
              <p:blipFill>
                <a:blip r:embed="rId259"/>
                <a:stretch>
                  <a:fillRect/>
                </a:stretch>
              </p:blipFill>
              <p:spPr>
                <a:xfrm>
                  <a:off x="8203350" y="3512074"/>
                  <a:ext cx="218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10" name="Ink 209">
                  <a:extLst>
                    <a:ext uri="{FF2B5EF4-FFF2-40B4-BE49-F238E27FC236}">
                      <a16:creationId xmlns:a16="http://schemas.microsoft.com/office/drawing/2014/main" id="{E2B11202-3B76-4CE4-AF79-0A727E0B9BB9}"/>
                    </a:ext>
                  </a:extLst>
                </p14:cNvPr>
                <p14:cNvContentPartPr/>
                <p14:nvPr/>
              </p14:nvContentPartPr>
              <p14:xfrm>
                <a:off x="8456790" y="3437914"/>
                <a:ext cx="344520" cy="166320"/>
              </p14:xfrm>
            </p:contentPart>
          </mc:Choice>
          <mc:Fallback xmlns="">
            <p:pic>
              <p:nvPicPr>
                <p:cNvPr id="210" name="Ink 209">
                  <a:extLst>
                    <a:ext uri="{FF2B5EF4-FFF2-40B4-BE49-F238E27FC236}">
                      <a16:creationId xmlns:a16="http://schemas.microsoft.com/office/drawing/2014/main" id="{E2B11202-3B76-4CE4-AF79-0A727E0B9BB9}"/>
                    </a:ext>
                  </a:extLst>
                </p:cNvPr>
                <p:cNvPicPr/>
                <p:nvPr/>
              </p:nvPicPr>
              <p:blipFill>
                <a:blip r:embed="rId261"/>
                <a:stretch>
                  <a:fillRect/>
                </a:stretch>
              </p:blipFill>
              <p:spPr>
                <a:xfrm>
                  <a:off x="8447790" y="3429274"/>
                  <a:ext cx="362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11" name="Ink 210">
                  <a:extLst>
                    <a:ext uri="{FF2B5EF4-FFF2-40B4-BE49-F238E27FC236}">
                      <a16:creationId xmlns:a16="http://schemas.microsoft.com/office/drawing/2014/main" id="{7D595AB2-7BDF-452E-BE95-B45DAB43BA44}"/>
                    </a:ext>
                  </a:extLst>
                </p14:cNvPr>
                <p14:cNvContentPartPr/>
                <p14:nvPr/>
              </p14:nvContentPartPr>
              <p14:xfrm>
                <a:off x="8687190" y="3496234"/>
                <a:ext cx="42120" cy="74160"/>
              </p14:xfrm>
            </p:contentPart>
          </mc:Choice>
          <mc:Fallback xmlns="">
            <p:pic>
              <p:nvPicPr>
                <p:cNvPr id="211" name="Ink 210">
                  <a:extLst>
                    <a:ext uri="{FF2B5EF4-FFF2-40B4-BE49-F238E27FC236}">
                      <a16:creationId xmlns:a16="http://schemas.microsoft.com/office/drawing/2014/main" id="{7D595AB2-7BDF-452E-BE95-B45DAB43BA44}"/>
                    </a:ext>
                  </a:extLst>
                </p:cNvPr>
                <p:cNvPicPr/>
                <p:nvPr/>
              </p:nvPicPr>
              <p:blipFill>
                <a:blip r:embed="rId263"/>
                <a:stretch>
                  <a:fillRect/>
                </a:stretch>
              </p:blipFill>
              <p:spPr>
                <a:xfrm>
                  <a:off x="8678550" y="3487594"/>
                  <a:ext cx="59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12" name="Ink 211">
                  <a:extLst>
                    <a:ext uri="{FF2B5EF4-FFF2-40B4-BE49-F238E27FC236}">
                      <a16:creationId xmlns:a16="http://schemas.microsoft.com/office/drawing/2014/main" id="{05C16A16-84D4-4E5D-8234-C5E7C1C14274}"/>
                    </a:ext>
                  </a:extLst>
                </p14:cNvPr>
                <p14:cNvContentPartPr/>
                <p14:nvPr/>
              </p14:nvContentPartPr>
              <p14:xfrm>
                <a:off x="8811030" y="3481834"/>
                <a:ext cx="189720" cy="79560"/>
              </p14:xfrm>
            </p:contentPart>
          </mc:Choice>
          <mc:Fallback xmlns="">
            <p:pic>
              <p:nvPicPr>
                <p:cNvPr id="212" name="Ink 211">
                  <a:extLst>
                    <a:ext uri="{FF2B5EF4-FFF2-40B4-BE49-F238E27FC236}">
                      <a16:creationId xmlns:a16="http://schemas.microsoft.com/office/drawing/2014/main" id="{05C16A16-84D4-4E5D-8234-C5E7C1C14274}"/>
                    </a:ext>
                  </a:extLst>
                </p:cNvPr>
                <p:cNvPicPr/>
                <p:nvPr/>
              </p:nvPicPr>
              <p:blipFill>
                <a:blip r:embed="rId265"/>
                <a:stretch>
                  <a:fillRect/>
                </a:stretch>
              </p:blipFill>
              <p:spPr>
                <a:xfrm>
                  <a:off x="8802390" y="3472834"/>
                  <a:ext cx="207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13" name="Ink 212">
                  <a:extLst>
                    <a:ext uri="{FF2B5EF4-FFF2-40B4-BE49-F238E27FC236}">
                      <a16:creationId xmlns:a16="http://schemas.microsoft.com/office/drawing/2014/main" id="{6D75350F-3FE7-466F-8ABD-8B15AB5C23DD}"/>
                    </a:ext>
                  </a:extLst>
                </p14:cNvPr>
                <p14:cNvContentPartPr/>
                <p14:nvPr/>
              </p14:nvContentPartPr>
              <p14:xfrm>
                <a:off x="8749110" y="3356194"/>
                <a:ext cx="198000" cy="91080"/>
              </p14:xfrm>
            </p:contentPart>
          </mc:Choice>
          <mc:Fallback xmlns="">
            <p:pic>
              <p:nvPicPr>
                <p:cNvPr id="213" name="Ink 212">
                  <a:extLst>
                    <a:ext uri="{FF2B5EF4-FFF2-40B4-BE49-F238E27FC236}">
                      <a16:creationId xmlns:a16="http://schemas.microsoft.com/office/drawing/2014/main" id="{6D75350F-3FE7-466F-8ABD-8B15AB5C23DD}"/>
                    </a:ext>
                  </a:extLst>
                </p:cNvPr>
                <p:cNvPicPr/>
                <p:nvPr/>
              </p:nvPicPr>
              <p:blipFill>
                <a:blip r:embed="rId267"/>
                <a:stretch>
                  <a:fillRect/>
                </a:stretch>
              </p:blipFill>
              <p:spPr>
                <a:xfrm>
                  <a:off x="8740470" y="3347194"/>
                  <a:ext cx="215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14" name="Ink 213">
                  <a:extLst>
                    <a:ext uri="{FF2B5EF4-FFF2-40B4-BE49-F238E27FC236}">
                      <a16:creationId xmlns:a16="http://schemas.microsoft.com/office/drawing/2014/main" id="{9AD1A098-330F-4B81-B3F3-92368DC7FE56}"/>
                    </a:ext>
                  </a:extLst>
                </p14:cNvPr>
                <p14:cNvContentPartPr/>
                <p14:nvPr/>
              </p14:nvContentPartPr>
              <p14:xfrm>
                <a:off x="9194430" y="3403714"/>
                <a:ext cx="235800" cy="149400"/>
              </p14:xfrm>
            </p:contentPart>
          </mc:Choice>
          <mc:Fallback xmlns="">
            <p:pic>
              <p:nvPicPr>
                <p:cNvPr id="214" name="Ink 213">
                  <a:extLst>
                    <a:ext uri="{FF2B5EF4-FFF2-40B4-BE49-F238E27FC236}">
                      <a16:creationId xmlns:a16="http://schemas.microsoft.com/office/drawing/2014/main" id="{9AD1A098-330F-4B81-B3F3-92368DC7FE56}"/>
                    </a:ext>
                  </a:extLst>
                </p:cNvPr>
                <p:cNvPicPr/>
                <p:nvPr/>
              </p:nvPicPr>
              <p:blipFill>
                <a:blip r:embed="rId269"/>
                <a:stretch>
                  <a:fillRect/>
                </a:stretch>
              </p:blipFill>
              <p:spPr>
                <a:xfrm>
                  <a:off x="9185430" y="3394714"/>
                  <a:ext cx="2534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15" name="Ink 214">
                  <a:extLst>
                    <a:ext uri="{FF2B5EF4-FFF2-40B4-BE49-F238E27FC236}">
                      <a16:creationId xmlns:a16="http://schemas.microsoft.com/office/drawing/2014/main" id="{F144798A-73EE-4BDE-8886-1CD33F57C71F}"/>
                    </a:ext>
                  </a:extLst>
                </p14:cNvPr>
                <p14:cNvContentPartPr/>
                <p14:nvPr/>
              </p14:nvContentPartPr>
              <p14:xfrm>
                <a:off x="9555870" y="3323434"/>
                <a:ext cx="418320" cy="214920"/>
              </p14:xfrm>
            </p:contentPart>
          </mc:Choice>
          <mc:Fallback xmlns="">
            <p:pic>
              <p:nvPicPr>
                <p:cNvPr id="215" name="Ink 214">
                  <a:extLst>
                    <a:ext uri="{FF2B5EF4-FFF2-40B4-BE49-F238E27FC236}">
                      <a16:creationId xmlns:a16="http://schemas.microsoft.com/office/drawing/2014/main" id="{F144798A-73EE-4BDE-8886-1CD33F57C71F}"/>
                    </a:ext>
                  </a:extLst>
                </p:cNvPr>
                <p:cNvPicPr/>
                <p:nvPr/>
              </p:nvPicPr>
              <p:blipFill>
                <a:blip r:embed="rId271"/>
                <a:stretch>
                  <a:fillRect/>
                </a:stretch>
              </p:blipFill>
              <p:spPr>
                <a:xfrm>
                  <a:off x="9547230" y="3314794"/>
                  <a:ext cx="4359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16" name="Ink 215">
                  <a:extLst>
                    <a:ext uri="{FF2B5EF4-FFF2-40B4-BE49-F238E27FC236}">
                      <a16:creationId xmlns:a16="http://schemas.microsoft.com/office/drawing/2014/main" id="{E2F03579-A9F5-4D2D-A38B-364C4FC0AA78}"/>
                    </a:ext>
                  </a:extLst>
                </p14:cNvPr>
                <p14:cNvContentPartPr/>
                <p14:nvPr/>
              </p14:nvContentPartPr>
              <p14:xfrm>
                <a:off x="10149510" y="3402274"/>
                <a:ext cx="114480" cy="145080"/>
              </p14:xfrm>
            </p:contentPart>
          </mc:Choice>
          <mc:Fallback xmlns="">
            <p:pic>
              <p:nvPicPr>
                <p:cNvPr id="216" name="Ink 215">
                  <a:extLst>
                    <a:ext uri="{FF2B5EF4-FFF2-40B4-BE49-F238E27FC236}">
                      <a16:creationId xmlns:a16="http://schemas.microsoft.com/office/drawing/2014/main" id="{E2F03579-A9F5-4D2D-A38B-364C4FC0AA78}"/>
                    </a:ext>
                  </a:extLst>
                </p:cNvPr>
                <p:cNvPicPr/>
                <p:nvPr/>
              </p:nvPicPr>
              <p:blipFill>
                <a:blip r:embed="rId273"/>
                <a:stretch>
                  <a:fillRect/>
                </a:stretch>
              </p:blipFill>
              <p:spPr>
                <a:xfrm>
                  <a:off x="10140870" y="3393634"/>
                  <a:ext cx="132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17" name="Ink 216">
                  <a:extLst>
                    <a:ext uri="{FF2B5EF4-FFF2-40B4-BE49-F238E27FC236}">
                      <a16:creationId xmlns:a16="http://schemas.microsoft.com/office/drawing/2014/main" id="{066934E8-B5C3-4FEF-B915-A291FEDAAC0C}"/>
                    </a:ext>
                  </a:extLst>
                </p14:cNvPr>
                <p14:cNvContentPartPr/>
                <p14:nvPr/>
              </p14:nvContentPartPr>
              <p14:xfrm>
                <a:off x="10341390" y="3458434"/>
                <a:ext cx="143280" cy="64440"/>
              </p14:xfrm>
            </p:contentPart>
          </mc:Choice>
          <mc:Fallback xmlns="">
            <p:pic>
              <p:nvPicPr>
                <p:cNvPr id="217" name="Ink 216">
                  <a:extLst>
                    <a:ext uri="{FF2B5EF4-FFF2-40B4-BE49-F238E27FC236}">
                      <a16:creationId xmlns:a16="http://schemas.microsoft.com/office/drawing/2014/main" id="{066934E8-B5C3-4FEF-B915-A291FEDAAC0C}"/>
                    </a:ext>
                  </a:extLst>
                </p:cNvPr>
                <p:cNvPicPr/>
                <p:nvPr/>
              </p:nvPicPr>
              <p:blipFill>
                <a:blip r:embed="rId275"/>
                <a:stretch>
                  <a:fillRect/>
                </a:stretch>
              </p:blipFill>
              <p:spPr>
                <a:xfrm>
                  <a:off x="10332750" y="3449434"/>
                  <a:ext cx="160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18" name="Ink 217">
                  <a:extLst>
                    <a:ext uri="{FF2B5EF4-FFF2-40B4-BE49-F238E27FC236}">
                      <a16:creationId xmlns:a16="http://schemas.microsoft.com/office/drawing/2014/main" id="{E7C745CF-5BF0-4BC0-B9AC-481FDC3ECDE6}"/>
                    </a:ext>
                  </a:extLst>
                </p14:cNvPr>
                <p14:cNvContentPartPr/>
                <p14:nvPr/>
              </p14:nvContentPartPr>
              <p14:xfrm>
                <a:off x="10482870" y="3292474"/>
                <a:ext cx="950400" cy="238320"/>
              </p14:xfrm>
            </p:contentPart>
          </mc:Choice>
          <mc:Fallback xmlns="">
            <p:pic>
              <p:nvPicPr>
                <p:cNvPr id="218" name="Ink 217">
                  <a:extLst>
                    <a:ext uri="{FF2B5EF4-FFF2-40B4-BE49-F238E27FC236}">
                      <a16:creationId xmlns:a16="http://schemas.microsoft.com/office/drawing/2014/main" id="{E7C745CF-5BF0-4BC0-B9AC-481FDC3ECDE6}"/>
                    </a:ext>
                  </a:extLst>
                </p:cNvPr>
                <p:cNvPicPr/>
                <p:nvPr/>
              </p:nvPicPr>
              <p:blipFill>
                <a:blip r:embed="rId277"/>
                <a:stretch>
                  <a:fillRect/>
                </a:stretch>
              </p:blipFill>
              <p:spPr>
                <a:xfrm>
                  <a:off x="10473870" y="3283474"/>
                  <a:ext cx="9680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20" name="Ink 219">
                  <a:extLst>
                    <a:ext uri="{FF2B5EF4-FFF2-40B4-BE49-F238E27FC236}">
                      <a16:creationId xmlns:a16="http://schemas.microsoft.com/office/drawing/2014/main" id="{9BED0A92-94A6-41CB-A47C-F900B2461A61}"/>
                    </a:ext>
                  </a:extLst>
                </p14:cNvPr>
                <p14:cNvContentPartPr/>
                <p14:nvPr/>
              </p14:nvContentPartPr>
              <p14:xfrm>
                <a:off x="7313790" y="3798634"/>
                <a:ext cx="191880" cy="137520"/>
              </p14:xfrm>
            </p:contentPart>
          </mc:Choice>
          <mc:Fallback xmlns="">
            <p:pic>
              <p:nvPicPr>
                <p:cNvPr id="220" name="Ink 219">
                  <a:extLst>
                    <a:ext uri="{FF2B5EF4-FFF2-40B4-BE49-F238E27FC236}">
                      <a16:creationId xmlns:a16="http://schemas.microsoft.com/office/drawing/2014/main" id="{9BED0A92-94A6-41CB-A47C-F900B2461A61}"/>
                    </a:ext>
                  </a:extLst>
                </p:cNvPr>
                <p:cNvPicPr/>
                <p:nvPr/>
              </p:nvPicPr>
              <p:blipFill>
                <a:blip r:embed="rId279"/>
                <a:stretch>
                  <a:fillRect/>
                </a:stretch>
              </p:blipFill>
              <p:spPr>
                <a:xfrm>
                  <a:off x="7305150" y="3789994"/>
                  <a:ext cx="209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21" name="Ink 220">
                  <a:extLst>
                    <a:ext uri="{FF2B5EF4-FFF2-40B4-BE49-F238E27FC236}">
                      <a16:creationId xmlns:a16="http://schemas.microsoft.com/office/drawing/2014/main" id="{E59128D7-2F75-4F37-9822-18E393006BB1}"/>
                    </a:ext>
                  </a:extLst>
                </p14:cNvPr>
                <p14:cNvContentPartPr/>
                <p14:nvPr/>
              </p14:nvContentPartPr>
              <p14:xfrm>
                <a:off x="7532310" y="3833914"/>
                <a:ext cx="135000" cy="116280"/>
              </p14:xfrm>
            </p:contentPart>
          </mc:Choice>
          <mc:Fallback xmlns="">
            <p:pic>
              <p:nvPicPr>
                <p:cNvPr id="221" name="Ink 220">
                  <a:extLst>
                    <a:ext uri="{FF2B5EF4-FFF2-40B4-BE49-F238E27FC236}">
                      <a16:creationId xmlns:a16="http://schemas.microsoft.com/office/drawing/2014/main" id="{E59128D7-2F75-4F37-9822-18E393006BB1}"/>
                    </a:ext>
                  </a:extLst>
                </p:cNvPr>
                <p:cNvPicPr/>
                <p:nvPr/>
              </p:nvPicPr>
              <p:blipFill>
                <a:blip r:embed="rId281"/>
                <a:stretch>
                  <a:fillRect/>
                </a:stretch>
              </p:blipFill>
              <p:spPr>
                <a:xfrm>
                  <a:off x="7523310" y="3824914"/>
                  <a:ext cx="152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23" name="Ink 222">
                  <a:extLst>
                    <a:ext uri="{FF2B5EF4-FFF2-40B4-BE49-F238E27FC236}">
                      <a16:creationId xmlns:a16="http://schemas.microsoft.com/office/drawing/2014/main" id="{0E4FC66F-3997-49DC-AB6B-6E2EF68CDEBE}"/>
                    </a:ext>
                  </a:extLst>
                </p14:cNvPr>
                <p14:cNvContentPartPr/>
                <p14:nvPr/>
              </p14:nvContentPartPr>
              <p14:xfrm>
                <a:off x="7804470" y="3843634"/>
                <a:ext cx="232200" cy="79920"/>
              </p14:xfrm>
            </p:contentPart>
          </mc:Choice>
          <mc:Fallback xmlns="">
            <p:pic>
              <p:nvPicPr>
                <p:cNvPr id="223" name="Ink 222">
                  <a:extLst>
                    <a:ext uri="{FF2B5EF4-FFF2-40B4-BE49-F238E27FC236}">
                      <a16:creationId xmlns:a16="http://schemas.microsoft.com/office/drawing/2014/main" id="{0E4FC66F-3997-49DC-AB6B-6E2EF68CDEBE}"/>
                    </a:ext>
                  </a:extLst>
                </p:cNvPr>
                <p:cNvPicPr/>
                <p:nvPr/>
              </p:nvPicPr>
              <p:blipFill>
                <a:blip r:embed="rId283"/>
                <a:stretch>
                  <a:fillRect/>
                </a:stretch>
              </p:blipFill>
              <p:spPr>
                <a:xfrm>
                  <a:off x="7795470" y="3834634"/>
                  <a:ext cx="2498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24" name="Ink 223">
                  <a:extLst>
                    <a:ext uri="{FF2B5EF4-FFF2-40B4-BE49-F238E27FC236}">
                      <a16:creationId xmlns:a16="http://schemas.microsoft.com/office/drawing/2014/main" id="{67707B98-E066-46ED-81E6-A36784578627}"/>
                    </a:ext>
                  </a:extLst>
                </p14:cNvPr>
                <p14:cNvContentPartPr/>
                <p14:nvPr/>
              </p14:nvContentPartPr>
              <p14:xfrm>
                <a:off x="8055030" y="3815554"/>
                <a:ext cx="265680" cy="85320"/>
              </p14:xfrm>
            </p:contentPart>
          </mc:Choice>
          <mc:Fallback xmlns="">
            <p:pic>
              <p:nvPicPr>
                <p:cNvPr id="224" name="Ink 223">
                  <a:extLst>
                    <a:ext uri="{FF2B5EF4-FFF2-40B4-BE49-F238E27FC236}">
                      <a16:creationId xmlns:a16="http://schemas.microsoft.com/office/drawing/2014/main" id="{67707B98-E066-46ED-81E6-A36784578627}"/>
                    </a:ext>
                  </a:extLst>
                </p:cNvPr>
                <p:cNvPicPr/>
                <p:nvPr/>
              </p:nvPicPr>
              <p:blipFill>
                <a:blip r:embed="rId285"/>
                <a:stretch>
                  <a:fillRect/>
                </a:stretch>
              </p:blipFill>
              <p:spPr>
                <a:xfrm>
                  <a:off x="8046390" y="3806914"/>
                  <a:ext cx="283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25" name="Ink 224">
                  <a:extLst>
                    <a:ext uri="{FF2B5EF4-FFF2-40B4-BE49-F238E27FC236}">
                      <a16:creationId xmlns:a16="http://schemas.microsoft.com/office/drawing/2014/main" id="{C7B05D17-CF6B-4B02-914C-E3C51DD5CE93}"/>
                    </a:ext>
                  </a:extLst>
                </p14:cNvPr>
                <p14:cNvContentPartPr/>
                <p14:nvPr/>
              </p14:nvContentPartPr>
              <p14:xfrm>
                <a:off x="8222070" y="3768034"/>
                <a:ext cx="5760" cy="3600"/>
              </p14:xfrm>
            </p:contentPart>
          </mc:Choice>
          <mc:Fallback xmlns="">
            <p:pic>
              <p:nvPicPr>
                <p:cNvPr id="225" name="Ink 224">
                  <a:extLst>
                    <a:ext uri="{FF2B5EF4-FFF2-40B4-BE49-F238E27FC236}">
                      <a16:creationId xmlns:a16="http://schemas.microsoft.com/office/drawing/2014/main" id="{C7B05D17-CF6B-4B02-914C-E3C51DD5CE93}"/>
                    </a:ext>
                  </a:extLst>
                </p:cNvPr>
                <p:cNvPicPr/>
                <p:nvPr/>
              </p:nvPicPr>
              <p:blipFill>
                <a:blip r:embed="rId287"/>
                <a:stretch>
                  <a:fillRect/>
                </a:stretch>
              </p:blipFill>
              <p:spPr>
                <a:xfrm>
                  <a:off x="8213070" y="3759394"/>
                  <a:ext cx="23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26" name="Ink 225">
                  <a:extLst>
                    <a:ext uri="{FF2B5EF4-FFF2-40B4-BE49-F238E27FC236}">
                      <a16:creationId xmlns:a16="http://schemas.microsoft.com/office/drawing/2014/main" id="{7BEC0BA9-ED1A-45FE-8BCB-535944275120}"/>
                    </a:ext>
                  </a:extLst>
                </p14:cNvPr>
                <p14:cNvContentPartPr/>
                <p14:nvPr/>
              </p14:nvContentPartPr>
              <p14:xfrm>
                <a:off x="8318550" y="3726634"/>
                <a:ext cx="263880" cy="148320"/>
              </p14:xfrm>
            </p:contentPart>
          </mc:Choice>
          <mc:Fallback xmlns="">
            <p:pic>
              <p:nvPicPr>
                <p:cNvPr id="226" name="Ink 225">
                  <a:extLst>
                    <a:ext uri="{FF2B5EF4-FFF2-40B4-BE49-F238E27FC236}">
                      <a16:creationId xmlns:a16="http://schemas.microsoft.com/office/drawing/2014/main" id="{7BEC0BA9-ED1A-45FE-8BCB-535944275120}"/>
                    </a:ext>
                  </a:extLst>
                </p:cNvPr>
                <p:cNvPicPr/>
                <p:nvPr/>
              </p:nvPicPr>
              <p:blipFill>
                <a:blip r:embed="rId289"/>
                <a:stretch>
                  <a:fillRect/>
                </a:stretch>
              </p:blipFill>
              <p:spPr>
                <a:xfrm>
                  <a:off x="8309550" y="3717634"/>
                  <a:ext cx="2815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27" name="Ink 226">
                  <a:extLst>
                    <a:ext uri="{FF2B5EF4-FFF2-40B4-BE49-F238E27FC236}">
                      <a16:creationId xmlns:a16="http://schemas.microsoft.com/office/drawing/2014/main" id="{54CCD07B-ECDD-4EA6-AD3A-9D6E73A8452B}"/>
                    </a:ext>
                  </a:extLst>
                </p14:cNvPr>
                <p14:cNvContentPartPr/>
                <p14:nvPr/>
              </p14:nvContentPartPr>
              <p14:xfrm>
                <a:off x="8515830" y="3751834"/>
                <a:ext cx="360" cy="360"/>
              </p14:xfrm>
            </p:contentPart>
          </mc:Choice>
          <mc:Fallback xmlns="">
            <p:pic>
              <p:nvPicPr>
                <p:cNvPr id="227" name="Ink 226">
                  <a:extLst>
                    <a:ext uri="{FF2B5EF4-FFF2-40B4-BE49-F238E27FC236}">
                      <a16:creationId xmlns:a16="http://schemas.microsoft.com/office/drawing/2014/main" id="{54CCD07B-ECDD-4EA6-AD3A-9D6E73A8452B}"/>
                    </a:ext>
                  </a:extLst>
                </p:cNvPr>
                <p:cNvPicPr/>
                <p:nvPr/>
              </p:nvPicPr>
              <p:blipFill>
                <a:blip r:embed="rId24"/>
                <a:stretch>
                  <a:fillRect/>
                </a:stretch>
              </p:blipFill>
              <p:spPr>
                <a:xfrm>
                  <a:off x="8506830" y="37431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28" name="Ink 227">
                  <a:extLst>
                    <a:ext uri="{FF2B5EF4-FFF2-40B4-BE49-F238E27FC236}">
                      <a16:creationId xmlns:a16="http://schemas.microsoft.com/office/drawing/2014/main" id="{907DE014-35E1-4EA6-9021-D0D08550346F}"/>
                    </a:ext>
                  </a:extLst>
                </p14:cNvPr>
                <p14:cNvContentPartPr/>
                <p14:nvPr/>
              </p14:nvContentPartPr>
              <p14:xfrm>
                <a:off x="8582790" y="3655354"/>
                <a:ext cx="211320" cy="405360"/>
              </p14:xfrm>
            </p:contentPart>
          </mc:Choice>
          <mc:Fallback xmlns="">
            <p:pic>
              <p:nvPicPr>
                <p:cNvPr id="228" name="Ink 227">
                  <a:extLst>
                    <a:ext uri="{FF2B5EF4-FFF2-40B4-BE49-F238E27FC236}">
                      <a16:creationId xmlns:a16="http://schemas.microsoft.com/office/drawing/2014/main" id="{907DE014-35E1-4EA6-9021-D0D08550346F}"/>
                    </a:ext>
                  </a:extLst>
                </p:cNvPr>
                <p:cNvPicPr/>
                <p:nvPr/>
              </p:nvPicPr>
              <p:blipFill>
                <a:blip r:embed="rId292"/>
                <a:stretch>
                  <a:fillRect/>
                </a:stretch>
              </p:blipFill>
              <p:spPr>
                <a:xfrm>
                  <a:off x="8574150" y="3646714"/>
                  <a:ext cx="22896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29" name="Ink 228">
                  <a:extLst>
                    <a:ext uri="{FF2B5EF4-FFF2-40B4-BE49-F238E27FC236}">
                      <a16:creationId xmlns:a16="http://schemas.microsoft.com/office/drawing/2014/main" id="{6A349C7D-AB13-48EF-B714-3CFDA5B19A9E}"/>
                    </a:ext>
                  </a:extLst>
                </p14:cNvPr>
                <p14:cNvContentPartPr/>
                <p14:nvPr/>
              </p14:nvContentPartPr>
              <p14:xfrm>
                <a:off x="8814630" y="3767314"/>
                <a:ext cx="360" cy="360"/>
              </p14:xfrm>
            </p:contentPart>
          </mc:Choice>
          <mc:Fallback xmlns="">
            <p:pic>
              <p:nvPicPr>
                <p:cNvPr id="229" name="Ink 228">
                  <a:extLst>
                    <a:ext uri="{FF2B5EF4-FFF2-40B4-BE49-F238E27FC236}">
                      <a16:creationId xmlns:a16="http://schemas.microsoft.com/office/drawing/2014/main" id="{6A349C7D-AB13-48EF-B714-3CFDA5B19A9E}"/>
                    </a:ext>
                  </a:extLst>
                </p:cNvPr>
                <p:cNvPicPr/>
                <p:nvPr/>
              </p:nvPicPr>
              <p:blipFill>
                <a:blip r:embed="rId24"/>
                <a:stretch>
                  <a:fillRect/>
                </a:stretch>
              </p:blipFill>
              <p:spPr>
                <a:xfrm>
                  <a:off x="8805990" y="37586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30" name="Ink 229">
                  <a:extLst>
                    <a:ext uri="{FF2B5EF4-FFF2-40B4-BE49-F238E27FC236}">
                      <a16:creationId xmlns:a16="http://schemas.microsoft.com/office/drawing/2014/main" id="{8282933D-D256-46DB-AE6E-F91CA6F3743D}"/>
                    </a:ext>
                  </a:extLst>
                </p14:cNvPr>
                <p14:cNvContentPartPr/>
                <p14:nvPr/>
              </p14:nvContentPartPr>
              <p14:xfrm>
                <a:off x="8834430" y="3773794"/>
                <a:ext cx="144000" cy="92520"/>
              </p14:xfrm>
            </p:contentPart>
          </mc:Choice>
          <mc:Fallback xmlns="">
            <p:pic>
              <p:nvPicPr>
                <p:cNvPr id="230" name="Ink 229">
                  <a:extLst>
                    <a:ext uri="{FF2B5EF4-FFF2-40B4-BE49-F238E27FC236}">
                      <a16:creationId xmlns:a16="http://schemas.microsoft.com/office/drawing/2014/main" id="{8282933D-D256-46DB-AE6E-F91CA6F3743D}"/>
                    </a:ext>
                  </a:extLst>
                </p:cNvPr>
                <p:cNvPicPr/>
                <p:nvPr/>
              </p:nvPicPr>
              <p:blipFill>
                <a:blip r:embed="rId295"/>
                <a:stretch>
                  <a:fillRect/>
                </a:stretch>
              </p:blipFill>
              <p:spPr>
                <a:xfrm>
                  <a:off x="8825430" y="3765154"/>
                  <a:ext cx="1616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31" name="Ink 230">
                  <a:extLst>
                    <a:ext uri="{FF2B5EF4-FFF2-40B4-BE49-F238E27FC236}">
                      <a16:creationId xmlns:a16="http://schemas.microsoft.com/office/drawing/2014/main" id="{D0F57D1F-696B-46EF-A281-F4109FE12D10}"/>
                    </a:ext>
                  </a:extLst>
                </p14:cNvPr>
                <p14:cNvContentPartPr/>
                <p14:nvPr/>
              </p14:nvContentPartPr>
              <p14:xfrm>
                <a:off x="8967270" y="3695674"/>
                <a:ext cx="276840" cy="160920"/>
              </p14:xfrm>
            </p:contentPart>
          </mc:Choice>
          <mc:Fallback xmlns="">
            <p:pic>
              <p:nvPicPr>
                <p:cNvPr id="231" name="Ink 230">
                  <a:extLst>
                    <a:ext uri="{FF2B5EF4-FFF2-40B4-BE49-F238E27FC236}">
                      <a16:creationId xmlns:a16="http://schemas.microsoft.com/office/drawing/2014/main" id="{D0F57D1F-696B-46EF-A281-F4109FE12D10}"/>
                    </a:ext>
                  </a:extLst>
                </p:cNvPr>
                <p:cNvPicPr/>
                <p:nvPr/>
              </p:nvPicPr>
              <p:blipFill>
                <a:blip r:embed="rId297"/>
                <a:stretch>
                  <a:fillRect/>
                </a:stretch>
              </p:blipFill>
              <p:spPr>
                <a:xfrm>
                  <a:off x="8958270" y="3686674"/>
                  <a:ext cx="294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32" name="Ink 231">
                  <a:extLst>
                    <a:ext uri="{FF2B5EF4-FFF2-40B4-BE49-F238E27FC236}">
                      <a16:creationId xmlns:a16="http://schemas.microsoft.com/office/drawing/2014/main" id="{08F38E5C-5994-4C24-9F4D-60ABC1D33E51}"/>
                    </a:ext>
                  </a:extLst>
                </p14:cNvPr>
                <p14:cNvContentPartPr/>
                <p14:nvPr/>
              </p14:nvContentPartPr>
              <p14:xfrm>
                <a:off x="9115230" y="3768754"/>
                <a:ext cx="65160" cy="6480"/>
              </p14:xfrm>
            </p:contentPart>
          </mc:Choice>
          <mc:Fallback xmlns="">
            <p:pic>
              <p:nvPicPr>
                <p:cNvPr id="232" name="Ink 231">
                  <a:extLst>
                    <a:ext uri="{FF2B5EF4-FFF2-40B4-BE49-F238E27FC236}">
                      <a16:creationId xmlns:a16="http://schemas.microsoft.com/office/drawing/2014/main" id="{08F38E5C-5994-4C24-9F4D-60ABC1D33E51}"/>
                    </a:ext>
                  </a:extLst>
                </p:cNvPr>
                <p:cNvPicPr/>
                <p:nvPr/>
              </p:nvPicPr>
              <p:blipFill>
                <a:blip r:embed="rId299"/>
                <a:stretch>
                  <a:fillRect/>
                </a:stretch>
              </p:blipFill>
              <p:spPr>
                <a:xfrm>
                  <a:off x="9106590" y="3760114"/>
                  <a:ext cx="82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33" name="Ink 232">
                  <a:extLst>
                    <a:ext uri="{FF2B5EF4-FFF2-40B4-BE49-F238E27FC236}">
                      <a16:creationId xmlns:a16="http://schemas.microsoft.com/office/drawing/2014/main" id="{1EA8D595-129F-498C-9F5A-CB0C72A06E90}"/>
                    </a:ext>
                  </a:extLst>
                </p14:cNvPr>
                <p14:cNvContentPartPr/>
                <p14:nvPr/>
              </p14:nvContentPartPr>
              <p14:xfrm>
                <a:off x="9217470" y="3717634"/>
                <a:ext cx="102240" cy="43200"/>
              </p14:xfrm>
            </p:contentPart>
          </mc:Choice>
          <mc:Fallback xmlns="">
            <p:pic>
              <p:nvPicPr>
                <p:cNvPr id="233" name="Ink 232">
                  <a:extLst>
                    <a:ext uri="{FF2B5EF4-FFF2-40B4-BE49-F238E27FC236}">
                      <a16:creationId xmlns:a16="http://schemas.microsoft.com/office/drawing/2014/main" id="{1EA8D595-129F-498C-9F5A-CB0C72A06E90}"/>
                    </a:ext>
                  </a:extLst>
                </p:cNvPr>
                <p:cNvPicPr/>
                <p:nvPr/>
              </p:nvPicPr>
              <p:blipFill>
                <a:blip r:embed="rId301"/>
                <a:stretch>
                  <a:fillRect/>
                </a:stretch>
              </p:blipFill>
              <p:spPr>
                <a:xfrm>
                  <a:off x="9208470" y="3708994"/>
                  <a:ext cx="119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34" name="Ink 233">
                  <a:extLst>
                    <a:ext uri="{FF2B5EF4-FFF2-40B4-BE49-F238E27FC236}">
                      <a16:creationId xmlns:a16="http://schemas.microsoft.com/office/drawing/2014/main" id="{2CA00622-31B9-4CBB-97AD-6961F2B083A5}"/>
                    </a:ext>
                  </a:extLst>
                </p14:cNvPr>
                <p14:cNvContentPartPr/>
                <p14:nvPr/>
              </p14:nvContentPartPr>
              <p14:xfrm>
                <a:off x="9443550" y="3684874"/>
                <a:ext cx="421200" cy="151560"/>
              </p14:xfrm>
            </p:contentPart>
          </mc:Choice>
          <mc:Fallback xmlns="">
            <p:pic>
              <p:nvPicPr>
                <p:cNvPr id="234" name="Ink 233">
                  <a:extLst>
                    <a:ext uri="{FF2B5EF4-FFF2-40B4-BE49-F238E27FC236}">
                      <a16:creationId xmlns:a16="http://schemas.microsoft.com/office/drawing/2014/main" id="{2CA00622-31B9-4CBB-97AD-6961F2B083A5}"/>
                    </a:ext>
                  </a:extLst>
                </p:cNvPr>
                <p:cNvPicPr/>
                <p:nvPr/>
              </p:nvPicPr>
              <p:blipFill>
                <a:blip r:embed="rId303"/>
                <a:stretch>
                  <a:fillRect/>
                </a:stretch>
              </p:blipFill>
              <p:spPr>
                <a:xfrm>
                  <a:off x="9434550" y="3676234"/>
                  <a:ext cx="4388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35" name="Ink 234">
                  <a:extLst>
                    <a:ext uri="{FF2B5EF4-FFF2-40B4-BE49-F238E27FC236}">
                      <a16:creationId xmlns:a16="http://schemas.microsoft.com/office/drawing/2014/main" id="{F1ECD3A1-8E72-48D6-AFBE-370B0DB7DFEA}"/>
                    </a:ext>
                  </a:extLst>
                </p14:cNvPr>
                <p14:cNvContentPartPr/>
                <p14:nvPr/>
              </p14:nvContentPartPr>
              <p14:xfrm>
                <a:off x="10127910" y="3604594"/>
                <a:ext cx="419400" cy="385560"/>
              </p14:xfrm>
            </p:contentPart>
          </mc:Choice>
          <mc:Fallback xmlns="">
            <p:pic>
              <p:nvPicPr>
                <p:cNvPr id="235" name="Ink 234">
                  <a:extLst>
                    <a:ext uri="{FF2B5EF4-FFF2-40B4-BE49-F238E27FC236}">
                      <a16:creationId xmlns:a16="http://schemas.microsoft.com/office/drawing/2014/main" id="{F1ECD3A1-8E72-48D6-AFBE-370B0DB7DFEA}"/>
                    </a:ext>
                  </a:extLst>
                </p:cNvPr>
                <p:cNvPicPr/>
                <p:nvPr/>
              </p:nvPicPr>
              <p:blipFill>
                <a:blip r:embed="rId305"/>
                <a:stretch>
                  <a:fillRect/>
                </a:stretch>
              </p:blipFill>
              <p:spPr>
                <a:xfrm>
                  <a:off x="10118910" y="3595954"/>
                  <a:ext cx="43704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36" name="Ink 235">
                  <a:extLst>
                    <a:ext uri="{FF2B5EF4-FFF2-40B4-BE49-F238E27FC236}">
                      <a16:creationId xmlns:a16="http://schemas.microsoft.com/office/drawing/2014/main" id="{1B53BE12-6783-4F35-AF9F-51D11B7BB295}"/>
                    </a:ext>
                  </a:extLst>
                </p14:cNvPr>
                <p14:cNvContentPartPr/>
                <p14:nvPr/>
              </p14:nvContentPartPr>
              <p14:xfrm>
                <a:off x="10603470" y="3682354"/>
                <a:ext cx="21240" cy="133200"/>
              </p14:xfrm>
            </p:contentPart>
          </mc:Choice>
          <mc:Fallback xmlns="">
            <p:pic>
              <p:nvPicPr>
                <p:cNvPr id="236" name="Ink 235">
                  <a:extLst>
                    <a:ext uri="{FF2B5EF4-FFF2-40B4-BE49-F238E27FC236}">
                      <a16:creationId xmlns:a16="http://schemas.microsoft.com/office/drawing/2014/main" id="{1B53BE12-6783-4F35-AF9F-51D11B7BB295}"/>
                    </a:ext>
                  </a:extLst>
                </p:cNvPr>
                <p:cNvPicPr/>
                <p:nvPr/>
              </p:nvPicPr>
              <p:blipFill>
                <a:blip r:embed="rId307"/>
                <a:stretch>
                  <a:fillRect/>
                </a:stretch>
              </p:blipFill>
              <p:spPr>
                <a:xfrm>
                  <a:off x="10594830" y="3673354"/>
                  <a:ext cx="38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37" name="Ink 236">
                  <a:extLst>
                    <a:ext uri="{FF2B5EF4-FFF2-40B4-BE49-F238E27FC236}">
                      <a16:creationId xmlns:a16="http://schemas.microsoft.com/office/drawing/2014/main" id="{25712A37-DF7C-4475-8DD7-005F3A5B801D}"/>
                    </a:ext>
                  </a:extLst>
                </p14:cNvPr>
                <p14:cNvContentPartPr/>
                <p14:nvPr/>
              </p14:nvContentPartPr>
              <p14:xfrm>
                <a:off x="10679070" y="3682714"/>
                <a:ext cx="30240" cy="125280"/>
              </p14:xfrm>
            </p:contentPart>
          </mc:Choice>
          <mc:Fallback xmlns="">
            <p:pic>
              <p:nvPicPr>
                <p:cNvPr id="237" name="Ink 236">
                  <a:extLst>
                    <a:ext uri="{FF2B5EF4-FFF2-40B4-BE49-F238E27FC236}">
                      <a16:creationId xmlns:a16="http://schemas.microsoft.com/office/drawing/2014/main" id="{25712A37-DF7C-4475-8DD7-005F3A5B801D}"/>
                    </a:ext>
                  </a:extLst>
                </p:cNvPr>
                <p:cNvPicPr/>
                <p:nvPr/>
              </p:nvPicPr>
              <p:blipFill>
                <a:blip r:embed="rId309"/>
                <a:stretch>
                  <a:fillRect/>
                </a:stretch>
              </p:blipFill>
              <p:spPr>
                <a:xfrm>
                  <a:off x="10670070" y="3674074"/>
                  <a:ext cx="47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8" name="Ink 237">
                  <a:extLst>
                    <a:ext uri="{FF2B5EF4-FFF2-40B4-BE49-F238E27FC236}">
                      <a16:creationId xmlns:a16="http://schemas.microsoft.com/office/drawing/2014/main" id="{38E1749E-A9D2-4F10-8710-0249D3123750}"/>
                    </a:ext>
                  </a:extLst>
                </p14:cNvPr>
                <p14:cNvContentPartPr/>
                <p14:nvPr/>
              </p14:nvContentPartPr>
              <p14:xfrm>
                <a:off x="10746390" y="3663274"/>
                <a:ext cx="365400" cy="138600"/>
              </p14:xfrm>
            </p:contentPart>
          </mc:Choice>
          <mc:Fallback xmlns="">
            <p:pic>
              <p:nvPicPr>
                <p:cNvPr id="238" name="Ink 237">
                  <a:extLst>
                    <a:ext uri="{FF2B5EF4-FFF2-40B4-BE49-F238E27FC236}">
                      <a16:creationId xmlns:a16="http://schemas.microsoft.com/office/drawing/2014/main" id="{38E1749E-A9D2-4F10-8710-0249D3123750}"/>
                    </a:ext>
                  </a:extLst>
                </p:cNvPr>
                <p:cNvPicPr/>
                <p:nvPr/>
              </p:nvPicPr>
              <p:blipFill>
                <a:blip r:embed="rId311"/>
                <a:stretch>
                  <a:fillRect/>
                </a:stretch>
              </p:blipFill>
              <p:spPr>
                <a:xfrm>
                  <a:off x="10737750" y="3654634"/>
                  <a:ext cx="383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40" name="Ink 239">
                  <a:extLst>
                    <a:ext uri="{FF2B5EF4-FFF2-40B4-BE49-F238E27FC236}">
                      <a16:creationId xmlns:a16="http://schemas.microsoft.com/office/drawing/2014/main" id="{073FB957-274E-4B7D-9A51-A8D78179A81E}"/>
                    </a:ext>
                  </a:extLst>
                </p14:cNvPr>
                <p14:cNvContentPartPr/>
                <p14:nvPr/>
              </p14:nvContentPartPr>
              <p14:xfrm>
                <a:off x="7858830" y="4119034"/>
                <a:ext cx="109800" cy="360"/>
              </p14:xfrm>
            </p:contentPart>
          </mc:Choice>
          <mc:Fallback xmlns="">
            <p:pic>
              <p:nvPicPr>
                <p:cNvPr id="240" name="Ink 239">
                  <a:extLst>
                    <a:ext uri="{FF2B5EF4-FFF2-40B4-BE49-F238E27FC236}">
                      <a16:creationId xmlns:a16="http://schemas.microsoft.com/office/drawing/2014/main" id="{073FB957-274E-4B7D-9A51-A8D78179A81E}"/>
                    </a:ext>
                  </a:extLst>
                </p:cNvPr>
                <p:cNvPicPr/>
                <p:nvPr/>
              </p:nvPicPr>
              <p:blipFill>
                <a:blip r:embed="rId313"/>
                <a:stretch>
                  <a:fillRect/>
                </a:stretch>
              </p:blipFill>
              <p:spPr>
                <a:xfrm>
                  <a:off x="7850190" y="4110394"/>
                  <a:ext cx="127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41" name="Ink 240">
                  <a:extLst>
                    <a:ext uri="{FF2B5EF4-FFF2-40B4-BE49-F238E27FC236}">
                      <a16:creationId xmlns:a16="http://schemas.microsoft.com/office/drawing/2014/main" id="{18D8668A-762F-4F61-8430-09DA90659607}"/>
                    </a:ext>
                  </a:extLst>
                </p14:cNvPr>
                <p14:cNvContentPartPr/>
                <p14:nvPr/>
              </p14:nvContentPartPr>
              <p14:xfrm>
                <a:off x="7823190" y="4161874"/>
                <a:ext cx="123480" cy="360"/>
              </p14:xfrm>
            </p:contentPart>
          </mc:Choice>
          <mc:Fallback xmlns="">
            <p:pic>
              <p:nvPicPr>
                <p:cNvPr id="241" name="Ink 240">
                  <a:extLst>
                    <a:ext uri="{FF2B5EF4-FFF2-40B4-BE49-F238E27FC236}">
                      <a16:creationId xmlns:a16="http://schemas.microsoft.com/office/drawing/2014/main" id="{18D8668A-762F-4F61-8430-09DA90659607}"/>
                    </a:ext>
                  </a:extLst>
                </p:cNvPr>
                <p:cNvPicPr/>
                <p:nvPr/>
              </p:nvPicPr>
              <p:blipFill>
                <a:blip r:embed="rId315"/>
                <a:stretch>
                  <a:fillRect/>
                </a:stretch>
              </p:blipFill>
              <p:spPr>
                <a:xfrm>
                  <a:off x="7814190" y="4153234"/>
                  <a:ext cx="141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42" name="Ink 241">
                  <a:extLst>
                    <a:ext uri="{FF2B5EF4-FFF2-40B4-BE49-F238E27FC236}">
                      <a16:creationId xmlns:a16="http://schemas.microsoft.com/office/drawing/2014/main" id="{EA07B580-AE7F-4198-A813-7A48DFB06E5D}"/>
                    </a:ext>
                  </a:extLst>
                </p14:cNvPr>
                <p14:cNvContentPartPr/>
                <p14:nvPr/>
              </p14:nvContentPartPr>
              <p14:xfrm>
                <a:off x="7975110" y="4066114"/>
                <a:ext cx="176400" cy="149400"/>
              </p14:xfrm>
            </p:contentPart>
          </mc:Choice>
          <mc:Fallback xmlns="">
            <p:pic>
              <p:nvPicPr>
                <p:cNvPr id="242" name="Ink 241">
                  <a:extLst>
                    <a:ext uri="{FF2B5EF4-FFF2-40B4-BE49-F238E27FC236}">
                      <a16:creationId xmlns:a16="http://schemas.microsoft.com/office/drawing/2014/main" id="{EA07B580-AE7F-4198-A813-7A48DFB06E5D}"/>
                    </a:ext>
                  </a:extLst>
                </p:cNvPr>
                <p:cNvPicPr/>
                <p:nvPr/>
              </p:nvPicPr>
              <p:blipFill>
                <a:blip r:embed="rId317"/>
                <a:stretch>
                  <a:fillRect/>
                </a:stretch>
              </p:blipFill>
              <p:spPr>
                <a:xfrm>
                  <a:off x="7966470" y="4057114"/>
                  <a:ext cx="1940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43" name="Ink 242">
                  <a:extLst>
                    <a:ext uri="{FF2B5EF4-FFF2-40B4-BE49-F238E27FC236}">
                      <a16:creationId xmlns:a16="http://schemas.microsoft.com/office/drawing/2014/main" id="{76E32F4D-84D5-40B2-9592-5B536D53EC6C}"/>
                    </a:ext>
                  </a:extLst>
                </p14:cNvPr>
                <p14:cNvContentPartPr/>
                <p14:nvPr/>
              </p14:nvContentPartPr>
              <p14:xfrm>
                <a:off x="8276430" y="4054234"/>
                <a:ext cx="138240" cy="90000"/>
              </p14:xfrm>
            </p:contentPart>
          </mc:Choice>
          <mc:Fallback xmlns="">
            <p:pic>
              <p:nvPicPr>
                <p:cNvPr id="243" name="Ink 242">
                  <a:extLst>
                    <a:ext uri="{FF2B5EF4-FFF2-40B4-BE49-F238E27FC236}">
                      <a16:creationId xmlns:a16="http://schemas.microsoft.com/office/drawing/2014/main" id="{76E32F4D-84D5-40B2-9592-5B536D53EC6C}"/>
                    </a:ext>
                  </a:extLst>
                </p:cNvPr>
                <p:cNvPicPr/>
                <p:nvPr/>
              </p:nvPicPr>
              <p:blipFill>
                <a:blip r:embed="rId319"/>
                <a:stretch>
                  <a:fillRect/>
                </a:stretch>
              </p:blipFill>
              <p:spPr>
                <a:xfrm>
                  <a:off x="8267790" y="4045234"/>
                  <a:ext cx="1558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44" name="Ink 243">
                  <a:extLst>
                    <a:ext uri="{FF2B5EF4-FFF2-40B4-BE49-F238E27FC236}">
                      <a16:creationId xmlns:a16="http://schemas.microsoft.com/office/drawing/2014/main" id="{344EF24E-0F12-438F-AE8F-0CCEA235F3F7}"/>
                    </a:ext>
                  </a:extLst>
                </p14:cNvPr>
                <p14:cNvContentPartPr/>
                <p14:nvPr/>
              </p14:nvContentPartPr>
              <p14:xfrm>
                <a:off x="8476590" y="4064314"/>
                <a:ext cx="124920" cy="76320"/>
              </p14:xfrm>
            </p:contentPart>
          </mc:Choice>
          <mc:Fallback xmlns="">
            <p:pic>
              <p:nvPicPr>
                <p:cNvPr id="244" name="Ink 243">
                  <a:extLst>
                    <a:ext uri="{FF2B5EF4-FFF2-40B4-BE49-F238E27FC236}">
                      <a16:creationId xmlns:a16="http://schemas.microsoft.com/office/drawing/2014/main" id="{344EF24E-0F12-438F-AE8F-0CCEA235F3F7}"/>
                    </a:ext>
                  </a:extLst>
                </p:cNvPr>
                <p:cNvPicPr/>
                <p:nvPr/>
              </p:nvPicPr>
              <p:blipFill>
                <a:blip r:embed="rId321"/>
                <a:stretch>
                  <a:fillRect/>
                </a:stretch>
              </p:blipFill>
              <p:spPr>
                <a:xfrm>
                  <a:off x="8467950" y="4055674"/>
                  <a:ext cx="142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5" name="Ink 244">
                  <a:extLst>
                    <a:ext uri="{FF2B5EF4-FFF2-40B4-BE49-F238E27FC236}">
                      <a16:creationId xmlns:a16="http://schemas.microsoft.com/office/drawing/2014/main" id="{819EE4E3-DE2C-4AC1-8734-40BFFA7C2B09}"/>
                    </a:ext>
                  </a:extLst>
                </p14:cNvPr>
                <p14:cNvContentPartPr/>
                <p14:nvPr/>
              </p14:nvContentPartPr>
              <p14:xfrm>
                <a:off x="8658030" y="4077634"/>
                <a:ext cx="194760" cy="56520"/>
              </p14:xfrm>
            </p:contentPart>
          </mc:Choice>
          <mc:Fallback xmlns="">
            <p:pic>
              <p:nvPicPr>
                <p:cNvPr id="245" name="Ink 244">
                  <a:extLst>
                    <a:ext uri="{FF2B5EF4-FFF2-40B4-BE49-F238E27FC236}">
                      <a16:creationId xmlns:a16="http://schemas.microsoft.com/office/drawing/2014/main" id="{819EE4E3-DE2C-4AC1-8734-40BFFA7C2B09}"/>
                    </a:ext>
                  </a:extLst>
                </p:cNvPr>
                <p:cNvPicPr/>
                <p:nvPr/>
              </p:nvPicPr>
              <p:blipFill>
                <a:blip r:embed="rId323"/>
                <a:stretch>
                  <a:fillRect/>
                </a:stretch>
              </p:blipFill>
              <p:spPr>
                <a:xfrm>
                  <a:off x="8649390" y="4068634"/>
                  <a:ext cx="212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7" name="Ink 246">
                  <a:extLst>
                    <a:ext uri="{FF2B5EF4-FFF2-40B4-BE49-F238E27FC236}">
                      <a16:creationId xmlns:a16="http://schemas.microsoft.com/office/drawing/2014/main" id="{012B1296-1DD6-4258-9B1E-20DD3C6AC12C}"/>
                    </a:ext>
                  </a:extLst>
                </p14:cNvPr>
                <p14:cNvContentPartPr/>
                <p14:nvPr/>
              </p14:nvContentPartPr>
              <p14:xfrm>
                <a:off x="9043590" y="4064674"/>
                <a:ext cx="13680" cy="181800"/>
              </p14:xfrm>
            </p:contentPart>
          </mc:Choice>
          <mc:Fallback xmlns="">
            <p:pic>
              <p:nvPicPr>
                <p:cNvPr id="247" name="Ink 246">
                  <a:extLst>
                    <a:ext uri="{FF2B5EF4-FFF2-40B4-BE49-F238E27FC236}">
                      <a16:creationId xmlns:a16="http://schemas.microsoft.com/office/drawing/2014/main" id="{012B1296-1DD6-4258-9B1E-20DD3C6AC12C}"/>
                    </a:ext>
                  </a:extLst>
                </p:cNvPr>
                <p:cNvPicPr/>
                <p:nvPr/>
              </p:nvPicPr>
              <p:blipFill>
                <a:blip r:embed="rId325"/>
                <a:stretch>
                  <a:fillRect/>
                </a:stretch>
              </p:blipFill>
              <p:spPr>
                <a:xfrm>
                  <a:off x="9034950" y="4056034"/>
                  <a:ext cx="313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9" name="Ink 248">
                  <a:extLst>
                    <a:ext uri="{FF2B5EF4-FFF2-40B4-BE49-F238E27FC236}">
                      <a16:creationId xmlns:a16="http://schemas.microsoft.com/office/drawing/2014/main" id="{1B53E684-F71E-4C21-B4B8-D5FF49719E67}"/>
                    </a:ext>
                  </a:extLst>
                </p14:cNvPr>
                <p14:cNvContentPartPr/>
                <p14:nvPr/>
              </p14:nvContentPartPr>
              <p14:xfrm>
                <a:off x="8993910" y="3914554"/>
                <a:ext cx="669240" cy="209160"/>
              </p14:xfrm>
            </p:contentPart>
          </mc:Choice>
          <mc:Fallback xmlns="">
            <p:pic>
              <p:nvPicPr>
                <p:cNvPr id="249" name="Ink 248">
                  <a:extLst>
                    <a:ext uri="{FF2B5EF4-FFF2-40B4-BE49-F238E27FC236}">
                      <a16:creationId xmlns:a16="http://schemas.microsoft.com/office/drawing/2014/main" id="{1B53E684-F71E-4C21-B4B8-D5FF49719E67}"/>
                    </a:ext>
                  </a:extLst>
                </p:cNvPr>
                <p:cNvPicPr/>
                <p:nvPr/>
              </p:nvPicPr>
              <p:blipFill>
                <a:blip r:embed="rId327"/>
                <a:stretch>
                  <a:fillRect/>
                </a:stretch>
              </p:blipFill>
              <p:spPr>
                <a:xfrm>
                  <a:off x="8984910" y="3905914"/>
                  <a:ext cx="6868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50" name="Ink 249">
                  <a:extLst>
                    <a:ext uri="{FF2B5EF4-FFF2-40B4-BE49-F238E27FC236}">
                      <a16:creationId xmlns:a16="http://schemas.microsoft.com/office/drawing/2014/main" id="{7B800418-345C-45C5-ADAE-08E90B9EBC82}"/>
                    </a:ext>
                  </a:extLst>
                </p14:cNvPr>
                <p14:cNvContentPartPr/>
                <p14:nvPr/>
              </p14:nvContentPartPr>
              <p14:xfrm>
                <a:off x="9684030" y="3929314"/>
                <a:ext cx="286200" cy="167760"/>
              </p14:xfrm>
            </p:contentPart>
          </mc:Choice>
          <mc:Fallback xmlns="">
            <p:pic>
              <p:nvPicPr>
                <p:cNvPr id="250" name="Ink 249">
                  <a:extLst>
                    <a:ext uri="{FF2B5EF4-FFF2-40B4-BE49-F238E27FC236}">
                      <a16:creationId xmlns:a16="http://schemas.microsoft.com/office/drawing/2014/main" id="{7B800418-345C-45C5-ADAE-08E90B9EBC82}"/>
                    </a:ext>
                  </a:extLst>
                </p:cNvPr>
                <p:cNvPicPr/>
                <p:nvPr/>
              </p:nvPicPr>
              <p:blipFill>
                <a:blip r:embed="rId329"/>
                <a:stretch>
                  <a:fillRect/>
                </a:stretch>
              </p:blipFill>
              <p:spPr>
                <a:xfrm>
                  <a:off x="9675030" y="3920314"/>
                  <a:ext cx="3038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51" name="Ink 250">
                  <a:extLst>
                    <a:ext uri="{FF2B5EF4-FFF2-40B4-BE49-F238E27FC236}">
                      <a16:creationId xmlns:a16="http://schemas.microsoft.com/office/drawing/2014/main" id="{B4089310-76C8-4603-AA8E-6C60B8315344}"/>
                    </a:ext>
                  </a:extLst>
                </p14:cNvPr>
                <p14:cNvContentPartPr/>
                <p14:nvPr/>
              </p14:nvContentPartPr>
              <p14:xfrm>
                <a:off x="9613470" y="4005634"/>
                <a:ext cx="154080" cy="5040"/>
              </p14:xfrm>
            </p:contentPart>
          </mc:Choice>
          <mc:Fallback xmlns="">
            <p:pic>
              <p:nvPicPr>
                <p:cNvPr id="251" name="Ink 250">
                  <a:extLst>
                    <a:ext uri="{FF2B5EF4-FFF2-40B4-BE49-F238E27FC236}">
                      <a16:creationId xmlns:a16="http://schemas.microsoft.com/office/drawing/2014/main" id="{B4089310-76C8-4603-AA8E-6C60B8315344}"/>
                    </a:ext>
                  </a:extLst>
                </p:cNvPr>
                <p:cNvPicPr/>
                <p:nvPr/>
              </p:nvPicPr>
              <p:blipFill>
                <a:blip r:embed="rId331"/>
                <a:stretch>
                  <a:fillRect/>
                </a:stretch>
              </p:blipFill>
              <p:spPr>
                <a:xfrm>
                  <a:off x="9604470" y="3996994"/>
                  <a:ext cx="171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52" name="Ink 251">
                  <a:extLst>
                    <a:ext uri="{FF2B5EF4-FFF2-40B4-BE49-F238E27FC236}">
                      <a16:creationId xmlns:a16="http://schemas.microsoft.com/office/drawing/2014/main" id="{5E38D0D8-4B8D-4450-8D8B-C24EC0377A81}"/>
                    </a:ext>
                  </a:extLst>
                </p14:cNvPr>
                <p14:cNvContentPartPr/>
                <p14:nvPr/>
              </p14:nvContentPartPr>
              <p14:xfrm>
                <a:off x="10114950" y="4012114"/>
                <a:ext cx="177120" cy="76320"/>
              </p14:xfrm>
            </p:contentPart>
          </mc:Choice>
          <mc:Fallback xmlns="">
            <p:pic>
              <p:nvPicPr>
                <p:cNvPr id="252" name="Ink 251">
                  <a:extLst>
                    <a:ext uri="{FF2B5EF4-FFF2-40B4-BE49-F238E27FC236}">
                      <a16:creationId xmlns:a16="http://schemas.microsoft.com/office/drawing/2014/main" id="{5E38D0D8-4B8D-4450-8D8B-C24EC0377A81}"/>
                    </a:ext>
                  </a:extLst>
                </p:cNvPr>
                <p:cNvPicPr/>
                <p:nvPr/>
              </p:nvPicPr>
              <p:blipFill>
                <a:blip r:embed="rId333"/>
                <a:stretch>
                  <a:fillRect/>
                </a:stretch>
              </p:blipFill>
              <p:spPr>
                <a:xfrm>
                  <a:off x="10106310" y="4003114"/>
                  <a:ext cx="194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53" name="Ink 252">
                  <a:extLst>
                    <a:ext uri="{FF2B5EF4-FFF2-40B4-BE49-F238E27FC236}">
                      <a16:creationId xmlns:a16="http://schemas.microsoft.com/office/drawing/2014/main" id="{27F55AEF-7A62-40C8-BA8D-E47889403758}"/>
                    </a:ext>
                  </a:extLst>
                </p14:cNvPr>
                <p14:cNvContentPartPr/>
                <p14:nvPr/>
              </p14:nvContentPartPr>
              <p14:xfrm>
                <a:off x="10147350" y="3927874"/>
                <a:ext cx="81720" cy="23040"/>
              </p14:xfrm>
            </p:contentPart>
          </mc:Choice>
          <mc:Fallback xmlns="">
            <p:pic>
              <p:nvPicPr>
                <p:cNvPr id="253" name="Ink 252">
                  <a:extLst>
                    <a:ext uri="{FF2B5EF4-FFF2-40B4-BE49-F238E27FC236}">
                      <a16:creationId xmlns:a16="http://schemas.microsoft.com/office/drawing/2014/main" id="{27F55AEF-7A62-40C8-BA8D-E47889403758}"/>
                    </a:ext>
                  </a:extLst>
                </p:cNvPr>
                <p:cNvPicPr/>
                <p:nvPr/>
              </p:nvPicPr>
              <p:blipFill>
                <a:blip r:embed="rId335"/>
                <a:stretch>
                  <a:fillRect/>
                </a:stretch>
              </p:blipFill>
              <p:spPr>
                <a:xfrm>
                  <a:off x="10138350" y="3918874"/>
                  <a:ext cx="99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54" name="Ink 253">
                  <a:extLst>
                    <a:ext uri="{FF2B5EF4-FFF2-40B4-BE49-F238E27FC236}">
                      <a16:creationId xmlns:a16="http://schemas.microsoft.com/office/drawing/2014/main" id="{5718F527-04F5-46E9-9AF9-5871D5A5E506}"/>
                    </a:ext>
                  </a:extLst>
                </p14:cNvPr>
                <p14:cNvContentPartPr/>
                <p14:nvPr/>
              </p14:nvContentPartPr>
              <p14:xfrm>
                <a:off x="10442550" y="3976114"/>
                <a:ext cx="321120" cy="108000"/>
              </p14:xfrm>
            </p:contentPart>
          </mc:Choice>
          <mc:Fallback xmlns="">
            <p:pic>
              <p:nvPicPr>
                <p:cNvPr id="254" name="Ink 253">
                  <a:extLst>
                    <a:ext uri="{FF2B5EF4-FFF2-40B4-BE49-F238E27FC236}">
                      <a16:creationId xmlns:a16="http://schemas.microsoft.com/office/drawing/2014/main" id="{5718F527-04F5-46E9-9AF9-5871D5A5E506}"/>
                    </a:ext>
                  </a:extLst>
                </p:cNvPr>
                <p:cNvPicPr/>
                <p:nvPr/>
              </p:nvPicPr>
              <p:blipFill>
                <a:blip r:embed="rId337"/>
                <a:stretch>
                  <a:fillRect/>
                </a:stretch>
              </p:blipFill>
              <p:spPr>
                <a:xfrm>
                  <a:off x="10433910" y="3967474"/>
                  <a:ext cx="338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55" name="Ink 254">
                  <a:extLst>
                    <a:ext uri="{FF2B5EF4-FFF2-40B4-BE49-F238E27FC236}">
                      <a16:creationId xmlns:a16="http://schemas.microsoft.com/office/drawing/2014/main" id="{B93C5B1C-7506-4E5B-80D8-CDD54C7D0BC2}"/>
                    </a:ext>
                  </a:extLst>
                </p14:cNvPr>
                <p14:cNvContentPartPr/>
                <p14:nvPr/>
              </p14:nvContentPartPr>
              <p14:xfrm>
                <a:off x="10764030" y="3909874"/>
                <a:ext cx="85320" cy="136080"/>
              </p14:xfrm>
            </p:contentPart>
          </mc:Choice>
          <mc:Fallback xmlns="">
            <p:pic>
              <p:nvPicPr>
                <p:cNvPr id="255" name="Ink 254">
                  <a:extLst>
                    <a:ext uri="{FF2B5EF4-FFF2-40B4-BE49-F238E27FC236}">
                      <a16:creationId xmlns:a16="http://schemas.microsoft.com/office/drawing/2014/main" id="{B93C5B1C-7506-4E5B-80D8-CDD54C7D0BC2}"/>
                    </a:ext>
                  </a:extLst>
                </p:cNvPr>
                <p:cNvPicPr/>
                <p:nvPr/>
              </p:nvPicPr>
              <p:blipFill>
                <a:blip r:embed="rId339"/>
                <a:stretch>
                  <a:fillRect/>
                </a:stretch>
              </p:blipFill>
              <p:spPr>
                <a:xfrm>
                  <a:off x="10755030" y="3900874"/>
                  <a:ext cx="102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56" name="Ink 255">
                  <a:extLst>
                    <a:ext uri="{FF2B5EF4-FFF2-40B4-BE49-F238E27FC236}">
                      <a16:creationId xmlns:a16="http://schemas.microsoft.com/office/drawing/2014/main" id="{23A6FBA9-4A00-45A2-A61F-E5D23A6C4FC3}"/>
                    </a:ext>
                  </a:extLst>
                </p14:cNvPr>
                <p14:cNvContentPartPr/>
                <p14:nvPr/>
              </p14:nvContentPartPr>
              <p14:xfrm>
                <a:off x="10854390" y="3972874"/>
                <a:ext cx="149400" cy="72360"/>
              </p14:xfrm>
            </p:contentPart>
          </mc:Choice>
          <mc:Fallback xmlns="">
            <p:pic>
              <p:nvPicPr>
                <p:cNvPr id="256" name="Ink 255">
                  <a:extLst>
                    <a:ext uri="{FF2B5EF4-FFF2-40B4-BE49-F238E27FC236}">
                      <a16:creationId xmlns:a16="http://schemas.microsoft.com/office/drawing/2014/main" id="{23A6FBA9-4A00-45A2-A61F-E5D23A6C4FC3}"/>
                    </a:ext>
                  </a:extLst>
                </p:cNvPr>
                <p:cNvPicPr/>
                <p:nvPr/>
              </p:nvPicPr>
              <p:blipFill>
                <a:blip r:embed="rId341"/>
                <a:stretch>
                  <a:fillRect/>
                </a:stretch>
              </p:blipFill>
              <p:spPr>
                <a:xfrm>
                  <a:off x="10845390" y="3963874"/>
                  <a:ext cx="167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7" name="Ink 256">
                  <a:extLst>
                    <a:ext uri="{FF2B5EF4-FFF2-40B4-BE49-F238E27FC236}">
                      <a16:creationId xmlns:a16="http://schemas.microsoft.com/office/drawing/2014/main" id="{B7FE5E15-9DDD-4185-B843-95856C20A37E}"/>
                    </a:ext>
                  </a:extLst>
                </p14:cNvPr>
                <p14:cNvContentPartPr/>
                <p14:nvPr/>
              </p14:nvContentPartPr>
              <p14:xfrm>
                <a:off x="11012790" y="3901594"/>
                <a:ext cx="115200" cy="124200"/>
              </p14:xfrm>
            </p:contentPart>
          </mc:Choice>
          <mc:Fallback xmlns="">
            <p:pic>
              <p:nvPicPr>
                <p:cNvPr id="257" name="Ink 256">
                  <a:extLst>
                    <a:ext uri="{FF2B5EF4-FFF2-40B4-BE49-F238E27FC236}">
                      <a16:creationId xmlns:a16="http://schemas.microsoft.com/office/drawing/2014/main" id="{B7FE5E15-9DDD-4185-B843-95856C20A37E}"/>
                    </a:ext>
                  </a:extLst>
                </p:cNvPr>
                <p:cNvPicPr/>
                <p:nvPr/>
              </p:nvPicPr>
              <p:blipFill>
                <a:blip r:embed="rId343"/>
                <a:stretch>
                  <a:fillRect/>
                </a:stretch>
              </p:blipFill>
              <p:spPr>
                <a:xfrm>
                  <a:off x="11004150" y="3892954"/>
                  <a:ext cx="1328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8" name="Ink 257">
                  <a:extLst>
                    <a:ext uri="{FF2B5EF4-FFF2-40B4-BE49-F238E27FC236}">
                      <a16:creationId xmlns:a16="http://schemas.microsoft.com/office/drawing/2014/main" id="{058CF813-42CD-471C-B6A2-2C9C1A46D322}"/>
                    </a:ext>
                  </a:extLst>
                </p14:cNvPr>
                <p14:cNvContentPartPr/>
                <p14:nvPr/>
              </p14:nvContentPartPr>
              <p14:xfrm>
                <a:off x="11142030" y="3938314"/>
                <a:ext cx="120960" cy="90000"/>
              </p14:xfrm>
            </p:contentPart>
          </mc:Choice>
          <mc:Fallback xmlns="">
            <p:pic>
              <p:nvPicPr>
                <p:cNvPr id="258" name="Ink 257">
                  <a:extLst>
                    <a:ext uri="{FF2B5EF4-FFF2-40B4-BE49-F238E27FC236}">
                      <a16:creationId xmlns:a16="http://schemas.microsoft.com/office/drawing/2014/main" id="{058CF813-42CD-471C-B6A2-2C9C1A46D322}"/>
                    </a:ext>
                  </a:extLst>
                </p:cNvPr>
                <p:cNvPicPr/>
                <p:nvPr/>
              </p:nvPicPr>
              <p:blipFill>
                <a:blip r:embed="rId345"/>
                <a:stretch>
                  <a:fillRect/>
                </a:stretch>
              </p:blipFill>
              <p:spPr>
                <a:xfrm>
                  <a:off x="11133390" y="3929674"/>
                  <a:ext cx="138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59" name="Ink 258">
                  <a:extLst>
                    <a:ext uri="{FF2B5EF4-FFF2-40B4-BE49-F238E27FC236}">
                      <a16:creationId xmlns:a16="http://schemas.microsoft.com/office/drawing/2014/main" id="{B4180E2E-B6EC-4A1E-A16F-0976C1D71201}"/>
                    </a:ext>
                  </a:extLst>
                </p14:cNvPr>
                <p14:cNvContentPartPr/>
                <p14:nvPr/>
              </p14:nvContentPartPr>
              <p14:xfrm>
                <a:off x="11291790" y="3822394"/>
                <a:ext cx="146520" cy="189720"/>
              </p14:xfrm>
            </p:contentPart>
          </mc:Choice>
          <mc:Fallback xmlns="">
            <p:pic>
              <p:nvPicPr>
                <p:cNvPr id="259" name="Ink 258">
                  <a:extLst>
                    <a:ext uri="{FF2B5EF4-FFF2-40B4-BE49-F238E27FC236}">
                      <a16:creationId xmlns:a16="http://schemas.microsoft.com/office/drawing/2014/main" id="{B4180E2E-B6EC-4A1E-A16F-0976C1D71201}"/>
                    </a:ext>
                  </a:extLst>
                </p:cNvPr>
                <p:cNvPicPr/>
                <p:nvPr/>
              </p:nvPicPr>
              <p:blipFill>
                <a:blip r:embed="rId347"/>
                <a:stretch>
                  <a:fillRect/>
                </a:stretch>
              </p:blipFill>
              <p:spPr>
                <a:xfrm>
                  <a:off x="11282790" y="3813754"/>
                  <a:ext cx="1641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60" name="Ink 259">
                  <a:extLst>
                    <a:ext uri="{FF2B5EF4-FFF2-40B4-BE49-F238E27FC236}">
                      <a16:creationId xmlns:a16="http://schemas.microsoft.com/office/drawing/2014/main" id="{2BEDD530-5B80-4BCF-B118-161995660DAD}"/>
                    </a:ext>
                  </a:extLst>
                </p14:cNvPr>
                <p14:cNvContentPartPr/>
                <p14:nvPr/>
              </p14:nvContentPartPr>
              <p14:xfrm>
                <a:off x="11471430" y="3861994"/>
                <a:ext cx="3240" cy="20520"/>
              </p14:xfrm>
            </p:contentPart>
          </mc:Choice>
          <mc:Fallback xmlns="">
            <p:pic>
              <p:nvPicPr>
                <p:cNvPr id="260" name="Ink 259">
                  <a:extLst>
                    <a:ext uri="{FF2B5EF4-FFF2-40B4-BE49-F238E27FC236}">
                      <a16:creationId xmlns:a16="http://schemas.microsoft.com/office/drawing/2014/main" id="{2BEDD530-5B80-4BCF-B118-161995660DAD}"/>
                    </a:ext>
                  </a:extLst>
                </p:cNvPr>
                <p:cNvPicPr/>
                <p:nvPr/>
              </p:nvPicPr>
              <p:blipFill>
                <a:blip r:embed="rId349"/>
                <a:stretch>
                  <a:fillRect/>
                </a:stretch>
              </p:blipFill>
              <p:spPr>
                <a:xfrm>
                  <a:off x="11462790" y="3853354"/>
                  <a:ext cx="20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61" name="Ink 260">
                  <a:extLst>
                    <a:ext uri="{FF2B5EF4-FFF2-40B4-BE49-F238E27FC236}">
                      <a16:creationId xmlns:a16="http://schemas.microsoft.com/office/drawing/2014/main" id="{386D6AB8-1AA8-4080-BEB2-D62E1F2DF662}"/>
                    </a:ext>
                  </a:extLst>
                </p14:cNvPr>
                <p14:cNvContentPartPr/>
                <p14:nvPr/>
              </p14:nvContentPartPr>
              <p14:xfrm>
                <a:off x="11466750" y="3880354"/>
                <a:ext cx="86400" cy="132480"/>
              </p14:xfrm>
            </p:contentPart>
          </mc:Choice>
          <mc:Fallback xmlns="">
            <p:pic>
              <p:nvPicPr>
                <p:cNvPr id="261" name="Ink 260">
                  <a:extLst>
                    <a:ext uri="{FF2B5EF4-FFF2-40B4-BE49-F238E27FC236}">
                      <a16:creationId xmlns:a16="http://schemas.microsoft.com/office/drawing/2014/main" id="{386D6AB8-1AA8-4080-BEB2-D62E1F2DF662}"/>
                    </a:ext>
                  </a:extLst>
                </p:cNvPr>
                <p:cNvPicPr/>
                <p:nvPr/>
              </p:nvPicPr>
              <p:blipFill>
                <a:blip r:embed="rId351"/>
                <a:stretch>
                  <a:fillRect/>
                </a:stretch>
              </p:blipFill>
              <p:spPr>
                <a:xfrm>
                  <a:off x="11457750" y="3871354"/>
                  <a:ext cx="1040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62" name="Ink 261">
                  <a:extLst>
                    <a:ext uri="{FF2B5EF4-FFF2-40B4-BE49-F238E27FC236}">
                      <a16:creationId xmlns:a16="http://schemas.microsoft.com/office/drawing/2014/main" id="{3EAF75DC-FA01-45DE-8F71-26B75C23641D}"/>
                    </a:ext>
                  </a:extLst>
                </p14:cNvPr>
                <p14:cNvContentPartPr/>
                <p14:nvPr/>
              </p14:nvContentPartPr>
              <p14:xfrm>
                <a:off x="11611110" y="3867754"/>
                <a:ext cx="298080" cy="123120"/>
              </p14:xfrm>
            </p:contentPart>
          </mc:Choice>
          <mc:Fallback xmlns="">
            <p:pic>
              <p:nvPicPr>
                <p:cNvPr id="262" name="Ink 261">
                  <a:extLst>
                    <a:ext uri="{FF2B5EF4-FFF2-40B4-BE49-F238E27FC236}">
                      <a16:creationId xmlns:a16="http://schemas.microsoft.com/office/drawing/2014/main" id="{3EAF75DC-FA01-45DE-8F71-26B75C23641D}"/>
                    </a:ext>
                  </a:extLst>
                </p:cNvPr>
                <p:cNvPicPr/>
                <p:nvPr/>
              </p:nvPicPr>
              <p:blipFill>
                <a:blip r:embed="rId353"/>
                <a:stretch>
                  <a:fillRect/>
                </a:stretch>
              </p:blipFill>
              <p:spPr>
                <a:xfrm>
                  <a:off x="11602110" y="3859114"/>
                  <a:ext cx="315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63" name="Ink 262">
                  <a:extLst>
                    <a:ext uri="{FF2B5EF4-FFF2-40B4-BE49-F238E27FC236}">
                      <a16:creationId xmlns:a16="http://schemas.microsoft.com/office/drawing/2014/main" id="{BC3E830C-99F1-459B-8EDC-6A4A5B3DB6A2}"/>
                    </a:ext>
                  </a:extLst>
                </p14:cNvPr>
                <p14:cNvContentPartPr/>
                <p14:nvPr/>
              </p14:nvContentPartPr>
              <p14:xfrm>
                <a:off x="9243030" y="4230634"/>
                <a:ext cx="224640" cy="83160"/>
              </p14:xfrm>
            </p:contentPart>
          </mc:Choice>
          <mc:Fallback xmlns="">
            <p:pic>
              <p:nvPicPr>
                <p:cNvPr id="263" name="Ink 262">
                  <a:extLst>
                    <a:ext uri="{FF2B5EF4-FFF2-40B4-BE49-F238E27FC236}">
                      <a16:creationId xmlns:a16="http://schemas.microsoft.com/office/drawing/2014/main" id="{BC3E830C-99F1-459B-8EDC-6A4A5B3DB6A2}"/>
                    </a:ext>
                  </a:extLst>
                </p:cNvPr>
                <p:cNvPicPr/>
                <p:nvPr/>
              </p:nvPicPr>
              <p:blipFill>
                <a:blip r:embed="rId355"/>
                <a:stretch>
                  <a:fillRect/>
                </a:stretch>
              </p:blipFill>
              <p:spPr>
                <a:xfrm>
                  <a:off x="9234390" y="4221994"/>
                  <a:ext cx="242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4" name="Ink 263">
                  <a:extLst>
                    <a:ext uri="{FF2B5EF4-FFF2-40B4-BE49-F238E27FC236}">
                      <a16:creationId xmlns:a16="http://schemas.microsoft.com/office/drawing/2014/main" id="{ACEE1840-5E06-4FA5-B343-446E2E0E89A3}"/>
                    </a:ext>
                  </a:extLst>
                </p14:cNvPr>
                <p14:cNvContentPartPr/>
                <p14:nvPr/>
              </p14:nvContentPartPr>
              <p14:xfrm>
                <a:off x="9461910" y="4210834"/>
                <a:ext cx="260640" cy="85680"/>
              </p14:xfrm>
            </p:contentPart>
          </mc:Choice>
          <mc:Fallback xmlns="">
            <p:pic>
              <p:nvPicPr>
                <p:cNvPr id="264" name="Ink 263">
                  <a:extLst>
                    <a:ext uri="{FF2B5EF4-FFF2-40B4-BE49-F238E27FC236}">
                      <a16:creationId xmlns:a16="http://schemas.microsoft.com/office/drawing/2014/main" id="{ACEE1840-5E06-4FA5-B343-446E2E0E89A3}"/>
                    </a:ext>
                  </a:extLst>
                </p:cNvPr>
                <p:cNvPicPr/>
                <p:nvPr/>
              </p:nvPicPr>
              <p:blipFill>
                <a:blip r:embed="rId357"/>
                <a:stretch>
                  <a:fillRect/>
                </a:stretch>
              </p:blipFill>
              <p:spPr>
                <a:xfrm>
                  <a:off x="9453270" y="4202194"/>
                  <a:ext cx="278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5" name="Ink 264">
                  <a:extLst>
                    <a:ext uri="{FF2B5EF4-FFF2-40B4-BE49-F238E27FC236}">
                      <a16:creationId xmlns:a16="http://schemas.microsoft.com/office/drawing/2014/main" id="{390FAAC9-DA24-4B02-BB8E-993AB3E3994A}"/>
                    </a:ext>
                  </a:extLst>
                </p14:cNvPr>
                <p14:cNvContentPartPr/>
                <p14:nvPr/>
              </p14:nvContentPartPr>
              <p14:xfrm>
                <a:off x="9710310" y="4167994"/>
                <a:ext cx="11520" cy="13680"/>
              </p14:xfrm>
            </p:contentPart>
          </mc:Choice>
          <mc:Fallback xmlns="">
            <p:pic>
              <p:nvPicPr>
                <p:cNvPr id="265" name="Ink 264">
                  <a:extLst>
                    <a:ext uri="{FF2B5EF4-FFF2-40B4-BE49-F238E27FC236}">
                      <a16:creationId xmlns:a16="http://schemas.microsoft.com/office/drawing/2014/main" id="{390FAAC9-DA24-4B02-BB8E-993AB3E3994A}"/>
                    </a:ext>
                  </a:extLst>
                </p:cNvPr>
                <p:cNvPicPr/>
                <p:nvPr/>
              </p:nvPicPr>
              <p:blipFill>
                <a:blip r:embed="rId359"/>
                <a:stretch>
                  <a:fillRect/>
                </a:stretch>
              </p:blipFill>
              <p:spPr>
                <a:xfrm>
                  <a:off x="9701670" y="4159354"/>
                  <a:ext cx="29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6" name="Ink 265">
                  <a:extLst>
                    <a:ext uri="{FF2B5EF4-FFF2-40B4-BE49-F238E27FC236}">
                      <a16:creationId xmlns:a16="http://schemas.microsoft.com/office/drawing/2014/main" id="{5C5AA09B-4C1C-4353-826C-2F9DC89FF29B}"/>
                    </a:ext>
                  </a:extLst>
                </p14:cNvPr>
                <p14:cNvContentPartPr/>
                <p14:nvPr/>
              </p14:nvContentPartPr>
              <p14:xfrm>
                <a:off x="9704550" y="4153234"/>
                <a:ext cx="328320" cy="138960"/>
              </p14:xfrm>
            </p:contentPart>
          </mc:Choice>
          <mc:Fallback xmlns="">
            <p:pic>
              <p:nvPicPr>
                <p:cNvPr id="266" name="Ink 265">
                  <a:extLst>
                    <a:ext uri="{FF2B5EF4-FFF2-40B4-BE49-F238E27FC236}">
                      <a16:creationId xmlns:a16="http://schemas.microsoft.com/office/drawing/2014/main" id="{5C5AA09B-4C1C-4353-826C-2F9DC89FF29B}"/>
                    </a:ext>
                  </a:extLst>
                </p:cNvPr>
                <p:cNvPicPr/>
                <p:nvPr/>
              </p:nvPicPr>
              <p:blipFill>
                <a:blip r:embed="rId361"/>
                <a:stretch>
                  <a:fillRect/>
                </a:stretch>
              </p:blipFill>
              <p:spPr>
                <a:xfrm>
                  <a:off x="9695910" y="4144594"/>
                  <a:ext cx="345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67" name="Ink 266">
                  <a:extLst>
                    <a:ext uri="{FF2B5EF4-FFF2-40B4-BE49-F238E27FC236}">
                      <a16:creationId xmlns:a16="http://schemas.microsoft.com/office/drawing/2014/main" id="{E72523D6-1CF0-4B44-90D9-9BC2F8B8E86C}"/>
                    </a:ext>
                  </a:extLst>
                </p14:cNvPr>
                <p14:cNvContentPartPr/>
                <p14:nvPr/>
              </p14:nvContentPartPr>
              <p14:xfrm>
                <a:off x="10160670" y="4276714"/>
                <a:ext cx="12960" cy="4320"/>
              </p14:xfrm>
            </p:contentPart>
          </mc:Choice>
          <mc:Fallback xmlns="">
            <p:pic>
              <p:nvPicPr>
                <p:cNvPr id="267" name="Ink 266">
                  <a:extLst>
                    <a:ext uri="{FF2B5EF4-FFF2-40B4-BE49-F238E27FC236}">
                      <a16:creationId xmlns:a16="http://schemas.microsoft.com/office/drawing/2014/main" id="{E72523D6-1CF0-4B44-90D9-9BC2F8B8E86C}"/>
                    </a:ext>
                  </a:extLst>
                </p:cNvPr>
                <p:cNvPicPr/>
                <p:nvPr/>
              </p:nvPicPr>
              <p:blipFill>
                <a:blip r:embed="rId363"/>
                <a:stretch>
                  <a:fillRect/>
                </a:stretch>
              </p:blipFill>
              <p:spPr>
                <a:xfrm>
                  <a:off x="10152030" y="4268074"/>
                  <a:ext cx="30600" cy="21960"/>
                </a:xfrm>
                <a:prstGeom prst="rect">
                  <a:avLst/>
                </a:prstGeom>
              </p:spPr>
            </p:pic>
          </mc:Fallback>
        </mc:AlternateContent>
      </p:grpSp>
      <p:grpSp>
        <p:nvGrpSpPr>
          <p:cNvPr id="385" name="Group 384">
            <a:extLst>
              <a:ext uri="{FF2B5EF4-FFF2-40B4-BE49-F238E27FC236}">
                <a16:creationId xmlns:a16="http://schemas.microsoft.com/office/drawing/2014/main" id="{A447B829-C40C-4886-9A7B-5FDFBCF9230D}"/>
              </a:ext>
            </a:extLst>
          </p:cNvPr>
          <p:cNvGrpSpPr/>
          <p:nvPr/>
        </p:nvGrpSpPr>
        <p:grpSpPr>
          <a:xfrm>
            <a:off x="6290670" y="4488394"/>
            <a:ext cx="5577480" cy="2019960"/>
            <a:chOff x="6290670" y="4488394"/>
            <a:chExt cx="5577480" cy="2019960"/>
          </a:xfrm>
        </p:grpSpPr>
        <mc:AlternateContent xmlns:mc="http://schemas.openxmlformats.org/markup-compatibility/2006" xmlns:p14="http://schemas.microsoft.com/office/powerpoint/2010/main">
          <mc:Choice Requires="p14">
            <p:contentPart p14:bwMode="auto" r:id="rId364">
              <p14:nvContentPartPr>
                <p14:cNvPr id="269" name="Ink 268">
                  <a:extLst>
                    <a:ext uri="{FF2B5EF4-FFF2-40B4-BE49-F238E27FC236}">
                      <a16:creationId xmlns:a16="http://schemas.microsoft.com/office/drawing/2014/main" id="{E9A5FE3C-7FA7-49D0-8CF9-E48AD97612C2}"/>
                    </a:ext>
                  </a:extLst>
                </p14:cNvPr>
                <p14:cNvContentPartPr/>
                <p14:nvPr/>
              </p14:nvContentPartPr>
              <p14:xfrm>
                <a:off x="6290670" y="4488394"/>
                <a:ext cx="271080" cy="290160"/>
              </p14:xfrm>
            </p:contentPart>
          </mc:Choice>
          <mc:Fallback xmlns="">
            <p:pic>
              <p:nvPicPr>
                <p:cNvPr id="269" name="Ink 268">
                  <a:extLst>
                    <a:ext uri="{FF2B5EF4-FFF2-40B4-BE49-F238E27FC236}">
                      <a16:creationId xmlns:a16="http://schemas.microsoft.com/office/drawing/2014/main" id="{E9A5FE3C-7FA7-49D0-8CF9-E48AD97612C2}"/>
                    </a:ext>
                  </a:extLst>
                </p:cNvPr>
                <p:cNvPicPr/>
                <p:nvPr/>
              </p:nvPicPr>
              <p:blipFill>
                <a:blip r:embed="rId365"/>
                <a:stretch>
                  <a:fillRect/>
                </a:stretch>
              </p:blipFill>
              <p:spPr>
                <a:xfrm>
                  <a:off x="6282030" y="4479394"/>
                  <a:ext cx="28872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70" name="Ink 269">
                  <a:extLst>
                    <a:ext uri="{FF2B5EF4-FFF2-40B4-BE49-F238E27FC236}">
                      <a16:creationId xmlns:a16="http://schemas.microsoft.com/office/drawing/2014/main" id="{6A83B64E-15CE-4232-8274-B9B56D699C03}"/>
                    </a:ext>
                  </a:extLst>
                </p14:cNvPr>
                <p14:cNvContentPartPr/>
                <p14:nvPr/>
              </p14:nvContentPartPr>
              <p14:xfrm>
                <a:off x="6669390" y="4617634"/>
                <a:ext cx="244800" cy="289800"/>
              </p14:xfrm>
            </p:contentPart>
          </mc:Choice>
          <mc:Fallback xmlns="">
            <p:pic>
              <p:nvPicPr>
                <p:cNvPr id="270" name="Ink 269">
                  <a:extLst>
                    <a:ext uri="{FF2B5EF4-FFF2-40B4-BE49-F238E27FC236}">
                      <a16:creationId xmlns:a16="http://schemas.microsoft.com/office/drawing/2014/main" id="{6A83B64E-15CE-4232-8274-B9B56D699C03}"/>
                    </a:ext>
                  </a:extLst>
                </p:cNvPr>
                <p:cNvPicPr/>
                <p:nvPr/>
              </p:nvPicPr>
              <p:blipFill>
                <a:blip r:embed="rId367"/>
                <a:stretch>
                  <a:fillRect/>
                </a:stretch>
              </p:blipFill>
              <p:spPr>
                <a:xfrm>
                  <a:off x="6660750" y="4608994"/>
                  <a:ext cx="2624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71" name="Ink 270">
                  <a:extLst>
                    <a:ext uri="{FF2B5EF4-FFF2-40B4-BE49-F238E27FC236}">
                      <a16:creationId xmlns:a16="http://schemas.microsoft.com/office/drawing/2014/main" id="{12994CD2-CE90-4009-AB75-D7E6A8EA31AB}"/>
                    </a:ext>
                  </a:extLst>
                </p14:cNvPr>
                <p14:cNvContentPartPr/>
                <p14:nvPr/>
              </p14:nvContentPartPr>
              <p14:xfrm>
                <a:off x="6964230" y="4660474"/>
                <a:ext cx="93240" cy="78120"/>
              </p14:xfrm>
            </p:contentPart>
          </mc:Choice>
          <mc:Fallback xmlns="">
            <p:pic>
              <p:nvPicPr>
                <p:cNvPr id="271" name="Ink 270">
                  <a:extLst>
                    <a:ext uri="{FF2B5EF4-FFF2-40B4-BE49-F238E27FC236}">
                      <a16:creationId xmlns:a16="http://schemas.microsoft.com/office/drawing/2014/main" id="{12994CD2-CE90-4009-AB75-D7E6A8EA31AB}"/>
                    </a:ext>
                  </a:extLst>
                </p:cNvPr>
                <p:cNvPicPr/>
                <p:nvPr/>
              </p:nvPicPr>
              <p:blipFill>
                <a:blip r:embed="rId369"/>
                <a:stretch>
                  <a:fillRect/>
                </a:stretch>
              </p:blipFill>
              <p:spPr>
                <a:xfrm>
                  <a:off x="6955230" y="4651834"/>
                  <a:ext cx="110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72" name="Ink 271">
                  <a:extLst>
                    <a:ext uri="{FF2B5EF4-FFF2-40B4-BE49-F238E27FC236}">
                      <a16:creationId xmlns:a16="http://schemas.microsoft.com/office/drawing/2014/main" id="{923F83C0-09A6-4E47-B7DE-08091EDEEB45}"/>
                    </a:ext>
                  </a:extLst>
                </p14:cNvPr>
                <p14:cNvContentPartPr/>
                <p14:nvPr/>
              </p14:nvContentPartPr>
              <p14:xfrm>
                <a:off x="6644190" y="4538434"/>
                <a:ext cx="10080" cy="6480"/>
              </p14:xfrm>
            </p:contentPart>
          </mc:Choice>
          <mc:Fallback xmlns="">
            <p:pic>
              <p:nvPicPr>
                <p:cNvPr id="272" name="Ink 271">
                  <a:extLst>
                    <a:ext uri="{FF2B5EF4-FFF2-40B4-BE49-F238E27FC236}">
                      <a16:creationId xmlns:a16="http://schemas.microsoft.com/office/drawing/2014/main" id="{923F83C0-09A6-4E47-B7DE-08091EDEEB45}"/>
                    </a:ext>
                  </a:extLst>
                </p:cNvPr>
                <p:cNvPicPr/>
                <p:nvPr/>
              </p:nvPicPr>
              <p:blipFill>
                <a:blip r:embed="rId371"/>
                <a:stretch>
                  <a:fillRect/>
                </a:stretch>
              </p:blipFill>
              <p:spPr>
                <a:xfrm>
                  <a:off x="6635550" y="4529794"/>
                  <a:ext cx="27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73" name="Ink 272">
                  <a:extLst>
                    <a:ext uri="{FF2B5EF4-FFF2-40B4-BE49-F238E27FC236}">
                      <a16:creationId xmlns:a16="http://schemas.microsoft.com/office/drawing/2014/main" id="{F847EDA7-9FFD-4418-9237-678B34EBF50C}"/>
                    </a:ext>
                  </a:extLst>
                </p14:cNvPr>
                <p14:cNvContentPartPr/>
                <p14:nvPr/>
              </p14:nvContentPartPr>
              <p14:xfrm>
                <a:off x="7205790" y="4678114"/>
                <a:ext cx="360" cy="3600"/>
              </p14:xfrm>
            </p:contentPart>
          </mc:Choice>
          <mc:Fallback xmlns="">
            <p:pic>
              <p:nvPicPr>
                <p:cNvPr id="273" name="Ink 272">
                  <a:extLst>
                    <a:ext uri="{FF2B5EF4-FFF2-40B4-BE49-F238E27FC236}">
                      <a16:creationId xmlns:a16="http://schemas.microsoft.com/office/drawing/2014/main" id="{F847EDA7-9FFD-4418-9237-678B34EBF50C}"/>
                    </a:ext>
                  </a:extLst>
                </p:cNvPr>
                <p:cNvPicPr/>
                <p:nvPr/>
              </p:nvPicPr>
              <p:blipFill>
                <a:blip r:embed="rId373"/>
                <a:stretch>
                  <a:fillRect/>
                </a:stretch>
              </p:blipFill>
              <p:spPr>
                <a:xfrm>
                  <a:off x="7196790" y="4669114"/>
                  <a:ext cx="18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79" name="Ink 278">
                  <a:extLst>
                    <a:ext uri="{FF2B5EF4-FFF2-40B4-BE49-F238E27FC236}">
                      <a16:creationId xmlns:a16="http://schemas.microsoft.com/office/drawing/2014/main" id="{E230552B-0D1F-477E-85C5-265C154728B8}"/>
                    </a:ext>
                  </a:extLst>
                </p14:cNvPr>
                <p14:cNvContentPartPr/>
                <p14:nvPr/>
              </p14:nvContentPartPr>
              <p14:xfrm>
                <a:off x="7221990" y="4751914"/>
                <a:ext cx="1080" cy="5760"/>
              </p14:xfrm>
            </p:contentPart>
          </mc:Choice>
          <mc:Fallback xmlns="">
            <p:pic>
              <p:nvPicPr>
                <p:cNvPr id="279" name="Ink 278">
                  <a:extLst>
                    <a:ext uri="{FF2B5EF4-FFF2-40B4-BE49-F238E27FC236}">
                      <a16:creationId xmlns:a16="http://schemas.microsoft.com/office/drawing/2014/main" id="{E230552B-0D1F-477E-85C5-265C154728B8}"/>
                    </a:ext>
                  </a:extLst>
                </p:cNvPr>
                <p:cNvPicPr/>
                <p:nvPr/>
              </p:nvPicPr>
              <p:blipFill>
                <a:blip r:embed="rId375"/>
                <a:stretch>
                  <a:fillRect/>
                </a:stretch>
              </p:blipFill>
              <p:spPr>
                <a:xfrm>
                  <a:off x="7213350" y="4742914"/>
                  <a:ext cx="18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80" name="Ink 279">
                  <a:extLst>
                    <a:ext uri="{FF2B5EF4-FFF2-40B4-BE49-F238E27FC236}">
                      <a16:creationId xmlns:a16="http://schemas.microsoft.com/office/drawing/2014/main" id="{8DE89DF9-0374-4523-97EB-738DB34591FF}"/>
                    </a:ext>
                  </a:extLst>
                </p14:cNvPr>
                <p14:cNvContentPartPr/>
                <p14:nvPr/>
              </p14:nvContentPartPr>
              <p14:xfrm>
                <a:off x="6931830" y="4894114"/>
                <a:ext cx="335880" cy="174240"/>
              </p14:xfrm>
            </p:contentPart>
          </mc:Choice>
          <mc:Fallback xmlns="">
            <p:pic>
              <p:nvPicPr>
                <p:cNvPr id="280" name="Ink 279">
                  <a:extLst>
                    <a:ext uri="{FF2B5EF4-FFF2-40B4-BE49-F238E27FC236}">
                      <a16:creationId xmlns:a16="http://schemas.microsoft.com/office/drawing/2014/main" id="{8DE89DF9-0374-4523-97EB-738DB34591FF}"/>
                    </a:ext>
                  </a:extLst>
                </p:cNvPr>
                <p:cNvPicPr/>
                <p:nvPr/>
              </p:nvPicPr>
              <p:blipFill>
                <a:blip r:embed="rId377"/>
                <a:stretch>
                  <a:fillRect/>
                </a:stretch>
              </p:blipFill>
              <p:spPr>
                <a:xfrm>
                  <a:off x="6923190" y="4885114"/>
                  <a:ext cx="3535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81" name="Ink 280">
                  <a:extLst>
                    <a:ext uri="{FF2B5EF4-FFF2-40B4-BE49-F238E27FC236}">
                      <a16:creationId xmlns:a16="http://schemas.microsoft.com/office/drawing/2014/main" id="{7E991678-AD86-4FA0-8D54-C749F6AFB2EE}"/>
                    </a:ext>
                  </a:extLst>
                </p14:cNvPr>
                <p14:cNvContentPartPr/>
                <p14:nvPr/>
              </p14:nvContentPartPr>
              <p14:xfrm>
                <a:off x="7225950" y="4917514"/>
                <a:ext cx="191880" cy="103320"/>
              </p14:xfrm>
            </p:contentPart>
          </mc:Choice>
          <mc:Fallback xmlns="">
            <p:pic>
              <p:nvPicPr>
                <p:cNvPr id="281" name="Ink 280">
                  <a:extLst>
                    <a:ext uri="{FF2B5EF4-FFF2-40B4-BE49-F238E27FC236}">
                      <a16:creationId xmlns:a16="http://schemas.microsoft.com/office/drawing/2014/main" id="{7E991678-AD86-4FA0-8D54-C749F6AFB2EE}"/>
                    </a:ext>
                  </a:extLst>
                </p:cNvPr>
                <p:cNvPicPr/>
                <p:nvPr/>
              </p:nvPicPr>
              <p:blipFill>
                <a:blip r:embed="rId379"/>
                <a:stretch>
                  <a:fillRect/>
                </a:stretch>
              </p:blipFill>
              <p:spPr>
                <a:xfrm>
                  <a:off x="7217310" y="4908874"/>
                  <a:ext cx="209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82" name="Ink 281">
                  <a:extLst>
                    <a:ext uri="{FF2B5EF4-FFF2-40B4-BE49-F238E27FC236}">
                      <a16:creationId xmlns:a16="http://schemas.microsoft.com/office/drawing/2014/main" id="{6F4FC905-5569-4D66-A244-87C62F87B697}"/>
                    </a:ext>
                  </a:extLst>
                </p14:cNvPr>
                <p14:cNvContentPartPr/>
                <p14:nvPr/>
              </p14:nvContentPartPr>
              <p14:xfrm>
                <a:off x="7376790" y="4926874"/>
                <a:ext cx="281880" cy="82080"/>
              </p14:xfrm>
            </p:contentPart>
          </mc:Choice>
          <mc:Fallback xmlns="">
            <p:pic>
              <p:nvPicPr>
                <p:cNvPr id="282" name="Ink 281">
                  <a:extLst>
                    <a:ext uri="{FF2B5EF4-FFF2-40B4-BE49-F238E27FC236}">
                      <a16:creationId xmlns:a16="http://schemas.microsoft.com/office/drawing/2014/main" id="{6F4FC905-5569-4D66-A244-87C62F87B697}"/>
                    </a:ext>
                  </a:extLst>
                </p:cNvPr>
                <p:cNvPicPr/>
                <p:nvPr/>
              </p:nvPicPr>
              <p:blipFill>
                <a:blip r:embed="rId381"/>
                <a:stretch>
                  <a:fillRect/>
                </a:stretch>
              </p:blipFill>
              <p:spPr>
                <a:xfrm>
                  <a:off x="7367790" y="4918234"/>
                  <a:ext cx="299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83" name="Ink 282">
                  <a:extLst>
                    <a:ext uri="{FF2B5EF4-FFF2-40B4-BE49-F238E27FC236}">
                      <a16:creationId xmlns:a16="http://schemas.microsoft.com/office/drawing/2014/main" id="{28CE3047-A787-4972-974A-B3EF9CAD3CE7}"/>
                    </a:ext>
                  </a:extLst>
                </p14:cNvPr>
                <p14:cNvContentPartPr/>
                <p14:nvPr/>
              </p14:nvContentPartPr>
              <p14:xfrm>
                <a:off x="7670550" y="4808794"/>
                <a:ext cx="114840" cy="178920"/>
              </p14:xfrm>
            </p:contentPart>
          </mc:Choice>
          <mc:Fallback xmlns="">
            <p:pic>
              <p:nvPicPr>
                <p:cNvPr id="283" name="Ink 282">
                  <a:extLst>
                    <a:ext uri="{FF2B5EF4-FFF2-40B4-BE49-F238E27FC236}">
                      <a16:creationId xmlns:a16="http://schemas.microsoft.com/office/drawing/2014/main" id="{28CE3047-A787-4972-974A-B3EF9CAD3CE7}"/>
                    </a:ext>
                  </a:extLst>
                </p:cNvPr>
                <p:cNvPicPr/>
                <p:nvPr/>
              </p:nvPicPr>
              <p:blipFill>
                <a:blip r:embed="rId383"/>
                <a:stretch>
                  <a:fillRect/>
                </a:stretch>
              </p:blipFill>
              <p:spPr>
                <a:xfrm>
                  <a:off x="7661550" y="4800154"/>
                  <a:ext cx="1324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84" name="Ink 283">
                  <a:extLst>
                    <a:ext uri="{FF2B5EF4-FFF2-40B4-BE49-F238E27FC236}">
                      <a16:creationId xmlns:a16="http://schemas.microsoft.com/office/drawing/2014/main" id="{6C7A8C42-6E3C-4992-B21A-F7C1E8394EA4}"/>
                    </a:ext>
                  </a:extLst>
                </p14:cNvPr>
                <p14:cNvContentPartPr/>
                <p14:nvPr/>
              </p14:nvContentPartPr>
              <p14:xfrm>
                <a:off x="7808070" y="4898794"/>
                <a:ext cx="136440" cy="65520"/>
              </p14:xfrm>
            </p:contentPart>
          </mc:Choice>
          <mc:Fallback xmlns="">
            <p:pic>
              <p:nvPicPr>
                <p:cNvPr id="284" name="Ink 283">
                  <a:extLst>
                    <a:ext uri="{FF2B5EF4-FFF2-40B4-BE49-F238E27FC236}">
                      <a16:creationId xmlns:a16="http://schemas.microsoft.com/office/drawing/2014/main" id="{6C7A8C42-6E3C-4992-B21A-F7C1E8394EA4}"/>
                    </a:ext>
                  </a:extLst>
                </p:cNvPr>
                <p:cNvPicPr/>
                <p:nvPr/>
              </p:nvPicPr>
              <p:blipFill>
                <a:blip r:embed="rId385"/>
                <a:stretch>
                  <a:fillRect/>
                </a:stretch>
              </p:blipFill>
              <p:spPr>
                <a:xfrm>
                  <a:off x="7799430" y="4890154"/>
                  <a:ext cx="154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85" name="Ink 284">
                  <a:extLst>
                    <a:ext uri="{FF2B5EF4-FFF2-40B4-BE49-F238E27FC236}">
                      <a16:creationId xmlns:a16="http://schemas.microsoft.com/office/drawing/2014/main" id="{E0707347-285C-48DD-B85F-F46DA6CBE686}"/>
                    </a:ext>
                  </a:extLst>
                </p14:cNvPr>
                <p14:cNvContentPartPr/>
                <p14:nvPr/>
              </p14:nvContentPartPr>
              <p14:xfrm>
                <a:off x="7972230" y="4892314"/>
                <a:ext cx="131760" cy="71640"/>
              </p14:xfrm>
            </p:contentPart>
          </mc:Choice>
          <mc:Fallback xmlns="">
            <p:pic>
              <p:nvPicPr>
                <p:cNvPr id="285" name="Ink 284">
                  <a:extLst>
                    <a:ext uri="{FF2B5EF4-FFF2-40B4-BE49-F238E27FC236}">
                      <a16:creationId xmlns:a16="http://schemas.microsoft.com/office/drawing/2014/main" id="{E0707347-285C-48DD-B85F-F46DA6CBE686}"/>
                    </a:ext>
                  </a:extLst>
                </p:cNvPr>
                <p:cNvPicPr/>
                <p:nvPr/>
              </p:nvPicPr>
              <p:blipFill>
                <a:blip r:embed="rId387"/>
                <a:stretch>
                  <a:fillRect/>
                </a:stretch>
              </p:blipFill>
              <p:spPr>
                <a:xfrm>
                  <a:off x="7963230" y="4883314"/>
                  <a:ext cx="149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86" name="Ink 285">
                  <a:extLst>
                    <a:ext uri="{FF2B5EF4-FFF2-40B4-BE49-F238E27FC236}">
                      <a16:creationId xmlns:a16="http://schemas.microsoft.com/office/drawing/2014/main" id="{5291D11E-AE3A-4680-813E-B65E7E263841}"/>
                    </a:ext>
                  </a:extLst>
                </p14:cNvPr>
                <p14:cNvContentPartPr/>
                <p14:nvPr/>
              </p14:nvContentPartPr>
              <p14:xfrm>
                <a:off x="7982670" y="4890874"/>
                <a:ext cx="82440" cy="99000"/>
              </p14:xfrm>
            </p:contentPart>
          </mc:Choice>
          <mc:Fallback xmlns="">
            <p:pic>
              <p:nvPicPr>
                <p:cNvPr id="286" name="Ink 285">
                  <a:extLst>
                    <a:ext uri="{FF2B5EF4-FFF2-40B4-BE49-F238E27FC236}">
                      <a16:creationId xmlns:a16="http://schemas.microsoft.com/office/drawing/2014/main" id="{5291D11E-AE3A-4680-813E-B65E7E263841}"/>
                    </a:ext>
                  </a:extLst>
                </p:cNvPr>
                <p:cNvPicPr/>
                <p:nvPr/>
              </p:nvPicPr>
              <p:blipFill>
                <a:blip r:embed="rId389"/>
                <a:stretch>
                  <a:fillRect/>
                </a:stretch>
              </p:blipFill>
              <p:spPr>
                <a:xfrm>
                  <a:off x="7973670" y="4881874"/>
                  <a:ext cx="100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87" name="Ink 286">
                  <a:extLst>
                    <a:ext uri="{FF2B5EF4-FFF2-40B4-BE49-F238E27FC236}">
                      <a16:creationId xmlns:a16="http://schemas.microsoft.com/office/drawing/2014/main" id="{E8714162-9EBF-483C-98EB-36C6F724823E}"/>
                    </a:ext>
                  </a:extLst>
                </p14:cNvPr>
                <p14:cNvContentPartPr/>
                <p14:nvPr/>
              </p14:nvContentPartPr>
              <p14:xfrm>
                <a:off x="8147550" y="4746514"/>
                <a:ext cx="295560" cy="357840"/>
              </p14:xfrm>
            </p:contentPart>
          </mc:Choice>
          <mc:Fallback xmlns="">
            <p:pic>
              <p:nvPicPr>
                <p:cNvPr id="287" name="Ink 286">
                  <a:extLst>
                    <a:ext uri="{FF2B5EF4-FFF2-40B4-BE49-F238E27FC236}">
                      <a16:creationId xmlns:a16="http://schemas.microsoft.com/office/drawing/2014/main" id="{E8714162-9EBF-483C-98EB-36C6F724823E}"/>
                    </a:ext>
                  </a:extLst>
                </p:cNvPr>
                <p:cNvPicPr/>
                <p:nvPr/>
              </p:nvPicPr>
              <p:blipFill>
                <a:blip r:embed="rId391"/>
                <a:stretch>
                  <a:fillRect/>
                </a:stretch>
              </p:blipFill>
              <p:spPr>
                <a:xfrm>
                  <a:off x="8138550" y="4737514"/>
                  <a:ext cx="31320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88" name="Ink 287">
                  <a:extLst>
                    <a:ext uri="{FF2B5EF4-FFF2-40B4-BE49-F238E27FC236}">
                      <a16:creationId xmlns:a16="http://schemas.microsoft.com/office/drawing/2014/main" id="{ACEA685A-08CF-4EA0-9969-80DD1B8571AD}"/>
                    </a:ext>
                  </a:extLst>
                </p14:cNvPr>
                <p14:cNvContentPartPr/>
                <p14:nvPr/>
              </p14:nvContentPartPr>
              <p14:xfrm>
                <a:off x="8420790" y="4785754"/>
                <a:ext cx="306360" cy="177840"/>
              </p14:xfrm>
            </p:contentPart>
          </mc:Choice>
          <mc:Fallback xmlns="">
            <p:pic>
              <p:nvPicPr>
                <p:cNvPr id="288" name="Ink 287">
                  <a:extLst>
                    <a:ext uri="{FF2B5EF4-FFF2-40B4-BE49-F238E27FC236}">
                      <a16:creationId xmlns:a16="http://schemas.microsoft.com/office/drawing/2014/main" id="{ACEA685A-08CF-4EA0-9969-80DD1B8571AD}"/>
                    </a:ext>
                  </a:extLst>
                </p:cNvPr>
                <p:cNvPicPr/>
                <p:nvPr/>
              </p:nvPicPr>
              <p:blipFill>
                <a:blip r:embed="rId393"/>
                <a:stretch>
                  <a:fillRect/>
                </a:stretch>
              </p:blipFill>
              <p:spPr>
                <a:xfrm>
                  <a:off x="8412150" y="4776754"/>
                  <a:ext cx="324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89" name="Ink 288">
                  <a:extLst>
                    <a:ext uri="{FF2B5EF4-FFF2-40B4-BE49-F238E27FC236}">
                      <a16:creationId xmlns:a16="http://schemas.microsoft.com/office/drawing/2014/main" id="{F087A0DB-D209-42C0-8DAA-89E809B0DD2E}"/>
                    </a:ext>
                  </a:extLst>
                </p14:cNvPr>
                <p14:cNvContentPartPr/>
                <p14:nvPr/>
              </p14:nvContentPartPr>
              <p14:xfrm>
                <a:off x="8593230" y="4860634"/>
                <a:ext cx="71280" cy="4320"/>
              </p14:xfrm>
            </p:contentPart>
          </mc:Choice>
          <mc:Fallback xmlns="">
            <p:pic>
              <p:nvPicPr>
                <p:cNvPr id="289" name="Ink 288">
                  <a:extLst>
                    <a:ext uri="{FF2B5EF4-FFF2-40B4-BE49-F238E27FC236}">
                      <a16:creationId xmlns:a16="http://schemas.microsoft.com/office/drawing/2014/main" id="{F087A0DB-D209-42C0-8DAA-89E809B0DD2E}"/>
                    </a:ext>
                  </a:extLst>
                </p:cNvPr>
                <p:cNvPicPr/>
                <p:nvPr/>
              </p:nvPicPr>
              <p:blipFill>
                <a:blip r:embed="rId395"/>
                <a:stretch>
                  <a:fillRect/>
                </a:stretch>
              </p:blipFill>
              <p:spPr>
                <a:xfrm>
                  <a:off x="8584590" y="4851634"/>
                  <a:ext cx="88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90" name="Ink 289">
                  <a:extLst>
                    <a:ext uri="{FF2B5EF4-FFF2-40B4-BE49-F238E27FC236}">
                      <a16:creationId xmlns:a16="http://schemas.microsoft.com/office/drawing/2014/main" id="{ABF3BBFD-8530-48CC-AE34-FA2016857AEA}"/>
                    </a:ext>
                  </a:extLst>
                </p14:cNvPr>
                <p14:cNvContentPartPr/>
                <p14:nvPr/>
              </p14:nvContentPartPr>
              <p14:xfrm>
                <a:off x="8696190" y="4799434"/>
                <a:ext cx="117720" cy="43920"/>
              </p14:xfrm>
            </p:contentPart>
          </mc:Choice>
          <mc:Fallback xmlns="">
            <p:pic>
              <p:nvPicPr>
                <p:cNvPr id="290" name="Ink 289">
                  <a:extLst>
                    <a:ext uri="{FF2B5EF4-FFF2-40B4-BE49-F238E27FC236}">
                      <a16:creationId xmlns:a16="http://schemas.microsoft.com/office/drawing/2014/main" id="{ABF3BBFD-8530-48CC-AE34-FA2016857AEA}"/>
                    </a:ext>
                  </a:extLst>
                </p:cNvPr>
                <p:cNvPicPr/>
                <p:nvPr/>
              </p:nvPicPr>
              <p:blipFill>
                <a:blip r:embed="rId397"/>
                <a:stretch>
                  <a:fillRect/>
                </a:stretch>
              </p:blipFill>
              <p:spPr>
                <a:xfrm>
                  <a:off x="8687550" y="4790794"/>
                  <a:ext cx="135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91" name="Ink 290">
                  <a:extLst>
                    <a:ext uri="{FF2B5EF4-FFF2-40B4-BE49-F238E27FC236}">
                      <a16:creationId xmlns:a16="http://schemas.microsoft.com/office/drawing/2014/main" id="{20898636-3195-4FF8-9870-7208B759189E}"/>
                    </a:ext>
                  </a:extLst>
                </p14:cNvPr>
                <p14:cNvContentPartPr/>
                <p14:nvPr/>
              </p14:nvContentPartPr>
              <p14:xfrm>
                <a:off x="8911470" y="4755154"/>
                <a:ext cx="317520" cy="159480"/>
              </p14:xfrm>
            </p:contentPart>
          </mc:Choice>
          <mc:Fallback xmlns="">
            <p:pic>
              <p:nvPicPr>
                <p:cNvPr id="291" name="Ink 290">
                  <a:extLst>
                    <a:ext uri="{FF2B5EF4-FFF2-40B4-BE49-F238E27FC236}">
                      <a16:creationId xmlns:a16="http://schemas.microsoft.com/office/drawing/2014/main" id="{20898636-3195-4FF8-9870-7208B759189E}"/>
                    </a:ext>
                  </a:extLst>
                </p:cNvPr>
                <p:cNvPicPr/>
                <p:nvPr/>
              </p:nvPicPr>
              <p:blipFill>
                <a:blip r:embed="rId399"/>
                <a:stretch>
                  <a:fillRect/>
                </a:stretch>
              </p:blipFill>
              <p:spPr>
                <a:xfrm>
                  <a:off x="8902470" y="4746514"/>
                  <a:ext cx="335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92" name="Ink 291">
                  <a:extLst>
                    <a:ext uri="{FF2B5EF4-FFF2-40B4-BE49-F238E27FC236}">
                      <a16:creationId xmlns:a16="http://schemas.microsoft.com/office/drawing/2014/main" id="{8FC6B477-A8DD-4D15-AA4F-AB5BC7D2146C}"/>
                    </a:ext>
                  </a:extLst>
                </p14:cNvPr>
                <p14:cNvContentPartPr/>
                <p14:nvPr/>
              </p14:nvContentPartPr>
              <p14:xfrm>
                <a:off x="9425910" y="4833994"/>
                <a:ext cx="181080" cy="80280"/>
              </p14:xfrm>
            </p:contentPart>
          </mc:Choice>
          <mc:Fallback xmlns="">
            <p:pic>
              <p:nvPicPr>
                <p:cNvPr id="292" name="Ink 291">
                  <a:extLst>
                    <a:ext uri="{FF2B5EF4-FFF2-40B4-BE49-F238E27FC236}">
                      <a16:creationId xmlns:a16="http://schemas.microsoft.com/office/drawing/2014/main" id="{8FC6B477-A8DD-4D15-AA4F-AB5BC7D2146C}"/>
                    </a:ext>
                  </a:extLst>
                </p:cNvPr>
                <p:cNvPicPr/>
                <p:nvPr/>
              </p:nvPicPr>
              <p:blipFill>
                <a:blip r:embed="rId401"/>
                <a:stretch>
                  <a:fillRect/>
                </a:stretch>
              </p:blipFill>
              <p:spPr>
                <a:xfrm>
                  <a:off x="9417270" y="4824994"/>
                  <a:ext cx="198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93" name="Ink 292">
                  <a:extLst>
                    <a:ext uri="{FF2B5EF4-FFF2-40B4-BE49-F238E27FC236}">
                      <a16:creationId xmlns:a16="http://schemas.microsoft.com/office/drawing/2014/main" id="{B1B8BD67-7A43-483E-8CB8-39217D95C314}"/>
                    </a:ext>
                  </a:extLst>
                </p14:cNvPr>
                <p14:cNvContentPartPr/>
                <p14:nvPr/>
              </p14:nvContentPartPr>
              <p14:xfrm>
                <a:off x="9619950" y="4691434"/>
                <a:ext cx="287640" cy="203760"/>
              </p14:xfrm>
            </p:contentPart>
          </mc:Choice>
          <mc:Fallback xmlns="">
            <p:pic>
              <p:nvPicPr>
                <p:cNvPr id="293" name="Ink 292">
                  <a:extLst>
                    <a:ext uri="{FF2B5EF4-FFF2-40B4-BE49-F238E27FC236}">
                      <a16:creationId xmlns:a16="http://schemas.microsoft.com/office/drawing/2014/main" id="{B1B8BD67-7A43-483E-8CB8-39217D95C314}"/>
                    </a:ext>
                  </a:extLst>
                </p:cNvPr>
                <p:cNvPicPr/>
                <p:nvPr/>
              </p:nvPicPr>
              <p:blipFill>
                <a:blip r:embed="rId403"/>
                <a:stretch>
                  <a:fillRect/>
                </a:stretch>
              </p:blipFill>
              <p:spPr>
                <a:xfrm>
                  <a:off x="9610950" y="4682794"/>
                  <a:ext cx="3052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94" name="Ink 293">
                  <a:extLst>
                    <a:ext uri="{FF2B5EF4-FFF2-40B4-BE49-F238E27FC236}">
                      <a16:creationId xmlns:a16="http://schemas.microsoft.com/office/drawing/2014/main" id="{FE61978E-C0E9-4C13-A024-754BD46AE68A}"/>
                    </a:ext>
                  </a:extLst>
                </p14:cNvPr>
                <p14:cNvContentPartPr/>
                <p14:nvPr/>
              </p14:nvContentPartPr>
              <p14:xfrm>
                <a:off x="9904710" y="4813474"/>
                <a:ext cx="138600" cy="66600"/>
              </p14:xfrm>
            </p:contentPart>
          </mc:Choice>
          <mc:Fallback xmlns="">
            <p:pic>
              <p:nvPicPr>
                <p:cNvPr id="294" name="Ink 293">
                  <a:extLst>
                    <a:ext uri="{FF2B5EF4-FFF2-40B4-BE49-F238E27FC236}">
                      <a16:creationId xmlns:a16="http://schemas.microsoft.com/office/drawing/2014/main" id="{FE61978E-C0E9-4C13-A024-754BD46AE68A}"/>
                    </a:ext>
                  </a:extLst>
                </p:cNvPr>
                <p:cNvPicPr/>
                <p:nvPr/>
              </p:nvPicPr>
              <p:blipFill>
                <a:blip r:embed="rId405"/>
                <a:stretch>
                  <a:fillRect/>
                </a:stretch>
              </p:blipFill>
              <p:spPr>
                <a:xfrm>
                  <a:off x="9896070" y="4804474"/>
                  <a:ext cx="156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95" name="Ink 294">
                  <a:extLst>
                    <a:ext uri="{FF2B5EF4-FFF2-40B4-BE49-F238E27FC236}">
                      <a16:creationId xmlns:a16="http://schemas.microsoft.com/office/drawing/2014/main" id="{75DAB359-D035-4CEF-B15C-152264947D98}"/>
                    </a:ext>
                  </a:extLst>
                </p14:cNvPr>
                <p14:cNvContentPartPr/>
                <p14:nvPr/>
              </p14:nvContentPartPr>
              <p14:xfrm>
                <a:off x="10064190" y="4675234"/>
                <a:ext cx="214560" cy="172800"/>
              </p14:xfrm>
            </p:contentPart>
          </mc:Choice>
          <mc:Fallback xmlns="">
            <p:pic>
              <p:nvPicPr>
                <p:cNvPr id="295" name="Ink 294">
                  <a:extLst>
                    <a:ext uri="{FF2B5EF4-FFF2-40B4-BE49-F238E27FC236}">
                      <a16:creationId xmlns:a16="http://schemas.microsoft.com/office/drawing/2014/main" id="{75DAB359-D035-4CEF-B15C-152264947D98}"/>
                    </a:ext>
                  </a:extLst>
                </p:cNvPr>
                <p:cNvPicPr/>
                <p:nvPr/>
              </p:nvPicPr>
              <p:blipFill>
                <a:blip r:embed="rId407"/>
                <a:stretch>
                  <a:fillRect/>
                </a:stretch>
              </p:blipFill>
              <p:spPr>
                <a:xfrm>
                  <a:off x="10055190" y="4666594"/>
                  <a:ext cx="232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96" name="Ink 295">
                  <a:extLst>
                    <a:ext uri="{FF2B5EF4-FFF2-40B4-BE49-F238E27FC236}">
                      <a16:creationId xmlns:a16="http://schemas.microsoft.com/office/drawing/2014/main" id="{9009DBAD-93CA-475E-B7DE-4F0F171CCF0B}"/>
                    </a:ext>
                  </a:extLst>
                </p14:cNvPr>
                <p14:cNvContentPartPr/>
                <p14:nvPr/>
              </p14:nvContentPartPr>
              <p14:xfrm>
                <a:off x="10003350" y="4717714"/>
                <a:ext cx="135360" cy="16560"/>
              </p14:xfrm>
            </p:contentPart>
          </mc:Choice>
          <mc:Fallback xmlns="">
            <p:pic>
              <p:nvPicPr>
                <p:cNvPr id="296" name="Ink 295">
                  <a:extLst>
                    <a:ext uri="{FF2B5EF4-FFF2-40B4-BE49-F238E27FC236}">
                      <a16:creationId xmlns:a16="http://schemas.microsoft.com/office/drawing/2014/main" id="{9009DBAD-93CA-475E-B7DE-4F0F171CCF0B}"/>
                    </a:ext>
                  </a:extLst>
                </p:cNvPr>
                <p:cNvPicPr/>
                <p:nvPr/>
              </p:nvPicPr>
              <p:blipFill>
                <a:blip r:embed="rId409"/>
                <a:stretch>
                  <a:fillRect/>
                </a:stretch>
              </p:blipFill>
              <p:spPr>
                <a:xfrm>
                  <a:off x="9994710" y="4708714"/>
                  <a:ext cx="153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98" name="Ink 297">
                  <a:extLst>
                    <a:ext uri="{FF2B5EF4-FFF2-40B4-BE49-F238E27FC236}">
                      <a16:creationId xmlns:a16="http://schemas.microsoft.com/office/drawing/2014/main" id="{693CDE6B-D2A5-46F8-B467-BBC50BD23837}"/>
                    </a:ext>
                  </a:extLst>
                </p14:cNvPr>
                <p14:cNvContentPartPr/>
                <p14:nvPr/>
              </p14:nvContentPartPr>
              <p14:xfrm>
                <a:off x="7164750" y="5260954"/>
                <a:ext cx="247320" cy="97920"/>
              </p14:xfrm>
            </p:contentPart>
          </mc:Choice>
          <mc:Fallback xmlns="">
            <p:pic>
              <p:nvPicPr>
                <p:cNvPr id="298" name="Ink 297">
                  <a:extLst>
                    <a:ext uri="{FF2B5EF4-FFF2-40B4-BE49-F238E27FC236}">
                      <a16:creationId xmlns:a16="http://schemas.microsoft.com/office/drawing/2014/main" id="{693CDE6B-D2A5-46F8-B467-BBC50BD23837}"/>
                    </a:ext>
                  </a:extLst>
                </p:cNvPr>
                <p:cNvPicPr/>
                <p:nvPr/>
              </p:nvPicPr>
              <p:blipFill>
                <a:blip r:embed="rId411"/>
                <a:stretch>
                  <a:fillRect/>
                </a:stretch>
              </p:blipFill>
              <p:spPr>
                <a:xfrm>
                  <a:off x="7155750" y="5252314"/>
                  <a:ext cx="264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99" name="Ink 298">
                  <a:extLst>
                    <a:ext uri="{FF2B5EF4-FFF2-40B4-BE49-F238E27FC236}">
                      <a16:creationId xmlns:a16="http://schemas.microsoft.com/office/drawing/2014/main" id="{8042B728-AD7D-4528-B0A3-82E0B7E31E03}"/>
                    </a:ext>
                  </a:extLst>
                </p14:cNvPr>
                <p14:cNvContentPartPr/>
                <p14:nvPr/>
              </p14:nvContentPartPr>
              <p14:xfrm>
                <a:off x="7427910" y="5147554"/>
                <a:ext cx="674640" cy="214200"/>
              </p14:xfrm>
            </p:contentPart>
          </mc:Choice>
          <mc:Fallback xmlns="">
            <p:pic>
              <p:nvPicPr>
                <p:cNvPr id="299" name="Ink 298">
                  <a:extLst>
                    <a:ext uri="{FF2B5EF4-FFF2-40B4-BE49-F238E27FC236}">
                      <a16:creationId xmlns:a16="http://schemas.microsoft.com/office/drawing/2014/main" id="{8042B728-AD7D-4528-B0A3-82E0B7E31E03}"/>
                    </a:ext>
                  </a:extLst>
                </p:cNvPr>
                <p:cNvPicPr/>
                <p:nvPr/>
              </p:nvPicPr>
              <p:blipFill>
                <a:blip r:embed="rId413"/>
                <a:stretch>
                  <a:fillRect/>
                </a:stretch>
              </p:blipFill>
              <p:spPr>
                <a:xfrm>
                  <a:off x="7418910" y="5138914"/>
                  <a:ext cx="6922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00" name="Ink 299">
                  <a:extLst>
                    <a:ext uri="{FF2B5EF4-FFF2-40B4-BE49-F238E27FC236}">
                      <a16:creationId xmlns:a16="http://schemas.microsoft.com/office/drawing/2014/main" id="{A4706278-41EF-4167-B6E3-0EC757452B8A}"/>
                    </a:ext>
                  </a:extLst>
                </p14:cNvPr>
                <p14:cNvContentPartPr/>
                <p14:nvPr/>
              </p14:nvContentPartPr>
              <p14:xfrm>
                <a:off x="7876830" y="5192194"/>
                <a:ext cx="134640" cy="7920"/>
              </p14:xfrm>
            </p:contentPart>
          </mc:Choice>
          <mc:Fallback xmlns="">
            <p:pic>
              <p:nvPicPr>
                <p:cNvPr id="300" name="Ink 299">
                  <a:extLst>
                    <a:ext uri="{FF2B5EF4-FFF2-40B4-BE49-F238E27FC236}">
                      <a16:creationId xmlns:a16="http://schemas.microsoft.com/office/drawing/2014/main" id="{A4706278-41EF-4167-B6E3-0EC757452B8A}"/>
                    </a:ext>
                  </a:extLst>
                </p:cNvPr>
                <p:cNvPicPr/>
                <p:nvPr/>
              </p:nvPicPr>
              <p:blipFill>
                <a:blip r:embed="rId415"/>
                <a:stretch>
                  <a:fillRect/>
                </a:stretch>
              </p:blipFill>
              <p:spPr>
                <a:xfrm>
                  <a:off x="7867830" y="5183194"/>
                  <a:ext cx="152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01" name="Ink 300">
                  <a:extLst>
                    <a:ext uri="{FF2B5EF4-FFF2-40B4-BE49-F238E27FC236}">
                      <a16:creationId xmlns:a16="http://schemas.microsoft.com/office/drawing/2014/main" id="{B1DA9411-C755-4C50-B05A-83A2126FCE9C}"/>
                    </a:ext>
                  </a:extLst>
                </p14:cNvPr>
                <p14:cNvContentPartPr/>
                <p14:nvPr/>
              </p14:nvContentPartPr>
              <p14:xfrm>
                <a:off x="8184630" y="5181394"/>
                <a:ext cx="173520" cy="117000"/>
              </p14:xfrm>
            </p:contentPart>
          </mc:Choice>
          <mc:Fallback xmlns="">
            <p:pic>
              <p:nvPicPr>
                <p:cNvPr id="301" name="Ink 300">
                  <a:extLst>
                    <a:ext uri="{FF2B5EF4-FFF2-40B4-BE49-F238E27FC236}">
                      <a16:creationId xmlns:a16="http://schemas.microsoft.com/office/drawing/2014/main" id="{B1DA9411-C755-4C50-B05A-83A2126FCE9C}"/>
                    </a:ext>
                  </a:extLst>
                </p:cNvPr>
                <p:cNvPicPr/>
                <p:nvPr/>
              </p:nvPicPr>
              <p:blipFill>
                <a:blip r:embed="rId417"/>
                <a:stretch>
                  <a:fillRect/>
                </a:stretch>
              </p:blipFill>
              <p:spPr>
                <a:xfrm>
                  <a:off x="8175990" y="5172394"/>
                  <a:ext cx="191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02" name="Ink 301">
                  <a:extLst>
                    <a:ext uri="{FF2B5EF4-FFF2-40B4-BE49-F238E27FC236}">
                      <a16:creationId xmlns:a16="http://schemas.microsoft.com/office/drawing/2014/main" id="{4880F5C0-A284-4807-B06A-8064A7FA06C1}"/>
                    </a:ext>
                  </a:extLst>
                </p14:cNvPr>
                <p14:cNvContentPartPr/>
                <p14:nvPr/>
              </p14:nvContentPartPr>
              <p14:xfrm>
                <a:off x="8488110" y="5143234"/>
                <a:ext cx="131400" cy="154800"/>
              </p14:xfrm>
            </p:contentPart>
          </mc:Choice>
          <mc:Fallback xmlns="">
            <p:pic>
              <p:nvPicPr>
                <p:cNvPr id="302" name="Ink 301">
                  <a:extLst>
                    <a:ext uri="{FF2B5EF4-FFF2-40B4-BE49-F238E27FC236}">
                      <a16:creationId xmlns:a16="http://schemas.microsoft.com/office/drawing/2014/main" id="{4880F5C0-A284-4807-B06A-8064A7FA06C1}"/>
                    </a:ext>
                  </a:extLst>
                </p:cNvPr>
                <p:cNvPicPr/>
                <p:nvPr/>
              </p:nvPicPr>
              <p:blipFill>
                <a:blip r:embed="rId419"/>
                <a:stretch>
                  <a:fillRect/>
                </a:stretch>
              </p:blipFill>
              <p:spPr>
                <a:xfrm>
                  <a:off x="8479470" y="5134234"/>
                  <a:ext cx="149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03" name="Ink 302">
                  <a:extLst>
                    <a:ext uri="{FF2B5EF4-FFF2-40B4-BE49-F238E27FC236}">
                      <a16:creationId xmlns:a16="http://schemas.microsoft.com/office/drawing/2014/main" id="{72809BE0-FFCC-4515-85BD-0BFA17AC1101}"/>
                    </a:ext>
                  </a:extLst>
                </p14:cNvPr>
                <p14:cNvContentPartPr/>
                <p14:nvPr/>
              </p14:nvContentPartPr>
              <p14:xfrm>
                <a:off x="8658030" y="5155834"/>
                <a:ext cx="154800" cy="119160"/>
              </p14:xfrm>
            </p:contentPart>
          </mc:Choice>
          <mc:Fallback xmlns="">
            <p:pic>
              <p:nvPicPr>
                <p:cNvPr id="303" name="Ink 302">
                  <a:extLst>
                    <a:ext uri="{FF2B5EF4-FFF2-40B4-BE49-F238E27FC236}">
                      <a16:creationId xmlns:a16="http://schemas.microsoft.com/office/drawing/2014/main" id="{72809BE0-FFCC-4515-85BD-0BFA17AC1101}"/>
                    </a:ext>
                  </a:extLst>
                </p:cNvPr>
                <p:cNvPicPr/>
                <p:nvPr/>
              </p:nvPicPr>
              <p:blipFill>
                <a:blip r:embed="rId421"/>
                <a:stretch>
                  <a:fillRect/>
                </a:stretch>
              </p:blipFill>
              <p:spPr>
                <a:xfrm>
                  <a:off x="8649390" y="5147194"/>
                  <a:ext cx="172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04" name="Ink 303">
                  <a:extLst>
                    <a:ext uri="{FF2B5EF4-FFF2-40B4-BE49-F238E27FC236}">
                      <a16:creationId xmlns:a16="http://schemas.microsoft.com/office/drawing/2014/main" id="{03BDDFDD-7531-4EEF-A717-4D81FB6C5912}"/>
                    </a:ext>
                  </a:extLst>
                </p14:cNvPr>
                <p14:cNvContentPartPr/>
                <p14:nvPr/>
              </p14:nvContentPartPr>
              <p14:xfrm>
                <a:off x="8677470" y="5172754"/>
                <a:ext cx="207360" cy="80280"/>
              </p14:xfrm>
            </p:contentPart>
          </mc:Choice>
          <mc:Fallback xmlns="">
            <p:pic>
              <p:nvPicPr>
                <p:cNvPr id="304" name="Ink 303">
                  <a:extLst>
                    <a:ext uri="{FF2B5EF4-FFF2-40B4-BE49-F238E27FC236}">
                      <a16:creationId xmlns:a16="http://schemas.microsoft.com/office/drawing/2014/main" id="{03BDDFDD-7531-4EEF-A717-4D81FB6C5912}"/>
                    </a:ext>
                  </a:extLst>
                </p:cNvPr>
                <p:cNvPicPr/>
                <p:nvPr/>
              </p:nvPicPr>
              <p:blipFill>
                <a:blip r:embed="rId423"/>
                <a:stretch>
                  <a:fillRect/>
                </a:stretch>
              </p:blipFill>
              <p:spPr>
                <a:xfrm>
                  <a:off x="8668830" y="5164114"/>
                  <a:ext cx="225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05" name="Ink 304">
                  <a:extLst>
                    <a:ext uri="{FF2B5EF4-FFF2-40B4-BE49-F238E27FC236}">
                      <a16:creationId xmlns:a16="http://schemas.microsoft.com/office/drawing/2014/main" id="{9A6C8331-B62B-4EF1-869E-FE38C8BDB214}"/>
                    </a:ext>
                  </a:extLst>
                </p14:cNvPr>
                <p14:cNvContentPartPr/>
                <p14:nvPr/>
              </p14:nvContentPartPr>
              <p14:xfrm>
                <a:off x="8851350" y="5142154"/>
                <a:ext cx="167040" cy="128160"/>
              </p14:xfrm>
            </p:contentPart>
          </mc:Choice>
          <mc:Fallback xmlns="">
            <p:pic>
              <p:nvPicPr>
                <p:cNvPr id="305" name="Ink 304">
                  <a:extLst>
                    <a:ext uri="{FF2B5EF4-FFF2-40B4-BE49-F238E27FC236}">
                      <a16:creationId xmlns:a16="http://schemas.microsoft.com/office/drawing/2014/main" id="{9A6C8331-B62B-4EF1-869E-FE38C8BDB214}"/>
                    </a:ext>
                  </a:extLst>
                </p:cNvPr>
                <p:cNvPicPr/>
                <p:nvPr/>
              </p:nvPicPr>
              <p:blipFill>
                <a:blip r:embed="rId425"/>
                <a:stretch>
                  <a:fillRect/>
                </a:stretch>
              </p:blipFill>
              <p:spPr>
                <a:xfrm>
                  <a:off x="8842350" y="5133154"/>
                  <a:ext cx="184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07" name="Ink 306">
                  <a:extLst>
                    <a:ext uri="{FF2B5EF4-FFF2-40B4-BE49-F238E27FC236}">
                      <a16:creationId xmlns:a16="http://schemas.microsoft.com/office/drawing/2014/main" id="{190AECF4-FA9E-43FA-AB4E-30CF01F94623}"/>
                    </a:ext>
                  </a:extLst>
                </p14:cNvPr>
                <p14:cNvContentPartPr/>
                <p14:nvPr/>
              </p14:nvContentPartPr>
              <p14:xfrm>
                <a:off x="8993550" y="5068354"/>
                <a:ext cx="172800" cy="166680"/>
              </p14:xfrm>
            </p:contentPart>
          </mc:Choice>
          <mc:Fallback xmlns="">
            <p:pic>
              <p:nvPicPr>
                <p:cNvPr id="307" name="Ink 306">
                  <a:extLst>
                    <a:ext uri="{FF2B5EF4-FFF2-40B4-BE49-F238E27FC236}">
                      <a16:creationId xmlns:a16="http://schemas.microsoft.com/office/drawing/2014/main" id="{190AECF4-FA9E-43FA-AB4E-30CF01F94623}"/>
                    </a:ext>
                  </a:extLst>
                </p:cNvPr>
                <p:cNvPicPr/>
                <p:nvPr/>
              </p:nvPicPr>
              <p:blipFill>
                <a:blip r:embed="rId427"/>
                <a:stretch>
                  <a:fillRect/>
                </a:stretch>
              </p:blipFill>
              <p:spPr>
                <a:xfrm>
                  <a:off x="8984910" y="5059714"/>
                  <a:ext cx="1904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08" name="Ink 307">
                  <a:extLst>
                    <a:ext uri="{FF2B5EF4-FFF2-40B4-BE49-F238E27FC236}">
                      <a16:creationId xmlns:a16="http://schemas.microsoft.com/office/drawing/2014/main" id="{861F2C20-8D23-4C41-B0D3-D2E23C23BAA2}"/>
                    </a:ext>
                  </a:extLst>
                </p14:cNvPr>
                <p14:cNvContentPartPr/>
                <p14:nvPr/>
              </p14:nvContentPartPr>
              <p14:xfrm>
                <a:off x="9200910" y="5143234"/>
                <a:ext cx="127080" cy="1800"/>
              </p14:xfrm>
            </p:contentPart>
          </mc:Choice>
          <mc:Fallback xmlns="">
            <p:pic>
              <p:nvPicPr>
                <p:cNvPr id="308" name="Ink 307">
                  <a:extLst>
                    <a:ext uri="{FF2B5EF4-FFF2-40B4-BE49-F238E27FC236}">
                      <a16:creationId xmlns:a16="http://schemas.microsoft.com/office/drawing/2014/main" id="{861F2C20-8D23-4C41-B0D3-D2E23C23BAA2}"/>
                    </a:ext>
                  </a:extLst>
                </p:cNvPr>
                <p:cNvPicPr/>
                <p:nvPr/>
              </p:nvPicPr>
              <p:blipFill>
                <a:blip r:embed="rId429"/>
                <a:stretch>
                  <a:fillRect/>
                </a:stretch>
              </p:blipFill>
              <p:spPr>
                <a:xfrm>
                  <a:off x="9192270" y="5134234"/>
                  <a:ext cx="1447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09" name="Ink 308">
                  <a:extLst>
                    <a:ext uri="{FF2B5EF4-FFF2-40B4-BE49-F238E27FC236}">
                      <a16:creationId xmlns:a16="http://schemas.microsoft.com/office/drawing/2014/main" id="{840780EB-0633-481C-8685-8633C0DEF111}"/>
                    </a:ext>
                  </a:extLst>
                </p14:cNvPr>
                <p14:cNvContentPartPr/>
                <p14:nvPr/>
              </p14:nvContentPartPr>
              <p14:xfrm>
                <a:off x="9260670" y="5062594"/>
                <a:ext cx="7920" cy="144000"/>
              </p14:xfrm>
            </p:contentPart>
          </mc:Choice>
          <mc:Fallback xmlns="">
            <p:pic>
              <p:nvPicPr>
                <p:cNvPr id="309" name="Ink 308">
                  <a:extLst>
                    <a:ext uri="{FF2B5EF4-FFF2-40B4-BE49-F238E27FC236}">
                      <a16:creationId xmlns:a16="http://schemas.microsoft.com/office/drawing/2014/main" id="{840780EB-0633-481C-8685-8633C0DEF111}"/>
                    </a:ext>
                  </a:extLst>
                </p:cNvPr>
                <p:cNvPicPr/>
                <p:nvPr/>
              </p:nvPicPr>
              <p:blipFill>
                <a:blip r:embed="rId431"/>
                <a:stretch>
                  <a:fillRect/>
                </a:stretch>
              </p:blipFill>
              <p:spPr>
                <a:xfrm>
                  <a:off x="9252030" y="5053954"/>
                  <a:ext cx="255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10" name="Ink 309">
                  <a:extLst>
                    <a:ext uri="{FF2B5EF4-FFF2-40B4-BE49-F238E27FC236}">
                      <a16:creationId xmlns:a16="http://schemas.microsoft.com/office/drawing/2014/main" id="{0049892D-AB9B-45F3-9343-2C73C8DE5DD9}"/>
                    </a:ext>
                  </a:extLst>
                </p14:cNvPr>
                <p14:cNvContentPartPr/>
                <p14:nvPr/>
              </p14:nvContentPartPr>
              <p14:xfrm>
                <a:off x="9401790" y="5247634"/>
                <a:ext cx="407520" cy="8280"/>
              </p14:xfrm>
            </p:contentPart>
          </mc:Choice>
          <mc:Fallback xmlns="">
            <p:pic>
              <p:nvPicPr>
                <p:cNvPr id="310" name="Ink 309">
                  <a:extLst>
                    <a:ext uri="{FF2B5EF4-FFF2-40B4-BE49-F238E27FC236}">
                      <a16:creationId xmlns:a16="http://schemas.microsoft.com/office/drawing/2014/main" id="{0049892D-AB9B-45F3-9343-2C73C8DE5DD9}"/>
                    </a:ext>
                  </a:extLst>
                </p:cNvPr>
                <p:cNvPicPr/>
                <p:nvPr/>
              </p:nvPicPr>
              <p:blipFill>
                <a:blip r:embed="rId433"/>
                <a:stretch>
                  <a:fillRect/>
                </a:stretch>
              </p:blipFill>
              <p:spPr>
                <a:xfrm>
                  <a:off x="9392790" y="5238994"/>
                  <a:ext cx="425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11" name="Ink 310">
                  <a:extLst>
                    <a:ext uri="{FF2B5EF4-FFF2-40B4-BE49-F238E27FC236}">
                      <a16:creationId xmlns:a16="http://schemas.microsoft.com/office/drawing/2014/main" id="{5C5B8496-E636-4B6F-8DF7-CCA66D40242D}"/>
                    </a:ext>
                  </a:extLst>
                </p14:cNvPr>
                <p14:cNvContentPartPr/>
                <p14:nvPr/>
              </p14:nvContentPartPr>
              <p14:xfrm>
                <a:off x="9816510" y="5183554"/>
                <a:ext cx="140760" cy="128520"/>
              </p14:xfrm>
            </p:contentPart>
          </mc:Choice>
          <mc:Fallback xmlns="">
            <p:pic>
              <p:nvPicPr>
                <p:cNvPr id="311" name="Ink 310">
                  <a:extLst>
                    <a:ext uri="{FF2B5EF4-FFF2-40B4-BE49-F238E27FC236}">
                      <a16:creationId xmlns:a16="http://schemas.microsoft.com/office/drawing/2014/main" id="{5C5B8496-E636-4B6F-8DF7-CCA66D40242D}"/>
                    </a:ext>
                  </a:extLst>
                </p:cNvPr>
                <p:cNvPicPr/>
                <p:nvPr/>
              </p:nvPicPr>
              <p:blipFill>
                <a:blip r:embed="rId435"/>
                <a:stretch>
                  <a:fillRect/>
                </a:stretch>
              </p:blipFill>
              <p:spPr>
                <a:xfrm>
                  <a:off x="9807510" y="5174554"/>
                  <a:ext cx="1584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12" name="Ink 311">
                  <a:extLst>
                    <a:ext uri="{FF2B5EF4-FFF2-40B4-BE49-F238E27FC236}">
                      <a16:creationId xmlns:a16="http://schemas.microsoft.com/office/drawing/2014/main" id="{3AE56162-EA9B-423B-A619-CAEE0B9F4B00}"/>
                    </a:ext>
                  </a:extLst>
                </p14:cNvPr>
                <p14:cNvContentPartPr/>
                <p14:nvPr/>
              </p14:nvContentPartPr>
              <p14:xfrm>
                <a:off x="9783390" y="5174554"/>
                <a:ext cx="4680" cy="86400"/>
              </p14:xfrm>
            </p:contentPart>
          </mc:Choice>
          <mc:Fallback xmlns="">
            <p:pic>
              <p:nvPicPr>
                <p:cNvPr id="312" name="Ink 311">
                  <a:extLst>
                    <a:ext uri="{FF2B5EF4-FFF2-40B4-BE49-F238E27FC236}">
                      <a16:creationId xmlns:a16="http://schemas.microsoft.com/office/drawing/2014/main" id="{3AE56162-EA9B-423B-A619-CAEE0B9F4B00}"/>
                    </a:ext>
                  </a:extLst>
                </p:cNvPr>
                <p:cNvPicPr/>
                <p:nvPr/>
              </p:nvPicPr>
              <p:blipFill>
                <a:blip r:embed="rId437"/>
                <a:stretch>
                  <a:fillRect/>
                </a:stretch>
              </p:blipFill>
              <p:spPr>
                <a:xfrm>
                  <a:off x="9774750" y="5165914"/>
                  <a:ext cx="22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14" name="Ink 313">
                  <a:extLst>
                    <a:ext uri="{FF2B5EF4-FFF2-40B4-BE49-F238E27FC236}">
                      <a16:creationId xmlns:a16="http://schemas.microsoft.com/office/drawing/2014/main" id="{0C4C6E8B-E9F3-4EF3-8C0D-E3A1F23645D0}"/>
                    </a:ext>
                  </a:extLst>
                </p14:cNvPr>
                <p14:cNvContentPartPr/>
                <p14:nvPr/>
              </p14:nvContentPartPr>
              <p14:xfrm>
                <a:off x="10070310" y="5147914"/>
                <a:ext cx="18360" cy="218520"/>
              </p14:xfrm>
            </p:contentPart>
          </mc:Choice>
          <mc:Fallback xmlns="">
            <p:pic>
              <p:nvPicPr>
                <p:cNvPr id="314" name="Ink 313">
                  <a:extLst>
                    <a:ext uri="{FF2B5EF4-FFF2-40B4-BE49-F238E27FC236}">
                      <a16:creationId xmlns:a16="http://schemas.microsoft.com/office/drawing/2014/main" id="{0C4C6E8B-E9F3-4EF3-8C0D-E3A1F23645D0}"/>
                    </a:ext>
                  </a:extLst>
                </p:cNvPr>
                <p:cNvPicPr/>
                <p:nvPr/>
              </p:nvPicPr>
              <p:blipFill>
                <a:blip r:embed="rId439"/>
                <a:stretch>
                  <a:fillRect/>
                </a:stretch>
              </p:blipFill>
              <p:spPr>
                <a:xfrm>
                  <a:off x="10061670" y="5138914"/>
                  <a:ext cx="360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15" name="Ink 314">
                  <a:extLst>
                    <a:ext uri="{FF2B5EF4-FFF2-40B4-BE49-F238E27FC236}">
                      <a16:creationId xmlns:a16="http://schemas.microsoft.com/office/drawing/2014/main" id="{B06B1739-B14C-45FE-B991-F2BFFE2B2844}"/>
                    </a:ext>
                  </a:extLst>
                </p14:cNvPr>
                <p14:cNvContentPartPr/>
                <p14:nvPr/>
              </p14:nvContentPartPr>
              <p14:xfrm>
                <a:off x="10031070" y="5085994"/>
                <a:ext cx="498600" cy="270000"/>
              </p14:xfrm>
            </p:contentPart>
          </mc:Choice>
          <mc:Fallback xmlns="">
            <p:pic>
              <p:nvPicPr>
                <p:cNvPr id="315" name="Ink 314">
                  <a:extLst>
                    <a:ext uri="{FF2B5EF4-FFF2-40B4-BE49-F238E27FC236}">
                      <a16:creationId xmlns:a16="http://schemas.microsoft.com/office/drawing/2014/main" id="{B06B1739-B14C-45FE-B991-F2BFFE2B2844}"/>
                    </a:ext>
                  </a:extLst>
                </p:cNvPr>
                <p:cNvPicPr/>
                <p:nvPr/>
              </p:nvPicPr>
              <p:blipFill>
                <a:blip r:embed="rId441"/>
                <a:stretch>
                  <a:fillRect/>
                </a:stretch>
              </p:blipFill>
              <p:spPr>
                <a:xfrm>
                  <a:off x="10022070" y="5076994"/>
                  <a:ext cx="5162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16" name="Ink 315">
                  <a:extLst>
                    <a:ext uri="{FF2B5EF4-FFF2-40B4-BE49-F238E27FC236}">
                      <a16:creationId xmlns:a16="http://schemas.microsoft.com/office/drawing/2014/main" id="{A24B6609-20D3-46AE-940C-5D99CF39C5D7}"/>
                    </a:ext>
                  </a:extLst>
                </p14:cNvPr>
                <p14:cNvContentPartPr/>
                <p14:nvPr/>
              </p14:nvContentPartPr>
              <p14:xfrm>
                <a:off x="10557390" y="5070874"/>
                <a:ext cx="81720" cy="92880"/>
              </p14:xfrm>
            </p:contentPart>
          </mc:Choice>
          <mc:Fallback xmlns="">
            <p:pic>
              <p:nvPicPr>
                <p:cNvPr id="316" name="Ink 315">
                  <a:extLst>
                    <a:ext uri="{FF2B5EF4-FFF2-40B4-BE49-F238E27FC236}">
                      <a16:creationId xmlns:a16="http://schemas.microsoft.com/office/drawing/2014/main" id="{A24B6609-20D3-46AE-940C-5D99CF39C5D7}"/>
                    </a:ext>
                  </a:extLst>
                </p:cNvPr>
                <p:cNvPicPr/>
                <p:nvPr/>
              </p:nvPicPr>
              <p:blipFill>
                <a:blip r:embed="rId443"/>
                <a:stretch>
                  <a:fillRect/>
                </a:stretch>
              </p:blipFill>
              <p:spPr>
                <a:xfrm>
                  <a:off x="10548390" y="5061874"/>
                  <a:ext cx="99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17" name="Ink 316">
                  <a:extLst>
                    <a:ext uri="{FF2B5EF4-FFF2-40B4-BE49-F238E27FC236}">
                      <a16:creationId xmlns:a16="http://schemas.microsoft.com/office/drawing/2014/main" id="{6B326870-8DB6-42D6-BE91-6C18584B154B}"/>
                    </a:ext>
                  </a:extLst>
                </p14:cNvPr>
                <p14:cNvContentPartPr/>
                <p14:nvPr/>
              </p14:nvContentPartPr>
              <p14:xfrm>
                <a:off x="10680870" y="5094634"/>
                <a:ext cx="164160" cy="86760"/>
              </p14:xfrm>
            </p:contentPart>
          </mc:Choice>
          <mc:Fallback xmlns="">
            <p:pic>
              <p:nvPicPr>
                <p:cNvPr id="317" name="Ink 316">
                  <a:extLst>
                    <a:ext uri="{FF2B5EF4-FFF2-40B4-BE49-F238E27FC236}">
                      <a16:creationId xmlns:a16="http://schemas.microsoft.com/office/drawing/2014/main" id="{6B326870-8DB6-42D6-BE91-6C18584B154B}"/>
                    </a:ext>
                  </a:extLst>
                </p:cNvPr>
                <p:cNvPicPr/>
                <p:nvPr/>
              </p:nvPicPr>
              <p:blipFill>
                <a:blip r:embed="rId445"/>
                <a:stretch>
                  <a:fillRect/>
                </a:stretch>
              </p:blipFill>
              <p:spPr>
                <a:xfrm>
                  <a:off x="10671870" y="5085994"/>
                  <a:ext cx="181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18" name="Ink 317">
                  <a:extLst>
                    <a:ext uri="{FF2B5EF4-FFF2-40B4-BE49-F238E27FC236}">
                      <a16:creationId xmlns:a16="http://schemas.microsoft.com/office/drawing/2014/main" id="{D8715126-48DD-469D-9953-CCB166A6D94F}"/>
                    </a:ext>
                  </a:extLst>
                </p14:cNvPr>
                <p14:cNvContentPartPr/>
                <p14:nvPr/>
              </p14:nvContentPartPr>
              <p14:xfrm>
                <a:off x="10843230" y="4987354"/>
                <a:ext cx="196200" cy="193680"/>
              </p14:xfrm>
            </p:contentPart>
          </mc:Choice>
          <mc:Fallback xmlns="">
            <p:pic>
              <p:nvPicPr>
                <p:cNvPr id="318" name="Ink 317">
                  <a:extLst>
                    <a:ext uri="{FF2B5EF4-FFF2-40B4-BE49-F238E27FC236}">
                      <a16:creationId xmlns:a16="http://schemas.microsoft.com/office/drawing/2014/main" id="{D8715126-48DD-469D-9953-CCB166A6D94F}"/>
                    </a:ext>
                  </a:extLst>
                </p:cNvPr>
                <p:cNvPicPr/>
                <p:nvPr/>
              </p:nvPicPr>
              <p:blipFill>
                <a:blip r:embed="rId447"/>
                <a:stretch>
                  <a:fillRect/>
                </a:stretch>
              </p:blipFill>
              <p:spPr>
                <a:xfrm>
                  <a:off x="10834230" y="4978714"/>
                  <a:ext cx="213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19" name="Ink 318">
                  <a:extLst>
                    <a:ext uri="{FF2B5EF4-FFF2-40B4-BE49-F238E27FC236}">
                      <a16:creationId xmlns:a16="http://schemas.microsoft.com/office/drawing/2014/main" id="{007F4178-C521-488B-BACA-5B975016622B}"/>
                    </a:ext>
                  </a:extLst>
                </p14:cNvPr>
                <p14:cNvContentPartPr/>
                <p14:nvPr/>
              </p14:nvContentPartPr>
              <p14:xfrm>
                <a:off x="10838550" y="5033074"/>
                <a:ext cx="133200" cy="5760"/>
              </p14:xfrm>
            </p:contentPart>
          </mc:Choice>
          <mc:Fallback xmlns="">
            <p:pic>
              <p:nvPicPr>
                <p:cNvPr id="319" name="Ink 318">
                  <a:extLst>
                    <a:ext uri="{FF2B5EF4-FFF2-40B4-BE49-F238E27FC236}">
                      <a16:creationId xmlns:a16="http://schemas.microsoft.com/office/drawing/2014/main" id="{007F4178-C521-488B-BACA-5B975016622B}"/>
                    </a:ext>
                  </a:extLst>
                </p:cNvPr>
                <p:cNvPicPr/>
                <p:nvPr/>
              </p:nvPicPr>
              <p:blipFill>
                <a:blip r:embed="rId449"/>
                <a:stretch>
                  <a:fillRect/>
                </a:stretch>
              </p:blipFill>
              <p:spPr>
                <a:xfrm>
                  <a:off x="10829550" y="5024074"/>
                  <a:ext cx="150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20" name="Ink 319">
                  <a:extLst>
                    <a:ext uri="{FF2B5EF4-FFF2-40B4-BE49-F238E27FC236}">
                      <a16:creationId xmlns:a16="http://schemas.microsoft.com/office/drawing/2014/main" id="{AB315102-19D9-4646-B4F7-EB46DB902678}"/>
                    </a:ext>
                  </a:extLst>
                </p14:cNvPr>
                <p14:cNvContentPartPr/>
                <p14:nvPr/>
              </p14:nvContentPartPr>
              <p14:xfrm>
                <a:off x="11145630" y="5117674"/>
                <a:ext cx="138240" cy="2880"/>
              </p14:xfrm>
            </p:contentPart>
          </mc:Choice>
          <mc:Fallback xmlns="">
            <p:pic>
              <p:nvPicPr>
                <p:cNvPr id="320" name="Ink 319">
                  <a:extLst>
                    <a:ext uri="{FF2B5EF4-FFF2-40B4-BE49-F238E27FC236}">
                      <a16:creationId xmlns:a16="http://schemas.microsoft.com/office/drawing/2014/main" id="{AB315102-19D9-4646-B4F7-EB46DB902678}"/>
                    </a:ext>
                  </a:extLst>
                </p:cNvPr>
                <p:cNvPicPr/>
                <p:nvPr/>
              </p:nvPicPr>
              <p:blipFill>
                <a:blip r:embed="rId451"/>
                <a:stretch>
                  <a:fillRect/>
                </a:stretch>
              </p:blipFill>
              <p:spPr>
                <a:xfrm>
                  <a:off x="11136990" y="5108674"/>
                  <a:ext cx="155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21" name="Ink 320">
                  <a:extLst>
                    <a:ext uri="{FF2B5EF4-FFF2-40B4-BE49-F238E27FC236}">
                      <a16:creationId xmlns:a16="http://schemas.microsoft.com/office/drawing/2014/main" id="{A140562C-3338-4549-B207-0C1F9C1C85BC}"/>
                    </a:ext>
                  </a:extLst>
                </p14:cNvPr>
                <p14:cNvContentPartPr/>
                <p14:nvPr/>
              </p14:nvContentPartPr>
              <p14:xfrm>
                <a:off x="11185950" y="5022274"/>
                <a:ext cx="28080" cy="132480"/>
              </p14:xfrm>
            </p:contentPart>
          </mc:Choice>
          <mc:Fallback xmlns="">
            <p:pic>
              <p:nvPicPr>
                <p:cNvPr id="321" name="Ink 320">
                  <a:extLst>
                    <a:ext uri="{FF2B5EF4-FFF2-40B4-BE49-F238E27FC236}">
                      <a16:creationId xmlns:a16="http://schemas.microsoft.com/office/drawing/2014/main" id="{A140562C-3338-4549-B207-0C1F9C1C85BC}"/>
                    </a:ext>
                  </a:extLst>
                </p:cNvPr>
                <p:cNvPicPr/>
                <p:nvPr/>
              </p:nvPicPr>
              <p:blipFill>
                <a:blip r:embed="rId453"/>
                <a:stretch>
                  <a:fillRect/>
                </a:stretch>
              </p:blipFill>
              <p:spPr>
                <a:xfrm>
                  <a:off x="11177310" y="5013634"/>
                  <a:ext cx="45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22" name="Ink 321">
                  <a:extLst>
                    <a:ext uri="{FF2B5EF4-FFF2-40B4-BE49-F238E27FC236}">
                      <a16:creationId xmlns:a16="http://schemas.microsoft.com/office/drawing/2014/main" id="{D5DF73F2-CF95-48AF-918A-ABD1198BC16E}"/>
                    </a:ext>
                  </a:extLst>
                </p14:cNvPr>
                <p14:cNvContentPartPr/>
                <p14:nvPr/>
              </p14:nvContentPartPr>
              <p14:xfrm>
                <a:off x="11390070" y="4989514"/>
                <a:ext cx="234000" cy="140760"/>
              </p14:xfrm>
            </p:contentPart>
          </mc:Choice>
          <mc:Fallback xmlns="">
            <p:pic>
              <p:nvPicPr>
                <p:cNvPr id="322" name="Ink 321">
                  <a:extLst>
                    <a:ext uri="{FF2B5EF4-FFF2-40B4-BE49-F238E27FC236}">
                      <a16:creationId xmlns:a16="http://schemas.microsoft.com/office/drawing/2014/main" id="{D5DF73F2-CF95-48AF-918A-ABD1198BC16E}"/>
                    </a:ext>
                  </a:extLst>
                </p:cNvPr>
                <p:cNvPicPr/>
                <p:nvPr/>
              </p:nvPicPr>
              <p:blipFill>
                <a:blip r:embed="rId455"/>
                <a:stretch>
                  <a:fillRect/>
                </a:stretch>
              </p:blipFill>
              <p:spPr>
                <a:xfrm>
                  <a:off x="11381070" y="4980514"/>
                  <a:ext cx="2516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23" name="Ink 322">
                  <a:extLst>
                    <a:ext uri="{FF2B5EF4-FFF2-40B4-BE49-F238E27FC236}">
                      <a16:creationId xmlns:a16="http://schemas.microsoft.com/office/drawing/2014/main" id="{EA99C8BD-EF31-4BB1-9029-570C20B37499}"/>
                    </a:ext>
                  </a:extLst>
                </p14:cNvPr>
                <p14:cNvContentPartPr/>
                <p14:nvPr/>
              </p14:nvContentPartPr>
              <p14:xfrm>
                <a:off x="11702550" y="5020474"/>
                <a:ext cx="165600" cy="140040"/>
              </p14:xfrm>
            </p:contentPart>
          </mc:Choice>
          <mc:Fallback xmlns="">
            <p:pic>
              <p:nvPicPr>
                <p:cNvPr id="323" name="Ink 322">
                  <a:extLst>
                    <a:ext uri="{FF2B5EF4-FFF2-40B4-BE49-F238E27FC236}">
                      <a16:creationId xmlns:a16="http://schemas.microsoft.com/office/drawing/2014/main" id="{EA99C8BD-EF31-4BB1-9029-570C20B37499}"/>
                    </a:ext>
                  </a:extLst>
                </p:cNvPr>
                <p:cNvPicPr/>
                <p:nvPr/>
              </p:nvPicPr>
              <p:blipFill>
                <a:blip r:embed="rId457"/>
                <a:stretch>
                  <a:fillRect/>
                </a:stretch>
              </p:blipFill>
              <p:spPr>
                <a:xfrm>
                  <a:off x="11693910" y="5011474"/>
                  <a:ext cx="1832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25" name="Ink 324">
                  <a:extLst>
                    <a:ext uri="{FF2B5EF4-FFF2-40B4-BE49-F238E27FC236}">
                      <a16:creationId xmlns:a16="http://schemas.microsoft.com/office/drawing/2014/main" id="{2219AA31-A6DF-4AF6-B6C5-C8D7176E4F23}"/>
                    </a:ext>
                  </a:extLst>
                </p14:cNvPr>
                <p14:cNvContentPartPr/>
                <p14:nvPr/>
              </p14:nvContentPartPr>
              <p14:xfrm>
                <a:off x="10427430" y="5412874"/>
                <a:ext cx="149760" cy="6480"/>
              </p14:xfrm>
            </p:contentPart>
          </mc:Choice>
          <mc:Fallback xmlns="">
            <p:pic>
              <p:nvPicPr>
                <p:cNvPr id="325" name="Ink 324">
                  <a:extLst>
                    <a:ext uri="{FF2B5EF4-FFF2-40B4-BE49-F238E27FC236}">
                      <a16:creationId xmlns:a16="http://schemas.microsoft.com/office/drawing/2014/main" id="{2219AA31-A6DF-4AF6-B6C5-C8D7176E4F23}"/>
                    </a:ext>
                  </a:extLst>
                </p:cNvPr>
                <p:cNvPicPr/>
                <p:nvPr/>
              </p:nvPicPr>
              <p:blipFill>
                <a:blip r:embed="rId459"/>
                <a:stretch>
                  <a:fillRect/>
                </a:stretch>
              </p:blipFill>
              <p:spPr>
                <a:xfrm>
                  <a:off x="10418790" y="5404234"/>
                  <a:ext cx="167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26" name="Ink 325">
                  <a:extLst>
                    <a:ext uri="{FF2B5EF4-FFF2-40B4-BE49-F238E27FC236}">
                      <a16:creationId xmlns:a16="http://schemas.microsoft.com/office/drawing/2014/main" id="{817E0F5C-D99E-4F0D-BD60-4C75A701C749}"/>
                    </a:ext>
                  </a:extLst>
                </p14:cNvPr>
                <p14:cNvContentPartPr/>
                <p14:nvPr/>
              </p14:nvContentPartPr>
              <p14:xfrm>
                <a:off x="10494030" y="5335114"/>
                <a:ext cx="17640" cy="125280"/>
              </p14:xfrm>
            </p:contentPart>
          </mc:Choice>
          <mc:Fallback xmlns="">
            <p:pic>
              <p:nvPicPr>
                <p:cNvPr id="326" name="Ink 325">
                  <a:extLst>
                    <a:ext uri="{FF2B5EF4-FFF2-40B4-BE49-F238E27FC236}">
                      <a16:creationId xmlns:a16="http://schemas.microsoft.com/office/drawing/2014/main" id="{817E0F5C-D99E-4F0D-BD60-4C75A701C749}"/>
                    </a:ext>
                  </a:extLst>
                </p:cNvPr>
                <p:cNvPicPr/>
                <p:nvPr/>
              </p:nvPicPr>
              <p:blipFill>
                <a:blip r:embed="rId461"/>
                <a:stretch>
                  <a:fillRect/>
                </a:stretch>
              </p:blipFill>
              <p:spPr>
                <a:xfrm>
                  <a:off x="10485030" y="5326114"/>
                  <a:ext cx="35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27" name="Ink 326">
                  <a:extLst>
                    <a:ext uri="{FF2B5EF4-FFF2-40B4-BE49-F238E27FC236}">
                      <a16:creationId xmlns:a16="http://schemas.microsoft.com/office/drawing/2014/main" id="{2F8A20F1-6FA0-4C94-ADB0-F9DD4AA06606}"/>
                    </a:ext>
                  </a:extLst>
                </p14:cNvPr>
                <p14:cNvContentPartPr/>
                <p14:nvPr/>
              </p14:nvContentPartPr>
              <p14:xfrm>
                <a:off x="10669350" y="5312794"/>
                <a:ext cx="156960" cy="135360"/>
              </p14:xfrm>
            </p:contentPart>
          </mc:Choice>
          <mc:Fallback xmlns="">
            <p:pic>
              <p:nvPicPr>
                <p:cNvPr id="327" name="Ink 326">
                  <a:extLst>
                    <a:ext uri="{FF2B5EF4-FFF2-40B4-BE49-F238E27FC236}">
                      <a16:creationId xmlns:a16="http://schemas.microsoft.com/office/drawing/2014/main" id="{2F8A20F1-6FA0-4C94-ADB0-F9DD4AA06606}"/>
                    </a:ext>
                  </a:extLst>
                </p:cNvPr>
                <p:cNvPicPr/>
                <p:nvPr/>
              </p:nvPicPr>
              <p:blipFill>
                <a:blip r:embed="rId463"/>
                <a:stretch>
                  <a:fillRect/>
                </a:stretch>
              </p:blipFill>
              <p:spPr>
                <a:xfrm>
                  <a:off x="10660350" y="5304154"/>
                  <a:ext cx="174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28" name="Ink 327">
                  <a:extLst>
                    <a:ext uri="{FF2B5EF4-FFF2-40B4-BE49-F238E27FC236}">
                      <a16:creationId xmlns:a16="http://schemas.microsoft.com/office/drawing/2014/main" id="{E104B399-BE22-4B1F-9E35-EBB8E7971B70}"/>
                    </a:ext>
                  </a:extLst>
                </p14:cNvPr>
                <p14:cNvContentPartPr/>
                <p14:nvPr/>
              </p14:nvContentPartPr>
              <p14:xfrm>
                <a:off x="10849710" y="5328274"/>
                <a:ext cx="160560" cy="123840"/>
              </p14:xfrm>
            </p:contentPart>
          </mc:Choice>
          <mc:Fallback xmlns="">
            <p:pic>
              <p:nvPicPr>
                <p:cNvPr id="328" name="Ink 327">
                  <a:extLst>
                    <a:ext uri="{FF2B5EF4-FFF2-40B4-BE49-F238E27FC236}">
                      <a16:creationId xmlns:a16="http://schemas.microsoft.com/office/drawing/2014/main" id="{E104B399-BE22-4B1F-9E35-EBB8E7971B70}"/>
                    </a:ext>
                  </a:extLst>
                </p:cNvPr>
                <p:cNvPicPr/>
                <p:nvPr/>
              </p:nvPicPr>
              <p:blipFill>
                <a:blip r:embed="rId465"/>
                <a:stretch>
                  <a:fillRect/>
                </a:stretch>
              </p:blipFill>
              <p:spPr>
                <a:xfrm>
                  <a:off x="10840710" y="5319634"/>
                  <a:ext cx="178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29" name="Ink 328">
                  <a:extLst>
                    <a:ext uri="{FF2B5EF4-FFF2-40B4-BE49-F238E27FC236}">
                      <a16:creationId xmlns:a16="http://schemas.microsoft.com/office/drawing/2014/main" id="{352DE751-1B68-4E55-8407-B4E5A5DB1914}"/>
                    </a:ext>
                  </a:extLst>
                </p14:cNvPr>
                <p14:cNvContentPartPr/>
                <p14:nvPr/>
              </p14:nvContentPartPr>
              <p14:xfrm>
                <a:off x="10860150" y="5345914"/>
                <a:ext cx="192240" cy="62280"/>
              </p14:xfrm>
            </p:contentPart>
          </mc:Choice>
          <mc:Fallback xmlns="">
            <p:pic>
              <p:nvPicPr>
                <p:cNvPr id="329" name="Ink 328">
                  <a:extLst>
                    <a:ext uri="{FF2B5EF4-FFF2-40B4-BE49-F238E27FC236}">
                      <a16:creationId xmlns:a16="http://schemas.microsoft.com/office/drawing/2014/main" id="{352DE751-1B68-4E55-8407-B4E5A5DB1914}"/>
                    </a:ext>
                  </a:extLst>
                </p:cNvPr>
                <p:cNvPicPr/>
                <p:nvPr/>
              </p:nvPicPr>
              <p:blipFill>
                <a:blip r:embed="rId467"/>
                <a:stretch>
                  <a:fillRect/>
                </a:stretch>
              </p:blipFill>
              <p:spPr>
                <a:xfrm>
                  <a:off x="10851150" y="5336914"/>
                  <a:ext cx="209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30" name="Ink 329">
                  <a:extLst>
                    <a:ext uri="{FF2B5EF4-FFF2-40B4-BE49-F238E27FC236}">
                      <a16:creationId xmlns:a16="http://schemas.microsoft.com/office/drawing/2014/main" id="{44331D88-EE9F-41B8-93CD-0B4EF8ADB2D0}"/>
                    </a:ext>
                  </a:extLst>
                </p14:cNvPr>
                <p14:cNvContentPartPr/>
                <p14:nvPr/>
              </p14:nvContentPartPr>
              <p14:xfrm>
                <a:off x="11016390" y="5306674"/>
                <a:ext cx="127080" cy="111240"/>
              </p14:xfrm>
            </p:contentPart>
          </mc:Choice>
          <mc:Fallback xmlns="">
            <p:pic>
              <p:nvPicPr>
                <p:cNvPr id="330" name="Ink 329">
                  <a:extLst>
                    <a:ext uri="{FF2B5EF4-FFF2-40B4-BE49-F238E27FC236}">
                      <a16:creationId xmlns:a16="http://schemas.microsoft.com/office/drawing/2014/main" id="{44331D88-EE9F-41B8-93CD-0B4EF8ADB2D0}"/>
                    </a:ext>
                  </a:extLst>
                </p:cNvPr>
                <p:cNvPicPr/>
                <p:nvPr/>
              </p:nvPicPr>
              <p:blipFill>
                <a:blip r:embed="rId469"/>
                <a:stretch>
                  <a:fillRect/>
                </a:stretch>
              </p:blipFill>
              <p:spPr>
                <a:xfrm>
                  <a:off x="11007390" y="5298034"/>
                  <a:ext cx="144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31" name="Ink 330">
                  <a:extLst>
                    <a:ext uri="{FF2B5EF4-FFF2-40B4-BE49-F238E27FC236}">
                      <a16:creationId xmlns:a16="http://schemas.microsoft.com/office/drawing/2014/main" id="{BB537AEE-A761-4C7B-B65A-6FA4E1A85D1E}"/>
                    </a:ext>
                  </a:extLst>
                </p14:cNvPr>
                <p14:cNvContentPartPr/>
                <p14:nvPr/>
              </p14:nvContentPartPr>
              <p14:xfrm>
                <a:off x="11173350" y="5264914"/>
                <a:ext cx="127800" cy="150480"/>
              </p14:xfrm>
            </p:contentPart>
          </mc:Choice>
          <mc:Fallback xmlns="">
            <p:pic>
              <p:nvPicPr>
                <p:cNvPr id="331" name="Ink 330">
                  <a:extLst>
                    <a:ext uri="{FF2B5EF4-FFF2-40B4-BE49-F238E27FC236}">
                      <a16:creationId xmlns:a16="http://schemas.microsoft.com/office/drawing/2014/main" id="{BB537AEE-A761-4C7B-B65A-6FA4E1A85D1E}"/>
                    </a:ext>
                  </a:extLst>
                </p:cNvPr>
                <p:cNvPicPr/>
                <p:nvPr/>
              </p:nvPicPr>
              <p:blipFill>
                <a:blip r:embed="rId471"/>
                <a:stretch>
                  <a:fillRect/>
                </a:stretch>
              </p:blipFill>
              <p:spPr>
                <a:xfrm>
                  <a:off x="11164350" y="5256274"/>
                  <a:ext cx="1454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32" name="Ink 331">
                  <a:extLst>
                    <a:ext uri="{FF2B5EF4-FFF2-40B4-BE49-F238E27FC236}">
                      <a16:creationId xmlns:a16="http://schemas.microsoft.com/office/drawing/2014/main" id="{A7AEBC56-47B3-4C6C-B9DE-33C7AC3B11FB}"/>
                    </a:ext>
                  </a:extLst>
                </p14:cNvPr>
                <p14:cNvContentPartPr/>
                <p14:nvPr/>
              </p14:nvContentPartPr>
              <p14:xfrm>
                <a:off x="11327070" y="5307394"/>
                <a:ext cx="25560" cy="86400"/>
              </p14:xfrm>
            </p:contentPart>
          </mc:Choice>
          <mc:Fallback xmlns="">
            <p:pic>
              <p:nvPicPr>
                <p:cNvPr id="332" name="Ink 331">
                  <a:extLst>
                    <a:ext uri="{FF2B5EF4-FFF2-40B4-BE49-F238E27FC236}">
                      <a16:creationId xmlns:a16="http://schemas.microsoft.com/office/drawing/2014/main" id="{A7AEBC56-47B3-4C6C-B9DE-33C7AC3B11FB}"/>
                    </a:ext>
                  </a:extLst>
                </p:cNvPr>
                <p:cNvPicPr/>
                <p:nvPr/>
              </p:nvPicPr>
              <p:blipFill>
                <a:blip r:embed="rId473"/>
                <a:stretch>
                  <a:fillRect/>
                </a:stretch>
              </p:blipFill>
              <p:spPr>
                <a:xfrm>
                  <a:off x="11318070" y="5298754"/>
                  <a:ext cx="432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33" name="Ink 332">
                  <a:extLst>
                    <a:ext uri="{FF2B5EF4-FFF2-40B4-BE49-F238E27FC236}">
                      <a16:creationId xmlns:a16="http://schemas.microsoft.com/office/drawing/2014/main" id="{3F78AA04-AF9B-4EC9-81FE-A6BCBE66332B}"/>
                    </a:ext>
                  </a:extLst>
                </p14:cNvPr>
                <p14:cNvContentPartPr/>
                <p14:nvPr/>
              </p14:nvContentPartPr>
              <p14:xfrm>
                <a:off x="11318790" y="5266714"/>
                <a:ext cx="159120" cy="149760"/>
              </p14:xfrm>
            </p:contentPart>
          </mc:Choice>
          <mc:Fallback xmlns="">
            <p:pic>
              <p:nvPicPr>
                <p:cNvPr id="333" name="Ink 332">
                  <a:extLst>
                    <a:ext uri="{FF2B5EF4-FFF2-40B4-BE49-F238E27FC236}">
                      <a16:creationId xmlns:a16="http://schemas.microsoft.com/office/drawing/2014/main" id="{3F78AA04-AF9B-4EC9-81FE-A6BCBE66332B}"/>
                    </a:ext>
                  </a:extLst>
                </p:cNvPr>
                <p:cNvPicPr/>
                <p:nvPr/>
              </p:nvPicPr>
              <p:blipFill>
                <a:blip r:embed="rId475"/>
                <a:stretch>
                  <a:fillRect/>
                </a:stretch>
              </p:blipFill>
              <p:spPr>
                <a:xfrm>
                  <a:off x="11309790" y="5257714"/>
                  <a:ext cx="176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5" name="Ink 334">
                  <a:extLst>
                    <a:ext uri="{FF2B5EF4-FFF2-40B4-BE49-F238E27FC236}">
                      <a16:creationId xmlns:a16="http://schemas.microsoft.com/office/drawing/2014/main" id="{5FF808C8-2854-4B74-B563-20D92652CD73}"/>
                    </a:ext>
                  </a:extLst>
                </p14:cNvPr>
                <p14:cNvContentPartPr/>
                <p14:nvPr/>
              </p14:nvContentPartPr>
              <p14:xfrm>
                <a:off x="7084110" y="5708434"/>
                <a:ext cx="277200" cy="136800"/>
              </p14:xfrm>
            </p:contentPart>
          </mc:Choice>
          <mc:Fallback xmlns="">
            <p:pic>
              <p:nvPicPr>
                <p:cNvPr id="335" name="Ink 334">
                  <a:extLst>
                    <a:ext uri="{FF2B5EF4-FFF2-40B4-BE49-F238E27FC236}">
                      <a16:creationId xmlns:a16="http://schemas.microsoft.com/office/drawing/2014/main" id="{5FF808C8-2854-4B74-B563-20D92652CD73}"/>
                    </a:ext>
                  </a:extLst>
                </p:cNvPr>
                <p:cNvPicPr/>
                <p:nvPr/>
              </p:nvPicPr>
              <p:blipFill>
                <a:blip r:embed="rId477"/>
                <a:stretch>
                  <a:fillRect/>
                </a:stretch>
              </p:blipFill>
              <p:spPr>
                <a:xfrm>
                  <a:off x="7075110" y="5699434"/>
                  <a:ext cx="294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36" name="Ink 335">
                  <a:extLst>
                    <a:ext uri="{FF2B5EF4-FFF2-40B4-BE49-F238E27FC236}">
                      <a16:creationId xmlns:a16="http://schemas.microsoft.com/office/drawing/2014/main" id="{8630C32E-E2C8-4797-A538-F32F7D78A22C}"/>
                    </a:ext>
                  </a:extLst>
                </p14:cNvPr>
                <p14:cNvContentPartPr/>
                <p14:nvPr/>
              </p14:nvContentPartPr>
              <p14:xfrm>
                <a:off x="7393710" y="5722114"/>
                <a:ext cx="185040" cy="139680"/>
              </p14:xfrm>
            </p:contentPart>
          </mc:Choice>
          <mc:Fallback xmlns="">
            <p:pic>
              <p:nvPicPr>
                <p:cNvPr id="336" name="Ink 335">
                  <a:extLst>
                    <a:ext uri="{FF2B5EF4-FFF2-40B4-BE49-F238E27FC236}">
                      <a16:creationId xmlns:a16="http://schemas.microsoft.com/office/drawing/2014/main" id="{8630C32E-E2C8-4797-A538-F32F7D78A22C}"/>
                    </a:ext>
                  </a:extLst>
                </p:cNvPr>
                <p:cNvPicPr/>
                <p:nvPr/>
              </p:nvPicPr>
              <p:blipFill>
                <a:blip r:embed="rId479"/>
                <a:stretch>
                  <a:fillRect/>
                </a:stretch>
              </p:blipFill>
              <p:spPr>
                <a:xfrm>
                  <a:off x="7384710" y="5713474"/>
                  <a:ext cx="2026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37" name="Ink 336">
                  <a:extLst>
                    <a:ext uri="{FF2B5EF4-FFF2-40B4-BE49-F238E27FC236}">
                      <a16:creationId xmlns:a16="http://schemas.microsoft.com/office/drawing/2014/main" id="{792E2241-344B-4F41-804E-E3453BD4FFFF}"/>
                    </a:ext>
                  </a:extLst>
                </p14:cNvPr>
                <p14:cNvContentPartPr/>
                <p14:nvPr/>
              </p14:nvContentPartPr>
              <p14:xfrm>
                <a:off x="7680270" y="5704834"/>
                <a:ext cx="436320" cy="114840"/>
              </p14:xfrm>
            </p:contentPart>
          </mc:Choice>
          <mc:Fallback xmlns="">
            <p:pic>
              <p:nvPicPr>
                <p:cNvPr id="337" name="Ink 336">
                  <a:extLst>
                    <a:ext uri="{FF2B5EF4-FFF2-40B4-BE49-F238E27FC236}">
                      <a16:creationId xmlns:a16="http://schemas.microsoft.com/office/drawing/2014/main" id="{792E2241-344B-4F41-804E-E3453BD4FFFF}"/>
                    </a:ext>
                  </a:extLst>
                </p:cNvPr>
                <p:cNvPicPr/>
                <p:nvPr/>
              </p:nvPicPr>
              <p:blipFill>
                <a:blip r:embed="rId481"/>
                <a:stretch>
                  <a:fillRect/>
                </a:stretch>
              </p:blipFill>
              <p:spPr>
                <a:xfrm>
                  <a:off x="7671270" y="5696194"/>
                  <a:ext cx="453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38" name="Ink 337">
                  <a:extLst>
                    <a:ext uri="{FF2B5EF4-FFF2-40B4-BE49-F238E27FC236}">
                      <a16:creationId xmlns:a16="http://schemas.microsoft.com/office/drawing/2014/main" id="{F136E733-CDAA-4E4A-99FC-24D503608029}"/>
                    </a:ext>
                  </a:extLst>
                </p14:cNvPr>
                <p14:cNvContentPartPr/>
                <p14:nvPr/>
              </p14:nvContentPartPr>
              <p14:xfrm>
                <a:off x="8127390" y="5671354"/>
                <a:ext cx="360" cy="360"/>
              </p14:xfrm>
            </p:contentPart>
          </mc:Choice>
          <mc:Fallback xmlns="">
            <p:pic>
              <p:nvPicPr>
                <p:cNvPr id="338" name="Ink 337">
                  <a:extLst>
                    <a:ext uri="{FF2B5EF4-FFF2-40B4-BE49-F238E27FC236}">
                      <a16:creationId xmlns:a16="http://schemas.microsoft.com/office/drawing/2014/main" id="{F136E733-CDAA-4E4A-99FC-24D503608029}"/>
                    </a:ext>
                  </a:extLst>
                </p:cNvPr>
                <p:cNvPicPr/>
                <p:nvPr/>
              </p:nvPicPr>
              <p:blipFill>
                <a:blip r:embed="rId24"/>
                <a:stretch>
                  <a:fillRect/>
                </a:stretch>
              </p:blipFill>
              <p:spPr>
                <a:xfrm>
                  <a:off x="8118390" y="56623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39" name="Ink 338">
                  <a:extLst>
                    <a:ext uri="{FF2B5EF4-FFF2-40B4-BE49-F238E27FC236}">
                      <a16:creationId xmlns:a16="http://schemas.microsoft.com/office/drawing/2014/main" id="{221B04A5-D19D-43FD-96ED-B8FD898F36D9}"/>
                    </a:ext>
                  </a:extLst>
                </p14:cNvPr>
                <p14:cNvContentPartPr/>
                <p14:nvPr/>
              </p14:nvContentPartPr>
              <p14:xfrm>
                <a:off x="8171310" y="5729314"/>
                <a:ext cx="298440" cy="66240"/>
              </p14:xfrm>
            </p:contentPart>
          </mc:Choice>
          <mc:Fallback xmlns="">
            <p:pic>
              <p:nvPicPr>
                <p:cNvPr id="339" name="Ink 338">
                  <a:extLst>
                    <a:ext uri="{FF2B5EF4-FFF2-40B4-BE49-F238E27FC236}">
                      <a16:creationId xmlns:a16="http://schemas.microsoft.com/office/drawing/2014/main" id="{221B04A5-D19D-43FD-96ED-B8FD898F36D9}"/>
                    </a:ext>
                  </a:extLst>
                </p:cNvPr>
                <p:cNvPicPr/>
                <p:nvPr/>
              </p:nvPicPr>
              <p:blipFill>
                <a:blip r:embed="rId484"/>
                <a:stretch>
                  <a:fillRect/>
                </a:stretch>
              </p:blipFill>
              <p:spPr>
                <a:xfrm>
                  <a:off x="8162670" y="5720314"/>
                  <a:ext cx="316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40" name="Ink 339">
                  <a:extLst>
                    <a:ext uri="{FF2B5EF4-FFF2-40B4-BE49-F238E27FC236}">
                      <a16:creationId xmlns:a16="http://schemas.microsoft.com/office/drawing/2014/main" id="{BE569C9E-4C26-4687-AC72-E9D3564A57B4}"/>
                    </a:ext>
                  </a:extLst>
                </p14:cNvPr>
                <p14:cNvContentPartPr/>
                <p14:nvPr/>
              </p14:nvContentPartPr>
              <p14:xfrm>
                <a:off x="8392710" y="5642914"/>
                <a:ext cx="360" cy="360"/>
              </p14:xfrm>
            </p:contentPart>
          </mc:Choice>
          <mc:Fallback xmlns="">
            <p:pic>
              <p:nvPicPr>
                <p:cNvPr id="340" name="Ink 339">
                  <a:extLst>
                    <a:ext uri="{FF2B5EF4-FFF2-40B4-BE49-F238E27FC236}">
                      <a16:creationId xmlns:a16="http://schemas.microsoft.com/office/drawing/2014/main" id="{BE569C9E-4C26-4687-AC72-E9D3564A57B4}"/>
                    </a:ext>
                  </a:extLst>
                </p:cNvPr>
                <p:cNvPicPr/>
                <p:nvPr/>
              </p:nvPicPr>
              <p:blipFill>
                <a:blip r:embed="rId24"/>
                <a:stretch>
                  <a:fillRect/>
                </a:stretch>
              </p:blipFill>
              <p:spPr>
                <a:xfrm>
                  <a:off x="8384070" y="56342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41" name="Ink 340">
                  <a:extLst>
                    <a:ext uri="{FF2B5EF4-FFF2-40B4-BE49-F238E27FC236}">
                      <a16:creationId xmlns:a16="http://schemas.microsoft.com/office/drawing/2014/main" id="{1CF0EE84-E82A-407A-8836-312048E4623D}"/>
                    </a:ext>
                  </a:extLst>
                </p14:cNvPr>
                <p14:cNvContentPartPr/>
                <p14:nvPr/>
              </p14:nvContentPartPr>
              <p14:xfrm>
                <a:off x="8495670" y="5610874"/>
                <a:ext cx="184680" cy="170280"/>
              </p14:xfrm>
            </p:contentPart>
          </mc:Choice>
          <mc:Fallback xmlns="">
            <p:pic>
              <p:nvPicPr>
                <p:cNvPr id="341" name="Ink 340">
                  <a:extLst>
                    <a:ext uri="{FF2B5EF4-FFF2-40B4-BE49-F238E27FC236}">
                      <a16:creationId xmlns:a16="http://schemas.microsoft.com/office/drawing/2014/main" id="{1CF0EE84-E82A-407A-8836-312048E4623D}"/>
                    </a:ext>
                  </a:extLst>
                </p:cNvPr>
                <p:cNvPicPr/>
                <p:nvPr/>
              </p:nvPicPr>
              <p:blipFill>
                <a:blip r:embed="rId487"/>
                <a:stretch>
                  <a:fillRect/>
                </a:stretch>
              </p:blipFill>
              <p:spPr>
                <a:xfrm>
                  <a:off x="8486670" y="5601874"/>
                  <a:ext cx="2023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42" name="Ink 341">
                  <a:extLst>
                    <a:ext uri="{FF2B5EF4-FFF2-40B4-BE49-F238E27FC236}">
                      <a16:creationId xmlns:a16="http://schemas.microsoft.com/office/drawing/2014/main" id="{B2FB8F5F-C213-4A97-8DA7-095A418053B5}"/>
                    </a:ext>
                  </a:extLst>
                </p14:cNvPr>
                <p14:cNvContentPartPr/>
                <p14:nvPr/>
              </p14:nvContentPartPr>
              <p14:xfrm>
                <a:off x="8546430" y="5591434"/>
                <a:ext cx="139680" cy="59400"/>
              </p14:xfrm>
            </p:contentPart>
          </mc:Choice>
          <mc:Fallback xmlns="">
            <p:pic>
              <p:nvPicPr>
                <p:cNvPr id="342" name="Ink 341">
                  <a:extLst>
                    <a:ext uri="{FF2B5EF4-FFF2-40B4-BE49-F238E27FC236}">
                      <a16:creationId xmlns:a16="http://schemas.microsoft.com/office/drawing/2014/main" id="{B2FB8F5F-C213-4A97-8DA7-095A418053B5}"/>
                    </a:ext>
                  </a:extLst>
                </p:cNvPr>
                <p:cNvPicPr/>
                <p:nvPr/>
              </p:nvPicPr>
              <p:blipFill>
                <a:blip r:embed="rId489"/>
                <a:stretch>
                  <a:fillRect/>
                </a:stretch>
              </p:blipFill>
              <p:spPr>
                <a:xfrm>
                  <a:off x="8537430" y="5582434"/>
                  <a:ext cx="1573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43" name="Ink 342">
                  <a:extLst>
                    <a:ext uri="{FF2B5EF4-FFF2-40B4-BE49-F238E27FC236}">
                      <a16:creationId xmlns:a16="http://schemas.microsoft.com/office/drawing/2014/main" id="{C9891206-E959-4547-AF93-6F5989DC98DA}"/>
                    </a:ext>
                  </a:extLst>
                </p14:cNvPr>
                <p14:cNvContentPartPr/>
                <p14:nvPr/>
              </p14:nvContentPartPr>
              <p14:xfrm>
                <a:off x="8884830" y="5657314"/>
                <a:ext cx="93240" cy="238320"/>
              </p14:xfrm>
            </p:contentPart>
          </mc:Choice>
          <mc:Fallback xmlns="">
            <p:pic>
              <p:nvPicPr>
                <p:cNvPr id="343" name="Ink 342">
                  <a:extLst>
                    <a:ext uri="{FF2B5EF4-FFF2-40B4-BE49-F238E27FC236}">
                      <a16:creationId xmlns:a16="http://schemas.microsoft.com/office/drawing/2014/main" id="{C9891206-E959-4547-AF93-6F5989DC98DA}"/>
                    </a:ext>
                  </a:extLst>
                </p:cNvPr>
                <p:cNvPicPr/>
                <p:nvPr/>
              </p:nvPicPr>
              <p:blipFill>
                <a:blip r:embed="rId491"/>
                <a:stretch>
                  <a:fillRect/>
                </a:stretch>
              </p:blipFill>
              <p:spPr>
                <a:xfrm>
                  <a:off x="8876190" y="5648314"/>
                  <a:ext cx="1108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44" name="Ink 343">
                  <a:extLst>
                    <a:ext uri="{FF2B5EF4-FFF2-40B4-BE49-F238E27FC236}">
                      <a16:creationId xmlns:a16="http://schemas.microsoft.com/office/drawing/2014/main" id="{66F38121-5137-487A-9834-4F69B7916E35}"/>
                    </a:ext>
                  </a:extLst>
                </p14:cNvPr>
                <p14:cNvContentPartPr/>
                <p14:nvPr/>
              </p14:nvContentPartPr>
              <p14:xfrm>
                <a:off x="9005430" y="5675674"/>
                <a:ext cx="238320" cy="82440"/>
              </p14:xfrm>
            </p:contentPart>
          </mc:Choice>
          <mc:Fallback xmlns="">
            <p:pic>
              <p:nvPicPr>
                <p:cNvPr id="344" name="Ink 343">
                  <a:extLst>
                    <a:ext uri="{FF2B5EF4-FFF2-40B4-BE49-F238E27FC236}">
                      <a16:creationId xmlns:a16="http://schemas.microsoft.com/office/drawing/2014/main" id="{66F38121-5137-487A-9834-4F69B7916E35}"/>
                    </a:ext>
                  </a:extLst>
                </p:cNvPr>
                <p:cNvPicPr/>
                <p:nvPr/>
              </p:nvPicPr>
              <p:blipFill>
                <a:blip r:embed="rId493"/>
                <a:stretch>
                  <a:fillRect/>
                </a:stretch>
              </p:blipFill>
              <p:spPr>
                <a:xfrm>
                  <a:off x="8996790" y="5666674"/>
                  <a:ext cx="255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45" name="Ink 344">
                  <a:extLst>
                    <a:ext uri="{FF2B5EF4-FFF2-40B4-BE49-F238E27FC236}">
                      <a16:creationId xmlns:a16="http://schemas.microsoft.com/office/drawing/2014/main" id="{B61F06FF-655E-4892-BC13-08FDC74A2CDD}"/>
                    </a:ext>
                  </a:extLst>
                </p14:cNvPr>
                <p14:cNvContentPartPr/>
                <p14:nvPr/>
              </p14:nvContentPartPr>
              <p14:xfrm>
                <a:off x="9415110" y="5508274"/>
                <a:ext cx="353880" cy="214560"/>
              </p14:xfrm>
            </p:contentPart>
          </mc:Choice>
          <mc:Fallback xmlns="">
            <p:pic>
              <p:nvPicPr>
                <p:cNvPr id="345" name="Ink 344">
                  <a:extLst>
                    <a:ext uri="{FF2B5EF4-FFF2-40B4-BE49-F238E27FC236}">
                      <a16:creationId xmlns:a16="http://schemas.microsoft.com/office/drawing/2014/main" id="{B61F06FF-655E-4892-BC13-08FDC74A2CDD}"/>
                    </a:ext>
                  </a:extLst>
                </p:cNvPr>
                <p:cNvPicPr/>
                <p:nvPr/>
              </p:nvPicPr>
              <p:blipFill>
                <a:blip r:embed="rId495"/>
                <a:stretch>
                  <a:fillRect/>
                </a:stretch>
              </p:blipFill>
              <p:spPr>
                <a:xfrm>
                  <a:off x="9406110" y="5499274"/>
                  <a:ext cx="3715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47" name="Ink 346">
                  <a:extLst>
                    <a:ext uri="{FF2B5EF4-FFF2-40B4-BE49-F238E27FC236}">
                      <a16:creationId xmlns:a16="http://schemas.microsoft.com/office/drawing/2014/main" id="{C8B6FB9E-0AEE-4E1B-B818-4C6D015D025C}"/>
                    </a:ext>
                  </a:extLst>
                </p14:cNvPr>
                <p14:cNvContentPartPr/>
                <p14:nvPr/>
              </p14:nvContentPartPr>
              <p14:xfrm>
                <a:off x="9775830" y="5517634"/>
                <a:ext cx="181080" cy="195120"/>
              </p14:xfrm>
            </p:contentPart>
          </mc:Choice>
          <mc:Fallback xmlns="">
            <p:pic>
              <p:nvPicPr>
                <p:cNvPr id="347" name="Ink 346">
                  <a:extLst>
                    <a:ext uri="{FF2B5EF4-FFF2-40B4-BE49-F238E27FC236}">
                      <a16:creationId xmlns:a16="http://schemas.microsoft.com/office/drawing/2014/main" id="{C8B6FB9E-0AEE-4E1B-B818-4C6D015D025C}"/>
                    </a:ext>
                  </a:extLst>
                </p:cNvPr>
                <p:cNvPicPr/>
                <p:nvPr/>
              </p:nvPicPr>
              <p:blipFill>
                <a:blip r:embed="rId497"/>
                <a:stretch>
                  <a:fillRect/>
                </a:stretch>
              </p:blipFill>
              <p:spPr>
                <a:xfrm>
                  <a:off x="9767190" y="5508994"/>
                  <a:ext cx="198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48" name="Ink 347">
                  <a:extLst>
                    <a:ext uri="{FF2B5EF4-FFF2-40B4-BE49-F238E27FC236}">
                      <a16:creationId xmlns:a16="http://schemas.microsoft.com/office/drawing/2014/main" id="{D5A44A6B-4106-416B-86AC-F6AAE8CF88B2}"/>
                    </a:ext>
                  </a:extLst>
                </p14:cNvPr>
                <p14:cNvContentPartPr/>
                <p14:nvPr/>
              </p14:nvContentPartPr>
              <p14:xfrm>
                <a:off x="9904350" y="5547874"/>
                <a:ext cx="360" cy="360"/>
              </p14:xfrm>
            </p:contentPart>
          </mc:Choice>
          <mc:Fallback xmlns="">
            <p:pic>
              <p:nvPicPr>
                <p:cNvPr id="348" name="Ink 347">
                  <a:extLst>
                    <a:ext uri="{FF2B5EF4-FFF2-40B4-BE49-F238E27FC236}">
                      <a16:creationId xmlns:a16="http://schemas.microsoft.com/office/drawing/2014/main" id="{D5A44A6B-4106-416B-86AC-F6AAE8CF88B2}"/>
                    </a:ext>
                  </a:extLst>
                </p:cNvPr>
                <p:cNvPicPr/>
                <p:nvPr/>
              </p:nvPicPr>
              <p:blipFill>
                <a:blip r:embed="rId24"/>
                <a:stretch>
                  <a:fillRect/>
                </a:stretch>
              </p:blipFill>
              <p:spPr>
                <a:xfrm>
                  <a:off x="9895350" y="5538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49" name="Ink 348">
                  <a:extLst>
                    <a:ext uri="{FF2B5EF4-FFF2-40B4-BE49-F238E27FC236}">
                      <a16:creationId xmlns:a16="http://schemas.microsoft.com/office/drawing/2014/main" id="{C8E04B5A-54D2-40ED-A094-AF5DBE78BEF0}"/>
                    </a:ext>
                  </a:extLst>
                </p14:cNvPr>
                <p14:cNvContentPartPr/>
                <p14:nvPr/>
              </p14:nvContentPartPr>
              <p14:xfrm>
                <a:off x="9986070" y="5606554"/>
                <a:ext cx="74520" cy="115920"/>
              </p14:xfrm>
            </p:contentPart>
          </mc:Choice>
          <mc:Fallback xmlns="">
            <p:pic>
              <p:nvPicPr>
                <p:cNvPr id="349" name="Ink 348">
                  <a:extLst>
                    <a:ext uri="{FF2B5EF4-FFF2-40B4-BE49-F238E27FC236}">
                      <a16:creationId xmlns:a16="http://schemas.microsoft.com/office/drawing/2014/main" id="{C8E04B5A-54D2-40ED-A094-AF5DBE78BEF0}"/>
                    </a:ext>
                  </a:extLst>
                </p:cNvPr>
                <p:cNvPicPr/>
                <p:nvPr/>
              </p:nvPicPr>
              <p:blipFill>
                <a:blip r:embed="rId500"/>
                <a:stretch>
                  <a:fillRect/>
                </a:stretch>
              </p:blipFill>
              <p:spPr>
                <a:xfrm>
                  <a:off x="9977430" y="5597914"/>
                  <a:ext cx="92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50" name="Ink 349">
                  <a:extLst>
                    <a:ext uri="{FF2B5EF4-FFF2-40B4-BE49-F238E27FC236}">
                      <a16:creationId xmlns:a16="http://schemas.microsoft.com/office/drawing/2014/main" id="{392159DD-6C97-4EFA-982E-2280FC76DAA6}"/>
                    </a:ext>
                  </a:extLst>
                </p14:cNvPr>
                <p14:cNvContentPartPr/>
                <p14:nvPr/>
              </p14:nvContentPartPr>
              <p14:xfrm>
                <a:off x="10118910" y="5615914"/>
                <a:ext cx="252720" cy="101160"/>
              </p14:xfrm>
            </p:contentPart>
          </mc:Choice>
          <mc:Fallback xmlns="">
            <p:pic>
              <p:nvPicPr>
                <p:cNvPr id="350" name="Ink 349">
                  <a:extLst>
                    <a:ext uri="{FF2B5EF4-FFF2-40B4-BE49-F238E27FC236}">
                      <a16:creationId xmlns:a16="http://schemas.microsoft.com/office/drawing/2014/main" id="{392159DD-6C97-4EFA-982E-2280FC76DAA6}"/>
                    </a:ext>
                  </a:extLst>
                </p:cNvPr>
                <p:cNvPicPr/>
                <p:nvPr/>
              </p:nvPicPr>
              <p:blipFill>
                <a:blip r:embed="rId502"/>
                <a:stretch>
                  <a:fillRect/>
                </a:stretch>
              </p:blipFill>
              <p:spPr>
                <a:xfrm>
                  <a:off x="10110270" y="5606914"/>
                  <a:ext cx="270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52" name="Ink 351">
                  <a:extLst>
                    <a:ext uri="{FF2B5EF4-FFF2-40B4-BE49-F238E27FC236}">
                      <a16:creationId xmlns:a16="http://schemas.microsoft.com/office/drawing/2014/main" id="{D51E35B7-EB3A-43E2-A3BB-43EF8C77480D}"/>
                    </a:ext>
                  </a:extLst>
                </p14:cNvPr>
                <p14:cNvContentPartPr/>
                <p14:nvPr/>
              </p14:nvContentPartPr>
              <p14:xfrm>
                <a:off x="9452910" y="5845234"/>
                <a:ext cx="165240" cy="114120"/>
              </p14:xfrm>
            </p:contentPart>
          </mc:Choice>
          <mc:Fallback xmlns="">
            <p:pic>
              <p:nvPicPr>
                <p:cNvPr id="352" name="Ink 351">
                  <a:extLst>
                    <a:ext uri="{FF2B5EF4-FFF2-40B4-BE49-F238E27FC236}">
                      <a16:creationId xmlns:a16="http://schemas.microsoft.com/office/drawing/2014/main" id="{D51E35B7-EB3A-43E2-A3BB-43EF8C77480D}"/>
                    </a:ext>
                  </a:extLst>
                </p:cNvPr>
                <p:cNvPicPr/>
                <p:nvPr/>
              </p:nvPicPr>
              <p:blipFill>
                <a:blip r:embed="rId504"/>
                <a:stretch>
                  <a:fillRect/>
                </a:stretch>
              </p:blipFill>
              <p:spPr>
                <a:xfrm>
                  <a:off x="9444270" y="5836234"/>
                  <a:ext cx="182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53" name="Ink 352">
                  <a:extLst>
                    <a:ext uri="{FF2B5EF4-FFF2-40B4-BE49-F238E27FC236}">
                      <a16:creationId xmlns:a16="http://schemas.microsoft.com/office/drawing/2014/main" id="{06CD5424-ED2E-4C45-91C1-0BD5BDF8343F}"/>
                    </a:ext>
                  </a:extLst>
                </p14:cNvPr>
                <p14:cNvContentPartPr/>
                <p14:nvPr/>
              </p14:nvContentPartPr>
              <p14:xfrm>
                <a:off x="9621750" y="5868634"/>
                <a:ext cx="183600" cy="116280"/>
              </p14:xfrm>
            </p:contentPart>
          </mc:Choice>
          <mc:Fallback xmlns="">
            <p:pic>
              <p:nvPicPr>
                <p:cNvPr id="353" name="Ink 352">
                  <a:extLst>
                    <a:ext uri="{FF2B5EF4-FFF2-40B4-BE49-F238E27FC236}">
                      <a16:creationId xmlns:a16="http://schemas.microsoft.com/office/drawing/2014/main" id="{06CD5424-ED2E-4C45-91C1-0BD5BDF8343F}"/>
                    </a:ext>
                  </a:extLst>
                </p:cNvPr>
                <p:cNvPicPr/>
                <p:nvPr/>
              </p:nvPicPr>
              <p:blipFill>
                <a:blip r:embed="rId506"/>
                <a:stretch>
                  <a:fillRect/>
                </a:stretch>
              </p:blipFill>
              <p:spPr>
                <a:xfrm>
                  <a:off x="9612750" y="5859634"/>
                  <a:ext cx="201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54" name="Ink 353">
                  <a:extLst>
                    <a:ext uri="{FF2B5EF4-FFF2-40B4-BE49-F238E27FC236}">
                      <a16:creationId xmlns:a16="http://schemas.microsoft.com/office/drawing/2014/main" id="{BDC446E9-7A96-4558-BDF7-076888BFE43F}"/>
                    </a:ext>
                  </a:extLst>
                </p14:cNvPr>
                <p14:cNvContentPartPr/>
                <p14:nvPr/>
              </p14:nvContentPartPr>
              <p14:xfrm>
                <a:off x="9594030" y="5864674"/>
                <a:ext cx="52560" cy="105840"/>
              </p14:xfrm>
            </p:contentPart>
          </mc:Choice>
          <mc:Fallback xmlns="">
            <p:pic>
              <p:nvPicPr>
                <p:cNvPr id="354" name="Ink 353">
                  <a:extLst>
                    <a:ext uri="{FF2B5EF4-FFF2-40B4-BE49-F238E27FC236}">
                      <a16:creationId xmlns:a16="http://schemas.microsoft.com/office/drawing/2014/main" id="{BDC446E9-7A96-4558-BDF7-076888BFE43F}"/>
                    </a:ext>
                  </a:extLst>
                </p:cNvPr>
                <p:cNvPicPr/>
                <p:nvPr/>
              </p:nvPicPr>
              <p:blipFill>
                <a:blip r:embed="rId508"/>
                <a:stretch>
                  <a:fillRect/>
                </a:stretch>
              </p:blipFill>
              <p:spPr>
                <a:xfrm>
                  <a:off x="9585030" y="5855674"/>
                  <a:ext cx="70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55" name="Ink 354">
                  <a:extLst>
                    <a:ext uri="{FF2B5EF4-FFF2-40B4-BE49-F238E27FC236}">
                      <a16:creationId xmlns:a16="http://schemas.microsoft.com/office/drawing/2014/main" id="{756FB724-AA76-41BE-93F4-BBAE7EF538A1}"/>
                    </a:ext>
                  </a:extLst>
                </p14:cNvPr>
                <p14:cNvContentPartPr/>
                <p14:nvPr/>
              </p14:nvContentPartPr>
              <p14:xfrm>
                <a:off x="9942150" y="5879434"/>
                <a:ext cx="254520" cy="86760"/>
              </p14:xfrm>
            </p:contentPart>
          </mc:Choice>
          <mc:Fallback xmlns="">
            <p:pic>
              <p:nvPicPr>
                <p:cNvPr id="355" name="Ink 354">
                  <a:extLst>
                    <a:ext uri="{FF2B5EF4-FFF2-40B4-BE49-F238E27FC236}">
                      <a16:creationId xmlns:a16="http://schemas.microsoft.com/office/drawing/2014/main" id="{756FB724-AA76-41BE-93F4-BBAE7EF538A1}"/>
                    </a:ext>
                  </a:extLst>
                </p:cNvPr>
                <p:cNvPicPr/>
                <p:nvPr/>
              </p:nvPicPr>
              <p:blipFill>
                <a:blip r:embed="rId510"/>
                <a:stretch>
                  <a:fillRect/>
                </a:stretch>
              </p:blipFill>
              <p:spPr>
                <a:xfrm>
                  <a:off x="9933510" y="5870434"/>
                  <a:ext cx="272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56" name="Ink 355">
                  <a:extLst>
                    <a:ext uri="{FF2B5EF4-FFF2-40B4-BE49-F238E27FC236}">
                      <a16:creationId xmlns:a16="http://schemas.microsoft.com/office/drawing/2014/main" id="{763E6D00-A84C-4158-A949-4D68D4B4C0ED}"/>
                    </a:ext>
                  </a:extLst>
                </p14:cNvPr>
                <p14:cNvContentPartPr/>
                <p14:nvPr/>
              </p14:nvContentPartPr>
              <p14:xfrm>
                <a:off x="10194510" y="5847034"/>
                <a:ext cx="184320" cy="96120"/>
              </p14:xfrm>
            </p:contentPart>
          </mc:Choice>
          <mc:Fallback xmlns="">
            <p:pic>
              <p:nvPicPr>
                <p:cNvPr id="356" name="Ink 355">
                  <a:extLst>
                    <a:ext uri="{FF2B5EF4-FFF2-40B4-BE49-F238E27FC236}">
                      <a16:creationId xmlns:a16="http://schemas.microsoft.com/office/drawing/2014/main" id="{763E6D00-A84C-4158-A949-4D68D4B4C0ED}"/>
                    </a:ext>
                  </a:extLst>
                </p:cNvPr>
                <p:cNvPicPr/>
                <p:nvPr/>
              </p:nvPicPr>
              <p:blipFill>
                <a:blip r:embed="rId512"/>
                <a:stretch>
                  <a:fillRect/>
                </a:stretch>
              </p:blipFill>
              <p:spPr>
                <a:xfrm>
                  <a:off x="10185510" y="5838034"/>
                  <a:ext cx="201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57" name="Ink 356">
                  <a:extLst>
                    <a:ext uri="{FF2B5EF4-FFF2-40B4-BE49-F238E27FC236}">
                      <a16:creationId xmlns:a16="http://schemas.microsoft.com/office/drawing/2014/main" id="{462F583A-A3D5-4921-8E66-734463E8026C}"/>
                    </a:ext>
                  </a:extLst>
                </p14:cNvPr>
                <p14:cNvContentPartPr/>
                <p14:nvPr/>
              </p14:nvContentPartPr>
              <p14:xfrm>
                <a:off x="10369470" y="5791954"/>
                <a:ext cx="107640" cy="140040"/>
              </p14:xfrm>
            </p:contentPart>
          </mc:Choice>
          <mc:Fallback xmlns="">
            <p:pic>
              <p:nvPicPr>
                <p:cNvPr id="357" name="Ink 356">
                  <a:extLst>
                    <a:ext uri="{FF2B5EF4-FFF2-40B4-BE49-F238E27FC236}">
                      <a16:creationId xmlns:a16="http://schemas.microsoft.com/office/drawing/2014/main" id="{462F583A-A3D5-4921-8E66-734463E8026C}"/>
                    </a:ext>
                  </a:extLst>
                </p:cNvPr>
                <p:cNvPicPr/>
                <p:nvPr/>
              </p:nvPicPr>
              <p:blipFill>
                <a:blip r:embed="rId514"/>
                <a:stretch>
                  <a:fillRect/>
                </a:stretch>
              </p:blipFill>
              <p:spPr>
                <a:xfrm>
                  <a:off x="10360830" y="5783314"/>
                  <a:ext cx="125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58" name="Ink 357">
                  <a:extLst>
                    <a:ext uri="{FF2B5EF4-FFF2-40B4-BE49-F238E27FC236}">
                      <a16:creationId xmlns:a16="http://schemas.microsoft.com/office/drawing/2014/main" id="{FD4C93EB-6B53-4DFC-A4E6-1830FFC9A4ED}"/>
                    </a:ext>
                  </a:extLst>
                </p14:cNvPr>
                <p14:cNvContentPartPr/>
                <p14:nvPr/>
              </p14:nvContentPartPr>
              <p14:xfrm>
                <a:off x="10523190" y="5846314"/>
                <a:ext cx="160560" cy="70920"/>
              </p14:xfrm>
            </p:contentPart>
          </mc:Choice>
          <mc:Fallback xmlns="">
            <p:pic>
              <p:nvPicPr>
                <p:cNvPr id="358" name="Ink 357">
                  <a:extLst>
                    <a:ext uri="{FF2B5EF4-FFF2-40B4-BE49-F238E27FC236}">
                      <a16:creationId xmlns:a16="http://schemas.microsoft.com/office/drawing/2014/main" id="{FD4C93EB-6B53-4DFC-A4E6-1830FFC9A4ED}"/>
                    </a:ext>
                  </a:extLst>
                </p:cNvPr>
                <p:cNvPicPr/>
                <p:nvPr/>
              </p:nvPicPr>
              <p:blipFill>
                <a:blip r:embed="rId516"/>
                <a:stretch>
                  <a:fillRect/>
                </a:stretch>
              </p:blipFill>
              <p:spPr>
                <a:xfrm>
                  <a:off x="10514190" y="5837674"/>
                  <a:ext cx="178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59" name="Ink 358">
                  <a:extLst>
                    <a:ext uri="{FF2B5EF4-FFF2-40B4-BE49-F238E27FC236}">
                      <a16:creationId xmlns:a16="http://schemas.microsoft.com/office/drawing/2014/main" id="{11C21F7A-8A79-4624-A06D-AE8D93468681}"/>
                    </a:ext>
                  </a:extLst>
                </p14:cNvPr>
                <p14:cNvContentPartPr/>
                <p14:nvPr/>
              </p14:nvContentPartPr>
              <p14:xfrm>
                <a:off x="10701390" y="5775394"/>
                <a:ext cx="360" cy="360"/>
              </p14:xfrm>
            </p:contentPart>
          </mc:Choice>
          <mc:Fallback xmlns="">
            <p:pic>
              <p:nvPicPr>
                <p:cNvPr id="359" name="Ink 358">
                  <a:extLst>
                    <a:ext uri="{FF2B5EF4-FFF2-40B4-BE49-F238E27FC236}">
                      <a16:creationId xmlns:a16="http://schemas.microsoft.com/office/drawing/2014/main" id="{11C21F7A-8A79-4624-A06D-AE8D93468681}"/>
                    </a:ext>
                  </a:extLst>
                </p:cNvPr>
                <p:cNvPicPr/>
                <p:nvPr/>
              </p:nvPicPr>
              <p:blipFill>
                <a:blip r:embed="rId24"/>
                <a:stretch>
                  <a:fillRect/>
                </a:stretch>
              </p:blipFill>
              <p:spPr>
                <a:xfrm>
                  <a:off x="10692390" y="57663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60" name="Ink 359">
                  <a:extLst>
                    <a:ext uri="{FF2B5EF4-FFF2-40B4-BE49-F238E27FC236}">
                      <a16:creationId xmlns:a16="http://schemas.microsoft.com/office/drawing/2014/main" id="{CAC8C8B5-9AFE-4FEF-AB6A-55855261388D}"/>
                    </a:ext>
                  </a:extLst>
                </p14:cNvPr>
                <p14:cNvContentPartPr/>
                <p14:nvPr/>
              </p14:nvContentPartPr>
              <p14:xfrm>
                <a:off x="10771590" y="5753074"/>
                <a:ext cx="192600" cy="149400"/>
              </p14:xfrm>
            </p:contentPart>
          </mc:Choice>
          <mc:Fallback xmlns="">
            <p:pic>
              <p:nvPicPr>
                <p:cNvPr id="360" name="Ink 359">
                  <a:extLst>
                    <a:ext uri="{FF2B5EF4-FFF2-40B4-BE49-F238E27FC236}">
                      <a16:creationId xmlns:a16="http://schemas.microsoft.com/office/drawing/2014/main" id="{CAC8C8B5-9AFE-4FEF-AB6A-55855261388D}"/>
                    </a:ext>
                  </a:extLst>
                </p:cNvPr>
                <p:cNvPicPr/>
                <p:nvPr/>
              </p:nvPicPr>
              <p:blipFill>
                <a:blip r:embed="rId519"/>
                <a:stretch>
                  <a:fillRect/>
                </a:stretch>
              </p:blipFill>
              <p:spPr>
                <a:xfrm>
                  <a:off x="10762590" y="5744434"/>
                  <a:ext cx="210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61" name="Ink 360">
                  <a:extLst>
                    <a:ext uri="{FF2B5EF4-FFF2-40B4-BE49-F238E27FC236}">
                      <a16:creationId xmlns:a16="http://schemas.microsoft.com/office/drawing/2014/main" id="{4B2B5A12-EE4F-4013-9E05-5E37EA280D7A}"/>
                    </a:ext>
                  </a:extLst>
                </p14:cNvPr>
                <p14:cNvContentPartPr/>
                <p14:nvPr/>
              </p14:nvContentPartPr>
              <p14:xfrm>
                <a:off x="10733430" y="5767114"/>
                <a:ext cx="276120" cy="24480"/>
              </p14:xfrm>
            </p:contentPart>
          </mc:Choice>
          <mc:Fallback xmlns="">
            <p:pic>
              <p:nvPicPr>
                <p:cNvPr id="361" name="Ink 360">
                  <a:extLst>
                    <a:ext uri="{FF2B5EF4-FFF2-40B4-BE49-F238E27FC236}">
                      <a16:creationId xmlns:a16="http://schemas.microsoft.com/office/drawing/2014/main" id="{4B2B5A12-EE4F-4013-9E05-5E37EA280D7A}"/>
                    </a:ext>
                  </a:extLst>
                </p:cNvPr>
                <p:cNvPicPr/>
                <p:nvPr/>
              </p:nvPicPr>
              <p:blipFill>
                <a:blip r:embed="rId521"/>
                <a:stretch>
                  <a:fillRect/>
                </a:stretch>
              </p:blipFill>
              <p:spPr>
                <a:xfrm>
                  <a:off x="10724430" y="5758474"/>
                  <a:ext cx="293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62" name="Ink 361">
                  <a:extLst>
                    <a:ext uri="{FF2B5EF4-FFF2-40B4-BE49-F238E27FC236}">
                      <a16:creationId xmlns:a16="http://schemas.microsoft.com/office/drawing/2014/main" id="{A40EEA4C-FEA3-4B0C-91ED-E0BC4662E2D1}"/>
                    </a:ext>
                  </a:extLst>
                </p14:cNvPr>
                <p14:cNvContentPartPr/>
                <p14:nvPr/>
              </p14:nvContentPartPr>
              <p14:xfrm>
                <a:off x="10029990" y="6079234"/>
                <a:ext cx="123480" cy="98280"/>
              </p14:xfrm>
            </p:contentPart>
          </mc:Choice>
          <mc:Fallback xmlns="">
            <p:pic>
              <p:nvPicPr>
                <p:cNvPr id="362" name="Ink 361">
                  <a:extLst>
                    <a:ext uri="{FF2B5EF4-FFF2-40B4-BE49-F238E27FC236}">
                      <a16:creationId xmlns:a16="http://schemas.microsoft.com/office/drawing/2014/main" id="{A40EEA4C-FEA3-4B0C-91ED-E0BC4662E2D1}"/>
                    </a:ext>
                  </a:extLst>
                </p:cNvPr>
                <p:cNvPicPr/>
                <p:nvPr/>
              </p:nvPicPr>
              <p:blipFill>
                <a:blip r:embed="rId523"/>
                <a:stretch>
                  <a:fillRect/>
                </a:stretch>
              </p:blipFill>
              <p:spPr>
                <a:xfrm>
                  <a:off x="10021350" y="6070594"/>
                  <a:ext cx="141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63" name="Ink 362">
                  <a:extLst>
                    <a:ext uri="{FF2B5EF4-FFF2-40B4-BE49-F238E27FC236}">
                      <a16:creationId xmlns:a16="http://schemas.microsoft.com/office/drawing/2014/main" id="{B198BFE7-403F-47D2-9C98-E7F05887E1D5}"/>
                    </a:ext>
                  </a:extLst>
                </p14:cNvPr>
                <p14:cNvContentPartPr/>
                <p14:nvPr/>
              </p14:nvContentPartPr>
              <p14:xfrm>
                <a:off x="10173990" y="6050434"/>
                <a:ext cx="288360" cy="104760"/>
              </p14:xfrm>
            </p:contentPart>
          </mc:Choice>
          <mc:Fallback xmlns="">
            <p:pic>
              <p:nvPicPr>
                <p:cNvPr id="363" name="Ink 362">
                  <a:extLst>
                    <a:ext uri="{FF2B5EF4-FFF2-40B4-BE49-F238E27FC236}">
                      <a16:creationId xmlns:a16="http://schemas.microsoft.com/office/drawing/2014/main" id="{B198BFE7-403F-47D2-9C98-E7F05887E1D5}"/>
                    </a:ext>
                  </a:extLst>
                </p:cNvPr>
                <p:cNvPicPr/>
                <p:nvPr/>
              </p:nvPicPr>
              <p:blipFill>
                <a:blip r:embed="rId525"/>
                <a:stretch>
                  <a:fillRect/>
                </a:stretch>
              </p:blipFill>
              <p:spPr>
                <a:xfrm>
                  <a:off x="10164990" y="6041434"/>
                  <a:ext cx="306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64" name="Ink 363">
                  <a:extLst>
                    <a:ext uri="{FF2B5EF4-FFF2-40B4-BE49-F238E27FC236}">
                      <a16:creationId xmlns:a16="http://schemas.microsoft.com/office/drawing/2014/main" id="{0EBF0158-4C48-4B4A-8E4D-B26ED12A0306}"/>
                    </a:ext>
                  </a:extLst>
                </p14:cNvPr>
                <p14:cNvContentPartPr/>
                <p14:nvPr/>
              </p14:nvContentPartPr>
              <p14:xfrm>
                <a:off x="10488270" y="5995354"/>
                <a:ext cx="125280" cy="167760"/>
              </p14:xfrm>
            </p:contentPart>
          </mc:Choice>
          <mc:Fallback xmlns="">
            <p:pic>
              <p:nvPicPr>
                <p:cNvPr id="364" name="Ink 363">
                  <a:extLst>
                    <a:ext uri="{FF2B5EF4-FFF2-40B4-BE49-F238E27FC236}">
                      <a16:creationId xmlns:a16="http://schemas.microsoft.com/office/drawing/2014/main" id="{0EBF0158-4C48-4B4A-8E4D-B26ED12A0306}"/>
                    </a:ext>
                  </a:extLst>
                </p:cNvPr>
                <p:cNvPicPr/>
                <p:nvPr/>
              </p:nvPicPr>
              <p:blipFill>
                <a:blip r:embed="rId527"/>
                <a:stretch>
                  <a:fillRect/>
                </a:stretch>
              </p:blipFill>
              <p:spPr>
                <a:xfrm>
                  <a:off x="10479270" y="5986714"/>
                  <a:ext cx="142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65" name="Ink 364">
                  <a:extLst>
                    <a:ext uri="{FF2B5EF4-FFF2-40B4-BE49-F238E27FC236}">
                      <a16:creationId xmlns:a16="http://schemas.microsoft.com/office/drawing/2014/main" id="{5F92B3A2-B0D8-486B-BD80-42A2B1D20981}"/>
                    </a:ext>
                  </a:extLst>
                </p14:cNvPr>
                <p14:cNvContentPartPr/>
                <p14:nvPr/>
              </p14:nvContentPartPr>
              <p14:xfrm>
                <a:off x="10613190" y="6063034"/>
                <a:ext cx="144720" cy="88920"/>
              </p14:xfrm>
            </p:contentPart>
          </mc:Choice>
          <mc:Fallback xmlns="">
            <p:pic>
              <p:nvPicPr>
                <p:cNvPr id="365" name="Ink 364">
                  <a:extLst>
                    <a:ext uri="{FF2B5EF4-FFF2-40B4-BE49-F238E27FC236}">
                      <a16:creationId xmlns:a16="http://schemas.microsoft.com/office/drawing/2014/main" id="{5F92B3A2-B0D8-486B-BD80-42A2B1D20981}"/>
                    </a:ext>
                  </a:extLst>
                </p:cNvPr>
                <p:cNvPicPr/>
                <p:nvPr/>
              </p:nvPicPr>
              <p:blipFill>
                <a:blip r:embed="rId529"/>
                <a:stretch>
                  <a:fillRect/>
                </a:stretch>
              </p:blipFill>
              <p:spPr>
                <a:xfrm>
                  <a:off x="10604190" y="6054034"/>
                  <a:ext cx="162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66" name="Ink 365">
                  <a:extLst>
                    <a:ext uri="{FF2B5EF4-FFF2-40B4-BE49-F238E27FC236}">
                      <a16:creationId xmlns:a16="http://schemas.microsoft.com/office/drawing/2014/main" id="{3E150825-6C4F-4962-B085-7E988C3BBBF0}"/>
                    </a:ext>
                  </a:extLst>
                </p14:cNvPr>
                <p14:cNvContentPartPr/>
                <p14:nvPr/>
              </p14:nvContentPartPr>
              <p14:xfrm>
                <a:off x="10764750" y="6065194"/>
                <a:ext cx="111600" cy="70200"/>
              </p14:xfrm>
            </p:contentPart>
          </mc:Choice>
          <mc:Fallback xmlns="">
            <p:pic>
              <p:nvPicPr>
                <p:cNvPr id="366" name="Ink 365">
                  <a:extLst>
                    <a:ext uri="{FF2B5EF4-FFF2-40B4-BE49-F238E27FC236}">
                      <a16:creationId xmlns:a16="http://schemas.microsoft.com/office/drawing/2014/main" id="{3E150825-6C4F-4962-B085-7E988C3BBBF0}"/>
                    </a:ext>
                  </a:extLst>
                </p:cNvPr>
                <p:cNvPicPr/>
                <p:nvPr/>
              </p:nvPicPr>
              <p:blipFill>
                <a:blip r:embed="rId531"/>
                <a:stretch>
                  <a:fillRect/>
                </a:stretch>
              </p:blipFill>
              <p:spPr>
                <a:xfrm>
                  <a:off x="10755750" y="6056194"/>
                  <a:ext cx="1292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67" name="Ink 366">
                  <a:extLst>
                    <a:ext uri="{FF2B5EF4-FFF2-40B4-BE49-F238E27FC236}">
                      <a16:creationId xmlns:a16="http://schemas.microsoft.com/office/drawing/2014/main" id="{2CF08457-54FA-4BC9-8A75-F61E7B34E1C4}"/>
                    </a:ext>
                  </a:extLst>
                </p14:cNvPr>
                <p14:cNvContentPartPr/>
                <p14:nvPr/>
              </p14:nvContentPartPr>
              <p14:xfrm>
                <a:off x="10773030" y="6051154"/>
                <a:ext cx="69840" cy="82800"/>
              </p14:xfrm>
            </p:contentPart>
          </mc:Choice>
          <mc:Fallback xmlns="">
            <p:pic>
              <p:nvPicPr>
                <p:cNvPr id="367" name="Ink 366">
                  <a:extLst>
                    <a:ext uri="{FF2B5EF4-FFF2-40B4-BE49-F238E27FC236}">
                      <a16:creationId xmlns:a16="http://schemas.microsoft.com/office/drawing/2014/main" id="{2CF08457-54FA-4BC9-8A75-F61E7B34E1C4}"/>
                    </a:ext>
                  </a:extLst>
                </p:cNvPr>
                <p:cNvPicPr/>
                <p:nvPr/>
              </p:nvPicPr>
              <p:blipFill>
                <a:blip r:embed="rId533"/>
                <a:stretch>
                  <a:fillRect/>
                </a:stretch>
              </p:blipFill>
              <p:spPr>
                <a:xfrm>
                  <a:off x="10764030" y="6042154"/>
                  <a:ext cx="87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68" name="Ink 367">
                  <a:extLst>
                    <a:ext uri="{FF2B5EF4-FFF2-40B4-BE49-F238E27FC236}">
                      <a16:creationId xmlns:a16="http://schemas.microsoft.com/office/drawing/2014/main" id="{3ACC5A41-FD70-4DF1-BCCC-31C255BB0F28}"/>
                    </a:ext>
                  </a:extLst>
                </p14:cNvPr>
                <p14:cNvContentPartPr/>
                <p14:nvPr/>
              </p14:nvContentPartPr>
              <p14:xfrm>
                <a:off x="10901910" y="5885914"/>
                <a:ext cx="748800" cy="386280"/>
              </p14:xfrm>
            </p:contentPart>
          </mc:Choice>
          <mc:Fallback xmlns="">
            <p:pic>
              <p:nvPicPr>
                <p:cNvPr id="368" name="Ink 367">
                  <a:extLst>
                    <a:ext uri="{FF2B5EF4-FFF2-40B4-BE49-F238E27FC236}">
                      <a16:creationId xmlns:a16="http://schemas.microsoft.com/office/drawing/2014/main" id="{3ACC5A41-FD70-4DF1-BCCC-31C255BB0F28}"/>
                    </a:ext>
                  </a:extLst>
                </p:cNvPr>
                <p:cNvPicPr/>
                <p:nvPr/>
              </p:nvPicPr>
              <p:blipFill>
                <a:blip r:embed="rId535"/>
                <a:stretch>
                  <a:fillRect/>
                </a:stretch>
              </p:blipFill>
              <p:spPr>
                <a:xfrm>
                  <a:off x="10892910" y="5877274"/>
                  <a:ext cx="76644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70" name="Ink 369">
                  <a:extLst>
                    <a:ext uri="{FF2B5EF4-FFF2-40B4-BE49-F238E27FC236}">
                      <a16:creationId xmlns:a16="http://schemas.microsoft.com/office/drawing/2014/main" id="{0BB89228-D2D6-4DFE-A79E-CD714856E6DB}"/>
                    </a:ext>
                  </a:extLst>
                </p14:cNvPr>
                <p14:cNvContentPartPr/>
                <p14:nvPr/>
              </p14:nvContentPartPr>
              <p14:xfrm>
                <a:off x="7442670" y="6399994"/>
                <a:ext cx="97200" cy="108360"/>
              </p14:xfrm>
            </p:contentPart>
          </mc:Choice>
          <mc:Fallback xmlns="">
            <p:pic>
              <p:nvPicPr>
                <p:cNvPr id="370" name="Ink 369">
                  <a:extLst>
                    <a:ext uri="{FF2B5EF4-FFF2-40B4-BE49-F238E27FC236}">
                      <a16:creationId xmlns:a16="http://schemas.microsoft.com/office/drawing/2014/main" id="{0BB89228-D2D6-4DFE-A79E-CD714856E6DB}"/>
                    </a:ext>
                  </a:extLst>
                </p:cNvPr>
                <p:cNvPicPr/>
                <p:nvPr/>
              </p:nvPicPr>
              <p:blipFill>
                <a:blip r:embed="rId537"/>
                <a:stretch>
                  <a:fillRect/>
                </a:stretch>
              </p:blipFill>
              <p:spPr>
                <a:xfrm>
                  <a:off x="7434030" y="6391354"/>
                  <a:ext cx="114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71" name="Ink 370">
                  <a:extLst>
                    <a:ext uri="{FF2B5EF4-FFF2-40B4-BE49-F238E27FC236}">
                      <a16:creationId xmlns:a16="http://schemas.microsoft.com/office/drawing/2014/main" id="{DB7A44BC-6DD9-461D-BE71-77F10AC2A9AF}"/>
                    </a:ext>
                  </a:extLst>
                </p14:cNvPr>
                <p14:cNvContentPartPr/>
                <p14:nvPr/>
              </p14:nvContentPartPr>
              <p14:xfrm>
                <a:off x="7439790" y="6245554"/>
                <a:ext cx="84600" cy="220320"/>
              </p14:xfrm>
            </p:contentPart>
          </mc:Choice>
          <mc:Fallback xmlns="">
            <p:pic>
              <p:nvPicPr>
                <p:cNvPr id="371" name="Ink 370">
                  <a:extLst>
                    <a:ext uri="{FF2B5EF4-FFF2-40B4-BE49-F238E27FC236}">
                      <a16:creationId xmlns:a16="http://schemas.microsoft.com/office/drawing/2014/main" id="{DB7A44BC-6DD9-461D-BE71-77F10AC2A9AF}"/>
                    </a:ext>
                  </a:extLst>
                </p:cNvPr>
                <p:cNvPicPr/>
                <p:nvPr/>
              </p:nvPicPr>
              <p:blipFill>
                <a:blip r:embed="rId539"/>
                <a:stretch>
                  <a:fillRect/>
                </a:stretch>
              </p:blipFill>
              <p:spPr>
                <a:xfrm>
                  <a:off x="7430790" y="6236914"/>
                  <a:ext cx="1022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72" name="Ink 371">
                  <a:extLst>
                    <a:ext uri="{FF2B5EF4-FFF2-40B4-BE49-F238E27FC236}">
                      <a16:creationId xmlns:a16="http://schemas.microsoft.com/office/drawing/2014/main" id="{5956D9ED-55C5-4D6D-BDD3-5E392B3C6D54}"/>
                    </a:ext>
                  </a:extLst>
                </p14:cNvPr>
                <p14:cNvContentPartPr/>
                <p14:nvPr/>
              </p14:nvContentPartPr>
              <p14:xfrm>
                <a:off x="7644270" y="6278314"/>
                <a:ext cx="161640" cy="178920"/>
              </p14:xfrm>
            </p:contentPart>
          </mc:Choice>
          <mc:Fallback xmlns="">
            <p:pic>
              <p:nvPicPr>
                <p:cNvPr id="372" name="Ink 371">
                  <a:extLst>
                    <a:ext uri="{FF2B5EF4-FFF2-40B4-BE49-F238E27FC236}">
                      <a16:creationId xmlns:a16="http://schemas.microsoft.com/office/drawing/2014/main" id="{5956D9ED-55C5-4D6D-BDD3-5E392B3C6D54}"/>
                    </a:ext>
                  </a:extLst>
                </p:cNvPr>
                <p:cNvPicPr/>
                <p:nvPr/>
              </p:nvPicPr>
              <p:blipFill>
                <a:blip r:embed="rId541"/>
                <a:stretch>
                  <a:fillRect/>
                </a:stretch>
              </p:blipFill>
              <p:spPr>
                <a:xfrm>
                  <a:off x="7635630" y="6269674"/>
                  <a:ext cx="179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73" name="Ink 372">
                  <a:extLst>
                    <a:ext uri="{FF2B5EF4-FFF2-40B4-BE49-F238E27FC236}">
                      <a16:creationId xmlns:a16="http://schemas.microsoft.com/office/drawing/2014/main" id="{FD97B0E5-2DA0-459E-A2DA-7F8CDF142899}"/>
                    </a:ext>
                  </a:extLst>
                </p14:cNvPr>
                <p14:cNvContentPartPr/>
                <p14:nvPr/>
              </p14:nvContentPartPr>
              <p14:xfrm>
                <a:off x="7833270" y="6332314"/>
                <a:ext cx="365040" cy="100800"/>
              </p14:xfrm>
            </p:contentPart>
          </mc:Choice>
          <mc:Fallback xmlns="">
            <p:pic>
              <p:nvPicPr>
                <p:cNvPr id="373" name="Ink 372">
                  <a:extLst>
                    <a:ext uri="{FF2B5EF4-FFF2-40B4-BE49-F238E27FC236}">
                      <a16:creationId xmlns:a16="http://schemas.microsoft.com/office/drawing/2014/main" id="{FD97B0E5-2DA0-459E-A2DA-7F8CDF142899}"/>
                    </a:ext>
                  </a:extLst>
                </p:cNvPr>
                <p:cNvPicPr/>
                <p:nvPr/>
              </p:nvPicPr>
              <p:blipFill>
                <a:blip r:embed="rId543"/>
                <a:stretch>
                  <a:fillRect/>
                </a:stretch>
              </p:blipFill>
              <p:spPr>
                <a:xfrm>
                  <a:off x="7824630" y="6323314"/>
                  <a:ext cx="382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74" name="Ink 373">
                  <a:extLst>
                    <a:ext uri="{FF2B5EF4-FFF2-40B4-BE49-F238E27FC236}">
                      <a16:creationId xmlns:a16="http://schemas.microsoft.com/office/drawing/2014/main" id="{E10ACA72-1255-4013-9B22-FF37845CF772}"/>
                    </a:ext>
                  </a:extLst>
                </p14:cNvPr>
                <p14:cNvContentPartPr/>
                <p14:nvPr/>
              </p14:nvContentPartPr>
              <p14:xfrm>
                <a:off x="8177070" y="6335194"/>
                <a:ext cx="162360" cy="93240"/>
              </p14:xfrm>
            </p:contentPart>
          </mc:Choice>
          <mc:Fallback xmlns="">
            <p:pic>
              <p:nvPicPr>
                <p:cNvPr id="374" name="Ink 373">
                  <a:extLst>
                    <a:ext uri="{FF2B5EF4-FFF2-40B4-BE49-F238E27FC236}">
                      <a16:creationId xmlns:a16="http://schemas.microsoft.com/office/drawing/2014/main" id="{E10ACA72-1255-4013-9B22-FF37845CF772}"/>
                    </a:ext>
                  </a:extLst>
                </p:cNvPr>
                <p:cNvPicPr/>
                <p:nvPr/>
              </p:nvPicPr>
              <p:blipFill>
                <a:blip r:embed="rId545"/>
                <a:stretch>
                  <a:fillRect/>
                </a:stretch>
              </p:blipFill>
              <p:spPr>
                <a:xfrm>
                  <a:off x="8168430" y="6326194"/>
                  <a:ext cx="180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75" name="Ink 374">
                  <a:extLst>
                    <a:ext uri="{FF2B5EF4-FFF2-40B4-BE49-F238E27FC236}">
                      <a16:creationId xmlns:a16="http://schemas.microsoft.com/office/drawing/2014/main" id="{921ABDC9-E1EF-47A8-A97D-EF547D56FF71}"/>
                    </a:ext>
                  </a:extLst>
                </p14:cNvPr>
                <p14:cNvContentPartPr/>
                <p14:nvPr/>
              </p14:nvContentPartPr>
              <p14:xfrm>
                <a:off x="8365350" y="6264634"/>
                <a:ext cx="296280" cy="144720"/>
              </p14:xfrm>
            </p:contentPart>
          </mc:Choice>
          <mc:Fallback xmlns="">
            <p:pic>
              <p:nvPicPr>
                <p:cNvPr id="375" name="Ink 374">
                  <a:extLst>
                    <a:ext uri="{FF2B5EF4-FFF2-40B4-BE49-F238E27FC236}">
                      <a16:creationId xmlns:a16="http://schemas.microsoft.com/office/drawing/2014/main" id="{921ABDC9-E1EF-47A8-A97D-EF547D56FF71}"/>
                    </a:ext>
                  </a:extLst>
                </p:cNvPr>
                <p:cNvPicPr/>
                <p:nvPr/>
              </p:nvPicPr>
              <p:blipFill>
                <a:blip r:embed="rId547"/>
                <a:stretch>
                  <a:fillRect/>
                </a:stretch>
              </p:blipFill>
              <p:spPr>
                <a:xfrm>
                  <a:off x="8356710" y="6255634"/>
                  <a:ext cx="3139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76" name="Ink 375">
                  <a:extLst>
                    <a:ext uri="{FF2B5EF4-FFF2-40B4-BE49-F238E27FC236}">
                      <a16:creationId xmlns:a16="http://schemas.microsoft.com/office/drawing/2014/main" id="{B6BF5139-7E7B-436F-A49F-472A9CDC75AE}"/>
                    </a:ext>
                  </a:extLst>
                </p14:cNvPr>
                <p14:cNvContentPartPr/>
                <p14:nvPr/>
              </p14:nvContentPartPr>
              <p14:xfrm>
                <a:off x="8227830" y="6279394"/>
                <a:ext cx="173520" cy="5760"/>
              </p14:xfrm>
            </p:contentPart>
          </mc:Choice>
          <mc:Fallback xmlns="">
            <p:pic>
              <p:nvPicPr>
                <p:cNvPr id="376" name="Ink 375">
                  <a:extLst>
                    <a:ext uri="{FF2B5EF4-FFF2-40B4-BE49-F238E27FC236}">
                      <a16:creationId xmlns:a16="http://schemas.microsoft.com/office/drawing/2014/main" id="{B6BF5139-7E7B-436F-A49F-472A9CDC75AE}"/>
                    </a:ext>
                  </a:extLst>
                </p:cNvPr>
                <p:cNvPicPr/>
                <p:nvPr/>
              </p:nvPicPr>
              <p:blipFill>
                <a:blip r:embed="rId549"/>
                <a:stretch>
                  <a:fillRect/>
                </a:stretch>
              </p:blipFill>
              <p:spPr>
                <a:xfrm>
                  <a:off x="8219190" y="6270394"/>
                  <a:ext cx="191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77" name="Ink 376">
                  <a:extLst>
                    <a:ext uri="{FF2B5EF4-FFF2-40B4-BE49-F238E27FC236}">
                      <a16:creationId xmlns:a16="http://schemas.microsoft.com/office/drawing/2014/main" id="{39F866A4-EB87-4FBB-8530-CA4472BF5B6C}"/>
                    </a:ext>
                  </a:extLst>
                </p14:cNvPr>
                <p14:cNvContentPartPr/>
                <p14:nvPr/>
              </p14:nvContentPartPr>
              <p14:xfrm>
                <a:off x="8756670" y="6164914"/>
                <a:ext cx="337320" cy="304920"/>
              </p14:xfrm>
            </p:contentPart>
          </mc:Choice>
          <mc:Fallback xmlns="">
            <p:pic>
              <p:nvPicPr>
                <p:cNvPr id="377" name="Ink 376">
                  <a:extLst>
                    <a:ext uri="{FF2B5EF4-FFF2-40B4-BE49-F238E27FC236}">
                      <a16:creationId xmlns:a16="http://schemas.microsoft.com/office/drawing/2014/main" id="{39F866A4-EB87-4FBB-8530-CA4472BF5B6C}"/>
                    </a:ext>
                  </a:extLst>
                </p:cNvPr>
                <p:cNvPicPr/>
                <p:nvPr/>
              </p:nvPicPr>
              <p:blipFill>
                <a:blip r:embed="rId551"/>
                <a:stretch>
                  <a:fillRect/>
                </a:stretch>
              </p:blipFill>
              <p:spPr>
                <a:xfrm>
                  <a:off x="8747670" y="6156274"/>
                  <a:ext cx="35496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78" name="Ink 377">
                  <a:extLst>
                    <a:ext uri="{FF2B5EF4-FFF2-40B4-BE49-F238E27FC236}">
                      <a16:creationId xmlns:a16="http://schemas.microsoft.com/office/drawing/2014/main" id="{D0900DC1-9F71-4D57-8769-CEF58FC8CBCB}"/>
                    </a:ext>
                  </a:extLst>
                </p14:cNvPr>
                <p14:cNvContentPartPr/>
                <p14:nvPr/>
              </p14:nvContentPartPr>
              <p14:xfrm>
                <a:off x="9137550" y="6275794"/>
                <a:ext cx="514440" cy="97200"/>
              </p14:xfrm>
            </p:contentPart>
          </mc:Choice>
          <mc:Fallback xmlns="">
            <p:pic>
              <p:nvPicPr>
                <p:cNvPr id="378" name="Ink 377">
                  <a:extLst>
                    <a:ext uri="{FF2B5EF4-FFF2-40B4-BE49-F238E27FC236}">
                      <a16:creationId xmlns:a16="http://schemas.microsoft.com/office/drawing/2014/main" id="{D0900DC1-9F71-4D57-8769-CEF58FC8CBCB}"/>
                    </a:ext>
                  </a:extLst>
                </p:cNvPr>
                <p:cNvPicPr/>
                <p:nvPr/>
              </p:nvPicPr>
              <p:blipFill>
                <a:blip r:embed="rId553"/>
                <a:stretch>
                  <a:fillRect/>
                </a:stretch>
              </p:blipFill>
              <p:spPr>
                <a:xfrm>
                  <a:off x="9128910" y="6267154"/>
                  <a:ext cx="532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79" name="Ink 378">
                  <a:extLst>
                    <a:ext uri="{FF2B5EF4-FFF2-40B4-BE49-F238E27FC236}">
                      <a16:creationId xmlns:a16="http://schemas.microsoft.com/office/drawing/2014/main" id="{0017972D-D8E8-4659-96E8-16935E7E85B5}"/>
                    </a:ext>
                  </a:extLst>
                </p14:cNvPr>
                <p14:cNvContentPartPr/>
                <p14:nvPr/>
              </p14:nvContentPartPr>
              <p14:xfrm>
                <a:off x="9202710" y="6122794"/>
                <a:ext cx="126360" cy="81720"/>
              </p14:xfrm>
            </p:contentPart>
          </mc:Choice>
          <mc:Fallback xmlns="">
            <p:pic>
              <p:nvPicPr>
                <p:cNvPr id="379" name="Ink 378">
                  <a:extLst>
                    <a:ext uri="{FF2B5EF4-FFF2-40B4-BE49-F238E27FC236}">
                      <a16:creationId xmlns:a16="http://schemas.microsoft.com/office/drawing/2014/main" id="{0017972D-D8E8-4659-96E8-16935E7E85B5}"/>
                    </a:ext>
                  </a:extLst>
                </p:cNvPr>
                <p:cNvPicPr/>
                <p:nvPr/>
              </p:nvPicPr>
              <p:blipFill>
                <a:blip r:embed="rId555"/>
                <a:stretch>
                  <a:fillRect/>
                </a:stretch>
              </p:blipFill>
              <p:spPr>
                <a:xfrm>
                  <a:off x="9193710" y="6114154"/>
                  <a:ext cx="144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80" name="Ink 379">
                  <a:extLst>
                    <a:ext uri="{FF2B5EF4-FFF2-40B4-BE49-F238E27FC236}">
                      <a16:creationId xmlns:a16="http://schemas.microsoft.com/office/drawing/2014/main" id="{1C9781D7-6292-418F-BB6A-2A1D723A74E8}"/>
                    </a:ext>
                  </a:extLst>
                </p14:cNvPr>
                <p14:cNvContentPartPr/>
                <p14:nvPr/>
              </p14:nvContentPartPr>
              <p14:xfrm>
                <a:off x="9747750" y="6157714"/>
                <a:ext cx="176400" cy="210600"/>
              </p14:xfrm>
            </p:contentPart>
          </mc:Choice>
          <mc:Fallback xmlns="">
            <p:pic>
              <p:nvPicPr>
                <p:cNvPr id="380" name="Ink 379">
                  <a:extLst>
                    <a:ext uri="{FF2B5EF4-FFF2-40B4-BE49-F238E27FC236}">
                      <a16:creationId xmlns:a16="http://schemas.microsoft.com/office/drawing/2014/main" id="{1C9781D7-6292-418F-BB6A-2A1D723A74E8}"/>
                    </a:ext>
                  </a:extLst>
                </p:cNvPr>
                <p:cNvPicPr/>
                <p:nvPr/>
              </p:nvPicPr>
              <p:blipFill>
                <a:blip r:embed="rId557"/>
                <a:stretch>
                  <a:fillRect/>
                </a:stretch>
              </p:blipFill>
              <p:spPr>
                <a:xfrm>
                  <a:off x="9738750" y="6149074"/>
                  <a:ext cx="1940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81" name="Ink 380">
                  <a:extLst>
                    <a:ext uri="{FF2B5EF4-FFF2-40B4-BE49-F238E27FC236}">
                      <a16:creationId xmlns:a16="http://schemas.microsoft.com/office/drawing/2014/main" id="{731175CD-D378-4425-A86E-373E264E0765}"/>
                    </a:ext>
                  </a:extLst>
                </p14:cNvPr>
                <p14:cNvContentPartPr/>
                <p14:nvPr/>
              </p14:nvContentPartPr>
              <p14:xfrm>
                <a:off x="9981750" y="6275074"/>
                <a:ext cx="151920" cy="107640"/>
              </p14:xfrm>
            </p:contentPart>
          </mc:Choice>
          <mc:Fallback xmlns="">
            <p:pic>
              <p:nvPicPr>
                <p:cNvPr id="381" name="Ink 380">
                  <a:extLst>
                    <a:ext uri="{FF2B5EF4-FFF2-40B4-BE49-F238E27FC236}">
                      <a16:creationId xmlns:a16="http://schemas.microsoft.com/office/drawing/2014/main" id="{731175CD-D378-4425-A86E-373E264E0765}"/>
                    </a:ext>
                  </a:extLst>
                </p:cNvPr>
                <p:cNvPicPr/>
                <p:nvPr/>
              </p:nvPicPr>
              <p:blipFill>
                <a:blip r:embed="rId559"/>
                <a:stretch>
                  <a:fillRect/>
                </a:stretch>
              </p:blipFill>
              <p:spPr>
                <a:xfrm>
                  <a:off x="9972750" y="6266434"/>
                  <a:ext cx="169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82" name="Ink 381">
                  <a:extLst>
                    <a:ext uri="{FF2B5EF4-FFF2-40B4-BE49-F238E27FC236}">
                      <a16:creationId xmlns:a16="http://schemas.microsoft.com/office/drawing/2014/main" id="{595847D7-8B60-498E-B071-4E510B95F6A5}"/>
                    </a:ext>
                  </a:extLst>
                </p14:cNvPr>
                <p14:cNvContentPartPr/>
                <p14:nvPr/>
              </p14:nvContentPartPr>
              <p14:xfrm>
                <a:off x="10195590" y="6285874"/>
                <a:ext cx="122040" cy="107640"/>
              </p14:xfrm>
            </p:contentPart>
          </mc:Choice>
          <mc:Fallback xmlns="">
            <p:pic>
              <p:nvPicPr>
                <p:cNvPr id="382" name="Ink 381">
                  <a:extLst>
                    <a:ext uri="{FF2B5EF4-FFF2-40B4-BE49-F238E27FC236}">
                      <a16:creationId xmlns:a16="http://schemas.microsoft.com/office/drawing/2014/main" id="{595847D7-8B60-498E-B071-4E510B95F6A5}"/>
                    </a:ext>
                  </a:extLst>
                </p:cNvPr>
                <p:cNvPicPr/>
                <p:nvPr/>
              </p:nvPicPr>
              <p:blipFill>
                <a:blip r:embed="rId561"/>
                <a:stretch>
                  <a:fillRect/>
                </a:stretch>
              </p:blipFill>
              <p:spPr>
                <a:xfrm>
                  <a:off x="10186590" y="6277234"/>
                  <a:ext cx="139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83" name="Ink 382">
                  <a:extLst>
                    <a:ext uri="{FF2B5EF4-FFF2-40B4-BE49-F238E27FC236}">
                      <a16:creationId xmlns:a16="http://schemas.microsoft.com/office/drawing/2014/main" id="{4F62FDAF-6582-493B-B9D0-3C266B393173}"/>
                    </a:ext>
                  </a:extLst>
                </p14:cNvPr>
                <p14:cNvContentPartPr/>
                <p14:nvPr/>
              </p14:nvContentPartPr>
              <p14:xfrm>
                <a:off x="10382790" y="6192634"/>
                <a:ext cx="88200" cy="255960"/>
              </p14:xfrm>
            </p:contentPart>
          </mc:Choice>
          <mc:Fallback xmlns="">
            <p:pic>
              <p:nvPicPr>
                <p:cNvPr id="383" name="Ink 382">
                  <a:extLst>
                    <a:ext uri="{FF2B5EF4-FFF2-40B4-BE49-F238E27FC236}">
                      <a16:creationId xmlns:a16="http://schemas.microsoft.com/office/drawing/2014/main" id="{4F62FDAF-6582-493B-B9D0-3C266B393173}"/>
                    </a:ext>
                  </a:extLst>
                </p:cNvPr>
                <p:cNvPicPr/>
                <p:nvPr/>
              </p:nvPicPr>
              <p:blipFill>
                <a:blip r:embed="rId563"/>
                <a:stretch>
                  <a:fillRect/>
                </a:stretch>
              </p:blipFill>
              <p:spPr>
                <a:xfrm>
                  <a:off x="10374150" y="6183994"/>
                  <a:ext cx="1058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84" name="Ink 383">
                  <a:extLst>
                    <a:ext uri="{FF2B5EF4-FFF2-40B4-BE49-F238E27FC236}">
                      <a16:creationId xmlns:a16="http://schemas.microsoft.com/office/drawing/2014/main" id="{217B6CDF-C070-4871-8EB7-2D6AA59BE93E}"/>
                    </a:ext>
                  </a:extLst>
                </p14:cNvPr>
                <p14:cNvContentPartPr/>
                <p14:nvPr/>
              </p14:nvContentPartPr>
              <p14:xfrm>
                <a:off x="10687710" y="6374434"/>
                <a:ext cx="360" cy="360"/>
              </p14:xfrm>
            </p:contentPart>
          </mc:Choice>
          <mc:Fallback xmlns="">
            <p:pic>
              <p:nvPicPr>
                <p:cNvPr id="384" name="Ink 383">
                  <a:extLst>
                    <a:ext uri="{FF2B5EF4-FFF2-40B4-BE49-F238E27FC236}">
                      <a16:creationId xmlns:a16="http://schemas.microsoft.com/office/drawing/2014/main" id="{217B6CDF-C070-4871-8EB7-2D6AA59BE93E}"/>
                    </a:ext>
                  </a:extLst>
                </p:cNvPr>
                <p:cNvPicPr/>
                <p:nvPr/>
              </p:nvPicPr>
              <p:blipFill>
                <a:blip r:embed="rId24"/>
                <a:stretch>
                  <a:fillRect/>
                </a:stretch>
              </p:blipFill>
              <p:spPr>
                <a:xfrm>
                  <a:off x="10679070" y="6365794"/>
                  <a:ext cx="18000" cy="18000"/>
                </a:xfrm>
                <a:prstGeom prst="rect">
                  <a:avLst/>
                </a:prstGeom>
              </p:spPr>
            </p:pic>
          </mc:Fallback>
        </mc:AlternateContent>
      </p:grpSp>
    </p:spTree>
    <p:extLst>
      <p:ext uri="{BB962C8B-B14F-4D97-AF65-F5344CB8AC3E}">
        <p14:creationId xmlns:p14="http://schemas.microsoft.com/office/powerpoint/2010/main" val="2088373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E8E5705-33F7-4FD0-818C-E3C3472BBBA3}"/>
              </a:ext>
            </a:extLst>
          </p:cNvPr>
          <p:cNvGrpSpPr/>
          <p:nvPr/>
        </p:nvGrpSpPr>
        <p:grpSpPr>
          <a:xfrm>
            <a:off x="1279830" y="758827"/>
            <a:ext cx="2016720" cy="333000"/>
            <a:chOff x="1279830" y="758827"/>
            <a:chExt cx="2016720" cy="33300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0531A34-CFF8-4CFC-B646-C9F27835CE30}"/>
                    </a:ext>
                  </a:extLst>
                </p14:cNvPr>
                <p14:cNvContentPartPr/>
                <p14:nvPr/>
              </p14:nvContentPartPr>
              <p14:xfrm>
                <a:off x="1372350" y="877987"/>
                <a:ext cx="28800" cy="213840"/>
              </p14:xfrm>
            </p:contentPart>
          </mc:Choice>
          <mc:Fallback xmlns="">
            <p:pic>
              <p:nvPicPr>
                <p:cNvPr id="2" name="Ink 1">
                  <a:extLst>
                    <a:ext uri="{FF2B5EF4-FFF2-40B4-BE49-F238E27FC236}">
                      <a16:creationId xmlns:a16="http://schemas.microsoft.com/office/drawing/2014/main" id="{E0531A34-CFF8-4CFC-B646-C9F27835CE30}"/>
                    </a:ext>
                  </a:extLst>
                </p:cNvPr>
                <p:cNvPicPr/>
                <p:nvPr/>
              </p:nvPicPr>
              <p:blipFill>
                <a:blip r:embed="rId3"/>
                <a:stretch>
                  <a:fillRect/>
                </a:stretch>
              </p:blipFill>
              <p:spPr>
                <a:xfrm>
                  <a:off x="1363710" y="869347"/>
                  <a:ext cx="464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96AA8AA-A706-4082-8C9E-B3091595DB4B}"/>
                    </a:ext>
                  </a:extLst>
                </p14:cNvPr>
                <p14:cNvContentPartPr/>
                <p14:nvPr/>
              </p14:nvContentPartPr>
              <p14:xfrm>
                <a:off x="1279830" y="824347"/>
                <a:ext cx="225720" cy="193320"/>
              </p14:xfrm>
            </p:contentPart>
          </mc:Choice>
          <mc:Fallback xmlns="">
            <p:pic>
              <p:nvPicPr>
                <p:cNvPr id="3" name="Ink 2">
                  <a:extLst>
                    <a:ext uri="{FF2B5EF4-FFF2-40B4-BE49-F238E27FC236}">
                      <a16:creationId xmlns:a16="http://schemas.microsoft.com/office/drawing/2014/main" id="{C96AA8AA-A706-4082-8C9E-B3091595DB4B}"/>
                    </a:ext>
                  </a:extLst>
                </p:cNvPr>
                <p:cNvPicPr/>
                <p:nvPr/>
              </p:nvPicPr>
              <p:blipFill>
                <a:blip r:embed="rId5"/>
                <a:stretch>
                  <a:fillRect/>
                </a:stretch>
              </p:blipFill>
              <p:spPr>
                <a:xfrm>
                  <a:off x="1271190" y="815707"/>
                  <a:ext cx="2433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5441457-19F6-4C80-A352-6C1EFADE6F90}"/>
                    </a:ext>
                  </a:extLst>
                </p14:cNvPr>
                <p14:cNvContentPartPr/>
                <p14:nvPr/>
              </p14:nvContentPartPr>
              <p14:xfrm>
                <a:off x="1506630" y="758827"/>
                <a:ext cx="153360" cy="278640"/>
              </p14:xfrm>
            </p:contentPart>
          </mc:Choice>
          <mc:Fallback xmlns="">
            <p:pic>
              <p:nvPicPr>
                <p:cNvPr id="4" name="Ink 3">
                  <a:extLst>
                    <a:ext uri="{FF2B5EF4-FFF2-40B4-BE49-F238E27FC236}">
                      <a16:creationId xmlns:a16="http://schemas.microsoft.com/office/drawing/2014/main" id="{65441457-19F6-4C80-A352-6C1EFADE6F90}"/>
                    </a:ext>
                  </a:extLst>
                </p:cNvPr>
                <p:cNvPicPr/>
                <p:nvPr/>
              </p:nvPicPr>
              <p:blipFill>
                <a:blip r:embed="rId7"/>
                <a:stretch>
                  <a:fillRect/>
                </a:stretch>
              </p:blipFill>
              <p:spPr>
                <a:xfrm>
                  <a:off x="1497990" y="750187"/>
                  <a:ext cx="1710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83492CC-7902-4DFC-9130-D22D539060F9}"/>
                    </a:ext>
                  </a:extLst>
                </p14:cNvPr>
                <p14:cNvContentPartPr/>
                <p14:nvPr/>
              </p14:nvContentPartPr>
              <p14:xfrm>
                <a:off x="1632630" y="783667"/>
                <a:ext cx="806760" cy="260280"/>
              </p14:xfrm>
            </p:contentPart>
          </mc:Choice>
          <mc:Fallback xmlns="">
            <p:pic>
              <p:nvPicPr>
                <p:cNvPr id="5" name="Ink 4">
                  <a:extLst>
                    <a:ext uri="{FF2B5EF4-FFF2-40B4-BE49-F238E27FC236}">
                      <a16:creationId xmlns:a16="http://schemas.microsoft.com/office/drawing/2014/main" id="{F83492CC-7902-4DFC-9130-D22D539060F9}"/>
                    </a:ext>
                  </a:extLst>
                </p:cNvPr>
                <p:cNvPicPr/>
                <p:nvPr/>
              </p:nvPicPr>
              <p:blipFill>
                <a:blip r:embed="rId9"/>
                <a:stretch>
                  <a:fillRect/>
                </a:stretch>
              </p:blipFill>
              <p:spPr>
                <a:xfrm>
                  <a:off x="1623990" y="774667"/>
                  <a:ext cx="8244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A56D00E5-F720-41F4-BA84-6441FC6E84F0}"/>
                    </a:ext>
                  </a:extLst>
                </p14:cNvPr>
                <p14:cNvContentPartPr/>
                <p14:nvPr/>
              </p14:nvContentPartPr>
              <p14:xfrm>
                <a:off x="2023950" y="847387"/>
                <a:ext cx="136800" cy="11160"/>
              </p14:xfrm>
            </p:contentPart>
          </mc:Choice>
          <mc:Fallback xmlns="">
            <p:pic>
              <p:nvPicPr>
                <p:cNvPr id="6" name="Ink 5">
                  <a:extLst>
                    <a:ext uri="{FF2B5EF4-FFF2-40B4-BE49-F238E27FC236}">
                      <a16:creationId xmlns:a16="http://schemas.microsoft.com/office/drawing/2014/main" id="{A56D00E5-F720-41F4-BA84-6441FC6E84F0}"/>
                    </a:ext>
                  </a:extLst>
                </p:cNvPr>
                <p:cNvPicPr/>
                <p:nvPr/>
              </p:nvPicPr>
              <p:blipFill>
                <a:blip r:embed="rId11"/>
                <a:stretch>
                  <a:fillRect/>
                </a:stretch>
              </p:blipFill>
              <p:spPr>
                <a:xfrm>
                  <a:off x="2015310" y="838387"/>
                  <a:ext cx="154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CA190961-3AB1-4981-A8E5-583254280859}"/>
                    </a:ext>
                  </a:extLst>
                </p14:cNvPr>
                <p14:cNvContentPartPr/>
                <p14:nvPr/>
              </p14:nvContentPartPr>
              <p14:xfrm>
                <a:off x="2677710" y="786907"/>
                <a:ext cx="176760" cy="210240"/>
              </p14:xfrm>
            </p:contentPart>
          </mc:Choice>
          <mc:Fallback xmlns="">
            <p:pic>
              <p:nvPicPr>
                <p:cNvPr id="8" name="Ink 7">
                  <a:extLst>
                    <a:ext uri="{FF2B5EF4-FFF2-40B4-BE49-F238E27FC236}">
                      <a16:creationId xmlns:a16="http://schemas.microsoft.com/office/drawing/2014/main" id="{CA190961-3AB1-4981-A8E5-583254280859}"/>
                    </a:ext>
                  </a:extLst>
                </p:cNvPr>
                <p:cNvPicPr/>
                <p:nvPr/>
              </p:nvPicPr>
              <p:blipFill>
                <a:blip r:embed="rId13"/>
                <a:stretch>
                  <a:fillRect/>
                </a:stretch>
              </p:blipFill>
              <p:spPr>
                <a:xfrm>
                  <a:off x="2669070" y="777907"/>
                  <a:ext cx="1944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53D6E87F-1981-43E9-8C15-16966FF8A1D3}"/>
                    </a:ext>
                  </a:extLst>
                </p14:cNvPr>
                <p14:cNvContentPartPr/>
                <p14:nvPr/>
              </p14:nvContentPartPr>
              <p14:xfrm>
                <a:off x="2880030" y="811387"/>
                <a:ext cx="416520" cy="186480"/>
              </p14:xfrm>
            </p:contentPart>
          </mc:Choice>
          <mc:Fallback xmlns="">
            <p:pic>
              <p:nvPicPr>
                <p:cNvPr id="9" name="Ink 8">
                  <a:extLst>
                    <a:ext uri="{FF2B5EF4-FFF2-40B4-BE49-F238E27FC236}">
                      <a16:creationId xmlns:a16="http://schemas.microsoft.com/office/drawing/2014/main" id="{53D6E87F-1981-43E9-8C15-16966FF8A1D3}"/>
                    </a:ext>
                  </a:extLst>
                </p:cNvPr>
                <p:cNvPicPr/>
                <p:nvPr/>
              </p:nvPicPr>
              <p:blipFill>
                <a:blip r:embed="rId15"/>
                <a:stretch>
                  <a:fillRect/>
                </a:stretch>
              </p:blipFill>
              <p:spPr>
                <a:xfrm>
                  <a:off x="2871030" y="802747"/>
                  <a:ext cx="434160" cy="204120"/>
                </a:xfrm>
                <a:prstGeom prst="rect">
                  <a:avLst/>
                </a:prstGeom>
              </p:spPr>
            </p:pic>
          </mc:Fallback>
        </mc:AlternateContent>
      </p:grpSp>
      <p:grpSp>
        <p:nvGrpSpPr>
          <p:cNvPr id="20" name="Group 19">
            <a:extLst>
              <a:ext uri="{FF2B5EF4-FFF2-40B4-BE49-F238E27FC236}">
                <a16:creationId xmlns:a16="http://schemas.microsoft.com/office/drawing/2014/main" id="{4A710401-3661-4AC1-A9C1-0AC5928CC360}"/>
              </a:ext>
            </a:extLst>
          </p:cNvPr>
          <p:cNvGrpSpPr/>
          <p:nvPr/>
        </p:nvGrpSpPr>
        <p:grpSpPr>
          <a:xfrm>
            <a:off x="3629550" y="578107"/>
            <a:ext cx="2941200" cy="432720"/>
            <a:chOff x="3629550" y="578107"/>
            <a:chExt cx="2941200" cy="432720"/>
          </a:xfrm>
        </p:grpSpPr>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5FD3436A-D39A-4401-A22E-22877170FC89}"/>
                    </a:ext>
                  </a:extLst>
                </p14:cNvPr>
                <p14:cNvContentPartPr/>
                <p14:nvPr/>
              </p14:nvContentPartPr>
              <p14:xfrm>
                <a:off x="3629550" y="877987"/>
                <a:ext cx="360" cy="5760"/>
              </p14:xfrm>
            </p:contentPart>
          </mc:Choice>
          <mc:Fallback xmlns="">
            <p:pic>
              <p:nvPicPr>
                <p:cNvPr id="11" name="Ink 10">
                  <a:extLst>
                    <a:ext uri="{FF2B5EF4-FFF2-40B4-BE49-F238E27FC236}">
                      <a16:creationId xmlns:a16="http://schemas.microsoft.com/office/drawing/2014/main" id="{5FD3436A-D39A-4401-A22E-22877170FC89}"/>
                    </a:ext>
                  </a:extLst>
                </p:cNvPr>
                <p:cNvPicPr/>
                <p:nvPr/>
              </p:nvPicPr>
              <p:blipFill>
                <a:blip r:embed="rId17"/>
                <a:stretch>
                  <a:fillRect/>
                </a:stretch>
              </p:blipFill>
              <p:spPr>
                <a:xfrm>
                  <a:off x="3620550" y="869347"/>
                  <a:ext cx="18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84A99082-0A40-4A56-82D2-33CF2531CF83}"/>
                    </a:ext>
                  </a:extLst>
                </p14:cNvPr>
                <p14:cNvContentPartPr/>
                <p14:nvPr/>
              </p14:nvContentPartPr>
              <p14:xfrm>
                <a:off x="3639990" y="961507"/>
                <a:ext cx="26280" cy="7200"/>
              </p14:xfrm>
            </p:contentPart>
          </mc:Choice>
          <mc:Fallback xmlns="">
            <p:pic>
              <p:nvPicPr>
                <p:cNvPr id="12" name="Ink 11">
                  <a:extLst>
                    <a:ext uri="{FF2B5EF4-FFF2-40B4-BE49-F238E27FC236}">
                      <a16:creationId xmlns:a16="http://schemas.microsoft.com/office/drawing/2014/main" id="{84A99082-0A40-4A56-82D2-33CF2531CF83}"/>
                    </a:ext>
                  </a:extLst>
                </p:cNvPr>
                <p:cNvPicPr/>
                <p:nvPr/>
              </p:nvPicPr>
              <p:blipFill>
                <a:blip r:embed="rId19"/>
                <a:stretch>
                  <a:fillRect/>
                </a:stretch>
              </p:blipFill>
              <p:spPr>
                <a:xfrm>
                  <a:off x="3630990" y="952507"/>
                  <a:ext cx="43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25AC8D97-CF52-4705-A2AD-7CF4140B81A3}"/>
                    </a:ext>
                  </a:extLst>
                </p14:cNvPr>
                <p14:cNvContentPartPr/>
                <p14:nvPr/>
              </p14:nvContentPartPr>
              <p14:xfrm>
                <a:off x="3968670" y="769987"/>
                <a:ext cx="751320" cy="213120"/>
              </p14:xfrm>
            </p:contentPart>
          </mc:Choice>
          <mc:Fallback xmlns="">
            <p:pic>
              <p:nvPicPr>
                <p:cNvPr id="13" name="Ink 12">
                  <a:extLst>
                    <a:ext uri="{FF2B5EF4-FFF2-40B4-BE49-F238E27FC236}">
                      <a16:creationId xmlns:a16="http://schemas.microsoft.com/office/drawing/2014/main" id="{25AC8D97-CF52-4705-A2AD-7CF4140B81A3}"/>
                    </a:ext>
                  </a:extLst>
                </p:cNvPr>
                <p:cNvPicPr/>
                <p:nvPr/>
              </p:nvPicPr>
              <p:blipFill>
                <a:blip r:embed="rId21"/>
                <a:stretch>
                  <a:fillRect/>
                </a:stretch>
              </p:blipFill>
              <p:spPr>
                <a:xfrm>
                  <a:off x="3960030" y="761347"/>
                  <a:ext cx="7689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A5903FFF-3352-446C-952D-984362DD5963}"/>
                    </a:ext>
                  </a:extLst>
                </p14:cNvPr>
                <p14:cNvContentPartPr/>
                <p14:nvPr/>
              </p14:nvContentPartPr>
              <p14:xfrm>
                <a:off x="4683990" y="732907"/>
                <a:ext cx="580320" cy="215280"/>
              </p14:xfrm>
            </p:contentPart>
          </mc:Choice>
          <mc:Fallback xmlns="">
            <p:pic>
              <p:nvPicPr>
                <p:cNvPr id="14" name="Ink 13">
                  <a:extLst>
                    <a:ext uri="{FF2B5EF4-FFF2-40B4-BE49-F238E27FC236}">
                      <a16:creationId xmlns:a16="http://schemas.microsoft.com/office/drawing/2014/main" id="{A5903FFF-3352-446C-952D-984362DD5963}"/>
                    </a:ext>
                  </a:extLst>
                </p:cNvPr>
                <p:cNvPicPr/>
                <p:nvPr/>
              </p:nvPicPr>
              <p:blipFill>
                <a:blip r:embed="rId23"/>
                <a:stretch>
                  <a:fillRect/>
                </a:stretch>
              </p:blipFill>
              <p:spPr>
                <a:xfrm>
                  <a:off x="4674990" y="724267"/>
                  <a:ext cx="5979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92A3A5B6-0A0E-4707-B95A-93317B23F6E5}"/>
                    </a:ext>
                  </a:extLst>
                </p14:cNvPr>
                <p14:cNvContentPartPr/>
                <p14:nvPr/>
              </p14:nvContentPartPr>
              <p14:xfrm>
                <a:off x="4889550" y="776107"/>
                <a:ext cx="141120" cy="21960"/>
              </p14:xfrm>
            </p:contentPart>
          </mc:Choice>
          <mc:Fallback xmlns="">
            <p:pic>
              <p:nvPicPr>
                <p:cNvPr id="15" name="Ink 14">
                  <a:extLst>
                    <a:ext uri="{FF2B5EF4-FFF2-40B4-BE49-F238E27FC236}">
                      <a16:creationId xmlns:a16="http://schemas.microsoft.com/office/drawing/2014/main" id="{92A3A5B6-0A0E-4707-B95A-93317B23F6E5}"/>
                    </a:ext>
                  </a:extLst>
                </p:cNvPr>
                <p:cNvPicPr/>
                <p:nvPr/>
              </p:nvPicPr>
              <p:blipFill>
                <a:blip r:embed="rId25"/>
                <a:stretch>
                  <a:fillRect/>
                </a:stretch>
              </p:blipFill>
              <p:spPr>
                <a:xfrm>
                  <a:off x="4880910" y="767467"/>
                  <a:ext cx="158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568ECEA4-2DB8-444B-B80A-C59D980CE8A7}"/>
                    </a:ext>
                  </a:extLst>
                </p14:cNvPr>
                <p14:cNvContentPartPr/>
                <p14:nvPr/>
              </p14:nvContentPartPr>
              <p14:xfrm>
                <a:off x="4251270" y="813187"/>
                <a:ext cx="187560" cy="25920"/>
              </p14:xfrm>
            </p:contentPart>
          </mc:Choice>
          <mc:Fallback xmlns="">
            <p:pic>
              <p:nvPicPr>
                <p:cNvPr id="16" name="Ink 15">
                  <a:extLst>
                    <a:ext uri="{FF2B5EF4-FFF2-40B4-BE49-F238E27FC236}">
                      <a16:creationId xmlns:a16="http://schemas.microsoft.com/office/drawing/2014/main" id="{568ECEA4-2DB8-444B-B80A-C59D980CE8A7}"/>
                    </a:ext>
                  </a:extLst>
                </p:cNvPr>
                <p:cNvPicPr/>
                <p:nvPr/>
              </p:nvPicPr>
              <p:blipFill>
                <a:blip r:embed="rId27"/>
                <a:stretch>
                  <a:fillRect/>
                </a:stretch>
              </p:blipFill>
              <p:spPr>
                <a:xfrm>
                  <a:off x="4242630" y="804187"/>
                  <a:ext cx="205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E5F3D34A-941A-4918-9736-BCDB499A92FB}"/>
                    </a:ext>
                  </a:extLst>
                </p14:cNvPr>
                <p14:cNvContentPartPr/>
                <p14:nvPr/>
              </p14:nvContentPartPr>
              <p14:xfrm>
                <a:off x="5514870" y="618427"/>
                <a:ext cx="385560" cy="392400"/>
              </p14:xfrm>
            </p:contentPart>
          </mc:Choice>
          <mc:Fallback xmlns="">
            <p:pic>
              <p:nvPicPr>
                <p:cNvPr id="17" name="Ink 16">
                  <a:extLst>
                    <a:ext uri="{FF2B5EF4-FFF2-40B4-BE49-F238E27FC236}">
                      <a16:creationId xmlns:a16="http://schemas.microsoft.com/office/drawing/2014/main" id="{E5F3D34A-941A-4918-9736-BCDB499A92FB}"/>
                    </a:ext>
                  </a:extLst>
                </p:cNvPr>
                <p:cNvPicPr/>
                <p:nvPr/>
              </p:nvPicPr>
              <p:blipFill>
                <a:blip r:embed="rId29"/>
                <a:stretch>
                  <a:fillRect/>
                </a:stretch>
              </p:blipFill>
              <p:spPr>
                <a:xfrm>
                  <a:off x="5505870" y="609427"/>
                  <a:ext cx="40320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6C2DCF9B-AA9D-462A-B977-96D1277D001B}"/>
                    </a:ext>
                  </a:extLst>
                </p14:cNvPr>
                <p14:cNvContentPartPr/>
                <p14:nvPr/>
              </p14:nvContentPartPr>
              <p14:xfrm>
                <a:off x="5965590" y="749827"/>
                <a:ext cx="605160" cy="111240"/>
              </p14:xfrm>
            </p:contentPart>
          </mc:Choice>
          <mc:Fallback xmlns="">
            <p:pic>
              <p:nvPicPr>
                <p:cNvPr id="18" name="Ink 17">
                  <a:extLst>
                    <a:ext uri="{FF2B5EF4-FFF2-40B4-BE49-F238E27FC236}">
                      <a16:creationId xmlns:a16="http://schemas.microsoft.com/office/drawing/2014/main" id="{6C2DCF9B-AA9D-462A-B977-96D1277D001B}"/>
                    </a:ext>
                  </a:extLst>
                </p:cNvPr>
                <p:cNvPicPr/>
                <p:nvPr/>
              </p:nvPicPr>
              <p:blipFill>
                <a:blip r:embed="rId31"/>
                <a:stretch>
                  <a:fillRect/>
                </a:stretch>
              </p:blipFill>
              <p:spPr>
                <a:xfrm>
                  <a:off x="5956950" y="741187"/>
                  <a:ext cx="622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D551303B-7A08-4CF5-87EA-CEBA8BE994BE}"/>
                    </a:ext>
                  </a:extLst>
                </p14:cNvPr>
                <p14:cNvContentPartPr/>
                <p14:nvPr/>
              </p14:nvContentPartPr>
              <p14:xfrm>
                <a:off x="6096270" y="578107"/>
                <a:ext cx="59400" cy="117000"/>
              </p14:xfrm>
            </p:contentPart>
          </mc:Choice>
          <mc:Fallback xmlns="">
            <p:pic>
              <p:nvPicPr>
                <p:cNvPr id="19" name="Ink 18">
                  <a:extLst>
                    <a:ext uri="{FF2B5EF4-FFF2-40B4-BE49-F238E27FC236}">
                      <a16:creationId xmlns:a16="http://schemas.microsoft.com/office/drawing/2014/main" id="{D551303B-7A08-4CF5-87EA-CEBA8BE994BE}"/>
                    </a:ext>
                  </a:extLst>
                </p:cNvPr>
                <p:cNvPicPr/>
                <p:nvPr/>
              </p:nvPicPr>
              <p:blipFill>
                <a:blip r:embed="rId33"/>
                <a:stretch>
                  <a:fillRect/>
                </a:stretch>
              </p:blipFill>
              <p:spPr>
                <a:xfrm>
                  <a:off x="6087270" y="569467"/>
                  <a:ext cx="77040" cy="134640"/>
                </a:xfrm>
                <a:prstGeom prst="rect">
                  <a:avLst/>
                </a:prstGeom>
              </p:spPr>
            </p:pic>
          </mc:Fallback>
        </mc:AlternateContent>
      </p:grpSp>
      <p:grpSp>
        <p:nvGrpSpPr>
          <p:cNvPr id="43" name="Group 42">
            <a:extLst>
              <a:ext uri="{FF2B5EF4-FFF2-40B4-BE49-F238E27FC236}">
                <a16:creationId xmlns:a16="http://schemas.microsoft.com/office/drawing/2014/main" id="{74554C16-78C5-4DB7-B1B8-28146061B89C}"/>
              </a:ext>
            </a:extLst>
          </p:cNvPr>
          <p:cNvGrpSpPr/>
          <p:nvPr/>
        </p:nvGrpSpPr>
        <p:grpSpPr>
          <a:xfrm>
            <a:off x="6827790" y="458587"/>
            <a:ext cx="4557600" cy="486360"/>
            <a:chOff x="6827790" y="458587"/>
            <a:chExt cx="4557600" cy="486360"/>
          </a:xfrm>
        </p:grpSpPr>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1FF237FD-D285-45B4-84F8-ECB7AA62A473}"/>
                    </a:ext>
                  </a:extLst>
                </p14:cNvPr>
                <p14:cNvContentPartPr/>
                <p14:nvPr/>
              </p14:nvContentPartPr>
              <p14:xfrm>
                <a:off x="6827790" y="535267"/>
                <a:ext cx="320400" cy="300960"/>
              </p14:xfrm>
            </p:contentPart>
          </mc:Choice>
          <mc:Fallback xmlns="">
            <p:pic>
              <p:nvPicPr>
                <p:cNvPr id="21" name="Ink 20">
                  <a:extLst>
                    <a:ext uri="{FF2B5EF4-FFF2-40B4-BE49-F238E27FC236}">
                      <a16:creationId xmlns:a16="http://schemas.microsoft.com/office/drawing/2014/main" id="{1FF237FD-D285-45B4-84F8-ECB7AA62A473}"/>
                    </a:ext>
                  </a:extLst>
                </p:cNvPr>
                <p:cNvPicPr/>
                <p:nvPr/>
              </p:nvPicPr>
              <p:blipFill>
                <a:blip r:embed="rId35"/>
                <a:stretch>
                  <a:fillRect/>
                </a:stretch>
              </p:blipFill>
              <p:spPr>
                <a:xfrm>
                  <a:off x="6818790" y="526627"/>
                  <a:ext cx="33804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5E184830-7A52-4095-B778-B4A02BB1ED98}"/>
                    </a:ext>
                  </a:extLst>
                </p14:cNvPr>
                <p14:cNvContentPartPr/>
                <p14:nvPr/>
              </p14:nvContentPartPr>
              <p14:xfrm>
                <a:off x="7301190" y="648667"/>
                <a:ext cx="305280" cy="296280"/>
              </p14:xfrm>
            </p:contentPart>
          </mc:Choice>
          <mc:Fallback xmlns="">
            <p:pic>
              <p:nvPicPr>
                <p:cNvPr id="22" name="Ink 21">
                  <a:extLst>
                    <a:ext uri="{FF2B5EF4-FFF2-40B4-BE49-F238E27FC236}">
                      <a16:creationId xmlns:a16="http://schemas.microsoft.com/office/drawing/2014/main" id="{5E184830-7A52-4095-B778-B4A02BB1ED98}"/>
                    </a:ext>
                  </a:extLst>
                </p:cNvPr>
                <p:cNvPicPr/>
                <p:nvPr/>
              </p:nvPicPr>
              <p:blipFill>
                <a:blip r:embed="rId37"/>
                <a:stretch>
                  <a:fillRect/>
                </a:stretch>
              </p:blipFill>
              <p:spPr>
                <a:xfrm>
                  <a:off x="7292190" y="639667"/>
                  <a:ext cx="32292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EFF4CDCD-31B2-44A2-A40D-46257421E62F}"/>
                    </a:ext>
                  </a:extLst>
                </p14:cNvPr>
                <p14:cNvContentPartPr/>
                <p14:nvPr/>
              </p14:nvContentPartPr>
              <p14:xfrm>
                <a:off x="7653270" y="674227"/>
                <a:ext cx="114480" cy="99000"/>
              </p14:xfrm>
            </p:contentPart>
          </mc:Choice>
          <mc:Fallback xmlns="">
            <p:pic>
              <p:nvPicPr>
                <p:cNvPr id="23" name="Ink 22">
                  <a:extLst>
                    <a:ext uri="{FF2B5EF4-FFF2-40B4-BE49-F238E27FC236}">
                      <a16:creationId xmlns:a16="http://schemas.microsoft.com/office/drawing/2014/main" id="{EFF4CDCD-31B2-44A2-A40D-46257421E62F}"/>
                    </a:ext>
                  </a:extLst>
                </p:cNvPr>
                <p:cNvPicPr/>
                <p:nvPr/>
              </p:nvPicPr>
              <p:blipFill>
                <a:blip r:embed="rId39"/>
                <a:stretch>
                  <a:fillRect/>
                </a:stretch>
              </p:blipFill>
              <p:spPr>
                <a:xfrm>
                  <a:off x="7644270" y="665227"/>
                  <a:ext cx="132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51616EAF-4A56-4A98-8323-EF022852B7D5}"/>
                    </a:ext>
                  </a:extLst>
                </p14:cNvPr>
                <p14:cNvContentPartPr/>
                <p14:nvPr/>
              </p14:nvContentPartPr>
              <p14:xfrm>
                <a:off x="7254750" y="535267"/>
                <a:ext cx="38520" cy="8280"/>
              </p14:xfrm>
            </p:contentPart>
          </mc:Choice>
          <mc:Fallback xmlns="">
            <p:pic>
              <p:nvPicPr>
                <p:cNvPr id="24" name="Ink 23">
                  <a:extLst>
                    <a:ext uri="{FF2B5EF4-FFF2-40B4-BE49-F238E27FC236}">
                      <a16:creationId xmlns:a16="http://schemas.microsoft.com/office/drawing/2014/main" id="{51616EAF-4A56-4A98-8323-EF022852B7D5}"/>
                    </a:ext>
                  </a:extLst>
                </p:cNvPr>
                <p:cNvPicPr/>
                <p:nvPr/>
              </p:nvPicPr>
              <p:blipFill>
                <a:blip r:embed="rId41"/>
                <a:stretch>
                  <a:fillRect/>
                </a:stretch>
              </p:blipFill>
              <p:spPr>
                <a:xfrm>
                  <a:off x="7246110" y="526267"/>
                  <a:ext cx="56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59421F73-DE20-49D1-BA46-A23E17072691}"/>
                    </a:ext>
                  </a:extLst>
                </p14:cNvPr>
                <p14:cNvContentPartPr/>
                <p14:nvPr/>
              </p14:nvContentPartPr>
              <p14:xfrm>
                <a:off x="7902750" y="714907"/>
                <a:ext cx="248760" cy="42120"/>
              </p14:xfrm>
            </p:contentPart>
          </mc:Choice>
          <mc:Fallback xmlns="">
            <p:pic>
              <p:nvPicPr>
                <p:cNvPr id="25" name="Ink 24">
                  <a:extLst>
                    <a:ext uri="{FF2B5EF4-FFF2-40B4-BE49-F238E27FC236}">
                      <a16:creationId xmlns:a16="http://schemas.microsoft.com/office/drawing/2014/main" id="{59421F73-DE20-49D1-BA46-A23E17072691}"/>
                    </a:ext>
                  </a:extLst>
                </p:cNvPr>
                <p:cNvPicPr/>
                <p:nvPr/>
              </p:nvPicPr>
              <p:blipFill>
                <a:blip r:embed="rId43"/>
                <a:stretch>
                  <a:fillRect/>
                </a:stretch>
              </p:blipFill>
              <p:spPr>
                <a:xfrm>
                  <a:off x="7894110" y="706267"/>
                  <a:ext cx="2664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16125D37-792E-4BCC-A1C6-982FCE535FBF}"/>
                    </a:ext>
                  </a:extLst>
                </p14:cNvPr>
                <p14:cNvContentPartPr/>
                <p14:nvPr/>
              </p14:nvContentPartPr>
              <p14:xfrm>
                <a:off x="8133150" y="640027"/>
                <a:ext cx="191160" cy="159480"/>
              </p14:xfrm>
            </p:contentPart>
          </mc:Choice>
          <mc:Fallback xmlns="">
            <p:pic>
              <p:nvPicPr>
                <p:cNvPr id="26" name="Ink 25">
                  <a:extLst>
                    <a:ext uri="{FF2B5EF4-FFF2-40B4-BE49-F238E27FC236}">
                      <a16:creationId xmlns:a16="http://schemas.microsoft.com/office/drawing/2014/main" id="{16125D37-792E-4BCC-A1C6-982FCE535FBF}"/>
                    </a:ext>
                  </a:extLst>
                </p:cNvPr>
                <p:cNvPicPr/>
                <p:nvPr/>
              </p:nvPicPr>
              <p:blipFill>
                <a:blip r:embed="rId45"/>
                <a:stretch>
                  <a:fillRect/>
                </a:stretch>
              </p:blipFill>
              <p:spPr>
                <a:xfrm>
                  <a:off x="8124510" y="631027"/>
                  <a:ext cx="2088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ADB76FA4-46CD-4F3F-BFD4-BAF639F77FFD}"/>
                    </a:ext>
                  </a:extLst>
                </p14:cNvPr>
                <p14:cNvContentPartPr/>
                <p14:nvPr/>
              </p14:nvContentPartPr>
              <p14:xfrm>
                <a:off x="8147550" y="641107"/>
                <a:ext cx="31680" cy="141120"/>
              </p14:xfrm>
            </p:contentPart>
          </mc:Choice>
          <mc:Fallback xmlns="">
            <p:pic>
              <p:nvPicPr>
                <p:cNvPr id="27" name="Ink 26">
                  <a:extLst>
                    <a:ext uri="{FF2B5EF4-FFF2-40B4-BE49-F238E27FC236}">
                      <a16:creationId xmlns:a16="http://schemas.microsoft.com/office/drawing/2014/main" id="{ADB76FA4-46CD-4F3F-BFD4-BAF639F77FFD}"/>
                    </a:ext>
                  </a:extLst>
                </p:cNvPr>
                <p:cNvPicPr/>
                <p:nvPr/>
              </p:nvPicPr>
              <p:blipFill>
                <a:blip r:embed="rId47"/>
                <a:stretch>
                  <a:fillRect/>
                </a:stretch>
              </p:blipFill>
              <p:spPr>
                <a:xfrm>
                  <a:off x="8138550" y="632467"/>
                  <a:ext cx="49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FDCD586F-4C3F-4916-862A-3C518757B042}"/>
                    </a:ext>
                  </a:extLst>
                </p14:cNvPr>
                <p14:cNvContentPartPr/>
                <p14:nvPr/>
              </p14:nvContentPartPr>
              <p14:xfrm>
                <a:off x="8399550" y="601507"/>
                <a:ext cx="338760" cy="132120"/>
              </p14:xfrm>
            </p:contentPart>
          </mc:Choice>
          <mc:Fallback xmlns="">
            <p:pic>
              <p:nvPicPr>
                <p:cNvPr id="28" name="Ink 27">
                  <a:extLst>
                    <a:ext uri="{FF2B5EF4-FFF2-40B4-BE49-F238E27FC236}">
                      <a16:creationId xmlns:a16="http://schemas.microsoft.com/office/drawing/2014/main" id="{FDCD586F-4C3F-4916-862A-3C518757B042}"/>
                    </a:ext>
                  </a:extLst>
                </p:cNvPr>
                <p:cNvPicPr/>
                <p:nvPr/>
              </p:nvPicPr>
              <p:blipFill>
                <a:blip r:embed="rId49"/>
                <a:stretch>
                  <a:fillRect/>
                </a:stretch>
              </p:blipFill>
              <p:spPr>
                <a:xfrm>
                  <a:off x="8390550" y="592507"/>
                  <a:ext cx="356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A52A933A-9661-493E-B3C6-D46ED78692B6}"/>
                    </a:ext>
                  </a:extLst>
                </p14:cNvPr>
                <p14:cNvContentPartPr/>
                <p14:nvPr/>
              </p14:nvContentPartPr>
              <p14:xfrm>
                <a:off x="8560470" y="555427"/>
                <a:ext cx="145800" cy="5760"/>
              </p14:xfrm>
            </p:contentPart>
          </mc:Choice>
          <mc:Fallback xmlns="">
            <p:pic>
              <p:nvPicPr>
                <p:cNvPr id="29" name="Ink 28">
                  <a:extLst>
                    <a:ext uri="{FF2B5EF4-FFF2-40B4-BE49-F238E27FC236}">
                      <a16:creationId xmlns:a16="http://schemas.microsoft.com/office/drawing/2014/main" id="{A52A933A-9661-493E-B3C6-D46ED78692B6}"/>
                    </a:ext>
                  </a:extLst>
                </p:cNvPr>
                <p:cNvPicPr/>
                <p:nvPr/>
              </p:nvPicPr>
              <p:blipFill>
                <a:blip r:embed="rId51"/>
                <a:stretch>
                  <a:fillRect/>
                </a:stretch>
              </p:blipFill>
              <p:spPr>
                <a:xfrm>
                  <a:off x="8551830" y="546427"/>
                  <a:ext cx="163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5B790B42-D74D-44CD-941F-03D33F6B3679}"/>
                    </a:ext>
                  </a:extLst>
                </p14:cNvPr>
                <p14:cNvContentPartPr/>
                <p14:nvPr/>
              </p14:nvContentPartPr>
              <p14:xfrm>
                <a:off x="8760990" y="517267"/>
                <a:ext cx="494640" cy="213840"/>
              </p14:xfrm>
            </p:contentPart>
          </mc:Choice>
          <mc:Fallback xmlns="">
            <p:pic>
              <p:nvPicPr>
                <p:cNvPr id="30" name="Ink 29">
                  <a:extLst>
                    <a:ext uri="{FF2B5EF4-FFF2-40B4-BE49-F238E27FC236}">
                      <a16:creationId xmlns:a16="http://schemas.microsoft.com/office/drawing/2014/main" id="{5B790B42-D74D-44CD-941F-03D33F6B3679}"/>
                    </a:ext>
                  </a:extLst>
                </p:cNvPr>
                <p:cNvPicPr/>
                <p:nvPr/>
              </p:nvPicPr>
              <p:blipFill>
                <a:blip r:embed="rId53"/>
                <a:stretch>
                  <a:fillRect/>
                </a:stretch>
              </p:blipFill>
              <p:spPr>
                <a:xfrm>
                  <a:off x="8752350" y="508267"/>
                  <a:ext cx="5122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3B71F8CD-643C-4314-8FF4-E538E8030CC6}"/>
                    </a:ext>
                  </a:extLst>
                </p14:cNvPr>
                <p14:cNvContentPartPr/>
                <p14:nvPr/>
              </p14:nvContentPartPr>
              <p14:xfrm>
                <a:off x="9239790" y="527347"/>
                <a:ext cx="8640" cy="37440"/>
              </p14:xfrm>
            </p:contentPart>
          </mc:Choice>
          <mc:Fallback xmlns="">
            <p:pic>
              <p:nvPicPr>
                <p:cNvPr id="31" name="Ink 30">
                  <a:extLst>
                    <a:ext uri="{FF2B5EF4-FFF2-40B4-BE49-F238E27FC236}">
                      <a16:creationId xmlns:a16="http://schemas.microsoft.com/office/drawing/2014/main" id="{3B71F8CD-643C-4314-8FF4-E538E8030CC6}"/>
                    </a:ext>
                  </a:extLst>
                </p:cNvPr>
                <p:cNvPicPr/>
                <p:nvPr/>
              </p:nvPicPr>
              <p:blipFill>
                <a:blip r:embed="rId55"/>
                <a:stretch>
                  <a:fillRect/>
                </a:stretch>
              </p:blipFill>
              <p:spPr>
                <a:xfrm>
                  <a:off x="9231150" y="518347"/>
                  <a:ext cx="26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55A2CF04-BC86-45FF-8F35-928847CB319D}"/>
                    </a:ext>
                  </a:extLst>
                </p14:cNvPr>
                <p14:cNvContentPartPr/>
                <p14:nvPr/>
              </p14:nvContentPartPr>
              <p14:xfrm>
                <a:off x="9291270" y="527707"/>
                <a:ext cx="137520" cy="170640"/>
              </p14:xfrm>
            </p:contentPart>
          </mc:Choice>
          <mc:Fallback xmlns="">
            <p:pic>
              <p:nvPicPr>
                <p:cNvPr id="32" name="Ink 31">
                  <a:extLst>
                    <a:ext uri="{FF2B5EF4-FFF2-40B4-BE49-F238E27FC236}">
                      <a16:creationId xmlns:a16="http://schemas.microsoft.com/office/drawing/2014/main" id="{55A2CF04-BC86-45FF-8F35-928847CB319D}"/>
                    </a:ext>
                  </a:extLst>
                </p:cNvPr>
                <p:cNvPicPr/>
                <p:nvPr/>
              </p:nvPicPr>
              <p:blipFill>
                <a:blip r:embed="rId57"/>
                <a:stretch>
                  <a:fillRect/>
                </a:stretch>
              </p:blipFill>
              <p:spPr>
                <a:xfrm>
                  <a:off x="9282270" y="519067"/>
                  <a:ext cx="1551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Ink 33">
                  <a:extLst>
                    <a:ext uri="{FF2B5EF4-FFF2-40B4-BE49-F238E27FC236}">
                      <a16:creationId xmlns:a16="http://schemas.microsoft.com/office/drawing/2014/main" id="{386F6F10-0F9A-4C60-A427-603A48C90582}"/>
                    </a:ext>
                  </a:extLst>
                </p14:cNvPr>
                <p14:cNvContentPartPr/>
                <p14:nvPr/>
              </p14:nvContentPartPr>
              <p14:xfrm>
                <a:off x="9624630" y="540667"/>
                <a:ext cx="306720" cy="147960"/>
              </p14:xfrm>
            </p:contentPart>
          </mc:Choice>
          <mc:Fallback xmlns="">
            <p:pic>
              <p:nvPicPr>
                <p:cNvPr id="34" name="Ink 33">
                  <a:extLst>
                    <a:ext uri="{FF2B5EF4-FFF2-40B4-BE49-F238E27FC236}">
                      <a16:creationId xmlns:a16="http://schemas.microsoft.com/office/drawing/2014/main" id="{386F6F10-0F9A-4C60-A427-603A48C90582}"/>
                    </a:ext>
                  </a:extLst>
                </p:cNvPr>
                <p:cNvPicPr/>
                <p:nvPr/>
              </p:nvPicPr>
              <p:blipFill>
                <a:blip r:embed="rId59"/>
                <a:stretch>
                  <a:fillRect/>
                </a:stretch>
              </p:blipFill>
              <p:spPr>
                <a:xfrm>
                  <a:off x="9615630" y="531667"/>
                  <a:ext cx="324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Ink 34">
                  <a:extLst>
                    <a:ext uri="{FF2B5EF4-FFF2-40B4-BE49-F238E27FC236}">
                      <a16:creationId xmlns:a16="http://schemas.microsoft.com/office/drawing/2014/main" id="{7F83BC2A-9E75-4970-B9D8-184249CB4561}"/>
                    </a:ext>
                  </a:extLst>
                </p14:cNvPr>
                <p14:cNvContentPartPr/>
                <p14:nvPr/>
              </p14:nvContentPartPr>
              <p14:xfrm>
                <a:off x="9891030" y="479467"/>
                <a:ext cx="22680" cy="370440"/>
              </p14:xfrm>
            </p:contentPart>
          </mc:Choice>
          <mc:Fallback xmlns="">
            <p:pic>
              <p:nvPicPr>
                <p:cNvPr id="35" name="Ink 34">
                  <a:extLst>
                    <a:ext uri="{FF2B5EF4-FFF2-40B4-BE49-F238E27FC236}">
                      <a16:creationId xmlns:a16="http://schemas.microsoft.com/office/drawing/2014/main" id="{7F83BC2A-9E75-4970-B9D8-184249CB4561}"/>
                    </a:ext>
                  </a:extLst>
                </p:cNvPr>
                <p:cNvPicPr/>
                <p:nvPr/>
              </p:nvPicPr>
              <p:blipFill>
                <a:blip r:embed="rId61"/>
                <a:stretch>
                  <a:fillRect/>
                </a:stretch>
              </p:blipFill>
              <p:spPr>
                <a:xfrm>
                  <a:off x="9882030" y="470827"/>
                  <a:ext cx="4032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Ink 35">
                  <a:extLst>
                    <a:ext uri="{FF2B5EF4-FFF2-40B4-BE49-F238E27FC236}">
                      <a16:creationId xmlns:a16="http://schemas.microsoft.com/office/drawing/2014/main" id="{08C050F1-DF04-42D5-8DA4-4E11B9BA6673}"/>
                    </a:ext>
                  </a:extLst>
                </p14:cNvPr>
                <p14:cNvContentPartPr/>
                <p14:nvPr/>
              </p14:nvContentPartPr>
              <p14:xfrm>
                <a:off x="9855030" y="458587"/>
                <a:ext cx="207000" cy="391680"/>
              </p14:xfrm>
            </p:contentPart>
          </mc:Choice>
          <mc:Fallback xmlns="">
            <p:pic>
              <p:nvPicPr>
                <p:cNvPr id="36" name="Ink 35">
                  <a:extLst>
                    <a:ext uri="{FF2B5EF4-FFF2-40B4-BE49-F238E27FC236}">
                      <a16:creationId xmlns:a16="http://schemas.microsoft.com/office/drawing/2014/main" id="{08C050F1-DF04-42D5-8DA4-4E11B9BA6673}"/>
                    </a:ext>
                  </a:extLst>
                </p:cNvPr>
                <p:cNvPicPr/>
                <p:nvPr/>
              </p:nvPicPr>
              <p:blipFill>
                <a:blip r:embed="rId63"/>
                <a:stretch>
                  <a:fillRect/>
                </a:stretch>
              </p:blipFill>
              <p:spPr>
                <a:xfrm>
                  <a:off x="9846030" y="449947"/>
                  <a:ext cx="22464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Ink 36">
                  <a:extLst>
                    <a:ext uri="{FF2B5EF4-FFF2-40B4-BE49-F238E27FC236}">
                      <a16:creationId xmlns:a16="http://schemas.microsoft.com/office/drawing/2014/main" id="{ABF2AF62-DD39-4CAD-B827-E67B726E7992}"/>
                    </a:ext>
                  </a:extLst>
                </p14:cNvPr>
                <p14:cNvContentPartPr/>
                <p14:nvPr/>
              </p14:nvContentPartPr>
              <p14:xfrm>
                <a:off x="10072830" y="557947"/>
                <a:ext cx="360" cy="360"/>
              </p14:xfrm>
            </p:contentPart>
          </mc:Choice>
          <mc:Fallback xmlns="">
            <p:pic>
              <p:nvPicPr>
                <p:cNvPr id="37" name="Ink 36">
                  <a:extLst>
                    <a:ext uri="{FF2B5EF4-FFF2-40B4-BE49-F238E27FC236}">
                      <a16:creationId xmlns:a16="http://schemas.microsoft.com/office/drawing/2014/main" id="{ABF2AF62-DD39-4CAD-B827-E67B726E7992}"/>
                    </a:ext>
                  </a:extLst>
                </p:cNvPr>
                <p:cNvPicPr/>
                <p:nvPr/>
              </p:nvPicPr>
              <p:blipFill>
                <a:blip r:embed="rId65"/>
                <a:stretch>
                  <a:fillRect/>
                </a:stretch>
              </p:blipFill>
              <p:spPr>
                <a:xfrm>
                  <a:off x="10063830" y="549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Ink 37">
                  <a:extLst>
                    <a:ext uri="{FF2B5EF4-FFF2-40B4-BE49-F238E27FC236}">
                      <a16:creationId xmlns:a16="http://schemas.microsoft.com/office/drawing/2014/main" id="{110A5AD6-02DF-43FE-8E2C-84D24E02C99D}"/>
                    </a:ext>
                  </a:extLst>
                </p14:cNvPr>
                <p14:cNvContentPartPr/>
                <p14:nvPr/>
              </p14:nvContentPartPr>
              <p14:xfrm>
                <a:off x="10117830" y="579187"/>
                <a:ext cx="162720" cy="134640"/>
              </p14:xfrm>
            </p:contentPart>
          </mc:Choice>
          <mc:Fallback xmlns="">
            <p:pic>
              <p:nvPicPr>
                <p:cNvPr id="38" name="Ink 37">
                  <a:extLst>
                    <a:ext uri="{FF2B5EF4-FFF2-40B4-BE49-F238E27FC236}">
                      <a16:creationId xmlns:a16="http://schemas.microsoft.com/office/drawing/2014/main" id="{110A5AD6-02DF-43FE-8E2C-84D24E02C99D}"/>
                    </a:ext>
                  </a:extLst>
                </p:cNvPr>
                <p:cNvPicPr/>
                <p:nvPr/>
              </p:nvPicPr>
              <p:blipFill>
                <a:blip r:embed="rId67"/>
                <a:stretch>
                  <a:fillRect/>
                </a:stretch>
              </p:blipFill>
              <p:spPr>
                <a:xfrm>
                  <a:off x="10108830" y="570187"/>
                  <a:ext cx="180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Ink 38">
                  <a:extLst>
                    <a:ext uri="{FF2B5EF4-FFF2-40B4-BE49-F238E27FC236}">
                      <a16:creationId xmlns:a16="http://schemas.microsoft.com/office/drawing/2014/main" id="{237BE68A-C831-4328-9882-1A9731399700}"/>
                    </a:ext>
                  </a:extLst>
                </p14:cNvPr>
                <p14:cNvContentPartPr/>
                <p14:nvPr/>
              </p14:nvContentPartPr>
              <p14:xfrm>
                <a:off x="10254630" y="627787"/>
                <a:ext cx="163080" cy="78480"/>
              </p14:xfrm>
            </p:contentPart>
          </mc:Choice>
          <mc:Fallback xmlns="">
            <p:pic>
              <p:nvPicPr>
                <p:cNvPr id="39" name="Ink 38">
                  <a:extLst>
                    <a:ext uri="{FF2B5EF4-FFF2-40B4-BE49-F238E27FC236}">
                      <a16:creationId xmlns:a16="http://schemas.microsoft.com/office/drawing/2014/main" id="{237BE68A-C831-4328-9882-1A9731399700}"/>
                    </a:ext>
                  </a:extLst>
                </p:cNvPr>
                <p:cNvPicPr/>
                <p:nvPr/>
              </p:nvPicPr>
              <p:blipFill>
                <a:blip r:embed="rId69"/>
                <a:stretch>
                  <a:fillRect/>
                </a:stretch>
              </p:blipFill>
              <p:spPr>
                <a:xfrm>
                  <a:off x="10245630" y="618787"/>
                  <a:ext cx="180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Ink 39">
                  <a:extLst>
                    <a:ext uri="{FF2B5EF4-FFF2-40B4-BE49-F238E27FC236}">
                      <a16:creationId xmlns:a16="http://schemas.microsoft.com/office/drawing/2014/main" id="{BB83765C-BB0C-4477-8AF9-C9B5983A7882}"/>
                    </a:ext>
                  </a:extLst>
                </p14:cNvPr>
                <p14:cNvContentPartPr/>
                <p14:nvPr/>
              </p14:nvContentPartPr>
              <p14:xfrm>
                <a:off x="10402230" y="589627"/>
                <a:ext cx="229320" cy="139680"/>
              </p14:xfrm>
            </p:contentPart>
          </mc:Choice>
          <mc:Fallback xmlns="">
            <p:pic>
              <p:nvPicPr>
                <p:cNvPr id="40" name="Ink 39">
                  <a:extLst>
                    <a:ext uri="{FF2B5EF4-FFF2-40B4-BE49-F238E27FC236}">
                      <a16:creationId xmlns:a16="http://schemas.microsoft.com/office/drawing/2014/main" id="{BB83765C-BB0C-4477-8AF9-C9B5983A7882}"/>
                    </a:ext>
                  </a:extLst>
                </p:cNvPr>
                <p:cNvPicPr/>
                <p:nvPr/>
              </p:nvPicPr>
              <p:blipFill>
                <a:blip r:embed="rId71"/>
                <a:stretch>
                  <a:fillRect/>
                </a:stretch>
              </p:blipFill>
              <p:spPr>
                <a:xfrm>
                  <a:off x="10393230" y="580987"/>
                  <a:ext cx="246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Ink 40">
                  <a:extLst>
                    <a:ext uri="{FF2B5EF4-FFF2-40B4-BE49-F238E27FC236}">
                      <a16:creationId xmlns:a16="http://schemas.microsoft.com/office/drawing/2014/main" id="{35A122FC-E6DF-4705-8996-94B0B3B122D1}"/>
                    </a:ext>
                  </a:extLst>
                </p14:cNvPr>
                <p14:cNvContentPartPr/>
                <p14:nvPr/>
              </p14:nvContentPartPr>
              <p14:xfrm>
                <a:off x="10670070" y="473347"/>
                <a:ext cx="660960" cy="244800"/>
              </p14:xfrm>
            </p:contentPart>
          </mc:Choice>
          <mc:Fallback xmlns="">
            <p:pic>
              <p:nvPicPr>
                <p:cNvPr id="41" name="Ink 40">
                  <a:extLst>
                    <a:ext uri="{FF2B5EF4-FFF2-40B4-BE49-F238E27FC236}">
                      <a16:creationId xmlns:a16="http://schemas.microsoft.com/office/drawing/2014/main" id="{35A122FC-E6DF-4705-8996-94B0B3B122D1}"/>
                    </a:ext>
                  </a:extLst>
                </p:cNvPr>
                <p:cNvPicPr/>
                <p:nvPr/>
              </p:nvPicPr>
              <p:blipFill>
                <a:blip r:embed="rId73"/>
                <a:stretch>
                  <a:fillRect/>
                </a:stretch>
              </p:blipFill>
              <p:spPr>
                <a:xfrm>
                  <a:off x="10661070" y="464707"/>
                  <a:ext cx="6786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Ink 41">
                  <a:extLst>
                    <a:ext uri="{FF2B5EF4-FFF2-40B4-BE49-F238E27FC236}">
                      <a16:creationId xmlns:a16="http://schemas.microsoft.com/office/drawing/2014/main" id="{65361ADC-4BA2-4DE8-AAF2-B11A64827877}"/>
                    </a:ext>
                  </a:extLst>
                </p14:cNvPr>
                <p14:cNvContentPartPr/>
                <p14:nvPr/>
              </p14:nvContentPartPr>
              <p14:xfrm>
                <a:off x="11208990" y="549307"/>
                <a:ext cx="176400" cy="22680"/>
              </p14:xfrm>
            </p:contentPart>
          </mc:Choice>
          <mc:Fallback xmlns="">
            <p:pic>
              <p:nvPicPr>
                <p:cNvPr id="42" name="Ink 41">
                  <a:extLst>
                    <a:ext uri="{FF2B5EF4-FFF2-40B4-BE49-F238E27FC236}">
                      <a16:creationId xmlns:a16="http://schemas.microsoft.com/office/drawing/2014/main" id="{65361ADC-4BA2-4DE8-AAF2-B11A64827877}"/>
                    </a:ext>
                  </a:extLst>
                </p:cNvPr>
                <p:cNvPicPr/>
                <p:nvPr/>
              </p:nvPicPr>
              <p:blipFill>
                <a:blip r:embed="rId75"/>
                <a:stretch>
                  <a:fillRect/>
                </a:stretch>
              </p:blipFill>
              <p:spPr>
                <a:xfrm>
                  <a:off x="11200350" y="540667"/>
                  <a:ext cx="194040" cy="4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44" name="Ink 43">
                <a:extLst>
                  <a:ext uri="{FF2B5EF4-FFF2-40B4-BE49-F238E27FC236}">
                    <a16:creationId xmlns:a16="http://schemas.microsoft.com/office/drawing/2014/main" id="{410EE67E-9218-4B52-8D4D-94683C0D5FCD}"/>
                  </a:ext>
                </a:extLst>
              </p14:cNvPr>
              <p14:cNvContentPartPr/>
              <p14:nvPr/>
            </p14:nvContentPartPr>
            <p14:xfrm>
              <a:off x="952590" y="1326547"/>
              <a:ext cx="385200" cy="242640"/>
            </p14:xfrm>
          </p:contentPart>
        </mc:Choice>
        <mc:Fallback xmlns="">
          <p:pic>
            <p:nvPicPr>
              <p:cNvPr id="44" name="Ink 43">
                <a:extLst>
                  <a:ext uri="{FF2B5EF4-FFF2-40B4-BE49-F238E27FC236}">
                    <a16:creationId xmlns:a16="http://schemas.microsoft.com/office/drawing/2014/main" id="{410EE67E-9218-4B52-8D4D-94683C0D5FCD}"/>
                  </a:ext>
                </a:extLst>
              </p:cNvPr>
              <p:cNvPicPr/>
              <p:nvPr/>
            </p:nvPicPr>
            <p:blipFill>
              <a:blip r:embed="rId77"/>
              <a:stretch>
                <a:fillRect/>
              </a:stretch>
            </p:blipFill>
            <p:spPr>
              <a:xfrm>
                <a:off x="943950" y="1317547"/>
                <a:ext cx="402840" cy="260280"/>
              </a:xfrm>
              <a:prstGeom prst="rect">
                <a:avLst/>
              </a:prstGeom>
            </p:spPr>
          </p:pic>
        </mc:Fallback>
      </mc:AlternateContent>
      <p:grpSp>
        <p:nvGrpSpPr>
          <p:cNvPr id="110" name="Group 109">
            <a:extLst>
              <a:ext uri="{FF2B5EF4-FFF2-40B4-BE49-F238E27FC236}">
                <a16:creationId xmlns:a16="http://schemas.microsoft.com/office/drawing/2014/main" id="{95BD2357-F9B9-47DA-8115-403C54676684}"/>
              </a:ext>
            </a:extLst>
          </p:cNvPr>
          <p:cNvGrpSpPr/>
          <p:nvPr/>
        </p:nvGrpSpPr>
        <p:grpSpPr>
          <a:xfrm>
            <a:off x="1610310" y="1138627"/>
            <a:ext cx="8899560" cy="1085760"/>
            <a:chOff x="1610310" y="1138627"/>
            <a:chExt cx="8899560" cy="1085760"/>
          </a:xfrm>
        </p:grpSpPr>
        <mc:AlternateContent xmlns:mc="http://schemas.openxmlformats.org/markup-compatibility/2006" xmlns:p14="http://schemas.microsoft.com/office/powerpoint/2010/main">
          <mc:Choice Requires="p14">
            <p:contentPart p14:bwMode="auto" r:id="rId78">
              <p14:nvContentPartPr>
                <p14:cNvPr id="45" name="Ink 44">
                  <a:extLst>
                    <a:ext uri="{FF2B5EF4-FFF2-40B4-BE49-F238E27FC236}">
                      <a16:creationId xmlns:a16="http://schemas.microsoft.com/office/drawing/2014/main" id="{2AD08E19-A72A-40C3-84FA-5C7AEA85254E}"/>
                    </a:ext>
                  </a:extLst>
                </p14:cNvPr>
                <p14:cNvContentPartPr/>
                <p14:nvPr/>
              </p14:nvContentPartPr>
              <p14:xfrm>
                <a:off x="1623630" y="1464067"/>
                <a:ext cx="59400" cy="244440"/>
              </p14:xfrm>
            </p:contentPart>
          </mc:Choice>
          <mc:Fallback xmlns="">
            <p:pic>
              <p:nvPicPr>
                <p:cNvPr id="45" name="Ink 44">
                  <a:extLst>
                    <a:ext uri="{FF2B5EF4-FFF2-40B4-BE49-F238E27FC236}">
                      <a16:creationId xmlns:a16="http://schemas.microsoft.com/office/drawing/2014/main" id="{2AD08E19-A72A-40C3-84FA-5C7AEA85254E}"/>
                    </a:ext>
                  </a:extLst>
                </p:cNvPr>
                <p:cNvPicPr/>
                <p:nvPr/>
              </p:nvPicPr>
              <p:blipFill>
                <a:blip r:embed="rId79"/>
                <a:stretch>
                  <a:fillRect/>
                </a:stretch>
              </p:blipFill>
              <p:spPr>
                <a:xfrm>
                  <a:off x="1614990" y="1455067"/>
                  <a:ext cx="770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Ink 45">
                  <a:extLst>
                    <a:ext uri="{FF2B5EF4-FFF2-40B4-BE49-F238E27FC236}">
                      <a16:creationId xmlns:a16="http://schemas.microsoft.com/office/drawing/2014/main" id="{830BA9DD-740A-476F-B714-F4268CFDBFDF}"/>
                    </a:ext>
                  </a:extLst>
                </p14:cNvPr>
                <p14:cNvContentPartPr/>
                <p14:nvPr/>
              </p14:nvContentPartPr>
              <p14:xfrm>
                <a:off x="1610310" y="1444627"/>
                <a:ext cx="383040" cy="120600"/>
              </p14:xfrm>
            </p:contentPart>
          </mc:Choice>
          <mc:Fallback xmlns="">
            <p:pic>
              <p:nvPicPr>
                <p:cNvPr id="46" name="Ink 45">
                  <a:extLst>
                    <a:ext uri="{FF2B5EF4-FFF2-40B4-BE49-F238E27FC236}">
                      <a16:creationId xmlns:a16="http://schemas.microsoft.com/office/drawing/2014/main" id="{830BA9DD-740A-476F-B714-F4268CFDBFDF}"/>
                    </a:ext>
                  </a:extLst>
                </p:cNvPr>
                <p:cNvPicPr/>
                <p:nvPr/>
              </p:nvPicPr>
              <p:blipFill>
                <a:blip r:embed="rId81"/>
                <a:stretch>
                  <a:fillRect/>
                </a:stretch>
              </p:blipFill>
              <p:spPr>
                <a:xfrm>
                  <a:off x="1601310" y="1435987"/>
                  <a:ext cx="400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Ink 46">
                  <a:extLst>
                    <a:ext uri="{FF2B5EF4-FFF2-40B4-BE49-F238E27FC236}">
                      <a16:creationId xmlns:a16="http://schemas.microsoft.com/office/drawing/2014/main" id="{1A2931BE-D077-4D9A-A683-F7E124167E81}"/>
                    </a:ext>
                  </a:extLst>
                </p14:cNvPr>
                <p14:cNvContentPartPr/>
                <p14:nvPr/>
              </p14:nvContentPartPr>
              <p14:xfrm>
                <a:off x="2009550" y="1343827"/>
                <a:ext cx="317880" cy="199800"/>
              </p14:xfrm>
            </p:contentPart>
          </mc:Choice>
          <mc:Fallback xmlns="">
            <p:pic>
              <p:nvPicPr>
                <p:cNvPr id="47" name="Ink 46">
                  <a:extLst>
                    <a:ext uri="{FF2B5EF4-FFF2-40B4-BE49-F238E27FC236}">
                      <a16:creationId xmlns:a16="http://schemas.microsoft.com/office/drawing/2014/main" id="{1A2931BE-D077-4D9A-A683-F7E124167E81}"/>
                    </a:ext>
                  </a:extLst>
                </p:cNvPr>
                <p:cNvPicPr/>
                <p:nvPr/>
              </p:nvPicPr>
              <p:blipFill>
                <a:blip r:embed="rId83"/>
                <a:stretch>
                  <a:fillRect/>
                </a:stretch>
              </p:blipFill>
              <p:spPr>
                <a:xfrm>
                  <a:off x="2000550" y="1335187"/>
                  <a:ext cx="335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Ink 47">
                  <a:extLst>
                    <a:ext uri="{FF2B5EF4-FFF2-40B4-BE49-F238E27FC236}">
                      <a16:creationId xmlns:a16="http://schemas.microsoft.com/office/drawing/2014/main" id="{1ED5B13F-70AD-41CE-BB72-81AE230B53EB}"/>
                    </a:ext>
                  </a:extLst>
                </p14:cNvPr>
                <p14:cNvContentPartPr/>
                <p14:nvPr/>
              </p14:nvContentPartPr>
              <p14:xfrm>
                <a:off x="1909470" y="1402147"/>
                <a:ext cx="165960" cy="360"/>
              </p14:xfrm>
            </p:contentPart>
          </mc:Choice>
          <mc:Fallback xmlns="">
            <p:pic>
              <p:nvPicPr>
                <p:cNvPr id="48" name="Ink 47">
                  <a:extLst>
                    <a:ext uri="{FF2B5EF4-FFF2-40B4-BE49-F238E27FC236}">
                      <a16:creationId xmlns:a16="http://schemas.microsoft.com/office/drawing/2014/main" id="{1ED5B13F-70AD-41CE-BB72-81AE230B53EB}"/>
                    </a:ext>
                  </a:extLst>
                </p:cNvPr>
                <p:cNvPicPr/>
                <p:nvPr/>
              </p:nvPicPr>
              <p:blipFill>
                <a:blip r:embed="rId85"/>
                <a:stretch>
                  <a:fillRect/>
                </a:stretch>
              </p:blipFill>
              <p:spPr>
                <a:xfrm>
                  <a:off x="1900470" y="1393507"/>
                  <a:ext cx="183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Ink 48">
                  <a:extLst>
                    <a:ext uri="{FF2B5EF4-FFF2-40B4-BE49-F238E27FC236}">
                      <a16:creationId xmlns:a16="http://schemas.microsoft.com/office/drawing/2014/main" id="{6546AD15-AE4B-43FE-A12F-276E5FE1C358}"/>
                    </a:ext>
                  </a:extLst>
                </p14:cNvPr>
                <p14:cNvContentPartPr/>
                <p14:nvPr/>
              </p14:nvContentPartPr>
              <p14:xfrm>
                <a:off x="2527590" y="1445707"/>
                <a:ext cx="420120" cy="101160"/>
              </p14:xfrm>
            </p:contentPart>
          </mc:Choice>
          <mc:Fallback xmlns="">
            <p:pic>
              <p:nvPicPr>
                <p:cNvPr id="49" name="Ink 48">
                  <a:extLst>
                    <a:ext uri="{FF2B5EF4-FFF2-40B4-BE49-F238E27FC236}">
                      <a16:creationId xmlns:a16="http://schemas.microsoft.com/office/drawing/2014/main" id="{6546AD15-AE4B-43FE-A12F-276E5FE1C358}"/>
                    </a:ext>
                  </a:extLst>
                </p:cNvPr>
                <p:cNvPicPr/>
                <p:nvPr/>
              </p:nvPicPr>
              <p:blipFill>
                <a:blip r:embed="rId87"/>
                <a:stretch>
                  <a:fillRect/>
                </a:stretch>
              </p:blipFill>
              <p:spPr>
                <a:xfrm>
                  <a:off x="2518590" y="1437067"/>
                  <a:ext cx="437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Ink 49">
                  <a:extLst>
                    <a:ext uri="{FF2B5EF4-FFF2-40B4-BE49-F238E27FC236}">
                      <a16:creationId xmlns:a16="http://schemas.microsoft.com/office/drawing/2014/main" id="{9B0F97E2-3755-4CEE-B0A0-EC6DFF282C85}"/>
                    </a:ext>
                  </a:extLst>
                </p14:cNvPr>
                <p14:cNvContentPartPr/>
                <p14:nvPr/>
              </p14:nvContentPartPr>
              <p14:xfrm>
                <a:off x="3126990" y="1334467"/>
                <a:ext cx="22680" cy="195120"/>
              </p14:xfrm>
            </p:contentPart>
          </mc:Choice>
          <mc:Fallback xmlns="">
            <p:pic>
              <p:nvPicPr>
                <p:cNvPr id="50" name="Ink 49">
                  <a:extLst>
                    <a:ext uri="{FF2B5EF4-FFF2-40B4-BE49-F238E27FC236}">
                      <a16:creationId xmlns:a16="http://schemas.microsoft.com/office/drawing/2014/main" id="{9B0F97E2-3755-4CEE-B0A0-EC6DFF282C85}"/>
                    </a:ext>
                  </a:extLst>
                </p:cNvPr>
                <p:cNvPicPr/>
                <p:nvPr/>
              </p:nvPicPr>
              <p:blipFill>
                <a:blip r:embed="rId89"/>
                <a:stretch>
                  <a:fillRect/>
                </a:stretch>
              </p:blipFill>
              <p:spPr>
                <a:xfrm>
                  <a:off x="3117990" y="1325467"/>
                  <a:ext cx="403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Ink 50">
                  <a:extLst>
                    <a:ext uri="{FF2B5EF4-FFF2-40B4-BE49-F238E27FC236}">
                      <a16:creationId xmlns:a16="http://schemas.microsoft.com/office/drawing/2014/main" id="{B9BDC752-FA40-4197-91B6-539C69B8E7F0}"/>
                    </a:ext>
                  </a:extLst>
                </p14:cNvPr>
                <p14:cNvContentPartPr/>
                <p14:nvPr/>
              </p14:nvContentPartPr>
              <p14:xfrm>
                <a:off x="3126990" y="1329067"/>
                <a:ext cx="195120" cy="210960"/>
              </p14:xfrm>
            </p:contentPart>
          </mc:Choice>
          <mc:Fallback xmlns="">
            <p:pic>
              <p:nvPicPr>
                <p:cNvPr id="51" name="Ink 50">
                  <a:extLst>
                    <a:ext uri="{FF2B5EF4-FFF2-40B4-BE49-F238E27FC236}">
                      <a16:creationId xmlns:a16="http://schemas.microsoft.com/office/drawing/2014/main" id="{B9BDC752-FA40-4197-91B6-539C69B8E7F0}"/>
                    </a:ext>
                  </a:extLst>
                </p:cNvPr>
                <p:cNvPicPr/>
                <p:nvPr/>
              </p:nvPicPr>
              <p:blipFill>
                <a:blip r:embed="rId91"/>
                <a:stretch>
                  <a:fillRect/>
                </a:stretch>
              </p:blipFill>
              <p:spPr>
                <a:xfrm>
                  <a:off x="3117990" y="1320427"/>
                  <a:ext cx="2127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3" name="Ink 52">
                  <a:extLst>
                    <a:ext uri="{FF2B5EF4-FFF2-40B4-BE49-F238E27FC236}">
                      <a16:creationId xmlns:a16="http://schemas.microsoft.com/office/drawing/2014/main" id="{B256805F-F5A1-42CB-848D-D0382038161E}"/>
                    </a:ext>
                  </a:extLst>
                </p14:cNvPr>
                <p14:cNvContentPartPr/>
                <p14:nvPr/>
              </p14:nvContentPartPr>
              <p14:xfrm>
                <a:off x="3368550" y="1384147"/>
                <a:ext cx="299520" cy="178200"/>
              </p14:xfrm>
            </p:contentPart>
          </mc:Choice>
          <mc:Fallback xmlns="">
            <p:pic>
              <p:nvPicPr>
                <p:cNvPr id="53" name="Ink 52">
                  <a:extLst>
                    <a:ext uri="{FF2B5EF4-FFF2-40B4-BE49-F238E27FC236}">
                      <a16:creationId xmlns:a16="http://schemas.microsoft.com/office/drawing/2014/main" id="{B256805F-F5A1-42CB-848D-D0382038161E}"/>
                    </a:ext>
                  </a:extLst>
                </p:cNvPr>
                <p:cNvPicPr/>
                <p:nvPr/>
              </p:nvPicPr>
              <p:blipFill>
                <a:blip r:embed="rId93"/>
                <a:stretch>
                  <a:fillRect/>
                </a:stretch>
              </p:blipFill>
              <p:spPr>
                <a:xfrm>
                  <a:off x="3359550" y="1375507"/>
                  <a:ext cx="3171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5" name="Ink 54">
                  <a:extLst>
                    <a:ext uri="{FF2B5EF4-FFF2-40B4-BE49-F238E27FC236}">
                      <a16:creationId xmlns:a16="http://schemas.microsoft.com/office/drawing/2014/main" id="{FE517C70-BF65-49CD-8EF3-63FF563E6AFC}"/>
                    </a:ext>
                  </a:extLst>
                </p14:cNvPr>
                <p14:cNvContentPartPr/>
                <p14:nvPr/>
              </p14:nvContentPartPr>
              <p14:xfrm>
                <a:off x="3831510" y="1334827"/>
                <a:ext cx="362880" cy="147600"/>
              </p14:xfrm>
            </p:contentPart>
          </mc:Choice>
          <mc:Fallback xmlns="">
            <p:pic>
              <p:nvPicPr>
                <p:cNvPr id="55" name="Ink 54">
                  <a:extLst>
                    <a:ext uri="{FF2B5EF4-FFF2-40B4-BE49-F238E27FC236}">
                      <a16:creationId xmlns:a16="http://schemas.microsoft.com/office/drawing/2014/main" id="{FE517C70-BF65-49CD-8EF3-63FF563E6AFC}"/>
                    </a:ext>
                  </a:extLst>
                </p:cNvPr>
                <p:cNvPicPr/>
                <p:nvPr/>
              </p:nvPicPr>
              <p:blipFill>
                <a:blip r:embed="rId95"/>
                <a:stretch>
                  <a:fillRect/>
                </a:stretch>
              </p:blipFill>
              <p:spPr>
                <a:xfrm>
                  <a:off x="3822870" y="1325827"/>
                  <a:ext cx="380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 name="Ink 55">
                  <a:extLst>
                    <a:ext uri="{FF2B5EF4-FFF2-40B4-BE49-F238E27FC236}">
                      <a16:creationId xmlns:a16="http://schemas.microsoft.com/office/drawing/2014/main" id="{12DB64CB-1F83-4C63-B78A-1A108A64AA40}"/>
                    </a:ext>
                  </a:extLst>
                </p14:cNvPr>
                <p14:cNvContentPartPr/>
                <p14:nvPr/>
              </p14:nvContentPartPr>
              <p14:xfrm>
                <a:off x="4035270" y="1388107"/>
                <a:ext cx="126360" cy="15120"/>
              </p14:xfrm>
            </p:contentPart>
          </mc:Choice>
          <mc:Fallback xmlns="">
            <p:pic>
              <p:nvPicPr>
                <p:cNvPr id="56" name="Ink 55">
                  <a:extLst>
                    <a:ext uri="{FF2B5EF4-FFF2-40B4-BE49-F238E27FC236}">
                      <a16:creationId xmlns:a16="http://schemas.microsoft.com/office/drawing/2014/main" id="{12DB64CB-1F83-4C63-B78A-1A108A64AA40}"/>
                    </a:ext>
                  </a:extLst>
                </p:cNvPr>
                <p:cNvPicPr/>
                <p:nvPr/>
              </p:nvPicPr>
              <p:blipFill>
                <a:blip r:embed="rId97"/>
                <a:stretch>
                  <a:fillRect/>
                </a:stretch>
              </p:blipFill>
              <p:spPr>
                <a:xfrm>
                  <a:off x="4026270" y="1379467"/>
                  <a:ext cx="144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Ink 56">
                  <a:extLst>
                    <a:ext uri="{FF2B5EF4-FFF2-40B4-BE49-F238E27FC236}">
                      <a16:creationId xmlns:a16="http://schemas.microsoft.com/office/drawing/2014/main" id="{EC5A42E6-683A-4F8A-910D-FA80F5E6C8A5}"/>
                    </a:ext>
                  </a:extLst>
                </p14:cNvPr>
                <p14:cNvContentPartPr/>
                <p14:nvPr/>
              </p14:nvContentPartPr>
              <p14:xfrm>
                <a:off x="4421550" y="1354267"/>
                <a:ext cx="221040" cy="108000"/>
              </p14:xfrm>
            </p:contentPart>
          </mc:Choice>
          <mc:Fallback xmlns="">
            <p:pic>
              <p:nvPicPr>
                <p:cNvPr id="57" name="Ink 56">
                  <a:extLst>
                    <a:ext uri="{FF2B5EF4-FFF2-40B4-BE49-F238E27FC236}">
                      <a16:creationId xmlns:a16="http://schemas.microsoft.com/office/drawing/2014/main" id="{EC5A42E6-683A-4F8A-910D-FA80F5E6C8A5}"/>
                    </a:ext>
                  </a:extLst>
                </p:cNvPr>
                <p:cNvPicPr/>
                <p:nvPr/>
              </p:nvPicPr>
              <p:blipFill>
                <a:blip r:embed="rId99"/>
                <a:stretch>
                  <a:fillRect/>
                </a:stretch>
              </p:blipFill>
              <p:spPr>
                <a:xfrm>
                  <a:off x="4412550" y="1345627"/>
                  <a:ext cx="238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Ink 57">
                  <a:extLst>
                    <a:ext uri="{FF2B5EF4-FFF2-40B4-BE49-F238E27FC236}">
                      <a16:creationId xmlns:a16="http://schemas.microsoft.com/office/drawing/2014/main" id="{336AEBEC-9F92-4622-83A1-4A8650BBEDAC}"/>
                    </a:ext>
                  </a:extLst>
                </p14:cNvPr>
                <p14:cNvContentPartPr/>
                <p14:nvPr/>
              </p14:nvContentPartPr>
              <p14:xfrm>
                <a:off x="4437030" y="1275427"/>
                <a:ext cx="136080" cy="82800"/>
              </p14:xfrm>
            </p:contentPart>
          </mc:Choice>
          <mc:Fallback xmlns="">
            <p:pic>
              <p:nvPicPr>
                <p:cNvPr id="58" name="Ink 57">
                  <a:extLst>
                    <a:ext uri="{FF2B5EF4-FFF2-40B4-BE49-F238E27FC236}">
                      <a16:creationId xmlns:a16="http://schemas.microsoft.com/office/drawing/2014/main" id="{336AEBEC-9F92-4622-83A1-4A8650BBEDAC}"/>
                    </a:ext>
                  </a:extLst>
                </p:cNvPr>
                <p:cNvPicPr/>
                <p:nvPr/>
              </p:nvPicPr>
              <p:blipFill>
                <a:blip r:embed="rId101"/>
                <a:stretch>
                  <a:fillRect/>
                </a:stretch>
              </p:blipFill>
              <p:spPr>
                <a:xfrm>
                  <a:off x="4428390" y="1266427"/>
                  <a:ext cx="153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Ink 58">
                  <a:extLst>
                    <a:ext uri="{FF2B5EF4-FFF2-40B4-BE49-F238E27FC236}">
                      <a16:creationId xmlns:a16="http://schemas.microsoft.com/office/drawing/2014/main" id="{BE8F95F6-615F-450F-B508-D0F8BA5A8F40}"/>
                    </a:ext>
                  </a:extLst>
                </p14:cNvPr>
                <p14:cNvContentPartPr/>
                <p14:nvPr/>
              </p14:nvContentPartPr>
              <p14:xfrm>
                <a:off x="4638270" y="1253107"/>
                <a:ext cx="200880" cy="191520"/>
              </p14:xfrm>
            </p:contentPart>
          </mc:Choice>
          <mc:Fallback xmlns="">
            <p:pic>
              <p:nvPicPr>
                <p:cNvPr id="59" name="Ink 58">
                  <a:extLst>
                    <a:ext uri="{FF2B5EF4-FFF2-40B4-BE49-F238E27FC236}">
                      <a16:creationId xmlns:a16="http://schemas.microsoft.com/office/drawing/2014/main" id="{BE8F95F6-615F-450F-B508-D0F8BA5A8F40}"/>
                    </a:ext>
                  </a:extLst>
                </p:cNvPr>
                <p:cNvPicPr/>
                <p:nvPr/>
              </p:nvPicPr>
              <p:blipFill>
                <a:blip r:embed="rId103"/>
                <a:stretch>
                  <a:fillRect/>
                </a:stretch>
              </p:blipFill>
              <p:spPr>
                <a:xfrm>
                  <a:off x="4629630" y="1244467"/>
                  <a:ext cx="2185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0" name="Ink 59">
                  <a:extLst>
                    <a:ext uri="{FF2B5EF4-FFF2-40B4-BE49-F238E27FC236}">
                      <a16:creationId xmlns:a16="http://schemas.microsoft.com/office/drawing/2014/main" id="{AA319DFD-4993-4422-B891-0968AA052773}"/>
                    </a:ext>
                  </a:extLst>
                </p14:cNvPr>
                <p14:cNvContentPartPr/>
                <p14:nvPr/>
              </p14:nvContentPartPr>
              <p14:xfrm>
                <a:off x="4907550" y="1227907"/>
                <a:ext cx="218520" cy="187200"/>
              </p14:xfrm>
            </p:contentPart>
          </mc:Choice>
          <mc:Fallback xmlns="">
            <p:pic>
              <p:nvPicPr>
                <p:cNvPr id="60" name="Ink 59">
                  <a:extLst>
                    <a:ext uri="{FF2B5EF4-FFF2-40B4-BE49-F238E27FC236}">
                      <a16:creationId xmlns:a16="http://schemas.microsoft.com/office/drawing/2014/main" id="{AA319DFD-4993-4422-B891-0968AA052773}"/>
                    </a:ext>
                  </a:extLst>
                </p:cNvPr>
                <p:cNvPicPr/>
                <p:nvPr/>
              </p:nvPicPr>
              <p:blipFill>
                <a:blip r:embed="rId105"/>
                <a:stretch>
                  <a:fillRect/>
                </a:stretch>
              </p:blipFill>
              <p:spPr>
                <a:xfrm>
                  <a:off x="4898910" y="1218907"/>
                  <a:ext cx="2361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1" name="Ink 60">
                  <a:extLst>
                    <a:ext uri="{FF2B5EF4-FFF2-40B4-BE49-F238E27FC236}">
                      <a16:creationId xmlns:a16="http://schemas.microsoft.com/office/drawing/2014/main" id="{2A96ED1C-8212-4890-A349-1CA7832C2754}"/>
                    </a:ext>
                  </a:extLst>
                </p14:cNvPr>
                <p14:cNvContentPartPr/>
                <p14:nvPr/>
              </p14:nvContentPartPr>
              <p14:xfrm>
                <a:off x="4867950" y="1273987"/>
                <a:ext cx="197280" cy="6480"/>
              </p14:xfrm>
            </p:contentPart>
          </mc:Choice>
          <mc:Fallback xmlns="">
            <p:pic>
              <p:nvPicPr>
                <p:cNvPr id="61" name="Ink 60">
                  <a:extLst>
                    <a:ext uri="{FF2B5EF4-FFF2-40B4-BE49-F238E27FC236}">
                      <a16:creationId xmlns:a16="http://schemas.microsoft.com/office/drawing/2014/main" id="{2A96ED1C-8212-4890-A349-1CA7832C2754}"/>
                    </a:ext>
                  </a:extLst>
                </p:cNvPr>
                <p:cNvPicPr/>
                <p:nvPr/>
              </p:nvPicPr>
              <p:blipFill>
                <a:blip r:embed="rId107"/>
                <a:stretch>
                  <a:fillRect/>
                </a:stretch>
              </p:blipFill>
              <p:spPr>
                <a:xfrm>
                  <a:off x="4859310" y="1265347"/>
                  <a:ext cx="214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2" name="Ink 61">
                  <a:extLst>
                    <a:ext uri="{FF2B5EF4-FFF2-40B4-BE49-F238E27FC236}">
                      <a16:creationId xmlns:a16="http://schemas.microsoft.com/office/drawing/2014/main" id="{A9423294-25F0-4314-B8A7-B273BFBC7174}"/>
                    </a:ext>
                  </a:extLst>
                </p14:cNvPr>
                <p14:cNvContentPartPr/>
                <p14:nvPr/>
              </p14:nvContentPartPr>
              <p14:xfrm>
                <a:off x="5304990" y="1183267"/>
                <a:ext cx="174240" cy="189720"/>
              </p14:xfrm>
            </p:contentPart>
          </mc:Choice>
          <mc:Fallback xmlns="">
            <p:pic>
              <p:nvPicPr>
                <p:cNvPr id="62" name="Ink 61">
                  <a:extLst>
                    <a:ext uri="{FF2B5EF4-FFF2-40B4-BE49-F238E27FC236}">
                      <a16:creationId xmlns:a16="http://schemas.microsoft.com/office/drawing/2014/main" id="{A9423294-25F0-4314-B8A7-B273BFBC7174}"/>
                    </a:ext>
                  </a:extLst>
                </p:cNvPr>
                <p:cNvPicPr/>
                <p:nvPr/>
              </p:nvPicPr>
              <p:blipFill>
                <a:blip r:embed="rId109"/>
                <a:stretch>
                  <a:fillRect/>
                </a:stretch>
              </p:blipFill>
              <p:spPr>
                <a:xfrm>
                  <a:off x="5296350" y="1174267"/>
                  <a:ext cx="191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Ink 62">
                  <a:extLst>
                    <a:ext uri="{FF2B5EF4-FFF2-40B4-BE49-F238E27FC236}">
                      <a16:creationId xmlns:a16="http://schemas.microsoft.com/office/drawing/2014/main" id="{988F1E24-4C8C-4AF9-8574-C5830ED35A28}"/>
                    </a:ext>
                  </a:extLst>
                </p14:cNvPr>
                <p14:cNvContentPartPr/>
                <p14:nvPr/>
              </p14:nvContentPartPr>
              <p14:xfrm>
                <a:off x="5496510" y="1304947"/>
                <a:ext cx="196560" cy="62640"/>
              </p14:xfrm>
            </p:contentPart>
          </mc:Choice>
          <mc:Fallback xmlns="">
            <p:pic>
              <p:nvPicPr>
                <p:cNvPr id="63" name="Ink 62">
                  <a:extLst>
                    <a:ext uri="{FF2B5EF4-FFF2-40B4-BE49-F238E27FC236}">
                      <a16:creationId xmlns:a16="http://schemas.microsoft.com/office/drawing/2014/main" id="{988F1E24-4C8C-4AF9-8574-C5830ED35A28}"/>
                    </a:ext>
                  </a:extLst>
                </p:cNvPr>
                <p:cNvPicPr/>
                <p:nvPr/>
              </p:nvPicPr>
              <p:blipFill>
                <a:blip r:embed="rId111"/>
                <a:stretch>
                  <a:fillRect/>
                </a:stretch>
              </p:blipFill>
              <p:spPr>
                <a:xfrm>
                  <a:off x="5487510" y="1296307"/>
                  <a:ext cx="214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4" name="Ink 63">
                  <a:extLst>
                    <a:ext uri="{FF2B5EF4-FFF2-40B4-BE49-F238E27FC236}">
                      <a16:creationId xmlns:a16="http://schemas.microsoft.com/office/drawing/2014/main" id="{60B905D1-B99A-4515-9077-C7F423B23C0E}"/>
                    </a:ext>
                  </a:extLst>
                </p14:cNvPr>
                <p14:cNvContentPartPr/>
                <p14:nvPr/>
              </p14:nvContentPartPr>
              <p14:xfrm>
                <a:off x="5878830" y="1160587"/>
                <a:ext cx="596160" cy="196920"/>
              </p14:xfrm>
            </p:contentPart>
          </mc:Choice>
          <mc:Fallback xmlns="">
            <p:pic>
              <p:nvPicPr>
                <p:cNvPr id="64" name="Ink 63">
                  <a:extLst>
                    <a:ext uri="{FF2B5EF4-FFF2-40B4-BE49-F238E27FC236}">
                      <a16:creationId xmlns:a16="http://schemas.microsoft.com/office/drawing/2014/main" id="{60B905D1-B99A-4515-9077-C7F423B23C0E}"/>
                    </a:ext>
                  </a:extLst>
                </p:cNvPr>
                <p:cNvPicPr/>
                <p:nvPr/>
              </p:nvPicPr>
              <p:blipFill>
                <a:blip r:embed="rId113"/>
                <a:stretch>
                  <a:fillRect/>
                </a:stretch>
              </p:blipFill>
              <p:spPr>
                <a:xfrm>
                  <a:off x="5870190" y="1151947"/>
                  <a:ext cx="6138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5" name="Ink 64">
                  <a:extLst>
                    <a:ext uri="{FF2B5EF4-FFF2-40B4-BE49-F238E27FC236}">
                      <a16:creationId xmlns:a16="http://schemas.microsoft.com/office/drawing/2014/main" id="{DF732E9B-F39A-4F16-8573-F0C976F8C5DE}"/>
                    </a:ext>
                  </a:extLst>
                </p14:cNvPr>
                <p14:cNvContentPartPr/>
                <p14:nvPr/>
              </p14:nvContentPartPr>
              <p14:xfrm>
                <a:off x="6477150" y="1213507"/>
                <a:ext cx="7200" cy="3600"/>
              </p14:xfrm>
            </p:contentPart>
          </mc:Choice>
          <mc:Fallback xmlns="">
            <p:pic>
              <p:nvPicPr>
                <p:cNvPr id="65" name="Ink 64">
                  <a:extLst>
                    <a:ext uri="{FF2B5EF4-FFF2-40B4-BE49-F238E27FC236}">
                      <a16:creationId xmlns:a16="http://schemas.microsoft.com/office/drawing/2014/main" id="{DF732E9B-F39A-4F16-8573-F0C976F8C5DE}"/>
                    </a:ext>
                  </a:extLst>
                </p:cNvPr>
                <p:cNvPicPr/>
                <p:nvPr/>
              </p:nvPicPr>
              <p:blipFill>
                <a:blip r:embed="rId115"/>
                <a:stretch>
                  <a:fillRect/>
                </a:stretch>
              </p:blipFill>
              <p:spPr>
                <a:xfrm>
                  <a:off x="6468510" y="1204867"/>
                  <a:ext cx="24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6" name="Ink 65">
                  <a:extLst>
                    <a:ext uri="{FF2B5EF4-FFF2-40B4-BE49-F238E27FC236}">
                      <a16:creationId xmlns:a16="http://schemas.microsoft.com/office/drawing/2014/main" id="{2EEA786C-B746-4634-985E-747F1BA8BE4C}"/>
                    </a:ext>
                  </a:extLst>
                </p14:cNvPr>
                <p14:cNvContentPartPr/>
                <p14:nvPr/>
              </p14:nvContentPartPr>
              <p14:xfrm>
                <a:off x="6550590" y="1216387"/>
                <a:ext cx="173160" cy="116280"/>
              </p14:xfrm>
            </p:contentPart>
          </mc:Choice>
          <mc:Fallback xmlns="">
            <p:pic>
              <p:nvPicPr>
                <p:cNvPr id="66" name="Ink 65">
                  <a:extLst>
                    <a:ext uri="{FF2B5EF4-FFF2-40B4-BE49-F238E27FC236}">
                      <a16:creationId xmlns:a16="http://schemas.microsoft.com/office/drawing/2014/main" id="{2EEA786C-B746-4634-985E-747F1BA8BE4C}"/>
                    </a:ext>
                  </a:extLst>
                </p:cNvPr>
                <p:cNvPicPr/>
                <p:nvPr/>
              </p:nvPicPr>
              <p:blipFill>
                <a:blip r:embed="rId117"/>
                <a:stretch>
                  <a:fillRect/>
                </a:stretch>
              </p:blipFill>
              <p:spPr>
                <a:xfrm>
                  <a:off x="6541950" y="1207747"/>
                  <a:ext cx="190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7" name="Ink 66">
                  <a:extLst>
                    <a:ext uri="{FF2B5EF4-FFF2-40B4-BE49-F238E27FC236}">
                      <a16:creationId xmlns:a16="http://schemas.microsoft.com/office/drawing/2014/main" id="{7F8B6BB2-22EF-4A10-AEA0-8FEB7D9C1430}"/>
                    </a:ext>
                  </a:extLst>
                </p14:cNvPr>
                <p14:cNvContentPartPr/>
                <p14:nvPr/>
              </p14:nvContentPartPr>
              <p14:xfrm>
                <a:off x="6683790" y="1138627"/>
                <a:ext cx="293400" cy="185040"/>
              </p14:xfrm>
            </p:contentPart>
          </mc:Choice>
          <mc:Fallback xmlns="">
            <p:pic>
              <p:nvPicPr>
                <p:cNvPr id="67" name="Ink 66">
                  <a:extLst>
                    <a:ext uri="{FF2B5EF4-FFF2-40B4-BE49-F238E27FC236}">
                      <a16:creationId xmlns:a16="http://schemas.microsoft.com/office/drawing/2014/main" id="{7F8B6BB2-22EF-4A10-AEA0-8FEB7D9C1430}"/>
                    </a:ext>
                  </a:extLst>
                </p:cNvPr>
                <p:cNvPicPr/>
                <p:nvPr/>
              </p:nvPicPr>
              <p:blipFill>
                <a:blip r:embed="rId119"/>
                <a:stretch>
                  <a:fillRect/>
                </a:stretch>
              </p:blipFill>
              <p:spPr>
                <a:xfrm>
                  <a:off x="6674790" y="1129627"/>
                  <a:ext cx="3110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8" name="Ink 67">
                  <a:extLst>
                    <a:ext uri="{FF2B5EF4-FFF2-40B4-BE49-F238E27FC236}">
                      <a16:creationId xmlns:a16="http://schemas.microsoft.com/office/drawing/2014/main" id="{1050C1A2-A337-409C-900D-486D7F4A7ACB}"/>
                    </a:ext>
                  </a:extLst>
                </p14:cNvPr>
                <p14:cNvContentPartPr/>
                <p14:nvPr/>
              </p14:nvContentPartPr>
              <p14:xfrm>
                <a:off x="6894030" y="1208467"/>
                <a:ext cx="133200" cy="102960"/>
              </p14:xfrm>
            </p:contentPart>
          </mc:Choice>
          <mc:Fallback xmlns="">
            <p:pic>
              <p:nvPicPr>
                <p:cNvPr id="68" name="Ink 67">
                  <a:extLst>
                    <a:ext uri="{FF2B5EF4-FFF2-40B4-BE49-F238E27FC236}">
                      <a16:creationId xmlns:a16="http://schemas.microsoft.com/office/drawing/2014/main" id="{1050C1A2-A337-409C-900D-486D7F4A7ACB}"/>
                    </a:ext>
                  </a:extLst>
                </p:cNvPr>
                <p:cNvPicPr/>
                <p:nvPr/>
              </p:nvPicPr>
              <p:blipFill>
                <a:blip r:embed="rId121"/>
                <a:stretch>
                  <a:fillRect/>
                </a:stretch>
              </p:blipFill>
              <p:spPr>
                <a:xfrm>
                  <a:off x="6885030" y="1199467"/>
                  <a:ext cx="150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9" name="Ink 68">
                  <a:extLst>
                    <a:ext uri="{FF2B5EF4-FFF2-40B4-BE49-F238E27FC236}">
                      <a16:creationId xmlns:a16="http://schemas.microsoft.com/office/drawing/2014/main" id="{2452DDEB-FCA5-4E7B-8639-B49A7093695C}"/>
                    </a:ext>
                  </a:extLst>
                </p14:cNvPr>
                <p14:cNvContentPartPr/>
                <p14:nvPr/>
              </p14:nvContentPartPr>
              <p14:xfrm>
                <a:off x="7038030" y="1233667"/>
                <a:ext cx="317160" cy="86760"/>
              </p14:xfrm>
            </p:contentPart>
          </mc:Choice>
          <mc:Fallback xmlns="">
            <p:pic>
              <p:nvPicPr>
                <p:cNvPr id="69" name="Ink 68">
                  <a:extLst>
                    <a:ext uri="{FF2B5EF4-FFF2-40B4-BE49-F238E27FC236}">
                      <a16:creationId xmlns:a16="http://schemas.microsoft.com/office/drawing/2014/main" id="{2452DDEB-FCA5-4E7B-8639-B49A7093695C}"/>
                    </a:ext>
                  </a:extLst>
                </p:cNvPr>
                <p:cNvPicPr/>
                <p:nvPr/>
              </p:nvPicPr>
              <p:blipFill>
                <a:blip r:embed="rId123"/>
                <a:stretch>
                  <a:fillRect/>
                </a:stretch>
              </p:blipFill>
              <p:spPr>
                <a:xfrm>
                  <a:off x="7029030" y="1225027"/>
                  <a:ext cx="334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0" name="Ink 69">
                  <a:extLst>
                    <a:ext uri="{FF2B5EF4-FFF2-40B4-BE49-F238E27FC236}">
                      <a16:creationId xmlns:a16="http://schemas.microsoft.com/office/drawing/2014/main" id="{52A4D91F-857A-4061-B3B3-FF41B67A4B44}"/>
                    </a:ext>
                  </a:extLst>
                </p14:cNvPr>
                <p14:cNvContentPartPr/>
                <p14:nvPr/>
              </p14:nvContentPartPr>
              <p14:xfrm>
                <a:off x="7480110" y="1315027"/>
                <a:ext cx="5400" cy="1080"/>
              </p14:xfrm>
            </p:contentPart>
          </mc:Choice>
          <mc:Fallback xmlns="">
            <p:pic>
              <p:nvPicPr>
                <p:cNvPr id="70" name="Ink 69">
                  <a:extLst>
                    <a:ext uri="{FF2B5EF4-FFF2-40B4-BE49-F238E27FC236}">
                      <a16:creationId xmlns:a16="http://schemas.microsoft.com/office/drawing/2014/main" id="{52A4D91F-857A-4061-B3B3-FF41B67A4B44}"/>
                    </a:ext>
                  </a:extLst>
                </p:cNvPr>
                <p:cNvPicPr/>
                <p:nvPr/>
              </p:nvPicPr>
              <p:blipFill>
                <a:blip r:embed="rId125"/>
                <a:stretch>
                  <a:fillRect/>
                </a:stretch>
              </p:blipFill>
              <p:spPr>
                <a:xfrm>
                  <a:off x="7471110" y="1306027"/>
                  <a:ext cx="23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2" name="Ink 71">
                  <a:extLst>
                    <a:ext uri="{FF2B5EF4-FFF2-40B4-BE49-F238E27FC236}">
                      <a16:creationId xmlns:a16="http://schemas.microsoft.com/office/drawing/2014/main" id="{B2ACB25B-560D-4094-8EAE-8CD6E0F6342C}"/>
                    </a:ext>
                  </a:extLst>
                </p14:cNvPr>
                <p14:cNvContentPartPr/>
                <p14:nvPr/>
              </p14:nvContentPartPr>
              <p14:xfrm>
                <a:off x="1899030" y="1992907"/>
                <a:ext cx="23400" cy="231480"/>
              </p14:xfrm>
            </p:contentPart>
          </mc:Choice>
          <mc:Fallback xmlns="">
            <p:pic>
              <p:nvPicPr>
                <p:cNvPr id="72" name="Ink 71">
                  <a:extLst>
                    <a:ext uri="{FF2B5EF4-FFF2-40B4-BE49-F238E27FC236}">
                      <a16:creationId xmlns:a16="http://schemas.microsoft.com/office/drawing/2014/main" id="{B2ACB25B-560D-4094-8EAE-8CD6E0F6342C}"/>
                    </a:ext>
                  </a:extLst>
                </p:cNvPr>
                <p:cNvPicPr/>
                <p:nvPr/>
              </p:nvPicPr>
              <p:blipFill>
                <a:blip r:embed="rId127"/>
                <a:stretch>
                  <a:fillRect/>
                </a:stretch>
              </p:blipFill>
              <p:spPr>
                <a:xfrm>
                  <a:off x="1890030" y="1983907"/>
                  <a:ext cx="410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3" name="Ink 72">
                  <a:extLst>
                    <a:ext uri="{FF2B5EF4-FFF2-40B4-BE49-F238E27FC236}">
                      <a16:creationId xmlns:a16="http://schemas.microsoft.com/office/drawing/2014/main" id="{9B73EF0B-C877-42EF-BEF0-8339FE9F7C13}"/>
                    </a:ext>
                  </a:extLst>
                </p14:cNvPr>
                <p14:cNvContentPartPr/>
                <p14:nvPr/>
              </p14:nvContentPartPr>
              <p14:xfrm>
                <a:off x="1827750" y="1844227"/>
                <a:ext cx="309960" cy="242280"/>
              </p14:xfrm>
            </p:contentPart>
          </mc:Choice>
          <mc:Fallback xmlns="">
            <p:pic>
              <p:nvPicPr>
                <p:cNvPr id="73" name="Ink 72">
                  <a:extLst>
                    <a:ext uri="{FF2B5EF4-FFF2-40B4-BE49-F238E27FC236}">
                      <a16:creationId xmlns:a16="http://schemas.microsoft.com/office/drawing/2014/main" id="{9B73EF0B-C877-42EF-BEF0-8339FE9F7C13}"/>
                    </a:ext>
                  </a:extLst>
                </p:cNvPr>
                <p:cNvPicPr/>
                <p:nvPr/>
              </p:nvPicPr>
              <p:blipFill>
                <a:blip r:embed="rId129"/>
                <a:stretch>
                  <a:fillRect/>
                </a:stretch>
              </p:blipFill>
              <p:spPr>
                <a:xfrm>
                  <a:off x="1819110" y="1835587"/>
                  <a:ext cx="3276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4" name="Ink 73">
                  <a:extLst>
                    <a:ext uri="{FF2B5EF4-FFF2-40B4-BE49-F238E27FC236}">
                      <a16:creationId xmlns:a16="http://schemas.microsoft.com/office/drawing/2014/main" id="{ADDFFCA6-7C5B-4280-BCFD-2E3556C3F6D1}"/>
                    </a:ext>
                  </a:extLst>
                </p14:cNvPr>
                <p14:cNvContentPartPr/>
                <p14:nvPr/>
              </p14:nvContentPartPr>
              <p14:xfrm>
                <a:off x="2097030" y="1948987"/>
                <a:ext cx="469440" cy="83520"/>
              </p14:xfrm>
            </p:contentPart>
          </mc:Choice>
          <mc:Fallback xmlns="">
            <p:pic>
              <p:nvPicPr>
                <p:cNvPr id="74" name="Ink 73">
                  <a:extLst>
                    <a:ext uri="{FF2B5EF4-FFF2-40B4-BE49-F238E27FC236}">
                      <a16:creationId xmlns:a16="http://schemas.microsoft.com/office/drawing/2014/main" id="{ADDFFCA6-7C5B-4280-BCFD-2E3556C3F6D1}"/>
                    </a:ext>
                  </a:extLst>
                </p:cNvPr>
                <p:cNvPicPr/>
                <p:nvPr/>
              </p:nvPicPr>
              <p:blipFill>
                <a:blip r:embed="rId131"/>
                <a:stretch>
                  <a:fillRect/>
                </a:stretch>
              </p:blipFill>
              <p:spPr>
                <a:xfrm>
                  <a:off x="2088390" y="1939987"/>
                  <a:ext cx="487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5" name="Ink 74">
                  <a:extLst>
                    <a:ext uri="{FF2B5EF4-FFF2-40B4-BE49-F238E27FC236}">
                      <a16:creationId xmlns:a16="http://schemas.microsoft.com/office/drawing/2014/main" id="{0FBB3B15-30DF-43DA-A73D-8D8A95A31E8B}"/>
                    </a:ext>
                  </a:extLst>
                </p14:cNvPr>
                <p14:cNvContentPartPr/>
                <p14:nvPr/>
              </p14:nvContentPartPr>
              <p14:xfrm>
                <a:off x="2529030" y="1851067"/>
                <a:ext cx="375480" cy="156960"/>
              </p14:xfrm>
            </p:contentPart>
          </mc:Choice>
          <mc:Fallback xmlns="">
            <p:pic>
              <p:nvPicPr>
                <p:cNvPr id="75" name="Ink 74">
                  <a:extLst>
                    <a:ext uri="{FF2B5EF4-FFF2-40B4-BE49-F238E27FC236}">
                      <a16:creationId xmlns:a16="http://schemas.microsoft.com/office/drawing/2014/main" id="{0FBB3B15-30DF-43DA-A73D-8D8A95A31E8B}"/>
                    </a:ext>
                  </a:extLst>
                </p:cNvPr>
                <p:cNvPicPr/>
                <p:nvPr/>
              </p:nvPicPr>
              <p:blipFill>
                <a:blip r:embed="rId133"/>
                <a:stretch>
                  <a:fillRect/>
                </a:stretch>
              </p:blipFill>
              <p:spPr>
                <a:xfrm>
                  <a:off x="2520030" y="1842427"/>
                  <a:ext cx="3931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6" name="Ink 75">
                  <a:extLst>
                    <a:ext uri="{FF2B5EF4-FFF2-40B4-BE49-F238E27FC236}">
                      <a16:creationId xmlns:a16="http://schemas.microsoft.com/office/drawing/2014/main" id="{8356D448-0F25-40A5-A658-308ACA57CE09}"/>
                    </a:ext>
                  </a:extLst>
                </p14:cNvPr>
                <p14:cNvContentPartPr/>
                <p14:nvPr/>
              </p14:nvContentPartPr>
              <p14:xfrm>
                <a:off x="2453790" y="1887427"/>
                <a:ext cx="210600" cy="15840"/>
              </p14:xfrm>
            </p:contentPart>
          </mc:Choice>
          <mc:Fallback xmlns="">
            <p:pic>
              <p:nvPicPr>
                <p:cNvPr id="76" name="Ink 75">
                  <a:extLst>
                    <a:ext uri="{FF2B5EF4-FFF2-40B4-BE49-F238E27FC236}">
                      <a16:creationId xmlns:a16="http://schemas.microsoft.com/office/drawing/2014/main" id="{8356D448-0F25-40A5-A658-308ACA57CE09}"/>
                    </a:ext>
                  </a:extLst>
                </p:cNvPr>
                <p:cNvPicPr/>
                <p:nvPr/>
              </p:nvPicPr>
              <p:blipFill>
                <a:blip r:embed="rId135"/>
                <a:stretch>
                  <a:fillRect/>
                </a:stretch>
              </p:blipFill>
              <p:spPr>
                <a:xfrm>
                  <a:off x="2444790" y="1878787"/>
                  <a:ext cx="228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7" name="Ink 76">
                  <a:extLst>
                    <a:ext uri="{FF2B5EF4-FFF2-40B4-BE49-F238E27FC236}">
                      <a16:creationId xmlns:a16="http://schemas.microsoft.com/office/drawing/2014/main" id="{02E6D56E-F7DE-4CE1-AFE5-92394FFE5749}"/>
                    </a:ext>
                  </a:extLst>
                </p14:cNvPr>
                <p14:cNvContentPartPr/>
                <p14:nvPr/>
              </p14:nvContentPartPr>
              <p14:xfrm>
                <a:off x="3186030" y="1910827"/>
                <a:ext cx="24840" cy="76320"/>
              </p14:xfrm>
            </p:contentPart>
          </mc:Choice>
          <mc:Fallback xmlns="">
            <p:pic>
              <p:nvPicPr>
                <p:cNvPr id="77" name="Ink 76">
                  <a:extLst>
                    <a:ext uri="{FF2B5EF4-FFF2-40B4-BE49-F238E27FC236}">
                      <a16:creationId xmlns:a16="http://schemas.microsoft.com/office/drawing/2014/main" id="{02E6D56E-F7DE-4CE1-AFE5-92394FFE5749}"/>
                    </a:ext>
                  </a:extLst>
                </p:cNvPr>
                <p:cNvPicPr/>
                <p:nvPr/>
              </p:nvPicPr>
              <p:blipFill>
                <a:blip r:embed="rId137"/>
                <a:stretch>
                  <a:fillRect/>
                </a:stretch>
              </p:blipFill>
              <p:spPr>
                <a:xfrm>
                  <a:off x="3177030" y="1902187"/>
                  <a:ext cx="42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9" name="Ink 78">
                  <a:extLst>
                    <a:ext uri="{FF2B5EF4-FFF2-40B4-BE49-F238E27FC236}">
                      <a16:creationId xmlns:a16="http://schemas.microsoft.com/office/drawing/2014/main" id="{8B70C2F2-C778-47F4-A65D-39C8B055221D}"/>
                    </a:ext>
                  </a:extLst>
                </p14:cNvPr>
                <p14:cNvContentPartPr/>
                <p14:nvPr/>
              </p14:nvContentPartPr>
              <p14:xfrm>
                <a:off x="3183510" y="1918387"/>
                <a:ext cx="9360" cy="3600"/>
              </p14:xfrm>
            </p:contentPart>
          </mc:Choice>
          <mc:Fallback xmlns="">
            <p:pic>
              <p:nvPicPr>
                <p:cNvPr id="79" name="Ink 78">
                  <a:extLst>
                    <a:ext uri="{FF2B5EF4-FFF2-40B4-BE49-F238E27FC236}">
                      <a16:creationId xmlns:a16="http://schemas.microsoft.com/office/drawing/2014/main" id="{8B70C2F2-C778-47F4-A65D-39C8B055221D}"/>
                    </a:ext>
                  </a:extLst>
                </p:cNvPr>
                <p:cNvPicPr/>
                <p:nvPr/>
              </p:nvPicPr>
              <p:blipFill>
                <a:blip r:embed="rId139"/>
                <a:stretch>
                  <a:fillRect/>
                </a:stretch>
              </p:blipFill>
              <p:spPr>
                <a:xfrm>
                  <a:off x="3174870" y="1909387"/>
                  <a:ext cx="27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0" name="Ink 79">
                  <a:extLst>
                    <a:ext uri="{FF2B5EF4-FFF2-40B4-BE49-F238E27FC236}">
                      <a16:creationId xmlns:a16="http://schemas.microsoft.com/office/drawing/2014/main" id="{B3A9A426-DFE6-4E60-AEA3-23174357F417}"/>
                    </a:ext>
                  </a:extLst>
                </p14:cNvPr>
                <p14:cNvContentPartPr/>
                <p14:nvPr/>
              </p14:nvContentPartPr>
              <p14:xfrm>
                <a:off x="3474390" y="1884547"/>
                <a:ext cx="198000" cy="114480"/>
              </p14:xfrm>
            </p:contentPart>
          </mc:Choice>
          <mc:Fallback xmlns="">
            <p:pic>
              <p:nvPicPr>
                <p:cNvPr id="80" name="Ink 79">
                  <a:extLst>
                    <a:ext uri="{FF2B5EF4-FFF2-40B4-BE49-F238E27FC236}">
                      <a16:creationId xmlns:a16="http://schemas.microsoft.com/office/drawing/2014/main" id="{B3A9A426-DFE6-4E60-AEA3-23174357F417}"/>
                    </a:ext>
                  </a:extLst>
                </p:cNvPr>
                <p:cNvPicPr/>
                <p:nvPr/>
              </p:nvPicPr>
              <p:blipFill>
                <a:blip r:embed="rId141"/>
                <a:stretch>
                  <a:fillRect/>
                </a:stretch>
              </p:blipFill>
              <p:spPr>
                <a:xfrm>
                  <a:off x="3465390" y="1875907"/>
                  <a:ext cx="2156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1" name="Ink 80">
                  <a:extLst>
                    <a:ext uri="{FF2B5EF4-FFF2-40B4-BE49-F238E27FC236}">
                      <a16:creationId xmlns:a16="http://schemas.microsoft.com/office/drawing/2014/main" id="{AA28ECE3-B248-4A76-B5E8-5DD996F738F4}"/>
                    </a:ext>
                  </a:extLst>
                </p14:cNvPr>
                <p14:cNvContentPartPr/>
                <p14:nvPr/>
              </p14:nvContentPartPr>
              <p14:xfrm>
                <a:off x="3637830" y="1892107"/>
                <a:ext cx="214200" cy="86760"/>
              </p14:xfrm>
            </p:contentPart>
          </mc:Choice>
          <mc:Fallback xmlns="">
            <p:pic>
              <p:nvPicPr>
                <p:cNvPr id="81" name="Ink 80">
                  <a:extLst>
                    <a:ext uri="{FF2B5EF4-FFF2-40B4-BE49-F238E27FC236}">
                      <a16:creationId xmlns:a16="http://schemas.microsoft.com/office/drawing/2014/main" id="{AA28ECE3-B248-4A76-B5E8-5DD996F738F4}"/>
                    </a:ext>
                  </a:extLst>
                </p:cNvPr>
                <p:cNvPicPr/>
                <p:nvPr/>
              </p:nvPicPr>
              <p:blipFill>
                <a:blip r:embed="rId143"/>
                <a:stretch>
                  <a:fillRect/>
                </a:stretch>
              </p:blipFill>
              <p:spPr>
                <a:xfrm>
                  <a:off x="3629190" y="1883107"/>
                  <a:ext cx="231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2" name="Ink 81">
                  <a:extLst>
                    <a:ext uri="{FF2B5EF4-FFF2-40B4-BE49-F238E27FC236}">
                      <a16:creationId xmlns:a16="http://schemas.microsoft.com/office/drawing/2014/main" id="{68F9CF63-2618-4612-8632-9A08B1F480A8}"/>
                    </a:ext>
                  </a:extLst>
                </p14:cNvPr>
                <p14:cNvContentPartPr/>
                <p14:nvPr/>
              </p14:nvContentPartPr>
              <p14:xfrm>
                <a:off x="3816750" y="1857907"/>
                <a:ext cx="169560" cy="114120"/>
              </p14:xfrm>
            </p:contentPart>
          </mc:Choice>
          <mc:Fallback xmlns="">
            <p:pic>
              <p:nvPicPr>
                <p:cNvPr id="82" name="Ink 81">
                  <a:extLst>
                    <a:ext uri="{FF2B5EF4-FFF2-40B4-BE49-F238E27FC236}">
                      <a16:creationId xmlns:a16="http://schemas.microsoft.com/office/drawing/2014/main" id="{68F9CF63-2618-4612-8632-9A08B1F480A8}"/>
                    </a:ext>
                  </a:extLst>
                </p:cNvPr>
                <p:cNvPicPr/>
                <p:nvPr/>
              </p:nvPicPr>
              <p:blipFill>
                <a:blip r:embed="rId145"/>
                <a:stretch>
                  <a:fillRect/>
                </a:stretch>
              </p:blipFill>
              <p:spPr>
                <a:xfrm>
                  <a:off x="3808110" y="1849267"/>
                  <a:ext cx="187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3" name="Ink 82">
                  <a:extLst>
                    <a:ext uri="{FF2B5EF4-FFF2-40B4-BE49-F238E27FC236}">
                      <a16:creationId xmlns:a16="http://schemas.microsoft.com/office/drawing/2014/main" id="{5C457DEF-4711-4203-8D4D-53AF0EA01269}"/>
                    </a:ext>
                  </a:extLst>
                </p14:cNvPr>
                <p14:cNvContentPartPr/>
                <p14:nvPr/>
              </p14:nvContentPartPr>
              <p14:xfrm>
                <a:off x="3964710" y="1758547"/>
                <a:ext cx="489960" cy="192600"/>
              </p14:xfrm>
            </p:contentPart>
          </mc:Choice>
          <mc:Fallback xmlns="">
            <p:pic>
              <p:nvPicPr>
                <p:cNvPr id="83" name="Ink 82">
                  <a:extLst>
                    <a:ext uri="{FF2B5EF4-FFF2-40B4-BE49-F238E27FC236}">
                      <a16:creationId xmlns:a16="http://schemas.microsoft.com/office/drawing/2014/main" id="{5C457DEF-4711-4203-8D4D-53AF0EA01269}"/>
                    </a:ext>
                  </a:extLst>
                </p:cNvPr>
                <p:cNvPicPr/>
                <p:nvPr/>
              </p:nvPicPr>
              <p:blipFill>
                <a:blip r:embed="rId147"/>
                <a:stretch>
                  <a:fillRect/>
                </a:stretch>
              </p:blipFill>
              <p:spPr>
                <a:xfrm>
                  <a:off x="3955710" y="1749907"/>
                  <a:ext cx="5076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4" name="Ink 83">
                  <a:extLst>
                    <a:ext uri="{FF2B5EF4-FFF2-40B4-BE49-F238E27FC236}">
                      <a16:creationId xmlns:a16="http://schemas.microsoft.com/office/drawing/2014/main" id="{84C037BD-8E0D-423E-B776-D0EA69D9477F}"/>
                    </a:ext>
                  </a:extLst>
                </p14:cNvPr>
                <p14:cNvContentPartPr/>
                <p14:nvPr/>
              </p14:nvContentPartPr>
              <p14:xfrm>
                <a:off x="3861390" y="1816147"/>
                <a:ext cx="198000" cy="27360"/>
              </p14:xfrm>
            </p:contentPart>
          </mc:Choice>
          <mc:Fallback xmlns="">
            <p:pic>
              <p:nvPicPr>
                <p:cNvPr id="84" name="Ink 83">
                  <a:extLst>
                    <a:ext uri="{FF2B5EF4-FFF2-40B4-BE49-F238E27FC236}">
                      <a16:creationId xmlns:a16="http://schemas.microsoft.com/office/drawing/2014/main" id="{84C037BD-8E0D-423E-B776-D0EA69D9477F}"/>
                    </a:ext>
                  </a:extLst>
                </p:cNvPr>
                <p:cNvPicPr/>
                <p:nvPr/>
              </p:nvPicPr>
              <p:blipFill>
                <a:blip r:embed="rId149"/>
                <a:stretch>
                  <a:fillRect/>
                </a:stretch>
              </p:blipFill>
              <p:spPr>
                <a:xfrm>
                  <a:off x="3852750" y="1807507"/>
                  <a:ext cx="2156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5" name="Ink 84">
                  <a:extLst>
                    <a:ext uri="{FF2B5EF4-FFF2-40B4-BE49-F238E27FC236}">
                      <a16:creationId xmlns:a16="http://schemas.microsoft.com/office/drawing/2014/main" id="{274CA533-6424-4047-B418-8233FF61D56E}"/>
                    </a:ext>
                  </a:extLst>
                </p14:cNvPr>
                <p14:cNvContentPartPr/>
                <p14:nvPr/>
              </p14:nvContentPartPr>
              <p14:xfrm>
                <a:off x="4622790" y="1921627"/>
                <a:ext cx="143640" cy="5760"/>
              </p14:xfrm>
            </p:contentPart>
          </mc:Choice>
          <mc:Fallback xmlns="">
            <p:pic>
              <p:nvPicPr>
                <p:cNvPr id="85" name="Ink 84">
                  <a:extLst>
                    <a:ext uri="{FF2B5EF4-FFF2-40B4-BE49-F238E27FC236}">
                      <a16:creationId xmlns:a16="http://schemas.microsoft.com/office/drawing/2014/main" id="{274CA533-6424-4047-B418-8233FF61D56E}"/>
                    </a:ext>
                  </a:extLst>
                </p:cNvPr>
                <p:cNvPicPr/>
                <p:nvPr/>
              </p:nvPicPr>
              <p:blipFill>
                <a:blip r:embed="rId151"/>
                <a:stretch>
                  <a:fillRect/>
                </a:stretch>
              </p:blipFill>
              <p:spPr>
                <a:xfrm>
                  <a:off x="4613790" y="1912987"/>
                  <a:ext cx="161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6" name="Ink 85">
                  <a:extLst>
                    <a:ext uri="{FF2B5EF4-FFF2-40B4-BE49-F238E27FC236}">
                      <a16:creationId xmlns:a16="http://schemas.microsoft.com/office/drawing/2014/main" id="{23E77189-8D94-4BB7-A46B-22577097D0D9}"/>
                    </a:ext>
                  </a:extLst>
                </p14:cNvPr>
                <p14:cNvContentPartPr/>
                <p14:nvPr/>
              </p14:nvContentPartPr>
              <p14:xfrm>
                <a:off x="4858950" y="1812907"/>
                <a:ext cx="177840" cy="97560"/>
              </p14:xfrm>
            </p:contentPart>
          </mc:Choice>
          <mc:Fallback xmlns="">
            <p:pic>
              <p:nvPicPr>
                <p:cNvPr id="86" name="Ink 85">
                  <a:extLst>
                    <a:ext uri="{FF2B5EF4-FFF2-40B4-BE49-F238E27FC236}">
                      <a16:creationId xmlns:a16="http://schemas.microsoft.com/office/drawing/2014/main" id="{23E77189-8D94-4BB7-A46B-22577097D0D9}"/>
                    </a:ext>
                  </a:extLst>
                </p:cNvPr>
                <p:cNvPicPr/>
                <p:nvPr/>
              </p:nvPicPr>
              <p:blipFill>
                <a:blip r:embed="rId153"/>
                <a:stretch>
                  <a:fillRect/>
                </a:stretch>
              </p:blipFill>
              <p:spPr>
                <a:xfrm>
                  <a:off x="4850310" y="1803907"/>
                  <a:ext cx="195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7" name="Ink 86">
                  <a:extLst>
                    <a:ext uri="{FF2B5EF4-FFF2-40B4-BE49-F238E27FC236}">
                      <a16:creationId xmlns:a16="http://schemas.microsoft.com/office/drawing/2014/main" id="{91413D32-6B8E-431F-9F92-4BF4F00FA1EB}"/>
                    </a:ext>
                  </a:extLst>
                </p14:cNvPr>
                <p14:cNvContentPartPr/>
                <p14:nvPr/>
              </p14:nvContentPartPr>
              <p14:xfrm>
                <a:off x="5068830" y="1777987"/>
                <a:ext cx="138600" cy="111960"/>
              </p14:xfrm>
            </p:contentPart>
          </mc:Choice>
          <mc:Fallback xmlns="">
            <p:pic>
              <p:nvPicPr>
                <p:cNvPr id="87" name="Ink 86">
                  <a:extLst>
                    <a:ext uri="{FF2B5EF4-FFF2-40B4-BE49-F238E27FC236}">
                      <a16:creationId xmlns:a16="http://schemas.microsoft.com/office/drawing/2014/main" id="{91413D32-6B8E-431F-9F92-4BF4F00FA1EB}"/>
                    </a:ext>
                  </a:extLst>
                </p:cNvPr>
                <p:cNvPicPr/>
                <p:nvPr/>
              </p:nvPicPr>
              <p:blipFill>
                <a:blip r:embed="rId155"/>
                <a:stretch>
                  <a:fillRect/>
                </a:stretch>
              </p:blipFill>
              <p:spPr>
                <a:xfrm>
                  <a:off x="5060190" y="1768987"/>
                  <a:ext cx="156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8" name="Ink 87">
                  <a:extLst>
                    <a:ext uri="{FF2B5EF4-FFF2-40B4-BE49-F238E27FC236}">
                      <a16:creationId xmlns:a16="http://schemas.microsoft.com/office/drawing/2014/main" id="{B9653EF3-5DA0-4B90-898D-51EE680C50D8}"/>
                    </a:ext>
                  </a:extLst>
                </p14:cNvPr>
                <p14:cNvContentPartPr/>
                <p14:nvPr/>
              </p14:nvContentPartPr>
              <p14:xfrm>
                <a:off x="5255310" y="1800667"/>
                <a:ext cx="119160" cy="71640"/>
              </p14:xfrm>
            </p:contentPart>
          </mc:Choice>
          <mc:Fallback xmlns="">
            <p:pic>
              <p:nvPicPr>
                <p:cNvPr id="88" name="Ink 87">
                  <a:extLst>
                    <a:ext uri="{FF2B5EF4-FFF2-40B4-BE49-F238E27FC236}">
                      <a16:creationId xmlns:a16="http://schemas.microsoft.com/office/drawing/2014/main" id="{B9653EF3-5DA0-4B90-898D-51EE680C50D8}"/>
                    </a:ext>
                  </a:extLst>
                </p:cNvPr>
                <p:cNvPicPr/>
                <p:nvPr/>
              </p:nvPicPr>
              <p:blipFill>
                <a:blip r:embed="rId157"/>
                <a:stretch>
                  <a:fillRect/>
                </a:stretch>
              </p:blipFill>
              <p:spPr>
                <a:xfrm>
                  <a:off x="5246670" y="1791667"/>
                  <a:ext cx="136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9" name="Ink 88">
                  <a:extLst>
                    <a:ext uri="{FF2B5EF4-FFF2-40B4-BE49-F238E27FC236}">
                      <a16:creationId xmlns:a16="http://schemas.microsoft.com/office/drawing/2014/main" id="{7DBD4035-EDE6-43ED-B158-EB6272E25837}"/>
                    </a:ext>
                  </a:extLst>
                </p14:cNvPr>
                <p14:cNvContentPartPr/>
                <p14:nvPr/>
              </p14:nvContentPartPr>
              <p14:xfrm>
                <a:off x="5374470" y="1738387"/>
                <a:ext cx="173520" cy="115920"/>
              </p14:xfrm>
            </p:contentPart>
          </mc:Choice>
          <mc:Fallback xmlns="">
            <p:pic>
              <p:nvPicPr>
                <p:cNvPr id="89" name="Ink 88">
                  <a:extLst>
                    <a:ext uri="{FF2B5EF4-FFF2-40B4-BE49-F238E27FC236}">
                      <a16:creationId xmlns:a16="http://schemas.microsoft.com/office/drawing/2014/main" id="{7DBD4035-EDE6-43ED-B158-EB6272E25837}"/>
                    </a:ext>
                  </a:extLst>
                </p:cNvPr>
                <p:cNvPicPr/>
                <p:nvPr/>
              </p:nvPicPr>
              <p:blipFill>
                <a:blip r:embed="rId159"/>
                <a:stretch>
                  <a:fillRect/>
                </a:stretch>
              </p:blipFill>
              <p:spPr>
                <a:xfrm>
                  <a:off x="5365470" y="1729747"/>
                  <a:ext cx="191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0" name="Ink 89">
                  <a:extLst>
                    <a:ext uri="{FF2B5EF4-FFF2-40B4-BE49-F238E27FC236}">
                      <a16:creationId xmlns:a16="http://schemas.microsoft.com/office/drawing/2014/main" id="{E8082D8D-B5DE-41C1-8C14-38B2A4478192}"/>
                    </a:ext>
                  </a:extLst>
                </p14:cNvPr>
                <p14:cNvContentPartPr/>
                <p14:nvPr/>
              </p14:nvContentPartPr>
              <p14:xfrm>
                <a:off x="5596950" y="1756387"/>
                <a:ext cx="304200" cy="96480"/>
              </p14:xfrm>
            </p:contentPart>
          </mc:Choice>
          <mc:Fallback xmlns="">
            <p:pic>
              <p:nvPicPr>
                <p:cNvPr id="90" name="Ink 89">
                  <a:extLst>
                    <a:ext uri="{FF2B5EF4-FFF2-40B4-BE49-F238E27FC236}">
                      <a16:creationId xmlns:a16="http://schemas.microsoft.com/office/drawing/2014/main" id="{E8082D8D-B5DE-41C1-8C14-38B2A4478192}"/>
                    </a:ext>
                  </a:extLst>
                </p:cNvPr>
                <p:cNvPicPr/>
                <p:nvPr/>
              </p:nvPicPr>
              <p:blipFill>
                <a:blip r:embed="rId161"/>
                <a:stretch>
                  <a:fillRect/>
                </a:stretch>
              </p:blipFill>
              <p:spPr>
                <a:xfrm>
                  <a:off x="5587950" y="1747387"/>
                  <a:ext cx="3218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1" name="Ink 90">
                  <a:extLst>
                    <a:ext uri="{FF2B5EF4-FFF2-40B4-BE49-F238E27FC236}">
                      <a16:creationId xmlns:a16="http://schemas.microsoft.com/office/drawing/2014/main" id="{C88BD846-1480-4712-82C5-C76D38B20E4E}"/>
                    </a:ext>
                  </a:extLst>
                </p14:cNvPr>
                <p14:cNvContentPartPr/>
                <p14:nvPr/>
              </p14:nvContentPartPr>
              <p14:xfrm>
                <a:off x="6069270" y="1819747"/>
                <a:ext cx="8640" cy="1080"/>
              </p14:xfrm>
            </p:contentPart>
          </mc:Choice>
          <mc:Fallback xmlns="">
            <p:pic>
              <p:nvPicPr>
                <p:cNvPr id="91" name="Ink 90">
                  <a:extLst>
                    <a:ext uri="{FF2B5EF4-FFF2-40B4-BE49-F238E27FC236}">
                      <a16:creationId xmlns:a16="http://schemas.microsoft.com/office/drawing/2014/main" id="{C88BD846-1480-4712-82C5-C76D38B20E4E}"/>
                    </a:ext>
                  </a:extLst>
                </p:cNvPr>
                <p:cNvPicPr/>
                <p:nvPr/>
              </p:nvPicPr>
              <p:blipFill>
                <a:blip r:embed="rId163"/>
                <a:stretch>
                  <a:fillRect/>
                </a:stretch>
              </p:blipFill>
              <p:spPr>
                <a:xfrm>
                  <a:off x="6060630" y="1810747"/>
                  <a:ext cx="26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2" name="Ink 91">
                  <a:extLst>
                    <a:ext uri="{FF2B5EF4-FFF2-40B4-BE49-F238E27FC236}">
                      <a16:creationId xmlns:a16="http://schemas.microsoft.com/office/drawing/2014/main" id="{100670BA-5FC1-4995-8654-B57CD7FAD5F9}"/>
                    </a:ext>
                  </a:extLst>
                </p14:cNvPr>
                <p14:cNvContentPartPr/>
                <p14:nvPr/>
              </p14:nvContentPartPr>
              <p14:xfrm>
                <a:off x="6152070" y="1796707"/>
                <a:ext cx="124200" cy="4320"/>
              </p14:xfrm>
            </p:contentPart>
          </mc:Choice>
          <mc:Fallback xmlns="">
            <p:pic>
              <p:nvPicPr>
                <p:cNvPr id="92" name="Ink 91">
                  <a:extLst>
                    <a:ext uri="{FF2B5EF4-FFF2-40B4-BE49-F238E27FC236}">
                      <a16:creationId xmlns:a16="http://schemas.microsoft.com/office/drawing/2014/main" id="{100670BA-5FC1-4995-8654-B57CD7FAD5F9}"/>
                    </a:ext>
                  </a:extLst>
                </p:cNvPr>
                <p:cNvPicPr/>
                <p:nvPr/>
              </p:nvPicPr>
              <p:blipFill>
                <a:blip r:embed="rId165"/>
                <a:stretch>
                  <a:fillRect/>
                </a:stretch>
              </p:blipFill>
              <p:spPr>
                <a:xfrm>
                  <a:off x="6143070" y="1788067"/>
                  <a:ext cx="141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5" name="Ink 94">
                  <a:extLst>
                    <a:ext uri="{FF2B5EF4-FFF2-40B4-BE49-F238E27FC236}">
                      <a16:creationId xmlns:a16="http://schemas.microsoft.com/office/drawing/2014/main" id="{879B68D4-B97E-4C95-92C0-B8C7A925AD2C}"/>
                    </a:ext>
                  </a:extLst>
                </p14:cNvPr>
                <p14:cNvContentPartPr/>
                <p14:nvPr/>
              </p14:nvContentPartPr>
              <p14:xfrm>
                <a:off x="6441510" y="1819747"/>
                <a:ext cx="239040" cy="21960"/>
              </p14:xfrm>
            </p:contentPart>
          </mc:Choice>
          <mc:Fallback xmlns="">
            <p:pic>
              <p:nvPicPr>
                <p:cNvPr id="95" name="Ink 94">
                  <a:extLst>
                    <a:ext uri="{FF2B5EF4-FFF2-40B4-BE49-F238E27FC236}">
                      <a16:creationId xmlns:a16="http://schemas.microsoft.com/office/drawing/2014/main" id="{879B68D4-B97E-4C95-92C0-B8C7A925AD2C}"/>
                    </a:ext>
                  </a:extLst>
                </p:cNvPr>
                <p:cNvPicPr/>
                <p:nvPr/>
              </p:nvPicPr>
              <p:blipFill>
                <a:blip r:embed="rId167"/>
                <a:stretch>
                  <a:fillRect/>
                </a:stretch>
              </p:blipFill>
              <p:spPr>
                <a:xfrm>
                  <a:off x="6432510" y="1810747"/>
                  <a:ext cx="256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6" name="Ink 95">
                  <a:extLst>
                    <a:ext uri="{FF2B5EF4-FFF2-40B4-BE49-F238E27FC236}">
                      <a16:creationId xmlns:a16="http://schemas.microsoft.com/office/drawing/2014/main" id="{4DA9784D-6805-4219-8B13-22AC3ECE205F}"/>
                    </a:ext>
                  </a:extLst>
                </p14:cNvPr>
                <p14:cNvContentPartPr/>
                <p14:nvPr/>
              </p14:nvContentPartPr>
              <p14:xfrm>
                <a:off x="6677670" y="1751707"/>
                <a:ext cx="171000" cy="126000"/>
              </p14:xfrm>
            </p:contentPart>
          </mc:Choice>
          <mc:Fallback xmlns="">
            <p:pic>
              <p:nvPicPr>
                <p:cNvPr id="96" name="Ink 95">
                  <a:extLst>
                    <a:ext uri="{FF2B5EF4-FFF2-40B4-BE49-F238E27FC236}">
                      <a16:creationId xmlns:a16="http://schemas.microsoft.com/office/drawing/2014/main" id="{4DA9784D-6805-4219-8B13-22AC3ECE205F}"/>
                    </a:ext>
                  </a:extLst>
                </p:cNvPr>
                <p:cNvPicPr/>
                <p:nvPr/>
              </p:nvPicPr>
              <p:blipFill>
                <a:blip r:embed="rId169"/>
                <a:stretch>
                  <a:fillRect/>
                </a:stretch>
              </p:blipFill>
              <p:spPr>
                <a:xfrm>
                  <a:off x="6669030" y="1743067"/>
                  <a:ext cx="188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7" name="Ink 96">
                  <a:extLst>
                    <a:ext uri="{FF2B5EF4-FFF2-40B4-BE49-F238E27FC236}">
                      <a16:creationId xmlns:a16="http://schemas.microsoft.com/office/drawing/2014/main" id="{99805009-3C60-4976-BFD2-41C96DFFE132}"/>
                    </a:ext>
                  </a:extLst>
                </p14:cNvPr>
                <p14:cNvContentPartPr/>
                <p14:nvPr/>
              </p14:nvContentPartPr>
              <p14:xfrm>
                <a:off x="6664350" y="1753147"/>
                <a:ext cx="55440" cy="97560"/>
              </p14:xfrm>
            </p:contentPart>
          </mc:Choice>
          <mc:Fallback xmlns="">
            <p:pic>
              <p:nvPicPr>
                <p:cNvPr id="97" name="Ink 96">
                  <a:extLst>
                    <a:ext uri="{FF2B5EF4-FFF2-40B4-BE49-F238E27FC236}">
                      <a16:creationId xmlns:a16="http://schemas.microsoft.com/office/drawing/2014/main" id="{99805009-3C60-4976-BFD2-41C96DFFE132}"/>
                    </a:ext>
                  </a:extLst>
                </p:cNvPr>
                <p:cNvPicPr/>
                <p:nvPr/>
              </p:nvPicPr>
              <p:blipFill>
                <a:blip r:embed="rId171"/>
                <a:stretch>
                  <a:fillRect/>
                </a:stretch>
              </p:blipFill>
              <p:spPr>
                <a:xfrm>
                  <a:off x="6655350" y="1744507"/>
                  <a:ext cx="73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8" name="Ink 97">
                  <a:extLst>
                    <a:ext uri="{FF2B5EF4-FFF2-40B4-BE49-F238E27FC236}">
                      <a16:creationId xmlns:a16="http://schemas.microsoft.com/office/drawing/2014/main" id="{54FFBDEC-7590-4BDC-85C4-808107B4E8F4}"/>
                    </a:ext>
                  </a:extLst>
                </p14:cNvPr>
                <p14:cNvContentPartPr/>
                <p14:nvPr/>
              </p14:nvContentPartPr>
              <p14:xfrm>
                <a:off x="7039470" y="1598347"/>
                <a:ext cx="769320" cy="429840"/>
              </p14:xfrm>
            </p:contentPart>
          </mc:Choice>
          <mc:Fallback xmlns="">
            <p:pic>
              <p:nvPicPr>
                <p:cNvPr id="98" name="Ink 97">
                  <a:extLst>
                    <a:ext uri="{FF2B5EF4-FFF2-40B4-BE49-F238E27FC236}">
                      <a16:creationId xmlns:a16="http://schemas.microsoft.com/office/drawing/2014/main" id="{54FFBDEC-7590-4BDC-85C4-808107B4E8F4}"/>
                    </a:ext>
                  </a:extLst>
                </p:cNvPr>
                <p:cNvPicPr/>
                <p:nvPr/>
              </p:nvPicPr>
              <p:blipFill>
                <a:blip r:embed="rId173"/>
                <a:stretch>
                  <a:fillRect/>
                </a:stretch>
              </p:blipFill>
              <p:spPr>
                <a:xfrm>
                  <a:off x="7030470" y="1589347"/>
                  <a:ext cx="78696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9" name="Ink 98">
                  <a:extLst>
                    <a:ext uri="{FF2B5EF4-FFF2-40B4-BE49-F238E27FC236}">
                      <a16:creationId xmlns:a16="http://schemas.microsoft.com/office/drawing/2014/main" id="{8E4495FE-541F-480C-9FAF-97A357DAD01A}"/>
                    </a:ext>
                  </a:extLst>
                </p14:cNvPr>
                <p14:cNvContentPartPr/>
                <p14:nvPr/>
              </p14:nvContentPartPr>
              <p14:xfrm>
                <a:off x="7795110" y="1609507"/>
                <a:ext cx="309960" cy="175680"/>
              </p14:xfrm>
            </p:contentPart>
          </mc:Choice>
          <mc:Fallback xmlns="">
            <p:pic>
              <p:nvPicPr>
                <p:cNvPr id="99" name="Ink 98">
                  <a:extLst>
                    <a:ext uri="{FF2B5EF4-FFF2-40B4-BE49-F238E27FC236}">
                      <a16:creationId xmlns:a16="http://schemas.microsoft.com/office/drawing/2014/main" id="{8E4495FE-541F-480C-9FAF-97A357DAD01A}"/>
                    </a:ext>
                  </a:extLst>
                </p:cNvPr>
                <p:cNvPicPr/>
                <p:nvPr/>
              </p:nvPicPr>
              <p:blipFill>
                <a:blip r:embed="rId175"/>
                <a:stretch>
                  <a:fillRect/>
                </a:stretch>
              </p:blipFill>
              <p:spPr>
                <a:xfrm>
                  <a:off x="7786470" y="1600867"/>
                  <a:ext cx="327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0" name="Ink 99">
                  <a:extLst>
                    <a:ext uri="{FF2B5EF4-FFF2-40B4-BE49-F238E27FC236}">
                      <a16:creationId xmlns:a16="http://schemas.microsoft.com/office/drawing/2014/main" id="{6D72B6FA-846F-4A3E-B4E0-DE5D7A0F9DF6}"/>
                    </a:ext>
                  </a:extLst>
                </p14:cNvPr>
                <p14:cNvContentPartPr/>
                <p14:nvPr/>
              </p14:nvContentPartPr>
              <p14:xfrm>
                <a:off x="7691070" y="1653787"/>
                <a:ext cx="130680" cy="9000"/>
              </p14:xfrm>
            </p:contentPart>
          </mc:Choice>
          <mc:Fallback xmlns="">
            <p:pic>
              <p:nvPicPr>
                <p:cNvPr id="100" name="Ink 99">
                  <a:extLst>
                    <a:ext uri="{FF2B5EF4-FFF2-40B4-BE49-F238E27FC236}">
                      <a16:creationId xmlns:a16="http://schemas.microsoft.com/office/drawing/2014/main" id="{6D72B6FA-846F-4A3E-B4E0-DE5D7A0F9DF6}"/>
                    </a:ext>
                  </a:extLst>
                </p:cNvPr>
                <p:cNvPicPr/>
                <p:nvPr/>
              </p:nvPicPr>
              <p:blipFill>
                <a:blip r:embed="rId177"/>
                <a:stretch>
                  <a:fillRect/>
                </a:stretch>
              </p:blipFill>
              <p:spPr>
                <a:xfrm>
                  <a:off x="7682430" y="1645147"/>
                  <a:ext cx="148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1" name="Ink 100">
                  <a:extLst>
                    <a:ext uri="{FF2B5EF4-FFF2-40B4-BE49-F238E27FC236}">
                      <a16:creationId xmlns:a16="http://schemas.microsoft.com/office/drawing/2014/main" id="{42D1AD2F-D373-43DB-AEC9-CE5485028923}"/>
                    </a:ext>
                  </a:extLst>
                </p14:cNvPr>
                <p14:cNvContentPartPr/>
                <p14:nvPr/>
              </p14:nvContentPartPr>
              <p14:xfrm>
                <a:off x="8252670" y="1617427"/>
                <a:ext cx="276840" cy="122040"/>
              </p14:xfrm>
            </p:contentPart>
          </mc:Choice>
          <mc:Fallback xmlns="">
            <p:pic>
              <p:nvPicPr>
                <p:cNvPr id="101" name="Ink 100">
                  <a:extLst>
                    <a:ext uri="{FF2B5EF4-FFF2-40B4-BE49-F238E27FC236}">
                      <a16:creationId xmlns:a16="http://schemas.microsoft.com/office/drawing/2014/main" id="{42D1AD2F-D373-43DB-AEC9-CE5485028923}"/>
                    </a:ext>
                  </a:extLst>
                </p:cNvPr>
                <p:cNvPicPr/>
                <p:nvPr/>
              </p:nvPicPr>
              <p:blipFill>
                <a:blip r:embed="rId179"/>
                <a:stretch>
                  <a:fillRect/>
                </a:stretch>
              </p:blipFill>
              <p:spPr>
                <a:xfrm>
                  <a:off x="8243670" y="1608427"/>
                  <a:ext cx="294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2" name="Ink 101">
                  <a:extLst>
                    <a:ext uri="{FF2B5EF4-FFF2-40B4-BE49-F238E27FC236}">
                      <a16:creationId xmlns:a16="http://schemas.microsoft.com/office/drawing/2014/main" id="{7F1A2BDA-53BD-4480-8961-1E0F4FDC4632}"/>
                    </a:ext>
                  </a:extLst>
                </p14:cNvPr>
                <p14:cNvContentPartPr/>
                <p14:nvPr/>
              </p14:nvContentPartPr>
              <p14:xfrm>
                <a:off x="8547510" y="1597267"/>
                <a:ext cx="183960" cy="240840"/>
              </p14:xfrm>
            </p:contentPart>
          </mc:Choice>
          <mc:Fallback xmlns="">
            <p:pic>
              <p:nvPicPr>
                <p:cNvPr id="102" name="Ink 101">
                  <a:extLst>
                    <a:ext uri="{FF2B5EF4-FFF2-40B4-BE49-F238E27FC236}">
                      <a16:creationId xmlns:a16="http://schemas.microsoft.com/office/drawing/2014/main" id="{7F1A2BDA-53BD-4480-8961-1E0F4FDC4632}"/>
                    </a:ext>
                  </a:extLst>
                </p:cNvPr>
                <p:cNvPicPr/>
                <p:nvPr/>
              </p:nvPicPr>
              <p:blipFill>
                <a:blip r:embed="rId181"/>
                <a:stretch>
                  <a:fillRect/>
                </a:stretch>
              </p:blipFill>
              <p:spPr>
                <a:xfrm>
                  <a:off x="8538870" y="1588627"/>
                  <a:ext cx="2016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3" name="Ink 102">
                  <a:extLst>
                    <a:ext uri="{FF2B5EF4-FFF2-40B4-BE49-F238E27FC236}">
                      <a16:creationId xmlns:a16="http://schemas.microsoft.com/office/drawing/2014/main" id="{0C2D397D-A7B6-4CB9-BA18-7E027EB245A0}"/>
                    </a:ext>
                  </a:extLst>
                </p14:cNvPr>
                <p14:cNvContentPartPr/>
                <p14:nvPr/>
              </p14:nvContentPartPr>
              <p14:xfrm>
                <a:off x="8750550" y="1564507"/>
                <a:ext cx="360" cy="360"/>
              </p14:xfrm>
            </p:contentPart>
          </mc:Choice>
          <mc:Fallback xmlns="">
            <p:pic>
              <p:nvPicPr>
                <p:cNvPr id="103" name="Ink 102">
                  <a:extLst>
                    <a:ext uri="{FF2B5EF4-FFF2-40B4-BE49-F238E27FC236}">
                      <a16:creationId xmlns:a16="http://schemas.microsoft.com/office/drawing/2014/main" id="{0C2D397D-A7B6-4CB9-BA18-7E027EB245A0}"/>
                    </a:ext>
                  </a:extLst>
                </p:cNvPr>
                <p:cNvPicPr/>
                <p:nvPr/>
              </p:nvPicPr>
              <p:blipFill>
                <a:blip r:embed="rId65"/>
                <a:stretch>
                  <a:fillRect/>
                </a:stretch>
              </p:blipFill>
              <p:spPr>
                <a:xfrm>
                  <a:off x="8741910" y="15558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4" name="Ink 103">
                  <a:extLst>
                    <a:ext uri="{FF2B5EF4-FFF2-40B4-BE49-F238E27FC236}">
                      <a16:creationId xmlns:a16="http://schemas.microsoft.com/office/drawing/2014/main" id="{6A6912D4-69AB-42E8-A3B9-26ABF7E8E9F3}"/>
                    </a:ext>
                  </a:extLst>
                </p14:cNvPr>
                <p14:cNvContentPartPr/>
                <p14:nvPr/>
              </p14:nvContentPartPr>
              <p14:xfrm>
                <a:off x="8796990" y="1619947"/>
                <a:ext cx="451800" cy="114120"/>
              </p14:xfrm>
            </p:contentPart>
          </mc:Choice>
          <mc:Fallback xmlns="">
            <p:pic>
              <p:nvPicPr>
                <p:cNvPr id="104" name="Ink 103">
                  <a:extLst>
                    <a:ext uri="{FF2B5EF4-FFF2-40B4-BE49-F238E27FC236}">
                      <a16:creationId xmlns:a16="http://schemas.microsoft.com/office/drawing/2014/main" id="{6A6912D4-69AB-42E8-A3B9-26ABF7E8E9F3}"/>
                    </a:ext>
                  </a:extLst>
                </p:cNvPr>
                <p:cNvPicPr/>
                <p:nvPr/>
              </p:nvPicPr>
              <p:blipFill>
                <a:blip r:embed="rId184"/>
                <a:stretch>
                  <a:fillRect/>
                </a:stretch>
              </p:blipFill>
              <p:spPr>
                <a:xfrm>
                  <a:off x="8787990" y="1610947"/>
                  <a:ext cx="469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5" name="Ink 104">
                  <a:extLst>
                    <a:ext uri="{FF2B5EF4-FFF2-40B4-BE49-F238E27FC236}">
                      <a16:creationId xmlns:a16="http://schemas.microsoft.com/office/drawing/2014/main" id="{CE76DB32-1751-4D01-A404-18DDE0E44CD3}"/>
                    </a:ext>
                  </a:extLst>
                </p14:cNvPr>
                <p14:cNvContentPartPr/>
                <p14:nvPr/>
              </p14:nvContentPartPr>
              <p14:xfrm>
                <a:off x="8723190" y="1471987"/>
                <a:ext cx="11520" cy="1080"/>
              </p14:xfrm>
            </p:contentPart>
          </mc:Choice>
          <mc:Fallback xmlns="">
            <p:pic>
              <p:nvPicPr>
                <p:cNvPr id="105" name="Ink 104">
                  <a:extLst>
                    <a:ext uri="{FF2B5EF4-FFF2-40B4-BE49-F238E27FC236}">
                      <a16:creationId xmlns:a16="http://schemas.microsoft.com/office/drawing/2014/main" id="{CE76DB32-1751-4D01-A404-18DDE0E44CD3}"/>
                    </a:ext>
                  </a:extLst>
                </p:cNvPr>
                <p:cNvPicPr/>
                <p:nvPr/>
              </p:nvPicPr>
              <p:blipFill>
                <a:blip r:embed="rId186"/>
                <a:stretch>
                  <a:fillRect/>
                </a:stretch>
              </p:blipFill>
              <p:spPr>
                <a:xfrm>
                  <a:off x="8714190" y="1463347"/>
                  <a:ext cx="29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6" name="Ink 105">
                  <a:extLst>
                    <a:ext uri="{FF2B5EF4-FFF2-40B4-BE49-F238E27FC236}">
                      <a16:creationId xmlns:a16="http://schemas.microsoft.com/office/drawing/2014/main" id="{F878AB48-A51E-4F6B-91F8-202A932D9195}"/>
                    </a:ext>
                  </a:extLst>
                </p14:cNvPr>
                <p14:cNvContentPartPr/>
                <p14:nvPr/>
              </p14:nvContentPartPr>
              <p14:xfrm>
                <a:off x="9438510" y="1572787"/>
                <a:ext cx="451080" cy="94320"/>
              </p14:xfrm>
            </p:contentPart>
          </mc:Choice>
          <mc:Fallback xmlns="">
            <p:pic>
              <p:nvPicPr>
                <p:cNvPr id="106" name="Ink 105">
                  <a:extLst>
                    <a:ext uri="{FF2B5EF4-FFF2-40B4-BE49-F238E27FC236}">
                      <a16:creationId xmlns:a16="http://schemas.microsoft.com/office/drawing/2014/main" id="{F878AB48-A51E-4F6B-91F8-202A932D9195}"/>
                    </a:ext>
                  </a:extLst>
                </p:cNvPr>
                <p:cNvPicPr/>
                <p:nvPr/>
              </p:nvPicPr>
              <p:blipFill>
                <a:blip r:embed="rId188"/>
                <a:stretch>
                  <a:fillRect/>
                </a:stretch>
              </p:blipFill>
              <p:spPr>
                <a:xfrm>
                  <a:off x="9429510" y="1563787"/>
                  <a:ext cx="468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7" name="Ink 106">
                  <a:extLst>
                    <a:ext uri="{FF2B5EF4-FFF2-40B4-BE49-F238E27FC236}">
                      <a16:creationId xmlns:a16="http://schemas.microsoft.com/office/drawing/2014/main" id="{8D82FDB4-233D-404F-B06D-E9D45DFEF016}"/>
                    </a:ext>
                  </a:extLst>
                </p14:cNvPr>
                <p14:cNvContentPartPr/>
                <p14:nvPr/>
              </p14:nvContentPartPr>
              <p14:xfrm>
                <a:off x="9826590" y="1474147"/>
                <a:ext cx="360" cy="360"/>
              </p14:xfrm>
            </p:contentPart>
          </mc:Choice>
          <mc:Fallback xmlns="">
            <p:pic>
              <p:nvPicPr>
                <p:cNvPr id="107" name="Ink 106">
                  <a:extLst>
                    <a:ext uri="{FF2B5EF4-FFF2-40B4-BE49-F238E27FC236}">
                      <a16:creationId xmlns:a16="http://schemas.microsoft.com/office/drawing/2014/main" id="{8D82FDB4-233D-404F-B06D-E9D45DFEF016}"/>
                    </a:ext>
                  </a:extLst>
                </p:cNvPr>
                <p:cNvPicPr/>
                <p:nvPr/>
              </p:nvPicPr>
              <p:blipFill>
                <a:blip r:embed="rId65"/>
                <a:stretch>
                  <a:fillRect/>
                </a:stretch>
              </p:blipFill>
              <p:spPr>
                <a:xfrm>
                  <a:off x="9817950" y="14651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8" name="Ink 107">
                  <a:extLst>
                    <a:ext uri="{FF2B5EF4-FFF2-40B4-BE49-F238E27FC236}">
                      <a16:creationId xmlns:a16="http://schemas.microsoft.com/office/drawing/2014/main" id="{7E1ECACE-E0D5-4639-894C-BD9350893FB2}"/>
                    </a:ext>
                  </a:extLst>
                </p14:cNvPr>
                <p14:cNvContentPartPr/>
                <p14:nvPr/>
              </p14:nvContentPartPr>
              <p14:xfrm>
                <a:off x="9941430" y="1454707"/>
                <a:ext cx="424440" cy="216720"/>
              </p14:xfrm>
            </p:contentPart>
          </mc:Choice>
          <mc:Fallback xmlns="">
            <p:pic>
              <p:nvPicPr>
                <p:cNvPr id="108" name="Ink 107">
                  <a:extLst>
                    <a:ext uri="{FF2B5EF4-FFF2-40B4-BE49-F238E27FC236}">
                      <a16:creationId xmlns:a16="http://schemas.microsoft.com/office/drawing/2014/main" id="{7E1ECACE-E0D5-4639-894C-BD9350893FB2}"/>
                    </a:ext>
                  </a:extLst>
                </p:cNvPr>
                <p:cNvPicPr/>
                <p:nvPr/>
              </p:nvPicPr>
              <p:blipFill>
                <a:blip r:embed="rId191"/>
                <a:stretch>
                  <a:fillRect/>
                </a:stretch>
              </p:blipFill>
              <p:spPr>
                <a:xfrm>
                  <a:off x="9932790" y="1445707"/>
                  <a:ext cx="4420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9" name="Ink 108">
                  <a:extLst>
                    <a:ext uri="{FF2B5EF4-FFF2-40B4-BE49-F238E27FC236}">
                      <a16:creationId xmlns:a16="http://schemas.microsoft.com/office/drawing/2014/main" id="{49D4EE2C-7EAB-4D05-B0AD-06E9E228E3FA}"/>
                    </a:ext>
                  </a:extLst>
                </p14:cNvPr>
                <p14:cNvContentPartPr/>
                <p14:nvPr/>
              </p14:nvContentPartPr>
              <p14:xfrm>
                <a:off x="10509510" y="1645147"/>
                <a:ext cx="360" cy="360"/>
              </p14:xfrm>
            </p:contentPart>
          </mc:Choice>
          <mc:Fallback xmlns="">
            <p:pic>
              <p:nvPicPr>
                <p:cNvPr id="109" name="Ink 108">
                  <a:extLst>
                    <a:ext uri="{FF2B5EF4-FFF2-40B4-BE49-F238E27FC236}">
                      <a16:creationId xmlns:a16="http://schemas.microsoft.com/office/drawing/2014/main" id="{49D4EE2C-7EAB-4D05-B0AD-06E9E228E3FA}"/>
                    </a:ext>
                  </a:extLst>
                </p:cNvPr>
                <p:cNvPicPr/>
                <p:nvPr/>
              </p:nvPicPr>
              <p:blipFill>
                <a:blip r:embed="rId65"/>
                <a:stretch>
                  <a:fillRect/>
                </a:stretch>
              </p:blipFill>
              <p:spPr>
                <a:xfrm>
                  <a:off x="10500870" y="1636507"/>
                  <a:ext cx="18000" cy="18000"/>
                </a:xfrm>
                <a:prstGeom prst="rect">
                  <a:avLst/>
                </a:prstGeom>
              </p:spPr>
            </p:pic>
          </mc:Fallback>
        </mc:AlternateContent>
      </p:grpSp>
      <p:grpSp>
        <p:nvGrpSpPr>
          <p:cNvPr id="132" name="Group 131">
            <a:extLst>
              <a:ext uri="{FF2B5EF4-FFF2-40B4-BE49-F238E27FC236}">
                <a16:creationId xmlns:a16="http://schemas.microsoft.com/office/drawing/2014/main" id="{BF0AB440-0A45-4662-8DD4-7DD9942C9D6C}"/>
              </a:ext>
            </a:extLst>
          </p:cNvPr>
          <p:cNvGrpSpPr/>
          <p:nvPr/>
        </p:nvGrpSpPr>
        <p:grpSpPr>
          <a:xfrm>
            <a:off x="1347150" y="2181187"/>
            <a:ext cx="4399200" cy="515520"/>
            <a:chOff x="1347150" y="2181187"/>
            <a:chExt cx="4399200" cy="515520"/>
          </a:xfrm>
        </p:grpSpPr>
        <mc:AlternateContent xmlns:mc="http://schemas.openxmlformats.org/markup-compatibility/2006" xmlns:p14="http://schemas.microsoft.com/office/powerpoint/2010/main">
          <mc:Choice Requires="p14">
            <p:contentPart p14:bwMode="auto" r:id="rId193">
              <p14:nvContentPartPr>
                <p14:cNvPr id="111" name="Ink 110">
                  <a:extLst>
                    <a:ext uri="{FF2B5EF4-FFF2-40B4-BE49-F238E27FC236}">
                      <a16:creationId xmlns:a16="http://schemas.microsoft.com/office/drawing/2014/main" id="{DFB7B8BE-9F13-4F8A-AD85-81BE01E1F901}"/>
                    </a:ext>
                  </a:extLst>
                </p14:cNvPr>
                <p14:cNvContentPartPr/>
                <p14:nvPr/>
              </p14:nvContentPartPr>
              <p14:xfrm>
                <a:off x="1431390" y="2525707"/>
                <a:ext cx="12960" cy="171000"/>
              </p14:xfrm>
            </p:contentPart>
          </mc:Choice>
          <mc:Fallback xmlns="">
            <p:pic>
              <p:nvPicPr>
                <p:cNvPr id="111" name="Ink 110">
                  <a:extLst>
                    <a:ext uri="{FF2B5EF4-FFF2-40B4-BE49-F238E27FC236}">
                      <a16:creationId xmlns:a16="http://schemas.microsoft.com/office/drawing/2014/main" id="{DFB7B8BE-9F13-4F8A-AD85-81BE01E1F901}"/>
                    </a:ext>
                  </a:extLst>
                </p:cNvPr>
                <p:cNvPicPr/>
                <p:nvPr/>
              </p:nvPicPr>
              <p:blipFill>
                <a:blip r:embed="rId194"/>
                <a:stretch>
                  <a:fillRect/>
                </a:stretch>
              </p:blipFill>
              <p:spPr>
                <a:xfrm>
                  <a:off x="1422390" y="2516707"/>
                  <a:ext cx="30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2" name="Ink 111">
                  <a:extLst>
                    <a:ext uri="{FF2B5EF4-FFF2-40B4-BE49-F238E27FC236}">
                      <a16:creationId xmlns:a16="http://schemas.microsoft.com/office/drawing/2014/main" id="{94406EC1-2107-4F55-9693-367659F0D11C}"/>
                    </a:ext>
                  </a:extLst>
                </p14:cNvPr>
                <p14:cNvContentPartPr/>
                <p14:nvPr/>
              </p14:nvContentPartPr>
              <p14:xfrm>
                <a:off x="1347150" y="2432107"/>
                <a:ext cx="220680" cy="162720"/>
              </p14:xfrm>
            </p:contentPart>
          </mc:Choice>
          <mc:Fallback xmlns="">
            <p:pic>
              <p:nvPicPr>
                <p:cNvPr id="112" name="Ink 111">
                  <a:extLst>
                    <a:ext uri="{FF2B5EF4-FFF2-40B4-BE49-F238E27FC236}">
                      <a16:creationId xmlns:a16="http://schemas.microsoft.com/office/drawing/2014/main" id="{94406EC1-2107-4F55-9693-367659F0D11C}"/>
                    </a:ext>
                  </a:extLst>
                </p:cNvPr>
                <p:cNvPicPr/>
                <p:nvPr/>
              </p:nvPicPr>
              <p:blipFill>
                <a:blip r:embed="rId196"/>
                <a:stretch>
                  <a:fillRect/>
                </a:stretch>
              </p:blipFill>
              <p:spPr>
                <a:xfrm>
                  <a:off x="1338150" y="2423107"/>
                  <a:ext cx="238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3" name="Ink 112">
                  <a:extLst>
                    <a:ext uri="{FF2B5EF4-FFF2-40B4-BE49-F238E27FC236}">
                      <a16:creationId xmlns:a16="http://schemas.microsoft.com/office/drawing/2014/main" id="{09850835-C360-49ED-8C79-0202F4B96641}"/>
                    </a:ext>
                  </a:extLst>
                </p14:cNvPr>
                <p14:cNvContentPartPr/>
                <p14:nvPr/>
              </p14:nvContentPartPr>
              <p14:xfrm>
                <a:off x="1590870" y="2477827"/>
                <a:ext cx="80280" cy="109800"/>
              </p14:xfrm>
            </p:contentPart>
          </mc:Choice>
          <mc:Fallback xmlns="">
            <p:pic>
              <p:nvPicPr>
                <p:cNvPr id="113" name="Ink 112">
                  <a:extLst>
                    <a:ext uri="{FF2B5EF4-FFF2-40B4-BE49-F238E27FC236}">
                      <a16:creationId xmlns:a16="http://schemas.microsoft.com/office/drawing/2014/main" id="{09850835-C360-49ED-8C79-0202F4B96641}"/>
                    </a:ext>
                  </a:extLst>
                </p:cNvPr>
                <p:cNvPicPr/>
                <p:nvPr/>
              </p:nvPicPr>
              <p:blipFill>
                <a:blip r:embed="rId198"/>
                <a:stretch>
                  <a:fillRect/>
                </a:stretch>
              </p:blipFill>
              <p:spPr>
                <a:xfrm>
                  <a:off x="1582230" y="2469187"/>
                  <a:ext cx="97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4" name="Ink 113">
                  <a:extLst>
                    <a:ext uri="{FF2B5EF4-FFF2-40B4-BE49-F238E27FC236}">
                      <a16:creationId xmlns:a16="http://schemas.microsoft.com/office/drawing/2014/main" id="{884A8E85-62B5-48EA-8D64-57F9CEEA16E5}"/>
                    </a:ext>
                  </a:extLst>
                </p14:cNvPr>
                <p14:cNvContentPartPr/>
                <p14:nvPr/>
              </p14:nvContentPartPr>
              <p14:xfrm>
                <a:off x="1661070" y="2471347"/>
                <a:ext cx="167760" cy="98640"/>
              </p14:xfrm>
            </p:contentPart>
          </mc:Choice>
          <mc:Fallback xmlns="">
            <p:pic>
              <p:nvPicPr>
                <p:cNvPr id="114" name="Ink 113">
                  <a:extLst>
                    <a:ext uri="{FF2B5EF4-FFF2-40B4-BE49-F238E27FC236}">
                      <a16:creationId xmlns:a16="http://schemas.microsoft.com/office/drawing/2014/main" id="{884A8E85-62B5-48EA-8D64-57F9CEEA16E5}"/>
                    </a:ext>
                  </a:extLst>
                </p:cNvPr>
                <p:cNvPicPr/>
                <p:nvPr/>
              </p:nvPicPr>
              <p:blipFill>
                <a:blip r:embed="rId200"/>
                <a:stretch>
                  <a:fillRect/>
                </a:stretch>
              </p:blipFill>
              <p:spPr>
                <a:xfrm>
                  <a:off x="1652430" y="2462707"/>
                  <a:ext cx="185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5" name="Ink 114">
                  <a:extLst>
                    <a:ext uri="{FF2B5EF4-FFF2-40B4-BE49-F238E27FC236}">
                      <a16:creationId xmlns:a16="http://schemas.microsoft.com/office/drawing/2014/main" id="{B43F3EB2-50CE-4D10-8C83-EB8B4F87351E}"/>
                    </a:ext>
                  </a:extLst>
                </p14:cNvPr>
                <p14:cNvContentPartPr/>
                <p14:nvPr/>
              </p14:nvContentPartPr>
              <p14:xfrm>
                <a:off x="1832430" y="2400787"/>
                <a:ext cx="317520" cy="163440"/>
              </p14:xfrm>
            </p:contentPart>
          </mc:Choice>
          <mc:Fallback xmlns="">
            <p:pic>
              <p:nvPicPr>
                <p:cNvPr id="115" name="Ink 114">
                  <a:extLst>
                    <a:ext uri="{FF2B5EF4-FFF2-40B4-BE49-F238E27FC236}">
                      <a16:creationId xmlns:a16="http://schemas.microsoft.com/office/drawing/2014/main" id="{B43F3EB2-50CE-4D10-8C83-EB8B4F87351E}"/>
                    </a:ext>
                  </a:extLst>
                </p:cNvPr>
                <p:cNvPicPr/>
                <p:nvPr/>
              </p:nvPicPr>
              <p:blipFill>
                <a:blip r:embed="rId202"/>
                <a:stretch>
                  <a:fillRect/>
                </a:stretch>
              </p:blipFill>
              <p:spPr>
                <a:xfrm>
                  <a:off x="1823430" y="2392147"/>
                  <a:ext cx="335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6" name="Ink 115">
                  <a:extLst>
                    <a:ext uri="{FF2B5EF4-FFF2-40B4-BE49-F238E27FC236}">
                      <a16:creationId xmlns:a16="http://schemas.microsoft.com/office/drawing/2014/main" id="{97C8F559-AD84-414F-9A7A-70179C45FD0A}"/>
                    </a:ext>
                  </a:extLst>
                </p14:cNvPr>
                <p14:cNvContentPartPr/>
                <p14:nvPr/>
              </p14:nvContentPartPr>
              <p14:xfrm>
                <a:off x="2213670" y="2397187"/>
                <a:ext cx="272520" cy="152280"/>
              </p14:xfrm>
            </p:contentPart>
          </mc:Choice>
          <mc:Fallback xmlns="">
            <p:pic>
              <p:nvPicPr>
                <p:cNvPr id="116" name="Ink 115">
                  <a:extLst>
                    <a:ext uri="{FF2B5EF4-FFF2-40B4-BE49-F238E27FC236}">
                      <a16:creationId xmlns:a16="http://schemas.microsoft.com/office/drawing/2014/main" id="{97C8F559-AD84-414F-9A7A-70179C45FD0A}"/>
                    </a:ext>
                  </a:extLst>
                </p:cNvPr>
                <p:cNvPicPr/>
                <p:nvPr/>
              </p:nvPicPr>
              <p:blipFill>
                <a:blip r:embed="rId204"/>
                <a:stretch>
                  <a:fillRect/>
                </a:stretch>
              </p:blipFill>
              <p:spPr>
                <a:xfrm>
                  <a:off x="2204670" y="2388547"/>
                  <a:ext cx="2901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7" name="Ink 116">
                  <a:extLst>
                    <a:ext uri="{FF2B5EF4-FFF2-40B4-BE49-F238E27FC236}">
                      <a16:creationId xmlns:a16="http://schemas.microsoft.com/office/drawing/2014/main" id="{F4B13537-DF58-4B00-87A5-9AD98F3BFCDA}"/>
                    </a:ext>
                  </a:extLst>
                </p14:cNvPr>
                <p14:cNvContentPartPr/>
                <p14:nvPr/>
              </p14:nvContentPartPr>
              <p14:xfrm>
                <a:off x="2331390" y="2428147"/>
                <a:ext cx="128520" cy="9720"/>
              </p14:xfrm>
            </p:contentPart>
          </mc:Choice>
          <mc:Fallback xmlns="">
            <p:pic>
              <p:nvPicPr>
                <p:cNvPr id="117" name="Ink 116">
                  <a:extLst>
                    <a:ext uri="{FF2B5EF4-FFF2-40B4-BE49-F238E27FC236}">
                      <a16:creationId xmlns:a16="http://schemas.microsoft.com/office/drawing/2014/main" id="{F4B13537-DF58-4B00-87A5-9AD98F3BFCDA}"/>
                    </a:ext>
                  </a:extLst>
                </p:cNvPr>
                <p:cNvPicPr/>
                <p:nvPr/>
              </p:nvPicPr>
              <p:blipFill>
                <a:blip r:embed="rId206"/>
                <a:stretch>
                  <a:fillRect/>
                </a:stretch>
              </p:blipFill>
              <p:spPr>
                <a:xfrm>
                  <a:off x="2322390" y="2419507"/>
                  <a:ext cx="146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8" name="Ink 117">
                  <a:extLst>
                    <a:ext uri="{FF2B5EF4-FFF2-40B4-BE49-F238E27FC236}">
                      <a16:creationId xmlns:a16="http://schemas.microsoft.com/office/drawing/2014/main" id="{029CD518-B84B-4068-9B8D-DE1C969A81C7}"/>
                    </a:ext>
                  </a:extLst>
                </p14:cNvPr>
                <p14:cNvContentPartPr/>
                <p14:nvPr/>
              </p14:nvContentPartPr>
              <p14:xfrm>
                <a:off x="2486550" y="2359387"/>
                <a:ext cx="122400" cy="66600"/>
              </p14:xfrm>
            </p:contentPart>
          </mc:Choice>
          <mc:Fallback xmlns="">
            <p:pic>
              <p:nvPicPr>
                <p:cNvPr id="118" name="Ink 117">
                  <a:extLst>
                    <a:ext uri="{FF2B5EF4-FFF2-40B4-BE49-F238E27FC236}">
                      <a16:creationId xmlns:a16="http://schemas.microsoft.com/office/drawing/2014/main" id="{029CD518-B84B-4068-9B8D-DE1C969A81C7}"/>
                    </a:ext>
                  </a:extLst>
                </p:cNvPr>
                <p:cNvPicPr/>
                <p:nvPr/>
              </p:nvPicPr>
              <p:blipFill>
                <a:blip r:embed="rId208"/>
                <a:stretch>
                  <a:fillRect/>
                </a:stretch>
              </p:blipFill>
              <p:spPr>
                <a:xfrm>
                  <a:off x="2477910" y="2350387"/>
                  <a:ext cx="140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9" name="Ink 118">
                  <a:extLst>
                    <a:ext uri="{FF2B5EF4-FFF2-40B4-BE49-F238E27FC236}">
                      <a16:creationId xmlns:a16="http://schemas.microsoft.com/office/drawing/2014/main" id="{D0E30FD2-AAFB-47DF-9676-9F4237A19E77}"/>
                    </a:ext>
                  </a:extLst>
                </p14:cNvPr>
                <p14:cNvContentPartPr/>
                <p14:nvPr/>
              </p14:nvContentPartPr>
              <p14:xfrm>
                <a:off x="2761590" y="2302147"/>
                <a:ext cx="244080" cy="217440"/>
              </p14:xfrm>
            </p:contentPart>
          </mc:Choice>
          <mc:Fallback xmlns="">
            <p:pic>
              <p:nvPicPr>
                <p:cNvPr id="119" name="Ink 118">
                  <a:extLst>
                    <a:ext uri="{FF2B5EF4-FFF2-40B4-BE49-F238E27FC236}">
                      <a16:creationId xmlns:a16="http://schemas.microsoft.com/office/drawing/2014/main" id="{D0E30FD2-AAFB-47DF-9676-9F4237A19E77}"/>
                    </a:ext>
                  </a:extLst>
                </p:cNvPr>
                <p:cNvPicPr/>
                <p:nvPr/>
              </p:nvPicPr>
              <p:blipFill>
                <a:blip r:embed="rId210"/>
                <a:stretch>
                  <a:fillRect/>
                </a:stretch>
              </p:blipFill>
              <p:spPr>
                <a:xfrm>
                  <a:off x="2752590" y="2293507"/>
                  <a:ext cx="2617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0" name="Ink 119">
                  <a:extLst>
                    <a:ext uri="{FF2B5EF4-FFF2-40B4-BE49-F238E27FC236}">
                      <a16:creationId xmlns:a16="http://schemas.microsoft.com/office/drawing/2014/main" id="{F72D16C1-60E7-40D3-BAE1-572A28335DD7}"/>
                    </a:ext>
                  </a:extLst>
                </p14:cNvPr>
                <p14:cNvContentPartPr/>
                <p14:nvPr/>
              </p14:nvContentPartPr>
              <p14:xfrm>
                <a:off x="2980830" y="2418787"/>
                <a:ext cx="237960" cy="69120"/>
              </p14:xfrm>
            </p:contentPart>
          </mc:Choice>
          <mc:Fallback xmlns="">
            <p:pic>
              <p:nvPicPr>
                <p:cNvPr id="120" name="Ink 119">
                  <a:extLst>
                    <a:ext uri="{FF2B5EF4-FFF2-40B4-BE49-F238E27FC236}">
                      <a16:creationId xmlns:a16="http://schemas.microsoft.com/office/drawing/2014/main" id="{F72D16C1-60E7-40D3-BAE1-572A28335DD7}"/>
                    </a:ext>
                  </a:extLst>
                </p:cNvPr>
                <p:cNvPicPr/>
                <p:nvPr/>
              </p:nvPicPr>
              <p:blipFill>
                <a:blip r:embed="rId212"/>
                <a:stretch>
                  <a:fillRect/>
                </a:stretch>
              </p:blipFill>
              <p:spPr>
                <a:xfrm>
                  <a:off x="2971830" y="2410147"/>
                  <a:ext cx="2556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1" name="Ink 120">
                  <a:extLst>
                    <a:ext uri="{FF2B5EF4-FFF2-40B4-BE49-F238E27FC236}">
                      <a16:creationId xmlns:a16="http://schemas.microsoft.com/office/drawing/2014/main" id="{722E0D02-162A-47D1-9EFC-54D543E17273}"/>
                    </a:ext>
                  </a:extLst>
                </p14:cNvPr>
                <p14:cNvContentPartPr/>
                <p14:nvPr/>
              </p14:nvContentPartPr>
              <p14:xfrm>
                <a:off x="3255870" y="2310067"/>
                <a:ext cx="125640" cy="196920"/>
              </p14:xfrm>
            </p:contentPart>
          </mc:Choice>
          <mc:Fallback xmlns="">
            <p:pic>
              <p:nvPicPr>
                <p:cNvPr id="121" name="Ink 120">
                  <a:extLst>
                    <a:ext uri="{FF2B5EF4-FFF2-40B4-BE49-F238E27FC236}">
                      <a16:creationId xmlns:a16="http://schemas.microsoft.com/office/drawing/2014/main" id="{722E0D02-162A-47D1-9EFC-54D543E17273}"/>
                    </a:ext>
                  </a:extLst>
                </p:cNvPr>
                <p:cNvPicPr/>
                <p:nvPr/>
              </p:nvPicPr>
              <p:blipFill>
                <a:blip r:embed="rId214"/>
                <a:stretch>
                  <a:fillRect/>
                </a:stretch>
              </p:blipFill>
              <p:spPr>
                <a:xfrm>
                  <a:off x="3247230" y="2301427"/>
                  <a:ext cx="143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3" name="Ink 122">
                  <a:extLst>
                    <a:ext uri="{FF2B5EF4-FFF2-40B4-BE49-F238E27FC236}">
                      <a16:creationId xmlns:a16="http://schemas.microsoft.com/office/drawing/2014/main" id="{4E4306CC-DF2E-4386-842B-3E8F3FE9F44C}"/>
                    </a:ext>
                  </a:extLst>
                </p14:cNvPr>
                <p14:cNvContentPartPr/>
                <p14:nvPr/>
              </p14:nvContentPartPr>
              <p14:xfrm>
                <a:off x="3352710" y="2321227"/>
                <a:ext cx="433800" cy="171360"/>
              </p14:xfrm>
            </p:contentPart>
          </mc:Choice>
          <mc:Fallback xmlns="">
            <p:pic>
              <p:nvPicPr>
                <p:cNvPr id="123" name="Ink 122">
                  <a:extLst>
                    <a:ext uri="{FF2B5EF4-FFF2-40B4-BE49-F238E27FC236}">
                      <a16:creationId xmlns:a16="http://schemas.microsoft.com/office/drawing/2014/main" id="{4E4306CC-DF2E-4386-842B-3E8F3FE9F44C}"/>
                    </a:ext>
                  </a:extLst>
                </p:cNvPr>
                <p:cNvPicPr/>
                <p:nvPr/>
              </p:nvPicPr>
              <p:blipFill>
                <a:blip r:embed="rId216"/>
                <a:stretch>
                  <a:fillRect/>
                </a:stretch>
              </p:blipFill>
              <p:spPr>
                <a:xfrm>
                  <a:off x="3344070" y="2312587"/>
                  <a:ext cx="451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4" name="Ink 123">
                  <a:extLst>
                    <a:ext uri="{FF2B5EF4-FFF2-40B4-BE49-F238E27FC236}">
                      <a16:creationId xmlns:a16="http://schemas.microsoft.com/office/drawing/2014/main" id="{D7C5EADF-31FC-4B6C-97D3-C4C40D0E5E05}"/>
                    </a:ext>
                  </a:extLst>
                </p14:cNvPr>
                <p14:cNvContentPartPr/>
                <p14:nvPr/>
              </p14:nvContentPartPr>
              <p14:xfrm>
                <a:off x="3966870" y="2281267"/>
                <a:ext cx="313920" cy="202320"/>
              </p14:xfrm>
            </p:contentPart>
          </mc:Choice>
          <mc:Fallback xmlns="">
            <p:pic>
              <p:nvPicPr>
                <p:cNvPr id="124" name="Ink 123">
                  <a:extLst>
                    <a:ext uri="{FF2B5EF4-FFF2-40B4-BE49-F238E27FC236}">
                      <a16:creationId xmlns:a16="http://schemas.microsoft.com/office/drawing/2014/main" id="{D7C5EADF-31FC-4B6C-97D3-C4C40D0E5E05}"/>
                    </a:ext>
                  </a:extLst>
                </p:cNvPr>
                <p:cNvPicPr/>
                <p:nvPr/>
              </p:nvPicPr>
              <p:blipFill>
                <a:blip r:embed="rId218"/>
                <a:stretch>
                  <a:fillRect/>
                </a:stretch>
              </p:blipFill>
              <p:spPr>
                <a:xfrm>
                  <a:off x="3957870" y="2272627"/>
                  <a:ext cx="3315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5" name="Ink 124">
                  <a:extLst>
                    <a:ext uri="{FF2B5EF4-FFF2-40B4-BE49-F238E27FC236}">
                      <a16:creationId xmlns:a16="http://schemas.microsoft.com/office/drawing/2014/main" id="{B8A0B6E9-AB45-4660-9D9F-6A2C01000636}"/>
                    </a:ext>
                  </a:extLst>
                </p14:cNvPr>
                <p14:cNvContentPartPr/>
                <p14:nvPr/>
              </p14:nvContentPartPr>
              <p14:xfrm>
                <a:off x="4524870" y="2181187"/>
                <a:ext cx="19800" cy="236880"/>
              </p14:xfrm>
            </p:contentPart>
          </mc:Choice>
          <mc:Fallback xmlns="">
            <p:pic>
              <p:nvPicPr>
                <p:cNvPr id="125" name="Ink 124">
                  <a:extLst>
                    <a:ext uri="{FF2B5EF4-FFF2-40B4-BE49-F238E27FC236}">
                      <a16:creationId xmlns:a16="http://schemas.microsoft.com/office/drawing/2014/main" id="{B8A0B6E9-AB45-4660-9D9F-6A2C01000636}"/>
                    </a:ext>
                  </a:extLst>
                </p:cNvPr>
                <p:cNvPicPr/>
                <p:nvPr/>
              </p:nvPicPr>
              <p:blipFill>
                <a:blip r:embed="rId220"/>
                <a:stretch>
                  <a:fillRect/>
                </a:stretch>
              </p:blipFill>
              <p:spPr>
                <a:xfrm>
                  <a:off x="4516230" y="2172547"/>
                  <a:ext cx="374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6" name="Ink 125">
                  <a:extLst>
                    <a:ext uri="{FF2B5EF4-FFF2-40B4-BE49-F238E27FC236}">
                      <a16:creationId xmlns:a16="http://schemas.microsoft.com/office/drawing/2014/main" id="{9D5C4477-C248-4E5E-A725-42396F9CEFB8}"/>
                    </a:ext>
                  </a:extLst>
                </p14:cNvPr>
                <p14:cNvContentPartPr/>
                <p14:nvPr/>
              </p14:nvContentPartPr>
              <p14:xfrm>
                <a:off x="4501830" y="2302147"/>
                <a:ext cx="183960" cy="155520"/>
              </p14:xfrm>
            </p:contentPart>
          </mc:Choice>
          <mc:Fallback xmlns="">
            <p:pic>
              <p:nvPicPr>
                <p:cNvPr id="126" name="Ink 125">
                  <a:extLst>
                    <a:ext uri="{FF2B5EF4-FFF2-40B4-BE49-F238E27FC236}">
                      <a16:creationId xmlns:a16="http://schemas.microsoft.com/office/drawing/2014/main" id="{9D5C4477-C248-4E5E-A725-42396F9CEFB8}"/>
                    </a:ext>
                  </a:extLst>
                </p:cNvPr>
                <p:cNvPicPr/>
                <p:nvPr/>
              </p:nvPicPr>
              <p:blipFill>
                <a:blip r:embed="rId222"/>
                <a:stretch>
                  <a:fillRect/>
                </a:stretch>
              </p:blipFill>
              <p:spPr>
                <a:xfrm>
                  <a:off x="4493190" y="2293507"/>
                  <a:ext cx="2016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7" name="Ink 126">
                  <a:extLst>
                    <a:ext uri="{FF2B5EF4-FFF2-40B4-BE49-F238E27FC236}">
                      <a16:creationId xmlns:a16="http://schemas.microsoft.com/office/drawing/2014/main" id="{3BACB06D-6E98-4086-A552-FD839ACDF17A}"/>
                    </a:ext>
                  </a:extLst>
                </p14:cNvPr>
                <p14:cNvContentPartPr/>
                <p14:nvPr/>
              </p14:nvContentPartPr>
              <p14:xfrm>
                <a:off x="4692990" y="2289907"/>
                <a:ext cx="20520" cy="28440"/>
              </p14:xfrm>
            </p:contentPart>
          </mc:Choice>
          <mc:Fallback xmlns="">
            <p:pic>
              <p:nvPicPr>
                <p:cNvPr id="127" name="Ink 126">
                  <a:extLst>
                    <a:ext uri="{FF2B5EF4-FFF2-40B4-BE49-F238E27FC236}">
                      <a16:creationId xmlns:a16="http://schemas.microsoft.com/office/drawing/2014/main" id="{3BACB06D-6E98-4086-A552-FD839ACDF17A}"/>
                    </a:ext>
                  </a:extLst>
                </p:cNvPr>
                <p:cNvPicPr/>
                <p:nvPr/>
              </p:nvPicPr>
              <p:blipFill>
                <a:blip r:embed="rId224"/>
                <a:stretch>
                  <a:fillRect/>
                </a:stretch>
              </p:blipFill>
              <p:spPr>
                <a:xfrm>
                  <a:off x="4683990" y="2281267"/>
                  <a:ext cx="381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8" name="Ink 127">
                  <a:extLst>
                    <a:ext uri="{FF2B5EF4-FFF2-40B4-BE49-F238E27FC236}">
                      <a16:creationId xmlns:a16="http://schemas.microsoft.com/office/drawing/2014/main" id="{136A33FC-077D-4C39-B37C-6B5522CA1A81}"/>
                    </a:ext>
                  </a:extLst>
                </p14:cNvPr>
                <p14:cNvContentPartPr/>
                <p14:nvPr/>
              </p14:nvContentPartPr>
              <p14:xfrm>
                <a:off x="4751670" y="2317987"/>
                <a:ext cx="127440" cy="95760"/>
              </p14:xfrm>
            </p:contentPart>
          </mc:Choice>
          <mc:Fallback xmlns="">
            <p:pic>
              <p:nvPicPr>
                <p:cNvPr id="128" name="Ink 127">
                  <a:extLst>
                    <a:ext uri="{FF2B5EF4-FFF2-40B4-BE49-F238E27FC236}">
                      <a16:creationId xmlns:a16="http://schemas.microsoft.com/office/drawing/2014/main" id="{136A33FC-077D-4C39-B37C-6B5522CA1A81}"/>
                    </a:ext>
                  </a:extLst>
                </p:cNvPr>
                <p:cNvPicPr/>
                <p:nvPr/>
              </p:nvPicPr>
              <p:blipFill>
                <a:blip r:embed="rId226"/>
                <a:stretch>
                  <a:fillRect/>
                </a:stretch>
              </p:blipFill>
              <p:spPr>
                <a:xfrm>
                  <a:off x="4742670" y="2309347"/>
                  <a:ext cx="145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9" name="Ink 128">
                  <a:extLst>
                    <a:ext uri="{FF2B5EF4-FFF2-40B4-BE49-F238E27FC236}">
                      <a16:creationId xmlns:a16="http://schemas.microsoft.com/office/drawing/2014/main" id="{DD6F116B-238F-420E-B10E-5E71618E264A}"/>
                    </a:ext>
                  </a:extLst>
                </p14:cNvPr>
                <p14:cNvContentPartPr/>
                <p14:nvPr/>
              </p14:nvContentPartPr>
              <p14:xfrm>
                <a:off x="4906830" y="2315467"/>
                <a:ext cx="233640" cy="106200"/>
              </p14:xfrm>
            </p:contentPart>
          </mc:Choice>
          <mc:Fallback xmlns="">
            <p:pic>
              <p:nvPicPr>
                <p:cNvPr id="129" name="Ink 128">
                  <a:extLst>
                    <a:ext uri="{FF2B5EF4-FFF2-40B4-BE49-F238E27FC236}">
                      <a16:creationId xmlns:a16="http://schemas.microsoft.com/office/drawing/2014/main" id="{DD6F116B-238F-420E-B10E-5E71618E264A}"/>
                    </a:ext>
                  </a:extLst>
                </p:cNvPr>
                <p:cNvPicPr/>
                <p:nvPr/>
              </p:nvPicPr>
              <p:blipFill>
                <a:blip r:embed="rId228"/>
                <a:stretch>
                  <a:fillRect/>
                </a:stretch>
              </p:blipFill>
              <p:spPr>
                <a:xfrm>
                  <a:off x="4897830" y="2306467"/>
                  <a:ext cx="251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0" name="Ink 129">
                  <a:extLst>
                    <a:ext uri="{FF2B5EF4-FFF2-40B4-BE49-F238E27FC236}">
                      <a16:creationId xmlns:a16="http://schemas.microsoft.com/office/drawing/2014/main" id="{96B77540-2E4E-4FD9-B13C-84D7A194159E}"/>
                    </a:ext>
                  </a:extLst>
                </p14:cNvPr>
                <p14:cNvContentPartPr/>
                <p14:nvPr/>
              </p14:nvContentPartPr>
              <p14:xfrm>
                <a:off x="5162790" y="2302147"/>
                <a:ext cx="287640" cy="111600"/>
              </p14:xfrm>
            </p:contentPart>
          </mc:Choice>
          <mc:Fallback xmlns="">
            <p:pic>
              <p:nvPicPr>
                <p:cNvPr id="130" name="Ink 129">
                  <a:extLst>
                    <a:ext uri="{FF2B5EF4-FFF2-40B4-BE49-F238E27FC236}">
                      <a16:creationId xmlns:a16="http://schemas.microsoft.com/office/drawing/2014/main" id="{96B77540-2E4E-4FD9-B13C-84D7A194159E}"/>
                    </a:ext>
                  </a:extLst>
                </p:cNvPr>
                <p:cNvPicPr/>
                <p:nvPr/>
              </p:nvPicPr>
              <p:blipFill>
                <a:blip r:embed="rId230"/>
                <a:stretch>
                  <a:fillRect/>
                </a:stretch>
              </p:blipFill>
              <p:spPr>
                <a:xfrm>
                  <a:off x="5153790" y="2293507"/>
                  <a:ext cx="305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1" name="Ink 130">
                  <a:extLst>
                    <a:ext uri="{FF2B5EF4-FFF2-40B4-BE49-F238E27FC236}">
                      <a16:creationId xmlns:a16="http://schemas.microsoft.com/office/drawing/2014/main" id="{0CC317A6-42B1-4A6D-8754-AD7D77215B3B}"/>
                    </a:ext>
                  </a:extLst>
                </p14:cNvPr>
                <p14:cNvContentPartPr/>
                <p14:nvPr/>
              </p14:nvContentPartPr>
              <p14:xfrm>
                <a:off x="5457270" y="2275507"/>
                <a:ext cx="289080" cy="126360"/>
              </p14:xfrm>
            </p:contentPart>
          </mc:Choice>
          <mc:Fallback xmlns="">
            <p:pic>
              <p:nvPicPr>
                <p:cNvPr id="131" name="Ink 130">
                  <a:extLst>
                    <a:ext uri="{FF2B5EF4-FFF2-40B4-BE49-F238E27FC236}">
                      <a16:creationId xmlns:a16="http://schemas.microsoft.com/office/drawing/2014/main" id="{0CC317A6-42B1-4A6D-8754-AD7D77215B3B}"/>
                    </a:ext>
                  </a:extLst>
                </p:cNvPr>
                <p:cNvPicPr/>
                <p:nvPr/>
              </p:nvPicPr>
              <p:blipFill>
                <a:blip r:embed="rId232"/>
                <a:stretch>
                  <a:fillRect/>
                </a:stretch>
              </p:blipFill>
              <p:spPr>
                <a:xfrm>
                  <a:off x="5448270" y="2266867"/>
                  <a:ext cx="306720" cy="144000"/>
                </a:xfrm>
                <a:prstGeom prst="rect">
                  <a:avLst/>
                </a:prstGeom>
              </p:spPr>
            </p:pic>
          </mc:Fallback>
        </mc:AlternateContent>
      </p:grpSp>
      <p:grpSp>
        <p:nvGrpSpPr>
          <p:cNvPr id="156" name="Group 155">
            <a:extLst>
              <a:ext uri="{FF2B5EF4-FFF2-40B4-BE49-F238E27FC236}">
                <a16:creationId xmlns:a16="http://schemas.microsoft.com/office/drawing/2014/main" id="{817BBD4E-16D8-461D-9DBF-2C153941FCA1}"/>
              </a:ext>
            </a:extLst>
          </p:cNvPr>
          <p:cNvGrpSpPr/>
          <p:nvPr/>
        </p:nvGrpSpPr>
        <p:grpSpPr>
          <a:xfrm>
            <a:off x="5987910" y="2100187"/>
            <a:ext cx="1249560" cy="284400"/>
            <a:chOff x="5987910" y="2100187"/>
            <a:chExt cx="1249560" cy="284400"/>
          </a:xfrm>
        </p:grpSpPr>
        <mc:AlternateContent xmlns:mc="http://schemas.openxmlformats.org/markup-compatibility/2006" xmlns:p14="http://schemas.microsoft.com/office/powerpoint/2010/main">
          <mc:Choice Requires="p14">
            <p:contentPart p14:bwMode="auto" r:id="rId233">
              <p14:nvContentPartPr>
                <p14:cNvPr id="133" name="Ink 132">
                  <a:extLst>
                    <a:ext uri="{FF2B5EF4-FFF2-40B4-BE49-F238E27FC236}">
                      <a16:creationId xmlns:a16="http://schemas.microsoft.com/office/drawing/2014/main" id="{D98C0A9C-D872-4001-904A-9E2AF9D379C0}"/>
                    </a:ext>
                  </a:extLst>
                </p14:cNvPr>
                <p14:cNvContentPartPr/>
                <p14:nvPr/>
              </p14:nvContentPartPr>
              <p14:xfrm>
                <a:off x="5987910" y="2184427"/>
                <a:ext cx="370080" cy="200160"/>
              </p14:xfrm>
            </p:contentPart>
          </mc:Choice>
          <mc:Fallback xmlns="">
            <p:pic>
              <p:nvPicPr>
                <p:cNvPr id="133" name="Ink 132">
                  <a:extLst>
                    <a:ext uri="{FF2B5EF4-FFF2-40B4-BE49-F238E27FC236}">
                      <a16:creationId xmlns:a16="http://schemas.microsoft.com/office/drawing/2014/main" id="{D98C0A9C-D872-4001-904A-9E2AF9D379C0}"/>
                    </a:ext>
                  </a:extLst>
                </p:cNvPr>
                <p:cNvPicPr/>
                <p:nvPr/>
              </p:nvPicPr>
              <p:blipFill>
                <a:blip r:embed="rId234"/>
                <a:stretch>
                  <a:fillRect/>
                </a:stretch>
              </p:blipFill>
              <p:spPr>
                <a:xfrm>
                  <a:off x="5979270" y="2175427"/>
                  <a:ext cx="3877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4" name="Ink 133">
                  <a:extLst>
                    <a:ext uri="{FF2B5EF4-FFF2-40B4-BE49-F238E27FC236}">
                      <a16:creationId xmlns:a16="http://schemas.microsoft.com/office/drawing/2014/main" id="{BEEE4E3B-C03A-4A32-98F5-07C01A5E2FCB}"/>
                    </a:ext>
                  </a:extLst>
                </p14:cNvPr>
                <p14:cNvContentPartPr/>
                <p14:nvPr/>
              </p14:nvContentPartPr>
              <p14:xfrm>
                <a:off x="6313710" y="2269387"/>
                <a:ext cx="183960" cy="5040"/>
              </p14:xfrm>
            </p:contentPart>
          </mc:Choice>
          <mc:Fallback xmlns="">
            <p:pic>
              <p:nvPicPr>
                <p:cNvPr id="134" name="Ink 133">
                  <a:extLst>
                    <a:ext uri="{FF2B5EF4-FFF2-40B4-BE49-F238E27FC236}">
                      <a16:creationId xmlns:a16="http://schemas.microsoft.com/office/drawing/2014/main" id="{BEEE4E3B-C03A-4A32-98F5-07C01A5E2FCB}"/>
                    </a:ext>
                  </a:extLst>
                </p:cNvPr>
                <p:cNvPicPr/>
                <p:nvPr/>
              </p:nvPicPr>
              <p:blipFill>
                <a:blip r:embed="rId236"/>
                <a:stretch>
                  <a:fillRect/>
                </a:stretch>
              </p:blipFill>
              <p:spPr>
                <a:xfrm>
                  <a:off x="6305070" y="2260387"/>
                  <a:ext cx="201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5" name="Ink 134">
                  <a:extLst>
                    <a:ext uri="{FF2B5EF4-FFF2-40B4-BE49-F238E27FC236}">
                      <a16:creationId xmlns:a16="http://schemas.microsoft.com/office/drawing/2014/main" id="{F66B812E-C988-47E6-9FFC-DFEF9642A42F}"/>
                    </a:ext>
                  </a:extLst>
                </p14:cNvPr>
                <p14:cNvContentPartPr/>
                <p14:nvPr/>
              </p14:nvContentPartPr>
              <p14:xfrm>
                <a:off x="6676950" y="2144467"/>
                <a:ext cx="212040" cy="185400"/>
              </p14:xfrm>
            </p:contentPart>
          </mc:Choice>
          <mc:Fallback xmlns="">
            <p:pic>
              <p:nvPicPr>
                <p:cNvPr id="135" name="Ink 134">
                  <a:extLst>
                    <a:ext uri="{FF2B5EF4-FFF2-40B4-BE49-F238E27FC236}">
                      <a16:creationId xmlns:a16="http://schemas.microsoft.com/office/drawing/2014/main" id="{F66B812E-C988-47E6-9FFC-DFEF9642A42F}"/>
                    </a:ext>
                  </a:extLst>
                </p:cNvPr>
                <p:cNvPicPr/>
                <p:nvPr/>
              </p:nvPicPr>
              <p:blipFill>
                <a:blip r:embed="rId238"/>
                <a:stretch>
                  <a:fillRect/>
                </a:stretch>
              </p:blipFill>
              <p:spPr>
                <a:xfrm>
                  <a:off x="6668310" y="2135467"/>
                  <a:ext cx="2296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6" name="Ink 135">
                  <a:extLst>
                    <a:ext uri="{FF2B5EF4-FFF2-40B4-BE49-F238E27FC236}">
                      <a16:creationId xmlns:a16="http://schemas.microsoft.com/office/drawing/2014/main" id="{53DCF818-DC65-413C-9DE1-3ED3285204A2}"/>
                    </a:ext>
                  </a:extLst>
                </p14:cNvPr>
                <p14:cNvContentPartPr/>
                <p14:nvPr/>
              </p14:nvContentPartPr>
              <p14:xfrm>
                <a:off x="6944070" y="2220787"/>
                <a:ext cx="293400" cy="92160"/>
              </p14:xfrm>
            </p:contentPart>
          </mc:Choice>
          <mc:Fallback xmlns="">
            <p:pic>
              <p:nvPicPr>
                <p:cNvPr id="136" name="Ink 135">
                  <a:extLst>
                    <a:ext uri="{FF2B5EF4-FFF2-40B4-BE49-F238E27FC236}">
                      <a16:creationId xmlns:a16="http://schemas.microsoft.com/office/drawing/2014/main" id="{53DCF818-DC65-413C-9DE1-3ED3285204A2}"/>
                    </a:ext>
                  </a:extLst>
                </p:cNvPr>
                <p:cNvPicPr/>
                <p:nvPr/>
              </p:nvPicPr>
              <p:blipFill>
                <a:blip r:embed="rId240"/>
                <a:stretch>
                  <a:fillRect/>
                </a:stretch>
              </p:blipFill>
              <p:spPr>
                <a:xfrm>
                  <a:off x="6935070" y="2212147"/>
                  <a:ext cx="311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7" name="Ink 136">
                  <a:extLst>
                    <a:ext uri="{FF2B5EF4-FFF2-40B4-BE49-F238E27FC236}">
                      <a16:creationId xmlns:a16="http://schemas.microsoft.com/office/drawing/2014/main" id="{39BD0B9F-BD92-4C61-B3CD-41551BC87C06}"/>
                    </a:ext>
                  </a:extLst>
                </p14:cNvPr>
                <p14:cNvContentPartPr/>
                <p14:nvPr/>
              </p14:nvContentPartPr>
              <p14:xfrm>
                <a:off x="6885750" y="2100187"/>
                <a:ext cx="123480" cy="80280"/>
              </p14:xfrm>
            </p:contentPart>
          </mc:Choice>
          <mc:Fallback xmlns="">
            <p:pic>
              <p:nvPicPr>
                <p:cNvPr id="137" name="Ink 136">
                  <a:extLst>
                    <a:ext uri="{FF2B5EF4-FFF2-40B4-BE49-F238E27FC236}">
                      <a16:creationId xmlns:a16="http://schemas.microsoft.com/office/drawing/2014/main" id="{39BD0B9F-BD92-4C61-B3CD-41551BC87C06}"/>
                    </a:ext>
                  </a:extLst>
                </p:cNvPr>
                <p:cNvPicPr/>
                <p:nvPr/>
              </p:nvPicPr>
              <p:blipFill>
                <a:blip r:embed="rId242"/>
                <a:stretch>
                  <a:fillRect/>
                </a:stretch>
              </p:blipFill>
              <p:spPr>
                <a:xfrm>
                  <a:off x="6877110" y="2091187"/>
                  <a:ext cx="141120" cy="97920"/>
                </a:xfrm>
                <a:prstGeom prst="rect">
                  <a:avLst/>
                </a:prstGeom>
              </p:spPr>
            </p:pic>
          </mc:Fallback>
        </mc:AlternateContent>
      </p:grpSp>
      <p:grpSp>
        <p:nvGrpSpPr>
          <p:cNvPr id="155" name="Group 154">
            <a:extLst>
              <a:ext uri="{FF2B5EF4-FFF2-40B4-BE49-F238E27FC236}">
                <a16:creationId xmlns:a16="http://schemas.microsoft.com/office/drawing/2014/main" id="{C329939A-53D1-4385-B00C-5455756E1E5D}"/>
              </a:ext>
            </a:extLst>
          </p:cNvPr>
          <p:cNvGrpSpPr/>
          <p:nvPr/>
        </p:nvGrpSpPr>
        <p:grpSpPr>
          <a:xfrm>
            <a:off x="7522590" y="1958707"/>
            <a:ext cx="3431880" cy="500400"/>
            <a:chOff x="7522590" y="1958707"/>
            <a:chExt cx="3431880" cy="500400"/>
          </a:xfrm>
        </p:grpSpPr>
        <mc:AlternateContent xmlns:mc="http://schemas.openxmlformats.org/markup-compatibility/2006" xmlns:p14="http://schemas.microsoft.com/office/powerpoint/2010/main">
          <mc:Choice Requires="p14">
            <p:contentPart p14:bwMode="auto" r:id="rId243">
              <p14:nvContentPartPr>
                <p14:cNvPr id="138" name="Ink 137">
                  <a:extLst>
                    <a:ext uri="{FF2B5EF4-FFF2-40B4-BE49-F238E27FC236}">
                      <a16:creationId xmlns:a16="http://schemas.microsoft.com/office/drawing/2014/main" id="{5717665D-1030-4AFC-A736-568625D1E21E}"/>
                    </a:ext>
                  </a:extLst>
                </p14:cNvPr>
                <p14:cNvContentPartPr/>
                <p14:nvPr/>
              </p14:nvContentPartPr>
              <p14:xfrm>
                <a:off x="7522590" y="2032507"/>
                <a:ext cx="144360" cy="426600"/>
              </p14:xfrm>
            </p:contentPart>
          </mc:Choice>
          <mc:Fallback xmlns="">
            <p:pic>
              <p:nvPicPr>
                <p:cNvPr id="138" name="Ink 137">
                  <a:extLst>
                    <a:ext uri="{FF2B5EF4-FFF2-40B4-BE49-F238E27FC236}">
                      <a16:creationId xmlns:a16="http://schemas.microsoft.com/office/drawing/2014/main" id="{5717665D-1030-4AFC-A736-568625D1E21E}"/>
                    </a:ext>
                  </a:extLst>
                </p:cNvPr>
                <p:cNvPicPr/>
                <p:nvPr/>
              </p:nvPicPr>
              <p:blipFill>
                <a:blip r:embed="rId244"/>
                <a:stretch>
                  <a:fillRect/>
                </a:stretch>
              </p:blipFill>
              <p:spPr>
                <a:xfrm>
                  <a:off x="7513590" y="2023507"/>
                  <a:ext cx="16200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9" name="Ink 138">
                  <a:extLst>
                    <a:ext uri="{FF2B5EF4-FFF2-40B4-BE49-F238E27FC236}">
                      <a16:creationId xmlns:a16="http://schemas.microsoft.com/office/drawing/2014/main" id="{7F1B95A0-1799-4F1A-A12A-B906CD850CEA}"/>
                    </a:ext>
                  </a:extLst>
                </p14:cNvPr>
                <p14:cNvContentPartPr/>
                <p14:nvPr/>
              </p14:nvContentPartPr>
              <p14:xfrm>
                <a:off x="7543470" y="2283427"/>
                <a:ext cx="122040" cy="42480"/>
              </p14:xfrm>
            </p:contentPart>
          </mc:Choice>
          <mc:Fallback xmlns="">
            <p:pic>
              <p:nvPicPr>
                <p:cNvPr id="139" name="Ink 138">
                  <a:extLst>
                    <a:ext uri="{FF2B5EF4-FFF2-40B4-BE49-F238E27FC236}">
                      <a16:creationId xmlns:a16="http://schemas.microsoft.com/office/drawing/2014/main" id="{7F1B95A0-1799-4F1A-A12A-B906CD850CEA}"/>
                    </a:ext>
                  </a:extLst>
                </p:cNvPr>
                <p:cNvPicPr/>
                <p:nvPr/>
              </p:nvPicPr>
              <p:blipFill>
                <a:blip r:embed="rId246"/>
                <a:stretch>
                  <a:fillRect/>
                </a:stretch>
              </p:blipFill>
              <p:spPr>
                <a:xfrm>
                  <a:off x="7534470" y="2274427"/>
                  <a:ext cx="1396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0" name="Ink 139">
                  <a:extLst>
                    <a:ext uri="{FF2B5EF4-FFF2-40B4-BE49-F238E27FC236}">
                      <a16:creationId xmlns:a16="http://schemas.microsoft.com/office/drawing/2014/main" id="{89315E18-8140-437C-B42F-9A254B9DC7E4}"/>
                    </a:ext>
                  </a:extLst>
                </p14:cNvPr>
                <p14:cNvContentPartPr/>
                <p14:nvPr/>
              </p14:nvContentPartPr>
              <p14:xfrm>
                <a:off x="7666590" y="2168587"/>
                <a:ext cx="312480" cy="94680"/>
              </p14:xfrm>
            </p:contentPart>
          </mc:Choice>
          <mc:Fallback xmlns="">
            <p:pic>
              <p:nvPicPr>
                <p:cNvPr id="140" name="Ink 139">
                  <a:extLst>
                    <a:ext uri="{FF2B5EF4-FFF2-40B4-BE49-F238E27FC236}">
                      <a16:creationId xmlns:a16="http://schemas.microsoft.com/office/drawing/2014/main" id="{89315E18-8140-437C-B42F-9A254B9DC7E4}"/>
                    </a:ext>
                  </a:extLst>
                </p:cNvPr>
                <p:cNvPicPr/>
                <p:nvPr/>
              </p:nvPicPr>
              <p:blipFill>
                <a:blip r:embed="rId248"/>
                <a:stretch>
                  <a:fillRect/>
                </a:stretch>
              </p:blipFill>
              <p:spPr>
                <a:xfrm>
                  <a:off x="7657950" y="2159587"/>
                  <a:ext cx="330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1" name="Ink 140">
                  <a:extLst>
                    <a:ext uri="{FF2B5EF4-FFF2-40B4-BE49-F238E27FC236}">
                      <a16:creationId xmlns:a16="http://schemas.microsoft.com/office/drawing/2014/main" id="{812CDC6F-7A60-4305-8D72-2C4E545F0011}"/>
                    </a:ext>
                  </a:extLst>
                </p14:cNvPr>
                <p14:cNvContentPartPr/>
                <p14:nvPr/>
              </p14:nvContentPartPr>
              <p14:xfrm>
                <a:off x="7984110" y="2059867"/>
                <a:ext cx="370800" cy="193680"/>
              </p14:xfrm>
            </p:contentPart>
          </mc:Choice>
          <mc:Fallback xmlns="">
            <p:pic>
              <p:nvPicPr>
                <p:cNvPr id="141" name="Ink 140">
                  <a:extLst>
                    <a:ext uri="{FF2B5EF4-FFF2-40B4-BE49-F238E27FC236}">
                      <a16:creationId xmlns:a16="http://schemas.microsoft.com/office/drawing/2014/main" id="{812CDC6F-7A60-4305-8D72-2C4E545F0011}"/>
                    </a:ext>
                  </a:extLst>
                </p:cNvPr>
                <p:cNvPicPr/>
                <p:nvPr/>
              </p:nvPicPr>
              <p:blipFill>
                <a:blip r:embed="rId250"/>
                <a:stretch>
                  <a:fillRect/>
                </a:stretch>
              </p:blipFill>
              <p:spPr>
                <a:xfrm>
                  <a:off x="7975470" y="2051227"/>
                  <a:ext cx="3884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2" name="Ink 141">
                  <a:extLst>
                    <a:ext uri="{FF2B5EF4-FFF2-40B4-BE49-F238E27FC236}">
                      <a16:creationId xmlns:a16="http://schemas.microsoft.com/office/drawing/2014/main" id="{A0E8A575-C91F-479A-B0C7-3A5281FB2955}"/>
                    </a:ext>
                  </a:extLst>
                </p14:cNvPr>
                <p14:cNvContentPartPr/>
                <p14:nvPr/>
              </p14:nvContentPartPr>
              <p14:xfrm>
                <a:off x="7876110" y="2043667"/>
                <a:ext cx="50400" cy="5040"/>
              </p14:xfrm>
            </p:contentPart>
          </mc:Choice>
          <mc:Fallback xmlns="">
            <p:pic>
              <p:nvPicPr>
                <p:cNvPr id="142" name="Ink 141">
                  <a:extLst>
                    <a:ext uri="{FF2B5EF4-FFF2-40B4-BE49-F238E27FC236}">
                      <a16:creationId xmlns:a16="http://schemas.microsoft.com/office/drawing/2014/main" id="{A0E8A575-C91F-479A-B0C7-3A5281FB2955}"/>
                    </a:ext>
                  </a:extLst>
                </p:cNvPr>
                <p:cNvPicPr/>
                <p:nvPr/>
              </p:nvPicPr>
              <p:blipFill>
                <a:blip r:embed="rId252"/>
                <a:stretch>
                  <a:fillRect/>
                </a:stretch>
              </p:blipFill>
              <p:spPr>
                <a:xfrm>
                  <a:off x="7867110" y="2035027"/>
                  <a:ext cx="68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3" name="Ink 142">
                  <a:extLst>
                    <a:ext uri="{FF2B5EF4-FFF2-40B4-BE49-F238E27FC236}">
                      <a16:creationId xmlns:a16="http://schemas.microsoft.com/office/drawing/2014/main" id="{0CA8F015-20BF-425C-8BDD-A5880E0FCA14}"/>
                    </a:ext>
                  </a:extLst>
                </p14:cNvPr>
                <p14:cNvContentPartPr/>
                <p14:nvPr/>
              </p14:nvContentPartPr>
              <p14:xfrm>
                <a:off x="8602950" y="2207467"/>
                <a:ext cx="23400" cy="241560"/>
              </p14:xfrm>
            </p:contentPart>
          </mc:Choice>
          <mc:Fallback xmlns="">
            <p:pic>
              <p:nvPicPr>
                <p:cNvPr id="143" name="Ink 142">
                  <a:extLst>
                    <a:ext uri="{FF2B5EF4-FFF2-40B4-BE49-F238E27FC236}">
                      <a16:creationId xmlns:a16="http://schemas.microsoft.com/office/drawing/2014/main" id="{0CA8F015-20BF-425C-8BDD-A5880E0FCA14}"/>
                    </a:ext>
                  </a:extLst>
                </p:cNvPr>
                <p:cNvPicPr/>
                <p:nvPr/>
              </p:nvPicPr>
              <p:blipFill>
                <a:blip r:embed="rId254"/>
                <a:stretch>
                  <a:fillRect/>
                </a:stretch>
              </p:blipFill>
              <p:spPr>
                <a:xfrm>
                  <a:off x="8594310" y="2198827"/>
                  <a:ext cx="410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4" name="Ink 143">
                  <a:extLst>
                    <a:ext uri="{FF2B5EF4-FFF2-40B4-BE49-F238E27FC236}">
                      <a16:creationId xmlns:a16="http://schemas.microsoft.com/office/drawing/2014/main" id="{5DB1299B-BDAD-4386-B921-F5BECA740857}"/>
                    </a:ext>
                  </a:extLst>
                </p14:cNvPr>
                <p14:cNvContentPartPr/>
                <p14:nvPr/>
              </p14:nvContentPartPr>
              <p14:xfrm>
                <a:off x="8550750" y="2117467"/>
                <a:ext cx="136440" cy="110880"/>
              </p14:xfrm>
            </p:contentPart>
          </mc:Choice>
          <mc:Fallback xmlns="">
            <p:pic>
              <p:nvPicPr>
                <p:cNvPr id="144" name="Ink 143">
                  <a:extLst>
                    <a:ext uri="{FF2B5EF4-FFF2-40B4-BE49-F238E27FC236}">
                      <a16:creationId xmlns:a16="http://schemas.microsoft.com/office/drawing/2014/main" id="{5DB1299B-BDAD-4386-B921-F5BECA740857}"/>
                    </a:ext>
                  </a:extLst>
                </p:cNvPr>
                <p:cNvPicPr/>
                <p:nvPr/>
              </p:nvPicPr>
              <p:blipFill>
                <a:blip r:embed="rId256"/>
                <a:stretch>
                  <a:fillRect/>
                </a:stretch>
              </p:blipFill>
              <p:spPr>
                <a:xfrm>
                  <a:off x="8542110" y="2108827"/>
                  <a:ext cx="154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5" name="Ink 144">
                  <a:extLst>
                    <a:ext uri="{FF2B5EF4-FFF2-40B4-BE49-F238E27FC236}">
                      <a16:creationId xmlns:a16="http://schemas.microsoft.com/office/drawing/2014/main" id="{279150A6-0FC0-4824-B50E-D959A49CF728}"/>
                    </a:ext>
                  </a:extLst>
                </p14:cNvPr>
                <p14:cNvContentPartPr/>
                <p14:nvPr/>
              </p14:nvContentPartPr>
              <p14:xfrm>
                <a:off x="8673150" y="2110267"/>
                <a:ext cx="181440" cy="110160"/>
              </p14:xfrm>
            </p:contentPart>
          </mc:Choice>
          <mc:Fallback xmlns="">
            <p:pic>
              <p:nvPicPr>
                <p:cNvPr id="145" name="Ink 144">
                  <a:extLst>
                    <a:ext uri="{FF2B5EF4-FFF2-40B4-BE49-F238E27FC236}">
                      <a16:creationId xmlns:a16="http://schemas.microsoft.com/office/drawing/2014/main" id="{279150A6-0FC0-4824-B50E-D959A49CF728}"/>
                    </a:ext>
                  </a:extLst>
                </p:cNvPr>
                <p:cNvPicPr/>
                <p:nvPr/>
              </p:nvPicPr>
              <p:blipFill>
                <a:blip r:embed="rId258"/>
                <a:stretch>
                  <a:fillRect/>
                </a:stretch>
              </p:blipFill>
              <p:spPr>
                <a:xfrm>
                  <a:off x="8664150" y="2101267"/>
                  <a:ext cx="1990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6" name="Ink 145">
                  <a:extLst>
                    <a:ext uri="{FF2B5EF4-FFF2-40B4-BE49-F238E27FC236}">
                      <a16:creationId xmlns:a16="http://schemas.microsoft.com/office/drawing/2014/main" id="{E576063D-6196-402C-8076-40185D19A3AE}"/>
                    </a:ext>
                  </a:extLst>
                </p14:cNvPr>
                <p14:cNvContentPartPr/>
                <p14:nvPr/>
              </p14:nvContentPartPr>
              <p14:xfrm>
                <a:off x="8946030" y="2134387"/>
                <a:ext cx="75600" cy="80280"/>
              </p14:xfrm>
            </p:contentPart>
          </mc:Choice>
          <mc:Fallback xmlns="">
            <p:pic>
              <p:nvPicPr>
                <p:cNvPr id="146" name="Ink 145">
                  <a:extLst>
                    <a:ext uri="{FF2B5EF4-FFF2-40B4-BE49-F238E27FC236}">
                      <a16:creationId xmlns:a16="http://schemas.microsoft.com/office/drawing/2014/main" id="{E576063D-6196-402C-8076-40185D19A3AE}"/>
                    </a:ext>
                  </a:extLst>
                </p:cNvPr>
                <p:cNvPicPr/>
                <p:nvPr/>
              </p:nvPicPr>
              <p:blipFill>
                <a:blip r:embed="rId260"/>
                <a:stretch>
                  <a:fillRect/>
                </a:stretch>
              </p:blipFill>
              <p:spPr>
                <a:xfrm>
                  <a:off x="8937030" y="2125387"/>
                  <a:ext cx="93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7" name="Ink 146">
                  <a:extLst>
                    <a:ext uri="{FF2B5EF4-FFF2-40B4-BE49-F238E27FC236}">
                      <a16:creationId xmlns:a16="http://schemas.microsoft.com/office/drawing/2014/main" id="{DF09EC68-DF58-4AD4-AF7F-81201373C1AC}"/>
                    </a:ext>
                  </a:extLst>
                </p14:cNvPr>
                <p14:cNvContentPartPr/>
                <p14:nvPr/>
              </p14:nvContentPartPr>
              <p14:xfrm>
                <a:off x="9137550" y="2036107"/>
                <a:ext cx="428400" cy="177480"/>
              </p14:xfrm>
            </p:contentPart>
          </mc:Choice>
          <mc:Fallback xmlns="">
            <p:pic>
              <p:nvPicPr>
                <p:cNvPr id="147" name="Ink 146">
                  <a:extLst>
                    <a:ext uri="{FF2B5EF4-FFF2-40B4-BE49-F238E27FC236}">
                      <a16:creationId xmlns:a16="http://schemas.microsoft.com/office/drawing/2014/main" id="{DF09EC68-DF58-4AD4-AF7F-81201373C1AC}"/>
                    </a:ext>
                  </a:extLst>
                </p:cNvPr>
                <p:cNvPicPr/>
                <p:nvPr/>
              </p:nvPicPr>
              <p:blipFill>
                <a:blip r:embed="rId262"/>
                <a:stretch>
                  <a:fillRect/>
                </a:stretch>
              </p:blipFill>
              <p:spPr>
                <a:xfrm>
                  <a:off x="9128910" y="2027107"/>
                  <a:ext cx="446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8" name="Ink 147">
                  <a:extLst>
                    <a:ext uri="{FF2B5EF4-FFF2-40B4-BE49-F238E27FC236}">
                      <a16:creationId xmlns:a16="http://schemas.microsoft.com/office/drawing/2014/main" id="{EF5DE0AC-919A-4225-9E9C-4B477899D97E}"/>
                    </a:ext>
                  </a:extLst>
                </p14:cNvPr>
                <p14:cNvContentPartPr/>
                <p14:nvPr/>
              </p14:nvContentPartPr>
              <p14:xfrm>
                <a:off x="9726150" y="2111707"/>
                <a:ext cx="200880" cy="89640"/>
              </p14:xfrm>
            </p:contentPart>
          </mc:Choice>
          <mc:Fallback xmlns="">
            <p:pic>
              <p:nvPicPr>
                <p:cNvPr id="148" name="Ink 147">
                  <a:extLst>
                    <a:ext uri="{FF2B5EF4-FFF2-40B4-BE49-F238E27FC236}">
                      <a16:creationId xmlns:a16="http://schemas.microsoft.com/office/drawing/2014/main" id="{EF5DE0AC-919A-4225-9E9C-4B477899D97E}"/>
                    </a:ext>
                  </a:extLst>
                </p:cNvPr>
                <p:cNvPicPr/>
                <p:nvPr/>
              </p:nvPicPr>
              <p:blipFill>
                <a:blip r:embed="rId264"/>
                <a:stretch>
                  <a:fillRect/>
                </a:stretch>
              </p:blipFill>
              <p:spPr>
                <a:xfrm>
                  <a:off x="9717150" y="2102707"/>
                  <a:ext cx="218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9" name="Ink 148">
                  <a:extLst>
                    <a:ext uri="{FF2B5EF4-FFF2-40B4-BE49-F238E27FC236}">
                      <a16:creationId xmlns:a16="http://schemas.microsoft.com/office/drawing/2014/main" id="{FA2FA51A-A998-4AF3-AEC6-9DD5C1AD669F}"/>
                    </a:ext>
                  </a:extLst>
                </p14:cNvPr>
                <p14:cNvContentPartPr/>
                <p14:nvPr/>
              </p14:nvContentPartPr>
              <p14:xfrm>
                <a:off x="9934590" y="2103067"/>
                <a:ext cx="196920" cy="102960"/>
              </p14:xfrm>
            </p:contentPart>
          </mc:Choice>
          <mc:Fallback xmlns="">
            <p:pic>
              <p:nvPicPr>
                <p:cNvPr id="149" name="Ink 148">
                  <a:extLst>
                    <a:ext uri="{FF2B5EF4-FFF2-40B4-BE49-F238E27FC236}">
                      <a16:creationId xmlns:a16="http://schemas.microsoft.com/office/drawing/2014/main" id="{FA2FA51A-A998-4AF3-AEC6-9DD5C1AD669F}"/>
                    </a:ext>
                  </a:extLst>
                </p:cNvPr>
                <p:cNvPicPr/>
                <p:nvPr/>
              </p:nvPicPr>
              <p:blipFill>
                <a:blip r:embed="rId266"/>
                <a:stretch>
                  <a:fillRect/>
                </a:stretch>
              </p:blipFill>
              <p:spPr>
                <a:xfrm>
                  <a:off x="9925590" y="2094427"/>
                  <a:ext cx="214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0" name="Ink 149">
                  <a:extLst>
                    <a:ext uri="{FF2B5EF4-FFF2-40B4-BE49-F238E27FC236}">
                      <a16:creationId xmlns:a16="http://schemas.microsoft.com/office/drawing/2014/main" id="{96C97AA8-3A4B-453D-A9B3-B9BADAC95350}"/>
                    </a:ext>
                  </a:extLst>
                </p14:cNvPr>
                <p14:cNvContentPartPr/>
                <p14:nvPr/>
              </p14:nvContentPartPr>
              <p14:xfrm>
                <a:off x="10159950" y="2063827"/>
                <a:ext cx="409680" cy="336600"/>
              </p14:xfrm>
            </p:contentPart>
          </mc:Choice>
          <mc:Fallback xmlns="">
            <p:pic>
              <p:nvPicPr>
                <p:cNvPr id="150" name="Ink 149">
                  <a:extLst>
                    <a:ext uri="{FF2B5EF4-FFF2-40B4-BE49-F238E27FC236}">
                      <a16:creationId xmlns:a16="http://schemas.microsoft.com/office/drawing/2014/main" id="{96C97AA8-3A4B-453D-A9B3-B9BADAC95350}"/>
                    </a:ext>
                  </a:extLst>
                </p:cNvPr>
                <p:cNvPicPr/>
                <p:nvPr/>
              </p:nvPicPr>
              <p:blipFill>
                <a:blip r:embed="rId268"/>
                <a:stretch>
                  <a:fillRect/>
                </a:stretch>
              </p:blipFill>
              <p:spPr>
                <a:xfrm>
                  <a:off x="10151310" y="2054827"/>
                  <a:ext cx="42732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1" name="Ink 150">
                  <a:extLst>
                    <a:ext uri="{FF2B5EF4-FFF2-40B4-BE49-F238E27FC236}">
                      <a16:creationId xmlns:a16="http://schemas.microsoft.com/office/drawing/2014/main" id="{5D3B2B8A-52F5-47E9-9707-60E60AE145C4}"/>
                    </a:ext>
                  </a:extLst>
                </p14:cNvPr>
                <p14:cNvContentPartPr/>
                <p14:nvPr/>
              </p14:nvContentPartPr>
              <p14:xfrm>
                <a:off x="10580430" y="1996867"/>
                <a:ext cx="10080" cy="50760"/>
              </p14:xfrm>
            </p:contentPart>
          </mc:Choice>
          <mc:Fallback xmlns="">
            <p:pic>
              <p:nvPicPr>
                <p:cNvPr id="151" name="Ink 150">
                  <a:extLst>
                    <a:ext uri="{FF2B5EF4-FFF2-40B4-BE49-F238E27FC236}">
                      <a16:creationId xmlns:a16="http://schemas.microsoft.com/office/drawing/2014/main" id="{5D3B2B8A-52F5-47E9-9707-60E60AE145C4}"/>
                    </a:ext>
                  </a:extLst>
                </p:cNvPr>
                <p:cNvPicPr/>
                <p:nvPr/>
              </p:nvPicPr>
              <p:blipFill>
                <a:blip r:embed="rId270"/>
                <a:stretch>
                  <a:fillRect/>
                </a:stretch>
              </p:blipFill>
              <p:spPr>
                <a:xfrm>
                  <a:off x="10571790" y="1987867"/>
                  <a:ext cx="277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2" name="Ink 151">
                  <a:extLst>
                    <a:ext uri="{FF2B5EF4-FFF2-40B4-BE49-F238E27FC236}">
                      <a16:creationId xmlns:a16="http://schemas.microsoft.com/office/drawing/2014/main" id="{5E082AD7-6A39-4A15-BCF8-AFA43F2A32E2}"/>
                    </a:ext>
                  </a:extLst>
                </p14:cNvPr>
                <p14:cNvContentPartPr/>
                <p14:nvPr/>
              </p14:nvContentPartPr>
              <p14:xfrm>
                <a:off x="10666110" y="1995427"/>
                <a:ext cx="184680" cy="169920"/>
              </p14:xfrm>
            </p:contentPart>
          </mc:Choice>
          <mc:Fallback xmlns="">
            <p:pic>
              <p:nvPicPr>
                <p:cNvPr id="152" name="Ink 151">
                  <a:extLst>
                    <a:ext uri="{FF2B5EF4-FFF2-40B4-BE49-F238E27FC236}">
                      <a16:creationId xmlns:a16="http://schemas.microsoft.com/office/drawing/2014/main" id="{5E082AD7-6A39-4A15-BCF8-AFA43F2A32E2}"/>
                    </a:ext>
                  </a:extLst>
                </p:cNvPr>
                <p:cNvPicPr/>
                <p:nvPr/>
              </p:nvPicPr>
              <p:blipFill>
                <a:blip r:embed="rId272"/>
                <a:stretch>
                  <a:fillRect/>
                </a:stretch>
              </p:blipFill>
              <p:spPr>
                <a:xfrm>
                  <a:off x="10657470" y="1986787"/>
                  <a:ext cx="2023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3" name="Ink 152">
                  <a:extLst>
                    <a:ext uri="{FF2B5EF4-FFF2-40B4-BE49-F238E27FC236}">
                      <a16:creationId xmlns:a16="http://schemas.microsoft.com/office/drawing/2014/main" id="{80B7B5C7-940D-4711-BE97-4CB83C1DC325}"/>
                    </a:ext>
                  </a:extLst>
                </p14:cNvPr>
                <p14:cNvContentPartPr/>
                <p14:nvPr/>
              </p14:nvContentPartPr>
              <p14:xfrm>
                <a:off x="10682670" y="2026387"/>
                <a:ext cx="271800" cy="39960"/>
              </p14:xfrm>
            </p:contentPart>
          </mc:Choice>
          <mc:Fallback xmlns="">
            <p:pic>
              <p:nvPicPr>
                <p:cNvPr id="153" name="Ink 152">
                  <a:extLst>
                    <a:ext uri="{FF2B5EF4-FFF2-40B4-BE49-F238E27FC236}">
                      <a16:creationId xmlns:a16="http://schemas.microsoft.com/office/drawing/2014/main" id="{80B7B5C7-940D-4711-BE97-4CB83C1DC325}"/>
                    </a:ext>
                  </a:extLst>
                </p:cNvPr>
                <p:cNvPicPr/>
                <p:nvPr/>
              </p:nvPicPr>
              <p:blipFill>
                <a:blip r:embed="rId274"/>
                <a:stretch>
                  <a:fillRect/>
                </a:stretch>
              </p:blipFill>
              <p:spPr>
                <a:xfrm>
                  <a:off x="10673670" y="2017387"/>
                  <a:ext cx="2894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4" name="Ink 153">
                  <a:extLst>
                    <a:ext uri="{FF2B5EF4-FFF2-40B4-BE49-F238E27FC236}">
                      <a16:creationId xmlns:a16="http://schemas.microsoft.com/office/drawing/2014/main" id="{E659EB16-35CD-4814-9879-75CD64596961}"/>
                    </a:ext>
                  </a:extLst>
                </p14:cNvPr>
                <p14:cNvContentPartPr/>
                <p14:nvPr/>
              </p14:nvContentPartPr>
              <p14:xfrm>
                <a:off x="10166790" y="1958707"/>
                <a:ext cx="2520" cy="3600"/>
              </p14:xfrm>
            </p:contentPart>
          </mc:Choice>
          <mc:Fallback xmlns="">
            <p:pic>
              <p:nvPicPr>
                <p:cNvPr id="154" name="Ink 153">
                  <a:extLst>
                    <a:ext uri="{FF2B5EF4-FFF2-40B4-BE49-F238E27FC236}">
                      <a16:creationId xmlns:a16="http://schemas.microsoft.com/office/drawing/2014/main" id="{E659EB16-35CD-4814-9879-75CD64596961}"/>
                    </a:ext>
                  </a:extLst>
                </p:cNvPr>
                <p:cNvPicPr/>
                <p:nvPr/>
              </p:nvPicPr>
              <p:blipFill>
                <a:blip r:embed="rId276"/>
                <a:stretch>
                  <a:fillRect/>
                </a:stretch>
              </p:blipFill>
              <p:spPr>
                <a:xfrm>
                  <a:off x="10157790" y="1949707"/>
                  <a:ext cx="20160" cy="21240"/>
                </a:xfrm>
                <a:prstGeom prst="rect">
                  <a:avLst/>
                </a:prstGeom>
              </p:spPr>
            </p:pic>
          </mc:Fallback>
        </mc:AlternateContent>
      </p:grpSp>
      <p:grpSp>
        <p:nvGrpSpPr>
          <p:cNvPr id="165" name="Group 164">
            <a:extLst>
              <a:ext uri="{FF2B5EF4-FFF2-40B4-BE49-F238E27FC236}">
                <a16:creationId xmlns:a16="http://schemas.microsoft.com/office/drawing/2014/main" id="{2194ECE9-4408-471C-B9D1-299F922529E0}"/>
              </a:ext>
            </a:extLst>
          </p:cNvPr>
          <p:cNvGrpSpPr/>
          <p:nvPr/>
        </p:nvGrpSpPr>
        <p:grpSpPr>
          <a:xfrm>
            <a:off x="1587990" y="2800027"/>
            <a:ext cx="954720" cy="209880"/>
            <a:chOff x="1587990" y="2800027"/>
            <a:chExt cx="954720" cy="209880"/>
          </a:xfrm>
        </p:grpSpPr>
        <mc:AlternateContent xmlns:mc="http://schemas.openxmlformats.org/markup-compatibility/2006" xmlns:p14="http://schemas.microsoft.com/office/powerpoint/2010/main">
          <mc:Choice Requires="p14">
            <p:contentPart p14:bwMode="auto" r:id="rId277">
              <p14:nvContentPartPr>
                <p14:cNvPr id="157" name="Ink 156">
                  <a:extLst>
                    <a:ext uri="{FF2B5EF4-FFF2-40B4-BE49-F238E27FC236}">
                      <a16:creationId xmlns:a16="http://schemas.microsoft.com/office/drawing/2014/main" id="{5C8A6C28-C31C-4BA4-BB1D-C299BFA7E440}"/>
                    </a:ext>
                  </a:extLst>
                </p14:cNvPr>
                <p14:cNvContentPartPr/>
                <p14:nvPr/>
              </p14:nvContentPartPr>
              <p14:xfrm>
                <a:off x="1587990" y="2800027"/>
                <a:ext cx="334440" cy="209880"/>
              </p14:xfrm>
            </p:contentPart>
          </mc:Choice>
          <mc:Fallback xmlns="">
            <p:pic>
              <p:nvPicPr>
                <p:cNvPr id="157" name="Ink 156">
                  <a:extLst>
                    <a:ext uri="{FF2B5EF4-FFF2-40B4-BE49-F238E27FC236}">
                      <a16:creationId xmlns:a16="http://schemas.microsoft.com/office/drawing/2014/main" id="{5C8A6C28-C31C-4BA4-BB1D-C299BFA7E440}"/>
                    </a:ext>
                  </a:extLst>
                </p:cNvPr>
                <p:cNvPicPr/>
                <p:nvPr/>
              </p:nvPicPr>
              <p:blipFill>
                <a:blip r:embed="rId278"/>
                <a:stretch>
                  <a:fillRect/>
                </a:stretch>
              </p:blipFill>
              <p:spPr>
                <a:xfrm>
                  <a:off x="1579350" y="2791387"/>
                  <a:ext cx="3520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8" name="Ink 157">
                  <a:extLst>
                    <a:ext uri="{FF2B5EF4-FFF2-40B4-BE49-F238E27FC236}">
                      <a16:creationId xmlns:a16="http://schemas.microsoft.com/office/drawing/2014/main" id="{763FCD1A-ECCF-4249-922C-4D2C1E58B02E}"/>
                    </a:ext>
                  </a:extLst>
                </p14:cNvPr>
                <p14:cNvContentPartPr/>
                <p14:nvPr/>
              </p14:nvContentPartPr>
              <p14:xfrm>
                <a:off x="2065350" y="2850427"/>
                <a:ext cx="477360" cy="117360"/>
              </p14:xfrm>
            </p:contentPart>
          </mc:Choice>
          <mc:Fallback xmlns="">
            <p:pic>
              <p:nvPicPr>
                <p:cNvPr id="158" name="Ink 157">
                  <a:extLst>
                    <a:ext uri="{FF2B5EF4-FFF2-40B4-BE49-F238E27FC236}">
                      <a16:creationId xmlns:a16="http://schemas.microsoft.com/office/drawing/2014/main" id="{763FCD1A-ECCF-4249-922C-4D2C1E58B02E}"/>
                    </a:ext>
                  </a:extLst>
                </p:cNvPr>
                <p:cNvPicPr/>
                <p:nvPr/>
              </p:nvPicPr>
              <p:blipFill>
                <a:blip r:embed="rId280"/>
                <a:stretch>
                  <a:fillRect/>
                </a:stretch>
              </p:blipFill>
              <p:spPr>
                <a:xfrm>
                  <a:off x="2056350" y="2841427"/>
                  <a:ext cx="495000" cy="135000"/>
                </a:xfrm>
                <a:prstGeom prst="rect">
                  <a:avLst/>
                </a:prstGeom>
              </p:spPr>
            </p:pic>
          </mc:Fallback>
        </mc:AlternateContent>
      </p:grpSp>
      <p:grpSp>
        <p:nvGrpSpPr>
          <p:cNvPr id="164" name="Group 163">
            <a:extLst>
              <a:ext uri="{FF2B5EF4-FFF2-40B4-BE49-F238E27FC236}">
                <a16:creationId xmlns:a16="http://schemas.microsoft.com/office/drawing/2014/main" id="{6A33AF97-3EE9-4A5D-A966-431DC28A3238}"/>
              </a:ext>
            </a:extLst>
          </p:cNvPr>
          <p:cNvGrpSpPr/>
          <p:nvPr/>
        </p:nvGrpSpPr>
        <p:grpSpPr>
          <a:xfrm>
            <a:off x="2880750" y="2715067"/>
            <a:ext cx="1176480" cy="460440"/>
            <a:chOff x="2880750" y="2715067"/>
            <a:chExt cx="1176480" cy="460440"/>
          </a:xfrm>
        </p:grpSpPr>
        <mc:AlternateContent xmlns:mc="http://schemas.openxmlformats.org/markup-compatibility/2006" xmlns:p14="http://schemas.microsoft.com/office/powerpoint/2010/main">
          <mc:Choice Requires="p14">
            <p:contentPart p14:bwMode="auto" r:id="rId281">
              <p14:nvContentPartPr>
                <p14:cNvPr id="159" name="Ink 158">
                  <a:extLst>
                    <a:ext uri="{FF2B5EF4-FFF2-40B4-BE49-F238E27FC236}">
                      <a16:creationId xmlns:a16="http://schemas.microsoft.com/office/drawing/2014/main" id="{C63EAC4B-B597-47DC-8110-12855754194A}"/>
                    </a:ext>
                  </a:extLst>
                </p14:cNvPr>
                <p14:cNvContentPartPr/>
                <p14:nvPr/>
              </p14:nvContentPartPr>
              <p14:xfrm>
                <a:off x="2880750" y="2715067"/>
                <a:ext cx="280080" cy="460440"/>
              </p14:xfrm>
            </p:contentPart>
          </mc:Choice>
          <mc:Fallback xmlns="">
            <p:pic>
              <p:nvPicPr>
                <p:cNvPr id="159" name="Ink 158">
                  <a:extLst>
                    <a:ext uri="{FF2B5EF4-FFF2-40B4-BE49-F238E27FC236}">
                      <a16:creationId xmlns:a16="http://schemas.microsoft.com/office/drawing/2014/main" id="{C63EAC4B-B597-47DC-8110-12855754194A}"/>
                    </a:ext>
                  </a:extLst>
                </p:cNvPr>
                <p:cNvPicPr/>
                <p:nvPr/>
              </p:nvPicPr>
              <p:blipFill>
                <a:blip r:embed="rId282"/>
                <a:stretch>
                  <a:fillRect/>
                </a:stretch>
              </p:blipFill>
              <p:spPr>
                <a:xfrm>
                  <a:off x="2872110" y="2706067"/>
                  <a:ext cx="29772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0" name="Ink 159">
                  <a:extLst>
                    <a:ext uri="{FF2B5EF4-FFF2-40B4-BE49-F238E27FC236}">
                      <a16:creationId xmlns:a16="http://schemas.microsoft.com/office/drawing/2014/main" id="{493863E6-E4EA-47A7-971B-7FE90BA252BE}"/>
                    </a:ext>
                  </a:extLst>
                </p14:cNvPr>
                <p14:cNvContentPartPr/>
                <p14:nvPr/>
              </p14:nvContentPartPr>
              <p14:xfrm>
                <a:off x="3114030" y="2800027"/>
                <a:ext cx="480960" cy="133920"/>
              </p14:xfrm>
            </p:contentPart>
          </mc:Choice>
          <mc:Fallback xmlns="">
            <p:pic>
              <p:nvPicPr>
                <p:cNvPr id="160" name="Ink 159">
                  <a:extLst>
                    <a:ext uri="{FF2B5EF4-FFF2-40B4-BE49-F238E27FC236}">
                      <a16:creationId xmlns:a16="http://schemas.microsoft.com/office/drawing/2014/main" id="{493863E6-E4EA-47A7-971B-7FE90BA252BE}"/>
                    </a:ext>
                  </a:extLst>
                </p:cNvPr>
                <p:cNvPicPr/>
                <p:nvPr/>
              </p:nvPicPr>
              <p:blipFill>
                <a:blip r:embed="rId284"/>
                <a:stretch>
                  <a:fillRect/>
                </a:stretch>
              </p:blipFill>
              <p:spPr>
                <a:xfrm>
                  <a:off x="3105030" y="2791387"/>
                  <a:ext cx="498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1" name="Ink 160">
                  <a:extLst>
                    <a:ext uri="{FF2B5EF4-FFF2-40B4-BE49-F238E27FC236}">
                      <a16:creationId xmlns:a16="http://schemas.microsoft.com/office/drawing/2014/main" id="{4EEEFFAF-8654-4C2C-A7F5-535CB42EC91C}"/>
                    </a:ext>
                  </a:extLst>
                </p14:cNvPr>
                <p14:cNvContentPartPr/>
                <p14:nvPr/>
              </p14:nvContentPartPr>
              <p14:xfrm>
                <a:off x="3600030" y="2719387"/>
                <a:ext cx="310320" cy="142920"/>
              </p14:xfrm>
            </p:contentPart>
          </mc:Choice>
          <mc:Fallback xmlns="">
            <p:pic>
              <p:nvPicPr>
                <p:cNvPr id="161" name="Ink 160">
                  <a:extLst>
                    <a:ext uri="{FF2B5EF4-FFF2-40B4-BE49-F238E27FC236}">
                      <a16:creationId xmlns:a16="http://schemas.microsoft.com/office/drawing/2014/main" id="{4EEEFFAF-8654-4C2C-A7F5-535CB42EC91C}"/>
                    </a:ext>
                  </a:extLst>
                </p:cNvPr>
                <p:cNvPicPr/>
                <p:nvPr/>
              </p:nvPicPr>
              <p:blipFill>
                <a:blip r:embed="rId286"/>
                <a:stretch>
                  <a:fillRect/>
                </a:stretch>
              </p:blipFill>
              <p:spPr>
                <a:xfrm>
                  <a:off x="3591390" y="2710387"/>
                  <a:ext cx="327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2" name="Ink 161">
                  <a:extLst>
                    <a:ext uri="{FF2B5EF4-FFF2-40B4-BE49-F238E27FC236}">
                      <a16:creationId xmlns:a16="http://schemas.microsoft.com/office/drawing/2014/main" id="{1F3DA637-6863-458E-89C0-52510AD4729E}"/>
                    </a:ext>
                  </a:extLst>
                </p14:cNvPr>
                <p14:cNvContentPartPr/>
                <p14:nvPr/>
              </p14:nvContentPartPr>
              <p14:xfrm>
                <a:off x="3510390" y="2719387"/>
                <a:ext cx="194400" cy="7200"/>
              </p14:xfrm>
            </p:contentPart>
          </mc:Choice>
          <mc:Fallback xmlns="">
            <p:pic>
              <p:nvPicPr>
                <p:cNvPr id="162" name="Ink 161">
                  <a:extLst>
                    <a:ext uri="{FF2B5EF4-FFF2-40B4-BE49-F238E27FC236}">
                      <a16:creationId xmlns:a16="http://schemas.microsoft.com/office/drawing/2014/main" id="{1F3DA637-6863-458E-89C0-52510AD4729E}"/>
                    </a:ext>
                  </a:extLst>
                </p:cNvPr>
                <p:cNvPicPr/>
                <p:nvPr/>
              </p:nvPicPr>
              <p:blipFill>
                <a:blip r:embed="rId288"/>
                <a:stretch>
                  <a:fillRect/>
                </a:stretch>
              </p:blipFill>
              <p:spPr>
                <a:xfrm>
                  <a:off x="3501390" y="2710747"/>
                  <a:ext cx="212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3" name="Ink 162">
                  <a:extLst>
                    <a:ext uri="{FF2B5EF4-FFF2-40B4-BE49-F238E27FC236}">
                      <a16:creationId xmlns:a16="http://schemas.microsoft.com/office/drawing/2014/main" id="{3FB06B72-4339-465F-BFB9-D44E940681CA}"/>
                    </a:ext>
                  </a:extLst>
                </p14:cNvPr>
                <p14:cNvContentPartPr/>
                <p14:nvPr/>
              </p14:nvContentPartPr>
              <p14:xfrm>
                <a:off x="4056870" y="2798587"/>
                <a:ext cx="360" cy="360"/>
              </p14:xfrm>
            </p:contentPart>
          </mc:Choice>
          <mc:Fallback xmlns="">
            <p:pic>
              <p:nvPicPr>
                <p:cNvPr id="163" name="Ink 162">
                  <a:extLst>
                    <a:ext uri="{FF2B5EF4-FFF2-40B4-BE49-F238E27FC236}">
                      <a16:creationId xmlns:a16="http://schemas.microsoft.com/office/drawing/2014/main" id="{3FB06B72-4339-465F-BFB9-D44E940681CA}"/>
                    </a:ext>
                  </a:extLst>
                </p:cNvPr>
                <p:cNvPicPr/>
                <p:nvPr/>
              </p:nvPicPr>
              <p:blipFill>
                <a:blip r:embed="rId65"/>
                <a:stretch>
                  <a:fillRect/>
                </a:stretch>
              </p:blipFill>
              <p:spPr>
                <a:xfrm>
                  <a:off x="4047870" y="2789947"/>
                  <a:ext cx="18000" cy="18000"/>
                </a:xfrm>
                <a:prstGeom prst="rect">
                  <a:avLst/>
                </a:prstGeom>
              </p:spPr>
            </p:pic>
          </mc:Fallback>
        </mc:AlternateContent>
      </p:grpSp>
    </p:spTree>
    <p:extLst>
      <p:ext uri="{BB962C8B-B14F-4D97-AF65-F5344CB8AC3E}">
        <p14:creationId xmlns:p14="http://schemas.microsoft.com/office/powerpoint/2010/main" val="2067144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5374C80-7A0B-4440-92B0-D2B552EB5360}"/>
              </a:ext>
            </a:extLst>
          </p:cNvPr>
          <p:cNvGrpSpPr/>
          <p:nvPr/>
        </p:nvGrpSpPr>
        <p:grpSpPr>
          <a:xfrm>
            <a:off x="2053830" y="1298107"/>
            <a:ext cx="854640" cy="304920"/>
            <a:chOff x="2053830" y="1298107"/>
            <a:chExt cx="854640" cy="304920"/>
          </a:xfrm>
        </p:grpSpPr>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5B464A6D-A388-49B7-B26B-92FA1EB59CDE}"/>
                    </a:ext>
                  </a:extLst>
                </p14:cNvPr>
                <p14:cNvContentPartPr/>
                <p14:nvPr/>
              </p14:nvContentPartPr>
              <p14:xfrm>
                <a:off x="2053830" y="1335547"/>
                <a:ext cx="188280" cy="267480"/>
              </p14:xfrm>
            </p:contentPart>
          </mc:Choice>
          <mc:Fallback xmlns="">
            <p:pic>
              <p:nvPicPr>
                <p:cNvPr id="10" name="Ink 9">
                  <a:extLst>
                    <a:ext uri="{FF2B5EF4-FFF2-40B4-BE49-F238E27FC236}">
                      <a16:creationId xmlns:a16="http://schemas.microsoft.com/office/drawing/2014/main" id="{5B464A6D-A388-49B7-B26B-92FA1EB59CDE}"/>
                    </a:ext>
                  </a:extLst>
                </p:cNvPr>
                <p:cNvPicPr/>
                <p:nvPr/>
              </p:nvPicPr>
              <p:blipFill>
                <a:blip r:embed="rId3"/>
                <a:stretch>
                  <a:fillRect/>
                </a:stretch>
              </p:blipFill>
              <p:spPr>
                <a:xfrm>
                  <a:off x="2045190" y="1326547"/>
                  <a:ext cx="2059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76F7A580-6434-4B1E-A591-BFEAB852ACBA}"/>
                    </a:ext>
                  </a:extLst>
                </p14:cNvPr>
                <p14:cNvContentPartPr/>
                <p14:nvPr/>
              </p14:nvContentPartPr>
              <p14:xfrm>
                <a:off x="2293590" y="1352467"/>
                <a:ext cx="163800" cy="215280"/>
              </p14:xfrm>
            </p:contentPart>
          </mc:Choice>
          <mc:Fallback xmlns="">
            <p:pic>
              <p:nvPicPr>
                <p:cNvPr id="11" name="Ink 10">
                  <a:extLst>
                    <a:ext uri="{FF2B5EF4-FFF2-40B4-BE49-F238E27FC236}">
                      <a16:creationId xmlns:a16="http://schemas.microsoft.com/office/drawing/2014/main" id="{76F7A580-6434-4B1E-A591-BFEAB852ACBA}"/>
                    </a:ext>
                  </a:extLst>
                </p:cNvPr>
                <p:cNvPicPr/>
                <p:nvPr/>
              </p:nvPicPr>
              <p:blipFill>
                <a:blip r:embed="rId5"/>
                <a:stretch>
                  <a:fillRect/>
                </a:stretch>
              </p:blipFill>
              <p:spPr>
                <a:xfrm>
                  <a:off x="2284950" y="1343827"/>
                  <a:ext cx="1814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0ECFF81F-A134-4F3B-800F-014CFB075339}"/>
                    </a:ext>
                  </a:extLst>
                </p14:cNvPr>
                <p14:cNvContentPartPr/>
                <p14:nvPr/>
              </p14:nvContentPartPr>
              <p14:xfrm>
                <a:off x="2526870" y="1376947"/>
                <a:ext cx="102960" cy="45000"/>
              </p14:xfrm>
            </p:contentPart>
          </mc:Choice>
          <mc:Fallback xmlns="">
            <p:pic>
              <p:nvPicPr>
                <p:cNvPr id="12" name="Ink 11">
                  <a:extLst>
                    <a:ext uri="{FF2B5EF4-FFF2-40B4-BE49-F238E27FC236}">
                      <a16:creationId xmlns:a16="http://schemas.microsoft.com/office/drawing/2014/main" id="{0ECFF81F-A134-4F3B-800F-014CFB075339}"/>
                    </a:ext>
                  </a:extLst>
                </p:cNvPr>
                <p:cNvPicPr/>
                <p:nvPr/>
              </p:nvPicPr>
              <p:blipFill>
                <a:blip r:embed="rId7"/>
                <a:stretch>
                  <a:fillRect/>
                </a:stretch>
              </p:blipFill>
              <p:spPr>
                <a:xfrm>
                  <a:off x="2517870" y="1368307"/>
                  <a:ext cx="1206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E10C75D3-B21F-43E0-892C-089BBC2FE67F}"/>
                    </a:ext>
                  </a:extLst>
                </p14:cNvPr>
                <p14:cNvContentPartPr/>
                <p14:nvPr/>
              </p14:nvContentPartPr>
              <p14:xfrm>
                <a:off x="2670510" y="1298107"/>
                <a:ext cx="40680" cy="231840"/>
              </p14:xfrm>
            </p:contentPart>
          </mc:Choice>
          <mc:Fallback xmlns="">
            <p:pic>
              <p:nvPicPr>
                <p:cNvPr id="13" name="Ink 12">
                  <a:extLst>
                    <a:ext uri="{FF2B5EF4-FFF2-40B4-BE49-F238E27FC236}">
                      <a16:creationId xmlns:a16="http://schemas.microsoft.com/office/drawing/2014/main" id="{E10C75D3-B21F-43E0-892C-089BBC2FE67F}"/>
                    </a:ext>
                  </a:extLst>
                </p:cNvPr>
                <p:cNvPicPr/>
                <p:nvPr/>
              </p:nvPicPr>
              <p:blipFill>
                <a:blip r:embed="rId9"/>
                <a:stretch>
                  <a:fillRect/>
                </a:stretch>
              </p:blipFill>
              <p:spPr>
                <a:xfrm>
                  <a:off x="2661870" y="1289467"/>
                  <a:ext cx="583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3FF78B25-80A4-405B-A11A-ADC66AF852E1}"/>
                    </a:ext>
                  </a:extLst>
                </p14:cNvPr>
                <p14:cNvContentPartPr/>
                <p14:nvPr/>
              </p14:nvContentPartPr>
              <p14:xfrm>
                <a:off x="2780310" y="1461547"/>
                <a:ext cx="128160" cy="51480"/>
              </p14:xfrm>
            </p:contentPart>
          </mc:Choice>
          <mc:Fallback xmlns="">
            <p:pic>
              <p:nvPicPr>
                <p:cNvPr id="14" name="Ink 13">
                  <a:extLst>
                    <a:ext uri="{FF2B5EF4-FFF2-40B4-BE49-F238E27FC236}">
                      <a16:creationId xmlns:a16="http://schemas.microsoft.com/office/drawing/2014/main" id="{3FF78B25-80A4-405B-A11A-ADC66AF852E1}"/>
                    </a:ext>
                  </a:extLst>
                </p:cNvPr>
                <p:cNvPicPr/>
                <p:nvPr/>
              </p:nvPicPr>
              <p:blipFill>
                <a:blip r:embed="rId11"/>
                <a:stretch>
                  <a:fillRect/>
                </a:stretch>
              </p:blipFill>
              <p:spPr>
                <a:xfrm>
                  <a:off x="2771670" y="1452907"/>
                  <a:ext cx="145800" cy="6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8E37B606-1B7D-4F54-A43F-90EC1B4F4024}"/>
                  </a:ext>
                </a:extLst>
              </p14:cNvPr>
              <p14:cNvContentPartPr/>
              <p14:nvPr/>
            </p14:nvContentPartPr>
            <p14:xfrm>
              <a:off x="3220950" y="1306387"/>
              <a:ext cx="447840" cy="191880"/>
            </p14:xfrm>
          </p:contentPart>
        </mc:Choice>
        <mc:Fallback xmlns="">
          <p:pic>
            <p:nvPicPr>
              <p:cNvPr id="15" name="Ink 14">
                <a:extLst>
                  <a:ext uri="{FF2B5EF4-FFF2-40B4-BE49-F238E27FC236}">
                    <a16:creationId xmlns:a16="http://schemas.microsoft.com/office/drawing/2014/main" id="{8E37B606-1B7D-4F54-A43F-90EC1B4F4024}"/>
                  </a:ext>
                </a:extLst>
              </p:cNvPr>
              <p:cNvPicPr/>
              <p:nvPr/>
            </p:nvPicPr>
            <p:blipFill>
              <a:blip r:embed="rId13"/>
              <a:stretch>
                <a:fillRect/>
              </a:stretch>
            </p:blipFill>
            <p:spPr>
              <a:xfrm>
                <a:off x="3211950" y="1297387"/>
                <a:ext cx="465480" cy="209520"/>
              </a:xfrm>
              <a:prstGeom prst="rect">
                <a:avLst/>
              </a:prstGeom>
            </p:spPr>
          </p:pic>
        </mc:Fallback>
      </mc:AlternateContent>
      <p:grpSp>
        <p:nvGrpSpPr>
          <p:cNvPr id="25" name="Group 24">
            <a:extLst>
              <a:ext uri="{FF2B5EF4-FFF2-40B4-BE49-F238E27FC236}">
                <a16:creationId xmlns:a16="http://schemas.microsoft.com/office/drawing/2014/main" id="{9E6A4BFB-D7C1-4AF3-8D8E-D4DCA43A5030}"/>
              </a:ext>
            </a:extLst>
          </p:cNvPr>
          <p:cNvGrpSpPr/>
          <p:nvPr/>
        </p:nvGrpSpPr>
        <p:grpSpPr>
          <a:xfrm>
            <a:off x="3992790" y="1137907"/>
            <a:ext cx="2129760" cy="498960"/>
            <a:chOff x="3992790" y="1137907"/>
            <a:chExt cx="2129760" cy="498960"/>
          </a:xfrm>
        </p:grpSpPr>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747A56D9-E69C-49EB-A361-BC0C1D425914}"/>
                    </a:ext>
                  </a:extLst>
                </p14:cNvPr>
                <p14:cNvContentPartPr/>
                <p14:nvPr/>
              </p14:nvContentPartPr>
              <p14:xfrm>
                <a:off x="4043190" y="1380187"/>
                <a:ext cx="45000" cy="256680"/>
              </p14:xfrm>
            </p:contentPart>
          </mc:Choice>
          <mc:Fallback xmlns="">
            <p:pic>
              <p:nvPicPr>
                <p:cNvPr id="16" name="Ink 15">
                  <a:extLst>
                    <a:ext uri="{FF2B5EF4-FFF2-40B4-BE49-F238E27FC236}">
                      <a16:creationId xmlns:a16="http://schemas.microsoft.com/office/drawing/2014/main" id="{747A56D9-E69C-49EB-A361-BC0C1D425914}"/>
                    </a:ext>
                  </a:extLst>
                </p:cNvPr>
                <p:cNvPicPr/>
                <p:nvPr/>
              </p:nvPicPr>
              <p:blipFill>
                <a:blip r:embed="rId15"/>
                <a:stretch>
                  <a:fillRect/>
                </a:stretch>
              </p:blipFill>
              <p:spPr>
                <a:xfrm>
                  <a:off x="4034550" y="1371187"/>
                  <a:ext cx="626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B74E7315-4A58-410D-A7AD-712D2F04E6B0}"/>
                    </a:ext>
                  </a:extLst>
                </p14:cNvPr>
                <p14:cNvContentPartPr/>
                <p14:nvPr/>
              </p14:nvContentPartPr>
              <p14:xfrm>
                <a:off x="3992790" y="1205227"/>
                <a:ext cx="732600" cy="263160"/>
              </p14:xfrm>
            </p:contentPart>
          </mc:Choice>
          <mc:Fallback xmlns="">
            <p:pic>
              <p:nvPicPr>
                <p:cNvPr id="17" name="Ink 16">
                  <a:extLst>
                    <a:ext uri="{FF2B5EF4-FFF2-40B4-BE49-F238E27FC236}">
                      <a16:creationId xmlns:a16="http://schemas.microsoft.com/office/drawing/2014/main" id="{B74E7315-4A58-410D-A7AD-712D2F04E6B0}"/>
                    </a:ext>
                  </a:extLst>
                </p:cNvPr>
                <p:cNvPicPr/>
                <p:nvPr/>
              </p:nvPicPr>
              <p:blipFill>
                <a:blip r:embed="rId17"/>
                <a:stretch>
                  <a:fillRect/>
                </a:stretch>
              </p:blipFill>
              <p:spPr>
                <a:xfrm>
                  <a:off x="3983790" y="1196587"/>
                  <a:ext cx="7502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EE0DA69D-0B3A-499D-BCD1-4C9572857670}"/>
                    </a:ext>
                  </a:extLst>
                </p14:cNvPr>
                <p14:cNvContentPartPr/>
                <p14:nvPr/>
              </p14:nvContentPartPr>
              <p14:xfrm>
                <a:off x="4728990" y="1178227"/>
                <a:ext cx="322200" cy="196200"/>
              </p14:xfrm>
            </p:contentPart>
          </mc:Choice>
          <mc:Fallback xmlns="">
            <p:pic>
              <p:nvPicPr>
                <p:cNvPr id="18" name="Ink 17">
                  <a:extLst>
                    <a:ext uri="{FF2B5EF4-FFF2-40B4-BE49-F238E27FC236}">
                      <a16:creationId xmlns:a16="http://schemas.microsoft.com/office/drawing/2014/main" id="{EE0DA69D-0B3A-499D-BCD1-4C9572857670}"/>
                    </a:ext>
                  </a:extLst>
                </p:cNvPr>
                <p:cNvPicPr/>
                <p:nvPr/>
              </p:nvPicPr>
              <p:blipFill>
                <a:blip r:embed="rId19"/>
                <a:stretch>
                  <a:fillRect/>
                </a:stretch>
              </p:blipFill>
              <p:spPr>
                <a:xfrm>
                  <a:off x="4720350" y="1169587"/>
                  <a:ext cx="3398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B752FE1E-FD0C-47B7-88A8-19290CA96655}"/>
                    </a:ext>
                  </a:extLst>
                </p14:cNvPr>
                <p14:cNvContentPartPr/>
                <p14:nvPr/>
              </p14:nvContentPartPr>
              <p14:xfrm>
                <a:off x="4676430" y="1239067"/>
                <a:ext cx="128520" cy="3600"/>
              </p14:xfrm>
            </p:contentPart>
          </mc:Choice>
          <mc:Fallback xmlns="">
            <p:pic>
              <p:nvPicPr>
                <p:cNvPr id="19" name="Ink 18">
                  <a:extLst>
                    <a:ext uri="{FF2B5EF4-FFF2-40B4-BE49-F238E27FC236}">
                      <a16:creationId xmlns:a16="http://schemas.microsoft.com/office/drawing/2014/main" id="{B752FE1E-FD0C-47B7-88A8-19290CA96655}"/>
                    </a:ext>
                  </a:extLst>
                </p:cNvPr>
                <p:cNvPicPr/>
                <p:nvPr/>
              </p:nvPicPr>
              <p:blipFill>
                <a:blip r:embed="rId21"/>
                <a:stretch>
                  <a:fillRect/>
                </a:stretch>
              </p:blipFill>
              <p:spPr>
                <a:xfrm>
                  <a:off x="4667430" y="1230427"/>
                  <a:ext cx="146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123B27BB-DACC-476B-8588-512849E8AAC5}"/>
                    </a:ext>
                  </a:extLst>
                </p14:cNvPr>
                <p14:cNvContentPartPr/>
                <p14:nvPr/>
              </p14:nvContentPartPr>
              <p14:xfrm>
                <a:off x="5273670" y="1290187"/>
                <a:ext cx="165960" cy="18360"/>
              </p14:xfrm>
            </p:contentPart>
          </mc:Choice>
          <mc:Fallback xmlns="">
            <p:pic>
              <p:nvPicPr>
                <p:cNvPr id="20" name="Ink 19">
                  <a:extLst>
                    <a:ext uri="{FF2B5EF4-FFF2-40B4-BE49-F238E27FC236}">
                      <a16:creationId xmlns:a16="http://schemas.microsoft.com/office/drawing/2014/main" id="{123B27BB-DACC-476B-8588-512849E8AAC5}"/>
                    </a:ext>
                  </a:extLst>
                </p:cNvPr>
                <p:cNvPicPr/>
                <p:nvPr/>
              </p:nvPicPr>
              <p:blipFill>
                <a:blip r:embed="rId23"/>
                <a:stretch>
                  <a:fillRect/>
                </a:stretch>
              </p:blipFill>
              <p:spPr>
                <a:xfrm>
                  <a:off x="5265030" y="1281187"/>
                  <a:ext cx="183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2E6753EB-A97A-4486-87BE-87FD8CEE5720}"/>
                    </a:ext>
                  </a:extLst>
                </p14:cNvPr>
                <p14:cNvContentPartPr/>
                <p14:nvPr/>
              </p14:nvContentPartPr>
              <p14:xfrm>
                <a:off x="5276550" y="1323667"/>
                <a:ext cx="160560" cy="12600"/>
              </p14:xfrm>
            </p:contentPart>
          </mc:Choice>
          <mc:Fallback xmlns="">
            <p:pic>
              <p:nvPicPr>
                <p:cNvPr id="21" name="Ink 20">
                  <a:extLst>
                    <a:ext uri="{FF2B5EF4-FFF2-40B4-BE49-F238E27FC236}">
                      <a16:creationId xmlns:a16="http://schemas.microsoft.com/office/drawing/2014/main" id="{2E6753EB-A97A-4486-87BE-87FD8CEE5720}"/>
                    </a:ext>
                  </a:extLst>
                </p:cNvPr>
                <p:cNvPicPr/>
                <p:nvPr/>
              </p:nvPicPr>
              <p:blipFill>
                <a:blip r:embed="rId25"/>
                <a:stretch>
                  <a:fillRect/>
                </a:stretch>
              </p:blipFill>
              <p:spPr>
                <a:xfrm>
                  <a:off x="5267910" y="1315027"/>
                  <a:ext cx="178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E98C722F-CE23-46A4-B7D1-21A651758595}"/>
                    </a:ext>
                  </a:extLst>
                </p14:cNvPr>
                <p14:cNvContentPartPr/>
                <p14:nvPr/>
              </p14:nvContentPartPr>
              <p14:xfrm>
                <a:off x="5667150" y="1137907"/>
                <a:ext cx="200520" cy="208440"/>
              </p14:xfrm>
            </p:contentPart>
          </mc:Choice>
          <mc:Fallback xmlns="">
            <p:pic>
              <p:nvPicPr>
                <p:cNvPr id="22" name="Ink 21">
                  <a:extLst>
                    <a:ext uri="{FF2B5EF4-FFF2-40B4-BE49-F238E27FC236}">
                      <a16:creationId xmlns:a16="http://schemas.microsoft.com/office/drawing/2014/main" id="{E98C722F-CE23-46A4-B7D1-21A651758595}"/>
                    </a:ext>
                  </a:extLst>
                </p:cNvPr>
                <p:cNvPicPr/>
                <p:nvPr/>
              </p:nvPicPr>
              <p:blipFill>
                <a:blip r:embed="rId27"/>
                <a:stretch>
                  <a:fillRect/>
                </a:stretch>
              </p:blipFill>
              <p:spPr>
                <a:xfrm>
                  <a:off x="5658150" y="1129267"/>
                  <a:ext cx="2181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CAC9C914-E976-4225-851F-FA0FB69FC70D}"/>
                    </a:ext>
                  </a:extLst>
                </p14:cNvPr>
                <p14:cNvContentPartPr/>
                <p14:nvPr/>
              </p14:nvContentPartPr>
              <p14:xfrm>
                <a:off x="5965590" y="1137907"/>
                <a:ext cx="156960" cy="197280"/>
              </p14:xfrm>
            </p:contentPart>
          </mc:Choice>
          <mc:Fallback xmlns="">
            <p:pic>
              <p:nvPicPr>
                <p:cNvPr id="23" name="Ink 22">
                  <a:extLst>
                    <a:ext uri="{FF2B5EF4-FFF2-40B4-BE49-F238E27FC236}">
                      <a16:creationId xmlns:a16="http://schemas.microsoft.com/office/drawing/2014/main" id="{CAC9C914-E976-4225-851F-FA0FB69FC70D}"/>
                    </a:ext>
                  </a:extLst>
                </p:cNvPr>
                <p:cNvPicPr/>
                <p:nvPr/>
              </p:nvPicPr>
              <p:blipFill>
                <a:blip r:embed="rId29"/>
                <a:stretch>
                  <a:fillRect/>
                </a:stretch>
              </p:blipFill>
              <p:spPr>
                <a:xfrm>
                  <a:off x="5956950" y="1128907"/>
                  <a:ext cx="174600" cy="214920"/>
                </a:xfrm>
                <a:prstGeom prst="rect">
                  <a:avLst/>
                </a:prstGeom>
              </p:spPr>
            </p:pic>
          </mc:Fallback>
        </mc:AlternateContent>
      </p:grpSp>
      <p:grpSp>
        <p:nvGrpSpPr>
          <p:cNvPr id="43" name="Group 42">
            <a:extLst>
              <a:ext uri="{FF2B5EF4-FFF2-40B4-BE49-F238E27FC236}">
                <a16:creationId xmlns:a16="http://schemas.microsoft.com/office/drawing/2014/main" id="{066122EA-0D4A-4532-ACC0-00DDEC8D649D}"/>
              </a:ext>
            </a:extLst>
          </p:cNvPr>
          <p:cNvGrpSpPr/>
          <p:nvPr/>
        </p:nvGrpSpPr>
        <p:grpSpPr>
          <a:xfrm>
            <a:off x="2225550" y="1721827"/>
            <a:ext cx="587520" cy="250200"/>
            <a:chOff x="2225550" y="1721827"/>
            <a:chExt cx="587520" cy="250200"/>
          </a:xfrm>
        </p:grpSpPr>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20A517AE-E7E2-47DC-B8E9-DE164ECC2B5D}"/>
                    </a:ext>
                  </a:extLst>
                </p14:cNvPr>
                <p14:cNvContentPartPr/>
                <p14:nvPr/>
              </p14:nvContentPartPr>
              <p14:xfrm>
                <a:off x="2267310" y="1755307"/>
                <a:ext cx="143640" cy="21240"/>
              </p14:xfrm>
            </p:contentPart>
          </mc:Choice>
          <mc:Fallback xmlns="">
            <p:pic>
              <p:nvPicPr>
                <p:cNvPr id="27" name="Ink 26">
                  <a:extLst>
                    <a:ext uri="{FF2B5EF4-FFF2-40B4-BE49-F238E27FC236}">
                      <a16:creationId xmlns:a16="http://schemas.microsoft.com/office/drawing/2014/main" id="{20A517AE-E7E2-47DC-B8E9-DE164ECC2B5D}"/>
                    </a:ext>
                  </a:extLst>
                </p:cNvPr>
                <p:cNvPicPr/>
                <p:nvPr/>
              </p:nvPicPr>
              <p:blipFill>
                <a:blip r:embed="rId31"/>
                <a:stretch>
                  <a:fillRect/>
                </a:stretch>
              </p:blipFill>
              <p:spPr>
                <a:xfrm>
                  <a:off x="2258310" y="1746307"/>
                  <a:ext cx="161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93FB7021-B600-443B-9C9B-68AFBDC23566}"/>
                    </a:ext>
                  </a:extLst>
                </p14:cNvPr>
                <p14:cNvContentPartPr/>
                <p14:nvPr/>
              </p14:nvContentPartPr>
              <p14:xfrm>
                <a:off x="2225550" y="1755307"/>
                <a:ext cx="138240" cy="216720"/>
              </p14:xfrm>
            </p:contentPart>
          </mc:Choice>
          <mc:Fallback xmlns="">
            <p:pic>
              <p:nvPicPr>
                <p:cNvPr id="28" name="Ink 27">
                  <a:extLst>
                    <a:ext uri="{FF2B5EF4-FFF2-40B4-BE49-F238E27FC236}">
                      <a16:creationId xmlns:a16="http://schemas.microsoft.com/office/drawing/2014/main" id="{93FB7021-B600-443B-9C9B-68AFBDC23566}"/>
                    </a:ext>
                  </a:extLst>
                </p:cNvPr>
                <p:cNvPicPr/>
                <p:nvPr/>
              </p:nvPicPr>
              <p:blipFill>
                <a:blip r:embed="rId33"/>
                <a:stretch>
                  <a:fillRect/>
                </a:stretch>
              </p:blipFill>
              <p:spPr>
                <a:xfrm>
                  <a:off x="2216550" y="1746307"/>
                  <a:ext cx="1558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50C42FC1-90D9-4CB1-8B3B-D74B56FDFDC9}"/>
                    </a:ext>
                  </a:extLst>
                </p14:cNvPr>
                <p14:cNvContentPartPr/>
                <p14:nvPr/>
              </p14:nvContentPartPr>
              <p14:xfrm>
                <a:off x="2432190" y="1791307"/>
                <a:ext cx="113760" cy="53640"/>
              </p14:xfrm>
            </p:contentPart>
          </mc:Choice>
          <mc:Fallback xmlns="">
            <p:pic>
              <p:nvPicPr>
                <p:cNvPr id="29" name="Ink 28">
                  <a:extLst>
                    <a:ext uri="{FF2B5EF4-FFF2-40B4-BE49-F238E27FC236}">
                      <a16:creationId xmlns:a16="http://schemas.microsoft.com/office/drawing/2014/main" id="{50C42FC1-90D9-4CB1-8B3B-D74B56FDFDC9}"/>
                    </a:ext>
                  </a:extLst>
                </p:cNvPr>
                <p:cNvPicPr/>
                <p:nvPr/>
              </p:nvPicPr>
              <p:blipFill>
                <a:blip r:embed="rId35"/>
                <a:stretch>
                  <a:fillRect/>
                </a:stretch>
              </p:blipFill>
              <p:spPr>
                <a:xfrm>
                  <a:off x="2423190" y="1782667"/>
                  <a:ext cx="131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B1F9E76A-F107-4482-A5C0-82055CD8C2CD}"/>
                    </a:ext>
                  </a:extLst>
                </p14:cNvPr>
                <p14:cNvContentPartPr/>
                <p14:nvPr/>
              </p14:nvContentPartPr>
              <p14:xfrm>
                <a:off x="2579070" y="1721827"/>
                <a:ext cx="62280" cy="215280"/>
              </p14:xfrm>
            </p:contentPart>
          </mc:Choice>
          <mc:Fallback xmlns="">
            <p:pic>
              <p:nvPicPr>
                <p:cNvPr id="30" name="Ink 29">
                  <a:extLst>
                    <a:ext uri="{FF2B5EF4-FFF2-40B4-BE49-F238E27FC236}">
                      <a16:creationId xmlns:a16="http://schemas.microsoft.com/office/drawing/2014/main" id="{B1F9E76A-F107-4482-A5C0-82055CD8C2CD}"/>
                    </a:ext>
                  </a:extLst>
                </p:cNvPr>
                <p:cNvPicPr/>
                <p:nvPr/>
              </p:nvPicPr>
              <p:blipFill>
                <a:blip r:embed="rId37"/>
                <a:stretch>
                  <a:fillRect/>
                </a:stretch>
              </p:blipFill>
              <p:spPr>
                <a:xfrm>
                  <a:off x="2570070" y="1712827"/>
                  <a:ext cx="799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Ink 30">
                  <a:extLst>
                    <a:ext uri="{FF2B5EF4-FFF2-40B4-BE49-F238E27FC236}">
                      <a16:creationId xmlns:a16="http://schemas.microsoft.com/office/drawing/2014/main" id="{7568812F-851D-48B0-AC5E-06CC591056D1}"/>
                    </a:ext>
                  </a:extLst>
                </p14:cNvPr>
                <p14:cNvContentPartPr/>
                <p14:nvPr/>
              </p14:nvContentPartPr>
              <p14:xfrm>
                <a:off x="2674470" y="1874107"/>
                <a:ext cx="138600" cy="66240"/>
              </p14:xfrm>
            </p:contentPart>
          </mc:Choice>
          <mc:Fallback xmlns="">
            <p:pic>
              <p:nvPicPr>
                <p:cNvPr id="31" name="Ink 30">
                  <a:extLst>
                    <a:ext uri="{FF2B5EF4-FFF2-40B4-BE49-F238E27FC236}">
                      <a16:creationId xmlns:a16="http://schemas.microsoft.com/office/drawing/2014/main" id="{7568812F-851D-48B0-AC5E-06CC591056D1}"/>
                    </a:ext>
                  </a:extLst>
                </p:cNvPr>
                <p:cNvPicPr/>
                <p:nvPr/>
              </p:nvPicPr>
              <p:blipFill>
                <a:blip r:embed="rId39"/>
                <a:stretch>
                  <a:fillRect/>
                </a:stretch>
              </p:blipFill>
              <p:spPr>
                <a:xfrm>
                  <a:off x="2665470" y="1865107"/>
                  <a:ext cx="156240" cy="8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576B57CB-D06E-48BA-BCF7-0983B61718CC}"/>
                  </a:ext>
                </a:extLst>
              </p14:cNvPr>
              <p14:cNvContentPartPr/>
              <p14:nvPr/>
            </p14:nvContentPartPr>
            <p14:xfrm>
              <a:off x="3218430" y="1672507"/>
              <a:ext cx="504720" cy="207000"/>
            </p14:xfrm>
          </p:contentPart>
        </mc:Choice>
        <mc:Fallback xmlns="">
          <p:pic>
            <p:nvPicPr>
              <p:cNvPr id="32" name="Ink 31">
                <a:extLst>
                  <a:ext uri="{FF2B5EF4-FFF2-40B4-BE49-F238E27FC236}">
                    <a16:creationId xmlns:a16="http://schemas.microsoft.com/office/drawing/2014/main" id="{576B57CB-D06E-48BA-BCF7-0983B61718CC}"/>
                  </a:ext>
                </a:extLst>
              </p:cNvPr>
              <p:cNvPicPr/>
              <p:nvPr/>
            </p:nvPicPr>
            <p:blipFill>
              <a:blip r:embed="rId41"/>
              <a:stretch>
                <a:fillRect/>
              </a:stretch>
            </p:blipFill>
            <p:spPr>
              <a:xfrm>
                <a:off x="3209790" y="1663867"/>
                <a:ext cx="522360" cy="224640"/>
              </a:xfrm>
              <a:prstGeom prst="rect">
                <a:avLst/>
              </a:prstGeom>
            </p:spPr>
          </p:pic>
        </mc:Fallback>
      </mc:AlternateContent>
      <p:grpSp>
        <p:nvGrpSpPr>
          <p:cNvPr id="42" name="Group 41">
            <a:extLst>
              <a:ext uri="{FF2B5EF4-FFF2-40B4-BE49-F238E27FC236}">
                <a16:creationId xmlns:a16="http://schemas.microsoft.com/office/drawing/2014/main" id="{66F9DF6A-6941-4CB5-8DF5-4C261C254653}"/>
              </a:ext>
            </a:extLst>
          </p:cNvPr>
          <p:cNvGrpSpPr/>
          <p:nvPr/>
        </p:nvGrpSpPr>
        <p:grpSpPr>
          <a:xfrm>
            <a:off x="3992790" y="1602307"/>
            <a:ext cx="1015200" cy="411120"/>
            <a:chOff x="3992790" y="1602307"/>
            <a:chExt cx="1015200" cy="411120"/>
          </a:xfrm>
        </p:grpSpPr>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DE626F02-E953-4F84-9EF5-85B92218E8B2}"/>
                    </a:ext>
                  </a:extLst>
                </p14:cNvPr>
                <p14:cNvContentPartPr/>
                <p14:nvPr/>
              </p14:nvContentPartPr>
              <p14:xfrm>
                <a:off x="3992790" y="1604467"/>
                <a:ext cx="704160" cy="408960"/>
              </p14:xfrm>
            </p:contentPart>
          </mc:Choice>
          <mc:Fallback xmlns="">
            <p:pic>
              <p:nvPicPr>
                <p:cNvPr id="33" name="Ink 32">
                  <a:extLst>
                    <a:ext uri="{FF2B5EF4-FFF2-40B4-BE49-F238E27FC236}">
                      <a16:creationId xmlns:a16="http://schemas.microsoft.com/office/drawing/2014/main" id="{DE626F02-E953-4F84-9EF5-85B92218E8B2}"/>
                    </a:ext>
                  </a:extLst>
                </p:cNvPr>
                <p:cNvPicPr/>
                <p:nvPr/>
              </p:nvPicPr>
              <p:blipFill>
                <a:blip r:embed="rId43"/>
                <a:stretch>
                  <a:fillRect/>
                </a:stretch>
              </p:blipFill>
              <p:spPr>
                <a:xfrm>
                  <a:off x="3983790" y="1595467"/>
                  <a:ext cx="72180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DAB2C815-9F12-487F-9EFA-65A57186F6E0}"/>
                    </a:ext>
                  </a:extLst>
                </p14:cNvPr>
                <p14:cNvContentPartPr/>
                <p14:nvPr/>
              </p14:nvContentPartPr>
              <p14:xfrm>
                <a:off x="4693350" y="1602307"/>
                <a:ext cx="314640" cy="176040"/>
              </p14:xfrm>
            </p:contentPart>
          </mc:Choice>
          <mc:Fallback xmlns="">
            <p:pic>
              <p:nvPicPr>
                <p:cNvPr id="34" name="Ink 33">
                  <a:extLst>
                    <a:ext uri="{FF2B5EF4-FFF2-40B4-BE49-F238E27FC236}">
                      <a16:creationId xmlns:a16="http://schemas.microsoft.com/office/drawing/2014/main" id="{DAB2C815-9F12-487F-9EFA-65A57186F6E0}"/>
                    </a:ext>
                  </a:extLst>
                </p:cNvPr>
                <p:cNvPicPr/>
                <p:nvPr/>
              </p:nvPicPr>
              <p:blipFill>
                <a:blip r:embed="rId45"/>
                <a:stretch>
                  <a:fillRect/>
                </a:stretch>
              </p:blipFill>
              <p:spPr>
                <a:xfrm>
                  <a:off x="4684350" y="1593307"/>
                  <a:ext cx="3322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BC906EC3-9811-471C-BDBF-6F4C6ADE7340}"/>
                    </a:ext>
                  </a:extLst>
                </p14:cNvPr>
                <p14:cNvContentPartPr/>
                <p14:nvPr/>
              </p14:nvContentPartPr>
              <p14:xfrm>
                <a:off x="4588590" y="1651267"/>
                <a:ext cx="143640" cy="1800"/>
              </p14:xfrm>
            </p:contentPart>
          </mc:Choice>
          <mc:Fallback xmlns="">
            <p:pic>
              <p:nvPicPr>
                <p:cNvPr id="35" name="Ink 34">
                  <a:extLst>
                    <a:ext uri="{FF2B5EF4-FFF2-40B4-BE49-F238E27FC236}">
                      <a16:creationId xmlns:a16="http://schemas.microsoft.com/office/drawing/2014/main" id="{BC906EC3-9811-471C-BDBF-6F4C6ADE7340}"/>
                    </a:ext>
                  </a:extLst>
                </p:cNvPr>
                <p:cNvPicPr/>
                <p:nvPr/>
              </p:nvPicPr>
              <p:blipFill>
                <a:blip r:embed="rId47"/>
                <a:stretch>
                  <a:fillRect/>
                </a:stretch>
              </p:blipFill>
              <p:spPr>
                <a:xfrm>
                  <a:off x="4579590" y="1642267"/>
                  <a:ext cx="161280" cy="19440"/>
                </a:xfrm>
                <a:prstGeom prst="rect">
                  <a:avLst/>
                </a:prstGeom>
              </p:spPr>
            </p:pic>
          </mc:Fallback>
        </mc:AlternateContent>
      </p:grpSp>
      <p:grpSp>
        <p:nvGrpSpPr>
          <p:cNvPr id="41" name="Group 40">
            <a:extLst>
              <a:ext uri="{FF2B5EF4-FFF2-40B4-BE49-F238E27FC236}">
                <a16:creationId xmlns:a16="http://schemas.microsoft.com/office/drawing/2014/main" id="{9FCCBF8C-03CE-493B-83F5-980D2266DCFE}"/>
              </a:ext>
            </a:extLst>
          </p:cNvPr>
          <p:cNvGrpSpPr/>
          <p:nvPr/>
        </p:nvGrpSpPr>
        <p:grpSpPr>
          <a:xfrm>
            <a:off x="5261070" y="1549747"/>
            <a:ext cx="830880" cy="185760"/>
            <a:chOff x="5261070" y="1549747"/>
            <a:chExt cx="830880" cy="185760"/>
          </a:xfrm>
        </p:grpSpPr>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42BABED4-E36F-4669-B44E-3036DF28C162}"/>
                    </a:ext>
                  </a:extLst>
                </p14:cNvPr>
                <p14:cNvContentPartPr/>
                <p14:nvPr/>
              </p14:nvContentPartPr>
              <p14:xfrm>
                <a:off x="5261070" y="1667827"/>
                <a:ext cx="133920" cy="4320"/>
              </p14:xfrm>
            </p:contentPart>
          </mc:Choice>
          <mc:Fallback xmlns="">
            <p:pic>
              <p:nvPicPr>
                <p:cNvPr id="36" name="Ink 35">
                  <a:extLst>
                    <a:ext uri="{FF2B5EF4-FFF2-40B4-BE49-F238E27FC236}">
                      <a16:creationId xmlns:a16="http://schemas.microsoft.com/office/drawing/2014/main" id="{42BABED4-E36F-4669-B44E-3036DF28C162}"/>
                    </a:ext>
                  </a:extLst>
                </p:cNvPr>
                <p:cNvPicPr/>
                <p:nvPr/>
              </p:nvPicPr>
              <p:blipFill>
                <a:blip r:embed="rId49"/>
                <a:stretch>
                  <a:fillRect/>
                </a:stretch>
              </p:blipFill>
              <p:spPr>
                <a:xfrm>
                  <a:off x="5252070" y="1659187"/>
                  <a:ext cx="151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4CF5B24E-339B-485F-959E-4BFDBDD882B4}"/>
                    </a:ext>
                  </a:extLst>
                </p14:cNvPr>
                <p14:cNvContentPartPr/>
                <p14:nvPr/>
              </p14:nvContentPartPr>
              <p14:xfrm>
                <a:off x="5264670" y="1704187"/>
                <a:ext cx="203760" cy="12600"/>
              </p14:xfrm>
            </p:contentPart>
          </mc:Choice>
          <mc:Fallback xmlns="">
            <p:pic>
              <p:nvPicPr>
                <p:cNvPr id="37" name="Ink 36">
                  <a:extLst>
                    <a:ext uri="{FF2B5EF4-FFF2-40B4-BE49-F238E27FC236}">
                      <a16:creationId xmlns:a16="http://schemas.microsoft.com/office/drawing/2014/main" id="{4CF5B24E-339B-485F-959E-4BFDBDD882B4}"/>
                    </a:ext>
                  </a:extLst>
                </p:cNvPr>
                <p:cNvPicPr/>
                <p:nvPr/>
              </p:nvPicPr>
              <p:blipFill>
                <a:blip r:embed="rId51"/>
                <a:stretch>
                  <a:fillRect/>
                </a:stretch>
              </p:blipFill>
              <p:spPr>
                <a:xfrm>
                  <a:off x="5256030" y="1695547"/>
                  <a:ext cx="2214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44EFCAC3-0A74-47E3-905B-313A69984DF7}"/>
                    </a:ext>
                  </a:extLst>
                </p14:cNvPr>
                <p14:cNvContentPartPr/>
                <p14:nvPr/>
              </p14:nvContentPartPr>
              <p14:xfrm>
                <a:off x="5662110" y="1550827"/>
                <a:ext cx="214560" cy="171720"/>
              </p14:xfrm>
            </p:contentPart>
          </mc:Choice>
          <mc:Fallback xmlns="">
            <p:pic>
              <p:nvPicPr>
                <p:cNvPr id="38" name="Ink 37">
                  <a:extLst>
                    <a:ext uri="{FF2B5EF4-FFF2-40B4-BE49-F238E27FC236}">
                      <a16:creationId xmlns:a16="http://schemas.microsoft.com/office/drawing/2014/main" id="{44EFCAC3-0A74-47E3-905B-313A69984DF7}"/>
                    </a:ext>
                  </a:extLst>
                </p:cNvPr>
                <p:cNvPicPr/>
                <p:nvPr/>
              </p:nvPicPr>
              <p:blipFill>
                <a:blip r:embed="rId53"/>
                <a:stretch>
                  <a:fillRect/>
                </a:stretch>
              </p:blipFill>
              <p:spPr>
                <a:xfrm>
                  <a:off x="5653470" y="1542187"/>
                  <a:ext cx="232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638A679E-470C-4BCE-BE70-03AA85941BBF}"/>
                    </a:ext>
                  </a:extLst>
                </p14:cNvPr>
                <p14:cNvContentPartPr/>
                <p14:nvPr/>
              </p14:nvContentPartPr>
              <p14:xfrm>
                <a:off x="5982870" y="1549747"/>
                <a:ext cx="109080" cy="128880"/>
              </p14:xfrm>
            </p:contentPart>
          </mc:Choice>
          <mc:Fallback xmlns="">
            <p:pic>
              <p:nvPicPr>
                <p:cNvPr id="39" name="Ink 38">
                  <a:extLst>
                    <a:ext uri="{FF2B5EF4-FFF2-40B4-BE49-F238E27FC236}">
                      <a16:creationId xmlns:a16="http://schemas.microsoft.com/office/drawing/2014/main" id="{638A679E-470C-4BCE-BE70-03AA85941BBF}"/>
                    </a:ext>
                  </a:extLst>
                </p:cNvPr>
                <p:cNvPicPr/>
                <p:nvPr/>
              </p:nvPicPr>
              <p:blipFill>
                <a:blip r:embed="rId55"/>
                <a:stretch>
                  <a:fillRect/>
                </a:stretch>
              </p:blipFill>
              <p:spPr>
                <a:xfrm>
                  <a:off x="5973870" y="1541107"/>
                  <a:ext cx="1267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79FC7F7A-23BC-4E50-B621-E043E29BDC04}"/>
                    </a:ext>
                  </a:extLst>
                </p14:cNvPr>
                <p14:cNvContentPartPr/>
                <p14:nvPr/>
              </p14:nvContentPartPr>
              <p14:xfrm>
                <a:off x="6058110" y="1585387"/>
                <a:ext cx="8640" cy="150120"/>
              </p14:xfrm>
            </p:contentPart>
          </mc:Choice>
          <mc:Fallback xmlns="">
            <p:pic>
              <p:nvPicPr>
                <p:cNvPr id="40" name="Ink 39">
                  <a:extLst>
                    <a:ext uri="{FF2B5EF4-FFF2-40B4-BE49-F238E27FC236}">
                      <a16:creationId xmlns:a16="http://schemas.microsoft.com/office/drawing/2014/main" id="{79FC7F7A-23BC-4E50-B621-E043E29BDC04}"/>
                    </a:ext>
                  </a:extLst>
                </p:cNvPr>
                <p:cNvPicPr/>
                <p:nvPr/>
              </p:nvPicPr>
              <p:blipFill>
                <a:blip r:embed="rId57"/>
                <a:stretch>
                  <a:fillRect/>
                </a:stretch>
              </p:blipFill>
              <p:spPr>
                <a:xfrm>
                  <a:off x="6049470" y="1576747"/>
                  <a:ext cx="26280" cy="167760"/>
                </a:xfrm>
                <a:prstGeom prst="rect">
                  <a:avLst/>
                </a:prstGeom>
              </p:spPr>
            </p:pic>
          </mc:Fallback>
        </mc:AlternateContent>
      </p:grpSp>
      <p:grpSp>
        <p:nvGrpSpPr>
          <p:cNvPr id="49" name="Group 48">
            <a:extLst>
              <a:ext uri="{FF2B5EF4-FFF2-40B4-BE49-F238E27FC236}">
                <a16:creationId xmlns:a16="http://schemas.microsoft.com/office/drawing/2014/main" id="{877BA53C-3D52-4BBE-A116-7B7E3752B766}"/>
              </a:ext>
            </a:extLst>
          </p:cNvPr>
          <p:cNvGrpSpPr/>
          <p:nvPr/>
        </p:nvGrpSpPr>
        <p:grpSpPr>
          <a:xfrm>
            <a:off x="1856550" y="2120347"/>
            <a:ext cx="842400" cy="240480"/>
            <a:chOff x="1856550" y="2120347"/>
            <a:chExt cx="842400" cy="240480"/>
          </a:xfrm>
        </p:grpSpPr>
        <mc:AlternateContent xmlns:mc="http://schemas.openxmlformats.org/markup-compatibility/2006" xmlns:p14="http://schemas.microsoft.com/office/powerpoint/2010/main">
          <mc:Choice Requires="p14">
            <p:contentPart p14:bwMode="auto" r:id="rId58">
              <p14:nvContentPartPr>
                <p14:cNvPr id="44" name="Ink 43">
                  <a:extLst>
                    <a:ext uri="{FF2B5EF4-FFF2-40B4-BE49-F238E27FC236}">
                      <a16:creationId xmlns:a16="http://schemas.microsoft.com/office/drawing/2014/main" id="{F68D6021-8F9D-415D-92C8-362D6CBBD3C5}"/>
                    </a:ext>
                  </a:extLst>
                </p14:cNvPr>
                <p14:cNvContentPartPr/>
                <p14:nvPr/>
              </p14:nvContentPartPr>
              <p14:xfrm>
                <a:off x="1856550" y="2179387"/>
                <a:ext cx="175320" cy="181440"/>
              </p14:xfrm>
            </p:contentPart>
          </mc:Choice>
          <mc:Fallback xmlns="">
            <p:pic>
              <p:nvPicPr>
                <p:cNvPr id="44" name="Ink 43">
                  <a:extLst>
                    <a:ext uri="{FF2B5EF4-FFF2-40B4-BE49-F238E27FC236}">
                      <a16:creationId xmlns:a16="http://schemas.microsoft.com/office/drawing/2014/main" id="{F68D6021-8F9D-415D-92C8-362D6CBBD3C5}"/>
                    </a:ext>
                  </a:extLst>
                </p:cNvPr>
                <p:cNvPicPr/>
                <p:nvPr/>
              </p:nvPicPr>
              <p:blipFill>
                <a:blip r:embed="rId59"/>
                <a:stretch>
                  <a:fillRect/>
                </a:stretch>
              </p:blipFill>
              <p:spPr>
                <a:xfrm>
                  <a:off x="1847550" y="2170387"/>
                  <a:ext cx="1929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Ink 44">
                  <a:extLst>
                    <a:ext uri="{FF2B5EF4-FFF2-40B4-BE49-F238E27FC236}">
                      <a16:creationId xmlns:a16="http://schemas.microsoft.com/office/drawing/2014/main" id="{CE97CC78-29ED-48F8-A090-793D19FEC400}"/>
                    </a:ext>
                  </a:extLst>
                </p14:cNvPr>
                <p14:cNvContentPartPr/>
                <p14:nvPr/>
              </p14:nvContentPartPr>
              <p14:xfrm>
                <a:off x="2097030" y="2177227"/>
                <a:ext cx="166680" cy="160920"/>
              </p14:xfrm>
            </p:contentPart>
          </mc:Choice>
          <mc:Fallback xmlns="">
            <p:pic>
              <p:nvPicPr>
                <p:cNvPr id="45" name="Ink 44">
                  <a:extLst>
                    <a:ext uri="{FF2B5EF4-FFF2-40B4-BE49-F238E27FC236}">
                      <a16:creationId xmlns:a16="http://schemas.microsoft.com/office/drawing/2014/main" id="{CE97CC78-29ED-48F8-A090-793D19FEC400}"/>
                    </a:ext>
                  </a:extLst>
                </p:cNvPr>
                <p:cNvPicPr/>
                <p:nvPr/>
              </p:nvPicPr>
              <p:blipFill>
                <a:blip r:embed="rId61"/>
                <a:stretch>
                  <a:fillRect/>
                </a:stretch>
              </p:blipFill>
              <p:spPr>
                <a:xfrm>
                  <a:off x="2088390" y="2168227"/>
                  <a:ext cx="184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F47AAF2E-E81B-421E-8001-60288326C5DC}"/>
                    </a:ext>
                  </a:extLst>
                </p14:cNvPr>
                <p14:cNvContentPartPr/>
                <p14:nvPr/>
              </p14:nvContentPartPr>
              <p14:xfrm>
                <a:off x="2359830" y="2176507"/>
                <a:ext cx="85680" cy="59760"/>
              </p14:xfrm>
            </p:contentPart>
          </mc:Choice>
          <mc:Fallback xmlns="">
            <p:pic>
              <p:nvPicPr>
                <p:cNvPr id="46" name="Ink 45">
                  <a:extLst>
                    <a:ext uri="{FF2B5EF4-FFF2-40B4-BE49-F238E27FC236}">
                      <a16:creationId xmlns:a16="http://schemas.microsoft.com/office/drawing/2014/main" id="{F47AAF2E-E81B-421E-8001-60288326C5DC}"/>
                    </a:ext>
                  </a:extLst>
                </p:cNvPr>
                <p:cNvPicPr/>
                <p:nvPr/>
              </p:nvPicPr>
              <p:blipFill>
                <a:blip r:embed="rId63"/>
                <a:stretch>
                  <a:fillRect/>
                </a:stretch>
              </p:blipFill>
              <p:spPr>
                <a:xfrm>
                  <a:off x="2350830" y="2167867"/>
                  <a:ext cx="103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67BBEA88-729A-478F-9FBC-F36DE59D1DAA}"/>
                    </a:ext>
                  </a:extLst>
                </p14:cNvPr>
                <p14:cNvContentPartPr/>
                <p14:nvPr/>
              </p14:nvContentPartPr>
              <p14:xfrm>
                <a:off x="2508870" y="2120347"/>
                <a:ext cx="37800" cy="183600"/>
              </p14:xfrm>
            </p:contentPart>
          </mc:Choice>
          <mc:Fallback xmlns="">
            <p:pic>
              <p:nvPicPr>
                <p:cNvPr id="47" name="Ink 46">
                  <a:extLst>
                    <a:ext uri="{FF2B5EF4-FFF2-40B4-BE49-F238E27FC236}">
                      <a16:creationId xmlns:a16="http://schemas.microsoft.com/office/drawing/2014/main" id="{67BBEA88-729A-478F-9FBC-F36DE59D1DAA}"/>
                    </a:ext>
                  </a:extLst>
                </p:cNvPr>
                <p:cNvPicPr/>
                <p:nvPr/>
              </p:nvPicPr>
              <p:blipFill>
                <a:blip r:embed="rId65"/>
                <a:stretch>
                  <a:fillRect/>
                </a:stretch>
              </p:blipFill>
              <p:spPr>
                <a:xfrm>
                  <a:off x="2499870" y="2111347"/>
                  <a:ext cx="554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Ink 47">
                  <a:extLst>
                    <a:ext uri="{FF2B5EF4-FFF2-40B4-BE49-F238E27FC236}">
                      <a16:creationId xmlns:a16="http://schemas.microsoft.com/office/drawing/2014/main" id="{632FAB32-7EDF-4F68-A83B-70246A411C01}"/>
                    </a:ext>
                  </a:extLst>
                </p14:cNvPr>
                <p14:cNvContentPartPr/>
                <p14:nvPr/>
              </p14:nvContentPartPr>
              <p14:xfrm>
                <a:off x="2593830" y="2244187"/>
                <a:ext cx="105120" cy="55440"/>
              </p14:xfrm>
            </p:contentPart>
          </mc:Choice>
          <mc:Fallback xmlns="">
            <p:pic>
              <p:nvPicPr>
                <p:cNvPr id="48" name="Ink 47">
                  <a:extLst>
                    <a:ext uri="{FF2B5EF4-FFF2-40B4-BE49-F238E27FC236}">
                      <a16:creationId xmlns:a16="http://schemas.microsoft.com/office/drawing/2014/main" id="{632FAB32-7EDF-4F68-A83B-70246A411C01}"/>
                    </a:ext>
                  </a:extLst>
                </p:cNvPr>
                <p:cNvPicPr/>
                <p:nvPr/>
              </p:nvPicPr>
              <p:blipFill>
                <a:blip r:embed="rId67"/>
                <a:stretch>
                  <a:fillRect/>
                </a:stretch>
              </p:blipFill>
              <p:spPr>
                <a:xfrm>
                  <a:off x="2584830" y="2235547"/>
                  <a:ext cx="122760" cy="73080"/>
                </a:xfrm>
                <a:prstGeom prst="rect">
                  <a:avLst/>
                </a:prstGeom>
              </p:spPr>
            </p:pic>
          </mc:Fallback>
        </mc:AlternateContent>
      </p:grpSp>
      <p:grpSp>
        <p:nvGrpSpPr>
          <p:cNvPr id="61" name="Group 60">
            <a:extLst>
              <a:ext uri="{FF2B5EF4-FFF2-40B4-BE49-F238E27FC236}">
                <a16:creationId xmlns:a16="http://schemas.microsoft.com/office/drawing/2014/main" id="{C2E98672-6D3B-49C8-881D-17F5E73FD0C7}"/>
              </a:ext>
            </a:extLst>
          </p:cNvPr>
          <p:cNvGrpSpPr/>
          <p:nvPr/>
        </p:nvGrpSpPr>
        <p:grpSpPr>
          <a:xfrm>
            <a:off x="3139590" y="2000107"/>
            <a:ext cx="1724040" cy="412920"/>
            <a:chOff x="3139590" y="2000107"/>
            <a:chExt cx="1724040" cy="412920"/>
          </a:xfrm>
        </p:grpSpPr>
        <mc:AlternateContent xmlns:mc="http://schemas.openxmlformats.org/markup-compatibility/2006" xmlns:p14="http://schemas.microsoft.com/office/powerpoint/2010/main">
          <mc:Choice Requires="p14">
            <p:contentPart p14:bwMode="auto" r:id="rId68">
              <p14:nvContentPartPr>
                <p14:cNvPr id="50" name="Ink 49">
                  <a:extLst>
                    <a:ext uri="{FF2B5EF4-FFF2-40B4-BE49-F238E27FC236}">
                      <a16:creationId xmlns:a16="http://schemas.microsoft.com/office/drawing/2014/main" id="{EB78AEBF-A179-4CBD-937E-5988F7CBAFC8}"/>
                    </a:ext>
                  </a:extLst>
                </p14:cNvPr>
                <p14:cNvContentPartPr/>
                <p14:nvPr/>
              </p14:nvContentPartPr>
              <p14:xfrm>
                <a:off x="3139590" y="2088667"/>
                <a:ext cx="480960" cy="177480"/>
              </p14:xfrm>
            </p:contentPart>
          </mc:Choice>
          <mc:Fallback xmlns="">
            <p:pic>
              <p:nvPicPr>
                <p:cNvPr id="50" name="Ink 49">
                  <a:extLst>
                    <a:ext uri="{FF2B5EF4-FFF2-40B4-BE49-F238E27FC236}">
                      <a16:creationId xmlns:a16="http://schemas.microsoft.com/office/drawing/2014/main" id="{EB78AEBF-A179-4CBD-937E-5988F7CBAFC8}"/>
                    </a:ext>
                  </a:extLst>
                </p:cNvPr>
                <p:cNvPicPr/>
                <p:nvPr/>
              </p:nvPicPr>
              <p:blipFill>
                <a:blip r:embed="rId69"/>
                <a:stretch>
                  <a:fillRect/>
                </a:stretch>
              </p:blipFill>
              <p:spPr>
                <a:xfrm>
                  <a:off x="3130590" y="2080027"/>
                  <a:ext cx="4986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Ink 50">
                  <a:extLst>
                    <a:ext uri="{FF2B5EF4-FFF2-40B4-BE49-F238E27FC236}">
                      <a16:creationId xmlns:a16="http://schemas.microsoft.com/office/drawing/2014/main" id="{BDED6DC3-1517-4BAB-A780-261157A3A708}"/>
                    </a:ext>
                  </a:extLst>
                </p14:cNvPr>
                <p14:cNvContentPartPr/>
                <p14:nvPr/>
              </p14:nvContentPartPr>
              <p14:xfrm>
                <a:off x="3850950" y="2020987"/>
                <a:ext cx="693720" cy="392040"/>
              </p14:xfrm>
            </p:contentPart>
          </mc:Choice>
          <mc:Fallback xmlns="">
            <p:pic>
              <p:nvPicPr>
                <p:cNvPr id="51" name="Ink 50">
                  <a:extLst>
                    <a:ext uri="{FF2B5EF4-FFF2-40B4-BE49-F238E27FC236}">
                      <a16:creationId xmlns:a16="http://schemas.microsoft.com/office/drawing/2014/main" id="{BDED6DC3-1517-4BAB-A780-261157A3A708}"/>
                    </a:ext>
                  </a:extLst>
                </p:cNvPr>
                <p:cNvPicPr/>
                <p:nvPr/>
              </p:nvPicPr>
              <p:blipFill>
                <a:blip r:embed="rId71"/>
                <a:stretch>
                  <a:fillRect/>
                </a:stretch>
              </p:blipFill>
              <p:spPr>
                <a:xfrm>
                  <a:off x="3842310" y="2012347"/>
                  <a:ext cx="71136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Ink 51">
                  <a:extLst>
                    <a:ext uri="{FF2B5EF4-FFF2-40B4-BE49-F238E27FC236}">
                      <a16:creationId xmlns:a16="http://schemas.microsoft.com/office/drawing/2014/main" id="{66D15B20-1F56-46CC-922D-7DD66659B44C}"/>
                    </a:ext>
                  </a:extLst>
                </p14:cNvPr>
                <p14:cNvContentPartPr/>
                <p14:nvPr/>
              </p14:nvContentPartPr>
              <p14:xfrm>
                <a:off x="4577070" y="2000107"/>
                <a:ext cx="286560" cy="152640"/>
              </p14:xfrm>
            </p:contentPart>
          </mc:Choice>
          <mc:Fallback xmlns="">
            <p:pic>
              <p:nvPicPr>
                <p:cNvPr id="52" name="Ink 51">
                  <a:extLst>
                    <a:ext uri="{FF2B5EF4-FFF2-40B4-BE49-F238E27FC236}">
                      <a16:creationId xmlns:a16="http://schemas.microsoft.com/office/drawing/2014/main" id="{66D15B20-1F56-46CC-922D-7DD66659B44C}"/>
                    </a:ext>
                  </a:extLst>
                </p:cNvPr>
                <p:cNvPicPr/>
                <p:nvPr/>
              </p:nvPicPr>
              <p:blipFill>
                <a:blip r:embed="rId73"/>
                <a:stretch>
                  <a:fillRect/>
                </a:stretch>
              </p:blipFill>
              <p:spPr>
                <a:xfrm>
                  <a:off x="4568070" y="1991467"/>
                  <a:ext cx="304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17121409-0911-48CC-880B-220ABC29D660}"/>
                    </a:ext>
                  </a:extLst>
                </p14:cNvPr>
                <p14:cNvContentPartPr/>
                <p14:nvPr/>
              </p14:nvContentPartPr>
              <p14:xfrm>
                <a:off x="4482390" y="2032507"/>
                <a:ext cx="138240" cy="5040"/>
              </p14:xfrm>
            </p:contentPart>
          </mc:Choice>
          <mc:Fallback xmlns="">
            <p:pic>
              <p:nvPicPr>
                <p:cNvPr id="53" name="Ink 52">
                  <a:extLst>
                    <a:ext uri="{FF2B5EF4-FFF2-40B4-BE49-F238E27FC236}">
                      <a16:creationId xmlns:a16="http://schemas.microsoft.com/office/drawing/2014/main" id="{17121409-0911-48CC-880B-220ABC29D660}"/>
                    </a:ext>
                  </a:extLst>
                </p:cNvPr>
                <p:cNvPicPr/>
                <p:nvPr/>
              </p:nvPicPr>
              <p:blipFill>
                <a:blip r:embed="rId75"/>
                <a:stretch>
                  <a:fillRect/>
                </a:stretch>
              </p:blipFill>
              <p:spPr>
                <a:xfrm>
                  <a:off x="4473750" y="2023507"/>
                  <a:ext cx="155880" cy="22680"/>
                </a:xfrm>
                <a:prstGeom prst="rect">
                  <a:avLst/>
                </a:prstGeom>
              </p:spPr>
            </p:pic>
          </mc:Fallback>
        </mc:AlternateContent>
      </p:grpSp>
      <p:grpSp>
        <p:nvGrpSpPr>
          <p:cNvPr id="60" name="Group 59">
            <a:extLst>
              <a:ext uri="{FF2B5EF4-FFF2-40B4-BE49-F238E27FC236}">
                <a16:creationId xmlns:a16="http://schemas.microsoft.com/office/drawing/2014/main" id="{5EA29D05-B225-4FDB-A2C8-9D00A284F6DA}"/>
              </a:ext>
            </a:extLst>
          </p:cNvPr>
          <p:cNvGrpSpPr/>
          <p:nvPr/>
        </p:nvGrpSpPr>
        <p:grpSpPr>
          <a:xfrm>
            <a:off x="5202030" y="2072107"/>
            <a:ext cx="136080" cy="60480"/>
            <a:chOff x="5202030" y="2072107"/>
            <a:chExt cx="136080" cy="60480"/>
          </a:xfrm>
        </p:grpSpPr>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C80932A8-3490-4A03-BA9C-2E4404620D88}"/>
                    </a:ext>
                  </a:extLst>
                </p14:cNvPr>
                <p14:cNvContentPartPr/>
                <p14:nvPr/>
              </p14:nvContentPartPr>
              <p14:xfrm>
                <a:off x="5202030" y="2072107"/>
                <a:ext cx="123480" cy="21240"/>
              </p14:xfrm>
            </p:contentPart>
          </mc:Choice>
          <mc:Fallback xmlns="">
            <p:pic>
              <p:nvPicPr>
                <p:cNvPr id="54" name="Ink 53">
                  <a:extLst>
                    <a:ext uri="{FF2B5EF4-FFF2-40B4-BE49-F238E27FC236}">
                      <a16:creationId xmlns:a16="http://schemas.microsoft.com/office/drawing/2014/main" id="{C80932A8-3490-4A03-BA9C-2E4404620D88}"/>
                    </a:ext>
                  </a:extLst>
                </p:cNvPr>
                <p:cNvPicPr/>
                <p:nvPr/>
              </p:nvPicPr>
              <p:blipFill>
                <a:blip r:embed="rId77"/>
                <a:stretch>
                  <a:fillRect/>
                </a:stretch>
              </p:blipFill>
              <p:spPr>
                <a:xfrm>
                  <a:off x="5193390" y="2063107"/>
                  <a:ext cx="1411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Ink 54">
                  <a:extLst>
                    <a:ext uri="{FF2B5EF4-FFF2-40B4-BE49-F238E27FC236}">
                      <a16:creationId xmlns:a16="http://schemas.microsoft.com/office/drawing/2014/main" id="{06681714-3738-42E7-90C8-155E5D893F3A}"/>
                    </a:ext>
                  </a:extLst>
                </p14:cNvPr>
                <p14:cNvContentPartPr/>
                <p14:nvPr/>
              </p14:nvContentPartPr>
              <p14:xfrm>
                <a:off x="5211030" y="2118907"/>
                <a:ext cx="127080" cy="13680"/>
              </p14:xfrm>
            </p:contentPart>
          </mc:Choice>
          <mc:Fallback xmlns="">
            <p:pic>
              <p:nvPicPr>
                <p:cNvPr id="55" name="Ink 54">
                  <a:extLst>
                    <a:ext uri="{FF2B5EF4-FFF2-40B4-BE49-F238E27FC236}">
                      <a16:creationId xmlns:a16="http://schemas.microsoft.com/office/drawing/2014/main" id="{06681714-3738-42E7-90C8-155E5D893F3A}"/>
                    </a:ext>
                  </a:extLst>
                </p:cNvPr>
                <p:cNvPicPr/>
                <p:nvPr/>
              </p:nvPicPr>
              <p:blipFill>
                <a:blip r:embed="rId79"/>
                <a:stretch>
                  <a:fillRect/>
                </a:stretch>
              </p:blipFill>
              <p:spPr>
                <a:xfrm>
                  <a:off x="5202390" y="2110267"/>
                  <a:ext cx="144720" cy="31320"/>
                </a:xfrm>
                <a:prstGeom prst="rect">
                  <a:avLst/>
                </a:prstGeom>
              </p:spPr>
            </p:pic>
          </mc:Fallback>
        </mc:AlternateContent>
      </p:grpSp>
      <p:grpSp>
        <p:nvGrpSpPr>
          <p:cNvPr id="59" name="Group 58">
            <a:extLst>
              <a:ext uri="{FF2B5EF4-FFF2-40B4-BE49-F238E27FC236}">
                <a16:creationId xmlns:a16="http://schemas.microsoft.com/office/drawing/2014/main" id="{237FD572-05C4-4C29-8ADE-C372C69E72E5}"/>
              </a:ext>
            </a:extLst>
          </p:cNvPr>
          <p:cNvGrpSpPr/>
          <p:nvPr/>
        </p:nvGrpSpPr>
        <p:grpSpPr>
          <a:xfrm>
            <a:off x="5605590" y="1947187"/>
            <a:ext cx="636840" cy="168480"/>
            <a:chOff x="5605590" y="1947187"/>
            <a:chExt cx="636840" cy="168480"/>
          </a:xfrm>
        </p:grpSpPr>
        <mc:AlternateContent xmlns:mc="http://schemas.openxmlformats.org/markup-compatibility/2006" xmlns:p14="http://schemas.microsoft.com/office/powerpoint/2010/main">
          <mc:Choice Requires="p14">
            <p:contentPart p14:bwMode="auto" r:id="rId80">
              <p14:nvContentPartPr>
                <p14:cNvPr id="56" name="Ink 55">
                  <a:extLst>
                    <a:ext uri="{FF2B5EF4-FFF2-40B4-BE49-F238E27FC236}">
                      <a16:creationId xmlns:a16="http://schemas.microsoft.com/office/drawing/2014/main" id="{6C024838-1B3B-44C8-B728-DBBD5A21A2B4}"/>
                    </a:ext>
                  </a:extLst>
                </p14:cNvPr>
                <p14:cNvContentPartPr/>
                <p14:nvPr/>
              </p14:nvContentPartPr>
              <p14:xfrm>
                <a:off x="5605590" y="2005147"/>
                <a:ext cx="157680" cy="110520"/>
              </p14:xfrm>
            </p:contentPart>
          </mc:Choice>
          <mc:Fallback xmlns="">
            <p:pic>
              <p:nvPicPr>
                <p:cNvPr id="56" name="Ink 55">
                  <a:extLst>
                    <a:ext uri="{FF2B5EF4-FFF2-40B4-BE49-F238E27FC236}">
                      <a16:creationId xmlns:a16="http://schemas.microsoft.com/office/drawing/2014/main" id="{6C024838-1B3B-44C8-B728-DBBD5A21A2B4}"/>
                    </a:ext>
                  </a:extLst>
                </p:cNvPr>
                <p:cNvPicPr/>
                <p:nvPr/>
              </p:nvPicPr>
              <p:blipFill>
                <a:blip r:embed="rId81"/>
                <a:stretch>
                  <a:fillRect/>
                </a:stretch>
              </p:blipFill>
              <p:spPr>
                <a:xfrm>
                  <a:off x="5596590" y="1996507"/>
                  <a:ext cx="175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Ink 56">
                  <a:extLst>
                    <a:ext uri="{FF2B5EF4-FFF2-40B4-BE49-F238E27FC236}">
                      <a16:creationId xmlns:a16="http://schemas.microsoft.com/office/drawing/2014/main" id="{7CC2FE75-87F6-474A-AA28-E2B4982E7324}"/>
                    </a:ext>
                  </a:extLst>
                </p14:cNvPr>
                <p14:cNvContentPartPr/>
                <p14:nvPr/>
              </p14:nvContentPartPr>
              <p14:xfrm>
                <a:off x="5792070" y="1994347"/>
                <a:ext cx="172440" cy="111960"/>
              </p14:xfrm>
            </p:contentPart>
          </mc:Choice>
          <mc:Fallback xmlns="">
            <p:pic>
              <p:nvPicPr>
                <p:cNvPr id="57" name="Ink 56">
                  <a:extLst>
                    <a:ext uri="{FF2B5EF4-FFF2-40B4-BE49-F238E27FC236}">
                      <a16:creationId xmlns:a16="http://schemas.microsoft.com/office/drawing/2014/main" id="{7CC2FE75-87F6-474A-AA28-E2B4982E7324}"/>
                    </a:ext>
                  </a:extLst>
                </p:cNvPr>
                <p:cNvPicPr/>
                <p:nvPr/>
              </p:nvPicPr>
              <p:blipFill>
                <a:blip r:embed="rId83"/>
                <a:stretch>
                  <a:fillRect/>
                </a:stretch>
              </p:blipFill>
              <p:spPr>
                <a:xfrm>
                  <a:off x="5783070" y="1985707"/>
                  <a:ext cx="190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Ink 57">
                  <a:extLst>
                    <a:ext uri="{FF2B5EF4-FFF2-40B4-BE49-F238E27FC236}">
                      <a16:creationId xmlns:a16="http://schemas.microsoft.com/office/drawing/2014/main" id="{8BBB8BAE-C92B-4D45-BFBE-CC4E0E67C9CA}"/>
                    </a:ext>
                  </a:extLst>
                </p14:cNvPr>
                <p14:cNvContentPartPr/>
                <p14:nvPr/>
              </p14:nvContentPartPr>
              <p14:xfrm>
                <a:off x="5794230" y="1947187"/>
                <a:ext cx="448200" cy="126000"/>
              </p14:xfrm>
            </p:contentPart>
          </mc:Choice>
          <mc:Fallback xmlns="">
            <p:pic>
              <p:nvPicPr>
                <p:cNvPr id="58" name="Ink 57">
                  <a:extLst>
                    <a:ext uri="{FF2B5EF4-FFF2-40B4-BE49-F238E27FC236}">
                      <a16:creationId xmlns:a16="http://schemas.microsoft.com/office/drawing/2014/main" id="{8BBB8BAE-C92B-4D45-BFBE-CC4E0E67C9CA}"/>
                    </a:ext>
                  </a:extLst>
                </p:cNvPr>
                <p:cNvPicPr/>
                <p:nvPr/>
              </p:nvPicPr>
              <p:blipFill>
                <a:blip r:embed="rId85"/>
                <a:stretch>
                  <a:fillRect/>
                </a:stretch>
              </p:blipFill>
              <p:spPr>
                <a:xfrm>
                  <a:off x="5785230" y="1938547"/>
                  <a:ext cx="465840" cy="14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62" name="Ink 61">
                <a:extLst>
                  <a:ext uri="{FF2B5EF4-FFF2-40B4-BE49-F238E27FC236}">
                    <a16:creationId xmlns:a16="http://schemas.microsoft.com/office/drawing/2014/main" id="{9FB9CF68-34C7-483B-829C-8D4A1C3DF779}"/>
                  </a:ext>
                </a:extLst>
              </p14:cNvPr>
              <p14:cNvContentPartPr/>
              <p14:nvPr/>
            </p14:nvContentPartPr>
            <p14:xfrm>
              <a:off x="6941550" y="997507"/>
              <a:ext cx="194400" cy="1011960"/>
            </p14:xfrm>
          </p:contentPart>
        </mc:Choice>
        <mc:Fallback xmlns="">
          <p:pic>
            <p:nvPicPr>
              <p:cNvPr id="62" name="Ink 61">
                <a:extLst>
                  <a:ext uri="{FF2B5EF4-FFF2-40B4-BE49-F238E27FC236}">
                    <a16:creationId xmlns:a16="http://schemas.microsoft.com/office/drawing/2014/main" id="{9FB9CF68-34C7-483B-829C-8D4A1C3DF779}"/>
                  </a:ext>
                </a:extLst>
              </p:cNvPr>
              <p:cNvPicPr/>
              <p:nvPr/>
            </p:nvPicPr>
            <p:blipFill>
              <a:blip r:embed="rId87"/>
              <a:stretch>
                <a:fillRect/>
              </a:stretch>
            </p:blipFill>
            <p:spPr>
              <a:xfrm>
                <a:off x="6932910" y="988867"/>
                <a:ext cx="212040" cy="1029600"/>
              </a:xfrm>
              <a:prstGeom prst="rect">
                <a:avLst/>
              </a:prstGeom>
            </p:spPr>
          </p:pic>
        </mc:Fallback>
      </mc:AlternateContent>
      <p:grpSp>
        <p:nvGrpSpPr>
          <p:cNvPr id="76" name="Group 75">
            <a:extLst>
              <a:ext uri="{FF2B5EF4-FFF2-40B4-BE49-F238E27FC236}">
                <a16:creationId xmlns:a16="http://schemas.microsoft.com/office/drawing/2014/main" id="{ADC2DFD7-0E30-4EE1-BA4B-D7EEA3558A46}"/>
              </a:ext>
            </a:extLst>
          </p:cNvPr>
          <p:cNvGrpSpPr/>
          <p:nvPr/>
        </p:nvGrpSpPr>
        <p:grpSpPr>
          <a:xfrm>
            <a:off x="7404870" y="765307"/>
            <a:ext cx="1901160" cy="374040"/>
            <a:chOff x="7404870" y="765307"/>
            <a:chExt cx="1901160" cy="374040"/>
          </a:xfrm>
        </p:grpSpPr>
        <mc:AlternateContent xmlns:mc="http://schemas.openxmlformats.org/markup-compatibility/2006" xmlns:p14="http://schemas.microsoft.com/office/powerpoint/2010/main">
          <mc:Choice Requires="p14">
            <p:contentPart p14:bwMode="auto" r:id="rId88">
              <p14:nvContentPartPr>
                <p14:cNvPr id="63" name="Ink 62">
                  <a:extLst>
                    <a:ext uri="{FF2B5EF4-FFF2-40B4-BE49-F238E27FC236}">
                      <a16:creationId xmlns:a16="http://schemas.microsoft.com/office/drawing/2014/main" id="{85BF176B-F7C5-4C04-B92F-FBFA788C926B}"/>
                    </a:ext>
                  </a:extLst>
                </p14:cNvPr>
                <p14:cNvContentPartPr/>
                <p14:nvPr/>
              </p14:nvContentPartPr>
              <p14:xfrm>
                <a:off x="7516470" y="900307"/>
                <a:ext cx="21960" cy="208440"/>
              </p14:xfrm>
            </p:contentPart>
          </mc:Choice>
          <mc:Fallback xmlns="">
            <p:pic>
              <p:nvPicPr>
                <p:cNvPr id="63" name="Ink 62">
                  <a:extLst>
                    <a:ext uri="{FF2B5EF4-FFF2-40B4-BE49-F238E27FC236}">
                      <a16:creationId xmlns:a16="http://schemas.microsoft.com/office/drawing/2014/main" id="{85BF176B-F7C5-4C04-B92F-FBFA788C926B}"/>
                    </a:ext>
                  </a:extLst>
                </p:cNvPr>
                <p:cNvPicPr/>
                <p:nvPr/>
              </p:nvPicPr>
              <p:blipFill>
                <a:blip r:embed="rId89"/>
                <a:stretch>
                  <a:fillRect/>
                </a:stretch>
              </p:blipFill>
              <p:spPr>
                <a:xfrm>
                  <a:off x="7507830" y="891307"/>
                  <a:ext cx="396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4" name="Ink 63">
                  <a:extLst>
                    <a:ext uri="{FF2B5EF4-FFF2-40B4-BE49-F238E27FC236}">
                      <a16:creationId xmlns:a16="http://schemas.microsoft.com/office/drawing/2014/main" id="{59E4E745-DCFE-4395-A4BC-9A73220B6F01}"/>
                    </a:ext>
                  </a:extLst>
                </p14:cNvPr>
                <p14:cNvContentPartPr/>
                <p14:nvPr/>
              </p14:nvContentPartPr>
              <p14:xfrm>
                <a:off x="7404870" y="841987"/>
                <a:ext cx="194040" cy="135360"/>
              </p14:xfrm>
            </p:contentPart>
          </mc:Choice>
          <mc:Fallback xmlns="">
            <p:pic>
              <p:nvPicPr>
                <p:cNvPr id="64" name="Ink 63">
                  <a:extLst>
                    <a:ext uri="{FF2B5EF4-FFF2-40B4-BE49-F238E27FC236}">
                      <a16:creationId xmlns:a16="http://schemas.microsoft.com/office/drawing/2014/main" id="{59E4E745-DCFE-4395-A4BC-9A73220B6F01}"/>
                    </a:ext>
                  </a:extLst>
                </p:cNvPr>
                <p:cNvPicPr/>
                <p:nvPr/>
              </p:nvPicPr>
              <p:blipFill>
                <a:blip r:embed="rId91"/>
                <a:stretch>
                  <a:fillRect/>
                </a:stretch>
              </p:blipFill>
              <p:spPr>
                <a:xfrm>
                  <a:off x="7396230" y="833347"/>
                  <a:ext cx="211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5" name="Ink 64">
                  <a:extLst>
                    <a:ext uri="{FF2B5EF4-FFF2-40B4-BE49-F238E27FC236}">
                      <a16:creationId xmlns:a16="http://schemas.microsoft.com/office/drawing/2014/main" id="{E264704C-8C01-4B41-A32A-51E41C64C8C5}"/>
                    </a:ext>
                  </a:extLst>
                </p14:cNvPr>
                <p14:cNvContentPartPr/>
                <p14:nvPr/>
              </p14:nvContentPartPr>
              <p14:xfrm>
                <a:off x="7627710" y="844867"/>
                <a:ext cx="192600" cy="118440"/>
              </p14:xfrm>
            </p:contentPart>
          </mc:Choice>
          <mc:Fallback xmlns="">
            <p:pic>
              <p:nvPicPr>
                <p:cNvPr id="65" name="Ink 64">
                  <a:extLst>
                    <a:ext uri="{FF2B5EF4-FFF2-40B4-BE49-F238E27FC236}">
                      <a16:creationId xmlns:a16="http://schemas.microsoft.com/office/drawing/2014/main" id="{E264704C-8C01-4B41-A32A-51E41C64C8C5}"/>
                    </a:ext>
                  </a:extLst>
                </p:cNvPr>
                <p:cNvPicPr/>
                <p:nvPr/>
              </p:nvPicPr>
              <p:blipFill>
                <a:blip r:embed="rId93"/>
                <a:stretch>
                  <a:fillRect/>
                </a:stretch>
              </p:blipFill>
              <p:spPr>
                <a:xfrm>
                  <a:off x="7619070" y="835867"/>
                  <a:ext cx="210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Ink 65">
                  <a:extLst>
                    <a:ext uri="{FF2B5EF4-FFF2-40B4-BE49-F238E27FC236}">
                      <a16:creationId xmlns:a16="http://schemas.microsoft.com/office/drawing/2014/main" id="{06020BA4-80A8-4EC3-9174-82198C747B46}"/>
                    </a:ext>
                  </a:extLst>
                </p14:cNvPr>
                <p14:cNvContentPartPr/>
                <p14:nvPr/>
              </p14:nvContentPartPr>
              <p14:xfrm>
                <a:off x="7876830" y="867547"/>
                <a:ext cx="84600" cy="93600"/>
              </p14:xfrm>
            </p:contentPart>
          </mc:Choice>
          <mc:Fallback xmlns="">
            <p:pic>
              <p:nvPicPr>
                <p:cNvPr id="66" name="Ink 65">
                  <a:extLst>
                    <a:ext uri="{FF2B5EF4-FFF2-40B4-BE49-F238E27FC236}">
                      <a16:creationId xmlns:a16="http://schemas.microsoft.com/office/drawing/2014/main" id="{06020BA4-80A8-4EC3-9174-82198C747B46}"/>
                    </a:ext>
                  </a:extLst>
                </p:cNvPr>
                <p:cNvPicPr/>
                <p:nvPr/>
              </p:nvPicPr>
              <p:blipFill>
                <a:blip r:embed="rId95"/>
                <a:stretch>
                  <a:fillRect/>
                </a:stretch>
              </p:blipFill>
              <p:spPr>
                <a:xfrm>
                  <a:off x="7867830" y="858547"/>
                  <a:ext cx="102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Ink 66">
                  <a:extLst>
                    <a:ext uri="{FF2B5EF4-FFF2-40B4-BE49-F238E27FC236}">
                      <a16:creationId xmlns:a16="http://schemas.microsoft.com/office/drawing/2014/main" id="{FC1A81C6-6492-40CE-90C4-FD7891952C3C}"/>
                    </a:ext>
                  </a:extLst>
                </p14:cNvPr>
                <p14:cNvContentPartPr/>
                <p14:nvPr/>
              </p14:nvContentPartPr>
              <p14:xfrm>
                <a:off x="8000670" y="835507"/>
                <a:ext cx="149040" cy="250920"/>
              </p14:xfrm>
            </p:contentPart>
          </mc:Choice>
          <mc:Fallback xmlns="">
            <p:pic>
              <p:nvPicPr>
                <p:cNvPr id="67" name="Ink 66">
                  <a:extLst>
                    <a:ext uri="{FF2B5EF4-FFF2-40B4-BE49-F238E27FC236}">
                      <a16:creationId xmlns:a16="http://schemas.microsoft.com/office/drawing/2014/main" id="{FC1A81C6-6492-40CE-90C4-FD7891952C3C}"/>
                    </a:ext>
                  </a:extLst>
                </p:cNvPr>
                <p:cNvPicPr/>
                <p:nvPr/>
              </p:nvPicPr>
              <p:blipFill>
                <a:blip r:embed="rId97"/>
                <a:stretch>
                  <a:fillRect/>
                </a:stretch>
              </p:blipFill>
              <p:spPr>
                <a:xfrm>
                  <a:off x="7991670" y="826867"/>
                  <a:ext cx="1666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Ink 67">
                  <a:extLst>
                    <a:ext uri="{FF2B5EF4-FFF2-40B4-BE49-F238E27FC236}">
                      <a16:creationId xmlns:a16="http://schemas.microsoft.com/office/drawing/2014/main" id="{2EC2EB73-C939-4C73-B708-B8CF301712C1}"/>
                    </a:ext>
                  </a:extLst>
                </p14:cNvPr>
                <p14:cNvContentPartPr/>
                <p14:nvPr/>
              </p14:nvContentPartPr>
              <p14:xfrm>
                <a:off x="8130630" y="806707"/>
                <a:ext cx="516600" cy="116640"/>
              </p14:xfrm>
            </p:contentPart>
          </mc:Choice>
          <mc:Fallback xmlns="">
            <p:pic>
              <p:nvPicPr>
                <p:cNvPr id="68" name="Ink 67">
                  <a:extLst>
                    <a:ext uri="{FF2B5EF4-FFF2-40B4-BE49-F238E27FC236}">
                      <a16:creationId xmlns:a16="http://schemas.microsoft.com/office/drawing/2014/main" id="{2EC2EB73-C939-4C73-B708-B8CF301712C1}"/>
                    </a:ext>
                  </a:extLst>
                </p:cNvPr>
                <p:cNvPicPr/>
                <p:nvPr/>
              </p:nvPicPr>
              <p:blipFill>
                <a:blip r:embed="rId99"/>
                <a:stretch>
                  <a:fillRect/>
                </a:stretch>
              </p:blipFill>
              <p:spPr>
                <a:xfrm>
                  <a:off x="8121630" y="797707"/>
                  <a:ext cx="534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9" name="Ink 68">
                  <a:extLst>
                    <a:ext uri="{FF2B5EF4-FFF2-40B4-BE49-F238E27FC236}">
                      <a16:creationId xmlns:a16="http://schemas.microsoft.com/office/drawing/2014/main" id="{DD2EA782-4D55-4C51-A88D-BF635A37E68A}"/>
                    </a:ext>
                  </a:extLst>
                </p14:cNvPr>
                <p14:cNvContentPartPr/>
                <p14:nvPr/>
              </p14:nvContentPartPr>
              <p14:xfrm>
                <a:off x="8632830" y="765307"/>
                <a:ext cx="360" cy="360"/>
              </p14:xfrm>
            </p:contentPart>
          </mc:Choice>
          <mc:Fallback xmlns="">
            <p:pic>
              <p:nvPicPr>
                <p:cNvPr id="69" name="Ink 68">
                  <a:extLst>
                    <a:ext uri="{FF2B5EF4-FFF2-40B4-BE49-F238E27FC236}">
                      <a16:creationId xmlns:a16="http://schemas.microsoft.com/office/drawing/2014/main" id="{DD2EA782-4D55-4C51-A88D-BF635A37E68A}"/>
                    </a:ext>
                  </a:extLst>
                </p:cNvPr>
                <p:cNvPicPr/>
                <p:nvPr/>
              </p:nvPicPr>
              <p:blipFill>
                <a:blip r:embed="rId101"/>
                <a:stretch>
                  <a:fillRect/>
                </a:stretch>
              </p:blipFill>
              <p:spPr>
                <a:xfrm>
                  <a:off x="8624190" y="7566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0" name="Ink 69">
                  <a:extLst>
                    <a:ext uri="{FF2B5EF4-FFF2-40B4-BE49-F238E27FC236}">
                      <a16:creationId xmlns:a16="http://schemas.microsoft.com/office/drawing/2014/main" id="{FC8AA9D8-1A22-41DF-AC54-797CC8A68D29}"/>
                    </a:ext>
                  </a:extLst>
                </p14:cNvPr>
                <p14:cNvContentPartPr/>
                <p14:nvPr/>
              </p14:nvContentPartPr>
              <p14:xfrm>
                <a:off x="8855670" y="819307"/>
                <a:ext cx="109080" cy="320040"/>
              </p14:xfrm>
            </p:contentPart>
          </mc:Choice>
          <mc:Fallback xmlns="">
            <p:pic>
              <p:nvPicPr>
                <p:cNvPr id="70" name="Ink 69">
                  <a:extLst>
                    <a:ext uri="{FF2B5EF4-FFF2-40B4-BE49-F238E27FC236}">
                      <a16:creationId xmlns:a16="http://schemas.microsoft.com/office/drawing/2014/main" id="{FC8AA9D8-1A22-41DF-AC54-797CC8A68D29}"/>
                    </a:ext>
                  </a:extLst>
                </p:cNvPr>
                <p:cNvPicPr/>
                <p:nvPr/>
              </p:nvPicPr>
              <p:blipFill>
                <a:blip r:embed="rId103"/>
                <a:stretch>
                  <a:fillRect/>
                </a:stretch>
              </p:blipFill>
              <p:spPr>
                <a:xfrm>
                  <a:off x="8847030" y="810307"/>
                  <a:ext cx="1267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1" name="Ink 70">
                  <a:extLst>
                    <a:ext uri="{FF2B5EF4-FFF2-40B4-BE49-F238E27FC236}">
                      <a16:creationId xmlns:a16="http://schemas.microsoft.com/office/drawing/2014/main" id="{02E94B37-079B-46F4-AE32-9E8DC1C0340E}"/>
                    </a:ext>
                  </a:extLst>
                </p14:cNvPr>
                <p14:cNvContentPartPr/>
                <p14:nvPr/>
              </p14:nvContentPartPr>
              <p14:xfrm>
                <a:off x="9011550" y="831907"/>
                <a:ext cx="294480" cy="99360"/>
              </p14:xfrm>
            </p:contentPart>
          </mc:Choice>
          <mc:Fallback xmlns="">
            <p:pic>
              <p:nvPicPr>
                <p:cNvPr id="71" name="Ink 70">
                  <a:extLst>
                    <a:ext uri="{FF2B5EF4-FFF2-40B4-BE49-F238E27FC236}">
                      <a16:creationId xmlns:a16="http://schemas.microsoft.com/office/drawing/2014/main" id="{02E94B37-079B-46F4-AE32-9E8DC1C0340E}"/>
                    </a:ext>
                  </a:extLst>
                </p:cNvPr>
                <p:cNvPicPr/>
                <p:nvPr/>
              </p:nvPicPr>
              <p:blipFill>
                <a:blip r:embed="rId105"/>
                <a:stretch>
                  <a:fillRect/>
                </a:stretch>
              </p:blipFill>
              <p:spPr>
                <a:xfrm>
                  <a:off x="9002550" y="822907"/>
                  <a:ext cx="312120" cy="117000"/>
                </a:xfrm>
                <a:prstGeom prst="rect">
                  <a:avLst/>
                </a:prstGeom>
              </p:spPr>
            </p:pic>
          </mc:Fallback>
        </mc:AlternateContent>
      </p:grpSp>
      <p:grpSp>
        <p:nvGrpSpPr>
          <p:cNvPr id="75" name="Group 74">
            <a:extLst>
              <a:ext uri="{FF2B5EF4-FFF2-40B4-BE49-F238E27FC236}">
                <a16:creationId xmlns:a16="http://schemas.microsoft.com/office/drawing/2014/main" id="{79112C85-98EE-4C36-AC02-D48B723AF745}"/>
              </a:ext>
            </a:extLst>
          </p:cNvPr>
          <p:cNvGrpSpPr/>
          <p:nvPr/>
        </p:nvGrpSpPr>
        <p:grpSpPr>
          <a:xfrm>
            <a:off x="9537510" y="699787"/>
            <a:ext cx="640080" cy="201960"/>
            <a:chOff x="9537510" y="699787"/>
            <a:chExt cx="640080" cy="201960"/>
          </a:xfrm>
        </p:grpSpPr>
        <mc:AlternateContent xmlns:mc="http://schemas.openxmlformats.org/markup-compatibility/2006" xmlns:p14="http://schemas.microsoft.com/office/powerpoint/2010/main">
          <mc:Choice Requires="p14">
            <p:contentPart p14:bwMode="auto" r:id="rId106">
              <p14:nvContentPartPr>
                <p14:cNvPr id="72" name="Ink 71">
                  <a:extLst>
                    <a:ext uri="{FF2B5EF4-FFF2-40B4-BE49-F238E27FC236}">
                      <a16:creationId xmlns:a16="http://schemas.microsoft.com/office/drawing/2014/main" id="{FB4810D1-6E40-484E-9B8B-D9AA9596FB83}"/>
                    </a:ext>
                  </a:extLst>
                </p14:cNvPr>
                <p14:cNvContentPartPr/>
                <p14:nvPr/>
              </p14:nvContentPartPr>
              <p14:xfrm>
                <a:off x="9537510" y="821107"/>
                <a:ext cx="207000" cy="17280"/>
              </p14:xfrm>
            </p:contentPart>
          </mc:Choice>
          <mc:Fallback xmlns="">
            <p:pic>
              <p:nvPicPr>
                <p:cNvPr id="72" name="Ink 71">
                  <a:extLst>
                    <a:ext uri="{FF2B5EF4-FFF2-40B4-BE49-F238E27FC236}">
                      <a16:creationId xmlns:a16="http://schemas.microsoft.com/office/drawing/2014/main" id="{FB4810D1-6E40-484E-9B8B-D9AA9596FB83}"/>
                    </a:ext>
                  </a:extLst>
                </p:cNvPr>
                <p:cNvPicPr/>
                <p:nvPr/>
              </p:nvPicPr>
              <p:blipFill>
                <a:blip r:embed="rId107"/>
                <a:stretch>
                  <a:fillRect/>
                </a:stretch>
              </p:blipFill>
              <p:spPr>
                <a:xfrm>
                  <a:off x="9528510" y="812107"/>
                  <a:ext cx="224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Ink 72">
                  <a:extLst>
                    <a:ext uri="{FF2B5EF4-FFF2-40B4-BE49-F238E27FC236}">
                      <a16:creationId xmlns:a16="http://schemas.microsoft.com/office/drawing/2014/main" id="{2DA3C838-E8B0-4058-970E-D1CF90B29BD1}"/>
                    </a:ext>
                  </a:extLst>
                </p14:cNvPr>
                <p14:cNvContentPartPr/>
                <p14:nvPr/>
              </p14:nvContentPartPr>
              <p14:xfrm>
                <a:off x="9610230" y="700867"/>
                <a:ext cx="49680" cy="200880"/>
              </p14:xfrm>
            </p:contentPart>
          </mc:Choice>
          <mc:Fallback xmlns="">
            <p:pic>
              <p:nvPicPr>
                <p:cNvPr id="73" name="Ink 72">
                  <a:extLst>
                    <a:ext uri="{FF2B5EF4-FFF2-40B4-BE49-F238E27FC236}">
                      <a16:creationId xmlns:a16="http://schemas.microsoft.com/office/drawing/2014/main" id="{2DA3C838-E8B0-4058-970E-D1CF90B29BD1}"/>
                    </a:ext>
                  </a:extLst>
                </p:cNvPr>
                <p:cNvPicPr/>
                <p:nvPr/>
              </p:nvPicPr>
              <p:blipFill>
                <a:blip r:embed="rId109"/>
                <a:stretch>
                  <a:fillRect/>
                </a:stretch>
              </p:blipFill>
              <p:spPr>
                <a:xfrm>
                  <a:off x="9601590" y="692227"/>
                  <a:ext cx="673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Ink 73">
                  <a:extLst>
                    <a:ext uri="{FF2B5EF4-FFF2-40B4-BE49-F238E27FC236}">
                      <a16:creationId xmlns:a16="http://schemas.microsoft.com/office/drawing/2014/main" id="{948286ED-6A6D-48FD-A234-357F6B8E948D}"/>
                    </a:ext>
                  </a:extLst>
                </p14:cNvPr>
                <p14:cNvContentPartPr/>
                <p14:nvPr/>
              </p14:nvContentPartPr>
              <p14:xfrm>
                <a:off x="9892110" y="699787"/>
                <a:ext cx="285480" cy="188640"/>
              </p14:xfrm>
            </p:contentPart>
          </mc:Choice>
          <mc:Fallback xmlns="">
            <p:pic>
              <p:nvPicPr>
                <p:cNvPr id="74" name="Ink 73">
                  <a:extLst>
                    <a:ext uri="{FF2B5EF4-FFF2-40B4-BE49-F238E27FC236}">
                      <a16:creationId xmlns:a16="http://schemas.microsoft.com/office/drawing/2014/main" id="{948286ED-6A6D-48FD-A234-357F6B8E948D}"/>
                    </a:ext>
                  </a:extLst>
                </p:cNvPr>
                <p:cNvPicPr/>
                <p:nvPr/>
              </p:nvPicPr>
              <p:blipFill>
                <a:blip r:embed="rId111"/>
                <a:stretch>
                  <a:fillRect/>
                </a:stretch>
              </p:blipFill>
              <p:spPr>
                <a:xfrm>
                  <a:off x="9883110" y="690787"/>
                  <a:ext cx="303120" cy="206280"/>
                </a:xfrm>
                <a:prstGeom prst="rect">
                  <a:avLst/>
                </a:prstGeom>
              </p:spPr>
            </p:pic>
          </mc:Fallback>
        </mc:AlternateContent>
      </p:grpSp>
      <p:grpSp>
        <p:nvGrpSpPr>
          <p:cNvPr id="97" name="Group 96">
            <a:extLst>
              <a:ext uri="{FF2B5EF4-FFF2-40B4-BE49-F238E27FC236}">
                <a16:creationId xmlns:a16="http://schemas.microsoft.com/office/drawing/2014/main" id="{6F4000DF-CFF1-4003-B86A-295B6CC85744}"/>
              </a:ext>
            </a:extLst>
          </p:cNvPr>
          <p:cNvGrpSpPr/>
          <p:nvPr/>
        </p:nvGrpSpPr>
        <p:grpSpPr>
          <a:xfrm>
            <a:off x="10465950" y="716347"/>
            <a:ext cx="347400" cy="237960"/>
            <a:chOff x="10465950" y="716347"/>
            <a:chExt cx="347400" cy="237960"/>
          </a:xfrm>
        </p:grpSpPr>
        <mc:AlternateContent xmlns:mc="http://schemas.openxmlformats.org/markup-compatibility/2006" xmlns:p14="http://schemas.microsoft.com/office/powerpoint/2010/main">
          <mc:Choice Requires="p14">
            <p:contentPart p14:bwMode="auto" r:id="rId112">
              <p14:nvContentPartPr>
                <p14:cNvPr id="77" name="Ink 76">
                  <a:extLst>
                    <a:ext uri="{FF2B5EF4-FFF2-40B4-BE49-F238E27FC236}">
                      <a16:creationId xmlns:a16="http://schemas.microsoft.com/office/drawing/2014/main" id="{12BD1755-B829-466F-BEAB-0A83C54DEEE8}"/>
                    </a:ext>
                  </a:extLst>
                </p14:cNvPr>
                <p14:cNvContentPartPr/>
                <p14:nvPr/>
              </p14:nvContentPartPr>
              <p14:xfrm>
                <a:off x="10465950" y="716347"/>
                <a:ext cx="157320" cy="181080"/>
              </p14:xfrm>
            </p:contentPart>
          </mc:Choice>
          <mc:Fallback xmlns="">
            <p:pic>
              <p:nvPicPr>
                <p:cNvPr id="77" name="Ink 76">
                  <a:extLst>
                    <a:ext uri="{FF2B5EF4-FFF2-40B4-BE49-F238E27FC236}">
                      <a16:creationId xmlns:a16="http://schemas.microsoft.com/office/drawing/2014/main" id="{12BD1755-B829-466F-BEAB-0A83C54DEEE8}"/>
                    </a:ext>
                  </a:extLst>
                </p:cNvPr>
                <p:cNvPicPr/>
                <p:nvPr/>
              </p:nvPicPr>
              <p:blipFill>
                <a:blip r:embed="rId113"/>
                <a:stretch>
                  <a:fillRect/>
                </a:stretch>
              </p:blipFill>
              <p:spPr>
                <a:xfrm>
                  <a:off x="10456950" y="707347"/>
                  <a:ext cx="1749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8" name="Ink 77">
                  <a:extLst>
                    <a:ext uri="{FF2B5EF4-FFF2-40B4-BE49-F238E27FC236}">
                      <a16:creationId xmlns:a16="http://schemas.microsoft.com/office/drawing/2014/main" id="{B186C7A1-E2AE-460C-9912-4DA074251243}"/>
                    </a:ext>
                  </a:extLst>
                </p14:cNvPr>
                <p14:cNvContentPartPr/>
                <p14:nvPr/>
              </p14:nvContentPartPr>
              <p14:xfrm>
                <a:off x="10696710" y="764587"/>
                <a:ext cx="116640" cy="146880"/>
              </p14:xfrm>
            </p:contentPart>
          </mc:Choice>
          <mc:Fallback xmlns="">
            <p:pic>
              <p:nvPicPr>
                <p:cNvPr id="78" name="Ink 77">
                  <a:extLst>
                    <a:ext uri="{FF2B5EF4-FFF2-40B4-BE49-F238E27FC236}">
                      <a16:creationId xmlns:a16="http://schemas.microsoft.com/office/drawing/2014/main" id="{B186C7A1-E2AE-460C-9912-4DA074251243}"/>
                    </a:ext>
                  </a:extLst>
                </p:cNvPr>
                <p:cNvPicPr/>
                <p:nvPr/>
              </p:nvPicPr>
              <p:blipFill>
                <a:blip r:embed="rId115"/>
                <a:stretch>
                  <a:fillRect/>
                </a:stretch>
              </p:blipFill>
              <p:spPr>
                <a:xfrm>
                  <a:off x="10688070" y="755947"/>
                  <a:ext cx="1342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9" name="Ink 78">
                  <a:extLst>
                    <a:ext uri="{FF2B5EF4-FFF2-40B4-BE49-F238E27FC236}">
                      <a16:creationId xmlns:a16="http://schemas.microsoft.com/office/drawing/2014/main" id="{87B62320-EB97-4D0F-ACC2-C3A14C30B7A4}"/>
                    </a:ext>
                  </a:extLst>
                </p14:cNvPr>
                <p14:cNvContentPartPr/>
                <p14:nvPr/>
              </p14:nvContentPartPr>
              <p14:xfrm>
                <a:off x="10789230" y="796267"/>
                <a:ext cx="21960" cy="158040"/>
              </p14:xfrm>
            </p:contentPart>
          </mc:Choice>
          <mc:Fallback xmlns="">
            <p:pic>
              <p:nvPicPr>
                <p:cNvPr id="79" name="Ink 78">
                  <a:extLst>
                    <a:ext uri="{FF2B5EF4-FFF2-40B4-BE49-F238E27FC236}">
                      <a16:creationId xmlns:a16="http://schemas.microsoft.com/office/drawing/2014/main" id="{87B62320-EB97-4D0F-ACC2-C3A14C30B7A4}"/>
                    </a:ext>
                  </a:extLst>
                </p:cNvPr>
                <p:cNvPicPr/>
                <p:nvPr/>
              </p:nvPicPr>
              <p:blipFill>
                <a:blip r:embed="rId117"/>
                <a:stretch>
                  <a:fillRect/>
                </a:stretch>
              </p:blipFill>
              <p:spPr>
                <a:xfrm>
                  <a:off x="10780590" y="787627"/>
                  <a:ext cx="39600" cy="17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80" name="Ink 79">
                <a:extLst>
                  <a:ext uri="{FF2B5EF4-FFF2-40B4-BE49-F238E27FC236}">
                    <a16:creationId xmlns:a16="http://schemas.microsoft.com/office/drawing/2014/main" id="{1D6DA948-4B82-405B-A420-ACF67A672950}"/>
                  </a:ext>
                </a:extLst>
              </p14:cNvPr>
              <p14:cNvContentPartPr/>
              <p14:nvPr/>
            </p14:nvContentPartPr>
            <p14:xfrm>
              <a:off x="11022510" y="602227"/>
              <a:ext cx="144360" cy="227160"/>
            </p14:xfrm>
          </p:contentPart>
        </mc:Choice>
        <mc:Fallback xmlns="">
          <p:pic>
            <p:nvPicPr>
              <p:cNvPr id="80" name="Ink 79">
                <a:extLst>
                  <a:ext uri="{FF2B5EF4-FFF2-40B4-BE49-F238E27FC236}">
                    <a16:creationId xmlns:a16="http://schemas.microsoft.com/office/drawing/2014/main" id="{1D6DA948-4B82-405B-A420-ACF67A672950}"/>
                  </a:ext>
                </a:extLst>
              </p:cNvPr>
              <p:cNvPicPr/>
              <p:nvPr/>
            </p:nvPicPr>
            <p:blipFill>
              <a:blip r:embed="rId119"/>
              <a:stretch>
                <a:fillRect/>
              </a:stretch>
            </p:blipFill>
            <p:spPr>
              <a:xfrm>
                <a:off x="11013870" y="593587"/>
                <a:ext cx="1620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1" name="Ink 80">
                <a:extLst>
                  <a:ext uri="{FF2B5EF4-FFF2-40B4-BE49-F238E27FC236}">
                    <a16:creationId xmlns:a16="http://schemas.microsoft.com/office/drawing/2014/main" id="{6B38AFD6-4143-45E9-98FA-D69178B250F1}"/>
                  </a:ext>
                </a:extLst>
              </p14:cNvPr>
              <p14:cNvContentPartPr/>
              <p14:nvPr/>
            </p14:nvContentPartPr>
            <p14:xfrm>
              <a:off x="11079390" y="918307"/>
              <a:ext cx="9360" cy="7200"/>
            </p14:xfrm>
          </p:contentPart>
        </mc:Choice>
        <mc:Fallback xmlns="">
          <p:pic>
            <p:nvPicPr>
              <p:cNvPr id="81" name="Ink 80">
                <a:extLst>
                  <a:ext uri="{FF2B5EF4-FFF2-40B4-BE49-F238E27FC236}">
                    <a16:creationId xmlns:a16="http://schemas.microsoft.com/office/drawing/2014/main" id="{6B38AFD6-4143-45E9-98FA-D69178B250F1}"/>
                  </a:ext>
                </a:extLst>
              </p:cNvPr>
              <p:cNvPicPr/>
              <p:nvPr/>
            </p:nvPicPr>
            <p:blipFill>
              <a:blip r:embed="rId121"/>
              <a:stretch>
                <a:fillRect/>
              </a:stretch>
            </p:blipFill>
            <p:spPr>
              <a:xfrm>
                <a:off x="11070390" y="909667"/>
                <a:ext cx="27000" cy="24840"/>
              </a:xfrm>
              <a:prstGeom prst="rect">
                <a:avLst/>
              </a:prstGeom>
            </p:spPr>
          </p:pic>
        </mc:Fallback>
      </mc:AlternateContent>
      <p:grpSp>
        <p:nvGrpSpPr>
          <p:cNvPr id="96" name="Group 95">
            <a:extLst>
              <a:ext uri="{FF2B5EF4-FFF2-40B4-BE49-F238E27FC236}">
                <a16:creationId xmlns:a16="http://schemas.microsoft.com/office/drawing/2014/main" id="{E46C1162-AC35-4269-BB4D-D5D35F3607AF}"/>
              </a:ext>
            </a:extLst>
          </p:cNvPr>
          <p:cNvGrpSpPr/>
          <p:nvPr/>
        </p:nvGrpSpPr>
        <p:grpSpPr>
          <a:xfrm>
            <a:off x="7997430" y="1285507"/>
            <a:ext cx="1203840" cy="279720"/>
            <a:chOff x="7997430" y="1285507"/>
            <a:chExt cx="1203840" cy="279720"/>
          </a:xfrm>
        </p:grpSpPr>
        <mc:AlternateContent xmlns:mc="http://schemas.openxmlformats.org/markup-compatibility/2006" xmlns:p14="http://schemas.microsoft.com/office/powerpoint/2010/main">
          <mc:Choice Requires="p14">
            <p:contentPart p14:bwMode="auto" r:id="rId122">
              <p14:nvContentPartPr>
                <p14:cNvPr id="82" name="Ink 81">
                  <a:extLst>
                    <a:ext uri="{FF2B5EF4-FFF2-40B4-BE49-F238E27FC236}">
                      <a16:creationId xmlns:a16="http://schemas.microsoft.com/office/drawing/2014/main" id="{3652C76B-91E5-48B6-A34F-EB3F019A4229}"/>
                    </a:ext>
                  </a:extLst>
                </p14:cNvPr>
                <p14:cNvContentPartPr/>
                <p14:nvPr/>
              </p14:nvContentPartPr>
              <p14:xfrm>
                <a:off x="8047470" y="1407547"/>
                <a:ext cx="164520" cy="35280"/>
              </p14:xfrm>
            </p:contentPart>
          </mc:Choice>
          <mc:Fallback xmlns="">
            <p:pic>
              <p:nvPicPr>
                <p:cNvPr id="82" name="Ink 81">
                  <a:extLst>
                    <a:ext uri="{FF2B5EF4-FFF2-40B4-BE49-F238E27FC236}">
                      <a16:creationId xmlns:a16="http://schemas.microsoft.com/office/drawing/2014/main" id="{3652C76B-91E5-48B6-A34F-EB3F019A4229}"/>
                    </a:ext>
                  </a:extLst>
                </p:cNvPr>
                <p:cNvPicPr/>
                <p:nvPr/>
              </p:nvPicPr>
              <p:blipFill>
                <a:blip r:embed="rId123"/>
                <a:stretch>
                  <a:fillRect/>
                </a:stretch>
              </p:blipFill>
              <p:spPr>
                <a:xfrm>
                  <a:off x="8038830" y="1398907"/>
                  <a:ext cx="182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 name="Ink 82">
                  <a:extLst>
                    <a:ext uri="{FF2B5EF4-FFF2-40B4-BE49-F238E27FC236}">
                      <a16:creationId xmlns:a16="http://schemas.microsoft.com/office/drawing/2014/main" id="{184CCE44-40AC-43F6-8D8B-AC1876BBF456}"/>
                    </a:ext>
                  </a:extLst>
                </p14:cNvPr>
                <p14:cNvContentPartPr/>
                <p14:nvPr/>
              </p14:nvContentPartPr>
              <p14:xfrm>
                <a:off x="7997430" y="1378027"/>
                <a:ext cx="435600" cy="187200"/>
              </p14:xfrm>
            </p:contentPart>
          </mc:Choice>
          <mc:Fallback xmlns="">
            <p:pic>
              <p:nvPicPr>
                <p:cNvPr id="83" name="Ink 82">
                  <a:extLst>
                    <a:ext uri="{FF2B5EF4-FFF2-40B4-BE49-F238E27FC236}">
                      <a16:creationId xmlns:a16="http://schemas.microsoft.com/office/drawing/2014/main" id="{184CCE44-40AC-43F6-8D8B-AC1876BBF456}"/>
                    </a:ext>
                  </a:extLst>
                </p:cNvPr>
                <p:cNvPicPr/>
                <p:nvPr/>
              </p:nvPicPr>
              <p:blipFill>
                <a:blip r:embed="rId125"/>
                <a:stretch>
                  <a:fillRect/>
                </a:stretch>
              </p:blipFill>
              <p:spPr>
                <a:xfrm>
                  <a:off x="7988790" y="1369387"/>
                  <a:ext cx="4532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Ink 83">
                  <a:extLst>
                    <a:ext uri="{FF2B5EF4-FFF2-40B4-BE49-F238E27FC236}">
                      <a16:creationId xmlns:a16="http://schemas.microsoft.com/office/drawing/2014/main" id="{D1D5345B-8EE3-4976-83FB-26B4024FB66D}"/>
                    </a:ext>
                  </a:extLst>
                </p14:cNvPr>
                <p14:cNvContentPartPr/>
                <p14:nvPr/>
              </p14:nvContentPartPr>
              <p14:xfrm>
                <a:off x="8630310" y="1378747"/>
                <a:ext cx="365400" cy="135360"/>
              </p14:xfrm>
            </p:contentPart>
          </mc:Choice>
          <mc:Fallback xmlns="">
            <p:pic>
              <p:nvPicPr>
                <p:cNvPr id="84" name="Ink 83">
                  <a:extLst>
                    <a:ext uri="{FF2B5EF4-FFF2-40B4-BE49-F238E27FC236}">
                      <a16:creationId xmlns:a16="http://schemas.microsoft.com/office/drawing/2014/main" id="{D1D5345B-8EE3-4976-83FB-26B4024FB66D}"/>
                    </a:ext>
                  </a:extLst>
                </p:cNvPr>
                <p:cNvPicPr/>
                <p:nvPr/>
              </p:nvPicPr>
              <p:blipFill>
                <a:blip r:embed="rId127"/>
                <a:stretch>
                  <a:fillRect/>
                </a:stretch>
              </p:blipFill>
              <p:spPr>
                <a:xfrm>
                  <a:off x="8621310" y="1369747"/>
                  <a:ext cx="383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Ink 84">
                  <a:extLst>
                    <a:ext uri="{FF2B5EF4-FFF2-40B4-BE49-F238E27FC236}">
                      <a16:creationId xmlns:a16="http://schemas.microsoft.com/office/drawing/2014/main" id="{619C06DE-C739-4B30-87E2-F6B50AC317B6}"/>
                    </a:ext>
                  </a:extLst>
                </p14:cNvPr>
                <p14:cNvContentPartPr/>
                <p14:nvPr/>
              </p14:nvContentPartPr>
              <p14:xfrm>
                <a:off x="9097230" y="1307107"/>
                <a:ext cx="12960" cy="199080"/>
              </p14:xfrm>
            </p:contentPart>
          </mc:Choice>
          <mc:Fallback xmlns="">
            <p:pic>
              <p:nvPicPr>
                <p:cNvPr id="85" name="Ink 84">
                  <a:extLst>
                    <a:ext uri="{FF2B5EF4-FFF2-40B4-BE49-F238E27FC236}">
                      <a16:creationId xmlns:a16="http://schemas.microsoft.com/office/drawing/2014/main" id="{619C06DE-C739-4B30-87E2-F6B50AC317B6}"/>
                    </a:ext>
                  </a:extLst>
                </p:cNvPr>
                <p:cNvPicPr/>
                <p:nvPr/>
              </p:nvPicPr>
              <p:blipFill>
                <a:blip r:embed="rId129"/>
                <a:stretch>
                  <a:fillRect/>
                </a:stretch>
              </p:blipFill>
              <p:spPr>
                <a:xfrm>
                  <a:off x="9088590" y="1298107"/>
                  <a:ext cx="306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Ink 85">
                  <a:extLst>
                    <a:ext uri="{FF2B5EF4-FFF2-40B4-BE49-F238E27FC236}">
                      <a16:creationId xmlns:a16="http://schemas.microsoft.com/office/drawing/2014/main" id="{0CEFE408-2E08-4A2B-A0E4-3AD542E84572}"/>
                    </a:ext>
                  </a:extLst>
                </p14:cNvPr>
                <p14:cNvContentPartPr/>
                <p14:nvPr/>
              </p14:nvContentPartPr>
              <p14:xfrm>
                <a:off x="8853510" y="1285507"/>
                <a:ext cx="347760" cy="139320"/>
              </p14:xfrm>
            </p:contentPart>
          </mc:Choice>
          <mc:Fallback xmlns="">
            <p:pic>
              <p:nvPicPr>
                <p:cNvPr id="86" name="Ink 85">
                  <a:extLst>
                    <a:ext uri="{FF2B5EF4-FFF2-40B4-BE49-F238E27FC236}">
                      <a16:creationId xmlns:a16="http://schemas.microsoft.com/office/drawing/2014/main" id="{0CEFE408-2E08-4A2B-A0E4-3AD542E84572}"/>
                    </a:ext>
                  </a:extLst>
                </p:cNvPr>
                <p:cNvPicPr/>
                <p:nvPr/>
              </p:nvPicPr>
              <p:blipFill>
                <a:blip r:embed="rId131"/>
                <a:stretch>
                  <a:fillRect/>
                </a:stretch>
              </p:blipFill>
              <p:spPr>
                <a:xfrm>
                  <a:off x="8844870" y="1276507"/>
                  <a:ext cx="365400" cy="156960"/>
                </a:xfrm>
                <a:prstGeom prst="rect">
                  <a:avLst/>
                </a:prstGeom>
              </p:spPr>
            </p:pic>
          </mc:Fallback>
        </mc:AlternateContent>
      </p:grpSp>
      <p:grpSp>
        <p:nvGrpSpPr>
          <p:cNvPr id="95" name="Group 94">
            <a:extLst>
              <a:ext uri="{FF2B5EF4-FFF2-40B4-BE49-F238E27FC236}">
                <a16:creationId xmlns:a16="http://schemas.microsoft.com/office/drawing/2014/main" id="{18408614-FA57-4F14-92B8-7605862C10BA}"/>
              </a:ext>
            </a:extLst>
          </p:cNvPr>
          <p:cNvGrpSpPr/>
          <p:nvPr/>
        </p:nvGrpSpPr>
        <p:grpSpPr>
          <a:xfrm>
            <a:off x="9440310" y="1245907"/>
            <a:ext cx="1779480" cy="336960"/>
            <a:chOff x="9440310" y="1245907"/>
            <a:chExt cx="1779480" cy="336960"/>
          </a:xfrm>
        </p:grpSpPr>
        <mc:AlternateContent xmlns:mc="http://schemas.openxmlformats.org/markup-compatibility/2006" xmlns:p14="http://schemas.microsoft.com/office/powerpoint/2010/main">
          <mc:Choice Requires="p14">
            <p:contentPart p14:bwMode="auto" r:id="rId132">
              <p14:nvContentPartPr>
                <p14:cNvPr id="87" name="Ink 86">
                  <a:extLst>
                    <a:ext uri="{FF2B5EF4-FFF2-40B4-BE49-F238E27FC236}">
                      <a16:creationId xmlns:a16="http://schemas.microsoft.com/office/drawing/2014/main" id="{5D5DC3FF-A09D-4A1D-93E2-089AD99E4789}"/>
                    </a:ext>
                  </a:extLst>
                </p14:cNvPr>
                <p14:cNvContentPartPr/>
                <p14:nvPr/>
              </p14:nvContentPartPr>
              <p14:xfrm>
                <a:off x="9440310" y="1336627"/>
                <a:ext cx="315000" cy="158760"/>
              </p14:xfrm>
            </p:contentPart>
          </mc:Choice>
          <mc:Fallback xmlns="">
            <p:pic>
              <p:nvPicPr>
                <p:cNvPr id="87" name="Ink 86">
                  <a:extLst>
                    <a:ext uri="{FF2B5EF4-FFF2-40B4-BE49-F238E27FC236}">
                      <a16:creationId xmlns:a16="http://schemas.microsoft.com/office/drawing/2014/main" id="{5D5DC3FF-A09D-4A1D-93E2-089AD99E4789}"/>
                    </a:ext>
                  </a:extLst>
                </p:cNvPr>
                <p:cNvPicPr/>
                <p:nvPr/>
              </p:nvPicPr>
              <p:blipFill>
                <a:blip r:embed="rId133"/>
                <a:stretch>
                  <a:fillRect/>
                </a:stretch>
              </p:blipFill>
              <p:spPr>
                <a:xfrm>
                  <a:off x="9431670" y="1327627"/>
                  <a:ext cx="332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Ink 87">
                  <a:extLst>
                    <a:ext uri="{FF2B5EF4-FFF2-40B4-BE49-F238E27FC236}">
                      <a16:creationId xmlns:a16="http://schemas.microsoft.com/office/drawing/2014/main" id="{F8D72AC7-9D07-4B1E-8635-C69B5405406C}"/>
                    </a:ext>
                  </a:extLst>
                </p14:cNvPr>
                <p14:cNvContentPartPr/>
                <p14:nvPr/>
              </p14:nvContentPartPr>
              <p14:xfrm>
                <a:off x="9852150" y="1387747"/>
                <a:ext cx="226440" cy="105840"/>
              </p14:xfrm>
            </p:contentPart>
          </mc:Choice>
          <mc:Fallback xmlns="">
            <p:pic>
              <p:nvPicPr>
                <p:cNvPr id="88" name="Ink 87">
                  <a:extLst>
                    <a:ext uri="{FF2B5EF4-FFF2-40B4-BE49-F238E27FC236}">
                      <a16:creationId xmlns:a16="http://schemas.microsoft.com/office/drawing/2014/main" id="{F8D72AC7-9D07-4B1E-8635-C69B5405406C}"/>
                    </a:ext>
                  </a:extLst>
                </p:cNvPr>
                <p:cNvPicPr/>
                <p:nvPr/>
              </p:nvPicPr>
              <p:blipFill>
                <a:blip r:embed="rId135"/>
                <a:stretch>
                  <a:fillRect/>
                </a:stretch>
              </p:blipFill>
              <p:spPr>
                <a:xfrm>
                  <a:off x="9843150" y="1378747"/>
                  <a:ext cx="2440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9" name="Ink 88">
                  <a:extLst>
                    <a:ext uri="{FF2B5EF4-FFF2-40B4-BE49-F238E27FC236}">
                      <a16:creationId xmlns:a16="http://schemas.microsoft.com/office/drawing/2014/main" id="{D92B4EF4-D8C9-4DF7-9FD5-AFECED898E28}"/>
                    </a:ext>
                  </a:extLst>
                </p14:cNvPr>
                <p14:cNvContentPartPr/>
                <p14:nvPr/>
              </p14:nvContentPartPr>
              <p14:xfrm>
                <a:off x="10094790" y="1358947"/>
                <a:ext cx="302040" cy="223920"/>
              </p14:xfrm>
            </p:contentPart>
          </mc:Choice>
          <mc:Fallback xmlns="">
            <p:pic>
              <p:nvPicPr>
                <p:cNvPr id="89" name="Ink 88">
                  <a:extLst>
                    <a:ext uri="{FF2B5EF4-FFF2-40B4-BE49-F238E27FC236}">
                      <a16:creationId xmlns:a16="http://schemas.microsoft.com/office/drawing/2014/main" id="{D92B4EF4-D8C9-4DF7-9FD5-AFECED898E28}"/>
                    </a:ext>
                  </a:extLst>
                </p:cNvPr>
                <p:cNvPicPr/>
                <p:nvPr/>
              </p:nvPicPr>
              <p:blipFill>
                <a:blip r:embed="rId137"/>
                <a:stretch>
                  <a:fillRect/>
                </a:stretch>
              </p:blipFill>
              <p:spPr>
                <a:xfrm>
                  <a:off x="10085790" y="1349947"/>
                  <a:ext cx="3196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Ink 89">
                  <a:extLst>
                    <a:ext uri="{FF2B5EF4-FFF2-40B4-BE49-F238E27FC236}">
                      <a16:creationId xmlns:a16="http://schemas.microsoft.com/office/drawing/2014/main" id="{563877B7-A6FC-478B-9611-5ECEFEEA892F}"/>
                    </a:ext>
                  </a:extLst>
                </p14:cNvPr>
                <p14:cNvContentPartPr/>
                <p14:nvPr/>
              </p14:nvContentPartPr>
              <p14:xfrm>
                <a:off x="10276950" y="1260667"/>
                <a:ext cx="74880" cy="57960"/>
              </p14:xfrm>
            </p:contentPart>
          </mc:Choice>
          <mc:Fallback xmlns="">
            <p:pic>
              <p:nvPicPr>
                <p:cNvPr id="90" name="Ink 89">
                  <a:extLst>
                    <a:ext uri="{FF2B5EF4-FFF2-40B4-BE49-F238E27FC236}">
                      <a16:creationId xmlns:a16="http://schemas.microsoft.com/office/drawing/2014/main" id="{563877B7-A6FC-478B-9611-5ECEFEEA892F}"/>
                    </a:ext>
                  </a:extLst>
                </p:cNvPr>
                <p:cNvPicPr/>
                <p:nvPr/>
              </p:nvPicPr>
              <p:blipFill>
                <a:blip r:embed="rId139"/>
                <a:stretch>
                  <a:fillRect/>
                </a:stretch>
              </p:blipFill>
              <p:spPr>
                <a:xfrm>
                  <a:off x="10268310" y="1251667"/>
                  <a:ext cx="92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1" name="Ink 90">
                  <a:extLst>
                    <a:ext uri="{FF2B5EF4-FFF2-40B4-BE49-F238E27FC236}">
                      <a16:creationId xmlns:a16="http://schemas.microsoft.com/office/drawing/2014/main" id="{E1F4CBD6-A931-4380-8366-345083B409F7}"/>
                    </a:ext>
                  </a:extLst>
                </p14:cNvPr>
                <p14:cNvContentPartPr/>
                <p14:nvPr/>
              </p14:nvContentPartPr>
              <p14:xfrm>
                <a:off x="10471350" y="1245907"/>
                <a:ext cx="119160" cy="235800"/>
              </p14:xfrm>
            </p:contentPart>
          </mc:Choice>
          <mc:Fallback xmlns="">
            <p:pic>
              <p:nvPicPr>
                <p:cNvPr id="91" name="Ink 90">
                  <a:extLst>
                    <a:ext uri="{FF2B5EF4-FFF2-40B4-BE49-F238E27FC236}">
                      <a16:creationId xmlns:a16="http://schemas.microsoft.com/office/drawing/2014/main" id="{E1F4CBD6-A931-4380-8366-345083B409F7}"/>
                    </a:ext>
                  </a:extLst>
                </p:cNvPr>
                <p:cNvPicPr/>
                <p:nvPr/>
              </p:nvPicPr>
              <p:blipFill>
                <a:blip r:embed="rId141"/>
                <a:stretch>
                  <a:fillRect/>
                </a:stretch>
              </p:blipFill>
              <p:spPr>
                <a:xfrm>
                  <a:off x="10462350" y="1236907"/>
                  <a:ext cx="1368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2" name="Ink 91">
                  <a:extLst>
                    <a:ext uri="{FF2B5EF4-FFF2-40B4-BE49-F238E27FC236}">
                      <a16:creationId xmlns:a16="http://schemas.microsoft.com/office/drawing/2014/main" id="{1C25225F-2A99-4E5D-B128-A505814BA237}"/>
                    </a:ext>
                  </a:extLst>
                </p14:cNvPr>
                <p14:cNvContentPartPr/>
                <p14:nvPr/>
              </p14:nvContentPartPr>
              <p14:xfrm>
                <a:off x="10599150" y="1288027"/>
                <a:ext cx="181080" cy="294480"/>
              </p14:xfrm>
            </p:contentPart>
          </mc:Choice>
          <mc:Fallback xmlns="">
            <p:pic>
              <p:nvPicPr>
                <p:cNvPr id="92" name="Ink 91">
                  <a:extLst>
                    <a:ext uri="{FF2B5EF4-FFF2-40B4-BE49-F238E27FC236}">
                      <a16:creationId xmlns:a16="http://schemas.microsoft.com/office/drawing/2014/main" id="{1C25225F-2A99-4E5D-B128-A505814BA237}"/>
                    </a:ext>
                  </a:extLst>
                </p:cNvPr>
                <p:cNvPicPr/>
                <p:nvPr/>
              </p:nvPicPr>
              <p:blipFill>
                <a:blip r:embed="rId143"/>
                <a:stretch>
                  <a:fillRect/>
                </a:stretch>
              </p:blipFill>
              <p:spPr>
                <a:xfrm>
                  <a:off x="10590150" y="1279387"/>
                  <a:ext cx="1987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3" name="Ink 92">
                  <a:extLst>
                    <a:ext uri="{FF2B5EF4-FFF2-40B4-BE49-F238E27FC236}">
                      <a16:creationId xmlns:a16="http://schemas.microsoft.com/office/drawing/2014/main" id="{6A5641F8-A228-4184-881B-59D82B86F5D2}"/>
                    </a:ext>
                  </a:extLst>
                </p14:cNvPr>
                <p14:cNvContentPartPr/>
                <p14:nvPr/>
              </p14:nvContentPartPr>
              <p14:xfrm>
                <a:off x="10778430" y="1356427"/>
                <a:ext cx="236520" cy="82440"/>
              </p14:xfrm>
            </p:contentPart>
          </mc:Choice>
          <mc:Fallback xmlns="">
            <p:pic>
              <p:nvPicPr>
                <p:cNvPr id="93" name="Ink 92">
                  <a:extLst>
                    <a:ext uri="{FF2B5EF4-FFF2-40B4-BE49-F238E27FC236}">
                      <a16:creationId xmlns:a16="http://schemas.microsoft.com/office/drawing/2014/main" id="{6A5641F8-A228-4184-881B-59D82B86F5D2}"/>
                    </a:ext>
                  </a:extLst>
                </p:cNvPr>
                <p:cNvPicPr/>
                <p:nvPr/>
              </p:nvPicPr>
              <p:blipFill>
                <a:blip r:embed="rId145"/>
                <a:stretch>
                  <a:fillRect/>
                </a:stretch>
              </p:blipFill>
              <p:spPr>
                <a:xfrm>
                  <a:off x="10769430" y="1347787"/>
                  <a:ext cx="254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4" name="Ink 93">
                  <a:extLst>
                    <a:ext uri="{FF2B5EF4-FFF2-40B4-BE49-F238E27FC236}">
                      <a16:creationId xmlns:a16="http://schemas.microsoft.com/office/drawing/2014/main" id="{FC35ED2C-D984-4088-B354-D30B2A9D745B}"/>
                    </a:ext>
                  </a:extLst>
                </p14:cNvPr>
                <p14:cNvContentPartPr/>
                <p14:nvPr/>
              </p14:nvContentPartPr>
              <p14:xfrm>
                <a:off x="11018910" y="1313227"/>
                <a:ext cx="200880" cy="144000"/>
              </p14:xfrm>
            </p:contentPart>
          </mc:Choice>
          <mc:Fallback xmlns="">
            <p:pic>
              <p:nvPicPr>
                <p:cNvPr id="94" name="Ink 93">
                  <a:extLst>
                    <a:ext uri="{FF2B5EF4-FFF2-40B4-BE49-F238E27FC236}">
                      <a16:creationId xmlns:a16="http://schemas.microsoft.com/office/drawing/2014/main" id="{FC35ED2C-D984-4088-B354-D30B2A9D745B}"/>
                    </a:ext>
                  </a:extLst>
                </p:cNvPr>
                <p:cNvPicPr/>
                <p:nvPr/>
              </p:nvPicPr>
              <p:blipFill>
                <a:blip r:embed="rId147"/>
                <a:stretch>
                  <a:fillRect/>
                </a:stretch>
              </p:blipFill>
              <p:spPr>
                <a:xfrm>
                  <a:off x="11010270" y="1304227"/>
                  <a:ext cx="218520" cy="161640"/>
                </a:xfrm>
                <a:prstGeom prst="rect">
                  <a:avLst/>
                </a:prstGeom>
              </p:spPr>
            </p:pic>
          </mc:Fallback>
        </mc:AlternateContent>
      </p:grpSp>
      <p:grpSp>
        <p:nvGrpSpPr>
          <p:cNvPr id="118" name="Group 117">
            <a:extLst>
              <a:ext uri="{FF2B5EF4-FFF2-40B4-BE49-F238E27FC236}">
                <a16:creationId xmlns:a16="http://schemas.microsoft.com/office/drawing/2014/main" id="{CD7D2506-7BF7-4AAD-A4A5-D3BF475F5627}"/>
              </a:ext>
            </a:extLst>
          </p:cNvPr>
          <p:cNvGrpSpPr/>
          <p:nvPr/>
        </p:nvGrpSpPr>
        <p:grpSpPr>
          <a:xfrm>
            <a:off x="1440390" y="2746747"/>
            <a:ext cx="1452960" cy="483840"/>
            <a:chOff x="1440390" y="2746747"/>
            <a:chExt cx="1452960" cy="483840"/>
          </a:xfrm>
        </p:grpSpPr>
        <mc:AlternateContent xmlns:mc="http://schemas.openxmlformats.org/markup-compatibility/2006" xmlns:p14="http://schemas.microsoft.com/office/powerpoint/2010/main">
          <mc:Choice Requires="p14">
            <p:contentPart p14:bwMode="auto" r:id="rId148">
              <p14:nvContentPartPr>
                <p14:cNvPr id="98" name="Ink 97">
                  <a:extLst>
                    <a:ext uri="{FF2B5EF4-FFF2-40B4-BE49-F238E27FC236}">
                      <a16:creationId xmlns:a16="http://schemas.microsoft.com/office/drawing/2014/main" id="{EB9DD98C-B34F-4DB2-A685-57434D585C69}"/>
                    </a:ext>
                  </a:extLst>
                </p14:cNvPr>
                <p14:cNvContentPartPr/>
                <p14:nvPr/>
              </p14:nvContentPartPr>
              <p14:xfrm>
                <a:off x="1440390" y="2897947"/>
                <a:ext cx="191160" cy="215280"/>
              </p14:xfrm>
            </p:contentPart>
          </mc:Choice>
          <mc:Fallback xmlns="">
            <p:pic>
              <p:nvPicPr>
                <p:cNvPr id="98" name="Ink 97">
                  <a:extLst>
                    <a:ext uri="{FF2B5EF4-FFF2-40B4-BE49-F238E27FC236}">
                      <a16:creationId xmlns:a16="http://schemas.microsoft.com/office/drawing/2014/main" id="{EB9DD98C-B34F-4DB2-A685-57434D585C69}"/>
                    </a:ext>
                  </a:extLst>
                </p:cNvPr>
                <p:cNvPicPr/>
                <p:nvPr/>
              </p:nvPicPr>
              <p:blipFill>
                <a:blip r:embed="rId149"/>
                <a:stretch>
                  <a:fillRect/>
                </a:stretch>
              </p:blipFill>
              <p:spPr>
                <a:xfrm>
                  <a:off x="1431750" y="2889307"/>
                  <a:ext cx="2088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9" name="Ink 98">
                  <a:extLst>
                    <a:ext uri="{FF2B5EF4-FFF2-40B4-BE49-F238E27FC236}">
                      <a16:creationId xmlns:a16="http://schemas.microsoft.com/office/drawing/2014/main" id="{0927CF16-B626-4ADB-A9C3-5FB4641DF2E0}"/>
                    </a:ext>
                  </a:extLst>
                </p14:cNvPr>
                <p14:cNvContentPartPr/>
                <p14:nvPr/>
              </p14:nvContentPartPr>
              <p14:xfrm>
                <a:off x="1666830" y="2982547"/>
                <a:ext cx="133200" cy="137160"/>
              </p14:xfrm>
            </p:contentPart>
          </mc:Choice>
          <mc:Fallback xmlns="">
            <p:pic>
              <p:nvPicPr>
                <p:cNvPr id="99" name="Ink 98">
                  <a:extLst>
                    <a:ext uri="{FF2B5EF4-FFF2-40B4-BE49-F238E27FC236}">
                      <a16:creationId xmlns:a16="http://schemas.microsoft.com/office/drawing/2014/main" id="{0927CF16-B626-4ADB-A9C3-5FB4641DF2E0}"/>
                    </a:ext>
                  </a:extLst>
                </p:cNvPr>
                <p:cNvPicPr/>
                <p:nvPr/>
              </p:nvPicPr>
              <p:blipFill>
                <a:blip r:embed="rId151"/>
                <a:stretch>
                  <a:fillRect/>
                </a:stretch>
              </p:blipFill>
              <p:spPr>
                <a:xfrm>
                  <a:off x="1658190" y="2973907"/>
                  <a:ext cx="1508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0" name="Ink 99">
                  <a:extLst>
                    <a:ext uri="{FF2B5EF4-FFF2-40B4-BE49-F238E27FC236}">
                      <a16:creationId xmlns:a16="http://schemas.microsoft.com/office/drawing/2014/main" id="{6DA3A459-659C-4889-BAF6-80D8C8B8C6EA}"/>
                    </a:ext>
                  </a:extLst>
                </p14:cNvPr>
                <p14:cNvContentPartPr/>
                <p14:nvPr/>
              </p14:nvContentPartPr>
              <p14:xfrm>
                <a:off x="1931070" y="2963827"/>
                <a:ext cx="61560" cy="76320"/>
              </p14:xfrm>
            </p:contentPart>
          </mc:Choice>
          <mc:Fallback xmlns="">
            <p:pic>
              <p:nvPicPr>
                <p:cNvPr id="100" name="Ink 99">
                  <a:extLst>
                    <a:ext uri="{FF2B5EF4-FFF2-40B4-BE49-F238E27FC236}">
                      <a16:creationId xmlns:a16="http://schemas.microsoft.com/office/drawing/2014/main" id="{6DA3A459-659C-4889-BAF6-80D8C8B8C6EA}"/>
                    </a:ext>
                  </a:extLst>
                </p:cNvPr>
                <p:cNvPicPr/>
                <p:nvPr/>
              </p:nvPicPr>
              <p:blipFill>
                <a:blip r:embed="rId153"/>
                <a:stretch>
                  <a:fillRect/>
                </a:stretch>
              </p:blipFill>
              <p:spPr>
                <a:xfrm>
                  <a:off x="1922070" y="2954827"/>
                  <a:ext cx="79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2" name="Ink 101">
                  <a:extLst>
                    <a:ext uri="{FF2B5EF4-FFF2-40B4-BE49-F238E27FC236}">
                      <a16:creationId xmlns:a16="http://schemas.microsoft.com/office/drawing/2014/main" id="{A268B4FF-73DF-4C9E-9427-7FFFF7AB095C}"/>
                    </a:ext>
                  </a:extLst>
                </p14:cNvPr>
                <p14:cNvContentPartPr/>
                <p14:nvPr/>
              </p14:nvContentPartPr>
              <p14:xfrm>
                <a:off x="2230590" y="2746747"/>
                <a:ext cx="180000" cy="483840"/>
              </p14:xfrm>
            </p:contentPart>
          </mc:Choice>
          <mc:Fallback xmlns="">
            <p:pic>
              <p:nvPicPr>
                <p:cNvPr id="102" name="Ink 101">
                  <a:extLst>
                    <a:ext uri="{FF2B5EF4-FFF2-40B4-BE49-F238E27FC236}">
                      <a16:creationId xmlns:a16="http://schemas.microsoft.com/office/drawing/2014/main" id="{A268B4FF-73DF-4C9E-9427-7FFFF7AB095C}"/>
                    </a:ext>
                  </a:extLst>
                </p:cNvPr>
                <p:cNvPicPr/>
                <p:nvPr/>
              </p:nvPicPr>
              <p:blipFill>
                <a:blip r:embed="rId155"/>
                <a:stretch>
                  <a:fillRect/>
                </a:stretch>
              </p:blipFill>
              <p:spPr>
                <a:xfrm>
                  <a:off x="2221950" y="2737747"/>
                  <a:ext cx="19764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3" name="Ink 102">
                  <a:extLst>
                    <a:ext uri="{FF2B5EF4-FFF2-40B4-BE49-F238E27FC236}">
                      <a16:creationId xmlns:a16="http://schemas.microsoft.com/office/drawing/2014/main" id="{78A85599-BAAB-465D-9E65-0BA875C92B38}"/>
                    </a:ext>
                  </a:extLst>
                </p14:cNvPr>
                <p14:cNvContentPartPr/>
                <p14:nvPr/>
              </p14:nvContentPartPr>
              <p14:xfrm>
                <a:off x="2243190" y="3049147"/>
                <a:ext cx="162000" cy="52560"/>
              </p14:xfrm>
            </p:contentPart>
          </mc:Choice>
          <mc:Fallback xmlns="">
            <p:pic>
              <p:nvPicPr>
                <p:cNvPr id="103" name="Ink 102">
                  <a:extLst>
                    <a:ext uri="{FF2B5EF4-FFF2-40B4-BE49-F238E27FC236}">
                      <a16:creationId xmlns:a16="http://schemas.microsoft.com/office/drawing/2014/main" id="{78A85599-BAAB-465D-9E65-0BA875C92B38}"/>
                    </a:ext>
                  </a:extLst>
                </p:cNvPr>
                <p:cNvPicPr/>
                <p:nvPr/>
              </p:nvPicPr>
              <p:blipFill>
                <a:blip r:embed="rId157"/>
                <a:stretch>
                  <a:fillRect/>
                </a:stretch>
              </p:blipFill>
              <p:spPr>
                <a:xfrm>
                  <a:off x="2234550" y="3040147"/>
                  <a:ext cx="1796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4" name="Ink 103">
                  <a:extLst>
                    <a:ext uri="{FF2B5EF4-FFF2-40B4-BE49-F238E27FC236}">
                      <a16:creationId xmlns:a16="http://schemas.microsoft.com/office/drawing/2014/main" id="{B5BE48F8-72FE-4FA7-8BE3-E1D07A919151}"/>
                    </a:ext>
                  </a:extLst>
                </p14:cNvPr>
                <p14:cNvContentPartPr/>
                <p14:nvPr/>
              </p14:nvContentPartPr>
              <p14:xfrm>
                <a:off x="2374230" y="2863747"/>
                <a:ext cx="519120" cy="194040"/>
              </p14:xfrm>
            </p:contentPart>
          </mc:Choice>
          <mc:Fallback xmlns="">
            <p:pic>
              <p:nvPicPr>
                <p:cNvPr id="104" name="Ink 103">
                  <a:extLst>
                    <a:ext uri="{FF2B5EF4-FFF2-40B4-BE49-F238E27FC236}">
                      <a16:creationId xmlns:a16="http://schemas.microsoft.com/office/drawing/2014/main" id="{B5BE48F8-72FE-4FA7-8BE3-E1D07A919151}"/>
                    </a:ext>
                  </a:extLst>
                </p:cNvPr>
                <p:cNvPicPr/>
                <p:nvPr/>
              </p:nvPicPr>
              <p:blipFill>
                <a:blip r:embed="rId159"/>
                <a:stretch>
                  <a:fillRect/>
                </a:stretch>
              </p:blipFill>
              <p:spPr>
                <a:xfrm>
                  <a:off x="2365230" y="2855107"/>
                  <a:ext cx="5367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5" name="Ink 104">
                  <a:extLst>
                    <a:ext uri="{FF2B5EF4-FFF2-40B4-BE49-F238E27FC236}">
                      <a16:creationId xmlns:a16="http://schemas.microsoft.com/office/drawing/2014/main" id="{D4544A8A-FF4D-478F-8AAD-B3ABD0990EB2}"/>
                    </a:ext>
                  </a:extLst>
                </p14:cNvPr>
                <p14:cNvContentPartPr/>
                <p14:nvPr/>
              </p14:nvContentPartPr>
              <p14:xfrm>
                <a:off x="2755470" y="2931787"/>
                <a:ext cx="119520" cy="1800"/>
              </p14:xfrm>
            </p:contentPart>
          </mc:Choice>
          <mc:Fallback xmlns="">
            <p:pic>
              <p:nvPicPr>
                <p:cNvPr id="105" name="Ink 104">
                  <a:extLst>
                    <a:ext uri="{FF2B5EF4-FFF2-40B4-BE49-F238E27FC236}">
                      <a16:creationId xmlns:a16="http://schemas.microsoft.com/office/drawing/2014/main" id="{D4544A8A-FF4D-478F-8AAD-B3ABD0990EB2}"/>
                    </a:ext>
                  </a:extLst>
                </p:cNvPr>
                <p:cNvPicPr/>
                <p:nvPr/>
              </p:nvPicPr>
              <p:blipFill>
                <a:blip r:embed="rId161"/>
                <a:stretch>
                  <a:fillRect/>
                </a:stretch>
              </p:blipFill>
              <p:spPr>
                <a:xfrm>
                  <a:off x="2746830" y="2922787"/>
                  <a:ext cx="137160" cy="19440"/>
                </a:xfrm>
                <a:prstGeom prst="rect">
                  <a:avLst/>
                </a:prstGeom>
              </p:spPr>
            </p:pic>
          </mc:Fallback>
        </mc:AlternateContent>
      </p:grpSp>
      <p:grpSp>
        <p:nvGrpSpPr>
          <p:cNvPr id="117" name="Group 116">
            <a:extLst>
              <a:ext uri="{FF2B5EF4-FFF2-40B4-BE49-F238E27FC236}">
                <a16:creationId xmlns:a16="http://schemas.microsoft.com/office/drawing/2014/main" id="{C463986D-EF60-4794-B04F-E41AFA3E5F11}"/>
              </a:ext>
            </a:extLst>
          </p:cNvPr>
          <p:cNvGrpSpPr/>
          <p:nvPr/>
        </p:nvGrpSpPr>
        <p:grpSpPr>
          <a:xfrm>
            <a:off x="3416430" y="2748907"/>
            <a:ext cx="1166040" cy="258840"/>
            <a:chOff x="3416430" y="2748907"/>
            <a:chExt cx="1166040" cy="258840"/>
          </a:xfrm>
        </p:grpSpPr>
        <mc:AlternateContent xmlns:mc="http://schemas.openxmlformats.org/markup-compatibility/2006" xmlns:p14="http://schemas.microsoft.com/office/powerpoint/2010/main">
          <mc:Choice Requires="p14">
            <p:contentPart p14:bwMode="auto" r:id="rId162">
              <p14:nvContentPartPr>
                <p14:cNvPr id="106" name="Ink 105">
                  <a:extLst>
                    <a:ext uri="{FF2B5EF4-FFF2-40B4-BE49-F238E27FC236}">
                      <a16:creationId xmlns:a16="http://schemas.microsoft.com/office/drawing/2014/main" id="{739FE655-4E0C-4B27-86FF-28640A1C99C4}"/>
                    </a:ext>
                  </a:extLst>
                </p14:cNvPr>
                <p14:cNvContentPartPr/>
                <p14:nvPr/>
              </p14:nvContentPartPr>
              <p14:xfrm>
                <a:off x="3416430" y="2820187"/>
                <a:ext cx="207720" cy="187560"/>
              </p14:xfrm>
            </p:contentPart>
          </mc:Choice>
          <mc:Fallback xmlns="">
            <p:pic>
              <p:nvPicPr>
                <p:cNvPr id="106" name="Ink 105">
                  <a:extLst>
                    <a:ext uri="{FF2B5EF4-FFF2-40B4-BE49-F238E27FC236}">
                      <a16:creationId xmlns:a16="http://schemas.microsoft.com/office/drawing/2014/main" id="{739FE655-4E0C-4B27-86FF-28640A1C99C4}"/>
                    </a:ext>
                  </a:extLst>
                </p:cNvPr>
                <p:cNvPicPr/>
                <p:nvPr/>
              </p:nvPicPr>
              <p:blipFill>
                <a:blip r:embed="rId163"/>
                <a:stretch>
                  <a:fillRect/>
                </a:stretch>
              </p:blipFill>
              <p:spPr>
                <a:xfrm>
                  <a:off x="3407430" y="2811187"/>
                  <a:ext cx="225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7" name="Ink 106">
                  <a:extLst>
                    <a:ext uri="{FF2B5EF4-FFF2-40B4-BE49-F238E27FC236}">
                      <a16:creationId xmlns:a16="http://schemas.microsoft.com/office/drawing/2014/main" id="{72444743-98B2-4E66-9058-D888650061A9}"/>
                    </a:ext>
                  </a:extLst>
                </p14:cNvPr>
                <p14:cNvContentPartPr/>
                <p14:nvPr/>
              </p14:nvContentPartPr>
              <p14:xfrm>
                <a:off x="3706230" y="2778427"/>
                <a:ext cx="159840" cy="228600"/>
              </p14:xfrm>
            </p:contentPart>
          </mc:Choice>
          <mc:Fallback xmlns="">
            <p:pic>
              <p:nvPicPr>
                <p:cNvPr id="107" name="Ink 106">
                  <a:extLst>
                    <a:ext uri="{FF2B5EF4-FFF2-40B4-BE49-F238E27FC236}">
                      <a16:creationId xmlns:a16="http://schemas.microsoft.com/office/drawing/2014/main" id="{72444743-98B2-4E66-9058-D888650061A9}"/>
                    </a:ext>
                  </a:extLst>
                </p:cNvPr>
                <p:cNvPicPr/>
                <p:nvPr/>
              </p:nvPicPr>
              <p:blipFill>
                <a:blip r:embed="rId165"/>
                <a:stretch>
                  <a:fillRect/>
                </a:stretch>
              </p:blipFill>
              <p:spPr>
                <a:xfrm>
                  <a:off x="3697590" y="2769787"/>
                  <a:ext cx="1774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8" name="Ink 107">
                  <a:extLst>
                    <a:ext uri="{FF2B5EF4-FFF2-40B4-BE49-F238E27FC236}">
                      <a16:creationId xmlns:a16="http://schemas.microsoft.com/office/drawing/2014/main" id="{31DEAFA6-AC09-45F7-BD55-840F26597BD1}"/>
                    </a:ext>
                  </a:extLst>
                </p14:cNvPr>
                <p14:cNvContentPartPr/>
                <p14:nvPr/>
              </p14:nvContentPartPr>
              <p14:xfrm>
                <a:off x="4054350" y="2797147"/>
                <a:ext cx="160920" cy="170280"/>
              </p14:xfrm>
            </p:contentPart>
          </mc:Choice>
          <mc:Fallback xmlns="">
            <p:pic>
              <p:nvPicPr>
                <p:cNvPr id="108" name="Ink 107">
                  <a:extLst>
                    <a:ext uri="{FF2B5EF4-FFF2-40B4-BE49-F238E27FC236}">
                      <a16:creationId xmlns:a16="http://schemas.microsoft.com/office/drawing/2014/main" id="{31DEAFA6-AC09-45F7-BD55-840F26597BD1}"/>
                    </a:ext>
                  </a:extLst>
                </p:cNvPr>
                <p:cNvPicPr/>
                <p:nvPr/>
              </p:nvPicPr>
              <p:blipFill>
                <a:blip r:embed="rId167"/>
                <a:stretch>
                  <a:fillRect/>
                </a:stretch>
              </p:blipFill>
              <p:spPr>
                <a:xfrm>
                  <a:off x="4045710" y="2788147"/>
                  <a:ext cx="1785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9" name="Ink 108">
                  <a:extLst>
                    <a:ext uri="{FF2B5EF4-FFF2-40B4-BE49-F238E27FC236}">
                      <a16:creationId xmlns:a16="http://schemas.microsoft.com/office/drawing/2014/main" id="{4E169EE1-C4A1-4353-B6D3-602197903D20}"/>
                    </a:ext>
                  </a:extLst>
                </p14:cNvPr>
                <p14:cNvContentPartPr/>
                <p14:nvPr/>
              </p14:nvContentPartPr>
              <p14:xfrm>
                <a:off x="4056150" y="2825947"/>
                <a:ext cx="269280" cy="122400"/>
              </p14:xfrm>
            </p:contentPart>
          </mc:Choice>
          <mc:Fallback xmlns="">
            <p:pic>
              <p:nvPicPr>
                <p:cNvPr id="109" name="Ink 108">
                  <a:extLst>
                    <a:ext uri="{FF2B5EF4-FFF2-40B4-BE49-F238E27FC236}">
                      <a16:creationId xmlns:a16="http://schemas.microsoft.com/office/drawing/2014/main" id="{4E169EE1-C4A1-4353-B6D3-602197903D20}"/>
                    </a:ext>
                  </a:extLst>
                </p:cNvPr>
                <p:cNvPicPr/>
                <p:nvPr/>
              </p:nvPicPr>
              <p:blipFill>
                <a:blip r:embed="rId169"/>
                <a:stretch>
                  <a:fillRect/>
                </a:stretch>
              </p:blipFill>
              <p:spPr>
                <a:xfrm>
                  <a:off x="4047150" y="2816947"/>
                  <a:ext cx="286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0" name="Ink 109">
                  <a:extLst>
                    <a:ext uri="{FF2B5EF4-FFF2-40B4-BE49-F238E27FC236}">
                      <a16:creationId xmlns:a16="http://schemas.microsoft.com/office/drawing/2014/main" id="{84F6CDF9-B718-466B-BEA1-45CBBB7BFE83}"/>
                    </a:ext>
                  </a:extLst>
                </p14:cNvPr>
                <p14:cNvContentPartPr/>
                <p14:nvPr/>
              </p14:nvContentPartPr>
              <p14:xfrm>
                <a:off x="4203750" y="2748907"/>
                <a:ext cx="378720" cy="198360"/>
              </p14:xfrm>
            </p:contentPart>
          </mc:Choice>
          <mc:Fallback xmlns="">
            <p:pic>
              <p:nvPicPr>
                <p:cNvPr id="110" name="Ink 109">
                  <a:extLst>
                    <a:ext uri="{FF2B5EF4-FFF2-40B4-BE49-F238E27FC236}">
                      <a16:creationId xmlns:a16="http://schemas.microsoft.com/office/drawing/2014/main" id="{84F6CDF9-B718-466B-BEA1-45CBBB7BFE83}"/>
                    </a:ext>
                  </a:extLst>
                </p:cNvPr>
                <p:cNvPicPr/>
                <p:nvPr/>
              </p:nvPicPr>
              <p:blipFill>
                <a:blip r:embed="rId171"/>
                <a:stretch>
                  <a:fillRect/>
                </a:stretch>
              </p:blipFill>
              <p:spPr>
                <a:xfrm>
                  <a:off x="4194750" y="2739907"/>
                  <a:ext cx="396360" cy="216000"/>
                </a:xfrm>
                <a:prstGeom prst="rect">
                  <a:avLst/>
                </a:prstGeom>
              </p:spPr>
            </p:pic>
          </mc:Fallback>
        </mc:AlternateContent>
      </p:grpSp>
      <p:grpSp>
        <p:nvGrpSpPr>
          <p:cNvPr id="138" name="Group 137">
            <a:extLst>
              <a:ext uri="{FF2B5EF4-FFF2-40B4-BE49-F238E27FC236}">
                <a16:creationId xmlns:a16="http://schemas.microsoft.com/office/drawing/2014/main" id="{0F270F45-B429-4B7F-9728-9FE0177351E5}"/>
              </a:ext>
            </a:extLst>
          </p:cNvPr>
          <p:cNvGrpSpPr/>
          <p:nvPr/>
        </p:nvGrpSpPr>
        <p:grpSpPr>
          <a:xfrm>
            <a:off x="4865070" y="2642347"/>
            <a:ext cx="1968480" cy="445320"/>
            <a:chOff x="4865070" y="2642347"/>
            <a:chExt cx="1968480" cy="445320"/>
          </a:xfrm>
        </p:grpSpPr>
        <mc:AlternateContent xmlns:mc="http://schemas.openxmlformats.org/markup-compatibility/2006" xmlns:p14="http://schemas.microsoft.com/office/powerpoint/2010/main">
          <mc:Choice Requires="p14">
            <p:contentPart p14:bwMode="auto" r:id="rId172">
              <p14:nvContentPartPr>
                <p14:cNvPr id="111" name="Ink 110">
                  <a:extLst>
                    <a:ext uri="{FF2B5EF4-FFF2-40B4-BE49-F238E27FC236}">
                      <a16:creationId xmlns:a16="http://schemas.microsoft.com/office/drawing/2014/main" id="{681E1391-3ADF-4A7F-9904-DA526AA72A87}"/>
                    </a:ext>
                  </a:extLst>
                </p14:cNvPr>
                <p14:cNvContentPartPr/>
                <p14:nvPr/>
              </p14:nvContentPartPr>
              <p14:xfrm>
                <a:off x="4865070" y="2758987"/>
                <a:ext cx="412200" cy="328680"/>
              </p14:xfrm>
            </p:contentPart>
          </mc:Choice>
          <mc:Fallback xmlns="">
            <p:pic>
              <p:nvPicPr>
                <p:cNvPr id="111" name="Ink 110">
                  <a:extLst>
                    <a:ext uri="{FF2B5EF4-FFF2-40B4-BE49-F238E27FC236}">
                      <a16:creationId xmlns:a16="http://schemas.microsoft.com/office/drawing/2014/main" id="{681E1391-3ADF-4A7F-9904-DA526AA72A87}"/>
                    </a:ext>
                  </a:extLst>
                </p:cNvPr>
                <p:cNvPicPr/>
                <p:nvPr/>
              </p:nvPicPr>
              <p:blipFill>
                <a:blip r:embed="rId173"/>
                <a:stretch>
                  <a:fillRect/>
                </a:stretch>
              </p:blipFill>
              <p:spPr>
                <a:xfrm>
                  <a:off x="4856070" y="2750347"/>
                  <a:ext cx="42984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2" name="Ink 111">
                  <a:extLst>
                    <a:ext uri="{FF2B5EF4-FFF2-40B4-BE49-F238E27FC236}">
                      <a16:creationId xmlns:a16="http://schemas.microsoft.com/office/drawing/2014/main" id="{B7E1ECDD-2D5B-42F6-803F-A68207357DBF}"/>
                    </a:ext>
                  </a:extLst>
                </p14:cNvPr>
                <p14:cNvContentPartPr/>
                <p14:nvPr/>
              </p14:nvContentPartPr>
              <p14:xfrm>
                <a:off x="5344590" y="2771227"/>
                <a:ext cx="103320" cy="85680"/>
              </p14:xfrm>
            </p:contentPart>
          </mc:Choice>
          <mc:Fallback xmlns="">
            <p:pic>
              <p:nvPicPr>
                <p:cNvPr id="112" name="Ink 111">
                  <a:extLst>
                    <a:ext uri="{FF2B5EF4-FFF2-40B4-BE49-F238E27FC236}">
                      <a16:creationId xmlns:a16="http://schemas.microsoft.com/office/drawing/2014/main" id="{B7E1ECDD-2D5B-42F6-803F-A68207357DBF}"/>
                    </a:ext>
                  </a:extLst>
                </p:cNvPr>
                <p:cNvPicPr/>
                <p:nvPr/>
              </p:nvPicPr>
              <p:blipFill>
                <a:blip r:embed="rId175"/>
                <a:stretch>
                  <a:fillRect/>
                </a:stretch>
              </p:blipFill>
              <p:spPr>
                <a:xfrm>
                  <a:off x="5335590" y="2762227"/>
                  <a:ext cx="120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3" name="Ink 112">
                  <a:extLst>
                    <a:ext uri="{FF2B5EF4-FFF2-40B4-BE49-F238E27FC236}">
                      <a16:creationId xmlns:a16="http://schemas.microsoft.com/office/drawing/2014/main" id="{7496CC73-992C-4EFA-985F-D171A77453A4}"/>
                    </a:ext>
                  </a:extLst>
                </p14:cNvPr>
                <p14:cNvContentPartPr/>
                <p14:nvPr/>
              </p14:nvContentPartPr>
              <p14:xfrm>
                <a:off x="5680830" y="2717227"/>
                <a:ext cx="112320" cy="307800"/>
              </p14:xfrm>
            </p:contentPart>
          </mc:Choice>
          <mc:Fallback xmlns="">
            <p:pic>
              <p:nvPicPr>
                <p:cNvPr id="113" name="Ink 112">
                  <a:extLst>
                    <a:ext uri="{FF2B5EF4-FFF2-40B4-BE49-F238E27FC236}">
                      <a16:creationId xmlns:a16="http://schemas.microsoft.com/office/drawing/2014/main" id="{7496CC73-992C-4EFA-985F-D171A77453A4}"/>
                    </a:ext>
                  </a:extLst>
                </p:cNvPr>
                <p:cNvPicPr/>
                <p:nvPr/>
              </p:nvPicPr>
              <p:blipFill>
                <a:blip r:embed="rId177"/>
                <a:stretch>
                  <a:fillRect/>
                </a:stretch>
              </p:blipFill>
              <p:spPr>
                <a:xfrm>
                  <a:off x="5671830" y="2708587"/>
                  <a:ext cx="12996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4" name="Ink 113">
                  <a:extLst>
                    <a:ext uri="{FF2B5EF4-FFF2-40B4-BE49-F238E27FC236}">
                      <a16:creationId xmlns:a16="http://schemas.microsoft.com/office/drawing/2014/main" id="{62402A02-716C-40F7-8E71-6A2A1E1967C6}"/>
                    </a:ext>
                  </a:extLst>
                </p14:cNvPr>
                <p14:cNvContentPartPr/>
                <p14:nvPr/>
              </p14:nvContentPartPr>
              <p14:xfrm>
                <a:off x="5814390" y="2750707"/>
                <a:ext cx="94320" cy="93240"/>
              </p14:xfrm>
            </p:contentPart>
          </mc:Choice>
          <mc:Fallback xmlns="">
            <p:pic>
              <p:nvPicPr>
                <p:cNvPr id="114" name="Ink 113">
                  <a:extLst>
                    <a:ext uri="{FF2B5EF4-FFF2-40B4-BE49-F238E27FC236}">
                      <a16:creationId xmlns:a16="http://schemas.microsoft.com/office/drawing/2014/main" id="{62402A02-716C-40F7-8E71-6A2A1E1967C6}"/>
                    </a:ext>
                  </a:extLst>
                </p:cNvPr>
                <p:cNvPicPr/>
                <p:nvPr/>
              </p:nvPicPr>
              <p:blipFill>
                <a:blip r:embed="rId179"/>
                <a:stretch>
                  <a:fillRect/>
                </a:stretch>
              </p:blipFill>
              <p:spPr>
                <a:xfrm>
                  <a:off x="5805390" y="2741707"/>
                  <a:ext cx="111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5" name="Ink 114">
                  <a:extLst>
                    <a:ext uri="{FF2B5EF4-FFF2-40B4-BE49-F238E27FC236}">
                      <a16:creationId xmlns:a16="http://schemas.microsoft.com/office/drawing/2014/main" id="{EF14A78E-92F1-4C81-B92C-549FF2224CA4}"/>
                    </a:ext>
                  </a:extLst>
                </p14:cNvPr>
                <p14:cNvContentPartPr/>
                <p14:nvPr/>
              </p14:nvContentPartPr>
              <p14:xfrm>
                <a:off x="5906910" y="2749627"/>
                <a:ext cx="122400" cy="87480"/>
              </p14:xfrm>
            </p:contentPart>
          </mc:Choice>
          <mc:Fallback xmlns="">
            <p:pic>
              <p:nvPicPr>
                <p:cNvPr id="115" name="Ink 114">
                  <a:extLst>
                    <a:ext uri="{FF2B5EF4-FFF2-40B4-BE49-F238E27FC236}">
                      <a16:creationId xmlns:a16="http://schemas.microsoft.com/office/drawing/2014/main" id="{EF14A78E-92F1-4C81-B92C-549FF2224CA4}"/>
                    </a:ext>
                  </a:extLst>
                </p:cNvPr>
                <p:cNvPicPr/>
                <p:nvPr/>
              </p:nvPicPr>
              <p:blipFill>
                <a:blip r:embed="rId181"/>
                <a:stretch>
                  <a:fillRect/>
                </a:stretch>
              </p:blipFill>
              <p:spPr>
                <a:xfrm>
                  <a:off x="5898270" y="2740627"/>
                  <a:ext cx="140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9" name="Ink 118">
                  <a:extLst>
                    <a:ext uri="{FF2B5EF4-FFF2-40B4-BE49-F238E27FC236}">
                      <a16:creationId xmlns:a16="http://schemas.microsoft.com/office/drawing/2014/main" id="{7AA06209-B0FF-4F3D-9A3E-62A15F2885B8}"/>
                    </a:ext>
                  </a:extLst>
                </p14:cNvPr>
                <p14:cNvContentPartPr/>
                <p14:nvPr/>
              </p14:nvContentPartPr>
              <p14:xfrm>
                <a:off x="6069990" y="2642347"/>
                <a:ext cx="471600" cy="195840"/>
              </p14:xfrm>
            </p:contentPart>
          </mc:Choice>
          <mc:Fallback xmlns="">
            <p:pic>
              <p:nvPicPr>
                <p:cNvPr id="119" name="Ink 118">
                  <a:extLst>
                    <a:ext uri="{FF2B5EF4-FFF2-40B4-BE49-F238E27FC236}">
                      <a16:creationId xmlns:a16="http://schemas.microsoft.com/office/drawing/2014/main" id="{7AA06209-B0FF-4F3D-9A3E-62A15F2885B8}"/>
                    </a:ext>
                  </a:extLst>
                </p:cNvPr>
                <p:cNvPicPr/>
                <p:nvPr/>
              </p:nvPicPr>
              <p:blipFill>
                <a:blip r:embed="rId183"/>
                <a:stretch>
                  <a:fillRect/>
                </a:stretch>
              </p:blipFill>
              <p:spPr>
                <a:xfrm>
                  <a:off x="6060990" y="2633707"/>
                  <a:ext cx="4892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0" name="Ink 119">
                  <a:extLst>
                    <a:ext uri="{FF2B5EF4-FFF2-40B4-BE49-F238E27FC236}">
                      <a16:creationId xmlns:a16="http://schemas.microsoft.com/office/drawing/2014/main" id="{AA9FD260-A1BD-4B00-B61E-84EB4B17089E}"/>
                    </a:ext>
                  </a:extLst>
                </p14:cNvPr>
                <p14:cNvContentPartPr/>
                <p14:nvPr/>
              </p14:nvContentPartPr>
              <p14:xfrm>
                <a:off x="6503430" y="2659267"/>
                <a:ext cx="46440" cy="20520"/>
              </p14:xfrm>
            </p:contentPart>
          </mc:Choice>
          <mc:Fallback xmlns="">
            <p:pic>
              <p:nvPicPr>
                <p:cNvPr id="120" name="Ink 119">
                  <a:extLst>
                    <a:ext uri="{FF2B5EF4-FFF2-40B4-BE49-F238E27FC236}">
                      <a16:creationId xmlns:a16="http://schemas.microsoft.com/office/drawing/2014/main" id="{AA9FD260-A1BD-4B00-B61E-84EB4B17089E}"/>
                    </a:ext>
                  </a:extLst>
                </p:cNvPr>
                <p:cNvPicPr/>
                <p:nvPr/>
              </p:nvPicPr>
              <p:blipFill>
                <a:blip r:embed="rId185"/>
                <a:stretch>
                  <a:fillRect/>
                </a:stretch>
              </p:blipFill>
              <p:spPr>
                <a:xfrm>
                  <a:off x="6494430" y="2650267"/>
                  <a:ext cx="640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1" name="Ink 120">
                  <a:extLst>
                    <a:ext uri="{FF2B5EF4-FFF2-40B4-BE49-F238E27FC236}">
                      <a16:creationId xmlns:a16="http://schemas.microsoft.com/office/drawing/2014/main" id="{7D1DDCA9-0B6E-4CF4-9280-089C96D9DB54}"/>
                    </a:ext>
                  </a:extLst>
                </p14:cNvPr>
                <p14:cNvContentPartPr/>
                <p14:nvPr/>
              </p14:nvContentPartPr>
              <p14:xfrm>
                <a:off x="6618270" y="2705347"/>
                <a:ext cx="215280" cy="86400"/>
              </p14:xfrm>
            </p:contentPart>
          </mc:Choice>
          <mc:Fallback xmlns="">
            <p:pic>
              <p:nvPicPr>
                <p:cNvPr id="121" name="Ink 120">
                  <a:extLst>
                    <a:ext uri="{FF2B5EF4-FFF2-40B4-BE49-F238E27FC236}">
                      <a16:creationId xmlns:a16="http://schemas.microsoft.com/office/drawing/2014/main" id="{7D1DDCA9-0B6E-4CF4-9280-089C96D9DB54}"/>
                    </a:ext>
                  </a:extLst>
                </p:cNvPr>
                <p:cNvPicPr/>
                <p:nvPr/>
              </p:nvPicPr>
              <p:blipFill>
                <a:blip r:embed="rId187"/>
                <a:stretch>
                  <a:fillRect/>
                </a:stretch>
              </p:blipFill>
              <p:spPr>
                <a:xfrm>
                  <a:off x="6609270" y="2696347"/>
                  <a:ext cx="232920" cy="104040"/>
                </a:xfrm>
                <a:prstGeom prst="rect">
                  <a:avLst/>
                </a:prstGeom>
              </p:spPr>
            </p:pic>
          </mc:Fallback>
        </mc:AlternateContent>
      </p:grpSp>
      <p:grpSp>
        <p:nvGrpSpPr>
          <p:cNvPr id="137" name="Group 136">
            <a:extLst>
              <a:ext uri="{FF2B5EF4-FFF2-40B4-BE49-F238E27FC236}">
                <a16:creationId xmlns:a16="http://schemas.microsoft.com/office/drawing/2014/main" id="{B9D88626-C756-4422-A50C-A67F5371E620}"/>
              </a:ext>
            </a:extLst>
          </p:cNvPr>
          <p:cNvGrpSpPr/>
          <p:nvPr/>
        </p:nvGrpSpPr>
        <p:grpSpPr>
          <a:xfrm>
            <a:off x="7122990" y="2513827"/>
            <a:ext cx="1394640" cy="420840"/>
            <a:chOff x="7122990" y="2513827"/>
            <a:chExt cx="1394640" cy="420840"/>
          </a:xfrm>
        </p:grpSpPr>
        <mc:AlternateContent xmlns:mc="http://schemas.openxmlformats.org/markup-compatibility/2006" xmlns:p14="http://schemas.microsoft.com/office/powerpoint/2010/main">
          <mc:Choice Requires="p14">
            <p:contentPart p14:bwMode="auto" r:id="rId188">
              <p14:nvContentPartPr>
                <p14:cNvPr id="122" name="Ink 121">
                  <a:extLst>
                    <a:ext uri="{FF2B5EF4-FFF2-40B4-BE49-F238E27FC236}">
                      <a16:creationId xmlns:a16="http://schemas.microsoft.com/office/drawing/2014/main" id="{5B847047-0725-40A7-A299-49AA9A05A222}"/>
                    </a:ext>
                  </a:extLst>
                </p14:cNvPr>
                <p14:cNvContentPartPr/>
                <p14:nvPr/>
              </p14:nvContentPartPr>
              <p14:xfrm>
                <a:off x="7122990" y="2561707"/>
                <a:ext cx="227880" cy="200520"/>
              </p14:xfrm>
            </p:contentPart>
          </mc:Choice>
          <mc:Fallback xmlns="">
            <p:pic>
              <p:nvPicPr>
                <p:cNvPr id="122" name="Ink 121">
                  <a:extLst>
                    <a:ext uri="{FF2B5EF4-FFF2-40B4-BE49-F238E27FC236}">
                      <a16:creationId xmlns:a16="http://schemas.microsoft.com/office/drawing/2014/main" id="{5B847047-0725-40A7-A299-49AA9A05A222}"/>
                    </a:ext>
                  </a:extLst>
                </p:cNvPr>
                <p:cNvPicPr/>
                <p:nvPr/>
              </p:nvPicPr>
              <p:blipFill>
                <a:blip r:embed="rId189"/>
                <a:stretch>
                  <a:fillRect/>
                </a:stretch>
              </p:blipFill>
              <p:spPr>
                <a:xfrm>
                  <a:off x="7113990" y="2553067"/>
                  <a:ext cx="2455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3" name="Ink 122">
                  <a:extLst>
                    <a:ext uri="{FF2B5EF4-FFF2-40B4-BE49-F238E27FC236}">
                      <a16:creationId xmlns:a16="http://schemas.microsoft.com/office/drawing/2014/main" id="{82AB5E2E-5193-4B00-B515-C8B5BE2033B4}"/>
                    </a:ext>
                  </a:extLst>
                </p14:cNvPr>
                <p14:cNvContentPartPr/>
                <p14:nvPr/>
              </p14:nvContentPartPr>
              <p14:xfrm>
                <a:off x="7515750" y="2513827"/>
                <a:ext cx="457560" cy="420840"/>
              </p14:xfrm>
            </p:contentPart>
          </mc:Choice>
          <mc:Fallback xmlns="">
            <p:pic>
              <p:nvPicPr>
                <p:cNvPr id="123" name="Ink 122">
                  <a:extLst>
                    <a:ext uri="{FF2B5EF4-FFF2-40B4-BE49-F238E27FC236}">
                      <a16:creationId xmlns:a16="http://schemas.microsoft.com/office/drawing/2014/main" id="{82AB5E2E-5193-4B00-B515-C8B5BE2033B4}"/>
                    </a:ext>
                  </a:extLst>
                </p:cNvPr>
                <p:cNvPicPr/>
                <p:nvPr/>
              </p:nvPicPr>
              <p:blipFill>
                <a:blip r:embed="rId191"/>
                <a:stretch>
                  <a:fillRect/>
                </a:stretch>
              </p:blipFill>
              <p:spPr>
                <a:xfrm>
                  <a:off x="7507110" y="2505187"/>
                  <a:ext cx="47520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4" name="Ink 123">
                  <a:extLst>
                    <a:ext uri="{FF2B5EF4-FFF2-40B4-BE49-F238E27FC236}">
                      <a16:creationId xmlns:a16="http://schemas.microsoft.com/office/drawing/2014/main" id="{959E29C0-A8FA-4B3B-A214-775D0903B2EA}"/>
                    </a:ext>
                  </a:extLst>
                </p14:cNvPr>
                <p14:cNvContentPartPr/>
                <p14:nvPr/>
              </p14:nvContentPartPr>
              <p14:xfrm>
                <a:off x="7986270" y="2612467"/>
                <a:ext cx="252720" cy="115560"/>
              </p14:xfrm>
            </p:contentPart>
          </mc:Choice>
          <mc:Fallback xmlns="">
            <p:pic>
              <p:nvPicPr>
                <p:cNvPr id="124" name="Ink 123">
                  <a:extLst>
                    <a:ext uri="{FF2B5EF4-FFF2-40B4-BE49-F238E27FC236}">
                      <a16:creationId xmlns:a16="http://schemas.microsoft.com/office/drawing/2014/main" id="{959E29C0-A8FA-4B3B-A214-775D0903B2EA}"/>
                    </a:ext>
                  </a:extLst>
                </p:cNvPr>
                <p:cNvPicPr/>
                <p:nvPr/>
              </p:nvPicPr>
              <p:blipFill>
                <a:blip r:embed="rId193"/>
                <a:stretch>
                  <a:fillRect/>
                </a:stretch>
              </p:blipFill>
              <p:spPr>
                <a:xfrm>
                  <a:off x="7977630" y="2603467"/>
                  <a:ext cx="270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5" name="Ink 124">
                  <a:extLst>
                    <a:ext uri="{FF2B5EF4-FFF2-40B4-BE49-F238E27FC236}">
                      <a16:creationId xmlns:a16="http://schemas.microsoft.com/office/drawing/2014/main" id="{61B9B8DB-9DE5-487A-B46F-6C0B724BD2EA}"/>
                    </a:ext>
                  </a:extLst>
                </p14:cNvPr>
                <p14:cNvContentPartPr/>
                <p14:nvPr/>
              </p14:nvContentPartPr>
              <p14:xfrm>
                <a:off x="8291910" y="2616067"/>
                <a:ext cx="225720" cy="112320"/>
              </p14:xfrm>
            </p:contentPart>
          </mc:Choice>
          <mc:Fallback xmlns="">
            <p:pic>
              <p:nvPicPr>
                <p:cNvPr id="125" name="Ink 124">
                  <a:extLst>
                    <a:ext uri="{FF2B5EF4-FFF2-40B4-BE49-F238E27FC236}">
                      <a16:creationId xmlns:a16="http://schemas.microsoft.com/office/drawing/2014/main" id="{61B9B8DB-9DE5-487A-B46F-6C0B724BD2EA}"/>
                    </a:ext>
                  </a:extLst>
                </p:cNvPr>
                <p:cNvPicPr/>
                <p:nvPr/>
              </p:nvPicPr>
              <p:blipFill>
                <a:blip r:embed="rId195"/>
                <a:stretch>
                  <a:fillRect/>
                </a:stretch>
              </p:blipFill>
              <p:spPr>
                <a:xfrm>
                  <a:off x="8283270" y="2607427"/>
                  <a:ext cx="243360" cy="129960"/>
                </a:xfrm>
                <a:prstGeom prst="rect">
                  <a:avLst/>
                </a:prstGeom>
              </p:spPr>
            </p:pic>
          </mc:Fallback>
        </mc:AlternateContent>
      </p:grpSp>
      <p:grpSp>
        <p:nvGrpSpPr>
          <p:cNvPr id="136" name="Group 135">
            <a:extLst>
              <a:ext uri="{FF2B5EF4-FFF2-40B4-BE49-F238E27FC236}">
                <a16:creationId xmlns:a16="http://schemas.microsoft.com/office/drawing/2014/main" id="{1F698770-F2B7-4793-8E6D-06068ED95F6C}"/>
              </a:ext>
            </a:extLst>
          </p:cNvPr>
          <p:cNvGrpSpPr/>
          <p:nvPr/>
        </p:nvGrpSpPr>
        <p:grpSpPr>
          <a:xfrm>
            <a:off x="8768190" y="2319067"/>
            <a:ext cx="2000880" cy="393480"/>
            <a:chOff x="8768190" y="2319067"/>
            <a:chExt cx="2000880" cy="393480"/>
          </a:xfrm>
        </p:grpSpPr>
        <mc:AlternateContent xmlns:mc="http://schemas.openxmlformats.org/markup-compatibility/2006" xmlns:p14="http://schemas.microsoft.com/office/powerpoint/2010/main">
          <mc:Choice Requires="p14">
            <p:contentPart p14:bwMode="auto" r:id="rId196">
              <p14:nvContentPartPr>
                <p14:cNvPr id="126" name="Ink 125">
                  <a:extLst>
                    <a:ext uri="{FF2B5EF4-FFF2-40B4-BE49-F238E27FC236}">
                      <a16:creationId xmlns:a16="http://schemas.microsoft.com/office/drawing/2014/main" id="{26D86482-77C1-419F-A07F-8D8338973FCC}"/>
                    </a:ext>
                  </a:extLst>
                </p14:cNvPr>
                <p14:cNvContentPartPr/>
                <p14:nvPr/>
              </p14:nvContentPartPr>
              <p14:xfrm>
                <a:off x="8768190" y="2427067"/>
                <a:ext cx="152280" cy="285480"/>
              </p14:xfrm>
            </p:contentPart>
          </mc:Choice>
          <mc:Fallback xmlns="">
            <p:pic>
              <p:nvPicPr>
                <p:cNvPr id="126" name="Ink 125">
                  <a:extLst>
                    <a:ext uri="{FF2B5EF4-FFF2-40B4-BE49-F238E27FC236}">
                      <a16:creationId xmlns:a16="http://schemas.microsoft.com/office/drawing/2014/main" id="{26D86482-77C1-419F-A07F-8D8338973FCC}"/>
                    </a:ext>
                  </a:extLst>
                </p:cNvPr>
                <p:cNvPicPr/>
                <p:nvPr/>
              </p:nvPicPr>
              <p:blipFill>
                <a:blip r:embed="rId197"/>
                <a:stretch>
                  <a:fillRect/>
                </a:stretch>
              </p:blipFill>
              <p:spPr>
                <a:xfrm>
                  <a:off x="8759190" y="2418067"/>
                  <a:ext cx="1699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7" name="Ink 126">
                  <a:extLst>
                    <a:ext uri="{FF2B5EF4-FFF2-40B4-BE49-F238E27FC236}">
                      <a16:creationId xmlns:a16="http://schemas.microsoft.com/office/drawing/2014/main" id="{37055D79-DE9A-4D56-ACC8-137B1CD353FC}"/>
                    </a:ext>
                  </a:extLst>
                </p14:cNvPr>
                <p14:cNvContentPartPr/>
                <p14:nvPr/>
              </p14:nvContentPartPr>
              <p14:xfrm>
                <a:off x="8996790" y="2455147"/>
                <a:ext cx="141480" cy="198000"/>
              </p14:xfrm>
            </p:contentPart>
          </mc:Choice>
          <mc:Fallback xmlns="">
            <p:pic>
              <p:nvPicPr>
                <p:cNvPr id="127" name="Ink 126">
                  <a:extLst>
                    <a:ext uri="{FF2B5EF4-FFF2-40B4-BE49-F238E27FC236}">
                      <a16:creationId xmlns:a16="http://schemas.microsoft.com/office/drawing/2014/main" id="{37055D79-DE9A-4D56-ACC8-137B1CD353FC}"/>
                    </a:ext>
                  </a:extLst>
                </p:cNvPr>
                <p:cNvPicPr/>
                <p:nvPr/>
              </p:nvPicPr>
              <p:blipFill>
                <a:blip r:embed="rId199"/>
                <a:stretch>
                  <a:fillRect/>
                </a:stretch>
              </p:blipFill>
              <p:spPr>
                <a:xfrm>
                  <a:off x="8987790" y="2446147"/>
                  <a:ext cx="1591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8" name="Ink 127">
                  <a:extLst>
                    <a:ext uri="{FF2B5EF4-FFF2-40B4-BE49-F238E27FC236}">
                      <a16:creationId xmlns:a16="http://schemas.microsoft.com/office/drawing/2014/main" id="{42277835-4E21-4F7B-80B5-714DB3B55DC3}"/>
                    </a:ext>
                  </a:extLst>
                </p14:cNvPr>
                <p14:cNvContentPartPr/>
                <p14:nvPr/>
              </p14:nvContentPartPr>
              <p14:xfrm>
                <a:off x="9215310" y="2497267"/>
                <a:ext cx="164520" cy="151200"/>
              </p14:xfrm>
            </p:contentPart>
          </mc:Choice>
          <mc:Fallback xmlns="">
            <p:pic>
              <p:nvPicPr>
                <p:cNvPr id="128" name="Ink 127">
                  <a:extLst>
                    <a:ext uri="{FF2B5EF4-FFF2-40B4-BE49-F238E27FC236}">
                      <a16:creationId xmlns:a16="http://schemas.microsoft.com/office/drawing/2014/main" id="{42277835-4E21-4F7B-80B5-714DB3B55DC3}"/>
                    </a:ext>
                  </a:extLst>
                </p:cNvPr>
                <p:cNvPicPr/>
                <p:nvPr/>
              </p:nvPicPr>
              <p:blipFill>
                <a:blip r:embed="rId201"/>
                <a:stretch>
                  <a:fillRect/>
                </a:stretch>
              </p:blipFill>
              <p:spPr>
                <a:xfrm>
                  <a:off x="9206310" y="2488267"/>
                  <a:ext cx="182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Ink 128">
                  <a:extLst>
                    <a:ext uri="{FF2B5EF4-FFF2-40B4-BE49-F238E27FC236}">
                      <a16:creationId xmlns:a16="http://schemas.microsoft.com/office/drawing/2014/main" id="{6CF469EC-E518-4B78-AEE4-89E9146FFE29}"/>
                    </a:ext>
                  </a:extLst>
                </p14:cNvPr>
                <p14:cNvContentPartPr/>
                <p14:nvPr/>
              </p14:nvContentPartPr>
              <p14:xfrm>
                <a:off x="9232950" y="2546587"/>
                <a:ext cx="163800" cy="16560"/>
              </p14:xfrm>
            </p:contentPart>
          </mc:Choice>
          <mc:Fallback xmlns="">
            <p:pic>
              <p:nvPicPr>
                <p:cNvPr id="129" name="Ink 128">
                  <a:extLst>
                    <a:ext uri="{FF2B5EF4-FFF2-40B4-BE49-F238E27FC236}">
                      <a16:creationId xmlns:a16="http://schemas.microsoft.com/office/drawing/2014/main" id="{6CF469EC-E518-4B78-AEE4-89E9146FFE29}"/>
                    </a:ext>
                  </a:extLst>
                </p:cNvPr>
                <p:cNvPicPr/>
                <p:nvPr/>
              </p:nvPicPr>
              <p:blipFill>
                <a:blip r:embed="rId203"/>
                <a:stretch>
                  <a:fillRect/>
                </a:stretch>
              </p:blipFill>
              <p:spPr>
                <a:xfrm>
                  <a:off x="9224310" y="2537587"/>
                  <a:ext cx="1814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0" name="Ink 129">
                  <a:extLst>
                    <a:ext uri="{FF2B5EF4-FFF2-40B4-BE49-F238E27FC236}">
                      <a16:creationId xmlns:a16="http://schemas.microsoft.com/office/drawing/2014/main" id="{ACB2434A-7BF1-4AA5-9133-E5CD4A383ED5}"/>
                    </a:ext>
                  </a:extLst>
                </p14:cNvPr>
                <p14:cNvContentPartPr/>
                <p14:nvPr/>
              </p14:nvContentPartPr>
              <p14:xfrm>
                <a:off x="9478470" y="2525707"/>
                <a:ext cx="10800" cy="106920"/>
              </p14:xfrm>
            </p:contentPart>
          </mc:Choice>
          <mc:Fallback xmlns="">
            <p:pic>
              <p:nvPicPr>
                <p:cNvPr id="130" name="Ink 129">
                  <a:extLst>
                    <a:ext uri="{FF2B5EF4-FFF2-40B4-BE49-F238E27FC236}">
                      <a16:creationId xmlns:a16="http://schemas.microsoft.com/office/drawing/2014/main" id="{ACB2434A-7BF1-4AA5-9133-E5CD4A383ED5}"/>
                    </a:ext>
                  </a:extLst>
                </p:cNvPr>
                <p:cNvPicPr/>
                <p:nvPr/>
              </p:nvPicPr>
              <p:blipFill>
                <a:blip r:embed="rId205"/>
                <a:stretch>
                  <a:fillRect/>
                </a:stretch>
              </p:blipFill>
              <p:spPr>
                <a:xfrm>
                  <a:off x="9469470" y="2516707"/>
                  <a:ext cx="28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1" name="Ink 130">
                  <a:extLst>
                    <a:ext uri="{FF2B5EF4-FFF2-40B4-BE49-F238E27FC236}">
                      <a16:creationId xmlns:a16="http://schemas.microsoft.com/office/drawing/2014/main" id="{2D86BC22-51FE-4C49-9709-73A971A6591A}"/>
                    </a:ext>
                  </a:extLst>
                </p14:cNvPr>
                <p14:cNvContentPartPr/>
                <p14:nvPr/>
              </p14:nvContentPartPr>
              <p14:xfrm>
                <a:off x="9367230" y="2450107"/>
                <a:ext cx="411840" cy="173160"/>
              </p14:xfrm>
            </p:contentPart>
          </mc:Choice>
          <mc:Fallback xmlns="">
            <p:pic>
              <p:nvPicPr>
                <p:cNvPr id="131" name="Ink 130">
                  <a:extLst>
                    <a:ext uri="{FF2B5EF4-FFF2-40B4-BE49-F238E27FC236}">
                      <a16:creationId xmlns:a16="http://schemas.microsoft.com/office/drawing/2014/main" id="{2D86BC22-51FE-4C49-9709-73A971A6591A}"/>
                    </a:ext>
                  </a:extLst>
                </p:cNvPr>
                <p:cNvPicPr/>
                <p:nvPr/>
              </p:nvPicPr>
              <p:blipFill>
                <a:blip r:embed="rId207"/>
                <a:stretch>
                  <a:fillRect/>
                </a:stretch>
              </p:blipFill>
              <p:spPr>
                <a:xfrm>
                  <a:off x="9358590" y="2441107"/>
                  <a:ext cx="4294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2" name="Ink 131">
                  <a:extLst>
                    <a:ext uri="{FF2B5EF4-FFF2-40B4-BE49-F238E27FC236}">
                      <a16:creationId xmlns:a16="http://schemas.microsoft.com/office/drawing/2014/main" id="{F2407BF9-BE75-4B47-855C-136E8AF78933}"/>
                    </a:ext>
                  </a:extLst>
                </p14:cNvPr>
                <p14:cNvContentPartPr/>
                <p14:nvPr/>
              </p14:nvContentPartPr>
              <p14:xfrm>
                <a:off x="9929550" y="2353627"/>
                <a:ext cx="102960" cy="309240"/>
              </p14:xfrm>
            </p:contentPart>
          </mc:Choice>
          <mc:Fallback xmlns="">
            <p:pic>
              <p:nvPicPr>
                <p:cNvPr id="132" name="Ink 131">
                  <a:extLst>
                    <a:ext uri="{FF2B5EF4-FFF2-40B4-BE49-F238E27FC236}">
                      <a16:creationId xmlns:a16="http://schemas.microsoft.com/office/drawing/2014/main" id="{F2407BF9-BE75-4B47-855C-136E8AF78933}"/>
                    </a:ext>
                  </a:extLst>
                </p:cNvPr>
                <p:cNvPicPr/>
                <p:nvPr/>
              </p:nvPicPr>
              <p:blipFill>
                <a:blip r:embed="rId209"/>
                <a:stretch>
                  <a:fillRect/>
                </a:stretch>
              </p:blipFill>
              <p:spPr>
                <a:xfrm>
                  <a:off x="9920550" y="2344627"/>
                  <a:ext cx="1206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3" name="Ink 132">
                  <a:extLst>
                    <a:ext uri="{FF2B5EF4-FFF2-40B4-BE49-F238E27FC236}">
                      <a16:creationId xmlns:a16="http://schemas.microsoft.com/office/drawing/2014/main" id="{5A76BDC0-B90E-46C3-B785-C752BE89EFB0}"/>
                    </a:ext>
                  </a:extLst>
                </p14:cNvPr>
                <p14:cNvContentPartPr/>
                <p14:nvPr/>
              </p14:nvContentPartPr>
              <p14:xfrm>
                <a:off x="10153830" y="2438587"/>
                <a:ext cx="239040" cy="154080"/>
              </p14:xfrm>
            </p:contentPart>
          </mc:Choice>
          <mc:Fallback xmlns="">
            <p:pic>
              <p:nvPicPr>
                <p:cNvPr id="133" name="Ink 132">
                  <a:extLst>
                    <a:ext uri="{FF2B5EF4-FFF2-40B4-BE49-F238E27FC236}">
                      <a16:creationId xmlns:a16="http://schemas.microsoft.com/office/drawing/2014/main" id="{5A76BDC0-B90E-46C3-B785-C752BE89EFB0}"/>
                    </a:ext>
                  </a:extLst>
                </p:cNvPr>
                <p:cNvPicPr/>
                <p:nvPr/>
              </p:nvPicPr>
              <p:blipFill>
                <a:blip r:embed="rId211"/>
                <a:stretch>
                  <a:fillRect/>
                </a:stretch>
              </p:blipFill>
              <p:spPr>
                <a:xfrm>
                  <a:off x="10145190" y="2429587"/>
                  <a:ext cx="256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4" name="Ink 133">
                  <a:extLst>
                    <a:ext uri="{FF2B5EF4-FFF2-40B4-BE49-F238E27FC236}">
                      <a16:creationId xmlns:a16="http://schemas.microsoft.com/office/drawing/2014/main" id="{E0E35FD8-8310-4813-84CB-6F30E88E268A}"/>
                    </a:ext>
                  </a:extLst>
                </p14:cNvPr>
                <p14:cNvContentPartPr/>
                <p14:nvPr/>
              </p14:nvContentPartPr>
              <p14:xfrm>
                <a:off x="10445430" y="2487187"/>
                <a:ext cx="151560" cy="110160"/>
              </p14:xfrm>
            </p:contentPart>
          </mc:Choice>
          <mc:Fallback xmlns="">
            <p:pic>
              <p:nvPicPr>
                <p:cNvPr id="134" name="Ink 133">
                  <a:extLst>
                    <a:ext uri="{FF2B5EF4-FFF2-40B4-BE49-F238E27FC236}">
                      <a16:creationId xmlns:a16="http://schemas.microsoft.com/office/drawing/2014/main" id="{E0E35FD8-8310-4813-84CB-6F30E88E268A}"/>
                    </a:ext>
                  </a:extLst>
                </p:cNvPr>
                <p:cNvPicPr/>
                <p:nvPr/>
              </p:nvPicPr>
              <p:blipFill>
                <a:blip r:embed="rId213"/>
                <a:stretch>
                  <a:fillRect/>
                </a:stretch>
              </p:blipFill>
              <p:spPr>
                <a:xfrm>
                  <a:off x="10436790" y="2478547"/>
                  <a:ext cx="169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5" name="Ink 134">
                  <a:extLst>
                    <a:ext uri="{FF2B5EF4-FFF2-40B4-BE49-F238E27FC236}">
                      <a16:creationId xmlns:a16="http://schemas.microsoft.com/office/drawing/2014/main" id="{5BB6C384-56DE-40E4-83A8-84CD7DC9D006}"/>
                    </a:ext>
                  </a:extLst>
                </p14:cNvPr>
                <p14:cNvContentPartPr/>
                <p14:nvPr/>
              </p14:nvContentPartPr>
              <p14:xfrm>
                <a:off x="10595550" y="2319067"/>
                <a:ext cx="173520" cy="339840"/>
              </p14:xfrm>
            </p:contentPart>
          </mc:Choice>
          <mc:Fallback xmlns="">
            <p:pic>
              <p:nvPicPr>
                <p:cNvPr id="135" name="Ink 134">
                  <a:extLst>
                    <a:ext uri="{FF2B5EF4-FFF2-40B4-BE49-F238E27FC236}">
                      <a16:creationId xmlns:a16="http://schemas.microsoft.com/office/drawing/2014/main" id="{5BB6C384-56DE-40E4-83A8-84CD7DC9D006}"/>
                    </a:ext>
                  </a:extLst>
                </p:cNvPr>
                <p:cNvPicPr/>
                <p:nvPr/>
              </p:nvPicPr>
              <p:blipFill>
                <a:blip r:embed="rId215"/>
                <a:stretch>
                  <a:fillRect/>
                </a:stretch>
              </p:blipFill>
              <p:spPr>
                <a:xfrm>
                  <a:off x="10586550" y="2310067"/>
                  <a:ext cx="191160" cy="357480"/>
                </a:xfrm>
                <a:prstGeom prst="rect">
                  <a:avLst/>
                </a:prstGeom>
              </p:spPr>
            </p:pic>
          </mc:Fallback>
        </mc:AlternateContent>
      </p:grpSp>
      <p:grpSp>
        <p:nvGrpSpPr>
          <p:cNvPr id="143" name="Group 142">
            <a:extLst>
              <a:ext uri="{FF2B5EF4-FFF2-40B4-BE49-F238E27FC236}">
                <a16:creationId xmlns:a16="http://schemas.microsoft.com/office/drawing/2014/main" id="{173D9E7F-0A5E-4A67-AB73-BF9FB5E9213F}"/>
              </a:ext>
            </a:extLst>
          </p:cNvPr>
          <p:cNvGrpSpPr/>
          <p:nvPr/>
        </p:nvGrpSpPr>
        <p:grpSpPr>
          <a:xfrm>
            <a:off x="1434990" y="3370627"/>
            <a:ext cx="553680" cy="228600"/>
            <a:chOff x="1434990" y="3370627"/>
            <a:chExt cx="553680" cy="228600"/>
          </a:xfrm>
        </p:grpSpPr>
        <mc:AlternateContent xmlns:mc="http://schemas.openxmlformats.org/markup-compatibility/2006" xmlns:p14="http://schemas.microsoft.com/office/powerpoint/2010/main">
          <mc:Choice Requires="p14">
            <p:contentPart p14:bwMode="auto" r:id="rId216">
              <p14:nvContentPartPr>
                <p14:cNvPr id="139" name="Ink 138">
                  <a:extLst>
                    <a:ext uri="{FF2B5EF4-FFF2-40B4-BE49-F238E27FC236}">
                      <a16:creationId xmlns:a16="http://schemas.microsoft.com/office/drawing/2014/main" id="{41960F3D-A9CA-4ED9-82E7-66DA13213D97}"/>
                    </a:ext>
                  </a:extLst>
                </p14:cNvPr>
                <p14:cNvContentPartPr/>
                <p14:nvPr/>
              </p14:nvContentPartPr>
              <p14:xfrm>
                <a:off x="1434990" y="3370627"/>
                <a:ext cx="171720" cy="180360"/>
              </p14:xfrm>
            </p:contentPart>
          </mc:Choice>
          <mc:Fallback xmlns="">
            <p:pic>
              <p:nvPicPr>
                <p:cNvPr id="139" name="Ink 138">
                  <a:extLst>
                    <a:ext uri="{FF2B5EF4-FFF2-40B4-BE49-F238E27FC236}">
                      <a16:creationId xmlns:a16="http://schemas.microsoft.com/office/drawing/2014/main" id="{41960F3D-A9CA-4ED9-82E7-66DA13213D97}"/>
                    </a:ext>
                  </a:extLst>
                </p:cNvPr>
                <p:cNvPicPr/>
                <p:nvPr/>
              </p:nvPicPr>
              <p:blipFill>
                <a:blip r:embed="rId217"/>
                <a:stretch>
                  <a:fillRect/>
                </a:stretch>
              </p:blipFill>
              <p:spPr>
                <a:xfrm>
                  <a:off x="1426350" y="3361627"/>
                  <a:ext cx="1893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0" name="Ink 139">
                  <a:extLst>
                    <a:ext uri="{FF2B5EF4-FFF2-40B4-BE49-F238E27FC236}">
                      <a16:creationId xmlns:a16="http://schemas.microsoft.com/office/drawing/2014/main" id="{1DE673F4-1470-4573-81A6-46354ED473C3}"/>
                    </a:ext>
                  </a:extLst>
                </p14:cNvPr>
                <p14:cNvContentPartPr/>
                <p14:nvPr/>
              </p14:nvContentPartPr>
              <p14:xfrm>
                <a:off x="1692390" y="3418507"/>
                <a:ext cx="118800" cy="128880"/>
              </p14:xfrm>
            </p:contentPart>
          </mc:Choice>
          <mc:Fallback xmlns="">
            <p:pic>
              <p:nvPicPr>
                <p:cNvPr id="140" name="Ink 139">
                  <a:extLst>
                    <a:ext uri="{FF2B5EF4-FFF2-40B4-BE49-F238E27FC236}">
                      <a16:creationId xmlns:a16="http://schemas.microsoft.com/office/drawing/2014/main" id="{1DE673F4-1470-4573-81A6-46354ED473C3}"/>
                    </a:ext>
                  </a:extLst>
                </p:cNvPr>
                <p:cNvPicPr/>
                <p:nvPr/>
              </p:nvPicPr>
              <p:blipFill>
                <a:blip r:embed="rId219"/>
                <a:stretch>
                  <a:fillRect/>
                </a:stretch>
              </p:blipFill>
              <p:spPr>
                <a:xfrm>
                  <a:off x="1683390" y="3409867"/>
                  <a:ext cx="136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1" name="Ink 140">
                  <a:extLst>
                    <a:ext uri="{FF2B5EF4-FFF2-40B4-BE49-F238E27FC236}">
                      <a16:creationId xmlns:a16="http://schemas.microsoft.com/office/drawing/2014/main" id="{2594DF38-E374-4DDD-B4EF-7E9E019DA024}"/>
                    </a:ext>
                  </a:extLst>
                </p14:cNvPr>
                <p14:cNvContentPartPr/>
                <p14:nvPr/>
              </p14:nvContentPartPr>
              <p14:xfrm>
                <a:off x="1754670" y="3440107"/>
                <a:ext cx="36000" cy="159120"/>
              </p14:xfrm>
            </p:contentPart>
          </mc:Choice>
          <mc:Fallback xmlns="">
            <p:pic>
              <p:nvPicPr>
                <p:cNvPr id="141" name="Ink 140">
                  <a:extLst>
                    <a:ext uri="{FF2B5EF4-FFF2-40B4-BE49-F238E27FC236}">
                      <a16:creationId xmlns:a16="http://schemas.microsoft.com/office/drawing/2014/main" id="{2594DF38-E374-4DDD-B4EF-7E9E019DA024}"/>
                    </a:ext>
                  </a:extLst>
                </p:cNvPr>
                <p:cNvPicPr/>
                <p:nvPr/>
              </p:nvPicPr>
              <p:blipFill>
                <a:blip r:embed="rId221"/>
                <a:stretch>
                  <a:fillRect/>
                </a:stretch>
              </p:blipFill>
              <p:spPr>
                <a:xfrm>
                  <a:off x="1745670" y="3431467"/>
                  <a:ext cx="53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2" name="Ink 141">
                  <a:extLst>
                    <a:ext uri="{FF2B5EF4-FFF2-40B4-BE49-F238E27FC236}">
                      <a16:creationId xmlns:a16="http://schemas.microsoft.com/office/drawing/2014/main" id="{479A9484-5BB8-4FAB-96EB-3B85B05528C9}"/>
                    </a:ext>
                  </a:extLst>
                </p14:cNvPr>
                <p14:cNvContentPartPr/>
                <p14:nvPr/>
              </p14:nvContentPartPr>
              <p14:xfrm>
                <a:off x="1959870" y="3429667"/>
                <a:ext cx="28800" cy="78120"/>
              </p14:xfrm>
            </p:contentPart>
          </mc:Choice>
          <mc:Fallback xmlns="">
            <p:pic>
              <p:nvPicPr>
                <p:cNvPr id="142" name="Ink 141">
                  <a:extLst>
                    <a:ext uri="{FF2B5EF4-FFF2-40B4-BE49-F238E27FC236}">
                      <a16:creationId xmlns:a16="http://schemas.microsoft.com/office/drawing/2014/main" id="{479A9484-5BB8-4FAB-96EB-3B85B05528C9}"/>
                    </a:ext>
                  </a:extLst>
                </p:cNvPr>
                <p:cNvPicPr/>
                <p:nvPr/>
              </p:nvPicPr>
              <p:blipFill>
                <a:blip r:embed="rId223"/>
                <a:stretch>
                  <a:fillRect/>
                </a:stretch>
              </p:blipFill>
              <p:spPr>
                <a:xfrm>
                  <a:off x="1951230" y="3420667"/>
                  <a:ext cx="46440" cy="95760"/>
                </a:xfrm>
                <a:prstGeom prst="rect">
                  <a:avLst/>
                </a:prstGeom>
              </p:spPr>
            </p:pic>
          </mc:Fallback>
        </mc:AlternateContent>
      </p:grpSp>
      <p:grpSp>
        <p:nvGrpSpPr>
          <p:cNvPr id="159" name="Group 158">
            <a:extLst>
              <a:ext uri="{FF2B5EF4-FFF2-40B4-BE49-F238E27FC236}">
                <a16:creationId xmlns:a16="http://schemas.microsoft.com/office/drawing/2014/main" id="{016720C9-B7AA-4906-87A2-C0EE118FFBBC}"/>
              </a:ext>
            </a:extLst>
          </p:cNvPr>
          <p:cNvGrpSpPr/>
          <p:nvPr/>
        </p:nvGrpSpPr>
        <p:grpSpPr>
          <a:xfrm>
            <a:off x="2424630" y="3233107"/>
            <a:ext cx="697680" cy="433440"/>
            <a:chOff x="2424630" y="3233107"/>
            <a:chExt cx="697680" cy="433440"/>
          </a:xfrm>
        </p:grpSpPr>
        <mc:AlternateContent xmlns:mc="http://schemas.openxmlformats.org/markup-compatibility/2006" xmlns:p14="http://schemas.microsoft.com/office/powerpoint/2010/main">
          <mc:Choice Requires="p14">
            <p:contentPart p14:bwMode="auto" r:id="rId224">
              <p14:nvContentPartPr>
                <p14:cNvPr id="144" name="Ink 143">
                  <a:extLst>
                    <a:ext uri="{FF2B5EF4-FFF2-40B4-BE49-F238E27FC236}">
                      <a16:creationId xmlns:a16="http://schemas.microsoft.com/office/drawing/2014/main" id="{06D54BDE-9C1C-4D18-9C01-0244B3BB4D42}"/>
                    </a:ext>
                  </a:extLst>
                </p14:cNvPr>
                <p14:cNvContentPartPr/>
                <p14:nvPr/>
              </p14:nvContentPartPr>
              <p14:xfrm>
                <a:off x="2424630" y="3233107"/>
                <a:ext cx="137880" cy="433440"/>
              </p14:xfrm>
            </p:contentPart>
          </mc:Choice>
          <mc:Fallback xmlns="">
            <p:pic>
              <p:nvPicPr>
                <p:cNvPr id="144" name="Ink 143">
                  <a:extLst>
                    <a:ext uri="{FF2B5EF4-FFF2-40B4-BE49-F238E27FC236}">
                      <a16:creationId xmlns:a16="http://schemas.microsoft.com/office/drawing/2014/main" id="{06D54BDE-9C1C-4D18-9C01-0244B3BB4D42}"/>
                    </a:ext>
                  </a:extLst>
                </p:cNvPr>
                <p:cNvPicPr/>
                <p:nvPr/>
              </p:nvPicPr>
              <p:blipFill>
                <a:blip r:embed="rId225"/>
                <a:stretch>
                  <a:fillRect/>
                </a:stretch>
              </p:blipFill>
              <p:spPr>
                <a:xfrm>
                  <a:off x="2415630" y="3224467"/>
                  <a:ext cx="15552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5" name="Ink 144">
                  <a:extLst>
                    <a:ext uri="{FF2B5EF4-FFF2-40B4-BE49-F238E27FC236}">
                      <a16:creationId xmlns:a16="http://schemas.microsoft.com/office/drawing/2014/main" id="{18BC960C-0445-4656-8278-6E263464EFED}"/>
                    </a:ext>
                  </a:extLst>
                </p14:cNvPr>
                <p14:cNvContentPartPr/>
                <p14:nvPr/>
              </p14:nvContentPartPr>
              <p14:xfrm>
                <a:off x="2456670" y="3498067"/>
                <a:ext cx="133200" cy="43200"/>
              </p14:xfrm>
            </p:contentPart>
          </mc:Choice>
          <mc:Fallback xmlns="">
            <p:pic>
              <p:nvPicPr>
                <p:cNvPr id="145" name="Ink 144">
                  <a:extLst>
                    <a:ext uri="{FF2B5EF4-FFF2-40B4-BE49-F238E27FC236}">
                      <a16:creationId xmlns:a16="http://schemas.microsoft.com/office/drawing/2014/main" id="{18BC960C-0445-4656-8278-6E263464EFED}"/>
                    </a:ext>
                  </a:extLst>
                </p:cNvPr>
                <p:cNvPicPr/>
                <p:nvPr/>
              </p:nvPicPr>
              <p:blipFill>
                <a:blip r:embed="rId227"/>
                <a:stretch>
                  <a:fillRect/>
                </a:stretch>
              </p:blipFill>
              <p:spPr>
                <a:xfrm>
                  <a:off x="2447670" y="3489067"/>
                  <a:ext cx="150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6" name="Ink 145">
                  <a:extLst>
                    <a:ext uri="{FF2B5EF4-FFF2-40B4-BE49-F238E27FC236}">
                      <a16:creationId xmlns:a16="http://schemas.microsoft.com/office/drawing/2014/main" id="{46C50EC0-39AA-432B-A557-551B2095C9B1}"/>
                    </a:ext>
                  </a:extLst>
                </p14:cNvPr>
                <p14:cNvContentPartPr/>
                <p14:nvPr/>
              </p14:nvContentPartPr>
              <p14:xfrm>
                <a:off x="2528310" y="3323467"/>
                <a:ext cx="563040" cy="192240"/>
              </p14:xfrm>
            </p:contentPart>
          </mc:Choice>
          <mc:Fallback xmlns="">
            <p:pic>
              <p:nvPicPr>
                <p:cNvPr id="146" name="Ink 145">
                  <a:extLst>
                    <a:ext uri="{FF2B5EF4-FFF2-40B4-BE49-F238E27FC236}">
                      <a16:creationId xmlns:a16="http://schemas.microsoft.com/office/drawing/2014/main" id="{46C50EC0-39AA-432B-A557-551B2095C9B1}"/>
                    </a:ext>
                  </a:extLst>
                </p:cNvPr>
                <p:cNvPicPr/>
                <p:nvPr/>
              </p:nvPicPr>
              <p:blipFill>
                <a:blip r:embed="rId229"/>
                <a:stretch>
                  <a:fillRect/>
                </a:stretch>
              </p:blipFill>
              <p:spPr>
                <a:xfrm>
                  <a:off x="2519670" y="3314827"/>
                  <a:ext cx="5806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7" name="Ink 146">
                  <a:extLst>
                    <a:ext uri="{FF2B5EF4-FFF2-40B4-BE49-F238E27FC236}">
                      <a16:creationId xmlns:a16="http://schemas.microsoft.com/office/drawing/2014/main" id="{A9C5DC56-E2D1-4099-AF57-194E9518B741}"/>
                    </a:ext>
                  </a:extLst>
                </p14:cNvPr>
                <p14:cNvContentPartPr/>
                <p14:nvPr/>
              </p14:nvContentPartPr>
              <p14:xfrm>
                <a:off x="2977230" y="3385387"/>
                <a:ext cx="145080" cy="12600"/>
              </p14:xfrm>
            </p:contentPart>
          </mc:Choice>
          <mc:Fallback xmlns="">
            <p:pic>
              <p:nvPicPr>
                <p:cNvPr id="147" name="Ink 146">
                  <a:extLst>
                    <a:ext uri="{FF2B5EF4-FFF2-40B4-BE49-F238E27FC236}">
                      <a16:creationId xmlns:a16="http://schemas.microsoft.com/office/drawing/2014/main" id="{A9C5DC56-E2D1-4099-AF57-194E9518B741}"/>
                    </a:ext>
                  </a:extLst>
                </p:cNvPr>
                <p:cNvPicPr/>
                <p:nvPr/>
              </p:nvPicPr>
              <p:blipFill>
                <a:blip r:embed="rId231"/>
                <a:stretch>
                  <a:fillRect/>
                </a:stretch>
              </p:blipFill>
              <p:spPr>
                <a:xfrm>
                  <a:off x="2968230" y="3376387"/>
                  <a:ext cx="162720" cy="30240"/>
                </a:xfrm>
                <a:prstGeom prst="rect">
                  <a:avLst/>
                </a:prstGeom>
              </p:spPr>
            </p:pic>
          </mc:Fallback>
        </mc:AlternateContent>
      </p:grpSp>
      <p:grpSp>
        <p:nvGrpSpPr>
          <p:cNvPr id="158" name="Group 157">
            <a:extLst>
              <a:ext uri="{FF2B5EF4-FFF2-40B4-BE49-F238E27FC236}">
                <a16:creationId xmlns:a16="http://schemas.microsoft.com/office/drawing/2014/main" id="{1D16F230-038A-4505-B770-F7AEE7A6C9BF}"/>
              </a:ext>
            </a:extLst>
          </p:cNvPr>
          <p:cNvGrpSpPr/>
          <p:nvPr/>
        </p:nvGrpSpPr>
        <p:grpSpPr>
          <a:xfrm>
            <a:off x="3534150" y="3220147"/>
            <a:ext cx="1159200" cy="262800"/>
            <a:chOff x="3534150" y="3220147"/>
            <a:chExt cx="1159200" cy="262800"/>
          </a:xfrm>
        </p:grpSpPr>
        <mc:AlternateContent xmlns:mc="http://schemas.openxmlformats.org/markup-compatibility/2006" xmlns:p14="http://schemas.microsoft.com/office/powerpoint/2010/main">
          <mc:Choice Requires="p14">
            <p:contentPart p14:bwMode="auto" r:id="rId232">
              <p14:nvContentPartPr>
                <p14:cNvPr id="148" name="Ink 147">
                  <a:extLst>
                    <a:ext uri="{FF2B5EF4-FFF2-40B4-BE49-F238E27FC236}">
                      <a16:creationId xmlns:a16="http://schemas.microsoft.com/office/drawing/2014/main" id="{28090A1A-EB9C-4630-B4B5-11C996A74BDD}"/>
                    </a:ext>
                  </a:extLst>
                </p14:cNvPr>
                <p14:cNvContentPartPr/>
                <p14:nvPr/>
              </p14:nvContentPartPr>
              <p14:xfrm>
                <a:off x="3534150" y="3290347"/>
                <a:ext cx="135360" cy="192600"/>
              </p14:xfrm>
            </p:contentPart>
          </mc:Choice>
          <mc:Fallback xmlns="">
            <p:pic>
              <p:nvPicPr>
                <p:cNvPr id="148" name="Ink 147">
                  <a:extLst>
                    <a:ext uri="{FF2B5EF4-FFF2-40B4-BE49-F238E27FC236}">
                      <a16:creationId xmlns:a16="http://schemas.microsoft.com/office/drawing/2014/main" id="{28090A1A-EB9C-4630-B4B5-11C996A74BDD}"/>
                    </a:ext>
                  </a:extLst>
                </p:cNvPr>
                <p:cNvPicPr/>
                <p:nvPr/>
              </p:nvPicPr>
              <p:blipFill>
                <a:blip r:embed="rId233"/>
                <a:stretch>
                  <a:fillRect/>
                </a:stretch>
              </p:blipFill>
              <p:spPr>
                <a:xfrm>
                  <a:off x="3525150" y="3281707"/>
                  <a:ext cx="1530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9" name="Ink 148">
                  <a:extLst>
                    <a:ext uri="{FF2B5EF4-FFF2-40B4-BE49-F238E27FC236}">
                      <a16:creationId xmlns:a16="http://schemas.microsoft.com/office/drawing/2014/main" id="{9DC2CEB6-0CE8-470C-AE35-AF4B046F1BD5}"/>
                    </a:ext>
                  </a:extLst>
                </p14:cNvPr>
                <p14:cNvContentPartPr/>
                <p14:nvPr/>
              </p14:nvContentPartPr>
              <p14:xfrm>
                <a:off x="3733950" y="3333547"/>
                <a:ext cx="169560" cy="128520"/>
              </p14:xfrm>
            </p:contentPart>
          </mc:Choice>
          <mc:Fallback xmlns="">
            <p:pic>
              <p:nvPicPr>
                <p:cNvPr id="149" name="Ink 148">
                  <a:extLst>
                    <a:ext uri="{FF2B5EF4-FFF2-40B4-BE49-F238E27FC236}">
                      <a16:creationId xmlns:a16="http://schemas.microsoft.com/office/drawing/2014/main" id="{9DC2CEB6-0CE8-470C-AE35-AF4B046F1BD5}"/>
                    </a:ext>
                  </a:extLst>
                </p:cNvPr>
                <p:cNvPicPr/>
                <p:nvPr/>
              </p:nvPicPr>
              <p:blipFill>
                <a:blip r:embed="rId235"/>
                <a:stretch>
                  <a:fillRect/>
                </a:stretch>
              </p:blipFill>
              <p:spPr>
                <a:xfrm>
                  <a:off x="3725310" y="3324907"/>
                  <a:ext cx="187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0" name="Ink 149">
                  <a:extLst>
                    <a:ext uri="{FF2B5EF4-FFF2-40B4-BE49-F238E27FC236}">
                      <a16:creationId xmlns:a16="http://schemas.microsoft.com/office/drawing/2014/main" id="{094204C7-4164-4710-A59E-F51485480984}"/>
                    </a:ext>
                  </a:extLst>
                </p14:cNvPr>
                <p14:cNvContentPartPr/>
                <p14:nvPr/>
              </p14:nvContentPartPr>
              <p14:xfrm>
                <a:off x="4091790" y="3270187"/>
                <a:ext cx="147960" cy="153000"/>
              </p14:xfrm>
            </p:contentPart>
          </mc:Choice>
          <mc:Fallback xmlns="">
            <p:pic>
              <p:nvPicPr>
                <p:cNvPr id="150" name="Ink 149">
                  <a:extLst>
                    <a:ext uri="{FF2B5EF4-FFF2-40B4-BE49-F238E27FC236}">
                      <a16:creationId xmlns:a16="http://schemas.microsoft.com/office/drawing/2014/main" id="{094204C7-4164-4710-A59E-F51485480984}"/>
                    </a:ext>
                  </a:extLst>
                </p:cNvPr>
                <p:cNvPicPr/>
                <p:nvPr/>
              </p:nvPicPr>
              <p:blipFill>
                <a:blip r:embed="rId237"/>
                <a:stretch>
                  <a:fillRect/>
                </a:stretch>
              </p:blipFill>
              <p:spPr>
                <a:xfrm>
                  <a:off x="4083150" y="3261187"/>
                  <a:ext cx="165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1" name="Ink 150">
                  <a:extLst>
                    <a:ext uri="{FF2B5EF4-FFF2-40B4-BE49-F238E27FC236}">
                      <a16:creationId xmlns:a16="http://schemas.microsoft.com/office/drawing/2014/main" id="{32514A60-7F9D-4DE2-A93C-5BAD5D53E244}"/>
                    </a:ext>
                  </a:extLst>
                </p14:cNvPr>
                <p14:cNvContentPartPr/>
                <p14:nvPr/>
              </p14:nvContentPartPr>
              <p14:xfrm>
                <a:off x="4097910" y="3318067"/>
                <a:ext cx="221760" cy="21240"/>
              </p14:xfrm>
            </p:contentPart>
          </mc:Choice>
          <mc:Fallback xmlns="">
            <p:pic>
              <p:nvPicPr>
                <p:cNvPr id="151" name="Ink 150">
                  <a:extLst>
                    <a:ext uri="{FF2B5EF4-FFF2-40B4-BE49-F238E27FC236}">
                      <a16:creationId xmlns:a16="http://schemas.microsoft.com/office/drawing/2014/main" id="{32514A60-7F9D-4DE2-A93C-5BAD5D53E244}"/>
                    </a:ext>
                  </a:extLst>
                </p:cNvPr>
                <p:cNvPicPr/>
                <p:nvPr/>
              </p:nvPicPr>
              <p:blipFill>
                <a:blip r:embed="rId239"/>
                <a:stretch>
                  <a:fillRect/>
                </a:stretch>
              </p:blipFill>
              <p:spPr>
                <a:xfrm>
                  <a:off x="4088910" y="3309427"/>
                  <a:ext cx="239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2" name="Ink 151">
                  <a:extLst>
                    <a:ext uri="{FF2B5EF4-FFF2-40B4-BE49-F238E27FC236}">
                      <a16:creationId xmlns:a16="http://schemas.microsoft.com/office/drawing/2014/main" id="{91FFBE8C-C1A7-40E2-933D-5C0266443366}"/>
                    </a:ext>
                  </a:extLst>
                </p14:cNvPr>
                <p14:cNvContentPartPr/>
                <p14:nvPr/>
              </p14:nvContentPartPr>
              <p14:xfrm>
                <a:off x="4348470" y="3284587"/>
                <a:ext cx="25560" cy="123840"/>
              </p14:xfrm>
            </p:contentPart>
          </mc:Choice>
          <mc:Fallback xmlns="">
            <p:pic>
              <p:nvPicPr>
                <p:cNvPr id="152" name="Ink 151">
                  <a:extLst>
                    <a:ext uri="{FF2B5EF4-FFF2-40B4-BE49-F238E27FC236}">
                      <a16:creationId xmlns:a16="http://schemas.microsoft.com/office/drawing/2014/main" id="{91FFBE8C-C1A7-40E2-933D-5C0266443366}"/>
                    </a:ext>
                  </a:extLst>
                </p:cNvPr>
                <p:cNvPicPr/>
                <p:nvPr/>
              </p:nvPicPr>
              <p:blipFill>
                <a:blip r:embed="rId241"/>
                <a:stretch>
                  <a:fillRect/>
                </a:stretch>
              </p:blipFill>
              <p:spPr>
                <a:xfrm>
                  <a:off x="4339470" y="3275947"/>
                  <a:ext cx="43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3" name="Ink 152">
                  <a:extLst>
                    <a:ext uri="{FF2B5EF4-FFF2-40B4-BE49-F238E27FC236}">
                      <a16:creationId xmlns:a16="http://schemas.microsoft.com/office/drawing/2014/main" id="{2C55D5F8-44BE-4D77-A316-8BE24ECB9602}"/>
                    </a:ext>
                  </a:extLst>
                </p14:cNvPr>
                <p14:cNvContentPartPr/>
                <p14:nvPr/>
              </p14:nvContentPartPr>
              <p14:xfrm>
                <a:off x="4237230" y="3220147"/>
                <a:ext cx="456120" cy="180000"/>
              </p14:xfrm>
            </p:contentPart>
          </mc:Choice>
          <mc:Fallback xmlns="">
            <p:pic>
              <p:nvPicPr>
                <p:cNvPr id="153" name="Ink 152">
                  <a:extLst>
                    <a:ext uri="{FF2B5EF4-FFF2-40B4-BE49-F238E27FC236}">
                      <a16:creationId xmlns:a16="http://schemas.microsoft.com/office/drawing/2014/main" id="{2C55D5F8-44BE-4D77-A316-8BE24ECB9602}"/>
                    </a:ext>
                  </a:extLst>
                </p:cNvPr>
                <p:cNvPicPr/>
                <p:nvPr/>
              </p:nvPicPr>
              <p:blipFill>
                <a:blip r:embed="rId243"/>
                <a:stretch>
                  <a:fillRect/>
                </a:stretch>
              </p:blipFill>
              <p:spPr>
                <a:xfrm>
                  <a:off x="4228230" y="3211147"/>
                  <a:ext cx="473760" cy="19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4">
            <p14:nvContentPartPr>
              <p14:cNvPr id="154" name="Ink 153">
                <a:extLst>
                  <a:ext uri="{FF2B5EF4-FFF2-40B4-BE49-F238E27FC236}">
                    <a16:creationId xmlns:a16="http://schemas.microsoft.com/office/drawing/2014/main" id="{642FAB14-A2EB-46B4-BD2E-95E97BBE89E8}"/>
                  </a:ext>
                </a:extLst>
              </p14:cNvPr>
              <p14:cNvContentPartPr/>
              <p14:nvPr/>
            </p14:nvContentPartPr>
            <p14:xfrm>
              <a:off x="5343150" y="3282067"/>
              <a:ext cx="224640" cy="2880"/>
            </p14:xfrm>
          </p:contentPart>
        </mc:Choice>
        <mc:Fallback xmlns="">
          <p:pic>
            <p:nvPicPr>
              <p:cNvPr id="154" name="Ink 153">
                <a:extLst>
                  <a:ext uri="{FF2B5EF4-FFF2-40B4-BE49-F238E27FC236}">
                    <a16:creationId xmlns:a16="http://schemas.microsoft.com/office/drawing/2014/main" id="{642FAB14-A2EB-46B4-BD2E-95E97BBE89E8}"/>
                  </a:ext>
                </a:extLst>
              </p:cNvPr>
              <p:cNvPicPr/>
              <p:nvPr/>
            </p:nvPicPr>
            <p:blipFill>
              <a:blip r:embed="rId245"/>
              <a:stretch>
                <a:fillRect/>
              </a:stretch>
            </p:blipFill>
            <p:spPr>
              <a:xfrm>
                <a:off x="5334150" y="3273067"/>
                <a:ext cx="242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5" name="Ink 154">
                <a:extLst>
                  <a:ext uri="{FF2B5EF4-FFF2-40B4-BE49-F238E27FC236}">
                    <a16:creationId xmlns:a16="http://schemas.microsoft.com/office/drawing/2014/main" id="{0F097352-D46F-49DB-8941-4CECB59BFD72}"/>
                  </a:ext>
                </a:extLst>
              </p14:cNvPr>
              <p14:cNvContentPartPr/>
              <p14:nvPr/>
            </p14:nvContentPartPr>
            <p14:xfrm>
              <a:off x="6091590" y="3247147"/>
              <a:ext cx="225720" cy="16560"/>
            </p14:xfrm>
          </p:contentPart>
        </mc:Choice>
        <mc:Fallback xmlns="">
          <p:pic>
            <p:nvPicPr>
              <p:cNvPr id="155" name="Ink 154">
                <a:extLst>
                  <a:ext uri="{FF2B5EF4-FFF2-40B4-BE49-F238E27FC236}">
                    <a16:creationId xmlns:a16="http://schemas.microsoft.com/office/drawing/2014/main" id="{0F097352-D46F-49DB-8941-4CECB59BFD72}"/>
                  </a:ext>
                </a:extLst>
              </p:cNvPr>
              <p:cNvPicPr/>
              <p:nvPr/>
            </p:nvPicPr>
            <p:blipFill>
              <a:blip r:embed="rId247"/>
              <a:stretch>
                <a:fillRect/>
              </a:stretch>
            </p:blipFill>
            <p:spPr>
              <a:xfrm>
                <a:off x="6082950" y="3238147"/>
                <a:ext cx="2433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6" name="Ink 155">
                <a:extLst>
                  <a:ext uri="{FF2B5EF4-FFF2-40B4-BE49-F238E27FC236}">
                    <a16:creationId xmlns:a16="http://schemas.microsoft.com/office/drawing/2014/main" id="{460E56EC-956A-433A-94F0-E88E2D4B6008}"/>
                  </a:ext>
                </a:extLst>
              </p14:cNvPr>
              <p14:cNvContentPartPr/>
              <p14:nvPr/>
            </p14:nvContentPartPr>
            <p14:xfrm>
              <a:off x="7216950" y="3173347"/>
              <a:ext cx="209880" cy="13680"/>
            </p14:xfrm>
          </p:contentPart>
        </mc:Choice>
        <mc:Fallback xmlns="">
          <p:pic>
            <p:nvPicPr>
              <p:cNvPr id="156" name="Ink 155">
                <a:extLst>
                  <a:ext uri="{FF2B5EF4-FFF2-40B4-BE49-F238E27FC236}">
                    <a16:creationId xmlns:a16="http://schemas.microsoft.com/office/drawing/2014/main" id="{460E56EC-956A-433A-94F0-E88E2D4B6008}"/>
                  </a:ext>
                </a:extLst>
              </p:cNvPr>
              <p:cNvPicPr/>
              <p:nvPr/>
            </p:nvPicPr>
            <p:blipFill>
              <a:blip r:embed="rId249"/>
              <a:stretch>
                <a:fillRect/>
              </a:stretch>
            </p:blipFill>
            <p:spPr>
              <a:xfrm>
                <a:off x="7207950" y="3164347"/>
                <a:ext cx="227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7" name="Ink 156">
                <a:extLst>
                  <a:ext uri="{FF2B5EF4-FFF2-40B4-BE49-F238E27FC236}">
                    <a16:creationId xmlns:a16="http://schemas.microsoft.com/office/drawing/2014/main" id="{FE53F92F-6929-49DE-870C-37CD93FAF4C7}"/>
                  </a:ext>
                </a:extLst>
              </p14:cNvPr>
              <p14:cNvContentPartPr/>
              <p14:nvPr/>
            </p14:nvContentPartPr>
            <p14:xfrm>
              <a:off x="7973670" y="3164347"/>
              <a:ext cx="176400" cy="4320"/>
            </p14:xfrm>
          </p:contentPart>
        </mc:Choice>
        <mc:Fallback xmlns="">
          <p:pic>
            <p:nvPicPr>
              <p:cNvPr id="157" name="Ink 156">
                <a:extLst>
                  <a:ext uri="{FF2B5EF4-FFF2-40B4-BE49-F238E27FC236}">
                    <a16:creationId xmlns:a16="http://schemas.microsoft.com/office/drawing/2014/main" id="{FE53F92F-6929-49DE-870C-37CD93FAF4C7}"/>
                  </a:ext>
                </a:extLst>
              </p:cNvPr>
              <p:cNvPicPr/>
              <p:nvPr/>
            </p:nvPicPr>
            <p:blipFill>
              <a:blip r:embed="rId251"/>
              <a:stretch>
                <a:fillRect/>
              </a:stretch>
            </p:blipFill>
            <p:spPr>
              <a:xfrm>
                <a:off x="7965030" y="3155707"/>
                <a:ext cx="194040" cy="21960"/>
              </a:xfrm>
              <a:prstGeom prst="rect">
                <a:avLst/>
              </a:prstGeom>
            </p:spPr>
          </p:pic>
        </mc:Fallback>
      </mc:AlternateContent>
      <p:grpSp>
        <p:nvGrpSpPr>
          <p:cNvPr id="171" name="Group 170">
            <a:extLst>
              <a:ext uri="{FF2B5EF4-FFF2-40B4-BE49-F238E27FC236}">
                <a16:creationId xmlns:a16="http://schemas.microsoft.com/office/drawing/2014/main" id="{D9B5850B-A53A-41E7-AFA1-AF268C9FA7F4}"/>
              </a:ext>
            </a:extLst>
          </p:cNvPr>
          <p:cNvGrpSpPr/>
          <p:nvPr/>
        </p:nvGrpSpPr>
        <p:grpSpPr>
          <a:xfrm>
            <a:off x="8811030" y="2876707"/>
            <a:ext cx="1072080" cy="342000"/>
            <a:chOff x="8811030" y="2876707"/>
            <a:chExt cx="1072080" cy="342000"/>
          </a:xfrm>
        </p:grpSpPr>
        <mc:AlternateContent xmlns:mc="http://schemas.openxmlformats.org/markup-compatibility/2006" xmlns:p14="http://schemas.microsoft.com/office/powerpoint/2010/main">
          <mc:Choice Requires="p14">
            <p:contentPart p14:bwMode="auto" r:id="rId252">
              <p14:nvContentPartPr>
                <p14:cNvPr id="160" name="Ink 159">
                  <a:extLst>
                    <a:ext uri="{FF2B5EF4-FFF2-40B4-BE49-F238E27FC236}">
                      <a16:creationId xmlns:a16="http://schemas.microsoft.com/office/drawing/2014/main" id="{964DFB3E-4551-413C-909E-FCC8AC546558}"/>
                    </a:ext>
                  </a:extLst>
                </p14:cNvPr>
                <p14:cNvContentPartPr/>
                <p14:nvPr/>
              </p14:nvContentPartPr>
              <p14:xfrm>
                <a:off x="8811030" y="2952667"/>
                <a:ext cx="106200" cy="266040"/>
              </p14:xfrm>
            </p:contentPart>
          </mc:Choice>
          <mc:Fallback xmlns="">
            <p:pic>
              <p:nvPicPr>
                <p:cNvPr id="160" name="Ink 159">
                  <a:extLst>
                    <a:ext uri="{FF2B5EF4-FFF2-40B4-BE49-F238E27FC236}">
                      <a16:creationId xmlns:a16="http://schemas.microsoft.com/office/drawing/2014/main" id="{964DFB3E-4551-413C-909E-FCC8AC546558}"/>
                    </a:ext>
                  </a:extLst>
                </p:cNvPr>
                <p:cNvPicPr/>
                <p:nvPr/>
              </p:nvPicPr>
              <p:blipFill>
                <a:blip r:embed="rId253"/>
                <a:stretch>
                  <a:fillRect/>
                </a:stretch>
              </p:blipFill>
              <p:spPr>
                <a:xfrm>
                  <a:off x="8802030" y="2943667"/>
                  <a:ext cx="12384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1" name="Ink 160">
                  <a:extLst>
                    <a:ext uri="{FF2B5EF4-FFF2-40B4-BE49-F238E27FC236}">
                      <a16:creationId xmlns:a16="http://schemas.microsoft.com/office/drawing/2014/main" id="{45C9D7D5-37EE-4D3E-94EF-8FD9FF756B97}"/>
                    </a:ext>
                  </a:extLst>
                </p14:cNvPr>
                <p14:cNvContentPartPr/>
                <p14:nvPr/>
              </p14:nvContentPartPr>
              <p14:xfrm>
                <a:off x="8985270" y="2934667"/>
                <a:ext cx="177480" cy="183960"/>
              </p14:xfrm>
            </p:contentPart>
          </mc:Choice>
          <mc:Fallback xmlns="">
            <p:pic>
              <p:nvPicPr>
                <p:cNvPr id="161" name="Ink 160">
                  <a:extLst>
                    <a:ext uri="{FF2B5EF4-FFF2-40B4-BE49-F238E27FC236}">
                      <a16:creationId xmlns:a16="http://schemas.microsoft.com/office/drawing/2014/main" id="{45C9D7D5-37EE-4D3E-94EF-8FD9FF756B97}"/>
                    </a:ext>
                  </a:extLst>
                </p:cNvPr>
                <p:cNvPicPr/>
                <p:nvPr/>
              </p:nvPicPr>
              <p:blipFill>
                <a:blip r:embed="rId255"/>
                <a:stretch>
                  <a:fillRect/>
                </a:stretch>
              </p:blipFill>
              <p:spPr>
                <a:xfrm>
                  <a:off x="8976630" y="2926027"/>
                  <a:ext cx="195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2" name="Ink 161">
                  <a:extLst>
                    <a:ext uri="{FF2B5EF4-FFF2-40B4-BE49-F238E27FC236}">
                      <a16:creationId xmlns:a16="http://schemas.microsoft.com/office/drawing/2014/main" id="{4ADC4AF0-35CB-4F33-9B7E-794F05A2BD76}"/>
                    </a:ext>
                  </a:extLst>
                </p14:cNvPr>
                <p14:cNvContentPartPr/>
                <p14:nvPr/>
              </p14:nvContentPartPr>
              <p14:xfrm>
                <a:off x="9209910" y="2991547"/>
                <a:ext cx="137880" cy="138960"/>
              </p14:xfrm>
            </p:contentPart>
          </mc:Choice>
          <mc:Fallback xmlns="">
            <p:pic>
              <p:nvPicPr>
                <p:cNvPr id="162" name="Ink 161">
                  <a:extLst>
                    <a:ext uri="{FF2B5EF4-FFF2-40B4-BE49-F238E27FC236}">
                      <a16:creationId xmlns:a16="http://schemas.microsoft.com/office/drawing/2014/main" id="{4ADC4AF0-35CB-4F33-9B7E-794F05A2BD76}"/>
                    </a:ext>
                  </a:extLst>
                </p:cNvPr>
                <p:cNvPicPr/>
                <p:nvPr/>
              </p:nvPicPr>
              <p:blipFill>
                <a:blip r:embed="rId257"/>
                <a:stretch>
                  <a:fillRect/>
                </a:stretch>
              </p:blipFill>
              <p:spPr>
                <a:xfrm>
                  <a:off x="9201270" y="2982547"/>
                  <a:ext cx="155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3" name="Ink 162">
                  <a:extLst>
                    <a:ext uri="{FF2B5EF4-FFF2-40B4-BE49-F238E27FC236}">
                      <a16:creationId xmlns:a16="http://schemas.microsoft.com/office/drawing/2014/main" id="{729B835B-F5E2-4C0B-8472-87C0789A2A6E}"/>
                    </a:ext>
                  </a:extLst>
                </p14:cNvPr>
                <p14:cNvContentPartPr/>
                <p14:nvPr/>
              </p14:nvContentPartPr>
              <p14:xfrm>
                <a:off x="9213150" y="3038347"/>
                <a:ext cx="135360" cy="5760"/>
              </p14:xfrm>
            </p:contentPart>
          </mc:Choice>
          <mc:Fallback xmlns="">
            <p:pic>
              <p:nvPicPr>
                <p:cNvPr id="163" name="Ink 162">
                  <a:extLst>
                    <a:ext uri="{FF2B5EF4-FFF2-40B4-BE49-F238E27FC236}">
                      <a16:creationId xmlns:a16="http://schemas.microsoft.com/office/drawing/2014/main" id="{729B835B-F5E2-4C0B-8472-87C0789A2A6E}"/>
                    </a:ext>
                  </a:extLst>
                </p:cNvPr>
                <p:cNvPicPr/>
                <p:nvPr/>
              </p:nvPicPr>
              <p:blipFill>
                <a:blip r:embed="rId259"/>
                <a:stretch>
                  <a:fillRect/>
                </a:stretch>
              </p:blipFill>
              <p:spPr>
                <a:xfrm>
                  <a:off x="9204150" y="3029347"/>
                  <a:ext cx="153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4" name="Ink 163">
                  <a:extLst>
                    <a:ext uri="{FF2B5EF4-FFF2-40B4-BE49-F238E27FC236}">
                      <a16:creationId xmlns:a16="http://schemas.microsoft.com/office/drawing/2014/main" id="{FA9CE502-E579-48D6-AC42-A5303BF62887}"/>
                    </a:ext>
                  </a:extLst>
                </p14:cNvPr>
                <p14:cNvContentPartPr/>
                <p14:nvPr/>
              </p14:nvContentPartPr>
              <p14:xfrm>
                <a:off x="9422670" y="3022147"/>
                <a:ext cx="28080" cy="113040"/>
              </p14:xfrm>
            </p:contentPart>
          </mc:Choice>
          <mc:Fallback xmlns="">
            <p:pic>
              <p:nvPicPr>
                <p:cNvPr id="164" name="Ink 163">
                  <a:extLst>
                    <a:ext uri="{FF2B5EF4-FFF2-40B4-BE49-F238E27FC236}">
                      <a16:creationId xmlns:a16="http://schemas.microsoft.com/office/drawing/2014/main" id="{FA9CE502-E579-48D6-AC42-A5303BF62887}"/>
                    </a:ext>
                  </a:extLst>
                </p:cNvPr>
                <p:cNvPicPr/>
                <p:nvPr/>
              </p:nvPicPr>
              <p:blipFill>
                <a:blip r:embed="rId261"/>
                <a:stretch>
                  <a:fillRect/>
                </a:stretch>
              </p:blipFill>
              <p:spPr>
                <a:xfrm>
                  <a:off x="9413670" y="3013507"/>
                  <a:ext cx="45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5" name="Ink 164">
                  <a:extLst>
                    <a:ext uri="{FF2B5EF4-FFF2-40B4-BE49-F238E27FC236}">
                      <a16:creationId xmlns:a16="http://schemas.microsoft.com/office/drawing/2014/main" id="{4CBB3D46-674C-4FFA-B2CA-C7817C927AB0}"/>
                    </a:ext>
                  </a:extLst>
                </p14:cNvPr>
                <p14:cNvContentPartPr/>
                <p14:nvPr/>
              </p14:nvContentPartPr>
              <p14:xfrm>
                <a:off x="9327630" y="2926387"/>
                <a:ext cx="358200" cy="160200"/>
              </p14:xfrm>
            </p:contentPart>
          </mc:Choice>
          <mc:Fallback xmlns="">
            <p:pic>
              <p:nvPicPr>
                <p:cNvPr id="165" name="Ink 164">
                  <a:extLst>
                    <a:ext uri="{FF2B5EF4-FFF2-40B4-BE49-F238E27FC236}">
                      <a16:creationId xmlns:a16="http://schemas.microsoft.com/office/drawing/2014/main" id="{4CBB3D46-674C-4FFA-B2CA-C7817C927AB0}"/>
                    </a:ext>
                  </a:extLst>
                </p:cNvPr>
                <p:cNvPicPr/>
                <p:nvPr/>
              </p:nvPicPr>
              <p:blipFill>
                <a:blip r:embed="rId263"/>
                <a:stretch>
                  <a:fillRect/>
                </a:stretch>
              </p:blipFill>
              <p:spPr>
                <a:xfrm>
                  <a:off x="9318990" y="2917747"/>
                  <a:ext cx="3758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6" name="Ink 165">
                  <a:extLst>
                    <a:ext uri="{FF2B5EF4-FFF2-40B4-BE49-F238E27FC236}">
                      <a16:creationId xmlns:a16="http://schemas.microsoft.com/office/drawing/2014/main" id="{AC0DBCAD-F793-4B90-9845-4487CF54B5F8}"/>
                    </a:ext>
                  </a:extLst>
                </p14:cNvPr>
                <p14:cNvContentPartPr/>
                <p14:nvPr/>
              </p14:nvContentPartPr>
              <p14:xfrm>
                <a:off x="9845310" y="2876707"/>
                <a:ext cx="37800" cy="260640"/>
              </p14:xfrm>
            </p:contentPart>
          </mc:Choice>
          <mc:Fallback xmlns="">
            <p:pic>
              <p:nvPicPr>
                <p:cNvPr id="166" name="Ink 165">
                  <a:extLst>
                    <a:ext uri="{FF2B5EF4-FFF2-40B4-BE49-F238E27FC236}">
                      <a16:creationId xmlns:a16="http://schemas.microsoft.com/office/drawing/2014/main" id="{AC0DBCAD-F793-4B90-9845-4487CF54B5F8}"/>
                    </a:ext>
                  </a:extLst>
                </p:cNvPr>
                <p:cNvPicPr/>
                <p:nvPr/>
              </p:nvPicPr>
              <p:blipFill>
                <a:blip r:embed="rId265"/>
                <a:stretch>
                  <a:fillRect/>
                </a:stretch>
              </p:blipFill>
              <p:spPr>
                <a:xfrm>
                  <a:off x="9836310" y="2867707"/>
                  <a:ext cx="55440" cy="278280"/>
                </a:xfrm>
                <a:prstGeom prst="rect">
                  <a:avLst/>
                </a:prstGeom>
              </p:spPr>
            </p:pic>
          </mc:Fallback>
        </mc:AlternateContent>
      </p:grpSp>
      <p:grpSp>
        <p:nvGrpSpPr>
          <p:cNvPr id="170" name="Group 169">
            <a:extLst>
              <a:ext uri="{FF2B5EF4-FFF2-40B4-BE49-F238E27FC236}">
                <a16:creationId xmlns:a16="http://schemas.microsoft.com/office/drawing/2014/main" id="{7C6904E2-B37B-413D-B4BF-86E1D32DA58C}"/>
              </a:ext>
            </a:extLst>
          </p:cNvPr>
          <p:cNvGrpSpPr/>
          <p:nvPr/>
        </p:nvGrpSpPr>
        <p:grpSpPr>
          <a:xfrm>
            <a:off x="10091910" y="2832427"/>
            <a:ext cx="676440" cy="355320"/>
            <a:chOff x="10091910" y="2832427"/>
            <a:chExt cx="676440" cy="355320"/>
          </a:xfrm>
        </p:grpSpPr>
        <mc:AlternateContent xmlns:mc="http://schemas.openxmlformats.org/markup-compatibility/2006" xmlns:p14="http://schemas.microsoft.com/office/powerpoint/2010/main">
          <mc:Choice Requires="p14">
            <p:contentPart p14:bwMode="auto" r:id="rId266">
              <p14:nvContentPartPr>
                <p14:cNvPr id="167" name="Ink 166">
                  <a:extLst>
                    <a:ext uri="{FF2B5EF4-FFF2-40B4-BE49-F238E27FC236}">
                      <a16:creationId xmlns:a16="http://schemas.microsoft.com/office/drawing/2014/main" id="{386CFC7F-0F1E-4487-BD30-04F7E7D31D53}"/>
                    </a:ext>
                  </a:extLst>
                </p14:cNvPr>
                <p14:cNvContentPartPr/>
                <p14:nvPr/>
              </p14:nvContentPartPr>
              <p14:xfrm>
                <a:off x="10091910" y="2914867"/>
                <a:ext cx="297720" cy="167040"/>
              </p14:xfrm>
            </p:contentPart>
          </mc:Choice>
          <mc:Fallback xmlns="">
            <p:pic>
              <p:nvPicPr>
                <p:cNvPr id="167" name="Ink 166">
                  <a:extLst>
                    <a:ext uri="{FF2B5EF4-FFF2-40B4-BE49-F238E27FC236}">
                      <a16:creationId xmlns:a16="http://schemas.microsoft.com/office/drawing/2014/main" id="{386CFC7F-0F1E-4487-BD30-04F7E7D31D53}"/>
                    </a:ext>
                  </a:extLst>
                </p:cNvPr>
                <p:cNvPicPr/>
                <p:nvPr/>
              </p:nvPicPr>
              <p:blipFill>
                <a:blip r:embed="rId267"/>
                <a:stretch>
                  <a:fillRect/>
                </a:stretch>
              </p:blipFill>
              <p:spPr>
                <a:xfrm>
                  <a:off x="10083270" y="2905867"/>
                  <a:ext cx="3153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8" name="Ink 167">
                  <a:extLst>
                    <a:ext uri="{FF2B5EF4-FFF2-40B4-BE49-F238E27FC236}">
                      <a16:creationId xmlns:a16="http://schemas.microsoft.com/office/drawing/2014/main" id="{A9B7ABEB-1B10-4ACA-9AB7-6A45D581DE78}"/>
                    </a:ext>
                  </a:extLst>
                </p14:cNvPr>
                <p14:cNvContentPartPr/>
                <p14:nvPr/>
              </p14:nvContentPartPr>
              <p14:xfrm>
                <a:off x="10445430" y="2972467"/>
                <a:ext cx="189000" cy="142200"/>
              </p14:xfrm>
            </p:contentPart>
          </mc:Choice>
          <mc:Fallback xmlns="">
            <p:pic>
              <p:nvPicPr>
                <p:cNvPr id="168" name="Ink 167">
                  <a:extLst>
                    <a:ext uri="{FF2B5EF4-FFF2-40B4-BE49-F238E27FC236}">
                      <a16:creationId xmlns:a16="http://schemas.microsoft.com/office/drawing/2014/main" id="{A9B7ABEB-1B10-4ACA-9AB7-6A45D581DE78}"/>
                    </a:ext>
                  </a:extLst>
                </p:cNvPr>
                <p:cNvPicPr/>
                <p:nvPr/>
              </p:nvPicPr>
              <p:blipFill>
                <a:blip r:embed="rId269"/>
                <a:stretch>
                  <a:fillRect/>
                </a:stretch>
              </p:blipFill>
              <p:spPr>
                <a:xfrm>
                  <a:off x="10436790" y="2963467"/>
                  <a:ext cx="206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9" name="Ink 168">
                  <a:extLst>
                    <a:ext uri="{FF2B5EF4-FFF2-40B4-BE49-F238E27FC236}">
                      <a16:creationId xmlns:a16="http://schemas.microsoft.com/office/drawing/2014/main" id="{A801CDFC-3FCC-417C-B71A-83DF393A953D}"/>
                    </a:ext>
                  </a:extLst>
                </p14:cNvPr>
                <p14:cNvContentPartPr/>
                <p14:nvPr/>
              </p14:nvContentPartPr>
              <p14:xfrm>
                <a:off x="10639470" y="2832427"/>
                <a:ext cx="128880" cy="355320"/>
              </p14:xfrm>
            </p:contentPart>
          </mc:Choice>
          <mc:Fallback xmlns="">
            <p:pic>
              <p:nvPicPr>
                <p:cNvPr id="169" name="Ink 168">
                  <a:extLst>
                    <a:ext uri="{FF2B5EF4-FFF2-40B4-BE49-F238E27FC236}">
                      <a16:creationId xmlns:a16="http://schemas.microsoft.com/office/drawing/2014/main" id="{A801CDFC-3FCC-417C-B71A-83DF393A953D}"/>
                    </a:ext>
                  </a:extLst>
                </p:cNvPr>
                <p:cNvPicPr/>
                <p:nvPr/>
              </p:nvPicPr>
              <p:blipFill>
                <a:blip r:embed="rId271"/>
                <a:stretch>
                  <a:fillRect/>
                </a:stretch>
              </p:blipFill>
              <p:spPr>
                <a:xfrm>
                  <a:off x="10630470" y="2823427"/>
                  <a:ext cx="146520" cy="372960"/>
                </a:xfrm>
                <a:prstGeom prst="rect">
                  <a:avLst/>
                </a:prstGeom>
              </p:spPr>
            </p:pic>
          </mc:Fallback>
        </mc:AlternateContent>
      </p:grpSp>
      <p:grpSp>
        <p:nvGrpSpPr>
          <p:cNvPr id="175" name="Group 174">
            <a:extLst>
              <a:ext uri="{FF2B5EF4-FFF2-40B4-BE49-F238E27FC236}">
                <a16:creationId xmlns:a16="http://schemas.microsoft.com/office/drawing/2014/main" id="{A299AB5E-C960-479A-8B6F-17536205341D}"/>
              </a:ext>
            </a:extLst>
          </p:cNvPr>
          <p:cNvGrpSpPr/>
          <p:nvPr/>
        </p:nvGrpSpPr>
        <p:grpSpPr>
          <a:xfrm>
            <a:off x="1078230" y="701587"/>
            <a:ext cx="1984320" cy="486720"/>
            <a:chOff x="1078230" y="701587"/>
            <a:chExt cx="1984320" cy="486720"/>
          </a:xfrm>
        </p:grpSpPr>
        <mc:AlternateContent xmlns:mc="http://schemas.openxmlformats.org/markup-compatibility/2006" xmlns:p14="http://schemas.microsoft.com/office/powerpoint/2010/main">
          <mc:Choice Requires="p14">
            <p:contentPart p14:bwMode="auto" r:id="rId272">
              <p14:nvContentPartPr>
                <p14:cNvPr id="2" name="Ink 1">
                  <a:extLst>
                    <a:ext uri="{FF2B5EF4-FFF2-40B4-BE49-F238E27FC236}">
                      <a16:creationId xmlns:a16="http://schemas.microsoft.com/office/drawing/2014/main" id="{947A8BF4-E1D9-4845-83C7-1D1BA9612D38}"/>
                    </a:ext>
                  </a:extLst>
                </p14:cNvPr>
                <p14:cNvContentPartPr/>
                <p14:nvPr/>
              </p14:nvContentPartPr>
              <p14:xfrm>
                <a:off x="1106310" y="796267"/>
                <a:ext cx="52200" cy="255240"/>
              </p14:xfrm>
            </p:contentPart>
          </mc:Choice>
          <mc:Fallback xmlns="">
            <p:pic>
              <p:nvPicPr>
                <p:cNvPr id="2" name="Ink 1">
                  <a:extLst>
                    <a:ext uri="{FF2B5EF4-FFF2-40B4-BE49-F238E27FC236}">
                      <a16:creationId xmlns:a16="http://schemas.microsoft.com/office/drawing/2014/main" id="{947A8BF4-E1D9-4845-83C7-1D1BA9612D38}"/>
                    </a:ext>
                  </a:extLst>
                </p:cNvPr>
                <p:cNvPicPr/>
                <p:nvPr/>
              </p:nvPicPr>
              <p:blipFill>
                <a:blip r:embed="rId273"/>
                <a:stretch>
                  <a:fillRect/>
                </a:stretch>
              </p:blipFill>
              <p:spPr>
                <a:xfrm>
                  <a:off x="1097310" y="787627"/>
                  <a:ext cx="698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 name="Ink 2">
                  <a:extLst>
                    <a:ext uri="{FF2B5EF4-FFF2-40B4-BE49-F238E27FC236}">
                      <a16:creationId xmlns:a16="http://schemas.microsoft.com/office/drawing/2014/main" id="{3413908F-5F06-4213-9B5A-4B4D87086CB7}"/>
                    </a:ext>
                  </a:extLst>
                </p14:cNvPr>
                <p14:cNvContentPartPr/>
                <p14:nvPr/>
              </p14:nvContentPartPr>
              <p14:xfrm>
                <a:off x="1078230" y="701587"/>
                <a:ext cx="378000" cy="303840"/>
              </p14:xfrm>
            </p:contentPart>
          </mc:Choice>
          <mc:Fallback xmlns="">
            <p:pic>
              <p:nvPicPr>
                <p:cNvPr id="3" name="Ink 2">
                  <a:extLst>
                    <a:ext uri="{FF2B5EF4-FFF2-40B4-BE49-F238E27FC236}">
                      <a16:creationId xmlns:a16="http://schemas.microsoft.com/office/drawing/2014/main" id="{3413908F-5F06-4213-9B5A-4B4D87086CB7}"/>
                    </a:ext>
                  </a:extLst>
                </p:cNvPr>
                <p:cNvPicPr/>
                <p:nvPr/>
              </p:nvPicPr>
              <p:blipFill>
                <a:blip r:embed="rId275"/>
                <a:stretch>
                  <a:fillRect/>
                </a:stretch>
              </p:blipFill>
              <p:spPr>
                <a:xfrm>
                  <a:off x="1069230" y="692587"/>
                  <a:ext cx="39564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 name="Ink 3">
                  <a:extLst>
                    <a:ext uri="{FF2B5EF4-FFF2-40B4-BE49-F238E27FC236}">
                      <a16:creationId xmlns:a16="http://schemas.microsoft.com/office/drawing/2014/main" id="{E3C306D5-ED6E-4479-8C8B-6617C7845641}"/>
                    </a:ext>
                  </a:extLst>
                </p14:cNvPr>
                <p14:cNvContentPartPr/>
                <p14:nvPr/>
              </p14:nvContentPartPr>
              <p14:xfrm>
                <a:off x="1460550" y="882667"/>
                <a:ext cx="258480" cy="112680"/>
              </p14:xfrm>
            </p:contentPart>
          </mc:Choice>
          <mc:Fallback xmlns="">
            <p:pic>
              <p:nvPicPr>
                <p:cNvPr id="4" name="Ink 3">
                  <a:extLst>
                    <a:ext uri="{FF2B5EF4-FFF2-40B4-BE49-F238E27FC236}">
                      <a16:creationId xmlns:a16="http://schemas.microsoft.com/office/drawing/2014/main" id="{E3C306D5-ED6E-4479-8C8B-6617C7845641}"/>
                    </a:ext>
                  </a:extLst>
                </p:cNvPr>
                <p:cNvPicPr/>
                <p:nvPr/>
              </p:nvPicPr>
              <p:blipFill>
                <a:blip r:embed="rId277"/>
                <a:stretch>
                  <a:fillRect/>
                </a:stretch>
              </p:blipFill>
              <p:spPr>
                <a:xfrm>
                  <a:off x="1451550" y="874027"/>
                  <a:ext cx="276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5" name="Ink 4">
                  <a:extLst>
                    <a:ext uri="{FF2B5EF4-FFF2-40B4-BE49-F238E27FC236}">
                      <a16:creationId xmlns:a16="http://schemas.microsoft.com/office/drawing/2014/main" id="{4F53DD13-B13D-4BC2-938B-5A9B4ACF00FB}"/>
                    </a:ext>
                  </a:extLst>
                </p14:cNvPr>
                <p14:cNvContentPartPr/>
                <p14:nvPr/>
              </p14:nvContentPartPr>
              <p14:xfrm>
                <a:off x="1712550" y="882667"/>
                <a:ext cx="366840" cy="106560"/>
              </p14:xfrm>
            </p:contentPart>
          </mc:Choice>
          <mc:Fallback xmlns="">
            <p:pic>
              <p:nvPicPr>
                <p:cNvPr id="5" name="Ink 4">
                  <a:extLst>
                    <a:ext uri="{FF2B5EF4-FFF2-40B4-BE49-F238E27FC236}">
                      <a16:creationId xmlns:a16="http://schemas.microsoft.com/office/drawing/2014/main" id="{4F53DD13-B13D-4BC2-938B-5A9B4ACF00FB}"/>
                    </a:ext>
                  </a:extLst>
                </p:cNvPr>
                <p:cNvPicPr/>
                <p:nvPr/>
              </p:nvPicPr>
              <p:blipFill>
                <a:blip r:embed="rId279"/>
                <a:stretch>
                  <a:fillRect/>
                </a:stretch>
              </p:blipFill>
              <p:spPr>
                <a:xfrm>
                  <a:off x="1703910" y="873667"/>
                  <a:ext cx="3844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6" name="Ink 5">
                  <a:extLst>
                    <a:ext uri="{FF2B5EF4-FFF2-40B4-BE49-F238E27FC236}">
                      <a16:creationId xmlns:a16="http://schemas.microsoft.com/office/drawing/2014/main" id="{F3E1D858-33F1-4195-A8E9-D65102EE1D85}"/>
                    </a:ext>
                  </a:extLst>
                </p14:cNvPr>
                <p14:cNvContentPartPr/>
                <p14:nvPr/>
              </p14:nvContentPartPr>
              <p14:xfrm>
                <a:off x="2109990" y="874747"/>
                <a:ext cx="154800" cy="244440"/>
              </p14:xfrm>
            </p:contentPart>
          </mc:Choice>
          <mc:Fallback xmlns="">
            <p:pic>
              <p:nvPicPr>
                <p:cNvPr id="6" name="Ink 5">
                  <a:extLst>
                    <a:ext uri="{FF2B5EF4-FFF2-40B4-BE49-F238E27FC236}">
                      <a16:creationId xmlns:a16="http://schemas.microsoft.com/office/drawing/2014/main" id="{F3E1D858-33F1-4195-A8E9-D65102EE1D85}"/>
                    </a:ext>
                  </a:extLst>
                </p:cNvPr>
                <p:cNvPicPr/>
                <p:nvPr/>
              </p:nvPicPr>
              <p:blipFill>
                <a:blip r:embed="rId281"/>
                <a:stretch>
                  <a:fillRect/>
                </a:stretch>
              </p:blipFill>
              <p:spPr>
                <a:xfrm>
                  <a:off x="2100990" y="866107"/>
                  <a:ext cx="1724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7" name="Ink 6">
                  <a:extLst>
                    <a:ext uri="{FF2B5EF4-FFF2-40B4-BE49-F238E27FC236}">
                      <a16:creationId xmlns:a16="http://schemas.microsoft.com/office/drawing/2014/main" id="{51EDD242-1B3A-4C8A-9217-0DADDB3789EC}"/>
                    </a:ext>
                  </a:extLst>
                </p14:cNvPr>
                <p14:cNvContentPartPr/>
                <p14:nvPr/>
              </p14:nvContentPartPr>
              <p14:xfrm>
                <a:off x="2222670" y="869347"/>
                <a:ext cx="624240" cy="119880"/>
              </p14:xfrm>
            </p:contentPart>
          </mc:Choice>
          <mc:Fallback xmlns="">
            <p:pic>
              <p:nvPicPr>
                <p:cNvPr id="7" name="Ink 6">
                  <a:extLst>
                    <a:ext uri="{FF2B5EF4-FFF2-40B4-BE49-F238E27FC236}">
                      <a16:creationId xmlns:a16="http://schemas.microsoft.com/office/drawing/2014/main" id="{51EDD242-1B3A-4C8A-9217-0DADDB3789EC}"/>
                    </a:ext>
                  </a:extLst>
                </p:cNvPr>
                <p:cNvPicPr/>
                <p:nvPr/>
              </p:nvPicPr>
              <p:blipFill>
                <a:blip r:embed="rId283"/>
                <a:stretch>
                  <a:fillRect/>
                </a:stretch>
              </p:blipFill>
              <p:spPr>
                <a:xfrm>
                  <a:off x="2213670" y="860707"/>
                  <a:ext cx="641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8" name="Ink 7">
                  <a:extLst>
                    <a:ext uri="{FF2B5EF4-FFF2-40B4-BE49-F238E27FC236}">
                      <a16:creationId xmlns:a16="http://schemas.microsoft.com/office/drawing/2014/main" id="{334CC054-A37A-4109-8C47-E5E16A2F92B7}"/>
                    </a:ext>
                  </a:extLst>
                </p14:cNvPr>
                <p14:cNvContentPartPr/>
                <p14:nvPr/>
              </p14:nvContentPartPr>
              <p14:xfrm>
                <a:off x="3050310" y="838387"/>
                <a:ext cx="12240" cy="77400"/>
              </p14:xfrm>
            </p:contentPart>
          </mc:Choice>
          <mc:Fallback xmlns="">
            <p:pic>
              <p:nvPicPr>
                <p:cNvPr id="8" name="Ink 7">
                  <a:extLst>
                    <a:ext uri="{FF2B5EF4-FFF2-40B4-BE49-F238E27FC236}">
                      <a16:creationId xmlns:a16="http://schemas.microsoft.com/office/drawing/2014/main" id="{334CC054-A37A-4109-8C47-E5E16A2F92B7}"/>
                    </a:ext>
                  </a:extLst>
                </p:cNvPr>
                <p:cNvPicPr/>
                <p:nvPr/>
              </p:nvPicPr>
              <p:blipFill>
                <a:blip r:embed="rId285"/>
                <a:stretch>
                  <a:fillRect/>
                </a:stretch>
              </p:blipFill>
              <p:spPr>
                <a:xfrm>
                  <a:off x="3041310" y="829747"/>
                  <a:ext cx="29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2" name="Ink 171">
                  <a:extLst>
                    <a:ext uri="{FF2B5EF4-FFF2-40B4-BE49-F238E27FC236}">
                      <a16:creationId xmlns:a16="http://schemas.microsoft.com/office/drawing/2014/main" id="{B17D393C-CFA0-4AC5-B7B2-68DC110F0497}"/>
                    </a:ext>
                  </a:extLst>
                </p14:cNvPr>
                <p14:cNvContentPartPr/>
                <p14:nvPr/>
              </p14:nvContentPartPr>
              <p14:xfrm>
                <a:off x="1157790" y="1111627"/>
                <a:ext cx="1396440" cy="76680"/>
              </p14:xfrm>
            </p:contentPart>
          </mc:Choice>
          <mc:Fallback xmlns="">
            <p:pic>
              <p:nvPicPr>
                <p:cNvPr id="172" name="Ink 171">
                  <a:extLst>
                    <a:ext uri="{FF2B5EF4-FFF2-40B4-BE49-F238E27FC236}">
                      <a16:creationId xmlns:a16="http://schemas.microsoft.com/office/drawing/2014/main" id="{B17D393C-CFA0-4AC5-B7B2-68DC110F0497}"/>
                    </a:ext>
                  </a:extLst>
                </p:cNvPr>
                <p:cNvPicPr/>
                <p:nvPr/>
              </p:nvPicPr>
              <p:blipFill>
                <a:blip r:embed="rId287"/>
                <a:stretch>
                  <a:fillRect/>
                </a:stretch>
              </p:blipFill>
              <p:spPr>
                <a:xfrm>
                  <a:off x="1148790" y="1102987"/>
                  <a:ext cx="1414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4" name="Ink 173">
                  <a:extLst>
                    <a:ext uri="{FF2B5EF4-FFF2-40B4-BE49-F238E27FC236}">
                      <a16:creationId xmlns:a16="http://schemas.microsoft.com/office/drawing/2014/main" id="{4CA64A59-2582-46F8-8466-3045BF2A4874}"/>
                    </a:ext>
                  </a:extLst>
                </p14:cNvPr>
                <p14:cNvContentPartPr/>
                <p14:nvPr/>
              </p14:nvContentPartPr>
              <p14:xfrm>
                <a:off x="2503110" y="1114507"/>
                <a:ext cx="320760" cy="27360"/>
              </p14:xfrm>
            </p:contentPart>
          </mc:Choice>
          <mc:Fallback xmlns="">
            <p:pic>
              <p:nvPicPr>
                <p:cNvPr id="174" name="Ink 173">
                  <a:extLst>
                    <a:ext uri="{FF2B5EF4-FFF2-40B4-BE49-F238E27FC236}">
                      <a16:creationId xmlns:a16="http://schemas.microsoft.com/office/drawing/2014/main" id="{4CA64A59-2582-46F8-8466-3045BF2A4874}"/>
                    </a:ext>
                  </a:extLst>
                </p:cNvPr>
                <p:cNvPicPr/>
                <p:nvPr/>
              </p:nvPicPr>
              <p:blipFill>
                <a:blip r:embed="rId289"/>
                <a:stretch>
                  <a:fillRect/>
                </a:stretch>
              </p:blipFill>
              <p:spPr>
                <a:xfrm>
                  <a:off x="2494110" y="1105507"/>
                  <a:ext cx="338400" cy="45000"/>
                </a:xfrm>
                <a:prstGeom prst="rect">
                  <a:avLst/>
                </a:prstGeom>
              </p:spPr>
            </p:pic>
          </mc:Fallback>
        </mc:AlternateContent>
      </p:grpSp>
    </p:spTree>
    <p:extLst>
      <p:ext uri="{BB962C8B-B14F-4D97-AF65-F5344CB8AC3E}">
        <p14:creationId xmlns:p14="http://schemas.microsoft.com/office/powerpoint/2010/main" val="258738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DF6A2544-21A7-45C4-A405-847F4FB4C0D8}"/>
              </a:ext>
            </a:extLst>
          </p:cNvPr>
          <p:cNvGrpSpPr/>
          <p:nvPr/>
        </p:nvGrpSpPr>
        <p:grpSpPr>
          <a:xfrm>
            <a:off x="2023950" y="1666747"/>
            <a:ext cx="1500120" cy="284400"/>
            <a:chOff x="2023950" y="1666747"/>
            <a:chExt cx="1500120" cy="284400"/>
          </a:xfrm>
        </p:grpSpPr>
        <mc:AlternateContent xmlns:mc="http://schemas.openxmlformats.org/markup-compatibility/2006">
          <mc:Choice xmlns:p14="http://schemas.microsoft.com/office/powerpoint/2010/main" Requires="p14">
            <p:contentPart p14:bwMode="auto" r:id="rId2">
              <p14:nvContentPartPr>
                <p14:cNvPr id="24" name="Ink 23">
                  <a:extLst>
                    <a:ext uri="{FF2B5EF4-FFF2-40B4-BE49-F238E27FC236}">
                      <a16:creationId xmlns:a16="http://schemas.microsoft.com/office/drawing/2014/main" id="{429C3BAC-2285-4605-A276-6F135DF14ED6}"/>
                    </a:ext>
                  </a:extLst>
                </p14:cNvPr>
                <p14:cNvContentPartPr/>
                <p14:nvPr/>
              </p14:nvContentPartPr>
              <p14:xfrm>
                <a:off x="2048430" y="1691587"/>
                <a:ext cx="9720" cy="259560"/>
              </p14:xfrm>
            </p:contentPart>
          </mc:Choice>
          <mc:Fallback>
            <p:pic>
              <p:nvPicPr>
                <p:cNvPr id="24" name="Ink 23">
                  <a:extLst>
                    <a:ext uri="{FF2B5EF4-FFF2-40B4-BE49-F238E27FC236}">
                      <a16:creationId xmlns:a16="http://schemas.microsoft.com/office/drawing/2014/main" id="{429C3BAC-2285-4605-A276-6F135DF14ED6}"/>
                    </a:ext>
                  </a:extLst>
                </p:cNvPr>
                <p:cNvPicPr/>
                <p:nvPr/>
              </p:nvPicPr>
              <p:blipFill>
                <a:blip r:embed="rId3"/>
                <a:stretch>
                  <a:fillRect/>
                </a:stretch>
              </p:blipFill>
              <p:spPr>
                <a:xfrm>
                  <a:off x="2039430" y="1682587"/>
                  <a:ext cx="273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5" name="Ink 24">
                  <a:extLst>
                    <a:ext uri="{FF2B5EF4-FFF2-40B4-BE49-F238E27FC236}">
                      <a16:creationId xmlns:a16="http://schemas.microsoft.com/office/drawing/2014/main" id="{1B8EEEAC-FE5A-4EEC-B279-4C75120FC6A8}"/>
                    </a:ext>
                  </a:extLst>
                </p14:cNvPr>
                <p14:cNvContentPartPr/>
                <p14:nvPr/>
              </p14:nvContentPartPr>
              <p14:xfrm>
                <a:off x="2023950" y="1666747"/>
                <a:ext cx="149400" cy="262800"/>
              </p14:xfrm>
            </p:contentPart>
          </mc:Choice>
          <mc:Fallback>
            <p:pic>
              <p:nvPicPr>
                <p:cNvPr id="25" name="Ink 24">
                  <a:extLst>
                    <a:ext uri="{FF2B5EF4-FFF2-40B4-BE49-F238E27FC236}">
                      <a16:creationId xmlns:a16="http://schemas.microsoft.com/office/drawing/2014/main" id="{1B8EEEAC-FE5A-4EEC-B279-4C75120FC6A8}"/>
                    </a:ext>
                  </a:extLst>
                </p:cNvPr>
                <p:cNvPicPr/>
                <p:nvPr/>
              </p:nvPicPr>
              <p:blipFill>
                <a:blip r:embed="rId5"/>
                <a:stretch>
                  <a:fillRect/>
                </a:stretch>
              </p:blipFill>
              <p:spPr>
                <a:xfrm>
                  <a:off x="2014950" y="1657747"/>
                  <a:ext cx="16704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6" name="Ink 25">
                  <a:extLst>
                    <a:ext uri="{FF2B5EF4-FFF2-40B4-BE49-F238E27FC236}">
                      <a16:creationId xmlns:a16="http://schemas.microsoft.com/office/drawing/2014/main" id="{774A8A66-B636-4F13-AC97-3861C619916F}"/>
                    </a:ext>
                  </a:extLst>
                </p14:cNvPr>
                <p14:cNvContentPartPr/>
                <p14:nvPr/>
              </p14:nvContentPartPr>
              <p14:xfrm>
                <a:off x="2215110" y="1840267"/>
                <a:ext cx="182160" cy="110880"/>
              </p14:xfrm>
            </p:contentPart>
          </mc:Choice>
          <mc:Fallback>
            <p:pic>
              <p:nvPicPr>
                <p:cNvPr id="26" name="Ink 25">
                  <a:extLst>
                    <a:ext uri="{FF2B5EF4-FFF2-40B4-BE49-F238E27FC236}">
                      <a16:creationId xmlns:a16="http://schemas.microsoft.com/office/drawing/2014/main" id="{774A8A66-B636-4F13-AC97-3861C619916F}"/>
                    </a:ext>
                  </a:extLst>
                </p:cNvPr>
                <p:cNvPicPr/>
                <p:nvPr/>
              </p:nvPicPr>
              <p:blipFill>
                <a:blip r:embed="rId7"/>
                <a:stretch>
                  <a:fillRect/>
                </a:stretch>
              </p:blipFill>
              <p:spPr>
                <a:xfrm>
                  <a:off x="2206110" y="1831267"/>
                  <a:ext cx="199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7" name="Ink 26">
                  <a:extLst>
                    <a:ext uri="{FF2B5EF4-FFF2-40B4-BE49-F238E27FC236}">
                      <a16:creationId xmlns:a16="http://schemas.microsoft.com/office/drawing/2014/main" id="{48A035B8-9B5C-49B9-82FB-C290DC836306}"/>
                    </a:ext>
                  </a:extLst>
                </p14:cNvPr>
                <p14:cNvContentPartPr/>
                <p14:nvPr/>
              </p14:nvContentPartPr>
              <p14:xfrm>
                <a:off x="2265870" y="1707067"/>
                <a:ext cx="79560" cy="47880"/>
              </p14:xfrm>
            </p:contentPart>
          </mc:Choice>
          <mc:Fallback>
            <p:pic>
              <p:nvPicPr>
                <p:cNvPr id="27" name="Ink 26">
                  <a:extLst>
                    <a:ext uri="{FF2B5EF4-FFF2-40B4-BE49-F238E27FC236}">
                      <a16:creationId xmlns:a16="http://schemas.microsoft.com/office/drawing/2014/main" id="{48A035B8-9B5C-49B9-82FB-C290DC836306}"/>
                    </a:ext>
                  </a:extLst>
                </p:cNvPr>
                <p:cNvPicPr/>
                <p:nvPr/>
              </p:nvPicPr>
              <p:blipFill>
                <a:blip r:embed="rId9"/>
                <a:stretch>
                  <a:fillRect/>
                </a:stretch>
              </p:blipFill>
              <p:spPr>
                <a:xfrm>
                  <a:off x="2256870" y="1698067"/>
                  <a:ext cx="972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8" name="Ink 27">
                  <a:extLst>
                    <a:ext uri="{FF2B5EF4-FFF2-40B4-BE49-F238E27FC236}">
                      <a16:creationId xmlns:a16="http://schemas.microsoft.com/office/drawing/2014/main" id="{3435A950-47C5-49FE-A1A0-FECF8272D7AB}"/>
                    </a:ext>
                  </a:extLst>
                </p14:cNvPr>
                <p14:cNvContentPartPr/>
                <p14:nvPr/>
              </p14:nvContentPartPr>
              <p14:xfrm>
                <a:off x="2387910" y="1837027"/>
                <a:ext cx="207000" cy="103320"/>
              </p14:xfrm>
            </p:contentPart>
          </mc:Choice>
          <mc:Fallback>
            <p:pic>
              <p:nvPicPr>
                <p:cNvPr id="28" name="Ink 27">
                  <a:extLst>
                    <a:ext uri="{FF2B5EF4-FFF2-40B4-BE49-F238E27FC236}">
                      <a16:creationId xmlns:a16="http://schemas.microsoft.com/office/drawing/2014/main" id="{3435A950-47C5-49FE-A1A0-FECF8272D7AB}"/>
                    </a:ext>
                  </a:extLst>
                </p:cNvPr>
                <p:cNvPicPr/>
                <p:nvPr/>
              </p:nvPicPr>
              <p:blipFill>
                <a:blip r:embed="rId11"/>
                <a:stretch>
                  <a:fillRect/>
                </a:stretch>
              </p:blipFill>
              <p:spPr>
                <a:xfrm>
                  <a:off x="2378910" y="1828027"/>
                  <a:ext cx="224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9" name="Ink 28">
                  <a:extLst>
                    <a:ext uri="{FF2B5EF4-FFF2-40B4-BE49-F238E27FC236}">
                      <a16:creationId xmlns:a16="http://schemas.microsoft.com/office/drawing/2014/main" id="{DD63DAC4-8085-4358-BEAB-A90977E98707}"/>
                    </a:ext>
                  </a:extLst>
                </p14:cNvPr>
                <p14:cNvContentPartPr/>
                <p14:nvPr/>
              </p14:nvContentPartPr>
              <p14:xfrm>
                <a:off x="2588430" y="1727587"/>
                <a:ext cx="253440" cy="205920"/>
              </p14:xfrm>
            </p:contentPart>
          </mc:Choice>
          <mc:Fallback>
            <p:pic>
              <p:nvPicPr>
                <p:cNvPr id="29" name="Ink 28">
                  <a:extLst>
                    <a:ext uri="{FF2B5EF4-FFF2-40B4-BE49-F238E27FC236}">
                      <a16:creationId xmlns:a16="http://schemas.microsoft.com/office/drawing/2014/main" id="{DD63DAC4-8085-4358-BEAB-A90977E98707}"/>
                    </a:ext>
                  </a:extLst>
                </p:cNvPr>
                <p:cNvPicPr/>
                <p:nvPr/>
              </p:nvPicPr>
              <p:blipFill>
                <a:blip r:embed="rId13"/>
                <a:stretch>
                  <a:fillRect/>
                </a:stretch>
              </p:blipFill>
              <p:spPr>
                <a:xfrm>
                  <a:off x="2579430" y="1718587"/>
                  <a:ext cx="2710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0" name="Ink 29">
                  <a:extLst>
                    <a:ext uri="{FF2B5EF4-FFF2-40B4-BE49-F238E27FC236}">
                      <a16:creationId xmlns:a16="http://schemas.microsoft.com/office/drawing/2014/main" id="{06FA3022-FDA4-4915-AFB0-B7B8F500F7A9}"/>
                    </a:ext>
                  </a:extLst>
                </p14:cNvPr>
                <p14:cNvContentPartPr/>
                <p14:nvPr/>
              </p14:nvContentPartPr>
              <p14:xfrm>
                <a:off x="2718390" y="1813627"/>
                <a:ext cx="205200" cy="79560"/>
              </p14:xfrm>
            </p:contentPart>
          </mc:Choice>
          <mc:Fallback>
            <p:pic>
              <p:nvPicPr>
                <p:cNvPr id="30" name="Ink 29">
                  <a:extLst>
                    <a:ext uri="{FF2B5EF4-FFF2-40B4-BE49-F238E27FC236}">
                      <a16:creationId xmlns:a16="http://schemas.microsoft.com/office/drawing/2014/main" id="{06FA3022-FDA4-4915-AFB0-B7B8F500F7A9}"/>
                    </a:ext>
                  </a:extLst>
                </p:cNvPr>
                <p:cNvPicPr/>
                <p:nvPr/>
              </p:nvPicPr>
              <p:blipFill>
                <a:blip r:embed="rId15"/>
                <a:stretch>
                  <a:fillRect/>
                </a:stretch>
              </p:blipFill>
              <p:spPr>
                <a:xfrm>
                  <a:off x="2709390" y="1804627"/>
                  <a:ext cx="222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1" name="Ink 30">
                  <a:extLst>
                    <a:ext uri="{FF2B5EF4-FFF2-40B4-BE49-F238E27FC236}">
                      <a16:creationId xmlns:a16="http://schemas.microsoft.com/office/drawing/2014/main" id="{341AC886-FE1E-4C13-8AF7-1B2FBC182619}"/>
                    </a:ext>
                  </a:extLst>
                </p14:cNvPr>
                <p14:cNvContentPartPr/>
                <p14:nvPr/>
              </p14:nvContentPartPr>
              <p14:xfrm>
                <a:off x="2916750" y="1781947"/>
                <a:ext cx="360" cy="360"/>
              </p14:xfrm>
            </p:contentPart>
          </mc:Choice>
          <mc:Fallback>
            <p:pic>
              <p:nvPicPr>
                <p:cNvPr id="31" name="Ink 30">
                  <a:extLst>
                    <a:ext uri="{FF2B5EF4-FFF2-40B4-BE49-F238E27FC236}">
                      <a16:creationId xmlns:a16="http://schemas.microsoft.com/office/drawing/2014/main" id="{341AC886-FE1E-4C13-8AF7-1B2FBC182619}"/>
                    </a:ext>
                  </a:extLst>
                </p:cNvPr>
                <p:cNvPicPr/>
                <p:nvPr/>
              </p:nvPicPr>
              <p:blipFill>
                <a:blip r:embed="rId17"/>
                <a:stretch>
                  <a:fillRect/>
                </a:stretch>
              </p:blipFill>
              <p:spPr>
                <a:xfrm>
                  <a:off x="2907750" y="17733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2" name="Ink 31">
                  <a:extLst>
                    <a:ext uri="{FF2B5EF4-FFF2-40B4-BE49-F238E27FC236}">
                      <a16:creationId xmlns:a16="http://schemas.microsoft.com/office/drawing/2014/main" id="{F69F88C4-A8B0-4302-BDBC-427FC7153049}"/>
                    </a:ext>
                  </a:extLst>
                </p14:cNvPr>
                <p14:cNvContentPartPr/>
                <p14:nvPr/>
              </p14:nvContentPartPr>
              <p14:xfrm>
                <a:off x="2999550" y="1827667"/>
                <a:ext cx="524520" cy="106560"/>
              </p14:xfrm>
            </p:contentPart>
          </mc:Choice>
          <mc:Fallback>
            <p:pic>
              <p:nvPicPr>
                <p:cNvPr id="32" name="Ink 31">
                  <a:extLst>
                    <a:ext uri="{FF2B5EF4-FFF2-40B4-BE49-F238E27FC236}">
                      <a16:creationId xmlns:a16="http://schemas.microsoft.com/office/drawing/2014/main" id="{F69F88C4-A8B0-4302-BDBC-427FC7153049}"/>
                    </a:ext>
                  </a:extLst>
                </p:cNvPr>
                <p:cNvPicPr/>
                <p:nvPr/>
              </p:nvPicPr>
              <p:blipFill>
                <a:blip r:embed="rId19"/>
                <a:stretch>
                  <a:fillRect/>
                </a:stretch>
              </p:blipFill>
              <p:spPr>
                <a:xfrm>
                  <a:off x="2990550" y="1818667"/>
                  <a:ext cx="542160" cy="124200"/>
                </a:xfrm>
                <a:prstGeom prst="rect">
                  <a:avLst/>
                </a:prstGeom>
              </p:spPr>
            </p:pic>
          </mc:Fallback>
        </mc:AlternateContent>
      </p:grpSp>
      <p:grpSp>
        <p:nvGrpSpPr>
          <p:cNvPr id="41" name="Group 40">
            <a:extLst>
              <a:ext uri="{FF2B5EF4-FFF2-40B4-BE49-F238E27FC236}">
                <a16:creationId xmlns:a16="http://schemas.microsoft.com/office/drawing/2014/main" id="{857E1780-BFE3-41EE-A83E-3E81B8558016}"/>
              </a:ext>
            </a:extLst>
          </p:cNvPr>
          <p:cNvGrpSpPr/>
          <p:nvPr/>
        </p:nvGrpSpPr>
        <p:grpSpPr>
          <a:xfrm>
            <a:off x="2034390" y="2160667"/>
            <a:ext cx="1346760" cy="272520"/>
            <a:chOff x="2034390" y="2160667"/>
            <a:chExt cx="1346760" cy="272520"/>
          </a:xfrm>
        </p:grpSpPr>
        <mc:AlternateContent xmlns:mc="http://schemas.openxmlformats.org/markup-compatibility/2006">
          <mc:Choice xmlns:p14="http://schemas.microsoft.com/office/powerpoint/2010/main" Requires="p14">
            <p:contentPart p14:bwMode="auto" r:id="rId20">
              <p14:nvContentPartPr>
                <p14:cNvPr id="33" name="Ink 32">
                  <a:extLst>
                    <a:ext uri="{FF2B5EF4-FFF2-40B4-BE49-F238E27FC236}">
                      <a16:creationId xmlns:a16="http://schemas.microsoft.com/office/drawing/2014/main" id="{A2653968-6D28-416E-B972-80B22B71AEDF}"/>
                    </a:ext>
                  </a:extLst>
                </p14:cNvPr>
                <p14:cNvContentPartPr/>
                <p14:nvPr/>
              </p14:nvContentPartPr>
              <p14:xfrm>
                <a:off x="2054550" y="2229067"/>
                <a:ext cx="14400" cy="204120"/>
              </p14:xfrm>
            </p:contentPart>
          </mc:Choice>
          <mc:Fallback>
            <p:pic>
              <p:nvPicPr>
                <p:cNvPr id="33" name="Ink 32">
                  <a:extLst>
                    <a:ext uri="{FF2B5EF4-FFF2-40B4-BE49-F238E27FC236}">
                      <a16:creationId xmlns:a16="http://schemas.microsoft.com/office/drawing/2014/main" id="{A2653968-6D28-416E-B972-80B22B71AEDF}"/>
                    </a:ext>
                  </a:extLst>
                </p:cNvPr>
                <p:cNvPicPr/>
                <p:nvPr/>
              </p:nvPicPr>
              <p:blipFill>
                <a:blip r:embed="rId21"/>
                <a:stretch>
                  <a:fillRect/>
                </a:stretch>
              </p:blipFill>
              <p:spPr>
                <a:xfrm>
                  <a:off x="2045910" y="2220067"/>
                  <a:ext cx="320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4" name="Ink 33">
                  <a:extLst>
                    <a:ext uri="{FF2B5EF4-FFF2-40B4-BE49-F238E27FC236}">
                      <a16:creationId xmlns:a16="http://schemas.microsoft.com/office/drawing/2014/main" id="{0AB9B787-59E9-49CC-838A-DFD91A29CF9A}"/>
                    </a:ext>
                  </a:extLst>
                </p14:cNvPr>
                <p14:cNvContentPartPr/>
                <p14:nvPr/>
              </p14:nvContentPartPr>
              <p14:xfrm>
                <a:off x="2034390" y="2180467"/>
                <a:ext cx="97920" cy="137160"/>
              </p14:xfrm>
            </p:contentPart>
          </mc:Choice>
          <mc:Fallback>
            <p:pic>
              <p:nvPicPr>
                <p:cNvPr id="34" name="Ink 33">
                  <a:extLst>
                    <a:ext uri="{FF2B5EF4-FFF2-40B4-BE49-F238E27FC236}">
                      <a16:creationId xmlns:a16="http://schemas.microsoft.com/office/drawing/2014/main" id="{0AB9B787-59E9-49CC-838A-DFD91A29CF9A}"/>
                    </a:ext>
                  </a:extLst>
                </p:cNvPr>
                <p:cNvPicPr/>
                <p:nvPr/>
              </p:nvPicPr>
              <p:blipFill>
                <a:blip r:embed="rId23"/>
                <a:stretch>
                  <a:fillRect/>
                </a:stretch>
              </p:blipFill>
              <p:spPr>
                <a:xfrm>
                  <a:off x="2025750" y="2171827"/>
                  <a:ext cx="1155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5" name="Ink 34">
                  <a:extLst>
                    <a:ext uri="{FF2B5EF4-FFF2-40B4-BE49-F238E27FC236}">
                      <a16:creationId xmlns:a16="http://schemas.microsoft.com/office/drawing/2014/main" id="{5D71F8BA-7D64-4158-A0BD-30D2D3C2C6CA}"/>
                    </a:ext>
                  </a:extLst>
                </p14:cNvPr>
                <p14:cNvContentPartPr/>
                <p14:nvPr/>
              </p14:nvContentPartPr>
              <p14:xfrm>
                <a:off x="2181630" y="2251747"/>
                <a:ext cx="109440" cy="65520"/>
              </p14:xfrm>
            </p:contentPart>
          </mc:Choice>
          <mc:Fallback>
            <p:pic>
              <p:nvPicPr>
                <p:cNvPr id="35" name="Ink 34">
                  <a:extLst>
                    <a:ext uri="{FF2B5EF4-FFF2-40B4-BE49-F238E27FC236}">
                      <a16:creationId xmlns:a16="http://schemas.microsoft.com/office/drawing/2014/main" id="{5D71F8BA-7D64-4158-A0BD-30D2D3C2C6CA}"/>
                    </a:ext>
                  </a:extLst>
                </p:cNvPr>
                <p:cNvPicPr/>
                <p:nvPr/>
              </p:nvPicPr>
              <p:blipFill>
                <a:blip r:embed="rId25"/>
                <a:stretch>
                  <a:fillRect/>
                </a:stretch>
              </p:blipFill>
              <p:spPr>
                <a:xfrm>
                  <a:off x="2172630" y="2242747"/>
                  <a:ext cx="127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6" name="Ink 35">
                  <a:extLst>
                    <a:ext uri="{FF2B5EF4-FFF2-40B4-BE49-F238E27FC236}">
                      <a16:creationId xmlns:a16="http://schemas.microsoft.com/office/drawing/2014/main" id="{7B5F4C8A-E2D4-4574-A057-A15EF6EC534C}"/>
                    </a:ext>
                  </a:extLst>
                </p14:cNvPr>
                <p14:cNvContentPartPr/>
                <p14:nvPr/>
              </p14:nvContentPartPr>
              <p14:xfrm>
                <a:off x="2252190" y="2188747"/>
                <a:ext cx="360" cy="360"/>
              </p14:xfrm>
            </p:contentPart>
          </mc:Choice>
          <mc:Fallback>
            <p:pic>
              <p:nvPicPr>
                <p:cNvPr id="36" name="Ink 35">
                  <a:extLst>
                    <a:ext uri="{FF2B5EF4-FFF2-40B4-BE49-F238E27FC236}">
                      <a16:creationId xmlns:a16="http://schemas.microsoft.com/office/drawing/2014/main" id="{7B5F4C8A-E2D4-4574-A057-A15EF6EC534C}"/>
                    </a:ext>
                  </a:extLst>
                </p:cNvPr>
                <p:cNvPicPr/>
                <p:nvPr/>
              </p:nvPicPr>
              <p:blipFill>
                <a:blip r:embed="rId17"/>
                <a:stretch>
                  <a:fillRect/>
                </a:stretch>
              </p:blipFill>
              <p:spPr>
                <a:xfrm>
                  <a:off x="2243550" y="21797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7" name="Ink 36">
                  <a:extLst>
                    <a:ext uri="{FF2B5EF4-FFF2-40B4-BE49-F238E27FC236}">
                      <a16:creationId xmlns:a16="http://schemas.microsoft.com/office/drawing/2014/main" id="{D46EB3DE-63A0-4EB9-B94D-E932E4577676}"/>
                    </a:ext>
                  </a:extLst>
                </p14:cNvPr>
                <p14:cNvContentPartPr/>
                <p14:nvPr/>
              </p14:nvContentPartPr>
              <p14:xfrm>
                <a:off x="2329230" y="2239147"/>
                <a:ext cx="200880" cy="100440"/>
              </p14:xfrm>
            </p:contentPart>
          </mc:Choice>
          <mc:Fallback>
            <p:pic>
              <p:nvPicPr>
                <p:cNvPr id="37" name="Ink 36">
                  <a:extLst>
                    <a:ext uri="{FF2B5EF4-FFF2-40B4-BE49-F238E27FC236}">
                      <a16:creationId xmlns:a16="http://schemas.microsoft.com/office/drawing/2014/main" id="{D46EB3DE-63A0-4EB9-B94D-E932E4577676}"/>
                    </a:ext>
                  </a:extLst>
                </p:cNvPr>
                <p:cNvPicPr/>
                <p:nvPr/>
              </p:nvPicPr>
              <p:blipFill>
                <a:blip r:embed="rId28"/>
                <a:stretch>
                  <a:fillRect/>
                </a:stretch>
              </p:blipFill>
              <p:spPr>
                <a:xfrm>
                  <a:off x="2320230" y="2230147"/>
                  <a:ext cx="2185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8" name="Ink 37">
                  <a:extLst>
                    <a:ext uri="{FF2B5EF4-FFF2-40B4-BE49-F238E27FC236}">
                      <a16:creationId xmlns:a16="http://schemas.microsoft.com/office/drawing/2014/main" id="{C0154701-61AB-41BA-966A-654D27372991}"/>
                    </a:ext>
                  </a:extLst>
                </p14:cNvPr>
                <p14:cNvContentPartPr/>
                <p14:nvPr/>
              </p14:nvContentPartPr>
              <p14:xfrm>
                <a:off x="2612190" y="2212507"/>
                <a:ext cx="267840" cy="102240"/>
              </p14:xfrm>
            </p:contentPart>
          </mc:Choice>
          <mc:Fallback>
            <p:pic>
              <p:nvPicPr>
                <p:cNvPr id="38" name="Ink 37">
                  <a:extLst>
                    <a:ext uri="{FF2B5EF4-FFF2-40B4-BE49-F238E27FC236}">
                      <a16:creationId xmlns:a16="http://schemas.microsoft.com/office/drawing/2014/main" id="{C0154701-61AB-41BA-966A-654D27372991}"/>
                    </a:ext>
                  </a:extLst>
                </p:cNvPr>
                <p:cNvPicPr/>
                <p:nvPr/>
              </p:nvPicPr>
              <p:blipFill>
                <a:blip r:embed="rId30"/>
                <a:stretch>
                  <a:fillRect/>
                </a:stretch>
              </p:blipFill>
              <p:spPr>
                <a:xfrm>
                  <a:off x="2603190" y="2203507"/>
                  <a:ext cx="2854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9" name="Ink 38">
                  <a:extLst>
                    <a:ext uri="{FF2B5EF4-FFF2-40B4-BE49-F238E27FC236}">
                      <a16:creationId xmlns:a16="http://schemas.microsoft.com/office/drawing/2014/main" id="{78A4ADF2-5068-4EC0-A4B3-2ADF281BAC29}"/>
                    </a:ext>
                  </a:extLst>
                </p14:cNvPr>
                <p14:cNvContentPartPr/>
                <p14:nvPr/>
              </p14:nvContentPartPr>
              <p14:xfrm>
                <a:off x="2848710" y="2160667"/>
                <a:ext cx="3960" cy="9720"/>
              </p14:xfrm>
            </p:contentPart>
          </mc:Choice>
          <mc:Fallback>
            <p:pic>
              <p:nvPicPr>
                <p:cNvPr id="39" name="Ink 38">
                  <a:extLst>
                    <a:ext uri="{FF2B5EF4-FFF2-40B4-BE49-F238E27FC236}">
                      <a16:creationId xmlns:a16="http://schemas.microsoft.com/office/drawing/2014/main" id="{78A4ADF2-5068-4EC0-A4B3-2ADF281BAC29}"/>
                    </a:ext>
                  </a:extLst>
                </p:cNvPr>
                <p:cNvPicPr/>
                <p:nvPr/>
              </p:nvPicPr>
              <p:blipFill>
                <a:blip r:embed="rId32"/>
                <a:stretch>
                  <a:fillRect/>
                </a:stretch>
              </p:blipFill>
              <p:spPr>
                <a:xfrm>
                  <a:off x="2840070" y="2151667"/>
                  <a:ext cx="216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0" name="Ink 39">
                  <a:extLst>
                    <a:ext uri="{FF2B5EF4-FFF2-40B4-BE49-F238E27FC236}">
                      <a16:creationId xmlns:a16="http://schemas.microsoft.com/office/drawing/2014/main" id="{0612E327-6584-41D0-9E64-4937C16986DC}"/>
                    </a:ext>
                  </a:extLst>
                </p14:cNvPr>
                <p14:cNvContentPartPr/>
                <p14:nvPr/>
              </p14:nvContentPartPr>
              <p14:xfrm>
                <a:off x="2922510" y="2183347"/>
                <a:ext cx="458640" cy="113040"/>
              </p14:xfrm>
            </p:contentPart>
          </mc:Choice>
          <mc:Fallback>
            <p:pic>
              <p:nvPicPr>
                <p:cNvPr id="40" name="Ink 39">
                  <a:extLst>
                    <a:ext uri="{FF2B5EF4-FFF2-40B4-BE49-F238E27FC236}">
                      <a16:creationId xmlns:a16="http://schemas.microsoft.com/office/drawing/2014/main" id="{0612E327-6584-41D0-9E64-4937C16986DC}"/>
                    </a:ext>
                  </a:extLst>
                </p:cNvPr>
                <p:cNvPicPr/>
                <p:nvPr/>
              </p:nvPicPr>
              <p:blipFill>
                <a:blip r:embed="rId34"/>
                <a:stretch>
                  <a:fillRect/>
                </a:stretch>
              </p:blipFill>
              <p:spPr>
                <a:xfrm>
                  <a:off x="2913870" y="2174707"/>
                  <a:ext cx="476280" cy="130680"/>
                </a:xfrm>
                <a:prstGeom prst="rect">
                  <a:avLst/>
                </a:prstGeom>
              </p:spPr>
            </p:pic>
          </mc:Fallback>
        </mc:AlternateContent>
      </p:grpSp>
      <p:grpSp>
        <p:nvGrpSpPr>
          <p:cNvPr id="57" name="Group 56">
            <a:extLst>
              <a:ext uri="{FF2B5EF4-FFF2-40B4-BE49-F238E27FC236}">
                <a16:creationId xmlns:a16="http://schemas.microsoft.com/office/drawing/2014/main" id="{AB68A46E-640E-427D-9E3D-D71362188A91}"/>
              </a:ext>
            </a:extLst>
          </p:cNvPr>
          <p:cNvGrpSpPr/>
          <p:nvPr/>
        </p:nvGrpSpPr>
        <p:grpSpPr>
          <a:xfrm>
            <a:off x="2034030" y="2508067"/>
            <a:ext cx="2239200" cy="304560"/>
            <a:chOff x="2034030" y="2508067"/>
            <a:chExt cx="2239200" cy="304560"/>
          </a:xfrm>
        </p:grpSpPr>
        <mc:AlternateContent xmlns:mc="http://schemas.openxmlformats.org/markup-compatibility/2006">
          <mc:Choice xmlns:p14="http://schemas.microsoft.com/office/powerpoint/2010/main" Requires="p14">
            <p:contentPart p14:bwMode="auto" r:id="rId35">
              <p14:nvContentPartPr>
                <p14:cNvPr id="43" name="Ink 42">
                  <a:extLst>
                    <a:ext uri="{FF2B5EF4-FFF2-40B4-BE49-F238E27FC236}">
                      <a16:creationId xmlns:a16="http://schemas.microsoft.com/office/drawing/2014/main" id="{272AC44D-81A3-4FCB-8D11-6C3E465FB80A}"/>
                    </a:ext>
                  </a:extLst>
                </p14:cNvPr>
                <p14:cNvContentPartPr/>
                <p14:nvPr/>
              </p14:nvContentPartPr>
              <p14:xfrm>
                <a:off x="2067510" y="2632987"/>
                <a:ext cx="10800" cy="179640"/>
              </p14:xfrm>
            </p:contentPart>
          </mc:Choice>
          <mc:Fallback>
            <p:pic>
              <p:nvPicPr>
                <p:cNvPr id="43" name="Ink 42">
                  <a:extLst>
                    <a:ext uri="{FF2B5EF4-FFF2-40B4-BE49-F238E27FC236}">
                      <a16:creationId xmlns:a16="http://schemas.microsoft.com/office/drawing/2014/main" id="{272AC44D-81A3-4FCB-8D11-6C3E465FB80A}"/>
                    </a:ext>
                  </a:extLst>
                </p:cNvPr>
                <p:cNvPicPr/>
                <p:nvPr/>
              </p:nvPicPr>
              <p:blipFill>
                <a:blip r:embed="rId36"/>
                <a:stretch>
                  <a:fillRect/>
                </a:stretch>
              </p:blipFill>
              <p:spPr>
                <a:xfrm>
                  <a:off x="2058510" y="2623987"/>
                  <a:ext cx="284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4" name="Ink 43">
                  <a:extLst>
                    <a:ext uri="{FF2B5EF4-FFF2-40B4-BE49-F238E27FC236}">
                      <a16:creationId xmlns:a16="http://schemas.microsoft.com/office/drawing/2014/main" id="{C006BF24-1914-4936-B08A-AE9E41267299}"/>
                    </a:ext>
                  </a:extLst>
                </p14:cNvPr>
                <p14:cNvContentPartPr/>
                <p14:nvPr/>
              </p14:nvContentPartPr>
              <p14:xfrm>
                <a:off x="2034030" y="2572507"/>
                <a:ext cx="144000" cy="127080"/>
              </p14:xfrm>
            </p:contentPart>
          </mc:Choice>
          <mc:Fallback>
            <p:pic>
              <p:nvPicPr>
                <p:cNvPr id="44" name="Ink 43">
                  <a:extLst>
                    <a:ext uri="{FF2B5EF4-FFF2-40B4-BE49-F238E27FC236}">
                      <a16:creationId xmlns:a16="http://schemas.microsoft.com/office/drawing/2014/main" id="{C006BF24-1914-4936-B08A-AE9E41267299}"/>
                    </a:ext>
                  </a:extLst>
                </p:cNvPr>
                <p:cNvPicPr/>
                <p:nvPr/>
              </p:nvPicPr>
              <p:blipFill>
                <a:blip r:embed="rId38"/>
                <a:stretch>
                  <a:fillRect/>
                </a:stretch>
              </p:blipFill>
              <p:spPr>
                <a:xfrm>
                  <a:off x="2025030" y="2563867"/>
                  <a:ext cx="1616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5" name="Ink 44">
                  <a:extLst>
                    <a:ext uri="{FF2B5EF4-FFF2-40B4-BE49-F238E27FC236}">
                      <a16:creationId xmlns:a16="http://schemas.microsoft.com/office/drawing/2014/main" id="{EDE24CD3-FE97-48EF-8975-EBA07B846728}"/>
                    </a:ext>
                  </a:extLst>
                </p14:cNvPr>
                <p14:cNvContentPartPr/>
                <p14:nvPr/>
              </p14:nvContentPartPr>
              <p14:xfrm>
                <a:off x="2179110" y="2533627"/>
                <a:ext cx="136800" cy="176760"/>
              </p14:xfrm>
            </p:contentPart>
          </mc:Choice>
          <mc:Fallback>
            <p:pic>
              <p:nvPicPr>
                <p:cNvPr id="45" name="Ink 44">
                  <a:extLst>
                    <a:ext uri="{FF2B5EF4-FFF2-40B4-BE49-F238E27FC236}">
                      <a16:creationId xmlns:a16="http://schemas.microsoft.com/office/drawing/2014/main" id="{EDE24CD3-FE97-48EF-8975-EBA07B846728}"/>
                    </a:ext>
                  </a:extLst>
                </p:cNvPr>
                <p:cNvPicPr/>
                <p:nvPr/>
              </p:nvPicPr>
              <p:blipFill>
                <a:blip r:embed="rId40"/>
                <a:stretch>
                  <a:fillRect/>
                </a:stretch>
              </p:blipFill>
              <p:spPr>
                <a:xfrm>
                  <a:off x="2170470" y="2524987"/>
                  <a:ext cx="1544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6" name="Ink 45">
                  <a:extLst>
                    <a:ext uri="{FF2B5EF4-FFF2-40B4-BE49-F238E27FC236}">
                      <a16:creationId xmlns:a16="http://schemas.microsoft.com/office/drawing/2014/main" id="{5B1D4370-6BE6-4670-BA40-0C83111D83AB}"/>
                    </a:ext>
                  </a:extLst>
                </p14:cNvPr>
                <p14:cNvContentPartPr/>
                <p14:nvPr/>
              </p14:nvContentPartPr>
              <p14:xfrm>
                <a:off x="2355870" y="2631907"/>
                <a:ext cx="116280" cy="65160"/>
              </p14:xfrm>
            </p:contentPart>
          </mc:Choice>
          <mc:Fallback>
            <p:pic>
              <p:nvPicPr>
                <p:cNvPr id="46" name="Ink 45">
                  <a:extLst>
                    <a:ext uri="{FF2B5EF4-FFF2-40B4-BE49-F238E27FC236}">
                      <a16:creationId xmlns:a16="http://schemas.microsoft.com/office/drawing/2014/main" id="{5B1D4370-6BE6-4670-BA40-0C83111D83AB}"/>
                    </a:ext>
                  </a:extLst>
                </p:cNvPr>
                <p:cNvPicPr/>
                <p:nvPr/>
              </p:nvPicPr>
              <p:blipFill>
                <a:blip r:embed="rId42"/>
                <a:stretch>
                  <a:fillRect/>
                </a:stretch>
              </p:blipFill>
              <p:spPr>
                <a:xfrm>
                  <a:off x="2347230" y="2623267"/>
                  <a:ext cx="1339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7" name="Ink 46">
                  <a:extLst>
                    <a:ext uri="{FF2B5EF4-FFF2-40B4-BE49-F238E27FC236}">
                      <a16:creationId xmlns:a16="http://schemas.microsoft.com/office/drawing/2014/main" id="{39C7E2B2-204F-4E54-BB5E-3366AA1DC6E8}"/>
                    </a:ext>
                  </a:extLst>
                </p14:cNvPr>
                <p14:cNvContentPartPr/>
                <p14:nvPr/>
              </p14:nvContentPartPr>
              <p14:xfrm>
                <a:off x="2501310" y="2523547"/>
                <a:ext cx="86040" cy="142560"/>
              </p14:xfrm>
            </p:contentPart>
          </mc:Choice>
          <mc:Fallback>
            <p:pic>
              <p:nvPicPr>
                <p:cNvPr id="47" name="Ink 46">
                  <a:extLst>
                    <a:ext uri="{FF2B5EF4-FFF2-40B4-BE49-F238E27FC236}">
                      <a16:creationId xmlns:a16="http://schemas.microsoft.com/office/drawing/2014/main" id="{39C7E2B2-204F-4E54-BB5E-3366AA1DC6E8}"/>
                    </a:ext>
                  </a:extLst>
                </p:cNvPr>
                <p:cNvPicPr/>
                <p:nvPr/>
              </p:nvPicPr>
              <p:blipFill>
                <a:blip r:embed="rId44"/>
                <a:stretch>
                  <a:fillRect/>
                </a:stretch>
              </p:blipFill>
              <p:spPr>
                <a:xfrm>
                  <a:off x="2492670" y="2514907"/>
                  <a:ext cx="1036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8" name="Ink 47">
                  <a:extLst>
                    <a:ext uri="{FF2B5EF4-FFF2-40B4-BE49-F238E27FC236}">
                      <a16:creationId xmlns:a16="http://schemas.microsoft.com/office/drawing/2014/main" id="{15496021-A3D4-420B-9290-435BB528332B}"/>
                    </a:ext>
                  </a:extLst>
                </p14:cNvPr>
                <p14:cNvContentPartPr/>
                <p14:nvPr/>
              </p14:nvContentPartPr>
              <p14:xfrm>
                <a:off x="2449830" y="2568547"/>
                <a:ext cx="90000" cy="18360"/>
              </p14:xfrm>
            </p:contentPart>
          </mc:Choice>
          <mc:Fallback>
            <p:pic>
              <p:nvPicPr>
                <p:cNvPr id="48" name="Ink 47">
                  <a:extLst>
                    <a:ext uri="{FF2B5EF4-FFF2-40B4-BE49-F238E27FC236}">
                      <a16:creationId xmlns:a16="http://schemas.microsoft.com/office/drawing/2014/main" id="{15496021-A3D4-420B-9290-435BB528332B}"/>
                    </a:ext>
                  </a:extLst>
                </p:cNvPr>
                <p:cNvPicPr/>
                <p:nvPr/>
              </p:nvPicPr>
              <p:blipFill>
                <a:blip r:embed="rId46"/>
                <a:stretch>
                  <a:fillRect/>
                </a:stretch>
              </p:blipFill>
              <p:spPr>
                <a:xfrm>
                  <a:off x="2441190" y="2559907"/>
                  <a:ext cx="1076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9" name="Ink 48">
                  <a:extLst>
                    <a:ext uri="{FF2B5EF4-FFF2-40B4-BE49-F238E27FC236}">
                      <a16:creationId xmlns:a16="http://schemas.microsoft.com/office/drawing/2014/main" id="{3BE8773F-A8FB-45AB-AFE9-5391072F6E0F}"/>
                    </a:ext>
                  </a:extLst>
                </p14:cNvPr>
                <p14:cNvContentPartPr/>
                <p14:nvPr/>
              </p14:nvContentPartPr>
              <p14:xfrm>
                <a:off x="2621550" y="2609947"/>
                <a:ext cx="135000" cy="63720"/>
              </p14:xfrm>
            </p:contentPart>
          </mc:Choice>
          <mc:Fallback>
            <p:pic>
              <p:nvPicPr>
                <p:cNvPr id="49" name="Ink 48">
                  <a:extLst>
                    <a:ext uri="{FF2B5EF4-FFF2-40B4-BE49-F238E27FC236}">
                      <a16:creationId xmlns:a16="http://schemas.microsoft.com/office/drawing/2014/main" id="{3BE8773F-A8FB-45AB-AFE9-5391072F6E0F}"/>
                    </a:ext>
                  </a:extLst>
                </p:cNvPr>
                <p:cNvPicPr/>
                <p:nvPr/>
              </p:nvPicPr>
              <p:blipFill>
                <a:blip r:embed="rId48"/>
                <a:stretch>
                  <a:fillRect/>
                </a:stretch>
              </p:blipFill>
              <p:spPr>
                <a:xfrm>
                  <a:off x="2612550" y="2600947"/>
                  <a:ext cx="1526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0" name="Ink 49">
                  <a:extLst>
                    <a:ext uri="{FF2B5EF4-FFF2-40B4-BE49-F238E27FC236}">
                      <a16:creationId xmlns:a16="http://schemas.microsoft.com/office/drawing/2014/main" id="{65820C59-185C-4337-A857-E963974E83D4}"/>
                    </a:ext>
                  </a:extLst>
                </p14:cNvPr>
                <p14:cNvContentPartPr/>
                <p14:nvPr/>
              </p14:nvContentPartPr>
              <p14:xfrm>
                <a:off x="2791830" y="2603107"/>
                <a:ext cx="117000" cy="77040"/>
              </p14:xfrm>
            </p:contentPart>
          </mc:Choice>
          <mc:Fallback>
            <p:pic>
              <p:nvPicPr>
                <p:cNvPr id="50" name="Ink 49">
                  <a:extLst>
                    <a:ext uri="{FF2B5EF4-FFF2-40B4-BE49-F238E27FC236}">
                      <a16:creationId xmlns:a16="http://schemas.microsoft.com/office/drawing/2014/main" id="{65820C59-185C-4337-A857-E963974E83D4}"/>
                    </a:ext>
                  </a:extLst>
                </p:cNvPr>
                <p:cNvPicPr/>
                <p:nvPr/>
              </p:nvPicPr>
              <p:blipFill>
                <a:blip r:embed="rId50"/>
                <a:stretch>
                  <a:fillRect/>
                </a:stretch>
              </p:blipFill>
              <p:spPr>
                <a:xfrm>
                  <a:off x="2783190" y="2594107"/>
                  <a:ext cx="134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1" name="Ink 50">
                  <a:extLst>
                    <a:ext uri="{FF2B5EF4-FFF2-40B4-BE49-F238E27FC236}">
                      <a16:creationId xmlns:a16="http://schemas.microsoft.com/office/drawing/2014/main" id="{4449561A-B2AC-4B65-A3EC-374E75E34C1E}"/>
                    </a:ext>
                  </a:extLst>
                </p14:cNvPr>
                <p14:cNvContentPartPr/>
                <p14:nvPr/>
              </p14:nvContentPartPr>
              <p14:xfrm>
                <a:off x="2930430" y="2514907"/>
                <a:ext cx="121680" cy="141840"/>
              </p14:xfrm>
            </p:contentPart>
          </mc:Choice>
          <mc:Fallback>
            <p:pic>
              <p:nvPicPr>
                <p:cNvPr id="51" name="Ink 50">
                  <a:extLst>
                    <a:ext uri="{FF2B5EF4-FFF2-40B4-BE49-F238E27FC236}">
                      <a16:creationId xmlns:a16="http://schemas.microsoft.com/office/drawing/2014/main" id="{4449561A-B2AC-4B65-A3EC-374E75E34C1E}"/>
                    </a:ext>
                  </a:extLst>
                </p:cNvPr>
                <p:cNvPicPr/>
                <p:nvPr/>
              </p:nvPicPr>
              <p:blipFill>
                <a:blip r:embed="rId52"/>
                <a:stretch>
                  <a:fillRect/>
                </a:stretch>
              </p:blipFill>
              <p:spPr>
                <a:xfrm>
                  <a:off x="2921430" y="2505907"/>
                  <a:ext cx="1393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2" name="Ink 51">
                  <a:extLst>
                    <a:ext uri="{FF2B5EF4-FFF2-40B4-BE49-F238E27FC236}">
                      <a16:creationId xmlns:a16="http://schemas.microsoft.com/office/drawing/2014/main" id="{B9DE03B0-71A0-4384-B45E-B51151F72C8A}"/>
                    </a:ext>
                  </a:extLst>
                </p14:cNvPr>
                <p14:cNvContentPartPr/>
                <p14:nvPr/>
              </p14:nvContentPartPr>
              <p14:xfrm>
                <a:off x="3108990" y="2529667"/>
                <a:ext cx="21240" cy="131760"/>
              </p14:xfrm>
            </p:contentPart>
          </mc:Choice>
          <mc:Fallback>
            <p:pic>
              <p:nvPicPr>
                <p:cNvPr id="52" name="Ink 51">
                  <a:extLst>
                    <a:ext uri="{FF2B5EF4-FFF2-40B4-BE49-F238E27FC236}">
                      <a16:creationId xmlns:a16="http://schemas.microsoft.com/office/drawing/2014/main" id="{B9DE03B0-71A0-4384-B45E-B51151F72C8A}"/>
                    </a:ext>
                  </a:extLst>
                </p:cNvPr>
                <p:cNvPicPr/>
                <p:nvPr/>
              </p:nvPicPr>
              <p:blipFill>
                <a:blip r:embed="rId54"/>
                <a:stretch>
                  <a:fillRect/>
                </a:stretch>
              </p:blipFill>
              <p:spPr>
                <a:xfrm>
                  <a:off x="3100350" y="2520667"/>
                  <a:ext cx="388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3" name="Ink 52">
                  <a:extLst>
                    <a:ext uri="{FF2B5EF4-FFF2-40B4-BE49-F238E27FC236}">
                      <a16:creationId xmlns:a16="http://schemas.microsoft.com/office/drawing/2014/main" id="{39D5BB57-050E-4DC7-9C08-7D1C72EE6F1B}"/>
                    </a:ext>
                  </a:extLst>
                </p14:cNvPr>
                <p14:cNvContentPartPr/>
                <p14:nvPr/>
              </p14:nvContentPartPr>
              <p14:xfrm>
                <a:off x="3205830" y="2585107"/>
                <a:ext cx="160560" cy="77760"/>
              </p14:xfrm>
            </p:contentPart>
          </mc:Choice>
          <mc:Fallback>
            <p:pic>
              <p:nvPicPr>
                <p:cNvPr id="53" name="Ink 52">
                  <a:extLst>
                    <a:ext uri="{FF2B5EF4-FFF2-40B4-BE49-F238E27FC236}">
                      <a16:creationId xmlns:a16="http://schemas.microsoft.com/office/drawing/2014/main" id="{39D5BB57-050E-4DC7-9C08-7D1C72EE6F1B}"/>
                    </a:ext>
                  </a:extLst>
                </p:cNvPr>
                <p:cNvPicPr/>
                <p:nvPr/>
              </p:nvPicPr>
              <p:blipFill>
                <a:blip r:embed="rId56"/>
                <a:stretch>
                  <a:fillRect/>
                </a:stretch>
              </p:blipFill>
              <p:spPr>
                <a:xfrm>
                  <a:off x="3197190" y="2576467"/>
                  <a:ext cx="1782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4" name="Ink 53">
                  <a:extLst>
                    <a:ext uri="{FF2B5EF4-FFF2-40B4-BE49-F238E27FC236}">
                      <a16:creationId xmlns:a16="http://schemas.microsoft.com/office/drawing/2014/main" id="{6D7E9932-CA72-4B11-98DE-E9AC25CC17E9}"/>
                    </a:ext>
                  </a:extLst>
                </p14:cNvPr>
                <p14:cNvContentPartPr/>
                <p14:nvPr/>
              </p14:nvContentPartPr>
              <p14:xfrm>
                <a:off x="3451350" y="2508067"/>
                <a:ext cx="13680" cy="143280"/>
              </p14:xfrm>
            </p:contentPart>
          </mc:Choice>
          <mc:Fallback>
            <p:pic>
              <p:nvPicPr>
                <p:cNvPr id="54" name="Ink 53">
                  <a:extLst>
                    <a:ext uri="{FF2B5EF4-FFF2-40B4-BE49-F238E27FC236}">
                      <a16:creationId xmlns:a16="http://schemas.microsoft.com/office/drawing/2014/main" id="{6D7E9932-CA72-4B11-98DE-E9AC25CC17E9}"/>
                    </a:ext>
                  </a:extLst>
                </p:cNvPr>
                <p:cNvPicPr/>
                <p:nvPr/>
              </p:nvPicPr>
              <p:blipFill>
                <a:blip r:embed="rId58"/>
                <a:stretch>
                  <a:fillRect/>
                </a:stretch>
              </p:blipFill>
              <p:spPr>
                <a:xfrm>
                  <a:off x="3442350" y="2499427"/>
                  <a:ext cx="31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5" name="Ink 54">
                  <a:extLst>
                    <a:ext uri="{FF2B5EF4-FFF2-40B4-BE49-F238E27FC236}">
                      <a16:creationId xmlns:a16="http://schemas.microsoft.com/office/drawing/2014/main" id="{2A1632E3-E05E-4C2F-ACDC-AFFC4FB39AE0}"/>
                    </a:ext>
                  </a:extLst>
                </p14:cNvPr>
                <p14:cNvContentPartPr/>
                <p14:nvPr/>
              </p14:nvContentPartPr>
              <p14:xfrm>
                <a:off x="3581670" y="2548387"/>
                <a:ext cx="128880" cy="239400"/>
              </p14:xfrm>
            </p:contentPart>
          </mc:Choice>
          <mc:Fallback>
            <p:pic>
              <p:nvPicPr>
                <p:cNvPr id="55" name="Ink 54">
                  <a:extLst>
                    <a:ext uri="{FF2B5EF4-FFF2-40B4-BE49-F238E27FC236}">
                      <a16:creationId xmlns:a16="http://schemas.microsoft.com/office/drawing/2014/main" id="{2A1632E3-E05E-4C2F-ACDC-AFFC4FB39AE0}"/>
                    </a:ext>
                  </a:extLst>
                </p:cNvPr>
                <p:cNvPicPr/>
                <p:nvPr/>
              </p:nvPicPr>
              <p:blipFill>
                <a:blip r:embed="rId60"/>
                <a:stretch>
                  <a:fillRect/>
                </a:stretch>
              </p:blipFill>
              <p:spPr>
                <a:xfrm>
                  <a:off x="3573030" y="2539747"/>
                  <a:ext cx="1465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6" name="Ink 55">
                  <a:extLst>
                    <a:ext uri="{FF2B5EF4-FFF2-40B4-BE49-F238E27FC236}">
                      <a16:creationId xmlns:a16="http://schemas.microsoft.com/office/drawing/2014/main" id="{255AA5DC-DA85-425D-AA90-06E53C20449F}"/>
                    </a:ext>
                  </a:extLst>
                </p14:cNvPr>
                <p14:cNvContentPartPr/>
                <p14:nvPr/>
              </p14:nvContentPartPr>
              <p14:xfrm>
                <a:off x="3708390" y="2548387"/>
                <a:ext cx="564840" cy="104400"/>
              </p14:xfrm>
            </p:contentPart>
          </mc:Choice>
          <mc:Fallback>
            <p:pic>
              <p:nvPicPr>
                <p:cNvPr id="56" name="Ink 55">
                  <a:extLst>
                    <a:ext uri="{FF2B5EF4-FFF2-40B4-BE49-F238E27FC236}">
                      <a16:creationId xmlns:a16="http://schemas.microsoft.com/office/drawing/2014/main" id="{255AA5DC-DA85-425D-AA90-06E53C20449F}"/>
                    </a:ext>
                  </a:extLst>
                </p:cNvPr>
                <p:cNvPicPr/>
                <p:nvPr/>
              </p:nvPicPr>
              <p:blipFill>
                <a:blip r:embed="rId62"/>
                <a:stretch>
                  <a:fillRect/>
                </a:stretch>
              </p:blipFill>
              <p:spPr>
                <a:xfrm>
                  <a:off x="3699750" y="2539747"/>
                  <a:ext cx="582480" cy="12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
            <p14:nvContentPartPr>
              <p14:cNvPr id="58" name="Ink 57">
                <a:extLst>
                  <a:ext uri="{FF2B5EF4-FFF2-40B4-BE49-F238E27FC236}">
                    <a16:creationId xmlns:a16="http://schemas.microsoft.com/office/drawing/2014/main" id="{343BF104-6606-4EF7-9B21-366FDD285116}"/>
                  </a:ext>
                </a:extLst>
              </p14:cNvPr>
              <p14:cNvContentPartPr/>
              <p14:nvPr/>
            </p14:nvContentPartPr>
            <p14:xfrm>
              <a:off x="2354430" y="2987227"/>
              <a:ext cx="1017000" cy="82800"/>
            </p14:xfrm>
          </p:contentPart>
        </mc:Choice>
        <mc:Fallback>
          <p:pic>
            <p:nvPicPr>
              <p:cNvPr id="58" name="Ink 57">
                <a:extLst>
                  <a:ext uri="{FF2B5EF4-FFF2-40B4-BE49-F238E27FC236}">
                    <a16:creationId xmlns:a16="http://schemas.microsoft.com/office/drawing/2014/main" id="{343BF104-6606-4EF7-9B21-366FDD285116}"/>
                  </a:ext>
                </a:extLst>
              </p:cNvPr>
              <p:cNvPicPr/>
              <p:nvPr/>
            </p:nvPicPr>
            <p:blipFill>
              <a:blip r:embed="rId64"/>
              <a:stretch>
                <a:fillRect/>
              </a:stretch>
            </p:blipFill>
            <p:spPr>
              <a:xfrm>
                <a:off x="2345790" y="2978587"/>
                <a:ext cx="1034640" cy="100440"/>
              </a:xfrm>
              <a:prstGeom prst="rect">
                <a:avLst/>
              </a:prstGeom>
            </p:spPr>
          </p:pic>
        </mc:Fallback>
      </mc:AlternateContent>
      <p:grpSp>
        <p:nvGrpSpPr>
          <p:cNvPr id="65" name="Group 64">
            <a:extLst>
              <a:ext uri="{FF2B5EF4-FFF2-40B4-BE49-F238E27FC236}">
                <a16:creationId xmlns:a16="http://schemas.microsoft.com/office/drawing/2014/main" id="{A670D35B-56AB-4661-A3F1-85EE3DD6D3E5}"/>
              </a:ext>
            </a:extLst>
          </p:cNvPr>
          <p:cNvGrpSpPr/>
          <p:nvPr/>
        </p:nvGrpSpPr>
        <p:grpSpPr>
          <a:xfrm>
            <a:off x="2295390" y="3148867"/>
            <a:ext cx="1678680" cy="447120"/>
            <a:chOff x="2295390" y="3148867"/>
            <a:chExt cx="1678680" cy="447120"/>
          </a:xfrm>
        </p:grpSpPr>
        <mc:AlternateContent xmlns:mc="http://schemas.openxmlformats.org/markup-compatibility/2006">
          <mc:Choice xmlns:p14="http://schemas.microsoft.com/office/powerpoint/2010/main" Requires="p14">
            <p:contentPart p14:bwMode="auto" r:id="rId65">
              <p14:nvContentPartPr>
                <p14:cNvPr id="59" name="Ink 58">
                  <a:extLst>
                    <a:ext uri="{FF2B5EF4-FFF2-40B4-BE49-F238E27FC236}">
                      <a16:creationId xmlns:a16="http://schemas.microsoft.com/office/drawing/2014/main" id="{40D6D48B-0A84-43B2-A8EE-62DF6110B0AC}"/>
                    </a:ext>
                  </a:extLst>
                </p14:cNvPr>
                <p14:cNvContentPartPr/>
                <p14:nvPr/>
              </p14:nvContentPartPr>
              <p14:xfrm>
                <a:off x="2347590" y="3148867"/>
                <a:ext cx="42840" cy="219960"/>
              </p14:xfrm>
            </p:contentPart>
          </mc:Choice>
          <mc:Fallback>
            <p:pic>
              <p:nvPicPr>
                <p:cNvPr id="59" name="Ink 58">
                  <a:extLst>
                    <a:ext uri="{FF2B5EF4-FFF2-40B4-BE49-F238E27FC236}">
                      <a16:creationId xmlns:a16="http://schemas.microsoft.com/office/drawing/2014/main" id="{40D6D48B-0A84-43B2-A8EE-62DF6110B0AC}"/>
                    </a:ext>
                  </a:extLst>
                </p:cNvPr>
                <p:cNvPicPr/>
                <p:nvPr/>
              </p:nvPicPr>
              <p:blipFill>
                <a:blip r:embed="rId66"/>
                <a:stretch>
                  <a:fillRect/>
                </a:stretch>
              </p:blipFill>
              <p:spPr>
                <a:xfrm>
                  <a:off x="2338950" y="3140227"/>
                  <a:ext cx="604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0" name="Ink 59">
                  <a:extLst>
                    <a:ext uri="{FF2B5EF4-FFF2-40B4-BE49-F238E27FC236}">
                      <a16:creationId xmlns:a16="http://schemas.microsoft.com/office/drawing/2014/main" id="{F1165B63-41CD-453F-860B-269CA32B3C30}"/>
                    </a:ext>
                  </a:extLst>
                </p14:cNvPr>
                <p14:cNvContentPartPr/>
                <p14:nvPr/>
              </p14:nvContentPartPr>
              <p14:xfrm>
                <a:off x="2295390" y="3166147"/>
                <a:ext cx="662400" cy="429840"/>
              </p14:xfrm>
            </p:contentPart>
          </mc:Choice>
          <mc:Fallback>
            <p:pic>
              <p:nvPicPr>
                <p:cNvPr id="60" name="Ink 59">
                  <a:extLst>
                    <a:ext uri="{FF2B5EF4-FFF2-40B4-BE49-F238E27FC236}">
                      <a16:creationId xmlns:a16="http://schemas.microsoft.com/office/drawing/2014/main" id="{F1165B63-41CD-453F-860B-269CA32B3C30}"/>
                    </a:ext>
                  </a:extLst>
                </p:cNvPr>
                <p:cNvPicPr/>
                <p:nvPr/>
              </p:nvPicPr>
              <p:blipFill>
                <a:blip r:embed="rId68"/>
                <a:stretch>
                  <a:fillRect/>
                </a:stretch>
              </p:blipFill>
              <p:spPr>
                <a:xfrm>
                  <a:off x="2286750" y="3157147"/>
                  <a:ext cx="680040" cy="447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1" name="Ink 60">
                  <a:extLst>
                    <a:ext uri="{FF2B5EF4-FFF2-40B4-BE49-F238E27FC236}">
                      <a16:creationId xmlns:a16="http://schemas.microsoft.com/office/drawing/2014/main" id="{02D2676D-FB23-46CD-94A0-5A21AB366422}"/>
                    </a:ext>
                  </a:extLst>
                </p14:cNvPr>
                <p14:cNvContentPartPr/>
                <p14:nvPr/>
              </p14:nvContentPartPr>
              <p14:xfrm>
                <a:off x="2931150" y="3318427"/>
                <a:ext cx="166320" cy="81360"/>
              </p14:xfrm>
            </p:contentPart>
          </mc:Choice>
          <mc:Fallback>
            <p:pic>
              <p:nvPicPr>
                <p:cNvPr id="61" name="Ink 60">
                  <a:extLst>
                    <a:ext uri="{FF2B5EF4-FFF2-40B4-BE49-F238E27FC236}">
                      <a16:creationId xmlns:a16="http://schemas.microsoft.com/office/drawing/2014/main" id="{02D2676D-FB23-46CD-94A0-5A21AB366422}"/>
                    </a:ext>
                  </a:extLst>
                </p:cNvPr>
                <p:cNvPicPr/>
                <p:nvPr/>
              </p:nvPicPr>
              <p:blipFill>
                <a:blip r:embed="rId70"/>
                <a:stretch>
                  <a:fillRect/>
                </a:stretch>
              </p:blipFill>
              <p:spPr>
                <a:xfrm>
                  <a:off x="2922150" y="3309427"/>
                  <a:ext cx="183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2" name="Ink 61">
                  <a:extLst>
                    <a:ext uri="{FF2B5EF4-FFF2-40B4-BE49-F238E27FC236}">
                      <a16:creationId xmlns:a16="http://schemas.microsoft.com/office/drawing/2014/main" id="{33AEF489-0247-4A7E-9CBB-BBE670FC9FCE}"/>
                    </a:ext>
                  </a:extLst>
                </p14:cNvPr>
                <p14:cNvContentPartPr/>
                <p14:nvPr/>
              </p14:nvContentPartPr>
              <p14:xfrm>
                <a:off x="3121950" y="3302587"/>
                <a:ext cx="302760" cy="111960"/>
              </p14:xfrm>
            </p:contentPart>
          </mc:Choice>
          <mc:Fallback>
            <p:pic>
              <p:nvPicPr>
                <p:cNvPr id="62" name="Ink 61">
                  <a:extLst>
                    <a:ext uri="{FF2B5EF4-FFF2-40B4-BE49-F238E27FC236}">
                      <a16:creationId xmlns:a16="http://schemas.microsoft.com/office/drawing/2014/main" id="{33AEF489-0247-4A7E-9CBB-BBE670FC9FCE}"/>
                    </a:ext>
                  </a:extLst>
                </p:cNvPr>
                <p:cNvPicPr/>
                <p:nvPr/>
              </p:nvPicPr>
              <p:blipFill>
                <a:blip r:embed="rId72"/>
                <a:stretch>
                  <a:fillRect/>
                </a:stretch>
              </p:blipFill>
              <p:spPr>
                <a:xfrm>
                  <a:off x="3113310" y="3293947"/>
                  <a:ext cx="320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3" name="Ink 62">
                  <a:extLst>
                    <a:ext uri="{FF2B5EF4-FFF2-40B4-BE49-F238E27FC236}">
                      <a16:creationId xmlns:a16="http://schemas.microsoft.com/office/drawing/2014/main" id="{2215AAF5-9D93-4255-8146-217540B5A10C}"/>
                    </a:ext>
                  </a:extLst>
                </p14:cNvPr>
                <p14:cNvContentPartPr/>
                <p14:nvPr/>
              </p14:nvContentPartPr>
              <p14:xfrm>
                <a:off x="3436230" y="3231667"/>
                <a:ext cx="95760" cy="38520"/>
              </p14:xfrm>
            </p:contentPart>
          </mc:Choice>
          <mc:Fallback>
            <p:pic>
              <p:nvPicPr>
                <p:cNvPr id="63" name="Ink 62">
                  <a:extLst>
                    <a:ext uri="{FF2B5EF4-FFF2-40B4-BE49-F238E27FC236}">
                      <a16:creationId xmlns:a16="http://schemas.microsoft.com/office/drawing/2014/main" id="{2215AAF5-9D93-4255-8146-217540B5A10C}"/>
                    </a:ext>
                  </a:extLst>
                </p:cNvPr>
                <p:cNvPicPr/>
                <p:nvPr/>
              </p:nvPicPr>
              <p:blipFill>
                <a:blip r:embed="rId74"/>
                <a:stretch>
                  <a:fillRect/>
                </a:stretch>
              </p:blipFill>
              <p:spPr>
                <a:xfrm>
                  <a:off x="3427590" y="3222667"/>
                  <a:ext cx="1134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4" name="Ink 63">
                  <a:extLst>
                    <a:ext uri="{FF2B5EF4-FFF2-40B4-BE49-F238E27FC236}">
                      <a16:creationId xmlns:a16="http://schemas.microsoft.com/office/drawing/2014/main" id="{C5E199C3-DD76-48A7-9983-D33589B7CB54}"/>
                    </a:ext>
                  </a:extLst>
                </p14:cNvPr>
                <p14:cNvContentPartPr/>
                <p14:nvPr/>
              </p14:nvContentPartPr>
              <p14:xfrm>
                <a:off x="3557190" y="3214027"/>
                <a:ext cx="416880" cy="217440"/>
              </p14:xfrm>
            </p:contentPart>
          </mc:Choice>
          <mc:Fallback>
            <p:pic>
              <p:nvPicPr>
                <p:cNvPr id="64" name="Ink 63">
                  <a:extLst>
                    <a:ext uri="{FF2B5EF4-FFF2-40B4-BE49-F238E27FC236}">
                      <a16:creationId xmlns:a16="http://schemas.microsoft.com/office/drawing/2014/main" id="{C5E199C3-DD76-48A7-9983-D33589B7CB54}"/>
                    </a:ext>
                  </a:extLst>
                </p:cNvPr>
                <p:cNvPicPr/>
                <p:nvPr/>
              </p:nvPicPr>
              <p:blipFill>
                <a:blip r:embed="rId76"/>
                <a:stretch>
                  <a:fillRect/>
                </a:stretch>
              </p:blipFill>
              <p:spPr>
                <a:xfrm>
                  <a:off x="3548190" y="3205387"/>
                  <a:ext cx="434520" cy="235080"/>
                </a:xfrm>
                <a:prstGeom prst="rect">
                  <a:avLst/>
                </a:prstGeom>
              </p:spPr>
            </p:pic>
          </mc:Fallback>
        </mc:AlternateContent>
      </p:grpSp>
      <p:sp>
        <p:nvSpPr>
          <p:cNvPr id="69" name="Rectangle 68">
            <a:extLst>
              <a:ext uri="{FF2B5EF4-FFF2-40B4-BE49-F238E27FC236}">
                <a16:creationId xmlns:a16="http://schemas.microsoft.com/office/drawing/2014/main" id="{E52DE32C-2419-4043-AB7F-609BFAEA5D3F}"/>
              </a:ext>
            </a:extLst>
          </p:cNvPr>
          <p:cNvSpPr/>
          <p:nvPr/>
        </p:nvSpPr>
        <p:spPr>
          <a:xfrm>
            <a:off x="1669409" y="1451295"/>
            <a:ext cx="2978092" cy="26676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7A812882-42D6-4DE4-A8D9-1426F973EE43}"/>
              </a:ext>
            </a:extLst>
          </p:cNvPr>
          <p:cNvSpPr/>
          <p:nvPr/>
        </p:nvSpPr>
        <p:spPr>
          <a:xfrm>
            <a:off x="7159358" y="1478777"/>
            <a:ext cx="2978092" cy="26676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91E61011-D5E4-4DA8-8AEA-E7183EA6C267}"/>
              </a:ext>
            </a:extLst>
          </p:cNvPr>
          <p:cNvGrpSpPr/>
          <p:nvPr/>
        </p:nvGrpSpPr>
        <p:grpSpPr>
          <a:xfrm>
            <a:off x="5200950" y="2720107"/>
            <a:ext cx="1569240" cy="176400"/>
            <a:chOff x="5200950" y="2720107"/>
            <a:chExt cx="1569240" cy="176400"/>
          </a:xfrm>
        </p:grpSpPr>
        <mc:AlternateContent xmlns:mc="http://schemas.openxmlformats.org/markup-compatibility/2006">
          <mc:Choice xmlns:p14="http://schemas.microsoft.com/office/powerpoint/2010/main" Requires="p14">
            <p:contentPart p14:bwMode="auto" r:id="rId77">
              <p14:nvContentPartPr>
                <p14:cNvPr id="71" name="Ink 70">
                  <a:extLst>
                    <a:ext uri="{FF2B5EF4-FFF2-40B4-BE49-F238E27FC236}">
                      <a16:creationId xmlns:a16="http://schemas.microsoft.com/office/drawing/2014/main" id="{EBA3ADF7-4591-4D19-8585-F391119E8655}"/>
                    </a:ext>
                  </a:extLst>
                </p14:cNvPr>
                <p14:cNvContentPartPr/>
                <p14:nvPr/>
              </p14:nvContentPartPr>
              <p14:xfrm>
                <a:off x="5200950" y="2788147"/>
                <a:ext cx="1395000" cy="63360"/>
              </p14:xfrm>
            </p:contentPart>
          </mc:Choice>
          <mc:Fallback>
            <p:pic>
              <p:nvPicPr>
                <p:cNvPr id="71" name="Ink 70">
                  <a:extLst>
                    <a:ext uri="{FF2B5EF4-FFF2-40B4-BE49-F238E27FC236}">
                      <a16:creationId xmlns:a16="http://schemas.microsoft.com/office/drawing/2014/main" id="{EBA3ADF7-4591-4D19-8585-F391119E8655}"/>
                    </a:ext>
                  </a:extLst>
                </p:cNvPr>
                <p:cNvPicPr/>
                <p:nvPr/>
              </p:nvPicPr>
              <p:blipFill>
                <a:blip r:embed="rId78"/>
                <a:stretch>
                  <a:fillRect/>
                </a:stretch>
              </p:blipFill>
              <p:spPr>
                <a:xfrm>
                  <a:off x="5192310" y="2779147"/>
                  <a:ext cx="14126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2" name="Ink 71">
                  <a:extLst>
                    <a:ext uri="{FF2B5EF4-FFF2-40B4-BE49-F238E27FC236}">
                      <a16:creationId xmlns:a16="http://schemas.microsoft.com/office/drawing/2014/main" id="{B5E3B71E-1F50-4C35-B420-E0A24EF6583F}"/>
                    </a:ext>
                  </a:extLst>
                </p14:cNvPr>
                <p14:cNvContentPartPr/>
                <p14:nvPr/>
              </p14:nvContentPartPr>
              <p14:xfrm>
                <a:off x="6551670" y="2720107"/>
                <a:ext cx="218520" cy="176400"/>
              </p14:xfrm>
            </p:contentPart>
          </mc:Choice>
          <mc:Fallback>
            <p:pic>
              <p:nvPicPr>
                <p:cNvPr id="72" name="Ink 71">
                  <a:extLst>
                    <a:ext uri="{FF2B5EF4-FFF2-40B4-BE49-F238E27FC236}">
                      <a16:creationId xmlns:a16="http://schemas.microsoft.com/office/drawing/2014/main" id="{B5E3B71E-1F50-4C35-B420-E0A24EF6583F}"/>
                    </a:ext>
                  </a:extLst>
                </p:cNvPr>
                <p:cNvPicPr/>
                <p:nvPr/>
              </p:nvPicPr>
              <p:blipFill>
                <a:blip r:embed="rId80"/>
                <a:stretch>
                  <a:fillRect/>
                </a:stretch>
              </p:blipFill>
              <p:spPr>
                <a:xfrm>
                  <a:off x="6543030" y="2711107"/>
                  <a:ext cx="236160" cy="194040"/>
                </a:xfrm>
                <a:prstGeom prst="rect">
                  <a:avLst/>
                </a:prstGeom>
              </p:spPr>
            </p:pic>
          </mc:Fallback>
        </mc:AlternateContent>
      </p:grpSp>
      <p:grpSp>
        <p:nvGrpSpPr>
          <p:cNvPr id="85" name="Group 84">
            <a:extLst>
              <a:ext uri="{FF2B5EF4-FFF2-40B4-BE49-F238E27FC236}">
                <a16:creationId xmlns:a16="http://schemas.microsoft.com/office/drawing/2014/main" id="{75847F7D-4687-4DC1-A2D2-C47C5AD21EEE}"/>
              </a:ext>
            </a:extLst>
          </p:cNvPr>
          <p:cNvGrpSpPr/>
          <p:nvPr/>
        </p:nvGrpSpPr>
        <p:grpSpPr>
          <a:xfrm>
            <a:off x="5295990" y="2317627"/>
            <a:ext cx="945360" cy="205560"/>
            <a:chOff x="5295990" y="2317627"/>
            <a:chExt cx="945360" cy="205560"/>
          </a:xfrm>
        </p:grpSpPr>
        <mc:AlternateContent xmlns:mc="http://schemas.openxmlformats.org/markup-compatibility/2006">
          <mc:Choice xmlns:p14="http://schemas.microsoft.com/office/powerpoint/2010/main" Requires="p14">
            <p:contentPart p14:bwMode="auto" r:id="rId81">
              <p14:nvContentPartPr>
                <p14:cNvPr id="74" name="Ink 73">
                  <a:extLst>
                    <a:ext uri="{FF2B5EF4-FFF2-40B4-BE49-F238E27FC236}">
                      <a16:creationId xmlns:a16="http://schemas.microsoft.com/office/drawing/2014/main" id="{5EE15481-4A27-4AED-BFF5-7FF47E5C1DD4}"/>
                    </a:ext>
                  </a:extLst>
                </p14:cNvPr>
                <p14:cNvContentPartPr/>
                <p14:nvPr/>
              </p14:nvContentPartPr>
              <p14:xfrm>
                <a:off x="5295990" y="2339227"/>
                <a:ext cx="157320" cy="162360"/>
              </p14:xfrm>
            </p:contentPart>
          </mc:Choice>
          <mc:Fallback>
            <p:pic>
              <p:nvPicPr>
                <p:cNvPr id="74" name="Ink 73">
                  <a:extLst>
                    <a:ext uri="{FF2B5EF4-FFF2-40B4-BE49-F238E27FC236}">
                      <a16:creationId xmlns:a16="http://schemas.microsoft.com/office/drawing/2014/main" id="{5EE15481-4A27-4AED-BFF5-7FF47E5C1DD4}"/>
                    </a:ext>
                  </a:extLst>
                </p:cNvPr>
                <p:cNvPicPr/>
                <p:nvPr/>
              </p:nvPicPr>
              <p:blipFill>
                <a:blip r:embed="rId82"/>
                <a:stretch>
                  <a:fillRect/>
                </a:stretch>
              </p:blipFill>
              <p:spPr>
                <a:xfrm>
                  <a:off x="5287350" y="2330587"/>
                  <a:ext cx="1749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5" name="Ink 74">
                  <a:extLst>
                    <a:ext uri="{FF2B5EF4-FFF2-40B4-BE49-F238E27FC236}">
                      <a16:creationId xmlns:a16="http://schemas.microsoft.com/office/drawing/2014/main" id="{8914F2F0-AF78-4832-B692-B19E29CB413C}"/>
                    </a:ext>
                  </a:extLst>
                </p14:cNvPr>
                <p14:cNvContentPartPr/>
                <p14:nvPr/>
              </p14:nvContentPartPr>
              <p14:xfrm>
                <a:off x="5481750" y="2351467"/>
                <a:ext cx="156960" cy="141480"/>
              </p14:xfrm>
            </p:contentPart>
          </mc:Choice>
          <mc:Fallback>
            <p:pic>
              <p:nvPicPr>
                <p:cNvPr id="75" name="Ink 74">
                  <a:extLst>
                    <a:ext uri="{FF2B5EF4-FFF2-40B4-BE49-F238E27FC236}">
                      <a16:creationId xmlns:a16="http://schemas.microsoft.com/office/drawing/2014/main" id="{8914F2F0-AF78-4832-B692-B19E29CB413C}"/>
                    </a:ext>
                  </a:extLst>
                </p:cNvPr>
                <p:cNvPicPr/>
                <p:nvPr/>
              </p:nvPicPr>
              <p:blipFill>
                <a:blip r:embed="rId84"/>
                <a:stretch>
                  <a:fillRect/>
                </a:stretch>
              </p:blipFill>
              <p:spPr>
                <a:xfrm>
                  <a:off x="5472750" y="2342827"/>
                  <a:ext cx="1746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6" name="Ink 75">
                  <a:extLst>
                    <a:ext uri="{FF2B5EF4-FFF2-40B4-BE49-F238E27FC236}">
                      <a16:creationId xmlns:a16="http://schemas.microsoft.com/office/drawing/2014/main" id="{FD4EC228-6205-4D31-8CD5-64D0846D13F9}"/>
                    </a:ext>
                  </a:extLst>
                </p14:cNvPr>
                <p14:cNvContentPartPr/>
                <p14:nvPr/>
              </p14:nvContentPartPr>
              <p14:xfrm>
                <a:off x="5511630" y="2347507"/>
                <a:ext cx="361080" cy="175680"/>
              </p14:xfrm>
            </p:contentPart>
          </mc:Choice>
          <mc:Fallback>
            <p:pic>
              <p:nvPicPr>
                <p:cNvPr id="76" name="Ink 75">
                  <a:extLst>
                    <a:ext uri="{FF2B5EF4-FFF2-40B4-BE49-F238E27FC236}">
                      <a16:creationId xmlns:a16="http://schemas.microsoft.com/office/drawing/2014/main" id="{FD4EC228-6205-4D31-8CD5-64D0846D13F9}"/>
                    </a:ext>
                  </a:extLst>
                </p:cNvPr>
                <p:cNvPicPr/>
                <p:nvPr/>
              </p:nvPicPr>
              <p:blipFill>
                <a:blip r:embed="rId86"/>
                <a:stretch>
                  <a:fillRect/>
                </a:stretch>
              </p:blipFill>
              <p:spPr>
                <a:xfrm>
                  <a:off x="5502630" y="2338507"/>
                  <a:ext cx="3787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7" name="Ink 76">
                  <a:extLst>
                    <a:ext uri="{FF2B5EF4-FFF2-40B4-BE49-F238E27FC236}">
                      <a16:creationId xmlns:a16="http://schemas.microsoft.com/office/drawing/2014/main" id="{52A765E4-676C-4413-BC46-C6A51EAD89F0}"/>
                    </a:ext>
                  </a:extLst>
                </p14:cNvPr>
                <p14:cNvContentPartPr/>
                <p14:nvPr/>
              </p14:nvContentPartPr>
              <p14:xfrm>
                <a:off x="5909430" y="2328427"/>
                <a:ext cx="119520" cy="185760"/>
              </p14:xfrm>
            </p:contentPart>
          </mc:Choice>
          <mc:Fallback>
            <p:pic>
              <p:nvPicPr>
                <p:cNvPr id="77" name="Ink 76">
                  <a:extLst>
                    <a:ext uri="{FF2B5EF4-FFF2-40B4-BE49-F238E27FC236}">
                      <a16:creationId xmlns:a16="http://schemas.microsoft.com/office/drawing/2014/main" id="{52A765E4-676C-4413-BC46-C6A51EAD89F0}"/>
                    </a:ext>
                  </a:extLst>
                </p:cNvPr>
                <p:cNvPicPr/>
                <p:nvPr/>
              </p:nvPicPr>
              <p:blipFill>
                <a:blip r:embed="rId88"/>
                <a:stretch>
                  <a:fillRect/>
                </a:stretch>
              </p:blipFill>
              <p:spPr>
                <a:xfrm>
                  <a:off x="5900430" y="2319787"/>
                  <a:ext cx="1371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8" name="Ink 77">
                  <a:extLst>
                    <a:ext uri="{FF2B5EF4-FFF2-40B4-BE49-F238E27FC236}">
                      <a16:creationId xmlns:a16="http://schemas.microsoft.com/office/drawing/2014/main" id="{6865F8BA-F131-4F7E-82A1-5E5B0F3CE781}"/>
                    </a:ext>
                  </a:extLst>
                </p14:cNvPr>
                <p14:cNvContentPartPr/>
                <p14:nvPr/>
              </p14:nvContentPartPr>
              <p14:xfrm>
                <a:off x="6060270" y="2369107"/>
                <a:ext cx="33120" cy="141120"/>
              </p14:xfrm>
            </p:contentPart>
          </mc:Choice>
          <mc:Fallback>
            <p:pic>
              <p:nvPicPr>
                <p:cNvPr id="78" name="Ink 77">
                  <a:extLst>
                    <a:ext uri="{FF2B5EF4-FFF2-40B4-BE49-F238E27FC236}">
                      <a16:creationId xmlns:a16="http://schemas.microsoft.com/office/drawing/2014/main" id="{6865F8BA-F131-4F7E-82A1-5E5B0F3CE781}"/>
                    </a:ext>
                  </a:extLst>
                </p:cNvPr>
                <p:cNvPicPr/>
                <p:nvPr/>
              </p:nvPicPr>
              <p:blipFill>
                <a:blip r:embed="rId90"/>
                <a:stretch>
                  <a:fillRect/>
                </a:stretch>
              </p:blipFill>
              <p:spPr>
                <a:xfrm>
                  <a:off x="6051630" y="2360467"/>
                  <a:ext cx="507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9" name="Ink 78">
                  <a:extLst>
                    <a:ext uri="{FF2B5EF4-FFF2-40B4-BE49-F238E27FC236}">
                      <a16:creationId xmlns:a16="http://schemas.microsoft.com/office/drawing/2014/main" id="{9EED31C5-7980-4A0C-BC91-E78000542D7B}"/>
                    </a:ext>
                  </a:extLst>
                </p14:cNvPr>
                <p14:cNvContentPartPr/>
                <p14:nvPr/>
              </p14:nvContentPartPr>
              <p14:xfrm>
                <a:off x="6063510" y="2317627"/>
                <a:ext cx="177840" cy="205560"/>
              </p14:xfrm>
            </p:contentPart>
          </mc:Choice>
          <mc:Fallback>
            <p:pic>
              <p:nvPicPr>
                <p:cNvPr id="79" name="Ink 78">
                  <a:extLst>
                    <a:ext uri="{FF2B5EF4-FFF2-40B4-BE49-F238E27FC236}">
                      <a16:creationId xmlns:a16="http://schemas.microsoft.com/office/drawing/2014/main" id="{9EED31C5-7980-4A0C-BC91-E78000542D7B}"/>
                    </a:ext>
                  </a:extLst>
                </p:cNvPr>
                <p:cNvPicPr/>
                <p:nvPr/>
              </p:nvPicPr>
              <p:blipFill>
                <a:blip r:embed="rId92"/>
                <a:stretch>
                  <a:fillRect/>
                </a:stretch>
              </p:blipFill>
              <p:spPr>
                <a:xfrm>
                  <a:off x="6054510" y="2308627"/>
                  <a:ext cx="195480" cy="223200"/>
                </a:xfrm>
                <a:prstGeom prst="rect">
                  <a:avLst/>
                </a:prstGeom>
              </p:spPr>
            </p:pic>
          </mc:Fallback>
        </mc:AlternateContent>
      </p:grpSp>
      <p:grpSp>
        <p:nvGrpSpPr>
          <p:cNvPr id="84" name="Group 83">
            <a:extLst>
              <a:ext uri="{FF2B5EF4-FFF2-40B4-BE49-F238E27FC236}">
                <a16:creationId xmlns:a16="http://schemas.microsoft.com/office/drawing/2014/main" id="{93E152C8-24A6-4FFB-B55E-97192ADCFEC3}"/>
              </a:ext>
            </a:extLst>
          </p:cNvPr>
          <p:cNvGrpSpPr/>
          <p:nvPr/>
        </p:nvGrpSpPr>
        <p:grpSpPr>
          <a:xfrm>
            <a:off x="5332350" y="3058147"/>
            <a:ext cx="640080" cy="190080"/>
            <a:chOff x="5332350" y="3058147"/>
            <a:chExt cx="640080" cy="190080"/>
          </a:xfrm>
        </p:grpSpPr>
        <mc:AlternateContent xmlns:mc="http://schemas.openxmlformats.org/markup-compatibility/2006">
          <mc:Choice xmlns:p14="http://schemas.microsoft.com/office/powerpoint/2010/main" Requires="p14">
            <p:contentPart p14:bwMode="auto" r:id="rId93">
              <p14:nvContentPartPr>
                <p14:cNvPr id="80" name="Ink 79">
                  <a:extLst>
                    <a:ext uri="{FF2B5EF4-FFF2-40B4-BE49-F238E27FC236}">
                      <a16:creationId xmlns:a16="http://schemas.microsoft.com/office/drawing/2014/main" id="{A47253E9-A40E-41B1-9FA3-7FEB42C6F1F1}"/>
                    </a:ext>
                  </a:extLst>
                </p14:cNvPr>
                <p14:cNvContentPartPr/>
                <p14:nvPr/>
              </p14:nvContentPartPr>
              <p14:xfrm>
                <a:off x="5332350" y="3058147"/>
                <a:ext cx="184680" cy="174600"/>
              </p14:xfrm>
            </p:contentPart>
          </mc:Choice>
          <mc:Fallback>
            <p:pic>
              <p:nvPicPr>
                <p:cNvPr id="80" name="Ink 79">
                  <a:extLst>
                    <a:ext uri="{FF2B5EF4-FFF2-40B4-BE49-F238E27FC236}">
                      <a16:creationId xmlns:a16="http://schemas.microsoft.com/office/drawing/2014/main" id="{A47253E9-A40E-41B1-9FA3-7FEB42C6F1F1}"/>
                    </a:ext>
                  </a:extLst>
                </p:cNvPr>
                <p:cNvPicPr/>
                <p:nvPr/>
              </p:nvPicPr>
              <p:blipFill>
                <a:blip r:embed="rId94"/>
                <a:stretch>
                  <a:fillRect/>
                </a:stretch>
              </p:blipFill>
              <p:spPr>
                <a:xfrm>
                  <a:off x="5323350" y="3049507"/>
                  <a:ext cx="2023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1" name="Ink 80">
                  <a:extLst>
                    <a:ext uri="{FF2B5EF4-FFF2-40B4-BE49-F238E27FC236}">
                      <a16:creationId xmlns:a16="http://schemas.microsoft.com/office/drawing/2014/main" id="{7D1E1719-0DD6-4812-B737-F84D9E3ADB60}"/>
                    </a:ext>
                  </a:extLst>
                </p14:cNvPr>
                <p14:cNvContentPartPr/>
                <p14:nvPr/>
              </p14:nvContentPartPr>
              <p14:xfrm>
                <a:off x="5337750" y="3135547"/>
                <a:ext cx="167400" cy="2880"/>
              </p14:xfrm>
            </p:contentPart>
          </mc:Choice>
          <mc:Fallback>
            <p:pic>
              <p:nvPicPr>
                <p:cNvPr id="81" name="Ink 80">
                  <a:extLst>
                    <a:ext uri="{FF2B5EF4-FFF2-40B4-BE49-F238E27FC236}">
                      <a16:creationId xmlns:a16="http://schemas.microsoft.com/office/drawing/2014/main" id="{7D1E1719-0DD6-4812-B737-F84D9E3ADB60}"/>
                    </a:ext>
                  </a:extLst>
                </p:cNvPr>
                <p:cNvPicPr/>
                <p:nvPr/>
              </p:nvPicPr>
              <p:blipFill>
                <a:blip r:embed="rId96"/>
                <a:stretch>
                  <a:fillRect/>
                </a:stretch>
              </p:blipFill>
              <p:spPr>
                <a:xfrm>
                  <a:off x="5329110" y="3126907"/>
                  <a:ext cx="185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2" name="Ink 81">
                  <a:extLst>
                    <a:ext uri="{FF2B5EF4-FFF2-40B4-BE49-F238E27FC236}">
                      <a16:creationId xmlns:a16="http://schemas.microsoft.com/office/drawing/2014/main" id="{1AA4901F-DFB4-45AB-9203-9918E719EE6D}"/>
                    </a:ext>
                  </a:extLst>
                </p14:cNvPr>
                <p14:cNvContentPartPr/>
                <p14:nvPr/>
              </p14:nvContentPartPr>
              <p14:xfrm>
                <a:off x="5592990" y="3129427"/>
                <a:ext cx="33840" cy="116640"/>
              </p14:xfrm>
            </p:contentPart>
          </mc:Choice>
          <mc:Fallback>
            <p:pic>
              <p:nvPicPr>
                <p:cNvPr id="82" name="Ink 81">
                  <a:extLst>
                    <a:ext uri="{FF2B5EF4-FFF2-40B4-BE49-F238E27FC236}">
                      <a16:creationId xmlns:a16="http://schemas.microsoft.com/office/drawing/2014/main" id="{1AA4901F-DFB4-45AB-9203-9918E719EE6D}"/>
                    </a:ext>
                  </a:extLst>
                </p:cNvPr>
                <p:cNvPicPr/>
                <p:nvPr/>
              </p:nvPicPr>
              <p:blipFill>
                <a:blip r:embed="rId98"/>
                <a:stretch>
                  <a:fillRect/>
                </a:stretch>
              </p:blipFill>
              <p:spPr>
                <a:xfrm>
                  <a:off x="5583990" y="3120787"/>
                  <a:ext cx="51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3" name="Ink 82">
                  <a:extLst>
                    <a:ext uri="{FF2B5EF4-FFF2-40B4-BE49-F238E27FC236}">
                      <a16:creationId xmlns:a16="http://schemas.microsoft.com/office/drawing/2014/main" id="{AFC02620-F9A8-4B40-B30B-90350B63F67C}"/>
                    </a:ext>
                  </a:extLst>
                </p14:cNvPr>
                <p14:cNvContentPartPr/>
                <p14:nvPr/>
              </p14:nvContentPartPr>
              <p14:xfrm>
                <a:off x="5523510" y="3086227"/>
                <a:ext cx="448920" cy="162000"/>
              </p14:xfrm>
            </p:contentPart>
          </mc:Choice>
          <mc:Fallback>
            <p:pic>
              <p:nvPicPr>
                <p:cNvPr id="83" name="Ink 82">
                  <a:extLst>
                    <a:ext uri="{FF2B5EF4-FFF2-40B4-BE49-F238E27FC236}">
                      <a16:creationId xmlns:a16="http://schemas.microsoft.com/office/drawing/2014/main" id="{AFC02620-F9A8-4B40-B30B-90350B63F67C}"/>
                    </a:ext>
                  </a:extLst>
                </p:cNvPr>
                <p:cNvPicPr/>
                <p:nvPr/>
              </p:nvPicPr>
              <p:blipFill>
                <a:blip r:embed="rId100"/>
                <a:stretch>
                  <a:fillRect/>
                </a:stretch>
              </p:blipFill>
              <p:spPr>
                <a:xfrm>
                  <a:off x="5514510" y="3077587"/>
                  <a:ext cx="466560" cy="179640"/>
                </a:xfrm>
                <a:prstGeom prst="rect">
                  <a:avLst/>
                </a:prstGeom>
              </p:spPr>
            </p:pic>
          </mc:Fallback>
        </mc:AlternateContent>
      </p:grpSp>
      <p:grpSp>
        <p:nvGrpSpPr>
          <p:cNvPr id="94" name="Group 93">
            <a:extLst>
              <a:ext uri="{FF2B5EF4-FFF2-40B4-BE49-F238E27FC236}">
                <a16:creationId xmlns:a16="http://schemas.microsoft.com/office/drawing/2014/main" id="{1C603017-DEDF-4C59-BAE1-F18761AB529A}"/>
              </a:ext>
            </a:extLst>
          </p:cNvPr>
          <p:cNvGrpSpPr/>
          <p:nvPr/>
        </p:nvGrpSpPr>
        <p:grpSpPr>
          <a:xfrm>
            <a:off x="7496670" y="1741267"/>
            <a:ext cx="1688760" cy="271080"/>
            <a:chOff x="7496670" y="1741267"/>
            <a:chExt cx="1688760" cy="271080"/>
          </a:xfrm>
        </p:grpSpPr>
        <mc:AlternateContent xmlns:mc="http://schemas.openxmlformats.org/markup-compatibility/2006">
          <mc:Choice xmlns:p14="http://schemas.microsoft.com/office/powerpoint/2010/main" Requires="p14">
            <p:contentPart p14:bwMode="auto" r:id="rId101">
              <p14:nvContentPartPr>
                <p14:cNvPr id="86" name="Ink 85">
                  <a:extLst>
                    <a:ext uri="{FF2B5EF4-FFF2-40B4-BE49-F238E27FC236}">
                      <a16:creationId xmlns:a16="http://schemas.microsoft.com/office/drawing/2014/main" id="{C5066989-95DF-46D8-8B1D-6A9068B4E66B}"/>
                    </a:ext>
                  </a:extLst>
                </p14:cNvPr>
                <p14:cNvContentPartPr/>
                <p14:nvPr/>
              </p14:nvContentPartPr>
              <p14:xfrm>
                <a:off x="7538070" y="1790947"/>
                <a:ext cx="1800" cy="187560"/>
              </p14:xfrm>
            </p:contentPart>
          </mc:Choice>
          <mc:Fallback>
            <p:pic>
              <p:nvPicPr>
                <p:cNvPr id="86" name="Ink 85">
                  <a:extLst>
                    <a:ext uri="{FF2B5EF4-FFF2-40B4-BE49-F238E27FC236}">
                      <a16:creationId xmlns:a16="http://schemas.microsoft.com/office/drawing/2014/main" id="{C5066989-95DF-46D8-8B1D-6A9068B4E66B}"/>
                    </a:ext>
                  </a:extLst>
                </p:cNvPr>
                <p:cNvPicPr/>
                <p:nvPr/>
              </p:nvPicPr>
              <p:blipFill>
                <a:blip r:embed="rId102"/>
                <a:stretch>
                  <a:fillRect/>
                </a:stretch>
              </p:blipFill>
              <p:spPr>
                <a:xfrm>
                  <a:off x="7529430" y="1781947"/>
                  <a:ext cx="194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7" name="Ink 86">
                  <a:extLst>
                    <a:ext uri="{FF2B5EF4-FFF2-40B4-BE49-F238E27FC236}">
                      <a16:creationId xmlns:a16="http://schemas.microsoft.com/office/drawing/2014/main" id="{BF334EC1-4519-4EDE-A9C1-6457F1B44826}"/>
                    </a:ext>
                  </a:extLst>
                </p14:cNvPr>
                <p14:cNvContentPartPr/>
                <p14:nvPr/>
              </p14:nvContentPartPr>
              <p14:xfrm>
                <a:off x="7496670" y="1741267"/>
                <a:ext cx="397080" cy="261720"/>
              </p14:xfrm>
            </p:contentPart>
          </mc:Choice>
          <mc:Fallback>
            <p:pic>
              <p:nvPicPr>
                <p:cNvPr id="87" name="Ink 86">
                  <a:extLst>
                    <a:ext uri="{FF2B5EF4-FFF2-40B4-BE49-F238E27FC236}">
                      <a16:creationId xmlns:a16="http://schemas.microsoft.com/office/drawing/2014/main" id="{BF334EC1-4519-4EDE-A9C1-6457F1B44826}"/>
                    </a:ext>
                  </a:extLst>
                </p:cNvPr>
                <p:cNvPicPr/>
                <p:nvPr/>
              </p:nvPicPr>
              <p:blipFill>
                <a:blip r:embed="rId104"/>
                <a:stretch>
                  <a:fillRect/>
                </a:stretch>
              </p:blipFill>
              <p:spPr>
                <a:xfrm>
                  <a:off x="7487670" y="1732627"/>
                  <a:ext cx="4147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8" name="Ink 87">
                  <a:extLst>
                    <a:ext uri="{FF2B5EF4-FFF2-40B4-BE49-F238E27FC236}">
                      <a16:creationId xmlns:a16="http://schemas.microsoft.com/office/drawing/2014/main" id="{220FFBED-13DA-427F-9D54-06F3C38E3803}"/>
                    </a:ext>
                  </a:extLst>
                </p14:cNvPr>
                <p14:cNvContentPartPr/>
                <p14:nvPr/>
              </p14:nvContentPartPr>
              <p14:xfrm>
                <a:off x="7781430" y="1741627"/>
                <a:ext cx="68040" cy="60840"/>
              </p14:xfrm>
            </p:contentPart>
          </mc:Choice>
          <mc:Fallback>
            <p:pic>
              <p:nvPicPr>
                <p:cNvPr id="88" name="Ink 87">
                  <a:extLst>
                    <a:ext uri="{FF2B5EF4-FFF2-40B4-BE49-F238E27FC236}">
                      <a16:creationId xmlns:a16="http://schemas.microsoft.com/office/drawing/2014/main" id="{220FFBED-13DA-427F-9D54-06F3C38E3803}"/>
                    </a:ext>
                  </a:extLst>
                </p:cNvPr>
                <p:cNvPicPr/>
                <p:nvPr/>
              </p:nvPicPr>
              <p:blipFill>
                <a:blip r:embed="rId106"/>
                <a:stretch>
                  <a:fillRect/>
                </a:stretch>
              </p:blipFill>
              <p:spPr>
                <a:xfrm>
                  <a:off x="7772430" y="1732987"/>
                  <a:ext cx="85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9" name="Ink 88">
                  <a:extLst>
                    <a:ext uri="{FF2B5EF4-FFF2-40B4-BE49-F238E27FC236}">
                      <a16:creationId xmlns:a16="http://schemas.microsoft.com/office/drawing/2014/main" id="{3488F710-56BC-4E74-8DBD-3C8F09828FBF}"/>
                    </a:ext>
                  </a:extLst>
                </p14:cNvPr>
                <p14:cNvContentPartPr/>
                <p14:nvPr/>
              </p14:nvContentPartPr>
              <p14:xfrm>
                <a:off x="7922910" y="1881307"/>
                <a:ext cx="159480" cy="102960"/>
              </p14:xfrm>
            </p:contentPart>
          </mc:Choice>
          <mc:Fallback>
            <p:pic>
              <p:nvPicPr>
                <p:cNvPr id="89" name="Ink 88">
                  <a:extLst>
                    <a:ext uri="{FF2B5EF4-FFF2-40B4-BE49-F238E27FC236}">
                      <a16:creationId xmlns:a16="http://schemas.microsoft.com/office/drawing/2014/main" id="{3488F710-56BC-4E74-8DBD-3C8F09828FBF}"/>
                    </a:ext>
                  </a:extLst>
                </p:cNvPr>
                <p:cNvPicPr/>
                <p:nvPr/>
              </p:nvPicPr>
              <p:blipFill>
                <a:blip r:embed="rId108"/>
                <a:stretch>
                  <a:fillRect/>
                </a:stretch>
              </p:blipFill>
              <p:spPr>
                <a:xfrm>
                  <a:off x="7913910" y="1872667"/>
                  <a:ext cx="177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0" name="Ink 89">
                  <a:extLst>
                    <a:ext uri="{FF2B5EF4-FFF2-40B4-BE49-F238E27FC236}">
                      <a16:creationId xmlns:a16="http://schemas.microsoft.com/office/drawing/2014/main" id="{676CC13B-8E3C-46E5-A8E2-DA33E88385D8}"/>
                    </a:ext>
                  </a:extLst>
                </p14:cNvPr>
                <p14:cNvContentPartPr/>
                <p14:nvPr/>
              </p14:nvContentPartPr>
              <p14:xfrm>
                <a:off x="8129550" y="1779787"/>
                <a:ext cx="271800" cy="232560"/>
              </p14:xfrm>
            </p:contentPart>
          </mc:Choice>
          <mc:Fallback>
            <p:pic>
              <p:nvPicPr>
                <p:cNvPr id="90" name="Ink 89">
                  <a:extLst>
                    <a:ext uri="{FF2B5EF4-FFF2-40B4-BE49-F238E27FC236}">
                      <a16:creationId xmlns:a16="http://schemas.microsoft.com/office/drawing/2014/main" id="{676CC13B-8E3C-46E5-A8E2-DA33E88385D8}"/>
                    </a:ext>
                  </a:extLst>
                </p:cNvPr>
                <p:cNvPicPr/>
                <p:nvPr/>
              </p:nvPicPr>
              <p:blipFill>
                <a:blip r:embed="rId110"/>
                <a:stretch>
                  <a:fillRect/>
                </a:stretch>
              </p:blipFill>
              <p:spPr>
                <a:xfrm>
                  <a:off x="8120910" y="1770787"/>
                  <a:ext cx="2894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1" name="Ink 90">
                  <a:extLst>
                    <a:ext uri="{FF2B5EF4-FFF2-40B4-BE49-F238E27FC236}">
                      <a16:creationId xmlns:a16="http://schemas.microsoft.com/office/drawing/2014/main" id="{CB38F8E5-2AB4-4594-B407-439049B767B3}"/>
                    </a:ext>
                  </a:extLst>
                </p14:cNvPr>
                <p14:cNvContentPartPr/>
                <p14:nvPr/>
              </p14:nvContentPartPr>
              <p14:xfrm>
                <a:off x="8310630" y="1884187"/>
                <a:ext cx="163080" cy="91800"/>
              </p14:xfrm>
            </p:contentPart>
          </mc:Choice>
          <mc:Fallback>
            <p:pic>
              <p:nvPicPr>
                <p:cNvPr id="91" name="Ink 90">
                  <a:extLst>
                    <a:ext uri="{FF2B5EF4-FFF2-40B4-BE49-F238E27FC236}">
                      <a16:creationId xmlns:a16="http://schemas.microsoft.com/office/drawing/2014/main" id="{CB38F8E5-2AB4-4594-B407-439049B767B3}"/>
                    </a:ext>
                  </a:extLst>
                </p:cNvPr>
                <p:cNvPicPr/>
                <p:nvPr/>
              </p:nvPicPr>
              <p:blipFill>
                <a:blip r:embed="rId112"/>
                <a:stretch>
                  <a:fillRect/>
                </a:stretch>
              </p:blipFill>
              <p:spPr>
                <a:xfrm>
                  <a:off x="8301990" y="1875187"/>
                  <a:ext cx="1807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2" name="Ink 91">
                  <a:extLst>
                    <a:ext uri="{FF2B5EF4-FFF2-40B4-BE49-F238E27FC236}">
                      <a16:creationId xmlns:a16="http://schemas.microsoft.com/office/drawing/2014/main" id="{0492586E-E057-4560-A5C8-5ADA73F3EBFB}"/>
                    </a:ext>
                  </a:extLst>
                </p14:cNvPr>
                <p14:cNvContentPartPr/>
                <p14:nvPr/>
              </p14:nvContentPartPr>
              <p14:xfrm>
                <a:off x="8456790" y="1840627"/>
                <a:ext cx="63000" cy="59400"/>
              </p14:xfrm>
            </p:contentPart>
          </mc:Choice>
          <mc:Fallback>
            <p:pic>
              <p:nvPicPr>
                <p:cNvPr id="92" name="Ink 91">
                  <a:extLst>
                    <a:ext uri="{FF2B5EF4-FFF2-40B4-BE49-F238E27FC236}">
                      <a16:creationId xmlns:a16="http://schemas.microsoft.com/office/drawing/2014/main" id="{0492586E-E057-4560-A5C8-5ADA73F3EBFB}"/>
                    </a:ext>
                  </a:extLst>
                </p:cNvPr>
                <p:cNvPicPr/>
                <p:nvPr/>
              </p:nvPicPr>
              <p:blipFill>
                <a:blip r:embed="rId114"/>
                <a:stretch>
                  <a:fillRect/>
                </a:stretch>
              </p:blipFill>
              <p:spPr>
                <a:xfrm>
                  <a:off x="8448150" y="1831627"/>
                  <a:ext cx="806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3" name="Ink 92">
                  <a:extLst>
                    <a:ext uri="{FF2B5EF4-FFF2-40B4-BE49-F238E27FC236}">
                      <a16:creationId xmlns:a16="http://schemas.microsoft.com/office/drawing/2014/main" id="{0BF06E17-94B4-4857-8614-E9DC1094B2E8}"/>
                    </a:ext>
                  </a:extLst>
                </p14:cNvPr>
                <p14:cNvContentPartPr/>
                <p14:nvPr/>
              </p14:nvContentPartPr>
              <p14:xfrm>
                <a:off x="8561190" y="1861867"/>
                <a:ext cx="624240" cy="127800"/>
              </p14:xfrm>
            </p:contentPart>
          </mc:Choice>
          <mc:Fallback>
            <p:pic>
              <p:nvPicPr>
                <p:cNvPr id="93" name="Ink 92">
                  <a:extLst>
                    <a:ext uri="{FF2B5EF4-FFF2-40B4-BE49-F238E27FC236}">
                      <a16:creationId xmlns:a16="http://schemas.microsoft.com/office/drawing/2014/main" id="{0BF06E17-94B4-4857-8614-E9DC1094B2E8}"/>
                    </a:ext>
                  </a:extLst>
                </p:cNvPr>
                <p:cNvPicPr/>
                <p:nvPr/>
              </p:nvPicPr>
              <p:blipFill>
                <a:blip r:embed="rId116"/>
                <a:stretch>
                  <a:fillRect/>
                </a:stretch>
              </p:blipFill>
              <p:spPr>
                <a:xfrm>
                  <a:off x="8552550" y="1852867"/>
                  <a:ext cx="641880" cy="145440"/>
                </a:xfrm>
                <a:prstGeom prst="rect">
                  <a:avLst/>
                </a:prstGeom>
              </p:spPr>
            </p:pic>
          </mc:Fallback>
        </mc:AlternateContent>
      </p:grpSp>
      <p:grpSp>
        <p:nvGrpSpPr>
          <p:cNvPr id="101" name="Group 100">
            <a:extLst>
              <a:ext uri="{FF2B5EF4-FFF2-40B4-BE49-F238E27FC236}">
                <a16:creationId xmlns:a16="http://schemas.microsoft.com/office/drawing/2014/main" id="{DF142743-A821-45C0-9B69-68AB3EE7CF73}"/>
              </a:ext>
            </a:extLst>
          </p:cNvPr>
          <p:cNvGrpSpPr/>
          <p:nvPr/>
        </p:nvGrpSpPr>
        <p:grpSpPr>
          <a:xfrm>
            <a:off x="7513590" y="2183347"/>
            <a:ext cx="1899000" cy="250560"/>
            <a:chOff x="7513590" y="2183347"/>
            <a:chExt cx="1899000" cy="250560"/>
          </a:xfrm>
        </p:grpSpPr>
        <mc:AlternateContent xmlns:mc="http://schemas.openxmlformats.org/markup-compatibility/2006">
          <mc:Choice xmlns:p14="http://schemas.microsoft.com/office/powerpoint/2010/main" Requires="p14">
            <p:contentPart p14:bwMode="auto" r:id="rId117">
              <p14:nvContentPartPr>
                <p14:cNvPr id="95" name="Ink 94">
                  <a:extLst>
                    <a:ext uri="{FF2B5EF4-FFF2-40B4-BE49-F238E27FC236}">
                      <a16:creationId xmlns:a16="http://schemas.microsoft.com/office/drawing/2014/main" id="{A1DDD6CD-0084-4DCD-AE7E-9CD9AA08724D}"/>
                    </a:ext>
                  </a:extLst>
                </p14:cNvPr>
                <p14:cNvContentPartPr/>
                <p14:nvPr/>
              </p14:nvContentPartPr>
              <p14:xfrm>
                <a:off x="7513590" y="2183347"/>
                <a:ext cx="263520" cy="200880"/>
              </p14:xfrm>
            </p:contentPart>
          </mc:Choice>
          <mc:Fallback>
            <p:pic>
              <p:nvPicPr>
                <p:cNvPr id="95" name="Ink 94">
                  <a:extLst>
                    <a:ext uri="{FF2B5EF4-FFF2-40B4-BE49-F238E27FC236}">
                      <a16:creationId xmlns:a16="http://schemas.microsoft.com/office/drawing/2014/main" id="{A1DDD6CD-0084-4DCD-AE7E-9CD9AA08724D}"/>
                    </a:ext>
                  </a:extLst>
                </p:cNvPr>
                <p:cNvPicPr/>
                <p:nvPr/>
              </p:nvPicPr>
              <p:blipFill>
                <a:blip r:embed="rId118"/>
                <a:stretch>
                  <a:fillRect/>
                </a:stretch>
              </p:blipFill>
              <p:spPr>
                <a:xfrm>
                  <a:off x="7504950" y="2174707"/>
                  <a:ext cx="2811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6" name="Ink 95">
                  <a:extLst>
                    <a:ext uri="{FF2B5EF4-FFF2-40B4-BE49-F238E27FC236}">
                      <a16:creationId xmlns:a16="http://schemas.microsoft.com/office/drawing/2014/main" id="{94951131-67EE-424F-960C-22FDF80333CC}"/>
                    </a:ext>
                  </a:extLst>
                </p14:cNvPr>
                <p14:cNvContentPartPr/>
                <p14:nvPr/>
              </p14:nvContentPartPr>
              <p14:xfrm>
                <a:off x="7820310" y="2257147"/>
                <a:ext cx="459360" cy="139680"/>
              </p14:xfrm>
            </p:contentPart>
          </mc:Choice>
          <mc:Fallback>
            <p:pic>
              <p:nvPicPr>
                <p:cNvPr id="96" name="Ink 95">
                  <a:extLst>
                    <a:ext uri="{FF2B5EF4-FFF2-40B4-BE49-F238E27FC236}">
                      <a16:creationId xmlns:a16="http://schemas.microsoft.com/office/drawing/2014/main" id="{94951131-67EE-424F-960C-22FDF80333CC}"/>
                    </a:ext>
                  </a:extLst>
                </p:cNvPr>
                <p:cNvPicPr/>
                <p:nvPr/>
              </p:nvPicPr>
              <p:blipFill>
                <a:blip r:embed="rId120"/>
                <a:stretch>
                  <a:fillRect/>
                </a:stretch>
              </p:blipFill>
              <p:spPr>
                <a:xfrm>
                  <a:off x="7811670" y="2248147"/>
                  <a:ext cx="477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7" name="Ink 96">
                  <a:extLst>
                    <a:ext uri="{FF2B5EF4-FFF2-40B4-BE49-F238E27FC236}">
                      <a16:creationId xmlns:a16="http://schemas.microsoft.com/office/drawing/2014/main" id="{2CA55461-B3E0-47A3-9EE3-DE3BC28CDCEA}"/>
                    </a:ext>
                  </a:extLst>
                </p14:cNvPr>
                <p14:cNvContentPartPr/>
                <p14:nvPr/>
              </p14:nvContentPartPr>
              <p14:xfrm>
                <a:off x="8361030" y="2247787"/>
                <a:ext cx="199080" cy="146160"/>
              </p14:xfrm>
            </p:contentPart>
          </mc:Choice>
          <mc:Fallback>
            <p:pic>
              <p:nvPicPr>
                <p:cNvPr id="97" name="Ink 96">
                  <a:extLst>
                    <a:ext uri="{FF2B5EF4-FFF2-40B4-BE49-F238E27FC236}">
                      <a16:creationId xmlns:a16="http://schemas.microsoft.com/office/drawing/2014/main" id="{2CA55461-B3E0-47A3-9EE3-DE3BC28CDCEA}"/>
                    </a:ext>
                  </a:extLst>
                </p:cNvPr>
                <p:cNvPicPr/>
                <p:nvPr/>
              </p:nvPicPr>
              <p:blipFill>
                <a:blip r:embed="rId122"/>
                <a:stretch>
                  <a:fillRect/>
                </a:stretch>
              </p:blipFill>
              <p:spPr>
                <a:xfrm>
                  <a:off x="8352390" y="2239147"/>
                  <a:ext cx="2167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8" name="Ink 97">
                  <a:extLst>
                    <a:ext uri="{FF2B5EF4-FFF2-40B4-BE49-F238E27FC236}">
                      <a16:creationId xmlns:a16="http://schemas.microsoft.com/office/drawing/2014/main" id="{24075E3A-BC5F-49A0-B25D-DFC0A5CBCA61}"/>
                    </a:ext>
                  </a:extLst>
                </p14:cNvPr>
                <p14:cNvContentPartPr/>
                <p14:nvPr/>
              </p14:nvContentPartPr>
              <p14:xfrm>
                <a:off x="8543550" y="2316187"/>
                <a:ext cx="326160" cy="107640"/>
              </p14:xfrm>
            </p:contentPart>
          </mc:Choice>
          <mc:Fallback>
            <p:pic>
              <p:nvPicPr>
                <p:cNvPr id="98" name="Ink 97">
                  <a:extLst>
                    <a:ext uri="{FF2B5EF4-FFF2-40B4-BE49-F238E27FC236}">
                      <a16:creationId xmlns:a16="http://schemas.microsoft.com/office/drawing/2014/main" id="{24075E3A-BC5F-49A0-B25D-DFC0A5CBCA61}"/>
                    </a:ext>
                  </a:extLst>
                </p:cNvPr>
                <p:cNvPicPr/>
                <p:nvPr/>
              </p:nvPicPr>
              <p:blipFill>
                <a:blip r:embed="rId124"/>
                <a:stretch>
                  <a:fillRect/>
                </a:stretch>
              </p:blipFill>
              <p:spPr>
                <a:xfrm>
                  <a:off x="8534550" y="2307547"/>
                  <a:ext cx="343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9" name="Ink 98">
                  <a:extLst>
                    <a:ext uri="{FF2B5EF4-FFF2-40B4-BE49-F238E27FC236}">
                      <a16:creationId xmlns:a16="http://schemas.microsoft.com/office/drawing/2014/main" id="{2662AB84-22B5-4774-BC19-E5ED323A64BB}"/>
                    </a:ext>
                  </a:extLst>
                </p14:cNvPr>
                <p14:cNvContentPartPr/>
                <p14:nvPr/>
              </p14:nvContentPartPr>
              <p14:xfrm>
                <a:off x="8872950" y="2271187"/>
                <a:ext cx="360" cy="360"/>
              </p14:xfrm>
            </p:contentPart>
          </mc:Choice>
          <mc:Fallback>
            <p:pic>
              <p:nvPicPr>
                <p:cNvPr id="99" name="Ink 98">
                  <a:extLst>
                    <a:ext uri="{FF2B5EF4-FFF2-40B4-BE49-F238E27FC236}">
                      <a16:creationId xmlns:a16="http://schemas.microsoft.com/office/drawing/2014/main" id="{2662AB84-22B5-4774-BC19-E5ED323A64BB}"/>
                    </a:ext>
                  </a:extLst>
                </p:cNvPr>
                <p:cNvPicPr/>
                <p:nvPr/>
              </p:nvPicPr>
              <p:blipFill>
                <a:blip r:embed="rId17"/>
                <a:stretch>
                  <a:fillRect/>
                </a:stretch>
              </p:blipFill>
              <p:spPr>
                <a:xfrm>
                  <a:off x="8864310" y="22625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0" name="Ink 99">
                  <a:extLst>
                    <a:ext uri="{FF2B5EF4-FFF2-40B4-BE49-F238E27FC236}">
                      <a16:creationId xmlns:a16="http://schemas.microsoft.com/office/drawing/2014/main" id="{C2ACC7ED-E616-429E-8AE3-C4A3980A6E2D}"/>
                    </a:ext>
                  </a:extLst>
                </p14:cNvPr>
                <p14:cNvContentPartPr/>
                <p14:nvPr/>
              </p14:nvContentPartPr>
              <p14:xfrm>
                <a:off x="8954310" y="2310787"/>
                <a:ext cx="458280" cy="123120"/>
              </p14:xfrm>
            </p:contentPart>
          </mc:Choice>
          <mc:Fallback>
            <p:pic>
              <p:nvPicPr>
                <p:cNvPr id="100" name="Ink 99">
                  <a:extLst>
                    <a:ext uri="{FF2B5EF4-FFF2-40B4-BE49-F238E27FC236}">
                      <a16:creationId xmlns:a16="http://schemas.microsoft.com/office/drawing/2014/main" id="{C2ACC7ED-E616-429E-8AE3-C4A3980A6E2D}"/>
                    </a:ext>
                  </a:extLst>
                </p:cNvPr>
                <p:cNvPicPr/>
                <p:nvPr/>
              </p:nvPicPr>
              <p:blipFill>
                <a:blip r:embed="rId127"/>
                <a:stretch>
                  <a:fillRect/>
                </a:stretch>
              </p:blipFill>
              <p:spPr>
                <a:xfrm>
                  <a:off x="8945310" y="2302147"/>
                  <a:ext cx="475920" cy="140760"/>
                </a:xfrm>
                <a:prstGeom prst="rect">
                  <a:avLst/>
                </a:prstGeom>
              </p:spPr>
            </p:pic>
          </mc:Fallback>
        </mc:AlternateContent>
      </p:grpSp>
      <p:grpSp>
        <p:nvGrpSpPr>
          <p:cNvPr id="114" name="Group 113">
            <a:extLst>
              <a:ext uri="{FF2B5EF4-FFF2-40B4-BE49-F238E27FC236}">
                <a16:creationId xmlns:a16="http://schemas.microsoft.com/office/drawing/2014/main" id="{AE8EC5C9-D0B3-49CF-A6B1-868DE3DEAA7B}"/>
              </a:ext>
            </a:extLst>
          </p:cNvPr>
          <p:cNvGrpSpPr/>
          <p:nvPr/>
        </p:nvGrpSpPr>
        <p:grpSpPr>
          <a:xfrm>
            <a:off x="7522590" y="2517427"/>
            <a:ext cx="2136960" cy="498600"/>
            <a:chOff x="7522590" y="2517427"/>
            <a:chExt cx="2136960" cy="498600"/>
          </a:xfrm>
        </p:grpSpPr>
        <mc:AlternateContent xmlns:mc="http://schemas.openxmlformats.org/markup-compatibility/2006">
          <mc:Choice xmlns:p14="http://schemas.microsoft.com/office/powerpoint/2010/main" Requires="p14">
            <p:contentPart p14:bwMode="auto" r:id="rId128">
              <p14:nvContentPartPr>
                <p14:cNvPr id="102" name="Ink 101">
                  <a:extLst>
                    <a:ext uri="{FF2B5EF4-FFF2-40B4-BE49-F238E27FC236}">
                      <a16:creationId xmlns:a16="http://schemas.microsoft.com/office/drawing/2014/main" id="{BC429891-47CF-4752-9B59-9C13A86889CE}"/>
                    </a:ext>
                  </a:extLst>
                </p14:cNvPr>
                <p14:cNvContentPartPr/>
                <p14:nvPr/>
              </p14:nvContentPartPr>
              <p14:xfrm>
                <a:off x="7569390" y="2517427"/>
                <a:ext cx="33120" cy="241200"/>
              </p14:xfrm>
            </p:contentPart>
          </mc:Choice>
          <mc:Fallback>
            <p:pic>
              <p:nvPicPr>
                <p:cNvPr id="102" name="Ink 101">
                  <a:extLst>
                    <a:ext uri="{FF2B5EF4-FFF2-40B4-BE49-F238E27FC236}">
                      <a16:creationId xmlns:a16="http://schemas.microsoft.com/office/drawing/2014/main" id="{BC429891-47CF-4752-9B59-9C13A86889CE}"/>
                    </a:ext>
                  </a:extLst>
                </p:cNvPr>
                <p:cNvPicPr/>
                <p:nvPr/>
              </p:nvPicPr>
              <p:blipFill>
                <a:blip r:embed="rId129"/>
                <a:stretch>
                  <a:fillRect/>
                </a:stretch>
              </p:blipFill>
              <p:spPr>
                <a:xfrm>
                  <a:off x="7560750" y="2508787"/>
                  <a:ext cx="5076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3" name="Ink 102">
                  <a:extLst>
                    <a:ext uri="{FF2B5EF4-FFF2-40B4-BE49-F238E27FC236}">
                      <a16:creationId xmlns:a16="http://schemas.microsoft.com/office/drawing/2014/main" id="{2EA29D86-BA54-4E34-8192-93C7C82A4479}"/>
                    </a:ext>
                  </a:extLst>
                </p14:cNvPr>
                <p14:cNvContentPartPr/>
                <p14:nvPr/>
              </p14:nvContentPartPr>
              <p14:xfrm>
                <a:off x="7522590" y="2628307"/>
                <a:ext cx="203040" cy="195840"/>
              </p14:xfrm>
            </p:contentPart>
          </mc:Choice>
          <mc:Fallback>
            <p:pic>
              <p:nvPicPr>
                <p:cNvPr id="103" name="Ink 102">
                  <a:extLst>
                    <a:ext uri="{FF2B5EF4-FFF2-40B4-BE49-F238E27FC236}">
                      <a16:creationId xmlns:a16="http://schemas.microsoft.com/office/drawing/2014/main" id="{2EA29D86-BA54-4E34-8192-93C7C82A4479}"/>
                    </a:ext>
                  </a:extLst>
                </p:cNvPr>
                <p:cNvPicPr/>
                <p:nvPr/>
              </p:nvPicPr>
              <p:blipFill>
                <a:blip r:embed="rId131"/>
                <a:stretch>
                  <a:fillRect/>
                </a:stretch>
              </p:blipFill>
              <p:spPr>
                <a:xfrm>
                  <a:off x="7513590" y="2619307"/>
                  <a:ext cx="2206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4" name="Ink 103">
                  <a:extLst>
                    <a:ext uri="{FF2B5EF4-FFF2-40B4-BE49-F238E27FC236}">
                      <a16:creationId xmlns:a16="http://schemas.microsoft.com/office/drawing/2014/main" id="{AAAF3EEC-DD4E-4B11-AE57-33A21A5A222D}"/>
                    </a:ext>
                  </a:extLst>
                </p14:cNvPr>
                <p14:cNvContentPartPr/>
                <p14:nvPr/>
              </p14:nvContentPartPr>
              <p14:xfrm>
                <a:off x="7726710" y="2699587"/>
                <a:ext cx="360" cy="360"/>
              </p14:xfrm>
            </p:contentPart>
          </mc:Choice>
          <mc:Fallback>
            <p:pic>
              <p:nvPicPr>
                <p:cNvPr id="104" name="Ink 103">
                  <a:extLst>
                    <a:ext uri="{FF2B5EF4-FFF2-40B4-BE49-F238E27FC236}">
                      <a16:creationId xmlns:a16="http://schemas.microsoft.com/office/drawing/2014/main" id="{AAAF3EEC-DD4E-4B11-AE57-33A21A5A222D}"/>
                    </a:ext>
                  </a:extLst>
                </p:cNvPr>
                <p:cNvPicPr/>
                <p:nvPr/>
              </p:nvPicPr>
              <p:blipFill>
                <a:blip r:embed="rId17"/>
                <a:stretch>
                  <a:fillRect/>
                </a:stretch>
              </p:blipFill>
              <p:spPr>
                <a:xfrm>
                  <a:off x="7718070" y="269058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5" name="Ink 104">
                  <a:extLst>
                    <a:ext uri="{FF2B5EF4-FFF2-40B4-BE49-F238E27FC236}">
                      <a16:creationId xmlns:a16="http://schemas.microsoft.com/office/drawing/2014/main" id="{2EE2D6D2-373C-4879-9A9E-F4D461F49D47}"/>
                    </a:ext>
                  </a:extLst>
                </p14:cNvPr>
                <p14:cNvContentPartPr/>
                <p14:nvPr/>
              </p14:nvContentPartPr>
              <p14:xfrm>
                <a:off x="7760550" y="2723347"/>
                <a:ext cx="140040" cy="90000"/>
              </p14:xfrm>
            </p:contentPart>
          </mc:Choice>
          <mc:Fallback>
            <p:pic>
              <p:nvPicPr>
                <p:cNvPr id="105" name="Ink 104">
                  <a:extLst>
                    <a:ext uri="{FF2B5EF4-FFF2-40B4-BE49-F238E27FC236}">
                      <a16:creationId xmlns:a16="http://schemas.microsoft.com/office/drawing/2014/main" id="{2EE2D6D2-373C-4879-9A9E-F4D461F49D47}"/>
                    </a:ext>
                  </a:extLst>
                </p:cNvPr>
                <p:cNvPicPr/>
                <p:nvPr/>
              </p:nvPicPr>
              <p:blipFill>
                <a:blip r:embed="rId134"/>
                <a:stretch>
                  <a:fillRect/>
                </a:stretch>
              </p:blipFill>
              <p:spPr>
                <a:xfrm>
                  <a:off x="7751550" y="2714707"/>
                  <a:ext cx="157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6" name="Ink 105">
                  <a:extLst>
                    <a:ext uri="{FF2B5EF4-FFF2-40B4-BE49-F238E27FC236}">
                      <a16:creationId xmlns:a16="http://schemas.microsoft.com/office/drawing/2014/main" id="{069D0DB9-45D6-4984-B360-96A5B7C7B4CC}"/>
                    </a:ext>
                  </a:extLst>
                </p14:cNvPr>
                <p14:cNvContentPartPr/>
                <p14:nvPr/>
              </p14:nvContentPartPr>
              <p14:xfrm>
                <a:off x="7951710" y="2740987"/>
                <a:ext cx="132480" cy="100440"/>
              </p14:xfrm>
            </p:contentPart>
          </mc:Choice>
          <mc:Fallback>
            <p:pic>
              <p:nvPicPr>
                <p:cNvPr id="106" name="Ink 105">
                  <a:extLst>
                    <a:ext uri="{FF2B5EF4-FFF2-40B4-BE49-F238E27FC236}">
                      <a16:creationId xmlns:a16="http://schemas.microsoft.com/office/drawing/2014/main" id="{069D0DB9-45D6-4984-B360-96A5B7C7B4CC}"/>
                    </a:ext>
                  </a:extLst>
                </p:cNvPr>
                <p:cNvPicPr/>
                <p:nvPr/>
              </p:nvPicPr>
              <p:blipFill>
                <a:blip r:embed="rId136"/>
                <a:stretch>
                  <a:fillRect/>
                </a:stretch>
              </p:blipFill>
              <p:spPr>
                <a:xfrm>
                  <a:off x="7943070" y="2732347"/>
                  <a:ext cx="150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7" name="Ink 106">
                  <a:extLst>
                    <a:ext uri="{FF2B5EF4-FFF2-40B4-BE49-F238E27FC236}">
                      <a16:creationId xmlns:a16="http://schemas.microsoft.com/office/drawing/2014/main" id="{BE257736-ABD4-4868-AED2-00C6D4036A1A}"/>
                    </a:ext>
                  </a:extLst>
                </p14:cNvPr>
                <p14:cNvContentPartPr/>
                <p14:nvPr/>
              </p14:nvContentPartPr>
              <p14:xfrm>
                <a:off x="8113350" y="2646307"/>
                <a:ext cx="273240" cy="213120"/>
              </p14:xfrm>
            </p:contentPart>
          </mc:Choice>
          <mc:Fallback>
            <p:pic>
              <p:nvPicPr>
                <p:cNvPr id="107" name="Ink 106">
                  <a:extLst>
                    <a:ext uri="{FF2B5EF4-FFF2-40B4-BE49-F238E27FC236}">
                      <a16:creationId xmlns:a16="http://schemas.microsoft.com/office/drawing/2014/main" id="{BE257736-ABD4-4868-AED2-00C6D4036A1A}"/>
                    </a:ext>
                  </a:extLst>
                </p:cNvPr>
                <p:cNvPicPr/>
                <p:nvPr/>
              </p:nvPicPr>
              <p:blipFill>
                <a:blip r:embed="rId138"/>
                <a:stretch>
                  <a:fillRect/>
                </a:stretch>
              </p:blipFill>
              <p:spPr>
                <a:xfrm>
                  <a:off x="8104350" y="2637667"/>
                  <a:ext cx="2908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8" name="Ink 107">
                  <a:extLst>
                    <a:ext uri="{FF2B5EF4-FFF2-40B4-BE49-F238E27FC236}">
                      <a16:creationId xmlns:a16="http://schemas.microsoft.com/office/drawing/2014/main" id="{567230F2-BB4C-49F3-ABDF-1830CAEF4B07}"/>
                    </a:ext>
                  </a:extLst>
                </p14:cNvPr>
                <p14:cNvContentPartPr/>
                <p14:nvPr/>
              </p14:nvContentPartPr>
              <p14:xfrm>
                <a:off x="8371830" y="2687347"/>
                <a:ext cx="360" cy="360"/>
              </p14:xfrm>
            </p:contentPart>
          </mc:Choice>
          <mc:Fallback>
            <p:pic>
              <p:nvPicPr>
                <p:cNvPr id="108" name="Ink 107">
                  <a:extLst>
                    <a:ext uri="{FF2B5EF4-FFF2-40B4-BE49-F238E27FC236}">
                      <a16:creationId xmlns:a16="http://schemas.microsoft.com/office/drawing/2014/main" id="{567230F2-BB4C-49F3-ABDF-1830CAEF4B07}"/>
                    </a:ext>
                  </a:extLst>
                </p:cNvPr>
                <p:cNvPicPr/>
                <p:nvPr/>
              </p:nvPicPr>
              <p:blipFill>
                <a:blip r:embed="rId17"/>
                <a:stretch>
                  <a:fillRect/>
                </a:stretch>
              </p:blipFill>
              <p:spPr>
                <a:xfrm>
                  <a:off x="8363190" y="26783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9" name="Ink 108">
                  <a:extLst>
                    <a:ext uri="{FF2B5EF4-FFF2-40B4-BE49-F238E27FC236}">
                      <a16:creationId xmlns:a16="http://schemas.microsoft.com/office/drawing/2014/main" id="{DF7335A7-8479-4290-B466-B77FF3EE099D}"/>
                    </a:ext>
                  </a:extLst>
                </p14:cNvPr>
                <p14:cNvContentPartPr/>
                <p14:nvPr/>
              </p14:nvContentPartPr>
              <p14:xfrm>
                <a:off x="8422590" y="2749267"/>
                <a:ext cx="353880" cy="110880"/>
              </p14:xfrm>
            </p:contentPart>
          </mc:Choice>
          <mc:Fallback>
            <p:pic>
              <p:nvPicPr>
                <p:cNvPr id="109" name="Ink 108">
                  <a:extLst>
                    <a:ext uri="{FF2B5EF4-FFF2-40B4-BE49-F238E27FC236}">
                      <a16:creationId xmlns:a16="http://schemas.microsoft.com/office/drawing/2014/main" id="{DF7335A7-8479-4290-B466-B77FF3EE099D}"/>
                    </a:ext>
                  </a:extLst>
                </p:cNvPr>
                <p:cNvPicPr/>
                <p:nvPr/>
              </p:nvPicPr>
              <p:blipFill>
                <a:blip r:embed="rId141"/>
                <a:stretch>
                  <a:fillRect/>
                </a:stretch>
              </p:blipFill>
              <p:spPr>
                <a:xfrm>
                  <a:off x="8413590" y="2740627"/>
                  <a:ext cx="371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0" name="Ink 109">
                  <a:extLst>
                    <a:ext uri="{FF2B5EF4-FFF2-40B4-BE49-F238E27FC236}">
                      <a16:creationId xmlns:a16="http://schemas.microsoft.com/office/drawing/2014/main" id="{C4064F86-9F78-49CE-9279-5E9A8462E931}"/>
                    </a:ext>
                  </a:extLst>
                </p14:cNvPr>
                <p14:cNvContentPartPr/>
                <p14:nvPr/>
              </p14:nvContentPartPr>
              <p14:xfrm>
                <a:off x="8769270" y="2678707"/>
                <a:ext cx="360" cy="360"/>
              </p14:xfrm>
            </p:contentPart>
          </mc:Choice>
          <mc:Fallback>
            <p:pic>
              <p:nvPicPr>
                <p:cNvPr id="110" name="Ink 109">
                  <a:extLst>
                    <a:ext uri="{FF2B5EF4-FFF2-40B4-BE49-F238E27FC236}">
                      <a16:creationId xmlns:a16="http://schemas.microsoft.com/office/drawing/2014/main" id="{C4064F86-9F78-49CE-9279-5E9A8462E931}"/>
                    </a:ext>
                  </a:extLst>
                </p:cNvPr>
                <p:cNvPicPr/>
                <p:nvPr/>
              </p:nvPicPr>
              <p:blipFill>
                <a:blip r:embed="rId17"/>
                <a:stretch>
                  <a:fillRect/>
                </a:stretch>
              </p:blipFill>
              <p:spPr>
                <a:xfrm>
                  <a:off x="8760630" y="26697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1" name="Ink 110">
                  <a:extLst>
                    <a:ext uri="{FF2B5EF4-FFF2-40B4-BE49-F238E27FC236}">
                      <a16:creationId xmlns:a16="http://schemas.microsoft.com/office/drawing/2014/main" id="{670F8FD0-4CD2-4C7C-B9C2-D4720D95352E}"/>
                    </a:ext>
                  </a:extLst>
                </p14:cNvPr>
                <p14:cNvContentPartPr/>
                <p14:nvPr/>
              </p14:nvContentPartPr>
              <p14:xfrm>
                <a:off x="8796990" y="2755387"/>
                <a:ext cx="174960" cy="260640"/>
              </p14:xfrm>
            </p:contentPart>
          </mc:Choice>
          <mc:Fallback>
            <p:pic>
              <p:nvPicPr>
                <p:cNvPr id="111" name="Ink 110">
                  <a:extLst>
                    <a:ext uri="{FF2B5EF4-FFF2-40B4-BE49-F238E27FC236}">
                      <a16:creationId xmlns:a16="http://schemas.microsoft.com/office/drawing/2014/main" id="{670F8FD0-4CD2-4C7C-B9C2-D4720D95352E}"/>
                    </a:ext>
                  </a:extLst>
                </p:cNvPr>
                <p:cNvPicPr/>
                <p:nvPr/>
              </p:nvPicPr>
              <p:blipFill>
                <a:blip r:embed="rId144"/>
                <a:stretch>
                  <a:fillRect/>
                </a:stretch>
              </p:blipFill>
              <p:spPr>
                <a:xfrm>
                  <a:off x="8787990" y="2746387"/>
                  <a:ext cx="1926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2" name="Ink 111">
                  <a:extLst>
                    <a:ext uri="{FF2B5EF4-FFF2-40B4-BE49-F238E27FC236}">
                      <a16:creationId xmlns:a16="http://schemas.microsoft.com/office/drawing/2014/main" id="{EE6729D8-FFDC-4CE7-933A-F0C94AB18C40}"/>
                    </a:ext>
                  </a:extLst>
                </p14:cNvPr>
                <p14:cNvContentPartPr/>
                <p14:nvPr/>
              </p14:nvContentPartPr>
              <p14:xfrm>
                <a:off x="8986350" y="2783467"/>
                <a:ext cx="673200" cy="166320"/>
              </p14:xfrm>
            </p:contentPart>
          </mc:Choice>
          <mc:Fallback>
            <p:pic>
              <p:nvPicPr>
                <p:cNvPr id="112" name="Ink 111">
                  <a:extLst>
                    <a:ext uri="{FF2B5EF4-FFF2-40B4-BE49-F238E27FC236}">
                      <a16:creationId xmlns:a16="http://schemas.microsoft.com/office/drawing/2014/main" id="{EE6729D8-FFDC-4CE7-933A-F0C94AB18C40}"/>
                    </a:ext>
                  </a:extLst>
                </p:cNvPr>
                <p:cNvPicPr/>
                <p:nvPr/>
              </p:nvPicPr>
              <p:blipFill>
                <a:blip r:embed="rId146"/>
                <a:stretch>
                  <a:fillRect/>
                </a:stretch>
              </p:blipFill>
              <p:spPr>
                <a:xfrm>
                  <a:off x="8977710" y="2774467"/>
                  <a:ext cx="690840" cy="183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7">
            <p14:nvContentPartPr>
              <p14:cNvPr id="113" name="Ink 112">
                <a:extLst>
                  <a:ext uri="{FF2B5EF4-FFF2-40B4-BE49-F238E27FC236}">
                    <a16:creationId xmlns:a16="http://schemas.microsoft.com/office/drawing/2014/main" id="{91A32F12-5D59-4C38-B7A0-BAE3C2DA764E}"/>
                  </a:ext>
                </a:extLst>
              </p14:cNvPr>
              <p14:cNvContentPartPr/>
              <p14:nvPr/>
            </p14:nvContentPartPr>
            <p14:xfrm>
              <a:off x="8103270" y="3292147"/>
              <a:ext cx="641520" cy="111240"/>
            </p14:xfrm>
          </p:contentPart>
        </mc:Choice>
        <mc:Fallback>
          <p:pic>
            <p:nvPicPr>
              <p:cNvPr id="113" name="Ink 112">
                <a:extLst>
                  <a:ext uri="{FF2B5EF4-FFF2-40B4-BE49-F238E27FC236}">
                    <a16:creationId xmlns:a16="http://schemas.microsoft.com/office/drawing/2014/main" id="{91A32F12-5D59-4C38-B7A0-BAE3C2DA764E}"/>
                  </a:ext>
                </a:extLst>
              </p:cNvPr>
              <p:cNvPicPr/>
              <p:nvPr/>
            </p:nvPicPr>
            <p:blipFill>
              <a:blip r:embed="rId148"/>
              <a:stretch>
                <a:fillRect/>
              </a:stretch>
            </p:blipFill>
            <p:spPr>
              <a:xfrm>
                <a:off x="8094630" y="3283147"/>
                <a:ext cx="659160" cy="128880"/>
              </a:xfrm>
              <a:prstGeom prst="rect">
                <a:avLst/>
              </a:prstGeom>
            </p:spPr>
          </p:pic>
        </mc:Fallback>
      </mc:AlternateContent>
      <p:grpSp>
        <p:nvGrpSpPr>
          <p:cNvPr id="120" name="Group 119">
            <a:extLst>
              <a:ext uri="{FF2B5EF4-FFF2-40B4-BE49-F238E27FC236}">
                <a16:creationId xmlns:a16="http://schemas.microsoft.com/office/drawing/2014/main" id="{71D9B9E2-5232-4B80-9CC3-5DDC25B6BD1F}"/>
              </a:ext>
            </a:extLst>
          </p:cNvPr>
          <p:cNvGrpSpPr/>
          <p:nvPr/>
        </p:nvGrpSpPr>
        <p:grpSpPr>
          <a:xfrm>
            <a:off x="7710510" y="3552787"/>
            <a:ext cx="1197000" cy="337320"/>
            <a:chOff x="7710510" y="3552787"/>
            <a:chExt cx="1197000" cy="337320"/>
          </a:xfrm>
        </p:grpSpPr>
        <mc:AlternateContent xmlns:mc="http://schemas.openxmlformats.org/markup-compatibility/2006">
          <mc:Choice xmlns:p14="http://schemas.microsoft.com/office/powerpoint/2010/main" Requires="p14">
            <p:contentPart p14:bwMode="auto" r:id="rId149">
              <p14:nvContentPartPr>
                <p14:cNvPr id="115" name="Ink 114">
                  <a:extLst>
                    <a:ext uri="{FF2B5EF4-FFF2-40B4-BE49-F238E27FC236}">
                      <a16:creationId xmlns:a16="http://schemas.microsoft.com/office/drawing/2014/main" id="{272D2D06-594D-4F9E-8796-EEE28DDAAE0A}"/>
                    </a:ext>
                  </a:extLst>
                </p14:cNvPr>
                <p14:cNvContentPartPr/>
                <p14:nvPr/>
              </p14:nvContentPartPr>
              <p14:xfrm>
                <a:off x="7710510" y="3679507"/>
                <a:ext cx="214920" cy="165600"/>
              </p14:xfrm>
            </p:contentPart>
          </mc:Choice>
          <mc:Fallback>
            <p:pic>
              <p:nvPicPr>
                <p:cNvPr id="115" name="Ink 114">
                  <a:extLst>
                    <a:ext uri="{FF2B5EF4-FFF2-40B4-BE49-F238E27FC236}">
                      <a16:creationId xmlns:a16="http://schemas.microsoft.com/office/drawing/2014/main" id="{272D2D06-594D-4F9E-8796-EEE28DDAAE0A}"/>
                    </a:ext>
                  </a:extLst>
                </p:cNvPr>
                <p:cNvPicPr/>
                <p:nvPr/>
              </p:nvPicPr>
              <p:blipFill>
                <a:blip r:embed="rId150"/>
                <a:stretch>
                  <a:fillRect/>
                </a:stretch>
              </p:blipFill>
              <p:spPr>
                <a:xfrm>
                  <a:off x="7701510" y="3670867"/>
                  <a:ext cx="232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6" name="Ink 115">
                  <a:extLst>
                    <a:ext uri="{FF2B5EF4-FFF2-40B4-BE49-F238E27FC236}">
                      <a16:creationId xmlns:a16="http://schemas.microsoft.com/office/drawing/2014/main" id="{F6F0C90D-E060-4B0F-B7FB-0A95988438BE}"/>
                    </a:ext>
                  </a:extLst>
                </p14:cNvPr>
                <p14:cNvContentPartPr/>
                <p14:nvPr/>
              </p14:nvContentPartPr>
              <p14:xfrm>
                <a:off x="7934070" y="3671947"/>
                <a:ext cx="619920" cy="206280"/>
              </p14:xfrm>
            </p:contentPart>
          </mc:Choice>
          <mc:Fallback>
            <p:pic>
              <p:nvPicPr>
                <p:cNvPr id="116" name="Ink 115">
                  <a:extLst>
                    <a:ext uri="{FF2B5EF4-FFF2-40B4-BE49-F238E27FC236}">
                      <a16:creationId xmlns:a16="http://schemas.microsoft.com/office/drawing/2014/main" id="{F6F0C90D-E060-4B0F-B7FB-0A95988438BE}"/>
                    </a:ext>
                  </a:extLst>
                </p:cNvPr>
                <p:cNvPicPr/>
                <p:nvPr/>
              </p:nvPicPr>
              <p:blipFill>
                <a:blip r:embed="rId152"/>
                <a:stretch>
                  <a:fillRect/>
                </a:stretch>
              </p:blipFill>
              <p:spPr>
                <a:xfrm>
                  <a:off x="7925430" y="3662947"/>
                  <a:ext cx="6375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7" name="Ink 116">
                  <a:extLst>
                    <a:ext uri="{FF2B5EF4-FFF2-40B4-BE49-F238E27FC236}">
                      <a16:creationId xmlns:a16="http://schemas.microsoft.com/office/drawing/2014/main" id="{0ADFEDE0-6E35-4BA6-9471-29E38D798EA7}"/>
                    </a:ext>
                  </a:extLst>
                </p14:cNvPr>
                <p14:cNvContentPartPr/>
                <p14:nvPr/>
              </p14:nvContentPartPr>
              <p14:xfrm>
                <a:off x="8591790" y="3813067"/>
                <a:ext cx="315720" cy="77040"/>
              </p14:xfrm>
            </p:contentPart>
          </mc:Choice>
          <mc:Fallback>
            <p:pic>
              <p:nvPicPr>
                <p:cNvPr id="117" name="Ink 116">
                  <a:extLst>
                    <a:ext uri="{FF2B5EF4-FFF2-40B4-BE49-F238E27FC236}">
                      <a16:creationId xmlns:a16="http://schemas.microsoft.com/office/drawing/2014/main" id="{0ADFEDE0-6E35-4BA6-9471-29E38D798EA7}"/>
                    </a:ext>
                  </a:extLst>
                </p:cNvPr>
                <p:cNvPicPr/>
                <p:nvPr/>
              </p:nvPicPr>
              <p:blipFill>
                <a:blip r:embed="rId154"/>
                <a:stretch>
                  <a:fillRect/>
                </a:stretch>
              </p:blipFill>
              <p:spPr>
                <a:xfrm>
                  <a:off x="8582790" y="3804427"/>
                  <a:ext cx="333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8" name="Ink 117">
                  <a:extLst>
                    <a:ext uri="{FF2B5EF4-FFF2-40B4-BE49-F238E27FC236}">
                      <a16:creationId xmlns:a16="http://schemas.microsoft.com/office/drawing/2014/main" id="{C2C91708-F5D9-4AB1-974D-C013435F0B8D}"/>
                    </a:ext>
                  </a:extLst>
                </p14:cNvPr>
                <p14:cNvContentPartPr/>
                <p14:nvPr/>
              </p14:nvContentPartPr>
              <p14:xfrm>
                <a:off x="7899870" y="3552787"/>
                <a:ext cx="63720" cy="230760"/>
              </p14:xfrm>
            </p:contentPart>
          </mc:Choice>
          <mc:Fallback>
            <p:pic>
              <p:nvPicPr>
                <p:cNvPr id="118" name="Ink 117">
                  <a:extLst>
                    <a:ext uri="{FF2B5EF4-FFF2-40B4-BE49-F238E27FC236}">
                      <a16:creationId xmlns:a16="http://schemas.microsoft.com/office/drawing/2014/main" id="{C2C91708-F5D9-4AB1-974D-C013435F0B8D}"/>
                    </a:ext>
                  </a:extLst>
                </p:cNvPr>
                <p:cNvPicPr/>
                <p:nvPr/>
              </p:nvPicPr>
              <p:blipFill>
                <a:blip r:embed="rId156"/>
                <a:stretch>
                  <a:fillRect/>
                </a:stretch>
              </p:blipFill>
              <p:spPr>
                <a:xfrm>
                  <a:off x="7891230" y="3543787"/>
                  <a:ext cx="813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9" name="Ink 118">
                  <a:extLst>
                    <a:ext uri="{FF2B5EF4-FFF2-40B4-BE49-F238E27FC236}">
                      <a16:creationId xmlns:a16="http://schemas.microsoft.com/office/drawing/2014/main" id="{ACD54CA0-B42C-4A3D-83EB-90D07EC3A668}"/>
                    </a:ext>
                  </a:extLst>
                </p14:cNvPr>
                <p14:cNvContentPartPr/>
                <p14:nvPr/>
              </p14:nvContentPartPr>
              <p14:xfrm>
                <a:off x="7863510" y="3691387"/>
                <a:ext cx="268920" cy="17640"/>
              </p14:xfrm>
            </p:contentPart>
          </mc:Choice>
          <mc:Fallback>
            <p:pic>
              <p:nvPicPr>
                <p:cNvPr id="119" name="Ink 118">
                  <a:extLst>
                    <a:ext uri="{FF2B5EF4-FFF2-40B4-BE49-F238E27FC236}">
                      <a16:creationId xmlns:a16="http://schemas.microsoft.com/office/drawing/2014/main" id="{ACD54CA0-B42C-4A3D-83EB-90D07EC3A668}"/>
                    </a:ext>
                  </a:extLst>
                </p:cNvPr>
                <p:cNvPicPr/>
                <p:nvPr/>
              </p:nvPicPr>
              <p:blipFill>
                <a:blip r:embed="rId158"/>
                <a:stretch>
                  <a:fillRect/>
                </a:stretch>
              </p:blipFill>
              <p:spPr>
                <a:xfrm>
                  <a:off x="7854510" y="3682387"/>
                  <a:ext cx="286560" cy="35280"/>
                </a:xfrm>
                <a:prstGeom prst="rect">
                  <a:avLst/>
                </a:prstGeom>
              </p:spPr>
            </p:pic>
          </mc:Fallback>
        </mc:AlternateContent>
      </p:grpSp>
      <p:grpSp>
        <p:nvGrpSpPr>
          <p:cNvPr id="126" name="Group 125">
            <a:extLst>
              <a:ext uri="{FF2B5EF4-FFF2-40B4-BE49-F238E27FC236}">
                <a16:creationId xmlns:a16="http://schemas.microsoft.com/office/drawing/2014/main" id="{1A7885FF-F43D-4FE9-84EB-8E9C1AC556DE}"/>
              </a:ext>
            </a:extLst>
          </p:cNvPr>
          <p:cNvGrpSpPr/>
          <p:nvPr/>
        </p:nvGrpSpPr>
        <p:grpSpPr>
          <a:xfrm>
            <a:off x="2904870" y="4156867"/>
            <a:ext cx="217440" cy="463680"/>
            <a:chOff x="2904870" y="4156867"/>
            <a:chExt cx="217440" cy="463680"/>
          </a:xfrm>
        </p:grpSpPr>
        <mc:AlternateContent xmlns:mc="http://schemas.openxmlformats.org/markup-compatibility/2006">
          <mc:Choice xmlns:p14="http://schemas.microsoft.com/office/powerpoint/2010/main" Requires="p14">
            <p:contentPart p14:bwMode="auto" r:id="rId159">
              <p14:nvContentPartPr>
                <p14:cNvPr id="121" name="Ink 120">
                  <a:extLst>
                    <a:ext uri="{FF2B5EF4-FFF2-40B4-BE49-F238E27FC236}">
                      <a16:creationId xmlns:a16="http://schemas.microsoft.com/office/drawing/2014/main" id="{ADA3085A-C872-40A6-87AC-03236062DAB4}"/>
                    </a:ext>
                  </a:extLst>
                </p14:cNvPr>
                <p14:cNvContentPartPr/>
                <p14:nvPr/>
              </p14:nvContentPartPr>
              <p14:xfrm>
                <a:off x="2977950" y="4156867"/>
                <a:ext cx="49680" cy="335880"/>
              </p14:xfrm>
            </p:contentPart>
          </mc:Choice>
          <mc:Fallback>
            <p:pic>
              <p:nvPicPr>
                <p:cNvPr id="121" name="Ink 120">
                  <a:extLst>
                    <a:ext uri="{FF2B5EF4-FFF2-40B4-BE49-F238E27FC236}">
                      <a16:creationId xmlns:a16="http://schemas.microsoft.com/office/drawing/2014/main" id="{ADA3085A-C872-40A6-87AC-03236062DAB4}"/>
                    </a:ext>
                  </a:extLst>
                </p:cNvPr>
                <p:cNvPicPr/>
                <p:nvPr/>
              </p:nvPicPr>
              <p:blipFill>
                <a:blip r:embed="rId160"/>
                <a:stretch>
                  <a:fillRect/>
                </a:stretch>
              </p:blipFill>
              <p:spPr>
                <a:xfrm>
                  <a:off x="2968950" y="4148227"/>
                  <a:ext cx="6732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2" name="Ink 121">
                  <a:extLst>
                    <a:ext uri="{FF2B5EF4-FFF2-40B4-BE49-F238E27FC236}">
                      <a16:creationId xmlns:a16="http://schemas.microsoft.com/office/drawing/2014/main" id="{EAD5BE69-884B-4CC3-B447-83BF48C27580}"/>
                    </a:ext>
                  </a:extLst>
                </p14:cNvPr>
                <p14:cNvContentPartPr/>
                <p14:nvPr/>
              </p14:nvContentPartPr>
              <p14:xfrm>
                <a:off x="2904870" y="4397347"/>
                <a:ext cx="217440" cy="223200"/>
              </p14:xfrm>
            </p:contentPart>
          </mc:Choice>
          <mc:Fallback>
            <p:pic>
              <p:nvPicPr>
                <p:cNvPr id="122" name="Ink 121">
                  <a:extLst>
                    <a:ext uri="{FF2B5EF4-FFF2-40B4-BE49-F238E27FC236}">
                      <a16:creationId xmlns:a16="http://schemas.microsoft.com/office/drawing/2014/main" id="{EAD5BE69-884B-4CC3-B447-83BF48C27580}"/>
                    </a:ext>
                  </a:extLst>
                </p:cNvPr>
                <p:cNvPicPr/>
                <p:nvPr/>
              </p:nvPicPr>
              <p:blipFill>
                <a:blip r:embed="rId162"/>
                <a:stretch>
                  <a:fillRect/>
                </a:stretch>
              </p:blipFill>
              <p:spPr>
                <a:xfrm>
                  <a:off x="2895870" y="4388347"/>
                  <a:ext cx="235080" cy="240840"/>
                </a:xfrm>
                <a:prstGeom prst="rect">
                  <a:avLst/>
                </a:prstGeom>
              </p:spPr>
            </p:pic>
          </mc:Fallback>
        </mc:AlternateContent>
      </p:grpSp>
      <p:grpSp>
        <p:nvGrpSpPr>
          <p:cNvPr id="125" name="Group 124">
            <a:extLst>
              <a:ext uri="{FF2B5EF4-FFF2-40B4-BE49-F238E27FC236}">
                <a16:creationId xmlns:a16="http://schemas.microsoft.com/office/drawing/2014/main" id="{61E192EE-51E9-40F7-88E4-374A56201EFF}"/>
              </a:ext>
            </a:extLst>
          </p:cNvPr>
          <p:cNvGrpSpPr/>
          <p:nvPr/>
        </p:nvGrpSpPr>
        <p:grpSpPr>
          <a:xfrm>
            <a:off x="2789310" y="4785787"/>
            <a:ext cx="447480" cy="307440"/>
            <a:chOff x="2789310" y="4785787"/>
            <a:chExt cx="447480" cy="307440"/>
          </a:xfrm>
        </p:grpSpPr>
        <mc:AlternateContent xmlns:mc="http://schemas.openxmlformats.org/markup-compatibility/2006">
          <mc:Choice xmlns:p14="http://schemas.microsoft.com/office/powerpoint/2010/main" Requires="p14">
            <p:contentPart p14:bwMode="auto" r:id="rId163">
              <p14:nvContentPartPr>
                <p14:cNvPr id="123" name="Ink 122">
                  <a:extLst>
                    <a:ext uri="{FF2B5EF4-FFF2-40B4-BE49-F238E27FC236}">
                      <a16:creationId xmlns:a16="http://schemas.microsoft.com/office/drawing/2014/main" id="{04E75C3D-74AB-4E80-9F4D-A15555C696A5}"/>
                    </a:ext>
                  </a:extLst>
                </p14:cNvPr>
                <p14:cNvContentPartPr/>
                <p14:nvPr/>
              </p14:nvContentPartPr>
              <p14:xfrm>
                <a:off x="2789310" y="4785787"/>
                <a:ext cx="181800" cy="172440"/>
              </p14:xfrm>
            </p:contentPart>
          </mc:Choice>
          <mc:Fallback>
            <p:pic>
              <p:nvPicPr>
                <p:cNvPr id="123" name="Ink 122">
                  <a:extLst>
                    <a:ext uri="{FF2B5EF4-FFF2-40B4-BE49-F238E27FC236}">
                      <a16:creationId xmlns:a16="http://schemas.microsoft.com/office/drawing/2014/main" id="{04E75C3D-74AB-4E80-9F4D-A15555C696A5}"/>
                    </a:ext>
                  </a:extLst>
                </p:cNvPr>
                <p:cNvPicPr/>
                <p:nvPr/>
              </p:nvPicPr>
              <p:blipFill>
                <a:blip r:embed="rId164"/>
                <a:stretch>
                  <a:fillRect/>
                </a:stretch>
              </p:blipFill>
              <p:spPr>
                <a:xfrm>
                  <a:off x="2780310" y="4777147"/>
                  <a:ext cx="1994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4" name="Ink 123">
                  <a:extLst>
                    <a:ext uri="{FF2B5EF4-FFF2-40B4-BE49-F238E27FC236}">
                      <a16:creationId xmlns:a16="http://schemas.microsoft.com/office/drawing/2014/main" id="{9478F3C9-C1E8-4D2A-AA5F-0FE77311C2CF}"/>
                    </a:ext>
                  </a:extLst>
                </p14:cNvPr>
                <p14:cNvContentPartPr/>
                <p14:nvPr/>
              </p14:nvContentPartPr>
              <p14:xfrm>
                <a:off x="2961030" y="4873627"/>
                <a:ext cx="275760" cy="219600"/>
              </p14:xfrm>
            </p:contentPart>
          </mc:Choice>
          <mc:Fallback>
            <p:pic>
              <p:nvPicPr>
                <p:cNvPr id="124" name="Ink 123">
                  <a:extLst>
                    <a:ext uri="{FF2B5EF4-FFF2-40B4-BE49-F238E27FC236}">
                      <a16:creationId xmlns:a16="http://schemas.microsoft.com/office/drawing/2014/main" id="{9478F3C9-C1E8-4D2A-AA5F-0FE77311C2CF}"/>
                    </a:ext>
                  </a:extLst>
                </p:cNvPr>
                <p:cNvPicPr/>
                <p:nvPr/>
              </p:nvPicPr>
              <p:blipFill>
                <a:blip r:embed="rId166"/>
                <a:stretch>
                  <a:fillRect/>
                </a:stretch>
              </p:blipFill>
              <p:spPr>
                <a:xfrm>
                  <a:off x="2952030" y="4864987"/>
                  <a:ext cx="293400" cy="23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7">
            <p14:nvContentPartPr>
              <p14:cNvPr id="127" name="Ink 126">
                <a:extLst>
                  <a:ext uri="{FF2B5EF4-FFF2-40B4-BE49-F238E27FC236}">
                    <a16:creationId xmlns:a16="http://schemas.microsoft.com/office/drawing/2014/main" id="{6BC49640-0D37-40CD-BABD-AD7CBB3E574A}"/>
                  </a:ext>
                </a:extLst>
              </p14:cNvPr>
              <p14:cNvContentPartPr/>
              <p14:nvPr/>
            </p14:nvContentPartPr>
            <p14:xfrm>
              <a:off x="3033030" y="1176067"/>
              <a:ext cx="7920" cy="237240"/>
            </p14:xfrm>
          </p:contentPart>
        </mc:Choice>
        <mc:Fallback>
          <p:pic>
            <p:nvPicPr>
              <p:cNvPr id="127" name="Ink 126">
                <a:extLst>
                  <a:ext uri="{FF2B5EF4-FFF2-40B4-BE49-F238E27FC236}">
                    <a16:creationId xmlns:a16="http://schemas.microsoft.com/office/drawing/2014/main" id="{6BC49640-0D37-40CD-BABD-AD7CBB3E574A}"/>
                  </a:ext>
                </a:extLst>
              </p:cNvPr>
              <p:cNvPicPr/>
              <p:nvPr/>
            </p:nvPicPr>
            <p:blipFill>
              <a:blip r:embed="rId168"/>
              <a:stretch>
                <a:fillRect/>
              </a:stretch>
            </p:blipFill>
            <p:spPr>
              <a:xfrm>
                <a:off x="3024030" y="1167427"/>
                <a:ext cx="25560" cy="254880"/>
              </a:xfrm>
              <a:prstGeom prst="rect">
                <a:avLst/>
              </a:prstGeom>
            </p:spPr>
          </p:pic>
        </mc:Fallback>
      </mc:AlternateContent>
      <p:grpSp>
        <p:nvGrpSpPr>
          <p:cNvPr id="133" name="Group 132">
            <a:extLst>
              <a:ext uri="{FF2B5EF4-FFF2-40B4-BE49-F238E27FC236}">
                <a16:creationId xmlns:a16="http://schemas.microsoft.com/office/drawing/2014/main" id="{64C5DF19-83EE-4D94-975E-58C90E5B3BDF}"/>
              </a:ext>
            </a:extLst>
          </p:cNvPr>
          <p:cNvGrpSpPr/>
          <p:nvPr/>
        </p:nvGrpSpPr>
        <p:grpSpPr>
          <a:xfrm>
            <a:off x="2577630" y="699067"/>
            <a:ext cx="976680" cy="307080"/>
            <a:chOff x="2577630" y="699067"/>
            <a:chExt cx="976680" cy="307080"/>
          </a:xfrm>
        </p:grpSpPr>
        <mc:AlternateContent xmlns:mc="http://schemas.openxmlformats.org/markup-compatibility/2006">
          <mc:Choice xmlns:p14="http://schemas.microsoft.com/office/powerpoint/2010/main" Requires="p14">
            <p:contentPart p14:bwMode="auto" r:id="rId169">
              <p14:nvContentPartPr>
                <p14:cNvPr id="128" name="Ink 127">
                  <a:extLst>
                    <a:ext uri="{FF2B5EF4-FFF2-40B4-BE49-F238E27FC236}">
                      <a16:creationId xmlns:a16="http://schemas.microsoft.com/office/drawing/2014/main" id="{6B8E8C34-2AA7-4A09-9586-9CD8C38C1693}"/>
                    </a:ext>
                  </a:extLst>
                </p14:cNvPr>
                <p14:cNvContentPartPr/>
                <p14:nvPr/>
              </p14:nvContentPartPr>
              <p14:xfrm>
                <a:off x="2577630" y="699067"/>
                <a:ext cx="223920" cy="253800"/>
              </p14:xfrm>
            </p:contentPart>
          </mc:Choice>
          <mc:Fallback>
            <p:pic>
              <p:nvPicPr>
                <p:cNvPr id="128" name="Ink 127">
                  <a:extLst>
                    <a:ext uri="{FF2B5EF4-FFF2-40B4-BE49-F238E27FC236}">
                      <a16:creationId xmlns:a16="http://schemas.microsoft.com/office/drawing/2014/main" id="{6B8E8C34-2AA7-4A09-9586-9CD8C38C1693}"/>
                    </a:ext>
                  </a:extLst>
                </p:cNvPr>
                <p:cNvPicPr/>
                <p:nvPr/>
              </p:nvPicPr>
              <p:blipFill>
                <a:blip r:embed="rId170"/>
                <a:stretch>
                  <a:fillRect/>
                </a:stretch>
              </p:blipFill>
              <p:spPr>
                <a:xfrm>
                  <a:off x="2568990" y="690427"/>
                  <a:ext cx="2415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9" name="Ink 128">
                  <a:extLst>
                    <a:ext uri="{FF2B5EF4-FFF2-40B4-BE49-F238E27FC236}">
                      <a16:creationId xmlns:a16="http://schemas.microsoft.com/office/drawing/2014/main" id="{28F61F3B-9501-4BA5-97C6-D1FE763DF926}"/>
                    </a:ext>
                  </a:extLst>
                </p14:cNvPr>
                <p14:cNvContentPartPr/>
                <p14:nvPr/>
              </p14:nvContentPartPr>
              <p14:xfrm>
                <a:off x="2920350" y="772867"/>
                <a:ext cx="14400" cy="171360"/>
              </p14:xfrm>
            </p:contentPart>
          </mc:Choice>
          <mc:Fallback>
            <p:pic>
              <p:nvPicPr>
                <p:cNvPr id="129" name="Ink 128">
                  <a:extLst>
                    <a:ext uri="{FF2B5EF4-FFF2-40B4-BE49-F238E27FC236}">
                      <a16:creationId xmlns:a16="http://schemas.microsoft.com/office/drawing/2014/main" id="{28F61F3B-9501-4BA5-97C6-D1FE763DF926}"/>
                    </a:ext>
                  </a:extLst>
                </p:cNvPr>
                <p:cNvPicPr/>
                <p:nvPr/>
              </p:nvPicPr>
              <p:blipFill>
                <a:blip r:embed="rId172"/>
                <a:stretch>
                  <a:fillRect/>
                </a:stretch>
              </p:blipFill>
              <p:spPr>
                <a:xfrm>
                  <a:off x="2911710" y="763867"/>
                  <a:ext cx="32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0" name="Ink 129">
                  <a:extLst>
                    <a:ext uri="{FF2B5EF4-FFF2-40B4-BE49-F238E27FC236}">
                      <a16:creationId xmlns:a16="http://schemas.microsoft.com/office/drawing/2014/main" id="{9EA77ADF-0202-4DBD-99E6-F95711B7121D}"/>
                    </a:ext>
                  </a:extLst>
                </p14:cNvPr>
                <p14:cNvContentPartPr/>
                <p14:nvPr/>
              </p14:nvContentPartPr>
              <p14:xfrm>
                <a:off x="2898030" y="782947"/>
                <a:ext cx="154800" cy="178920"/>
              </p14:xfrm>
            </p:contentPart>
          </mc:Choice>
          <mc:Fallback>
            <p:pic>
              <p:nvPicPr>
                <p:cNvPr id="130" name="Ink 129">
                  <a:extLst>
                    <a:ext uri="{FF2B5EF4-FFF2-40B4-BE49-F238E27FC236}">
                      <a16:creationId xmlns:a16="http://schemas.microsoft.com/office/drawing/2014/main" id="{9EA77ADF-0202-4DBD-99E6-F95711B7121D}"/>
                    </a:ext>
                  </a:extLst>
                </p:cNvPr>
                <p:cNvPicPr/>
                <p:nvPr/>
              </p:nvPicPr>
              <p:blipFill>
                <a:blip r:embed="rId174"/>
                <a:stretch>
                  <a:fillRect/>
                </a:stretch>
              </p:blipFill>
              <p:spPr>
                <a:xfrm>
                  <a:off x="2889390" y="773947"/>
                  <a:ext cx="1724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1" name="Ink 130">
                  <a:extLst>
                    <a:ext uri="{FF2B5EF4-FFF2-40B4-BE49-F238E27FC236}">
                      <a16:creationId xmlns:a16="http://schemas.microsoft.com/office/drawing/2014/main" id="{9571BC08-6CB9-4062-86BE-1141AC203CD0}"/>
                    </a:ext>
                  </a:extLst>
                </p14:cNvPr>
                <p14:cNvContentPartPr/>
                <p14:nvPr/>
              </p14:nvContentPartPr>
              <p14:xfrm>
                <a:off x="3096390" y="880867"/>
                <a:ext cx="126360" cy="125280"/>
              </p14:xfrm>
            </p:contentPart>
          </mc:Choice>
          <mc:Fallback>
            <p:pic>
              <p:nvPicPr>
                <p:cNvPr id="131" name="Ink 130">
                  <a:extLst>
                    <a:ext uri="{FF2B5EF4-FFF2-40B4-BE49-F238E27FC236}">
                      <a16:creationId xmlns:a16="http://schemas.microsoft.com/office/drawing/2014/main" id="{9571BC08-6CB9-4062-86BE-1141AC203CD0}"/>
                    </a:ext>
                  </a:extLst>
                </p:cNvPr>
                <p:cNvPicPr/>
                <p:nvPr/>
              </p:nvPicPr>
              <p:blipFill>
                <a:blip r:embed="rId176"/>
                <a:stretch>
                  <a:fillRect/>
                </a:stretch>
              </p:blipFill>
              <p:spPr>
                <a:xfrm>
                  <a:off x="3087390" y="871867"/>
                  <a:ext cx="144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2" name="Ink 131">
                  <a:extLst>
                    <a:ext uri="{FF2B5EF4-FFF2-40B4-BE49-F238E27FC236}">
                      <a16:creationId xmlns:a16="http://schemas.microsoft.com/office/drawing/2014/main" id="{493DEE6A-972F-4EE9-9F46-0D9D77FF2C7E}"/>
                    </a:ext>
                  </a:extLst>
                </p14:cNvPr>
                <p14:cNvContentPartPr/>
                <p14:nvPr/>
              </p14:nvContentPartPr>
              <p14:xfrm>
                <a:off x="3315630" y="800227"/>
                <a:ext cx="238680" cy="199440"/>
              </p14:xfrm>
            </p:contentPart>
          </mc:Choice>
          <mc:Fallback>
            <p:pic>
              <p:nvPicPr>
                <p:cNvPr id="132" name="Ink 131">
                  <a:extLst>
                    <a:ext uri="{FF2B5EF4-FFF2-40B4-BE49-F238E27FC236}">
                      <a16:creationId xmlns:a16="http://schemas.microsoft.com/office/drawing/2014/main" id="{493DEE6A-972F-4EE9-9F46-0D9D77FF2C7E}"/>
                    </a:ext>
                  </a:extLst>
                </p:cNvPr>
                <p:cNvPicPr/>
                <p:nvPr/>
              </p:nvPicPr>
              <p:blipFill>
                <a:blip r:embed="rId178"/>
                <a:stretch>
                  <a:fillRect/>
                </a:stretch>
              </p:blipFill>
              <p:spPr>
                <a:xfrm>
                  <a:off x="3306630" y="791227"/>
                  <a:ext cx="256320" cy="217080"/>
                </a:xfrm>
                <a:prstGeom prst="rect">
                  <a:avLst/>
                </a:prstGeom>
              </p:spPr>
            </p:pic>
          </mc:Fallback>
        </mc:AlternateContent>
      </p:grpSp>
      <p:grpSp>
        <p:nvGrpSpPr>
          <p:cNvPr id="145" name="Group 144">
            <a:extLst>
              <a:ext uri="{FF2B5EF4-FFF2-40B4-BE49-F238E27FC236}">
                <a16:creationId xmlns:a16="http://schemas.microsoft.com/office/drawing/2014/main" id="{89E12E26-5E18-4704-A178-F96BE11303E9}"/>
              </a:ext>
            </a:extLst>
          </p:cNvPr>
          <p:cNvGrpSpPr/>
          <p:nvPr/>
        </p:nvGrpSpPr>
        <p:grpSpPr>
          <a:xfrm>
            <a:off x="380550" y="2218267"/>
            <a:ext cx="957240" cy="164160"/>
            <a:chOff x="380550" y="2218267"/>
            <a:chExt cx="957240" cy="164160"/>
          </a:xfrm>
        </p:grpSpPr>
        <mc:AlternateContent xmlns:mc="http://schemas.openxmlformats.org/markup-compatibility/2006">
          <mc:Choice xmlns:p14="http://schemas.microsoft.com/office/powerpoint/2010/main" Requires="p14">
            <p:contentPart p14:bwMode="auto" r:id="rId179">
              <p14:nvContentPartPr>
                <p14:cNvPr id="134" name="Ink 133">
                  <a:extLst>
                    <a:ext uri="{FF2B5EF4-FFF2-40B4-BE49-F238E27FC236}">
                      <a16:creationId xmlns:a16="http://schemas.microsoft.com/office/drawing/2014/main" id="{86750E5F-70CE-4226-9D3B-F927033BF4EB}"/>
                    </a:ext>
                  </a:extLst>
                </p14:cNvPr>
                <p14:cNvContentPartPr/>
                <p14:nvPr/>
              </p14:nvContentPartPr>
              <p14:xfrm>
                <a:off x="380550" y="2243107"/>
                <a:ext cx="740160" cy="117720"/>
              </p14:xfrm>
            </p:contentPart>
          </mc:Choice>
          <mc:Fallback>
            <p:pic>
              <p:nvPicPr>
                <p:cNvPr id="134" name="Ink 133">
                  <a:extLst>
                    <a:ext uri="{FF2B5EF4-FFF2-40B4-BE49-F238E27FC236}">
                      <a16:creationId xmlns:a16="http://schemas.microsoft.com/office/drawing/2014/main" id="{86750E5F-70CE-4226-9D3B-F927033BF4EB}"/>
                    </a:ext>
                  </a:extLst>
                </p:cNvPr>
                <p:cNvPicPr/>
                <p:nvPr/>
              </p:nvPicPr>
              <p:blipFill>
                <a:blip r:embed="rId180"/>
                <a:stretch>
                  <a:fillRect/>
                </a:stretch>
              </p:blipFill>
              <p:spPr>
                <a:xfrm>
                  <a:off x="371910" y="2234107"/>
                  <a:ext cx="7578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5" name="Ink 134">
                  <a:extLst>
                    <a:ext uri="{FF2B5EF4-FFF2-40B4-BE49-F238E27FC236}">
                      <a16:creationId xmlns:a16="http://schemas.microsoft.com/office/drawing/2014/main" id="{62373AFF-E3A3-4396-A4E5-DF65B8C0FDED}"/>
                    </a:ext>
                  </a:extLst>
                </p14:cNvPr>
                <p14:cNvContentPartPr/>
                <p14:nvPr/>
              </p14:nvContentPartPr>
              <p14:xfrm>
                <a:off x="1157430" y="2218267"/>
                <a:ext cx="180360" cy="164160"/>
              </p14:xfrm>
            </p:contentPart>
          </mc:Choice>
          <mc:Fallback>
            <p:pic>
              <p:nvPicPr>
                <p:cNvPr id="135" name="Ink 134">
                  <a:extLst>
                    <a:ext uri="{FF2B5EF4-FFF2-40B4-BE49-F238E27FC236}">
                      <a16:creationId xmlns:a16="http://schemas.microsoft.com/office/drawing/2014/main" id="{62373AFF-E3A3-4396-A4E5-DF65B8C0FDED}"/>
                    </a:ext>
                  </a:extLst>
                </p:cNvPr>
                <p:cNvPicPr/>
                <p:nvPr/>
              </p:nvPicPr>
              <p:blipFill>
                <a:blip r:embed="rId182"/>
                <a:stretch>
                  <a:fillRect/>
                </a:stretch>
              </p:blipFill>
              <p:spPr>
                <a:xfrm>
                  <a:off x="1148430" y="2209267"/>
                  <a:ext cx="198000" cy="181800"/>
                </a:xfrm>
                <a:prstGeom prst="rect">
                  <a:avLst/>
                </a:prstGeom>
              </p:spPr>
            </p:pic>
          </mc:Fallback>
        </mc:AlternateContent>
      </p:grpSp>
      <p:grpSp>
        <p:nvGrpSpPr>
          <p:cNvPr id="144" name="Group 143">
            <a:extLst>
              <a:ext uri="{FF2B5EF4-FFF2-40B4-BE49-F238E27FC236}">
                <a16:creationId xmlns:a16="http://schemas.microsoft.com/office/drawing/2014/main" id="{834D0F5D-DEBD-4DCA-AD88-F4E61F6E1595}"/>
              </a:ext>
            </a:extLst>
          </p:cNvPr>
          <p:cNvGrpSpPr/>
          <p:nvPr/>
        </p:nvGrpSpPr>
        <p:grpSpPr>
          <a:xfrm>
            <a:off x="550110" y="2613547"/>
            <a:ext cx="831240" cy="146520"/>
            <a:chOff x="550110" y="2613547"/>
            <a:chExt cx="831240" cy="146520"/>
          </a:xfrm>
        </p:grpSpPr>
        <mc:AlternateContent xmlns:mc="http://schemas.openxmlformats.org/markup-compatibility/2006">
          <mc:Choice xmlns:p14="http://schemas.microsoft.com/office/powerpoint/2010/main" Requires="p14">
            <p:contentPart p14:bwMode="auto" r:id="rId183">
              <p14:nvContentPartPr>
                <p14:cNvPr id="136" name="Ink 135">
                  <a:extLst>
                    <a:ext uri="{FF2B5EF4-FFF2-40B4-BE49-F238E27FC236}">
                      <a16:creationId xmlns:a16="http://schemas.microsoft.com/office/drawing/2014/main" id="{A2C243D6-B8D0-4A28-9726-510F885B34C1}"/>
                    </a:ext>
                  </a:extLst>
                </p14:cNvPr>
                <p14:cNvContentPartPr/>
                <p14:nvPr/>
              </p14:nvContentPartPr>
              <p14:xfrm>
                <a:off x="550110" y="2662507"/>
                <a:ext cx="615600" cy="95760"/>
              </p14:xfrm>
            </p:contentPart>
          </mc:Choice>
          <mc:Fallback>
            <p:pic>
              <p:nvPicPr>
                <p:cNvPr id="136" name="Ink 135">
                  <a:extLst>
                    <a:ext uri="{FF2B5EF4-FFF2-40B4-BE49-F238E27FC236}">
                      <a16:creationId xmlns:a16="http://schemas.microsoft.com/office/drawing/2014/main" id="{A2C243D6-B8D0-4A28-9726-510F885B34C1}"/>
                    </a:ext>
                  </a:extLst>
                </p:cNvPr>
                <p:cNvPicPr/>
                <p:nvPr/>
              </p:nvPicPr>
              <p:blipFill>
                <a:blip r:embed="rId184"/>
                <a:stretch>
                  <a:fillRect/>
                </a:stretch>
              </p:blipFill>
              <p:spPr>
                <a:xfrm>
                  <a:off x="541110" y="2653867"/>
                  <a:ext cx="6332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7" name="Ink 136">
                  <a:extLst>
                    <a:ext uri="{FF2B5EF4-FFF2-40B4-BE49-F238E27FC236}">
                      <a16:creationId xmlns:a16="http://schemas.microsoft.com/office/drawing/2014/main" id="{60AFDF24-0C47-47CA-AF1C-7A556F6B415C}"/>
                    </a:ext>
                  </a:extLst>
                </p14:cNvPr>
                <p14:cNvContentPartPr/>
                <p14:nvPr/>
              </p14:nvContentPartPr>
              <p14:xfrm>
                <a:off x="1222950" y="2613547"/>
                <a:ext cx="158400" cy="146520"/>
              </p14:xfrm>
            </p:contentPart>
          </mc:Choice>
          <mc:Fallback>
            <p:pic>
              <p:nvPicPr>
                <p:cNvPr id="137" name="Ink 136">
                  <a:extLst>
                    <a:ext uri="{FF2B5EF4-FFF2-40B4-BE49-F238E27FC236}">
                      <a16:creationId xmlns:a16="http://schemas.microsoft.com/office/drawing/2014/main" id="{60AFDF24-0C47-47CA-AF1C-7A556F6B415C}"/>
                    </a:ext>
                  </a:extLst>
                </p:cNvPr>
                <p:cNvPicPr/>
                <p:nvPr/>
              </p:nvPicPr>
              <p:blipFill>
                <a:blip r:embed="rId186"/>
                <a:stretch>
                  <a:fillRect/>
                </a:stretch>
              </p:blipFill>
              <p:spPr>
                <a:xfrm>
                  <a:off x="1214310" y="2604547"/>
                  <a:ext cx="176040" cy="164160"/>
                </a:xfrm>
                <a:prstGeom prst="rect">
                  <a:avLst/>
                </a:prstGeom>
              </p:spPr>
            </p:pic>
          </mc:Fallback>
        </mc:AlternateContent>
      </p:grpSp>
      <p:grpSp>
        <p:nvGrpSpPr>
          <p:cNvPr id="143" name="Group 142">
            <a:extLst>
              <a:ext uri="{FF2B5EF4-FFF2-40B4-BE49-F238E27FC236}">
                <a16:creationId xmlns:a16="http://schemas.microsoft.com/office/drawing/2014/main" id="{1050F9D4-C429-4E5D-8EB4-3A4519DD98F2}"/>
              </a:ext>
            </a:extLst>
          </p:cNvPr>
          <p:cNvGrpSpPr/>
          <p:nvPr/>
        </p:nvGrpSpPr>
        <p:grpSpPr>
          <a:xfrm>
            <a:off x="530670" y="3071107"/>
            <a:ext cx="873000" cy="135360"/>
            <a:chOff x="530670" y="3071107"/>
            <a:chExt cx="873000" cy="135360"/>
          </a:xfrm>
        </p:grpSpPr>
        <mc:AlternateContent xmlns:mc="http://schemas.openxmlformats.org/markup-compatibility/2006">
          <mc:Choice xmlns:p14="http://schemas.microsoft.com/office/powerpoint/2010/main" Requires="p14">
            <p:contentPart p14:bwMode="auto" r:id="rId187">
              <p14:nvContentPartPr>
                <p14:cNvPr id="138" name="Ink 137">
                  <a:extLst>
                    <a:ext uri="{FF2B5EF4-FFF2-40B4-BE49-F238E27FC236}">
                      <a16:creationId xmlns:a16="http://schemas.microsoft.com/office/drawing/2014/main" id="{DE2F57BE-9C4F-4E67-B7B9-178D63C00BE7}"/>
                    </a:ext>
                  </a:extLst>
                </p14:cNvPr>
                <p14:cNvContentPartPr/>
                <p14:nvPr/>
              </p14:nvContentPartPr>
              <p14:xfrm>
                <a:off x="530670" y="3104227"/>
                <a:ext cx="632520" cy="102240"/>
              </p14:xfrm>
            </p:contentPart>
          </mc:Choice>
          <mc:Fallback>
            <p:pic>
              <p:nvPicPr>
                <p:cNvPr id="138" name="Ink 137">
                  <a:extLst>
                    <a:ext uri="{FF2B5EF4-FFF2-40B4-BE49-F238E27FC236}">
                      <a16:creationId xmlns:a16="http://schemas.microsoft.com/office/drawing/2014/main" id="{DE2F57BE-9C4F-4E67-B7B9-178D63C00BE7}"/>
                    </a:ext>
                  </a:extLst>
                </p:cNvPr>
                <p:cNvPicPr/>
                <p:nvPr/>
              </p:nvPicPr>
              <p:blipFill>
                <a:blip r:embed="rId188"/>
                <a:stretch>
                  <a:fillRect/>
                </a:stretch>
              </p:blipFill>
              <p:spPr>
                <a:xfrm>
                  <a:off x="521670" y="3095227"/>
                  <a:ext cx="650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9" name="Ink 138">
                  <a:extLst>
                    <a:ext uri="{FF2B5EF4-FFF2-40B4-BE49-F238E27FC236}">
                      <a16:creationId xmlns:a16="http://schemas.microsoft.com/office/drawing/2014/main" id="{F6B2924D-7E49-4ABD-9214-4C60B860B13E}"/>
                    </a:ext>
                  </a:extLst>
                </p14:cNvPr>
                <p14:cNvContentPartPr/>
                <p14:nvPr/>
              </p14:nvContentPartPr>
              <p14:xfrm>
                <a:off x="1210710" y="3071107"/>
                <a:ext cx="192960" cy="115920"/>
              </p14:xfrm>
            </p:contentPart>
          </mc:Choice>
          <mc:Fallback>
            <p:pic>
              <p:nvPicPr>
                <p:cNvPr id="139" name="Ink 138">
                  <a:extLst>
                    <a:ext uri="{FF2B5EF4-FFF2-40B4-BE49-F238E27FC236}">
                      <a16:creationId xmlns:a16="http://schemas.microsoft.com/office/drawing/2014/main" id="{F6B2924D-7E49-4ABD-9214-4C60B860B13E}"/>
                    </a:ext>
                  </a:extLst>
                </p:cNvPr>
                <p:cNvPicPr/>
                <p:nvPr/>
              </p:nvPicPr>
              <p:blipFill>
                <a:blip r:embed="rId190"/>
                <a:stretch>
                  <a:fillRect/>
                </a:stretch>
              </p:blipFill>
              <p:spPr>
                <a:xfrm>
                  <a:off x="1201710" y="3062467"/>
                  <a:ext cx="210600" cy="133560"/>
                </a:xfrm>
                <a:prstGeom prst="rect">
                  <a:avLst/>
                </a:prstGeom>
              </p:spPr>
            </p:pic>
          </mc:Fallback>
        </mc:AlternateContent>
      </p:grpSp>
      <p:grpSp>
        <p:nvGrpSpPr>
          <p:cNvPr id="142" name="Group 141">
            <a:extLst>
              <a:ext uri="{FF2B5EF4-FFF2-40B4-BE49-F238E27FC236}">
                <a16:creationId xmlns:a16="http://schemas.microsoft.com/office/drawing/2014/main" id="{F48283E3-DFA6-41A4-BD92-E88F76A0B250}"/>
              </a:ext>
            </a:extLst>
          </p:cNvPr>
          <p:cNvGrpSpPr/>
          <p:nvPr/>
        </p:nvGrpSpPr>
        <p:grpSpPr>
          <a:xfrm>
            <a:off x="642270" y="1592227"/>
            <a:ext cx="464040" cy="446760"/>
            <a:chOff x="642270" y="1592227"/>
            <a:chExt cx="464040" cy="446760"/>
          </a:xfrm>
        </p:grpSpPr>
        <mc:AlternateContent xmlns:mc="http://schemas.openxmlformats.org/markup-compatibility/2006">
          <mc:Choice xmlns:p14="http://schemas.microsoft.com/office/powerpoint/2010/main" Requires="p14">
            <p:contentPart p14:bwMode="auto" r:id="rId191">
              <p14:nvContentPartPr>
                <p14:cNvPr id="140" name="Ink 139">
                  <a:extLst>
                    <a:ext uri="{FF2B5EF4-FFF2-40B4-BE49-F238E27FC236}">
                      <a16:creationId xmlns:a16="http://schemas.microsoft.com/office/drawing/2014/main" id="{A3013ABA-B2A2-4A5B-B573-B1A060CAC02B}"/>
                    </a:ext>
                  </a:extLst>
                </p14:cNvPr>
                <p14:cNvContentPartPr/>
                <p14:nvPr/>
              </p14:nvContentPartPr>
              <p14:xfrm>
                <a:off x="642270" y="1633267"/>
                <a:ext cx="237600" cy="405720"/>
              </p14:xfrm>
            </p:contentPart>
          </mc:Choice>
          <mc:Fallback>
            <p:pic>
              <p:nvPicPr>
                <p:cNvPr id="140" name="Ink 139">
                  <a:extLst>
                    <a:ext uri="{FF2B5EF4-FFF2-40B4-BE49-F238E27FC236}">
                      <a16:creationId xmlns:a16="http://schemas.microsoft.com/office/drawing/2014/main" id="{A3013ABA-B2A2-4A5B-B573-B1A060CAC02B}"/>
                    </a:ext>
                  </a:extLst>
                </p:cNvPr>
                <p:cNvPicPr/>
                <p:nvPr/>
              </p:nvPicPr>
              <p:blipFill>
                <a:blip r:embed="rId192"/>
                <a:stretch>
                  <a:fillRect/>
                </a:stretch>
              </p:blipFill>
              <p:spPr>
                <a:xfrm>
                  <a:off x="633630" y="1624627"/>
                  <a:ext cx="25524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1" name="Ink 140">
                  <a:extLst>
                    <a:ext uri="{FF2B5EF4-FFF2-40B4-BE49-F238E27FC236}">
                      <a16:creationId xmlns:a16="http://schemas.microsoft.com/office/drawing/2014/main" id="{B883FB86-C3C9-445E-92EB-AD859641B624}"/>
                    </a:ext>
                  </a:extLst>
                </p14:cNvPr>
                <p14:cNvContentPartPr/>
                <p14:nvPr/>
              </p14:nvContentPartPr>
              <p14:xfrm>
                <a:off x="905790" y="1592227"/>
                <a:ext cx="200520" cy="418320"/>
              </p14:xfrm>
            </p:contentPart>
          </mc:Choice>
          <mc:Fallback>
            <p:pic>
              <p:nvPicPr>
                <p:cNvPr id="141" name="Ink 140">
                  <a:extLst>
                    <a:ext uri="{FF2B5EF4-FFF2-40B4-BE49-F238E27FC236}">
                      <a16:creationId xmlns:a16="http://schemas.microsoft.com/office/drawing/2014/main" id="{B883FB86-C3C9-445E-92EB-AD859641B624}"/>
                    </a:ext>
                  </a:extLst>
                </p:cNvPr>
                <p:cNvPicPr/>
                <p:nvPr/>
              </p:nvPicPr>
              <p:blipFill>
                <a:blip r:embed="rId194"/>
                <a:stretch>
                  <a:fillRect/>
                </a:stretch>
              </p:blipFill>
              <p:spPr>
                <a:xfrm>
                  <a:off x="896790" y="1583587"/>
                  <a:ext cx="218160" cy="435960"/>
                </a:xfrm>
                <a:prstGeom prst="rect">
                  <a:avLst/>
                </a:prstGeom>
              </p:spPr>
            </p:pic>
          </mc:Fallback>
        </mc:AlternateContent>
      </p:grpSp>
      <p:grpSp>
        <p:nvGrpSpPr>
          <p:cNvPr id="148" name="Group 147">
            <a:extLst>
              <a:ext uri="{FF2B5EF4-FFF2-40B4-BE49-F238E27FC236}">
                <a16:creationId xmlns:a16="http://schemas.microsoft.com/office/drawing/2014/main" id="{9D34DE96-4ED5-4CF1-A4F1-7477720FD5C5}"/>
              </a:ext>
            </a:extLst>
          </p:cNvPr>
          <p:cNvGrpSpPr/>
          <p:nvPr/>
        </p:nvGrpSpPr>
        <p:grpSpPr>
          <a:xfrm>
            <a:off x="8394510" y="1060867"/>
            <a:ext cx="208080" cy="354600"/>
            <a:chOff x="8394510" y="1060867"/>
            <a:chExt cx="208080" cy="354600"/>
          </a:xfrm>
        </p:grpSpPr>
        <mc:AlternateContent xmlns:mc="http://schemas.openxmlformats.org/markup-compatibility/2006">
          <mc:Choice xmlns:p14="http://schemas.microsoft.com/office/powerpoint/2010/main" Requires="p14">
            <p:contentPart p14:bwMode="auto" r:id="rId195">
              <p14:nvContentPartPr>
                <p14:cNvPr id="146" name="Ink 145">
                  <a:extLst>
                    <a:ext uri="{FF2B5EF4-FFF2-40B4-BE49-F238E27FC236}">
                      <a16:creationId xmlns:a16="http://schemas.microsoft.com/office/drawing/2014/main" id="{9A0FA0A8-8918-4BB1-B669-3B79BAC996F2}"/>
                    </a:ext>
                  </a:extLst>
                </p14:cNvPr>
                <p14:cNvContentPartPr/>
                <p14:nvPr/>
              </p14:nvContentPartPr>
              <p14:xfrm>
                <a:off x="8451750" y="1158067"/>
                <a:ext cx="30240" cy="257400"/>
              </p14:xfrm>
            </p:contentPart>
          </mc:Choice>
          <mc:Fallback>
            <p:pic>
              <p:nvPicPr>
                <p:cNvPr id="146" name="Ink 145">
                  <a:extLst>
                    <a:ext uri="{FF2B5EF4-FFF2-40B4-BE49-F238E27FC236}">
                      <a16:creationId xmlns:a16="http://schemas.microsoft.com/office/drawing/2014/main" id="{9A0FA0A8-8918-4BB1-B669-3B79BAC996F2}"/>
                    </a:ext>
                  </a:extLst>
                </p:cNvPr>
                <p:cNvPicPr/>
                <p:nvPr/>
              </p:nvPicPr>
              <p:blipFill>
                <a:blip r:embed="rId196"/>
                <a:stretch>
                  <a:fillRect/>
                </a:stretch>
              </p:blipFill>
              <p:spPr>
                <a:xfrm>
                  <a:off x="8442750" y="1149067"/>
                  <a:ext cx="4788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7" name="Ink 146">
                  <a:extLst>
                    <a:ext uri="{FF2B5EF4-FFF2-40B4-BE49-F238E27FC236}">
                      <a16:creationId xmlns:a16="http://schemas.microsoft.com/office/drawing/2014/main" id="{87EE2E53-4DC3-41AA-B72D-6672C74277A0}"/>
                    </a:ext>
                  </a:extLst>
                </p14:cNvPr>
                <p14:cNvContentPartPr/>
                <p14:nvPr/>
              </p14:nvContentPartPr>
              <p14:xfrm>
                <a:off x="8394510" y="1060867"/>
                <a:ext cx="208080" cy="155880"/>
              </p14:xfrm>
            </p:contentPart>
          </mc:Choice>
          <mc:Fallback>
            <p:pic>
              <p:nvPicPr>
                <p:cNvPr id="147" name="Ink 146">
                  <a:extLst>
                    <a:ext uri="{FF2B5EF4-FFF2-40B4-BE49-F238E27FC236}">
                      <a16:creationId xmlns:a16="http://schemas.microsoft.com/office/drawing/2014/main" id="{87EE2E53-4DC3-41AA-B72D-6672C74277A0}"/>
                    </a:ext>
                  </a:extLst>
                </p:cNvPr>
                <p:cNvPicPr/>
                <p:nvPr/>
              </p:nvPicPr>
              <p:blipFill>
                <a:blip r:embed="rId198"/>
                <a:stretch>
                  <a:fillRect/>
                </a:stretch>
              </p:blipFill>
              <p:spPr>
                <a:xfrm>
                  <a:off x="8385510" y="1051867"/>
                  <a:ext cx="225720" cy="173520"/>
                </a:xfrm>
                <a:prstGeom prst="rect">
                  <a:avLst/>
                </a:prstGeom>
              </p:spPr>
            </p:pic>
          </mc:Fallback>
        </mc:AlternateContent>
      </p:grpSp>
      <p:grpSp>
        <p:nvGrpSpPr>
          <p:cNvPr id="151" name="Group 150">
            <a:extLst>
              <a:ext uri="{FF2B5EF4-FFF2-40B4-BE49-F238E27FC236}">
                <a16:creationId xmlns:a16="http://schemas.microsoft.com/office/drawing/2014/main" id="{8A2180CF-544D-49C6-9956-E0E325F4AC60}"/>
              </a:ext>
            </a:extLst>
          </p:cNvPr>
          <p:cNvGrpSpPr/>
          <p:nvPr/>
        </p:nvGrpSpPr>
        <p:grpSpPr>
          <a:xfrm>
            <a:off x="8536710" y="4156867"/>
            <a:ext cx="48960" cy="211680"/>
            <a:chOff x="8536710" y="4156867"/>
            <a:chExt cx="48960" cy="211680"/>
          </a:xfrm>
        </p:grpSpPr>
        <mc:AlternateContent xmlns:mc="http://schemas.openxmlformats.org/markup-compatibility/2006">
          <mc:Choice xmlns:p14="http://schemas.microsoft.com/office/powerpoint/2010/main" Requires="p14">
            <p:contentPart p14:bwMode="auto" r:id="rId199">
              <p14:nvContentPartPr>
                <p14:cNvPr id="149" name="Ink 148">
                  <a:extLst>
                    <a:ext uri="{FF2B5EF4-FFF2-40B4-BE49-F238E27FC236}">
                      <a16:creationId xmlns:a16="http://schemas.microsoft.com/office/drawing/2014/main" id="{59216162-9A0D-40E7-A99F-BA824B3191EB}"/>
                    </a:ext>
                  </a:extLst>
                </p14:cNvPr>
                <p14:cNvContentPartPr/>
                <p14:nvPr/>
              </p14:nvContentPartPr>
              <p14:xfrm>
                <a:off x="8580630" y="4169107"/>
                <a:ext cx="4680" cy="8280"/>
              </p14:xfrm>
            </p:contentPart>
          </mc:Choice>
          <mc:Fallback>
            <p:pic>
              <p:nvPicPr>
                <p:cNvPr id="149" name="Ink 148">
                  <a:extLst>
                    <a:ext uri="{FF2B5EF4-FFF2-40B4-BE49-F238E27FC236}">
                      <a16:creationId xmlns:a16="http://schemas.microsoft.com/office/drawing/2014/main" id="{59216162-9A0D-40E7-A99F-BA824B3191EB}"/>
                    </a:ext>
                  </a:extLst>
                </p:cNvPr>
                <p:cNvPicPr/>
                <p:nvPr/>
              </p:nvPicPr>
              <p:blipFill>
                <a:blip r:embed="rId200"/>
                <a:stretch>
                  <a:fillRect/>
                </a:stretch>
              </p:blipFill>
              <p:spPr>
                <a:xfrm>
                  <a:off x="8571990" y="4160107"/>
                  <a:ext cx="223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50" name="Ink 149">
                  <a:extLst>
                    <a:ext uri="{FF2B5EF4-FFF2-40B4-BE49-F238E27FC236}">
                      <a16:creationId xmlns:a16="http://schemas.microsoft.com/office/drawing/2014/main" id="{6BBAC993-2609-4529-BAC9-5EA15BB671BD}"/>
                    </a:ext>
                  </a:extLst>
                </p14:cNvPr>
                <p14:cNvContentPartPr/>
                <p14:nvPr/>
              </p14:nvContentPartPr>
              <p14:xfrm>
                <a:off x="8536710" y="4156867"/>
                <a:ext cx="48960" cy="211680"/>
              </p14:xfrm>
            </p:contentPart>
          </mc:Choice>
          <mc:Fallback>
            <p:pic>
              <p:nvPicPr>
                <p:cNvPr id="150" name="Ink 149">
                  <a:extLst>
                    <a:ext uri="{FF2B5EF4-FFF2-40B4-BE49-F238E27FC236}">
                      <a16:creationId xmlns:a16="http://schemas.microsoft.com/office/drawing/2014/main" id="{6BBAC993-2609-4529-BAC9-5EA15BB671BD}"/>
                    </a:ext>
                  </a:extLst>
                </p:cNvPr>
                <p:cNvPicPr/>
                <p:nvPr/>
              </p:nvPicPr>
              <p:blipFill>
                <a:blip r:embed="rId202"/>
                <a:stretch>
                  <a:fillRect/>
                </a:stretch>
              </p:blipFill>
              <p:spPr>
                <a:xfrm>
                  <a:off x="8527710" y="4148227"/>
                  <a:ext cx="66600" cy="229320"/>
                </a:xfrm>
                <a:prstGeom prst="rect">
                  <a:avLst/>
                </a:prstGeom>
              </p:spPr>
            </p:pic>
          </mc:Fallback>
        </mc:AlternateContent>
      </p:grpSp>
      <p:grpSp>
        <p:nvGrpSpPr>
          <p:cNvPr id="154" name="Group 153">
            <a:extLst>
              <a:ext uri="{FF2B5EF4-FFF2-40B4-BE49-F238E27FC236}">
                <a16:creationId xmlns:a16="http://schemas.microsoft.com/office/drawing/2014/main" id="{717127CA-EFC4-48B6-9B4B-BDAA1A122B68}"/>
              </a:ext>
            </a:extLst>
          </p:cNvPr>
          <p:cNvGrpSpPr/>
          <p:nvPr/>
        </p:nvGrpSpPr>
        <p:grpSpPr>
          <a:xfrm>
            <a:off x="8421150" y="4565107"/>
            <a:ext cx="551160" cy="240480"/>
            <a:chOff x="8421150" y="4565107"/>
            <a:chExt cx="551160" cy="240480"/>
          </a:xfrm>
        </p:grpSpPr>
        <mc:AlternateContent xmlns:mc="http://schemas.openxmlformats.org/markup-compatibility/2006">
          <mc:Choice xmlns:p14="http://schemas.microsoft.com/office/powerpoint/2010/main" Requires="p14">
            <p:contentPart p14:bwMode="auto" r:id="rId203">
              <p14:nvContentPartPr>
                <p14:cNvPr id="152" name="Ink 151">
                  <a:extLst>
                    <a:ext uri="{FF2B5EF4-FFF2-40B4-BE49-F238E27FC236}">
                      <a16:creationId xmlns:a16="http://schemas.microsoft.com/office/drawing/2014/main" id="{6B57C84E-0344-49CD-8702-9B9DBA0198E1}"/>
                    </a:ext>
                  </a:extLst>
                </p14:cNvPr>
                <p14:cNvContentPartPr/>
                <p14:nvPr/>
              </p14:nvContentPartPr>
              <p14:xfrm>
                <a:off x="8421150" y="4565107"/>
                <a:ext cx="278280" cy="212760"/>
              </p14:xfrm>
            </p:contentPart>
          </mc:Choice>
          <mc:Fallback>
            <p:pic>
              <p:nvPicPr>
                <p:cNvPr id="152" name="Ink 151">
                  <a:extLst>
                    <a:ext uri="{FF2B5EF4-FFF2-40B4-BE49-F238E27FC236}">
                      <a16:creationId xmlns:a16="http://schemas.microsoft.com/office/drawing/2014/main" id="{6B57C84E-0344-49CD-8702-9B9DBA0198E1}"/>
                    </a:ext>
                  </a:extLst>
                </p:cNvPr>
                <p:cNvPicPr/>
                <p:nvPr/>
              </p:nvPicPr>
              <p:blipFill>
                <a:blip r:embed="rId204"/>
                <a:stretch>
                  <a:fillRect/>
                </a:stretch>
              </p:blipFill>
              <p:spPr>
                <a:xfrm>
                  <a:off x="8412150" y="4556107"/>
                  <a:ext cx="2959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3" name="Ink 152">
                  <a:extLst>
                    <a:ext uri="{FF2B5EF4-FFF2-40B4-BE49-F238E27FC236}">
                      <a16:creationId xmlns:a16="http://schemas.microsoft.com/office/drawing/2014/main" id="{F83953F5-1EC3-4547-AE85-9EAE332DCB4D}"/>
                    </a:ext>
                  </a:extLst>
                </p14:cNvPr>
                <p14:cNvContentPartPr/>
                <p14:nvPr/>
              </p14:nvContentPartPr>
              <p14:xfrm>
                <a:off x="8740830" y="4651147"/>
                <a:ext cx="231480" cy="154440"/>
              </p14:xfrm>
            </p:contentPart>
          </mc:Choice>
          <mc:Fallback>
            <p:pic>
              <p:nvPicPr>
                <p:cNvPr id="153" name="Ink 152">
                  <a:extLst>
                    <a:ext uri="{FF2B5EF4-FFF2-40B4-BE49-F238E27FC236}">
                      <a16:creationId xmlns:a16="http://schemas.microsoft.com/office/drawing/2014/main" id="{F83953F5-1EC3-4547-AE85-9EAE332DCB4D}"/>
                    </a:ext>
                  </a:extLst>
                </p:cNvPr>
                <p:cNvPicPr/>
                <p:nvPr/>
              </p:nvPicPr>
              <p:blipFill>
                <a:blip r:embed="rId206"/>
                <a:stretch>
                  <a:fillRect/>
                </a:stretch>
              </p:blipFill>
              <p:spPr>
                <a:xfrm>
                  <a:off x="8732190" y="4642147"/>
                  <a:ext cx="249120" cy="172080"/>
                </a:xfrm>
                <a:prstGeom prst="rect">
                  <a:avLst/>
                </a:prstGeom>
              </p:spPr>
            </p:pic>
          </mc:Fallback>
        </mc:AlternateContent>
      </p:grpSp>
      <p:grpSp>
        <p:nvGrpSpPr>
          <p:cNvPr id="161" name="Group 160">
            <a:extLst>
              <a:ext uri="{FF2B5EF4-FFF2-40B4-BE49-F238E27FC236}">
                <a16:creationId xmlns:a16="http://schemas.microsoft.com/office/drawing/2014/main" id="{BF029C3C-4A40-4824-A1E3-33448AC306FE}"/>
              </a:ext>
            </a:extLst>
          </p:cNvPr>
          <p:cNvGrpSpPr/>
          <p:nvPr/>
        </p:nvGrpSpPr>
        <p:grpSpPr>
          <a:xfrm>
            <a:off x="7414590" y="542107"/>
            <a:ext cx="937800" cy="449640"/>
            <a:chOff x="7414590" y="542107"/>
            <a:chExt cx="937800" cy="449640"/>
          </a:xfrm>
        </p:grpSpPr>
        <mc:AlternateContent xmlns:mc="http://schemas.openxmlformats.org/markup-compatibility/2006">
          <mc:Choice xmlns:p14="http://schemas.microsoft.com/office/powerpoint/2010/main" Requires="p14">
            <p:contentPart p14:bwMode="auto" r:id="rId207">
              <p14:nvContentPartPr>
                <p14:cNvPr id="155" name="Ink 154">
                  <a:extLst>
                    <a:ext uri="{FF2B5EF4-FFF2-40B4-BE49-F238E27FC236}">
                      <a16:creationId xmlns:a16="http://schemas.microsoft.com/office/drawing/2014/main" id="{4DAE108A-85B7-4A12-A7EC-FB21087B4534}"/>
                    </a:ext>
                  </a:extLst>
                </p14:cNvPr>
                <p14:cNvContentPartPr/>
                <p14:nvPr/>
              </p14:nvContentPartPr>
              <p14:xfrm>
                <a:off x="7541670" y="659827"/>
                <a:ext cx="220680" cy="205560"/>
              </p14:xfrm>
            </p:contentPart>
          </mc:Choice>
          <mc:Fallback>
            <p:pic>
              <p:nvPicPr>
                <p:cNvPr id="155" name="Ink 154">
                  <a:extLst>
                    <a:ext uri="{FF2B5EF4-FFF2-40B4-BE49-F238E27FC236}">
                      <a16:creationId xmlns:a16="http://schemas.microsoft.com/office/drawing/2014/main" id="{4DAE108A-85B7-4A12-A7EC-FB21087B4534}"/>
                    </a:ext>
                  </a:extLst>
                </p:cNvPr>
                <p:cNvPicPr/>
                <p:nvPr/>
              </p:nvPicPr>
              <p:blipFill>
                <a:blip r:embed="rId208"/>
                <a:stretch>
                  <a:fillRect/>
                </a:stretch>
              </p:blipFill>
              <p:spPr>
                <a:xfrm>
                  <a:off x="7533030" y="651187"/>
                  <a:ext cx="2383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6" name="Ink 155">
                  <a:extLst>
                    <a:ext uri="{FF2B5EF4-FFF2-40B4-BE49-F238E27FC236}">
                      <a16:creationId xmlns:a16="http://schemas.microsoft.com/office/drawing/2014/main" id="{4E313804-2853-433B-B574-640F46367AFF}"/>
                    </a:ext>
                  </a:extLst>
                </p14:cNvPr>
                <p14:cNvContentPartPr/>
                <p14:nvPr/>
              </p14:nvContentPartPr>
              <p14:xfrm>
                <a:off x="7744710" y="670627"/>
                <a:ext cx="145800" cy="186480"/>
              </p14:xfrm>
            </p:contentPart>
          </mc:Choice>
          <mc:Fallback>
            <p:pic>
              <p:nvPicPr>
                <p:cNvPr id="156" name="Ink 155">
                  <a:extLst>
                    <a:ext uri="{FF2B5EF4-FFF2-40B4-BE49-F238E27FC236}">
                      <a16:creationId xmlns:a16="http://schemas.microsoft.com/office/drawing/2014/main" id="{4E313804-2853-433B-B574-640F46367AFF}"/>
                    </a:ext>
                  </a:extLst>
                </p:cNvPr>
                <p:cNvPicPr/>
                <p:nvPr/>
              </p:nvPicPr>
              <p:blipFill>
                <a:blip r:embed="rId210"/>
                <a:stretch>
                  <a:fillRect/>
                </a:stretch>
              </p:blipFill>
              <p:spPr>
                <a:xfrm>
                  <a:off x="7736070" y="661627"/>
                  <a:ext cx="1634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7" name="Ink 156">
                  <a:extLst>
                    <a:ext uri="{FF2B5EF4-FFF2-40B4-BE49-F238E27FC236}">
                      <a16:creationId xmlns:a16="http://schemas.microsoft.com/office/drawing/2014/main" id="{F0B8A9A9-BA79-4FA3-820C-42A3B23DB27A}"/>
                    </a:ext>
                  </a:extLst>
                </p14:cNvPr>
                <p14:cNvContentPartPr/>
                <p14:nvPr/>
              </p14:nvContentPartPr>
              <p14:xfrm>
                <a:off x="7943070" y="783667"/>
                <a:ext cx="96480" cy="114120"/>
              </p14:xfrm>
            </p:contentPart>
          </mc:Choice>
          <mc:Fallback>
            <p:pic>
              <p:nvPicPr>
                <p:cNvPr id="157" name="Ink 156">
                  <a:extLst>
                    <a:ext uri="{FF2B5EF4-FFF2-40B4-BE49-F238E27FC236}">
                      <a16:creationId xmlns:a16="http://schemas.microsoft.com/office/drawing/2014/main" id="{F0B8A9A9-BA79-4FA3-820C-42A3B23DB27A}"/>
                    </a:ext>
                  </a:extLst>
                </p:cNvPr>
                <p:cNvPicPr/>
                <p:nvPr/>
              </p:nvPicPr>
              <p:blipFill>
                <a:blip r:embed="rId212"/>
                <a:stretch>
                  <a:fillRect/>
                </a:stretch>
              </p:blipFill>
              <p:spPr>
                <a:xfrm>
                  <a:off x="7934430" y="774667"/>
                  <a:ext cx="1141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8" name="Ink 157">
                  <a:extLst>
                    <a:ext uri="{FF2B5EF4-FFF2-40B4-BE49-F238E27FC236}">
                      <a16:creationId xmlns:a16="http://schemas.microsoft.com/office/drawing/2014/main" id="{C36656D9-03D1-4962-B541-5B3E323F7025}"/>
                    </a:ext>
                  </a:extLst>
                </p14:cNvPr>
                <p14:cNvContentPartPr/>
                <p14:nvPr/>
              </p14:nvContentPartPr>
              <p14:xfrm>
                <a:off x="8082390" y="733627"/>
                <a:ext cx="160920" cy="144000"/>
              </p14:xfrm>
            </p:contentPart>
          </mc:Choice>
          <mc:Fallback>
            <p:pic>
              <p:nvPicPr>
                <p:cNvPr id="158" name="Ink 157">
                  <a:extLst>
                    <a:ext uri="{FF2B5EF4-FFF2-40B4-BE49-F238E27FC236}">
                      <a16:creationId xmlns:a16="http://schemas.microsoft.com/office/drawing/2014/main" id="{C36656D9-03D1-4962-B541-5B3E323F7025}"/>
                    </a:ext>
                  </a:extLst>
                </p:cNvPr>
                <p:cNvPicPr/>
                <p:nvPr/>
              </p:nvPicPr>
              <p:blipFill>
                <a:blip r:embed="rId214"/>
                <a:stretch>
                  <a:fillRect/>
                </a:stretch>
              </p:blipFill>
              <p:spPr>
                <a:xfrm>
                  <a:off x="8073390" y="724987"/>
                  <a:ext cx="1785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9" name="Ink 158">
                  <a:extLst>
                    <a:ext uri="{FF2B5EF4-FFF2-40B4-BE49-F238E27FC236}">
                      <a16:creationId xmlns:a16="http://schemas.microsoft.com/office/drawing/2014/main" id="{75236A32-9C1A-42F1-8BD5-CEDEF78CE161}"/>
                    </a:ext>
                  </a:extLst>
                </p14:cNvPr>
                <p14:cNvContentPartPr/>
                <p14:nvPr/>
              </p14:nvContentPartPr>
              <p14:xfrm>
                <a:off x="8112270" y="592147"/>
                <a:ext cx="240120" cy="399600"/>
              </p14:xfrm>
            </p:contentPart>
          </mc:Choice>
          <mc:Fallback>
            <p:pic>
              <p:nvPicPr>
                <p:cNvPr id="159" name="Ink 158">
                  <a:extLst>
                    <a:ext uri="{FF2B5EF4-FFF2-40B4-BE49-F238E27FC236}">
                      <a16:creationId xmlns:a16="http://schemas.microsoft.com/office/drawing/2014/main" id="{75236A32-9C1A-42F1-8BD5-CEDEF78CE161}"/>
                    </a:ext>
                  </a:extLst>
                </p:cNvPr>
                <p:cNvPicPr/>
                <p:nvPr/>
              </p:nvPicPr>
              <p:blipFill>
                <a:blip r:embed="rId216"/>
                <a:stretch>
                  <a:fillRect/>
                </a:stretch>
              </p:blipFill>
              <p:spPr>
                <a:xfrm>
                  <a:off x="8103630" y="583507"/>
                  <a:ext cx="25776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60" name="Ink 159">
                  <a:extLst>
                    <a:ext uri="{FF2B5EF4-FFF2-40B4-BE49-F238E27FC236}">
                      <a16:creationId xmlns:a16="http://schemas.microsoft.com/office/drawing/2014/main" id="{CAA1D624-05CC-4FB7-825F-E15EEF6F135C}"/>
                    </a:ext>
                  </a:extLst>
                </p14:cNvPr>
                <p14:cNvContentPartPr/>
                <p14:nvPr/>
              </p14:nvContentPartPr>
              <p14:xfrm>
                <a:off x="7414590" y="542107"/>
                <a:ext cx="184320" cy="383400"/>
              </p14:xfrm>
            </p:contentPart>
          </mc:Choice>
          <mc:Fallback>
            <p:pic>
              <p:nvPicPr>
                <p:cNvPr id="160" name="Ink 159">
                  <a:extLst>
                    <a:ext uri="{FF2B5EF4-FFF2-40B4-BE49-F238E27FC236}">
                      <a16:creationId xmlns:a16="http://schemas.microsoft.com/office/drawing/2014/main" id="{CAA1D624-05CC-4FB7-825F-E15EEF6F135C}"/>
                    </a:ext>
                  </a:extLst>
                </p:cNvPr>
                <p:cNvPicPr/>
                <p:nvPr/>
              </p:nvPicPr>
              <p:blipFill>
                <a:blip r:embed="rId218"/>
                <a:stretch>
                  <a:fillRect/>
                </a:stretch>
              </p:blipFill>
              <p:spPr>
                <a:xfrm>
                  <a:off x="7405950" y="533107"/>
                  <a:ext cx="201960" cy="401040"/>
                </a:xfrm>
                <a:prstGeom prst="rect">
                  <a:avLst/>
                </a:prstGeom>
              </p:spPr>
            </p:pic>
          </mc:Fallback>
        </mc:AlternateContent>
      </p:grpSp>
      <p:grpSp>
        <p:nvGrpSpPr>
          <p:cNvPr id="168" name="Group 167">
            <a:extLst>
              <a:ext uri="{FF2B5EF4-FFF2-40B4-BE49-F238E27FC236}">
                <a16:creationId xmlns:a16="http://schemas.microsoft.com/office/drawing/2014/main" id="{C993B1D4-EACB-4C84-9932-85178F2A8194}"/>
              </a:ext>
            </a:extLst>
          </p:cNvPr>
          <p:cNvGrpSpPr/>
          <p:nvPr/>
        </p:nvGrpSpPr>
        <p:grpSpPr>
          <a:xfrm>
            <a:off x="8613390" y="678187"/>
            <a:ext cx="1131480" cy="277200"/>
            <a:chOff x="8613390" y="678187"/>
            <a:chExt cx="1131480" cy="277200"/>
          </a:xfrm>
        </p:grpSpPr>
        <mc:AlternateContent xmlns:mc="http://schemas.openxmlformats.org/markup-compatibility/2006">
          <mc:Choice xmlns:p14="http://schemas.microsoft.com/office/powerpoint/2010/main" Requires="p14">
            <p:contentPart p14:bwMode="auto" r:id="rId219">
              <p14:nvContentPartPr>
                <p14:cNvPr id="162" name="Ink 161">
                  <a:extLst>
                    <a:ext uri="{FF2B5EF4-FFF2-40B4-BE49-F238E27FC236}">
                      <a16:creationId xmlns:a16="http://schemas.microsoft.com/office/drawing/2014/main" id="{1BC4D35E-F547-46A4-AA62-9BFD164B10EF}"/>
                    </a:ext>
                  </a:extLst>
                </p14:cNvPr>
                <p14:cNvContentPartPr/>
                <p14:nvPr/>
              </p14:nvContentPartPr>
              <p14:xfrm>
                <a:off x="8613390" y="819307"/>
                <a:ext cx="170640" cy="5400"/>
              </p14:xfrm>
            </p:contentPart>
          </mc:Choice>
          <mc:Fallback>
            <p:pic>
              <p:nvPicPr>
                <p:cNvPr id="162" name="Ink 161">
                  <a:extLst>
                    <a:ext uri="{FF2B5EF4-FFF2-40B4-BE49-F238E27FC236}">
                      <a16:creationId xmlns:a16="http://schemas.microsoft.com/office/drawing/2014/main" id="{1BC4D35E-F547-46A4-AA62-9BFD164B10EF}"/>
                    </a:ext>
                  </a:extLst>
                </p:cNvPr>
                <p:cNvPicPr/>
                <p:nvPr/>
              </p:nvPicPr>
              <p:blipFill>
                <a:blip r:embed="rId220"/>
                <a:stretch>
                  <a:fillRect/>
                </a:stretch>
              </p:blipFill>
              <p:spPr>
                <a:xfrm>
                  <a:off x="8604750" y="810667"/>
                  <a:ext cx="188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3" name="Ink 162">
                  <a:extLst>
                    <a:ext uri="{FF2B5EF4-FFF2-40B4-BE49-F238E27FC236}">
                      <a16:creationId xmlns:a16="http://schemas.microsoft.com/office/drawing/2014/main" id="{BCD5466E-B572-40E1-A436-B4C0AE08CD4A}"/>
                    </a:ext>
                  </a:extLst>
                </p14:cNvPr>
                <p14:cNvContentPartPr/>
                <p14:nvPr/>
              </p14:nvContentPartPr>
              <p14:xfrm>
                <a:off x="8705190" y="729667"/>
                <a:ext cx="20520" cy="142560"/>
              </p14:xfrm>
            </p:contentPart>
          </mc:Choice>
          <mc:Fallback>
            <p:pic>
              <p:nvPicPr>
                <p:cNvPr id="163" name="Ink 162">
                  <a:extLst>
                    <a:ext uri="{FF2B5EF4-FFF2-40B4-BE49-F238E27FC236}">
                      <a16:creationId xmlns:a16="http://schemas.microsoft.com/office/drawing/2014/main" id="{BCD5466E-B572-40E1-A436-B4C0AE08CD4A}"/>
                    </a:ext>
                  </a:extLst>
                </p:cNvPr>
                <p:cNvPicPr/>
                <p:nvPr/>
              </p:nvPicPr>
              <p:blipFill>
                <a:blip r:embed="rId222"/>
                <a:stretch>
                  <a:fillRect/>
                </a:stretch>
              </p:blipFill>
              <p:spPr>
                <a:xfrm>
                  <a:off x="8696190" y="721027"/>
                  <a:ext cx="381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4" name="Ink 163">
                  <a:extLst>
                    <a:ext uri="{FF2B5EF4-FFF2-40B4-BE49-F238E27FC236}">
                      <a16:creationId xmlns:a16="http://schemas.microsoft.com/office/drawing/2014/main" id="{4D1EDAAC-C862-4F78-B22B-6FE6497B066C}"/>
                    </a:ext>
                  </a:extLst>
                </p14:cNvPr>
                <p14:cNvContentPartPr/>
                <p14:nvPr/>
              </p14:nvContentPartPr>
              <p14:xfrm>
                <a:off x="8980230" y="678187"/>
                <a:ext cx="21240" cy="191520"/>
              </p14:xfrm>
            </p:contentPart>
          </mc:Choice>
          <mc:Fallback>
            <p:pic>
              <p:nvPicPr>
                <p:cNvPr id="164" name="Ink 163">
                  <a:extLst>
                    <a:ext uri="{FF2B5EF4-FFF2-40B4-BE49-F238E27FC236}">
                      <a16:creationId xmlns:a16="http://schemas.microsoft.com/office/drawing/2014/main" id="{4D1EDAAC-C862-4F78-B22B-6FE6497B066C}"/>
                    </a:ext>
                  </a:extLst>
                </p:cNvPr>
                <p:cNvPicPr/>
                <p:nvPr/>
              </p:nvPicPr>
              <p:blipFill>
                <a:blip r:embed="rId224"/>
                <a:stretch>
                  <a:fillRect/>
                </a:stretch>
              </p:blipFill>
              <p:spPr>
                <a:xfrm>
                  <a:off x="8971590" y="669187"/>
                  <a:ext cx="388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5" name="Ink 164">
                  <a:extLst>
                    <a:ext uri="{FF2B5EF4-FFF2-40B4-BE49-F238E27FC236}">
                      <a16:creationId xmlns:a16="http://schemas.microsoft.com/office/drawing/2014/main" id="{0C8B3649-09D5-4262-8BDB-01B197B40D9A}"/>
                    </a:ext>
                  </a:extLst>
                </p14:cNvPr>
                <p14:cNvContentPartPr/>
                <p14:nvPr/>
              </p14:nvContentPartPr>
              <p14:xfrm>
                <a:off x="8975190" y="679627"/>
                <a:ext cx="169560" cy="236880"/>
              </p14:xfrm>
            </p:contentPart>
          </mc:Choice>
          <mc:Fallback>
            <p:pic>
              <p:nvPicPr>
                <p:cNvPr id="165" name="Ink 164">
                  <a:extLst>
                    <a:ext uri="{FF2B5EF4-FFF2-40B4-BE49-F238E27FC236}">
                      <a16:creationId xmlns:a16="http://schemas.microsoft.com/office/drawing/2014/main" id="{0C8B3649-09D5-4262-8BDB-01B197B40D9A}"/>
                    </a:ext>
                  </a:extLst>
                </p:cNvPr>
                <p:cNvPicPr/>
                <p:nvPr/>
              </p:nvPicPr>
              <p:blipFill>
                <a:blip r:embed="rId226"/>
                <a:stretch>
                  <a:fillRect/>
                </a:stretch>
              </p:blipFill>
              <p:spPr>
                <a:xfrm>
                  <a:off x="8966190" y="670627"/>
                  <a:ext cx="1872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6" name="Ink 165">
                  <a:extLst>
                    <a:ext uri="{FF2B5EF4-FFF2-40B4-BE49-F238E27FC236}">
                      <a16:creationId xmlns:a16="http://schemas.microsoft.com/office/drawing/2014/main" id="{C7B49AAB-4110-4770-B2C7-FAA553C2FF14}"/>
                    </a:ext>
                  </a:extLst>
                </p14:cNvPr>
                <p14:cNvContentPartPr/>
                <p14:nvPr/>
              </p14:nvContentPartPr>
              <p14:xfrm>
                <a:off x="9219630" y="769267"/>
                <a:ext cx="385920" cy="186120"/>
              </p14:xfrm>
            </p:contentPart>
          </mc:Choice>
          <mc:Fallback>
            <p:pic>
              <p:nvPicPr>
                <p:cNvPr id="166" name="Ink 165">
                  <a:extLst>
                    <a:ext uri="{FF2B5EF4-FFF2-40B4-BE49-F238E27FC236}">
                      <a16:creationId xmlns:a16="http://schemas.microsoft.com/office/drawing/2014/main" id="{C7B49AAB-4110-4770-B2C7-FAA553C2FF14}"/>
                    </a:ext>
                  </a:extLst>
                </p:cNvPr>
                <p:cNvPicPr/>
                <p:nvPr/>
              </p:nvPicPr>
              <p:blipFill>
                <a:blip r:embed="rId228"/>
                <a:stretch>
                  <a:fillRect/>
                </a:stretch>
              </p:blipFill>
              <p:spPr>
                <a:xfrm>
                  <a:off x="9210990" y="760627"/>
                  <a:ext cx="4035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7" name="Ink 166">
                  <a:extLst>
                    <a:ext uri="{FF2B5EF4-FFF2-40B4-BE49-F238E27FC236}">
                      <a16:creationId xmlns:a16="http://schemas.microsoft.com/office/drawing/2014/main" id="{AA92126F-F842-4DF9-A181-5D268170A8FD}"/>
                    </a:ext>
                  </a:extLst>
                </p14:cNvPr>
                <p14:cNvContentPartPr/>
                <p14:nvPr/>
              </p14:nvContentPartPr>
              <p14:xfrm>
                <a:off x="9744510" y="945307"/>
                <a:ext cx="360" cy="360"/>
              </p14:xfrm>
            </p:contentPart>
          </mc:Choice>
          <mc:Fallback>
            <p:pic>
              <p:nvPicPr>
                <p:cNvPr id="167" name="Ink 166">
                  <a:extLst>
                    <a:ext uri="{FF2B5EF4-FFF2-40B4-BE49-F238E27FC236}">
                      <a16:creationId xmlns:a16="http://schemas.microsoft.com/office/drawing/2014/main" id="{AA92126F-F842-4DF9-A181-5D268170A8FD}"/>
                    </a:ext>
                  </a:extLst>
                </p:cNvPr>
                <p:cNvPicPr/>
                <p:nvPr/>
              </p:nvPicPr>
              <p:blipFill>
                <a:blip r:embed="rId17"/>
                <a:stretch>
                  <a:fillRect/>
                </a:stretch>
              </p:blipFill>
              <p:spPr>
                <a:xfrm>
                  <a:off x="9735870" y="936307"/>
                  <a:ext cx="1800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0">
            <p14:nvContentPartPr>
              <p14:cNvPr id="174" name="Ink 173">
                <a:extLst>
                  <a:ext uri="{FF2B5EF4-FFF2-40B4-BE49-F238E27FC236}">
                    <a16:creationId xmlns:a16="http://schemas.microsoft.com/office/drawing/2014/main" id="{C89CA53B-E439-4114-A059-556A16077E1F}"/>
                  </a:ext>
                </a:extLst>
              </p14:cNvPr>
              <p14:cNvContentPartPr/>
              <p14:nvPr/>
            </p14:nvContentPartPr>
            <p14:xfrm>
              <a:off x="5228115" y="2125387"/>
              <a:ext cx="1233000" cy="534240"/>
            </p14:xfrm>
          </p:contentPart>
        </mc:Choice>
        <mc:Fallback>
          <p:pic>
            <p:nvPicPr>
              <p:cNvPr id="174" name="Ink 173">
                <a:extLst>
                  <a:ext uri="{FF2B5EF4-FFF2-40B4-BE49-F238E27FC236}">
                    <a16:creationId xmlns:a16="http://schemas.microsoft.com/office/drawing/2014/main" id="{C89CA53B-E439-4114-A059-556A16077E1F}"/>
                  </a:ext>
                </a:extLst>
              </p:cNvPr>
              <p:cNvPicPr/>
              <p:nvPr/>
            </p:nvPicPr>
            <p:blipFill>
              <a:blip r:embed="rId231"/>
              <a:stretch>
                <a:fillRect/>
              </a:stretch>
            </p:blipFill>
            <p:spPr>
              <a:xfrm>
                <a:off x="5219475" y="2116387"/>
                <a:ext cx="1250640" cy="5518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5" name="Ink 174">
                <a:extLst>
                  <a:ext uri="{FF2B5EF4-FFF2-40B4-BE49-F238E27FC236}">
                    <a16:creationId xmlns:a16="http://schemas.microsoft.com/office/drawing/2014/main" id="{0698D72D-5311-4F5F-B805-2BD1C14E9A00}"/>
                  </a:ext>
                </a:extLst>
              </p14:cNvPr>
              <p14:cNvContentPartPr/>
              <p14:nvPr/>
            </p14:nvContentPartPr>
            <p14:xfrm>
              <a:off x="5178795" y="3058867"/>
              <a:ext cx="910800" cy="395640"/>
            </p14:xfrm>
          </p:contentPart>
        </mc:Choice>
        <mc:Fallback>
          <p:pic>
            <p:nvPicPr>
              <p:cNvPr id="175" name="Ink 174">
                <a:extLst>
                  <a:ext uri="{FF2B5EF4-FFF2-40B4-BE49-F238E27FC236}">
                    <a16:creationId xmlns:a16="http://schemas.microsoft.com/office/drawing/2014/main" id="{0698D72D-5311-4F5F-B805-2BD1C14E9A00}"/>
                  </a:ext>
                </a:extLst>
              </p:cNvPr>
              <p:cNvPicPr/>
              <p:nvPr/>
            </p:nvPicPr>
            <p:blipFill>
              <a:blip r:embed="rId233"/>
              <a:stretch>
                <a:fillRect/>
              </a:stretch>
            </p:blipFill>
            <p:spPr>
              <a:xfrm>
                <a:off x="5169795" y="3049867"/>
                <a:ext cx="92844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6" name="Ink 175">
                <a:extLst>
                  <a:ext uri="{FF2B5EF4-FFF2-40B4-BE49-F238E27FC236}">
                    <a16:creationId xmlns:a16="http://schemas.microsoft.com/office/drawing/2014/main" id="{58D8D75A-DDC0-43FC-8ED7-D77AC2E0399F}"/>
                  </a:ext>
                </a:extLst>
              </p14:cNvPr>
              <p14:cNvContentPartPr/>
              <p14:nvPr/>
            </p14:nvContentPartPr>
            <p14:xfrm>
              <a:off x="8191995" y="4493107"/>
              <a:ext cx="1009440" cy="451440"/>
            </p14:xfrm>
          </p:contentPart>
        </mc:Choice>
        <mc:Fallback>
          <p:pic>
            <p:nvPicPr>
              <p:cNvPr id="176" name="Ink 175">
                <a:extLst>
                  <a:ext uri="{FF2B5EF4-FFF2-40B4-BE49-F238E27FC236}">
                    <a16:creationId xmlns:a16="http://schemas.microsoft.com/office/drawing/2014/main" id="{58D8D75A-DDC0-43FC-8ED7-D77AC2E0399F}"/>
                  </a:ext>
                </a:extLst>
              </p:cNvPr>
              <p:cNvPicPr/>
              <p:nvPr/>
            </p:nvPicPr>
            <p:blipFill>
              <a:blip r:embed="rId235"/>
              <a:stretch>
                <a:fillRect/>
              </a:stretch>
            </p:blipFill>
            <p:spPr>
              <a:xfrm>
                <a:off x="8183355" y="4484107"/>
                <a:ext cx="1027080" cy="469080"/>
              </a:xfrm>
              <a:prstGeom prst="rect">
                <a:avLst/>
              </a:prstGeom>
            </p:spPr>
          </p:pic>
        </mc:Fallback>
      </mc:AlternateContent>
      <p:grpSp>
        <p:nvGrpSpPr>
          <p:cNvPr id="180" name="Group 179">
            <a:extLst>
              <a:ext uri="{FF2B5EF4-FFF2-40B4-BE49-F238E27FC236}">
                <a16:creationId xmlns:a16="http://schemas.microsoft.com/office/drawing/2014/main" id="{05502341-FB92-41DF-800B-098F4A0147D6}"/>
              </a:ext>
            </a:extLst>
          </p:cNvPr>
          <p:cNvGrpSpPr/>
          <p:nvPr/>
        </p:nvGrpSpPr>
        <p:grpSpPr>
          <a:xfrm>
            <a:off x="7141515" y="202267"/>
            <a:ext cx="1354320" cy="896040"/>
            <a:chOff x="7141515" y="202267"/>
            <a:chExt cx="1354320" cy="896040"/>
          </a:xfrm>
        </p:grpSpPr>
        <mc:AlternateContent xmlns:mc="http://schemas.openxmlformats.org/markup-compatibility/2006">
          <mc:Choice xmlns:p14="http://schemas.microsoft.com/office/powerpoint/2010/main" Requires="p14">
            <p:contentPart p14:bwMode="auto" r:id="rId236">
              <p14:nvContentPartPr>
                <p14:cNvPr id="177" name="Ink 176">
                  <a:extLst>
                    <a:ext uri="{FF2B5EF4-FFF2-40B4-BE49-F238E27FC236}">
                      <a16:creationId xmlns:a16="http://schemas.microsoft.com/office/drawing/2014/main" id="{70738CB1-C177-4E72-B3D5-BAE0F9B2CCA6}"/>
                    </a:ext>
                  </a:extLst>
                </p14:cNvPr>
                <p14:cNvContentPartPr/>
                <p14:nvPr/>
              </p14:nvContentPartPr>
              <p14:xfrm>
                <a:off x="7182555" y="452827"/>
                <a:ext cx="188280" cy="523440"/>
              </p14:xfrm>
            </p:contentPart>
          </mc:Choice>
          <mc:Fallback>
            <p:pic>
              <p:nvPicPr>
                <p:cNvPr id="177" name="Ink 176">
                  <a:extLst>
                    <a:ext uri="{FF2B5EF4-FFF2-40B4-BE49-F238E27FC236}">
                      <a16:creationId xmlns:a16="http://schemas.microsoft.com/office/drawing/2014/main" id="{70738CB1-C177-4E72-B3D5-BAE0F9B2CCA6}"/>
                    </a:ext>
                  </a:extLst>
                </p:cNvPr>
                <p:cNvPicPr/>
                <p:nvPr/>
              </p:nvPicPr>
              <p:blipFill>
                <a:blip r:embed="rId237"/>
                <a:stretch>
                  <a:fillRect/>
                </a:stretch>
              </p:blipFill>
              <p:spPr>
                <a:xfrm>
                  <a:off x="7173915" y="443827"/>
                  <a:ext cx="205920" cy="5410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8" name="Ink 177">
                  <a:extLst>
                    <a:ext uri="{FF2B5EF4-FFF2-40B4-BE49-F238E27FC236}">
                      <a16:creationId xmlns:a16="http://schemas.microsoft.com/office/drawing/2014/main" id="{BF234F95-0B04-48AE-B258-04837D35E59C}"/>
                    </a:ext>
                  </a:extLst>
                </p14:cNvPr>
                <p14:cNvContentPartPr/>
                <p14:nvPr/>
              </p14:nvContentPartPr>
              <p14:xfrm>
                <a:off x="7141515" y="202267"/>
                <a:ext cx="1354320" cy="896040"/>
              </p14:xfrm>
            </p:contentPart>
          </mc:Choice>
          <mc:Fallback>
            <p:pic>
              <p:nvPicPr>
                <p:cNvPr id="178" name="Ink 177">
                  <a:extLst>
                    <a:ext uri="{FF2B5EF4-FFF2-40B4-BE49-F238E27FC236}">
                      <a16:creationId xmlns:a16="http://schemas.microsoft.com/office/drawing/2014/main" id="{BF234F95-0B04-48AE-B258-04837D35E59C}"/>
                    </a:ext>
                  </a:extLst>
                </p:cNvPr>
                <p:cNvPicPr/>
                <p:nvPr/>
              </p:nvPicPr>
              <p:blipFill>
                <a:blip r:embed="rId239"/>
                <a:stretch>
                  <a:fillRect/>
                </a:stretch>
              </p:blipFill>
              <p:spPr>
                <a:xfrm>
                  <a:off x="7132875" y="193627"/>
                  <a:ext cx="1371960" cy="9136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9" name="Ink 178">
                  <a:extLst>
                    <a:ext uri="{FF2B5EF4-FFF2-40B4-BE49-F238E27FC236}">
                      <a16:creationId xmlns:a16="http://schemas.microsoft.com/office/drawing/2014/main" id="{A2292E88-3BFD-40B5-8005-31ED1AAE53BA}"/>
                    </a:ext>
                  </a:extLst>
                </p14:cNvPr>
                <p14:cNvContentPartPr/>
                <p14:nvPr/>
              </p14:nvContentPartPr>
              <p14:xfrm>
                <a:off x="7541835" y="875467"/>
                <a:ext cx="92160" cy="205200"/>
              </p14:xfrm>
            </p:contentPart>
          </mc:Choice>
          <mc:Fallback>
            <p:pic>
              <p:nvPicPr>
                <p:cNvPr id="179" name="Ink 178">
                  <a:extLst>
                    <a:ext uri="{FF2B5EF4-FFF2-40B4-BE49-F238E27FC236}">
                      <a16:creationId xmlns:a16="http://schemas.microsoft.com/office/drawing/2014/main" id="{A2292E88-3BFD-40B5-8005-31ED1AAE53BA}"/>
                    </a:ext>
                  </a:extLst>
                </p:cNvPr>
                <p:cNvPicPr/>
                <p:nvPr/>
              </p:nvPicPr>
              <p:blipFill>
                <a:blip r:embed="rId241"/>
                <a:stretch>
                  <a:fillRect/>
                </a:stretch>
              </p:blipFill>
              <p:spPr>
                <a:xfrm>
                  <a:off x="7533195" y="866467"/>
                  <a:ext cx="109800" cy="222840"/>
                </a:xfrm>
                <a:prstGeom prst="rect">
                  <a:avLst/>
                </a:prstGeom>
              </p:spPr>
            </p:pic>
          </mc:Fallback>
        </mc:AlternateContent>
      </p:grpSp>
    </p:spTree>
    <p:extLst>
      <p:ext uri="{BB962C8B-B14F-4D97-AF65-F5344CB8AC3E}">
        <p14:creationId xmlns:p14="http://schemas.microsoft.com/office/powerpoint/2010/main" val="4134017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6012809" cy="1325563"/>
          </a:xfrm>
        </p:spPr>
        <p:txBody>
          <a:bodyPr>
            <a:normAutofit/>
          </a:bodyPr>
          <a:lstStyle/>
          <a:p>
            <a:r>
              <a:rPr lang="en-US" sz="2800">
                <a:latin typeface="+mn-lt"/>
              </a:rPr>
              <a:t>1. Mise en evidence des 1ers composés formés par la photosynthèse</a:t>
            </a:r>
          </a:p>
        </p:txBody>
      </p:sp>
      <p:graphicFrame>
        <p:nvGraphicFramePr>
          <p:cNvPr id="4" name="Table 3">
            <a:extLst>
              <a:ext uri="{FF2B5EF4-FFF2-40B4-BE49-F238E27FC236}">
                <a16:creationId xmlns:a16="http://schemas.microsoft.com/office/drawing/2014/main" id="{7CD5EA4D-5F9D-4EB2-965B-14676D0CAE09}"/>
              </a:ext>
            </a:extLst>
          </p:cNvPr>
          <p:cNvGraphicFramePr>
            <a:graphicFrameLocks noGrp="1"/>
          </p:cNvGraphicFramePr>
          <p:nvPr>
            <p:extLst>
              <p:ext uri="{D42A27DB-BD31-4B8C-83A1-F6EECF244321}">
                <p14:modId xmlns:p14="http://schemas.microsoft.com/office/powerpoint/2010/main" val="865632384"/>
              </p:ext>
            </p:extLst>
          </p:nvPr>
        </p:nvGraphicFramePr>
        <p:xfrm>
          <a:off x="6481893" y="4636883"/>
          <a:ext cx="5514714" cy="1737360"/>
        </p:xfrm>
        <a:graphic>
          <a:graphicData uri="http://schemas.openxmlformats.org/drawingml/2006/table">
            <a:tbl>
              <a:tblPr/>
              <a:tblGrid>
                <a:gridCol w="5514714">
                  <a:extLst>
                    <a:ext uri="{9D8B030D-6E8A-4147-A177-3AD203B41FA5}">
                      <a16:colId xmlns:a16="http://schemas.microsoft.com/office/drawing/2014/main" val="2845499221"/>
                    </a:ext>
                  </a:extLst>
                </a:gridCol>
              </a:tblGrid>
              <a:tr h="0">
                <a:tc>
                  <a:txBody>
                    <a:bodyPr/>
                    <a:lstStyle/>
                    <a:p>
                      <a:pPr algn="ctr"/>
                      <a:endParaRPr lang="en-US" dirty="0">
                        <a:effectLst/>
                        <a:latin typeface="Verdana" panose="020B0604030504040204" pitchFamily="34" charset="0"/>
                      </a:endParaRPr>
                    </a:p>
                  </a:txBody>
                  <a:tcPr anchor="ctr">
                    <a:lnL>
                      <a:noFill/>
                    </a:lnL>
                    <a:lnR>
                      <a:noFill/>
                    </a:lnR>
                    <a:lnT>
                      <a:noFill/>
                    </a:lnT>
                    <a:lnB>
                      <a:noFill/>
                    </a:lnB>
                    <a:solidFill>
                      <a:srgbClr val="FFFFCC"/>
                    </a:solidFill>
                  </a:tcPr>
                </a:tc>
                <a:extLst>
                  <a:ext uri="{0D108BD9-81ED-4DB2-BD59-A6C34878D82A}">
                    <a16:rowId xmlns:a16="http://schemas.microsoft.com/office/drawing/2014/main" val="1306579557"/>
                  </a:ext>
                </a:extLst>
              </a:tr>
              <a:tr h="0">
                <a:tc>
                  <a:txBody>
                    <a:bodyPr/>
                    <a:lstStyle/>
                    <a:p>
                      <a:pPr algn="l"/>
                      <a:r>
                        <a:rPr lang="fr-FR" sz="1400" b="1" dirty="0">
                          <a:solidFill>
                            <a:srgbClr val="000000"/>
                          </a:solidFill>
                          <a:effectLst/>
                          <a:latin typeface="Verdana" panose="020B0604030504040204" pitchFamily="34" charset="0"/>
                        </a:rPr>
                        <a:t>Expérience de Calvin, protocole expérimental.</a:t>
                      </a:r>
                      <a:br>
                        <a:rPr lang="fr-FR" sz="1400" dirty="0">
                          <a:effectLst/>
                          <a:latin typeface="Verdana" panose="020B0604030504040204" pitchFamily="34" charset="0"/>
                        </a:rPr>
                      </a:br>
                      <a:r>
                        <a:rPr lang="fr-FR" sz="1400" dirty="0">
                          <a:effectLst/>
                          <a:latin typeface="Verdana" panose="020B0604030504040204" pitchFamily="34" charset="0"/>
                        </a:rPr>
                        <a:t>E</a:t>
                      </a:r>
                      <a:r>
                        <a:rPr lang="fr-FR" sz="1400" dirty="0">
                          <a:solidFill>
                            <a:srgbClr val="000000"/>
                          </a:solidFill>
                          <a:effectLst/>
                          <a:latin typeface="Verdana" panose="020B0604030504040204" pitchFamily="34" charset="0"/>
                        </a:rPr>
                        <a:t>n fonction du débit de la pompe, on est capable très précisément de calculer le temps pendant lequel les chlorelles situées dans le serpentin ont été en contact avec le CO</a:t>
                      </a:r>
                      <a:r>
                        <a:rPr lang="fr-FR" sz="1400" baseline="-25000" dirty="0">
                          <a:solidFill>
                            <a:srgbClr val="000000"/>
                          </a:solidFill>
                          <a:effectLst/>
                          <a:latin typeface="Verdana" panose="020B0604030504040204" pitchFamily="34" charset="0"/>
                        </a:rPr>
                        <a:t>2</a:t>
                      </a:r>
                      <a:r>
                        <a:rPr lang="fr-FR" sz="1400" dirty="0">
                          <a:solidFill>
                            <a:srgbClr val="000000"/>
                          </a:solidFill>
                          <a:effectLst/>
                          <a:latin typeface="Verdana" panose="020B0604030504040204" pitchFamily="34" charset="0"/>
                        </a:rPr>
                        <a:t> radioactif avant d'être fixées par le méthanol bouillant.</a:t>
                      </a:r>
                      <a:endParaRPr lang="fr-FR" sz="1400" dirty="0">
                        <a:effectLst/>
                        <a:latin typeface="Verdana" panose="020B0604030504040204" pitchFamily="34" charset="0"/>
                      </a:endParaRPr>
                    </a:p>
                  </a:txBody>
                  <a:tcPr>
                    <a:lnL>
                      <a:noFill/>
                    </a:lnL>
                    <a:lnR>
                      <a:noFill/>
                    </a:lnR>
                    <a:lnT>
                      <a:noFill/>
                    </a:lnT>
                    <a:lnB>
                      <a:noFill/>
                    </a:lnB>
                    <a:solidFill>
                      <a:srgbClr val="FFFFCC"/>
                    </a:solidFill>
                  </a:tcPr>
                </a:tc>
                <a:extLst>
                  <a:ext uri="{0D108BD9-81ED-4DB2-BD59-A6C34878D82A}">
                    <a16:rowId xmlns:a16="http://schemas.microsoft.com/office/drawing/2014/main" val="1811864165"/>
                  </a:ext>
                </a:extLst>
              </a:tr>
            </a:tbl>
          </a:graphicData>
        </a:graphic>
      </p:graphicFrame>
      <p:pic>
        <p:nvPicPr>
          <p:cNvPr id="6" name="Picture 1" descr="http://www.snv.jussieu.fr/bmedia/Photosynthese-cours/image/calvin-protocole.gif">
            <a:extLst>
              <a:ext uri="{FF2B5EF4-FFF2-40B4-BE49-F238E27FC236}">
                <a16:creationId xmlns:a16="http://schemas.microsoft.com/office/drawing/2014/main" id="{87207CED-C659-49D8-9E2D-BD9177551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281" y="276878"/>
            <a:ext cx="3539636" cy="47105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B41133-3840-45DC-B8EC-A3A4EF98CFEF}"/>
              </a:ext>
            </a:extLst>
          </p:cNvPr>
          <p:cNvSpPr txBox="1"/>
          <p:nvPr/>
        </p:nvSpPr>
        <p:spPr>
          <a:xfrm>
            <a:off x="195393" y="1225689"/>
            <a:ext cx="6012809" cy="5355312"/>
          </a:xfrm>
          <a:prstGeom prst="rect">
            <a:avLst/>
          </a:prstGeom>
          <a:noFill/>
        </p:spPr>
        <p:txBody>
          <a:bodyPr wrap="square" rtlCol="0">
            <a:spAutoFit/>
          </a:bodyPr>
          <a:lstStyle/>
          <a:p>
            <a:r>
              <a:rPr lang="en-US"/>
              <a:t>Début 1950 experience de Calvin: Permet de mesurer et identifier les composés produits au cours de la photosynthèse par marquage au </a:t>
            </a:r>
            <a:r>
              <a:rPr lang="en-US" baseline="30000"/>
              <a:t>14</a:t>
            </a:r>
            <a:r>
              <a:rPr lang="en-US"/>
              <a:t>C</a:t>
            </a:r>
          </a:p>
          <a:p>
            <a:endParaRPr lang="en-US"/>
          </a:p>
          <a:p>
            <a:r>
              <a:rPr lang="en-US"/>
              <a:t>Mise au point d’un système de marquage par le </a:t>
            </a:r>
            <a:r>
              <a:rPr lang="en-US" baseline="30000"/>
              <a:t>14</a:t>
            </a:r>
            <a:r>
              <a:rPr lang="en-US"/>
              <a:t>C pendant des temps variables relativement courts sur des algues unicellulaires photosynthétiques (clorelles)</a:t>
            </a:r>
          </a:p>
          <a:p>
            <a:r>
              <a:rPr lang="en-US"/>
              <a:t>En presence de lumière</a:t>
            </a:r>
          </a:p>
          <a:p>
            <a:r>
              <a:rPr lang="en-US"/>
              <a:t>Ethanol bouillant: bloque les reactions métaboliques</a:t>
            </a:r>
          </a:p>
          <a:p>
            <a:endParaRPr lang="en-US"/>
          </a:p>
          <a:p>
            <a:r>
              <a:rPr lang="en-US"/>
              <a:t>Les constituants de l’extrait sont séparés par chromatographie bidimensionnelle puis le chromatogramme est radiographié.</a:t>
            </a:r>
          </a:p>
          <a:p>
            <a:r>
              <a:rPr lang="en-US"/>
              <a:t>Les taches obtenues indiquent la presence de produits métaboliques radiomarqués qui se sont formés durant le trajet dans le serpentin</a:t>
            </a:r>
          </a:p>
          <a:p>
            <a:r>
              <a:rPr lang="en-US"/>
              <a:t>Les radiochromatogrammes sont compares à des radiochromatogrammes témoins (connus ou colorés par différents réactifs chimiques spécifiques des acides organiques, acides amines, sucres +/- phosphorylés …) </a:t>
            </a:r>
          </a:p>
        </p:txBody>
      </p:sp>
      <p:pic>
        <p:nvPicPr>
          <p:cNvPr id="9" name="Picture 3" descr="http://www.snv.jussieu.fr/bmedia/Photosynthese-cours/image/calvin-chromato3.gif">
            <a:extLst>
              <a:ext uri="{FF2B5EF4-FFF2-40B4-BE49-F238E27FC236}">
                <a16:creationId xmlns:a16="http://schemas.microsoft.com/office/drawing/2014/main" id="{D26B1F57-0374-464B-B5FE-EA0451AA3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2846" y="2428623"/>
            <a:ext cx="2439154" cy="179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096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13441340"/>
              </p:ext>
            </p:extLst>
          </p:nvPr>
        </p:nvGraphicFramePr>
        <p:xfrm>
          <a:off x="1253927" y="5089525"/>
          <a:ext cx="9464040" cy="1310640"/>
        </p:xfrm>
        <a:graphic>
          <a:graphicData uri="http://schemas.openxmlformats.org/drawingml/2006/table">
            <a:tbl>
              <a:tblPr/>
              <a:tblGrid>
                <a:gridCol w="3154680">
                  <a:extLst>
                    <a:ext uri="{9D8B030D-6E8A-4147-A177-3AD203B41FA5}">
                      <a16:colId xmlns:a16="http://schemas.microsoft.com/office/drawing/2014/main" val="675851895"/>
                    </a:ext>
                  </a:extLst>
                </a:gridCol>
                <a:gridCol w="3154680">
                  <a:extLst>
                    <a:ext uri="{9D8B030D-6E8A-4147-A177-3AD203B41FA5}">
                      <a16:colId xmlns:a16="http://schemas.microsoft.com/office/drawing/2014/main" val="1320686960"/>
                    </a:ext>
                  </a:extLst>
                </a:gridCol>
                <a:gridCol w="3154680">
                  <a:extLst>
                    <a:ext uri="{9D8B030D-6E8A-4147-A177-3AD203B41FA5}">
                      <a16:colId xmlns:a16="http://schemas.microsoft.com/office/drawing/2014/main" val="2503663467"/>
                    </a:ext>
                  </a:extLst>
                </a:gridCol>
              </a:tblGrid>
              <a:tr h="0">
                <a:tc>
                  <a:txBody>
                    <a:bodyPr/>
                    <a:lstStyle/>
                    <a:p>
                      <a:pPr algn="ctr"/>
                      <a:endParaRPr lang="en-US">
                        <a:effectLst/>
                        <a:latin typeface="Verdana" panose="020B0604030504040204" pitchFamily="34" charset="0"/>
                      </a:endParaRPr>
                    </a:p>
                  </a:txBody>
                  <a:tcPr anchor="ctr">
                    <a:lnL>
                      <a:noFill/>
                    </a:lnL>
                    <a:lnR>
                      <a:noFill/>
                    </a:lnR>
                    <a:lnT>
                      <a:noFill/>
                    </a:lnT>
                    <a:lnB>
                      <a:noFill/>
                    </a:lnB>
                  </a:tcPr>
                </a:tc>
                <a:tc>
                  <a:txBody>
                    <a:bodyPr/>
                    <a:lstStyle/>
                    <a:p>
                      <a:pPr algn="ctr"/>
                      <a:endParaRPr lang="en-US">
                        <a:effectLst/>
                        <a:latin typeface="Verdana" panose="020B0604030504040204" pitchFamily="34" charset="0"/>
                      </a:endParaRPr>
                    </a:p>
                  </a:txBody>
                  <a:tcPr anchor="ctr">
                    <a:lnL>
                      <a:noFill/>
                    </a:lnL>
                    <a:lnR>
                      <a:noFill/>
                    </a:lnR>
                    <a:lnT>
                      <a:noFill/>
                    </a:lnT>
                    <a:lnB>
                      <a:noFill/>
                    </a:lnB>
                  </a:tcPr>
                </a:tc>
                <a:tc>
                  <a:txBody>
                    <a:bodyPr/>
                    <a:lstStyle/>
                    <a:p>
                      <a:pPr algn="ctr"/>
                      <a:endParaRPr lang="en-US">
                        <a:effectLst/>
                        <a:latin typeface="Verdana" panose="020B0604030504040204" pitchFamily="34" charset="0"/>
                      </a:endParaRPr>
                    </a:p>
                  </a:txBody>
                  <a:tcPr anchor="ctr">
                    <a:lnL>
                      <a:noFill/>
                    </a:lnL>
                    <a:lnR>
                      <a:noFill/>
                    </a:lnR>
                    <a:lnT>
                      <a:noFill/>
                    </a:lnT>
                    <a:lnB>
                      <a:noFill/>
                    </a:lnB>
                  </a:tcPr>
                </a:tc>
                <a:extLst>
                  <a:ext uri="{0D108BD9-81ED-4DB2-BD59-A6C34878D82A}">
                    <a16:rowId xmlns:a16="http://schemas.microsoft.com/office/drawing/2014/main" val="2540696713"/>
                  </a:ext>
                </a:extLst>
              </a:tr>
              <a:tr h="0">
                <a:tc gridSpan="3">
                  <a:txBody>
                    <a:bodyPr/>
                    <a:lstStyle/>
                    <a:p>
                      <a:pPr algn="ctr"/>
                      <a:r>
                        <a:rPr lang="fr-FR" sz="1400" b="1" dirty="0">
                          <a:solidFill>
                            <a:srgbClr val="000000"/>
                          </a:solidFill>
                          <a:effectLst/>
                          <a:latin typeface="Verdana" panose="020B0604030504040204" pitchFamily="34" charset="0"/>
                        </a:rPr>
                        <a:t>Expérience de Calvin chromatographie et autoradiographie des composés formés.</a:t>
                      </a:r>
                      <a:br>
                        <a:rPr lang="fr-FR" sz="1400" b="1" dirty="0">
                          <a:effectLst/>
                          <a:latin typeface="Verdana" panose="020B0604030504040204" pitchFamily="34" charset="0"/>
                        </a:rPr>
                      </a:br>
                      <a:r>
                        <a:rPr lang="fr-FR" sz="1400" dirty="0">
                          <a:solidFill>
                            <a:srgbClr val="000000"/>
                          </a:solidFill>
                          <a:effectLst/>
                          <a:latin typeface="Verdana" panose="020B0604030504040204" pitchFamily="34" charset="0"/>
                        </a:rPr>
                        <a:t>Trois autoradiographies de chromatogrammes réalisés sur des extraits de chlorelles mis en contact avec le CO</a:t>
                      </a:r>
                      <a:r>
                        <a:rPr lang="fr-FR" sz="1400" baseline="-25000" dirty="0">
                          <a:solidFill>
                            <a:srgbClr val="000000"/>
                          </a:solidFill>
                          <a:effectLst/>
                          <a:latin typeface="Verdana" panose="020B0604030504040204" pitchFamily="34" charset="0"/>
                        </a:rPr>
                        <a:t>2</a:t>
                      </a:r>
                      <a:r>
                        <a:rPr lang="fr-FR" sz="1400" dirty="0">
                          <a:solidFill>
                            <a:srgbClr val="000000"/>
                          </a:solidFill>
                          <a:effectLst/>
                          <a:latin typeface="Verdana" panose="020B0604030504040204" pitchFamily="34" charset="0"/>
                        </a:rPr>
                        <a:t> radioactif pendant 5, 10 et 30 secondes (Ces images ne sont pas des autoradiographies originales mais des schémas explicatifs).</a:t>
                      </a:r>
                      <a:endParaRPr lang="fr-FR" sz="1400" dirty="0">
                        <a:effectLst/>
                        <a:latin typeface="Verdana" panose="020B0604030504040204" pitchFamily="34" charset="0"/>
                      </a:endParaRPr>
                    </a:p>
                  </a:txBody>
                  <a:tcP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0668748"/>
                  </a:ext>
                </a:extLst>
              </a:tr>
            </a:tbl>
          </a:graphicData>
        </a:graphic>
      </p:graphicFrame>
      <p:pic>
        <p:nvPicPr>
          <p:cNvPr id="2049" name="Picture 1" descr="http://www.snv.jussieu.fr/bmedia/Photosynthese-cours/image/calvin-chromato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438" y="3257550"/>
            <a:ext cx="2439154" cy="17938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snv.jussieu.fr/bmedia/Photosynthese-cours/image/calvin-chromat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138" y="3236913"/>
            <a:ext cx="2439154" cy="17938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www.snv.jussieu.fr/bmedia/Photosynthese-cours/image/calvin-chromato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3588" y="3216275"/>
            <a:ext cx="2439154" cy="17938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1363663" y="2949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4" name="Picture 6" descr="http://www.snv.jussieu.fr/bmedia/Photosynthese-cours/image/calvin-chromat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7721" y="217783"/>
            <a:ext cx="3709988" cy="2731792"/>
          </a:xfrm>
          <a:prstGeom prst="rect">
            <a:avLst/>
          </a:prstGeom>
          <a:noFill/>
          <a:extLst>
            <a:ext uri="{909E8E84-426E-40DD-AFC4-6F175D3DCCD1}">
              <a14:hiddenFill xmlns:a14="http://schemas.microsoft.com/office/drawing/2010/main">
                <a:solidFill>
                  <a:srgbClr val="FFFFFF"/>
                </a:solidFill>
              </a14:hiddenFill>
            </a:ext>
          </a:extLst>
        </p:spPr>
      </p:pic>
      <p:grpSp>
        <p:nvGrpSpPr>
          <p:cNvPr id="2097" name="Group 2096">
            <a:extLst>
              <a:ext uri="{FF2B5EF4-FFF2-40B4-BE49-F238E27FC236}">
                <a16:creationId xmlns:a16="http://schemas.microsoft.com/office/drawing/2014/main" id="{DC437885-82C1-4E37-8A9D-1D2B5F36AD29}"/>
              </a:ext>
            </a:extLst>
          </p:cNvPr>
          <p:cNvGrpSpPr/>
          <p:nvPr/>
        </p:nvGrpSpPr>
        <p:grpSpPr>
          <a:xfrm>
            <a:off x="59070" y="163387"/>
            <a:ext cx="3098880" cy="1742760"/>
            <a:chOff x="59070" y="163387"/>
            <a:chExt cx="3098880" cy="174276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A6B96B3-AEC0-4673-AED5-0BADA602F3F4}"/>
                    </a:ext>
                  </a:extLst>
                </p14:cNvPr>
                <p14:cNvContentPartPr/>
                <p14:nvPr/>
              </p14:nvContentPartPr>
              <p14:xfrm>
                <a:off x="179310" y="326827"/>
                <a:ext cx="121680" cy="9720"/>
              </p14:xfrm>
            </p:contentPart>
          </mc:Choice>
          <mc:Fallback>
            <p:pic>
              <p:nvPicPr>
                <p:cNvPr id="4" name="Ink 3">
                  <a:extLst>
                    <a:ext uri="{FF2B5EF4-FFF2-40B4-BE49-F238E27FC236}">
                      <a16:creationId xmlns:a16="http://schemas.microsoft.com/office/drawing/2014/main" id="{0A6B96B3-AEC0-4673-AED5-0BADA602F3F4}"/>
                    </a:ext>
                  </a:extLst>
                </p:cNvPr>
                <p:cNvPicPr/>
                <p:nvPr/>
              </p:nvPicPr>
              <p:blipFill>
                <a:blip r:embed="rId7"/>
                <a:stretch>
                  <a:fillRect/>
                </a:stretch>
              </p:blipFill>
              <p:spPr>
                <a:xfrm>
                  <a:off x="170670" y="317827"/>
                  <a:ext cx="139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5C63C43-FDA8-4BD0-83D4-66D89C0777A4}"/>
                    </a:ext>
                  </a:extLst>
                </p14:cNvPr>
                <p14:cNvContentPartPr/>
                <p14:nvPr/>
              </p14:nvContentPartPr>
              <p14:xfrm>
                <a:off x="111270" y="327187"/>
                <a:ext cx="122400" cy="190440"/>
              </p14:xfrm>
            </p:contentPart>
          </mc:Choice>
          <mc:Fallback>
            <p:pic>
              <p:nvPicPr>
                <p:cNvPr id="5" name="Ink 4">
                  <a:extLst>
                    <a:ext uri="{FF2B5EF4-FFF2-40B4-BE49-F238E27FC236}">
                      <a16:creationId xmlns:a16="http://schemas.microsoft.com/office/drawing/2014/main" id="{85C63C43-FDA8-4BD0-83D4-66D89C0777A4}"/>
                    </a:ext>
                  </a:extLst>
                </p:cNvPr>
                <p:cNvPicPr/>
                <p:nvPr/>
              </p:nvPicPr>
              <p:blipFill>
                <a:blip r:embed="rId9"/>
                <a:stretch>
                  <a:fillRect/>
                </a:stretch>
              </p:blipFill>
              <p:spPr>
                <a:xfrm>
                  <a:off x="102270" y="318547"/>
                  <a:ext cx="1400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Ink 5">
                  <a:extLst>
                    <a:ext uri="{FF2B5EF4-FFF2-40B4-BE49-F238E27FC236}">
                      <a16:creationId xmlns:a16="http://schemas.microsoft.com/office/drawing/2014/main" id="{8C3A2A03-5C2D-43CE-8588-813CC4B52131}"/>
                    </a:ext>
                  </a:extLst>
                </p14:cNvPr>
                <p14:cNvContentPartPr/>
                <p14:nvPr/>
              </p14:nvContentPartPr>
              <p14:xfrm>
                <a:off x="319350" y="395587"/>
                <a:ext cx="195840" cy="120600"/>
              </p14:xfrm>
            </p:contentPart>
          </mc:Choice>
          <mc:Fallback>
            <p:pic>
              <p:nvPicPr>
                <p:cNvPr id="6" name="Ink 5">
                  <a:extLst>
                    <a:ext uri="{FF2B5EF4-FFF2-40B4-BE49-F238E27FC236}">
                      <a16:creationId xmlns:a16="http://schemas.microsoft.com/office/drawing/2014/main" id="{8C3A2A03-5C2D-43CE-8588-813CC4B52131}"/>
                    </a:ext>
                  </a:extLst>
                </p:cNvPr>
                <p:cNvPicPr/>
                <p:nvPr/>
              </p:nvPicPr>
              <p:blipFill>
                <a:blip r:embed="rId11"/>
                <a:stretch>
                  <a:fillRect/>
                </a:stretch>
              </p:blipFill>
              <p:spPr>
                <a:xfrm>
                  <a:off x="310350" y="386947"/>
                  <a:ext cx="2134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11AE4DA6-B833-4716-9ECF-3EB8D047D7B4}"/>
                    </a:ext>
                  </a:extLst>
                </p14:cNvPr>
                <p14:cNvContentPartPr/>
                <p14:nvPr/>
              </p14:nvContentPartPr>
              <p14:xfrm>
                <a:off x="516990" y="419707"/>
                <a:ext cx="144360" cy="97200"/>
              </p14:xfrm>
            </p:contentPart>
          </mc:Choice>
          <mc:Fallback>
            <p:pic>
              <p:nvPicPr>
                <p:cNvPr id="7" name="Ink 6">
                  <a:extLst>
                    <a:ext uri="{FF2B5EF4-FFF2-40B4-BE49-F238E27FC236}">
                      <a16:creationId xmlns:a16="http://schemas.microsoft.com/office/drawing/2014/main" id="{11AE4DA6-B833-4716-9ECF-3EB8D047D7B4}"/>
                    </a:ext>
                  </a:extLst>
                </p:cNvPr>
                <p:cNvPicPr/>
                <p:nvPr/>
              </p:nvPicPr>
              <p:blipFill>
                <a:blip r:embed="rId13"/>
                <a:stretch>
                  <a:fillRect/>
                </a:stretch>
              </p:blipFill>
              <p:spPr>
                <a:xfrm>
                  <a:off x="508350" y="410707"/>
                  <a:ext cx="162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Ink 7">
                  <a:extLst>
                    <a:ext uri="{FF2B5EF4-FFF2-40B4-BE49-F238E27FC236}">
                      <a16:creationId xmlns:a16="http://schemas.microsoft.com/office/drawing/2014/main" id="{249B9893-94ED-48B3-9E5D-BE9D2D2FE52A}"/>
                    </a:ext>
                  </a:extLst>
                </p14:cNvPr>
                <p14:cNvContentPartPr/>
                <p14:nvPr/>
              </p14:nvContentPartPr>
              <p14:xfrm>
                <a:off x="699870" y="403867"/>
                <a:ext cx="61560" cy="77400"/>
              </p14:xfrm>
            </p:contentPart>
          </mc:Choice>
          <mc:Fallback>
            <p:pic>
              <p:nvPicPr>
                <p:cNvPr id="8" name="Ink 7">
                  <a:extLst>
                    <a:ext uri="{FF2B5EF4-FFF2-40B4-BE49-F238E27FC236}">
                      <a16:creationId xmlns:a16="http://schemas.microsoft.com/office/drawing/2014/main" id="{249B9893-94ED-48B3-9E5D-BE9D2D2FE52A}"/>
                    </a:ext>
                  </a:extLst>
                </p:cNvPr>
                <p:cNvPicPr/>
                <p:nvPr/>
              </p:nvPicPr>
              <p:blipFill>
                <a:blip r:embed="rId15"/>
                <a:stretch>
                  <a:fillRect/>
                </a:stretch>
              </p:blipFill>
              <p:spPr>
                <a:xfrm>
                  <a:off x="690870" y="394867"/>
                  <a:ext cx="79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Ink 9">
                  <a:extLst>
                    <a:ext uri="{FF2B5EF4-FFF2-40B4-BE49-F238E27FC236}">
                      <a16:creationId xmlns:a16="http://schemas.microsoft.com/office/drawing/2014/main" id="{E782C837-CAFE-4491-BCEC-14EFA12EEF16}"/>
                    </a:ext>
                  </a:extLst>
                </p14:cNvPr>
                <p14:cNvContentPartPr/>
                <p14:nvPr/>
              </p14:nvContentPartPr>
              <p14:xfrm>
                <a:off x="871950" y="206227"/>
                <a:ext cx="201600" cy="237240"/>
              </p14:xfrm>
            </p:contentPart>
          </mc:Choice>
          <mc:Fallback>
            <p:pic>
              <p:nvPicPr>
                <p:cNvPr id="10" name="Ink 9">
                  <a:extLst>
                    <a:ext uri="{FF2B5EF4-FFF2-40B4-BE49-F238E27FC236}">
                      <a16:creationId xmlns:a16="http://schemas.microsoft.com/office/drawing/2014/main" id="{E782C837-CAFE-4491-BCEC-14EFA12EEF16}"/>
                    </a:ext>
                  </a:extLst>
                </p:cNvPr>
                <p:cNvPicPr/>
                <p:nvPr/>
              </p:nvPicPr>
              <p:blipFill>
                <a:blip r:embed="rId17"/>
                <a:stretch>
                  <a:fillRect/>
                </a:stretch>
              </p:blipFill>
              <p:spPr>
                <a:xfrm>
                  <a:off x="863310" y="197587"/>
                  <a:ext cx="2192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EE7C1784-FFAE-4836-816D-4DBCD197DA36}"/>
                    </a:ext>
                  </a:extLst>
                </p14:cNvPr>
                <p14:cNvContentPartPr/>
                <p14:nvPr/>
              </p14:nvContentPartPr>
              <p14:xfrm>
                <a:off x="1148790" y="188947"/>
                <a:ext cx="95760" cy="68760"/>
              </p14:xfrm>
            </p:contentPart>
          </mc:Choice>
          <mc:Fallback>
            <p:pic>
              <p:nvPicPr>
                <p:cNvPr id="11" name="Ink 10">
                  <a:extLst>
                    <a:ext uri="{FF2B5EF4-FFF2-40B4-BE49-F238E27FC236}">
                      <a16:creationId xmlns:a16="http://schemas.microsoft.com/office/drawing/2014/main" id="{EE7C1784-FFAE-4836-816D-4DBCD197DA36}"/>
                    </a:ext>
                  </a:extLst>
                </p:cNvPr>
                <p:cNvPicPr/>
                <p:nvPr/>
              </p:nvPicPr>
              <p:blipFill>
                <a:blip r:embed="rId19"/>
                <a:stretch>
                  <a:fillRect/>
                </a:stretch>
              </p:blipFill>
              <p:spPr>
                <a:xfrm>
                  <a:off x="1139790" y="179947"/>
                  <a:ext cx="113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5674395B-31D1-45C0-BE39-2CD238F2FB6A}"/>
                    </a:ext>
                  </a:extLst>
                </p14:cNvPr>
                <p14:cNvContentPartPr/>
                <p14:nvPr/>
              </p14:nvContentPartPr>
              <p14:xfrm>
                <a:off x="1174710" y="379027"/>
                <a:ext cx="86760" cy="17280"/>
              </p14:xfrm>
            </p:contentPart>
          </mc:Choice>
          <mc:Fallback>
            <p:pic>
              <p:nvPicPr>
                <p:cNvPr id="12" name="Ink 11">
                  <a:extLst>
                    <a:ext uri="{FF2B5EF4-FFF2-40B4-BE49-F238E27FC236}">
                      <a16:creationId xmlns:a16="http://schemas.microsoft.com/office/drawing/2014/main" id="{5674395B-31D1-45C0-BE39-2CD238F2FB6A}"/>
                    </a:ext>
                  </a:extLst>
                </p:cNvPr>
                <p:cNvPicPr/>
                <p:nvPr/>
              </p:nvPicPr>
              <p:blipFill>
                <a:blip r:embed="rId21"/>
                <a:stretch>
                  <a:fillRect/>
                </a:stretch>
              </p:blipFill>
              <p:spPr>
                <a:xfrm>
                  <a:off x="1166070" y="370027"/>
                  <a:ext cx="1044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D8E910E0-8CD6-49F2-B0CF-280B2D483637}"/>
                    </a:ext>
                  </a:extLst>
                </p14:cNvPr>
                <p14:cNvContentPartPr/>
                <p14:nvPr/>
              </p14:nvContentPartPr>
              <p14:xfrm>
                <a:off x="1493310" y="289747"/>
                <a:ext cx="29160" cy="276120"/>
              </p14:xfrm>
            </p:contentPart>
          </mc:Choice>
          <mc:Fallback>
            <p:pic>
              <p:nvPicPr>
                <p:cNvPr id="13" name="Ink 12">
                  <a:extLst>
                    <a:ext uri="{FF2B5EF4-FFF2-40B4-BE49-F238E27FC236}">
                      <a16:creationId xmlns:a16="http://schemas.microsoft.com/office/drawing/2014/main" id="{D8E910E0-8CD6-49F2-B0CF-280B2D483637}"/>
                    </a:ext>
                  </a:extLst>
                </p:cNvPr>
                <p:cNvPicPr/>
                <p:nvPr/>
              </p:nvPicPr>
              <p:blipFill>
                <a:blip r:embed="rId23"/>
                <a:stretch>
                  <a:fillRect/>
                </a:stretch>
              </p:blipFill>
              <p:spPr>
                <a:xfrm>
                  <a:off x="1484310" y="280747"/>
                  <a:ext cx="4680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655DC789-7798-4176-B441-248EEBFDF7EE}"/>
                    </a:ext>
                  </a:extLst>
                </p14:cNvPr>
                <p14:cNvContentPartPr/>
                <p14:nvPr/>
              </p14:nvContentPartPr>
              <p14:xfrm>
                <a:off x="1501590" y="290467"/>
                <a:ext cx="196560" cy="126000"/>
              </p14:xfrm>
            </p:contentPart>
          </mc:Choice>
          <mc:Fallback>
            <p:pic>
              <p:nvPicPr>
                <p:cNvPr id="14" name="Ink 13">
                  <a:extLst>
                    <a:ext uri="{FF2B5EF4-FFF2-40B4-BE49-F238E27FC236}">
                      <a16:creationId xmlns:a16="http://schemas.microsoft.com/office/drawing/2014/main" id="{655DC789-7798-4176-B441-248EEBFDF7EE}"/>
                    </a:ext>
                  </a:extLst>
                </p:cNvPr>
                <p:cNvPicPr/>
                <p:nvPr/>
              </p:nvPicPr>
              <p:blipFill>
                <a:blip r:embed="rId25"/>
                <a:stretch>
                  <a:fillRect/>
                </a:stretch>
              </p:blipFill>
              <p:spPr>
                <a:xfrm>
                  <a:off x="1492590" y="281827"/>
                  <a:ext cx="214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Ink 14">
                  <a:extLst>
                    <a:ext uri="{FF2B5EF4-FFF2-40B4-BE49-F238E27FC236}">
                      <a16:creationId xmlns:a16="http://schemas.microsoft.com/office/drawing/2014/main" id="{BAE5CF51-DACE-4E0C-BBC1-FF38499D1753}"/>
                    </a:ext>
                  </a:extLst>
                </p14:cNvPr>
                <p14:cNvContentPartPr/>
                <p14:nvPr/>
              </p14:nvContentPartPr>
              <p14:xfrm>
                <a:off x="1762230" y="328627"/>
                <a:ext cx="95760" cy="68040"/>
              </p14:xfrm>
            </p:contentPart>
          </mc:Choice>
          <mc:Fallback>
            <p:pic>
              <p:nvPicPr>
                <p:cNvPr id="15" name="Ink 14">
                  <a:extLst>
                    <a:ext uri="{FF2B5EF4-FFF2-40B4-BE49-F238E27FC236}">
                      <a16:creationId xmlns:a16="http://schemas.microsoft.com/office/drawing/2014/main" id="{BAE5CF51-DACE-4E0C-BBC1-FF38499D1753}"/>
                    </a:ext>
                  </a:extLst>
                </p:cNvPr>
                <p:cNvPicPr/>
                <p:nvPr/>
              </p:nvPicPr>
              <p:blipFill>
                <a:blip r:embed="rId27"/>
                <a:stretch>
                  <a:fillRect/>
                </a:stretch>
              </p:blipFill>
              <p:spPr>
                <a:xfrm>
                  <a:off x="1753590" y="319627"/>
                  <a:ext cx="113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Ink 15">
                  <a:extLst>
                    <a:ext uri="{FF2B5EF4-FFF2-40B4-BE49-F238E27FC236}">
                      <a16:creationId xmlns:a16="http://schemas.microsoft.com/office/drawing/2014/main" id="{0D68A97B-AA7A-435B-9533-125585461E5B}"/>
                    </a:ext>
                  </a:extLst>
                </p14:cNvPr>
                <p14:cNvContentPartPr/>
                <p14:nvPr/>
              </p14:nvContentPartPr>
              <p14:xfrm>
                <a:off x="1924230" y="172027"/>
                <a:ext cx="401400" cy="202320"/>
              </p14:xfrm>
            </p:contentPart>
          </mc:Choice>
          <mc:Fallback>
            <p:pic>
              <p:nvPicPr>
                <p:cNvPr id="16" name="Ink 15">
                  <a:extLst>
                    <a:ext uri="{FF2B5EF4-FFF2-40B4-BE49-F238E27FC236}">
                      <a16:creationId xmlns:a16="http://schemas.microsoft.com/office/drawing/2014/main" id="{0D68A97B-AA7A-435B-9533-125585461E5B}"/>
                    </a:ext>
                  </a:extLst>
                </p:cNvPr>
                <p:cNvPicPr/>
                <p:nvPr/>
              </p:nvPicPr>
              <p:blipFill>
                <a:blip r:embed="rId29"/>
                <a:stretch>
                  <a:fillRect/>
                </a:stretch>
              </p:blipFill>
              <p:spPr>
                <a:xfrm>
                  <a:off x="1915230" y="163387"/>
                  <a:ext cx="4190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Ink 16">
                  <a:extLst>
                    <a:ext uri="{FF2B5EF4-FFF2-40B4-BE49-F238E27FC236}">
                      <a16:creationId xmlns:a16="http://schemas.microsoft.com/office/drawing/2014/main" id="{402105B4-0168-4CE9-9EED-A66E732F9EFE}"/>
                    </a:ext>
                  </a:extLst>
                </p14:cNvPr>
                <p14:cNvContentPartPr/>
                <p14:nvPr/>
              </p14:nvContentPartPr>
              <p14:xfrm>
                <a:off x="2357310" y="163387"/>
                <a:ext cx="57600" cy="214560"/>
              </p14:xfrm>
            </p:contentPart>
          </mc:Choice>
          <mc:Fallback>
            <p:pic>
              <p:nvPicPr>
                <p:cNvPr id="17" name="Ink 16">
                  <a:extLst>
                    <a:ext uri="{FF2B5EF4-FFF2-40B4-BE49-F238E27FC236}">
                      <a16:creationId xmlns:a16="http://schemas.microsoft.com/office/drawing/2014/main" id="{402105B4-0168-4CE9-9EED-A66E732F9EFE}"/>
                    </a:ext>
                  </a:extLst>
                </p:cNvPr>
                <p:cNvPicPr/>
                <p:nvPr/>
              </p:nvPicPr>
              <p:blipFill>
                <a:blip r:embed="rId31"/>
                <a:stretch>
                  <a:fillRect/>
                </a:stretch>
              </p:blipFill>
              <p:spPr>
                <a:xfrm>
                  <a:off x="2348670" y="154747"/>
                  <a:ext cx="752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Ink 17">
                  <a:extLst>
                    <a:ext uri="{FF2B5EF4-FFF2-40B4-BE49-F238E27FC236}">
                      <a16:creationId xmlns:a16="http://schemas.microsoft.com/office/drawing/2014/main" id="{E5EB285F-8094-456A-B46D-4FEA9E1286D5}"/>
                    </a:ext>
                  </a:extLst>
                </p14:cNvPr>
                <p14:cNvContentPartPr/>
                <p14:nvPr/>
              </p14:nvContentPartPr>
              <p14:xfrm>
                <a:off x="2376750" y="260587"/>
                <a:ext cx="109800" cy="13680"/>
              </p14:xfrm>
            </p:contentPart>
          </mc:Choice>
          <mc:Fallback>
            <p:pic>
              <p:nvPicPr>
                <p:cNvPr id="18" name="Ink 17">
                  <a:extLst>
                    <a:ext uri="{FF2B5EF4-FFF2-40B4-BE49-F238E27FC236}">
                      <a16:creationId xmlns:a16="http://schemas.microsoft.com/office/drawing/2014/main" id="{E5EB285F-8094-456A-B46D-4FEA9E1286D5}"/>
                    </a:ext>
                  </a:extLst>
                </p:cNvPr>
                <p:cNvPicPr/>
                <p:nvPr/>
              </p:nvPicPr>
              <p:blipFill>
                <a:blip r:embed="rId33"/>
                <a:stretch>
                  <a:fillRect/>
                </a:stretch>
              </p:blipFill>
              <p:spPr>
                <a:xfrm>
                  <a:off x="2368110" y="251947"/>
                  <a:ext cx="1274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Ink 18">
                  <a:extLst>
                    <a:ext uri="{FF2B5EF4-FFF2-40B4-BE49-F238E27FC236}">
                      <a16:creationId xmlns:a16="http://schemas.microsoft.com/office/drawing/2014/main" id="{FB128F1B-3433-467E-8D04-E5DEE1DA864B}"/>
                    </a:ext>
                  </a:extLst>
                </p14:cNvPr>
                <p14:cNvContentPartPr/>
                <p14:nvPr/>
              </p14:nvContentPartPr>
              <p14:xfrm>
                <a:off x="2200710" y="181027"/>
                <a:ext cx="360" cy="360"/>
              </p14:xfrm>
            </p:contentPart>
          </mc:Choice>
          <mc:Fallback>
            <p:pic>
              <p:nvPicPr>
                <p:cNvPr id="19" name="Ink 18">
                  <a:extLst>
                    <a:ext uri="{FF2B5EF4-FFF2-40B4-BE49-F238E27FC236}">
                      <a16:creationId xmlns:a16="http://schemas.microsoft.com/office/drawing/2014/main" id="{FB128F1B-3433-467E-8D04-E5DEE1DA864B}"/>
                    </a:ext>
                  </a:extLst>
                </p:cNvPr>
                <p:cNvPicPr/>
                <p:nvPr/>
              </p:nvPicPr>
              <p:blipFill>
                <a:blip r:embed="rId35"/>
                <a:stretch>
                  <a:fillRect/>
                </a:stretch>
              </p:blipFill>
              <p:spPr>
                <a:xfrm>
                  <a:off x="2192070" y="17202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Ink 19">
                  <a:extLst>
                    <a:ext uri="{FF2B5EF4-FFF2-40B4-BE49-F238E27FC236}">
                      <a16:creationId xmlns:a16="http://schemas.microsoft.com/office/drawing/2014/main" id="{F3FE074B-72D2-4BE5-B883-43E125535128}"/>
                    </a:ext>
                  </a:extLst>
                </p14:cNvPr>
                <p14:cNvContentPartPr/>
                <p14:nvPr/>
              </p14:nvContentPartPr>
              <p14:xfrm>
                <a:off x="267510" y="663427"/>
                <a:ext cx="114480" cy="118440"/>
              </p14:xfrm>
            </p:contentPart>
          </mc:Choice>
          <mc:Fallback>
            <p:pic>
              <p:nvPicPr>
                <p:cNvPr id="20" name="Ink 19">
                  <a:extLst>
                    <a:ext uri="{FF2B5EF4-FFF2-40B4-BE49-F238E27FC236}">
                      <a16:creationId xmlns:a16="http://schemas.microsoft.com/office/drawing/2014/main" id="{F3FE074B-72D2-4BE5-B883-43E125535128}"/>
                    </a:ext>
                  </a:extLst>
                </p:cNvPr>
                <p:cNvPicPr/>
                <p:nvPr/>
              </p:nvPicPr>
              <p:blipFill>
                <a:blip r:embed="rId37"/>
                <a:stretch>
                  <a:fillRect/>
                </a:stretch>
              </p:blipFill>
              <p:spPr>
                <a:xfrm>
                  <a:off x="258510" y="654427"/>
                  <a:ext cx="132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Ink 20">
                  <a:extLst>
                    <a:ext uri="{FF2B5EF4-FFF2-40B4-BE49-F238E27FC236}">
                      <a16:creationId xmlns:a16="http://schemas.microsoft.com/office/drawing/2014/main" id="{97A7F993-8438-4CF9-846E-A6A3C227B550}"/>
                    </a:ext>
                  </a:extLst>
                </p14:cNvPr>
                <p14:cNvContentPartPr/>
                <p14:nvPr/>
              </p14:nvContentPartPr>
              <p14:xfrm>
                <a:off x="416190" y="688267"/>
                <a:ext cx="135000" cy="68400"/>
              </p14:xfrm>
            </p:contentPart>
          </mc:Choice>
          <mc:Fallback>
            <p:pic>
              <p:nvPicPr>
                <p:cNvPr id="21" name="Ink 20">
                  <a:extLst>
                    <a:ext uri="{FF2B5EF4-FFF2-40B4-BE49-F238E27FC236}">
                      <a16:creationId xmlns:a16="http://schemas.microsoft.com/office/drawing/2014/main" id="{97A7F993-8438-4CF9-846E-A6A3C227B550}"/>
                    </a:ext>
                  </a:extLst>
                </p:cNvPr>
                <p:cNvPicPr/>
                <p:nvPr/>
              </p:nvPicPr>
              <p:blipFill>
                <a:blip r:embed="rId39"/>
                <a:stretch>
                  <a:fillRect/>
                </a:stretch>
              </p:blipFill>
              <p:spPr>
                <a:xfrm>
                  <a:off x="407550" y="679267"/>
                  <a:ext cx="152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 name="Ink 21">
                  <a:extLst>
                    <a:ext uri="{FF2B5EF4-FFF2-40B4-BE49-F238E27FC236}">
                      <a16:creationId xmlns:a16="http://schemas.microsoft.com/office/drawing/2014/main" id="{C36F03B5-D8DF-4C13-BE88-EAECCB5592B6}"/>
                    </a:ext>
                  </a:extLst>
                </p14:cNvPr>
                <p14:cNvContentPartPr/>
                <p14:nvPr/>
              </p14:nvContentPartPr>
              <p14:xfrm>
                <a:off x="559830" y="606547"/>
                <a:ext cx="235080" cy="153360"/>
              </p14:xfrm>
            </p:contentPart>
          </mc:Choice>
          <mc:Fallback>
            <p:pic>
              <p:nvPicPr>
                <p:cNvPr id="22" name="Ink 21">
                  <a:extLst>
                    <a:ext uri="{FF2B5EF4-FFF2-40B4-BE49-F238E27FC236}">
                      <a16:creationId xmlns:a16="http://schemas.microsoft.com/office/drawing/2014/main" id="{C36F03B5-D8DF-4C13-BE88-EAECCB5592B6}"/>
                    </a:ext>
                  </a:extLst>
                </p:cNvPr>
                <p:cNvPicPr/>
                <p:nvPr/>
              </p:nvPicPr>
              <p:blipFill>
                <a:blip r:embed="rId41"/>
                <a:stretch>
                  <a:fillRect/>
                </a:stretch>
              </p:blipFill>
              <p:spPr>
                <a:xfrm>
                  <a:off x="550830" y="597547"/>
                  <a:ext cx="2527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Ink 22">
                  <a:extLst>
                    <a:ext uri="{FF2B5EF4-FFF2-40B4-BE49-F238E27FC236}">
                      <a16:creationId xmlns:a16="http://schemas.microsoft.com/office/drawing/2014/main" id="{02CCB2F1-466F-4634-B21E-E7EA33935FBB}"/>
                    </a:ext>
                  </a:extLst>
                </p14:cNvPr>
                <p14:cNvContentPartPr/>
                <p14:nvPr/>
              </p14:nvContentPartPr>
              <p14:xfrm>
                <a:off x="767550" y="620587"/>
                <a:ext cx="360" cy="360"/>
              </p14:xfrm>
            </p:contentPart>
          </mc:Choice>
          <mc:Fallback>
            <p:pic>
              <p:nvPicPr>
                <p:cNvPr id="23" name="Ink 22">
                  <a:extLst>
                    <a:ext uri="{FF2B5EF4-FFF2-40B4-BE49-F238E27FC236}">
                      <a16:creationId xmlns:a16="http://schemas.microsoft.com/office/drawing/2014/main" id="{02CCB2F1-466F-4634-B21E-E7EA33935FBB}"/>
                    </a:ext>
                  </a:extLst>
                </p:cNvPr>
                <p:cNvPicPr/>
                <p:nvPr/>
              </p:nvPicPr>
              <p:blipFill>
                <a:blip r:embed="rId35"/>
                <a:stretch>
                  <a:fillRect/>
                </a:stretch>
              </p:blipFill>
              <p:spPr>
                <a:xfrm>
                  <a:off x="758910" y="61158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Ink 23">
                  <a:extLst>
                    <a:ext uri="{FF2B5EF4-FFF2-40B4-BE49-F238E27FC236}">
                      <a16:creationId xmlns:a16="http://schemas.microsoft.com/office/drawing/2014/main" id="{E6B9E38D-0BF1-462F-9061-0B1861C08C5B}"/>
                    </a:ext>
                  </a:extLst>
                </p14:cNvPr>
                <p14:cNvContentPartPr/>
                <p14:nvPr/>
              </p14:nvContentPartPr>
              <p14:xfrm>
                <a:off x="825870" y="639667"/>
                <a:ext cx="109440" cy="73440"/>
              </p14:xfrm>
            </p:contentPart>
          </mc:Choice>
          <mc:Fallback>
            <p:pic>
              <p:nvPicPr>
                <p:cNvPr id="24" name="Ink 23">
                  <a:extLst>
                    <a:ext uri="{FF2B5EF4-FFF2-40B4-BE49-F238E27FC236}">
                      <a16:creationId xmlns:a16="http://schemas.microsoft.com/office/drawing/2014/main" id="{E6B9E38D-0BF1-462F-9061-0B1861C08C5B}"/>
                    </a:ext>
                  </a:extLst>
                </p:cNvPr>
                <p:cNvPicPr/>
                <p:nvPr/>
              </p:nvPicPr>
              <p:blipFill>
                <a:blip r:embed="rId44"/>
                <a:stretch>
                  <a:fillRect/>
                </a:stretch>
              </p:blipFill>
              <p:spPr>
                <a:xfrm>
                  <a:off x="816870" y="631027"/>
                  <a:ext cx="127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Ink 24">
                  <a:extLst>
                    <a:ext uri="{FF2B5EF4-FFF2-40B4-BE49-F238E27FC236}">
                      <a16:creationId xmlns:a16="http://schemas.microsoft.com/office/drawing/2014/main" id="{42691748-E296-4E07-89C2-97C87690F52F}"/>
                    </a:ext>
                  </a:extLst>
                </p14:cNvPr>
                <p14:cNvContentPartPr/>
                <p14:nvPr/>
              </p14:nvContentPartPr>
              <p14:xfrm>
                <a:off x="974550" y="638227"/>
                <a:ext cx="150840" cy="95400"/>
              </p14:xfrm>
            </p:contentPart>
          </mc:Choice>
          <mc:Fallback>
            <p:pic>
              <p:nvPicPr>
                <p:cNvPr id="25" name="Ink 24">
                  <a:extLst>
                    <a:ext uri="{FF2B5EF4-FFF2-40B4-BE49-F238E27FC236}">
                      <a16:creationId xmlns:a16="http://schemas.microsoft.com/office/drawing/2014/main" id="{42691748-E296-4E07-89C2-97C87690F52F}"/>
                    </a:ext>
                  </a:extLst>
                </p:cNvPr>
                <p:cNvPicPr/>
                <p:nvPr/>
              </p:nvPicPr>
              <p:blipFill>
                <a:blip r:embed="rId46"/>
                <a:stretch>
                  <a:fillRect/>
                </a:stretch>
              </p:blipFill>
              <p:spPr>
                <a:xfrm>
                  <a:off x="965550" y="629227"/>
                  <a:ext cx="1684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Ink 25">
                  <a:extLst>
                    <a:ext uri="{FF2B5EF4-FFF2-40B4-BE49-F238E27FC236}">
                      <a16:creationId xmlns:a16="http://schemas.microsoft.com/office/drawing/2014/main" id="{2D1FB600-4F33-446F-B09F-5A09E8586623}"/>
                    </a:ext>
                  </a:extLst>
                </p14:cNvPr>
                <p14:cNvContentPartPr/>
                <p14:nvPr/>
              </p14:nvContentPartPr>
              <p14:xfrm>
                <a:off x="1153110" y="637147"/>
                <a:ext cx="105480" cy="69480"/>
              </p14:xfrm>
            </p:contentPart>
          </mc:Choice>
          <mc:Fallback>
            <p:pic>
              <p:nvPicPr>
                <p:cNvPr id="26" name="Ink 25">
                  <a:extLst>
                    <a:ext uri="{FF2B5EF4-FFF2-40B4-BE49-F238E27FC236}">
                      <a16:creationId xmlns:a16="http://schemas.microsoft.com/office/drawing/2014/main" id="{2D1FB600-4F33-446F-B09F-5A09E8586623}"/>
                    </a:ext>
                  </a:extLst>
                </p:cNvPr>
                <p:cNvPicPr/>
                <p:nvPr/>
              </p:nvPicPr>
              <p:blipFill>
                <a:blip r:embed="rId48"/>
                <a:stretch>
                  <a:fillRect/>
                </a:stretch>
              </p:blipFill>
              <p:spPr>
                <a:xfrm>
                  <a:off x="1144110" y="628507"/>
                  <a:ext cx="1231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Ink 26">
                  <a:extLst>
                    <a:ext uri="{FF2B5EF4-FFF2-40B4-BE49-F238E27FC236}">
                      <a16:creationId xmlns:a16="http://schemas.microsoft.com/office/drawing/2014/main" id="{FC849072-DFFC-4566-9E86-7C951F8EE07E}"/>
                    </a:ext>
                  </a:extLst>
                </p14:cNvPr>
                <p14:cNvContentPartPr/>
                <p14:nvPr/>
              </p14:nvContentPartPr>
              <p14:xfrm>
                <a:off x="1270470" y="592147"/>
                <a:ext cx="116640" cy="115920"/>
              </p14:xfrm>
            </p:contentPart>
          </mc:Choice>
          <mc:Fallback>
            <p:pic>
              <p:nvPicPr>
                <p:cNvPr id="27" name="Ink 26">
                  <a:extLst>
                    <a:ext uri="{FF2B5EF4-FFF2-40B4-BE49-F238E27FC236}">
                      <a16:creationId xmlns:a16="http://schemas.microsoft.com/office/drawing/2014/main" id="{FC849072-DFFC-4566-9E86-7C951F8EE07E}"/>
                    </a:ext>
                  </a:extLst>
                </p:cNvPr>
                <p:cNvPicPr/>
                <p:nvPr/>
              </p:nvPicPr>
              <p:blipFill>
                <a:blip r:embed="rId50"/>
                <a:stretch>
                  <a:fillRect/>
                </a:stretch>
              </p:blipFill>
              <p:spPr>
                <a:xfrm>
                  <a:off x="1261470" y="583507"/>
                  <a:ext cx="1342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Ink 27">
                  <a:extLst>
                    <a:ext uri="{FF2B5EF4-FFF2-40B4-BE49-F238E27FC236}">
                      <a16:creationId xmlns:a16="http://schemas.microsoft.com/office/drawing/2014/main" id="{D4CFED1A-C3E7-4A60-86C1-87A0D6962B6F}"/>
                    </a:ext>
                  </a:extLst>
                </p14:cNvPr>
                <p14:cNvContentPartPr/>
                <p14:nvPr/>
              </p14:nvContentPartPr>
              <p14:xfrm>
                <a:off x="1434270" y="533827"/>
                <a:ext cx="163800" cy="304920"/>
              </p14:xfrm>
            </p:contentPart>
          </mc:Choice>
          <mc:Fallback>
            <p:pic>
              <p:nvPicPr>
                <p:cNvPr id="28" name="Ink 27">
                  <a:extLst>
                    <a:ext uri="{FF2B5EF4-FFF2-40B4-BE49-F238E27FC236}">
                      <a16:creationId xmlns:a16="http://schemas.microsoft.com/office/drawing/2014/main" id="{D4CFED1A-C3E7-4A60-86C1-87A0D6962B6F}"/>
                    </a:ext>
                  </a:extLst>
                </p:cNvPr>
                <p:cNvPicPr/>
                <p:nvPr/>
              </p:nvPicPr>
              <p:blipFill>
                <a:blip r:embed="rId52"/>
                <a:stretch>
                  <a:fillRect/>
                </a:stretch>
              </p:blipFill>
              <p:spPr>
                <a:xfrm>
                  <a:off x="1425630" y="525187"/>
                  <a:ext cx="18144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Ink 29">
                  <a:extLst>
                    <a:ext uri="{FF2B5EF4-FFF2-40B4-BE49-F238E27FC236}">
                      <a16:creationId xmlns:a16="http://schemas.microsoft.com/office/drawing/2014/main" id="{D79889C4-C7E4-4B7B-9554-4F9587F34AC0}"/>
                    </a:ext>
                  </a:extLst>
                </p14:cNvPr>
                <p14:cNvContentPartPr/>
                <p14:nvPr/>
              </p14:nvContentPartPr>
              <p14:xfrm>
                <a:off x="1733430" y="607627"/>
                <a:ext cx="86040" cy="360"/>
              </p14:xfrm>
            </p:contentPart>
          </mc:Choice>
          <mc:Fallback>
            <p:pic>
              <p:nvPicPr>
                <p:cNvPr id="30" name="Ink 29">
                  <a:extLst>
                    <a:ext uri="{FF2B5EF4-FFF2-40B4-BE49-F238E27FC236}">
                      <a16:creationId xmlns:a16="http://schemas.microsoft.com/office/drawing/2014/main" id="{D79889C4-C7E4-4B7B-9554-4F9587F34AC0}"/>
                    </a:ext>
                  </a:extLst>
                </p:cNvPr>
                <p:cNvPicPr/>
                <p:nvPr/>
              </p:nvPicPr>
              <p:blipFill>
                <a:blip r:embed="rId54"/>
                <a:stretch>
                  <a:fillRect/>
                </a:stretch>
              </p:blipFill>
              <p:spPr>
                <a:xfrm>
                  <a:off x="1724430" y="598987"/>
                  <a:ext cx="1036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Ink 30">
                  <a:extLst>
                    <a:ext uri="{FF2B5EF4-FFF2-40B4-BE49-F238E27FC236}">
                      <a16:creationId xmlns:a16="http://schemas.microsoft.com/office/drawing/2014/main" id="{73BCFD0E-77E9-4620-BF64-E9326C5202F2}"/>
                    </a:ext>
                  </a:extLst>
                </p14:cNvPr>
                <p14:cNvContentPartPr/>
                <p14:nvPr/>
              </p14:nvContentPartPr>
              <p14:xfrm>
                <a:off x="1735590" y="660547"/>
                <a:ext cx="88920" cy="4320"/>
              </p14:xfrm>
            </p:contentPart>
          </mc:Choice>
          <mc:Fallback>
            <p:pic>
              <p:nvPicPr>
                <p:cNvPr id="31" name="Ink 30">
                  <a:extLst>
                    <a:ext uri="{FF2B5EF4-FFF2-40B4-BE49-F238E27FC236}">
                      <a16:creationId xmlns:a16="http://schemas.microsoft.com/office/drawing/2014/main" id="{73BCFD0E-77E9-4620-BF64-E9326C5202F2}"/>
                    </a:ext>
                  </a:extLst>
                </p:cNvPr>
                <p:cNvPicPr/>
                <p:nvPr/>
              </p:nvPicPr>
              <p:blipFill>
                <a:blip r:embed="rId56"/>
                <a:stretch>
                  <a:fillRect/>
                </a:stretch>
              </p:blipFill>
              <p:spPr>
                <a:xfrm>
                  <a:off x="1726590" y="651907"/>
                  <a:ext cx="1065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048" name="Ink 2047">
                  <a:extLst>
                    <a:ext uri="{FF2B5EF4-FFF2-40B4-BE49-F238E27FC236}">
                      <a16:creationId xmlns:a16="http://schemas.microsoft.com/office/drawing/2014/main" id="{01AD1DB4-3CA7-467D-B98E-3F806F2AF3AE}"/>
                    </a:ext>
                  </a:extLst>
                </p14:cNvPr>
                <p14:cNvContentPartPr/>
                <p14:nvPr/>
              </p14:nvContentPartPr>
              <p14:xfrm>
                <a:off x="1977150" y="528787"/>
                <a:ext cx="145800" cy="147240"/>
              </p14:xfrm>
            </p:contentPart>
          </mc:Choice>
          <mc:Fallback>
            <p:pic>
              <p:nvPicPr>
                <p:cNvPr id="2048" name="Ink 2047">
                  <a:extLst>
                    <a:ext uri="{FF2B5EF4-FFF2-40B4-BE49-F238E27FC236}">
                      <a16:creationId xmlns:a16="http://schemas.microsoft.com/office/drawing/2014/main" id="{01AD1DB4-3CA7-467D-B98E-3F806F2AF3AE}"/>
                    </a:ext>
                  </a:extLst>
                </p:cNvPr>
                <p:cNvPicPr/>
                <p:nvPr/>
              </p:nvPicPr>
              <p:blipFill>
                <a:blip r:embed="rId58"/>
                <a:stretch>
                  <a:fillRect/>
                </a:stretch>
              </p:blipFill>
              <p:spPr>
                <a:xfrm>
                  <a:off x="1968150" y="520147"/>
                  <a:ext cx="1634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055" name="Ink 2054">
                  <a:extLst>
                    <a:ext uri="{FF2B5EF4-FFF2-40B4-BE49-F238E27FC236}">
                      <a16:creationId xmlns:a16="http://schemas.microsoft.com/office/drawing/2014/main" id="{649E340D-413F-4268-A3BD-FA821485556D}"/>
                    </a:ext>
                  </a:extLst>
                </p14:cNvPr>
                <p14:cNvContentPartPr/>
                <p14:nvPr/>
              </p14:nvContentPartPr>
              <p14:xfrm>
                <a:off x="2185230" y="590707"/>
                <a:ext cx="99360" cy="173160"/>
              </p14:xfrm>
            </p:contentPart>
          </mc:Choice>
          <mc:Fallback>
            <p:pic>
              <p:nvPicPr>
                <p:cNvPr id="2055" name="Ink 2054">
                  <a:extLst>
                    <a:ext uri="{FF2B5EF4-FFF2-40B4-BE49-F238E27FC236}">
                      <a16:creationId xmlns:a16="http://schemas.microsoft.com/office/drawing/2014/main" id="{649E340D-413F-4268-A3BD-FA821485556D}"/>
                    </a:ext>
                  </a:extLst>
                </p:cNvPr>
                <p:cNvPicPr/>
                <p:nvPr/>
              </p:nvPicPr>
              <p:blipFill>
                <a:blip r:embed="rId60"/>
                <a:stretch>
                  <a:fillRect/>
                </a:stretch>
              </p:blipFill>
              <p:spPr>
                <a:xfrm>
                  <a:off x="2176230" y="581707"/>
                  <a:ext cx="1170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056" name="Ink 2055">
                  <a:extLst>
                    <a:ext uri="{FF2B5EF4-FFF2-40B4-BE49-F238E27FC236}">
                      <a16:creationId xmlns:a16="http://schemas.microsoft.com/office/drawing/2014/main" id="{38FC7A7A-8E1C-4929-8E88-1FB2AEB834DF}"/>
                    </a:ext>
                  </a:extLst>
                </p14:cNvPr>
                <p14:cNvContentPartPr/>
                <p14:nvPr/>
              </p14:nvContentPartPr>
              <p14:xfrm>
                <a:off x="2472870" y="582067"/>
                <a:ext cx="113760" cy="10440"/>
              </p14:xfrm>
            </p:contentPart>
          </mc:Choice>
          <mc:Fallback>
            <p:pic>
              <p:nvPicPr>
                <p:cNvPr id="2056" name="Ink 2055">
                  <a:extLst>
                    <a:ext uri="{FF2B5EF4-FFF2-40B4-BE49-F238E27FC236}">
                      <a16:creationId xmlns:a16="http://schemas.microsoft.com/office/drawing/2014/main" id="{38FC7A7A-8E1C-4929-8E88-1FB2AEB834DF}"/>
                    </a:ext>
                  </a:extLst>
                </p:cNvPr>
                <p:cNvPicPr/>
                <p:nvPr/>
              </p:nvPicPr>
              <p:blipFill>
                <a:blip r:embed="rId62"/>
                <a:stretch>
                  <a:fillRect/>
                </a:stretch>
              </p:blipFill>
              <p:spPr>
                <a:xfrm>
                  <a:off x="2464230" y="573427"/>
                  <a:ext cx="1314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057" name="Ink 2056">
                  <a:extLst>
                    <a:ext uri="{FF2B5EF4-FFF2-40B4-BE49-F238E27FC236}">
                      <a16:creationId xmlns:a16="http://schemas.microsoft.com/office/drawing/2014/main" id="{2EAF0850-039F-4AEA-91DC-43C4E57B5859}"/>
                    </a:ext>
                  </a:extLst>
                </p14:cNvPr>
                <p14:cNvContentPartPr/>
                <p14:nvPr/>
              </p14:nvContentPartPr>
              <p14:xfrm>
                <a:off x="2471430" y="626347"/>
                <a:ext cx="102600" cy="3600"/>
              </p14:xfrm>
            </p:contentPart>
          </mc:Choice>
          <mc:Fallback>
            <p:pic>
              <p:nvPicPr>
                <p:cNvPr id="2057" name="Ink 2056">
                  <a:extLst>
                    <a:ext uri="{FF2B5EF4-FFF2-40B4-BE49-F238E27FC236}">
                      <a16:creationId xmlns:a16="http://schemas.microsoft.com/office/drawing/2014/main" id="{2EAF0850-039F-4AEA-91DC-43C4E57B5859}"/>
                    </a:ext>
                  </a:extLst>
                </p:cNvPr>
                <p:cNvPicPr/>
                <p:nvPr/>
              </p:nvPicPr>
              <p:blipFill>
                <a:blip r:embed="rId64"/>
                <a:stretch>
                  <a:fillRect/>
                </a:stretch>
              </p:blipFill>
              <p:spPr>
                <a:xfrm>
                  <a:off x="2462790" y="617707"/>
                  <a:ext cx="1202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058" name="Ink 2057">
                  <a:extLst>
                    <a:ext uri="{FF2B5EF4-FFF2-40B4-BE49-F238E27FC236}">
                      <a16:creationId xmlns:a16="http://schemas.microsoft.com/office/drawing/2014/main" id="{1DE1A2D9-9D33-4A26-9F68-1B93069DBDB9}"/>
                    </a:ext>
                  </a:extLst>
                </p14:cNvPr>
                <p14:cNvContentPartPr/>
                <p14:nvPr/>
              </p14:nvContentPartPr>
              <p14:xfrm>
                <a:off x="2719830" y="507547"/>
                <a:ext cx="33480" cy="116640"/>
              </p14:xfrm>
            </p:contentPart>
          </mc:Choice>
          <mc:Fallback>
            <p:pic>
              <p:nvPicPr>
                <p:cNvPr id="2058" name="Ink 2057">
                  <a:extLst>
                    <a:ext uri="{FF2B5EF4-FFF2-40B4-BE49-F238E27FC236}">
                      <a16:creationId xmlns:a16="http://schemas.microsoft.com/office/drawing/2014/main" id="{1DE1A2D9-9D33-4A26-9F68-1B93069DBDB9}"/>
                    </a:ext>
                  </a:extLst>
                </p:cNvPr>
                <p:cNvPicPr/>
                <p:nvPr/>
              </p:nvPicPr>
              <p:blipFill>
                <a:blip r:embed="rId66"/>
                <a:stretch>
                  <a:fillRect/>
                </a:stretch>
              </p:blipFill>
              <p:spPr>
                <a:xfrm>
                  <a:off x="2710830" y="498907"/>
                  <a:ext cx="51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059" name="Ink 2058">
                  <a:extLst>
                    <a:ext uri="{FF2B5EF4-FFF2-40B4-BE49-F238E27FC236}">
                      <a16:creationId xmlns:a16="http://schemas.microsoft.com/office/drawing/2014/main" id="{F003421C-08CB-4960-850F-763CC19AAD5F}"/>
                    </a:ext>
                  </a:extLst>
                </p14:cNvPr>
                <p14:cNvContentPartPr/>
                <p14:nvPr/>
              </p14:nvContentPartPr>
              <p14:xfrm>
                <a:off x="2703990" y="441307"/>
                <a:ext cx="132120" cy="101880"/>
              </p14:xfrm>
            </p:contentPart>
          </mc:Choice>
          <mc:Fallback>
            <p:pic>
              <p:nvPicPr>
                <p:cNvPr id="2059" name="Ink 2058">
                  <a:extLst>
                    <a:ext uri="{FF2B5EF4-FFF2-40B4-BE49-F238E27FC236}">
                      <a16:creationId xmlns:a16="http://schemas.microsoft.com/office/drawing/2014/main" id="{F003421C-08CB-4960-850F-763CC19AAD5F}"/>
                    </a:ext>
                  </a:extLst>
                </p:cNvPr>
                <p:cNvPicPr/>
                <p:nvPr/>
              </p:nvPicPr>
              <p:blipFill>
                <a:blip r:embed="rId68"/>
                <a:stretch>
                  <a:fillRect/>
                </a:stretch>
              </p:blipFill>
              <p:spPr>
                <a:xfrm>
                  <a:off x="2695350" y="432307"/>
                  <a:ext cx="149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060" name="Ink 2059">
                  <a:extLst>
                    <a:ext uri="{FF2B5EF4-FFF2-40B4-BE49-F238E27FC236}">
                      <a16:creationId xmlns:a16="http://schemas.microsoft.com/office/drawing/2014/main" id="{E8AD941D-901C-42C9-8D77-C0FDDE76D4E1}"/>
                    </a:ext>
                  </a:extLst>
                </p14:cNvPr>
                <p14:cNvContentPartPr/>
                <p14:nvPr/>
              </p14:nvContentPartPr>
              <p14:xfrm>
                <a:off x="2840070" y="440587"/>
                <a:ext cx="132120" cy="174240"/>
              </p14:xfrm>
            </p:contentPart>
          </mc:Choice>
          <mc:Fallback>
            <p:pic>
              <p:nvPicPr>
                <p:cNvPr id="2060" name="Ink 2059">
                  <a:extLst>
                    <a:ext uri="{FF2B5EF4-FFF2-40B4-BE49-F238E27FC236}">
                      <a16:creationId xmlns:a16="http://schemas.microsoft.com/office/drawing/2014/main" id="{E8AD941D-901C-42C9-8D77-C0FDDE76D4E1}"/>
                    </a:ext>
                  </a:extLst>
                </p:cNvPr>
                <p:cNvPicPr/>
                <p:nvPr/>
              </p:nvPicPr>
              <p:blipFill>
                <a:blip r:embed="rId70"/>
                <a:stretch>
                  <a:fillRect/>
                </a:stretch>
              </p:blipFill>
              <p:spPr>
                <a:xfrm>
                  <a:off x="2831070" y="431587"/>
                  <a:ext cx="1497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061" name="Ink 2060">
                  <a:extLst>
                    <a:ext uri="{FF2B5EF4-FFF2-40B4-BE49-F238E27FC236}">
                      <a16:creationId xmlns:a16="http://schemas.microsoft.com/office/drawing/2014/main" id="{54142695-0AE0-4F03-AD4F-662EDB3CD654}"/>
                    </a:ext>
                  </a:extLst>
                </p14:cNvPr>
                <p14:cNvContentPartPr/>
                <p14:nvPr/>
              </p14:nvContentPartPr>
              <p14:xfrm>
                <a:off x="3006750" y="468307"/>
                <a:ext cx="139320" cy="124200"/>
              </p14:xfrm>
            </p:contentPart>
          </mc:Choice>
          <mc:Fallback>
            <p:pic>
              <p:nvPicPr>
                <p:cNvPr id="2061" name="Ink 2060">
                  <a:extLst>
                    <a:ext uri="{FF2B5EF4-FFF2-40B4-BE49-F238E27FC236}">
                      <a16:creationId xmlns:a16="http://schemas.microsoft.com/office/drawing/2014/main" id="{54142695-0AE0-4F03-AD4F-662EDB3CD654}"/>
                    </a:ext>
                  </a:extLst>
                </p:cNvPr>
                <p:cNvPicPr/>
                <p:nvPr/>
              </p:nvPicPr>
              <p:blipFill>
                <a:blip r:embed="rId72"/>
                <a:stretch>
                  <a:fillRect/>
                </a:stretch>
              </p:blipFill>
              <p:spPr>
                <a:xfrm>
                  <a:off x="2998110" y="459667"/>
                  <a:ext cx="156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062" name="Ink 2061">
                  <a:extLst>
                    <a:ext uri="{FF2B5EF4-FFF2-40B4-BE49-F238E27FC236}">
                      <a16:creationId xmlns:a16="http://schemas.microsoft.com/office/drawing/2014/main" id="{949CF669-F78F-427C-AF2B-C32DC470D6EB}"/>
                    </a:ext>
                  </a:extLst>
                </p14:cNvPr>
                <p14:cNvContentPartPr/>
                <p14:nvPr/>
              </p14:nvContentPartPr>
              <p14:xfrm>
                <a:off x="3014310" y="532027"/>
                <a:ext cx="143640" cy="7200"/>
              </p14:xfrm>
            </p:contentPart>
          </mc:Choice>
          <mc:Fallback>
            <p:pic>
              <p:nvPicPr>
                <p:cNvPr id="2062" name="Ink 2061">
                  <a:extLst>
                    <a:ext uri="{FF2B5EF4-FFF2-40B4-BE49-F238E27FC236}">
                      <a16:creationId xmlns:a16="http://schemas.microsoft.com/office/drawing/2014/main" id="{949CF669-F78F-427C-AF2B-C32DC470D6EB}"/>
                    </a:ext>
                  </a:extLst>
                </p:cNvPr>
                <p:cNvPicPr/>
                <p:nvPr/>
              </p:nvPicPr>
              <p:blipFill>
                <a:blip r:embed="rId74"/>
                <a:stretch>
                  <a:fillRect/>
                </a:stretch>
              </p:blipFill>
              <p:spPr>
                <a:xfrm>
                  <a:off x="3005670" y="523027"/>
                  <a:ext cx="1612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063" name="Ink 2062">
                  <a:extLst>
                    <a:ext uri="{FF2B5EF4-FFF2-40B4-BE49-F238E27FC236}">
                      <a16:creationId xmlns:a16="http://schemas.microsoft.com/office/drawing/2014/main" id="{D4DED987-B4D2-4272-A20C-A69A7BDF9953}"/>
                    </a:ext>
                  </a:extLst>
                </p14:cNvPr>
                <p14:cNvContentPartPr/>
                <p14:nvPr/>
              </p14:nvContentPartPr>
              <p14:xfrm>
                <a:off x="212790" y="972667"/>
                <a:ext cx="219600" cy="172800"/>
              </p14:xfrm>
            </p:contentPart>
          </mc:Choice>
          <mc:Fallback>
            <p:pic>
              <p:nvPicPr>
                <p:cNvPr id="2063" name="Ink 2062">
                  <a:extLst>
                    <a:ext uri="{FF2B5EF4-FFF2-40B4-BE49-F238E27FC236}">
                      <a16:creationId xmlns:a16="http://schemas.microsoft.com/office/drawing/2014/main" id="{D4DED987-B4D2-4272-A20C-A69A7BDF9953}"/>
                    </a:ext>
                  </a:extLst>
                </p:cNvPr>
                <p:cNvPicPr/>
                <p:nvPr/>
              </p:nvPicPr>
              <p:blipFill>
                <a:blip r:embed="rId76"/>
                <a:stretch>
                  <a:fillRect/>
                </a:stretch>
              </p:blipFill>
              <p:spPr>
                <a:xfrm>
                  <a:off x="204150" y="964027"/>
                  <a:ext cx="2372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064" name="Ink 2063">
                  <a:extLst>
                    <a:ext uri="{FF2B5EF4-FFF2-40B4-BE49-F238E27FC236}">
                      <a16:creationId xmlns:a16="http://schemas.microsoft.com/office/drawing/2014/main" id="{16CC8C81-CC90-46CA-BE7C-A82A1B6B391F}"/>
                    </a:ext>
                  </a:extLst>
                </p14:cNvPr>
                <p14:cNvContentPartPr/>
                <p14:nvPr/>
              </p14:nvContentPartPr>
              <p14:xfrm>
                <a:off x="478470" y="946747"/>
                <a:ext cx="4680" cy="35280"/>
              </p14:xfrm>
            </p:contentPart>
          </mc:Choice>
          <mc:Fallback>
            <p:pic>
              <p:nvPicPr>
                <p:cNvPr id="2064" name="Ink 2063">
                  <a:extLst>
                    <a:ext uri="{FF2B5EF4-FFF2-40B4-BE49-F238E27FC236}">
                      <a16:creationId xmlns:a16="http://schemas.microsoft.com/office/drawing/2014/main" id="{16CC8C81-CC90-46CA-BE7C-A82A1B6B391F}"/>
                    </a:ext>
                  </a:extLst>
                </p:cNvPr>
                <p:cNvPicPr/>
                <p:nvPr/>
              </p:nvPicPr>
              <p:blipFill>
                <a:blip r:embed="rId78"/>
                <a:stretch>
                  <a:fillRect/>
                </a:stretch>
              </p:blipFill>
              <p:spPr>
                <a:xfrm>
                  <a:off x="469470" y="937747"/>
                  <a:ext cx="223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065" name="Ink 2064">
                  <a:extLst>
                    <a:ext uri="{FF2B5EF4-FFF2-40B4-BE49-F238E27FC236}">
                      <a16:creationId xmlns:a16="http://schemas.microsoft.com/office/drawing/2014/main" id="{7F0FAFF8-C14B-4366-8512-6BFC753B4F4A}"/>
                    </a:ext>
                  </a:extLst>
                </p14:cNvPr>
                <p14:cNvContentPartPr/>
                <p14:nvPr/>
              </p14:nvContentPartPr>
              <p14:xfrm>
                <a:off x="549030" y="1042507"/>
                <a:ext cx="140760" cy="91080"/>
              </p14:xfrm>
            </p:contentPart>
          </mc:Choice>
          <mc:Fallback>
            <p:pic>
              <p:nvPicPr>
                <p:cNvPr id="2065" name="Ink 2064">
                  <a:extLst>
                    <a:ext uri="{FF2B5EF4-FFF2-40B4-BE49-F238E27FC236}">
                      <a16:creationId xmlns:a16="http://schemas.microsoft.com/office/drawing/2014/main" id="{7F0FAFF8-C14B-4366-8512-6BFC753B4F4A}"/>
                    </a:ext>
                  </a:extLst>
                </p:cNvPr>
                <p:cNvPicPr/>
                <p:nvPr/>
              </p:nvPicPr>
              <p:blipFill>
                <a:blip r:embed="rId80"/>
                <a:stretch>
                  <a:fillRect/>
                </a:stretch>
              </p:blipFill>
              <p:spPr>
                <a:xfrm>
                  <a:off x="540030" y="1033507"/>
                  <a:ext cx="158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066" name="Ink 2065">
                  <a:extLst>
                    <a:ext uri="{FF2B5EF4-FFF2-40B4-BE49-F238E27FC236}">
                      <a16:creationId xmlns:a16="http://schemas.microsoft.com/office/drawing/2014/main" id="{AF0EEB6F-940B-43FC-AF17-006F57BD6278}"/>
                    </a:ext>
                  </a:extLst>
                </p14:cNvPr>
                <p14:cNvContentPartPr/>
                <p14:nvPr/>
              </p14:nvContentPartPr>
              <p14:xfrm>
                <a:off x="730830" y="1038547"/>
                <a:ext cx="195120" cy="86760"/>
              </p14:xfrm>
            </p:contentPart>
          </mc:Choice>
          <mc:Fallback>
            <p:pic>
              <p:nvPicPr>
                <p:cNvPr id="2066" name="Ink 2065">
                  <a:extLst>
                    <a:ext uri="{FF2B5EF4-FFF2-40B4-BE49-F238E27FC236}">
                      <a16:creationId xmlns:a16="http://schemas.microsoft.com/office/drawing/2014/main" id="{AF0EEB6F-940B-43FC-AF17-006F57BD6278}"/>
                    </a:ext>
                  </a:extLst>
                </p:cNvPr>
                <p:cNvPicPr/>
                <p:nvPr/>
              </p:nvPicPr>
              <p:blipFill>
                <a:blip r:embed="rId82"/>
                <a:stretch>
                  <a:fillRect/>
                </a:stretch>
              </p:blipFill>
              <p:spPr>
                <a:xfrm>
                  <a:off x="722190" y="1029547"/>
                  <a:ext cx="212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067" name="Ink 2066">
                  <a:extLst>
                    <a:ext uri="{FF2B5EF4-FFF2-40B4-BE49-F238E27FC236}">
                      <a16:creationId xmlns:a16="http://schemas.microsoft.com/office/drawing/2014/main" id="{56C9AB55-B325-405C-AC1F-0BCE8B51F686}"/>
                    </a:ext>
                  </a:extLst>
                </p14:cNvPr>
                <p14:cNvContentPartPr/>
                <p14:nvPr/>
              </p14:nvContentPartPr>
              <p14:xfrm>
                <a:off x="907230" y="917227"/>
                <a:ext cx="10080" cy="39240"/>
              </p14:xfrm>
            </p:contentPart>
          </mc:Choice>
          <mc:Fallback>
            <p:pic>
              <p:nvPicPr>
                <p:cNvPr id="2067" name="Ink 2066">
                  <a:extLst>
                    <a:ext uri="{FF2B5EF4-FFF2-40B4-BE49-F238E27FC236}">
                      <a16:creationId xmlns:a16="http://schemas.microsoft.com/office/drawing/2014/main" id="{56C9AB55-B325-405C-AC1F-0BCE8B51F686}"/>
                    </a:ext>
                  </a:extLst>
                </p:cNvPr>
                <p:cNvPicPr/>
                <p:nvPr/>
              </p:nvPicPr>
              <p:blipFill>
                <a:blip r:embed="rId84"/>
                <a:stretch>
                  <a:fillRect/>
                </a:stretch>
              </p:blipFill>
              <p:spPr>
                <a:xfrm>
                  <a:off x="898230" y="908227"/>
                  <a:ext cx="277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068" name="Ink 2067">
                  <a:extLst>
                    <a:ext uri="{FF2B5EF4-FFF2-40B4-BE49-F238E27FC236}">
                      <a16:creationId xmlns:a16="http://schemas.microsoft.com/office/drawing/2014/main" id="{89781A3C-1C69-43E3-A4F7-86F35CD70CFB}"/>
                    </a:ext>
                  </a:extLst>
                </p14:cNvPr>
                <p14:cNvContentPartPr/>
                <p14:nvPr/>
              </p14:nvContentPartPr>
              <p14:xfrm>
                <a:off x="1007670" y="911107"/>
                <a:ext cx="263160" cy="195840"/>
              </p14:xfrm>
            </p:contentPart>
          </mc:Choice>
          <mc:Fallback>
            <p:pic>
              <p:nvPicPr>
                <p:cNvPr id="2068" name="Ink 2067">
                  <a:extLst>
                    <a:ext uri="{FF2B5EF4-FFF2-40B4-BE49-F238E27FC236}">
                      <a16:creationId xmlns:a16="http://schemas.microsoft.com/office/drawing/2014/main" id="{89781A3C-1C69-43E3-A4F7-86F35CD70CFB}"/>
                    </a:ext>
                  </a:extLst>
                </p:cNvPr>
                <p:cNvPicPr/>
                <p:nvPr/>
              </p:nvPicPr>
              <p:blipFill>
                <a:blip r:embed="rId86"/>
                <a:stretch>
                  <a:fillRect/>
                </a:stretch>
              </p:blipFill>
              <p:spPr>
                <a:xfrm>
                  <a:off x="998670" y="902107"/>
                  <a:ext cx="2808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069" name="Ink 2068">
                  <a:extLst>
                    <a:ext uri="{FF2B5EF4-FFF2-40B4-BE49-F238E27FC236}">
                      <a16:creationId xmlns:a16="http://schemas.microsoft.com/office/drawing/2014/main" id="{EE96B326-11A0-4E98-B972-610D905F97B3}"/>
                    </a:ext>
                  </a:extLst>
                </p14:cNvPr>
                <p14:cNvContentPartPr/>
                <p14:nvPr/>
              </p14:nvContentPartPr>
              <p14:xfrm>
                <a:off x="1459830" y="949987"/>
                <a:ext cx="150480" cy="167760"/>
              </p14:xfrm>
            </p:contentPart>
          </mc:Choice>
          <mc:Fallback>
            <p:pic>
              <p:nvPicPr>
                <p:cNvPr id="2069" name="Ink 2068">
                  <a:extLst>
                    <a:ext uri="{FF2B5EF4-FFF2-40B4-BE49-F238E27FC236}">
                      <a16:creationId xmlns:a16="http://schemas.microsoft.com/office/drawing/2014/main" id="{EE96B326-11A0-4E98-B972-610D905F97B3}"/>
                    </a:ext>
                  </a:extLst>
                </p:cNvPr>
                <p:cNvPicPr/>
                <p:nvPr/>
              </p:nvPicPr>
              <p:blipFill>
                <a:blip r:embed="rId88"/>
                <a:stretch>
                  <a:fillRect/>
                </a:stretch>
              </p:blipFill>
              <p:spPr>
                <a:xfrm>
                  <a:off x="1450830" y="941347"/>
                  <a:ext cx="1681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070" name="Ink 2069">
                  <a:extLst>
                    <a:ext uri="{FF2B5EF4-FFF2-40B4-BE49-F238E27FC236}">
                      <a16:creationId xmlns:a16="http://schemas.microsoft.com/office/drawing/2014/main" id="{2E6397D3-3CFF-4DBA-9DF3-1D19DBFA8014}"/>
                    </a:ext>
                  </a:extLst>
                </p14:cNvPr>
                <p14:cNvContentPartPr/>
                <p14:nvPr/>
              </p14:nvContentPartPr>
              <p14:xfrm>
                <a:off x="1801470" y="1023067"/>
                <a:ext cx="41400" cy="263160"/>
              </p14:xfrm>
            </p:contentPart>
          </mc:Choice>
          <mc:Fallback>
            <p:pic>
              <p:nvPicPr>
                <p:cNvPr id="2070" name="Ink 2069">
                  <a:extLst>
                    <a:ext uri="{FF2B5EF4-FFF2-40B4-BE49-F238E27FC236}">
                      <a16:creationId xmlns:a16="http://schemas.microsoft.com/office/drawing/2014/main" id="{2E6397D3-3CFF-4DBA-9DF3-1D19DBFA8014}"/>
                    </a:ext>
                  </a:extLst>
                </p:cNvPr>
                <p:cNvPicPr/>
                <p:nvPr/>
              </p:nvPicPr>
              <p:blipFill>
                <a:blip r:embed="rId90"/>
                <a:stretch>
                  <a:fillRect/>
                </a:stretch>
              </p:blipFill>
              <p:spPr>
                <a:xfrm>
                  <a:off x="1792470" y="1014427"/>
                  <a:ext cx="590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071" name="Ink 2070">
                  <a:extLst>
                    <a:ext uri="{FF2B5EF4-FFF2-40B4-BE49-F238E27FC236}">
                      <a16:creationId xmlns:a16="http://schemas.microsoft.com/office/drawing/2014/main" id="{B72B4036-1710-4E55-97B7-9BAA4777CDFB}"/>
                    </a:ext>
                  </a:extLst>
                </p14:cNvPr>
                <p14:cNvContentPartPr/>
                <p14:nvPr/>
              </p14:nvContentPartPr>
              <p14:xfrm>
                <a:off x="1783110" y="1007587"/>
                <a:ext cx="140400" cy="86040"/>
              </p14:xfrm>
            </p:contentPart>
          </mc:Choice>
          <mc:Fallback>
            <p:pic>
              <p:nvPicPr>
                <p:cNvPr id="2071" name="Ink 2070">
                  <a:extLst>
                    <a:ext uri="{FF2B5EF4-FFF2-40B4-BE49-F238E27FC236}">
                      <a16:creationId xmlns:a16="http://schemas.microsoft.com/office/drawing/2014/main" id="{B72B4036-1710-4E55-97B7-9BAA4777CDFB}"/>
                    </a:ext>
                  </a:extLst>
                </p:cNvPr>
                <p:cNvPicPr/>
                <p:nvPr/>
              </p:nvPicPr>
              <p:blipFill>
                <a:blip r:embed="rId92"/>
                <a:stretch>
                  <a:fillRect/>
                </a:stretch>
              </p:blipFill>
              <p:spPr>
                <a:xfrm>
                  <a:off x="1774470" y="998947"/>
                  <a:ext cx="1580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072" name="Ink 2071">
                  <a:extLst>
                    <a:ext uri="{FF2B5EF4-FFF2-40B4-BE49-F238E27FC236}">
                      <a16:creationId xmlns:a16="http://schemas.microsoft.com/office/drawing/2014/main" id="{D09DDA7E-9CA3-409F-BCE4-7FFB2FE3D42D}"/>
                    </a:ext>
                  </a:extLst>
                </p14:cNvPr>
                <p14:cNvContentPartPr/>
                <p14:nvPr/>
              </p14:nvContentPartPr>
              <p14:xfrm>
                <a:off x="1919910" y="885547"/>
                <a:ext cx="465480" cy="205560"/>
              </p14:xfrm>
            </p:contentPart>
          </mc:Choice>
          <mc:Fallback>
            <p:pic>
              <p:nvPicPr>
                <p:cNvPr id="2072" name="Ink 2071">
                  <a:extLst>
                    <a:ext uri="{FF2B5EF4-FFF2-40B4-BE49-F238E27FC236}">
                      <a16:creationId xmlns:a16="http://schemas.microsoft.com/office/drawing/2014/main" id="{D09DDA7E-9CA3-409F-BCE4-7FFB2FE3D42D}"/>
                    </a:ext>
                  </a:extLst>
                </p:cNvPr>
                <p:cNvPicPr/>
                <p:nvPr/>
              </p:nvPicPr>
              <p:blipFill>
                <a:blip r:embed="rId94"/>
                <a:stretch>
                  <a:fillRect/>
                </a:stretch>
              </p:blipFill>
              <p:spPr>
                <a:xfrm>
                  <a:off x="1910910" y="876547"/>
                  <a:ext cx="4831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073" name="Ink 2072">
                  <a:extLst>
                    <a:ext uri="{FF2B5EF4-FFF2-40B4-BE49-F238E27FC236}">
                      <a16:creationId xmlns:a16="http://schemas.microsoft.com/office/drawing/2014/main" id="{2AA02A2D-40F4-40EA-86FE-EB038B857192}"/>
                    </a:ext>
                  </a:extLst>
                </p14:cNvPr>
                <p14:cNvContentPartPr/>
                <p14:nvPr/>
              </p14:nvContentPartPr>
              <p14:xfrm>
                <a:off x="2420670" y="981667"/>
                <a:ext cx="120240" cy="236880"/>
              </p14:xfrm>
            </p:contentPart>
          </mc:Choice>
          <mc:Fallback>
            <p:pic>
              <p:nvPicPr>
                <p:cNvPr id="2073" name="Ink 2072">
                  <a:extLst>
                    <a:ext uri="{FF2B5EF4-FFF2-40B4-BE49-F238E27FC236}">
                      <a16:creationId xmlns:a16="http://schemas.microsoft.com/office/drawing/2014/main" id="{2AA02A2D-40F4-40EA-86FE-EB038B857192}"/>
                    </a:ext>
                  </a:extLst>
                </p:cNvPr>
                <p:cNvPicPr/>
                <p:nvPr/>
              </p:nvPicPr>
              <p:blipFill>
                <a:blip r:embed="rId96"/>
                <a:stretch>
                  <a:fillRect/>
                </a:stretch>
              </p:blipFill>
              <p:spPr>
                <a:xfrm>
                  <a:off x="2412030" y="973027"/>
                  <a:ext cx="1378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074" name="Ink 2073">
                  <a:extLst>
                    <a:ext uri="{FF2B5EF4-FFF2-40B4-BE49-F238E27FC236}">
                      <a16:creationId xmlns:a16="http://schemas.microsoft.com/office/drawing/2014/main" id="{BA1BCAE0-EC66-486B-98F5-154F7513B62F}"/>
                    </a:ext>
                  </a:extLst>
                </p14:cNvPr>
                <p14:cNvContentPartPr/>
                <p14:nvPr/>
              </p14:nvContentPartPr>
              <p14:xfrm>
                <a:off x="2525790" y="907507"/>
                <a:ext cx="297720" cy="171720"/>
              </p14:xfrm>
            </p:contentPart>
          </mc:Choice>
          <mc:Fallback>
            <p:pic>
              <p:nvPicPr>
                <p:cNvPr id="2074" name="Ink 2073">
                  <a:extLst>
                    <a:ext uri="{FF2B5EF4-FFF2-40B4-BE49-F238E27FC236}">
                      <a16:creationId xmlns:a16="http://schemas.microsoft.com/office/drawing/2014/main" id="{BA1BCAE0-EC66-486B-98F5-154F7513B62F}"/>
                    </a:ext>
                  </a:extLst>
                </p:cNvPr>
                <p:cNvPicPr/>
                <p:nvPr/>
              </p:nvPicPr>
              <p:blipFill>
                <a:blip r:embed="rId98"/>
                <a:stretch>
                  <a:fillRect/>
                </a:stretch>
              </p:blipFill>
              <p:spPr>
                <a:xfrm>
                  <a:off x="2517150" y="898867"/>
                  <a:ext cx="3153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075" name="Ink 2074">
                  <a:extLst>
                    <a:ext uri="{FF2B5EF4-FFF2-40B4-BE49-F238E27FC236}">
                      <a16:creationId xmlns:a16="http://schemas.microsoft.com/office/drawing/2014/main" id="{A3693990-348D-456F-95CC-9DC4321D197D}"/>
                    </a:ext>
                  </a:extLst>
                </p14:cNvPr>
                <p14:cNvContentPartPr/>
                <p14:nvPr/>
              </p14:nvContentPartPr>
              <p14:xfrm>
                <a:off x="2985150" y="996427"/>
                <a:ext cx="51840" cy="1080"/>
              </p14:xfrm>
            </p:contentPart>
          </mc:Choice>
          <mc:Fallback>
            <p:pic>
              <p:nvPicPr>
                <p:cNvPr id="2075" name="Ink 2074">
                  <a:extLst>
                    <a:ext uri="{FF2B5EF4-FFF2-40B4-BE49-F238E27FC236}">
                      <a16:creationId xmlns:a16="http://schemas.microsoft.com/office/drawing/2014/main" id="{A3693990-348D-456F-95CC-9DC4321D197D}"/>
                    </a:ext>
                  </a:extLst>
                </p:cNvPr>
                <p:cNvPicPr/>
                <p:nvPr/>
              </p:nvPicPr>
              <p:blipFill>
                <a:blip r:embed="rId100"/>
                <a:stretch>
                  <a:fillRect/>
                </a:stretch>
              </p:blipFill>
              <p:spPr>
                <a:xfrm>
                  <a:off x="2976510" y="987427"/>
                  <a:ext cx="694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079" name="Ink 2078">
                  <a:extLst>
                    <a:ext uri="{FF2B5EF4-FFF2-40B4-BE49-F238E27FC236}">
                      <a16:creationId xmlns:a16="http://schemas.microsoft.com/office/drawing/2014/main" id="{E31B9A10-396D-463E-8228-D7E8CA47039E}"/>
                    </a:ext>
                  </a:extLst>
                </p14:cNvPr>
                <p14:cNvContentPartPr/>
                <p14:nvPr/>
              </p14:nvContentPartPr>
              <p14:xfrm>
                <a:off x="476310" y="1264627"/>
                <a:ext cx="501840" cy="368280"/>
              </p14:xfrm>
            </p:contentPart>
          </mc:Choice>
          <mc:Fallback>
            <p:pic>
              <p:nvPicPr>
                <p:cNvPr id="2079" name="Ink 2078">
                  <a:extLst>
                    <a:ext uri="{FF2B5EF4-FFF2-40B4-BE49-F238E27FC236}">
                      <a16:creationId xmlns:a16="http://schemas.microsoft.com/office/drawing/2014/main" id="{E31B9A10-396D-463E-8228-D7E8CA47039E}"/>
                    </a:ext>
                  </a:extLst>
                </p:cNvPr>
                <p:cNvPicPr/>
                <p:nvPr/>
              </p:nvPicPr>
              <p:blipFill>
                <a:blip r:embed="rId102"/>
                <a:stretch>
                  <a:fillRect/>
                </a:stretch>
              </p:blipFill>
              <p:spPr>
                <a:xfrm>
                  <a:off x="467310" y="1255627"/>
                  <a:ext cx="51948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080" name="Ink 2079">
                  <a:extLst>
                    <a:ext uri="{FF2B5EF4-FFF2-40B4-BE49-F238E27FC236}">
                      <a16:creationId xmlns:a16="http://schemas.microsoft.com/office/drawing/2014/main" id="{C6CBEF09-BD5A-4E97-9B12-AA366BD50225}"/>
                    </a:ext>
                  </a:extLst>
                </p14:cNvPr>
                <p14:cNvContentPartPr/>
                <p14:nvPr/>
              </p14:nvContentPartPr>
              <p14:xfrm>
                <a:off x="989310" y="1332307"/>
                <a:ext cx="183600" cy="106920"/>
              </p14:xfrm>
            </p:contentPart>
          </mc:Choice>
          <mc:Fallback>
            <p:pic>
              <p:nvPicPr>
                <p:cNvPr id="2080" name="Ink 2079">
                  <a:extLst>
                    <a:ext uri="{FF2B5EF4-FFF2-40B4-BE49-F238E27FC236}">
                      <a16:creationId xmlns:a16="http://schemas.microsoft.com/office/drawing/2014/main" id="{C6CBEF09-BD5A-4E97-9B12-AA366BD50225}"/>
                    </a:ext>
                  </a:extLst>
                </p:cNvPr>
                <p:cNvPicPr/>
                <p:nvPr/>
              </p:nvPicPr>
              <p:blipFill>
                <a:blip r:embed="rId104"/>
                <a:stretch>
                  <a:fillRect/>
                </a:stretch>
              </p:blipFill>
              <p:spPr>
                <a:xfrm>
                  <a:off x="980670" y="1323307"/>
                  <a:ext cx="201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081" name="Ink 2080">
                  <a:extLst>
                    <a:ext uri="{FF2B5EF4-FFF2-40B4-BE49-F238E27FC236}">
                      <a16:creationId xmlns:a16="http://schemas.microsoft.com/office/drawing/2014/main" id="{9AF50130-6FFB-4EAA-8A68-F5D8F8FD10DE}"/>
                    </a:ext>
                  </a:extLst>
                </p14:cNvPr>
                <p14:cNvContentPartPr/>
                <p14:nvPr/>
              </p14:nvContentPartPr>
              <p14:xfrm>
                <a:off x="1239510" y="1363987"/>
                <a:ext cx="109440" cy="66240"/>
              </p14:xfrm>
            </p:contentPart>
          </mc:Choice>
          <mc:Fallback>
            <p:pic>
              <p:nvPicPr>
                <p:cNvPr id="2081" name="Ink 2080">
                  <a:extLst>
                    <a:ext uri="{FF2B5EF4-FFF2-40B4-BE49-F238E27FC236}">
                      <a16:creationId xmlns:a16="http://schemas.microsoft.com/office/drawing/2014/main" id="{9AF50130-6FFB-4EAA-8A68-F5D8F8FD10DE}"/>
                    </a:ext>
                  </a:extLst>
                </p:cNvPr>
                <p:cNvPicPr/>
                <p:nvPr/>
              </p:nvPicPr>
              <p:blipFill>
                <a:blip r:embed="rId106"/>
                <a:stretch>
                  <a:fillRect/>
                </a:stretch>
              </p:blipFill>
              <p:spPr>
                <a:xfrm>
                  <a:off x="1230510" y="1354987"/>
                  <a:ext cx="127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082" name="Ink 2081">
                  <a:extLst>
                    <a:ext uri="{FF2B5EF4-FFF2-40B4-BE49-F238E27FC236}">
                      <a16:creationId xmlns:a16="http://schemas.microsoft.com/office/drawing/2014/main" id="{352FECD6-3FC5-423C-8C7C-B430A3851259}"/>
                    </a:ext>
                  </a:extLst>
                </p14:cNvPr>
                <p14:cNvContentPartPr/>
                <p14:nvPr/>
              </p14:nvContentPartPr>
              <p14:xfrm>
                <a:off x="1298550" y="1276147"/>
                <a:ext cx="28080" cy="16560"/>
              </p14:xfrm>
            </p:contentPart>
          </mc:Choice>
          <mc:Fallback>
            <p:pic>
              <p:nvPicPr>
                <p:cNvPr id="2082" name="Ink 2081">
                  <a:extLst>
                    <a:ext uri="{FF2B5EF4-FFF2-40B4-BE49-F238E27FC236}">
                      <a16:creationId xmlns:a16="http://schemas.microsoft.com/office/drawing/2014/main" id="{352FECD6-3FC5-423C-8C7C-B430A3851259}"/>
                    </a:ext>
                  </a:extLst>
                </p:cNvPr>
                <p:cNvPicPr/>
                <p:nvPr/>
              </p:nvPicPr>
              <p:blipFill>
                <a:blip r:embed="rId108"/>
                <a:stretch>
                  <a:fillRect/>
                </a:stretch>
              </p:blipFill>
              <p:spPr>
                <a:xfrm>
                  <a:off x="1289910" y="1267147"/>
                  <a:ext cx="457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083" name="Ink 2082">
                  <a:extLst>
                    <a:ext uri="{FF2B5EF4-FFF2-40B4-BE49-F238E27FC236}">
                      <a16:creationId xmlns:a16="http://schemas.microsoft.com/office/drawing/2014/main" id="{3D26E51B-81CD-42DB-BF19-DEFC335CE6EA}"/>
                    </a:ext>
                  </a:extLst>
                </p14:cNvPr>
                <p14:cNvContentPartPr/>
                <p14:nvPr/>
              </p14:nvContentPartPr>
              <p14:xfrm>
                <a:off x="1450830" y="1301707"/>
                <a:ext cx="149400" cy="247680"/>
              </p14:xfrm>
            </p:contentPart>
          </mc:Choice>
          <mc:Fallback>
            <p:pic>
              <p:nvPicPr>
                <p:cNvPr id="2083" name="Ink 2082">
                  <a:extLst>
                    <a:ext uri="{FF2B5EF4-FFF2-40B4-BE49-F238E27FC236}">
                      <a16:creationId xmlns:a16="http://schemas.microsoft.com/office/drawing/2014/main" id="{3D26E51B-81CD-42DB-BF19-DEFC335CE6EA}"/>
                    </a:ext>
                  </a:extLst>
                </p:cNvPr>
                <p:cNvPicPr/>
                <p:nvPr/>
              </p:nvPicPr>
              <p:blipFill>
                <a:blip r:embed="rId110"/>
                <a:stretch>
                  <a:fillRect/>
                </a:stretch>
              </p:blipFill>
              <p:spPr>
                <a:xfrm>
                  <a:off x="1441830" y="1292707"/>
                  <a:ext cx="1670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084" name="Ink 2083">
                  <a:extLst>
                    <a:ext uri="{FF2B5EF4-FFF2-40B4-BE49-F238E27FC236}">
                      <a16:creationId xmlns:a16="http://schemas.microsoft.com/office/drawing/2014/main" id="{E9E0DE18-E477-4ED2-8D47-D5B61FFE58D3}"/>
                    </a:ext>
                  </a:extLst>
                </p14:cNvPr>
                <p14:cNvContentPartPr/>
                <p14:nvPr/>
              </p14:nvContentPartPr>
              <p14:xfrm>
                <a:off x="1577550" y="1315747"/>
                <a:ext cx="441000" cy="92520"/>
              </p14:xfrm>
            </p:contentPart>
          </mc:Choice>
          <mc:Fallback>
            <p:pic>
              <p:nvPicPr>
                <p:cNvPr id="2084" name="Ink 2083">
                  <a:extLst>
                    <a:ext uri="{FF2B5EF4-FFF2-40B4-BE49-F238E27FC236}">
                      <a16:creationId xmlns:a16="http://schemas.microsoft.com/office/drawing/2014/main" id="{E9E0DE18-E477-4ED2-8D47-D5B61FFE58D3}"/>
                    </a:ext>
                  </a:extLst>
                </p:cNvPr>
                <p:cNvPicPr/>
                <p:nvPr/>
              </p:nvPicPr>
              <p:blipFill>
                <a:blip r:embed="rId112"/>
                <a:stretch>
                  <a:fillRect/>
                </a:stretch>
              </p:blipFill>
              <p:spPr>
                <a:xfrm>
                  <a:off x="1568550" y="1306747"/>
                  <a:ext cx="4586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085" name="Ink 2084">
                  <a:extLst>
                    <a:ext uri="{FF2B5EF4-FFF2-40B4-BE49-F238E27FC236}">
                      <a16:creationId xmlns:a16="http://schemas.microsoft.com/office/drawing/2014/main" id="{D3E01051-41C7-459A-A3C7-79A55D9FCFFA}"/>
                    </a:ext>
                  </a:extLst>
                </p14:cNvPr>
                <p14:cNvContentPartPr/>
                <p14:nvPr/>
              </p14:nvContentPartPr>
              <p14:xfrm>
                <a:off x="2128350" y="1373347"/>
                <a:ext cx="360" cy="360"/>
              </p14:xfrm>
            </p:contentPart>
          </mc:Choice>
          <mc:Fallback>
            <p:pic>
              <p:nvPicPr>
                <p:cNvPr id="2085" name="Ink 2084">
                  <a:extLst>
                    <a:ext uri="{FF2B5EF4-FFF2-40B4-BE49-F238E27FC236}">
                      <a16:creationId xmlns:a16="http://schemas.microsoft.com/office/drawing/2014/main" id="{D3E01051-41C7-459A-A3C7-79A55D9FCFFA}"/>
                    </a:ext>
                  </a:extLst>
                </p:cNvPr>
                <p:cNvPicPr/>
                <p:nvPr/>
              </p:nvPicPr>
              <p:blipFill>
                <a:blip r:embed="rId35"/>
                <a:stretch>
                  <a:fillRect/>
                </a:stretch>
              </p:blipFill>
              <p:spPr>
                <a:xfrm>
                  <a:off x="2119710" y="13647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087" name="Ink 2086">
                  <a:extLst>
                    <a:ext uri="{FF2B5EF4-FFF2-40B4-BE49-F238E27FC236}">
                      <a16:creationId xmlns:a16="http://schemas.microsoft.com/office/drawing/2014/main" id="{AF24E20B-FE3B-4C91-AE39-7FEC35B62B37}"/>
                    </a:ext>
                  </a:extLst>
                </p14:cNvPr>
                <p14:cNvContentPartPr/>
                <p14:nvPr/>
              </p14:nvContentPartPr>
              <p14:xfrm>
                <a:off x="213870" y="1545067"/>
                <a:ext cx="102960" cy="266040"/>
              </p14:xfrm>
            </p:contentPart>
          </mc:Choice>
          <mc:Fallback>
            <p:pic>
              <p:nvPicPr>
                <p:cNvPr id="2087" name="Ink 2086">
                  <a:extLst>
                    <a:ext uri="{FF2B5EF4-FFF2-40B4-BE49-F238E27FC236}">
                      <a16:creationId xmlns:a16="http://schemas.microsoft.com/office/drawing/2014/main" id="{AF24E20B-FE3B-4C91-AE39-7FEC35B62B37}"/>
                    </a:ext>
                  </a:extLst>
                </p:cNvPr>
                <p:cNvPicPr/>
                <p:nvPr/>
              </p:nvPicPr>
              <p:blipFill>
                <a:blip r:embed="rId115"/>
                <a:stretch>
                  <a:fillRect/>
                </a:stretch>
              </p:blipFill>
              <p:spPr>
                <a:xfrm>
                  <a:off x="205230" y="1536427"/>
                  <a:ext cx="1206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088" name="Ink 2087">
                  <a:extLst>
                    <a:ext uri="{FF2B5EF4-FFF2-40B4-BE49-F238E27FC236}">
                      <a16:creationId xmlns:a16="http://schemas.microsoft.com/office/drawing/2014/main" id="{B66C49A5-7D28-4F82-A396-2544E7091A5E}"/>
                    </a:ext>
                  </a:extLst>
                </p14:cNvPr>
                <p14:cNvContentPartPr/>
                <p14:nvPr/>
              </p14:nvContentPartPr>
              <p14:xfrm>
                <a:off x="395670" y="1655587"/>
                <a:ext cx="324720" cy="250560"/>
              </p14:xfrm>
            </p:contentPart>
          </mc:Choice>
          <mc:Fallback>
            <p:pic>
              <p:nvPicPr>
                <p:cNvPr id="2088" name="Ink 2087">
                  <a:extLst>
                    <a:ext uri="{FF2B5EF4-FFF2-40B4-BE49-F238E27FC236}">
                      <a16:creationId xmlns:a16="http://schemas.microsoft.com/office/drawing/2014/main" id="{B66C49A5-7D28-4F82-A396-2544E7091A5E}"/>
                    </a:ext>
                  </a:extLst>
                </p:cNvPr>
                <p:cNvPicPr/>
                <p:nvPr/>
              </p:nvPicPr>
              <p:blipFill>
                <a:blip r:embed="rId117"/>
                <a:stretch>
                  <a:fillRect/>
                </a:stretch>
              </p:blipFill>
              <p:spPr>
                <a:xfrm>
                  <a:off x="387030" y="1646947"/>
                  <a:ext cx="34236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089" name="Ink 2088">
                  <a:extLst>
                    <a:ext uri="{FF2B5EF4-FFF2-40B4-BE49-F238E27FC236}">
                      <a16:creationId xmlns:a16="http://schemas.microsoft.com/office/drawing/2014/main" id="{4B229C75-42D0-47A4-92A2-2B4DE1B57C51}"/>
                    </a:ext>
                  </a:extLst>
                </p14:cNvPr>
                <p14:cNvContentPartPr/>
                <p14:nvPr/>
              </p14:nvContentPartPr>
              <p14:xfrm>
                <a:off x="739110" y="1606627"/>
                <a:ext cx="389520" cy="162720"/>
              </p14:xfrm>
            </p:contentPart>
          </mc:Choice>
          <mc:Fallback>
            <p:pic>
              <p:nvPicPr>
                <p:cNvPr id="2089" name="Ink 2088">
                  <a:extLst>
                    <a:ext uri="{FF2B5EF4-FFF2-40B4-BE49-F238E27FC236}">
                      <a16:creationId xmlns:a16="http://schemas.microsoft.com/office/drawing/2014/main" id="{4B229C75-42D0-47A4-92A2-2B4DE1B57C51}"/>
                    </a:ext>
                  </a:extLst>
                </p:cNvPr>
                <p:cNvPicPr/>
                <p:nvPr/>
              </p:nvPicPr>
              <p:blipFill>
                <a:blip r:embed="rId119"/>
                <a:stretch>
                  <a:fillRect/>
                </a:stretch>
              </p:blipFill>
              <p:spPr>
                <a:xfrm>
                  <a:off x="730110" y="1597627"/>
                  <a:ext cx="407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091" name="Ink 2090">
                  <a:extLst>
                    <a:ext uri="{FF2B5EF4-FFF2-40B4-BE49-F238E27FC236}">
                      <a16:creationId xmlns:a16="http://schemas.microsoft.com/office/drawing/2014/main" id="{3F2F91C2-D5D0-479A-BE1D-6DB982141460}"/>
                    </a:ext>
                  </a:extLst>
                </p14:cNvPr>
                <p14:cNvContentPartPr/>
                <p14:nvPr/>
              </p14:nvContentPartPr>
              <p14:xfrm>
                <a:off x="1249230" y="1658467"/>
                <a:ext cx="423360" cy="83880"/>
              </p14:xfrm>
            </p:contentPart>
          </mc:Choice>
          <mc:Fallback>
            <p:pic>
              <p:nvPicPr>
                <p:cNvPr id="2091" name="Ink 2090">
                  <a:extLst>
                    <a:ext uri="{FF2B5EF4-FFF2-40B4-BE49-F238E27FC236}">
                      <a16:creationId xmlns:a16="http://schemas.microsoft.com/office/drawing/2014/main" id="{3F2F91C2-D5D0-479A-BE1D-6DB982141460}"/>
                    </a:ext>
                  </a:extLst>
                </p:cNvPr>
                <p:cNvPicPr/>
                <p:nvPr/>
              </p:nvPicPr>
              <p:blipFill>
                <a:blip r:embed="rId121"/>
                <a:stretch>
                  <a:fillRect/>
                </a:stretch>
              </p:blipFill>
              <p:spPr>
                <a:xfrm>
                  <a:off x="1240590" y="1649827"/>
                  <a:ext cx="441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092" name="Ink 2091">
                  <a:extLst>
                    <a:ext uri="{FF2B5EF4-FFF2-40B4-BE49-F238E27FC236}">
                      <a16:creationId xmlns:a16="http://schemas.microsoft.com/office/drawing/2014/main" id="{AB946968-1756-4151-9506-06185943107D}"/>
                    </a:ext>
                  </a:extLst>
                </p14:cNvPr>
                <p14:cNvContentPartPr/>
                <p14:nvPr/>
              </p14:nvContentPartPr>
              <p14:xfrm>
                <a:off x="1749270" y="1597267"/>
                <a:ext cx="219240" cy="148680"/>
              </p14:xfrm>
            </p:contentPart>
          </mc:Choice>
          <mc:Fallback>
            <p:pic>
              <p:nvPicPr>
                <p:cNvPr id="2092" name="Ink 2091">
                  <a:extLst>
                    <a:ext uri="{FF2B5EF4-FFF2-40B4-BE49-F238E27FC236}">
                      <a16:creationId xmlns:a16="http://schemas.microsoft.com/office/drawing/2014/main" id="{AB946968-1756-4151-9506-06185943107D}"/>
                    </a:ext>
                  </a:extLst>
                </p:cNvPr>
                <p:cNvPicPr/>
                <p:nvPr/>
              </p:nvPicPr>
              <p:blipFill>
                <a:blip r:embed="rId123"/>
                <a:stretch>
                  <a:fillRect/>
                </a:stretch>
              </p:blipFill>
              <p:spPr>
                <a:xfrm>
                  <a:off x="1740270" y="1588267"/>
                  <a:ext cx="2368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093" name="Ink 2092">
                  <a:extLst>
                    <a:ext uri="{FF2B5EF4-FFF2-40B4-BE49-F238E27FC236}">
                      <a16:creationId xmlns:a16="http://schemas.microsoft.com/office/drawing/2014/main" id="{46E11C22-3674-484A-B49C-AE340BEF8CEA}"/>
                    </a:ext>
                  </a:extLst>
                </p14:cNvPr>
                <p14:cNvContentPartPr/>
                <p14:nvPr/>
              </p14:nvContentPartPr>
              <p14:xfrm>
                <a:off x="2009910" y="1635787"/>
                <a:ext cx="149760" cy="122760"/>
              </p14:xfrm>
            </p:contentPart>
          </mc:Choice>
          <mc:Fallback>
            <p:pic>
              <p:nvPicPr>
                <p:cNvPr id="2093" name="Ink 2092">
                  <a:extLst>
                    <a:ext uri="{FF2B5EF4-FFF2-40B4-BE49-F238E27FC236}">
                      <a16:creationId xmlns:a16="http://schemas.microsoft.com/office/drawing/2014/main" id="{46E11C22-3674-484A-B49C-AE340BEF8CEA}"/>
                    </a:ext>
                  </a:extLst>
                </p:cNvPr>
                <p:cNvPicPr/>
                <p:nvPr/>
              </p:nvPicPr>
              <p:blipFill>
                <a:blip r:embed="rId125"/>
                <a:stretch>
                  <a:fillRect/>
                </a:stretch>
              </p:blipFill>
              <p:spPr>
                <a:xfrm>
                  <a:off x="2001270" y="1626787"/>
                  <a:ext cx="167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094" name="Ink 2093">
                  <a:extLst>
                    <a:ext uri="{FF2B5EF4-FFF2-40B4-BE49-F238E27FC236}">
                      <a16:creationId xmlns:a16="http://schemas.microsoft.com/office/drawing/2014/main" id="{E4D4AB63-5F1C-4BE1-89AA-A60E53F58491}"/>
                    </a:ext>
                  </a:extLst>
                </p14:cNvPr>
                <p14:cNvContentPartPr/>
                <p14:nvPr/>
              </p14:nvContentPartPr>
              <p14:xfrm>
                <a:off x="2130150" y="1527787"/>
                <a:ext cx="166680" cy="274680"/>
              </p14:xfrm>
            </p:contentPart>
          </mc:Choice>
          <mc:Fallback>
            <p:pic>
              <p:nvPicPr>
                <p:cNvPr id="2094" name="Ink 2093">
                  <a:extLst>
                    <a:ext uri="{FF2B5EF4-FFF2-40B4-BE49-F238E27FC236}">
                      <a16:creationId xmlns:a16="http://schemas.microsoft.com/office/drawing/2014/main" id="{E4D4AB63-5F1C-4BE1-89AA-A60E53F58491}"/>
                    </a:ext>
                  </a:extLst>
                </p:cNvPr>
                <p:cNvPicPr/>
                <p:nvPr/>
              </p:nvPicPr>
              <p:blipFill>
                <a:blip r:embed="rId127"/>
                <a:stretch>
                  <a:fillRect/>
                </a:stretch>
              </p:blipFill>
              <p:spPr>
                <a:xfrm>
                  <a:off x="2121150" y="1518787"/>
                  <a:ext cx="1843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096" name="Ink 2095">
                  <a:extLst>
                    <a:ext uri="{FF2B5EF4-FFF2-40B4-BE49-F238E27FC236}">
                      <a16:creationId xmlns:a16="http://schemas.microsoft.com/office/drawing/2014/main" id="{D7D9F6B0-7427-421C-928E-FAB2F60B17A5}"/>
                    </a:ext>
                  </a:extLst>
                </p14:cNvPr>
                <p14:cNvContentPartPr/>
                <p14:nvPr/>
              </p14:nvContentPartPr>
              <p14:xfrm>
                <a:off x="59070" y="223867"/>
                <a:ext cx="614160" cy="342720"/>
              </p14:xfrm>
            </p:contentPart>
          </mc:Choice>
          <mc:Fallback>
            <p:pic>
              <p:nvPicPr>
                <p:cNvPr id="2096" name="Ink 2095">
                  <a:extLst>
                    <a:ext uri="{FF2B5EF4-FFF2-40B4-BE49-F238E27FC236}">
                      <a16:creationId xmlns:a16="http://schemas.microsoft.com/office/drawing/2014/main" id="{D7D9F6B0-7427-421C-928E-FAB2F60B17A5}"/>
                    </a:ext>
                  </a:extLst>
                </p:cNvPr>
                <p:cNvPicPr/>
                <p:nvPr/>
              </p:nvPicPr>
              <p:blipFill>
                <a:blip r:embed="rId129"/>
                <a:stretch>
                  <a:fillRect/>
                </a:stretch>
              </p:blipFill>
              <p:spPr>
                <a:xfrm>
                  <a:off x="50430" y="214867"/>
                  <a:ext cx="631800" cy="360360"/>
                </a:xfrm>
                <a:prstGeom prst="rect">
                  <a:avLst/>
                </a:prstGeom>
              </p:spPr>
            </p:pic>
          </mc:Fallback>
        </mc:AlternateContent>
      </p:grpSp>
      <p:grpSp>
        <p:nvGrpSpPr>
          <p:cNvPr id="2152" name="Group 2151">
            <a:extLst>
              <a:ext uri="{FF2B5EF4-FFF2-40B4-BE49-F238E27FC236}">
                <a16:creationId xmlns:a16="http://schemas.microsoft.com/office/drawing/2014/main" id="{156961E1-381A-4E07-9C79-427B8A84D30C}"/>
              </a:ext>
            </a:extLst>
          </p:cNvPr>
          <p:cNvGrpSpPr/>
          <p:nvPr/>
        </p:nvGrpSpPr>
        <p:grpSpPr>
          <a:xfrm>
            <a:off x="50430" y="1965907"/>
            <a:ext cx="3433320" cy="1035000"/>
            <a:chOff x="50430" y="1965907"/>
            <a:chExt cx="3433320" cy="1035000"/>
          </a:xfrm>
        </p:grpSpPr>
        <mc:AlternateContent xmlns:mc="http://schemas.openxmlformats.org/markup-compatibility/2006">
          <mc:Choice xmlns:p14="http://schemas.microsoft.com/office/powerpoint/2010/main" Requires="p14">
            <p:contentPart p14:bwMode="auto" r:id="rId130">
              <p14:nvContentPartPr>
                <p14:cNvPr id="2098" name="Ink 2097">
                  <a:extLst>
                    <a:ext uri="{FF2B5EF4-FFF2-40B4-BE49-F238E27FC236}">
                      <a16:creationId xmlns:a16="http://schemas.microsoft.com/office/drawing/2014/main" id="{FEF7B8E1-E8D9-4B81-96F0-C7B44316EDF1}"/>
                    </a:ext>
                  </a:extLst>
                </p14:cNvPr>
                <p14:cNvContentPartPr/>
                <p14:nvPr/>
              </p14:nvContentPartPr>
              <p14:xfrm>
                <a:off x="50430" y="2161387"/>
                <a:ext cx="142920" cy="159120"/>
              </p14:xfrm>
            </p:contentPart>
          </mc:Choice>
          <mc:Fallback>
            <p:pic>
              <p:nvPicPr>
                <p:cNvPr id="2098" name="Ink 2097">
                  <a:extLst>
                    <a:ext uri="{FF2B5EF4-FFF2-40B4-BE49-F238E27FC236}">
                      <a16:creationId xmlns:a16="http://schemas.microsoft.com/office/drawing/2014/main" id="{FEF7B8E1-E8D9-4B81-96F0-C7B44316EDF1}"/>
                    </a:ext>
                  </a:extLst>
                </p:cNvPr>
                <p:cNvPicPr/>
                <p:nvPr/>
              </p:nvPicPr>
              <p:blipFill>
                <a:blip r:embed="rId131"/>
                <a:stretch>
                  <a:fillRect/>
                </a:stretch>
              </p:blipFill>
              <p:spPr>
                <a:xfrm>
                  <a:off x="41430" y="2152747"/>
                  <a:ext cx="1605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099" name="Ink 2098">
                  <a:extLst>
                    <a:ext uri="{FF2B5EF4-FFF2-40B4-BE49-F238E27FC236}">
                      <a16:creationId xmlns:a16="http://schemas.microsoft.com/office/drawing/2014/main" id="{7D7FD494-956C-495F-AFF9-8874656E6E1E}"/>
                    </a:ext>
                  </a:extLst>
                </p14:cNvPr>
                <p14:cNvContentPartPr/>
                <p14:nvPr/>
              </p14:nvContentPartPr>
              <p14:xfrm>
                <a:off x="246270" y="2200987"/>
                <a:ext cx="106200" cy="105120"/>
              </p14:xfrm>
            </p:contentPart>
          </mc:Choice>
          <mc:Fallback>
            <p:pic>
              <p:nvPicPr>
                <p:cNvPr id="2099" name="Ink 2098">
                  <a:extLst>
                    <a:ext uri="{FF2B5EF4-FFF2-40B4-BE49-F238E27FC236}">
                      <a16:creationId xmlns:a16="http://schemas.microsoft.com/office/drawing/2014/main" id="{7D7FD494-956C-495F-AFF9-8874656E6E1E}"/>
                    </a:ext>
                  </a:extLst>
                </p:cNvPr>
                <p:cNvPicPr/>
                <p:nvPr/>
              </p:nvPicPr>
              <p:blipFill>
                <a:blip r:embed="rId133"/>
                <a:stretch>
                  <a:fillRect/>
                </a:stretch>
              </p:blipFill>
              <p:spPr>
                <a:xfrm>
                  <a:off x="237630" y="2191987"/>
                  <a:ext cx="123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00" name="Ink 2099">
                  <a:extLst>
                    <a:ext uri="{FF2B5EF4-FFF2-40B4-BE49-F238E27FC236}">
                      <a16:creationId xmlns:a16="http://schemas.microsoft.com/office/drawing/2014/main" id="{12DA2AB9-3A04-46F2-B2F0-3474FDAB0EF0}"/>
                    </a:ext>
                  </a:extLst>
                </p14:cNvPr>
                <p14:cNvContentPartPr/>
                <p14:nvPr/>
              </p14:nvContentPartPr>
              <p14:xfrm>
                <a:off x="440310" y="2163187"/>
                <a:ext cx="208800" cy="167400"/>
              </p14:xfrm>
            </p:contentPart>
          </mc:Choice>
          <mc:Fallback>
            <p:pic>
              <p:nvPicPr>
                <p:cNvPr id="2100" name="Ink 2099">
                  <a:extLst>
                    <a:ext uri="{FF2B5EF4-FFF2-40B4-BE49-F238E27FC236}">
                      <a16:creationId xmlns:a16="http://schemas.microsoft.com/office/drawing/2014/main" id="{12DA2AB9-3A04-46F2-B2F0-3474FDAB0EF0}"/>
                    </a:ext>
                  </a:extLst>
                </p:cNvPr>
                <p:cNvPicPr/>
                <p:nvPr/>
              </p:nvPicPr>
              <p:blipFill>
                <a:blip r:embed="rId135"/>
                <a:stretch>
                  <a:fillRect/>
                </a:stretch>
              </p:blipFill>
              <p:spPr>
                <a:xfrm>
                  <a:off x="431310" y="2154547"/>
                  <a:ext cx="2264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01" name="Ink 2100">
                  <a:extLst>
                    <a:ext uri="{FF2B5EF4-FFF2-40B4-BE49-F238E27FC236}">
                      <a16:creationId xmlns:a16="http://schemas.microsoft.com/office/drawing/2014/main" id="{BE597BC6-8F68-409A-A2C3-E4C864E5CBA1}"/>
                    </a:ext>
                  </a:extLst>
                </p14:cNvPr>
                <p14:cNvContentPartPr/>
                <p14:nvPr/>
              </p14:nvContentPartPr>
              <p14:xfrm>
                <a:off x="666030" y="2191627"/>
                <a:ext cx="147600" cy="127080"/>
              </p14:xfrm>
            </p:contentPart>
          </mc:Choice>
          <mc:Fallback>
            <p:pic>
              <p:nvPicPr>
                <p:cNvPr id="2101" name="Ink 2100">
                  <a:extLst>
                    <a:ext uri="{FF2B5EF4-FFF2-40B4-BE49-F238E27FC236}">
                      <a16:creationId xmlns:a16="http://schemas.microsoft.com/office/drawing/2014/main" id="{BE597BC6-8F68-409A-A2C3-E4C864E5CBA1}"/>
                    </a:ext>
                  </a:extLst>
                </p:cNvPr>
                <p:cNvPicPr/>
                <p:nvPr/>
              </p:nvPicPr>
              <p:blipFill>
                <a:blip r:embed="rId137"/>
                <a:stretch>
                  <a:fillRect/>
                </a:stretch>
              </p:blipFill>
              <p:spPr>
                <a:xfrm>
                  <a:off x="657030" y="2182987"/>
                  <a:ext cx="1652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102" name="Ink 2101">
                  <a:extLst>
                    <a:ext uri="{FF2B5EF4-FFF2-40B4-BE49-F238E27FC236}">
                      <a16:creationId xmlns:a16="http://schemas.microsoft.com/office/drawing/2014/main" id="{D6ABCA48-09C2-4D47-868B-8D88ECE73ECE}"/>
                    </a:ext>
                  </a:extLst>
                </p14:cNvPr>
                <p14:cNvContentPartPr/>
                <p14:nvPr/>
              </p14:nvContentPartPr>
              <p14:xfrm>
                <a:off x="127110" y="2052667"/>
                <a:ext cx="734400" cy="424440"/>
              </p14:xfrm>
            </p:contentPart>
          </mc:Choice>
          <mc:Fallback>
            <p:pic>
              <p:nvPicPr>
                <p:cNvPr id="2102" name="Ink 2101">
                  <a:extLst>
                    <a:ext uri="{FF2B5EF4-FFF2-40B4-BE49-F238E27FC236}">
                      <a16:creationId xmlns:a16="http://schemas.microsoft.com/office/drawing/2014/main" id="{D6ABCA48-09C2-4D47-868B-8D88ECE73ECE}"/>
                    </a:ext>
                  </a:extLst>
                </p:cNvPr>
                <p:cNvPicPr/>
                <p:nvPr/>
              </p:nvPicPr>
              <p:blipFill>
                <a:blip r:embed="rId139"/>
                <a:stretch>
                  <a:fillRect/>
                </a:stretch>
              </p:blipFill>
              <p:spPr>
                <a:xfrm>
                  <a:off x="118110" y="2043667"/>
                  <a:ext cx="75204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03" name="Ink 2102">
                  <a:extLst>
                    <a:ext uri="{FF2B5EF4-FFF2-40B4-BE49-F238E27FC236}">
                      <a16:creationId xmlns:a16="http://schemas.microsoft.com/office/drawing/2014/main" id="{D4E80D54-C69B-442C-9050-392889BEAB96}"/>
                    </a:ext>
                  </a:extLst>
                </p14:cNvPr>
                <p14:cNvContentPartPr/>
                <p14:nvPr/>
              </p14:nvContentPartPr>
              <p14:xfrm>
                <a:off x="978870" y="2269387"/>
                <a:ext cx="360" cy="360"/>
              </p14:xfrm>
            </p:contentPart>
          </mc:Choice>
          <mc:Fallback>
            <p:pic>
              <p:nvPicPr>
                <p:cNvPr id="2103" name="Ink 2102">
                  <a:extLst>
                    <a:ext uri="{FF2B5EF4-FFF2-40B4-BE49-F238E27FC236}">
                      <a16:creationId xmlns:a16="http://schemas.microsoft.com/office/drawing/2014/main" id="{D4E80D54-C69B-442C-9050-392889BEAB96}"/>
                    </a:ext>
                  </a:extLst>
                </p:cNvPr>
                <p:cNvPicPr/>
                <p:nvPr/>
              </p:nvPicPr>
              <p:blipFill>
                <a:blip r:embed="rId35"/>
                <a:stretch>
                  <a:fillRect/>
                </a:stretch>
              </p:blipFill>
              <p:spPr>
                <a:xfrm>
                  <a:off x="969870" y="226038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104" name="Ink 2103">
                  <a:extLst>
                    <a:ext uri="{FF2B5EF4-FFF2-40B4-BE49-F238E27FC236}">
                      <a16:creationId xmlns:a16="http://schemas.microsoft.com/office/drawing/2014/main" id="{6B8D8DFB-EEE3-486E-BCFE-1EF753777019}"/>
                    </a:ext>
                  </a:extLst>
                </p14:cNvPr>
                <p14:cNvContentPartPr/>
                <p14:nvPr/>
              </p14:nvContentPartPr>
              <p14:xfrm>
                <a:off x="983190" y="2323747"/>
                <a:ext cx="3240" cy="360"/>
              </p14:xfrm>
            </p:contentPart>
          </mc:Choice>
          <mc:Fallback>
            <p:pic>
              <p:nvPicPr>
                <p:cNvPr id="2104" name="Ink 2103">
                  <a:extLst>
                    <a:ext uri="{FF2B5EF4-FFF2-40B4-BE49-F238E27FC236}">
                      <a16:creationId xmlns:a16="http://schemas.microsoft.com/office/drawing/2014/main" id="{6B8D8DFB-EEE3-486E-BCFE-1EF753777019}"/>
                    </a:ext>
                  </a:extLst>
                </p:cNvPr>
                <p:cNvPicPr/>
                <p:nvPr/>
              </p:nvPicPr>
              <p:blipFill>
                <a:blip r:embed="rId142"/>
                <a:stretch>
                  <a:fillRect/>
                </a:stretch>
              </p:blipFill>
              <p:spPr>
                <a:xfrm>
                  <a:off x="974550" y="2314747"/>
                  <a:ext cx="208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106" name="Ink 2105">
                  <a:extLst>
                    <a:ext uri="{FF2B5EF4-FFF2-40B4-BE49-F238E27FC236}">
                      <a16:creationId xmlns:a16="http://schemas.microsoft.com/office/drawing/2014/main" id="{9F9C7F11-197F-4865-B610-9A7D574B332B}"/>
                    </a:ext>
                  </a:extLst>
                </p14:cNvPr>
                <p14:cNvContentPartPr/>
                <p14:nvPr/>
              </p14:nvContentPartPr>
              <p14:xfrm>
                <a:off x="1205670" y="2092987"/>
                <a:ext cx="144000" cy="113400"/>
              </p14:xfrm>
            </p:contentPart>
          </mc:Choice>
          <mc:Fallback>
            <p:pic>
              <p:nvPicPr>
                <p:cNvPr id="2106" name="Ink 2105">
                  <a:extLst>
                    <a:ext uri="{FF2B5EF4-FFF2-40B4-BE49-F238E27FC236}">
                      <a16:creationId xmlns:a16="http://schemas.microsoft.com/office/drawing/2014/main" id="{9F9C7F11-197F-4865-B610-9A7D574B332B}"/>
                    </a:ext>
                  </a:extLst>
                </p:cNvPr>
                <p:cNvPicPr/>
                <p:nvPr/>
              </p:nvPicPr>
              <p:blipFill>
                <a:blip r:embed="rId144"/>
                <a:stretch>
                  <a:fillRect/>
                </a:stretch>
              </p:blipFill>
              <p:spPr>
                <a:xfrm>
                  <a:off x="1196670" y="2084347"/>
                  <a:ext cx="1616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107" name="Ink 2106">
                  <a:extLst>
                    <a:ext uri="{FF2B5EF4-FFF2-40B4-BE49-F238E27FC236}">
                      <a16:creationId xmlns:a16="http://schemas.microsoft.com/office/drawing/2014/main" id="{6160CEF6-EFB4-4C73-B391-96DC0EC08988}"/>
                    </a:ext>
                  </a:extLst>
                </p14:cNvPr>
                <p14:cNvContentPartPr/>
                <p14:nvPr/>
              </p14:nvContentPartPr>
              <p14:xfrm>
                <a:off x="1311150" y="2051947"/>
                <a:ext cx="352440" cy="154800"/>
              </p14:xfrm>
            </p:contentPart>
          </mc:Choice>
          <mc:Fallback>
            <p:pic>
              <p:nvPicPr>
                <p:cNvPr id="2107" name="Ink 2106">
                  <a:extLst>
                    <a:ext uri="{FF2B5EF4-FFF2-40B4-BE49-F238E27FC236}">
                      <a16:creationId xmlns:a16="http://schemas.microsoft.com/office/drawing/2014/main" id="{6160CEF6-EFB4-4C73-B391-96DC0EC08988}"/>
                    </a:ext>
                  </a:extLst>
                </p:cNvPr>
                <p:cNvPicPr/>
                <p:nvPr/>
              </p:nvPicPr>
              <p:blipFill>
                <a:blip r:embed="rId146"/>
                <a:stretch>
                  <a:fillRect/>
                </a:stretch>
              </p:blipFill>
              <p:spPr>
                <a:xfrm>
                  <a:off x="1302150" y="2042947"/>
                  <a:ext cx="3700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108" name="Ink 2107">
                  <a:extLst>
                    <a:ext uri="{FF2B5EF4-FFF2-40B4-BE49-F238E27FC236}">
                      <a16:creationId xmlns:a16="http://schemas.microsoft.com/office/drawing/2014/main" id="{454D2D17-5921-4581-BC3E-F35716DCEF75}"/>
                    </a:ext>
                  </a:extLst>
                </p14:cNvPr>
                <p14:cNvContentPartPr/>
                <p14:nvPr/>
              </p14:nvContentPartPr>
              <p14:xfrm>
                <a:off x="1813710" y="1981387"/>
                <a:ext cx="51840" cy="175680"/>
              </p14:xfrm>
            </p:contentPart>
          </mc:Choice>
          <mc:Fallback>
            <p:pic>
              <p:nvPicPr>
                <p:cNvPr id="2108" name="Ink 2107">
                  <a:extLst>
                    <a:ext uri="{FF2B5EF4-FFF2-40B4-BE49-F238E27FC236}">
                      <a16:creationId xmlns:a16="http://schemas.microsoft.com/office/drawing/2014/main" id="{454D2D17-5921-4581-BC3E-F35716DCEF75}"/>
                    </a:ext>
                  </a:extLst>
                </p:cNvPr>
                <p:cNvPicPr/>
                <p:nvPr/>
              </p:nvPicPr>
              <p:blipFill>
                <a:blip r:embed="rId148"/>
                <a:stretch>
                  <a:fillRect/>
                </a:stretch>
              </p:blipFill>
              <p:spPr>
                <a:xfrm>
                  <a:off x="1805070" y="1972387"/>
                  <a:ext cx="694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109" name="Ink 2108">
                  <a:extLst>
                    <a:ext uri="{FF2B5EF4-FFF2-40B4-BE49-F238E27FC236}">
                      <a16:creationId xmlns:a16="http://schemas.microsoft.com/office/drawing/2014/main" id="{59526999-7775-4002-8344-E5D5355524C5}"/>
                    </a:ext>
                  </a:extLst>
                </p14:cNvPr>
                <p14:cNvContentPartPr/>
                <p14:nvPr/>
              </p14:nvContentPartPr>
              <p14:xfrm>
                <a:off x="1821270" y="2066707"/>
                <a:ext cx="210600" cy="126360"/>
              </p14:xfrm>
            </p:contentPart>
          </mc:Choice>
          <mc:Fallback>
            <p:pic>
              <p:nvPicPr>
                <p:cNvPr id="2109" name="Ink 2108">
                  <a:extLst>
                    <a:ext uri="{FF2B5EF4-FFF2-40B4-BE49-F238E27FC236}">
                      <a16:creationId xmlns:a16="http://schemas.microsoft.com/office/drawing/2014/main" id="{59526999-7775-4002-8344-E5D5355524C5}"/>
                    </a:ext>
                  </a:extLst>
                </p:cNvPr>
                <p:cNvPicPr/>
                <p:nvPr/>
              </p:nvPicPr>
              <p:blipFill>
                <a:blip r:embed="rId150"/>
                <a:stretch>
                  <a:fillRect/>
                </a:stretch>
              </p:blipFill>
              <p:spPr>
                <a:xfrm>
                  <a:off x="1812630" y="2058067"/>
                  <a:ext cx="2282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110" name="Ink 2109">
                  <a:extLst>
                    <a:ext uri="{FF2B5EF4-FFF2-40B4-BE49-F238E27FC236}">
                      <a16:creationId xmlns:a16="http://schemas.microsoft.com/office/drawing/2014/main" id="{DA9FC371-5A03-43F2-9859-AD6AD9E7D7C3}"/>
                    </a:ext>
                  </a:extLst>
                </p14:cNvPr>
                <p14:cNvContentPartPr/>
                <p14:nvPr/>
              </p14:nvContentPartPr>
              <p14:xfrm>
                <a:off x="2012790" y="2045107"/>
                <a:ext cx="41400" cy="5760"/>
              </p14:xfrm>
            </p:contentPart>
          </mc:Choice>
          <mc:Fallback>
            <p:pic>
              <p:nvPicPr>
                <p:cNvPr id="2110" name="Ink 2109">
                  <a:extLst>
                    <a:ext uri="{FF2B5EF4-FFF2-40B4-BE49-F238E27FC236}">
                      <a16:creationId xmlns:a16="http://schemas.microsoft.com/office/drawing/2014/main" id="{DA9FC371-5A03-43F2-9859-AD6AD9E7D7C3}"/>
                    </a:ext>
                  </a:extLst>
                </p:cNvPr>
                <p:cNvPicPr/>
                <p:nvPr/>
              </p:nvPicPr>
              <p:blipFill>
                <a:blip r:embed="rId152"/>
                <a:stretch>
                  <a:fillRect/>
                </a:stretch>
              </p:blipFill>
              <p:spPr>
                <a:xfrm>
                  <a:off x="2004150" y="2036467"/>
                  <a:ext cx="590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111" name="Ink 2110">
                  <a:extLst>
                    <a:ext uri="{FF2B5EF4-FFF2-40B4-BE49-F238E27FC236}">
                      <a16:creationId xmlns:a16="http://schemas.microsoft.com/office/drawing/2014/main" id="{00AAB141-B99F-4C37-B98A-81E56B046223}"/>
                    </a:ext>
                  </a:extLst>
                </p14:cNvPr>
                <p14:cNvContentPartPr/>
                <p14:nvPr/>
              </p14:nvContentPartPr>
              <p14:xfrm>
                <a:off x="2091990" y="2086867"/>
                <a:ext cx="119520" cy="218160"/>
              </p14:xfrm>
            </p:contentPart>
          </mc:Choice>
          <mc:Fallback>
            <p:pic>
              <p:nvPicPr>
                <p:cNvPr id="2111" name="Ink 2110">
                  <a:extLst>
                    <a:ext uri="{FF2B5EF4-FFF2-40B4-BE49-F238E27FC236}">
                      <a16:creationId xmlns:a16="http://schemas.microsoft.com/office/drawing/2014/main" id="{00AAB141-B99F-4C37-B98A-81E56B046223}"/>
                    </a:ext>
                  </a:extLst>
                </p:cNvPr>
                <p:cNvPicPr/>
                <p:nvPr/>
              </p:nvPicPr>
              <p:blipFill>
                <a:blip r:embed="rId154"/>
                <a:stretch>
                  <a:fillRect/>
                </a:stretch>
              </p:blipFill>
              <p:spPr>
                <a:xfrm>
                  <a:off x="2082990" y="2078227"/>
                  <a:ext cx="1371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112" name="Ink 2111">
                  <a:extLst>
                    <a:ext uri="{FF2B5EF4-FFF2-40B4-BE49-F238E27FC236}">
                      <a16:creationId xmlns:a16="http://schemas.microsoft.com/office/drawing/2014/main" id="{BD629DD3-E71E-4BBD-B5FF-38C91E44B8B1}"/>
                    </a:ext>
                  </a:extLst>
                </p14:cNvPr>
                <p14:cNvContentPartPr/>
                <p14:nvPr/>
              </p14:nvContentPartPr>
              <p14:xfrm>
                <a:off x="2221590" y="1974547"/>
                <a:ext cx="452160" cy="206280"/>
              </p14:xfrm>
            </p:contentPart>
          </mc:Choice>
          <mc:Fallback>
            <p:pic>
              <p:nvPicPr>
                <p:cNvPr id="2112" name="Ink 2111">
                  <a:extLst>
                    <a:ext uri="{FF2B5EF4-FFF2-40B4-BE49-F238E27FC236}">
                      <a16:creationId xmlns:a16="http://schemas.microsoft.com/office/drawing/2014/main" id="{BD629DD3-E71E-4BBD-B5FF-38C91E44B8B1}"/>
                    </a:ext>
                  </a:extLst>
                </p:cNvPr>
                <p:cNvPicPr/>
                <p:nvPr/>
              </p:nvPicPr>
              <p:blipFill>
                <a:blip r:embed="rId156"/>
                <a:stretch>
                  <a:fillRect/>
                </a:stretch>
              </p:blipFill>
              <p:spPr>
                <a:xfrm>
                  <a:off x="2212950" y="1965907"/>
                  <a:ext cx="4698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113" name="Ink 2112">
                  <a:extLst>
                    <a:ext uri="{FF2B5EF4-FFF2-40B4-BE49-F238E27FC236}">
                      <a16:creationId xmlns:a16="http://schemas.microsoft.com/office/drawing/2014/main" id="{496E489F-4C6C-4F68-94E6-553918C9ED6C}"/>
                    </a:ext>
                  </a:extLst>
                </p14:cNvPr>
                <p14:cNvContentPartPr/>
                <p14:nvPr/>
              </p14:nvContentPartPr>
              <p14:xfrm>
                <a:off x="2676630" y="2057707"/>
                <a:ext cx="113040" cy="251280"/>
              </p14:xfrm>
            </p:contentPart>
          </mc:Choice>
          <mc:Fallback>
            <p:pic>
              <p:nvPicPr>
                <p:cNvPr id="2113" name="Ink 2112">
                  <a:extLst>
                    <a:ext uri="{FF2B5EF4-FFF2-40B4-BE49-F238E27FC236}">
                      <a16:creationId xmlns:a16="http://schemas.microsoft.com/office/drawing/2014/main" id="{496E489F-4C6C-4F68-94E6-553918C9ED6C}"/>
                    </a:ext>
                  </a:extLst>
                </p:cNvPr>
                <p:cNvPicPr/>
                <p:nvPr/>
              </p:nvPicPr>
              <p:blipFill>
                <a:blip r:embed="rId158"/>
                <a:stretch>
                  <a:fillRect/>
                </a:stretch>
              </p:blipFill>
              <p:spPr>
                <a:xfrm>
                  <a:off x="2667630" y="2049067"/>
                  <a:ext cx="1306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114" name="Ink 2113">
                  <a:extLst>
                    <a:ext uri="{FF2B5EF4-FFF2-40B4-BE49-F238E27FC236}">
                      <a16:creationId xmlns:a16="http://schemas.microsoft.com/office/drawing/2014/main" id="{99FA9C8B-D89C-464A-A9BE-B0AD9DBC3B7E}"/>
                    </a:ext>
                  </a:extLst>
                </p14:cNvPr>
                <p14:cNvContentPartPr/>
                <p14:nvPr/>
              </p14:nvContentPartPr>
              <p14:xfrm>
                <a:off x="2775630" y="1976707"/>
                <a:ext cx="184680" cy="173520"/>
              </p14:xfrm>
            </p:contentPart>
          </mc:Choice>
          <mc:Fallback>
            <p:pic>
              <p:nvPicPr>
                <p:cNvPr id="2114" name="Ink 2113">
                  <a:extLst>
                    <a:ext uri="{FF2B5EF4-FFF2-40B4-BE49-F238E27FC236}">
                      <a16:creationId xmlns:a16="http://schemas.microsoft.com/office/drawing/2014/main" id="{99FA9C8B-D89C-464A-A9BE-B0AD9DBC3B7E}"/>
                    </a:ext>
                  </a:extLst>
                </p:cNvPr>
                <p:cNvPicPr/>
                <p:nvPr/>
              </p:nvPicPr>
              <p:blipFill>
                <a:blip r:embed="rId160"/>
                <a:stretch>
                  <a:fillRect/>
                </a:stretch>
              </p:blipFill>
              <p:spPr>
                <a:xfrm>
                  <a:off x="2766990" y="1967707"/>
                  <a:ext cx="2023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115" name="Ink 2114">
                  <a:extLst>
                    <a:ext uri="{FF2B5EF4-FFF2-40B4-BE49-F238E27FC236}">
                      <a16:creationId xmlns:a16="http://schemas.microsoft.com/office/drawing/2014/main" id="{4B7C8ED0-AA22-4278-A0B2-A61C85B72E91}"/>
                    </a:ext>
                  </a:extLst>
                </p14:cNvPr>
                <p14:cNvContentPartPr/>
                <p14:nvPr/>
              </p14:nvContentPartPr>
              <p14:xfrm>
                <a:off x="2998470" y="2071747"/>
                <a:ext cx="187920" cy="78840"/>
              </p14:xfrm>
            </p:contentPart>
          </mc:Choice>
          <mc:Fallback>
            <p:pic>
              <p:nvPicPr>
                <p:cNvPr id="2115" name="Ink 2114">
                  <a:extLst>
                    <a:ext uri="{FF2B5EF4-FFF2-40B4-BE49-F238E27FC236}">
                      <a16:creationId xmlns:a16="http://schemas.microsoft.com/office/drawing/2014/main" id="{4B7C8ED0-AA22-4278-A0B2-A61C85B72E91}"/>
                    </a:ext>
                  </a:extLst>
                </p:cNvPr>
                <p:cNvPicPr/>
                <p:nvPr/>
              </p:nvPicPr>
              <p:blipFill>
                <a:blip r:embed="rId162"/>
                <a:stretch>
                  <a:fillRect/>
                </a:stretch>
              </p:blipFill>
              <p:spPr>
                <a:xfrm>
                  <a:off x="2989470" y="2063107"/>
                  <a:ext cx="2055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116" name="Ink 2115">
                  <a:extLst>
                    <a:ext uri="{FF2B5EF4-FFF2-40B4-BE49-F238E27FC236}">
                      <a16:creationId xmlns:a16="http://schemas.microsoft.com/office/drawing/2014/main" id="{EA6E0C05-6F9B-438F-9CA1-6945EADB8883}"/>
                    </a:ext>
                  </a:extLst>
                </p14:cNvPr>
                <p14:cNvContentPartPr/>
                <p14:nvPr/>
              </p14:nvContentPartPr>
              <p14:xfrm>
                <a:off x="3187470" y="1965907"/>
                <a:ext cx="228240" cy="173520"/>
              </p14:xfrm>
            </p:contentPart>
          </mc:Choice>
          <mc:Fallback>
            <p:pic>
              <p:nvPicPr>
                <p:cNvPr id="2116" name="Ink 2115">
                  <a:extLst>
                    <a:ext uri="{FF2B5EF4-FFF2-40B4-BE49-F238E27FC236}">
                      <a16:creationId xmlns:a16="http://schemas.microsoft.com/office/drawing/2014/main" id="{EA6E0C05-6F9B-438F-9CA1-6945EADB8883}"/>
                    </a:ext>
                  </a:extLst>
                </p:cNvPr>
                <p:cNvPicPr/>
                <p:nvPr/>
              </p:nvPicPr>
              <p:blipFill>
                <a:blip r:embed="rId164"/>
                <a:stretch>
                  <a:fillRect/>
                </a:stretch>
              </p:blipFill>
              <p:spPr>
                <a:xfrm>
                  <a:off x="3178830" y="1957267"/>
                  <a:ext cx="2458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117" name="Ink 2116">
                  <a:extLst>
                    <a:ext uri="{FF2B5EF4-FFF2-40B4-BE49-F238E27FC236}">
                      <a16:creationId xmlns:a16="http://schemas.microsoft.com/office/drawing/2014/main" id="{455D037A-24AF-4E74-B7EA-0E7697BCED0A}"/>
                    </a:ext>
                  </a:extLst>
                </p14:cNvPr>
                <p14:cNvContentPartPr/>
                <p14:nvPr/>
              </p14:nvContentPartPr>
              <p14:xfrm>
                <a:off x="3144270" y="1982827"/>
                <a:ext cx="141120" cy="1080"/>
              </p14:xfrm>
            </p:contentPart>
          </mc:Choice>
          <mc:Fallback>
            <p:pic>
              <p:nvPicPr>
                <p:cNvPr id="2117" name="Ink 2116">
                  <a:extLst>
                    <a:ext uri="{FF2B5EF4-FFF2-40B4-BE49-F238E27FC236}">
                      <a16:creationId xmlns:a16="http://schemas.microsoft.com/office/drawing/2014/main" id="{455D037A-24AF-4E74-B7EA-0E7697BCED0A}"/>
                    </a:ext>
                  </a:extLst>
                </p:cNvPr>
                <p:cNvPicPr/>
                <p:nvPr/>
              </p:nvPicPr>
              <p:blipFill>
                <a:blip r:embed="rId166"/>
                <a:stretch>
                  <a:fillRect/>
                </a:stretch>
              </p:blipFill>
              <p:spPr>
                <a:xfrm>
                  <a:off x="3135270" y="1973827"/>
                  <a:ext cx="1587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119" name="Ink 2118">
                  <a:extLst>
                    <a:ext uri="{FF2B5EF4-FFF2-40B4-BE49-F238E27FC236}">
                      <a16:creationId xmlns:a16="http://schemas.microsoft.com/office/drawing/2014/main" id="{9C5B9783-23D4-47D7-9753-6DF70CFAC110}"/>
                    </a:ext>
                  </a:extLst>
                </p14:cNvPr>
                <p14:cNvContentPartPr/>
                <p14:nvPr/>
              </p14:nvContentPartPr>
              <p14:xfrm>
                <a:off x="770070" y="2431387"/>
                <a:ext cx="155520" cy="162000"/>
              </p14:xfrm>
            </p:contentPart>
          </mc:Choice>
          <mc:Fallback>
            <p:pic>
              <p:nvPicPr>
                <p:cNvPr id="2119" name="Ink 2118">
                  <a:extLst>
                    <a:ext uri="{FF2B5EF4-FFF2-40B4-BE49-F238E27FC236}">
                      <a16:creationId xmlns:a16="http://schemas.microsoft.com/office/drawing/2014/main" id="{9C5B9783-23D4-47D7-9753-6DF70CFAC110}"/>
                    </a:ext>
                  </a:extLst>
                </p:cNvPr>
                <p:cNvPicPr/>
                <p:nvPr/>
              </p:nvPicPr>
              <p:blipFill>
                <a:blip r:embed="rId168"/>
                <a:stretch>
                  <a:fillRect/>
                </a:stretch>
              </p:blipFill>
              <p:spPr>
                <a:xfrm>
                  <a:off x="761070" y="2422747"/>
                  <a:ext cx="173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120" name="Ink 2119">
                  <a:extLst>
                    <a:ext uri="{FF2B5EF4-FFF2-40B4-BE49-F238E27FC236}">
                      <a16:creationId xmlns:a16="http://schemas.microsoft.com/office/drawing/2014/main" id="{3A654576-BF33-4A57-86B3-DBD57F55152A}"/>
                    </a:ext>
                  </a:extLst>
                </p14:cNvPr>
                <p14:cNvContentPartPr/>
                <p14:nvPr/>
              </p14:nvContentPartPr>
              <p14:xfrm>
                <a:off x="983190" y="2479267"/>
                <a:ext cx="98280" cy="140040"/>
              </p14:xfrm>
            </p:contentPart>
          </mc:Choice>
          <mc:Fallback>
            <p:pic>
              <p:nvPicPr>
                <p:cNvPr id="2120" name="Ink 2119">
                  <a:extLst>
                    <a:ext uri="{FF2B5EF4-FFF2-40B4-BE49-F238E27FC236}">
                      <a16:creationId xmlns:a16="http://schemas.microsoft.com/office/drawing/2014/main" id="{3A654576-BF33-4A57-86B3-DBD57F55152A}"/>
                    </a:ext>
                  </a:extLst>
                </p:cNvPr>
                <p:cNvPicPr/>
                <p:nvPr/>
              </p:nvPicPr>
              <p:blipFill>
                <a:blip r:embed="rId170"/>
                <a:stretch>
                  <a:fillRect/>
                </a:stretch>
              </p:blipFill>
              <p:spPr>
                <a:xfrm>
                  <a:off x="974550" y="2470267"/>
                  <a:ext cx="1159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121" name="Ink 2120">
                  <a:extLst>
                    <a:ext uri="{FF2B5EF4-FFF2-40B4-BE49-F238E27FC236}">
                      <a16:creationId xmlns:a16="http://schemas.microsoft.com/office/drawing/2014/main" id="{6D230258-9AA1-4AB1-9434-89AEB41ABCFD}"/>
                    </a:ext>
                  </a:extLst>
                </p14:cNvPr>
                <p14:cNvContentPartPr/>
                <p14:nvPr/>
              </p14:nvContentPartPr>
              <p14:xfrm>
                <a:off x="1189830" y="2517067"/>
                <a:ext cx="35280" cy="81000"/>
              </p14:xfrm>
            </p:contentPart>
          </mc:Choice>
          <mc:Fallback>
            <p:pic>
              <p:nvPicPr>
                <p:cNvPr id="2121" name="Ink 2120">
                  <a:extLst>
                    <a:ext uri="{FF2B5EF4-FFF2-40B4-BE49-F238E27FC236}">
                      <a16:creationId xmlns:a16="http://schemas.microsoft.com/office/drawing/2014/main" id="{6D230258-9AA1-4AB1-9434-89AEB41ABCFD}"/>
                    </a:ext>
                  </a:extLst>
                </p:cNvPr>
                <p:cNvPicPr/>
                <p:nvPr/>
              </p:nvPicPr>
              <p:blipFill>
                <a:blip r:embed="rId172"/>
                <a:stretch>
                  <a:fillRect/>
                </a:stretch>
              </p:blipFill>
              <p:spPr>
                <a:xfrm>
                  <a:off x="1180830" y="2508067"/>
                  <a:ext cx="529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123" name="Ink 2122">
                  <a:extLst>
                    <a:ext uri="{FF2B5EF4-FFF2-40B4-BE49-F238E27FC236}">
                      <a16:creationId xmlns:a16="http://schemas.microsoft.com/office/drawing/2014/main" id="{8B207D35-2ACA-4B4B-A06E-6AB21B708EDD}"/>
                    </a:ext>
                  </a:extLst>
                </p14:cNvPr>
                <p14:cNvContentPartPr/>
                <p14:nvPr/>
              </p14:nvContentPartPr>
              <p14:xfrm>
                <a:off x="1379910" y="2395387"/>
                <a:ext cx="40320" cy="148320"/>
              </p14:xfrm>
            </p:contentPart>
          </mc:Choice>
          <mc:Fallback>
            <p:pic>
              <p:nvPicPr>
                <p:cNvPr id="2123" name="Ink 2122">
                  <a:extLst>
                    <a:ext uri="{FF2B5EF4-FFF2-40B4-BE49-F238E27FC236}">
                      <a16:creationId xmlns:a16="http://schemas.microsoft.com/office/drawing/2014/main" id="{8B207D35-2ACA-4B4B-A06E-6AB21B708EDD}"/>
                    </a:ext>
                  </a:extLst>
                </p:cNvPr>
                <p:cNvPicPr/>
                <p:nvPr/>
              </p:nvPicPr>
              <p:blipFill>
                <a:blip r:embed="rId174"/>
                <a:stretch>
                  <a:fillRect/>
                </a:stretch>
              </p:blipFill>
              <p:spPr>
                <a:xfrm>
                  <a:off x="1370910" y="2386747"/>
                  <a:ext cx="579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124" name="Ink 2123">
                  <a:extLst>
                    <a:ext uri="{FF2B5EF4-FFF2-40B4-BE49-F238E27FC236}">
                      <a16:creationId xmlns:a16="http://schemas.microsoft.com/office/drawing/2014/main" id="{218A7C2C-EDAC-4DAA-B76E-EB40B41A915E}"/>
                    </a:ext>
                  </a:extLst>
                </p14:cNvPr>
                <p14:cNvContentPartPr/>
                <p14:nvPr/>
              </p14:nvContentPartPr>
              <p14:xfrm>
                <a:off x="1356150" y="2310427"/>
                <a:ext cx="176400" cy="185760"/>
              </p14:xfrm>
            </p:contentPart>
          </mc:Choice>
          <mc:Fallback>
            <p:pic>
              <p:nvPicPr>
                <p:cNvPr id="2124" name="Ink 2123">
                  <a:extLst>
                    <a:ext uri="{FF2B5EF4-FFF2-40B4-BE49-F238E27FC236}">
                      <a16:creationId xmlns:a16="http://schemas.microsoft.com/office/drawing/2014/main" id="{218A7C2C-EDAC-4DAA-B76E-EB40B41A915E}"/>
                    </a:ext>
                  </a:extLst>
                </p:cNvPr>
                <p:cNvPicPr/>
                <p:nvPr/>
              </p:nvPicPr>
              <p:blipFill>
                <a:blip r:embed="rId176"/>
                <a:stretch>
                  <a:fillRect/>
                </a:stretch>
              </p:blipFill>
              <p:spPr>
                <a:xfrm>
                  <a:off x="1347150" y="2301787"/>
                  <a:ext cx="1940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125" name="Ink 2124">
                  <a:extLst>
                    <a:ext uri="{FF2B5EF4-FFF2-40B4-BE49-F238E27FC236}">
                      <a16:creationId xmlns:a16="http://schemas.microsoft.com/office/drawing/2014/main" id="{47346CC3-1446-4FCF-84CB-8F050C9BA437}"/>
                    </a:ext>
                  </a:extLst>
                </p14:cNvPr>
                <p14:cNvContentPartPr/>
                <p14:nvPr/>
              </p14:nvContentPartPr>
              <p14:xfrm>
                <a:off x="1544790" y="2364067"/>
                <a:ext cx="27360" cy="144000"/>
              </p14:xfrm>
            </p:contentPart>
          </mc:Choice>
          <mc:Fallback>
            <p:pic>
              <p:nvPicPr>
                <p:cNvPr id="2125" name="Ink 2124">
                  <a:extLst>
                    <a:ext uri="{FF2B5EF4-FFF2-40B4-BE49-F238E27FC236}">
                      <a16:creationId xmlns:a16="http://schemas.microsoft.com/office/drawing/2014/main" id="{47346CC3-1446-4FCF-84CB-8F050C9BA437}"/>
                    </a:ext>
                  </a:extLst>
                </p:cNvPr>
                <p:cNvPicPr/>
                <p:nvPr/>
              </p:nvPicPr>
              <p:blipFill>
                <a:blip r:embed="rId178"/>
                <a:stretch>
                  <a:fillRect/>
                </a:stretch>
              </p:blipFill>
              <p:spPr>
                <a:xfrm>
                  <a:off x="1535790" y="2355067"/>
                  <a:ext cx="450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126" name="Ink 2125">
                  <a:extLst>
                    <a:ext uri="{FF2B5EF4-FFF2-40B4-BE49-F238E27FC236}">
                      <a16:creationId xmlns:a16="http://schemas.microsoft.com/office/drawing/2014/main" id="{D663A897-39DF-4E0A-A3CC-A0C3270D7C72}"/>
                    </a:ext>
                  </a:extLst>
                </p14:cNvPr>
                <p14:cNvContentPartPr/>
                <p14:nvPr/>
              </p14:nvContentPartPr>
              <p14:xfrm>
                <a:off x="1610310" y="2320147"/>
                <a:ext cx="263520" cy="233640"/>
              </p14:xfrm>
            </p:contentPart>
          </mc:Choice>
          <mc:Fallback>
            <p:pic>
              <p:nvPicPr>
                <p:cNvPr id="2126" name="Ink 2125">
                  <a:extLst>
                    <a:ext uri="{FF2B5EF4-FFF2-40B4-BE49-F238E27FC236}">
                      <a16:creationId xmlns:a16="http://schemas.microsoft.com/office/drawing/2014/main" id="{D663A897-39DF-4E0A-A3CC-A0C3270D7C72}"/>
                    </a:ext>
                  </a:extLst>
                </p:cNvPr>
                <p:cNvPicPr/>
                <p:nvPr/>
              </p:nvPicPr>
              <p:blipFill>
                <a:blip r:embed="rId180"/>
                <a:stretch>
                  <a:fillRect/>
                </a:stretch>
              </p:blipFill>
              <p:spPr>
                <a:xfrm>
                  <a:off x="1601310" y="2311507"/>
                  <a:ext cx="2811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127" name="Ink 2126">
                  <a:extLst>
                    <a:ext uri="{FF2B5EF4-FFF2-40B4-BE49-F238E27FC236}">
                      <a16:creationId xmlns:a16="http://schemas.microsoft.com/office/drawing/2014/main" id="{5F42A956-7D16-464F-85A6-7C649E8D55E1}"/>
                    </a:ext>
                  </a:extLst>
                </p14:cNvPr>
                <p14:cNvContentPartPr/>
                <p14:nvPr/>
              </p14:nvContentPartPr>
              <p14:xfrm>
                <a:off x="1918110" y="2319427"/>
                <a:ext cx="272520" cy="177480"/>
              </p14:xfrm>
            </p:contentPart>
          </mc:Choice>
          <mc:Fallback>
            <p:pic>
              <p:nvPicPr>
                <p:cNvPr id="2127" name="Ink 2126">
                  <a:extLst>
                    <a:ext uri="{FF2B5EF4-FFF2-40B4-BE49-F238E27FC236}">
                      <a16:creationId xmlns:a16="http://schemas.microsoft.com/office/drawing/2014/main" id="{5F42A956-7D16-464F-85A6-7C649E8D55E1}"/>
                    </a:ext>
                  </a:extLst>
                </p:cNvPr>
                <p:cNvPicPr/>
                <p:nvPr/>
              </p:nvPicPr>
              <p:blipFill>
                <a:blip r:embed="rId182"/>
                <a:stretch>
                  <a:fillRect/>
                </a:stretch>
              </p:blipFill>
              <p:spPr>
                <a:xfrm>
                  <a:off x="1909470" y="2310787"/>
                  <a:ext cx="2901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128" name="Ink 2127">
                  <a:extLst>
                    <a:ext uri="{FF2B5EF4-FFF2-40B4-BE49-F238E27FC236}">
                      <a16:creationId xmlns:a16="http://schemas.microsoft.com/office/drawing/2014/main" id="{B037279E-A4EF-47F7-801C-7ACD5C31F3F2}"/>
                    </a:ext>
                  </a:extLst>
                </p14:cNvPr>
                <p14:cNvContentPartPr/>
                <p14:nvPr/>
              </p14:nvContentPartPr>
              <p14:xfrm>
                <a:off x="2266590" y="2398987"/>
                <a:ext cx="186480" cy="139320"/>
              </p14:xfrm>
            </p:contentPart>
          </mc:Choice>
          <mc:Fallback>
            <p:pic>
              <p:nvPicPr>
                <p:cNvPr id="2128" name="Ink 2127">
                  <a:extLst>
                    <a:ext uri="{FF2B5EF4-FFF2-40B4-BE49-F238E27FC236}">
                      <a16:creationId xmlns:a16="http://schemas.microsoft.com/office/drawing/2014/main" id="{B037279E-A4EF-47F7-801C-7ACD5C31F3F2}"/>
                    </a:ext>
                  </a:extLst>
                </p:cNvPr>
                <p:cNvPicPr/>
                <p:nvPr/>
              </p:nvPicPr>
              <p:blipFill>
                <a:blip r:embed="rId184"/>
                <a:stretch>
                  <a:fillRect/>
                </a:stretch>
              </p:blipFill>
              <p:spPr>
                <a:xfrm>
                  <a:off x="2257950" y="2390347"/>
                  <a:ext cx="2041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129" name="Ink 2128">
                  <a:extLst>
                    <a:ext uri="{FF2B5EF4-FFF2-40B4-BE49-F238E27FC236}">
                      <a16:creationId xmlns:a16="http://schemas.microsoft.com/office/drawing/2014/main" id="{EEB246B2-285C-47B0-B7AF-69E885B7750C}"/>
                    </a:ext>
                  </a:extLst>
                </p14:cNvPr>
                <p14:cNvContentPartPr/>
                <p14:nvPr/>
              </p14:nvContentPartPr>
              <p14:xfrm>
                <a:off x="2550630" y="2373787"/>
                <a:ext cx="162000" cy="147600"/>
              </p14:xfrm>
            </p:contentPart>
          </mc:Choice>
          <mc:Fallback>
            <p:pic>
              <p:nvPicPr>
                <p:cNvPr id="2129" name="Ink 2128">
                  <a:extLst>
                    <a:ext uri="{FF2B5EF4-FFF2-40B4-BE49-F238E27FC236}">
                      <a16:creationId xmlns:a16="http://schemas.microsoft.com/office/drawing/2014/main" id="{EEB246B2-285C-47B0-B7AF-69E885B7750C}"/>
                    </a:ext>
                  </a:extLst>
                </p:cNvPr>
                <p:cNvPicPr/>
                <p:nvPr/>
              </p:nvPicPr>
              <p:blipFill>
                <a:blip r:embed="rId186"/>
                <a:stretch>
                  <a:fillRect/>
                </a:stretch>
              </p:blipFill>
              <p:spPr>
                <a:xfrm>
                  <a:off x="2541630" y="2365147"/>
                  <a:ext cx="1796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130" name="Ink 2129">
                  <a:extLst>
                    <a:ext uri="{FF2B5EF4-FFF2-40B4-BE49-F238E27FC236}">
                      <a16:creationId xmlns:a16="http://schemas.microsoft.com/office/drawing/2014/main" id="{6EBE170A-A0CE-4759-A035-FB883B63AA76}"/>
                    </a:ext>
                  </a:extLst>
                </p14:cNvPr>
                <p14:cNvContentPartPr/>
                <p14:nvPr/>
              </p14:nvContentPartPr>
              <p14:xfrm>
                <a:off x="2782470" y="2476027"/>
                <a:ext cx="5400" cy="80280"/>
              </p14:xfrm>
            </p:contentPart>
          </mc:Choice>
          <mc:Fallback>
            <p:pic>
              <p:nvPicPr>
                <p:cNvPr id="2130" name="Ink 2129">
                  <a:extLst>
                    <a:ext uri="{FF2B5EF4-FFF2-40B4-BE49-F238E27FC236}">
                      <a16:creationId xmlns:a16="http://schemas.microsoft.com/office/drawing/2014/main" id="{6EBE170A-A0CE-4759-A035-FB883B63AA76}"/>
                    </a:ext>
                  </a:extLst>
                </p:cNvPr>
                <p:cNvPicPr/>
                <p:nvPr/>
              </p:nvPicPr>
              <p:blipFill>
                <a:blip r:embed="rId188"/>
                <a:stretch>
                  <a:fillRect/>
                </a:stretch>
              </p:blipFill>
              <p:spPr>
                <a:xfrm>
                  <a:off x="2773470" y="2467027"/>
                  <a:ext cx="23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131" name="Ink 2130">
                  <a:extLst>
                    <a:ext uri="{FF2B5EF4-FFF2-40B4-BE49-F238E27FC236}">
                      <a16:creationId xmlns:a16="http://schemas.microsoft.com/office/drawing/2014/main" id="{D6AE7A99-3204-4EA7-B15E-64D1ECEA868A}"/>
                    </a:ext>
                  </a:extLst>
                </p14:cNvPr>
                <p14:cNvContentPartPr/>
                <p14:nvPr/>
              </p14:nvContentPartPr>
              <p14:xfrm>
                <a:off x="2874270" y="2333467"/>
                <a:ext cx="120960" cy="153360"/>
              </p14:xfrm>
            </p:contentPart>
          </mc:Choice>
          <mc:Fallback>
            <p:pic>
              <p:nvPicPr>
                <p:cNvPr id="2131" name="Ink 2130">
                  <a:extLst>
                    <a:ext uri="{FF2B5EF4-FFF2-40B4-BE49-F238E27FC236}">
                      <a16:creationId xmlns:a16="http://schemas.microsoft.com/office/drawing/2014/main" id="{D6AE7A99-3204-4EA7-B15E-64D1ECEA868A}"/>
                    </a:ext>
                  </a:extLst>
                </p:cNvPr>
                <p:cNvPicPr/>
                <p:nvPr/>
              </p:nvPicPr>
              <p:blipFill>
                <a:blip r:embed="rId190"/>
                <a:stretch>
                  <a:fillRect/>
                </a:stretch>
              </p:blipFill>
              <p:spPr>
                <a:xfrm>
                  <a:off x="2865270" y="2324827"/>
                  <a:ext cx="1386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132" name="Ink 2131">
                  <a:extLst>
                    <a:ext uri="{FF2B5EF4-FFF2-40B4-BE49-F238E27FC236}">
                      <a16:creationId xmlns:a16="http://schemas.microsoft.com/office/drawing/2014/main" id="{AA650D9C-714E-488B-AD5D-659EC385A87B}"/>
                    </a:ext>
                  </a:extLst>
                </p14:cNvPr>
                <p14:cNvContentPartPr/>
                <p14:nvPr/>
              </p14:nvContentPartPr>
              <p14:xfrm>
                <a:off x="3120870" y="2317627"/>
                <a:ext cx="15120" cy="157320"/>
              </p14:xfrm>
            </p:contentPart>
          </mc:Choice>
          <mc:Fallback>
            <p:pic>
              <p:nvPicPr>
                <p:cNvPr id="2132" name="Ink 2131">
                  <a:extLst>
                    <a:ext uri="{FF2B5EF4-FFF2-40B4-BE49-F238E27FC236}">
                      <a16:creationId xmlns:a16="http://schemas.microsoft.com/office/drawing/2014/main" id="{AA650D9C-714E-488B-AD5D-659EC385A87B}"/>
                    </a:ext>
                  </a:extLst>
                </p:cNvPr>
                <p:cNvPicPr/>
                <p:nvPr/>
              </p:nvPicPr>
              <p:blipFill>
                <a:blip r:embed="rId192"/>
                <a:stretch>
                  <a:fillRect/>
                </a:stretch>
              </p:blipFill>
              <p:spPr>
                <a:xfrm>
                  <a:off x="3112230" y="2308627"/>
                  <a:ext cx="327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133" name="Ink 2132">
                  <a:extLst>
                    <a:ext uri="{FF2B5EF4-FFF2-40B4-BE49-F238E27FC236}">
                      <a16:creationId xmlns:a16="http://schemas.microsoft.com/office/drawing/2014/main" id="{61060381-4FB1-444E-AED9-0F4682F5F0CE}"/>
                    </a:ext>
                  </a:extLst>
                </p14:cNvPr>
                <p14:cNvContentPartPr/>
                <p14:nvPr/>
              </p14:nvContentPartPr>
              <p14:xfrm>
                <a:off x="3112950" y="2397547"/>
                <a:ext cx="186120" cy="129240"/>
              </p14:xfrm>
            </p:contentPart>
          </mc:Choice>
          <mc:Fallback>
            <p:pic>
              <p:nvPicPr>
                <p:cNvPr id="2133" name="Ink 2132">
                  <a:extLst>
                    <a:ext uri="{FF2B5EF4-FFF2-40B4-BE49-F238E27FC236}">
                      <a16:creationId xmlns:a16="http://schemas.microsoft.com/office/drawing/2014/main" id="{61060381-4FB1-444E-AED9-0F4682F5F0CE}"/>
                    </a:ext>
                  </a:extLst>
                </p:cNvPr>
                <p:cNvPicPr/>
                <p:nvPr/>
              </p:nvPicPr>
              <p:blipFill>
                <a:blip r:embed="rId194"/>
                <a:stretch>
                  <a:fillRect/>
                </a:stretch>
              </p:blipFill>
              <p:spPr>
                <a:xfrm>
                  <a:off x="3103950" y="2388907"/>
                  <a:ext cx="203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134" name="Ink 2133">
                  <a:extLst>
                    <a:ext uri="{FF2B5EF4-FFF2-40B4-BE49-F238E27FC236}">
                      <a16:creationId xmlns:a16="http://schemas.microsoft.com/office/drawing/2014/main" id="{FAEFB59C-C03C-4679-A5B1-4F730385D6F2}"/>
                    </a:ext>
                  </a:extLst>
                </p14:cNvPr>
                <p14:cNvContentPartPr/>
                <p14:nvPr/>
              </p14:nvContentPartPr>
              <p14:xfrm>
                <a:off x="3301590" y="2359027"/>
                <a:ext cx="16920" cy="2880"/>
              </p14:xfrm>
            </p:contentPart>
          </mc:Choice>
          <mc:Fallback>
            <p:pic>
              <p:nvPicPr>
                <p:cNvPr id="2134" name="Ink 2133">
                  <a:extLst>
                    <a:ext uri="{FF2B5EF4-FFF2-40B4-BE49-F238E27FC236}">
                      <a16:creationId xmlns:a16="http://schemas.microsoft.com/office/drawing/2014/main" id="{FAEFB59C-C03C-4679-A5B1-4F730385D6F2}"/>
                    </a:ext>
                  </a:extLst>
                </p:cNvPr>
                <p:cNvPicPr/>
                <p:nvPr/>
              </p:nvPicPr>
              <p:blipFill>
                <a:blip r:embed="rId196"/>
                <a:stretch>
                  <a:fillRect/>
                </a:stretch>
              </p:blipFill>
              <p:spPr>
                <a:xfrm>
                  <a:off x="3292590" y="2350387"/>
                  <a:ext cx="345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135" name="Ink 2134">
                  <a:extLst>
                    <a:ext uri="{FF2B5EF4-FFF2-40B4-BE49-F238E27FC236}">
                      <a16:creationId xmlns:a16="http://schemas.microsoft.com/office/drawing/2014/main" id="{AF1E010D-EE65-41DF-9720-F9CEDEFF11EE}"/>
                    </a:ext>
                  </a:extLst>
                </p14:cNvPr>
                <p14:cNvContentPartPr/>
                <p14:nvPr/>
              </p14:nvContentPartPr>
              <p14:xfrm>
                <a:off x="3374670" y="2385667"/>
                <a:ext cx="109080" cy="159120"/>
              </p14:xfrm>
            </p:contentPart>
          </mc:Choice>
          <mc:Fallback>
            <p:pic>
              <p:nvPicPr>
                <p:cNvPr id="2135" name="Ink 2134">
                  <a:extLst>
                    <a:ext uri="{FF2B5EF4-FFF2-40B4-BE49-F238E27FC236}">
                      <a16:creationId xmlns:a16="http://schemas.microsoft.com/office/drawing/2014/main" id="{AF1E010D-EE65-41DF-9720-F9CEDEFF11EE}"/>
                    </a:ext>
                  </a:extLst>
                </p:cNvPr>
                <p:cNvPicPr/>
                <p:nvPr/>
              </p:nvPicPr>
              <p:blipFill>
                <a:blip r:embed="rId198"/>
                <a:stretch>
                  <a:fillRect/>
                </a:stretch>
              </p:blipFill>
              <p:spPr>
                <a:xfrm>
                  <a:off x="3365670" y="2376667"/>
                  <a:ext cx="1267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136" name="Ink 2135">
                  <a:extLst>
                    <a:ext uri="{FF2B5EF4-FFF2-40B4-BE49-F238E27FC236}">
                      <a16:creationId xmlns:a16="http://schemas.microsoft.com/office/drawing/2014/main" id="{41722A09-D2B4-4F3A-A2B7-E4484B62EAF9}"/>
                    </a:ext>
                  </a:extLst>
                </p14:cNvPr>
                <p14:cNvContentPartPr/>
                <p14:nvPr/>
              </p14:nvContentPartPr>
              <p14:xfrm>
                <a:off x="901830" y="2769067"/>
                <a:ext cx="25560" cy="231840"/>
              </p14:xfrm>
            </p:contentPart>
          </mc:Choice>
          <mc:Fallback>
            <p:pic>
              <p:nvPicPr>
                <p:cNvPr id="2136" name="Ink 2135">
                  <a:extLst>
                    <a:ext uri="{FF2B5EF4-FFF2-40B4-BE49-F238E27FC236}">
                      <a16:creationId xmlns:a16="http://schemas.microsoft.com/office/drawing/2014/main" id="{41722A09-D2B4-4F3A-A2B7-E4484B62EAF9}"/>
                    </a:ext>
                  </a:extLst>
                </p:cNvPr>
                <p:cNvPicPr/>
                <p:nvPr/>
              </p:nvPicPr>
              <p:blipFill>
                <a:blip r:embed="rId200"/>
                <a:stretch>
                  <a:fillRect/>
                </a:stretch>
              </p:blipFill>
              <p:spPr>
                <a:xfrm>
                  <a:off x="893190" y="2760427"/>
                  <a:ext cx="432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137" name="Ink 2136">
                  <a:extLst>
                    <a:ext uri="{FF2B5EF4-FFF2-40B4-BE49-F238E27FC236}">
                      <a16:creationId xmlns:a16="http://schemas.microsoft.com/office/drawing/2014/main" id="{6A66B73B-4AD9-491F-B85F-1B555D0C360F}"/>
                    </a:ext>
                  </a:extLst>
                </p14:cNvPr>
                <p14:cNvContentPartPr/>
                <p14:nvPr/>
              </p14:nvContentPartPr>
              <p14:xfrm>
                <a:off x="861510" y="2748187"/>
                <a:ext cx="153360" cy="131040"/>
              </p14:xfrm>
            </p:contentPart>
          </mc:Choice>
          <mc:Fallback>
            <p:pic>
              <p:nvPicPr>
                <p:cNvPr id="2137" name="Ink 2136">
                  <a:extLst>
                    <a:ext uri="{FF2B5EF4-FFF2-40B4-BE49-F238E27FC236}">
                      <a16:creationId xmlns:a16="http://schemas.microsoft.com/office/drawing/2014/main" id="{6A66B73B-4AD9-491F-B85F-1B555D0C360F}"/>
                    </a:ext>
                  </a:extLst>
                </p:cNvPr>
                <p:cNvPicPr/>
                <p:nvPr/>
              </p:nvPicPr>
              <p:blipFill>
                <a:blip r:embed="rId202"/>
                <a:stretch>
                  <a:fillRect/>
                </a:stretch>
              </p:blipFill>
              <p:spPr>
                <a:xfrm>
                  <a:off x="852870" y="2739187"/>
                  <a:ext cx="171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138" name="Ink 2137">
                  <a:extLst>
                    <a:ext uri="{FF2B5EF4-FFF2-40B4-BE49-F238E27FC236}">
                      <a16:creationId xmlns:a16="http://schemas.microsoft.com/office/drawing/2014/main" id="{5AC37DB5-6A35-4781-B1C2-9FB78549E532}"/>
                    </a:ext>
                  </a:extLst>
                </p14:cNvPr>
                <p14:cNvContentPartPr/>
                <p14:nvPr/>
              </p14:nvContentPartPr>
              <p14:xfrm>
                <a:off x="1031790" y="2663227"/>
                <a:ext cx="425880" cy="180720"/>
              </p14:xfrm>
            </p:contentPart>
          </mc:Choice>
          <mc:Fallback>
            <p:pic>
              <p:nvPicPr>
                <p:cNvPr id="2138" name="Ink 2137">
                  <a:extLst>
                    <a:ext uri="{FF2B5EF4-FFF2-40B4-BE49-F238E27FC236}">
                      <a16:creationId xmlns:a16="http://schemas.microsoft.com/office/drawing/2014/main" id="{5AC37DB5-6A35-4781-B1C2-9FB78549E532}"/>
                    </a:ext>
                  </a:extLst>
                </p:cNvPr>
                <p:cNvPicPr/>
                <p:nvPr/>
              </p:nvPicPr>
              <p:blipFill>
                <a:blip r:embed="rId204"/>
                <a:stretch>
                  <a:fillRect/>
                </a:stretch>
              </p:blipFill>
              <p:spPr>
                <a:xfrm>
                  <a:off x="1022790" y="2654227"/>
                  <a:ext cx="4435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139" name="Ink 2138">
                  <a:extLst>
                    <a:ext uri="{FF2B5EF4-FFF2-40B4-BE49-F238E27FC236}">
                      <a16:creationId xmlns:a16="http://schemas.microsoft.com/office/drawing/2014/main" id="{80362794-4939-4870-98BF-CDE79B56CD88}"/>
                    </a:ext>
                  </a:extLst>
                </p14:cNvPr>
                <p14:cNvContentPartPr/>
                <p14:nvPr/>
              </p14:nvContentPartPr>
              <p14:xfrm>
                <a:off x="1488630" y="2767987"/>
                <a:ext cx="134640" cy="221400"/>
              </p14:xfrm>
            </p:contentPart>
          </mc:Choice>
          <mc:Fallback>
            <p:pic>
              <p:nvPicPr>
                <p:cNvPr id="2139" name="Ink 2138">
                  <a:extLst>
                    <a:ext uri="{FF2B5EF4-FFF2-40B4-BE49-F238E27FC236}">
                      <a16:creationId xmlns:a16="http://schemas.microsoft.com/office/drawing/2014/main" id="{80362794-4939-4870-98BF-CDE79B56CD88}"/>
                    </a:ext>
                  </a:extLst>
                </p:cNvPr>
                <p:cNvPicPr/>
                <p:nvPr/>
              </p:nvPicPr>
              <p:blipFill>
                <a:blip r:embed="rId206"/>
                <a:stretch>
                  <a:fillRect/>
                </a:stretch>
              </p:blipFill>
              <p:spPr>
                <a:xfrm>
                  <a:off x="1479990" y="2759347"/>
                  <a:ext cx="1522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140" name="Ink 2139">
                  <a:extLst>
                    <a:ext uri="{FF2B5EF4-FFF2-40B4-BE49-F238E27FC236}">
                      <a16:creationId xmlns:a16="http://schemas.microsoft.com/office/drawing/2014/main" id="{ACD013E3-6334-49C3-B934-FFB12AE0D8F5}"/>
                    </a:ext>
                  </a:extLst>
                </p14:cNvPr>
                <p14:cNvContentPartPr/>
                <p14:nvPr/>
              </p14:nvContentPartPr>
              <p14:xfrm>
                <a:off x="1640910" y="2699947"/>
                <a:ext cx="147240" cy="173520"/>
              </p14:xfrm>
            </p:contentPart>
          </mc:Choice>
          <mc:Fallback>
            <p:pic>
              <p:nvPicPr>
                <p:cNvPr id="2140" name="Ink 2139">
                  <a:extLst>
                    <a:ext uri="{FF2B5EF4-FFF2-40B4-BE49-F238E27FC236}">
                      <a16:creationId xmlns:a16="http://schemas.microsoft.com/office/drawing/2014/main" id="{ACD013E3-6334-49C3-B934-FFB12AE0D8F5}"/>
                    </a:ext>
                  </a:extLst>
                </p:cNvPr>
                <p:cNvPicPr/>
                <p:nvPr/>
              </p:nvPicPr>
              <p:blipFill>
                <a:blip r:embed="rId208"/>
                <a:stretch>
                  <a:fillRect/>
                </a:stretch>
              </p:blipFill>
              <p:spPr>
                <a:xfrm>
                  <a:off x="1631910" y="2691307"/>
                  <a:ext cx="1648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141" name="Ink 2140">
                  <a:extLst>
                    <a:ext uri="{FF2B5EF4-FFF2-40B4-BE49-F238E27FC236}">
                      <a16:creationId xmlns:a16="http://schemas.microsoft.com/office/drawing/2014/main" id="{66E638F2-AFA3-406E-B7C4-C64B347974EB}"/>
                    </a:ext>
                  </a:extLst>
                </p14:cNvPr>
                <p14:cNvContentPartPr/>
                <p14:nvPr/>
              </p14:nvContentPartPr>
              <p14:xfrm>
                <a:off x="1834950" y="2784187"/>
                <a:ext cx="147600" cy="68040"/>
              </p14:xfrm>
            </p:contentPart>
          </mc:Choice>
          <mc:Fallback>
            <p:pic>
              <p:nvPicPr>
                <p:cNvPr id="2141" name="Ink 2140">
                  <a:extLst>
                    <a:ext uri="{FF2B5EF4-FFF2-40B4-BE49-F238E27FC236}">
                      <a16:creationId xmlns:a16="http://schemas.microsoft.com/office/drawing/2014/main" id="{66E638F2-AFA3-406E-B7C4-C64B347974EB}"/>
                    </a:ext>
                  </a:extLst>
                </p:cNvPr>
                <p:cNvPicPr/>
                <p:nvPr/>
              </p:nvPicPr>
              <p:blipFill>
                <a:blip r:embed="rId210"/>
                <a:stretch>
                  <a:fillRect/>
                </a:stretch>
              </p:blipFill>
              <p:spPr>
                <a:xfrm>
                  <a:off x="1826310" y="2775547"/>
                  <a:ext cx="165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142" name="Ink 2141">
                  <a:extLst>
                    <a:ext uri="{FF2B5EF4-FFF2-40B4-BE49-F238E27FC236}">
                      <a16:creationId xmlns:a16="http://schemas.microsoft.com/office/drawing/2014/main" id="{57D69ACB-72A4-4804-8304-8E60F39E9F14}"/>
                    </a:ext>
                  </a:extLst>
                </p14:cNvPr>
                <p14:cNvContentPartPr/>
                <p14:nvPr/>
              </p14:nvContentPartPr>
              <p14:xfrm>
                <a:off x="2017830" y="2711107"/>
                <a:ext cx="151560" cy="144000"/>
              </p14:xfrm>
            </p:contentPart>
          </mc:Choice>
          <mc:Fallback>
            <p:pic>
              <p:nvPicPr>
                <p:cNvPr id="2142" name="Ink 2141">
                  <a:extLst>
                    <a:ext uri="{FF2B5EF4-FFF2-40B4-BE49-F238E27FC236}">
                      <a16:creationId xmlns:a16="http://schemas.microsoft.com/office/drawing/2014/main" id="{57D69ACB-72A4-4804-8304-8E60F39E9F14}"/>
                    </a:ext>
                  </a:extLst>
                </p:cNvPr>
                <p:cNvPicPr/>
                <p:nvPr/>
              </p:nvPicPr>
              <p:blipFill>
                <a:blip r:embed="rId212"/>
                <a:stretch>
                  <a:fillRect/>
                </a:stretch>
              </p:blipFill>
              <p:spPr>
                <a:xfrm>
                  <a:off x="2008830" y="2702467"/>
                  <a:ext cx="1692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143" name="Ink 2142">
                  <a:extLst>
                    <a:ext uri="{FF2B5EF4-FFF2-40B4-BE49-F238E27FC236}">
                      <a16:creationId xmlns:a16="http://schemas.microsoft.com/office/drawing/2014/main" id="{614571B2-60B1-4D39-A5DC-81AC641AB2DC}"/>
                    </a:ext>
                  </a:extLst>
                </p14:cNvPr>
                <p14:cNvContentPartPr/>
                <p14:nvPr/>
              </p14:nvContentPartPr>
              <p14:xfrm>
                <a:off x="1997310" y="2727667"/>
                <a:ext cx="147240" cy="8280"/>
              </p14:xfrm>
            </p:contentPart>
          </mc:Choice>
          <mc:Fallback>
            <p:pic>
              <p:nvPicPr>
                <p:cNvPr id="2143" name="Ink 2142">
                  <a:extLst>
                    <a:ext uri="{FF2B5EF4-FFF2-40B4-BE49-F238E27FC236}">
                      <a16:creationId xmlns:a16="http://schemas.microsoft.com/office/drawing/2014/main" id="{614571B2-60B1-4D39-A5DC-81AC641AB2DC}"/>
                    </a:ext>
                  </a:extLst>
                </p:cNvPr>
                <p:cNvPicPr/>
                <p:nvPr/>
              </p:nvPicPr>
              <p:blipFill>
                <a:blip r:embed="rId214"/>
                <a:stretch>
                  <a:fillRect/>
                </a:stretch>
              </p:blipFill>
              <p:spPr>
                <a:xfrm>
                  <a:off x="1988310" y="2718667"/>
                  <a:ext cx="1648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144" name="Ink 2143">
                  <a:extLst>
                    <a:ext uri="{FF2B5EF4-FFF2-40B4-BE49-F238E27FC236}">
                      <a16:creationId xmlns:a16="http://schemas.microsoft.com/office/drawing/2014/main" id="{D40AED02-3E93-4611-81F2-0E8B2E597E99}"/>
                    </a:ext>
                  </a:extLst>
                </p14:cNvPr>
                <p14:cNvContentPartPr/>
                <p14:nvPr/>
              </p14:nvContentPartPr>
              <p14:xfrm>
                <a:off x="2433990" y="2750347"/>
                <a:ext cx="15480" cy="103680"/>
              </p14:xfrm>
            </p:contentPart>
          </mc:Choice>
          <mc:Fallback>
            <p:pic>
              <p:nvPicPr>
                <p:cNvPr id="2144" name="Ink 2143">
                  <a:extLst>
                    <a:ext uri="{FF2B5EF4-FFF2-40B4-BE49-F238E27FC236}">
                      <a16:creationId xmlns:a16="http://schemas.microsoft.com/office/drawing/2014/main" id="{D40AED02-3E93-4611-81F2-0E8B2E597E99}"/>
                    </a:ext>
                  </a:extLst>
                </p:cNvPr>
                <p:cNvPicPr/>
                <p:nvPr/>
              </p:nvPicPr>
              <p:blipFill>
                <a:blip r:embed="rId216"/>
                <a:stretch>
                  <a:fillRect/>
                </a:stretch>
              </p:blipFill>
              <p:spPr>
                <a:xfrm>
                  <a:off x="2424990" y="2741707"/>
                  <a:ext cx="33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145" name="Ink 2144">
                  <a:extLst>
                    <a:ext uri="{FF2B5EF4-FFF2-40B4-BE49-F238E27FC236}">
                      <a16:creationId xmlns:a16="http://schemas.microsoft.com/office/drawing/2014/main" id="{9DD52A20-9AEC-4488-B460-7D9BC0D9CA7F}"/>
                    </a:ext>
                  </a:extLst>
                </p14:cNvPr>
                <p14:cNvContentPartPr/>
                <p14:nvPr/>
              </p14:nvContentPartPr>
              <p14:xfrm>
                <a:off x="2408430" y="2694907"/>
                <a:ext cx="168480" cy="161280"/>
              </p14:xfrm>
            </p:contentPart>
          </mc:Choice>
          <mc:Fallback>
            <p:pic>
              <p:nvPicPr>
                <p:cNvPr id="2145" name="Ink 2144">
                  <a:extLst>
                    <a:ext uri="{FF2B5EF4-FFF2-40B4-BE49-F238E27FC236}">
                      <a16:creationId xmlns:a16="http://schemas.microsoft.com/office/drawing/2014/main" id="{9DD52A20-9AEC-4488-B460-7D9BC0D9CA7F}"/>
                    </a:ext>
                  </a:extLst>
                </p:cNvPr>
                <p:cNvPicPr/>
                <p:nvPr/>
              </p:nvPicPr>
              <p:blipFill>
                <a:blip r:embed="rId218"/>
                <a:stretch>
                  <a:fillRect/>
                </a:stretch>
              </p:blipFill>
              <p:spPr>
                <a:xfrm>
                  <a:off x="2399430" y="2686267"/>
                  <a:ext cx="1861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146" name="Ink 2145">
                  <a:extLst>
                    <a:ext uri="{FF2B5EF4-FFF2-40B4-BE49-F238E27FC236}">
                      <a16:creationId xmlns:a16="http://schemas.microsoft.com/office/drawing/2014/main" id="{C26C5D0D-A7BE-47F5-A290-E2C8C5D279D9}"/>
                    </a:ext>
                  </a:extLst>
                </p14:cNvPr>
                <p14:cNvContentPartPr/>
                <p14:nvPr/>
              </p14:nvContentPartPr>
              <p14:xfrm>
                <a:off x="2602110" y="2717587"/>
                <a:ext cx="106920" cy="132840"/>
              </p14:xfrm>
            </p:contentPart>
          </mc:Choice>
          <mc:Fallback>
            <p:pic>
              <p:nvPicPr>
                <p:cNvPr id="2146" name="Ink 2145">
                  <a:extLst>
                    <a:ext uri="{FF2B5EF4-FFF2-40B4-BE49-F238E27FC236}">
                      <a16:creationId xmlns:a16="http://schemas.microsoft.com/office/drawing/2014/main" id="{C26C5D0D-A7BE-47F5-A290-E2C8C5D279D9}"/>
                    </a:ext>
                  </a:extLst>
                </p:cNvPr>
                <p:cNvPicPr/>
                <p:nvPr/>
              </p:nvPicPr>
              <p:blipFill>
                <a:blip r:embed="rId220"/>
                <a:stretch>
                  <a:fillRect/>
                </a:stretch>
              </p:blipFill>
              <p:spPr>
                <a:xfrm>
                  <a:off x="2593110" y="2708587"/>
                  <a:ext cx="124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147" name="Ink 2146">
                  <a:extLst>
                    <a:ext uri="{FF2B5EF4-FFF2-40B4-BE49-F238E27FC236}">
                      <a16:creationId xmlns:a16="http://schemas.microsoft.com/office/drawing/2014/main" id="{906EF233-C0E6-4AD9-8DAE-7008B0B82467}"/>
                    </a:ext>
                  </a:extLst>
                </p14:cNvPr>
                <p14:cNvContentPartPr/>
                <p14:nvPr/>
              </p14:nvContentPartPr>
              <p14:xfrm>
                <a:off x="2742150" y="2718307"/>
                <a:ext cx="32400" cy="126000"/>
              </p14:xfrm>
            </p:contentPart>
          </mc:Choice>
          <mc:Fallback>
            <p:pic>
              <p:nvPicPr>
                <p:cNvPr id="2147" name="Ink 2146">
                  <a:extLst>
                    <a:ext uri="{FF2B5EF4-FFF2-40B4-BE49-F238E27FC236}">
                      <a16:creationId xmlns:a16="http://schemas.microsoft.com/office/drawing/2014/main" id="{906EF233-C0E6-4AD9-8DAE-7008B0B82467}"/>
                    </a:ext>
                  </a:extLst>
                </p:cNvPr>
                <p:cNvPicPr/>
                <p:nvPr/>
              </p:nvPicPr>
              <p:blipFill>
                <a:blip r:embed="rId222"/>
                <a:stretch>
                  <a:fillRect/>
                </a:stretch>
              </p:blipFill>
              <p:spPr>
                <a:xfrm>
                  <a:off x="2733510" y="2709307"/>
                  <a:ext cx="500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148" name="Ink 2147">
                  <a:extLst>
                    <a:ext uri="{FF2B5EF4-FFF2-40B4-BE49-F238E27FC236}">
                      <a16:creationId xmlns:a16="http://schemas.microsoft.com/office/drawing/2014/main" id="{AAD1658D-0821-4F97-99F5-304AF3B7D5D8}"/>
                    </a:ext>
                  </a:extLst>
                </p14:cNvPr>
                <p14:cNvContentPartPr/>
                <p14:nvPr/>
              </p14:nvContentPartPr>
              <p14:xfrm>
                <a:off x="2740710" y="2687707"/>
                <a:ext cx="186120" cy="145440"/>
              </p14:xfrm>
            </p:contentPart>
          </mc:Choice>
          <mc:Fallback>
            <p:pic>
              <p:nvPicPr>
                <p:cNvPr id="2148" name="Ink 2147">
                  <a:extLst>
                    <a:ext uri="{FF2B5EF4-FFF2-40B4-BE49-F238E27FC236}">
                      <a16:creationId xmlns:a16="http://schemas.microsoft.com/office/drawing/2014/main" id="{AAD1658D-0821-4F97-99F5-304AF3B7D5D8}"/>
                    </a:ext>
                  </a:extLst>
                </p:cNvPr>
                <p:cNvPicPr/>
                <p:nvPr/>
              </p:nvPicPr>
              <p:blipFill>
                <a:blip r:embed="rId224"/>
                <a:stretch>
                  <a:fillRect/>
                </a:stretch>
              </p:blipFill>
              <p:spPr>
                <a:xfrm>
                  <a:off x="2731710" y="2679067"/>
                  <a:ext cx="2037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149" name="Ink 2148">
                  <a:extLst>
                    <a:ext uri="{FF2B5EF4-FFF2-40B4-BE49-F238E27FC236}">
                      <a16:creationId xmlns:a16="http://schemas.microsoft.com/office/drawing/2014/main" id="{295ABB03-03FC-4CC8-9C64-86A9AE004D40}"/>
                    </a:ext>
                  </a:extLst>
                </p14:cNvPr>
                <p14:cNvContentPartPr/>
                <p14:nvPr/>
              </p14:nvContentPartPr>
              <p14:xfrm>
                <a:off x="2944470" y="2663227"/>
                <a:ext cx="145800" cy="186120"/>
              </p14:xfrm>
            </p:contentPart>
          </mc:Choice>
          <mc:Fallback>
            <p:pic>
              <p:nvPicPr>
                <p:cNvPr id="2149" name="Ink 2148">
                  <a:extLst>
                    <a:ext uri="{FF2B5EF4-FFF2-40B4-BE49-F238E27FC236}">
                      <a16:creationId xmlns:a16="http://schemas.microsoft.com/office/drawing/2014/main" id="{295ABB03-03FC-4CC8-9C64-86A9AE004D40}"/>
                    </a:ext>
                  </a:extLst>
                </p:cNvPr>
                <p:cNvPicPr/>
                <p:nvPr/>
              </p:nvPicPr>
              <p:blipFill>
                <a:blip r:embed="rId226"/>
                <a:stretch>
                  <a:fillRect/>
                </a:stretch>
              </p:blipFill>
              <p:spPr>
                <a:xfrm>
                  <a:off x="2935830" y="2654227"/>
                  <a:ext cx="1634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150" name="Ink 2149">
                  <a:extLst>
                    <a:ext uri="{FF2B5EF4-FFF2-40B4-BE49-F238E27FC236}">
                      <a16:creationId xmlns:a16="http://schemas.microsoft.com/office/drawing/2014/main" id="{49F4EC21-7901-449E-9E9D-C8A1B0F1F75E}"/>
                    </a:ext>
                  </a:extLst>
                </p14:cNvPr>
                <p14:cNvContentPartPr/>
                <p14:nvPr/>
              </p14:nvContentPartPr>
              <p14:xfrm>
                <a:off x="3077670" y="2636947"/>
                <a:ext cx="185400" cy="304200"/>
              </p14:xfrm>
            </p:contentPart>
          </mc:Choice>
          <mc:Fallback>
            <p:pic>
              <p:nvPicPr>
                <p:cNvPr id="2150" name="Ink 2149">
                  <a:extLst>
                    <a:ext uri="{FF2B5EF4-FFF2-40B4-BE49-F238E27FC236}">
                      <a16:creationId xmlns:a16="http://schemas.microsoft.com/office/drawing/2014/main" id="{49F4EC21-7901-449E-9E9D-C8A1B0F1F75E}"/>
                    </a:ext>
                  </a:extLst>
                </p:cNvPr>
                <p:cNvPicPr/>
                <p:nvPr/>
              </p:nvPicPr>
              <p:blipFill>
                <a:blip r:embed="rId228"/>
                <a:stretch>
                  <a:fillRect/>
                </a:stretch>
              </p:blipFill>
              <p:spPr>
                <a:xfrm>
                  <a:off x="3069030" y="2628307"/>
                  <a:ext cx="20304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151" name="Ink 2150">
                  <a:extLst>
                    <a:ext uri="{FF2B5EF4-FFF2-40B4-BE49-F238E27FC236}">
                      <a16:creationId xmlns:a16="http://schemas.microsoft.com/office/drawing/2014/main" id="{5F1A6ACB-D217-4A5B-9933-01C996AF7F35}"/>
                    </a:ext>
                  </a:extLst>
                </p14:cNvPr>
                <p14:cNvContentPartPr/>
                <p14:nvPr/>
              </p14:nvContentPartPr>
              <p14:xfrm>
                <a:off x="2346150" y="2625427"/>
                <a:ext cx="176400" cy="286200"/>
              </p14:xfrm>
            </p:contentPart>
          </mc:Choice>
          <mc:Fallback>
            <p:pic>
              <p:nvPicPr>
                <p:cNvPr id="2151" name="Ink 2150">
                  <a:extLst>
                    <a:ext uri="{FF2B5EF4-FFF2-40B4-BE49-F238E27FC236}">
                      <a16:creationId xmlns:a16="http://schemas.microsoft.com/office/drawing/2014/main" id="{5F1A6ACB-D217-4A5B-9933-01C996AF7F35}"/>
                    </a:ext>
                  </a:extLst>
                </p:cNvPr>
                <p:cNvPicPr/>
                <p:nvPr/>
              </p:nvPicPr>
              <p:blipFill>
                <a:blip r:embed="rId230"/>
                <a:stretch>
                  <a:fillRect/>
                </a:stretch>
              </p:blipFill>
              <p:spPr>
                <a:xfrm>
                  <a:off x="2337510" y="2616787"/>
                  <a:ext cx="194040" cy="303840"/>
                </a:xfrm>
                <a:prstGeom prst="rect">
                  <a:avLst/>
                </a:prstGeom>
              </p:spPr>
            </p:pic>
          </mc:Fallback>
        </mc:AlternateContent>
      </p:grpSp>
      <p:grpSp>
        <p:nvGrpSpPr>
          <p:cNvPr id="2197" name="Group 2196">
            <a:extLst>
              <a:ext uri="{FF2B5EF4-FFF2-40B4-BE49-F238E27FC236}">
                <a16:creationId xmlns:a16="http://schemas.microsoft.com/office/drawing/2014/main" id="{2EFE98AD-EA0D-49F3-B06F-E5689B321719}"/>
              </a:ext>
            </a:extLst>
          </p:cNvPr>
          <p:cNvGrpSpPr/>
          <p:nvPr/>
        </p:nvGrpSpPr>
        <p:grpSpPr>
          <a:xfrm>
            <a:off x="8186430" y="178147"/>
            <a:ext cx="3808440" cy="1218600"/>
            <a:chOff x="8186430" y="178147"/>
            <a:chExt cx="3808440" cy="1218600"/>
          </a:xfrm>
        </p:grpSpPr>
        <mc:AlternateContent xmlns:mc="http://schemas.openxmlformats.org/markup-compatibility/2006">
          <mc:Choice xmlns:p14="http://schemas.microsoft.com/office/powerpoint/2010/main" Requires="p14">
            <p:contentPart p14:bwMode="auto" r:id="rId231">
              <p14:nvContentPartPr>
                <p14:cNvPr id="2153" name="Ink 2152">
                  <a:extLst>
                    <a:ext uri="{FF2B5EF4-FFF2-40B4-BE49-F238E27FC236}">
                      <a16:creationId xmlns:a16="http://schemas.microsoft.com/office/drawing/2014/main" id="{0DB40DDE-2C00-4281-AD88-4B80CE67E955}"/>
                    </a:ext>
                  </a:extLst>
                </p14:cNvPr>
                <p14:cNvContentPartPr/>
                <p14:nvPr/>
              </p14:nvContentPartPr>
              <p14:xfrm>
                <a:off x="8243310" y="301267"/>
                <a:ext cx="135720" cy="188640"/>
              </p14:xfrm>
            </p:contentPart>
          </mc:Choice>
          <mc:Fallback>
            <p:pic>
              <p:nvPicPr>
                <p:cNvPr id="2153" name="Ink 2152">
                  <a:extLst>
                    <a:ext uri="{FF2B5EF4-FFF2-40B4-BE49-F238E27FC236}">
                      <a16:creationId xmlns:a16="http://schemas.microsoft.com/office/drawing/2014/main" id="{0DB40DDE-2C00-4281-AD88-4B80CE67E955}"/>
                    </a:ext>
                  </a:extLst>
                </p:cNvPr>
                <p:cNvPicPr/>
                <p:nvPr/>
              </p:nvPicPr>
              <p:blipFill>
                <a:blip r:embed="rId232"/>
                <a:stretch>
                  <a:fillRect/>
                </a:stretch>
              </p:blipFill>
              <p:spPr>
                <a:xfrm>
                  <a:off x="8234310" y="292627"/>
                  <a:ext cx="1533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154" name="Ink 2153">
                  <a:extLst>
                    <a:ext uri="{FF2B5EF4-FFF2-40B4-BE49-F238E27FC236}">
                      <a16:creationId xmlns:a16="http://schemas.microsoft.com/office/drawing/2014/main" id="{008D3D57-68A9-48A0-91DA-77FBF253F8AA}"/>
                    </a:ext>
                  </a:extLst>
                </p14:cNvPr>
                <p14:cNvContentPartPr/>
                <p14:nvPr/>
              </p14:nvContentPartPr>
              <p14:xfrm>
                <a:off x="8397390" y="401707"/>
                <a:ext cx="166680" cy="95760"/>
              </p14:xfrm>
            </p:contentPart>
          </mc:Choice>
          <mc:Fallback>
            <p:pic>
              <p:nvPicPr>
                <p:cNvPr id="2154" name="Ink 2153">
                  <a:extLst>
                    <a:ext uri="{FF2B5EF4-FFF2-40B4-BE49-F238E27FC236}">
                      <a16:creationId xmlns:a16="http://schemas.microsoft.com/office/drawing/2014/main" id="{008D3D57-68A9-48A0-91DA-77FBF253F8AA}"/>
                    </a:ext>
                  </a:extLst>
                </p:cNvPr>
                <p:cNvPicPr/>
                <p:nvPr/>
              </p:nvPicPr>
              <p:blipFill>
                <a:blip r:embed="rId234"/>
                <a:stretch>
                  <a:fillRect/>
                </a:stretch>
              </p:blipFill>
              <p:spPr>
                <a:xfrm>
                  <a:off x="8388390" y="392707"/>
                  <a:ext cx="184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155" name="Ink 2154">
                  <a:extLst>
                    <a:ext uri="{FF2B5EF4-FFF2-40B4-BE49-F238E27FC236}">
                      <a16:creationId xmlns:a16="http://schemas.microsoft.com/office/drawing/2014/main" id="{E04980CC-3740-4749-8E78-931CFD2C69A7}"/>
                    </a:ext>
                  </a:extLst>
                </p14:cNvPr>
                <p14:cNvContentPartPr/>
                <p14:nvPr/>
              </p14:nvContentPartPr>
              <p14:xfrm>
                <a:off x="8670270" y="375427"/>
                <a:ext cx="178560" cy="105120"/>
              </p14:xfrm>
            </p:contentPart>
          </mc:Choice>
          <mc:Fallback>
            <p:pic>
              <p:nvPicPr>
                <p:cNvPr id="2155" name="Ink 2154">
                  <a:extLst>
                    <a:ext uri="{FF2B5EF4-FFF2-40B4-BE49-F238E27FC236}">
                      <a16:creationId xmlns:a16="http://schemas.microsoft.com/office/drawing/2014/main" id="{E04980CC-3740-4749-8E78-931CFD2C69A7}"/>
                    </a:ext>
                  </a:extLst>
                </p:cNvPr>
                <p:cNvPicPr/>
                <p:nvPr/>
              </p:nvPicPr>
              <p:blipFill>
                <a:blip r:embed="rId236"/>
                <a:stretch>
                  <a:fillRect/>
                </a:stretch>
              </p:blipFill>
              <p:spPr>
                <a:xfrm>
                  <a:off x="8661630" y="366787"/>
                  <a:ext cx="196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156" name="Ink 2155">
                  <a:extLst>
                    <a:ext uri="{FF2B5EF4-FFF2-40B4-BE49-F238E27FC236}">
                      <a16:creationId xmlns:a16="http://schemas.microsoft.com/office/drawing/2014/main" id="{B7AAD8A7-3677-4859-9033-E5B2DD7AA993}"/>
                    </a:ext>
                  </a:extLst>
                </p14:cNvPr>
                <p14:cNvContentPartPr/>
                <p14:nvPr/>
              </p14:nvContentPartPr>
              <p14:xfrm>
                <a:off x="8867910" y="390907"/>
                <a:ext cx="144720" cy="101160"/>
              </p14:xfrm>
            </p:contentPart>
          </mc:Choice>
          <mc:Fallback>
            <p:pic>
              <p:nvPicPr>
                <p:cNvPr id="2156" name="Ink 2155">
                  <a:extLst>
                    <a:ext uri="{FF2B5EF4-FFF2-40B4-BE49-F238E27FC236}">
                      <a16:creationId xmlns:a16="http://schemas.microsoft.com/office/drawing/2014/main" id="{B7AAD8A7-3677-4859-9033-E5B2DD7AA993}"/>
                    </a:ext>
                  </a:extLst>
                </p:cNvPr>
                <p:cNvPicPr/>
                <p:nvPr/>
              </p:nvPicPr>
              <p:blipFill>
                <a:blip r:embed="rId238"/>
                <a:stretch>
                  <a:fillRect/>
                </a:stretch>
              </p:blipFill>
              <p:spPr>
                <a:xfrm>
                  <a:off x="8858910" y="381907"/>
                  <a:ext cx="162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157" name="Ink 2156">
                  <a:extLst>
                    <a:ext uri="{FF2B5EF4-FFF2-40B4-BE49-F238E27FC236}">
                      <a16:creationId xmlns:a16="http://schemas.microsoft.com/office/drawing/2014/main" id="{0200444E-18D3-4D09-8553-6AE161B792E6}"/>
                    </a:ext>
                  </a:extLst>
                </p14:cNvPr>
                <p14:cNvContentPartPr/>
                <p14:nvPr/>
              </p14:nvContentPartPr>
              <p14:xfrm>
                <a:off x="8186430" y="178147"/>
                <a:ext cx="1009440" cy="488160"/>
              </p14:xfrm>
            </p:contentPart>
          </mc:Choice>
          <mc:Fallback>
            <p:pic>
              <p:nvPicPr>
                <p:cNvPr id="2157" name="Ink 2156">
                  <a:extLst>
                    <a:ext uri="{FF2B5EF4-FFF2-40B4-BE49-F238E27FC236}">
                      <a16:creationId xmlns:a16="http://schemas.microsoft.com/office/drawing/2014/main" id="{0200444E-18D3-4D09-8553-6AE161B792E6}"/>
                    </a:ext>
                  </a:extLst>
                </p:cNvPr>
                <p:cNvPicPr/>
                <p:nvPr/>
              </p:nvPicPr>
              <p:blipFill>
                <a:blip r:embed="rId240"/>
                <a:stretch>
                  <a:fillRect/>
                </a:stretch>
              </p:blipFill>
              <p:spPr>
                <a:xfrm>
                  <a:off x="8177430" y="169147"/>
                  <a:ext cx="1027080" cy="5058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159" name="Ink 2158">
                  <a:extLst>
                    <a:ext uri="{FF2B5EF4-FFF2-40B4-BE49-F238E27FC236}">
                      <a16:creationId xmlns:a16="http://schemas.microsoft.com/office/drawing/2014/main" id="{08562234-B197-4E83-8645-DC8F7771257A}"/>
                    </a:ext>
                  </a:extLst>
                </p14:cNvPr>
                <p14:cNvContentPartPr/>
                <p14:nvPr/>
              </p14:nvContentPartPr>
              <p14:xfrm>
                <a:off x="9397830" y="413587"/>
                <a:ext cx="360" cy="3600"/>
              </p14:xfrm>
            </p:contentPart>
          </mc:Choice>
          <mc:Fallback>
            <p:pic>
              <p:nvPicPr>
                <p:cNvPr id="2159" name="Ink 2158">
                  <a:extLst>
                    <a:ext uri="{FF2B5EF4-FFF2-40B4-BE49-F238E27FC236}">
                      <a16:creationId xmlns:a16="http://schemas.microsoft.com/office/drawing/2014/main" id="{08562234-B197-4E83-8645-DC8F7771257A}"/>
                    </a:ext>
                  </a:extLst>
                </p:cNvPr>
                <p:cNvPicPr/>
                <p:nvPr/>
              </p:nvPicPr>
              <p:blipFill>
                <a:blip r:embed="rId242"/>
                <a:stretch>
                  <a:fillRect/>
                </a:stretch>
              </p:blipFill>
              <p:spPr>
                <a:xfrm>
                  <a:off x="9389190" y="404947"/>
                  <a:ext cx="180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160" name="Ink 2159">
                  <a:extLst>
                    <a:ext uri="{FF2B5EF4-FFF2-40B4-BE49-F238E27FC236}">
                      <a16:creationId xmlns:a16="http://schemas.microsoft.com/office/drawing/2014/main" id="{974C7954-0123-42CA-BB7F-7305B1974175}"/>
                    </a:ext>
                  </a:extLst>
                </p14:cNvPr>
                <p14:cNvContentPartPr/>
                <p14:nvPr/>
              </p14:nvContentPartPr>
              <p14:xfrm>
                <a:off x="9377670" y="478027"/>
                <a:ext cx="33120" cy="4320"/>
              </p14:xfrm>
            </p:contentPart>
          </mc:Choice>
          <mc:Fallback>
            <p:pic>
              <p:nvPicPr>
                <p:cNvPr id="2160" name="Ink 2159">
                  <a:extLst>
                    <a:ext uri="{FF2B5EF4-FFF2-40B4-BE49-F238E27FC236}">
                      <a16:creationId xmlns:a16="http://schemas.microsoft.com/office/drawing/2014/main" id="{974C7954-0123-42CA-BB7F-7305B1974175}"/>
                    </a:ext>
                  </a:extLst>
                </p:cNvPr>
                <p:cNvPicPr/>
                <p:nvPr/>
              </p:nvPicPr>
              <p:blipFill>
                <a:blip r:embed="rId244"/>
                <a:stretch>
                  <a:fillRect/>
                </a:stretch>
              </p:blipFill>
              <p:spPr>
                <a:xfrm>
                  <a:off x="9369030" y="469387"/>
                  <a:ext cx="507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161" name="Ink 2160">
                  <a:extLst>
                    <a:ext uri="{FF2B5EF4-FFF2-40B4-BE49-F238E27FC236}">
                      <a16:creationId xmlns:a16="http://schemas.microsoft.com/office/drawing/2014/main" id="{2698D12B-8BDF-40DC-A6FB-89E8B0C63B96}"/>
                    </a:ext>
                  </a:extLst>
                </p14:cNvPr>
                <p14:cNvContentPartPr/>
                <p14:nvPr/>
              </p14:nvContentPartPr>
              <p14:xfrm>
                <a:off x="9641550" y="412867"/>
                <a:ext cx="183960" cy="75600"/>
              </p14:xfrm>
            </p:contentPart>
          </mc:Choice>
          <mc:Fallback>
            <p:pic>
              <p:nvPicPr>
                <p:cNvPr id="2161" name="Ink 2160">
                  <a:extLst>
                    <a:ext uri="{FF2B5EF4-FFF2-40B4-BE49-F238E27FC236}">
                      <a16:creationId xmlns:a16="http://schemas.microsoft.com/office/drawing/2014/main" id="{2698D12B-8BDF-40DC-A6FB-89E8B0C63B96}"/>
                    </a:ext>
                  </a:extLst>
                </p:cNvPr>
                <p:cNvPicPr/>
                <p:nvPr/>
              </p:nvPicPr>
              <p:blipFill>
                <a:blip r:embed="rId246"/>
                <a:stretch>
                  <a:fillRect/>
                </a:stretch>
              </p:blipFill>
              <p:spPr>
                <a:xfrm>
                  <a:off x="9632910" y="404227"/>
                  <a:ext cx="201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162" name="Ink 2161">
                  <a:extLst>
                    <a:ext uri="{FF2B5EF4-FFF2-40B4-BE49-F238E27FC236}">
                      <a16:creationId xmlns:a16="http://schemas.microsoft.com/office/drawing/2014/main" id="{D7B30C29-02CB-4AB4-B2AC-7F12DC75E9CF}"/>
                    </a:ext>
                  </a:extLst>
                </p14:cNvPr>
                <p14:cNvContentPartPr/>
                <p14:nvPr/>
              </p14:nvContentPartPr>
              <p14:xfrm>
                <a:off x="9835230" y="407467"/>
                <a:ext cx="210960" cy="95040"/>
              </p14:xfrm>
            </p:contentPart>
          </mc:Choice>
          <mc:Fallback>
            <p:pic>
              <p:nvPicPr>
                <p:cNvPr id="2162" name="Ink 2161">
                  <a:extLst>
                    <a:ext uri="{FF2B5EF4-FFF2-40B4-BE49-F238E27FC236}">
                      <a16:creationId xmlns:a16="http://schemas.microsoft.com/office/drawing/2014/main" id="{D7B30C29-02CB-4AB4-B2AC-7F12DC75E9CF}"/>
                    </a:ext>
                  </a:extLst>
                </p:cNvPr>
                <p:cNvPicPr/>
                <p:nvPr/>
              </p:nvPicPr>
              <p:blipFill>
                <a:blip r:embed="rId248"/>
                <a:stretch>
                  <a:fillRect/>
                </a:stretch>
              </p:blipFill>
              <p:spPr>
                <a:xfrm>
                  <a:off x="9826230" y="398467"/>
                  <a:ext cx="2286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163" name="Ink 2162">
                  <a:extLst>
                    <a:ext uri="{FF2B5EF4-FFF2-40B4-BE49-F238E27FC236}">
                      <a16:creationId xmlns:a16="http://schemas.microsoft.com/office/drawing/2014/main" id="{DFC7D8BE-1C12-4796-9C89-1ED9447D4362}"/>
                    </a:ext>
                  </a:extLst>
                </p14:cNvPr>
                <p14:cNvContentPartPr/>
                <p14:nvPr/>
              </p14:nvContentPartPr>
              <p14:xfrm>
                <a:off x="10057710" y="299827"/>
                <a:ext cx="48960" cy="71640"/>
              </p14:xfrm>
            </p:contentPart>
          </mc:Choice>
          <mc:Fallback>
            <p:pic>
              <p:nvPicPr>
                <p:cNvPr id="2163" name="Ink 2162">
                  <a:extLst>
                    <a:ext uri="{FF2B5EF4-FFF2-40B4-BE49-F238E27FC236}">
                      <a16:creationId xmlns:a16="http://schemas.microsoft.com/office/drawing/2014/main" id="{DFC7D8BE-1C12-4796-9C89-1ED9447D4362}"/>
                    </a:ext>
                  </a:extLst>
                </p:cNvPr>
                <p:cNvPicPr/>
                <p:nvPr/>
              </p:nvPicPr>
              <p:blipFill>
                <a:blip r:embed="rId250"/>
                <a:stretch>
                  <a:fillRect/>
                </a:stretch>
              </p:blipFill>
              <p:spPr>
                <a:xfrm>
                  <a:off x="10049070" y="290827"/>
                  <a:ext cx="66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164" name="Ink 2163">
                  <a:extLst>
                    <a:ext uri="{FF2B5EF4-FFF2-40B4-BE49-F238E27FC236}">
                      <a16:creationId xmlns:a16="http://schemas.microsoft.com/office/drawing/2014/main" id="{C3BF807B-0395-4805-BE96-AD159C2DFF76}"/>
                    </a:ext>
                  </a:extLst>
                </p14:cNvPr>
                <p14:cNvContentPartPr/>
                <p14:nvPr/>
              </p14:nvContentPartPr>
              <p14:xfrm>
                <a:off x="10081110" y="303787"/>
                <a:ext cx="406800" cy="225720"/>
              </p14:xfrm>
            </p:contentPart>
          </mc:Choice>
          <mc:Fallback>
            <p:pic>
              <p:nvPicPr>
                <p:cNvPr id="2164" name="Ink 2163">
                  <a:extLst>
                    <a:ext uri="{FF2B5EF4-FFF2-40B4-BE49-F238E27FC236}">
                      <a16:creationId xmlns:a16="http://schemas.microsoft.com/office/drawing/2014/main" id="{C3BF807B-0395-4805-BE96-AD159C2DFF76}"/>
                    </a:ext>
                  </a:extLst>
                </p:cNvPr>
                <p:cNvPicPr/>
                <p:nvPr/>
              </p:nvPicPr>
              <p:blipFill>
                <a:blip r:embed="rId252"/>
                <a:stretch>
                  <a:fillRect/>
                </a:stretch>
              </p:blipFill>
              <p:spPr>
                <a:xfrm>
                  <a:off x="10072470" y="294787"/>
                  <a:ext cx="4244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165" name="Ink 2164">
                  <a:extLst>
                    <a:ext uri="{FF2B5EF4-FFF2-40B4-BE49-F238E27FC236}">
                      <a16:creationId xmlns:a16="http://schemas.microsoft.com/office/drawing/2014/main" id="{74C26B2D-6F37-45A1-B464-A85425DB5A2A}"/>
                    </a:ext>
                  </a:extLst>
                </p14:cNvPr>
                <p14:cNvContentPartPr/>
                <p14:nvPr/>
              </p14:nvContentPartPr>
              <p14:xfrm>
                <a:off x="10555950" y="400267"/>
                <a:ext cx="294840" cy="109800"/>
              </p14:xfrm>
            </p:contentPart>
          </mc:Choice>
          <mc:Fallback>
            <p:pic>
              <p:nvPicPr>
                <p:cNvPr id="2165" name="Ink 2164">
                  <a:extLst>
                    <a:ext uri="{FF2B5EF4-FFF2-40B4-BE49-F238E27FC236}">
                      <a16:creationId xmlns:a16="http://schemas.microsoft.com/office/drawing/2014/main" id="{74C26B2D-6F37-45A1-B464-A85425DB5A2A}"/>
                    </a:ext>
                  </a:extLst>
                </p:cNvPr>
                <p:cNvPicPr/>
                <p:nvPr/>
              </p:nvPicPr>
              <p:blipFill>
                <a:blip r:embed="rId254"/>
                <a:stretch>
                  <a:fillRect/>
                </a:stretch>
              </p:blipFill>
              <p:spPr>
                <a:xfrm>
                  <a:off x="10546950" y="391627"/>
                  <a:ext cx="312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166" name="Ink 2165">
                  <a:extLst>
                    <a:ext uri="{FF2B5EF4-FFF2-40B4-BE49-F238E27FC236}">
                      <a16:creationId xmlns:a16="http://schemas.microsoft.com/office/drawing/2014/main" id="{4D9EBFB5-3FCF-4185-94A4-8965935C5DBA}"/>
                    </a:ext>
                  </a:extLst>
                </p14:cNvPr>
                <p14:cNvContentPartPr/>
                <p14:nvPr/>
              </p14:nvContentPartPr>
              <p14:xfrm>
                <a:off x="10877070" y="469387"/>
                <a:ext cx="144720" cy="195840"/>
              </p14:xfrm>
            </p:contentPart>
          </mc:Choice>
          <mc:Fallback>
            <p:pic>
              <p:nvPicPr>
                <p:cNvPr id="2166" name="Ink 2165">
                  <a:extLst>
                    <a:ext uri="{FF2B5EF4-FFF2-40B4-BE49-F238E27FC236}">
                      <a16:creationId xmlns:a16="http://schemas.microsoft.com/office/drawing/2014/main" id="{4D9EBFB5-3FCF-4185-94A4-8965935C5DBA}"/>
                    </a:ext>
                  </a:extLst>
                </p:cNvPr>
                <p:cNvPicPr/>
                <p:nvPr/>
              </p:nvPicPr>
              <p:blipFill>
                <a:blip r:embed="rId256"/>
                <a:stretch>
                  <a:fillRect/>
                </a:stretch>
              </p:blipFill>
              <p:spPr>
                <a:xfrm>
                  <a:off x="10868070" y="460387"/>
                  <a:ext cx="1623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67" name="Ink 2166">
                  <a:extLst>
                    <a:ext uri="{FF2B5EF4-FFF2-40B4-BE49-F238E27FC236}">
                      <a16:creationId xmlns:a16="http://schemas.microsoft.com/office/drawing/2014/main" id="{E53F680F-E88C-4964-8684-4BA55A039DA5}"/>
                    </a:ext>
                  </a:extLst>
                </p14:cNvPr>
                <p14:cNvContentPartPr/>
                <p14:nvPr/>
              </p14:nvContentPartPr>
              <p14:xfrm>
                <a:off x="11050590" y="468667"/>
                <a:ext cx="100800" cy="75600"/>
              </p14:xfrm>
            </p:contentPart>
          </mc:Choice>
          <mc:Fallback>
            <p:pic>
              <p:nvPicPr>
                <p:cNvPr id="2167" name="Ink 2166">
                  <a:extLst>
                    <a:ext uri="{FF2B5EF4-FFF2-40B4-BE49-F238E27FC236}">
                      <a16:creationId xmlns:a16="http://schemas.microsoft.com/office/drawing/2014/main" id="{E53F680F-E88C-4964-8684-4BA55A039DA5}"/>
                    </a:ext>
                  </a:extLst>
                </p:cNvPr>
                <p:cNvPicPr/>
                <p:nvPr/>
              </p:nvPicPr>
              <p:blipFill>
                <a:blip r:embed="rId258"/>
                <a:stretch>
                  <a:fillRect/>
                </a:stretch>
              </p:blipFill>
              <p:spPr>
                <a:xfrm>
                  <a:off x="11041950" y="460027"/>
                  <a:ext cx="118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68" name="Ink 2167">
                  <a:extLst>
                    <a:ext uri="{FF2B5EF4-FFF2-40B4-BE49-F238E27FC236}">
                      <a16:creationId xmlns:a16="http://schemas.microsoft.com/office/drawing/2014/main" id="{0EBDEB3B-BF98-4D22-BD41-E6E327DA82EF}"/>
                    </a:ext>
                  </a:extLst>
                </p14:cNvPr>
                <p14:cNvContentPartPr/>
                <p14:nvPr/>
              </p14:nvContentPartPr>
              <p14:xfrm>
                <a:off x="11194230" y="447427"/>
                <a:ext cx="147960" cy="64080"/>
              </p14:xfrm>
            </p:contentPart>
          </mc:Choice>
          <mc:Fallback>
            <p:pic>
              <p:nvPicPr>
                <p:cNvPr id="2168" name="Ink 2167">
                  <a:extLst>
                    <a:ext uri="{FF2B5EF4-FFF2-40B4-BE49-F238E27FC236}">
                      <a16:creationId xmlns:a16="http://schemas.microsoft.com/office/drawing/2014/main" id="{0EBDEB3B-BF98-4D22-BD41-E6E327DA82EF}"/>
                    </a:ext>
                  </a:extLst>
                </p:cNvPr>
                <p:cNvPicPr/>
                <p:nvPr/>
              </p:nvPicPr>
              <p:blipFill>
                <a:blip r:embed="rId260"/>
                <a:stretch>
                  <a:fillRect/>
                </a:stretch>
              </p:blipFill>
              <p:spPr>
                <a:xfrm>
                  <a:off x="11185230" y="438427"/>
                  <a:ext cx="165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69" name="Ink 2168">
                  <a:extLst>
                    <a:ext uri="{FF2B5EF4-FFF2-40B4-BE49-F238E27FC236}">
                      <a16:creationId xmlns:a16="http://schemas.microsoft.com/office/drawing/2014/main" id="{BAE35934-216B-4545-AA53-3CB277FB3CD2}"/>
                    </a:ext>
                  </a:extLst>
                </p14:cNvPr>
                <p14:cNvContentPartPr/>
                <p14:nvPr/>
              </p14:nvContentPartPr>
              <p14:xfrm>
                <a:off x="11387910" y="368227"/>
                <a:ext cx="19800" cy="171360"/>
              </p14:xfrm>
            </p:contentPart>
          </mc:Choice>
          <mc:Fallback>
            <p:pic>
              <p:nvPicPr>
                <p:cNvPr id="2169" name="Ink 2168">
                  <a:extLst>
                    <a:ext uri="{FF2B5EF4-FFF2-40B4-BE49-F238E27FC236}">
                      <a16:creationId xmlns:a16="http://schemas.microsoft.com/office/drawing/2014/main" id="{BAE35934-216B-4545-AA53-3CB277FB3CD2}"/>
                    </a:ext>
                  </a:extLst>
                </p:cNvPr>
                <p:cNvPicPr/>
                <p:nvPr/>
              </p:nvPicPr>
              <p:blipFill>
                <a:blip r:embed="rId262"/>
                <a:stretch>
                  <a:fillRect/>
                </a:stretch>
              </p:blipFill>
              <p:spPr>
                <a:xfrm>
                  <a:off x="11379270" y="359227"/>
                  <a:ext cx="374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170" name="Ink 2169">
                  <a:extLst>
                    <a:ext uri="{FF2B5EF4-FFF2-40B4-BE49-F238E27FC236}">
                      <a16:creationId xmlns:a16="http://schemas.microsoft.com/office/drawing/2014/main" id="{2C58C01A-9AAA-4505-B4C7-D62F3F62EADE}"/>
                    </a:ext>
                  </a:extLst>
                </p14:cNvPr>
                <p14:cNvContentPartPr/>
                <p14:nvPr/>
              </p14:nvContentPartPr>
              <p14:xfrm>
                <a:off x="11448390" y="422587"/>
                <a:ext cx="177120" cy="210960"/>
              </p14:xfrm>
            </p:contentPart>
          </mc:Choice>
          <mc:Fallback>
            <p:pic>
              <p:nvPicPr>
                <p:cNvPr id="2170" name="Ink 2169">
                  <a:extLst>
                    <a:ext uri="{FF2B5EF4-FFF2-40B4-BE49-F238E27FC236}">
                      <a16:creationId xmlns:a16="http://schemas.microsoft.com/office/drawing/2014/main" id="{2C58C01A-9AAA-4505-B4C7-D62F3F62EADE}"/>
                    </a:ext>
                  </a:extLst>
                </p:cNvPr>
                <p:cNvPicPr/>
                <p:nvPr/>
              </p:nvPicPr>
              <p:blipFill>
                <a:blip r:embed="rId264"/>
                <a:stretch>
                  <a:fillRect/>
                </a:stretch>
              </p:blipFill>
              <p:spPr>
                <a:xfrm>
                  <a:off x="11439750" y="413947"/>
                  <a:ext cx="1947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171" name="Ink 2170">
                  <a:extLst>
                    <a:ext uri="{FF2B5EF4-FFF2-40B4-BE49-F238E27FC236}">
                      <a16:creationId xmlns:a16="http://schemas.microsoft.com/office/drawing/2014/main" id="{8DDAFEE7-DD9E-46BB-BE67-B3F9AC033064}"/>
                    </a:ext>
                  </a:extLst>
                </p14:cNvPr>
                <p14:cNvContentPartPr/>
                <p14:nvPr/>
              </p14:nvContentPartPr>
              <p14:xfrm>
                <a:off x="11664030" y="453187"/>
                <a:ext cx="330840" cy="97560"/>
              </p14:xfrm>
            </p:contentPart>
          </mc:Choice>
          <mc:Fallback>
            <p:pic>
              <p:nvPicPr>
                <p:cNvPr id="2171" name="Ink 2170">
                  <a:extLst>
                    <a:ext uri="{FF2B5EF4-FFF2-40B4-BE49-F238E27FC236}">
                      <a16:creationId xmlns:a16="http://schemas.microsoft.com/office/drawing/2014/main" id="{8DDAFEE7-DD9E-46BB-BE67-B3F9AC033064}"/>
                    </a:ext>
                  </a:extLst>
                </p:cNvPr>
                <p:cNvPicPr/>
                <p:nvPr/>
              </p:nvPicPr>
              <p:blipFill>
                <a:blip r:embed="rId266"/>
                <a:stretch>
                  <a:fillRect/>
                </a:stretch>
              </p:blipFill>
              <p:spPr>
                <a:xfrm>
                  <a:off x="11655030" y="444547"/>
                  <a:ext cx="348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172" name="Ink 2171">
                  <a:extLst>
                    <a:ext uri="{FF2B5EF4-FFF2-40B4-BE49-F238E27FC236}">
                      <a16:creationId xmlns:a16="http://schemas.microsoft.com/office/drawing/2014/main" id="{EEACA72F-38DE-4565-BD71-58BC2D277FC7}"/>
                    </a:ext>
                  </a:extLst>
                </p14:cNvPr>
                <p14:cNvContentPartPr/>
                <p14:nvPr/>
              </p14:nvContentPartPr>
              <p14:xfrm>
                <a:off x="8672790" y="773947"/>
                <a:ext cx="151920" cy="183600"/>
              </p14:xfrm>
            </p:contentPart>
          </mc:Choice>
          <mc:Fallback>
            <p:pic>
              <p:nvPicPr>
                <p:cNvPr id="2172" name="Ink 2171">
                  <a:extLst>
                    <a:ext uri="{FF2B5EF4-FFF2-40B4-BE49-F238E27FC236}">
                      <a16:creationId xmlns:a16="http://schemas.microsoft.com/office/drawing/2014/main" id="{EEACA72F-38DE-4565-BD71-58BC2D277FC7}"/>
                    </a:ext>
                  </a:extLst>
                </p:cNvPr>
                <p:cNvPicPr/>
                <p:nvPr/>
              </p:nvPicPr>
              <p:blipFill>
                <a:blip r:embed="rId268"/>
                <a:stretch>
                  <a:fillRect/>
                </a:stretch>
              </p:blipFill>
              <p:spPr>
                <a:xfrm>
                  <a:off x="8664150" y="764947"/>
                  <a:ext cx="1695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173" name="Ink 2172">
                  <a:extLst>
                    <a:ext uri="{FF2B5EF4-FFF2-40B4-BE49-F238E27FC236}">
                      <a16:creationId xmlns:a16="http://schemas.microsoft.com/office/drawing/2014/main" id="{FC67FC42-283F-4FBA-B11E-8BD6EC44ACD8}"/>
                    </a:ext>
                  </a:extLst>
                </p14:cNvPr>
                <p14:cNvContentPartPr/>
                <p14:nvPr/>
              </p14:nvContentPartPr>
              <p14:xfrm>
                <a:off x="8945310" y="810307"/>
                <a:ext cx="212040" cy="94680"/>
              </p14:xfrm>
            </p:contentPart>
          </mc:Choice>
          <mc:Fallback>
            <p:pic>
              <p:nvPicPr>
                <p:cNvPr id="2173" name="Ink 2172">
                  <a:extLst>
                    <a:ext uri="{FF2B5EF4-FFF2-40B4-BE49-F238E27FC236}">
                      <a16:creationId xmlns:a16="http://schemas.microsoft.com/office/drawing/2014/main" id="{FC67FC42-283F-4FBA-B11E-8BD6EC44ACD8}"/>
                    </a:ext>
                  </a:extLst>
                </p:cNvPr>
                <p:cNvPicPr/>
                <p:nvPr/>
              </p:nvPicPr>
              <p:blipFill>
                <a:blip r:embed="rId270"/>
                <a:stretch>
                  <a:fillRect/>
                </a:stretch>
              </p:blipFill>
              <p:spPr>
                <a:xfrm>
                  <a:off x="8936310" y="801667"/>
                  <a:ext cx="229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177" name="Ink 2176">
                  <a:extLst>
                    <a:ext uri="{FF2B5EF4-FFF2-40B4-BE49-F238E27FC236}">
                      <a16:creationId xmlns:a16="http://schemas.microsoft.com/office/drawing/2014/main" id="{4C4F034A-0A8F-41A2-B1FE-07CBD8D84820}"/>
                    </a:ext>
                  </a:extLst>
                </p14:cNvPr>
                <p14:cNvContentPartPr/>
                <p14:nvPr/>
              </p14:nvContentPartPr>
              <p14:xfrm>
                <a:off x="9180750" y="750907"/>
                <a:ext cx="298800" cy="165600"/>
              </p14:xfrm>
            </p:contentPart>
          </mc:Choice>
          <mc:Fallback>
            <p:pic>
              <p:nvPicPr>
                <p:cNvPr id="2177" name="Ink 2176">
                  <a:extLst>
                    <a:ext uri="{FF2B5EF4-FFF2-40B4-BE49-F238E27FC236}">
                      <a16:creationId xmlns:a16="http://schemas.microsoft.com/office/drawing/2014/main" id="{4C4F034A-0A8F-41A2-B1FE-07CBD8D84820}"/>
                    </a:ext>
                  </a:extLst>
                </p:cNvPr>
                <p:cNvPicPr/>
                <p:nvPr/>
              </p:nvPicPr>
              <p:blipFill>
                <a:blip r:embed="rId272"/>
                <a:stretch>
                  <a:fillRect/>
                </a:stretch>
              </p:blipFill>
              <p:spPr>
                <a:xfrm>
                  <a:off x="9171750" y="742267"/>
                  <a:ext cx="3164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178" name="Ink 2177">
                  <a:extLst>
                    <a:ext uri="{FF2B5EF4-FFF2-40B4-BE49-F238E27FC236}">
                      <a16:creationId xmlns:a16="http://schemas.microsoft.com/office/drawing/2014/main" id="{3B84E727-A460-4819-A84A-8BCC2DE41530}"/>
                    </a:ext>
                  </a:extLst>
                </p14:cNvPr>
                <p14:cNvContentPartPr/>
                <p14:nvPr/>
              </p14:nvContentPartPr>
              <p14:xfrm>
                <a:off x="9513390" y="861067"/>
                <a:ext cx="145800" cy="52920"/>
              </p14:xfrm>
            </p:contentPart>
          </mc:Choice>
          <mc:Fallback>
            <p:pic>
              <p:nvPicPr>
                <p:cNvPr id="2178" name="Ink 2177">
                  <a:extLst>
                    <a:ext uri="{FF2B5EF4-FFF2-40B4-BE49-F238E27FC236}">
                      <a16:creationId xmlns:a16="http://schemas.microsoft.com/office/drawing/2014/main" id="{3B84E727-A460-4819-A84A-8BCC2DE41530}"/>
                    </a:ext>
                  </a:extLst>
                </p:cNvPr>
                <p:cNvPicPr/>
                <p:nvPr/>
              </p:nvPicPr>
              <p:blipFill>
                <a:blip r:embed="rId274"/>
                <a:stretch>
                  <a:fillRect/>
                </a:stretch>
              </p:blipFill>
              <p:spPr>
                <a:xfrm>
                  <a:off x="9504750" y="852427"/>
                  <a:ext cx="1634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179" name="Ink 2178">
                  <a:extLst>
                    <a:ext uri="{FF2B5EF4-FFF2-40B4-BE49-F238E27FC236}">
                      <a16:creationId xmlns:a16="http://schemas.microsoft.com/office/drawing/2014/main" id="{D69A61FA-6118-4B8F-86CD-2BFE56946643}"/>
                    </a:ext>
                  </a:extLst>
                </p14:cNvPr>
                <p14:cNvContentPartPr/>
                <p14:nvPr/>
              </p14:nvContentPartPr>
              <p14:xfrm>
                <a:off x="9761070" y="759907"/>
                <a:ext cx="195480" cy="178560"/>
              </p14:xfrm>
            </p:contentPart>
          </mc:Choice>
          <mc:Fallback>
            <p:pic>
              <p:nvPicPr>
                <p:cNvPr id="2179" name="Ink 2178">
                  <a:extLst>
                    <a:ext uri="{FF2B5EF4-FFF2-40B4-BE49-F238E27FC236}">
                      <a16:creationId xmlns:a16="http://schemas.microsoft.com/office/drawing/2014/main" id="{D69A61FA-6118-4B8F-86CD-2BFE56946643}"/>
                    </a:ext>
                  </a:extLst>
                </p:cNvPr>
                <p:cNvPicPr/>
                <p:nvPr/>
              </p:nvPicPr>
              <p:blipFill>
                <a:blip r:embed="rId276"/>
                <a:stretch>
                  <a:fillRect/>
                </a:stretch>
              </p:blipFill>
              <p:spPr>
                <a:xfrm>
                  <a:off x="9752430" y="751267"/>
                  <a:ext cx="2131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180" name="Ink 2179">
                  <a:extLst>
                    <a:ext uri="{FF2B5EF4-FFF2-40B4-BE49-F238E27FC236}">
                      <a16:creationId xmlns:a16="http://schemas.microsoft.com/office/drawing/2014/main" id="{2CD2A1F5-823E-45CF-A108-8B1A2AD01B5C}"/>
                    </a:ext>
                  </a:extLst>
                </p14:cNvPr>
                <p14:cNvContentPartPr/>
                <p14:nvPr/>
              </p14:nvContentPartPr>
              <p14:xfrm>
                <a:off x="9785550" y="837307"/>
                <a:ext cx="197280" cy="12600"/>
              </p14:xfrm>
            </p:contentPart>
          </mc:Choice>
          <mc:Fallback>
            <p:pic>
              <p:nvPicPr>
                <p:cNvPr id="2180" name="Ink 2179">
                  <a:extLst>
                    <a:ext uri="{FF2B5EF4-FFF2-40B4-BE49-F238E27FC236}">
                      <a16:creationId xmlns:a16="http://schemas.microsoft.com/office/drawing/2014/main" id="{2CD2A1F5-823E-45CF-A108-8B1A2AD01B5C}"/>
                    </a:ext>
                  </a:extLst>
                </p:cNvPr>
                <p:cNvPicPr/>
                <p:nvPr/>
              </p:nvPicPr>
              <p:blipFill>
                <a:blip r:embed="rId278"/>
                <a:stretch>
                  <a:fillRect/>
                </a:stretch>
              </p:blipFill>
              <p:spPr>
                <a:xfrm>
                  <a:off x="9776910" y="828307"/>
                  <a:ext cx="2149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181" name="Ink 2180">
                  <a:extLst>
                    <a:ext uri="{FF2B5EF4-FFF2-40B4-BE49-F238E27FC236}">
                      <a16:creationId xmlns:a16="http://schemas.microsoft.com/office/drawing/2014/main" id="{D418CF77-D19B-4236-BBE9-7A222C5C9E67}"/>
                    </a:ext>
                  </a:extLst>
                </p14:cNvPr>
                <p14:cNvContentPartPr/>
                <p14:nvPr/>
              </p14:nvContentPartPr>
              <p14:xfrm>
                <a:off x="10003350" y="696187"/>
                <a:ext cx="104760" cy="384120"/>
              </p14:xfrm>
            </p:contentPart>
          </mc:Choice>
          <mc:Fallback>
            <p:pic>
              <p:nvPicPr>
                <p:cNvPr id="2181" name="Ink 2180">
                  <a:extLst>
                    <a:ext uri="{FF2B5EF4-FFF2-40B4-BE49-F238E27FC236}">
                      <a16:creationId xmlns:a16="http://schemas.microsoft.com/office/drawing/2014/main" id="{D418CF77-D19B-4236-BBE9-7A222C5C9E67}"/>
                    </a:ext>
                  </a:extLst>
                </p:cNvPr>
                <p:cNvPicPr/>
                <p:nvPr/>
              </p:nvPicPr>
              <p:blipFill>
                <a:blip r:embed="rId280"/>
                <a:stretch>
                  <a:fillRect/>
                </a:stretch>
              </p:blipFill>
              <p:spPr>
                <a:xfrm>
                  <a:off x="9994710" y="687547"/>
                  <a:ext cx="12240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183" name="Ink 2182">
                  <a:extLst>
                    <a:ext uri="{FF2B5EF4-FFF2-40B4-BE49-F238E27FC236}">
                      <a16:creationId xmlns:a16="http://schemas.microsoft.com/office/drawing/2014/main" id="{D4A36A38-542F-4637-8E6C-CA5CF6F4E6FF}"/>
                    </a:ext>
                  </a:extLst>
                </p14:cNvPr>
                <p14:cNvContentPartPr/>
                <p14:nvPr/>
              </p14:nvContentPartPr>
              <p14:xfrm>
                <a:off x="10253190" y="977347"/>
                <a:ext cx="201600" cy="23760"/>
              </p14:xfrm>
            </p:contentPart>
          </mc:Choice>
          <mc:Fallback>
            <p:pic>
              <p:nvPicPr>
                <p:cNvPr id="2183" name="Ink 2182">
                  <a:extLst>
                    <a:ext uri="{FF2B5EF4-FFF2-40B4-BE49-F238E27FC236}">
                      <a16:creationId xmlns:a16="http://schemas.microsoft.com/office/drawing/2014/main" id="{D4A36A38-542F-4637-8E6C-CA5CF6F4E6FF}"/>
                    </a:ext>
                  </a:extLst>
                </p:cNvPr>
                <p:cNvPicPr/>
                <p:nvPr/>
              </p:nvPicPr>
              <p:blipFill>
                <a:blip r:embed="rId282"/>
                <a:stretch>
                  <a:fillRect/>
                </a:stretch>
              </p:blipFill>
              <p:spPr>
                <a:xfrm>
                  <a:off x="10244190" y="968707"/>
                  <a:ext cx="2192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184" name="Ink 2183">
                  <a:extLst>
                    <a:ext uri="{FF2B5EF4-FFF2-40B4-BE49-F238E27FC236}">
                      <a16:creationId xmlns:a16="http://schemas.microsoft.com/office/drawing/2014/main" id="{B8049B69-279F-4DD3-A1F5-9FF6BF269F35}"/>
                    </a:ext>
                  </a:extLst>
                </p14:cNvPr>
                <p14:cNvContentPartPr/>
                <p14:nvPr/>
              </p14:nvContentPartPr>
              <p14:xfrm>
                <a:off x="10358310" y="893467"/>
                <a:ext cx="3960" cy="146520"/>
              </p14:xfrm>
            </p:contentPart>
          </mc:Choice>
          <mc:Fallback>
            <p:pic>
              <p:nvPicPr>
                <p:cNvPr id="2184" name="Ink 2183">
                  <a:extLst>
                    <a:ext uri="{FF2B5EF4-FFF2-40B4-BE49-F238E27FC236}">
                      <a16:creationId xmlns:a16="http://schemas.microsoft.com/office/drawing/2014/main" id="{B8049B69-279F-4DD3-A1F5-9FF6BF269F35}"/>
                    </a:ext>
                  </a:extLst>
                </p:cNvPr>
                <p:cNvPicPr/>
                <p:nvPr/>
              </p:nvPicPr>
              <p:blipFill>
                <a:blip r:embed="rId284"/>
                <a:stretch>
                  <a:fillRect/>
                </a:stretch>
              </p:blipFill>
              <p:spPr>
                <a:xfrm>
                  <a:off x="10349310" y="884827"/>
                  <a:ext cx="21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185" name="Ink 2184">
                  <a:extLst>
                    <a:ext uri="{FF2B5EF4-FFF2-40B4-BE49-F238E27FC236}">
                      <a16:creationId xmlns:a16="http://schemas.microsoft.com/office/drawing/2014/main" id="{948B13A0-4C94-4B50-9C3D-8DA68367CD11}"/>
                    </a:ext>
                  </a:extLst>
                </p14:cNvPr>
                <p14:cNvContentPartPr/>
                <p14:nvPr/>
              </p14:nvContentPartPr>
              <p14:xfrm>
                <a:off x="10599150" y="944947"/>
                <a:ext cx="182880" cy="99000"/>
              </p14:xfrm>
            </p:contentPart>
          </mc:Choice>
          <mc:Fallback>
            <p:pic>
              <p:nvPicPr>
                <p:cNvPr id="2185" name="Ink 2184">
                  <a:extLst>
                    <a:ext uri="{FF2B5EF4-FFF2-40B4-BE49-F238E27FC236}">
                      <a16:creationId xmlns:a16="http://schemas.microsoft.com/office/drawing/2014/main" id="{948B13A0-4C94-4B50-9C3D-8DA68367CD11}"/>
                    </a:ext>
                  </a:extLst>
                </p:cNvPr>
                <p:cNvPicPr/>
                <p:nvPr/>
              </p:nvPicPr>
              <p:blipFill>
                <a:blip r:embed="rId286"/>
                <a:stretch>
                  <a:fillRect/>
                </a:stretch>
              </p:blipFill>
              <p:spPr>
                <a:xfrm>
                  <a:off x="10590150" y="936307"/>
                  <a:ext cx="200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186" name="Ink 2185">
                  <a:extLst>
                    <a:ext uri="{FF2B5EF4-FFF2-40B4-BE49-F238E27FC236}">
                      <a16:creationId xmlns:a16="http://schemas.microsoft.com/office/drawing/2014/main" id="{8052C18D-9182-4292-8DA1-98ABE3A606F7}"/>
                    </a:ext>
                  </a:extLst>
                </p14:cNvPr>
                <p14:cNvContentPartPr/>
                <p14:nvPr/>
              </p14:nvContentPartPr>
              <p14:xfrm>
                <a:off x="10801830" y="962947"/>
                <a:ext cx="219960" cy="104040"/>
              </p14:xfrm>
            </p:contentPart>
          </mc:Choice>
          <mc:Fallback>
            <p:pic>
              <p:nvPicPr>
                <p:cNvPr id="2186" name="Ink 2185">
                  <a:extLst>
                    <a:ext uri="{FF2B5EF4-FFF2-40B4-BE49-F238E27FC236}">
                      <a16:creationId xmlns:a16="http://schemas.microsoft.com/office/drawing/2014/main" id="{8052C18D-9182-4292-8DA1-98ABE3A606F7}"/>
                    </a:ext>
                  </a:extLst>
                </p:cNvPr>
                <p:cNvPicPr/>
                <p:nvPr/>
              </p:nvPicPr>
              <p:blipFill>
                <a:blip r:embed="rId288"/>
                <a:stretch>
                  <a:fillRect/>
                </a:stretch>
              </p:blipFill>
              <p:spPr>
                <a:xfrm>
                  <a:off x="10792830" y="953947"/>
                  <a:ext cx="2376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87" name="Ink 2186">
                  <a:extLst>
                    <a:ext uri="{FF2B5EF4-FFF2-40B4-BE49-F238E27FC236}">
                      <a16:creationId xmlns:a16="http://schemas.microsoft.com/office/drawing/2014/main" id="{5F5B3A0B-9324-4BAB-AC4A-EE501E8BE7CD}"/>
                    </a:ext>
                  </a:extLst>
                </p14:cNvPr>
                <p14:cNvContentPartPr/>
                <p14:nvPr/>
              </p14:nvContentPartPr>
              <p14:xfrm>
                <a:off x="11086950" y="854587"/>
                <a:ext cx="36000" cy="54000"/>
              </p14:xfrm>
            </p:contentPart>
          </mc:Choice>
          <mc:Fallback>
            <p:pic>
              <p:nvPicPr>
                <p:cNvPr id="2187" name="Ink 2186">
                  <a:extLst>
                    <a:ext uri="{FF2B5EF4-FFF2-40B4-BE49-F238E27FC236}">
                      <a16:creationId xmlns:a16="http://schemas.microsoft.com/office/drawing/2014/main" id="{5F5B3A0B-9324-4BAB-AC4A-EE501E8BE7CD}"/>
                    </a:ext>
                  </a:extLst>
                </p:cNvPr>
                <p:cNvPicPr/>
                <p:nvPr/>
              </p:nvPicPr>
              <p:blipFill>
                <a:blip r:embed="rId290"/>
                <a:stretch>
                  <a:fillRect/>
                </a:stretch>
              </p:blipFill>
              <p:spPr>
                <a:xfrm>
                  <a:off x="11077950" y="845947"/>
                  <a:ext cx="536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88" name="Ink 2187">
                  <a:extLst>
                    <a:ext uri="{FF2B5EF4-FFF2-40B4-BE49-F238E27FC236}">
                      <a16:creationId xmlns:a16="http://schemas.microsoft.com/office/drawing/2014/main" id="{31BD1DE6-752F-4CCE-8EF3-B95D64A5D5BE}"/>
                    </a:ext>
                  </a:extLst>
                </p14:cNvPr>
                <p14:cNvContentPartPr/>
                <p14:nvPr/>
              </p14:nvContentPartPr>
              <p14:xfrm>
                <a:off x="11072190" y="852067"/>
                <a:ext cx="470880" cy="225000"/>
              </p14:xfrm>
            </p:contentPart>
          </mc:Choice>
          <mc:Fallback>
            <p:pic>
              <p:nvPicPr>
                <p:cNvPr id="2188" name="Ink 2187">
                  <a:extLst>
                    <a:ext uri="{FF2B5EF4-FFF2-40B4-BE49-F238E27FC236}">
                      <a16:creationId xmlns:a16="http://schemas.microsoft.com/office/drawing/2014/main" id="{31BD1DE6-752F-4CCE-8EF3-B95D64A5D5BE}"/>
                    </a:ext>
                  </a:extLst>
                </p:cNvPr>
                <p:cNvPicPr/>
                <p:nvPr/>
              </p:nvPicPr>
              <p:blipFill>
                <a:blip r:embed="rId292"/>
                <a:stretch>
                  <a:fillRect/>
                </a:stretch>
              </p:blipFill>
              <p:spPr>
                <a:xfrm>
                  <a:off x="11063550" y="843067"/>
                  <a:ext cx="4885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90" name="Ink 2189">
                  <a:extLst>
                    <a:ext uri="{FF2B5EF4-FFF2-40B4-BE49-F238E27FC236}">
                      <a16:creationId xmlns:a16="http://schemas.microsoft.com/office/drawing/2014/main" id="{178B3289-6F41-418D-AB32-119B4F3876D4}"/>
                    </a:ext>
                  </a:extLst>
                </p14:cNvPr>
                <p14:cNvContentPartPr/>
                <p14:nvPr/>
              </p14:nvContentPartPr>
              <p14:xfrm>
                <a:off x="9094710" y="1228267"/>
                <a:ext cx="195480" cy="125640"/>
              </p14:xfrm>
            </p:contentPart>
          </mc:Choice>
          <mc:Fallback>
            <p:pic>
              <p:nvPicPr>
                <p:cNvPr id="2190" name="Ink 2189">
                  <a:extLst>
                    <a:ext uri="{FF2B5EF4-FFF2-40B4-BE49-F238E27FC236}">
                      <a16:creationId xmlns:a16="http://schemas.microsoft.com/office/drawing/2014/main" id="{178B3289-6F41-418D-AB32-119B4F3876D4}"/>
                    </a:ext>
                  </a:extLst>
                </p:cNvPr>
                <p:cNvPicPr/>
                <p:nvPr/>
              </p:nvPicPr>
              <p:blipFill>
                <a:blip r:embed="rId294"/>
                <a:stretch>
                  <a:fillRect/>
                </a:stretch>
              </p:blipFill>
              <p:spPr>
                <a:xfrm>
                  <a:off x="9085710" y="1219267"/>
                  <a:ext cx="213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91" name="Ink 2190">
                  <a:extLst>
                    <a:ext uri="{FF2B5EF4-FFF2-40B4-BE49-F238E27FC236}">
                      <a16:creationId xmlns:a16="http://schemas.microsoft.com/office/drawing/2014/main" id="{B431ECC1-4438-419A-A16D-1F75B91D1142}"/>
                    </a:ext>
                  </a:extLst>
                </p14:cNvPr>
                <p14:cNvContentPartPr/>
                <p14:nvPr/>
              </p14:nvContentPartPr>
              <p14:xfrm>
                <a:off x="9352830" y="1260667"/>
                <a:ext cx="266760" cy="101520"/>
              </p14:xfrm>
            </p:contentPart>
          </mc:Choice>
          <mc:Fallback>
            <p:pic>
              <p:nvPicPr>
                <p:cNvPr id="2191" name="Ink 2190">
                  <a:extLst>
                    <a:ext uri="{FF2B5EF4-FFF2-40B4-BE49-F238E27FC236}">
                      <a16:creationId xmlns:a16="http://schemas.microsoft.com/office/drawing/2014/main" id="{B431ECC1-4438-419A-A16D-1F75B91D1142}"/>
                    </a:ext>
                  </a:extLst>
                </p:cNvPr>
                <p:cNvPicPr/>
                <p:nvPr/>
              </p:nvPicPr>
              <p:blipFill>
                <a:blip r:embed="rId296"/>
                <a:stretch>
                  <a:fillRect/>
                </a:stretch>
              </p:blipFill>
              <p:spPr>
                <a:xfrm>
                  <a:off x="9344190" y="1251667"/>
                  <a:ext cx="2844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92" name="Ink 2191">
                  <a:extLst>
                    <a:ext uri="{FF2B5EF4-FFF2-40B4-BE49-F238E27FC236}">
                      <a16:creationId xmlns:a16="http://schemas.microsoft.com/office/drawing/2014/main" id="{D1B5202D-6D87-48B4-B4CC-117252A65848}"/>
                    </a:ext>
                  </a:extLst>
                </p14:cNvPr>
                <p14:cNvContentPartPr/>
                <p14:nvPr/>
              </p14:nvContentPartPr>
              <p14:xfrm>
                <a:off x="9583590" y="1196947"/>
                <a:ext cx="23400" cy="12600"/>
              </p14:xfrm>
            </p:contentPart>
          </mc:Choice>
          <mc:Fallback>
            <p:pic>
              <p:nvPicPr>
                <p:cNvPr id="2192" name="Ink 2191">
                  <a:extLst>
                    <a:ext uri="{FF2B5EF4-FFF2-40B4-BE49-F238E27FC236}">
                      <a16:creationId xmlns:a16="http://schemas.microsoft.com/office/drawing/2014/main" id="{D1B5202D-6D87-48B4-B4CC-117252A65848}"/>
                    </a:ext>
                  </a:extLst>
                </p:cNvPr>
                <p:cNvPicPr/>
                <p:nvPr/>
              </p:nvPicPr>
              <p:blipFill>
                <a:blip r:embed="rId298"/>
                <a:stretch>
                  <a:fillRect/>
                </a:stretch>
              </p:blipFill>
              <p:spPr>
                <a:xfrm>
                  <a:off x="9574590" y="1187947"/>
                  <a:ext cx="41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93" name="Ink 2192">
                  <a:extLst>
                    <a:ext uri="{FF2B5EF4-FFF2-40B4-BE49-F238E27FC236}">
                      <a16:creationId xmlns:a16="http://schemas.microsoft.com/office/drawing/2014/main" id="{B8E4A6FE-6676-4875-A8B6-34BC418BC54C}"/>
                    </a:ext>
                  </a:extLst>
                </p14:cNvPr>
                <p14:cNvContentPartPr/>
                <p14:nvPr/>
              </p14:nvContentPartPr>
              <p14:xfrm>
                <a:off x="9696270" y="1227907"/>
                <a:ext cx="105480" cy="127800"/>
              </p14:xfrm>
            </p:contentPart>
          </mc:Choice>
          <mc:Fallback>
            <p:pic>
              <p:nvPicPr>
                <p:cNvPr id="2193" name="Ink 2192">
                  <a:extLst>
                    <a:ext uri="{FF2B5EF4-FFF2-40B4-BE49-F238E27FC236}">
                      <a16:creationId xmlns:a16="http://schemas.microsoft.com/office/drawing/2014/main" id="{B8E4A6FE-6676-4875-A8B6-34BC418BC54C}"/>
                    </a:ext>
                  </a:extLst>
                </p:cNvPr>
                <p:cNvPicPr/>
                <p:nvPr/>
              </p:nvPicPr>
              <p:blipFill>
                <a:blip r:embed="rId300"/>
                <a:stretch>
                  <a:fillRect/>
                </a:stretch>
              </p:blipFill>
              <p:spPr>
                <a:xfrm>
                  <a:off x="9687270" y="1218907"/>
                  <a:ext cx="1231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95" name="Ink 2194">
                  <a:extLst>
                    <a:ext uri="{FF2B5EF4-FFF2-40B4-BE49-F238E27FC236}">
                      <a16:creationId xmlns:a16="http://schemas.microsoft.com/office/drawing/2014/main" id="{E51BE126-C875-4FD9-A874-31B42606B4C6}"/>
                    </a:ext>
                  </a:extLst>
                </p14:cNvPr>
                <p14:cNvContentPartPr/>
                <p14:nvPr/>
              </p14:nvContentPartPr>
              <p14:xfrm>
                <a:off x="9859350" y="1266067"/>
                <a:ext cx="304560" cy="130680"/>
              </p14:xfrm>
            </p:contentPart>
          </mc:Choice>
          <mc:Fallback>
            <p:pic>
              <p:nvPicPr>
                <p:cNvPr id="2195" name="Ink 2194">
                  <a:extLst>
                    <a:ext uri="{FF2B5EF4-FFF2-40B4-BE49-F238E27FC236}">
                      <a16:creationId xmlns:a16="http://schemas.microsoft.com/office/drawing/2014/main" id="{E51BE126-C875-4FD9-A874-31B42606B4C6}"/>
                    </a:ext>
                  </a:extLst>
                </p:cNvPr>
                <p:cNvPicPr/>
                <p:nvPr/>
              </p:nvPicPr>
              <p:blipFill>
                <a:blip r:embed="rId302"/>
                <a:stretch>
                  <a:fillRect/>
                </a:stretch>
              </p:blipFill>
              <p:spPr>
                <a:xfrm>
                  <a:off x="9850710" y="1257067"/>
                  <a:ext cx="322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96" name="Ink 2195">
                  <a:extLst>
                    <a:ext uri="{FF2B5EF4-FFF2-40B4-BE49-F238E27FC236}">
                      <a16:creationId xmlns:a16="http://schemas.microsoft.com/office/drawing/2014/main" id="{6495DC63-D5A3-4EB5-831A-E001EE56C591}"/>
                    </a:ext>
                  </a:extLst>
                </p14:cNvPr>
                <p14:cNvContentPartPr/>
                <p14:nvPr/>
              </p14:nvContentPartPr>
              <p14:xfrm>
                <a:off x="9822270" y="1109827"/>
                <a:ext cx="529200" cy="245160"/>
              </p14:xfrm>
            </p:contentPart>
          </mc:Choice>
          <mc:Fallback>
            <p:pic>
              <p:nvPicPr>
                <p:cNvPr id="2196" name="Ink 2195">
                  <a:extLst>
                    <a:ext uri="{FF2B5EF4-FFF2-40B4-BE49-F238E27FC236}">
                      <a16:creationId xmlns:a16="http://schemas.microsoft.com/office/drawing/2014/main" id="{6495DC63-D5A3-4EB5-831A-E001EE56C591}"/>
                    </a:ext>
                  </a:extLst>
                </p:cNvPr>
                <p:cNvPicPr/>
                <p:nvPr/>
              </p:nvPicPr>
              <p:blipFill>
                <a:blip r:embed="rId304"/>
                <a:stretch>
                  <a:fillRect/>
                </a:stretch>
              </p:blipFill>
              <p:spPr>
                <a:xfrm>
                  <a:off x="9813270" y="1100827"/>
                  <a:ext cx="546840" cy="262800"/>
                </a:xfrm>
                <a:prstGeom prst="rect">
                  <a:avLst/>
                </a:prstGeom>
              </p:spPr>
            </p:pic>
          </mc:Fallback>
        </mc:AlternateContent>
      </p:grpSp>
    </p:spTree>
    <p:extLst>
      <p:ext uri="{BB962C8B-B14F-4D97-AF65-F5344CB8AC3E}">
        <p14:creationId xmlns:p14="http://schemas.microsoft.com/office/powerpoint/2010/main" val="22618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1181EA-9B40-4477-9232-03DB28FA0B45}"/>
              </a:ext>
            </a:extLst>
          </p:cNvPr>
          <p:cNvSpPr txBox="1"/>
          <p:nvPr/>
        </p:nvSpPr>
        <p:spPr>
          <a:xfrm>
            <a:off x="604008" y="536895"/>
            <a:ext cx="6123984" cy="2031325"/>
          </a:xfrm>
          <a:prstGeom prst="rect">
            <a:avLst/>
          </a:prstGeom>
          <a:noFill/>
        </p:spPr>
        <p:txBody>
          <a:bodyPr wrap="none" rtlCol="0">
            <a:spAutoFit/>
          </a:bodyPr>
          <a:lstStyle/>
          <a:p>
            <a:r>
              <a:rPr lang="en-US"/>
              <a:t>Question: quel est le composé qui fixe le CO2 ?</a:t>
            </a:r>
          </a:p>
          <a:p>
            <a:endParaRPr lang="en-US"/>
          </a:p>
          <a:p>
            <a:r>
              <a:rPr lang="en-US"/>
              <a:t>Le premier composé marqué = C3 = PGA (phosphoglyceric acid)</a:t>
            </a:r>
          </a:p>
          <a:p>
            <a:endParaRPr lang="en-US"/>
          </a:p>
          <a:p>
            <a:r>
              <a:rPr lang="en-US"/>
              <a:t>Longtemps cherché le C2 ??? </a:t>
            </a:r>
          </a:p>
          <a:p>
            <a:endParaRPr lang="en-US"/>
          </a:p>
          <a:p>
            <a:endParaRPr lang="en-US"/>
          </a:p>
        </p:txBody>
      </p:sp>
      <p:grpSp>
        <p:nvGrpSpPr>
          <p:cNvPr id="44" name="Group 43">
            <a:extLst>
              <a:ext uri="{FF2B5EF4-FFF2-40B4-BE49-F238E27FC236}">
                <a16:creationId xmlns:a16="http://schemas.microsoft.com/office/drawing/2014/main" id="{C380BADE-7863-4DD3-8F7A-013E605B1B4D}"/>
              </a:ext>
            </a:extLst>
          </p:cNvPr>
          <p:cNvGrpSpPr/>
          <p:nvPr/>
        </p:nvGrpSpPr>
        <p:grpSpPr>
          <a:xfrm>
            <a:off x="1063830" y="2289547"/>
            <a:ext cx="1390680" cy="424440"/>
            <a:chOff x="1063830" y="2289547"/>
            <a:chExt cx="1390680" cy="424440"/>
          </a:xfrm>
        </p:grpSpPr>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EB18C14A-5B3D-4B20-B9AF-FCFF5625E59C}"/>
                    </a:ext>
                  </a:extLst>
                </p14:cNvPr>
                <p14:cNvContentPartPr/>
                <p14:nvPr/>
              </p14:nvContentPartPr>
              <p14:xfrm>
                <a:off x="1063830" y="2414107"/>
                <a:ext cx="54720" cy="299880"/>
              </p14:xfrm>
            </p:contentPart>
          </mc:Choice>
          <mc:Fallback>
            <p:pic>
              <p:nvPicPr>
                <p:cNvPr id="3" name="Ink 2">
                  <a:extLst>
                    <a:ext uri="{FF2B5EF4-FFF2-40B4-BE49-F238E27FC236}">
                      <a16:creationId xmlns:a16="http://schemas.microsoft.com/office/drawing/2014/main" id="{EB18C14A-5B3D-4B20-B9AF-FCFF5625E59C}"/>
                    </a:ext>
                  </a:extLst>
                </p:cNvPr>
                <p:cNvPicPr/>
                <p:nvPr/>
              </p:nvPicPr>
              <p:blipFill>
                <a:blip r:embed="rId3"/>
                <a:stretch>
                  <a:fillRect/>
                </a:stretch>
              </p:blipFill>
              <p:spPr>
                <a:xfrm>
                  <a:off x="1054830" y="2405467"/>
                  <a:ext cx="7236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F06767BB-5016-43F5-A623-804E47DD3CAA}"/>
                    </a:ext>
                  </a:extLst>
                </p14:cNvPr>
                <p14:cNvContentPartPr/>
                <p14:nvPr/>
              </p14:nvContentPartPr>
              <p14:xfrm>
                <a:off x="1077870" y="2343187"/>
                <a:ext cx="261360" cy="277920"/>
              </p14:xfrm>
            </p:contentPart>
          </mc:Choice>
          <mc:Fallback>
            <p:pic>
              <p:nvPicPr>
                <p:cNvPr id="4" name="Ink 3">
                  <a:extLst>
                    <a:ext uri="{FF2B5EF4-FFF2-40B4-BE49-F238E27FC236}">
                      <a16:creationId xmlns:a16="http://schemas.microsoft.com/office/drawing/2014/main" id="{F06767BB-5016-43F5-A623-804E47DD3CAA}"/>
                    </a:ext>
                  </a:extLst>
                </p:cNvPr>
                <p:cNvPicPr/>
                <p:nvPr/>
              </p:nvPicPr>
              <p:blipFill>
                <a:blip r:embed="rId5"/>
                <a:stretch>
                  <a:fillRect/>
                </a:stretch>
              </p:blipFill>
              <p:spPr>
                <a:xfrm>
                  <a:off x="1069230" y="2334547"/>
                  <a:ext cx="27900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291E1C48-F148-49E1-A6AE-4FC6B94D8E28}"/>
                    </a:ext>
                  </a:extLst>
                </p14:cNvPr>
                <p14:cNvContentPartPr/>
                <p14:nvPr/>
              </p14:nvContentPartPr>
              <p14:xfrm>
                <a:off x="1415550" y="2328427"/>
                <a:ext cx="68040" cy="252000"/>
              </p14:xfrm>
            </p:contentPart>
          </mc:Choice>
          <mc:Fallback>
            <p:pic>
              <p:nvPicPr>
                <p:cNvPr id="5" name="Ink 4">
                  <a:extLst>
                    <a:ext uri="{FF2B5EF4-FFF2-40B4-BE49-F238E27FC236}">
                      <a16:creationId xmlns:a16="http://schemas.microsoft.com/office/drawing/2014/main" id="{291E1C48-F148-49E1-A6AE-4FC6B94D8E28}"/>
                    </a:ext>
                  </a:extLst>
                </p:cNvPr>
                <p:cNvPicPr/>
                <p:nvPr/>
              </p:nvPicPr>
              <p:blipFill>
                <a:blip r:embed="rId7"/>
                <a:stretch>
                  <a:fillRect/>
                </a:stretch>
              </p:blipFill>
              <p:spPr>
                <a:xfrm>
                  <a:off x="1406910" y="2319427"/>
                  <a:ext cx="856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AD5071CE-2589-493C-8214-8EE10E5B4F1F}"/>
                    </a:ext>
                  </a:extLst>
                </p14:cNvPr>
                <p14:cNvContentPartPr/>
                <p14:nvPr/>
              </p14:nvContentPartPr>
              <p14:xfrm>
                <a:off x="1541550" y="2293507"/>
                <a:ext cx="325440" cy="313560"/>
              </p14:xfrm>
            </p:contentPart>
          </mc:Choice>
          <mc:Fallback>
            <p:pic>
              <p:nvPicPr>
                <p:cNvPr id="6" name="Ink 5">
                  <a:extLst>
                    <a:ext uri="{FF2B5EF4-FFF2-40B4-BE49-F238E27FC236}">
                      <a16:creationId xmlns:a16="http://schemas.microsoft.com/office/drawing/2014/main" id="{AD5071CE-2589-493C-8214-8EE10E5B4F1F}"/>
                    </a:ext>
                  </a:extLst>
                </p:cNvPr>
                <p:cNvPicPr/>
                <p:nvPr/>
              </p:nvPicPr>
              <p:blipFill>
                <a:blip r:embed="rId9"/>
                <a:stretch>
                  <a:fillRect/>
                </a:stretch>
              </p:blipFill>
              <p:spPr>
                <a:xfrm>
                  <a:off x="1532910" y="2284507"/>
                  <a:ext cx="34308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432872F-4EF9-4C02-9844-BA407DEDB279}"/>
                    </a:ext>
                  </a:extLst>
                </p14:cNvPr>
                <p14:cNvContentPartPr/>
                <p14:nvPr/>
              </p14:nvContentPartPr>
              <p14:xfrm>
                <a:off x="1937190" y="2289547"/>
                <a:ext cx="247320" cy="260640"/>
              </p14:xfrm>
            </p:contentPart>
          </mc:Choice>
          <mc:Fallback>
            <p:pic>
              <p:nvPicPr>
                <p:cNvPr id="7" name="Ink 6">
                  <a:extLst>
                    <a:ext uri="{FF2B5EF4-FFF2-40B4-BE49-F238E27FC236}">
                      <a16:creationId xmlns:a16="http://schemas.microsoft.com/office/drawing/2014/main" id="{3432872F-4EF9-4C02-9844-BA407DEDB279}"/>
                    </a:ext>
                  </a:extLst>
                </p:cNvPr>
                <p:cNvPicPr/>
                <p:nvPr/>
              </p:nvPicPr>
              <p:blipFill>
                <a:blip r:embed="rId11"/>
                <a:stretch>
                  <a:fillRect/>
                </a:stretch>
              </p:blipFill>
              <p:spPr>
                <a:xfrm>
                  <a:off x="1928550" y="2280547"/>
                  <a:ext cx="2649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Ink 7">
                  <a:extLst>
                    <a:ext uri="{FF2B5EF4-FFF2-40B4-BE49-F238E27FC236}">
                      <a16:creationId xmlns:a16="http://schemas.microsoft.com/office/drawing/2014/main" id="{CC0F20D0-F692-4151-8134-44A5ACA689A3}"/>
                    </a:ext>
                  </a:extLst>
                </p14:cNvPr>
                <p14:cNvContentPartPr/>
                <p14:nvPr/>
              </p14:nvContentPartPr>
              <p14:xfrm>
                <a:off x="2237430" y="2414107"/>
                <a:ext cx="217080" cy="154440"/>
              </p14:xfrm>
            </p:contentPart>
          </mc:Choice>
          <mc:Fallback>
            <p:pic>
              <p:nvPicPr>
                <p:cNvPr id="8" name="Ink 7">
                  <a:extLst>
                    <a:ext uri="{FF2B5EF4-FFF2-40B4-BE49-F238E27FC236}">
                      <a16:creationId xmlns:a16="http://schemas.microsoft.com/office/drawing/2014/main" id="{CC0F20D0-F692-4151-8134-44A5ACA689A3}"/>
                    </a:ext>
                  </a:extLst>
                </p:cNvPr>
                <p:cNvPicPr/>
                <p:nvPr/>
              </p:nvPicPr>
              <p:blipFill>
                <a:blip r:embed="rId13"/>
                <a:stretch>
                  <a:fillRect/>
                </a:stretch>
              </p:blipFill>
              <p:spPr>
                <a:xfrm>
                  <a:off x="2228430" y="2405467"/>
                  <a:ext cx="234720" cy="172080"/>
                </a:xfrm>
                <a:prstGeom prst="rect">
                  <a:avLst/>
                </a:prstGeom>
              </p:spPr>
            </p:pic>
          </mc:Fallback>
        </mc:AlternateContent>
      </p:grpSp>
      <p:grpSp>
        <p:nvGrpSpPr>
          <p:cNvPr id="43" name="Group 42">
            <a:extLst>
              <a:ext uri="{FF2B5EF4-FFF2-40B4-BE49-F238E27FC236}">
                <a16:creationId xmlns:a16="http://schemas.microsoft.com/office/drawing/2014/main" id="{A12ECD47-CDA0-44B5-9B01-BBE41790760D}"/>
              </a:ext>
            </a:extLst>
          </p:cNvPr>
          <p:cNvGrpSpPr/>
          <p:nvPr/>
        </p:nvGrpSpPr>
        <p:grpSpPr>
          <a:xfrm>
            <a:off x="2760150" y="2322307"/>
            <a:ext cx="651240" cy="272160"/>
            <a:chOff x="2760150" y="2322307"/>
            <a:chExt cx="651240" cy="272160"/>
          </a:xfrm>
        </p:grpSpPr>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B4BE287F-9216-4E2E-8BF6-DFD308880106}"/>
                    </a:ext>
                  </a:extLst>
                </p14:cNvPr>
                <p14:cNvContentPartPr/>
                <p14:nvPr/>
              </p14:nvContentPartPr>
              <p14:xfrm>
                <a:off x="2760150" y="2350387"/>
                <a:ext cx="212760" cy="178200"/>
              </p14:xfrm>
            </p:contentPart>
          </mc:Choice>
          <mc:Fallback>
            <p:pic>
              <p:nvPicPr>
                <p:cNvPr id="9" name="Ink 8">
                  <a:extLst>
                    <a:ext uri="{FF2B5EF4-FFF2-40B4-BE49-F238E27FC236}">
                      <a16:creationId xmlns:a16="http://schemas.microsoft.com/office/drawing/2014/main" id="{B4BE287F-9216-4E2E-8BF6-DFD308880106}"/>
                    </a:ext>
                  </a:extLst>
                </p:cNvPr>
                <p:cNvPicPr/>
                <p:nvPr/>
              </p:nvPicPr>
              <p:blipFill>
                <a:blip r:embed="rId15"/>
                <a:stretch>
                  <a:fillRect/>
                </a:stretch>
              </p:blipFill>
              <p:spPr>
                <a:xfrm>
                  <a:off x="2751150" y="2341387"/>
                  <a:ext cx="2304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Ink 9">
                  <a:extLst>
                    <a:ext uri="{FF2B5EF4-FFF2-40B4-BE49-F238E27FC236}">
                      <a16:creationId xmlns:a16="http://schemas.microsoft.com/office/drawing/2014/main" id="{14D130A0-03A6-45FB-9B2D-F084EAD964C5}"/>
                    </a:ext>
                  </a:extLst>
                </p14:cNvPr>
                <p14:cNvContentPartPr/>
                <p14:nvPr/>
              </p14:nvContentPartPr>
              <p14:xfrm>
                <a:off x="3053190" y="2473147"/>
                <a:ext cx="15840" cy="121320"/>
              </p14:xfrm>
            </p:contentPart>
          </mc:Choice>
          <mc:Fallback>
            <p:pic>
              <p:nvPicPr>
                <p:cNvPr id="10" name="Ink 9">
                  <a:extLst>
                    <a:ext uri="{FF2B5EF4-FFF2-40B4-BE49-F238E27FC236}">
                      <a16:creationId xmlns:a16="http://schemas.microsoft.com/office/drawing/2014/main" id="{14D130A0-03A6-45FB-9B2D-F084EAD964C5}"/>
                    </a:ext>
                  </a:extLst>
                </p:cNvPr>
                <p:cNvPicPr/>
                <p:nvPr/>
              </p:nvPicPr>
              <p:blipFill>
                <a:blip r:embed="rId17"/>
                <a:stretch>
                  <a:fillRect/>
                </a:stretch>
              </p:blipFill>
              <p:spPr>
                <a:xfrm>
                  <a:off x="3044190" y="2464507"/>
                  <a:ext cx="334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00971FAA-D19C-47F1-8E67-B6EF6A4D0FFA}"/>
                    </a:ext>
                  </a:extLst>
                </p14:cNvPr>
                <p14:cNvContentPartPr/>
                <p14:nvPr/>
              </p14:nvContentPartPr>
              <p14:xfrm>
                <a:off x="3175590" y="2322307"/>
                <a:ext cx="111600" cy="183240"/>
              </p14:xfrm>
            </p:contentPart>
          </mc:Choice>
          <mc:Fallback>
            <p:pic>
              <p:nvPicPr>
                <p:cNvPr id="11" name="Ink 10">
                  <a:extLst>
                    <a:ext uri="{FF2B5EF4-FFF2-40B4-BE49-F238E27FC236}">
                      <a16:creationId xmlns:a16="http://schemas.microsoft.com/office/drawing/2014/main" id="{00971FAA-D19C-47F1-8E67-B6EF6A4D0FFA}"/>
                    </a:ext>
                  </a:extLst>
                </p:cNvPr>
                <p:cNvPicPr/>
                <p:nvPr/>
              </p:nvPicPr>
              <p:blipFill>
                <a:blip r:embed="rId19"/>
                <a:stretch>
                  <a:fillRect/>
                </a:stretch>
              </p:blipFill>
              <p:spPr>
                <a:xfrm>
                  <a:off x="3166590" y="2313307"/>
                  <a:ext cx="1292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AEEB9697-6241-4226-AFF9-2CE7F71CF402}"/>
                    </a:ext>
                  </a:extLst>
                </p14:cNvPr>
                <p14:cNvContentPartPr/>
                <p14:nvPr/>
              </p14:nvContentPartPr>
              <p14:xfrm>
                <a:off x="3344790" y="2475307"/>
                <a:ext cx="66600" cy="9720"/>
              </p14:xfrm>
            </p:contentPart>
          </mc:Choice>
          <mc:Fallback>
            <p:pic>
              <p:nvPicPr>
                <p:cNvPr id="12" name="Ink 11">
                  <a:extLst>
                    <a:ext uri="{FF2B5EF4-FFF2-40B4-BE49-F238E27FC236}">
                      <a16:creationId xmlns:a16="http://schemas.microsoft.com/office/drawing/2014/main" id="{AEEB9697-6241-4226-AFF9-2CE7F71CF402}"/>
                    </a:ext>
                  </a:extLst>
                </p:cNvPr>
                <p:cNvPicPr/>
                <p:nvPr/>
              </p:nvPicPr>
              <p:blipFill>
                <a:blip r:embed="rId21"/>
                <a:stretch>
                  <a:fillRect/>
                </a:stretch>
              </p:blipFill>
              <p:spPr>
                <a:xfrm>
                  <a:off x="3335790" y="2466307"/>
                  <a:ext cx="84240" cy="27360"/>
                </a:xfrm>
                <a:prstGeom prst="rect">
                  <a:avLst/>
                </a:prstGeom>
              </p:spPr>
            </p:pic>
          </mc:Fallback>
        </mc:AlternateContent>
      </p:grpSp>
      <p:grpSp>
        <p:nvGrpSpPr>
          <p:cNvPr id="42" name="Group 41">
            <a:extLst>
              <a:ext uri="{FF2B5EF4-FFF2-40B4-BE49-F238E27FC236}">
                <a16:creationId xmlns:a16="http://schemas.microsoft.com/office/drawing/2014/main" id="{A376F553-4BF1-4AD2-BD9C-388E897AF321}"/>
              </a:ext>
            </a:extLst>
          </p:cNvPr>
          <p:cNvGrpSpPr/>
          <p:nvPr/>
        </p:nvGrpSpPr>
        <p:grpSpPr>
          <a:xfrm>
            <a:off x="3619830" y="2206747"/>
            <a:ext cx="385560" cy="308520"/>
            <a:chOff x="3619830" y="2206747"/>
            <a:chExt cx="385560" cy="308520"/>
          </a:xfrm>
        </p:grpSpPr>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48F0DFB1-A674-4332-BD99-4CCCC9359D7C}"/>
                    </a:ext>
                  </a:extLst>
                </p14:cNvPr>
                <p14:cNvContentPartPr/>
                <p14:nvPr/>
              </p14:nvContentPartPr>
              <p14:xfrm>
                <a:off x="3622710" y="2206747"/>
                <a:ext cx="32400" cy="254520"/>
              </p14:xfrm>
            </p:contentPart>
          </mc:Choice>
          <mc:Fallback>
            <p:pic>
              <p:nvPicPr>
                <p:cNvPr id="13" name="Ink 12">
                  <a:extLst>
                    <a:ext uri="{FF2B5EF4-FFF2-40B4-BE49-F238E27FC236}">
                      <a16:creationId xmlns:a16="http://schemas.microsoft.com/office/drawing/2014/main" id="{48F0DFB1-A674-4332-BD99-4CCCC9359D7C}"/>
                    </a:ext>
                  </a:extLst>
                </p:cNvPr>
                <p:cNvPicPr/>
                <p:nvPr/>
              </p:nvPicPr>
              <p:blipFill>
                <a:blip r:embed="rId23"/>
                <a:stretch>
                  <a:fillRect/>
                </a:stretch>
              </p:blipFill>
              <p:spPr>
                <a:xfrm>
                  <a:off x="3614070" y="2198107"/>
                  <a:ext cx="500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349ABD20-DF90-4051-862A-4028FC3FA50F}"/>
                    </a:ext>
                  </a:extLst>
                </p14:cNvPr>
                <p14:cNvContentPartPr/>
                <p14:nvPr/>
              </p14:nvContentPartPr>
              <p14:xfrm>
                <a:off x="3619830" y="2322307"/>
                <a:ext cx="239040" cy="175320"/>
              </p14:xfrm>
            </p:contentPart>
          </mc:Choice>
          <mc:Fallback>
            <p:pic>
              <p:nvPicPr>
                <p:cNvPr id="14" name="Ink 13">
                  <a:extLst>
                    <a:ext uri="{FF2B5EF4-FFF2-40B4-BE49-F238E27FC236}">
                      <a16:creationId xmlns:a16="http://schemas.microsoft.com/office/drawing/2014/main" id="{349ABD20-DF90-4051-862A-4028FC3FA50F}"/>
                    </a:ext>
                  </a:extLst>
                </p:cNvPr>
                <p:cNvPicPr/>
                <p:nvPr/>
              </p:nvPicPr>
              <p:blipFill>
                <a:blip r:embed="rId25"/>
                <a:stretch>
                  <a:fillRect/>
                </a:stretch>
              </p:blipFill>
              <p:spPr>
                <a:xfrm>
                  <a:off x="3610830" y="2313307"/>
                  <a:ext cx="2566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Ink 14">
                  <a:extLst>
                    <a:ext uri="{FF2B5EF4-FFF2-40B4-BE49-F238E27FC236}">
                      <a16:creationId xmlns:a16="http://schemas.microsoft.com/office/drawing/2014/main" id="{D3D35AC1-6090-4481-AEE8-DE41D05F8B27}"/>
                    </a:ext>
                  </a:extLst>
                </p14:cNvPr>
                <p14:cNvContentPartPr/>
                <p14:nvPr/>
              </p14:nvContentPartPr>
              <p14:xfrm>
                <a:off x="3869670" y="2343907"/>
                <a:ext cx="135720" cy="171360"/>
              </p14:xfrm>
            </p:contentPart>
          </mc:Choice>
          <mc:Fallback>
            <p:pic>
              <p:nvPicPr>
                <p:cNvPr id="15" name="Ink 14">
                  <a:extLst>
                    <a:ext uri="{FF2B5EF4-FFF2-40B4-BE49-F238E27FC236}">
                      <a16:creationId xmlns:a16="http://schemas.microsoft.com/office/drawing/2014/main" id="{D3D35AC1-6090-4481-AEE8-DE41D05F8B27}"/>
                    </a:ext>
                  </a:extLst>
                </p:cNvPr>
                <p:cNvPicPr/>
                <p:nvPr/>
              </p:nvPicPr>
              <p:blipFill>
                <a:blip r:embed="rId27"/>
                <a:stretch>
                  <a:fillRect/>
                </a:stretch>
              </p:blipFill>
              <p:spPr>
                <a:xfrm>
                  <a:off x="3860670" y="2335267"/>
                  <a:ext cx="153360" cy="189000"/>
                </a:xfrm>
                <a:prstGeom prst="rect">
                  <a:avLst/>
                </a:prstGeom>
              </p:spPr>
            </p:pic>
          </mc:Fallback>
        </mc:AlternateContent>
      </p:grpSp>
      <p:grpSp>
        <p:nvGrpSpPr>
          <p:cNvPr id="41" name="Group 40">
            <a:extLst>
              <a:ext uri="{FF2B5EF4-FFF2-40B4-BE49-F238E27FC236}">
                <a16:creationId xmlns:a16="http://schemas.microsoft.com/office/drawing/2014/main" id="{0AEF7B74-8FA3-4BAE-9A99-D3C49286B757}"/>
              </a:ext>
            </a:extLst>
          </p:cNvPr>
          <p:cNvGrpSpPr/>
          <p:nvPr/>
        </p:nvGrpSpPr>
        <p:grpSpPr>
          <a:xfrm>
            <a:off x="4222470" y="2268667"/>
            <a:ext cx="1343880" cy="423000"/>
            <a:chOff x="4222470" y="2268667"/>
            <a:chExt cx="1343880" cy="423000"/>
          </a:xfrm>
        </p:grpSpPr>
        <mc:AlternateContent xmlns:mc="http://schemas.openxmlformats.org/markup-compatibility/2006">
          <mc:Choice xmlns:p14="http://schemas.microsoft.com/office/powerpoint/2010/main" Requires="p14">
            <p:contentPart p14:bwMode="auto" r:id="rId28">
              <p14:nvContentPartPr>
                <p14:cNvPr id="16" name="Ink 15">
                  <a:extLst>
                    <a:ext uri="{FF2B5EF4-FFF2-40B4-BE49-F238E27FC236}">
                      <a16:creationId xmlns:a16="http://schemas.microsoft.com/office/drawing/2014/main" id="{80A653F9-8B4F-42BD-91D3-B3FD92B995B5}"/>
                    </a:ext>
                  </a:extLst>
                </p14:cNvPr>
                <p14:cNvContentPartPr/>
                <p14:nvPr/>
              </p14:nvContentPartPr>
              <p14:xfrm>
                <a:off x="4236870" y="2381347"/>
                <a:ext cx="35280" cy="310320"/>
              </p14:xfrm>
            </p:contentPart>
          </mc:Choice>
          <mc:Fallback>
            <p:pic>
              <p:nvPicPr>
                <p:cNvPr id="16" name="Ink 15">
                  <a:extLst>
                    <a:ext uri="{FF2B5EF4-FFF2-40B4-BE49-F238E27FC236}">
                      <a16:creationId xmlns:a16="http://schemas.microsoft.com/office/drawing/2014/main" id="{80A653F9-8B4F-42BD-91D3-B3FD92B995B5}"/>
                    </a:ext>
                  </a:extLst>
                </p:cNvPr>
                <p:cNvPicPr/>
                <p:nvPr/>
              </p:nvPicPr>
              <p:blipFill>
                <a:blip r:embed="rId29"/>
                <a:stretch>
                  <a:fillRect/>
                </a:stretch>
              </p:blipFill>
              <p:spPr>
                <a:xfrm>
                  <a:off x="4228230" y="2372347"/>
                  <a:ext cx="5292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Ink 16">
                  <a:extLst>
                    <a:ext uri="{FF2B5EF4-FFF2-40B4-BE49-F238E27FC236}">
                      <a16:creationId xmlns:a16="http://schemas.microsoft.com/office/drawing/2014/main" id="{B7EBBBF1-C876-4179-8DBA-46A43F93107E}"/>
                    </a:ext>
                  </a:extLst>
                </p14:cNvPr>
                <p14:cNvContentPartPr/>
                <p14:nvPr/>
              </p14:nvContentPartPr>
              <p14:xfrm>
                <a:off x="4222470" y="2363707"/>
                <a:ext cx="129960" cy="160920"/>
              </p14:xfrm>
            </p:contentPart>
          </mc:Choice>
          <mc:Fallback>
            <p:pic>
              <p:nvPicPr>
                <p:cNvPr id="17" name="Ink 16">
                  <a:extLst>
                    <a:ext uri="{FF2B5EF4-FFF2-40B4-BE49-F238E27FC236}">
                      <a16:creationId xmlns:a16="http://schemas.microsoft.com/office/drawing/2014/main" id="{B7EBBBF1-C876-4179-8DBA-46A43F93107E}"/>
                    </a:ext>
                  </a:extLst>
                </p:cNvPr>
                <p:cNvPicPr/>
                <p:nvPr/>
              </p:nvPicPr>
              <p:blipFill>
                <a:blip r:embed="rId31"/>
                <a:stretch>
                  <a:fillRect/>
                </a:stretch>
              </p:blipFill>
              <p:spPr>
                <a:xfrm>
                  <a:off x="4213470" y="2354707"/>
                  <a:ext cx="1476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Ink 17">
                  <a:extLst>
                    <a:ext uri="{FF2B5EF4-FFF2-40B4-BE49-F238E27FC236}">
                      <a16:creationId xmlns:a16="http://schemas.microsoft.com/office/drawing/2014/main" id="{B96357C4-A727-422C-9CC0-ECE21CF7CF78}"/>
                    </a:ext>
                  </a:extLst>
                </p14:cNvPr>
                <p14:cNvContentPartPr/>
                <p14:nvPr/>
              </p14:nvContentPartPr>
              <p14:xfrm>
                <a:off x="4390950" y="2275147"/>
                <a:ext cx="430560" cy="211680"/>
              </p14:xfrm>
            </p:contentPart>
          </mc:Choice>
          <mc:Fallback>
            <p:pic>
              <p:nvPicPr>
                <p:cNvPr id="18" name="Ink 17">
                  <a:extLst>
                    <a:ext uri="{FF2B5EF4-FFF2-40B4-BE49-F238E27FC236}">
                      <a16:creationId xmlns:a16="http://schemas.microsoft.com/office/drawing/2014/main" id="{B96357C4-A727-422C-9CC0-ECE21CF7CF78}"/>
                    </a:ext>
                  </a:extLst>
                </p:cNvPr>
                <p:cNvPicPr/>
                <p:nvPr/>
              </p:nvPicPr>
              <p:blipFill>
                <a:blip r:embed="rId33"/>
                <a:stretch>
                  <a:fillRect/>
                </a:stretch>
              </p:blipFill>
              <p:spPr>
                <a:xfrm>
                  <a:off x="4381950" y="2266507"/>
                  <a:ext cx="4482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Ink 18">
                  <a:extLst>
                    <a:ext uri="{FF2B5EF4-FFF2-40B4-BE49-F238E27FC236}">
                      <a16:creationId xmlns:a16="http://schemas.microsoft.com/office/drawing/2014/main" id="{A690FA1D-C7AD-4593-8B13-356E318C8751}"/>
                    </a:ext>
                  </a:extLst>
                </p14:cNvPr>
                <p14:cNvContentPartPr/>
                <p14:nvPr/>
              </p14:nvContentPartPr>
              <p14:xfrm>
                <a:off x="4848510" y="2411587"/>
                <a:ext cx="19800" cy="270720"/>
              </p14:xfrm>
            </p:contentPart>
          </mc:Choice>
          <mc:Fallback>
            <p:pic>
              <p:nvPicPr>
                <p:cNvPr id="19" name="Ink 18">
                  <a:extLst>
                    <a:ext uri="{FF2B5EF4-FFF2-40B4-BE49-F238E27FC236}">
                      <a16:creationId xmlns:a16="http://schemas.microsoft.com/office/drawing/2014/main" id="{A690FA1D-C7AD-4593-8B13-356E318C8751}"/>
                    </a:ext>
                  </a:extLst>
                </p:cNvPr>
                <p:cNvPicPr/>
                <p:nvPr/>
              </p:nvPicPr>
              <p:blipFill>
                <a:blip r:embed="rId35"/>
                <a:stretch>
                  <a:fillRect/>
                </a:stretch>
              </p:blipFill>
              <p:spPr>
                <a:xfrm>
                  <a:off x="4839870" y="2402587"/>
                  <a:ext cx="374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Ink 19">
                  <a:extLst>
                    <a:ext uri="{FF2B5EF4-FFF2-40B4-BE49-F238E27FC236}">
                      <a16:creationId xmlns:a16="http://schemas.microsoft.com/office/drawing/2014/main" id="{5E610573-7B45-4401-B2F3-45A05D013CC2}"/>
                    </a:ext>
                  </a:extLst>
                </p14:cNvPr>
                <p14:cNvContentPartPr/>
                <p14:nvPr/>
              </p14:nvContentPartPr>
              <p14:xfrm>
                <a:off x="4868670" y="2367307"/>
                <a:ext cx="122040" cy="167400"/>
              </p14:xfrm>
            </p:contentPart>
          </mc:Choice>
          <mc:Fallback>
            <p:pic>
              <p:nvPicPr>
                <p:cNvPr id="20" name="Ink 19">
                  <a:extLst>
                    <a:ext uri="{FF2B5EF4-FFF2-40B4-BE49-F238E27FC236}">
                      <a16:creationId xmlns:a16="http://schemas.microsoft.com/office/drawing/2014/main" id="{5E610573-7B45-4401-B2F3-45A05D013CC2}"/>
                    </a:ext>
                  </a:extLst>
                </p:cNvPr>
                <p:cNvPicPr/>
                <p:nvPr/>
              </p:nvPicPr>
              <p:blipFill>
                <a:blip r:embed="rId37"/>
                <a:stretch>
                  <a:fillRect/>
                </a:stretch>
              </p:blipFill>
              <p:spPr>
                <a:xfrm>
                  <a:off x="4860030" y="2358667"/>
                  <a:ext cx="1396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Ink 20">
                  <a:extLst>
                    <a:ext uri="{FF2B5EF4-FFF2-40B4-BE49-F238E27FC236}">
                      <a16:creationId xmlns:a16="http://schemas.microsoft.com/office/drawing/2014/main" id="{6BD663EE-C8B6-4C80-ADE5-F310036C66FC}"/>
                    </a:ext>
                  </a:extLst>
                </p14:cNvPr>
                <p14:cNvContentPartPr/>
                <p14:nvPr/>
              </p14:nvContentPartPr>
              <p14:xfrm>
                <a:off x="4993230" y="2295307"/>
                <a:ext cx="152640" cy="199440"/>
              </p14:xfrm>
            </p:contentPart>
          </mc:Choice>
          <mc:Fallback>
            <p:pic>
              <p:nvPicPr>
                <p:cNvPr id="21" name="Ink 20">
                  <a:extLst>
                    <a:ext uri="{FF2B5EF4-FFF2-40B4-BE49-F238E27FC236}">
                      <a16:creationId xmlns:a16="http://schemas.microsoft.com/office/drawing/2014/main" id="{6BD663EE-C8B6-4C80-ADE5-F310036C66FC}"/>
                    </a:ext>
                  </a:extLst>
                </p:cNvPr>
                <p:cNvPicPr/>
                <p:nvPr/>
              </p:nvPicPr>
              <p:blipFill>
                <a:blip r:embed="rId39"/>
                <a:stretch>
                  <a:fillRect/>
                </a:stretch>
              </p:blipFill>
              <p:spPr>
                <a:xfrm>
                  <a:off x="4984590" y="2286667"/>
                  <a:ext cx="1702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 name="Ink 21">
                  <a:extLst>
                    <a:ext uri="{FF2B5EF4-FFF2-40B4-BE49-F238E27FC236}">
                      <a16:creationId xmlns:a16="http://schemas.microsoft.com/office/drawing/2014/main" id="{CCA31DE7-3711-4ADE-A601-64B907296200}"/>
                    </a:ext>
                  </a:extLst>
                </p14:cNvPr>
                <p14:cNvContentPartPr/>
                <p14:nvPr/>
              </p14:nvContentPartPr>
              <p14:xfrm>
                <a:off x="5178630" y="2377387"/>
                <a:ext cx="176760" cy="127080"/>
              </p14:xfrm>
            </p:contentPart>
          </mc:Choice>
          <mc:Fallback>
            <p:pic>
              <p:nvPicPr>
                <p:cNvPr id="22" name="Ink 21">
                  <a:extLst>
                    <a:ext uri="{FF2B5EF4-FFF2-40B4-BE49-F238E27FC236}">
                      <a16:creationId xmlns:a16="http://schemas.microsoft.com/office/drawing/2014/main" id="{CCA31DE7-3711-4ADE-A601-64B907296200}"/>
                    </a:ext>
                  </a:extLst>
                </p:cNvPr>
                <p:cNvPicPr/>
                <p:nvPr/>
              </p:nvPicPr>
              <p:blipFill>
                <a:blip r:embed="rId41"/>
                <a:stretch>
                  <a:fillRect/>
                </a:stretch>
              </p:blipFill>
              <p:spPr>
                <a:xfrm>
                  <a:off x="5169630" y="2368387"/>
                  <a:ext cx="194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Ink 22">
                  <a:extLst>
                    <a:ext uri="{FF2B5EF4-FFF2-40B4-BE49-F238E27FC236}">
                      <a16:creationId xmlns:a16="http://schemas.microsoft.com/office/drawing/2014/main" id="{2AD893FD-ABD9-4E1C-8665-030BF829B319}"/>
                    </a:ext>
                  </a:extLst>
                </p14:cNvPr>
                <p14:cNvContentPartPr/>
                <p14:nvPr/>
              </p14:nvContentPartPr>
              <p14:xfrm>
                <a:off x="5359350" y="2268667"/>
                <a:ext cx="207000" cy="234720"/>
              </p14:xfrm>
            </p:contentPart>
          </mc:Choice>
          <mc:Fallback>
            <p:pic>
              <p:nvPicPr>
                <p:cNvPr id="23" name="Ink 22">
                  <a:extLst>
                    <a:ext uri="{FF2B5EF4-FFF2-40B4-BE49-F238E27FC236}">
                      <a16:creationId xmlns:a16="http://schemas.microsoft.com/office/drawing/2014/main" id="{2AD893FD-ABD9-4E1C-8665-030BF829B319}"/>
                    </a:ext>
                  </a:extLst>
                </p:cNvPr>
                <p:cNvPicPr/>
                <p:nvPr/>
              </p:nvPicPr>
              <p:blipFill>
                <a:blip r:embed="rId43"/>
                <a:stretch>
                  <a:fillRect/>
                </a:stretch>
              </p:blipFill>
              <p:spPr>
                <a:xfrm>
                  <a:off x="5350350" y="2260027"/>
                  <a:ext cx="2246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Ink 23">
                  <a:extLst>
                    <a:ext uri="{FF2B5EF4-FFF2-40B4-BE49-F238E27FC236}">
                      <a16:creationId xmlns:a16="http://schemas.microsoft.com/office/drawing/2014/main" id="{43AE922F-891B-4959-B0CB-BB413384389D}"/>
                    </a:ext>
                  </a:extLst>
                </p14:cNvPr>
                <p14:cNvContentPartPr/>
                <p14:nvPr/>
              </p14:nvContentPartPr>
              <p14:xfrm>
                <a:off x="5319030" y="2326267"/>
                <a:ext cx="103320" cy="9720"/>
              </p14:xfrm>
            </p:contentPart>
          </mc:Choice>
          <mc:Fallback>
            <p:pic>
              <p:nvPicPr>
                <p:cNvPr id="24" name="Ink 23">
                  <a:extLst>
                    <a:ext uri="{FF2B5EF4-FFF2-40B4-BE49-F238E27FC236}">
                      <a16:creationId xmlns:a16="http://schemas.microsoft.com/office/drawing/2014/main" id="{43AE922F-891B-4959-B0CB-BB413384389D}"/>
                    </a:ext>
                  </a:extLst>
                </p:cNvPr>
                <p:cNvPicPr/>
                <p:nvPr/>
              </p:nvPicPr>
              <p:blipFill>
                <a:blip r:embed="rId45"/>
                <a:stretch>
                  <a:fillRect/>
                </a:stretch>
              </p:blipFill>
              <p:spPr>
                <a:xfrm>
                  <a:off x="5310390" y="2317627"/>
                  <a:ext cx="120960" cy="27360"/>
                </a:xfrm>
                <a:prstGeom prst="rect">
                  <a:avLst/>
                </a:prstGeom>
              </p:spPr>
            </p:pic>
          </mc:Fallback>
        </mc:AlternateContent>
      </p:grpSp>
      <p:grpSp>
        <p:nvGrpSpPr>
          <p:cNvPr id="48" name="Group 47">
            <a:extLst>
              <a:ext uri="{FF2B5EF4-FFF2-40B4-BE49-F238E27FC236}">
                <a16:creationId xmlns:a16="http://schemas.microsoft.com/office/drawing/2014/main" id="{F51E06C3-68FA-4E0C-800E-0FB144249F78}"/>
              </a:ext>
            </a:extLst>
          </p:cNvPr>
          <p:cNvGrpSpPr/>
          <p:nvPr/>
        </p:nvGrpSpPr>
        <p:grpSpPr>
          <a:xfrm>
            <a:off x="5929950" y="2194867"/>
            <a:ext cx="4969080" cy="396720"/>
            <a:chOff x="5929950" y="2194867"/>
            <a:chExt cx="4969080" cy="396720"/>
          </a:xfrm>
        </p:grpSpPr>
        <mc:AlternateContent xmlns:mc="http://schemas.openxmlformats.org/markup-compatibility/2006">
          <mc:Choice xmlns:p14="http://schemas.microsoft.com/office/powerpoint/2010/main" Requires="p14">
            <p:contentPart p14:bwMode="auto" r:id="rId46">
              <p14:nvContentPartPr>
                <p14:cNvPr id="25" name="Ink 24">
                  <a:extLst>
                    <a:ext uri="{FF2B5EF4-FFF2-40B4-BE49-F238E27FC236}">
                      <a16:creationId xmlns:a16="http://schemas.microsoft.com/office/drawing/2014/main" id="{3E44F434-FDB2-468D-9132-75B6BF963F84}"/>
                    </a:ext>
                  </a:extLst>
                </p14:cNvPr>
                <p14:cNvContentPartPr/>
                <p14:nvPr/>
              </p14:nvContentPartPr>
              <p14:xfrm>
                <a:off x="5929950" y="2296027"/>
                <a:ext cx="119520" cy="249480"/>
              </p14:xfrm>
            </p:contentPart>
          </mc:Choice>
          <mc:Fallback>
            <p:pic>
              <p:nvPicPr>
                <p:cNvPr id="25" name="Ink 24">
                  <a:extLst>
                    <a:ext uri="{FF2B5EF4-FFF2-40B4-BE49-F238E27FC236}">
                      <a16:creationId xmlns:a16="http://schemas.microsoft.com/office/drawing/2014/main" id="{3E44F434-FDB2-468D-9132-75B6BF963F84}"/>
                    </a:ext>
                  </a:extLst>
                </p:cNvPr>
                <p:cNvPicPr/>
                <p:nvPr/>
              </p:nvPicPr>
              <p:blipFill>
                <a:blip r:embed="rId47"/>
                <a:stretch>
                  <a:fillRect/>
                </a:stretch>
              </p:blipFill>
              <p:spPr>
                <a:xfrm>
                  <a:off x="5920950" y="2287387"/>
                  <a:ext cx="1371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6" name="Ink 25">
                  <a:extLst>
                    <a:ext uri="{FF2B5EF4-FFF2-40B4-BE49-F238E27FC236}">
                      <a16:creationId xmlns:a16="http://schemas.microsoft.com/office/drawing/2014/main" id="{A005DA94-42DD-413F-BB04-F891318A215E}"/>
                    </a:ext>
                  </a:extLst>
                </p14:cNvPr>
                <p14:cNvContentPartPr/>
                <p14:nvPr/>
              </p14:nvContentPartPr>
              <p14:xfrm>
                <a:off x="6157470" y="2266147"/>
                <a:ext cx="143640" cy="244440"/>
              </p14:xfrm>
            </p:contentPart>
          </mc:Choice>
          <mc:Fallback>
            <p:pic>
              <p:nvPicPr>
                <p:cNvPr id="26" name="Ink 25">
                  <a:extLst>
                    <a:ext uri="{FF2B5EF4-FFF2-40B4-BE49-F238E27FC236}">
                      <a16:creationId xmlns:a16="http://schemas.microsoft.com/office/drawing/2014/main" id="{A005DA94-42DD-413F-BB04-F891318A215E}"/>
                    </a:ext>
                  </a:extLst>
                </p:cNvPr>
                <p:cNvPicPr/>
                <p:nvPr/>
              </p:nvPicPr>
              <p:blipFill>
                <a:blip r:embed="rId49"/>
                <a:stretch>
                  <a:fillRect/>
                </a:stretch>
              </p:blipFill>
              <p:spPr>
                <a:xfrm>
                  <a:off x="6148830" y="2257507"/>
                  <a:ext cx="1612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7" name="Ink 26">
                  <a:extLst>
                    <a:ext uri="{FF2B5EF4-FFF2-40B4-BE49-F238E27FC236}">
                      <a16:creationId xmlns:a16="http://schemas.microsoft.com/office/drawing/2014/main" id="{E1A7328D-FA64-492E-979D-390C86C42576}"/>
                    </a:ext>
                  </a:extLst>
                </p14:cNvPr>
                <p14:cNvContentPartPr/>
                <p14:nvPr/>
              </p14:nvContentPartPr>
              <p14:xfrm>
                <a:off x="6207150" y="2396467"/>
                <a:ext cx="143280" cy="123480"/>
              </p14:xfrm>
            </p:contentPart>
          </mc:Choice>
          <mc:Fallback>
            <p:pic>
              <p:nvPicPr>
                <p:cNvPr id="27" name="Ink 26">
                  <a:extLst>
                    <a:ext uri="{FF2B5EF4-FFF2-40B4-BE49-F238E27FC236}">
                      <a16:creationId xmlns:a16="http://schemas.microsoft.com/office/drawing/2014/main" id="{E1A7328D-FA64-492E-979D-390C86C42576}"/>
                    </a:ext>
                  </a:extLst>
                </p:cNvPr>
                <p:cNvPicPr/>
                <p:nvPr/>
              </p:nvPicPr>
              <p:blipFill>
                <a:blip r:embed="rId51"/>
                <a:stretch>
                  <a:fillRect/>
                </a:stretch>
              </p:blipFill>
              <p:spPr>
                <a:xfrm>
                  <a:off x="6198510" y="2387467"/>
                  <a:ext cx="1609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8" name="Ink 27">
                  <a:extLst>
                    <a:ext uri="{FF2B5EF4-FFF2-40B4-BE49-F238E27FC236}">
                      <a16:creationId xmlns:a16="http://schemas.microsoft.com/office/drawing/2014/main" id="{53847854-E32E-458E-BEFF-698DFD0C1EE5}"/>
                    </a:ext>
                  </a:extLst>
                </p14:cNvPr>
                <p14:cNvContentPartPr/>
                <p14:nvPr/>
              </p14:nvContentPartPr>
              <p14:xfrm>
                <a:off x="6360150" y="2333107"/>
                <a:ext cx="142200" cy="182880"/>
              </p14:xfrm>
            </p:contentPart>
          </mc:Choice>
          <mc:Fallback>
            <p:pic>
              <p:nvPicPr>
                <p:cNvPr id="28" name="Ink 27">
                  <a:extLst>
                    <a:ext uri="{FF2B5EF4-FFF2-40B4-BE49-F238E27FC236}">
                      <a16:creationId xmlns:a16="http://schemas.microsoft.com/office/drawing/2014/main" id="{53847854-E32E-458E-BEFF-698DFD0C1EE5}"/>
                    </a:ext>
                  </a:extLst>
                </p:cNvPr>
                <p:cNvPicPr/>
                <p:nvPr/>
              </p:nvPicPr>
              <p:blipFill>
                <a:blip r:embed="rId53"/>
                <a:stretch>
                  <a:fillRect/>
                </a:stretch>
              </p:blipFill>
              <p:spPr>
                <a:xfrm>
                  <a:off x="6351150" y="2324107"/>
                  <a:ext cx="1598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9" name="Ink 28">
                  <a:extLst>
                    <a:ext uri="{FF2B5EF4-FFF2-40B4-BE49-F238E27FC236}">
                      <a16:creationId xmlns:a16="http://schemas.microsoft.com/office/drawing/2014/main" id="{4C47EA4C-94FB-43FF-A41E-5F57F0BB317F}"/>
                    </a:ext>
                  </a:extLst>
                </p14:cNvPr>
                <p14:cNvContentPartPr/>
                <p14:nvPr/>
              </p14:nvContentPartPr>
              <p14:xfrm>
                <a:off x="6593430" y="2304667"/>
                <a:ext cx="163800" cy="198000"/>
              </p14:xfrm>
            </p:contentPart>
          </mc:Choice>
          <mc:Fallback>
            <p:pic>
              <p:nvPicPr>
                <p:cNvPr id="29" name="Ink 28">
                  <a:extLst>
                    <a:ext uri="{FF2B5EF4-FFF2-40B4-BE49-F238E27FC236}">
                      <a16:creationId xmlns:a16="http://schemas.microsoft.com/office/drawing/2014/main" id="{4C47EA4C-94FB-43FF-A41E-5F57F0BB317F}"/>
                    </a:ext>
                  </a:extLst>
                </p:cNvPr>
                <p:cNvPicPr/>
                <p:nvPr/>
              </p:nvPicPr>
              <p:blipFill>
                <a:blip r:embed="rId55"/>
                <a:stretch>
                  <a:fillRect/>
                </a:stretch>
              </p:blipFill>
              <p:spPr>
                <a:xfrm>
                  <a:off x="6584790" y="2296027"/>
                  <a:ext cx="1814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0" name="Ink 29">
                  <a:extLst>
                    <a:ext uri="{FF2B5EF4-FFF2-40B4-BE49-F238E27FC236}">
                      <a16:creationId xmlns:a16="http://schemas.microsoft.com/office/drawing/2014/main" id="{1898067B-4209-4158-B8D7-0F29EED7CE79}"/>
                    </a:ext>
                  </a:extLst>
                </p14:cNvPr>
                <p14:cNvContentPartPr/>
                <p14:nvPr/>
              </p14:nvContentPartPr>
              <p14:xfrm>
                <a:off x="6815550" y="2311867"/>
                <a:ext cx="117000" cy="196560"/>
              </p14:xfrm>
            </p:contentPart>
          </mc:Choice>
          <mc:Fallback>
            <p:pic>
              <p:nvPicPr>
                <p:cNvPr id="30" name="Ink 29">
                  <a:extLst>
                    <a:ext uri="{FF2B5EF4-FFF2-40B4-BE49-F238E27FC236}">
                      <a16:creationId xmlns:a16="http://schemas.microsoft.com/office/drawing/2014/main" id="{1898067B-4209-4158-B8D7-0F29EED7CE79}"/>
                    </a:ext>
                  </a:extLst>
                </p:cNvPr>
                <p:cNvPicPr/>
                <p:nvPr/>
              </p:nvPicPr>
              <p:blipFill>
                <a:blip r:embed="rId57"/>
                <a:stretch>
                  <a:fillRect/>
                </a:stretch>
              </p:blipFill>
              <p:spPr>
                <a:xfrm>
                  <a:off x="6806910" y="2302867"/>
                  <a:ext cx="1346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1" name="Ink 30">
                  <a:extLst>
                    <a:ext uri="{FF2B5EF4-FFF2-40B4-BE49-F238E27FC236}">
                      <a16:creationId xmlns:a16="http://schemas.microsoft.com/office/drawing/2014/main" id="{C3482563-C8F0-4851-97F9-586673523C5B}"/>
                    </a:ext>
                  </a:extLst>
                </p14:cNvPr>
                <p14:cNvContentPartPr/>
                <p14:nvPr/>
              </p14:nvContentPartPr>
              <p14:xfrm>
                <a:off x="7005270" y="2214307"/>
                <a:ext cx="104400" cy="374760"/>
              </p14:xfrm>
            </p:contentPart>
          </mc:Choice>
          <mc:Fallback>
            <p:pic>
              <p:nvPicPr>
                <p:cNvPr id="31" name="Ink 30">
                  <a:extLst>
                    <a:ext uri="{FF2B5EF4-FFF2-40B4-BE49-F238E27FC236}">
                      <a16:creationId xmlns:a16="http://schemas.microsoft.com/office/drawing/2014/main" id="{C3482563-C8F0-4851-97F9-586673523C5B}"/>
                    </a:ext>
                  </a:extLst>
                </p:cNvPr>
                <p:cNvPicPr/>
                <p:nvPr/>
              </p:nvPicPr>
              <p:blipFill>
                <a:blip r:embed="rId59"/>
                <a:stretch>
                  <a:fillRect/>
                </a:stretch>
              </p:blipFill>
              <p:spPr>
                <a:xfrm>
                  <a:off x="6996270" y="2205307"/>
                  <a:ext cx="12204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2" name="Ink 31">
                  <a:extLst>
                    <a:ext uri="{FF2B5EF4-FFF2-40B4-BE49-F238E27FC236}">
                      <a16:creationId xmlns:a16="http://schemas.microsoft.com/office/drawing/2014/main" id="{E5199DD5-5786-4922-8EFE-44DD1150F1CD}"/>
                    </a:ext>
                  </a:extLst>
                </p14:cNvPr>
                <p14:cNvContentPartPr/>
                <p14:nvPr/>
              </p14:nvContentPartPr>
              <p14:xfrm>
                <a:off x="7372830" y="2311147"/>
                <a:ext cx="329760" cy="183600"/>
              </p14:xfrm>
            </p:contentPart>
          </mc:Choice>
          <mc:Fallback>
            <p:pic>
              <p:nvPicPr>
                <p:cNvPr id="32" name="Ink 31">
                  <a:extLst>
                    <a:ext uri="{FF2B5EF4-FFF2-40B4-BE49-F238E27FC236}">
                      <a16:creationId xmlns:a16="http://schemas.microsoft.com/office/drawing/2014/main" id="{E5199DD5-5786-4922-8EFE-44DD1150F1CD}"/>
                    </a:ext>
                  </a:extLst>
                </p:cNvPr>
                <p:cNvPicPr/>
                <p:nvPr/>
              </p:nvPicPr>
              <p:blipFill>
                <a:blip r:embed="rId61"/>
                <a:stretch>
                  <a:fillRect/>
                </a:stretch>
              </p:blipFill>
              <p:spPr>
                <a:xfrm>
                  <a:off x="7363830" y="2302507"/>
                  <a:ext cx="3474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3" name="Ink 32">
                  <a:extLst>
                    <a:ext uri="{FF2B5EF4-FFF2-40B4-BE49-F238E27FC236}">
                      <a16:creationId xmlns:a16="http://schemas.microsoft.com/office/drawing/2014/main" id="{990E303F-36DB-470A-86FA-31D2EE7CF395}"/>
                    </a:ext>
                  </a:extLst>
                </p14:cNvPr>
                <p14:cNvContentPartPr/>
                <p14:nvPr/>
              </p14:nvContentPartPr>
              <p14:xfrm>
                <a:off x="7658310" y="2391427"/>
                <a:ext cx="124200" cy="9000"/>
              </p14:xfrm>
            </p:contentPart>
          </mc:Choice>
          <mc:Fallback>
            <p:pic>
              <p:nvPicPr>
                <p:cNvPr id="33" name="Ink 32">
                  <a:extLst>
                    <a:ext uri="{FF2B5EF4-FFF2-40B4-BE49-F238E27FC236}">
                      <a16:creationId xmlns:a16="http://schemas.microsoft.com/office/drawing/2014/main" id="{990E303F-36DB-470A-86FA-31D2EE7CF395}"/>
                    </a:ext>
                  </a:extLst>
                </p:cNvPr>
                <p:cNvPicPr/>
                <p:nvPr/>
              </p:nvPicPr>
              <p:blipFill>
                <a:blip r:embed="rId63"/>
                <a:stretch>
                  <a:fillRect/>
                </a:stretch>
              </p:blipFill>
              <p:spPr>
                <a:xfrm>
                  <a:off x="7649310" y="2382427"/>
                  <a:ext cx="141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4" name="Ink 33">
                  <a:extLst>
                    <a:ext uri="{FF2B5EF4-FFF2-40B4-BE49-F238E27FC236}">
                      <a16:creationId xmlns:a16="http://schemas.microsoft.com/office/drawing/2014/main" id="{9DE69436-4E70-49F7-AA63-F0A541172EFA}"/>
                    </a:ext>
                  </a:extLst>
                </p14:cNvPr>
                <p14:cNvContentPartPr/>
                <p14:nvPr/>
              </p14:nvContentPartPr>
              <p14:xfrm>
                <a:off x="7970790" y="2246347"/>
                <a:ext cx="247320" cy="220320"/>
              </p14:xfrm>
            </p:contentPart>
          </mc:Choice>
          <mc:Fallback>
            <p:pic>
              <p:nvPicPr>
                <p:cNvPr id="34" name="Ink 33">
                  <a:extLst>
                    <a:ext uri="{FF2B5EF4-FFF2-40B4-BE49-F238E27FC236}">
                      <a16:creationId xmlns:a16="http://schemas.microsoft.com/office/drawing/2014/main" id="{9DE69436-4E70-49F7-AA63-F0A541172EFA}"/>
                    </a:ext>
                  </a:extLst>
                </p:cNvPr>
                <p:cNvPicPr/>
                <p:nvPr/>
              </p:nvPicPr>
              <p:blipFill>
                <a:blip r:embed="rId65"/>
                <a:stretch>
                  <a:fillRect/>
                </a:stretch>
              </p:blipFill>
              <p:spPr>
                <a:xfrm>
                  <a:off x="7961790" y="2237707"/>
                  <a:ext cx="2649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5" name="Ink 34">
                  <a:extLst>
                    <a:ext uri="{FF2B5EF4-FFF2-40B4-BE49-F238E27FC236}">
                      <a16:creationId xmlns:a16="http://schemas.microsoft.com/office/drawing/2014/main" id="{060DA4F6-76A7-4DF8-8F2E-26D82998A920}"/>
                    </a:ext>
                  </a:extLst>
                </p14:cNvPr>
                <p14:cNvContentPartPr/>
                <p14:nvPr/>
              </p14:nvContentPartPr>
              <p14:xfrm>
                <a:off x="8258430" y="2327707"/>
                <a:ext cx="221400" cy="128880"/>
              </p14:xfrm>
            </p:contentPart>
          </mc:Choice>
          <mc:Fallback>
            <p:pic>
              <p:nvPicPr>
                <p:cNvPr id="35" name="Ink 34">
                  <a:extLst>
                    <a:ext uri="{FF2B5EF4-FFF2-40B4-BE49-F238E27FC236}">
                      <a16:creationId xmlns:a16="http://schemas.microsoft.com/office/drawing/2014/main" id="{060DA4F6-76A7-4DF8-8F2E-26D82998A920}"/>
                    </a:ext>
                  </a:extLst>
                </p:cNvPr>
                <p:cNvPicPr/>
                <p:nvPr/>
              </p:nvPicPr>
              <p:blipFill>
                <a:blip r:embed="rId67"/>
                <a:stretch>
                  <a:fillRect/>
                </a:stretch>
              </p:blipFill>
              <p:spPr>
                <a:xfrm>
                  <a:off x="8249430" y="2318707"/>
                  <a:ext cx="239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6" name="Ink 35">
                  <a:extLst>
                    <a:ext uri="{FF2B5EF4-FFF2-40B4-BE49-F238E27FC236}">
                      <a16:creationId xmlns:a16="http://schemas.microsoft.com/office/drawing/2014/main" id="{F3819222-3E55-400A-959C-EFFF5457325C}"/>
                    </a:ext>
                  </a:extLst>
                </p14:cNvPr>
                <p14:cNvContentPartPr/>
                <p14:nvPr/>
              </p14:nvContentPartPr>
              <p14:xfrm>
                <a:off x="8510790" y="2303227"/>
                <a:ext cx="136800" cy="138240"/>
              </p14:xfrm>
            </p:contentPart>
          </mc:Choice>
          <mc:Fallback>
            <p:pic>
              <p:nvPicPr>
                <p:cNvPr id="36" name="Ink 35">
                  <a:extLst>
                    <a:ext uri="{FF2B5EF4-FFF2-40B4-BE49-F238E27FC236}">
                      <a16:creationId xmlns:a16="http://schemas.microsoft.com/office/drawing/2014/main" id="{F3819222-3E55-400A-959C-EFFF5457325C}"/>
                    </a:ext>
                  </a:extLst>
                </p:cNvPr>
                <p:cNvPicPr/>
                <p:nvPr/>
              </p:nvPicPr>
              <p:blipFill>
                <a:blip r:embed="rId69"/>
                <a:stretch>
                  <a:fillRect/>
                </a:stretch>
              </p:blipFill>
              <p:spPr>
                <a:xfrm>
                  <a:off x="8501790" y="2294227"/>
                  <a:ext cx="1544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7" name="Ink 36">
                  <a:extLst>
                    <a:ext uri="{FF2B5EF4-FFF2-40B4-BE49-F238E27FC236}">
                      <a16:creationId xmlns:a16="http://schemas.microsoft.com/office/drawing/2014/main" id="{4DEA95C1-387B-4EFA-B506-32978714AAF4}"/>
                    </a:ext>
                  </a:extLst>
                </p14:cNvPr>
                <p14:cNvContentPartPr/>
                <p14:nvPr/>
              </p14:nvContentPartPr>
              <p14:xfrm>
                <a:off x="8670630" y="2308627"/>
                <a:ext cx="425880" cy="282960"/>
              </p14:xfrm>
            </p:contentPart>
          </mc:Choice>
          <mc:Fallback>
            <p:pic>
              <p:nvPicPr>
                <p:cNvPr id="37" name="Ink 36">
                  <a:extLst>
                    <a:ext uri="{FF2B5EF4-FFF2-40B4-BE49-F238E27FC236}">
                      <a16:creationId xmlns:a16="http://schemas.microsoft.com/office/drawing/2014/main" id="{4DEA95C1-387B-4EFA-B506-32978714AAF4}"/>
                    </a:ext>
                  </a:extLst>
                </p:cNvPr>
                <p:cNvPicPr/>
                <p:nvPr/>
              </p:nvPicPr>
              <p:blipFill>
                <a:blip r:embed="rId71"/>
                <a:stretch>
                  <a:fillRect/>
                </a:stretch>
              </p:blipFill>
              <p:spPr>
                <a:xfrm>
                  <a:off x="8661630" y="2299987"/>
                  <a:ext cx="44352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8" name="Ink 37">
                  <a:extLst>
                    <a:ext uri="{FF2B5EF4-FFF2-40B4-BE49-F238E27FC236}">
                      <a16:creationId xmlns:a16="http://schemas.microsoft.com/office/drawing/2014/main" id="{29B2F9A7-1824-4193-AD10-5721FD3CAB78}"/>
                    </a:ext>
                  </a:extLst>
                </p14:cNvPr>
                <p14:cNvContentPartPr/>
                <p14:nvPr/>
              </p14:nvContentPartPr>
              <p14:xfrm>
                <a:off x="9162390" y="2260387"/>
                <a:ext cx="389520" cy="229320"/>
              </p14:xfrm>
            </p:contentPart>
          </mc:Choice>
          <mc:Fallback>
            <p:pic>
              <p:nvPicPr>
                <p:cNvPr id="38" name="Ink 37">
                  <a:extLst>
                    <a:ext uri="{FF2B5EF4-FFF2-40B4-BE49-F238E27FC236}">
                      <a16:creationId xmlns:a16="http://schemas.microsoft.com/office/drawing/2014/main" id="{29B2F9A7-1824-4193-AD10-5721FD3CAB78}"/>
                    </a:ext>
                  </a:extLst>
                </p:cNvPr>
                <p:cNvPicPr/>
                <p:nvPr/>
              </p:nvPicPr>
              <p:blipFill>
                <a:blip r:embed="rId73"/>
                <a:stretch>
                  <a:fillRect/>
                </a:stretch>
              </p:blipFill>
              <p:spPr>
                <a:xfrm>
                  <a:off x="9153390" y="2251747"/>
                  <a:ext cx="4071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Ink 44">
                  <a:extLst>
                    <a:ext uri="{FF2B5EF4-FFF2-40B4-BE49-F238E27FC236}">
                      <a16:creationId xmlns:a16="http://schemas.microsoft.com/office/drawing/2014/main" id="{2D318823-D391-4269-B8FF-5DAC2540BFD2}"/>
                    </a:ext>
                  </a:extLst>
                </p14:cNvPr>
                <p14:cNvContentPartPr/>
                <p14:nvPr/>
              </p14:nvContentPartPr>
              <p14:xfrm>
                <a:off x="9651990" y="2194867"/>
                <a:ext cx="426240" cy="252720"/>
              </p14:xfrm>
            </p:contentPart>
          </mc:Choice>
          <mc:Fallback>
            <p:pic>
              <p:nvPicPr>
                <p:cNvPr id="45" name="Ink 44">
                  <a:extLst>
                    <a:ext uri="{FF2B5EF4-FFF2-40B4-BE49-F238E27FC236}">
                      <a16:creationId xmlns:a16="http://schemas.microsoft.com/office/drawing/2014/main" id="{2D318823-D391-4269-B8FF-5DAC2540BFD2}"/>
                    </a:ext>
                  </a:extLst>
                </p:cNvPr>
                <p:cNvPicPr/>
                <p:nvPr/>
              </p:nvPicPr>
              <p:blipFill>
                <a:blip r:embed="rId75"/>
                <a:stretch>
                  <a:fillRect/>
                </a:stretch>
              </p:blipFill>
              <p:spPr>
                <a:xfrm>
                  <a:off x="9643350" y="2185867"/>
                  <a:ext cx="4438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6" name="Ink 45">
                  <a:extLst>
                    <a:ext uri="{FF2B5EF4-FFF2-40B4-BE49-F238E27FC236}">
                      <a16:creationId xmlns:a16="http://schemas.microsoft.com/office/drawing/2014/main" id="{BD5DE1A7-A906-4D30-89FB-B4765799987C}"/>
                    </a:ext>
                  </a:extLst>
                </p14:cNvPr>
                <p14:cNvContentPartPr/>
                <p14:nvPr/>
              </p14:nvContentPartPr>
              <p14:xfrm>
                <a:off x="10189470" y="2271547"/>
                <a:ext cx="354600" cy="190440"/>
              </p14:xfrm>
            </p:contentPart>
          </mc:Choice>
          <mc:Fallback>
            <p:pic>
              <p:nvPicPr>
                <p:cNvPr id="46" name="Ink 45">
                  <a:extLst>
                    <a:ext uri="{FF2B5EF4-FFF2-40B4-BE49-F238E27FC236}">
                      <a16:creationId xmlns:a16="http://schemas.microsoft.com/office/drawing/2014/main" id="{BD5DE1A7-A906-4D30-89FB-B4765799987C}"/>
                    </a:ext>
                  </a:extLst>
                </p:cNvPr>
                <p:cNvPicPr/>
                <p:nvPr/>
              </p:nvPicPr>
              <p:blipFill>
                <a:blip r:embed="rId77"/>
                <a:stretch>
                  <a:fillRect/>
                </a:stretch>
              </p:blipFill>
              <p:spPr>
                <a:xfrm>
                  <a:off x="10180470" y="2262907"/>
                  <a:ext cx="3722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Ink 46">
                  <a:extLst>
                    <a:ext uri="{FF2B5EF4-FFF2-40B4-BE49-F238E27FC236}">
                      <a16:creationId xmlns:a16="http://schemas.microsoft.com/office/drawing/2014/main" id="{805C33AD-3B65-4E52-B1D4-6EEDC6753E35}"/>
                    </a:ext>
                  </a:extLst>
                </p14:cNvPr>
                <p14:cNvContentPartPr/>
                <p14:nvPr/>
              </p14:nvContentPartPr>
              <p14:xfrm>
                <a:off x="10681950" y="2359747"/>
                <a:ext cx="217080" cy="165600"/>
              </p14:xfrm>
            </p:contentPart>
          </mc:Choice>
          <mc:Fallback>
            <p:pic>
              <p:nvPicPr>
                <p:cNvPr id="47" name="Ink 46">
                  <a:extLst>
                    <a:ext uri="{FF2B5EF4-FFF2-40B4-BE49-F238E27FC236}">
                      <a16:creationId xmlns:a16="http://schemas.microsoft.com/office/drawing/2014/main" id="{805C33AD-3B65-4E52-B1D4-6EEDC6753E35}"/>
                    </a:ext>
                  </a:extLst>
                </p:cNvPr>
                <p:cNvPicPr/>
                <p:nvPr/>
              </p:nvPicPr>
              <p:blipFill>
                <a:blip r:embed="rId79"/>
                <a:stretch>
                  <a:fillRect/>
                </a:stretch>
              </p:blipFill>
              <p:spPr>
                <a:xfrm>
                  <a:off x="10672950" y="2351107"/>
                  <a:ext cx="234720" cy="18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49" name="Ink 48">
                <a:extLst>
                  <a:ext uri="{FF2B5EF4-FFF2-40B4-BE49-F238E27FC236}">
                    <a16:creationId xmlns:a16="http://schemas.microsoft.com/office/drawing/2014/main" id="{F970C8D8-0199-4463-9967-0E682CB7A5F8}"/>
                  </a:ext>
                </a:extLst>
              </p14:cNvPr>
              <p14:cNvContentPartPr/>
              <p14:nvPr/>
            </p14:nvContentPartPr>
            <p14:xfrm>
              <a:off x="1359750" y="2824867"/>
              <a:ext cx="1052640" cy="249480"/>
            </p14:xfrm>
          </p:contentPart>
        </mc:Choice>
        <mc:Fallback>
          <p:pic>
            <p:nvPicPr>
              <p:cNvPr id="49" name="Ink 48">
                <a:extLst>
                  <a:ext uri="{FF2B5EF4-FFF2-40B4-BE49-F238E27FC236}">
                    <a16:creationId xmlns:a16="http://schemas.microsoft.com/office/drawing/2014/main" id="{F970C8D8-0199-4463-9967-0E682CB7A5F8}"/>
                  </a:ext>
                </a:extLst>
              </p:cNvPr>
              <p:cNvPicPr/>
              <p:nvPr/>
            </p:nvPicPr>
            <p:blipFill>
              <a:blip r:embed="rId81"/>
              <a:stretch>
                <a:fillRect/>
              </a:stretch>
            </p:blipFill>
            <p:spPr>
              <a:xfrm>
                <a:off x="1350750" y="2815867"/>
                <a:ext cx="1070280" cy="267120"/>
              </a:xfrm>
              <a:prstGeom prst="rect">
                <a:avLst/>
              </a:prstGeom>
            </p:spPr>
          </p:pic>
        </mc:Fallback>
      </mc:AlternateContent>
      <p:grpSp>
        <p:nvGrpSpPr>
          <p:cNvPr id="55" name="Group 54">
            <a:extLst>
              <a:ext uri="{FF2B5EF4-FFF2-40B4-BE49-F238E27FC236}">
                <a16:creationId xmlns:a16="http://schemas.microsoft.com/office/drawing/2014/main" id="{C0941F8E-6BEE-4787-B1FB-C9668DF630C2}"/>
              </a:ext>
            </a:extLst>
          </p:cNvPr>
          <p:cNvGrpSpPr/>
          <p:nvPr/>
        </p:nvGrpSpPr>
        <p:grpSpPr>
          <a:xfrm>
            <a:off x="2637750" y="2792827"/>
            <a:ext cx="459000" cy="221040"/>
            <a:chOff x="2637750" y="2792827"/>
            <a:chExt cx="459000" cy="221040"/>
          </a:xfrm>
        </p:grpSpPr>
        <mc:AlternateContent xmlns:mc="http://schemas.openxmlformats.org/markup-compatibility/2006">
          <mc:Choice xmlns:p14="http://schemas.microsoft.com/office/powerpoint/2010/main" Requires="p14">
            <p:contentPart p14:bwMode="auto" r:id="rId82">
              <p14:nvContentPartPr>
                <p14:cNvPr id="50" name="Ink 49">
                  <a:extLst>
                    <a:ext uri="{FF2B5EF4-FFF2-40B4-BE49-F238E27FC236}">
                      <a16:creationId xmlns:a16="http://schemas.microsoft.com/office/drawing/2014/main" id="{EE1B3029-5864-4CFC-BEC7-E10CAC9BDEFD}"/>
                    </a:ext>
                  </a:extLst>
                </p14:cNvPr>
                <p14:cNvContentPartPr/>
                <p14:nvPr/>
              </p14:nvContentPartPr>
              <p14:xfrm>
                <a:off x="2637750" y="2792827"/>
                <a:ext cx="236160" cy="199080"/>
              </p14:xfrm>
            </p:contentPart>
          </mc:Choice>
          <mc:Fallback>
            <p:pic>
              <p:nvPicPr>
                <p:cNvPr id="50" name="Ink 49">
                  <a:extLst>
                    <a:ext uri="{FF2B5EF4-FFF2-40B4-BE49-F238E27FC236}">
                      <a16:creationId xmlns:a16="http://schemas.microsoft.com/office/drawing/2014/main" id="{EE1B3029-5864-4CFC-BEC7-E10CAC9BDEFD}"/>
                    </a:ext>
                  </a:extLst>
                </p:cNvPr>
                <p:cNvPicPr/>
                <p:nvPr/>
              </p:nvPicPr>
              <p:blipFill>
                <a:blip r:embed="rId83"/>
                <a:stretch>
                  <a:fillRect/>
                </a:stretch>
              </p:blipFill>
              <p:spPr>
                <a:xfrm>
                  <a:off x="2629110" y="2783827"/>
                  <a:ext cx="2538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Ink 50">
                  <a:extLst>
                    <a:ext uri="{FF2B5EF4-FFF2-40B4-BE49-F238E27FC236}">
                      <a16:creationId xmlns:a16="http://schemas.microsoft.com/office/drawing/2014/main" id="{513403B4-A5A6-46B3-BCF1-B79C95CB743F}"/>
                    </a:ext>
                  </a:extLst>
                </p14:cNvPr>
                <p14:cNvContentPartPr/>
                <p14:nvPr/>
              </p14:nvContentPartPr>
              <p14:xfrm>
                <a:off x="2908830" y="2947987"/>
                <a:ext cx="187920" cy="65880"/>
              </p14:xfrm>
            </p:contentPart>
          </mc:Choice>
          <mc:Fallback>
            <p:pic>
              <p:nvPicPr>
                <p:cNvPr id="51" name="Ink 50">
                  <a:extLst>
                    <a:ext uri="{FF2B5EF4-FFF2-40B4-BE49-F238E27FC236}">
                      <a16:creationId xmlns:a16="http://schemas.microsoft.com/office/drawing/2014/main" id="{513403B4-A5A6-46B3-BCF1-B79C95CB743F}"/>
                    </a:ext>
                  </a:extLst>
                </p:cNvPr>
                <p:cNvPicPr/>
                <p:nvPr/>
              </p:nvPicPr>
              <p:blipFill>
                <a:blip r:embed="rId85"/>
                <a:stretch>
                  <a:fillRect/>
                </a:stretch>
              </p:blipFill>
              <p:spPr>
                <a:xfrm>
                  <a:off x="2899830" y="2938987"/>
                  <a:ext cx="205560" cy="83520"/>
                </a:xfrm>
                <a:prstGeom prst="rect">
                  <a:avLst/>
                </a:prstGeom>
              </p:spPr>
            </p:pic>
          </mc:Fallback>
        </mc:AlternateContent>
      </p:grpSp>
      <p:grpSp>
        <p:nvGrpSpPr>
          <p:cNvPr id="54" name="Group 53">
            <a:extLst>
              <a:ext uri="{FF2B5EF4-FFF2-40B4-BE49-F238E27FC236}">
                <a16:creationId xmlns:a16="http://schemas.microsoft.com/office/drawing/2014/main" id="{30383156-0159-468F-9EAE-C9B93734C5F1}"/>
              </a:ext>
            </a:extLst>
          </p:cNvPr>
          <p:cNvGrpSpPr/>
          <p:nvPr/>
        </p:nvGrpSpPr>
        <p:grpSpPr>
          <a:xfrm>
            <a:off x="3501390" y="2844667"/>
            <a:ext cx="475560" cy="213840"/>
            <a:chOff x="3501390" y="2844667"/>
            <a:chExt cx="475560" cy="213840"/>
          </a:xfrm>
        </p:grpSpPr>
        <mc:AlternateContent xmlns:mc="http://schemas.openxmlformats.org/markup-compatibility/2006">
          <mc:Choice xmlns:p14="http://schemas.microsoft.com/office/powerpoint/2010/main" Requires="p14">
            <p:contentPart p14:bwMode="auto" r:id="rId86">
              <p14:nvContentPartPr>
                <p14:cNvPr id="52" name="Ink 51">
                  <a:extLst>
                    <a:ext uri="{FF2B5EF4-FFF2-40B4-BE49-F238E27FC236}">
                      <a16:creationId xmlns:a16="http://schemas.microsoft.com/office/drawing/2014/main" id="{BA4364D5-838E-456A-BC50-270934A0B177}"/>
                    </a:ext>
                  </a:extLst>
                </p14:cNvPr>
                <p14:cNvContentPartPr/>
                <p14:nvPr/>
              </p14:nvContentPartPr>
              <p14:xfrm>
                <a:off x="3501390" y="2844667"/>
                <a:ext cx="232200" cy="213840"/>
              </p14:xfrm>
            </p:contentPart>
          </mc:Choice>
          <mc:Fallback>
            <p:pic>
              <p:nvPicPr>
                <p:cNvPr id="52" name="Ink 51">
                  <a:extLst>
                    <a:ext uri="{FF2B5EF4-FFF2-40B4-BE49-F238E27FC236}">
                      <a16:creationId xmlns:a16="http://schemas.microsoft.com/office/drawing/2014/main" id="{BA4364D5-838E-456A-BC50-270934A0B177}"/>
                    </a:ext>
                  </a:extLst>
                </p:cNvPr>
                <p:cNvPicPr/>
                <p:nvPr/>
              </p:nvPicPr>
              <p:blipFill>
                <a:blip r:embed="rId87"/>
                <a:stretch>
                  <a:fillRect/>
                </a:stretch>
              </p:blipFill>
              <p:spPr>
                <a:xfrm>
                  <a:off x="3492390" y="2835667"/>
                  <a:ext cx="2498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Ink 52">
                  <a:extLst>
                    <a:ext uri="{FF2B5EF4-FFF2-40B4-BE49-F238E27FC236}">
                      <a16:creationId xmlns:a16="http://schemas.microsoft.com/office/drawing/2014/main" id="{C7D2B1BC-F763-4E9C-A1F2-84B633C278CB}"/>
                    </a:ext>
                  </a:extLst>
                </p14:cNvPr>
                <p14:cNvContentPartPr/>
                <p14:nvPr/>
              </p14:nvContentPartPr>
              <p14:xfrm>
                <a:off x="3836910" y="2848987"/>
                <a:ext cx="140040" cy="79560"/>
              </p14:xfrm>
            </p:contentPart>
          </mc:Choice>
          <mc:Fallback>
            <p:pic>
              <p:nvPicPr>
                <p:cNvPr id="53" name="Ink 52">
                  <a:extLst>
                    <a:ext uri="{FF2B5EF4-FFF2-40B4-BE49-F238E27FC236}">
                      <a16:creationId xmlns:a16="http://schemas.microsoft.com/office/drawing/2014/main" id="{C7D2B1BC-F763-4E9C-A1F2-84B633C278CB}"/>
                    </a:ext>
                  </a:extLst>
                </p:cNvPr>
                <p:cNvPicPr/>
                <p:nvPr/>
              </p:nvPicPr>
              <p:blipFill>
                <a:blip r:embed="rId89"/>
                <a:stretch>
                  <a:fillRect/>
                </a:stretch>
              </p:blipFill>
              <p:spPr>
                <a:xfrm>
                  <a:off x="3828270" y="2839987"/>
                  <a:ext cx="157680" cy="97200"/>
                </a:xfrm>
                <a:prstGeom prst="rect">
                  <a:avLst/>
                </a:prstGeom>
              </p:spPr>
            </p:pic>
          </mc:Fallback>
        </mc:AlternateContent>
      </p:grpSp>
      <p:grpSp>
        <p:nvGrpSpPr>
          <p:cNvPr id="65" name="Group 64">
            <a:extLst>
              <a:ext uri="{FF2B5EF4-FFF2-40B4-BE49-F238E27FC236}">
                <a16:creationId xmlns:a16="http://schemas.microsoft.com/office/drawing/2014/main" id="{4EF899BE-004F-4C00-AE3C-A39DFE4A9B71}"/>
              </a:ext>
            </a:extLst>
          </p:cNvPr>
          <p:cNvGrpSpPr/>
          <p:nvPr/>
        </p:nvGrpSpPr>
        <p:grpSpPr>
          <a:xfrm>
            <a:off x="3102510" y="3482587"/>
            <a:ext cx="1447200" cy="294480"/>
            <a:chOff x="3102510" y="3482587"/>
            <a:chExt cx="1447200" cy="294480"/>
          </a:xfrm>
        </p:grpSpPr>
        <mc:AlternateContent xmlns:mc="http://schemas.openxmlformats.org/markup-compatibility/2006">
          <mc:Choice xmlns:p14="http://schemas.microsoft.com/office/powerpoint/2010/main" Requires="p14">
            <p:contentPart p14:bwMode="auto" r:id="rId90">
              <p14:nvContentPartPr>
                <p14:cNvPr id="56" name="Ink 55">
                  <a:extLst>
                    <a:ext uri="{FF2B5EF4-FFF2-40B4-BE49-F238E27FC236}">
                      <a16:creationId xmlns:a16="http://schemas.microsoft.com/office/drawing/2014/main" id="{DAB53FF8-8B43-46C5-8AD3-BFB08E2A4AAA}"/>
                    </a:ext>
                  </a:extLst>
                </p14:cNvPr>
                <p14:cNvContentPartPr/>
                <p14:nvPr/>
              </p14:nvContentPartPr>
              <p14:xfrm>
                <a:off x="3102510" y="3551707"/>
                <a:ext cx="414720" cy="225360"/>
              </p14:xfrm>
            </p:contentPart>
          </mc:Choice>
          <mc:Fallback>
            <p:pic>
              <p:nvPicPr>
                <p:cNvPr id="56" name="Ink 55">
                  <a:extLst>
                    <a:ext uri="{FF2B5EF4-FFF2-40B4-BE49-F238E27FC236}">
                      <a16:creationId xmlns:a16="http://schemas.microsoft.com/office/drawing/2014/main" id="{DAB53FF8-8B43-46C5-8AD3-BFB08E2A4AAA}"/>
                    </a:ext>
                  </a:extLst>
                </p:cNvPr>
                <p:cNvPicPr/>
                <p:nvPr/>
              </p:nvPicPr>
              <p:blipFill>
                <a:blip r:embed="rId91"/>
                <a:stretch>
                  <a:fillRect/>
                </a:stretch>
              </p:blipFill>
              <p:spPr>
                <a:xfrm>
                  <a:off x="3093870" y="3543067"/>
                  <a:ext cx="4323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Ink 56">
                  <a:extLst>
                    <a:ext uri="{FF2B5EF4-FFF2-40B4-BE49-F238E27FC236}">
                      <a16:creationId xmlns:a16="http://schemas.microsoft.com/office/drawing/2014/main" id="{51C53303-A9F0-4DE1-AFE1-D18E514D1AB8}"/>
                    </a:ext>
                  </a:extLst>
                </p14:cNvPr>
                <p14:cNvContentPartPr/>
                <p14:nvPr/>
              </p14:nvContentPartPr>
              <p14:xfrm>
                <a:off x="3546030" y="3633427"/>
                <a:ext cx="185400" cy="126000"/>
              </p14:xfrm>
            </p:contentPart>
          </mc:Choice>
          <mc:Fallback>
            <p:pic>
              <p:nvPicPr>
                <p:cNvPr id="57" name="Ink 56">
                  <a:extLst>
                    <a:ext uri="{FF2B5EF4-FFF2-40B4-BE49-F238E27FC236}">
                      <a16:creationId xmlns:a16="http://schemas.microsoft.com/office/drawing/2014/main" id="{51C53303-A9F0-4DE1-AFE1-D18E514D1AB8}"/>
                    </a:ext>
                  </a:extLst>
                </p:cNvPr>
                <p:cNvPicPr/>
                <p:nvPr/>
              </p:nvPicPr>
              <p:blipFill>
                <a:blip r:embed="rId93"/>
                <a:stretch>
                  <a:fillRect/>
                </a:stretch>
              </p:blipFill>
              <p:spPr>
                <a:xfrm>
                  <a:off x="3537030" y="3624787"/>
                  <a:ext cx="2030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Ink 57">
                  <a:extLst>
                    <a:ext uri="{FF2B5EF4-FFF2-40B4-BE49-F238E27FC236}">
                      <a16:creationId xmlns:a16="http://schemas.microsoft.com/office/drawing/2014/main" id="{6D59B15A-3F71-4D11-A591-B5980E0CC59F}"/>
                    </a:ext>
                  </a:extLst>
                </p14:cNvPr>
                <p14:cNvContentPartPr/>
                <p14:nvPr/>
              </p14:nvContentPartPr>
              <p14:xfrm>
                <a:off x="3806310" y="3672307"/>
                <a:ext cx="165240" cy="23760"/>
              </p14:xfrm>
            </p:contentPart>
          </mc:Choice>
          <mc:Fallback>
            <p:pic>
              <p:nvPicPr>
                <p:cNvPr id="58" name="Ink 57">
                  <a:extLst>
                    <a:ext uri="{FF2B5EF4-FFF2-40B4-BE49-F238E27FC236}">
                      <a16:creationId xmlns:a16="http://schemas.microsoft.com/office/drawing/2014/main" id="{6D59B15A-3F71-4D11-A591-B5980E0CC59F}"/>
                    </a:ext>
                  </a:extLst>
                </p:cNvPr>
                <p:cNvPicPr/>
                <p:nvPr/>
              </p:nvPicPr>
              <p:blipFill>
                <a:blip r:embed="rId95"/>
                <a:stretch>
                  <a:fillRect/>
                </a:stretch>
              </p:blipFill>
              <p:spPr>
                <a:xfrm>
                  <a:off x="3797310" y="3663667"/>
                  <a:ext cx="1828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Ink 58">
                  <a:extLst>
                    <a:ext uri="{FF2B5EF4-FFF2-40B4-BE49-F238E27FC236}">
                      <a16:creationId xmlns:a16="http://schemas.microsoft.com/office/drawing/2014/main" id="{C68104E8-D998-4474-B2A3-C98776D50B5C}"/>
                    </a:ext>
                  </a:extLst>
                </p14:cNvPr>
                <p14:cNvContentPartPr/>
                <p14:nvPr/>
              </p14:nvContentPartPr>
              <p14:xfrm>
                <a:off x="3880110" y="3572587"/>
                <a:ext cx="42840" cy="154080"/>
              </p14:xfrm>
            </p:contentPart>
          </mc:Choice>
          <mc:Fallback>
            <p:pic>
              <p:nvPicPr>
                <p:cNvPr id="59" name="Ink 58">
                  <a:extLst>
                    <a:ext uri="{FF2B5EF4-FFF2-40B4-BE49-F238E27FC236}">
                      <a16:creationId xmlns:a16="http://schemas.microsoft.com/office/drawing/2014/main" id="{C68104E8-D998-4474-B2A3-C98776D50B5C}"/>
                    </a:ext>
                  </a:extLst>
                </p:cNvPr>
                <p:cNvPicPr/>
                <p:nvPr/>
              </p:nvPicPr>
              <p:blipFill>
                <a:blip r:embed="rId97"/>
                <a:stretch>
                  <a:fillRect/>
                </a:stretch>
              </p:blipFill>
              <p:spPr>
                <a:xfrm>
                  <a:off x="3871110" y="3563587"/>
                  <a:ext cx="60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Ink 59">
                  <a:extLst>
                    <a:ext uri="{FF2B5EF4-FFF2-40B4-BE49-F238E27FC236}">
                      <a16:creationId xmlns:a16="http://schemas.microsoft.com/office/drawing/2014/main" id="{7AE1DE20-504E-4363-8E08-790FA293A714}"/>
                    </a:ext>
                  </a:extLst>
                </p14:cNvPr>
                <p14:cNvContentPartPr/>
                <p14:nvPr/>
              </p14:nvContentPartPr>
              <p14:xfrm>
                <a:off x="4156590" y="3482587"/>
                <a:ext cx="204840" cy="217080"/>
              </p14:xfrm>
            </p:contentPart>
          </mc:Choice>
          <mc:Fallback>
            <p:pic>
              <p:nvPicPr>
                <p:cNvPr id="60" name="Ink 59">
                  <a:extLst>
                    <a:ext uri="{FF2B5EF4-FFF2-40B4-BE49-F238E27FC236}">
                      <a16:creationId xmlns:a16="http://schemas.microsoft.com/office/drawing/2014/main" id="{7AE1DE20-504E-4363-8E08-790FA293A714}"/>
                    </a:ext>
                  </a:extLst>
                </p:cNvPr>
                <p:cNvPicPr/>
                <p:nvPr/>
              </p:nvPicPr>
              <p:blipFill>
                <a:blip r:embed="rId99"/>
                <a:stretch>
                  <a:fillRect/>
                </a:stretch>
              </p:blipFill>
              <p:spPr>
                <a:xfrm>
                  <a:off x="4147590" y="3473587"/>
                  <a:ext cx="2224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Ink 60">
                  <a:extLst>
                    <a:ext uri="{FF2B5EF4-FFF2-40B4-BE49-F238E27FC236}">
                      <a16:creationId xmlns:a16="http://schemas.microsoft.com/office/drawing/2014/main" id="{41516554-6361-4638-B4F4-7684CF8F3C46}"/>
                    </a:ext>
                  </a:extLst>
                </p14:cNvPr>
                <p14:cNvContentPartPr/>
                <p14:nvPr/>
              </p14:nvContentPartPr>
              <p14:xfrm>
                <a:off x="4418310" y="3594907"/>
                <a:ext cx="131400" cy="144360"/>
              </p14:xfrm>
            </p:contentPart>
          </mc:Choice>
          <mc:Fallback>
            <p:pic>
              <p:nvPicPr>
                <p:cNvPr id="61" name="Ink 60">
                  <a:extLst>
                    <a:ext uri="{FF2B5EF4-FFF2-40B4-BE49-F238E27FC236}">
                      <a16:creationId xmlns:a16="http://schemas.microsoft.com/office/drawing/2014/main" id="{41516554-6361-4638-B4F4-7684CF8F3C46}"/>
                    </a:ext>
                  </a:extLst>
                </p:cNvPr>
                <p:cNvPicPr/>
                <p:nvPr/>
              </p:nvPicPr>
              <p:blipFill>
                <a:blip r:embed="rId101"/>
                <a:stretch>
                  <a:fillRect/>
                </a:stretch>
              </p:blipFill>
              <p:spPr>
                <a:xfrm>
                  <a:off x="4409670" y="3586267"/>
                  <a:ext cx="149040" cy="162000"/>
                </a:xfrm>
                <a:prstGeom prst="rect">
                  <a:avLst/>
                </a:prstGeom>
              </p:spPr>
            </p:pic>
          </mc:Fallback>
        </mc:AlternateContent>
      </p:grpSp>
      <p:grpSp>
        <p:nvGrpSpPr>
          <p:cNvPr id="64" name="Group 63">
            <a:extLst>
              <a:ext uri="{FF2B5EF4-FFF2-40B4-BE49-F238E27FC236}">
                <a16:creationId xmlns:a16="http://schemas.microsoft.com/office/drawing/2014/main" id="{64C25318-A23B-4DAB-AA7A-9BBC7533E18F}"/>
              </a:ext>
            </a:extLst>
          </p:cNvPr>
          <p:cNvGrpSpPr/>
          <p:nvPr/>
        </p:nvGrpSpPr>
        <p:grpSpPr>
          <a:xfrm>
            <a:off x="4952190" y="3629107"/>
            <a:ext cx="835200" cy="144360"/>
            <a:chOff x="4952190" y="3629107"/>
            <a:chExt cx="835200" cy="144360"/>
          </a:xfrm>
        </p:grpSpPr>
        <mc:AlternateContent xmlns:mc="http://schemas.openxmlformats.org/markup-compatibility/2006">
          <mc:Choice xmlns:p14="http://schemas.microsoft.com/office/powerpoint/2010/main" Requires="p14">
            <p:contentPart p14:bwMode="auto" r:id="rId102">
              <p14:nvContentPartPr>
                <p14:cNvPr id="62" name="Ink 61">
                  <a:extLst>
                    <a:ext uri="{FF2B5EF4-FFF2-40B4-BE49-F238E27FC236}">
                      <a16:creationId xmlns:a16="http://schemas.microsoft.com/office/drawing/2014/main" id="{6CAE8574-A15C-4F76-808A-E9DD282DB24F}"/>
                    </a:ext>
                  </a:extLst>
                </p14:cNvPr>
                <p14:cNvContentPartPr/>
                <p14:nvPr/>
              </p14:nvContentPartPr>
              <p14:xfrm>
                <a:off x="4952190" y="3691387"/>
                <a:ext cx="519480" cy="22320"/>
              </p14:xfrm>
            </p:contentPart>
          </mc:Choice>
          <mc:Fallback>
            <p:pic>
              <p:nvPicPr>
                <p:cNvPr id="62" name="Ink 61">
                  <a:extLst>
                    <a:ext uri="{FF2B5EF4-FFF2-40B4-BE49-F238E27FC236}">
                      <a16:creationId xmlns:a16="http://schemas.microsoft.com/office/drawing/2014/main" id="{6CAE8574-A15C-4F76-808A-E9DD282DB24F}"/>
                    </a:ext>
                  </a:extLst>
                </p:cNvPr>
                <p:cNvPicPr/>
                <p:nvPr/>
              </p:nvPicPr>
              <p:blipFill>
                <a:blip r:embed="rId103"/>
                <a:stretch>
                  <a:fillRect/>
                </a:stretch>
              </p:blipFill>
              <p:spPr>
                <a:xfrm>
                  <a:off x="4943550" y="3682387"/>
                  <a:ext cx="5371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Ink 62">
                  <a:extLst>
                    <a:ext uri="{FF2B5EF4-FFF2-40B4-BE49-F238E27FC236}">
                      <a16:creationId xmlns:a16="http://schemas.microsoft.com/office/drawing/2014/main" id="{584B940B-E58B-40DB-ACD3-E198C622A948}"/>
                    </a:ext>
                  </a:extLst>
                </p14:cNvPr>
                <p14:cNvContentPartPr/>
                <p14:nvPr/>
              </p14:nvContentPartPr>
              <p14:xfrm>
                <a:off x="5530350" y="3629107"/>
                <a:ext cx="257040" cy="144360"/>
              </p14:xfrm>
            </p:contentPart>
          </mc:Choice>
          <mc:Fallback>
            <p:pic>
              <p:nvPicPr>
                <p:cNvPr id="63" name="Ink 62">
                  <a:extLst>
                    <a:ext uri="{FF2B5EF4-FFF2-40B4-BE49-F238E27FC236}">
                      <a16:creationId xmlns:a16="http://schemas.microsoft.com/office/drawing/2014/main" id="{584B940B-E58B-40DB-ACD3-E198C622A948}"/>
                    </a:ext>
                  </a:extLst>
                </p:cNvPr>
                <p:cNvPicPr/>
                <p:nvPr/>
              </p:nvPicPr>
              <p:blipFill>
                <a:blip r:embed="rId105"/>
                <a:stretch>
                  <a:fillRect/>
                </a:stretch>
              </p:blipFill>
              <p:spPr>
                <a:xfrm>
                  <a:off x="5521350" y="3620107"/>
                  <a:ext cx="274680" cy="16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66" name="Ink 65">
                <a:extLst>
                  <a:ext uri="{FF2B5EF4-FFF2-40B4-BE49-F238E27FC236}">
                    <a16:creationId xmlns:a16="http://schemas.microsoft.com/office/drawing/2014/main" id="{3FC46D12-95B7-436E-987A-204BFE180B10}"/>
                  </a:ext>
                </a:extLst>
              </p14:cNvPr>
              <p14:cNvContentPartPr/>
              <p14:nvPr/>
            </p14:nvContentPartPr>
            <p14:xfrm>
              <a:off x="6125070" y="3433987"/>
              <a:ext cx="202320" cy="233280"/>
            </p14:xfrm>
          </p:contentPart>
        </mc:Choice>
        <mc:Fallback>
          <p:pic>
            <p:nvPicPr>
              <p:cNvPr id="66" name="Ink 65">
                <a:extLst>
                  <a:ext uri="{FF2B5EF4-FFF2-40B4-BE49-F238E27FC236}">
                    <a16:creationId xmlns:a16="http://schemas.microsoft.com/office/drawing/2014/main" id="{3FC46D12-95B7-436E-987A-204BFE180B10}"/>
                  </a:ext>
                </a:extLst>
              </p:cNvPr>
              <p:cNvPicPr/>
              <p:nvPr/>
            </p:nvPicPr>
            <p:blipFill>
              <a:blip r:embed="rId107"/>
              <a:stretch>
                <a:fillRect/>
              </a:stretch>
            </p:blipFill>
            <p:spPr>
              <a:xfrm>
                <a:off x="6116430" y="3425347"/>
                <a:ext cx="219960" cy="250920"/>
              </a:xfrm>
              <a:prstGeom prst="rect">
                <a:avLst/>
              </a:prstGeom>
            </p:spPr>
          </p:pic>
        </mc:Fallback>
      </mc:AlternateContent>
      <p:grpSp>
        <p:nvGrpSpPr>
          <p:cNvPr id="69" name="Group 68">
            <a:extLst>
              <a:ext uri="{FF2B5EF4-FFF2-40B4-BE49-F238E27FC236}">
                <a16:creationId xmlns:a16="http://schemas.microsoft.com/office/drawing/2014/main" id="{E10B6536-2E28-472C-A089-A5CB2A30A720}"/>
              </a:ext>
            </a:extLst>
          </p:cNvPr>
          <p:cNvGrpSpPr/>
          <p:nvPr/>
        </p:nvGrpSpPr>
        <p:grpSpPr>
          <a:xfrm>
            <a:off x="6589110" y="3468907"/>
            <a:ext cx="521280" cy="201960"/>
            <a:chOff x="6589110" y="3468907"/>
            <a:chExt cx="521280" cy="201960"/>
          </a:xfrm>
        </p:grpSpPr>
        <mc:AlternateContent xmlns:mc="http://schemas.openxmlformats.org/markup-compatibility/2006">
          <mc:Choice xmlns:p14="http://schemas.microsoft.com/office/powerpoint/2010/main" Requires="p14">
            <p:contentPart p14:bwMode="auto" r:id="rId108">
              <p14:nvContentPartPr>
                <p14:cNvPr id="67" name="Ink 66">
                  <a:extLst>
                    <a:ext uri="{FF2B5EF4-FFF2-40B4-BE49-F238E27FC236}">
                      <a16:creationId xmlns:a16="http://schemas.microsoft.com/office/drawing/2014/main" id="{3024F49F-B43C-41F3-A406-EF583211772B}"/>
                    </a:ext>
                  </a:extLst>
                </p14:cNvPr>
                <p14:cNvContentPartPr/>
                <p14:nvPr/>
              </p14:nvContentPartPr>
              <p14:xfrm>
                <a:off x="6589110" y="3468907"/>
                <a:ext cx="177120" cy="194400"/>
              </p14:xfrm>
            </p:contentPart>
          </mc:Choice>
          <mc:Fallback>
            <p:pic>
              <p:nvPicPr>
                <p:cNvPr id="67" name="Ink 66">
                  <a:extLst>
                    <a:ext uri="{FF2B5EF4-FFF2-40B4-BE49-F238E27FC236}">
                      <a16:creationId xmlns:a16="http://schemas.microsoft.com/office/drawing/2014/main" id="{3024F49F-B43C-41F3-A406-EF583211772B}"/>
                    </a:ext>
                  </a:extLst>
                </p:cNvPr>
                <p:cNvPicPr/>
                <p:nvPr/>
              </p:nvPicPr>
              <p:blipFill>
                <a:blip r:embed="rId109"/>
                <a:stretch>
                  <a:fillRect/>
                </a:stretch>
              </p:blipFill>
              <p:spPr>
                <a:xfrm>
                  <a:off x="6580110" y="3460267"/>
                  <a:ext cx="1947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Ink 67">
                  <a:extLst>
                    <a:ext uri="{FF2B5EF4-FFF2-40B4-BE49-F238E27FC236}">
                      <a16:creationId xmlns:a16="http://schemas.microsoft.com/office/drawing/2014/main" id="{B8519A7C-54E9-490C-95BD-6368D65C84FD}"/>
                    </a:ext>
                  </a:extLst>
                </p14:cNvPr>
                <p14:cNvContentPartPr/>
                <p14:nvPr/>
              </p14:nvContentPartPr>
              <p14:xfrm>
                <a:off x="6937230" y="3468907"/>
                <a:ext cx="173160" cy="201960"/>
              </p14:xfrm>
            </p:contentPart>
          </mc:Choice>
          <mc:Fallback>
            <p:pic>
              <p:nvPicPr>
                <p:cNvPr id="68" name="Ink 67">
                  <a:extLst>
                    <a:ext uri="{FF2B5EF4-FFF2-40B4-BE49-F238E27FC236}">
                      <a16:creationId xmlns:a16="http://schemas.microsoft.com/office/drawing/2014/main" id="{B8519A7C-54E9-490C-95BD-6368D65C84FD}"/>
                    </a:ext>
                  </a:extLst>
                </p:cNvPr>
                <p:cNvPicPr/>
                <p:nvPr/>
              </p:nvPicPr>
              <p:blipFill>
                <a:blip r:embed="rId111"/>
                <a:stretch>
                  <a:fillRect/>
                </a:stretch>
              </p:blipFill>
              <p:spPr>
                <a:xfrm>
                  <a:off x="6928590" y="3460267"/>
                  <a:ext cx="190800" cy="219600"/>
                </a:xfrm>
                <a:prstGeom prst="rect">
                  <a:avLst/>
                </a:prstGeom>
              </p:spPr>
            </p:pic>
          </mc:Fallback>
        </mc:AlternateContent>
      </p:grpSp>
      <p:grpSp>
        <p:nvGrpSpPr>
          <p:cNvPr id="86" name="Group 85">
            <a:extLst>
              <a:ext uri="{FF2B5EF4-FFF2-40B4-BE49-F238E27FC236}">
                <a16:creationId xmlns:a16="http://schemas.microsoft.com/office/drawing/2014/main" id="{07F72927-AECB-487B-B0E8-2FE4207A1808}"/>
              </a:ext>
            </a:extLst>
          </p:cNvPr>
          <p:cNvGrpSpPr/>
          <p:nvPr/>
        </p:nvGrpSpPr>
        <p:grpSpPr>
          <a:xfrm>
            <a:off x="4235430" y="3883987"/>
            <a:ext cx="227520" cy="199080"/>
            <a:chOff x="4235430" y="3883987"/>
            <a:chExt cx="227520" cy="199080"/>
          </a:xfrm>
        </p:grpSpPr>
        <mc:AlternateContent xmlns:mc="http://schemas.openxmlformats.org/markup-compatibility/2006">
          <mc:Choice xmlns:p14="http://schemas.microsoft.com/office/powerpoint/2010/main" Requires="p14">
            <p:contentPart p14:bwMode="auto" r:id="rId112">
              <p14:nvContentPartPr>
                <p14:cNvPr id="70" name="Ink 69">
                  <a:extLst>
                    <a:ext uri="{FF2B5EF4-FFF2-40B4-BE49-F238E27FC236}">
                      <a16:creationId xmlns:a16="http://schemas.microsoft.com/office/drawing/2014/main" id="{36600732-05E6-4109-9694-1B06FFEB2757}"/>
                    </a:ext>
                  </a:extLst>
                </p14:cNvPr>
                <p14:cNvContentPartPr/>
                <p14:nvPr/>
              </p14:nvContentPartPr>
              <p14:xfrm>
                <a:off x="4321470" y="3942307"/>
                <a:ext cx="38160" cy="140760"/>
              </p14:xfrm>
            </p:contentPart>
          </mc:Choice>
          <mc:Fallback>
            <p:pic>
              <p:nvPicPr>
                <p:cNvPr id="70" name="Ink 69">
                  <a:extLst>
                    <a:ext uri="{FF2B5EF4-FFF2-40B4-BE49-F238E27FC236}">
                      <a16:creationId xmlns:a16="http://schemas.microsoft.com/office/drawing/2014/main" id="{36600732-05E6-4109-9694-1B06FFEB2757}"/>
                    </a:ext>
                  </a:extLst>
                </p:cNvPr>
                <p:cNvPicPr/>
                <p:nvPr/>
              </p:nvPicPr>
              <p:blipFill>
                <a:blip r:embed="rId113"/>
                <a:stretch>
                  <a:fillRect/>
                </a:stretch>
              </p:blipFill>
              <p:spPr>
                <a:xfrm>
                  <a:off x="4312830" y="3933307"/>
                  <a:ext cx="55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Ink 70">
                  <a:extLst>
                    <a:ext uri="{FF2B5EF4-FFF2-40B4-BE49-F238E27FC236}">
                      <a16:creationId xmlns:a16="http://schemas.microsoft.com/office/drawing/2014/main" id="{A9A6A451-D426-4A80-9817-222545C9CB8D}"/>
                    </a:ext>
                  </a:extLst>
                </p14:cNvPr>
                <p14:cNvContentPartPr/>
                <p14:nvPr/>
              </p14:nvContentPartPr>
              <p14:xfrm>
                <a:off x="4235430" y="3883987"/>
                <a:ext cx="227520" cy="77040"/>
              </p14:xfrm>
            </p:contentPart>
          </mc:Choice>
          <mc:Fallback>
            <p:pic>
              <p:nvPicPr>
                <p:cNvPr id="71" name="Ink 70">
                  <a:extLst>
                    <a:ext uri="{FF2B5EF4-FFF2-40B4-BE49-F238E27FC236}">
                      <a16:creationId xmlns:a16="http://schemas.microsoft.com/office/drawing/2014/main" id="{A9A6A451-D426-4A80-9817-222545C9CB8D}"/>
                    </a:ext>
                  </a:extLst>
                </p:cNvPr>
                <p:cNvPicPr/>
                <p:nvPr/>
              </p:nvPicPr>
              <p:blipFill>
                <a:blip r:embed="rId115"/>
                <a:stretch>
                  <a:fillRect/>
                </a:stretch>
              </p:blipFill>
              <p:spPr>
                <a:xfrm>
                  <a:off x="4226430" y="3874987"/>
                  <a:ext cx="245160" cy="94680"/>
                </a:xfrm>
                <a:prstGeom prst="rect">
                  <a:avLst/>
                </a:prstGeom>
              </p:spPr>
            </p:pic>
          </mc:Fallback>
        </mc:AlternateContent>
      </p:grpSp>
      <p:grpSp>
        <p:nvGrpSpPr>
          <p:cNvPr id="85" name="Group 84">
            <a:extLst>
              <a:ext uri="{FF2B5EF4-FFF2-40B4-BE49-F238E27FC236}">
                <a16:creationId xmlns:a16="http://schemas.microsoft.com/office/drawing/2014/main" id="{04A625F7-031D-405A-96AD-D1963EAB2022}"/>
              </a:ext>
            </a:extLst>
          </p:cNvPr>
          <p:cNvGrpSpPr/>
          <p:nvPr/>
        </p:nvGrpSpPr>
        <p:grpSpPr>
          <a:xfrm>
            <a:off x="3958950" y="4235707"/>
            <a:ext cx="779400" cy="228960"/>
            <a:chOff x="3958950" y="4235707"/>
            <a:chExt cx="779400" cy="228960"/>
          </a:xfrm>
        </p:grpSpPr>
        <mc:AlternateContent xmlns:mc="http://schemas.openxmlformats.org/markup-compatibility/2006">
          <mc:Choice xmlns:p14="http://schemas.microsoft.com/office/powerpoint/2010/main" Requires="p14">
            <p:contentPart p14:bwMode="auto" r:id="rId116">
              <p14:nvContentPartPr>
                <p14:cNvPr id="72" name="Ink 71">
                  <a:extLst>
                    <a:ext uri="{FF2B5EF4-FFF2-40B4-BE49-F238E27FC236}">
                      <a16:creationId xmlns:a16="http://schemas.microsoft.com/office/drawing/2014/main" id="{564EB7AD-C8AC-4F45-B4BD-328653DC5BCF}"/>
                    </a:ext>
                  </a:extLst>
                </p14:cNvPr>
                <p14:cNvContentPartPr/>
                <p14:nvPr/>
              </p14:nvContentPartPr>
              <p14:xfrm>
                <a:off x="3958950" y="4235707"/>
                <a:ext cx="135720" cy="228960"/>
              </p14:xfrm>
            </p:contentPart>
          </mc:Choice>
          <mc:Fallback>
            <p:pic>
              <p:nvPicPr>
                <p:cNvPr id="72" name="Ink 71">
                  <a:extLst>
                    <a:ext uri="{FF2B5EF4-FFF2-40B4-BE49-F238E27FC236}">
                      <a16:creationId xmlns:a16="http://schemas.microsoft.com/office/drawing/2014/main" id="{564EB7AD-C8AC-4F45-B4BD-328653DC5BCF}"/>
                    </a:ext>
                  </a:extLst>
                </p:cNvPr>
                <p:cNvPicPr/>
                <p:nvPr/>
              </p:nvPicPr>
              <p:blipFill>
                <a:blip r:embed="rId117"/>
                <a:stretch>
                  <a:fillRect/>
                </a:stretch>
              </p:blipFill>
              <p:spPr>
                <a:xfrm>
                  <a:off x="3949950" y="4227067"/>
                  <a:ext cx="1533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Ink 72">
                  <a:extLst>
                    <a:ext uri="{FF2B5EF4-FFF2-40B4-BE49-F238E27FC236}">
                      <a16:creationId xmlns:a16="http://schemas.microsoft.com/office/drawing/2014/main" id="{C97CCE17-DC9D-4843-A1A6-FCA3945EB94F}"/>
                    </a:ext>
                  </a:extLst>
                </p14:cNvPr>
                <p14:cNvContentPartPr/>
                <p14:nvPr/>
              </p14:nvContentPartPr>
              <p14:xfrm>
                <a:off x="4123110" y="4273867"/>
                <a:ext cx="133920" cy="141840"/>
              </p14:xfrm>
            </p:contentPart>
          </mc:Choice>
          <mc:Fallback>
            <p:pic>
              <p:nvPicPr>
                <p:cNvPr id="73" name="Ink 72">
                  <a:extLst>
                    <a:ext uri="{FF2B5EF4-FFF2-40B4-BE49-F238E27FC236}">
                      <a16:creationId xmlns:a16="http://schemas.microsoft.com/office/drawing/2014/main" id="{C97CCE17-DC9D-4843-A1A6-FCA3945EB94F}"/>
                    </a:ext>
                  </a:extLst>
                </p:cNvPr>
                <p:cNvPicPr/>
                <p:nvPr/>
              </p:nvPicPr>
              <p:blipFill>
                <a:blip r:embed="rId119"/>
                <a:stretch>
                  <a:fillRect/>
                </a:stretch>
              </p:blipFill>
              <p:spPr>
                <a:xfrm>
                  <a:off x="4114470" y="4264867"/>
                  <a:ext cx="151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Ink 73">
                  <a:extLst>
                    <a:ext uri="{FF2B5EF4-FFF2-40B4-BE49-F238E27FC236}">
                      <a16:creationId xmlns:a16="http://schemas.microsoft.com/office/drawing/2014/main" id="{11CFBEB8-3EDF-4D78-8C81-94FD27F9A18E}"/>
                    </a:ext>
                  </a:extLst>
                </p14:cNvPr>
                <p14:cNvContentPartPr/>
                <p14:nvPr/>
              </p14:nvContentPartPr>
              <p14:xfrm>
                <a:off x="4312470" y="4274947"/>
                <a:ext cx="186120" cy="164880"/>
              </p14:xfrm>
            </p:contentPart>
          </mc:Choice>
          <mc:Fallback>
            <p:pic>
              <p:nvPicPr>
                <p:cNvPr id="74" name="Ink 73">
                  <a:extLst>
                    <a:ext uri="{FF2B5EF4-FFF2-40B4-BE49-F238E27FC236}">
                      <a16:creationId xmlns:a16="http://schemas.microsoft.com/office/drawing/2014/main" id="{11CFBEB8-3EDF-4D78-8C81-94FD27F9A18E}"/>
                    </a:ext>
                  </a:extLst>
                </p:cNvPr>
                <p:cNvPicPr/>
                <p:nvPr/>
              </p:nvPicPr>
              <p:blipFill>
                <a:blip r:embed="rId121"/>
                <a:stretch>
                  <a:fillRect/>
                </a:stretch>
              </p:blipFill>
              <p:spPr>
                <a:xfrm>
                  <a:off x="4303830" y="4265947"/>
                  <a:ext cx="2037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5" name="Ink 74">
                  <a:extLst>
                    <a:ext uri="{FF2B5EF4-FFF2-40B4-BE49-F238E27FC236}">
                      <a16:creationId xmlns:a16="http://schemas.microsoft.com/office/drawing/2014/main" id="{7B08960E-C878-49F8-8DF2-09741C7E1803}"/>
                    </a:ext>
                  </a:extLst>
                </p14:cNvPr>
                <p14:cNvContentPartPr/>
                <p14:nvPr/>
              </p14:nvContentPartPr>
              <p14:xfrm>
                <a:off x="4560870" y="4249027"/>
                <a:ext cx="177480" cy="205920"/>
              </p14:xfrm>
            </p:contentPart>
          </mc:Choice>
          <mc:Fallback>
            <p:pic>
              <p:nvPicPr>
                <p:cNvPr id="75" name="Ink 74">
                  <a:extLst>
                    <a:ext uri="{FF2B5EF4-FFF2-40B4-BE49-F238E27FC236}">
                      <a16:creationId xmlns:a16="http://schemas.microsoft.com/office/drawing/2014/main" id="{7B08960E-C878-49F8-8DF2-09741C7E1803}"/>
                    </a:ext>
                  </a:extLst>
                </p:cNvPr>
                <p:cNvPicPr/>
                <p:nvPr/>
              </p:nvPicPr>
              <p:blipFill>
                <a:blip r:embed="rId123"/>
                <a:stretch>
                  <a:fillRect/>
                </a:stretch>
              </p:blipFill>
              <p:spPr>
                <a:xfrm>
                  <a:off x="4551870" y="4240027"/>
                  <a:ext cx="195120" cy="223560"/>
                </a:xfrm>
                <a:prstGeom prst="rect">
                  <a:avLst/>
                </a:prstGeom>
              </p:spPr>
            </p:pic>
          </mc:Fallback>
        </mc:AlternateContent>
      </p:grpSp>
      <p:grpSp>
        <p:nvGrpSpPr>
          <p:cNvPr id="84" name="Group 83">
            <a:extLst>
              <a:ext uri="{FF2B5EF4-FFF2-40B4-BE49-F238E27FC236}">
                <a16:creationId xmlns:a16="http://schemas.microsoft.com/office/drawing/2014/main" id="{F5988B59-76FB-4B59-81CA-AA4231EB26ED}"/>
              </a:ext>
            </a:extLst>
          </p:cNvPr>
          <p:cNvGrpSpPr/>
          <p:nvPr/>
        </p:nvGrpSpPr>
        <p:grpSpPr>
          <a:xfrm>
            <a:off x="6708630" y="3864907"/>
            <a:ext cx="238680" cy="181080"/>
            <a:chOff x="6708630" y="3864907"/>
            <a:chExt cx="238680" cy="181080"/>
          </a:xfrm>
        </p:grpSpPr>
        <mc:AlternateContent xmlns:mc="http://schemas.openxmlformats.org/markup-compatibility/2006">
          <mc:Choice xmlns:p14="http://schemas.microsoft.com/office/powerpoint/2010/main" Requires="p14">
            <p:contentPart p14:bwMode="auto" r:id="rId124">
              <p14:nvContentPartPr>
                <p14:cNvPr id="76" name="Ink 75">
                  <a:extLst>
                    <a:ext uri="{FF2B5EF4-FFF2-40B4-BE49-F238E27FC236}">
                      <a16:creationId xmlns:a16="http://schemas.microsoft.com/office/drawing/2014/main" id="{F5BAFB0D-6E02-42D4-AB87-957A4074C4C5}"/>
                    </a:ext>
                  </a:extLst>
                </p14:cNvPr>
                <p14:cNvContentPartPr/>
                <p14:nvPr/>
              </p14:nvContentPartPr>
              <p14:xfrm>
                <a:off x="6708630" y="3864907"/>
                <a:ext cx="238680" cy="75960"/>
              </p14:xfrm>
            </p:contentPart>
          </mc:Choice>
          <mc:Fallback>
            <p:pic>
              <p:nvPicPr>
                <p:cNvPr id="76" name="Ink 75">
                  <a:extLst>
                    <a:ext uri="{FF2B5EF4-FFF2-40B4-BE49-F238E27FC236}">
                      <a16:creationId xmlns:a16="http://schemas.microsoft.com/office/drawing/2014/main" id="{F5BAFB0D-6E02-42D4-AB87-957A4074C4C5}"/>
                    </a:ext>
                  </a:extLst>
                </p:cNvPr>
                <p:cNvPicPr/>
                <p:nvPr/>
              </p:nvPicPr>
              <p:blipFill>
                <a:blip r:embed="rId125"/>
                <a:stretch>
                  <a:fillRect/>
                </a:stretch>
              </p:blipFill>
              <p:spPr>
                <a:xfrm>
                  <a:off x="6699990" y="3856267"/>
                  <a:ext cx="256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7" name="Ink 76">
                  <a:extLst>
                    <a:ext uri="{FF2B5EF4-FFF2-40B4-BE49-F238E27FC236}">
                      <a16:creationId xmlns:a16="http://schemas.microsoft.com/office/drawing/2014/main" id="{C2E2F415-2607-4420-9D2E-593F62BC0FCA}"/>
                    </a:ext>
                  </a:extLst>
                </p14:cNvPr>
                <p14:cNvContentPartPr/>
                <p14:nvPr/>
              </p14:nvContentPartPr>
              <p14:xfrm>
                <a:off x="6843270" y="3877147"/>
                <a:ext cx="10080" cy="168840"/>
              </p14:xfrm>
            </p:contentPart>
          </mc:Choice>
          <mc:Fallback>
            <p:pic>
              <p:nvPicPr>
                <p:cNvPr id="77" name="Ink 76">
                  <a:extLst>
                    <a:ext uri="{FF2B5EF4-FFF2-40B4-BE49-F238E27FC236}">
                      <a16:creationId xmlns:a16="http://schemas.microsoft.com/office/drawing/2014/main" id="{C2E2F415-2607-4420-9D2E-593F62BC0FCA}"/>
                    </a:ext>
                  </a:extLst>
                </p:cNvPr>
                <p:cNvPicPr/>
                <p:nvPr/>
              </p:nvPicPr>
              <p:blipFill>
                <a:blip r:embed="rId127"/>
                <a:stretch>
                  <a:fillRect/>
                </a:stretch>
              </p:blipFill>
              <p:spPr>
                <a:xfrm>
                  <a:off x="6834630" y="3868507"/>
                  <a:ext cx="27720" cy="186480"/>
                </a:xfrm>
                <a:prstGeom prst="rect">
                  <a:avLst/>
                </a:prstGeom>
              </p:spPr>
            </p:pic>
          </mc:Fallback>
        </mc:AlternateContent>
      </p:grpSp>
      <p:grpSp>
        <p:nvGrpSpPr>
          <p:cNvPr id="83" name="Group 82">
            <a:extLst>
              <a:ext uri="{FF2B5EF4-FFF2-40B4-BE49-F238E27FC236}">
                <a16:creationId xmlns:a16="http://schemas.microsoft.com/office/drawing/2014/main" id="{76D61306-2BA9-423D-BAF0-4A41AAE9E6AF}"/>
              </a:ext>
            </a:extLst>
          </p:cNvPr>
          <p:cNvGrpSpPr/>
          <p:nvPr/>
        </p:nvGrpSpPr>
        <p:grpSpPr>
          <a:xfrm>
            <a:off x="6637350" y="4204027"/>
            <a:ext cx="815400" cy="226800"/>
            <a:chOff x="6637350" y="4204027"/>
            <a:chExt cx="815400" cy="226800"/>
          </a:xfrm>
        </p:grpSpPr>
        <mc:AlternateContent xmlns:mc="http://schemas.openxmlformats.org/markup-compatibility/2006">
          <mc:Choice xmlns:p14="http://schemas.microsoft.com/office/powerpoint/2010/main" Requires="p14">
            <p:contentPart p14:bwMode="auto" r:id="rId128">
              <p14:nvContentPartPr>
                <p14:cNvPr id="78" name="Ink 77">
                  <a:extLst>
                    <a:ext uri="{FF2B5EF4-FFF2-40B4-BE49-F238E27FC236}">
                      <a16:creationId xmlns:a16="http://schemas.microsoft.com/office/drawing/2014/main" id="{110D6E88-F2ED-4266-BC73-F5CA75480A12}"/>
                    </a:ext>
                  </a:extLst>
                </p14:cNvPr>
                <p14:cNvContentPartPr/>
                <p14:nvPr/>
              </p14:nvContentPartPr>
              <p14:xfrm>
                <a:off x="6673350" y="4274587"/>
                <a:ext cx="25560" cy="119160"/>
              </p14:xfrm>
            </p:contentPart>
          </mc:Choice>
          <mc:Fallback>
            <p:pic>
              <p:nvPicPr>
                <p:cNvPr id="78" name="Ink 77">
                  <a:extLst>
                    <a:ext uri="{FF2B5EF4-FFF2-40B4-BE49-F238E27FC236}">
                      <a16:creationId xmlns:a16="http://schemas.microsoft.com/office/drawing/2014/main" id="{110D6E88-F2ED-4266-BC73-F5CA75480A12}"/>
                    </a:ext>
                  </a:extLst>
                </p:cNvPr>
                <p:cNvPicPr/>
                <p:nvPr/>
              </p:nvPicPr>
              <p:blipFill>
                <a:blip r:embed="rId129"/>
                <a:stretch>
                  <a:fillRect/>
                </a:stretch>
              </p:blipFill>
              <p:spPr>
                <a:xfrm>
                  <a:off x="6664350" y="4265587"/>
                  <a:ext cx="432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9" name="Ink 78">
                  <a:extLst>
                    <a:ext uri="{FF2B5EF4-FFF2-40B4-BE49-F238E27FC236}">
                      <a16:creationId xmlns:a16="http://schemas.microsoft.com/office/drawing/2014/main" id="{95F115C7-10AF-4BF2-8F20-9DC30A894A7F}"/>
                    </a:ext>
                  </a:extLst>
                </p14:cNvPr>
                <p14:cNvContentPartPr/>
                <p14:nvPr/>
              </p14:nvContentPartPr>
              <p14:xfrm>
                <a:off x="6637350" y="4204027"/>
                <a:ext cx="189360" cy="136800"/>
              </p14:xfrm>
            </p:contentPart>
          </mc:Choice>
          <mc:Fallback>
            <p:pic>
              <p:nvPicPr>
                <p:cNvPr id="79" name="Ink 78">
                  <a:extLst>
                    <a:ext uri="{FF2B5EF4-FFF2-40B4-BE49-F238E27FC236}">
                      <a16:creationId xmlns:a16="http://schemas.microsoft.com/office/drawing/2014/main" id="{95F115C7-10AF-4BF2-8F20-9DC30A894A7F}"/>
                    </a:ext>
                  </a:extLst>
                </p:cNvPr>
                <p:cNvPicPr/>
                <p:nvPr/>
              </p:nvPicPr>
              <p:blipFill>
                <a:blip r:embed="rId131"/>
                <a:stretch>
                  <a:fillRect/>
                </a:stretch>
              </p:blipFill>
              <p:spPr>
                <a:xfrm>
                  <a:off x="6628710" y="4195387"/>
                  <a:ext cx="207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0" name="Ink 79">
                  <a:extLst>
                    <a:ext uri="{FF2B5EF4-FFF2-40B4-BE49-F238E27FC236}">
                      <a16:creationId xmlns:a16="http://schemas.microsoft.com/office/drawing/2014/main" id="{2D9A3797-C000-4D8C-B666-59C98339733B}"/>
                    </a:ext>
                  </a:extLst>
                </p14:cNvPr>
                <p14:cNvContentPartPr/>
                <p14:nvPr/>
              </p14:nvContentPartPr>
              <p14:xfrm>
                <a:off x="6819870" y="4267387"/>
                <a:ext cx="189000" cy="163440"/>
              </p14:xfrm>
            </p:contentPart>
          </mc:Choice>
          <mc:Fallback>
            <p:pic>
              <p:nvPicPr>
                <p:cNvPr id="80" name="Ink 79">
                  <a:extLst>
                    <a:ext uri="{FF2B5EF4-FFF2-40B4-BE49-F238E27FC236}">
                      <a16:creationId xmlns:a16="http://schemas.microsoft.com/office/drawing/2014/main" id="{2D9A3797-C000-4D8C-B666-59C98339733B}"/>
                    </a:ext>
                  </a:extLst>
                </p:cNvPr>
                <p:cNvPicPr/>
                <p:nvPr/>
              </p:nvPicPr>
              <p:blipFill>
                <a:blip r:embed="rId133"/>
                <a:stretch>
                  <a:fillRect/>
                </a:stretch>
              </p:blipFill>
              <p:spPr>
                <a:xfrm>
                  <a:off x="6811230" y="4258387"/>
                  <a:ext cx="2066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1" name="Ink 80">
                  <a:extLst>
                    <a:ext uri="{FF2B5EF4-FFF2-40B4-BE49-F238E27FC236}">
                      <a16:creationId xmlns:a16="http://schemas.microsoft.com/office/drawing/2014/main" id="{E78F1FEF-D86A-4900-A491-A707D82537E8}"/>
                    </a:ext>
                  </a:extLst>
                </p14:cNvPr>
                <p14:cNvContentPartPr/>
                <p14:nvPr/>
              </p14:nvContentPartPr>
              <p14:xfrm>
                <a:off x="7029030" y="4266307"/>
                <a:ext cx="180720" cy="145440"/>
              </p14:xfrm>
            </p:contentPart>
          </mc:Choice>
          <mc:Fallback>
            <p:pic>
              <p:nvPicPr>
                <p:cNvPr id="81" name="Ink 80">
                  <a:extLst>
                    <a:ext uri="{FF2B5EF4-FFF2-40B4-BE49-F238E27FC236}">
                      <a16:creationId xmlns:a16="http://schemas.microsoft.com/office/drawing/2014/main" id="{E78F1FEF-D86A-4900-A491-A707D82537E8}"/>
                    </a:ext>
                  </a:extLst>
                </p:cNvPr>
                <p:cNvPicPr/>
                <p:nvPr/>
              </p:nvPicPr>
              <p:blipFill>
                <a:blip r:embed="rId135"/>
                <a:stretch>
                  <a:fillRect/>
                </a:stretch>
              </p:blipFill>
              <p:spPr>
                <a:xfrm>
                  <a:off x="7020030" y="4257667"/>
                  <a:ext cx="198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2" name="Ink 81">
                  <a:extLst>
                    <a:ext uri="{FF2B5EF4-FFF2-40B4-BE49-F238E27FC236}">
                      <a16:creationId xmlns:a16="http://schemas.microsoft.com/office/drawing/2014/main" id="{154F08F4-3F17-4A6D-9F14-A933B1BF3CFA}"/>
                    </a:ext>
                  </a:extLst>
                </p14:cNvPr>
                <p14:cNvContentPartPr/>
                <p14:nvPr/>
              </p14:nvContentPartPr>
              <p14:xfrm>
                <a:off x="7033350" y="4348387"/>
                <a:ext cx="419400" cy="37800"/>
              </p14:xfrm>
            </p:contentPart>
          </mc:Choice>
          <mc:Fallback>
            <p:pic>
              <p:nvPicPr>
                <p:cNvPr id="82" name="Ink 81">
                  <a:extLst>
                    <a:ext uri="{FF2B5EF4-FFF2-40B4-BE49-F238E27FC236}">
                      <a16:creationId xmlns:a16="http://schemas.microsoft.com/office/drawing/2014/main" id="{154F08F4-3F17-4A6D-9F14-A933B1BF3CFA}"/>
                    </a:ext>
                  </a:extLst>
                </p:cNvPr>
                <p:cNvPicPr/>
                <p:nvPr/>
              </p:nvPicPr>
              <p:blipFill>
                <a:blip r:embed="rId137"/>
                <a:stretch>
                  <a:fillRect/>
                </a:stretch>
              </p:blipFill>
              <p:spPr>
                <a:xfrm>
                  <a:off x="7024710" y="4339387"/>
                  <a:ext cx="437040" cy="5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8">
            <p14:nvContentPartPr>
              <p14:cNvPr id="87" name="Ink 86">
                <a:extLst>
                  <a:ext uri="{FF2B5EF4-FFF2-40B4-BE49-F238E27FC236}">
                    <a16:creationId xmlns:a16="http://schemas.microsoft.com/office/drawing/2014/main" id="{B47B0571-6DFF-4579-9DE9-9C7F2F1CB4DE}"/>
                  </a:ext>
                </a:extLst>
              </p14:cNvPr>
              <p14:cNvContentPartPr/>
              <p14:nvPr/>
            </p14:nvContentPartPr>
            <p14:xfrm>
              <a:off x="965550" y="4930867"/>
              <a:ext cx="331920" cy="241200"/>
            </p14:xfrm>
          </p:contentPart>
        </mc:Choice>
        <mc:Fallback>
          <p:pic>
            <p:nvPicPr>
              <p:cNvPr id="87" name="Ink 86">
                <a:extLst>
                  <a:ext uri="{FF2B5EF4-FFF2-40B4-BE49-F238E27FC236}">
                    <a16:creationId xmlns:a16="http://schemas.microsoft.com/office/drawing/2014/main" id="{B47B0571-6DFF-4579-9DE9-9C7F2F1CB4DE}"/>
                  </a:ext>
                </a:extLst>
              </p:cNvPr>
              <p:cNvPicPr/>
              <p:nvPr/>
            </p:nvPicPr>
            <p:blipFill>
              <a:blip r:embed="rId139"/>
              <a:stretch>
                <a:fillRect/>
              </a:stretch>
            </p:blipFill>
            <p:spPr>
              <a:xfrm>
                <a:off x="956550" y="4921867"/>
                <a:ext cx="349560" cy="258840"/>
              </a:xfrm>
              <a:prstGeom prst="rect">
                <a:avLst/>
              </a:prstGeom>
            </p:spPr>
          </p:pic>
        </mc:Fallback>
      </mc:AlternateContent>
      <p:grpSp>
        <p:nvGrpSpPr>
          <p:cNvPr id="112" name="Group 111">
            <a:extLst>
              <a:ext uri="{FF2B5EF4-FFF2-40B4-BE49-F238E27FC236}">
                <a16:creationId xmlns:a16="http://schemas.microsoft.com/office/drawing/2014/main" id="{A94508FD-9827-45F0-A7C7-3CD98511C6B2}"/>
              </a:ext>
            </a:extLst>
          </p:cNvPr>
          <p:cNvGrpSpPr/>
          <p:nvPr/>
        </p:nvGrpSpPr>
        <p:grpSpPr>
          <a:xfrm>
            <a:off x="1688070" y="4880467"/>
            <a:ext cx="1272240" cy="237240"/>
            <a:chOff x="1688070" y="4880467"/>
            <a:chExt cx="1272240" cy="237240"/>
          </a:xfrm>
        </p:grpSpPr>
        <mc:AlternateContent xmlns:mc="http://schemas.openxmlformats.org/markup-compatibility/2006">
          <mc:Choice xmlns:p14="http://schemas.microsoft.com/office/powerpoint/2010/main" Requires="p14">
            <p:contentPart p14:bwMode="auto" r:id="rId140">
              <p14:nvContentPartPr>
                <p14:cNvPr id="88" name="Ink 87">
                  <a:extLst>
                    <a:ext uri="{FF2B5EF4-FFF2-40B4-BE49-F238E27FC236}">
                      <a16:creationId xmlns:a16="http://schemas.microsoft.com/office/drawing/2014/main" id="{683EFC3B-D88D-4708-8D7C-3402116EA689}"/>
                    </a:ext>
                  </a:extLst>
                </p14:cNvPr>
                <p14:cNvContentPartPr/>
                <p14:nvPr/>
              </p14:nvContentPartPr>
              <p14:xfrm>
                <a:off x="1688070" y="4882627"/>
                <a:ext cx="499680" cy="221400"/>
              </p14:xfrm>
            </p:contentPart>
          </mc:Choice>
          <mc:Fallback>
            <p:pic>
              <p:nvPicPr>
                <p:cNvPr id="88" name="Ink 87">
                  <a:extLst>
                    <a:ext uri="{FF2B5EF4-FFF2-40B4-BE49-F238E27FC236}">
                      <a16:creationId xmlns:a16="http://schemas.microsoft.com/office/drawing/2014/main" id="{683EFC3B-D88D-4708-8D7C-3402116EA689}"/>
                    </a:ext>
                  </a:extLst>
                </p:cNvPr>
                <p:cNvPicPr/>
                <p:nvPr/>
              </p:nvPicPr>
              <p:blipFill>
                <a:blip r:embed="rId141"/>
                <a:stretch>
                  <a:fillRect/>
                </a:stretch>
              </p:blipFill>
              <p:spPr>
                <a:xfrm>
                  <a:off x="1679430" y="4873627"/>
                  <a:ext cx="5173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Ink 88">
                  <a:extLst>
                    <a:ext uri="{FF2B5EF4-FFF2-40B4-BE49-F238E27FC236}">
                      <a16:creationId xmlns:a16="http://schemas.microsoft.com/office/drawing/2014/main" id="{00302BCA-8D44-4ACA-AE52-DD88816CCF42}"/>
                    </a:ext>
                  </a:extLst>
                </p14:cNvPr>
                <p14:cNvContentPartPr/>
                <p14:nvPr/>
              </p14:nvContentPartPr>
              <p14:xfrm>
                <a:off x="2219790" y="4880467"/>
                <a:ext cx="740520" cy="237240"/>
              </p14:xfrm>
            </p:contentPart>
          </mc:Choice>
          <mc:Fallback>
            <p:pic>
              <p:nvPicPr>
                <p:cNvPr id="89" name="Ink 88">
                  <a:extLst>
                    <a:ext uri="{FF2B5EF4-FFF2-40B4-BE49-F238E27FC236}">
                      <a16:creationId xmlns:a16="http://schemas.microsoft.com/office/drawing/2014/main" id="{00302BCA-8D44-4ACA-AE52-DD88816CCF42}"/>
                    </a:ext>
                  </a:extLst>
                </p:cNvPr>
                <p:cNvPicPr/>
                <p:nvPr/>
              </p:nvPicPr>
              <p:blipFill>
                <a:blip r:embed="rId143"/>
                <a:stretch>
                  <a:fillRect/>
                </a:stretch>
              </p:blipFill>
              <p:spPr>
                <a:xfrm>
                  <a:off x="2211150" y="4871467"/>
                  <a:ext cx="758160" cy="25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90" name="Ink 89">
                <a:extLst>
                  <a:ext uri="{FF2B5EF4-FFF2-40B4-BE49-F238E27FC236}">
                    <a16:creationId xmlns:a16="http://schemas.microsoft.com/office/drawing/2014/main" id="{E7560D04-41F9-479A-8A62-7E3F8C4CD7F9}"/>
                  </a:ext>
                </a:extLst>
              </p14:cNvPr>
              <p14:cNvContentPartPr/>
              <p14:nvPr/>
            </p14:nvContentPartPr>
            <p14:xfrm>
              <a:off x="3283590" y="4867507"/>
              <a:ext cx="385200" cy="244440"/>
            </p14:xfrm>
          </p:contentPart>
        </mc:Choice>
        <mc:Fallback>
          <p:pic>
            <p:nvPicPr>
              <p:cNvPr id="90" name="Ink 89">
                <a:extLst>
                  <a:ext uri="{FF2B5EF4-FFF2-40B4-BE49-F238E27FC236}">
                    <a16:creationId xmlns:a16="http://schemas.microsoft.com/office/drawing/2014/main" id="{E7560D04-41F9-479A-8A62-7E3F8C4CD7F9}"/>
                  </a:ext>
                </a:extLst>
              </p:cNvPr>
              <p:cNvPicPr/>
              <p:nvPr/>
            </p:nvPicPr>
            <p:blipFill>
              <a:blip r:embed="rId145"/>
              <a:stretch>
                <a:fillRect/>
              </a:stretch>
            </p:blipFill>
            <p:spPr>
              <a:xfrm>
                <a:off x="3274950" y="4858867"/>
                <a:ext cx="402840" cy="262080"/>
              </a:xfrm>
              <a:prstGeom prst="rect">
                <a:avLst/>
              </a:prstGeom>
            </p:spPr>
          </p:pic>
        </mc:Fallback>
      </mc:AlternateContent>
      <p:grpSp>
        <p:nvGrpSpPr>
          <p:cNvPr id="111" name="Group 110">
            <a:extLst>
              <a:ext uri="{FF2B5EF4-FFF2-40B4-BE49-F238E27FC236}">
                <a16:creationId xmlns:a16="http://schemas.microsoft.com/office/drawing/2014/main" id="{A908C6A6-789A-4517-BDF7-7058E3333530}"/>
              </a:ext>
            </a:extLst>
          </p:cNvPr>
          <p:cNvGrpSpPr/>
          <p:nvPr/>
        </p:nvGrpSpPr>
        <p:grpSpPr>
          <a:xfrm>
            <a:off x="3967590" y="4921867"/>
            <a:ext cx="654480" cy="244800"/>
            <a:chOff x="3967590" y="4921867"/>
            <a:chExt cx="654480" cy="244800"/>
          </a:xfrm>
        </p:grpSpPr>
        <mc:AlternateContent xmlns:mc="http://schemas.openxmlformats.org/markup-compatibility/2006">
          <mc:Choice xmlns:p14="http://schemas.microsoft.com/office/powerpoint/2010/main" Requires="p14">
            <p:contentPart p14:bwMode="auto" r:id="rId146">
              <p14:nvContentPartPr>
                <p14:cNvPr id="91" name="Ink 90">
                  <a:extLst>
                    <a:ext uri="{FF2B5EF4-FFF2-40B4-BE49-F238E27FC236}">
                      <a16:creationId xmlns:a16="http://schemas.microsoft.com/office/drawing/2014/main" id="{574B53C4-0D2D-4C71-95AA-25230D145ECC}"/>
                    </a:ext>
                  </a:extLst>
                </p14:cNvPr>
                <p14:cNvContentPartPr/>
                <p14:nvPr/>
              </p14:nvContentPartPr>
              <p14:xfrm>
                <a:off x="3967590" y="4921867"/>
                <a:ext cx="352080" cy="204480"/>
              </p14:xfrm>
            </p:contentPart>
          </mc:Choice>
          <mc:Fallback>
            <p:pic>
              <p:nvPicPr>
                <p:cNvPr id="91" name="Ink 90">
                  <a:extLst>
                    <a:ext uri="{FF2B5EF4-FFF2-40B4-BE49-F238E27FC236}">
                      <a16:creationId xmlns:a16="http://schemas.microsoft.com/office/drawing/2014/main" id="{574B53C4-0D2D-4C71-95AA-25230D145ECC}"/>
                    </a:ext>
                  </a:extLst>
                </p:cNvPr>
                <p:cNvPicPr/>
                <p:nvPr/>
              </p:nvPicPr>
              <p:blipFill>
                <a:blip r:embed="rId147"/>
                <a:stretch>
                  <a:fillRect/>
                </a:stretch>
              </p:blipFill>
              <p:spPr>
                <a:xfrm>
                  <a:off x="3958590" y="4913227"/>
                  <a:ext cx="3697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2" name="Ink 91">
                  <a:extLst>
                    <a:ext uri="{FF2B5EF4-FFF2-40B4-BE49-F238E27FC236}">
                      <a16:creationId xmlns:a16="http://schemas.microsoft.com/office/drawing/2014/main" id="{00231F9B-956A-4FAF-B156-37A1E70F98F9}"/>
                    </a:ext>
                  </a:extLst>
                </p14:cNvPr>
                <p14:cNvContentPartPr/>
                <p14:nvPr/>
              </p14:nvContentPartPr>
              <p14:xfrm>
                <a:off x="4346670" y="5003947"/>
                <a:ext cx="275400" cy="162720"/>
              </p14:xfrm>
            </p:contentPart>
          </mc:Choice>
          <mc:Fallback>
            <p:pic>
              <p:nvPicPr>
                <p:cNvPr id="92" name="Ink 91">
                  <a:extLst>
                    <a:ext uri="{FF2B5EF4-FFF2-40B4-BE49-F238E27FC236}">
                      <a16:creationId xmlns:a16="http://schemas.microsoft.com/office/drawing/2014/main" id="{00231F9B-956A-4FAF-B156-37A1E70F98F9}"/>
                    </a:ext>
                  </a:extLst>
                </p:cNvPr>
                <p:cNvPicPr/>
                <p:nvPr/>
              </p:nvPicPr>
              <p:blipFill>
                <a:blip r:embed="rId149"/>
                <a:stretch>
                  <a:fillRect/>
                </a:stretch>
              </p:blipFill>
              <p:spPr>
                <a:xfrm>
                  <a:off x="4338030" y="4995307"/>
                  <a:ext cx="293040" cy="180360"/>
                </a:xfrm>
                <a:prstGeom prst="rect">
                  <a:avLst/>
                </a:prstGeom>
              </p:spPr>
            </p:pic>
          </mc:Fallback>
        </mc:AlternateContent>
      </p:grpSp>
      <p:grpSp>
        <p:nvGrpSpPr>
          <p:cNvPr id="110" name="Group 109">
            <a:extLst>
              <a:ext uri="{FF2B5EF4-FFF2-40B4-BE49-F238E27FC236}">
                <a16:creationId xmlns:a16="http://schemas.microsoft.com/office/drawing/2014/main" id="{D33A3237-214C-4893-9891-75071A441F72}"/>
              </a:ext>
            </a:extLst>
          </p:cNvPr>
          <p:cNvGrpSpPr/>
          <p:nvPr/>
        </p:nvGrpSpPr>
        <p:grpSpPr>
          <a:xfrm>
            <a:off x="4972350" y="4893427"/>
            <a:ext cx="586440" cy="201240"/>
            <a:chOff x="4972350" y="4893427"/>
            <a:chExt cx="586440" cy="201240"/>
          </a:xfrm>
        </p:grpSpPr>
        <mc:AlternateContent xmlns:mc="http://schemas.openxmlformats.org/markup-compatibility/2006">
          <mc:Choice xmlns:p14="http://schemas.microsoft.com/office/powerpoint/2010/main" Requires="p14">
            <p:contentPart p14:bwMode="auto" r:id="rId150">
              <p14:nvContentPartPr>
                <p14:cNvPr id="93" name="Ink 92">
                  <a:extLst>
                    <a:ext uri="{FF2B5EF4-FFF2-40B4-BE49-F238E27FC236}">
                      <a16:creationId xmlns:a16="http://schemas.microsoft.com/office/drawing/2014/main" id="{89E760A7-B264-4A6C-B8E7-8CE41127AF27}"/>
                    </a:ext>
                  </a:extLst>
                </p14:cNvPr>
                <p14:cNvContentPartPr/>
                <p14:nvPr/>
              </p14:nvContentPartPr>
              <p14:xfrm>
                <a:off x="4972350" y="4893427"/>
                <a:ext cx="454320" cy="201240"/>
              </p14:xfrm>
            </p:contentPart>
          </mc:Choice>
          <mc:Fallback>
            <p:pic>
              <p:nvPicPr>
                <p:cNvPr id="93" name="Ink 92">
                  <a:extLst>
                    <a:ext uri="{FF2B5EF4-FFF2-40B4-BE49-F238E27FC236}">
                      <a16:creationId xmlns:a16="http://schemas.microsoft.com/office/drawing/2014/main" id="{89E760A7-B264-4A6C-B8E7-8CE41127AF27}"/>
                    </a:ext>
                  </a:extLst>
                </p:cNvPr>
                <p:cNvPicPr/>
                <p:nvPr/>
              </p:nvPicPr>
              <p:blipFill>
                <a:blip r:embed="rId151"/>
                <a:stretch>
                  <a:fillRect/>
                </a:stretch>
              </p:blipFill>
              <p:spPr>
                <a:xfrm>
                  <a:off x="4963710" y="4884787"/>
                  <a:ext cx="4719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4" name="Ink 93">
                  <a:extLst>
                    <a:ext uri="{FF2B5EF4-FFF2-40B4-BE49-F238E27FC236}">
                      <a16:creationId xmlns:a16="http://schemas.microsoft.com/office/drawing/2014/main" id="{D65EBF6B-0C0F-4A77-B9BE-B651A75F3F78}"/>
                    </a:ext>
                  </a:extLst>
                </p14:cNvPr>
                <p14:cNvContentPartPr/>
                <p14:nvPr/>
              </p14:nvContentPartPr>
              <p14:xfrm>
                <a:off x="5336310" y="4977667"/>
                <a:ext cx="222480" cy="19080"/>
              </p14:xfrm>
            </p:contentPart>
          </mc:Choice>
          <mc:Fallback>
            <p:pic>
              <p:nvPicPr>
                <p:cNvPr id="94" name="Ink 93">
                  <a:extLst>
                    <a:ext uri="{FF2B5EF4-FFF2-40B4-BE49-F238E27FC236}">
                      <a16:creationId xmlns:a16="http://schemas.microsoft.com/office/drawing/2014/main" id="{D65EBF6B-0C0F-4A77-B9BE-B651A75F3F78}"/>
                    </a:ext>
                  </a:extLst>
                </p:cNvPr>
                <p:cNvPicPr/>
                <p:nvPr/>
              </p:nvPicPr>
              <p:blipFill>
                <a:blip r:embed="rId153"/>
                <a:stretch>
                  <a:fillRect/>
                </a:stretch>
              </p:blipFill>
              <p:spPr>
                <a:xfrm>
                  <a:off x="5327670" y="4969027"/>
                  <a:ext cx="240120" cy="36720"/>
                </a:xfrm>
                <a:prstGeom prst="rect">
                  <a:avLst/>
                </a:prstGeom>
              </p:spPr>
            </p:pic>
          </mc:Fallback>
        </mc:AlternateContent>
      </p:grpSp>
      <p:grpSp>
        <p:nvGrpSpPr>
          <p:cNvPr id="109" name="Group 108">
            <a:extLst>
              <a:ext uri="{FF2B5EF4-FFF2-40B4-BE49-F238E27FC236}">
                <a16:creationId xmlns:a16="http://schemas.microsoft.com/office/drawing/2014/main" id="{13FF94EF-B5DB-440C-8897-FFA4A23356CF}"/>
              </a:ext>
            </a:extLst>
          </p:cNvPr>
          <p:cNvGrpSpPr/>
          <p:nvPr/>
        </p:nvGrpSpPr>
        <p:grpSpPr>
          <a:xfrm>
            <a:off x="5794950" y="4857787"/>
            <a:ext cx="758880" cy="393840"/>
            <a:chOff x="5794950" y="4857787"/>
            <a:chExt cx="758880" cy="393840"/>
          </a:xfrm>
        </p:grpSpPr>
        <mc:AlternateContent xmlns:mc="http://schemas.openxmlformats.org/markup-compatibility/2006">
          <mc:Choice xmlns:p14="http://schemas.microsoft.com/office/powerpoint/2010/main" Requires="p14">
            <p:contentPart p14:bwMode="auto" r:id="rId154">
              <p14:nvContentPartPr>
                <p14:cNvPr id="95" name="Ink 94">
                  <a:extLst>
                    <a:ext uri="{FF2B5EF4-FFF2-40B4-BE49-F238E27FC236}">
                      <a16:creationId xmlns:a16="http://schemas.microsoft.com/office/drawing/2014/main" id="{742CC459-D19C-4602-BB7F-3C5B5F654204}"/>
                    </a:ext>
                  </a:extLst>
                </p14:cNvPr>
                <p14:cNvContentPartPr/>
                <p14:nvPr/>
              </p14:nvContentPartPr>
              <p14:xfrm>
                <a:off x="5794950" y="4857787"/>
                <a:ext cx="223920" cy="393840"/>
              </p14:xfrm>
            </p:contentPart>
          </mc:Choice>
          <mc:Fallback>
            <p:pic>
              <p:nvPicPr>
                <p:cNvPr id="95" name="Ink 94">
                  <a:extLst>
                    <a:ext uri="{FF2B5EF4-FFF2-40B4-BE49-F238E27FC236}">
                      <a16:creationId xmlns:a16="http://schemas.microsoft.com/office/drawing/2014/main" id="{742CC459-D19C-4602-BB7F-3C5B5F654204}"/>
                    </a:ext>
                  </a:extLst>
                </p:cNvPr>
                <p:cNvPicPr/>
                <p:nvPr/>
              </p:nvPicPr>
              <p:blipFill>
                <a:blip r:embed="rId155"/>
                <a:stretch>
                  <a:fillRect/>
                </a:stretch>
              </p:blipFill>
              <p:spPr>
                <a:xfrm>
                  <a:off x="5785950" y="4848787"/>
                  <a:ext cx="24156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6" name="Ink 95">
                  <a:extLst>
                    <a:ext uri="{FF2B5EF4-FFF2-40B4-BE49-F238E27FC236}">
                      <a16:creationId xmlns:a16="http://schemas.microsoft.com/office/drawing/2014/main" id="{0E2EF27F-EA40-45FC-AA63-DFCA4F8A4426}"/>
                    </a:ext>
                  </a:extLst>
                </p14:cNvPr>
                <p14:cNvContentPartPr/>
                <p14:nvPr/>
              </p14:nvContentPartPr>
              <p14:xfrm>
                <a:off x="6069990" y="5029507"/>
                <a:ext cx="173520" cy="141120"/>
              </p14:xfrm>
            </p:contentPart>
          </mc:Choice>
          <mc:Fallback>
            <p:pic>
              <p:nvPicPr>
                <p:cNvPr id="96" name="Ink 95">
                  <a:extLst>
                    <a:ext uri="{FF2B5EF4-FFF2-40B4-BE49-F238E27FC236}">
                      <a16:creationId xmlns:a16="http://schemas.microsoft.com/office/drawing/2014/main" id="{0E2EF27F-EA40-45FC-AA63-DFCA4F8A4426}"/>
                    </a:ext>
                  </a:extLst>
                </p:cNvPr>
                <p:cNvPicPr/>
                <p:nvPr/>
              </p:nvPicPr>
              <p:blipFill>
                <a:blip r:embed="rId157"/>
                <a:stretch>
                  <a:fillRect/>
                </a:stretch>
              </p:blipFill>
              <p:spPr>
                <a:xfrm>
                  <a:off x="6061350" y="5020507"/>
                  <a:ext cx="1911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7" name="Ink 96">
                  <a:extLst>
                    <a:ext uri="{FF2B5EF4-FFF2-40B4-BE49-F238E27FC236}">
                      <a16:creationId xmlns:a16="http://schemas.microsoft.com/office/drawing/2014/main" id="{A704DA9F-2545-4A4A-A39F-402D8CACAC9B}"/>
                    </a:ext>
                  </a:extLst>
                </p14:cNvPr>
                <p14:cNvContentPartPr/>
                <p14:nvPr/>
              </p14:nvContentPartPr>
              <p14:xfrm>
                <a:off x="6314790" y="5017627"/>
                <a:ext cx="239040" cy="145440"/>
              </p14:xfrm>
            </p:contentPart>
          </mc:Choice>
          <mc:Fallback>
            <p:pic>
              <p:nvPicPr>
                <p:cNvPr id="97" name="Ink 96">
                  <a:extLst>
                    <a:ext uri="{FF2B5EF4-FFF2-40B4-BE49-F238E27FC236}">
                      <a16:creationId xmlns:a16="http://schemas.microsoft.com/office/drawing/2014/main" id="{A704DA9F-2545-4A4A-A39F-402D8CACAC9B}"/>
                    </a:ext>
                  </a:extLst>
                </p:cNvPr>
                <p:cNvPicPr/>
                <p:nvPr/>
              </p:nvPicPr>
              <p:blipFill>
                <a:blip r:embed="rId159"/>
                <a:stretch>
                  <a:fillRect/>
                </a:stretch>
              </p:blipFill>
              <p:spPr>
                <a:xfrm>
                  <a:off x="6305790" y="5008627"/>
                  <a:ext cx="2566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8" name="Ink 97">
                  <a:extLst>
                    <a:ext uri="{FF2B5EF4-FFF2-40B4-BE49-F238E27FC236}">
                      <a16:creationId xmlns:a16="http://schemas.microsoft.com/office/drawing/2014/main" id="{0CB73D63-17BF-4396-B384-3AC30391ECFD}"/>
                    </a:ext>
                  </a:extLst>
                </p14:cNvPr>
                <p14:cNvContentPartPr/>
                <p14:nvPr/>
              </p14:nvContentPartPr>
              <p14:xfrm>
                <a:off x="6401910" y="4896667"/>
                <a:ext cx="149400" cy="69480"/>
              </p14:xfrm>
            </p:contentPart>
          </mc:Choice>
          <mc:Fallback>
            <p:pic>
              <p:nvPicPr>
                <p:cNvPr id="98" name="Ink 97">
                  <a:extLst>
                    <a:ext uri="{FF2B5EF4-FFF2-40B4-BE49-F238E27FC236}">
                      <a16:creationId xmlns:a16="http://schemas.microsoft.com/office/drawing/2014/main" id="{0CB73D63-17BF-4396-B384-3AC30391ECFD}"/>
                    </a:ext>
                  </a:extLst>
                </p:cNvPr>
                <p:cNvPicPr/>
                <p:nvPr/>
              </p:nvPicPr>
              <p:blipFill>
                <a:blip r:embed="rId161"/>
                <a:stretch>
                  <a:fillRect/>
                </a:stretch>
              </p:blipFill>
              <p:spPr>
                <a:xfrm>
                  <a:off x="6392910" y="4887667"/>
                  <a:ext cx="167040" cy="87120"/>
                </a:xfrm>
                <a:prstGeom prst="rect">
                  <a:avLst/>
                </a:prstGeom>
              </p:spPr>
            </p:pic>
          </mc:Fallback>
        </mc:AlternateContent>
      </p:grpSp>
      <p:grpSp>
        <p:nvGrpSpPr>
          <p:cNvPr id="108" name="Group 107">
            <a:extLst>
              <a:ext uri="{FF2B5EF4-FFF2-40B4-BE49-F238E27FC236}">
                <a16:creationId xmlns:a16="http://schemas.microsoft.com/office/drawing/2014/main" id="{6AB54315-2ADA-4BA1-AC17-2D4CBB8B867D}"/>
              </a:ext>
            </a:extLst>
          </p:cNvPr>
          <p:cNvGrpSpPr/>
          <p:nvPr/>
        </p:nvGrpSpPr>
        <p:grpSpPr>
          <a:xfrm>
            <a:off x="7023630" y="4832947"/>
            <a:ext cx="1019160" cy="226440"/>
            <a:chOff x="7023630" y="4832947"/>
            <a:chExt cx="1019160" cy="226440"/>
          </a:xfrm>
        </p:grpSpPr>
        <mc:AlternateContent xmlns:mc="http://schemas.openxmlformats.org/markup-compatibility/2006">
          <mc:Choice xmlns:p14="http://schemas.microsoft.com/office/powerpoint/2010/main" Requires="p14">
            <p:contentPart p14:bwMode="auto" r:id="rId162">
              <p14:nvContentPartPr>
                <p14:cNvPr id="99" name="Ink 98">
                  <a:extLst>
                    <a:ext uri="{FF2B5EF4-FFF2-40B4-BE49-F238E27FC236}">
                      <a16:creationId xmlns:a16="http://schemas.microsoft.com/office/drawing/2014/main" id="{CF86C257-1FFD-434B-8B1A-FEC6DB476126}"/>
                    </a:ext>
                  </a:extLst>
                </p14:cNvPr>
                <p14:cNvContentPartPr/>
                <p14:nvPr/>
              </p14:nvContentPartPr>
              <p14:xfrm>
                <a:off x="7023630" y="4915027"/>
                <a:ext cx="301320" cy="144360"/>
              </p14:xfrm>
            </p:contentPart>
          </mc:Choice>
          <mc:Fallback>
            <p:pic>
              <p:nvPicPr>
                <p:cNvPr id="99" name="Ink 98">
                  <a:extLst>
                    <a:ext uri="{FF2B5EF4-FFF2-40B4-BE49-F238E27FC236}">
                      <a16:creationId xmlns:a16="http://schemas.microsoft.com/office/drawing/2014/main" id="{CF86C257-1FFD-434B-8B1A-FEC6DB476126}"/>
                    </a:ext>
                  </a:extLst>
                </p:cNvPr>
                <p:cNvPicPr/>
                <p:nvPr/>
              </p:nvPicPr>
              <p:blipFill>
                <a:blip r:embed="rId163"/>
                <a:stretch>
                  <a:fillRect/>
                </a:stretch>
              </p:blipFill>
              <p:spPr>
                <a:xfrm>
                  <a:off x="7014990" y="4906027"/>
                  <a:ext cx="3189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0" name="Ink 99">
                  <a:extLst>
                    <a:ext uri="{FF2B5EF4-FFF2-40B4-BE49-F238E27FC236}">
                      <a16:creationId xmlns:a16="http://schemas.microsoft.com/office/drawing/2014/main" id="{D2B40F05-5707-450D-8994-41EEF4F84487}"/>
                    </a:ext>
                  </a:extLst>
                </p14:cNvPr>
                <p14:cNvContentPartPr/>
                <p14:nvPr/>
              </p14:nvContentPartPr>
              <p14:xfrm>
                <a:off x="7381470" y="4913227"/>
                <a:ext cx="115200" cy="67320"/>
              </p14:xfrm>
            </p:contentPart>
          </mc:Choice>
          <mc:Fallback>
            <p:pic>
              <p:nvPicPr>
                <p:cNvPr id="100" name="Ink 99">
                  <a:extLst>
                    <a:ext uri="{FF2B5EF4-FFF2-40B4-BE49-F238E27FC236}">
                      <a16:creationId xmlns:a16="http://schemas.microsoft.com/office/drawing/2014/main" id="{D2B40F05-5707-450D-8994-41EEF4F84487}"/>
                    </a:ext>
                  </a:extLst>
                </p:cNvPr>
                <p:cNvPicPr/>
                <p:nvPr/>
              </p:nvPicPr>
              <p:blipFill>
                <a:blip r:embed="rId165"/>
                <a:stretch>
                  <a:fillRect/>
                </a:stretch>
              </p:blipFill>
              <p:spPr>
                <a:xfrm>
                  <a:off x="7372830" y="4904587"/>
                  <a:ext cx="1328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1" name="Ink 100">
                  <a:extLst>
                    <a:ext uri="{FF2B5EF4-FFF2-40B4-BE49-F238E27FC236}">
                      <a16:creationId xmlns:a16="http://schemas.microsoft.com/office/drawing/2014/main" id="{6FE5CA8A-FFA0-4EFB-BAB1-C687CECFAABB}"/>
                    </a:ext>
                  </a:extLst>
                </p14:cNvPr>
                <p14:cNvContentPartPr/>
                <p14:nvPr/>
              </p14:nvContentPartPr>
              <p14:xfrm>
                <a:off x="7717350" y="4832947"/>
                <a:ext cx="325440" cy="208080"/>
              </p14:xfrm>
            </p:contentPart>
          </mc:Choice>
          <mc:Fallback>
            <p:pic>
              <p:nvPicPr>
                <p:cNvPr id="101" name="Ink 100">
                  <a:extLst>
                    <a:ext uri="{FF2B5EF4-FFF2-40B4-BE49-F238E27FC236}">
                      <a16:creationId xmlns:a16="http://schemas.microsoft.com/office/drawing/2014/main" id="{6FE5CA8A-FFA0-4EFB-BAB1-C687CECFAABB}"/>
                    </a:ext>
                  </a:extLst>
                </p:cNvPr>
                <p:cNvPicPr/>
                <p:nvPr/>
              </p:nvPicPr>
              <p:blipFill>
                <a:blip r:embed="rId167"/>
                <a:stretch>
                  <a:fillRect/>
                </a:stretch>
              </p:blipFill>
              <p:spPr>
                <a:xfrm>
                  <a:off x="7708350" y="4824307"/>
                  <a:ext cx="343080" cy="225720"/>
                </a:xfrm>
                <a:prstGeom prst="rect">
                  <a:avLst/>
                </a:prstGeom>
              </p:spPr>
            </p:pic>
          </mc:Fallback>
        </mc:AlternateContent>
      </p:grpSp>
      <p:grpSp>
        <p:nvGrpSpPr>
          <p:cNvPr id="124" name="Group 123">
            <a:extLst>
              <a:ext uri="{FF2B5EF4-FFF2-40B4-BE49-F238E27FC236}">
                <a16:creationId xmlns:a16="http://schemas.microsoft.com/office/drawing/2014/main" id="{AD76D31A-C0DE-4C97-8FD3-978737727D86}"/>
              </a:ext>
            </a:extLst>
          </p:cNvPr>
          <p:cNvGrpSpPr/>
          <p:nvPr/>
        </p:nvGrpSpPr>
        <p:grpSpPr>
          <a:xfrm>
            <a:off x="8336190" y="4689307"/>
            <a:ext cx="3292920" cy="539640"/>
            <a:chOff x="8336190" y="4689307"/>
            <a:chExt cx="3292920" cy="539640"/>
          </a:xfrm>
        </p:grpSpPr>
        <mc:AlternateContent xmlns:mc="http://schemas.openxmlformats.org/markup-compatibility/2006">
          <mc:Choice xmlns:p14="http://schemas.microsoft.com/office/powerpoint/2010/main" Requires="p14">
            <p:contentPart p14:bwMode="auto" r:id="rId168">
              <p14:nvContentPartPr>
                <p14:cNvPr id="102" name="Ink 101">
                  <a:extLst>
                    <a:ext uri="{FF2B5EF4-FFF2-40B4-BE49-F238E27FC236}">
                      <a16:creationId xmlns:a16="http://schemas.microsoft.com/office/drawing/2014/main" id="{DEF7C645-58F3-4240-B7B3-8E7B8AF57F11}"/>
                    </a:ext>
                  </a:extLst>
                </p14:cNvPr>
                <p14:cNvContentPartPr/>
                <p14:nvPr/>
              </p14:nvContentPartPr>
              <p14:xfrm>
                <a:off x="8336190" y="4764547"/>
                <a:ext cx="198360" cy="269280"/>
              </p14:xfrm>
            </p:contentPart>
          </mc:Choice>
          <mc:Fallback>
            <p:pic>
              <p:nvPicPr>
                <p:cNvPr id="102" name="Ink 101">
                  <a:extLst>
                    <a:ext uri="{FF2B5EF4-FFF2-40B4-BE49-F238E27FC236}">
                      <a16:creationId xmlns:a16="http://schemas.microsoft.com/office/drawing/2014/main" id="{DEF7C645-58F3-4240-B7B3-8E7B8AF57F11}"/>
                    </a:ext>
                  </a:extLst>
                </p:cNvPr>
                <p:cNvPicPr/>
                <p:nvPr/>
              </p:nvPicPr>
              <p:blipFill>
                <a:blip r:embed="rId169"/>
                <a:stretch>
                  <a:fillRect/>
                </a:stretch>
              </p:blipFill>
              <p:spPr>
                <a:xfrm>
                  <a:off x="8327190" y="4755547"/>
                  <a:ext cx="21600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3" name="Ink 102">
                  <a:extLst>
                    <a:ext uri="{FF2B5EF4-FFF2-40B4-BE49-F238E27FC236}">
                      <a16:creationId xmlns:a16="http://schemas.microsoft.com/office/drawing/2014/main" id="{2B1F3EFF-96EC-4C42-B632-338804987CF9}"/>
                    </a:ext>
                  </a:extLst>
                </p14:cNvPr>
                <p14:cNvContentPartPr/>
                <p14:nvPr/>
              </p14:nvContentPartPr>
              <p14:xfrm>
                <a:off x="8580630" y="4903147"/>
                <a:ext cx="21960" cy="72720"/>
              </p14:xfrm>
            </p:contentPart>
          </mc:Choice>
          <mc:Fallback>
            <p:pic>
              <p:nvPicPr>
                <p:cNvPr id="103" name="Ink 102">
                  <a:extLst>
                    <a:ext uri="{FF2B5EF4-FFF2-40B4-BE49-F238E27FC236}">
                      <a16:creationId xmlns:a16="http://schemas.microsoft.com/office/drawing/2014/main" id="{2B1F3EFF-96EC-4C42-B632-338804987CF9}"/>
                    </a:ext>
                  </a:extLst>
                </p:cNvPr>
                <p:cNvPicPr/>
                <p:nvPr/>
              </p:nvPicPr>
              <p:blipFill>
                <a:blip r:embed="rId171"/>
                <a:stretch>
                  <a:fillRect/>
                </a:stretch>
              </p:blipFill>
              <p:spPr>
                <a:xfrm>
                  <a:off x="8571990" y="4894507"/>
                  <a:ext cx="39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4" name="Ink 103">
                  <a:extLst>
                    <a:ext uri="{FF2B5EF4-FFF2-40B4-BE49-F238E27FC236}">
                      <a16:creationId xmlns:a16="http://schemas.microsoft.com/office/drawing/2014/main" id="{118AD0C3-0082-457B-A6AC-0D07001E9415}"/>
                    </a:ext>
                  </a:extLst>
                </p14:cNvPr>
                <p14:cNvContentPartPr/>
                <p14:nvPr/>
              </p14:nvContentPartPr>
              <p14:xfrm>
                <a:off x="8632110" y="4689307"/>
                <a:ext cx="27360" cy="35280"/>
              </p14:xfrm>
            </p:contentPart>
          </mc:Choice>
          <mc:Fallback>
            <p:pic>
              <p:nvPicPr>
                <p:cNvPr id="104" name="Ink 103">
                  <a:extLst>
                    <a:ext uri="{FF2B5EF4-FFF2-40B4-BE49-F238E27FC236}">
                      <a16:creationId xmlns:a16="http://schemas.microsoft.com/office/drawing/2014/main" id="{118AD0C3-0082-457B-A6AC-0D07001E9415}"/>
                    </a:ext>
                  </a:extLst>
                </p:cNvPr>
                <p:cNvPicPr/>
                <p:nvPr/>
              </p:nvPicPr>
              <p:blipFill>
                <a:blip r:embed="rId173"/>
                <a:stretch>
                  <a:fillRect/>
                </a:stretch>
              </p:blipFill>
              <p:spPr>
                <a:xfrm>
                  <a:off x="8623110" y="4680307"/>
                  <a:ext cx="450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5" name="Ink 104">
                  <a:extLst>
                    <a:ext uri="{FF2B5EF4-FFF2-40B4-BE49-F238E27FC236}">
                      <a16:creationId xmlns:a16="http://schemas.microsoft.com/office/drawing/2014/main" id="{F4C809B8-66A8-4F7E-8E32-141073DEFC8D}"/>
                    </a:ext>
                  </a:extLst>
                </p14:cNvPr>
                <p14:cNvContentPartPr/>
                <p14:nvPr/>
              </p14:nvContentPartPr>
              <p14:xfrm>
                <a:off x="8731110" y="4718827"/>
                <a:ext cx="277920" cy="277560"/>
              </p14:xfrm>
            </p:contentPart>
          </mc:Choice>
          <mc:Fallback>
            <p:pic>
              <p:nvPicPr>
                <p:cNvPr id="105" name="Ink 104">
                  <a:extLst>
                    <a:ext uri="{FF2B5EF4-FFF2-40B4-BE49-F238E27FC236}">
                      <a16:creationId xmlns:a16="http://schemas.microsoft.com/office/drawing/2014/main" id="{F4C809B8-66A8-4F7E-8E32-141073DEFC8D}"/>
                    </a:ext>
                  </a:extLst>
                </p:cNvPr>
                <p:cNvPicPr/>
                <p:nvPr/>
              </p:nvPicPr>
              <p:blipFill>
                <a:blip r:embed="rId175"/>
                <a:stretch>
                  <a:fillRect/>
                </a:stretch>
              </p:blipFill>
              <p:spPr>
                <a:xfrm>
                  <a:off x="8722470" y="4709827"/>
                  <a:ext cx="29556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6" name="Ink 105">
                  <a:extLst>
                    <a:ext uri="{FF2B5EF4-FFF2-40B4-BE49-F238E27FC236}">
                      <a16:creationId xmlns:a16="http://schemas.microsoft.com/office/drawing/2014/main" id="{822D4F65-F01D-4CBB-8CD5-4A0372A37CA8}"/>
                    </a:ext>
                  </a:extLst>
                </p14:cNvPr>
                <p14:cNvContentPartPr/>
                <p14:nvPr/>
              </p14:nvContentPartPr>
              <p14:xfrm>
                <a:off x="9070950" y="4728187"/>
                <a:ext cx="475560" cy="262440"/>
              </p14:xfrm>
            </p:contentPart>
          </mc:Choice>
          <mc:Fallback>
            <p:pic>
              <p:nvPicPr>
                <p:cNvPr id="106" name="Ink 105">
                  <a:extLst>
                    <a:ext uri="{FF2B5EF4-FFF2-40B4-BE49-F238E27FC236}">
                      <a16:creationId xmlns:a16="http://schemas.microsoft.com/office/drawing/2014/main" id="{822D4F65-F01D-4CBB-8CD5-4A0372A37CA8}"/>
                    </a:ext>
                  </a:extLst>
                </p:cNvPr>
                <p:cNvPicPr/>
                <p:nvPr/>
              </p:nvPicPr>
              <p:blipFill>
                <a:blip r:embed="rId177"/>
                <a:stretch>
                  <a:fillRect/>
                </a:stretch>
              </p:blipFill>
              <p:spPr>
                <a:xfrm>
                  <a:off x="9062310" y="4719187"/>
                  <a:ext cx="49320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3" name="Ink 112">
                  <a:extLst>
                    <a:ext uri="{FF2B5EF4-FFF2-40B4-BE49-F238E27FC236}">
                      <a16:creationId xmlns:a16="http://schemas.microsoft.com/office/drawing/2014/main" id="{1AE3F1C8-D9E4-458B-A965-15585DE897B8}"/>
                    </a:ext>
                  </a:extLst>
                </p14:cNvPr>
                <p14:cNvContentPartPr/>
                <p14:nvPr/>
              </p14:nvContentPartPr>
              <p14:xfrm>
                <a:off x="9763950" y="4754827"/>
                <a:ext cx="18360" cy="219960"/>
              </p14:xfrm>
            </p:contentPart>
          </mc:Choice>
          <mc:Fallback>
            <p:pic>
              <p:nvPicPr>
                <p:cNvPr id="113" name="Ink 112">
                  <a:extLst>
                    <a:ext uri="{FF2B5EF4-FFF2-40B4-BE49-F238E27FC236}">
                      <a16:creationId xmlns:a16="http://schemas.microsoft.com/office/drawing/2014/main" id="{1AE3F1C8-D9E4-458B-A965-15585DE897B8}"/>
                    </a:ext>
                  </a:extLst>
                </p:cNvPr>
                <p:cNvPicPr/>
                <p:nvPr/>
              </p:nvPicPr>
              <p:blipFill>
                <a:blip r:embed="rId179"/>
                <a:stretch>
                  <a:fillRect/>
                </a:stretch>
              </p:blipFill>
              <p:spPr>
                <a:xfrm>
                  <a:off x="9755310" y="4746187"/>
                  <a:ext cx="360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4" name="Ink 113">
                  <a:extLst>
                    <a:ext uri="{FF2B5EF4-FFF2-40B4-BE49-F238E27FC236}">
                      <a16:creationId xmlns:a16="http://schemas.microsoft.com/office/drawing/2014/main" id="{0E81102C-C45B-48B0-851F-B5C8922848EB}"/>
                    </a:ext>
                  </a:extLst>
                </p14:cNvPr>
                <p14:cNvContentPartPr/>
                <p14:nvPr/>
              </p14:nvContentPartPr>
              <p14:xfrm>
                <a:off x="9722190" y="4864987"/>
                <a:ext cx="239040" cy="168840"/>
              </p14:xfrm>
            </p:contentPart>
          </mc:Choice>
          <mc:Fallback>
            <p:pic>
              <p:nvPicPr>
                <p:cNvPr id="114" name="Ink 113">
                  <a:extLst>
                    <a:ext uri="{FF2B5EF4-FFF2-40B4-BE49-F238E27FC236}">
                      <a16:creationId xmlns:a16="http://schemas.microsoft.com/office/drawing/2014/main" id="{0E81102C-C45B-48B0-851F-B5C8922848EB}"/>
                    </a:ext>
                  </a:extLst>
                </p:cNvPr>
                <p:cNvPicPr/>
                <p:nvPr/>
              </p:nvPicPr>
              <p:blipFill>
                <a:blip r:embed="rId181"/>
                <a:stretch>
                  <a:fillRect/>
                </a:stretch>
              </p:blipFill>
              <p:spPr>
                <a:xfrm>
                  <a:off x="9713550" y="4855987"/>
                  <a:ext cx="2566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5" name="Ink 114">
                  <a:extLst>
                    <a:ext uri="{FF2B5EF4-FFF2-40B4-BE49-F238E27FC236}">
                      <a16:creationId xmlns:a16="http://schemas.microsoft.com/office/drawing/2014/main" id="{9F528904-9BA1-4512-853F-6B5D9EE5293E}"/>
                    </a:ext>
                  </a:extLst>
                </p14:cNvPr>
                <p14:cNvContentPartPr/>
                <p14:nvPr/>
              </p14:nvContentPartPr>
              <p14:xfrm>
                <a:off x="9983910" y="4831507"/>
                <a:ext cx="7920" cy="25920"/>
              </p14:xfrm>
            </p:contentPart>
          </mc:Choice>
          <mc:Fallback>
            <p:pic>
              <p:nvPicPr>
                <p:cNvPr id="115" name="Ink 114">
                  <a:extLst>
                    <a:ext uri="{FF2B5EF4-FFF2-40B4-BE49-F238E27FC236}">
                      <a16:creationId xmlns:a16="http://schemas.microsoft.com/office/drawing/2014/main" id="{9F528904-9BA1-4512-853F-6B5D9EE5293E}"/>
                    </a:ext>
                  </a:extLst>
                </p:cNvPr>
                <p:cNvPicPr/>
                <p:nvPr/>
              </p:nvPicPr>
              <p:blipFill>
                <a:blip r:embed="rId183"/>
                <a:stretch>
                  <a:fillRect/>
                </a:stretch>
              </p:blipFill>
              <p:spPr>
                <a:xfrm>
                  <a:off x="9975270" y="4822507"/>
                  <a:ext cx="255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6" name="Ink 115">
                  <a:extLst>
                    <a:ext uri="{FF2B5EF4-FFF2-40B4-BE49-F238E27FC236}">
                      <a16:creationId xmlns:a16="http://schemas.microsoft.com/office/drawing/2014/main" id="{E4595CD7-C260-4C10-B6C1-62F9274AC7DC}"/>
                    </a:ext>
                  </a:extLst>
                </p14:cNvPr>
                <p14:cNvContentPartPr/>
                <p14:nvPr/>
              </p14:nvContentPartPr>
              <p14:xfrm>
                <a:off x="10012710" y="4875427"/>
                <a:ext cx="110160" cy="173520"/>
              </p14:xfrm>
            </p:contentPart>
          </mc:Choice>
          <mc:Fallback>
            <p:pic>
              <p:nvPicPr>
                <p:cNvPr id="116" name="Ink 115">
                  <a:extLst>
                    <a:ext uri="{FF2B5EF4-FFF2-40B4-BE49-F238E27FC236}">
                      <a16:creationId xmlns:a16="http://schemas.microsoft.com/office/drawing/2014/main" id="{E4595CD7-C260-4C10-B6C1-62F9274AC7DC}"/>
                    </a:ext>
                  </a:extLst>
                </p:cNvPr>
                <p:cNvPicPr/>
                <p:nvPr/>
              </p:nvPicPr>
              <p:blipFill>
                <a:blip r:embed="rId185"/>
                <a:stretch>
                  <a:fillRect/>
                </a:stretch>
              </p:blipFill>
              <p:spPr>
                <a:xfrm>
                  <a:off x="10004070" y="4866787"/>
                  <a:ext cx="1278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7" name="Ink 116">
                  <a:extLst>
                    <a:ext uri="{FF2B5EF4-FFF2-40B4-BE49-F238E27FC236}">
                      <a16:creationId xmlns:a16="http://schemas.microsoft.com/office/drawing/2014/main" id="{CE42F56D-1C9D-4E69-8823-7C7C63D5F495}"/>
                    </a:ext>
                  </a:extLst>
                </p14:cNvPr>
                <p14:cNvContentPartPr/>
                <p14:nvPr/>
              </p14:nvContentPartPr>
              <p14:xfrm>
                <a:off x="10189110" y="4919347"/>
                <a:ext cx="130680" cy="309600"/>
              </p14:xfrm>
            </p:contentPart>
          </mc:Choice>
          <mc:Fallback>
            <p:pic>
              <p:nvPicPr>
                <p:cNvPr id="117" name="Ink 116">
                  <a:extLst>
                    <a:ext uri="{FF2B5EF4-FFF2-40B4-BE49-F238E27FC236}">
                      <a16:creationId xmlns:a16="http://schemas.microsoft.com/office/drawing/2014/main" id="{CE42F56D-1C9D-4E69-8823-7C7C63D5F495}"/>
                    </a:ext>
                  </a:extLst>
                </p:cNvPr>
                <p:cNvPicPr/>
                <p:nvPr/>
              </p:nvPicPr>
              <p:blipFill>
                <a:blip r:embed="rId187"/>
                <a:stretch>
                  <a:fillRect/>
                </a:stretch>
              </p:blipFill>
              <p:spPr>
                <a:xfrm>
                  <a:off x="10180110" y="4910707"/>
                  <a:ext cx="14832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8" name="Ink 117">
                  <a:extLst>
                    <a:ext uri="{FF2B5EF4-FFF2-40B4-BE49-F238E27FC236}">
                      <a16:creationId xmlns:a16="http://schemas.microsoft.com/office/drawing/2014/main" id="{945815B8-BE11-4978-BCD9-CD7F28001C64}"/>
                    </a:ext>
                  </a:extLst>
                </p14:cNvPr>
                <p14:cNvContentPartPr/>
                <p14:nvPr/>
              </p14:nvContentPartPr>
              <p14:xfrm>
                <a:off x="10352190" y="4817467"/>
                <a:ext cx="444600" cy="199440"/>
              </p14:xfrm>
            </p:contentPart>
          </mc:Choice>
          <mc:Fallback>
            <p:pic>
              <p:nvPicPr>
                <p:cNvPr id="118" name="Ink 117">
                  <a:extLst>
                    <a:ext uri="{FF2B5EF4-FFF2-40B4-BE49-F238E27FC236}">
                      <a16:creationId xmlns:a16="http://schemas.microsoft.com/office/drawing/2014/main" id="{945815B8-BE11-4978-BCD9-CD7F28001C64}"/>
                    </a:ext>
                  </a:extLst>
                </p:cNvPr>
                <p:cNvPicPr/>
                <p:nvPr/>
              </p:nvPicPr>
              <p:blipFill>
                <a:blip r:embed="rId189"/>
                <a:stretch>
                  <a:fillRect/>
                </a:stretch>
              </p:blipFill>
              <p:spPr>
                <a:xfrm>
                  <a:off x="10343190" y="4808467"/>
                  <a:ext cx="4622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9" name="Ink 118">
                  <a:extLst>
                    <a:ext uri="{FF2B5EF4-FFF2-40B4-BE49-F238E27FC236}">
                      <a16:creationId xmlns:a16="http://schemas.microsoft.com/office/drawing/2014/main" id="{CA2CA31F-5EBC-4F70-AA28-7212A1FE183D}"/>
                    </a:ext>
                  </a:extLst>
                </p14:cNvPr>
                <p14:cNvContentPartPr/>
                <p14:nvPr/>
              </p14:nvContentPartPr>
              <p14:xfrm>
                <a:off x="10851870" y="4915387"/>
                <a:ext cx="157320" cy="277920"/>
              </p14:xfrm>
            </p:contentPart>
          </mc:Choice>
          <mc:Fallback>
            <p:pic>
              <p:nvPicPr>
                <p:cNvPr id="119" name="Ink 118">
                  <a:extLst>
                    <a:ext uri="{FF2B5EF4-FFF2-40B4-BE49-F238E27FC236}">
                      <a16:creationId xmlns:a16="http://schemas.microsoft.com/office/drawing/2014/main" id="{CA2CA31F-5EBC-4F70-AA28-7212A1FE183D}"/>
                    </a:ext>
                  </a:extLst>
                </p:cNvPr>
                <p:cNvPicPr/>
                <p:nvPr/>
              </p:nvPicPr>
              <p:blipFill>
                <a:blip r:embed="rId191"/>
                <a:stretch>
                  <a:fillRect/>
                </a:stretch>
              </p:blipFill>
              <p:spPr>
                <a:xfrm>
                  <a:off x="10843230" y="4906747"/>
                  <a:ext cx="17496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0" name="Ink 119">
                  <a:extLst>
                    <a:ext uri="{FF2B5EF4-FFF2-40B4-BE49-F238E27FC236}">
                      <a16:creationId xmlns:a16="http://schemas.microsoft.com/office/drawing/2014/main" id="{AB3E112A-7D1E-449E-B001-152C6C72EE66}"/>
                    </a:ext>
                  </a:extLst>
                </p14:cNvPr>
                <p14:cNvContentPartPr/>
                <p14:nvPr/>
              </p14:nvContentPartPr>
              <p14:xfrm>
                <a:off x="11022510" y="4832227"/>
                <a:ext cx="144360" cy="190800"/>
              </p14:xfrm>
            </p:contentPart>
          </mc:Choice>
          <mc:Fallback>
            <p:pic>
              <p:nvPicPr>
                <p:cNvPr id="120" name="Ink 119">
                  <a:extLst>
                    <a:ext uri="{FF2B5EF4-FFF2-40B4-BE49-F238E27FC236}">
                      <a16:creationId xmlns:a16="http://schemas.microsoft.com/office/drawing/2014/main" id="{AB3E112A-7D1E-449E-B001-152C6C72EE66}"/>
                    </a:ext>
                  </a:extLst>
                </p:cNvPr>
                <p:cNvPicPr/>
                <p:nvPr/>
              </p:nvPicPr>
              <p:blipFill>
                <a:blip r:embed="rId193"/>
                <a:stretch>
                  <a:fillRect/>
                </a:stretch>
              </p:blipFill>
              <p:spPr>
                <a:xfrm>
                  <a:off x="11013870" y="4823227"/>
                  <a:ext cx="1620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1" name="Ink 120">
                  <a:extLst>
                    <a:ext uri="{FF2B5EF4-FFF2-40B4-BE49-F238E27FC236}">
                      <a16:creationId xmlns:a16="http://schemas.microsoft.com/office/drawing/2014/main" id="{63322CF8-EAFD-4E1A-9502-906AF94E516F}"/>
                    </a:ext>
                  </a:extLst>
                </p14:cNvPr>
                <p14:cNvContentPartPr/>
                <p14:nvPr/>
              </p14:nvContentPartPr>
              <p14:xfrm>
                <a:off x="11192430" y="4947067"/>
                <a:ext cx="169920" cy="70560"/>
              </p14:xfrm>
            </p:contentPart>
          </mc:Choice>
          <mc:Fallback>
            <p:pic>
              <p:nvPicPr>
                <p:cNvPr id="121" name="Ink 120">
                  <a:extLst>
                    <a:ext uri="{FF2B5EF4-FFF2-40B4-BE49-F238E27FC236}">
                      <a16:creationId xmlns:a16="http://schemas.microsoft.com/office/drawing/2014/main" id="{63322CF8-EAFD-4E1A-9502-906AF94E516F}"/>
                    </a:ext>
                  </a:extLst>
                </p:cNvPr>
                <p:cNvPicPr/>
                <p:nvPr/>
              </p:nvPicPr>
              <p:blipFill>
                <a:blip r:embed="rId195"/>
                <a:stretch>
                  <a:fillRect/>
                </a:stretch>
              </p:blipFill>
              <p:spPr>
                <a:xfrm>
                  <a:off x="11183790" y="4938427"/>
                  <a:ext cx="1875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2" name="Ink 121">
                  <a:extLst>
                    <a:ext uri="{FF2B5EF4-FFF2-40B4-BE49-F238E27FC236}">
                      <a16:creationId xmlns:a16="http://schemas.microsoft.com/office/drawing/2014/main" id="{24762EC2-E30A-45A8-BFC9-9B9C58D843BF}"/>
                    </a:ext>
                  </a:extLst>
                </p14:cNvPr>
                <p14:cNvContentPartPr/>
                <p14:nvPr/>
              </p14:nvContentPartPr>
              <p14:xfrm>
                <a:off x="11408070" y="4812787"/>
                <a:ext cx="214200" cy="221400"/>
              </p14:xfrm>
            </p:contentPart>
          </mc:Choice>
          <mc:Fallback>
            <p:pic>
              <p:nvPicPr>
                <p:cNvPr id="122" name="Ink 121">
                  <a:extLst>
                    <a:ext uri="{FF2B5EF4-FFF2-40B4-BE49-F238E27FC236}">
                      <a16:creationId xmlns:a16="http://schemas.microsoft.com/office/drawing/2014/main" id="{24762EC2-E30A-45A8-BFC9-9B9C58D843BF}"/>
                    </a:ext>
                  </a:extLst>
                </p:cNvPr>
                <p:cNvPicPr/>
                <p:nvPr/>
              </p:nvPicPr>
              <p:blipFill>
                <a:blip r:embed="rId197"/>
                <a:stretch>
                  <a:fillRect/>
                </a:stretch>
              </p:blipFill>
              <p:spPr>
                <a:xfrm>
                  <a:off x="11399430" y="4804147"/>
                  <a:ext cx="2318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3" name="Ink 122">
                  <a:extLst>
                    <a:ext uri="{FF2B5EF4-FFF2-40B4-BE49-F238E27FC236}">
                      <a16:creationId xmlns:a16="http://schemas.microsoft.com/office/drawing/2014/main" id="{2CE50C94-F00C-4449-81DB-90EB31674D9E}"/>
                    </a:ext>
                  </a:extLst>
                </p14:cNvPr>
                <p14:cNvContentPartPr/>
                <p14:nvPr/>
              </p14:nvContentPartPr>
              <p14:xfrm>
                <a:off x="11419950" y="4871827"/>
                <a:ext cx="209160" cy="7200"/>
              </p14:xfrm>
            </p:contentPart>
          </mc:Choice>
          <mc:Fallback>
            <p:pic>
              <p:nvPicPr>
                <p:cNvPr id="123" name="Ink 122">
                  <a:extLst>
                    <a:ext uri="{FF2B5EF4-FFF2-40B4-BE49-F238E27FC236}">
                      <a16:creationId xmlns:a16="http://schemas.microsoft.com/office/drawing/2014/main" id="{2CE50C94-F00C-4449-81DB-90EB31674D9E}"/>
                    </a:ext>
                  </a:extLst>
                </p:cNvPr>
                <p:cNvPicPr/>
                <p:nvPr/>
              </p:nvPicPr>
              <p:blipFill>
                <a:blip r:embed="rId199"/>
                <a:stretch>
                  <a:fillRect/>
                </a:stretch>
              </p:blipFill>
              <p:spPr>
                <a:xfrm>
                  <a:off x="11411310" y="4862827"/>
                  <a:ext cx="226800" cy="24840"/>
                </a:xfrm>
                <a:prstGeom prst="rect">
                  <a:avLst/>
                </a:prstGeom>
              </p:spPr>
            </p:pic>
          </mc:Fallback>
        </mc:AlternateContent>
      </p:grpSp>
      <p:grpSp>
        <p:nvGrpSpPr>
          <p:cNvPr id="141" name="Group 140">
            <a:extLst>
              <a:ext uri="{FF2B5EF4-FFF2-40B4-BE49-F238E27FC236}">
                <a16:creationId xmlns:a16="http://schemas.microsoft.com/office/drawing/2014/main" id="{A7ACC409-2CE3-456E-A062-ACB3CCD32C1C}"/>
              </a:ext>
            </a:extLst>
          </p:cNvPr>
          <p:cNvGrpSpPr/>
          <p:nvPr/>
        </p:nvGrpSpPr>
        <p:grpSpPr>
          <a:xfrm>
            <a:off x="1006230" y="5623147"/>
            <a:ext cx="500760" cy="286920"/>
            <a:chOff x="1006230" y="5623147"/>
            <a:chExt cx="500760" cy="286920"/>
          </a:xfrm>
        </p:grpSpPr>
        <mc:AlternateContent xmlns:mc="http://schemas.openxmlformats.org/markup-compatibility/2006">
          <mc:Choice xmlns:p14="http://schemas.microsoft.com/office/powerpoint/2010/main" Requires="p14">
            <p:contentPart p14:bwMode="auto" r:id="rId200">
              <p14:nvContentPartPr>
                <p14:cNvPr id="125" name="Ink 124">
                  <a:extLst>
                    <a:ext uri="{FF2B5EF4-FFF2-40B4-BE49-F238E27FC236}">
                      <a16:creationId xmlns:a16="http://schemas.microsoft.com/office/drawing/2014/main" id="{3A4421F0-C444-4EC3-85A6-585B55DE0538}"/>
                    </a:ext>
                  </a:extLst>
                </p14:cNvPr>
                <p14:cNvContentPartPr/>
                <p14:nvPr/>
              </p14:nvContentPartPr>
              <p14:xfrm>
                <a:off x="1006230" y="5642587"/>
                <a:ext cx="45000" cy="267480"/>
              </p14:xfrm>
            </p:contentPart>
          </mc:Choice>
          <mc:Fallback>
            <p:pic>
              <p:nvPicPr>
                <p:cNvPr id="125" name="Ink 124">
                  <a:extLst>
                    <a:ext uri="{FF2B5EF4-FFF2-40B4-BE49-F238E27FC236}">
                      <a16:creationId xmlns:a16="http://schemas.microsoft.com/office/drawing/2014/main" id="{3A4421F0-C444-4EC3-85A6-585B55DE0538}"/>
                    </a:ext>
                  </a:extLst>
                </p:cNvPr>
                <p:cNvPicPr/>
                <p:nvPr/>
              </p:nvPicPr>
              <p:blipFill>
                <a:blip r:embed="rId201"/>
                <a:stretch>
                  <a:fillRect/>
                </a:stretch>
              </p:blipFill>
              <p:spPr>
                <a:xfrm>
                  <a:off x="997590" y="5633947"/>
                  <a:ext cx="6264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6" name="Ink 125">
                  <a:extLst>
                    <a:ext uri="{FF2B5EF4-FFF2-40B4-BE49-F238E27FC236}">
                      <a16:creationId xmlns:a16="http://schemas.microsoft.com/office/drawing/2014/main" id="{0036B0E2-8843-4759-AD92-1512FD526D25}"/>
                    </a:ext>
                  </a:extLst>
                </p14:cNvPr>
                <p14:cNvContentPartPr/>
                <p14:nvPr/>
              </p14:nvContentPartPr>
              <p14:xfrm>
                <a:off x="1012350" y="5633227"/>
                <a:ext cx="112680" cy="157680"/>
              </p14:xfrm>
            </p:contentPart>
          </mc:Choice>
          <mc:Fallback>
            <p:pic>
              <p:nvPicPr>
                <p:cNvPr id="126" name="Ink 125">
                  <a:extLst>
                    <a:ext uri="{FF2B5EF4-FFF2-40B4-BE49-F238E27FC236}">
                      <a16:creationId xmlns:a16="http://schemas.microsoft.com/office/drawing/2014/main" id="{0036B0E2-8843-4759-AD92-1512FD526D25}"/>
                    </a:ext>
                  </a:extLst>
                </p:cNvPr>
                <p:cNvPicPr/>
                <p:nvPr/>
              </p:nvPicPr>
              <p:blipFill>
                <a:blip r:embed="rId203"/>
                <a:stretch>
                  <a:fillRect/>
                </a:stretch>
              </p:blipFill>
              <p:spPr>
                <a:xfrm>
                  <a:off x="1003350" y="5624227"/>
                  <a:ext cx="1303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7" name="Ink 126">
                  <a:extLst>
                    <a:ext uri="{FF2B5EF4-FFF2-40B4-BE49-F238E27FC236}">
                      <a16:creationId xmlns:a16="http://schemas.microsoft.com/office/drawing/2014/main" id="{841F4247-FAD1-492E-99BF-A14358AD930D}"/>
                    </a:ext>
                  </a:extLst>
                </p14:cNvPr>
                <p14:cNvContentPartPr/>
                <p14:nvPr/>
              </p14:nvContentPartPr>
              <p14:xfrm>
                <a:off x="1103070" y="5640787"/>
                <a:ext cx="201240" cy="151200"/>
              </p14:xfrm>
            </p:contentPart>
          </mc:Choice>
          <mc:Fallback>
            <p:pic>
              <p:nvPicPr>
                <p:cNvPr id="127" name="Ink 126">
                  <a:extLst>
                    <a:ext uri="{FF2B5EF4-FFF2-40B4-BE49-F238E27FC236}">
                      <a16:creationId xmlns:a16="http://schemas.microsoft.com/office/drawing/2014/main" id="{841F4247-FAD1-492E-99BF-A14358AD930D}"/>
                    </a:ext>
                  </a:extLst>
                </p:cNvPr>
                <p:cNvPicPr/>
                <p:nvPr/>
              </p:nvPicPr>
              <p:blipFill>
                <a:blip r:embed="rId205"/>
                <a:stretch>
                  <a:fillRect/>
                </a:stretch>
              </p:blipFill>
              <p:spPr>
                <a:xfrm>
                  <a:off x="1094430" y="5632147"/>
                  <a:ext cx="2188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8" name="Ink 127">
                  <a:extLst>
                    <a:ext uri="{FF2B5EF4-FFF2-40B4-BE49-F238E27FC236}">
                      <a16:creationId xmlns:a16="http://schemas.microsoft.com/office/drawing/2014/main" id="{3988B963-4752-4C5A-ACD8-126E9594BF90}"/>
                    </a:ext>
                  </a:extLst>
                </p14:cNvPr>
                <p14:cNvContentPartPr/>
                <p14:nvPr/>
              </p14:nvContentPartPr>
              <p14:xfrm>
                <a:off x="1371630" y="5623147"/>
                <a:ext cx="135360" cy="133200"/>
              </p14:xfrm>
            </p:contentPart>
          </mc:Choice>
          <mc:Fallback>
            <p:pic>
              <p:nvPicPr>
                <p:cNvPr id="128" name="Ink 127">
                  <a:extLst>
                    <a:ext uri="{FF2B5EF4-FFF2-40B4-BE49-F238E27FC236}">
                      <a16:creationId xmlns:a16="http://schemas.microsoft.com/office/drawing/2014/main" id="{3988B963-4752-4C5A-ACD8-126E9594BF90}"/>
                    </a:ext>
                  </a:extLst>
                </p:cNvPr>
                <p:cNvPicPr/>
                <p:nvPr/>
              </p:nvPicPr>
              <p:blipFill>
                <a:blip r:embed="rId207"/>
                <a:stretch>
                  <a:fillRect/>
                </a:stretch>
              </p:blipFill>
              <p:spPr>
                <a:xfrm>
                  <a:off x="1362990" y="5614507"/>
                  <a:ext cx="153000" cy="150840"/>
                </a:xfrm>
                <a:prstGeom prst="rect">
                  <a:avLst/>
                </a:prstGeom>
              </p:spPr>
            </p:pic>
          </mc:Fallback>
        </mc:AlternateContent>
      </p:grpSp>
      <p:grpSp>
        <p:nvGrpSpPr>
          <p:cNvPr id="140" name="Group 139">
            <a:extLst>
              <a:ext uri="{FF2B5EF4-FFF2-40B4-BE49-F238E27FC236}">
                <a16:creationId xmlns:a16="http://schemas.microsoft.com/office/drawing/2014/main" id="{AFC3FBE0-39D8-4666-9B83-A40DC82A8FAB}"/>
              </a:ext>
            </a:extLst>
          </p:cNvPr>
          <p:cNvGrpSpPr/>
          <p:nvPr/>
        </p:nvGrpSpPr>
        <p:grpSpPr>
          <a:xfrm>
            <a:off x="1905870" y="5530987"/>
            <a:ext cx="1343160" cy="253800"/>
            <a:chOff x="1905870" y="5530987"/>
            <a:chExt cx="1343160" cy="253800"/>
          </a:xfrm>
        </p:grpSpPr>
        <mc:AlternateContent xmlns:mc="http://schemas.openxmlformats.org/markup-compatibility/2006">
          <mc:Choice xmlns:p14="http://schemas.microsoft.com/office/powerpoint/2010/main" Requires="p14">
            <p:contentPart p14:bwMode="auto" r:id="rId208">
              <p14:nvContentPartPr>
                <p14:cNvPr id="129" name="Ink 128">
                  <a:extLst>
                    <a:ext uri="{FF2B5EF4-FFF2-40B4-BE49-F238E27FC236}">
                      <a16:creationId xmlns:a16="http://schemas.microsoft.com/office/drawing/2014/main" id="{EED4FE1A-6B01-467A-824A-537D7E717EDC}"/>
                    </a:ext>
                  </a:extLst>
                </p14:cNvPr>
                <p14:cNvContentPartPr/>
                <p14:nvPr/>
              </p14:nvContentPartPr>
              <p14:xfrm>
                <a:off x="1905870" y="5530987"/>
                <a:ext cx="468000" cy="241920"/>
              </p14:xfrm>
            </p:contentPart>
          </mc:Choice>
          <mc:Fallback>
            <p:pic>
              <p:nvPicPr>
                <p:cNvPr id="129" name="Ink 128">
                  <a:extLst>
                    <a:ext uri="{FF2B5EF4-FFF2-40B4-BE49-F238E27FC236}">
                      <a16:creationId xmlns:a16="http://schemas.microsoft.com/office/drawing/2014/main" id="{EED4FE1A-6B01-467A-824A-537D7E717EDC}"/>
                    </a:ext>
                  </a:extLst>
                </p:cNvPr>
                <p:cNvPicPr/>
                <p:nvPr/>
              </p:nvPicPr>
              <p:blipFill>
                <a:blip r:embed="rId209"/>
                <a:stretch>
                  <a:fillRect/>
                </a:stretch>
              </p:blipFill>
              <p:spPr>
                <a:xfrm>
                  <a:off x="1896870" y="5522347"/>
                  <a:ext cx="4856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0" name="Ink 129">
                  <a:extLst>
                    <a:ext uri="{FF2B5EF4-FFF2-40B4-BE49-F238E27FC236}">
                      <a16:creationId xmlns:a16="http://schemas.microsoft.com/office/drawing/2014/main" id="{9140B46C-4D2B-472B-82A8-2C5F13AFAEE6}"/>
                    </a:ext>
                  </a:extLst>
                </p14:cNvPr>
                <p14:cNvContentPartPr/>
                <p14:nvPr/>
              </p14:nvContentPartPr>
              <p14:xfrm>
                <a:off x="2449830" y="5627467"/>
                <a:ext cx="155160" cy="134640"/>
              </p14:xfrm>
            </p:contentPart>
          </mc:Choice>
          <mc:Fallback>
            <p:pic>
              <p:nvPicPr>
                <p:cNvPr id="130" name="Ink 129">
                  <a:extLst>
                    <a:ext uri="{FF2B5EF4-FFF2-40B4-BE49-F238E27FC236}">
                      <a16:creationId xmlns:a16="http://schemas.microsoft.com/office/drawing/2014/main" id="{9140B46C-4D2B-472B-82A8-2C5F13AFAEE6}"/>
                    </a:ext>
                  </a:extLst>
                </p:cNvPr>
                <p:cNvPicPr/>
                <p:nvPr/>
              </p:nvPicPr>
              <p:blipFill>
                <a:blip r:embed="rId211"/>
                <a:stretch>
                  <a:fillRect/>
                </a:stretch>
              </p:blipFill>
              <p:spPr>
                <a:xfrm>
                  <a:off x="2440830" y="5618467"/>
                  <a:ext cx="1728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1" name="Ink 130">
                  <a:extLst>
                    <a:ext uri="{FF2B5EF4-FFF2-40B4-BE49-F238E27FC236}">
                      <a16:creationId xmlns:a16="http://schemas.microsoft.com/office/drawing/2014/main" id="{33790817-9366-491E-AF7C-20B3BF727379}"/>
                    </a:ext>
                  </a:extLst>
                </p14:cNvPr>
                <p14:cNvContentPartPr/>
                <p14:nvPr/>
              </p14:nvContentPartPr>
              <p14:xfrm>
                <a:off x="2656470" y="5660947"/>
                <a:ext cx="163440" cy="123840"/>
              </p14:xfrm>
            </p:contentPart>
          </mc:Choice>
          <mc:Fallback>
            <p:pic>
              <p:nvPicPr>
                <p:cNvPr id="131" name="Ink 130">
                  <a:extLst>
                    <a:ext uri="{FF2B5EF4-FFF2-40B4-BE49-F238E27FC236}">
                      <a16:creationId xmlns:a16="http://schemas.microsoft.com/office/drawing/2014/main" id="{33790817-9366-491E-AF7C-20B3BF727379}"/>
                    </a:ext>
                  </a:extLst>
                </p:cNvPr>
                <p:cNvPicPr/>
                <p:nvPr/>
              </p:nvPicPr>
              <p:blipFill>
                <a:blip r:embed="rId213"/>
                <a:stretch>
                  <a:fillRect/>
                </a:stretch>
              </p:blipFill>
              <p:spPr>
                <a:xfrm>
                  <a:off x="2647470" y="5652307"/>
                  <a:ext cx="1810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2" name="Ink 131">
                  <a:extLst>
                    <a:ext uri="{FF2B5EF4-FFF2-40B4-BE49-F238E27FC236}">
                      <a16:creationId xmlns:a16="http://schemas.microsoft.com/office/drawing/2014/main" id="{1D5E8C79-F588-4C80-B0A2-7C83B957CE6B}"/>
                    </a:ext>
                  </a:extLst>
                </p14:cNvPr>
                <p14:cNvContentPartPr/>
                <p14:nvPr/>
              </p14:nvContentPartPr>
              <p14:xfrm>
                <a:off x="2915670" y="5651227"/>
                <a:ext cx="333360" cy="124920"/>
              </p14:xfrm>
            </p:contentPart>
          </mc:Choice>
          <mc:Fallback>
            <p:pic>
              <p:nvPicPr>
                <p:cNvPr id="132" name="Ink 131">
                  <a:extLst>
                    <a:ext uri="{FF2B5EF4-FFF2-40B4-BE49-F238E27FC236}">
                      <a16:creationId xmlns:a16="http://schemas.microsoft.com/office/drawing/2014/main" id="{1D5E8C79-F588-4C80-B0A2-7C83B957CE6B}"/>
                    </a:ext>
                  </a:extLst>
                </p:cNvPr>
                <p:cNvPicPr/>
                <p:nvPr/>
              </p:nvPicPr>
              <p:blipFill>
                <a:blip r:embed="rId215"/>
                <a:stretch>
                  <a:fillRect/>
                </a:stretch>
              </p:blipFill>
              <p:spPr>
                <a:xfrm>
                  <a:off x="2906670" y="5642587"/>
                  <a:ext cx="351000" cy="14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6">
            <p14:nvContentPartPr>
              <p14:cNvPr id="133" name="Ink 132">
                <a:extLst>
                  <a:ext uri="{FF2B5EF4-FFF2-40B4-BE49-F238E27FC236}">
                    <a16:creationId xmlns:a16="http://schemas.microsoft.com/office/drawing/2014/main" id="{E141D681-8358-40BB-A910-698FC7804CB5}"/>
                  </a:ext>
                </a:extLst>
              </p14:cNvPr>
              <p14:cNvContentPartPr/>
              <p14:nvPr/>
            </p14:nvContentPartPr>
            <p14:xfrm>
              <a:off x="3575550" y="5474467"/>
              <a:ext cx="273240" cy="272160"/>
            </p14:xfrm>
          </p:contentPart>
        </mc:Choice>
        <mc:Fallback>
          <p:pic>
            <p:nvPicPr>
              <p:cNvPr id="133" name="Ink 132">
                <a:extLst>
                  <a:ext uri="{FF2B5EF4-FFF2-40B4-BE49-F238E27FC236}">
                    <a16:creationId xmlns:a16="http://schemas.microsoft.com/office/drawing/2014/main" id="{E141D681-8358-40BB-A910-698FC7804CB5}"/>
                  </a:ext>
                </a:extLst>
              </p:cNvPr>
              <p:cNvPicPr/>
              <p:nvPr/>
            </p:nvPicPr>
            <p:blipFill>
              <a:blip r:embed="rId217"/>
              <a:stretch>
                <a:fillRect/>
              </a:stretch>
            </p:blipFill>
            <p:spPr>
              <a:xfrm>
                <a:off x="3566910" y="5465467"/>
                <a:ext cx="290880" cy="289800"/>
              </a:xfrm>
              <a:prstGeom prst="rect">
                <a:avLst/>
              </a:prstGeom>
            </p:spPr>
          </p:pic>
        </mc:Fallback>
      </mc:AlternateContent>
      <p:grpSp>
        <p:nvGrpSpPr>
          <p:cNvPr id="139" name="Group 138">
            <a:extLst>
              <a:ext uri="{FF2B5EF4-FFF2-40B4-BE49-F238E27FC236}">
                <a16:creationId xmlns:a16="http://schemas.microsoft.com/office/drawing/2014/main" id="{CDB333DA-6BE7-48E3-BFA9-935B59167FCA}"/>
              </a:ext>
            </a:extLst>
          </p:cNvPr>
          <p:cNvGrpSpPr/>
          <p:nvPr/>
        </p:nvGrpSpPr>
        <p:grpSpPr>
          <a:xfrm>
            <a:off x="4121670" y="5485627"/>
            <a:ext cx="1601640" cy="275400"/>
            <a:chOff x="4121670" y="5485627"/>
            <a:chExt cx="1601640" cy="275400"/>
          </a:xfrm>
        </p:grpSpPr>
        <mc:AlternateContent xmlns:mc="http://schemas.openxmlformats.org/markup-compatibility/2006">
          <mc:Choice xmlns:p14="http://schemas.microsoft.com/office/powerpoint/2010/main" Requires="p14">
            <p:contentPart p14:bwMode="auto" r:id="rId218">
              <p14:nvContentPartPr>
                <p14:cNvPr id="134" name="Ink 133">
                  <a:extLst>
                    <a:ext uri="{FF2B5EF4-FFF2-40B4-BE49-F238E27FC236}">
                      <a16:creationId xmlns:a16="http://schemas.microsoft.com/office/drawing/2014/main" id="{3BD5DB1F-C1B7-4AB1-8F1A-3EB1376F5943}"/>
                    </a:ext>
                  </a:extLst>
                </p14:cNvPr>
                <p14:cNvContentPartPr/>
                <p14:nvPr/>
              </p14:nvContentPartPr>
              <p14:xfrm>
                <a:off x="4121670" y="5588227"/>
                <a:ext cx="465840" cy="161640"/>
              </p14:xfrm>
            </p:contentPart>
          </mc:Choice>
          <mc:Fallback>
            <p:pic>
              <p:nvPicPr>
                <p:cNvPr id="134" name="Ink 133">
                  <a:extLst>
                    <a:ext uri="{FF2B5EF4-FFF2-40B4-BE49-F238E27FC236}">
                      <a16:creationId xmlns:a16="http://schemas.microsoft.com/office/drawing/2014/main" id="{3BD5DB1F-C1B7-4AB1-8F1A-3EB1376F5943}"/>
                    </a:ext>
                  </a:extLst>
                </p:cNvPr>
                <p:cNvPicPr/>
                <p:nvPr/>
              </p:nvPicPr>
              <p:blipFill>
                <a:blip r:embed="rId219"/>
                <a:stretch>
                  <a:fillRect/>
                </a:stretch>
              </p:blipFill>
              <p:spPr>
                <a:xfrm>
                  <a:off x="4112670" y="5579587"/>
                  <a:ext cx="4834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5" name="Ink 134">
                  <a:extLst>
                    <a:ext uri="{FF2B5EF4-FFF2-40B4-BE49-F238E27FC236}">
                      <a16:creationId xmlns:a16="http://schemas.microsoft.com/office/drawing/2014/main" id="{19228D47-F833-443F-9CC8-B950B57B9ABD}"/>
                    </a:ext>
                  </a:extLst>
                </p14:cNvPr>
                <p14:cNvContentPartPr/>
                <p14:nvPr/>
              </p14:nvContentPartPr>
              <p14:xfrm>
                <a:off x="4617390" y="5552227"/>
                <a:ext cx="264240" cy="178560"/>
              </p14:xfrm>
            </p:contentPart>
          </mc:Choice>
          <mc:Fallback>
            <p:pic>
              <p:nvPicPr>
                <p:cNvPr id="135" name="Ink 134">
                  <a:extLst>
                    <a:ext uri="{FF2B5EF4-FFF2-40B4-BE49-F238E27FC236}">
                      <a16:creationId xmlns:a16="http://schemas.microsoft.com/office/drawing/2014/main" id="{19228D47-F833-443F-9CC8-B950B57B9ABD}"/>
                    </a:ext>
                  </a:extLst>
                </p:cNvPr>
                <p:cNvPicPr/>
                <p:nvPr/>
              </p:nvPicPr>
              <p:blipFill>
                <a:blip r:embed="rId221"/>
                <a:stretch>
                  <a:fillRect/>
                </a:stretch>
              </p:blipFill>
              <p:spPr>
                <a:xfrm>
                  <a:off x="4608750" y="5543227"/>
                  <a:ext cx="2818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6" name="Ink 135">
                  <a:extLst>
                    <a:ext uri="{FF2B5EF4-FFF2-40B4-BE49-F238E27FC236}">
                      <a16:creationId xmlns:a16="http://schemas.microsoft.com/office/drawing/2014/main" id="{93234815-7550-4072-9EBC-B4F87B1704CA}"/>
                    </a:ext>
                  </a:extLst>
                </p14:cNvPr>
                <p14:cNvContentPartPr/>
                <p14:nvPr/>
              </p14:nvContentPartPr>
              <p14:xfrm>
                <a:off x="4835910" y="5485627"/>
                <a:ext cx="46440" cy="39960"/>
              </p14:xfrm>
            </p:contentPart>
          </mc:Choice>
          <mc:Fallback>
            <p:pic>
              <p:nvPicPr>
                <p:cNvPr id="136" name="Ink 135">
                  <a:extLst>
                    <a:ext uri="{FF2B5EF4-FFF2-40B4-BE49-F238E27FC236}">
                      <a16:creationId xmlns:a16="http://schemas.microsoft.com/office/drawing/2014/main" id="{93234815-7550-4072-9EBC-B4F87B1704CA}"/>
                    </a:ext>
                  </a:extLst>
                </p:cNvPr>
                <p:cNvPicPr/>
                <p:nvPr/>
              </p:nvPicPr>
              <p:blipFill>
                <a:blip r:embed="rId223"/>
                <a:stretch>
                  <a:fillRect/>
                </a:stretch>
              </p:blipFill>
              <p:spPr>
                <a:xfrm>
                  <a:off x="4827270" y="5476987"/>
                  <a:ext cx="640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7" name="Ink 136">
                  <a:extLst>
                    <a:ext uri="{FF2B5EF4-FFF2-40B4-BE49-F238E27FC236}">
                      <a16:creationId xmlns:a16="http://schemas.microsoft.com/office/drawing/2014/main" id="{5C6C7EF4-EDF3-49FB-ACED-152B5290BF54}"/>
                    </a:ext>
                  </a:extLst>
                </p14:cNvPr>
                <p14:cNvContentPartPr/>
                <p14:nvPr/>
              </p14:nvContentPartPr>
              <p14:xfrm>
                <a:off x="4950030" y="5607307"/>
                <a:ext cx="338760" cy="153720"/>
              </p14:xfrm>
            </p:contentPart>
          </mc:Choice>
          <mc:Fallback>
            <p:pic>
              <p:nvPicPr>
                <p:cNvPr id="137" name="Ink 136">
                  <a:extLst>
                    <a:ext uri="{FF2B5EF4-FFF2-40B4-BE49-F238E27FC236}">
                      <a16:creationId xmlns:a16="http://schemas.microsoft.com/office/drawing/2014/main" id="{5C6C7EF4-EDF3-49FB-ACED-152B5290BF54}"/>
                    </a:ext>
                  </a:extLst>
                </p:cNvPr>
                <p:cNvPicPr/>
                <p:nvPr/>
              </p:nvPicPr>
              <p:blipFill>
                <a:blip r:embed="rId225"/>
                <a:stretch>
                  <a:fillRect/>
                </a:stretch>
              </p:blipFill>
              <p:spPr>
                <a:xfrm>
                  <a:off x="4941390" y="5598667"/>
                  <a:ext cx="356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8" name="Ink 137">
                  <a:extLst>
                    <a:ext uri="{FF2B5EF4-FFF2-40B4-BE49-F238E27FC236}">
                      <a16:creationId xmlns:a16="http://schemas.microsoft.com/office/drawing/2014/main" id="{79DF6C77-3F69-475C-ADD0-AFE5C7CA4895}"/>
                    </a:ext>
                  </a:extLst>
                </p14:cNvPr>
                <p14:cNvContentPartPr/>
                <p14:nvPr/>
              </p14:nvContentPartPr>
              <p14:xfrm>
                <a:off x="5391030" y="5627827"/>
                <a:ext cx="332280" cy="124920"/>
              </p14:xfrm>
            </p:contentPart>
          </mc:Choice>
          <mc:Fallback>
            <p:pic>
              <p:nvPicPr>
                <p:cNvPr id="138" name="Ink 137">
                  <a:extLst>
                    <a:ext uri="{FF2B5EF4-FFF2-40B4-BE49-F238E27FC236}">
                      <a16:creationId xmlns:a16="http://schemas.microsoft.com/office/drawing/2014/main" id="{79DF6C77-3F69-475C-ADD0-AFE5C7CA4895}"/>
                    </a:ext>
                  </a:extLst>
                </p:cNvPr>
                <p:cNvPicPr/>
                <p:nvPr/>
              </p:nvPicPr>
              <p:blipFill>
                <a:blip r:embed="rId227"/>
                <a:stretch>
                  <a:fillRect/>
                </a:stretch>
              </p:blipFill>
              <p:spPr>
                <a:xfrm>
                  <a:off x="5382030" y="5619187"/>
                  <a:ext cx="349920" cy="142560"/>
                </a:xfrm>
                <a:prstGeom prst="rect">
                  <a:avLst/>
                </a:prstGeom>
              </p:spPr>
            </p:pic>
          </mc:Fallback>
        </mc:AlternateContent>
      </p:grpSp>
      <p:grpSp>
        <p:nvGrpSpPr>
          <p:cNvPr id="159" name="Group 158">
            <a:extLst>
              <a:ext uri="{FF2B5EF4-FFF2-40B4-BE49-F238E27FC236}">
                <a16:creationId xmlns:a16="http://schemas.microsoft.com/office/drawing/2014/main" id="{09ACEA9C-7CCC-4E50-8B66-5899013197BA}"/>
              </a:ext>
            </a:extLst>
          </p:cNvPr>
          <p:cNvGrpSpPr/>
          <p:nvPr/>
        </p:nvGrpSpPr>
        <p:grpSpPr>
          <a:xfrm>
            <a:off x="6096630" y="5469067"/>
            <a:ext cx="1397880" cy="278640"/>
            <a:chOff x="6096630" y="5469067"/>
            <a:chExt cx="1397880" cy="278640"/>
          </a:xfrm>
        </p:grpSpPr>
        <mc:AlternateContent xmlns:mc="http://schemas.openxmlformats.org/markup-compatibility/2006">
          <mc:Choice xmlns:p14="http://schemas.microsoft.com/office/powerpoint/2010/main" Requires="p14">
            <p:contentPart p14:bwMode="auto" r:id="rId228">
              <p14:nvContentPartPr>
                <p14:cNvPr id="142" name="Ink 141">
                  <a:extLst>
                    <a:ext uri="{FF2B5EF4-FFF2-40B4-BE49-F238E27FC236}">
                      <a16:creationId xmlns:a16="http://schemas.microsoft.com/office/drawing/2014/main" id="{BA8D6809-E924-4979-BF9E-B1E6AB9CCBEF}"/>
                    </a:ext>
                  </a:extLst>
                </p14:cNvPr>
                <p14:cNvContentPartPr/>
                <p14:nvPr/>
              </p14:nvContentPartPr>
              <p14:xfrm>
                <a:off x="6096630" y="5516587"/>
                <a:ext cx="249480" cy="231120"/>
              </p14:xfrm>
            </p:contentPart>
          </mc:Choice>
          <mc:Fallback>
            <p:pic>
              <p:nvPicPr>
                <p:cNvPr id="142" name="Ink 141">
                  <a:extLst>
                    <a:ext uri="{FF2B5EF4-FFF2-40B4-BE49-F238E27FC236}">
                      <a16:creationId xmlns:a16="http://schemas.microsoft.com/office/drawing/2014/main" id="{BA8D6809-E924-4979-BF9E-B1E6AB9CCBEF}"/>
                    </a:ext>
                  </a:extLst>
                </p:cNvPr>
                <p:cNvPicPr/>
                <p:nvPr/>
              </p:nvPicPr>
              <p:blipFill>
                <a:blip r:embed="rId229"/>
                <a:stretch>
                  <a:fillRect/>
                </a:stretch>
              </p:blipFill>
              <p:spPr>
                <a:xfrm>
                  <a:off x="6087990" y="5507587"/>
                  <a:ext cx="2671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3" name="Ink 142">
                  <a:extLst>
                    <a:ext uri="{FF2B5EF4-FFF2-40B4-BE49-F238E27FC236}">
                      <a16:creationId xmlns:a16="http://schemas.microsoft.com/office/drawing/2014/main" id="{DB028B96-C2FA-4205-87C2-9CFBBC7CBE12}"/>
                    </a:ext>
                  </a:extLst>
                </p14:cNvPr>
                <p14:cNvContentPartPr/>
                <p14:nvPr/>
              </p14:nvContentPartPr>
              <p14:xfrm>
                <a:off x="6423510" y="5538187"/>
                <a:ext cx="11520" cy="43920"/>
              </p14:xfrm>
            </p:contentPart>
          </mc:Choice>
          <mc:Fallback>
            <p:pic>
              <p:nvPicPr>
                <p:cNvPr id="143" name="Ink 142">
                  <a:extLst>
                    <a:ext uri="{FF2B5EF4-FFF2-40B4-BE49-F238E27FC236}">
                      <a16:creationId xmlns:a16="http://schemas.microsoft.com/office/drawing/2014/main" id="{DB028B96-C2FA-4205-87C2-9CFBBC7CBE12}"/>
                    </a:ext>
                  </a:extLst>
                </p:cNvPr>
                <p:cNvPicPr/>
                <p:nvPr/>
              </p:nvPicPr>
              <p:blipFill>
                <a:blip r:embed="rId231"/>
                <a:stretch>
                  <a:fillRect/>
                </a:stretch>
              </p:blipFill>
              <p:spPr>
                <a:xfrm>
                  <a:off x="6414510" y="5529187"/>
                  <a:ext cx="291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4" name="Ink 143">
                  <a:extLst>
                    <a:ext uri="{FF2B5EF4-FFF2-40B4-BE49-F238E27FC236}">
                      <a16:creationId xmlns:a16="http://schemas.microsoft.com/office/drawing/2014/main" id="{2318EB8B-5C4D-4E94-8E65-FDD460A89C47}"/>
                    </a:ext>
                  </a:extLst>
                </p14:cNvPr>
                <p14:cNvContentPartPr/>
                <p14:nvPr/>
              </p14:nvContentPartPr>
              <p14:xfrm>
                <a:off x="6547350" y="5606227"/>
                <a:ext cx="204480" cy="119520"/>
              </p14:xfrm>
            </p:contentPart>
          </mc:Choice>
          <mc:Fallback>
            <p:pic>
              <p:nvPicPr>
                <p:cNvPr id="144" name="Ink 143">
                  <a:extLst>
                    <a:ext uri="{FF2B5EF4-FFF2-40B4-BE49-F238E27FC236}">
                      <a16:creationId xmlns:a16="http://schemas.microsoft.com/office/drawing/2014/main" id="{2318EB8B-5C4D-4E94-8E65-FDD460A89C47}"/>
                    </a:ext>
                  </a:extLst>
                </p:cNvPr>
                <p:cNvPicPr/>
                <p:nvPr/>
              </p:nvPicPr>
              <p:blipFill>
                <a:blip r:embed="rId233"/>
                <a:stretch>
                  <a:fillRect/>
                </a:stretch>
              </p:blipFill>
              <p:spPr>
                <a:xfrm>
                  <a:off x="6538350" y="5597227"/>
                  <a:ext cx="2221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5" name="Ink 144">
                  <a:extLst>
                    <a:ext uri="{FF2B5EF4-FFF2-40B4-BE49-F238E27FC236}">
                      <a16:creationId xmlns:a16="http://schemas.microsoft.com/office/drawing/2014/main" id="{C4D8C3B8-DFF1-4388-B62C-B23E7353AB47}"/>
                    </a:ext>
                  </a:extLst>
                </p14:cNvPr>
                <p14:cNvContentPartPr/>
                <p14:nvPr/>
              </p14:nvContentPartPr>
              <p14:xfrm>
                <a:off x="6816630" y="5606587"/>
                <a:ext cx="232920" cy="129960"/>
              </p14:xfrm>
            </p:contentPart>
          </mc:Choice>
          <mc:Fallback>
            <p:pic>
              <p:nvPicPr>
                <p:cNvPr id="145" name="Ink 144">
                  <a:extLst>
                    <a:ext uri="{FF2B5EF4-FFF2-40B4-BE49-F238E27FC236}">
                      <a16:creationId xmlns:a16="http://schemas.microsoft.com/office/drawing/2014/main" id="{C4D8C3B8-DFF1-4388-B62C-B23E7353AB47}"/>
                    </a:ext>
                  </a:extLst>
                </p:cNvPr>
                <p:cNvPicPr/>
                <p:nvPr/>
              </p:nvPicPr>
              <p:blipFill>
                <a:blip r:embed="rId235"/>
                <a:stretch>
                  <a:fillRect/>
                </a:stretch>
              </p:blipFill>
              <p:spPr>
                <a:xfrm>
                  <a:off x="6807630" y="5597587"/>
                  <a:ext cx="2505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6" name="Ink 145">
                  <a:extLst>
                    <a:ext uri="{FF2B5EF4-FFF2-40B4-BE49-F238E27FC236}">
                      <a16:creationId xmlns:a16="http://schemas.microsoft.com/office/drawing/2014/main" id="{47D2C41A-10D3-4868-BF05-D5674DB28F14}"/>
                    </a:ext>
                  </a:extLst>
                </p14:cNvPr>
                <p14:cNvContentPartPr/>
                <p14:nvPr/>
              </p14:nvContentPartPr>
              <p14:xfrm>
                <a:off x="7084830" y="5469067"/>
                <a:ext cx="21240" cy="64800"/>
              </p14:xfrm>
            </p:contentPart>
          </mc:Choice>
          <mc:Fallback>
            <p:pic>
              <p:nvPicPr>
                <p:cNvPr id="146" name="Ink 145">
                  <a:extLst>
                    <a:ext uri="{FF2B5EF4-FFF2-40B4-BE49-F238E27FC236}">
                      <a16:creationId xmlns:a16="http://schemas.microsoft.com/office/drawing/2014/main" id="{47D2C41A-10D3-4868-BF05-D5674DB28F14}"/>
                    </a:ext>
                  </a:extLst>
                </p:cNvPr>
                <p:cNvPicPr/>
                <p:nvPr/>
              </p:nvPicPr>
              <p:blipFill>
                <a:blip r:embed="rId237"/>
                <a:stretch>
                  <a:fillRect/>
                </a:stretch>
              </p:blipFill>
              <p:spPr>
                <a:xfrm>
                  <a:off x="7076190" y="5460067"/>
                  <a:ext cx="38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7" name="Ink 146">
                  <a:extLst>
                    <a:ext uri="{FF2B5EF4-FFF2-40B4-BE49-F238E27FC236}">
                      <a16:creationId xmlns:a16="http://schemas.microsoft.com/office/drawing/2014/main" id="{2C1AED8D-6C93-4C45-AAE8-2A04EF742972}"/>
                    </a:ext>
                  </a:extLst>
                </p14:cNvPr>
                <p14:cNvContentPartPr/>
                <p14:nvPr/>
              </p14:nvContentPartPr>
              <p14:xfrm>
                <a:off x="7107150" y="5493187"/>
                <a:ext cx="387360" cy="201240"/>
              </p14:xfrm>
            </p:contentPart>
          </mc:Choice>
          <mc:Fallback>
            <p:pic>
              <p:nvPicPr>
                <p:cNvPr id="147" name="Ink 146">
                  <a:extLst>
                    <a:ext uri="{FF2B5EF4-FFF2-40B4-BE49-F238E27FC236}">
                      <a16:creationId xmlns:a16="http://schemas.microsoft.com/office/drawing/2014/main" id="{2C1AED8D-6C93-4C45-AAE8-2A04EF742972}"/>
                    </a:ext>
                  </a:extLst>
                </p:cNvPr>
                <p:cNvPicPr/>
                <p:nvPr/>
              </p:nvPicPr>
              <p:blipFill>
                <a:blip r:embed="rId239"/>
                <a:stretch>
                  <a:fillRect/>
                </a:stretch>
              </p:blipFill>
              <p:spPr>
                <a:xfrm>
                  <a:off x="7098150" y="5484187"/>
                  <a:ext cx="405000" cy="218880"/>
                </a:xfrm>
                <a:prstGeom prst="rect">
                  <a:avLst/>
                </a:prstGeom>
              </p:spPr>
            </p:pic>
          </mc:Fallback>
        </mc:AlternateContent>
      </p:grpSp>
      <p:grpSp>
        <p:nvGrpSpPr>
          <p:cNvPr id="158" name="Group 157">
            <a:extLst>
              <a:ext uri="{FF2B5EF4-FFF2-40B4-BE49-F238E27FC236}">
                <a16:creationId xmlns:a16="http://schemas.microsoft.com/office/drawing/2014/main" id="{843FDD7D-6C1B-469B-A973-6F5D8B61CB4C}"/>
              </a:ext>
            </a:extLst>
          </p:cNvPr>
          <p:cNvGrpSpPr/>
          <p:nvPr/>
        </p:nvGrpSpPr>
        <p:grpSpPr>
          <a:xfrm>
            <a:off x="7787190" y="5507227"/>
            <a:ext cx="3468240" cy="450000"/>
            <a:chOff x="7787190" y="5507227"/>
            <a:chExt cx="3468240" cy="450000"/>
          </a:xfrm>
        </p:grpSpPr>
        <mc:AlternateContent xmlns:mc="http://schemas.openxmlformats.org/markup-compatibility/2006">
          <mc:Choice xmlns:p14="http://schemas.microsoft.com/office/powerpoint/2010/main" Requires="p14">
            <p:contentPart p14:bwMode="auto" r:id="rId240">
              <p14:nvContentPartPr>
                <p14:cNvPr id="148" name="Ink 147">
                  <a:extLst>
                    <a:ext uri="{FF2B5EF4-FFF2-40B4-BE49-F238E27FC236}">
                      <a16:creationId xmlns:a16="http://schemas.microsoft.com/office/drawing/2014/main" id="{E0519046-B7C9-4E46-8E1F-71C170A38BD1}"/>
                    </a:ext>
                  </a:extLst>
                </p14:cNvPr>
                <p14:cNvContentPartPr/>
                <p14:nvPr/>
              </p14:nvContentPartPr>
              <p14:xfrm>
                <a:off x="7787190" y="5610547"/>
                <a:ext cx="179280" cy="270720"/>
              </p14:xfrm>
            </p:contentPart>
          </mc:Choice>
          <mc:Fallback>
            <p:pic>
              <p:nvPicPr>
                <p:cNvPr id="148" name="Ink 147">
                  <a:extLst>
                    <a:ext uri="{FF2B5EF4-FFF2-40B4-BE49-F238E27FC236}">
                      <a16:creationId xmlns:a16="http://schemas.microsoft.com/office/drawing/2014/main" id="{E0519046-B7C9-4E46-8E1F-71C170A38BD1}"/>
                    </a:ext>
                  </a:extLst>
                </p:cNvPr>
                <p:cNvPicPr/>
                <p:nvPr/>
              </p:nvPicPr>
              <p:blipFill>
                <a:blip r:embed="rId241"/>
                <a:stretch>
                  <a:fillRect/>
                </a:stretch>
              </p:blipFill>
              <p:spPr>
                <a:xfrm>
                  <a:off x="7778550" y="5601907"/>
                  <a:ext cx="19692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9" name="Ink 148">
                  <a:extLst>
                    <a:ext uri="{FF2B5EF4-FFF2-40B4-BE49-F238E27FC236}">
                      <a16:creationId xmlns:a16="http://schemas.microsoft.com/office/drawing/2014/main" id="{C62D6AE0-150C-4426-9832-B38BDE8FDE0C}"/>
                    </a:ext>
                  </a:extLst>
                </p14:cNvPr>
                <p14:cNvContentPartPr/>
                <p14:nvPr/>
              </p14:nvContentPartPr>
              <p14:xfrm>
                <a:off x="8034870" y="5523787"/>
                <a:ext cx="607320" cy="230040"/>
              </p14:xfrm>
            </p:contentPart>
          </mc:Choice>
          <mc:Fallback>
            <p:pic>
              <p:nvPicPr>
                <p:cNvPr id="149" name="Ink 148">
                  <a:extLst>
                    <a:ext uri="{FF2B5EF4-FFF2-40B4-BE49-F238E27FC236}">
                      <a16:creationId xmlns:a16="http://schemas.microsoft.com/office/drawing/2014/main" id="{C62D6AE0-150C-4426-9832-B38BDE8FDE0C}"/>
                    </a:ext>
                  </a:extLst>
                </p:cNvPr>
                <p:cNvPicPr/>
                <p:nvPr/>
              </p:nvPicPr>
              <p:blipFill>
                <a:blip r:embed="rId243"/>
                <a:stretch>
                  <a:fillRect/>
                </a:stretch>
              </p:blipFill>
              <p:spPr>
                <a:xfrm>
                  <a:off x="8025870" y="5515147"/>
                  <a:ext cx="6249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0" name="Ink 149">
                  <a:extLst>
                    <a:ext uri="{FF2B5EF4-FFF2-40B4-BE49-F238E27FC236}">
                      <a16:creationId xmlns:a16="http://schemas.microsoft.com/office/drawing/2014/main" id="{7459FF9F-9A6F-446B-AA74-72DF871EC188}"/>
                    </a:ext>
                  </a:extLst>
                </p14:cNvPr>
                <p14:cNvContentPartPr/>
                <p14:nvPr/>
              </p14:nvContentPartPr>
              <p14:xfrm>
                <a:off x="8721750" y="5662747"/>
                <a:ext cx="22320" cy="284760"/>
              </p14:xfrm>
            </p:contentPart>
          </mc:Choice>
          <mc:Fallback>
            <p:pic>
              <p:nvPicPr>
                <p:cNvPr id="150" name="Ink 149">
                  <a:extLst>
                    <a:ext uri="{FF2B5EF4-FFF2-40B4-BE49-F238E27FC236}">
                      <a16:creationId xmlns:a16="http://schemas.microsoft.com/office/drawing/2014/main" id="{7459FF9F-9A6F-446B-AA74-72DF871EC188}"/>
                    </a:ext>
                  </a:extLst>
                </p:cNvPr>
                <p:cNvPicPr/>
                <p:nvPr/>
              </p:nvPicPr>
              <p:blipFill>
                <a:blip r:embed="rId245"/>
                <a:stretch>
                  <a:fillRect/>
                </a:stretch>
              </p:blipFill>
              <p:spPr>
                <a:xfrm>
                  <a:off x="8712750" y="5654107"/>
                  <a:ext cx="3996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1" name="Ink 150">
                  <a:extLst>
                    <a:ext uri="{FF2B5EF4-FFF2-40B4-BE49-F238E27FC236}">
                      <a16:creationId xmlns:a16="http://schemas.microsoft.com/office/drawing/2014/main" id="{516AE683-2815-4BB4-9953-C7ABEA7D5760}"/>
                    </a:ext>
                  </a:extLst>
                </p14:cNvPr>
                <p14:cNvContentPartPr/>
                <p14:nvPr/>
              </p14:nvContentPartPr>
              <p14:xfrm>
                <a:off x="8709510" y="5631067"/>
                <a:ext cx="164880" cy="130680"/>
              </p14:xfrm>
            </p:contentPart>
          </mc:Choice>
          <mc:Fallback>
            <p:pic>
              <p:nvPicPr>
                <p:cNvPr id="151" name="Ink 150">
                  <a:extLst>
                    <a:ext uri="{FF2B5EF4-FFF2-40B4-BE49-F238E27FC236}">
                      <a16:creationId xmlns:a16="http://schemas.microsoft.com/office/drawing/2014/main" id="{516AE683-2815-4BB4-9953-C7ABEA7D5760}"/>
                    </a:ext>
                  </a:extLst>
                </p:cNvPr>
                <p:cNvPicPr/>
                <p:nvPr/>
              </p:nvPicPr>
              <p:blipFill>
                <a:blip r:embed="rId247"/>
                <a:stretch>
                  <a:fillRect/>
                </a:stretch>
              </p:blipFill>
              <p:spPr>
                <a:xfrm>
                  <a:off x="8700870" y="5622427"/>
                  <a:ext cx="182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2" name="Ink 151">
                  <a:extLst>
                    <a:ext uri="{FF2B5EF4-FFF2-40B4-BE49-F238E27FC236}">
                      <a16:creationId xmlns:a16="http://schemas.microsoft.com/office/drawing/2014/main" id="{584B294E-0F01-4234-8A2F-93A7B502EC05}"/>
                    </a:ext>
                  </a:extLst>
                </p14:cNvPr>
                <p14:cNvContentPartPr/>
                <p14:nvPr/>
              </p14:nvContentPartPr>
              <p14:xfrm>
                <a:off x="8913630" y="5507227"/>
                <a:ext cx="336960" cy="224640"/>
              </p14:xfrm>
            </p:contentPart>
          </mc:Choice>
          <mc:Fallback>
            <p:pic>
              <p:nvPicPr>
                <p:cNvPr id="152" name="Ink 151">
                  <a:extLst>
                    <a:ext uri="{FF2B5EF4-FFF2-40B4-BE49-F238E27FC236}">
                      <a16:creationId xmlns:a16="http://schemas.microsoft.com/office/drawing/2014/main" id="{584B294E-0F01-4234-8A2F-93A7B502EC05}"/>
                    </a:ext>
                  </a:extLst>
                </p:cNvPr>
                <p:cNvPicPr/>
                <p:nvPr/>
              </p:nvPicPr>
              <p:blipFill>
                <a:blip r:embed="rId249"/>
                <a:stretch>
                  <a:fillRect/>
                </a:stretch>
              </p:blipFill>
              <p:spPr>
                <a:xfrm>
                  <a:off x="8904990" y="5498227"/>
                  <a:ext cx="3546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3" name="Ink 152">
                  <a:extLst>
                    <a:ext uri="{FF2B5EF4-FFF2-40B4-BE49-F238E27FC236}">
                      <a16:creationId xmlns:a16="http://schemas.microsoft.com/office/drawing/2014/main" id="{DB97E1A3-16D7-4727-BA05-B91F57058BF4}"/>
                    </a:ext>
                  </a:extLst>
                </p14:cNvPr>
                <p14:cNvContentPartPr/>
                <p14:nvPr/>
              </p14:nvContentPartPr>
              <p14:xfrm>
                <a:off x="9322230" y="5550787"/>
                <a:ext cx="539640" cy="406440"/>
              </p14:xfrm>
            </p:contentPart>
          </mc:Choice>
          <mc:Fallback>
            <p:pic>
              <p:nvPicPr>
                <p:cNvPr id="153" name="Ink 152">
                  <a:extLst>
                    <a:ext uri="{FF2B5EF4-FFF2-40B4-BE49-F238E27FC236}">
                      <a16:creationId xmlns:a16="http://schemas.microsoft.com/office/drawing/2014/main" id="{DB97E1A3-16D7-4727-BA05-B91F57058BF4}"/>
                    </a:ext>
                  </a:extLst>
                </p:cNvPr>
                <p:cNvPicPr/>
                <p:nvPr/>
              </p:nvPicPr>
              <p:blipFill>
                <a:blip r:embed="rId251"/>
                <a:stretch>
                  <a:fillRect/>
                </a:stretch>
              </p:blipFill>
              <p:spPr>
                <a:xfrm>
                  <a:off x="9313590" y="5541787"/>
                  <a:ext cx="55728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4" name="Ink 153">
                  <a:extLst>
                    <a:ext uri="{FF2B5EF4-FFF2-40B4-BE49-F238E27FC236}">
                      <a16:creationId xmlns:a16="http://schemas.microsoft.com/office/drawing/2014/main" id="{215F6C4F-DC26-42E9-B92F-ABE2308B4D86}"/>
                    </a:ext>
                  </a:extLst>
                </p14:cNvPr>
                <p14:cNvContentPartPr/>
                <p14:nvPr/>
              </p14:nvContentPartPr>
              <p14:xfrm>
                <a:off x="9945030" y="5678587"/>
                <a:ext cx="530640" cy="125280"/>
              </p14:xfrm>
            </p:contentPart>
          </mc:Choice>
          <mc:Fallback>
            <p:pic>
              <p:nvPicPr>
                <p:cNvPr id="154" name="Ink 153">
                  <a:extLst>
                    <a:ext uri="{FF2B5EF4-FFF2-40B4-BE49-F238E27FC236}">
                      <a16:creationId xmlns:a16="http://schemas.microsoft.com/office/drawing/2014/main" id="{215F6C4F-DC26-42E9-B92F-ABE2308B4D86}"/>
                    </a:ext>
                  </a:extLst>
                </p:cNvPr>
                <p:cNvPicPr/>
                <p:nvPr/>
              </p:nvPicPr>
              <p:blipFill>
                <a:blip r:embed="rId253"/>
                <a:stretch>
                  <a:fillRect/>
                </a:stretch>
              </p:blipFill>
              <p:spPr>
                <a:xfrm>
                  <a:off x="9936390" y="5669587"/>
                  <a:ext cx="548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5" name="Ink 154">
                  <a:extLst>
                    <a:ext uri="{FF2B5EF4-FFF2-40B4-BE49-F238E27FC236}">
                      <a16:creationId xmlns:a16="http://schemas.microsoft.com/office/drawing/2014/main" id="{1C037F58-6AED-4002-897F-A94E5619F16F}"/>
                    </a:ext>
                  </a:extLst>
                </p14:cNvPr>
                <p14:cNvContentPartPr/>
                <p14:nvPr/>
              </p14:nvContentPartPr>
              <p14:xfrm>
                <a:off x="10498350" y="5623867"/>
                <a:ext cx="6480" cy="12960"/>
              </p14:xfrm>
            </p:contentPart>
          </mc:Choice>
          <mc:Fallback>
            <p:pic>
              <p:nvPicPr>
                <p:cNvPr id="155" name="Ink 154">
                  <a:extLst>
                    <a:ext uri="{FF2B5EF4-FFF2-40B4-BE49-F238E27FC236}">
                      <a16:creationId xmlns:a16="http://schemas.microsoft.com/office/drawing/2014/main" id="{1C037F58-6AED-4002-897F-A94E5619F16F}"/>
                    </a:ext>
                  </a:extLst>
                </p:cNvPr>
                <p:cNvPicPr/>
                <p:nvPr/>
              </p:nvPicPr>
              <p:blipFill>
                <a:blip r:embed="rId255"/>
                <a:stretch>
                  <a:fillRect/>
                </a:stretch>
              </p:blipFill>
              <p:spPr>
                <a:xfrm>
                  <a:off x="10489710" y="5615227"/>
                  <a:ext cx="241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6" name="Ink 155">
                  <a:extLst>
                    <a:ext uri="{FF2B5EF4-FFF2-40B4-BE49-F238E27FC236}">
                      <a16:creationId xmlns:a16="http://schemas.microsoft.com/office/drawing/2014/main" id="{CF90B009-BB54-4DBB-8FC6-9837AF6166B0}"/>
                    </a:ext>
                  </a:extLst>
                </p14:cNvPr>
                <p14:cNvContentPartPr/>
                <p14:nvPr/>
              </p14:nvContentPartPr>
              <p14:xfrm>
                <a:off x="10545510" y="5625667"/>
                <a:ext cx="156960" cy="298800"/>
              </p14:xfrm>
            </p:contentPart>
          </mc:Choice>
          <mc:Fallback>
            <p:pic>
              <p:nvPicPr>
                <p:cNvPr id="156" name="Ink 155">
                  <a:extLst>
                    <a:ext uri="{FF2B5EF4-FFF2-40B4-BE49-F238E27FC236}">
                      <a16:creationId xmlns:a16="http://schemas.microsoft.com/office/drawing/2014/main" id="{CF90B009-BB54-4DBB-8FC6-9837AF6166B0}"/>
                    </a:ext>
                  </a:extLst>
                </p:cNvPr>
                <p:cNvPicPr/>
                <p:nvPr/>
              </p:nvPicPr>
              <p:blipFill>
                <a:blip r:embed="rId257"/>
                <a:stretch>
                  <a:fillRect/>
                </a:stretch>
              </p:blipFill>
              <p:spPr>
                <a:xfrm>
                  <a:off x="10536510" y="5616667"/>
                  <a:ext cx="17460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7" name="Ink 156">
                  <a:extLst>
                    <a:ext uri="{FF2B5EF4-FFF2-40B4-BE49-F238E27FC236}">
                      <a16:creationId xmlns:a16="http://schemas.microsoft.com/office/drawing/2014/main" id="{7210F002-F1B2-4BE6-83E6-065748AA2788}"/>
                    </a:ext>
                  </a:extLst>
                </p14:cNvPr>
                <p14:cNvContentPartPr/>
                <p14:nvPr/>
              </p14:nvContentPartPr>
              <p14:xfrm>
                <a:off x="10725150" y="5689027"/>
                <a:ext cx="530280" cy="164880"/>
              </p14:xfrm>
            </p:contentPart>
          </mc:Choice>
          <mc:Fallback>
            <p:pic>
              <p:nvPicPr>
                <p:cNvPr id="157" name="Ink 156">
                  <a:extLst>
                    <a:ext uri="{FF2B5EF4-FFF2-40B4-BE49-F238E27FC236}">
                      <a16:creationId xmlns:a16="http://schemas.microsoft.com/office/drawing/2014/main" id="{7210F002-F1B2-4BE6-83E6-065748AA2788}"/>
                    </a:ext>
                  </a:extLst>
                </p:cNvPr>
                <p:cNvPicPr/>
                <p:nvPr/>
              </p:nvPicPr>
              <p:blipFill>
                <a:blip r:embed="rId259"/>
                <a:stretch>
                  <a:fillRect/>
                </a:stretch>
              </p:blipFill>
              <p:spPr>
                <a:xfrm>
                  <a:off x="10716510" y="5680027"/>
                  <a:ext cx="547920" cy="182520"/>
                </a:xfrm>
                <a:prstGeom prst="rect">
                  <a:avLst/>
                </a:prstGeom>
              </p:spPr>
            </p:pic>
          </mc:Fallback>
        </mc:AlternateContent>
      </p:grpSp>
      <p:grpSp>
        <p:nvGrpSpPr>
          <p:cNvPr id="166" name="Group 165">
            <a:extLst>
              <a:ext uri="{FF2B5EF4-FFF2-40B4-BE49-F238E27FC236}">
                <a16:creationId xmlns:a16="http://schemas.microsoft.com/office/drawing/2014/main" id="{D4E266B7-C7FE-4D02-B369-D0E8397F6937}"/>
              </a:ext>
            </a:extLst>
          </p:cNvPr>
          <p:cNvGrpSpPr/>
          <p:nvPr/>
        </p:nvGrpSpPr>
        <p:grpSpPr>
          <a:xfrm>
            <a:off x="1101630" y="6005107"/>
            <a:ext cx="1315800" cy="414360"/>
            <a:chOff x="1101630" y="6005107"/>
            <a:chExt cx="1315800" cy="414360"/>
          </a:xfrm>
        </p:grpSpPr>
        <mc:AlternateContent xmlns:mc="http://schemas.openxmlformats.org/markup-compatibility/2006">
          <mc:Choice xmlns:p14="http://schemas.microsoft.com/office/powerpoint/2010/main" Requires="p14">
            <p:contentPart p14:bwMode="auto" r:id="rId260">
              <p14:nvContentPartPr>
                <p14:cNvPr id="160" name="Ink 159">
                  <a:extLst>
                    <a:ext uri="{FF2B5EF4-FFF2-40B4-BE49-F238E27FC236}">
                      <a16:creationId xmlns:a16="http://schemas.microsoft.com/office/drawing/2014/main" id="{51AB439F-6B88-47CE-B4D1-31C8059D65E9}"/>
                    </a:ext>
                  </a:extLst>
                </p14:cNvPr>
                <p14:cNvContentPartPr/>
                <p14:nvPr/>
              </p14:nvContentPartPr>
              <p14:xfrm>
                <a:off x="1101630" y="6214987"/>
                <a:ext cx="186120" cy="204480"/>
              </p14:xfrm>
            </p:contentPart>
          </mc:Choice>
          <mc:Fallback>
            <p:pic>
              <p:nvPicPr>
                <p:cNvPr id="160" name="Ink 159">
                  <a:extLst>
                    <a:ext uri="{FF2B5EF4-FFF2-40B4-BE49-F238E27FC236}">
                      <a16:creationId xmlns:a16="http://schemas.microsoft.com/office/drawing/2014/main" id="{51AB439F-6B88-47CE-B4D1-31C8059D65E9}"/>
                    </a:ext>
                  </a:extLst>
                </p:cNvPr>
                <p:cNvPicPr/>
                <p:nvPr/>
              </p:nvPicPr>
              <p:blipFill>
                <a:blip r:embed="rId261"/>
                <a:stretch>
                  <a:fillRect/>
                </a:stretch>
              </p:blipFill>
              <p:spPr>
                <a:xfrm>
                  <a:off x="1092990" y="6206347"/>
                  <a:ext cx="2037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1" name="Ink 160">
                  <a:extLst>
                    <a:ext uri="{FF2B5EF4-FFF2-40B4-BE49-F238E27FC236}">
                      <a16:creationId xmlns:a16="http://schemas.microsoft.com/office/drawing/2014/main" id="{A439AFF5-BE2E-4B9C-B51B-6EE475755A89}"/>
                    </a:ext>
                  </a:extLst>
                </p14:cNvPr>
                <p14:cNvContentPartPr/>
                <p14:nvPr/>
              </p14:nvContentPartPr>
              <p14:xfrm>
                <a:off x="1407630" y="6139747"/>
                <a:ext cx="151920" cy="211320"/>
              </p14:xfrm>
            </p:contentPart>
          </mc:Choice>
          <mc:Fallback>
            <p:pic>
              <p:nvPicPr>
                <p:cNvPr id="161" name="Ink 160">
                  <a:extLst>
                    <a:ext uri="{FF2B5EF4-FFF2-40B4-BE49-F238E27FC236}">
                      <a16:creationId xmlns:a16="http://schemas.microsoft.com/office/drawing/2014/main" id="{A439AFF5-BE2E-4B9C-B51B-6EE475755A89}"/>
                    </a:ext>
                  </a:extLst>
                </p:cNvPr>
                <p:cNvPicPr/>
                <p:nvPr/>
              </p:nvPicPr>
              <p:blipFill>
                <a:blip r:embed="rId263"/>
                <a:stretch>
                  <a:fillRect/>
                </a:stretch>
              </p:blipFill>
              <p:spPr>
                <a:xfrm>
                  <a:off x="1398630" y="6131107"/>
                  <a:ext cx="1695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2" name="Ink 161">
                  <a:extLst>
                    <a:ext uri="{FF2B5EF4-FFF2-40B4-BE49-F238E27FC236}">
                      <a16:creationId xmlns:a16="http://schemas.microsoft.com/office/drawing/2014/main" id="{D559A292-F884-4F20-92B8-92037111069A}"/>
                    </a:ext>
                  </a:extLst>
                </p14:cNvPr>
                <p14:cNvContentPartPr/>
                <p14:nvPr/>
              </p14:nvContentPartPr>
              <p14:xfrm>
                <a:off x="1622550" y="6127507"/>
                <a:ext cx="190080" cy="190800"/>
              </p14:xfrm>
            </p:contentPart>
          </mc:Choice>
          <mc:Fallback>
            <p:pic>
              <p:nvPicPr>
                <p:cNvPr id="162" name="Ink 161">
                  <a:extLst>
                    <a:ext uri="{FF2B5EF4-FFF2-40B4-BE49-F238E27FC236}">
                      <a16:creationId xmlns:a16="http://schemas.microsoft.com/office/drawing/2014/main" id="{D559A292-F884-4F20-92B8-92037111069A}"/>
                    </a:ext>
                  </a:extLst>
                </p:cNvPr>
                <p:cNvPicPr/>
                <p:nvPr/>
              </p:nvPicPr>
              <p:blipFill>
                <a:blip r:embed="rId265"/>
                <a:stretch>
                  <a:fillRect/>
                </a:stretch>
              </p:blipFill>
              <p:spPr>
                <a:xfrm>
                  <a:off x="1613550" y="6118867"/>
                  <a:ext cx="2077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3" name="Ink 162">
                  <a:extLst>
                    <a:ext uri="{FF2B5EF4-FFF2-40B4-BE49-F238E27FC236}">
                      <a16:creationId xmlns:a16="http://schemas.microsoft.com/office/drawing/2014/main" id="{F10129BA-843F-49A1-8495-1DC3B75DA044}"/>
                    </a:ext>
                  </a:extLst>
                </p14:cNvPr>
                <p14:cNvContentPartPr/>
                <p14:nvPr/>
              </p14:nvContentPartPr>
              <p14:xfrm>
                <a:off x="1857270" y="6104827"/>
                <a:ext cx="196920" cy="191880"/>
              </p14:xfrm>
            </p:contentPart>
          </mc:Choice>
          <mc:Fallback>
            <p:pic>
              <p:nvPicPr>
                <p:cNvPr id="163" name="Ink 162">
                  <a:extLst>
                    <a:ext uri="{FF2B5EF4-FFF2-40B4-BE49-F238E27FC236}">
                      <a16:creationId xmlns:a16="http://schemas.microsoft.com/office/drawing/2014/main" id="{F10129BA-843F-49A1-8495-1DC3B75DA044}"/>
                    </a:ext>
                  </a:extLst>
                </p:cNvPr>
                <p:cNvPicPr/>
                <p:nvPr/>
              </p:nvPicPr>
              <p:blipFill>
                <a:blip r:embed="rId267"/>
                <a:stretch>
                  <a:fillRect/>
                </a:stretch>
              </p:blipFill>
              <p:spPr>
                <a:xfrm>
                  <a:off x="1848270" y="6095827"/>
                  <a:ext cx="2145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4" name="Ink 163">
                  <a:extLst>
                    <a:ext uri="{FF2B5EF4-FFF2-40B4-BE49-F238E27FC236}">
                      <a16:creationId xmlns:a16="http://schemas.microsoft.com/office/drawing/2014/main" id="{D4C97836-FC9F-45C0-8BB4-FD64A6F5EBF7}"/>
                    </a:ext>
                  </a:extLst>
                </p14:cNvPr>
                <p14:cNvContentPartPr/>
                <p14:nvPr/>
              </p14:nvContentPartPr>
              <p14:xfrm>
                <a:off x="1856190" y="6005107"/>
                <a:ext cx="355320" cy="296280"/>
              </p14:xfrm>
            </p:contentPart>
          </mc:Choice>
          <mc:Fallback>
            <p:pic>
              <p:nvPicPr>
                <p:cNvPr id="164" name="Ink 163">
                  <a:extLst>
                    <a:ext uri="{FF2B5EF4-FFF2-40B4-BE49-F238E27FC236}">
                      <a16:creationId xmlns:a16="http://schemas.microsoft.com/office/drawing/2014/main" id="{D4C97836-FC9F-45C0-8BB4-FD64A6F5EBF7}"/>
                    </a:ext>
                  </a:extLst>
                </p:cNvPr>
                <p:cNvPicPr/>
                <p:nvPr/>
              </p:nvPicPr>
              <p:blipFill>
                <a:blip r:embed="rId269"/>
                <a:stretch>
                  <a:fillRect/>
                </a:stretch>
              </p:blipFill>
              <p:spPr>
                <a:xfrm>
                  <a:off x="1847550" y="5996467"/>
                  <a:ext cx="3729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5" name="Ink 164">
                  <a:extLst>
                    <a:ext uri="{FF2B5EF4-FFF2-40B4-BE49-F238E27FC236}">
                      <a16:creationId xmlns:a16="http://schemas.microsoft.com/office/drawing/2014/main" id="{FC1C7418-8C2B-444D-8DB8-DD0802A46A4F}"/>
                    </a:ext>
                  </a:extLst>
                </p14:cNvPr>
                <p14:cNvContentPartPr/>
                <p14:nvPr/>
              </p14:nvContentPartPr>
              <p14:xfrm>
                <a:off x="2417070" y="6213907"/>
                <a:ext cx="360" cy="360"/>
              </p14:xfrm>
            </p:contentPart>
          </mc:Choice>
          <mc:Fallback>
            <p:pic>
              <p:nvPicPr>
                <p:cNvPr id="165" name="Ink 164">
                  <a:extLst>
                    <a:ext uri="{FF2B5EF4-FFF2-40B4-BE49-F238E27FC236}">
                      <a16:creationId xmlns:a16="http://schemas.microsoft.com/office/drawing/2014/main" id="{FC1C7418-8C2B-444D-8DB8-DD0802A46A4F}"/>
                    </a:ext>
                  </a:extLst>
                </p:cNvPr>
                <p:cNvPicPr/>
                <p:nvPr/>
              </p:nvPicPr>
              <p:blipFill>
                <a:blip r:embed="rId271"/>
                <a:stretch>
                  <a:fillRect/>
                </a:stretch>
              </p:blipFill>
              <p:spPr>
                <a:xfrm>
                  <a:off x="2408430" y="6204907"/>
                  <a:ext cx="18000" cy="18000"/>
                </a:xfrm>
                <a:prstGeom prst="rect">
                  <a:avLst/>
                </a:prstGeom>
              </p:spPr>
            </p:pic>
          </mc:Fallback>
        </mc:AlternateContent>
      </p:grpSp>
    </p:spTree>
    <p:extLst>
      <p:ext uri="{BB962C8B-B14F-4D97-AF65-F5344CB8AC3E}">
        <p14:creationId xmlns:p14="http://schemas.microsoft.com/office/powerpoint/2010/main" val="387589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2. Cycle de reduction des pentoses ou cycle de Calvin</a:t>
            </a:r>
          </a:p>
        </p:txBody>
      </p:sp>
      <p:sp>
        <p:nvSpPr>
          <p:cNvPr id="7" name="TextBox 6">
            <a:extLst>
              <a:ext uri="{FF2B5EF4-FFF2-40B4-BE49-F238E27FC236}">
                <a16:creationId xmlns:a16="http://schemas.microsoft.com/office/drawing/2014/main" id="{76B41133-3840-45DC-B8EC-A3A4EF98CFEF}"/>
              </a:ext>
            </a:extLst>
          </p:cNvPr>
          <p:cNvSpPr txBox="1"/>
          <p:nvPr/>
        </p:nvSpPr>
        <p:spPr>
          <a:xfrm>
            <a:off x="849735" y="1695472"/>
            <a:ext cx="9099609" cy="3139321"/>
          </a:xfrm>
          <a:prstGeom prst="rect">
            <a:avLst/>
          </a:prstGeom>
          <a:noFill/>
        </p:spPr>
        <p:txBody>
          <a:bodyPr wrap="square" rtlCol="0">
            <a:spAutoFit/>
          </a:bodyPr>
          <a:lstStyle/>
          <a:p>
            <a:r>
              <a:rPr lang="en-US"/>
              <a:t>Prix Nobel en 1961 de Calvin-Benson-Bassham</a:t>
            </a:r>
          </a:p>
          <a:p>
            <a:endParaRPr lang="en-US"/>
          </a:p>
          <a:p>
            <a:r>
              <a:rPr lang="en-US"/>
              <a:t>Cycle se déroule entièrement dans les stromas des chloroplastes en 3 étapes:</a:t>
            </a:r>
          </a:p>
          <a:p>
            <a:endParaRPr lang="en-US"/>
          </a:p>
          <a:p>
            <a:pPr marL="285750" indent="-285750">
              <a:buFontTx/>
              <a:buChar char="-"/>
            </a:pPr>
            <a:r>
              <a:rPr lang="en-US"/>
              <a:t>Incorporation du CO2 sur le ribulose-1,5-bisphosphate (RuBP, C5) et formation de deux acides phosphoglycériques (PGA, C3)</a:t>
            </a:r>
          </a:p>
          <a:p>
            <a:pPr marL="285750" indent="-285750">
              <a:buFontTx/>
              <a:buChar char="-"/>
            </a:pPr>
            <a:r>
              <a:rPr lang="en-US"/>
              <a:t>Réduction du PGA en trioses phosphate (glyceraldehyde 3 phosphate, GAP, C3)</a:t>
            </a:r>
          </a:p>
          <a:p>
            <a:pPr marL="285750" indent="-285750">
              <a:buFontTx/>
              <a:buChar char="-"/>
            </a:pPr>
            <a:r>
              <a:rPr lang="en-US"/>
              <a:t>Régénération du RuBP</a:t>
            </a:r>
          </a:p>
          <a:p>
            <a:pPr marL="285750" indent="-285750">
              <a:buFontTx/>
              <a:buChar char="-"/>
            </a:pPr>
            <a:endParaRPr lang="en-US"/>
          </a:p>
          <a:p>
            <a:r>
              <a:rPr lang="en-US"/>
              <a:t>Pour fonctionner ce cycle nécessite des intermédiaires énergétiques (ATP et NADPH) produits par les reactions primaires de la photosynthèse.</a:t>
            </a:r>
          </a:p>
        </p:txBody>
      </p:sp>
      <p:grpSp>
        <p:nvGrpSpPr>
          <p:cNvPr id="10" name="Group 9">
            <a:extLst>
              <a:ext uri="{FF2B5EF4-FFF2-40B4-BE49-F238E27FC236}">
                <a16:creationId xmlns:a16="http://schemas.microsoft.com/office/drawing/2014/main" id="{9984B965-04AD-41E0-8D19-557BA4147A5C}"/>
              </a:ext>
            </a:extLst>
          </p:cNvPr>
          <p:cNvGrpSpPr/>
          <p:nvPr/>
        </p:nvGrpSpPr>
        <p:grpSpPr>
          <a:xfrm>
            <a:off x="8809035" y="768547"/>
            <a:ext cx="760680" cy="243720"/>
            <a:chOff x="8809035" y="768547"/>
            <a:chExt cx="760680" cy="243720"/>
          </a:xfrm>
        </p:grpSpPr>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69CAB07A-139C-453B-9FF0-C8624FACC704}"/>
                    </a:ext>
                  </a:extLst>
                </p14:cNvPr>
                <p14:cNvContentPartPr/>
                <p14:nvPr/>
              </p14:nvContentPartPr>
              <p14:xfrm>
                <a:off x="8875275" y="843067"/>
                <a:ext cx="30960" cy="169200"/>
              </p14:xfrm>
            </p:contentPart>
          </mc:Choice>
          <mc:Fallback>
            <p:pic>
              <p:nvPicPr>
                <p:cNvPr id="3" name="Ink 2">
                  <a:extLst>
                    <a:ext uri="{FF2B5EF4-FFF2-40B4-BE49-F238E27FC236}">
                      <a16:creationId xmlns:a16="http://schemas.microsoft.com/office/drawing/2014/main" id="{69CAB07A-139C-453B-9FF0-C8624FACC704}"/>
                    </a:ext>
                  </a:extLst>
                </p:cNvPr>
                <p:cNvPicPr/>
                <p:nvPr/>
              </p:nvPicPr>
              <p:blipFill>
                <a:blip r:embed="rId3"/>
                <a:stretch>
                  <a:fillRect/>
                </a:stretch>
              </p:blipFill>
              <p:spPr>
                <a:xfrm>
                  <a:off x="8866275" y="834427"/>
                  <a:ext cx="486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87F4DB83-7942-4ED3-8956-81EF338167A2}"/>
                    </a:ext>
                  </a:extLst>
                </p14:cNvPr>
                <p14:cNvContentPartPr/>
                <p14:nvPr/>
              </p14:nvContentPartPr>
              <p14:xfrm>
                <a:off x="8809035" y="793747"/>
                <a:ext cx="203040" cy="122040"/>
              </p14:xfrm>
            </p:contentPart>
          </mc:Choice>
          <mc:Fallback>
            <p:pic>
              <p:nvPicPr>
                <p:cNvPr id="4" name="Ink 3">
                  <a:extLst>
                    <a:ext uri="{FF2B5EF4-FFF2-40B4-BE49-F238E27FC236}">
                      <a16:creationId xmlns:a16="http://schemas.microsoft.com/office/drawing/2014/main" id="{87F4DB83-7942-4ED3-8956-81EF338167A2}"/>
                    </a:ext>
                  </a:extLst>
                </p:cNvPr>
                <p:cNvPicPr/>
                <p:nvPr/>
              </p:nvPicPr>
              <p:blipFill>
                <a:blip r:embed="rId5"/>
                <a:stretch>
                  <a:fillRect/>
                </a:stretch>
              </p:blipFill>
              <p:spPr>
                <a:xfrm>
                  <a:off x="8800035" y="784747"/>
                  <a:ext cx="220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A5A7639E-49A4-4FBA-B162-CE5A50F53FA3}"/>
                    </a:ext>
                  </a:extLst>
                </p14:cNvPr>
                <p14:cNvContentPartPr/>
                <p14:nvPr/>
              </p14:nvContentPartPr>
              <p14:xfrm>
                <a:off x="9010275" y="768547"/>
                <a:ext cx="167400" cy="205200"/>
              </p14:xfrm>
            </p:contentPart>
          </mc:Choice>
          <mc:Fallback>
            <p:pic>
              <p:nvPicPr>
                <p:cNvPr id="5" name="Ink 4">
                  <a:extLst>
                    <a:ext uri="{FF2B5EF4-FFF2-40B4-BE49-F238E27FC236}">
                      <a16:creationId xmlns:a16="http://schemas.microsoft.com/office/drawing/2014/main" id="{A5A7639E-49A4-4FBA-B162-CE5A50F53FA3}"/>
                    </a:ext>
                  </a:extLst>
                </p:cNvPr>
                <p:cNvPicPr/>
                <p:nvPr/>
              </p:nvPicPr>
              <p:blipFill>
                <a:blip r:embed="rId7"/>
                <a:stretch>
                  <a:fillRect/>
                </a:stretch>
              </p:blipFill>
              <p:spPr>
                <a:xfrm>
                  <a:off x="9001275" y="759547"/>
                  <a:ext cx="1850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9C9E90E9-32D4-47FA-A182-A1B71D41EA4C}"/>
                    </a:ext>
                  </a:extLst>
                </p14:cNvPr>
                <p14:cNvContentPartPr/>
                <p14:nvPr/>
              </p14:nvContentPartPr>
              <p14:xfrm>
                <a:off x="9207195" y="811027"/>
                <a:ext cx="120240" cy="167040"/>
              </p14:xfrm>
            </p:contentPart>
          </mc:Choice>
          <mc:Fallback>
            <p:pic>
              <p:nvPicPr>
                <p:cNvPr id="6" name="Ink 5">
                  <a:extLst>
                    <a:ext uri="{FF2B5EF4-FFF2-40B4-BE49-F238E27FC236}">
                      <a16:creationId xmlns:a16="http://schemas.microsoft.com/office/drawing/2014/main" id="{9C9E90E9-32D4-47FA-A182-A1B71D41EA4C}"/>
                    </a:ext>
                  </a:extLst>
                </p:cNvPr>
                <p:cNvPicPr/>
                <p:nvPr/>
              </p:nvPicPr>
              <p:blipFill>
                <a:blip r:embed="rId9"/>
                <a:stretch>
                  <a:fillRect/>
                </a:stretch>
              </p:blipFill>
              <p:spPr>
                <a:xfrm>
                  <a:off x="9198195" y="802027"/>
                  <a:ext cx="1378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C0ABDF7A-0131-43F0-9A1E-6BEB7D61DE5C}"/>
                    </a:ext>
                  </a:extLst>
                </p14:cNvPr>
                <p14:cNvContentPartPr/>
                <p14:nvPr/>
              </p14:nvContentPartPr>
              <p14:xfrm>
                <a:off x="9173355" y="902467"/>
                <a:ext cx="124200" cy="8280"/>
              </p14:xfrm>
            </p:contentPart>
          </mc:Choice>
          <mc:Fallback>
            <p:pic>
              <p:nvPicPr>
                <p:cNvPr id="8" name="Ink 7">
                  <a:extLst>
                    <a:ext uri="{FF2B5EF4-FFF2-40B4-BE49-F238E27FC236}">
                      <a16:creationId xmlns:a16="http://schemas.microsoft.com/office/drawing/2014/main" id="{C0ABDF7A-0131-43F0-9A1E-6BEB7D61DE5C}"/>
                    </a:ext>
                  </a:extLst>
                </p:cNvPr>
                <p:cNvPicPr/>
                <p:nvPr/>
              </p:nvPicPr>
              <p:blipFill>
                <a:blip r:embed="rId11"/>
                <a:stretch>
                  <a:fillRect/>
                </a:stretch>
              </p:blipFill>
              <p:spPr>
                <a:xfrm>
                  <a:off x="9164715" y="893467"/>
                  <a:ext cx="1418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C4AA156-C9C1-4068-B366-4FCCFA146C5A}"/>
                    </a:ext>
                  </a:extLst>
                </p14:cNvPr>
                <p14:cNvContentPartPr/>
                <p14:nvPr/>
              </p14:nvContentPartPr>
              <p14:xfrm>
                <a:off x="9470355" y="862867"/>
                <a:ext cx="99360" cy="59400"/>
              </p14:xfrm>
            </p:contentPart>
          </mc:Choice>
          <mc:Fallback>
            <p:pic>
              <p:nvPicPr>
                <p:cNvPr id="9" name="Ink 8">
                  <a:extLst>
                    <a:ext uri="{FF2B5EF4-FFF2-40B4-BE49-F238E27FC236}">
                      <a16:creationId xmlns:a16="http://schemas.microsoft.com/office/drawing/2014/main" id="{3C4AA156-C9C1-4068-B366-4FCCFA146C5A}"/>
                    </a:ext>
                  </a:extLst>
                </p:cNvPr>
                <p:cNvPicPr/>
                <p:nvPr/>
              </p:nvPicPr>
              <p:blipFill>
                <a:blip r:embed="rId13"/>
                <a:stretch>
                  <a:fillRect/>
                </a:stretch>
              </p:blipFill>
              <p:spPr>
                <a:xfrm>
                  <a:off x="9461355" y="853867"/>
                  <a:ext cx="117000" cy="77040"/>
                </a:xfrm>
                <a:prstGeom prst="rect">
                  <a:avLst/>
                </a:prstGeom>
              </p:spPr>
            </p:pic>
          </mc:Fallback>
        </mc:AlternateContent>
      </p:grpSp>
      <p:grpSp>
        <p:nvGrpSpPr>
          <p:cNvPr id="32" name="Group 31">
            <a:extLst>
              <a:ext uri="{FF2B5EF4-FFF2-40B4-BE49-F238E27FC236}">
                <a16:creationId xmlns:a16="http://schemas.microsoft.com/office/drawing/2014/main" id="{8FF9B4D3-86E9-4CB6-A8A9-82665B8708DF}"/>
              </a:ext>
            </a:extLst>
          </p:cNvPr>
          <p:cNvGrpSpPr/>
          <p:nvPr/>
        </p:nvGrpSpPr>
        <p:grpSpPr>
          <a:xfrm>
            <a:off x="9863115" y="692947"/>
            <a:ext cx="1361160" cy="687240"/>
            <a:chOff x="9863115" y="692947"/>
            <a:chExt cx="1361160" cy="68724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FE09B01-1CEB-44C9-AFA0-B45252599302}"/>
                    </a:ext>
                  </a:extLst>
                </p14:cNvPr>
                <p14:cNvContentPartPr/>
                <p14:nvPr/>
              </p14:nvContentPartPr>
              <p14:xfrm>
                <a:off x="9954915" y="838387"/>
                <a:ext cx="68400" cy="223560"/>
              </p14:xfrm>
            </p:contentPart>
          </mc:Choice>
          <mc:Fallback>
            <p:pic>
              <p:nvPicPr>
                <p:cNvPr id="11" name="Ink 10">
                  <a:extLst>
                    <a:ext uri="{FF2B5EF4-FFF2-40B4-BE49-F238E27FC236}">
                      <a16:creationId xmlns:a16="http://schemas.microsoft.com/office/drawing/2014/main" id="{BFE09B01-1CEB-44C9-AFA0-B45252599302}"/>
                    </a:ext>
                  </a:extLst>
                </p:cNvPr>
                <p:cNvPicPr/>
                <p:nvPr/>
              </p:nvPicPr>
              <p:blipFill>
                <a:blip r:embed="rId15"/>
                <a:stretch>
                  <a:fillRect/>
                </a:stretch>
              </p:blipFill>
              <p:spPr>
                <a:xfrm>
                  <a:off x="9946275" y="829747"/>
                  <a:ext cx="860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9277336-76C3-46C9-AB87-3E758706F006}"/>
                    </a:ext>
                  </a:extLst>
                </p14:cNvPr>
                <p14:cNvContentPartPr/>
                <p14:nvPr/>
              </p14:nvContentPartPr>
              <p14:xfrm>
                <a:off x="9863115" y="795907"/>
                <a:ext cx="203040" cy="146520"/>
              </p14:xfrm>
            </p:contentPart>
          </mc:Choice>
          <mc:Fallback>
            <p:pic>
              <p:nvPicPr>
                <p:cNvPr id="12" name="Ink 11">
                  <a:extLst>
                    <a:ext uri="{FF2B5EF4-FFF2-40B4-BE49-F238E27FC236}">
                      <a16:creationId xmlns:a16="http://schemas.microsoft.com/office/drawing/2014/main" id="{59277336-76C3-46C9-AB87-3E758706F006}"/>
                    </a:ext>
                  </a:extLst>
                </p:cNvPr>
                <p:cNvPicPr/>
                <p:nvPr/>
              </p:nvPicPr>
              <p:blipFill>
                <a:blip r:embed="rId17"/>
                <a:stretch>
                  <a:fillRect/>
                </a:stretch>
              </p:blipFill>
              <p:spPr>
                <a:xfrm>
                  <a:off x="9854115" y="786907"/>
                  <a:ext cx="2206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D03BEA9E-0ED5-45CF-8275-376DCE33D05D}"/>
                    </a:ext>
                  </a:extLst>
                </p14:cNvPr>
                <p14:cNvContentPartPr/>
                <p14:nvPr/>
              </p14:nvContentPartPr>
              <p14:xfrm>
                <a:off x="9999555" y="757027"/>
                <a:ext cx="427320" cy="155160"/>
              </p14:xfrm>
            </p:contentPart>
          </mc:Choice>
          <mc:Fallback>
            <p:pic>
              <p:nvPicPr>
                <p:cNvPr id="13" name="Ink 12">
                  <a:extLst>
                    <a:ext uri="{FF2B5EF4-FFF2-40B4-BE49-F238E27FC236}">
                      <a16:creationId xmlns:a16="http://schemas.microsoft.com/office/drawing/2014/main" id="{D03BEA9E-0ED5-45CF-8275-376DCE33D05D}"/>
                    </a:ext>
                  </a:extLst>
                </p:cNvPr>
                <p:cNvPicPr/>
                <p:nvPr/>
              </p:nvPicPr>
              <p:blipFill>
                <a:blip r:embed="rId19"/>
                <a:stretch>
                  <a:fillRect/>
                </a:stretch>
              </p:blipFill>
              <p:spPr>
                <a:xfrm>
                  <a:off x="9990915" y="748027"/>
                  <a:ext cx="4449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4E4B562B-433A-4AEB-A26D-71EAA84A1405}"/>
                    </a:ext>
                  </a:extLst>
                </p14:cNvPr>
                <p14:cNvContentPartPr/>
                <p14:nvPr/>
              </p14:nvContentPartPr>
              <p14:xfrm>
                <a:off x="10488795" y="799147"/>
                <a:ext cx="117000" cy="207000"/>
              </p14:xfrm>
            </p:contentPart>
          </mc:Choice>
          <mc:Fallback>
            <p:pic>
              <p:nvPicPr>
                <p:cNvPr id="14" name="Ink 13">
                  <a:extLst>
                    <a:ext uri="{FF2B5EF4-FFF2-40B4-BE49-F238E27FC236}">
                      <a16:creationId xmlns:a16="http://schemas.microsoft.com/office/drawing/2014/main" id="{4E4B562B-433A-4AEB-A26D-71EAA84A1405}"/>
                    </a:ext>
                  </a:extLst>
                </p:cNvPr>
                <p:cNvPicPr/>
                <p:nvPr/>
              </p:nvPicPr>
              <p:blipFill>
                <a:blip r:embed="rId21"/>
                <a:stretch>
                  <a:fillRect/>
                </a:stretch>
              </p:blipFill>
              <p:spPr>
                <a:xfrm>
                  <a:off x="10480155" y="790507"/>
                  <a:ext cx="1346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2CE5EA76-2A34-437E-9581-880ED0D556B7}"/>
                    </a:ext>
                  </a:extLst>
                </p14:cNvPr>
                <p14:cNvContentPartPr/>
                <p14:nvPr/>
              </p14:nvContentPartPr>
              <p14:xfrm>
                <a:off x="10615515" y="692947"/>
                <a:ext cx="340920" cy="169920"/>
              </p14:xfrm>
            </p:contentPart>
          </mc:Choice>
          <mc:Fallback>
            <p:pic>
              <p:nvPicPr>
                <p:cNvPr id="15" name="Ink 14">
                  <a:extLst>
                    <a:ext uri="{FF2B5EF4-FFF2-40B4-BE49-F238E27FC236}">
                      <a16:creationId xmlns:a16="http://schemas.microsoft.com/office/drawing/2014/main" id="{2CE5EA76-2A34-437E-9581-880ED0D556B7}"/>
                    </a:ext>
                  </a:extLst>
                </p:cNvPr>
                <p:cNvPicPr/>
                <p:nvPr/>
              </p:nvPicPr>
              <p:blipFill>
                <a:blip r:embed="rId23"/>
                <a:stretch>
                  <a:fillRect/>
                </a:stretch>
              </p:blipFill>
              <p:spPr>
                <a:xfrm>
                  <a:off x="10606875" y="683947"/>
                  <a:ext cx="3585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F0FE45D8-C800-418C-961D-02EF89804D36}"/>
                    </a:ext>
                  </a:extLst>
                </p14:cNvPr>
                <p14:cNvContentPartPr/>
                <p14:nvPr/>
              </p14:nvContentPartPr>
              <p14:xfrm>
                <a:off x="10110795" y="1068067"/>
                <a:ext cx="455040" cy="312120"/>
              </p14:xfrm>
            </p:contentPart>
          </mc:Choice>
          <mc:Fallback>
            <p:pic>
              <p:nvPicPr>
                <p:cNvPr id="16" name="Ink 15">
                  <a:extLst>
                    <a:ext uri="{FF2B5EF4-FFF2-40B4-BE49-F238E27FC236}">
                      <a16:creationId xmlns:a16="http://schemas.microsoft.com/office/drawing/2014/main" id="{F0FE45D8-C800-418C-961D-02EF89804D36}"/>
                    </a:ext>
                  </a:extLst>
                </p:cNvPr>
                <p:cNvPicPr/>
                <p:nvPr/>
              </p:nvPicPr>
              <p:blipFill>
                <a:blip r:embed="rId25"/>
                <a:stretch>
                  <a:fillRect/>
                </a:stretch>
              </p:blipFill>
              <p:spPr>
                <a:xfrm>
                  <a:off x="10102155" y="1059067"/>
                  <a:ext cx="47268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3CDC78C9-BD81-4FBE-94CD-63BA5A9BB490}"/>
                    </a:ext>
                  </a:extLst>
                </p14:cNvPr>
                <p14:cNvContentPartPr/>
                <p14:nvPr/>
              </p14:nvContentPartPr>
              <p14:xfrm>
                <a:off x="10590315" y="1112347"/>
                <a:ext cx="481320" cy="87840"/>
              </p14:xfrm>
            </p:contentPart>
          </mc:Choice>
          <mc:Fallback>
            <p:pic>
              <p:nvPicPr>
                <p:cNvPr id="17" name="Ink 16">
                  <a:extLst>
                    <a:ext uri="{FF2B5EF4-FFF2-40B4-BE49-F238E27FC236}">
                      <a16:creationId xmlns:a16="http://schemas.microsoft.com/office/drawing/2014/main" id="{3CDC78C9-BD81-4FBE-94CD-63BA5A9BB490}"/>
                    </a:ext>
                  </a:extLst>
                </p:cNvPr>
                <p:cNvPicPr/>
                <p:nvPr/>
              </p:nvPicPr>
              <p:blipFill>
                <a:blip r:embed="rId27"/>
                <a:stretch>
                  <a:fillRect/>
                </a:stretch>
              </p:blipFill>
              <p:spPr>
                <a:xfrm>
                  <a:off x="10581315" y="1103707"/>
                  <a:ext cx="498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9D881F48-35CE-44DA-AE2C-438F41D5915D}"/>
                    </a:ext>
                  </a:extLst>
                </p14:cNvPr>
                <p14:cNvContentPartPr/>
                <p14:nvPr/>
              </p14:nvContentPartPr>
              <p14:xfrm>
                <a:off x="11023395" y="1061227"/>
                <a:ext cx="7200" cy="2520"/>
              </p14:xfrm>
            </p:contentPart>
          </mc:Choice>
          <mc:Fallback>
            <p:pic>
              <p:nvPicPr>
                <p:cNvPr id="18" name="Ink 17">
                  <a:extLst>
                    <a:ext uri="{FF2B5EF4-FFF2-40B4-BE49-F238E27FC236}">
                      <a16:creationId xmlns:a16="http://schemas.microsoft.com/office/drawing/2014/main" id="{9D881F48-35CE-44DA-AE2C-438F41D5915D}"/>
                    </a:ext>
                  </a:extLst>
                </p:cNvPr>
                <p:cNvPicPr/>
                <p:nvPr/>
              </p:nvPicPr>
              <p:blipFill>
                <a:blip r:embed="rId29"/>
                <a:stretch>
                  <a:fillRect/>
                </a:stretch>
              </p:blipFill>
              <p:spPr>
                <a:xfrm>
                  <a:off x="11014755" y="1052587"/>
                  <a:ext cx="248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B7CD3057-0038-4E1F-BA36-8DB91A56A56F}"/>
                    </a:ext>
                  </a:extLst>
                </p14:cNvPr>
                <p14:cNvContentPartPr/>
                <p14:nvPr/>
              </p14:nvContentPartPr>
              <p14:xfrm>
                <a:off x="11073435" y="1097947"/>
                <a:ext cx="150840" cy="226800"/>
              </p14:xfrm>
            </p:contentPart>
          </mc:Choice>
          <mc:Fallback>
            <p:pic>
              <p:nvPicPr>
                <p:cNvPr id="19" name="Ink 18">
                  <a:extLst>
                    <a:ext uri="{FF2B5EF4-FFF2-40B4-BE49-F238E27FC236}">
                      <a16:creationId xmlns:a16="http://schemas.microsoft.com/office/drawing/2014/main" id="{B7CD3057-0038-4E1F-BA36-8DB91A56A56F}"/>
                    </a:ext>
                  </a:extLst>
                </p:cNvPr>
                <p:cNvPicPr/>
                <p:nvPr/>
              </p:nvPicPr>
              <p:blipFill>
                <a:blip r:embed="rId31"/>
                <a:stretch>
                  <a:fillRect/>
                </a:stretch>
              </p:blipFill>
              <p:spPr>
                <a:xfrm>
                  <a:off x="11064435" y="1089307"/>
                  <a:ext cx="168480" cy="244440"/>
                </a:xfrm>
                <a:prstGeom prst="rect">
                  <a:avLst/>
                </a:prstGeom>
              </p:spPr>
            </p:pic>
          </mc:Fallback>
        </mc:AlternateContent>
      </p:grpSp>
      <p:grpSp>
        <p:nvGrpSpPr>
          <p:cNvPr id="31" name="Group 30">
            <a:extLst>
              <a:ext uri="{FF2B5EF4-FFF2-40B4-BE49-F238E27FC236}">
                <a16:creationId xmlns:a16="http://schemas.microsoft.com/office/drawing/2014/main" id="{A1720A52-4982-421F-9690-94713EBF5EDD}"/>
              </a:ext>
            </a:extLst>
          </p:cNvPr>
          <p:cNvGrpSpPr/>
          <p:nvPr/>
        </p:nvGrpSpPr>
        <p:grpSpPr>
          <a:xfrm>
            <a:off x="11462235" y="925147"/>
            <a:ext cx="683280" cy="241920"/>
            <a:chOff x="11462235" y="925147"/>
            <a:chExt cx="683280" cy="241920"/>
          </a:xfrm>
        </p:grpSpPr>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0CCE0265-85C3-434B-92FB-293D452EDABB}"/>
                    </a:ext>
                  </a:extLst>
                </p14:cNvPr>
                <p14:cNvContentPartPr/>
                <p14:nvPr/>
              </p14:nvContentPartPr>
              <p14:xfrm>
                <a:off x="11462235" y="1066987"/>
                <a:ext cx="113400" cy="100080"/>
              </p14:xfrm>
            </p:contentPart>
          </mc:Choice>
          <mc:Fallback>
            <p:pic>
              <p:nvPicPr>
                <p:cNvPr id="20" name="Ink 19">
                  <a:extLst>
                    <a:ext uri="{FF2B5EF4-FFF2-40B4-BE49-F238E27FC236}">
                      <a16:creationId xmlns:a16="http://schemas.microsoft.com/office/drawing/2014/main" id="{0CCE0265-85C3-434B-92FB-293D452EDABB}"/>
                    </a:ext>
                  </a:extLst>
                </p:cNvPr>
                <p:cNvPicPr/>
                <p:nvPr/>
              </p:nvPicPr>
              <p:blipFill>
                <a:blip r:embed="rId33"/>
                <a:stretch>
                  <a:fillRect/>
                </a:stretch>
              </p:blipFill>
              <p:spPr>
                <a:xfrm>
                  <a:off x="11453595" y="1057987"/>
                  <a:ext cx="1310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5B98AA3B-3BCC-444B-BBBB-25DC18EB61B2}"/>
                    </a:ext>
                  </a:extLst>
                </p14:cNvPr>
                <p14:cNvContentPartPr/>
                <p14:nvPr/>
              </p14:nvContentPartPr>
              <p14:xfrm>
                <a:off x="11637915" y="1061947"/>
                <a:ext cx="177120" cy="102600"/>
              </p14:xfrm>
            </p:contentPart>
          </mc:Choice>
          <mc:Fallback>
            <p:pic>
              <p:nvPicPr>
                <p:cNvPr id="21" name="Ink 20">
                  <a:extLst>
                    <a:ext uri="{FF2B5EF4-FFF2-40B4-BE49-F238E27FC236}">
                      <a16:creationId xmlns:a16="http://schemas.microsoft.com/office/drawing/2014/main" id="{5B98AA3B-3BCC-444B-BBBB-25DC18EB61B2}"/>
                    </a:ext>
                  </a:extLst>
                </p:cNvPr>
                <p:cNvPicPr/>
                <p:nvPr/>
              </p:nvPicPr>
              <p:blipFill>
                <a:blip r:embed="rId35"/>
                <a:stretch>
                  <a:fillRect/>
                </a:stretch>
              </p:blipFill>
              <p:spPr>
                <a:xfrm>
                  <a:off x="11628915" y="1052947"/>
                  <a:ext cx="194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81F92D1E-5915-486C-B67A-4F859F94E1A5}"/>
                    </a:ext>
                  </a:extLst>
                </p14:cNvPr>
                <p14:cNvContentPartPr/>
                <p14:nvPr/>
              </p14:nvContentPartPr>
              <p14:xfrm>
                <a:off x="11822235" y="956107"/>
                <a:ext cx="10080" cy="48600"/>
              </p14:xfrm>
            </p:contentPart>
          </mc:Choice>
          <mc:Fallback>
            <p:pic>
              <p:nvPicPr>
                <p:cNvPr id="22" name="Ink 21">
                  <a:extLst>
                    <a:ext uri="{FF2B5EF4-FFF2-40B4-BE49-F238E27FC236}">
                      <a16:creationId xmlns:a16="http://schemas.microsoft.com/office/drawing/2014/main" id="{81F92D1E-5915-486C-B67A-4F859F94E1A5}"/>
                    </a:ext>
                  </a:extLst>
                </p:cNvPr>
                <p:cNvPicPr/>
                <p:nvPr/>
              </p:nvPicPr>
              <p:blipFill>
                <a:blip r:embed="rId37"/>
                <a:stretch>
                  <a:fillRect/>
                </a:stretch>
              </p:blipFill>
              <p:spPr>
                <a:xfrm>
                  <a:off x="11813235" y="947107"/>
                  <a:ext cx="277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5DCA45F0-CCEE-4180-8753-036B22C478C0}"/>
                    </a:ext>
                  </a:extLst>
                </p14:cNvPr>
                <p14:cNvContentPartPr/>
                <p14:nvPr/>
              </p14:nvContentPartPr>
              <p14:xfrm>
                <a:off x="11901075" y="925147"/>
                <a:ext cx="244440" cy="205200"/>
              </p14:xfrm>
            </p:contentPart>
          </mc:Choice>
          <mc:Fallback>
            <p:pic>
              <p:nvPicPr>
                <p:cNvPr id="23" name="Ink 22">
                  <a:extLst>
                    <a:ext uri="{FF2B5EF4-FFF2-40B4-BE49-F238E27FC236}">
                      <a16:creationId xmlns:a16="http://schemas.microsoft.com/office/drawing/2014/main" id="{5DCA45F0-CCEE-4180-8753-036B22C478C0}"/>
                    </a:ext>
                  </a:extLst>
                </p:cNvPr>
                <p:cNvPicPr/>
                <p:nvPr/>
              </p:nvPicPr>
              <p:blipFill>
                <a:blip r:embed="rId39"/>
                <a:stretch>
                  <a:fillRect/>
                </a:stretch>
              </p:blipFill>
              <p:spPr>
                <a:xfrm>
                  <a:off x="11892075" y="916147"/>
                  <a:ext cx="262080" cy="222840"/>
                </a:xfrm>
                <a:prstGeom prst="rect">
                  <a:avLst/>
                </a:prstGeom>
              </p:spPr>
            </p:pic>
          </mc:Fallback>
        </mc:AlternateContent>
      </p:grpSp>
      <p:grpSp>
        <p:nvGrpSpPr>
          <p:cNvPr id="30" name="Group 29">
            <a:extLst>
              <a:ext uri="{FF2B5EF4-FFF2-40B4-BE49-F238E27FC236}">
                <a16:creationId xmlns:a16="http://schemas.microsoft.com/office/drawing/2014/main" id="{257F3B06-E7B8-48BC-867B-2ACC6142A18E}"/>
              </a:ext>
            </a:extLst>
          </p:cNvPr>
          <p:cNvGrpSpPr/>
          <p:nvPr/>
        </p:nvGrpSpPr>
        <p:grpSpPr>
          <a:xfrm>
            <a:off x="8835675" y="1645147"/>
            <a:ext cx="731160" cy="244800"/>
            <a:chOff x="8835675" y="1645147"/>
            <a:chExt cx="731160" cy="244800"/>
          </a:xfrm>
        </p:grpSpPr>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0FB4197B-367C-4042-8FFB-757BD2CF7621}"/>
                    </a:ext>
                  </a:extLst>
                </p14:cNvPr>
                <p14:cNvContentPartPr/>
                <p14:nvPr/>
              </p14:nvContentPartPr>
              <p14:xfrm>
                <a:off x="8835675" y="1690867"/>
                <a:ext cx="167400" cy="199080"/>
              </p14:xfrm>
            </p:contentPart>
          </mc:Choice>
          <mc:Fallback>
            <p:pic>
              <p:nvPicPr>
                <p:cNvPr id="24" name="Ink 23">
                  <a:extLst>
                    <a:ext uri="{FF2B5EF4-FFF2-40B4-BE49-F238E27FC236}">
                      <a16:creationId xmlns:a16="http://schemas.microsoft.com/office/drawing/2014/main" id="{0FB4197B-367C-4042-8FFB-757BD2CF7621}"/>
                    </a:ext>
                  </a:extLst>
                </p:cNvPr>
                <p:cNvPicPr/>
                <p:nvPr/>
              </p:nvPicPr>
              <p:blipFill>
                <a:blip r:embed="rId41"/>
                <a:stretch>
                  <a:fillRect/>
                </a:stretch>
              </p:blipFill>
              <p:spPr>
                <a:xfrm>
                  <a:off x="8827035" y="1682227"/>
                  <a:ext cx="1850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1AA3F082-47B4-43C4-89E7-505B457DB135}"/>
                    </a:ext>
                  </a:extLst>
                </p14:cNvPr>
                <p14:cNvContentPartPr/>
                <p14:nvPr/>
              </p14:nvContentPartPr>
              <p14:xfrm>
                <a:off x="9075075" y="1694467"/>
                <a:ext cx="114840" cy="171720"/>
              </p14:xfrm>
            </p:contentPart>
          </mc:Choice>
          <mc:Fallback>
            <p:pic>
              <p:nvPicPr>
                <p:cNvPr id="25" name="Ink 24">
                  <a:extLst>
                    <a:ext uri="{FF2B5EF4-FFF2-40B4-BE49-F238E27FC236}">
                      <a16:creationId xmlns:a16="http://schemas.microsoft.com/office/drawing/2014/main" id="{1AA3F082-47B4-43C4-89E7-505B457DB135}"/>
                    </a:ext>
                  </a:extLst>
                </p:cNvPr>
                <p:cNvPicPr/>
                <p:nvPr/>
              </p:nvPicPr>
              <p:blipFill>
                <a:blip r:embed="rId43"/>
                <a:stretch>
                  <a:fillRect/>
                </a:stretch>
              </p:blipFill>
              <p:spPr>
                <a:xfrm>
                  <a:off x="9066075" y="1685467"/>
                  <a:ext cx="1324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Ink 25">
                  <a:extLst>
                    <a:ext uri="{FF2B5EF4-FFF2-40B4-BE49-F238E27FC236}">
                      <a16:creationId xmlns:a16="http://schemas.microsoft.com/office/drawing/2014/main" id="{A871B7F3-B797-4A1C-923C-066DC5C0961E}"/>
                    </a:ext>
                  </a:extLst>
                </p14:cNvPr>
                <p14:cNvContentPartPr/>
                <p14:nvPr/>
              </p14:nvContentPartPr>
              <p14:xfrm>
                <a:off x="9032595" y="1790947"/>
                <a:ext cx="147240" cy="10440"/>
              </p14:xfrm>
            </p:contentPart>
          </mc:Choice>
          <mc:Fallback>
            <p:pic>
              <p:nvPicPr>
                <p:cNvPr id="26" name="Ink 25">
                  <a:extLst>
                    <a:ext uri="{FF2B5EF4-FFF2-40B4-BE49-F238E27FC236}">
                      <a16:creationId xmlns:a16="http://schemas.microsoft.com/office/drawing/2014/main" id="{A871B7F3-B797-4A1C-923C-066DC5C0961E}"/>
                    </a:ext>
                  </a:extLst>
                </p:cNvPr>
                <p:cNvPicPr/>
                <p:nvPr/>
              </p:nvPicPr>
              <p:blipFill>
                <a:blip r:embed="rId45"/>
                <a:stretch>
                  <a:fillRect/>
                </a:stretch>
              </p:blipFill>
              <p:spPr>
                <a:xfrm>
                  <a:off x="9023595" y="1781947"/>
                  <a:ext cx="1648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Ink 26">
                  <a:extLst>
                    <a:ext uri="{FF2B5EF4-FFF2-40B4-BE49-F238E27FC236}">
                      <a16:creationId xmlns:a16="http://schemas.microsoft.com/office/drawing/2014/main" id="{D3C6DBE6-85B1-48D6-AC66-763ECF635954}"/>
                    </a:ext>
                  </a:extLst>
                </p14:cNvPr>
                <p14:cNvContentPartPr/>
                <p14:nvPr/>
              </p14:nvContentPartPr>
              <p14:xfrm>
                <a:off x="9230235" y="1645147"/>
                <a:ext cx="110880" cy="210960"/>
              </p14:xfrm>
            </p:contentPart>
          </mc:Choice>
          <mc:Fallback>
            <p:pic>
              <p:nvPicPr>
                <p:cNvPr id="27" name="Ink 26">
                  <a:extLst>
                    <a:ext uri="{FF2B5EF4-FFF2-40B4-BE49-F238E27FC236}">
                      <a16:creationId xmlns:a16="http://schemas.microsoft.com/office/drawing/2014/main" id="{D3C6DBE6-85B1-48D6-AC66-763ECF635954}"/>
                    </a:ext>
                  </a:extLst>
                </p:cNvPr>
                <p:cNvPicPr/>
                <p:nvPr/>
              </p:nvPicPr>
              <p:blipFill>
                <a:blip r:embed="rId47"/>
                <a:stretch>
                  <a:fillRect/>
                </a:stretch>
              </p:blipFill>
              <p:spPr>
                <a:xfrm>
                  <a:off x="9221235" y="1636147"/>
                  <a:ext cx="1285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Ink 27">
                  <a:extLst>
                    <a:ext uri="{FF2B5EF4-FFF2-40B4-BE49-F238E27FC236}">
                      <a16:creationId xmlns:a16="http://schemas.microsoft.com/office/drawing/2014/main" id="{B8AEB274-B1E6-489B-8C03-CC7A10A2CF63}"/>
                    </a:ext>
                  </a:extLst>
                </p14:cNvPr>
                <p14:cNvContentPartPr/>
                <p14:nvPr/>
              </p14:nvContentPartPr>
              <p14:xfrm>
                <a:off x="9476835" y="1739107"/>
                <a:ext cx="90000" cy="1800"/>
              </p14:xfrm>
            </p:contentPart>
          </mc:Choice>
          <mc:Fallback>
            <p:pic>
              <p:nvPicPr>
                <p:cNvPr id="28" name="Ink 27">
                  <a:extLst>
                    <a:ext uri="{FF2B5EF4-FFF2-40B4-BE49-F238E27FC236}">
                      <a16:creationId xmlns:a16="http://schemas.microsoft.com/office/drawing/2014/main" id="{B8AEB274-B1E6-489B-8C03-CC7A10A2CF63}"/>
                    </a:ext>
                  </a:extLst>
                </p:cNvPr>
                <p:cNvPicPr/>
                <p:nvPr/>
              </p:nvPicPr>
              <p:blipFill>
                <a:blip r:embed="rId49"/>
                <a:stretch>
                  <a:fillRect/>
                </a:stretch>
              </p:blipFill>
              <p:spPr>
                <a:xfrm>
                  <a:off x="9468195" y="1730467"/>
                  <a:ext cx="1076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Ink 28">
                  <a:extLst>
                    <a:ext uri="{FF2B5EF4-FFF2-40B4-BE49-F238E27FC236}">
                      <a16:creationId xmlns:a16="http://schemas.microsoft.com/office/drawing/2014/main" id="{81F3BDDB-DFD7-4511-9250-FE0A2E30BFD7}"/>
                    </a:ext>
                  </a:extLst>
                </p14:cNvPr>
                <p14:cNvContentPartPr/>
                <p14:nvPr/>
              </p14:nvContentPartPr>
              <p14:xfrm>
                <a:off x="9473955" y="1802107"/>
                <a:ext cx="47160" cy="1800"/>
              </p14:xfrm>
            </p:contentPart>
          </mc:Choice>
          <mc:Fallback>
            <p:pic>
              <p:nvPicPr>
                <p:cNvPr id="29" name="Ink 28">
                  <a:extLst>
                    <a:ext uri="{FF2B5EF4-FFF2-40B4-BE49-F238E27FC236}">
                      <a16:creationId xmlns:a16="http://schemas.microsoft.com/office/drawing/2014/main" id="{81F3BDDB-DFD7-4511-9250-FE0A2E30BFD7}"/>
                    </a:ext>
                  </a:extLst>
                </p:cNvPr>
                <p:cNvPicPr/>
                <p:nvPr/>
              </p:nvPicPr>
              <p:blipFill>
                <a:blip r:embed="rId51"/>
                <a:stretch>
                  <a:fillRect/>
                </a:stretch>
              </p:blipFill>
              <p:spPr>
                <a:xfrm>
                  <a:off x="9465315" y="1793467"/>
                  <a:ext cx="64800" cy="19440"/>
                </a:xfrm>
                <a:prstGeom prst="rect">
                  <a:avLst/>
                </a:prstGeom>
              </p:spPr>
            </p:pic>
          </mc:Fallback>
        </mc:AlternateContent>
      </p:grpSp>
      <p:grpSp>
        <p:nvGrpSpPr>
          <p:cNvPr id="50" name="Group 49">
            <a:extLst>
              <a:ext uri="{FF2B5EF4-FFF2-40B4-BE49-F238E27FC236}">
                <a16:creationId xmlns:a16="http://schemas.microsoft.com/office/drawing/2014/main" id="{9C9A40D4-3C43-4C7A-B797-FD7A6EF48CE3}"/>
              </a:ext>
            </a:extLst>
          </p:cNvPr>
          <p:cNvGrpSpPr/>
          <p:nvPr/>
        </p:nvGrpSpPr>
        <p:grpSpPr>
          <a:xfrm>
            <a:off x="9936915" y="1486027"/>
            <a:ext cx="2217240" cy="793080"/>
            <a:chOff x="9936915" y="1486027"/>
            <a:chExt cx="2217240" cy="793080"/>
          </a:xfrm>
        </p:grpSpPr>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60135218-F416-416F-8997-B0BA068E082E}"/>
                    </a:ext>
                  </a:extLst>
                </p14:cNvPr>
                <p14:cNvContentPartPr/>
                <p14:nvPr/>
              </p14:nvContentPartPr>
              <p14:xfrm>
                <a:off x="9936915" y="1556587"/>
                <a:ext cx="465840" cy="428040"/>
              </p14:xfrm>
            </p:contentPart>
          </mc:Choice>
          <mc:Fallback>
            <p:pic>
              <p:nvPicPr>
                <p:cNvPr id="33" name="Ink 32">
                  <a:extLst>
                    <a:ext uri="{FF2B5EF4-FFF2-40B4-BE49-F238E27FC236}">
                      <a16:creationId xmlns:a16="http://schemas.microsoft.com/office/drawing/2014/main" id="{60135218-F416-416F-8997-B0BA068E082E}"/>
                    </a:ext>
                  </a:extLst>
                </p:cNvPr>
                <p:cNvPicPr/>
                <p:nvPr/>
              </p:nvPicPr>
              <p:blipFill>
                <a:blip r:embed="rId53"/>
                <a:stretch>
                  <a:fillRect/>
                </a:stretch>
              </p:blipFill>
              <p:spPr>
                <a:xfrm>
                  <a:off x="9927915" y="1547587"/>
                  <a:ext cx="483480" cy="445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Ink 33">
                  <a:extLst>
                    <a:ext uri="{FF2B5EF4-FFF2-40B4-BE49-F238E27FC236}">
                      <a16:creationId xmlns:a16="http://schemas.microsoft.com/office/drawing/2014/main" id="{591EE3CB-F60B-4F6F-8572-1DD38D3AF7A7}"/>
                    </a:ext>
                  </a:extLst>
                </p14:cNvPr>
                <p14:cNvContentPartPr/>
                <p14:nvPr/>
              </p14:nvContentPartPr>
              <p14:xfrm>
                <a:off x="10410675" y="1636507"/>
                <a:ext cx="391680" cy="108720"/>
              </p14:xfrm>
            </p:contentPart>
          </mc:Choice>
          <mc:Fallback>
            <p:pic>
              <p:nvPicPr>
                <p:cNvPr id="34" name="Ink 33">
                  <a:extLst>
                    <a:ext uri="{FF2B5EF4-FFF2-40B4-BE49-F238E27FC236}">
                      <a16:creationId xmlns:a16="http://schemas.microsoft.com/office/drawing/2014/main" id="{591EE3CB-F60B-4F6F-8572-1DD38D3AF7A7}"/>
                    </a:ext>
                  </a:extLst>
                </p:cNvPr>
                <p:cNvPicPr/>
                <p:nvPr/>
              </p:nvPicPr>
              <p:blipFill>
                <a:blip r:embed="rId55"/>
                <a:stretch>
                  <a:fillRect/>
                </a:stretch>
              </p:blipFill>
              <p:spPr>
                <a:xfrm>
                  <a:off x="10401675" y="1627867"/>
                  <a:ext cx="4093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Ink 34">
                  <a:extLst>
                    <a:ext uri="{FF2B5EF4-FFF2-40B4-BE49-F238E27FC236}">
                      <a16:creationId xmlns:a16="http://schemas.microsoft.com/office/drawing/2014/main" id="{BC630E1B-7D9F-4B1D-A24F-80CAC529F084}"/>
                    </a:ext>
                  </a:extLst>
                </p14:cNvPr>
                <p14:cNvContentPartPr/>
                <p14:nvPr/>
              </p14:nvContentPartPr>
              <p14:xfrm>
                <a:off x="10822875" y="1592227"/>
                <a:ext cx="291960" cy="129600"/>
              </p14:xfrm>
            </p:contentPart>
          </mc:Choice>
          <mc:Fallback>
            <p:pic>
              <p:nvPicPr>
                <p:cNvPr id="35" name="Ink 34">
                  <a:extLst>
                    <a:ext uri="{FF2B5EF4-FFF2-40B4-BE49-F238E27FC236}">
                      <a16:creationId xmlns:a16="http://schemas.microsoft.com/office/drawing/2014/main" id="{BC630E1B-7D9F-4B1D-A24F-80CAC529F084}"/>
                    </a:ext>
                  </a:extLst>
                </p:cNvPr>
                <p:cNvPicPr/>
                <p:nvPr/>
              </p:nvPicPr>
              <p:blipFill>
                <a:blip r:embed="rId57"/>
                <a:stretch>
                  <a:fillRect/>
                </a:stretch>
              </p:blipFill>
              <p:spPr>
                <a:xfrm>
                  <a:off x="10813875" y="1583587"/>
                  <a:ext cx="3096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Ink 35">
                  <a:extLst>
                    <a:ext uri="{FF2B5EF4-FFF2-40B4-BE49-F238E27FC236}">
                      <a16:creationId xmlns:a16="http://schemas.microsoft.com/office/drawing/2014/main" id="{103BA86E-AC27-43A4-AF69-F8ABAEB3CAFB}"/>
                    </a:ext>
                  </a:extLst>
                </p14:cNvPr>
                <p14:cNvContentPartPr/>
                <p14:nvPr/>
              </p14:nvContentPartPr>
              <p14:xfrm>
                <a:off x="11126355" y="1554427"/>
                <a:ext cx="329400" cy="178920"/>
              </p14:xfrm>
            </p:contentPart>
          </mc:Choice>
          <mc:Fallback>
            <p:pic>
              <p:nvPicPr>
                <p:cNvPr id="36" name="Ink 35">
                  <a:extLst>
                    <a:ext uri="{FF2B5EF4-FFF2-40B4-BE49-F238E27FC236}">
                      <a16:creationId xmlns:a16="http://schemas.microsoft.com/office/drawing/2014/main" id="{103BA86E-AC27-43A4-AF69-F8ABAEB3CAFB}"/>
                    </a:ext>
                  </a:extLst>
                </p:cNvPr>
                <p:cNvPicPr/>
                <p:nvPr/>
              </p:nvPicPr>
              <p:blipFill>
                <a:blip r:embed="rId59"/>
                <a:stretch>
                  <a:fillRect/>
                </a:stretch>
              </p:blipFill>
              <p:spPr>
                <a:xfrm>
                  <a:off x="11117355" y="1545787"/>
                  <a:ext cx="3470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Ink 36">
                  <a:extLst>
                    <a:ext uri="{FF2B5EF4-FFF2-40B4-BE49-F238E27FC236}">
                      <a16:creationId xmlns:a16="http://schemas.microsoft.com/office/drawing/2014/main" id="{ABE16AE2-445A-4BE3-B4C9-1E0E93365AAE}"/>
                    </a:ext>
                  </a:extLst>
                </p14:cNvPr>
                <p14:cNvContentPartPr/>
                <p14:nvPr/>
              </p14:nvContentPartPr>
              <p14:xfrm>
                <a:off x="11473395" y="1564147"/>
                <a:ext cx="358560" cy="417960"/>
              </p14:xfrm>
            </p:contentPart>
          </mc:Choice>
          <mc:Fallback>
            <p:pic>
              <p:nvPicPr>
                <p:cNvPr id="37" name="Ink 36">
                  <a:extLst>
                    <a:ext uri="{FF2B5EF4-FFF2-40B4-BE49-F238E27FC236}">
                      <a16:creationId xmlns:a16="http://schemas.microsoft.com/office/drawing/2014/main" id="{ABE16AE2-445A-4BE3-B4C9-1E0E93365AAE}"/>
                    </a:ext>
                  </a:extLst>
                </p:cNvPr>
                <p:cNvPicPr/>
                <p:nvPr/>
              </p:nvPicPr>
              <p:blipFill>
                <a:blip r:embed="rId61"/>
                <a:stretch>
                  <a:fillRect/>
                </a:stretch>
              </p:blipFill>
              <p:spPr>
                <a:xfrm>
                  <a:off x="11464755" y="1555147"/>
                  <a:ext cx="37620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Ink 37">
                  <a:extLst>
                    <a:ext uri="{FF2B5EF4-FFF2-40B4-BE49-F238E27FC236}">
                      <a16:creationId xmlns:a16="http://schemas.microsoft.com/office/drawing/2014/main" id="{EA6AB975-31BE-4484-A946-8A59DC7B41BA}"/>
                    </a:ext>
                  </a:extLst>
                </p14:cNvPr>
                <p14:cNvContentPartPr/>
                <p14:nvPr/>
              </p14:nvContentPartPr>
              <p14:xfrm>
                <a:off x="11892075" y="1486027"/>
                <a:ext cx="262080" cy="236520"/>
              </p14:xfrm>
            </p:contentPart>
          </mc:Choice>
          <mc:Fallback>
            <p:pic>
              <p:nvPicPr>
                <p:cNvPr id="38" name="Ink 37">
                  <a:extLst>
                    <a:ext uri="{FF2B5EF4-FFF2-40B4-BE49-F238E27FC236}">
                      <a16:creationId xmlns:a16="http://schemas.microsoft.com/office/drawing/2014/main" id="{EA6AB975-31BE-4484-A946-8A59DC7B41BA}"/>
                    </a:ext>
                  </a:extLst>
                </p:cNvPr>
                <p:cNvPicPr/>
                <p:nvPr/>
              </p:nvPicPr>
              <p:blipFill>
                <a:blip r:embed="rId63"/>
                <a:stretch>
                  <a:fillRect/>
                </a:stretch>
              </p:blipFill>
              <p:spPr>
                <a:xfrm>
                  <a:off x="11883075" y="1477387"/>
                  <a:ext cx="2797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Ink 39">
                  <a:extLst>
                    <a:ext uri="{FF2B5EF4-FFF2-40B4-BE49-F238E27FC236}">
                      <a16:creationId xmlns:a16="http://schemas.microsoft.com/office/drawing/2014/main" id="{6E0505F7-B498-4EC8-8DDD-BAEE81311638}"/>
                    </a:ext>
                  </a:extLst>
                </p14:cNvPr>
                <p14:cNvContentPartPr/>
                <p14:nvPr/>
              </p14:nvContentPartPr>
              <p14:xfrm>
                <a:off x="10353795" y="2009467"/>
                <a:ext cx="121320" cy="174240"/>
              </p14:xfrm>
            </p:contentPart>
          </mc:Choice>
          <mc:Fallback>
            <p:pic>
              <p:nvPicPr>
                <p:cNvPr id="40" name="Ink 39">
                  <a:extLst>
                    <a:ext uri="{FF2B5EF4-FFF2-40B4-BE49-F238E27FC236}">
                      <a16:creationId xmlns:a16="http://schemas.microsoft.com/office/drawing/2014/main" id="{6E0505F7-B498-4EC8-8DDD-BAEE81311638}"/>
                    </a:ext>
                  </a:extLst>
                </p:cNvPr>
                <p:cNvPicPr/>
                <p:nvPr/>
              </p:nvPicPr>
              <p:blipFill>
                <a:blip r:embed="rId65"/>
                <a:stretch>
                  <a:fillRect/>
                </a:stretch>
              </p:blipFill>
              <p:spPr>
                <a:xfrm>
                  <a:off x="10345155" y="2000827"/>
                  <a:ext cx="1389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Ink 40">
                  <a:extLst>
                    <a:ext uri="{FF2B5EF4-FFF2-40B4-BE49-F238E27FC236}">
                      <a16:creationId xmlns:a16="http://schemas.microsoft.com/office/drawing/2014/main" id="{DE087570-758B-41F7-9E1D-ADE0639A32A2}"/>
                    </a:ext>
                  </a:extLst>
                </p14:cNvPr>
                <p14:cNvContentPartPr/>
                <p14:nvPr/>
              </p14:nvContentPartPr>
              <p14:xfrm>
                <a:off x="10548555" y="2129707"/>
                <a:ext cx="90000" cy="8280"/>
              </p14:xfrm>
            </p:contentPart>
          </mc:Choice>
          <mc:Fallback>
            <p:pic>
              <p:nvPicPr>
                <p:cNvPr id="41" name="Ink 40">
                  <a:extLst>
                    <a:ext uri="{FF2B5EF4-FFF2-40B4-BE49-F238E27FC236}">
                      <a16:creationId xmlns:a16="http://schemas.microsoft.com/office/drawing/2014/main" id="{DE087570-758B-41F7-9E1D-ADE0639A32A2}"/>
                    </a:ext>
                  </a:extLst>
                </p:cNvPr>
                <p:cNvPicPr/>
                <p:nvPr/>
              </p:nvPicPr>
              <p:blipFill>
                <a:blip r:embed="rId67"/>
                <a:stretch>
                  <a:fillRect/>
                </a:stretch>
              </p:blipFill>
              <p:spPr>
                <a:xfrm>
                  <a:off x="10539555" y="2120707"/>
                  <a:ext cx="1076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Ink 41">
                  <a:extLst>
                    <a:ext uri="{FF2B5EF4-FFF2-40B4-BE49-F238E27FC236}">
                      <a16:creationId xmlns:a16="http://schemas.microsoft.com/office/drawing/2014/main" id="{461E2204-A4A5-46D3-B9A3-AB4A170F1096}"/>
                    </a:ext>
                  </a:extLst>
                </p14:cNvPr>
                <p14:cNvContentPartPr/>
                <p14:nvPr/>
              </p14:nvContentPartPr>
              <p14:xfrm>
                <a:off x="10773555" y="2074627"/>
                <a:ext cx="46440" cy="204480"/>
              </p14:xfrm>
            </p:contentPart>
          </mc:Choice>
          <mc:Fallback>
            <p:pic>
              <p:nvPicPr>
                <p:cNvPr id="42" name="Ink 41">
                  <a:extLst>
                    <a:ext uri="{FF2B5EF4-FFF2-40B4-BE49-F238E27FC236}">
                      <a16:creationId xmlns:a16="http://schemas.microsoft.com/office/drawing/2014/main" id="{461E2204-A4A5-46D3-B9A3-AB4A170F1096}"/>
                    </a:ext>
                  </a:extLst>
                </p:cNvPr>
                <p:cNvPicPr/>
                <p:nvPr/>
              </p:nvPicPr>
              <p:blipFill>
                <a:blip r:embed="rId69"/>
                <a:stretch>
                  <a:fillRect/>
                </a:stretch>
              </p:blipFill>
              <p:spPr>
                <a:xfrm>
                  <a:off x="10764915" y="2065987"/>
                  <a:ext cx="640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Ink 42">
                  <a:extLst>
                    <a:ext uri="{FF2B5EF4-FFF2-40B4-BE49-F238E27FC236}">
                      <a16:creationId xmlns:a16="http://schemas.microsoft.com/office/drawing/2014/main" id="{8EC8BC8B-74D0-4B8F-881E-AD1A603BFB43}"/>
                    </a:ext>
                  </a:extLst>
                </p14:cNvPr>
                <p14:cNvContentPartPr/>
                <p14:nvPr/>
              </p14:nvContentPartPr>
              <p14:xfrm>
                <a:off x="10772475" y="2049067"/>
                <a:ext cx="104760" cy="109080"/>
              </p14:xfrm>
            </p:contentPart>
          </mc:Choice>
          <mc:Fallback>
            <p:pic>
              <p:nvPicPr>
                <p:cNvPr id="43" name="Ink 42">
                  <a:extLst>
                    <a:ext uri="{FF2B5EF4-FFF2-40B4-BE49-F238E27FC236}">
                      <a16:creationId xmlns:a16="http://schemas.microsoft.com/office/drawing/2014/main" id="{8EC8BC8B-74D0-4B8F-881E-AD1A603BFB43}"/>
                    </a:ext>
                  </a:extLst>
                </p:cNvPr>
                <p:cNvPicPr/>
                <p:nvPr/>
              </p:nvPicPr>
              <p:blipFill>
                <a:blip r:embed="rId71"/>
                <a:stretch>
                  <a:fillRect/>
                </a:stretch>
              </p:blipFill>
              <p:spPr>
                <a:xfrm>
                  <a:off x="10763475" y="2040427"/>
                  <a:ext cx="122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Ink 43">
                  <a:extLst>
                    <a:ext uri="{FF2B5EF4-FFF2-40B4-BE49-F238E27FC236}">
                      <a16:creationId xmlns:a16="http://schemas.microsoft.com/office/drawing/2014/main" id="{63027C2B-1904-43BF-B380-933385D99794}"/>
                    </a:ext>
                  </a:extLst>
                </p14:cNvPr>
                <p14:cNvContentPartPr/>
                <p14:nvPr/>
              </p14:nvContentPartPr>
              <p14:xfrm>
                <a:off x="10878675" y="1937107"/>
                <a:ext cx="398880" cy="192960"/>
              </p14:xfrm>
            </p:contentPart>
          </mc:Choice>
          <mc:Fallback>
            <p:pic>
              <p:nvPicPr>
                <p:cNvPr id="44" name="Ink 43">
                  <a:extLst>
                    <a:ext uri="{FF2B5EF4-FFF2-40B4-BE49-F238E27FC236}">
                      <a16:creationId xmlns:a16="http://schemas.microsoft.com/office/drawing/2014/main" id="{63027C2B-1904-43BF-B380-933385D99794}"/>
                    </a:ext>
                  </a:extLst>
                </p:cNvPr>
                <p:cNvPicPr/>
                <p:nvPr/>
              </p:nvPicPr>
              <p:blipFill>
                <a:blip r:embed="rId73"/>
                <a:stretch>
                  <a:fillRect/>
                </a:stretch>
              </p:blipFill>
              <p:spPr>
                <a:xfrm>
                  <a:off x="10870035" y="1928107"/>
                  <a:ext cx="4165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Ink 44">
                  <a:extLst>
                    <a:ext uri="{FF2B5EF4-FFF2-40B4-BE49-F238E27FC236}">
                      <a16:creationId xmlns:a16="http://schemas.microsoft.com/office/drawing/2014/main" id="{3D3DA6E3-184C-47E4-9299-A6A40AA91F38}"/>
                    </a:ext>
                  </a:extLst>
                </p14:cNvPr>
                <p14:cNvContentPartPr/>
                <p14:nvPr/>
              </p14:nvContentPartPr>
              <p14:xfrm>
                <a:off x="11342715" y="2051587"/>
                <a:ext cx="91800" cy="217440"/>
              </p14:xfrm>
            </p:contentPart>
          </mc:Choice>
          <mc:Fallback>
            <p:pic>
              <p:nvPicPr>
                <p:cNvPr id="45" name="Ink 44">
                  <a:extLst>
                    <a:ext uri="{FF2B5EF4-FFF2-40B4-BE49-F238E27FC236}">
                      <a16:creationId xmlns:a16="http://schemas.microsoft.com/office/drawing/2014/main" id="{3D3DA6E3-184C-47E4-9299-A6A40AA91F38}"/>
                    </a:ext>
                  </a:extLst>
                </p:cNvPr>
                <p:cNvPicPr/>
                <p:nvPr/>
              </p:nvPicPr>
              <p:blipFill>
                <a:blip r:embed="rId75"/>
                <a:stretch>
                  <a:fillRect/>
                </a:stretch>
              </p:blipFill>
              <p:spPr>
                <a:xfrm>
                  <a:off x="11333715" y="2042587"/>
                  <a:ext cx="1094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6" name="Ink 45">
                  <a:extLst>
                    <a:ext uri="{FF2B5EF4-FFF2-40B4-BE49-F238E27FC236}">
                      <a16:creationId xmlns:a16="http://schemas.microsoft.com/office/drawing/2014/main" id="{04E5DEFB-0EAA-4AAF-96C8-7B930DBC47A6}"/>
                    </a:ext>
                  </a:extLst>
                </p14:cNvPr>
                <p14:cNvContentPartPr/>
                <p14:nvPr/>
              </p14:nvContentPartPr>
              <p14:xfrm>
                <a:off x="11470155" y="1951147"/>
                <a:ext cx="145080" cy="186840"/>
              </p14:xfrm>
            </p:contentPart>
          </mc:Choice>
          <mc:Fallback>
            <p:pic>
              <p:nvPicPr>
                <p:cNvPr id="46" name="Ink 45">
                  <a:extLst>
                    <a:ext uri="{FF2B5EF4-FFF2-40B4-BE49-F238E27FC236}">
                      <a16:creationId xmlns:a16="http://schemas.microsoft.com/office/drawing/2014/main" id="{04E5DEFB-0EAA-4AAF-96C8-7B930DBC47A6}"/>
                    </a:ext>
                  </a:extLst>
                </p:cNvPr>
                <p:cNvPicPr/>
                <p:nvPr/>
              </p:nvPicPr>
              <p:blipFill>
                <a:blip r:embed="rId77"/>
                <a:stretch>
                  <a:fillRect/>
                </a:stretch>
              </p:blipFill>
              <p:spPr>
                <a:xfrm>
                  <a:off x="11461155" y="1942507"/>
                  <a:ext cx="1627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Ink 46">
                  <a:extLst>
                    <a:ext uri="{FF2B5EF4-FFF2-40B4-BE49-F238E27FC236}">
                      <a16:creationId xmlns:a16="http://schemas.microsoft.com/office/drawing/2014/main" id="{EEF06861-6CB3-458E-9273-062F829950BD}"/>
                    </a:ext>
                  </a:extLst>
                </p14:cNvPr>
                <p14:cNvContentPartPr/>
                <p14:nvPr/>
              </p14:nvContentPartPr>
              <p14:xfrm>
                <a:off x="11651235" y="2063827"/>
                <a:ext cx="159840" cy="74160"/>
              </p14:xfrm>
            </p:contentPart>
          </mc:Choice>
          <mc:Fallback>
            <p:pic>
              <p:nvPicPr>
                <p:cNvPr id="47" name="Ink 46">
                  <a:extLst>
                    <a:ext uri="{FF2B5EF4-FFF2-40B4-BE49-F238E27FC236}">
                      <a16:creationId xmlns:a16="http://schemas.microsoft.com/office/drawing/2014/main" id="{EEF06861-6CB3-458E-9273-062F829950BD}"/>
                    </a:ext>
                  </a:extLst>
                </p:cNvPr>
                <p:cNvPicPr/>
                <p:nvPr/>
              </p:nvPicPr>
              <p:blipFill>
                <a:blip r:embed="rId79"/>
                <a:stretch>
                  <a:fillRect/>
                </a:stretch>
              </p:blipFill>
              <p:spPr>
                <a:xfrm>
                  <a:off x="11642595" y="2055187"/>
                  <a:ext cx="177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Ink 47">
                  <a:extLst>
                    <a:ext uri="{FF2B5EF4-FFF2-40B4-BE49-F238E27FC236}">
                      <a16:creationId xmlns:a16="http://schemas.microsoft.com/office/drawing/2014/main" id="{77CC6A67-0916-4453-9CAA-A0793C54126D}"/>
                    </a:ext>
                  </a:extLst>
                </p14:cNvPr>
                <p14:cNvContentPartPr/>
                <p14:nvPr/>
              </p14:nvContentPartPr>
              <p14:xfrm>
                <a:off x="11852475" y="2007667"/>
                <a:ext cx="187920" cy="141840"/>
              </p14:xfrm>
            </p:contentPart>
          </mc:Choice>
          <mc:Fallback>
            <p:pic>
              <p:nvPicPr>
                <p:cNvPr id="48" name="Ink 47">
                  <a:extLst>
                    <a:ext uri="{FF2B5EF4-FFF2-40B4-BE49-F238E27FC236}">
                      <a16:creationId xmlns:a16="http://schemas.microsoft.com/office/drawing/2014/main" id="{77CC6A67-0916-4453-9CAA-A0793C54126D}"/>
                    </a:ext>
                  </a:extLst>
                </p:cNvPr>
                <p:cNvPicPr/>
                <p:nvPr/>
              </p:nvPicPr>
              <p:blipFill>
                <a:blip r:embed="rId81"/>
                <a:stretch>
                  <a:fillRect/>
                </a:stretch>
              </p:blipFill>
              <p:spPr>
                <a:xfrm>
                  <a:off x="11843475" y="1999027"/>
                  <a:ext cx="205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Ink 48">
                  <a:extLst>
                    <a:ext uri="{FF2B5EF4-FFF2-40B4-BE49-F238E27FC236}">
                      <a16:creationId xmlns:a16="http://schemas.microsoft.com/office/drawing/2014/main" id="{42D88201-189E-4C76-A989-D355747533CB}"/>
                    </a:ext>
                  </a:extLst>
                </p14:cNvPr>
                <p14:cNvContentPartPr/>
                <p14:nvPr/>
              </p14:nvContentPartPr>
              <p14:xfrm>
                <a:off x="11806395" y="2000827"/>
                <a:ext cx="158400" cy="5040"/>
              </p14:xfrm>
            </p:contentPart>
          </mc:Choice>
          <mc:Fallback>
            <p:pic>
              <p:nvPicPr>
                <p:cNvPr id="49" name="Ink 48">
                  <a:extLst>
                    <a:ext uri="{FF2B5EF4-FFF2-40B4-BE49-F238E27FC236}">
                      <a16:creationId xmlns:a16="http://schemas.microsoft.com/office/drawing/2014/main" id="{42D88201-189E-4C76-A989-D355747533CB}"/>
                    </a:ext>
                  </a:extLst>
                </p:cNvPr>
                <p:cNvPicPr/>
                <p:nvPr/>
              </p:nvPicPr>
              <p:blipFill>
                <a:blip r:embed="rId83"/>
                <a:stretch>
                  <a:fillRect/>
                </a:stretch>
              </p:blipFill>
              <p:spPr>
                <a:xfrm>
                  <a:off x="11797755" y="1992187"/>
                  <a:ext cx="176040" cy="22680"/>
                </a:xfrm>
                <a:prstGeom prst="rect">
                  <a:avLst/>
                </a:prstGeom>
              </p:spPr>
            </p:pic>
          </mc:Fallback>
        </mc:AlternateContent>
      </p:grpSp>
    </p:spTree>
    <p:extLst>
      <p:ext uri="{BB962C8B-B14F-4D97-AF65-F5344CB8AC3E}">
        <p14:creationId xmlns:p14="http://schemas.microsoft.com/office/powerpoint/2010/main" val="222388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0" name="Ink 19">
                <a:extLst>
                  <a:ext uri="{FF2B5EF4-FFF2-40B4-BE49-F238E27FC236}">
                    <a16:creationId xmlns:a16="http://schemas.microsoft.com/office/drawing/2014/main" id="{59E0A3C7-F946-48B2-9361-FFE52C477ADF}"/>
                  </a:ext>
                </a:extLst>
              </p14:cNvPr>
              <p14:cNvContentPartPr/>
              <p14:nvPr/>
            </p14:nvContentPartPr>
            <p14:xfrm>
              <a:off x="3303030" y="1283347"/>
              <a:ext cx="4091040" cy="655920"/>
            </p14:xfrm>
          </p:contentPart>
        </mc:Choice>
        <mc:Fallback>
          <p:pic>
            <p:nvPicPr>
              <p:cNvPr id="20" name="Ink 19">
                <a:extLst>
                  <a:ext uri="{FF2B5EF4-FFF2-40B4-BE49-F238E27FC236}">
                    <a16:creationId xmlns:a16="http://schemas.microsoft.com/office/drawing/2014/main" id="{59E0A3C7-F946-48B2-9361-FFE52C477ADF}"/>
                  </a:ext>
                </a:extLst>
              </p:cNvPr>
              <p:cNvPicPr/>
              <p:nvPr/>
            </p:nvPicPr>
            <p:blipFill>
              <a:blip r:embed="rId3"/>
              <a:stretch>
                <a:fillRect/>
              </a:stretch>
            </p:blipFill>
            <p:spPr>
              <a:xfrm>
                <a:off x="3294030" y="1274707"/>
                <a:ext cx="4108680" cy="673560"/>
              </a:xfrm>
              <a:prstGeom prst="rect">
                <a:avLst/>
              </a:prstGeom>
            </p:spPr>
          </p:pic>
        </mc:Fallback>
      </mc:AlternateContent>
      <p:grpSp>
        <p:nvGrpSpPr>
          <p:cNvPr id="26" name="Group 25">
            <a:extLst>
              <a:ext uri="{FF2B5EF4-FFF2-40B4-BE49-F238E27FC236}">
                <a16:creationId xmlns:a16="http://schemas.microsoft.com/office/drawing/2014/main" id="{9339E4CD-3651-4FA7-BB14-1A952B5583EA}"/>
              </a:ext>
            </a:extLst>
          </p:cNvPr>
          <p:cNvGrpSpPr/>
          <p:nvPr/>
        </p:nvGrpSpPr>
        <p:grpSpPr>
          <a:xfrm>
            <a:off x="4360350" y="315307"/>
            <a:ext cx="717840" cy="905400"/>
            <a:chOff x="4360350" y="315307"/>
            <a:chExt cx="717840" cy="905400"/>
          </a:xfrm>
        </p:grpSpPr>
        <mc:AlternateContent xmlns:mc="http://schemas.openxmlformats.org/markup-compatibility/2006">
          <mc:Choice xmlns:p14="http://schemas.microsoft.com/office/powerpoint/2010/main" Requires="p14">
            <p:contentPart p14:bwMode="auto" r:id="rId4">
              <p14:nvContentPartPr>
                <p14:cNvPr id="22" name="Ink 21">
                  <a:extLst>
                    <a:ext uri="{FF2B5EF4-FFF2-40B4-BE49-F238E27FC236}">
                      <a16:creationId xmlns:a16="http://schemas.microsoft.com/office/drawing/2014/main" id="{C014EEC3-C68E-4BB9-9660-9A85AE1EBE51}"/>
                    </a:ext>
                  </a:extLst>
                </p14:cNvPr>
                <p14:cNvContentPartPr/>
                <p14:nvPr/>
              </p14:nvContentPartPr>
              <p14:xfrm>
                <a:off x="4632510" y="747307"/>
                <a:ext cx="300240" cy="397440"/>
              </p14:xfrm>
            </p:contentPart>
          </mc:Choice>
          <mc:Fallback>
            <p:pic>
              <p:nvPicPr>
                <p:cNvPr id="22" name="Ink 21">
                  <a:extLst>
                    <a:ext uri="{FF2B5EF4-FFF2-40B4-BE49-F238E27FC236}">
                      <a16:creationId xmlns:a16="http://schemas.microsoft.com/office/drawing/2014/main" id="{C014EEC3-C68E-4BB9-9660-9A85AE1EBE51}"/>
                    </a:ext>
                  </a:extLst>
                </p:cNvPr>
                <p:cNvPicPr/>
                <p:nvPr/>
              </p:nvPicPr>
              <p:blipFill>
                <a:blip r:embed="rId5"/>
                <a:stretch>
                  <a:fillRect/>
                </a:stretch>
              </p:blipFill>
              <p:spPr>
                <a:xfrm>
                  <a:off x="4623510" y="738307"/>
                  <a:ext cx="317880" cy="415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3" name="Ink 22">
                  <a:extLst>
                    <a:ext uri="{FF2B5EF4-FFF2-40B4-BE49-F238E27FC236}">
                      <a16:creationId xmlns:a16="http://schemas.microsoft.com/office/drawing/2014/main" id="{A6A3D24F-8735-42D4-B921-F64FCE593417}"/>
                    </a:ext>
                  </a:extLst>
                </p14:cNvPr>
                <p14:cNvContentPartPr/>
                <p14:nvPr/>
              </p14:nvContentPartPr>
              <p14:xfrm>
                <a:off x="4923390" y="1052227"/>
                <a:ext cx="154800" cy="168480"/>
              </p14:xfrm>
            </p:contentPart>
          </mc:Choice>
          <mc:Fallback>
            <p:pic>
              <p:nvPicPr>
                <p:cNvPr id="23" name="Ink 22">
                  <a:extLst>
                    <a:ext uri="{FF2B5EF4-FFF2-40B4-BE49-F238E27FC236}">
                      <a16:creationId xmlns:a16="http://schemas.microsoft.com/office/drawing/2014/main" id="{A6A3D24F-8735-42D4-B921-F64FCE593417}"/>
                    </a:ext>
                  </a:extLst>
                </p:cNvPr>
                <p:cNvPicPr/>
                <p:nvPr/>
              </p:nvPicPr>
              <p:blipFill>
                <a:blip r:embed="rId7"/>
                <a:stretch>
                  <a:fillRect/>
                </a:stretch>
              </p:blipFill>
              <p:spPr>
                <a:xfrm>
                  <a:off x="4914390" y="1043587"/>
                  <a:ext cx="1724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4" name="Ink 23">
                  <a:extLst>
                    <a:ext uri="{FF2B5EF4-FFF2-40B4-BE49-F238E27FC236}">
                      <a16:creationId xmlns:a16="http://schemas.microsoft.com/office/drawing/2014/main" id="{227786A8-E371-44F0-8BE4-BD51C16B3F90}"/>
                    </a:ext>
                  </a:extLst>
                </p14:cNvPr>
                <p14:cNvContentPartPr/>
                <p14:nvPr/>
              </p14:nvContentPartPr>
              <p14:xfrm>
                <a:off x="4360350" y="315307"/>
                <a:ext cx="319320" cy="220320"/>
              </p14:xfrm>
            </p:contentPart>
          </mc:Choice>
          <mc:Fallback>
            <p:pic>
              <p:nvPicPr>
                <p:cNvPr id="24" name="Ink 23">
                  <a:extLst>
                    <a:ext uri="{FF2B5EF4-FFF2-40B4-BE49-F238E27FC236}">
                      <a16:creationId xmlns:a16="http://schemas.microsoft.com/office/drawing/2014/main" id="{227786A8-E371-44F0-8BE4-BD51C16B3F90}"/>
                    </a:ext>
                  </a:extLst>
                </p:cNvPr>
                <p:cNvPicPr/>
                <p:nvPr/>
              </p:nvPicPr>
              <p:blipFill>
                <a:blip r:embed="rId9"/>
                <a:stretch>
                  <a:fillRect/>
                </a:stretch>
              </p:blipFill>
              <p:spPr>
                <a:xfrm>
                  <a:off x="4351350" y="306307"/>
                  <a:ext cx="3369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5" name="Ink 24">
                  <a:extLst>
                    <a:ext uri="{FF2B5EF4-FFF2-40B4-BE49-F238E27FC236}">
                      <a16:creationId xmlns:a16="http://schemas.microsoft.com/office/drawing/2014/main" id="{781D99B8-B434-4772-A1CA-F3FB3F634B6D}"/>
                    </a:ext>
                  </a:extLst>
                </p14:cNvPr>
                <p14:cNvContentPartPr/>
                <p14:nvPr/>
              </p14:nvContentPartPr>
              <p14:xfrm>
                <a:off x="4739070" y="430147"/>
                <a:ext cx="241920" cy="190800"/>
              </p14:xfrm>
            </p:contentPart>
          </mc:Choice>
          <mc:Fallback>
            <p:pic>
              <p:nvPicPr>
                <p:cNvPr id="25" name="Ink 24">
                  <a:extLst>
                    <a:ext uri="{FF2B5EF4-FFF2-40B4-BE49-F238E27FC236}">
                      <a16:creationId xmlns:a16="http://schemas.microsoft.com/office/drawing/2014/main" id="{781D99B8-B434-4772-A1CA-F3FB3F634B6D}"/>
                    </a:ext>
                  </a:extLst>
                </p:cNvPr>
                <p:cNvPicPr/>
                <p:nvPr/>
              </p:nvPicPr>
              <p:blipFill>
                <a:blip r:embed="rId11"/>
                <a:stretch>
                  <a:fillRect/>
                </a:stretch>
              </p:blipFill>
              <p:spPr>
                <a:xfrm>
                  <a:off x="4730430" y="421147"/>
                  <a:ext cx="259560" cy="208440"/>
                </a:xfrm>
                <a:prstGeom prst="rect">
                  <a:avLst/>
                </a:prstGeom>
              </p:spPr>
            </p:pic>
          </mc:Fallback>
        </mc:AlternateContent>
      </p:grpSp>
      <p:grpSp>
        <p:nvGrpSpPr>
          <p:cNvPr id="30" name="Group 29">
            <a:extLst>
              <a:ext uri="{FF2B5EF4-FFF2-40B4-BE49-F238E27FC236}">
                <a16:creationId xmlns:a16="http://schemas.microsoft.com/office/drawing/2014/main" id="{0D94B808-187A-424A-A1BE-12ECA35CCBDB}"/>
              </a:ext>
            </a:extLst>
          </p:cNvPr>
          <p:cNvGrpSpPr/>
          <p:nvPr/>
        </p:nvGrpSpPr>
        <p:grpSpPr>
          <a:xfrm>
            <a:off x="1632630" y="1675387"/>
            <a:ext cx="854640" cy="374400"/>
            <a:chOff x="1632630" y="1675387"/>
            <a:chExt cx="854640" cy="374400"/>
          </a:xfrm>
        </p:grpSpPr>
        <mc:AlternateContent xmlns:mc="http://schemas.openxmlformats.org/markup-compatibility/2006">
          <mc:Choice xmlns:p14="http://schemas.microsoft.com/office/powerpoint/2010/main" Requires="p14">
            <p:contentPart p14:bwMode="auto" r:id="rId12">
              <p14:nvContentPartPr>
                <p14:cNvPr id="27" name="Ink 26">
                  <a:extLst>
                    <a:ext uri="{FF2B5EF4-FFF2-40B4-BE49-F238E27FC236}">
                      <a16:creationId xmlns:a16="http://schemas.microsoft.com/office/drawing/2014/main" id="{FDC18D99-96A2-4E87-99C6-6949734F5BB3}"/>
                    </a:ext>
                  </a:extLst>
                </p14:cNvPr>
                <p14:cNvContentPartPr/>
                <p14:nvPr/>
              </p14:nvContentPartPr>
              <p14:xfrm>
                <a:off x="1632630" y="1675387"/>
                <a:ext cx="385560" cy="374400"/>
              </p14:xfrm>
            </p:contentPart>
          </mc:Choice>
          <mc:Fallback>
            <p:pic>
              <p:nvPicPr>
                <p:cNvPr id="27" name="Ink 26">
                  <a:extLst>
                    <a:ext uri="{FF2B5EF4-FFF2-40B4-BE49-F238E27FC236}">
                      <a16:creationId xmlns:a16="http://schemas.microsoft.com/office/drawing/2014/main" id="{FDC18D99-96A2-4E87-99C6-6949734F5BB3}"/>
                    </a:ext>
                  </a:extLst>
                </p:cNvPr>
                <p:cNvPicPr/>
                <p:nvPr/>
              </p:nvPicPr>
              <p:blipFill>
                <a:blip r:embed="rId13"/>
                <a:stretch>
                  <a:fillRect/>
                </a:stretch>
              </p:blipFill>
              <p:spPr>
                <a:xfrm>
                  <a:off x="1623990" y="1666387"/>
                  <a:ext cx="40320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8" name="Ink 27">
                  <a:extLst>
                    <a:ext uri="{FF2B5EF4-FFF2-40B4-BE49-F238E27FC236}">
                      <a16:creationId xmlns:a16="http://schemas.microsoft.com/office/drawing/2014/main" id="{1393038B-0DA1-47A4-9F25-1FEA09D5E321}"/>
                    </a:ext>
                  </a:extLst>
                </p14:cNvPr>
                <p14:cNvContentPartPr/>
                <p14:nvPr/>
              </p14:nvContentPartPr>
              <p14:xfrm>
                <a:off x="2091630" y="1722187"/>
                <a:ext cx="139680" cy="236880"/>
              </p14:xfrm>
            </p:contentPart>
          </mc:Choice>
          <mc:Fallback>
            <p:pic>
              <p:nvPicPr>
                <p:cNvPr id="28" name="Ink 27">
                  <a:extLst>
                    <a:ext uri="{FF2B5EF4-FFF2-40B4-BE49-F238E27FC236}">
                      <a16:creationId xmlns:a16="http://schemas.microsoft.com/office/drawing/2014/main" id="{1393038B-0DA1-47A4-9F25-1FEA09D5E321}"/>
                    </a:ext>
                  </a:extLst>
                </p:cNvPr>
                <p:cNvPicPr/>
                <p:nvPr/>
              </p:nvPicPr>
              <p:blipFill>
                <a:blip r:embed="rId15"/>
                <a:stretch>
                  <a:fillRect/>
                </a:stretch>
              </p:blipFill>
              <p:spPr>
                <a:xfrm>
                  <a:off x="2082630" y="1713187"/>
                  <a:ext cx="1573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9" name="Ink 28">
                  <a:extLst>
                    <a:ext uri="{FF2B5EF4-FFF2-40B4-BE49-F238E27FC236}">
                      <a16:creationId xmlns:a16="http://schemas.microsoft.com/office/drawing/2014/main" id="{F4EEAAF6-ECA2-4996-A1A0-1C66F7B4127A}"/>
                    </a:ext>
                  </a:extLst>
                </p14:cNvPr>
                <p14:cNvContentPartPr/>
                <p14:nvPr/>
              </p14:nvContentPartPr>
              <p14:xfrm>
                <a:off x="2294670" y="1705627"/>
                <a:ext cx="192600" cy="255960"/>
              </p14:xfrm>
            </p:contentPart>
          </mc:Choice>
          <mc:Fallback>
            <p:pic>
              <p:nvPicPr>
                <p:cNvPr id="29" name="Ink 28">
                  <a:extLst>
                    <a:ext uri="{FF2B5EF4-FFF2-40B4-BE49-F238E27FC236}">
                      <a16:creationId xmlns:a16="http://schemas.microsoft.com/office/drawing/2014/main" id="{F4EEAAF6-ECA2-4996-A1A0-1C66F7B4127A}"/>
                    </a:ext>
                  </a:extLst>
                </p:cNvPr>
                <p:cNvPicPr/>
                <p:nvPr/>
              </p:nvPicPr>
              <p:blipFill>
                <a:blip r:embed="rId17"/>
                <a:stretch>
                  <a:fillRect/>
                </a:stretch>
              </p:blipFill>
              <p:spPr>
                <a:xfrm>
                  <a:off x="2286030" y="1696627"/>
                  <a:ext cx="210240" cy="27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72" name="Ink 71">
                <a:extLst>
                  <a:ext uri="{FF2B5EF4-FFF2-40B4-BE49-F238E27FC236}">
                    <a16:creationId xmlns:a16="http://schemas.microsoft.com/office/drawing/2014/main" id="{2C2C5DCF-5DFE-4239-B5C7-205FE518E8B3}"/>
                  </a:ext>
                </a:extLst>
              </p14:cNvPr>
              <p14:cNvContentPartPr/>
              <p14:nvPr/>
            </p14:nvContentPartPr>
            <p14:xfrm>
              <a:off x="5191590" y="5124547"/>
              <a:ext cx="38160" cy="5760"/>
            </p14:xfrm>
          </p:contentPart>
        </mc:Choice>
        <mc:Fallback>
          <p:pic>
            <p:nvPicPr>
              <p:cNvPr id="72" name="Ink 71">
                <a:extLst>
                  <a:ext uri="{FF2B5EF4-FFF2-40B4-BE49-F238E27FC236}">
                    <a16:creationId xmlns:a16="http://schemas.microsoft.com/office/drawing/2014/main" id="{2C2C5DCF-5DFE-4239-B5C7-205FE518E8B3}"/>
                  </a:ext>
                </a:extLst>
              </p:cNvPr>
              <p:cNvPicPr/>
              <p:nvPr/>
            </p:nvPicPr>
            <p:blipFill>
              <a:blip r:embed="rId19"/>
              <a:stretch>
                <a:fillRect/>
              </a:stretch>
            </p:blipFill>
            <p:spPr>
              <a:xfrm>
                <a:off x="5182950" y="5115907"/>
                <a:ext cx="55800" cy="23400"/>
              </a:xfrm>
              <a:prstGeom prst="rect">
                <a:avLst/>
              </a:prstGeom>
            </p:spPr>
          </p:pic>
        </mc:Fallback>
      </mc:AlternateContent>
      <p:grpSp>
        <p:nvGrpSpPr>
          <p:cNvPr id="79" name="Group 78">
            <a:extLst>
              <a:ext uri="{FF2B5EF4-FFF2-40B4-BE49-F238E27FC236}">
                <a16:creationId xmlns:a16="http://schemas.microsoft.com/office/drawing/2014/main" id="{3C382871-EF4A-4A99-9FE8-CE0DE8186922}"/>
              </a:ext>
            </a:extLst>
          </p:cNvPr>
          <p:cNvGrpSpPr/>
          <p:nvPr/>
        </p:nvGrpSpPr>
        <p:grpSpPr>
          <a:xfrm>
            <a:off x="5738070" y="5756707"/>
            <a:ext cx="1470960" cy="465840"/>
            <a:chOff x="5738070" y="5756707"/>
            <a:chExt cx="1470960" cy="465840"/>
          </a:xfrm>
        </p:grpSpPr>
        <mc:AlternateContent xmlns:mc="http://schemas.openxmlformats.org/markup-compatibility/2006">
          <mc:Choice xmlns:p14="http://schemas.microsoft.com/office/powerpoint/2010/main" Requires="p14">
            <p:contentPart p14:bwMode="auto" r:id="rId20">
              <p14:nvContentPartPr>
                <p14:cNvPr id="74" name="Ink 73">
                  <a:extLst>
                    <a:ext uri="{FF2B5EF4-FFF2-40B4-BE49-F238E27FC236}">
                      <a16:creationId xmlns:a16="http://schemas.microsoft.com/office/drawing/2014/main" id="{24447500-EC5A-4B0F-9CE0-8CCCD88569A4}"/>
                    </a:ext>
                  </a:extLst>
                </p14:cNvPr>
                <p14:cNvContentPartPr/>
                <p14:nvPr/>
              </p14:nvContentPartPr>
              <p14:xfrm>
                <a:off x="5738070" y="5756707"/>
                <a:ext cx="40680" cy="81000"/>
              </p14:xfrm>
            </p:contentPart>
          </mc:Choice>
          <mc:Fallback>
            <p:pic>
              <p:nvPicPr>
                <p:cNvPr id="74" name="Ink 73">
                  <a:extLst>
                    <a:ext uri="{FF2B5EF4-FFF2-40B4-BE49-F238E27FC236}">
                      <a16:creationId xmlns:a16="http://schemas.microsoft.com/office/drawing/2014/main" id="{24447500-EC5A-4B0F-9CE0-8CCCD88569A4}"/>
                    </a:ext>
                  </a:extLst>
                </p:cNvPr>
                <p:cNvPicPr/>
                <p:nvPr/>
              </p:nvPicPr>
              <p:blipFill>
                <a:blip r:embed="rId21"/>
                <a:stretch>
                  <a:fillRect/>
                </a:stretch>
              </p:blipFill>
              <p:spPr>
                <a:xfrm>
                  <a:off x="5729430" y="5748067"/>
                  <a:ext cx="58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5" name="Ink 74">
                  <a:extLst>
                    <a:ext uri="{FF2B5EF4-FFF2-40B4-BE49-F238E27FC236}">
                      <a16:creationId xmlns:a16="http://schemas.microsoft.com/office/drawing/2014/main" id="{2E5AAC90-F39A-47C8-891E-0B2215D161DF}"/>
                    </a:ext>
                  </a:extLst>
                </p14:cNvPr>
                <p14:cNvContentPartPr/>
                <p14:nvPr/>
              </p14:nvContentPartPr>
              <p14:xfrm>
                <a:off x="5832750" y="5907907"/>
                <a:ext cx="280080" cy="115200"/>
              </p14:xfrm>
            </p:contentPart>
          </mc:Choice>
          <mc:Fallback>
            <p:pic>
              <p:nvPicPr>
                <p:cNvPr id="75" name="Ink 74">
                  <a:extLst>
                    <a:ext uri="{FF2B5EF4-FFF2-40B4-BE49-F238E27FC236}">
                      <a16:creationId xmlns:a16="http://schemas.microsoft.com/office/drawing/2014/main" id="{2E5AAC90-F39A-47C8-891E-0B2215D161DF}"/>
                    </a:ext>
                  </a:extLst>
                </p:cNvPr>
                <p:cNvPicPr/>
                <p:nvPr/>
              </p:nvPicPr>
              <p:blipFill>
                <a:blip r:embed="rId23"/>
                <a:stretch>
                  <a:fillRect/>
                </a:stretch>
              </p:blipFill>
              <p:spPr>
                <a:xfrm>
                  <a:off x="5824110" y="5898907"/>
                  <a:ext cx="297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6" name="Ink 75">
                  <a:extLst>
                    <a:ext uri="{FF2B5EF4-FFF2-40B4-BE49-F238E27FC236}">
                      <a16:creationId xmlns:a16="http://schemas.microsoft.com/office/drawing/2014/main" id="{93330292-350F-451C-8155-54F314F95F8E}"/>
                    </a:ext>
                  </a:extLst>
                </p14:cNvPr>
                <p14:cNvContentPartPr/>
                <p14:nvPr/>
              </p14:nvContentPartPr>
              <p14:xfrm>
                <a:off x="6307230" y="6095107"/>
                <a:ext cx="651960" cy="72000"/>
              </p14:xfrm>
            </p:contentPart>
          </mc:Choice>
          <mc:Fallback>
            <p:pic>
              <p:nvPicPr>
                <p:cNvPr id="76" name="Ink 75">
                  <a:extLst>
                    <a:ext uri="{FF2B5EF4-FFF2-40B4-BE49-F238E27FC236}">
                      <a16:creationId xmlns:a16="http://schemas.microsoft.com/office/drawing/2014/main" id="{93330292-350F-451C-8155-54F314F95F8E}"/>
                    </a:ext>
                  </a:extLst>
                </p:cNvPr>
                <p:cNvPicPr/>
                <p:nvPr/>
              </p:nvPicPr>
              <p:blipFill>
                <a:blip r:embed="rId25"/>
                <a:stretch>
                  <a:fillRect/>
                </a:stretch>
              </p:blipFill>
              <p:spPr>
                <a:xfrm>
                  <a:off x="6298230" y="6086107"/>
                  <a:ext cx="669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7" name="Ink 76">
                  <a:extLst>
                    <a:ext uri="{FF2B5EF4-FFF2-40B4-BE49-F238E27FC236}">
                      <a16:creationId xmlns:a16="http://schemas.microsoft.com/office/drawing/2014/main" id="{97F5C6D6-C0B9-44D3-B6B0-3CAF1E855C98}"/>
                    </a:ext>
                  </a:extLst>
                </p14:cNvPr>
                <p14:cNvContentPartPr/>
                <p14:nvPr/>
              </p14:nvContentPartPr>
              <p14:xfrm>
                <a:off x="6978270" y="6071707"/>
                <a:ext cx="230760" cy="150840"/>
              </p14:xfrm>
            </p:contentPart>
          </mc:Choice>
          <mc:Fallback>
            <p:pic>
              <p:nvPicPr>
                <p:cNvPr id="77" name="Ink 76">
                  <a:extLst>
                    <a:ext uri="{FF2B5EF4-FFF2-40B4-BE49-F238E27FC236}">
                      <a16:creationId xmlns:a16="http://schemas.microsoft.com/office/drawing/2014/main" id="{97F5C6D6-C0B9-44D3-B6B0-3CAF1E855C98}"/>
                    </a:ext>
                  </a:extLst>
                </p:cNvPr>
                <p:cNvPicPr/>
                <p:nvPr/>
              </p:nvPicPr>
              <p:blipFill>
                <a:blip r:embed="rId27"/>
                <a:stretch>
                  <a:fillRect/>
                </a:stretch>
              </p:blipFill>
              <p:spPr>
                <a:xfrm>
                  <a:off x="6969270" y="6062707"/>
                  <a:ext cx="248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8" name="Ink 77">
                  <a:extLst>
                    <a:ext uri="{FF2B5EF4-FFF2-40B4-BE49-F238E27FC236}">
                      <a16:creationId xmlns:a16="http://schemas.microsoft.com/office/drawing/2014/main" id="{D9A3D06F-4415-4D1D-8DEF-9294AA3740F9}"/>
                    </a:ext>
                  </a:extLst>
                </p14:cNvPr>
                <p14:cNvContentPartPr/>
                <p14:nvPr/>
              </p14:nvContentPartPr>
              <p14:xfrm>
                <a:off x="6950550" y="6087547"/>
                <a:ext cx="12960" cy="115200"/>
              </p14:xfrm>
            </p:contentPart>
          </mc:Choice>
          <mc:Fallback>
            <p:pic>
              <p:nvPicPr>
                <p:cNvPr id="78" name="Ink 77">
                  <a:extLst>
                    <a:ext uri="{FF2B5EF4-FFF2-40B4-BE49-F238E27FC236}">
                      <a16:creationId xmlns:a16="http://schemas.microsoft.com/office/drawing/2014/main" id="{D9A3D06F-4415-4D1D-8DEF-9294AA3740F9}"/>
                    </a:ext>
                  </a:extLst>
                </p:cNvPr>
                <p:cNvPicPr/>
                <p:nvPr/>
              </p:nvPicPr>
              <p:blipFill>
                <a:blip r:embed="rId29"/>
                <a:stretch>
                  <a:fillRect/>
                </a:stretch>
              </p:blipFill>
              <p:spPr>
                <a:xfrm>
                  <a:off x="6941910" y="6078907"/>
                  <a:ext cx="30600" cy="132840"/>
                </a:xfrm>
                <a:prstGeom prst="rect">
                  <a:avLst/>
                </a:prstGeom>
              </p:spPr>
            </p:pic>
          </mc:Fallback>
        </mc:AlternateContent>
      </p:grpSp>
      <p:grpSp>
        <p:nvGrpSpPr>
          <p:cNvPr id="85" name="Group 84">
            <a:extLst>
              <a:ext uri="{FF2B5EF4-FFF2-40B4-BE49-F238E27FC236}">
                <a16:creationId xmlns:a16="http://schemas.microsoft.com/office/drawing/2014/main" id="{22ADDD60-10EC-4AE0-A22B-90154F8614F6}"/>
              </a:ext>
            </a:extLst>
          </p:cNvPr>
          <p:cNvGrpSpPr/>
          <p:nvPr/>
        </p:nvGrpSpPr>
        <p:grpSpPr>
          <a:xfrm>
            <a:off x="7580910" y="5908987"/>
            <a:ext cx="925200" cy="262080"/>
            <a:chOff x="7580910" y="5908987"/>
            <a:chExt cx="925200" cy="262080"/>
          </a:xfrm>
        </p:grpSpPr>
        <mc:AlternateContent xmlns:mc="http://schemas.openxmlformats.org/markup-compatibility/2006">
          <mc:Choice xmlns:p14="http://schemas.microsoft.com/office/powerpoint/2010/main" Requires="p14">
            <p:contentPart p14:bwMode="auto" r:id="rId30">
              <p14:nvContentPartPr>
                <p14:cNvPr id="80" name="Ink 79">
                  <a:extLst>
                    <a:ext uri="{FF2B5EF4-FFF2-40B4-BE49-F238E27FC236}">
                      <a16:creationId xmlns:a16="http://schemas.microsoft.com/office/drawing/2014/main" id="{B5F6CA39-810A-46B9-B6B5-29F20008FAF1}"/>
                    </a:ext>
                  </a:extLst>
                </p14:cNvPr>
                <p14:cNvContentPartPr/>
                <p14:nvPr/>
              </p14:nvContentPartPr>
              <p14:xfrm>
                <a:off x="7580910" y="5908987"/>
                <a:ext cx="238320" cy="262080"/>
              </p14:xfrm>
            </p:contentPart>
          </mc:Choice>
          <mc:Fallback>
            <p:pic>
              <p:nvPicPr>
                <p:cNvPr id="80" name="Ink 79">
                  <a:extLst>
                    <a:ext uri="{FF2B5EF4-FFF2-40B4-BE49-F238E27FC236}">
                      <a16:creationId xmlns:a16="http://schemas.microsoft.com/office/drawing/2014/main" id="{B5F6CA39-810A-46B9-B6B5-29F20008FAF1}"/>
                    </a:ext>
                  </a:extLst>
                </p:cNvPr>
                <p:cNvPicPr/>
                <p:nvPr/>
              </p:nvPicPr>
              <p:blipFill>
                <a:blip r:embed="rId31"/>
                <a:stretch>
                  <a:fillRect/>
                </a:stretch>
              </p:blipFill>
              <p:spPr>
                <a:xfrm>
                  <a:off x="7571910" y="5900347"/>
                  <a:ext cx="25596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1" name="Ink 80">
                  <a:extLst>
                    <a:ext uri="{FF2B5EF4-FFF2-40B4-BE49-F238E27FC236}">
                      <a16:creationId xmlns:a16="http://schemas.microsoft.com/office/drawing/2014/main" id="{47D3B8B0-51C5-4566-BF8B-233EFABD13CD}"/>
                    </a:ext>
                  </a:extLst>
                </p14:cNvPr>
                <p14:cNvContentPartPr/>
                <p14:nvPr/>
              </p14:nvContentPartPr>
              <p14:xfrm>
                <a:off x="7877910" y="6021667"/>
                <a:ext cx="628200" cy="137520"/>
              </p14:xfrm>
            </p:contentPart>
          </mc:Choice>
          <mc:Fallback>
            <p:pic>
              <p:nvPicPr>
                <p:cNvPr id="81" name="Ink 80">
                  <a:extLst>
                    <a:ext uri="{FF2B5EF4-FFF2-40B4-BE49-F238E27FC236}">
                      <a16:creationId xmlns:a16="http://schemas.microsoft.com/office/drawing/2014/main" id="{47D3B8B0-51C5-4566-BF8B-233EFABD13CD}"/>
                    </a:ext>
                  </a:extLst>
                </p:cNvPr>
                <p:cNvPicPr/>
                <p:nvPr/>
              </p:nvPicPr>
              <p:blipFill>
                <a:blip r:embed="rId33"/>
                <a:stretch>
                  <a:fillRect/>
                </a:stretch>
              </p:blipFill>
              <p:spPr>
                <a:xfrm>
                  <a:off x="7869270" y="6013027"/>
                  <a:ext cx="645840" cy="155160"/>
                </a:xfrm>
                <a:prstGeom prst="rect">
                  <a:avLst/>
                </a:prstGeom>
              </p:spPr>
            </p:pic>
          </mc:Fallback>
        </mc:AlternateContent>
      </p:grpSp>
      <p:grpSp>
        <p:nvGrpSpPr>
          <p:cNvPr id="84" name="Group 83">
            <a:extLst>
              <a:ext uri="{FF2B5EF4-FFF2-40B4-BE49-F238E27FC236}">
                <a16:creationId xmlns:a16="http://schemas.microsoft.com/office/drawing/2014/main" id="{BC6FEB09-AB6F-409C-88C2-A7DA0440F4F6}"/>
              </a:ext>
            </a:extLst>
          </p:cNvPr>
          <p:cNvGrpSpPr/>
          <p:nvPr/>
        </p:nvGrpSpPr>
        <p:grpSpPr>
          <a:xfrm>
            <a:off x="7607910" y="6346387"/>
            <a:ext cx="492840" cy="105840"/>
            <a:chOff x="7607910" y="6346387"/>
            <a:chExt cx="492840" cy="105840"/>
          </a:xfrm>
        </p:grpSpPr>
        <mc:AlternateContent xmlns:mc="http://schemas.openxmlformats.org/markup-compatibility/2006">
          <mc:Choice xmlns:p14="http://schemas.microsoft.com/office/powerpoint/2010/main" Requires="p14">
            <p:contentPart p14:bwMode="auto" r:id="rId34">
              <p14:nvContentPartPr>
                <p14:cNvPr id="82" name="Ink 81">
                  <a:extLst>
                    <a:ext uri="{FF2B5EF4-FFF2-40B4-BE49-F238E27FC236}">
                      <a16:creationId xmlns:a16="http://schemas.microsoft.com/office/drawing/2014/main" id="{D851646B-BC52-45F9-ABE3-0EFB22FC9546}"/>
                    </a:ext>
                  </a:extLst>
                </p14:cNvPr>
                <p14:cNvContentPartPr/>
                <p14:nvPr/>
              </p14:nvContentPartPr>
              <p14:xfrm>
                <a:off x="7607910" y="6346387"/>
                <a:ext cx="199800" cy="105840"/>
              </p14:xfrm>
            </p:contentPart>
          </mc:Choice>
          <mc:Fallback>
            <p:pic>
              <p:nvPicPr>
                <p:cNvPr id="82" name="Ink 81">
                  <a:extLst>
                    <a:ext uri="{FF2B5EF4-FFF2-40B4-BE49-F238E27FC236}">
                      <a16:creationId xmlns:a16="http://schemas.microsoft.com/office/drawing/2014/main" id="{D851646B-BC52-45F9-ABE3-0EFB22FC9546}"/>
                    </a:ext>
                  </a:extLst>
                </p:cNvPr>
                <p:cNvPicPr/>
                <p:nvPr/>
              </p:nvPicPr>
              <p:blipFill>
                <a:blip r:embed="rId35"/>
                <a:stretch>
                  <a:fillRect/>
                </a:stretch>
              </p:blipFill>
              <p:spPr>
                <a:xfrm>
                  <a:off x="7599270" y="6337747"/>
                  <a:ext cx="2174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3" name="Ink 82">
                  <a:extLst>
                    <a:ext uri="{FF2B5EF4-FFF2-40B4-BE49-F238E27FC236}">
                      <a16:creationId xmlns:a16="http://schemas.microsoft.com/office/drawing/2014/main" id="{0F18834F-7561-4C30-975D-15C91979AD4D}"/>
                    </a:ext>
                  </a:extLst>
                </p14:cNvPr>
                <p14:cNvContentPartPr/>
                <p14:nvPr/>
              </p14:nvContentPartPr>
              <p14:xfrm>
                <a:off x="7834350" y="6353227"/>
                <a:ext cx="266400" cy="84240"/>
              </p14:xfrm>
            </p:contentPart>
          </mc:Choice>
          <mc:Fallback>
            <p:pic>
              <p:nvPicPr>
                <p:cNvPr id="83" name="Ink 82">
                  <a:extLst>
                    <a:ext uri="{FF2B5EF4-FFF2-40B4-BE49-F238E27FC236}">
                      <a16:creationId xmlns:a16="http://schemas.microsoft.com/office/drawing/2014/main" id="{0F18834F-7561-4C30-975D-15C91979AD4D}"/>
                    </a:ext>
                  </a:extLst>
                </p:cNvPr>
                <p:cNvPicPr/>
                <p:nvPr/>
              </p:nvPicPr>
              <p:blipFill>
                <a:blip r:embed="rId37"/>
                <a:stretch>
                  <a:fillRect/>
                </a:stretch>
              </p:blipFill>
              <p:spPr>
                <a:xfrm>
                  <a:off x="7825350" y="6344587"/>
                  <a:ext cx="284040" cy="101880"/>
                </a:xfrm>
                <a:prstGeom prst="rect">
                  <a:avLst/>
                </a:prstGeom>
              </p:spPr>
            </p:pic>
          </mc:Fallback>
        </mc:AlternateContent>
      </p:grpSp>
      <p:grpSp>
        <p:nvGrpSpPr>
          <p:cNvPr id="101" name="Group 100">
            <a:extLst>
              <a:ext uri="{FF2B5EF4-FFF2-40B4-BE49-F238E27FC236}">
                <a16:creationId xmlns:a16="http://schemas.microsoft.com/office/drawing/2014/main" id="{DFAC4740-8DF6-4A6B-A2DB-9FB56E57697E}"/>
              </a:ext>
            </a:extLst>
          </p:cNvPr>
          <p:cNvGrpSpPr/>
          <p:nvPr/>
        </p:nvGrpSpPr>
        <p:grpSpPr>
          <a:xfrm>
            <a:off x="3118710" y="1668547"/>
            <a:ext cx="6424920" cy="3774960"/>
            <a:chOff x="3118710" y="1668547"/>
            <a:chExt cx="6424920" cy="3774960"/>
          </a:xfrm>
        </p:grpSpPr>
        <mc:AlternateContent xmlns:mc="http://schemas.openxmlformats.org/markup-compatibility/2006">
          <mc:Choice xmlns:p14="http://schemas.microsoft.com/office/powerpoint/2010/main" Requires="p14">
            <p:contentPart p14:bwMode="auto" r:id="rId38">
              <p14:nvContentPartPr>
                <p14:cNvPr id="4" name="Ink 3">
                  <a:extLst>
                    <a:ext uri="{FF2B5EF4-FFF2-40B4-BE49-F238E27FC236}">
                      <a16:creationId xmlns:a16="http://schemas.microsoft.com/office/drawing/2014/main" id="{F843FACA-9DE7-430B-AA6D-9993AB117D04}"/>
                    </a:ext>
                  </a:extLst>
                </p14:cNvPr>
                <p14:cNvContentPartPr/>
                <p14:nvPr/>
              </p14:nvContentPartPr>
              <p14:xfrm>
                <a:off x="5501190" y="4938787"/>
                <a:ext cx="114480" cy="105120"/>
              </p14:xfrm>
            </p:contentPart>
          </mc:Choice>
          <mc:Fallback>
            <p:pic>
              <p:nvPicPr>
                <p:cNvPr id="4" name="Ink 3">
                  <a:extLst>
                    <a:ext uri="{FF2B5EF4-FFF2-40B4-BE49-F238E27FC236}">
                      <a16:creationId xmlns:a16="http://schemas.microsoft.com/office/drawing/2014/main" id="{F843FACA-9DE7-430B-AA6D-9993AB117D04}"/>
                    </a:ext>
                  </a:extLst>
                </p:cNvPr>
                <p:cNvPicPr/>
                <p:nvPr/>
              </p:nvPicPr>
              <p:blipFill>
                <a:blip r:embed="rId39"/>
                <a:stretch>
                  <a:fillRect/>
                </a:stretch>
              </p:blipFill>
              <p:spPr>
                <a:xfrm>
                  <a:off x="5492190" y="4929787"/>
                  <a:ext cx="1321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 name="Ink 1">
                  <a:extLst>
                    <a:ext uri="{FF2B5EF4-FFF2-40B4-BE49-F238E27FC236}">
                      <a16:creationId xmlns:a16="http://schemas.microsoft.com/office/drawing/2014/main" id="{855F3510-C784-4D58-8495-D5BADAE61DA3}"/>
                    </a:ext>
                  </a:extLst>
                </p14:cNvPr>
                <p14:cNvContentPartPr/>
                <p14:nvPr/>
              </p14:nvContentPartPr>
              <p14:xfrm>
                <a:off x="3191070" y="1901107"/>
                <a:ext cx="137520" cy="103320"/>
              </p14:xfrm>
            </p:contentPart>
          </mc:Choice>
          <mc:Fallback>
            <p:pic>
              <p:nvPicPr>
                <p:cNvPr id="2" name="Ink 1">
                  <a:extLst>
                    <a:ext uri="{FF2B5EF4-FFF2-40B4-BE49-F238E27FC236}">
                      <a16:creationId xmlns:a16="http://schemas.microsoft.com/office/drawing/2014/main" id="{855F3510-C784-4D58-8495-D5BADAE61DA3}"/>
                    </a:ext>
                  </a:extLst>
                </p:cNvPr>
                <p:cNvPicPr/>
                <p:nvPr/>
              </p:nvPicPr>
              <p:blipFill>
                <a:blip r:embed="rId41"/>
                <a:stretch>
                  <a:fillRect/>
                </a:stretch>
              </p:blipFill>
              <p:spPr>
                <a:xfrm>
                  <a:off x="3182430" y="1892467"/>
                  <a:ext cx="1551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 name="Ink 2">
                  <a:extLst>
                    <a:ext uri="{FF2B5EF4-FFF2-40B4-BE49-F238E27FC236}">
                      <a16:creationId xmlns:a16="http://schemas.microsoft.com/office/drawing/2014/main" id="{79368B13-37C1-4699-82AD-151779E96DBD}"/>
                    </a:ext>
                  </a:extLst>
                </p14:cNvPr>
                <p14:cNvContentPartPr/>
                <p14:nvPr/>
              </p14:nvContentPartPr>
              <p14:xfrm>
                <a:off x="7317390" y="1896787"/>
                <a:ext cx="128160" cy="71640"/>
              </p14:xfrm>
            </p:contentPart>
          </mc:Choice>
          <mc:Fallback>
            <p:pic>
              <p:nvPicPr>
                <p:cNvPr id="3" name="Ink 2">
                  <a:extLst>
                    <a:ext uri="{FF2B5EF4-FFF2-40B4-BE49-F238E27FC236}">
                      <a16:creationId xmlns:a16="http://schemas.microsoft.com/office/drawing/2014/main" id="{79368B13-37C1-4699-82AD-151779E96DBD}"/>
                    </a:ext>
                  </a:extLst>
                </p:cNvPr>
                <p:cNvPicPr/>
                <p:nvPr/>
              </p:nvPicPr>
              <p:blipFill>
                <a:blip r:embed="rId43"/>
                <a:stretch>
                  <a:fillRect/>
                </a:stretch>
              </p:blipFill>
              <p:spPr>
                <a:xfrm>
                  <a:off x="7308750" y="1888147"/>
                  <a:ext cx="145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 name="Ink 4">
                  <a:extLst>
                    <a:ext uri="{FF2B5EF4-FFF2-40B4-BE49-F238E27FC236}">
                      <a16:creationId xmlns:a16="http://schemas.microsoft.com/office/drawing/2014/main" id="{DDA10A6B-E244-4242-8C26-A0FD826CC649}"/>
                    </a:ext>
                  </a:extLst>
                </p14:cNvPr>
                <p14:cNvContentPartPr/>
                <p14:nvPr/>
              </p14:nvContentPartPr>
              <p14:xfrm>
                <a:off x="3285030" y="1957267"/>
                <a:ext cx="2045520" cy="1062720"/>
              </p14:xfrm>
            </p:contentPart>
          </mc:Choice>
          <mc:Fallback>
            <p:pic>
              <p:nvPicPr>
                <p:cNvPr id="5" name="Ink 4">
                  <a:extLst>
                    <a:ext uri="{FF2B5EF4-FFF2-40B4-BE49-F238E27FC236}">
                      <a16:creationId xmlns:a16="http://schemas.microsoft.com/office/drawing/2014/main" id="{DDA10A6B-E244-4242-8C26-A0FD826CC649}"/>
                    </a:ext>
                  </a:extLst>
                </p:cNvPr>
                <p:cNvPicPr/>
                <p:nvPr/>
              </p:nvPicPr>
              <p:blipFill>
                <a:blip r:embed="rId45"/>
                <a:stretch>
                  <a:fillRect/>
                </a:stretch>
              </p:blipFill>
              <p:spPr>
                <a:xfrm>
                  <a:off x="3276030" y="1948267"/>
                  <a:ext cx="2063160" cy="1080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 name="Ink 5">
                  <a:extLst>
                    <a:ext uri="{FF2B5EF4-FFF2-40B4-BE49-F238E27FC236}">
                      <a16:creationId xmlns:a16="http://schemas.microsoft.com/office/drawing/2014/main" id="{BE93C9F0-6056-4957-BD6E-AEA651CB2407}"/>
                    </a:ext>
                  </a:extLst>
                </p14:cNvPr>
                <p14:cNvContentPartPr/>
                <p14:nvPr/>
              </p14:nvContentPartPr>
              <p14:xfrm>
                <a:off x="5373390" y="1919467"/>
                <a:ext cx="2046240" cy="1132560"/>
              </p14:xfrm>
            </p:contentPart>
          </mc:Choice>
          <mc:Fallback>
            <p:pic>
              <p:nvPicPr>
                <p:cNvPr id="6" name="Ink 5">
                  <a:extLst>
                    <a:ext uri="{FF2B5EF4-FFF2-40B4-BE49-F238E27FC236}">
                      <a16:creationId xmlns:a16="http://schemas.microsoft.com/office/drawing/2014/main" id="{BE93C9F0-6056-4957-BD6E-AEA651CB2407}"/>
                    </a:ext>
                  </a:extLst>
                </p:cNvPr>
                <p:cNvPicPr/>
                <p:nvPr/>
              </p:nvPicPr>
              <p:blipFill>
                <a:blip r:embed="rId47"/>
                <a:stretch>
                  <a:fillRect/>
                </a:stretch>
              </p:blipFill>
              <p:spPr>
                <a:xfrm>
                  <a:off x="5364390" y="1910827"/>
                  <a:ext cx="2063880" cy="1150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 name="Ink 7">
                  <a:extLst>
                    <a:ext uri="{FF2B5EF4-FFF2-40B4-BE49-F238E27FC236}">
                      <a16:creationId xmlns:a16="http://schemas.microsoft.com/office/drawing/2014/main" id="{1D6F2EEF-F4F7-49C3-98E7-AE6D61794663}"/>
                    </a:ext>
                  </a:extLst>
                </p14:cNvPr>
                <p14:cNvContentPartPr/>
                <p14:nvPr/>
              </p14:nvContentPartPr>
              <p14:xfrm>
                <a:off x="5379150" y="3049147"/>
                <a:ext cx="169200" cy="1905480"/>
              </p14:xfrm>
            </p:contentPart>
          </mc:Choice>
          <mc:Fallback>
            <p:pic>
              <p:nvPicPr>
                <p:cNvPr id="8" name="Ink 7">
                  <a:extLst>
                    <a:ext uri="{FF2B5EF4-FFF2-40B4-BE49-F238E27FC236}">
                      <a16:creationId xmlns:a16="http://schemas.microsoft.com/office/drawing/2014/main" id="{1D6F2EEF-F4F7-49C3-98E7-AE6D61794663}"/>
                    </a:ext>
                  </a:extLst>
                </p:cNvPr>
                <p:cNvPicPr/>
                <p:nvPr/>
              </p:nvPicPr>
              <p:blipFill>
                <a:blip r:embed="rId49"/>
                <a:stretch>
                  <a:fillRect/>
                </a:stretch>
              </p:blipFill>
              <p:spPr>
                <a:xfrm>
                  <a:off x="5370150" y="3040147"/>
                  <a:ext cx="186840" cy="1923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0" name="Ink 9">
                  <a:extLst>
                    <a:ext uri="{FF2B5EF4-FFF2-40B4-BE49-F238E27FC236}">
                      <a16:creationId xmlns:a16="http://schemas.microsoft.com/office/drawing/2014/main" id="{0FFD534A-2ABE-41C5-883E-958AD5E57BED}"/>
                    </a:ext>
                  </a:extLst>
                </p14:cNvPr>
                <p14:cNvContentPartPr/>
                <p14:nvPr/>
              </p14:nvContentPartPr>
              <p14:xfrm>
                <a:off x="4002510" y="1854667"/>
                <a:ext cx="19800" cy="139320"/>
              </p14:xfrm>
            </p:contentPart>
          </mc:Choice>
          <mc:Fallback>
            <p:pic>
              <p:nvPicPr>
                <p:cNvPr id="10" name="Ink 9">
                  <a:extLst>
                    <a:ext uri="{FF2B5EF4-FFF2-40B4-BE49-F238E27FC236}">
                      <a16:creationId xmlns:a16="http://schemas.microsoft.com/office/drawing/2014/main" id="{0FFD534A-2ABE-41C5-883E-958AD5E57BED}"/>
                    </a:ext>
                  </a:extLst>
                </p:cNvPr>
                <p:cNvPicPr/>
                <p:nvPr/>
              </p:nvPicPr>
              <p:blipFill>
                <a:blip r:embed="rId51"/>
                <a:stretch>
                  <a:fillRect/>
                </a:stretch>
              </p:blipFill>
              <p:spPr>
                <a:xfrm>
                  <a:off x="3993510" y="1845667"/>
                  <a:ext cx="37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1" name="Ink 10">
                  <a:extLst>
                    <a:ext uri="{FF2B5EF4-FFF2-40B4-BE49-F238E27FC236}">
                      <a16:creationId xmlns:a16="http://schemas.microsoft.com/office/drawing/2014/main" id="{30E52F2B-B265-4555-B105-DF310CDD71FA}"/>
                    </a:ext>
                  </a:extLst>
                </p14:cNvPr>
                <p14:cNvContentPartPr/>
                <p14:nvPr/>
              </p14:nvContentPartPr>
              <p14:xfrm>
                <a:off x="4045710" y="1709587"/>
                <a:ext cx="360" cy="360"/>
              </p14:xfrm>
            </p:contentPart>
          </mc:Choice>
          <mc:Fallback>
            <p:pic>
              <p:nvPicPr>
                <p:cNvPr id="11" name="Ink 10">
                  <a:extLst>
                    <a:ext uri="{FF2B5EF4-FFF2-40B4-BE49-F238E27FC236}">
                      <a16:creationId xmlns:a16="http://schemas.microsoft.com/office/drawing/2014/main" id="{30E52F2B-B265-4555-B105-DF310CDD71FA}"/>
                    </a:ext>
                  </a:extLst>
                </p:cNvPr>
                <p:cNvPicPr/>
                <p:nvPr/>
              </p:nvPicPr>
              <p:blipFill>
                <a:blip r:embed="rId53"/>
                <a:stretch>
                  <a:fillRect/>
                </a:stretch>
              </p:blipFill>
              <p:spPr>
                <a:xfrm>
                  <a:off x="4036710" y="17009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2" name="Ink 11">
                  <a:extLst>
                    <a:ext uri="{FF2B5EF4-FFF2-40B4-BE49-F238E27FC236}">
                      <a16:creationId xmlns:a16="http://schemas.microsoft.com/office/drawing/2014/main" id="{8D1FBD29-C0E0-4D6A-903E-70E28426656F}"/>
                    </a:ext>
                  </a:extLst>
                </p14:cNvPr>
                <p14:cNvContentPartPr/>
                <p14:nvPr/>
              </p14:nvContentPartPr>
              <p14:xfrm>
                <a:off x="4105110" y="1780507"/>
                <a:ext cx="121320" cy="169200"/>
              </p14:xfrm>
            </p:contentPart>
          </mc:Choice>
          <mc:Fallback>
            <p:pic>
              <p:nvPicPr>
                <p:cNvPr id="12" name="Ink 11">
                  <a:extLst>
                    <a:ext uri="{FF2B5EF4-FFF2-40B4-BE49-F238E27FC236}">
                      <a16:creationId xmlns:a16="http://schemas.microsoft.com/office/drawing/2014/main" id="{8D1FBD29-C0E0-4D6A-903E-70E28426656F}"/>
                    </a:ext>
                  </a:extLst>
                </p:cNvPr>
                <p:cNvPicPr/>
                <p:nvPr/>
              </p:nvPicPr>
              <p:blipFill>
                <a:blip r:embed="rId55"/>
                <a:stretch>
                  <a:fillRect/>
                </a:stretch>
              </p:blipFill>
              <p:spPr>
                <a:xfrm>
                  <a:off x="4096110" y="1771507"/>
                  <a:ext cx="1389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 name="Ink 12">
                  <a:extLst>
                    <a:ext uri="{FF2B5EF4-FFF2-40B4-BE49-F238E27FC236}">
                      <a16:creationId xmlns:a16="http://schemas.microsoft.com/office/drawing/2014/main" id="{BA81C7F2-90A3-4579-A20C-8E9FC84DC599}"/>
                    </a:ext>
                  </a:extLst>
                </p14:cNvPr>
                <p14:cNvContentPartPr/>
                <p14:nvPr/>
              </p14:nvContentPartPr>
              <p14:xfrm>
                <a:off x="4294110" y="1849267"/>
                <a:ext cx="405720" cy="177840"/>
              </p14:xfrm>
            </p:contentPart>
          </mc:Choice>
          <mc:Fallback>
            <p:pic>
              <p:nvPicPr>
                <p:cNvPr id="13" name="Ink 12">
                  <a:extLst>
                    <a:ext uri="{FF2B5EF4-FFF2-40B4-BE49-F238E27FC236}">
                      <a16:creationId xmlns:a16="http://schemas.microsoft.com/office/drawing/2014/main" id="{BA81C7F2-90A3-4579-A20C-8E9FC84DC599}"/>
                    </a:ext>
                  </a:extLst>
                </p:cNvPr>
                <p:cNvPicPr/>
                <p:nvPr/>
              </p:nvPicPr>
              <p:blipFill>
                <a:blip r:embed="rId57"/>
                <a:stretch>
                  <a:fillRect/>
                </a:stretch>
              </p:blipFill>
              <p:spPr>
                <a:xfrm>
                  <a:off x="4285470" y="1840627"/>
                  <a:ext cx="4233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4" name="Ink 13">
                  <a:extLst>
                    <a:ext uri="{FF2B5EF4-FFF2-40B4-BE49-F238E27FC236}">
                      <a16:creationId xmlns:a16="http://schemas.microsoft.com/office/drawing/2014/main" id="{8EE81ADA-99F8-4994-AA1E-D17A1DA55B57}"/>
                    </a:ext>
                  </a:extLst>
                </p14:cNvPr>
                <p14:cNvContentPartPr/>
                <p14:nvPr/>
              </p14:nvContentPartPr>
              <p14:xfrm>
                <a:off x="4730070" y="1877347"/>
                <a:ext cx="423000" cy="241920"/>
              </p14:xfrm>
            </p:contentPart>
          </mc:Choice>
          <mc:Fallback>
            <p:pic>
              <p:nvPicPr>
                <p:cNvPr id="14" name="Ink 13">
                  <a:extLst>
                    <a:ext uri="{FF2B5EF4-FFF2-40B4-BE49-F238E27FC236}">
                      <a16:creationId xmlns:a16="http://schemas.microsoft.com/office/drawing/2014/main" id="{8EE81ADA-99F8-4994-AA1E-D17A1DA55B57}"/>
                    </a:ext>
                  </a:extLst>
                </p:cNvPr>
                <p:cNvPicPr/>
                <p:nvPr/>
              </p:nvPicPr>
              <p:blipFill>
                <a:blip r:embed="rId59"/>
                <a:stretch>
                  <a:fillRect/>
                </a:stretch>
              </p:blipFill>
              <p:spPr>
                <a:xfrm>
                  <a:off x="4721430" y="1868347"/>
                  <a:ext cx="4406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5" name="Ink 14">
                  <a:extLst>
                    <a:ext uri="{FF2B5EF4-FFF2-40B4-BE49-F238E27FC236}">
                      <a16:creationId xmlns:a16="http://schemas.microsoft.com/office/drawing/2014/main" id="{0EBAD2D8-AC8A-48C4-865F-FFEAFBBB808B}"/>
                    </a:ext>
                  </a:extLst>
                </p14:cNvPr>
                <p14:cNvContentPartPr/>
                <p14:nvPr/>
              </p14:nvContentPartPr>
              <p14:xfrm>
                <a:off x="5194470" y="1824427"/>
                <a:ext cx="383040" cy="230400"/>
              </p14:xfrm>
            </p:contentPart>
          </mc:Choice>
          <mc:Fallback>
            <p:pic>
              <p:nvPicPr>
                <p:cNvPr id="15" name="Ink 14">
                  <a:extLst>
                    <a:ext uri="{FF2B5EF4-FFF2-40B4-BE49-F238E27FC236}">
                      <a16:creationId xmlns:a16="http://schemas.microsoft.com/office/drawing/2014/main" id="{0EBAD2D8-AC8A-48C4-865F-FFEAFBBB808B}"/>
                    </a:ext>
                  </a:extLst>
                </p:cNvPr>
                <p:cNvPicPr/>
                <p:nvPr/>
              </p:nvPicPr>
              <p:blipFill>
                <a:blip r:embed="rId61"/>
                <a:stretch>
                  <a:fillRect/>
                </a:stretch>
              </p:blipFill>
              <p:spPr>
                <a:xfrm>
                  <a:off x="5185830" y="1815427"/>
                  <a:ext cx="4006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6" name="Ink 15">
                  <a:extLst>
                    <a:ext uri="{FF2B5EF4-FFF2-40B4-BE49-F238E27FC236}">
                      <a16:creationId xmlns:a16="http://schemas.microsoft.com/office/drawing/2014/main" id="{CF7E526B-5BC7-4607-BF21-AE33A6A61532}"/>
                    </a:ext>
                  </a:extLst>
                </p14:cNvPr>
                <p14:cNvContentPartPr/>
                <p14:nvPr/>
              </p14:nvContentPartPr>
              <p14:xfrm>
                <a:off x="5407950" y="1924147"/>
                <a:ext cx="170640" cy="117000"/>
              </p14:xfrm>
            </p:contentPart>
          </mc:Choice>
          <mc:Fallback>
            <p:pic>
              <p:nvPicPr>
                <p:cNvPr id="16" name="Ink 15">
                  <a:extLst>
                    <a:ext uri="{FF2B5EF4-FFF2-40B4-BE49-F238E27FC236}">
                      <a16:creationId xmlns:a16="http://schemas.microsoft.com/office/drawing/2014/main" id="{CF7E526B-5BC7-4607-BF21-AE33A6A61532}"/>
                    </a:ext>
                  </a:extLst>
                </p:cNvPr>
                <p:cNvPicPr/>
                <p:nvPr/>
              </p:nvPicPr>
              <p:blipFill>
                <a:blip r:embed="rId63"/>
                <a:stretch>
                  <a:fillRect/>
                </a:stretch>
              </p:blipFill>
              <p:spPr>
                <a:xfrm>
                  <a:off x="5398950" y="1915507"/>
                  <a:ext cx="188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7" name="Ink 16">
                  <a:extLst>
                    <a:ext uri="{FF2B5EF4-FFF2-40B4-BE49-F238E27FC236}">
                      <a16:creationId xmlns:a16="http://schemas.microsoft.com/office/drawing/2014/main" id="{F181AD23-4EAE-4BC1-B353-3B560BDC4A16}"/>
                    </a:ext>
                  </a:extLst>
                </p14:cNvPr>
                <p14:cNvContentPartPr/>
                <p14:nvPr/>
              </p14:nvContentPartPr>
              <p14:xfrm>
                <a:off x="5607750" y="1878787"/>
                <a:ext cx="18360" cy="28440"/>
              </p14:xfrm>
            </p:contentPart>
          </mc:Choice>
          <mc:Fallback>
            <p:pic>
              <p:nvPicPr>
                <p:cNvPr id="17" name="Ink 16">
                  <a:extLst>
                    <a:ext uri="{FF2B5EF4-FFF2-40B4-BE49-F238E27FC236}">
                      <a16:creationId xmlns:a16="http://schemas.microsoft.com/office/drawing/2014/main" id="{F181AD23-4EAE-4BC1-B353-3B560BDC4A16}"/>
                    </a:ext>
                  </a:extLst>
                </p:cNvPr>
                <p:cNvPicPr/>
                <p:nvPr/>
              </p:nvPicPr>
              <p:blipFill>
                <a:blip r:embed="rId65"/>
                <a:stretch>
                  <a:fillRect/>
                </a:stretch>
              </p:blipFill>
              <p:spPr>
                <a:xfrm>
                  <a:off x="5598750" y="1869787"/>
                  <a:ext cx="360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8" name="Ink 17">
                  <a:extLst>
                    <a:ext uri="{FF2B5EF4-FFF2-40B4-BE49-F238E27FC236}">
                      <a16:creationId xmlns:a16="http://schemas.microsoft.com/office/drawing/2014/main" id="{7D031AF1-28DA-418D-8044-675615E0F349}"/>
                    </a:ext>
                  </a:extLst>
                </p14:cNvPr>
                <p14:cNvContentPartPr/>
                <p14:nvPr/>
              </p14:nvContentPartPr>
              <p14:xfrm>
                <a:off x="5663550" y="1927027"/>
                <a:ext cx="356040" cy="109080"/>
              </p14:xfrm>
            </p:contentPart>
          </mc:Choice>
          <mc:Fallback>
            <p:pic>
              <p:nvPicPr>
                <p:cNvPr id="18" name="Ink 17">
                  <a:extLst>
                    <a:ext uri="{FF2B5EF4-FFF2-40B4-BE49-F238E27FC236}">
                      <a16:creationId xmlns:a16="http://schemas.microsoft.com/office/drawing/2014/main" id="{7D031AF1-28DA-418D-8044-675615E0F349}"/>
                    </a:ext>
                  </a:extLst>
                </p:cNvPr>
                <p:cNvPicPr/>
                <p:nvPr/>
              </p:nvPicPr>
              <p:blipFill>
                <a:blip r:embed="rId67"/>
                <a:stretch>
                  <a:fillRect/>
                </a:stretch>
              </p:blipFill>
              <p:spPr>
                <a:xfrm>
                  <a:off x="5654910" y="1918027"/>
                  <a:ext cx="373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1" name="Ink 30">
                  <a:extLst>
                    <a:ext uri="{FF2B5EF4-FFF2-40B4-BE49-F238E27FC236}">
                      <a16:creationId xmlns:a16="http://schemas.microsoft.com/office/drawing/2014/main" id="{3579666E-A3A7-4DBE-8BF7-F9AB0DD57387}"/>
                    </a:ext>
                  </a:extLst>
                </p14:cNvPr>
                <p14:cNvContentPartPr/>
                <p14:nvPr/>
              </p14:nvContentPartPr>
              <p14:xfrm>
                <a:off x="7881150" y="1702387"/>
                <a:ext cx="62280" cy="247320"/>
              </p14:xfrm>
            </p:contentPart>
          </mc:Choice>
          <mc:Fallback>
            <p:pic>
              <p:nvPicPr>
                <p:cNvPr id="31" name="Ink 30">
                  <a:extLst>
                    <a:ext uri="{FF2B5EF4-FFF2-40B4-BE49-F238E27FC236}">
                      <a16:creationId xmlns:a16="http://schemas.microsoft.com/office/drawing/2014/main" id="{3579666E-A3A7-4DBE-8BF7-F9AB0DD57387}"/>
                    </a:ext>
                  </a:extLst>
                </p:cNvPr>
                <p:cNvPicPr/>
                <p:nvPr/>
              </p:nvPicPr>
              <p:blipFill>
                <a:blip r:embed="rId69"/>
                <a:stretch>
                  <a:fillRect/>
                </a:stretch>
              </p:blipFill>
              <p:spPr>
                <a:xfrm>
                  <a:off x="7872510" y="1693387"/>
                  <a:ext cx="799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2" name="Ink 31">
                  <a:extLst>
                    <a:ext uri="{FF2B5EF4-FFF2-40B4-BE49-F238E27FC236}">
                      <a16:creationId xmlns:a16="http://schemas.microsoft.com/office/drawing/2014/main" id="{83226C2A-4719-4A5F-8CDB-B549BC74E15C}"/>
                    </a:ext>
                  </a:extLst>
                </p14:cNvPr>
                <p14:cNvContentPartPr/>
                <p14:nvPr/>
              </p14:nvContentPartPr>
              <p14:xfrm>
                <a:off x="7864950" y="1668547"/>
                <a:ext cx="262080" cy="171360"/>
              </p14:xfrm>
            </p:contentPart>
          </mc:Choice>
          <mc:Fallback>
            <p:pic>
              <p:nvPicPr>
                <p:cNvPr id="32" name="Ink 31">
                  <a:extLst>
                    <a:ext uri="{FF2B5EF4-FFF2-40B4-BE49-F238E27FC236}">
                      <a16:creationId xmlns:a16="http://schemas.microsoft.com/office/drawing/2014/main" id="{83226C2A-4719-4A5F-8CDB-B549BC74E15C}"/>
                    </a:ext>
                  </a:extLst>
                </p:cNvPr>
                <p:cNvPicPr/>
                <p:nvPr/>
              </p:nvPicPr>
              <p:blipFill>
                <a:blip r:embed="rId71"/>
                <a:stretch>
                  <a:fillRect/>
                </a:stretch>
              </p:blipFill>
              <p:spPr>
                <a:xfrm>
                  <a:off x="7855950" y="1659907"/>
                  <a:ext cx="2797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3" name="Ink 32">
                  <a:extLst>
                    <a:ext uri="{FF2B5EF4-FFF2-40B4-BE49-F238E27FC236}">
                      <a16:creationId xmlns:a16="http://schemas.microsoft.com/office/drawing/2014/main" id="{43C59289-AF23-486D-95D8-DD120B7D0C39}"/>
                    </a:ext>
                  </a:extLst>
                </p14:cNvPr>
                <p14:cNvContentPartPr/>
                <p14:nvPr/>
              </p14:nvContentPartPr>
              <p14:xfrm>
                <a:off x="8130630" y="1698067"/>
                <a:ext cx="162000" cy="244800"/>
              </p14:xfrm>
            </p:contentPart>
          </mc:Choice>
          <mc:Fallback>
            <p:pic>
              <p:nvPicPr>
                <p:cNvPr id="33" name="Ink 32">
                  <a:extLst>
                    <a:ext uri="{FF2B5EF4-FFF2-40B4-BE49-F238E27FC236}">
                      <a16:creationId xmlns:a16="http://schemas.microsoft.com/office/drawing/2014/main" id="{43C59289-AF23-486D-95D8-DD120B7D0C39}"/>
                    </a:ext>
                  </a:extLst>
                </p:cNvPr>
                <p:cNvPicPr/>
                <p:nvPr/>
              </p:nvPicPr>
              <p:blipFill>
                <a:blip r:embed="rId73"/>
                <a:stretch>
                  <a:fillRect/>
                </a:stretch>
              </p:blipFill>
              <p:spPr>
                <a:xfrm>
                  <a:off x="8121630" y="1689427"/>
                  <a:ext cx="1796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4" name="Ink 33">
                  <a:extLst>
                    <a:ext uri="{FF2B5EF4-FFF2-40B4-BE49-F238E27FC236}">
                      <a16:creationId xmlns:a16="http://schemas.microsoft.com/office/drawing/2014/main" id="{FBF648BC-C6EB-4EAB-A51E-4EEE6D5E04D1}"/>
                    </a:ext>
                  </a:extLst>
                </p14:cNvPr>
                <p14:cNvContentPartPr/>
                <p14:nvPr/>
              </p14:nvContentPartPr>
              <p14:xfrm>
                <a:off x="8321070" y="1759627"/>
                <a:ext cx="218880" cy="199440"/>
              </p14:xfrm>
            </p:contentPart>
          </mc:Choice>
          <mc:Fallback>
            <p:pic>
              <p:nvPicPr>
                <p:cNvPr id="34" name="Ink 33">
                  <a:extLst>
                    <a:ext uri="{FF2B5EF4-FFF2-40B4-BE49-F238E27FC236}">
                      <a16:creationId xmlns:a16="http://schemas.microsoft.com/office/drawing/2014/main" id="{FBF648BC-C6EB-4EAB-A51E-4EEE6D5E04D1}"/>
                    </a:ext>
                  </a:extLst>
                </p:cNvPr>
                <p:cNvPicPr/>
                <p:nvPr/>
              </p:nvPicPr>
              <p:blipFill>
                <a:blip r:embed="rId75"/>
                <a:stretch>
                  <a:fillRect/>
                </a:stretch>
              </p:blipFill>
              <p:spPr>
                <a:xfrm>
                  <a:off x="8312430" y="1750987"/>
                  <a:ext cx="2365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5" name="Ink 34">
                  <a:extLst>
                    <a:ext uri="{FF2B5EF4-FFF2-40B4-BE49-F238E27FC236}">
                      <a16:creationId xmlns:a16="http://schemas.microsoft.com/office/drawing/2014/main" id="{3D61350C-F8EE-4DEF-BE59-9E3EFFAAECAF}"/>
                    </a:ext>
                  </a:extLst>
                </p14:cNvPr>
                <p14:cNvContentPartPr/>
                <p14:nvPr/>
              </p14:nvContentPartPr>
              <p14:xfrm>
                <a:off x="8346630" y="1870147"/>
                <a:ext cx="218880" cy="12960"/>
              </p14:xfrm>
            </p:contentPart>
          </mc:Choice>
          <mc:Fallback>
            <p:pic>
              <p:nvPicPr>
                <p:cNvPr id="35" name="Ink 34">
                  <a:extLst>
                    <a:ext uri="{FF2B5EF4-FFF2-40B4-BE49-F238E27FC236}">
                      <a16:creationId xmlns:a16="http://schemas.microsoft.com/office/drawing/2014/main" id="{3D61350C-F8EE-4DEF-BE59-9E3EFFAAECAF}"/>
                    </a:ext>
                  </a:extLst>
                </p:cNvPr>
                <p:cNvPicPr/>
                <p:nvPr/>
              </p:nvPicPr>
              <p:blipFill>
                <a:blip r:embed="rId77"/>
                <a:stretch>
                  <a:fillRect/>
                </a:stretch>
              </p:blipFill>
              <p:spPr>
                <a:xfrm>
                  <a:off x="8337630" y="1861147"/>
                  <a:ext cx="2365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7" name="Ink 36">
                  <a:extLst>
                    <a:ext uri="{FF2B5EF4-FFF2-40B4-BE49-F238E27FC236}">
                      <a16:creationId xmlns:a16="http://schemas.microsoft.com/office/drawing/2014/main" id="{40890FC9-7369-42A0-9C77-1F39EF5245EC}"/>
                    </a:ext>
                  </a:extLst>
                </p14:cNvPr>
                <p14:cNvContentPartPr/>
                <p14:nvPr/>
              </p14:nvContentPartPr>
              <p14:xfrm>
                <a:off x="5706030" y="3317707"/>
                <a:ext cx="245520" cy="205560"/>
              </p14:xfrm>
            </p:contentPart>
          </mc:Choice>
          <mc:Fallback>
            <p:pic>
              <p:nvPicPr>
                <p:cNvPr id="37" name="Ink 36">
                  <a:extLst>
                    <a:ext uri="{FF2B5EF4-FFF2-40B4-BE49-F238E27FC236}">
                      <a16:creationId xmlns:a16="http://schemas.microsoft.com/office/drawing/2014/main" id="{40890FC9-7369-42A0-9C77-1F39EF5245EC}"/>
                    </a:ext>
                  </a:extLst>
                </p:cNvPr>
                <p:cNvPicPr/>
                <p:nvPr/>
              </p:nvPicPr>
              <p:blipFill>
                <a:blip r:embed="rId79"/>
                <a:stretch>
                  <a:fillRect/>
                </a:stretch>
              </p:blipFill>
              <p:spPr>
                <a:xfrm>
                  <a:off x="5697390" y="3308707"/>
                  <a:ext cx="2631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8" name="Ink 37">
                  <a:extLst>
                    <a:ext uri="{FF2B5EF4-FFF2-40B4-BE49-F238E27FC236}">
                      <a16:creationId xmlns:a16="http://schemas.microsoft.com/office/drawing/2014/main" id="{BC1096E2-449A-4821-8F55-535E6B8F9B5A}"/>
                    </a:ext>
                  </a:extLst>
                </p14:cNvPr>
                <p14:cNvContentPartPr/>
                <p14:nvPr/>
              </p14:nvContentPartPr>
              <p14:xfrm>
                <a:off x="5849310" y="3222307"/>
                <a:ext cx="88920" cy="13680"/>
              </p14:xfrm>
            </p:contentPart>
          </mc:Choice>
          <mc:Fallback>
            <p:pic>
              <p:nvPicPr>
                <p:cNvPr id="38" name="Ink 37">
                  <a:extLst>
                    <a:ext uri="{FF2B5EF4-FFF2-40B4-BE49-F238E27FC236}">
                      <a16:creationId xmlns:a16="http://schemas.microsoft.com/office/drawing/2014/main" id="{BC1096E2-449A-4821-8F55-535E6B8F9B5A}"/>
                    </a:ext>
                  </a:extLst>
                </p:cNvPr>
                <p:cNvPicPr/>
                <p:nvPr/>
              </p:nvPicPr>
              <p:blipFill>
                <a:blip r:embed="rId81"/>
                <a:stretch>
                  <a:fillRect/>
                </a:stretch>
              </p:blipFill>
              <p:spPr>
                <a:xfrm>
                  <a:off x="5840670" y="3213307"/>
                  <a:ext cx="106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9" name="Ink 38">
                  <a:extLst>
                    <a:ext uri="{FF2B5EF4-FFF2-40B4-BE49-F238E27FC236}">
                      <a16:creationId xmlns:a16="http://schemas.microsoft.com/office/drawing/2014/main" id="{C02CBFD3-B461-4BCC-BC31-2FE48CA694C4}"/>
                    </a:ext>
                  </a:extLst>
                </p14:cNvPr>
                <p14:cNvContentPartPr/>
                <p14:nvPr/>
              </p14:nvContentPartPr>
              <p14:xfrm>
                <a:off x="6007350" y="3203947"/>
                <a:ext cx="263520" cy="261360"/>
              </p14:xfrm>
            </p:contentPart>
          </mc:Choice>
          <mc:Fallback>
            <p:pic>
              <p:nvPicPr>
                <p:cNvPr id="39" name="Ink 38">
                  <a:extLst>
                    <a:ext uri="{FF2B5EF4-FFF2-40B4-BE49-F238E27FC236}">
                      <a16:creationId xmlns:a16="http://schemas.microsoft.com/office/drawing/2014/main" id="{C02CBFD3-B461-4BCC-BC31-2FE48CA694C4}"/>
                    </a:ext>
                  </a:extLst>
                </p:cNvPr>
                <p:cNvPicPr/>
                <p:nvPr/>
              </p:nvPicPr>
              <p:blipFill>
                <a:blip r:embed="rId83"/>
                <a:stretch>
                  <a:fillRect/>
                </a:stretch>
              </p:blipFill>
              <p:spPr>
                <a:xfrm>
                  <a:off x="5998710" y="3195307"/>
                  <a:ext cx="2811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0" name="Ink 39">
                  <a:extLst>
                    <a:ext uri="{FF2B5EF4-FFF2-40B4-BE49-F238E27FC236}">
                      <a16:creationId xmlns:a16="http://schemas.microsoft.com/office/drawing/2014/main" id="{D519D197-391A-46CD-9D8D-C4F0A3412D62}"/>
                    </a:ext>
                  </a:extLst>
                </p14:cNvPr>
                <p14:cNvContentPartPr/>
                <p14:nvPr/>
              </p14:nvContentPartPr>
              <p14:xfrm>
                <a:off x="6324870" y="3247867"/>
                <a:ext cx="247320" cy="226080"/>
              </p14:xfrm>
            </p:contentPart>
          </mc:Choice>
          <mc:Fallback>
            <p:pic>
              <p:nvPicPr>
                <p:cNvPr id="40" name="Ink 39">
                  <a:extLst>
                    <a:ext uri="{FF2B5EF4-FFF2-40B4-BE49-F238E27FC236}">
                      <a16:creationId xmlns:a16="http://schemas.microsoft.com/office/drawing/2014/main" id="{D519D197-391A-46CD-9D8D-C4F0A3412D62}"/>
                    </a:ext>
                  </a:extLst>
                </p:cNvPr>
                <p:cNvPicPr/>
                <p:nvPr/>
              </p:nvPicPr>
              <p:blipFill>
                <a:blip r:embed="rId85"/>
                <a:stretch>
                  <a:fillRect/>
                </a:stretch>
              </p:blipFill>
              <p:spPr>
                <a:xfrm>
                  <a:off x="6316230" y="3239227"/>
                  <a:ext cx="2649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1" name="Ink 40">
                  <a:extLst>
                    <a:ext uri="{FF2B5EF4-FFF2-40B4-BE49-F238E27FC236}">
                      <a16:creationId xmlns:a16="http://schemas.microsoft.com/office/drawing/2014/main" id="{3F5785DF-76E9-4179-ABC7-C757B14EC4D3}"/>
                    </a:ext>
                  </a:extLst>
                </p14:cNvPr>
                <p14:cNvContentPartPr/>
                <p14:nvPr/>
              </p14:nvContentPartPr>
              <p14:xfrm>
                <a:off x="6508470" y="3301867"/>
                <a:ext cx="133920" cy="158040"/>
              </p14:xfrm>
            </p:contentPart>
          </mc:Choice>
          <mc:Fallback>
            <p:pic>
              <p:nvPicPr>
                <p:cNvPr id="41" name="Ink 40">
                  <a:extLst>
                    <a:ext uri="{FF2B5EF4-FFF2-40B4-BE49-F238E27FC236}">
                      <a16:creationId xmlns:a16="http://schemas.microsoft.com/office/drawing/2014/main" id="{3F5785DF-76E9-4179-ABC7-C757B14EC4D3}"/>
                    </a:ext>
                  </a:extLst>
                </p:cNvPr>
                <p:cNvPicPr/>
                <p:nvPr/>
              </p:nvPicPr>
              <p:blipFill>
                <a:blip r:embed="rId87"/>
                <a:stretch>
                  <a:fillRect/>
                </a:stretch>
              </p:blipFill>
              <p:spPr>
                <a:xfrm>
                  <a:off x="6499830" y="3293227"/>
                  <a:ext cx="1515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2" name="Ink 41">
                  <a:extLst>
                    <a:ext uri="{FF2B5EF4-FFF2-40B4-BE49-F238E27FC236}">
                      <a16:creationId xmlns:a16="http://schemas.microsoft.com/office/drawing/2014/main" id="{9EFB741D-52AE-40F5-8962-6E3B7F860C83}"/>
                    </a:ext>
                  </a:extLst>
                </p14:cNvPr>
                <p14:cNvContentPartPr/>
                <p14:nvPr/>
              </p14:nvContentPartPr>
              <p14:xfrm>
                <a:off x="6686670" y="3356227"/>
                <a:ext cx="345600" cy="116640"/>
              </p14:xfrm>
            </p:contentPart>
          </mc:Choice>
          <mc:Fallback>
            <p:pic>
              <p:nvPicPr>
                <p:cNvPr id="42" name="Ink 41">
                  <a:extLst>
                    <a:ext uri="{FF2B5EF4-FFF2-40B4-BE49-F238E27FC236}">
                      <a16:creationId xmlns:a16="http://schemas.microsoft.com/office/drawing/2014/main" id="{9EFB741D-52AE-40F5-8962-6E3B7F860C83}"/>
                    </a:ext>
                  </a:extLst>
                </p:cNvPr>
                <p:cNvPicPr/>
                <p:nvPr/>
              </p:nvPicPr>
              <p:blipFill>
                <a:blip r:embed="rId89"/>
                <a:stretch>
                  <a:fillRect/>
                </a:stretch>
              </p:blipFill>
              <p:spPr>
                <a:xfrm>
                  <a:off x="6678030" y="3347227"/>
                  <a:ext cx="363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4" name="Ink 43">
                  <a:extLst>
                    <a:ext uri="{FF2B5EF4-FFF2-40B4-BE49-F238E27FC236}">
                      <a16:creationId xmlns:a16="http://schemas.microsoft.com/office/drawing/2014/main" id="{C3FB907A-8D7A-432B-837C-4DEFCDA5CA36}"/>
                    </a:ext>
                  </a:extLst>
                </p14:cNvPr>
                <p14:cNvContentPartPr/>
                <p14:nvPr/>
              </p14:nvContentPartPr>
              <p14:xfrm>
                <a:off x="5623230" y="1945747"/>
                <a:ext cx="2047680" cy="3097440"/>
              </p14:xfrm>
            </p:contentPart>
          </mc:Choice>
          <mc:Fallback>
            <p:pic>
              <p:nvPicPr>
                <p:cNvPr id="44" name="Ink 43">
                  <a:extLst>
                    <a:ext uri="{FF2B5EF4-FFF2-40B4-BE49-F238E27FC236}">
                      <a16:creationId xmlns:a16="http://schemas.microsoft.com/office/drawing/2014/main" id="{C3FB907A-8D7A-432B-837C-4DEFCDA5CA36}"/>
                    </a:ext>
                  </a:extLst>
                </p:cNvPr>
                <p:cNvPicPr/>
                <p:nvPr/>
              </p:nvPicPr>
              <p:blipFill>
                <a:blip r:embed="rId91"/>
                <a:stretch>
                  <a:fillRect/>
                </a:stretch>
              </p:blipFill>
              <p:spPr>
                <a:xfrm>
                  <a:off x="5614590" y="1937107"/>
                  <a:ext cx="2065320" cy="3115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6" name="Ink 45">
                  <a:extLst>
                    <a:ext uri="{FF2B5EF4-FFF2-40B4-BE49-F238E27FC236}">
                      <a16:creationId xmlns:a16="http://schemas.microsoft.com/office/drawing/2014/main" id="{B8EC300B-5A5D-40B7-8114-9959D50C20F6}"/>
                    </a:ext>
                  </a:extLst>
                </p14:cNvPr>
                <p14:cNvContentPartPr/>
                <p14:nvPr/>
              </p14:nvContentPartPr>
              <p14:xfrm>
                <a:off x="7622670" y="3711907"/>
                <a:ext cx="586440" cy="87480"/>
              </p14:xfrm>
            </p:contentPart>
          </mc:Choice>
          <mc:Fallback>
            <p:pic>
              <p:nvPicPr>
                <p:cNvPr id="46" name="Ink 45">
                  <a:extLst>
                    <a:ext uri="{FF2B5EF4-FFF2-40B4-BE49-F238E27FC236}">
                      <a16:creationId xmlns:a16="http://schemas.microsoft.com/office/drawing/2014/main" id="{B8EC300B-5A5D-40B7-8114-9959D50C20F6}"/>
                    </a:ext>
                  </a:extLst>
                </p:cNvPr>
                <p:cNvPicPr/>
                <p:nvPr/>
              </p:nvPicPr>
              <p:blipFill>
                <a:blip r:embed="rId93"/>
                <a:stretch>
                  <a:fillRect/>
                </a:stretch>
              </p:blipFill>
              <p:spPr>
                <a:xfrm>
                  <a:off x="7613670" y="3703267"/>
                  <a:ext cx="604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8" name="Ink 47">
                  <a:extLst>
                    <a:ext uri="{FF2B5EF4-FFF2-40B4-BE49-F238E27FC236}">
                      <a16:creationId xmlns:a16="http://schemas.microsoft.com/office/drawing/2014/main" id="{22C08294-F1B6-45C5-A682-7B06FF3E79CF}"/>
                    </a:ext>
                  </a:extLst>
                </p14:cNvPr>
                <p14:cNvContentPartPr/>
                <p14:nvPr/>
              </p14:nvContentPartPr>
              <p14:xfrm>
                <a:off x="7540590" y="3594907"/>
                <a:ext cx="238320" cy="205920"/>
              </p14:xfrm>
            </p:contentPart>
          </mc:Choice>
          <mc:Fallback>
            <p:pic>
              <p:nvPicPr>
                <p:cNvPr id="48" name="Ink 47">
                  <a:extLst>
                    <a:ext uri="{FF2B5EF4-FFF2-40B4-BE49-F238E27FC236}">
                      <a16:creationId xmlns:a16="http://schemas.microsoft.com/office/drawing/2014/main" id="{22C08294-F1B6-45C5-A682-7B06FF3E79CF}"/>
                    </a:ext>
                  </a:extLst>
                </p:cNvPr>
                <p:cNvPicPr/>
                <p:nvPr/>
              </p:nvPicPr>
              <p:blipFill>
                <a:blip r:embed="rId95"/>
                <a:stretch>
                  <a:fillRect/>
                </a:stretch>
              </p:blipFill>
              <p:spPr>
                <a:xfrm>
                  <a:off x="7531590" y="3586267"/>
                  <a:ext cx="2559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9" name="Ink 48">
                  <a:extLst>
                    <a:ext uri="{FF2B5EF4-FFF2-40B4-BE49-F238E27FC236}">
                      <a16:creationId xmlns:a16="http://schemas.microsoft.com/office/drawing/2014/main" id="{CDE13ABF-D64D-416B-9128-48B14AA70153}"/>
                    </a:ext>
                  </a:extLst>
                </p14:cNvPr>
                <p14:cNvContentPartPr/>
                <p14:nvPr/>
              </p14:nvContentPartPr>
              <p14:xfrm>
                <a:off x="8508630" y="3674467"/>
                <a:ext cx="162000" cy="210240"/>
              </p14:xfrm>
            </p:contentPart>
          </mc:Choice>
          <mc:Fallback>
            <p:pic>
              <p:nvPicPr>
                <p:cNvPr id="49" name="Ink 48">
                  <a:extLst>
                    <a:ext uri="{FF2B5EF4-FFF2-40B4-BE49-F238E27FC236}">
                      <a16:creationId xmlns:a16="http://schemas.microsoft.com/office/drawing/2014/main" id="{CDE13ABF-D64D-416B-9128-48B14AA70153}"/>
                    </a:ext>
                  </a:extLst>
                </p:cNvPr>
                <p:cNvPicPr/>
                <p:nvPr/>
              </p:nvPicPr>
              <p:blipFill>
                <a:blip r:embed="rId97"/>
                <a:stretch>
                  <a:fillRect/>
                </a:stretch>
              </p:blipFill>
              <p:spPr>
                <a:xfrm>
                  <a:off x="8499990" y="3665827"/>
                  <a:ext cx="1796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0" name="Ink 49">
                  <a:extLst>
                    <a:ext uri="{FF2B5EF4-FFF2-40B4-BE49-F238E27FC236}">
                      <a16:creationId xmlns:a16="http://schemas.microsoft.com/office/drawing/2014/main" id="{5A0AA13D-564C-419D-9FC7-BDDA1D19B0B8}"/>
                    </a:ext>
                  </a:extLst>
                </p14:cNvPr>
                <p14:cNvContentPartPr/>
                <p14:nvPr/>
              </p14:nvContentPartPr>
              <p14:xfrm>
                <a:off x="8728950" y="3712267"/>
                <a:ext cx="186840" cy="155880"/>
              </p14:xfrm>
            </p:contentPart>
          </mc:Choice>
          <mc:Fallback>
            <p:pic>
              <p:nvPicPr>
                <p:cNvPr id="50" name="Ink 49">
                  <a:extLst>
                    <a:ext uri="{FF2B5EF4-FFF2-40B4-BE49-F238E27FC236}">
                      <a16:creationId xmlns:a16="http://schemas.microsoft.com/office/drawing/2014/main" id="{5A0AA13D-564C-419D-9FC7-BDDA1D19B0B8}"/>
                    </a:ext>
                  </a:extLst>
                </p:cNvPr>
                <p:cNvPicPr/>
                <p:nvPr/>
              </p:nvPicPr>
              <p:blipFill>
                <a:blip r:embed="rId99"/>
                <a:stretch>
                  <a:fillRect/>
                </a:stretch>
              </p:blipFill>
              <p:spPr>
                <a:xfrm>
                  <a:off x="8720310" y="3703267"/>
                  <a:ext cx="2044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1" name="Ink 50">
                  <a:extLst>
                    <a:ext uri="{FF2B5EF4-FFF2-40B4-BE49-F238E27FC236}">
                      <a16:creationId xmlns:a16="http://schemas.microsoft.com/office/drawing/2014/main" id="{997A233B-CBA2-4F46-8AE6-8A874BCDFBFD}"/>
                    </a:ext>
                  </a:extLst>
                </p14:cNvPr>
                <p14:cNvContentPartPr/>
                <p14:nvPr/>
              </p14:nvContentPartPr>
              <p14:xfrm>
                <a:off x="8706630" y="3748267"/>
                <a:ext cx="296280" cy="94680"/>
              </p14:xfrm>
            </p:contentPart>
          </mc:Choice>
          <mc:Fallback>
            <p:pic>
              <p:nvPicPr>
                <p:cNvPr id="51" name="Ink 50">
                  <a:extLst>
                    <a:ext uri="{FF2B5EF4-FFF2-40B4-BE49-F238E27FC236}">
                      <a16:creationId xmlns:a16="http://schemas.microsoft.com/office/drawing/2014/main" id="{997A233B-CBA2-4F46-8AE6-8A874BCDFBFD}"/>
                    </a:ext>
                  </a:extLst>
                </p:cNvPr>
                <p:cNvPicPr/>
                <p:nvPr/>
              </p:nvPicPr>
              <p:blipFill>
                <a:blip r:embed="rId101"/>
                <a:stretch>
                  <a:fillRect/>
                </a:stretch>
              </p:blipFill>
              <p:spPr>
                <a:xfrm>
                  <a:off x="8697990" y="3739267"/>
                  <a:ext cx="313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2" name="Ink 51">
                  <a:extLst>
                    <a:ext uri="{FF2B5EF4-FFF2-40B4-BE49-F238E27FC236}">
                      <a16:creationId xmlns:a16="http://schemas.microsoft.com/office/drawing/2014/main" id="{BF6DB84F-2F58-43D9-8C37-AF472AC4AB6A}"/>
                    </a:ext>
                  </a:extLst>
                </p14:cNvPr>
                <p14:cNvContentPartPr/>
                <p14:nvPr/>
              </p14:nvContentPartPr>
              <p14:xfrm>
                <a:off x="8944590" y="3681667"/>
                <a:ext cx="177480" cy="169920"/>
              </p14:xfrm>
            </p:contentPart>
          </mc:Choice>
          <mc:Fallback>
            <p:pic>
              <p:nvPicPr>
                <p:cNvPr id="52" name="Ink 51">
                  <a:extLst>
                    <a:ext uri="{FF2B5EF4-FFF2-40B4-BE49-F238E27FC236}">
                      <a16:creationId xmlns:a16="http://schemas.microsoft.com/office/drawing/2014/main" id="{BF6DB84F-2F58-43D9-8C37-AF472AC4AB6A}"/>
                    </a:ext>
                  </a:extLst>
                </p:cNvPr>
                <p:cNvPicPr/>
                <p:nvPr/>
              </p:nvPicPr>
              <p:blipFill>
                <a:blip r:embed="rId103"/>
                <a:stretch>
                  <a:fillRect/>
                </a:stretch>
              </p:blipFill>
              <p:spPr>
                <a:xfrm>
                  <a:off x="8935590" y="3673027"/>
                  <a:ext cx="1951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3" name="Ink 52">
                  <a:extLst>
                    <a:ext uri="{FF2B5EF4-FFF2-40B4-BE49-F238E27FC236}">
                      <a16:creationId xmlns:a16="http://schemas.microsoft.com/office/drawing/2014/main" id="{E22870C1-1465-48C4-A40E-86FC1D7F35F2}"/>
                    </a:ext>
                  </a:extLst>
                </p14:cNvPr>
                <p14:cNvContentPartPr/>
                <p14:nvPr/>
              </p14:nvContentPartPr>
              <p14:xfrm>
                <a:off x="9187590" y="3674107"/>
                <a:ext cx="139320" cy="188640"/>
              </p14:xfrm>
            </p:contentPart>
          </mc:Choice>
          <mc:Fallback>
            <p:pic>
              <p:nvPicPr>
                <p:cNvPr id="53" name="Ink 52">
                  <a:extLst>
                    <a:ext uri="{FF2B5EF4-FFF2-40B4-BE49-F238E27FC236}">
                      <a16:creationId xmlns:a16="http://schemas.microsoft.com/office/drawing/2014/main" id="{E22870C1-1465-48C4-A40E-86FC1D7F35F2}"/>
                    </a:ext>
                  </a:extLst>
                </p:cNvPr>
                <p:cNvPicPr/>
                <p:nvPr/>
              </p:nvPicPr>
              <p:blipFill>
                <a:blip r:embed="rId105"/>
                <a:stretch>
                  <a:fillRect/>
                </a:stretch>
              </p:blipFill>
              <p:spPr>
                <a:xfrm>
                  <a:off x="9178590" y="3665107"/>
                  <a:ext cx="1569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4" name="Ink 53">
                  <a:extLst>
                    <a:ext uri="{FF2B5EF4-FFF2-40B4-BE49-F238E27FC236}">
                      <a16:creationId xmlns:a16="http://schemas.microsoft.com/office/drawing/2014/main" id="{4AD47F62-379D-4F7C-8A91-D24CC6A7F061}"/>
                    </a:ext>
                  </a:extLst>
                </p14:cNvPr>
                <p14:cNvContentPartPr/>
                <p14:nvPr/>
              </p14:nvContentPartPr>
              <p14:xfrm>
                <a:off x="9350310" y="3702547"/>
                <a:ext cx="32400" cy="140760"/>
              </p14:xfrm>
            </p:contentPart>
          </mc:Choice>
          <mc:Fallback>
            <p:pic>
              <p:nvPicPr>
                <p:cNvPr id="54" name="Ink 53">
                  <a:extLst>
                    <a:ext uri="{FF2B5EF4-FFF2-40B4-BE49-F238E27FC236}">
                      <a16:creationId xmlns:a16="http://schemas.microsoft.com/office/drawing/2014/main" id="{4AD47F62-379D-4F7C-8A91-D24CC6A7F061}"/>
                    </a:ext>
                  </a:extLst>
                </p:cNvPr>
                <p:cNvPicPr/>
                <p:nvPr/>
              </p:nvPicPr>
              <p:blipFill>
                <a:blip r:embed="rId107"/>
                <a:stretch>
                  <a:fillRect/>
                </a:stretch>
              </p:blipFill>
              <p:spPr>
                <a:xfrm>
                  <a:off x="9341310" y="3693907"/>
                  <a:ext cx="500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5" name="Ink 54">
                  <a:extLst>
                    <a:ext uri="{FF2B5EF4-FFF2-40B4-BE49-F238E27FC236}">
                      <a16:creationId xmlns:a16="http://schemas.microsoft.com/office/drawing/2014/main" id="{D4C6F3FD-EDAF-4F16-AE3D-9A0E3C94EE1B}"/>
                    </a:ext>
                  </a:extLst>
                </p14:cNvPr>
                <p14:cNvContentPartPr/>
                <p14:nvPr/>
              </p14:nvContentPartPr>
              <p14:xfrm>
                <a:off x="9360030" y="3665827"/>
                <a:ext cx="183600" cy="197640"/>
              </p14:xfrm>
            </p:contentPart>
          </mc:Choice>
          <mc:Fallback>
            <p:pic>
              <p:nvPicPr>
                <p:cNvPr id="55" name="Ink 54">
                  <a:extLst>
                    <a:ext uri="{FF2B5EF4-FFF2-40B4-BE49-F238E27FC236}">
                      <a16:creationId xmlns:a16="http://schemas.microsoft.com/office/drawing/2014/main" id="{D4C6F3FD-EDAF-4F16-AE3D-9A0E3C94EE1B}"/>
                    </a:ext>
                  </a:extLst>
                </p:cNvPr>
                <p:cNvPicPr/>
                <p:nvPr/>
              </p:nvPicPr>
              <p:blipFill>
                <a:blip r:embed="rId109"/>
                <a:stretch>
                  <a:fillRect/>
                </a:stretch>
              </p:blipFill>
              <p:spPr>
                <a:xfrm>
                  <a:off x="9351030" y="3656827"/>
                  <a:ext cx="2012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6" name="Ink 55">
                  <a:extLst>
                    <a:ext uri="{FF2B5EF4-FFF2-40B4-BE49-F238E27FC236}">
                      <a16:creationId xmlns:a16="http://schemas.microsoft.com/office/drawing/2014/main" id="{8AE0ED27-4DC8-4F39-A22B-34F0279C44FB}"/>
                    </a:ext>
                  </a:extLst>
                </p14:cNvPr>
                <p14:cNvContentPartPr/>
                <p14:nvPr/>
              </p14:nvContentPartPr>
              <p14:xfrm>
                <a:off x="8675670" y="4009267"/>
                <a:ext cx="198360" cy="171360"/>
              </p14:xfrm>
            </p:contentPart>
          </mc:Choice>
          <mc:Fallback>
            <p:pic>
              <p:nvPicPr>
                <p:cNvPr id="56" name="Ink 55">
                  <a:extLst>
                    <a:ext uri="{FF2B5EF4-FFF2-40B4-BE49-F238E27FC236}">
                      <a16:creationId xmlns:a16="http://schemas.microsoft.com/office/drawing/2014/main" id="{8AE0ED27-4DC8-4F39-A22B-34F0279C44FB}"/>
                    </a:ext>
                  </a:extLst>
                </p:cNvPr>
                <p:cNvPicPr/>
                <p:nvPr/>
              </p:nvPicPr>
              <p:blipFill>
                <a:blip r:embed="rId111"/>
                <a:stretch>
                  <a:fillRect/>
                </a:stretch>
              </p:blipFill>
              <p:spPr>
                <a:xfrm>
                  <a:off x="8667030" y="4000627"/>
                  <a:ext cx="2160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7" name="Ink 56">
                  <a:extLst>
                    <a:ext uri="{FF2B5EF4-FFF2-40B4-BE49-F238E27FC236}">
                      <a16:creationId xmlns:a16="http://schemas.microsoft.com/office/drawing/2014/main" id="{0733E343-9B39-429F-AEB2-6900DFA89CA0}"/>
                    </a:ext>
                  </a:extLst>
                </p14:cNvPr>
                <p14:cNvContentPartPr/>
                <p14:nvPr/>
              </p14:nvContentPartPr>
              <p14:xfrm>
                <a:off x="8694030" y="4062187"/>
                <a:ext cx="195840" cy="29160"/>
              </p14:xfrm>
            </p:contentPart>
          </mc:Choice>
          <mc:Fallback>
            <p:pic>
              <p:nvPicPr>
                <p:cNvPr id="57" name="Ink 56">
                  <a:extLst>
                    <a:ext uri="{FF2B5EF4-FFF2-40B4-BE49-F238E27FC236}">
                      <a16:creationId xmlns:a16="http://schemas.microsoft.com/office/drawing/2014/main" id="{0733E343-9B39-429F-AEB2-6900DFA89CA0}"/>
                    </a:ext>
                  </a:extLst>
                </p:cNvPr>
                <p:cNvPicPr/>
                <p:nvPr/>
              </p:nvPicPr>
              <p:blipFill>
                <a:blip r:embed="rId113"/>
                <a:stretch>
                  <a:fillRect/>
                </a:stretch>
              </p:blipFill>
              <p:spPr>
                <a:xfrm>
                  <a:off x="8685030" y="4053547"/>
                  <a:ext cx="2134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8" name="Ink 57">
                  <a:extLst>
                    <a:ext uri="{FF2B5EF4-FFF2-40B4-BE49-F238E27FC236}">
                      <a16:creationId xmlns:a16="http://schemas.microsoft.com/office/drawing/2014/main" id="{C4E543D1-3116-456B-86FD-7E9AA55FC1CE}"/>
                    </a:ext>
                  </a:extLst>
                </p14:cNvPr>
                <p14:cNvContentPartPr/>
                <p14:nvPr/>
              </p14:nvContentPartPr>
              <p14:xfrm>
                <a:off x="8975910" y="4052827"/>
                <a:ext cx="17640" cy="144000"/>
              </p14:xfrm>
            </p:contentPart>
          </mc:Choice>
          <mc:Fallback>
            <p:pic>
              <p:nvPicPr>
                <p:cNvPr id="58" name="Ink 57">
                  <a:extLst>
                    <a:ext uri="{FF2B5EF4-FFF2-40B4-BE49-F238E27FC236}">
                      <a16:creationId xmlns:a16="http://schemas.microsoft.com/office/drawing/2014/main" id="{C4E543D1-3116-456B-86FD-7E9AA55FC1CE}"/>
                    </a:ext>
                  </a:extLst>
                </p:cNvPr>
                <p:cNvPicPr/>
                <p:nvPr/>
              </p:nvPicPr>
              <p:blipFill>
                <a:blip r:embed="rId115"/>
                <a:stretch>
                  <a:fillRect/>
                </a:stretch>
              </p:blipFill>
              <p:spPr>
                <a:xfrm>
                  <a:off x="8966910" y="4044187"/>
                  <a:ext cx="352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9" name="Ink 58">
                  <a:extLst>
                    <a:ext uri="{FF2B5EF4-FFF2-40B4-BE49-F238E27FC236}">
                      <a16:creationId xmlns:a16="http://schemas.microsoft.com/office/drawing/2014/main" id="{5E64FB67-DBBB-4632-9BDD-F7C8A3951AB1}"/>
                    </a:ext>
                  </a:extLst>
                </p14:cNvPr>
                <p14:cNvContentPartPr/>
                <p14:nvPr/>
              </p14:nvContentPartPr>
              <p14:xfrm>
                <a:off x="8886270" y="4024387"/>
                <a:ext cx="447840" cy="199440"/>
              </p14:xfrm>
            </p:contentPart>
          </mc:Choice>
          <mc:Fallback>
            <p:pic>
              <p:nvPicPr>
                <p:cNvPr id="59" name="Ink 58">
                  <a:extLst>
                    <a:ext uri="{FF2B5EF4-FFF2-40B4-BE49-F238E27FC236}">
                      <a16:creationId xmlns:a16="http://schemas.microsoft.com/office/drawing/2014/main" id="{5E64FB67-DBBB-4632-9BDD-F7C8A3951AB1}"/>
                    </a:ext>
                  </a:extLst>
                </p:cNvPr>
                <p:cNvPicPr/>
                <p:nvPr/>
              </p:nvPicPr>
              <p:blipFill>
                <a:blip r:embed="rId117"/>
                <a:stretch>
                  <a:fillRect/>
                </a:stretch>
              </p:blipFill>
              <p:spPr>
                <a:xfrm>
                  <a:off x="8877630" y="4015387"/>
                  <a:ext cx="4654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2" name="Ink 61">
                  <a:extLst>
                    <a:ext uri="{FF2B5EF4-FFF2-40B4-BE49-F238E27FC236}">
                      <a16:creationId xmlns:a16="http://schemas.microsoft.com/office/drawing/2014/main" id="{4C62C6B9-6014-4995-BD79-B47B57D3BE2A}"/>
                    </a:ext>
                  </a:extLst>
                </p14:cNvPr>
                <p14:cNvContentPartPr/>
                <p14:nvPr/>
              </p14:nvContentPartPr>
              <p14:xfrm>
                <a:off x="5034990" y="5157667"/>
                <a:ext cx="32400" cy="266040"/>
              </p14:xfrm>
            </p:contentPart>
          </mc:Choice>
          <mc:Fallback>
            <p:pic>
              <p:nvPicPr>
                <p:cNvPr id="62" name="Ink 61">
                  <a:extLst>
                    <a:ext uri="{FF2B5EF4-FFF2-40B4-BE49-F238E27FC236}">
                      <a16:creationId xmlns:a16="http://schemas.microsoft.com/office/drawing/2014/main" id="{4C62C6B9-6014-4995-BD79-B47B57D3BE2A}"/>
                    </a:ext>
                  </a:extLst>
                </p:cNvPr>
                <p:cNvPicPr/>
                <p:nvPr/>
              </p:nvPicPr>
              <p:blipFill>
                <a:blip r:embed="rId119"/>
                <a:stretch>
                  <a:fillRect/>
                </a:stretch>
              </p:blipFill>
              <p:spPr>
                <a:xfrm>
                  <a:off x="5026350" y="5148667"/>
                  <a:ext cx="5004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3" name="Ink 62">
                  <a:extLst>
                    <a:ext uri="{FF2B5EF4-FFF2-40B4-BE49-F238E27FC236}">
                      <a16:creationId xmlns:a16="http://schemas.microsoft.com/office/drawing/2014/main" id="{93E2A8BA-E50B-4CE8-ACED-365CD5FBCC91}"/>
                    </a:ext>
                  </a:extLst>
                </p14:cNvPr>
                <p14:cNvContentPartPr/>
                <p14:nvPr/>
              </p14:nvContentPartPr>
              <p14:xfrm>
                <a:off x="4986750" y="5318947"/>
                <a:ext cx="259200" cy="118800"/>
              </p14:xfrm>
            </p:contentPart>
          </mc:Choice>
          <mc:Fallback>
            <p:pic>
              <p:nvPicPr>
                <p:cNvPr id="63" name="Ink 62">
                  <a:extLst>
                    <a:ext uri="{FF2B5EF4-FFF2-40B4-BE49-F238E27FC236}">
                      <a16:creationId xmlns:a16="http://schemas.microsoft.com/office/drawing/2014/main" id="{93E2A8BA-E50B-4CE8-ACED-365CD5FBCC91}"/>
                    </a:ext>
                  </a:extLst>
                </p:cNvPr>
                <p:cNvPicPr/>
                <p:nvPr/>
              </p:nvPicPr>
              <p:blipFill>
                <a:blip r:embed="rId121"/>
                <a:stretch>
                  <a:fillRect/>
                </a:stretch>
              </p:blipFill>
              <p:spPr>
                <a:xfrm>
                  <a:off x="4977750" y="5310307"/>
                  <a:ext cx="2768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4" name="Ink 63">
                  <a:extLst>
                    <a:ext uri="{FF2B5EF4-FFF2-40B4-BE49-F238E27FC236}">
                      <a16:creationId xmlns:a16="http://schemas.microsoft.com/office/drawing/2014/main" id="{FDCC49B2-AC6C-4552-8A47-D118D8DC496F}"/>
                    </a:ext>
                  </a:extLst>
                </p14:cNvPr>
                <p14:cNvContentPartPr/>
                <p14:nvPr/>
              </p14:nvContentPartPr>
              <p14:xfrm>
                <a:off x="5256390" y="5275747"/>
                <a:ext cx="360" cy="360"/>
              </p14:xfrm>
            </p:contentPart>
          </mc:Choice>
          <mc:Fallback>
            <p:pic>
              <p:nvPicPr>
                <p:cNvPr id="64" name="Ink 63">
                  <a:extLst>
                    <a:ext uri="{FF2B5EF4-FFF2-40B4-BE49-F238E27FC236}">
                      <a16:creationId xmlns:a16="http://schemas.microsoft.com/office/drawing/2014/main" id="{FDCC49B2-AC6C-4552-8A47-D118D8DC496F}"/>
                    </a:ext>
                  </a:extLst>
                </p:cNvPr>
                <p:cNvPicPr/>
                <p:nvPr/>
              </p:nvPicPr>
              <p:blipFill>
                <a:blip r:embed="rId53"/>
                <a:stretch>
                  <a:fillRect/>
                </a:stretch>
              </p:blipFill>
              <p:spPr>
                <a:xfrm>
                  <a:off x="5247750" y="52667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5" name="Ink 64">
                  <a:extLst>
                    <a:ext uri="{FF2B5EF4-FFF2-40B4-BE49-F238E27FC236}">
                      <a16:creationId xmlns:a16="http://schemas.microsoft.com/office/drawing/2014/main" id="{0B3F00BF-2C60-4377-9FDB-A706121B1508}"/>
                    </a:ext>
                  </a:extLst>
                </p14:cNvPr>
                <p14:cNvContentPartPr/>
                <p14:nvPr/>
              </p14:nvContentPartPr>
              <p14:xfrm>
                <a:off x="5312550" y="5296267"/>
                <a:ext cx="154440" cy="112320"/>
              </p14:xfrm>
            </p:contentPart>
          </mc:Choice>
          <mc:Fallback>
            <p:pic>
              <p:nvPicPr>
                <p:cNvPr id="65" name="Ink 64">
                  <a:extLst>
                    <a:ext uri="{FF2B5EF4-FFF2-40B4-BE49-F238E27FC236}">
                      <a16:creationId xmlns:a16="http://schemas.microsoft.com/office/drawing/2014/main" id="{0B3F00BF-2C60-4377-9FDB-A706121B1508}"/>
                    </a:ext>
                  </a:extLst>
                </p:cNvPr>
                <p:cNvPicPr/>
                <p:nvPr/>
              </p:nvPicPr>
              <p:blipFill>
                <a:blip r:embed="rId124"/>
                <a:stretch>
                  <a:fillRect/>
                </a:stretch>
              </p:blipFill>
              <p:spPr>
                <a:xfrm>
                  <a:off x="5303550" y="5287627"/>
                  <a:ext cx="172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6" name="Ink 65">
                  <a:extLst>
                    <a:ext uri="{FF2B5EF4-FFF2-40B4-BE49-F238E27FC236}">
                      <a16:creationId xmlns:a16="http://schemas.microsoft.com/office/drawing/2014/main" id="{55925B39-E06B-44F5-B5E1-EC3FE137D290}"/>
                    </a:ext>
                  </a:extLst>
                </p14:cNvPr>
                <p14:cNvContentPartPr/>
                <p14:nvPr/>
              </p14:nvContentPartPr>
              <p14:xfrm>
                <a:off x="5488590" y="5308507"/>
                <a:ext cx="378000" cy="135000"/>
              </p14:xfrm>
            </p:contentPart>
          </mc:Choice>
          <mc:Fallback>
            <p:pic>
              <p:nvPicPr>
                <p:cNvPr id="66" name="Ink 65">
                  <a:extLst>
                    <a:ext uri="{FF2B5EF4-FFF2-40B4-BE49-F238E27FC236}">
                      <a16:creationId xmlns:a16="http://schemas.microsoft.com/office/drawing/2014/main" id="{55925B39-E06B-44F5-B5E1-EC3FE137D290}"/>
                    </a:ext>
                  </a:extLst>
                </p:cNvPr>
                <p:cNvPicPr/>
                <p:nvPr/>
              </p:nvPicPr>
              <p:blipFill>
                <a:blip r:embed="rId126"/>
                <a:stretch>
                  <a:fillRect/>
                </a:stretch>
              </p:blipFill>
              <p:spPr>
                <a:xfrm>
                  <a:off x="5479590" y="5299507"/>
                  <a:ext cx="395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7" name="Ink 66">
                  <a:extLst>
                    <a:ext uri="{FF2B5EF4-FFF2-40B4-BE49-F238E27FC236}">
                      <a16:creationId xmlns:a16="http://schemas.microsoft.com/office/drawing/2014/main" id="{36A211AD-5CF9-42D0-BDC5-DEECD3EE146D}"/>
                    </a:ext>
                  </a:extLst>
                </p14:cNvPr>
                <p14:cNvContentPartPr/>
                <p14:nvPr/>
              </p14:nvContentPartPr>
              <p14:xfrm>
                <a:off x="6057390" y="5272867"/>
                <a:ext cx="33120" cy="113040"/>
              </p14:xfrm>
            </p:contentPart>
          </mc:Choice>
          <mc:Fallback>
            <p:pic>
              <p:nvPicPr>
                <p:cNvPr id="67" name="Ink 66">
                  <a:extLst>
                    <a:ext uri="{FF2B5EF4-FFF2-40B4-BE49-F238E27FC236}">
                      <a16:creationId xmlns:a16="http://schemas.microsoft.com/office/drawing/2014/main" id="{36A211AD-5CF9-42D0-BDC5-DEECD3EE146D}"/>
                    </a:ext>
                  </a:extLst>
                </p:cNvPr>
                <p:cNvPicPr/>
                <p:nvPr/>
              </p:nvPicPr>
              <p:blipFill>
                <a:blip r:embed="rId128"/>
                <a:stretch>
                  <a:fillRect/>
                </a:stretch>
              </p:blipFill>
              <p:spPr>
                <a:xfrm>
                  <a:off x="6048390" y="5264227"/>
                  <a:ext cx="507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8" name="Ink 67">
                  <a:extLst>
                    <a:ext uri="{FF2B5EF4-FFF2-40B4-BE49-F238E27FC236}">
                      <a16:creationId xmlns:a16="http://schemas.microsoft.com/office/drawing/2014/main" id="{36E2E73A-02B1-4529-8C44-09EAE737607C}"/>
                    </a:ext>
                  </a:extLst>
                </p14:cNvPr>
                <p14:cNvContentPartPr/>
                <p14:nvPr/>
              </p14:nvContentPartPr>
              <p14:xfrm>
                <a:off x="5933550" y="5382307"/>
                <a:ext cx="95760" cy="8280"/>
              </p14:xfrm>
            </p:contentPart>
          </mc:Choice>
          <mc:Fallback>
            <p:pic>
              <p:nvPicPr>
                <p:cNvPr id="68" name="Ink 67">
                  <a:extLst>
                    <a:ext uri="{FF2B5EF4-FFF2-40B4-BE49-F238E27FC236}">
                      <a16:creationId xmlns:a16="http://schemas.microsoft.com/office/drawing/2014/main" id="{36E2E73A-02B1-4529-8C44-09EAE737607C}"/>
                    </a:ext>
                  </a:extLst>
                </p:cNvPr>
                <p:cNvPicPr/>
                <p:nvPr/>
              </p:nvPicPr>
              <p:blipFill>
                <a:blip r:embed="rId130"/>
                <a:stretch>
                  <a:fillRect/>
                </a:stretch>
              </p:blipFill>
              <p:spPr>
                <a:xfrm>
                  <a:off x="5924910" y="5373667"/>
                  <a:ext cx="1134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0" name="Ink 69">
                  <a:extLst>
                    <a:ext uri="{FF2B5EF4-FFF2-40B4-BE49-F238E27FC236}">
                      <a16:creationId xmlns:a16="http://schemas.microsoft.com/office/drawing/2014/main" id="{72343EB1-2157-4AD2-91CD-0E4D5504BFD8}"/>
                    </a:ext>
                  </a:extLst>
                </p14:cNvPr>
                <p14:cNvContentPartPr/>
                <p14:nvPr/>
              </p14:nvContentPartPr>
              <p14:xfrm>
                <a:off x="6077550" y="5194027"/>
                <a:ext cx="233280" cy="127800"/>
              </p14:xfrm>
            </p:contentPart>
          </mc:Choice>
          <mc:Fallback>
            <p:pic>
              <p:nvPicPr>
                <p:cNvPr id="70" name="Ink 69">
                  <a:extLst>
                    <a:ext uri="{FF2B5EF4-FFF2-40B4-BE49-F238E27FC236}">
                      <a16:creationId xmlns:a16="http://schemas.microsoft.com/office/drawing/2014/main" id="{72343EB1-2157-4AD2-91CD-0E4D5504BFD8}"/>
                    </a:ext>
                  </a:extLst>
                </p:cNvPr>
                <p:cNvPicPr/>
                <p:nvPr/>
              </p:nvPicPr>
              <p:blipFill>
                <a:blip r:embed="rId132"/>
                <a:stretch>
                  <a:fillRect/>
                </a:stretch>
              </p:blipFill>
              <p:spPr>
                <a:xfrm>
                  <a:off x="6068550" y="5185027"/>
                  <a:ext cx="250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6" name="Ink 85">
                  <a:extLst>
                    <a:ext uri="{FF2B5EF4-FFF2-40B4-BE49-F238E27FC236}">
                      <a16:creationId xmlns:a16="http://schemas.microsoft.com/office/drawing/2014/main" id="{E259CAB9-9974-4B2B-83DA-9D55272856EF}"/>
                    </a:ext>
                  </a:extLst>
                </p14:cNvPr>
                <p14:cNvContentPartPr/>
                <p14:nvPr/>
              </p14:nvContentPartPr>
              <p14:xfrm>
                <a:off x="3863910" y="3193867"/>
                <a:ext cx="271080" cy="137520"/>
              </p14:xfrm>
            </p:contentPart>
          </mc:Choice>
          <mc:Fallback>
            <p:pic>
              <p:nvPicPr>
                <p:cNvPr id="86" name="Ink 85">
                  <a:extLst>
                    <a:ext uri="{FF2B5EF4-FFF2-40B4-BE49-F238E27FC236}">
                      <a16:creationId xmlns:a16="http://schemas.microsoft.com/office/drawing/2014/main" id="{E259CAB9-9974-4B2B-83DA-9D55272856EF}"/>
                    </a:ext>
                  </a:extLst>
                </p:cNvPr>
                <p:cNvPicPr/>
                <p:nvPr/>
              </p:nvPicPr>
              <p:blipFill>
                <a:blip r:embed="rId134"/>
                <a:stretch>
                  <a:fillRect/>
                </a:stretch>
              </p:blipFill>
              <p:spPr>
                <a:xfrm>
                  <a:off x="3854910" y="3185227"/>
                  <a:ext cx="288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7" name="Ink 86">
                  <a:extLst>
                    <a:ext uri="{FF2B5EF4-FFF2-40B4-BE49-F238E27FC236}">
                      <a16:creationId xmlns:a16="http://schemas.microsoft.com/office/drawing/2014/main" id="{1CF76C81-C711-41E8-B3D9-08FD676940BA}"/>
                    </a:ext>
                  </a:extLst>
                </p14:cNvPr>
                <p14:cNvContentPartPr/>
                <p14:nvPr/>
              </p14:nvContentPartPr>
              <p14:xfrm>
                <a:off x="4106910" y="3160387"/>
                <a:ext cx="360" cy="360"/>
              </p14:xfrm>
            </p:contentPart>
          </mc:Choice>
          <mc:Fallback>
            <p:pic>
              <p:nvPicPr>
                <p:cNvPr id="87" name="Ink 86">
                  <a:extLst>
                    <a:ext uri="{FF2B5EF4-FFF2-40B4-BE49-F238E27FC236}">
                      <a16:creationId xmlns:a16="http://schemas.microsoft.com/office/drawing/2014/main" id="{1CF76C81-C711-41E8-B3D9-08FD676940BA}"/>
                    </a:ext>
                  </a:extLst>
                </p:cNvPr>
                <p:cNvPicPr/>
                <p:nvPr/>
              </p:nvPicPr>
              <p:blipFill>
                <a:blip r:embed="rId53"/>
                <a:stretch>
                  <a:fillRect/>
                </a:stretch>
              </p:blipFill>
              <p:spPr>
                <a:xfrm>
                  <a:off x="4097910" y="31517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8" name="Ink 87">
                  <a:extLst>
                    <a:ext uri="{FF2B5EF4-FFF2-40B4-BE49-F238E27FC236}">
                      <a16:creationId xmlns:a16="http://schemas.microsoft.com/office/drawing/2014/main" id="{50AEDF8C-BB5C-461F-88D4-BA33C6044768}"/>
                    </a:ext>
                  </a:extLst>
                </p14:cNvPr>
                <p14:cNvContentPartPr/>
                <p14:nvPr/>
              </p14:nvContentPartPr>
              <p14:xfrm>
                <a:off x="4152270" y="3171187"/>
                <a:ext cx="250200" cy="320040"/>
              </p14:xfrm>
            </p:contentPart>
          </mc:Choice>
          <mc:Fallback>
            <p:pic>
              <p:nvPicPr>
                <p:cNvPr id="88" name="Ink 87">
                  <a:extLst>
                    <a:ext uri="{FF2B5EF4-FFF2-40B4-BE49-F238E27FC236}">
                      <a16:creationId xmlns:a16="http://schemas.microsoft.com/office/drawing/2014/main" id="{50AEDF8C-BB5C-461F-88D4-BA33C6044768}"/>
                    </a:ext>
                  </a:extLst>
                </p:cNvPr>
                <p:cNvPicPr/>
                <p:nvPr/>
              </p:nvPicPr>
              <p:blipFill>
                <a:blip r:embed="rId137"/>
                <a:stretch>
                  <a:fillRect/>
                </a:stretch>
              </p:blipFill>
              <p:spPr>
                <a:xfrm>
                  <a:off x="4143270" y="3162187"/>
                  <a:ext cx="26784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9" name="Ink 88">
                  <a:extLst>
                    <a:ext uri="{FF2B5EF4-FFF2-40B4-BE49-F238E27FC236}">
                      <a16:creationId xmlns:a16="http://schemas.microsoft.com/office/drawing/2014/main" id="{CBE7513C-7C89-4CDB-AC8C-D114C58F864E}"/>
                    </a:ext>
                  </a:extLst>
                </p14:cNvPr>
                <p14:cNvContentPartPr/>
                <p14:nvPr/>
              </p14:nvContentPartPr>
              <p14:xfrm>
                <a:off x="4411830" y="3214027"/>
                <a:ext cx="111960" cy="159480"/>
              </p14:xfrm>
            </p:contentPart>
          </mc:Choice>
          <mc:Fallback>
            <p:pic>
              <p:nvPicPr>
                <p:cNvPr id="89" name="Ink 88">
                  <a:extLst>
                    <a:ext uri="{FF2B5EF4-FFF2-40B4-BE49-F238E27FC236}">
                      <a16:creationId xmlns:a16="http://schemas.microsoft.com/office/drawing/2014/main" id="{CBE7513C-7C89-4CDB-AC8C-D114C58F864E}"/>
                    </a:ext>
                  </a:extLst>
                </p:cNvPr>
                <p:cNvPicPr/>
                <p:nvPr/>
              </p:nvPicPr>
              <p:blipFill>
                <a:blip r:embed="rId139"/>
                <a:stretch>
                  <a:fillRect/>
                </a:stretch>
              </p:blipFill>
              <p:spPr>
                <a:xfrm>
                  <a:off x="4402830" y="3205387"/>
                  <a:ext cx="1296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0" name="Ink 89">
                  <a:extLst>
                    <a:ext uri="{FF2B5EF4-FFF2-40B4-BE49-F238E27FC236}">
                      <a16:creationId xmlns:a16="http://schemas.microsoft.com/office/drawing/2014/main" id="{FF00923A-F1AC-40B9-A819-5CCABB0CC81F}"/>
                    </a:ext>
                  </a:extLst>
                </p14:cNvPr>
                <p14:cNvContentPartPr/>
                <p14:nvPr/>
              </p14:nvContentPartPr>
              <p14:xfrm>
                <a:off x="4290870" y="3075067"/>
                <a:ext cx="77040" cy="78840"/>
              </p14:xfrm>
            </p:contentPart>
          </mc:Choice>
          <mc:Fallback>
            <p:pic>
              <p:nvPicPr>
                <p:cNvPr id="90" name="Ink 89">
                  <a:extLst>
                    <a:ext uri="{FF2B5EF4-FFF2-40B4-BE49-F238E27FC236}">
                      <a16:creationId xmlns:a16="http://schemas.microsoft.com/office/drawing/2014/main" id="{FF00923A-F1AC-40B9-A819-5CCABB0CC81F}"/>
                    </a:ext>
                  </a:extLst>
                </p:cNvPr>
                <p:cNvPicPr/>
                <p:nvPr/>
              </p:nvPicPr>
              <p:blipFill>
                <a:blip r:embed="rId141"/>
                <a:stretch>
                  <a:fillRect/>
                </a:stretch>
              </p:blipFill>
              <p:spPr>
                <a:xfrm>
                  <a:off x="4282230" y="3066427"/>
                  <a:ext cx="94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1" name="Ink 90">
                  <a:extLst>
                    <a:ext uri="{FF2B5EF4-FFF2-40B4-BE49-F238E27FC236}">
                      <a16:creationId xmlns:a16="http://schemas.microsoft.com/office/drawing/2014/main" id="{B51F917A-28AA-4B70-B9D9-3FFE42A6D8CF}"/>
                    </a:ext>
                  </a:extLst>
                </p14:cNvPr>
                <p14:cNvContentPartPr/>
                <p14:nvPr/>
              </p14:nvContentPartPr>
              <p14:xfrm>
                <a:off x="3999990" y="2978587"/>
                <a:ext cx="122760" cy="98280"/>
              </p14:xfrm>
            </p:contentPart>
          </mc:Choice>
          <mc:Fallback>
            <p:pic>
              <p:nvPicPr>
                <p:cNvPr id="91" name="Ink 90">
                  <a:extLst>
                    <a:ext uri="{FF2B5EF4-FFF2-40B4-BE49-F238E27FC236}">
                      <a16:creationId xmlns:a16="http://schemas.microsoft.com/office/drawing/2014/main" id="{B51F917A-28AA-4B70-B9D9-3FFE42A6D8CF}"/>
                    </a:ext>
                  </a:extLst>
                </p:cNvPr>
                <p:cNvPicPr/>
                <p:nvPr/>
              </p:nvPicPr>
              <p:blipFill>
                <a:blip r:embed="rId143"/>
                <a:stretch>
                  <a:fillRect/>
                </a:stretch>
              </p:blipFill>
              <p:spPr>
                <a:xfrm>
                  <a:off x="3991350" y="2969947"/>
                  <a:ext cx="140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3" name="Ink 92">
                  <a:extLst>
                    <a:ext uri="{FF2B5EF4-FFF2-40B4-BE49-F238E27FC236}">
                      <a16:creationId xmlns:a16="http://schemas.microsoft.com/office/drawing/2014/main" id="{6E6A2A40-D234-4464-A717-20217ABEB02B}"/>
                    </a:ext>
                  </a:extLst>
                </p14:cNvPr>
                <p14:cNvContentPartPr/>
                <p14:nvPr/>
              </p14:nvContentPartPr>
              <p14:xfrm>
                <a:off x="4583190" y="3223387"/>
                <a:ext cx="115200" cy="126360"/>
              </p14:xfrm>
            </p:contentPart>
          </mc:Choice>
          <mc:Fallback>
            <p:pic>
              <p:nvPicPr>
                <p:cNvPr id="93" name="Ink 92">
                  <a:extLst>
                    <a:ext uri="{FF2B5EF4-FFF2-40B4-BE49-F238E27FC236}">
                      <a16:creationId xmlns:a16="http://schemas.microsoft.com/office/drawing/2014/main" id="{6E6A2A40-D234-4464-A717-20217ABEB02B}"/>
                    </a:ext>
                  </a:extLst>
                </p:cNvPr>
                <p:cNvPicPr/>
                <p:nvPr/>
              </p:nvPicPr>
              <p:blipFill>
                <a:blip r:embed="rId145"/>
                <a:stretch>
                  <a:fillRect/>
                </a:stretch>
              </p:blipFill>
              <p:spPr>
                <a:xfrm>
                  <a:off x="4574550" y="3214747"/>
                  <a:ext cx="132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4" name="Ink 93">
                  <a:extLst>
                    <a:ext uri="{FF2B5EF4-FFF2-40B4-BE49-F238E27FC236}">
                      <a16:creationId xmlns:a16="http://schemas.microsoft.com/office/drawing/2014/main" id="{3CC03BB7-01CF-4216-9400-4D3832622B91}"/>
                    </a:ext>
                  </a:extLst>
                </p14:cNvPr>
                <p14:cNvContentPartPr/>
                <p14:nvPr/>
              </p14:nvContentPartPr>
              <p14:xfrm>
                <a:off x="4737630" y="3228067"/>
                <a:ext cx="96480" cy="141120"/>
              </p14:xfrm>
            </p:contentPart>
          </mc:Choice>
          <mc:Fallback>
            <p:pic>
              <p:nvPicPr>
                <p:cNvPr id="94" name="Ink 93">
                  <a:extLst>
                    <a:ext uri="{FF2B5EF4-FFF2-40B4-BE49-F238E27FC236}">
                      <a16:creationId xmlns:a16="http://schemas.microsoft.com/office/drawing/2014/main" id="{3CC03BB7-01CF-4216-9400-4D3832622B91}"/>
                    </a:ext>
                  </a:extLst>
                </p:cNvPr>
                <p:cNvPicPr/>
                <p:nvPr/>
              </p:nvPicPr>
              <p:blipFill>
                <a:blip r:embed="rId147"/>
                <a:stretch>
                  <a:fillRect/>
                </a:stretch>
              </p:blipFill>
              <p:spPr>
                <a:xfrm>
                  <a:off x="4728630" y="3219427"/>
                  <a:ext cx="1141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5" name="Ink 94">
                  <a:extLst>
                    <a:ext uri="{FF2B5EF4-FFF2-40B4-BE49-F238E27FC236}">
                      <a16:creationId xmlns:a16="http://schemas.microsoft.com/office/drawing/2014/main" id="{A92C81A9-55B7-4D92-94A5-DB01BE698362}"/>
                    </a:ext>
                  </a:extLst>
                </p14:cNvPr>
                <p14:cNvContentPartPr/>
                <p14:nvPr/>
              </p14:nvContentPartPr>
              <p14:xfrm>
                <a:off x="4841310" y="3264067"/>
                <a:ext cx="202320" cy="114120"/>
              </p14:xfrm>
            </p:contentPart>
          </mc:Choice>
          <mc:Fallback>
            <p:pic>
              <p:nvPicPr>
                <p:cNvPr id="95" name="Ink 94">
                  <a:extLst>
                    <a:ext uri="{FF2B5EF4-FFF2-40B4-BE49-F238E27FC236}">
                      <a16:creationId xmlns:a16="http://schemas.microsoft.com/office/drawing/2014/main" id="{A92C81A9-55B7-4D92-94A5-DB01BE698362}"/>
                    </a:ext>
                  </a:extLst>
                </p:cNvPr>
                <p:cNvPicPr/>
                <p:nvPr/>
              </p:nvPicPr>
              <p:blipFill>
                <a:blip r:embed="rId149"/>
                <a:stretch>
                  <a:fillRect/>
                </a:stretch>
              </p:blipFill>
              <p:spPr>
                <a:xfrm>
                  <a:off x="4832670" y="3255427"/>
                  <a:ext cx="219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6" name="Ink 95">
                  <a:extLst>
                    <a:ext uri="{FF2B5EF4-FFF2-40B4-BE49-F238E27FC236}">
                      <a16:creationId xmlns:a16="http://schemas.microsoft.com/office/drawing/2014/main" id="{4F3B0338-CFE7-4D20-98F4-098F0963782A}"/>
                    </a:ext>
                  </a:extLst>
                </p14:cNvPr>
                <p14:cNvContentPartPr/>
                <p14:nvPr/>
              </p14:nvContentPartPr>
              <p14:xfrm>
                <a:off x="5061990" y="3188467"/>
                <a:ext cx="33840" cy="209880"/>
              </p14:xfrm>
            </p:contentPart>
          </mc:Choice>
          <mc:Fallback>
            <p:pic>
              <p:nvPicPr>
                <p:cNvPr id="96" name="Ink 95">
                  <a:extLst>
                    <a:ext uri="{FF2B5EF4-FFF2-40B4-BE49-F238E27FC236}">
                      <a16:creationId xmlns:a16="http://schemas.microsoft.com/office/drawing/2014/main" id="{4F3B0338-CFE7-4D20-98F4-098F0963782A}"/>
                    </a:ext>
                  </a:extLst>
                </p:cNvPr>
                <p:cNvPicPr/>
                <p:nvPr/>
              </p:nvPicPr>
              <p:blipFill>
                <a:blip r:embed="rId151"/>
                <a:stretch>
                  <a:fillRect/>
                </a:stretch>
              </p:blipFill>
              <p:spPr>
                <a:xfrm>
                  <a:off x="5052990" y="3179827"/>
                  <a:ext cx="514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7" name="Ink 96">
                  <a:extLst>
                    <a:ext uri="{FF2B5EF4-FFF2-40B4-BE49-F238E27FC236}">
                      <a16:creationId xmlns:a16="http://schemas.microsoft.com/office/drawing/2014/main" id="{90C1E187-5AE8-4B20-9CD8-ED092EC444E2}"/>
                    </a:ext>
                  </a:extLst>
                </p14:cNvPr>
                <p14:cNvContentPartPr/>
                <p14:nvPr/>
              </p14:nvContentPartPr>
              <p14:xfrm>
                <a:off x="5059110" y="3275947"/>
                <a:ext cx="101160" cy="114480"/>
              </p14:xfrm>
            </p:contentPart>
          </mc:Choice>
          <mc:Fallback>
            <p:pic>
              <p:nvPicPr>
                <p:cNvPr id="97" name="Ink 96">
                  <a:extLst>
                    <a:ext uri="{FF2B5EF4-FFF2-40B4-BE49-F238E27FC236}">
                      <a16:creationId xmlns:a16="http://schemas.microsoft.com/office/drawing/2014/main" id="{90C1E187-5AE8-4B20-9CD8-ED092EC444E2}"/>
                    </a:ext>
                  </a:extLst>
                </p:cNvPr>
                <p:cNvPicPr/>
                <p:nvPr/>
              </p:nvPicPr>
              <p:blipFill>
                <a:blip r:embed="rId153"/>
                <a:stretch>
                  <a:fillRect/>
                </a:stretch>
              </p:blipFill>
              <p:spPr>
                <a:xfrm>
                  <a:off x="5050110" y="3266947"/>
                  <a:ext cx="118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8" name="Ink 97">
                  <a:extLst>
                    <a:ext uri="{FF2B5EF4-FFF2-40B4-BE49-F238E27FC236}">
                      <a16:creationId xmlns:a16="http://schemas.microsoft.com/office/drawing/2014/main" id="{7EF92E6A-FD5B-49AE-BD9E-618E23E7F915}"/>
                    </a:ext>
                  </a:extLst>
                </p14:cNvPr>
                <p14:cNvContentPartPr/>
                <p14:nvPr/>
              </p14:nvContentPartPr>
              <p14:xfrm>
                <a:off x="5187990" y="3298627"/>
                <a:ext cx="222480" cy="87480"/>
              </p14:xfrm>
            </p:contentPart>
          </mc:Choice>
          <mc:Fallback>
            <p:pic>
              <p:nvPicPr>
                <p:cNvPr id="98" name="Ink 97">
                  <a:extLst>
                    <a:ext uri="{FF2B5EF4-FFF2-40B4-BE49-F238E27FC236}">
                      <a16:creationId xmlns:a16="http://schemas.microsoft.com/office/drawing/2014/main" id="{7EF92E6A-FD5B-49AE-BD9E-618E23E7F915}"/>
                    </a:ext>
                  </a:extLst>
                </p:cNvPr>
                <p:cNvPicPr/>
                <p:nvPr/>
              </p:nvPicPr>
              <p:blipFill>
                <a:blip r:embed="rId155"/>
                <a:stretch>
                  <a:fillRect/>
                </a:stretch>
              </p:blipFill>
              <p:spPr>
                <a:xfrm>
                  <a:off x="5178990" y="3289987"/>
                  <a:ext cx="240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0" name="Ink 99">
                  <a:extLst>
                    <a:ext uri="{FF2B5EF4-FFF2-40B4-BE49-F238E27FC236}">
                      <a16:creationId xmlns:a16="http://schemas.microsoft.com/office/drawing/2014/main" id="{D4106801-683D-46E6-AD6A-5D55E6BAB1DF}"/>
                    </a:ext>
                  </a:extLst>
                </p14:cNvPr>
                <p14:cNvContentPartPr/>
                <p14:nvPr/>
              </p14:nvContentPartPr>
              <p14:xfrm>
                <a:off x="3118710" y="2047987"/>
                <a:ext cx="2486160" cy="2973960"/>
              </p14:xfrm>
            </p:contentPart>
          </mc:Choice>
          <mc:Fallback>
            <p:pic>
              <p:nvPicPr>
                <p:cNvPr id="100" name="Ink 99">
                  <a:extLst>
                    <a:ext uri="{FF2B5EF4-FFF2-40B4-BE49-F238E27FC236}">
                      <a16:creationId xmlns:a16="http://schemas.microsoft.com/office/drawing/2014/main" id="{D4106801-683D-46E6-AD6A-5D55E6BAB1DF}"/>
                    </a:ext>
                  </a:extLst>
                </p:cNvPr>
                <p:cNvPicPr/>
                <p:nvPr/>
              </p:nvPicPr>
              <p:blipFill>
                <a:blip r:embed="rId157"/>
                <a:stretch>
                  <a:fillRect/>
                </a:stretch>
              </p:blipFill>
              <p:spPr>
                <a:xfrm>
                  <a:off x="3110070" y="2038987"/>
                  <a:ext cx="2503800" cy="2991600"/>
                </a:xfrm>
                <a:prstGeom prst="rect">
                  <a:avLst/>
                </a:prstGeom>
              </p:spPr>
            </p:pic>
          </mc:Fallback>
        </mc:AlternateContent>
      </p:grpSp>
      <p:grpSp>
        <p:nvGrpSpPr>
          <p:cNvPr id="108" name="Group 107">
            <a:extLst>
              <a:ext uri="{FF2B5EF4-FFF2-40B4-BE49-F238E27FC236}">
                <a16:creationId xmlns:a16="http://schemas.microsoft.com/office/drawing/2014/main" id="{8CCA0AD0-F92D-44FE-A794-5BE1EC116011}"/>
              </a:ext>
            </a:extLst>
          </p:cNvPr>
          <p:cNvGrpSpPr/>
          <p:nvPr/>
        </p:nvGrpSpPr>
        <p:grpSpPr>
          <a:xfrm>
            <a:off x="2814510" y="3942307"/>
            <a:ext cx="469080" cy="310320"/>
            <a:chOff x="2814510" y="3942307"/>
            <a:chExt cx="469080" cy="310320"/>
          </a:xfrm>
        </p:grpSpPr>
        <mc:AlternateContent xmlns:mc="http://schemas.openxmlformats.org/markup-compatibility/2006">
          <mc:Choice xmlns:p14="http://schemas.microsoft.com/office/powerpoint/2010/main" Requires="p14">
            <p:contentPart p14:bwMode="auto" r:id="rId158">
              <p14:nvContentPartPr>
                <p14:cNvPr id="102" name="Ink 101">
                  <a:extLst>
                    <a:ext uri="{FF2B5EF4-FFF2-40B4-BE49-F238E27FC236}">
                      <a16:creationId xmlns:a16="http://schemas.microsoft.com/office/drawing/2014/main" id="{8D8F56A7-0B96-4745-A874-06CE7EFF91A1}"/>
                    </a:ext>
                  </a:extLst>
                </p14:cNvPr>
                <p14:cNvContentPartPr/>
                <p14:nvPr/>
              </p14:nvContentPartPr>
              <p14:xfrm>
                <a:off x="2814510" y="4031947"/>
                <a:ext cx="339480" cy="220680"/>
              </p14:xfrm>
            </p:contentPart>
          </mc:Choice>
          <mc:Fallback>
            <p:pic>
              <p:nvPicPr>
                <p:cNvPr id="102" name="Ink 101">
                  <a:extLst>
                    <a:ext uri="{FF2B5EF4-FFF2-40B4-BE49-F238E27FC236}">
                      <a16:creationId xmlns:a16="http://schemas.microsoft.com/office/drawing/2014/main" id="{8D8F56A7-0B96-4745-A874-06CE7EFF91A1}"/>
                    </a:ext>
                  </a:extLst>
                </p:cNvPr>
                <p:cNvPicPr/>
                <p:nvPr/>
              </p:nvPicPr>
              <p:blipFill>
                <a:blip r:embed="rId159"/>
                <a:stretch>
                  <a:fillRect/>
                </a:stretch>
              </p:blipFill>
              <p:spPr>
                <a:xfrm>
                  <a:off x="2805510" y="4023307"/>
                  <a:ext cx="3571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3" name="Ink 102">
                  <a:extLst>
                    <a:ext uri="{FF2B5EF4-FFF2-40B4-BE49-F238E27FC236}">
                      <a16:creationId xmlns:a16="http://schemas.microsoft.com/office/drawing/2014/main" id="{01A9B9B3-9B0A-4FE8-AF81-E661F88844B1}"/>
                    </a:ext>
                  </a:extLst>
                </p14:cNvPr>
                <p14:cNvContentPartPr/>
                <p14:nvPr/>
              </p14:nvContentPartPr>
              <p14:xfrm>
                <a:off x="3051750" y="3942307"/>
                <a:ext cx="231840" cy="148680"/>
              </p14:xfrm>
            </p:contentPart>
          </mc:Choice>
          <mc:Fallback>
            <p:pic>
              <p:nvPicPr>
                <p:cNvPr id="103" name="Ink 102">
                  <a:extLst>
                    <a:ext uri="{FF2B5EF4-FFF2-40B4-BE49-F238E27FC236}">
                      <a16:creationId xmlns:a16="http://schemas.microsoft.com/office/drawing/2014/main" id="{01A9B9B3-9B0A-4FE8-AF81-E661F88844B1}"/>
                    </a:ext>
                  </a:extLst>
                </p:cNvPr>
                <p:cNvPicPr/>
                <p:nvPr/>
              </p:nvPicPr>
              <p:blipFill>
                <a:blip r:embed="rId161"/>
                <a:stretch>
                  <a:fillRect/>
                </a:stretch>
              </p:blipFill>
              <p:spPr>
                <a:xfrm>
                  <a:off x="3042750" y="3933307"/>
                  <a:ext cx="249480" cy="166320"/>
                </a:xfrm>
                <a:prstGeom prst="rect">
                  <a:avLst/>
                </a:prstGeom>
              </p:spPr>
            </p:pic>
          </mc:Fallback>
        </mc:AlternateContent>
      </p:grpSp>
      <p:grpSp>
        <p:nvGrpSpPr>
          <p:cNvPr id="107" name="Group 106">
            <a:extLst>
              <a:ext uri="{FF2B5EF4-FFF2-40B4-BE49-F238E27FC236}">
                <a16:creationId xmlns:a16="http://schemas.microsoft.com/office/drawing/2014/main" id="{68EBCAC5-9E7F-490A-A346-9AE71DE57428}"/>
              </a:ext>
            </a:extLst>
          </p:cNvPr>
          <p:cNvGrpSpPr/>
          <p:nvPr/>
        </p:nvGrpSpPr>
        <p:grpSpPr>
          <a:xfrm>
            <a:off x="1894350" y="4208347"/>
            <a:ext cx="561600" cy="249840"/>
            <a:chOff x="1894350" y="4208347"/>
            <a:chExt cx="561600" cy="249840"/>
          </a:xfrm>
        </p:grpSpPr>
        <mc:AlternateContent xmlns:mc="http://schemas.openxmlformats.org/markup-compatibility/2006">
          <mc:Choice xmlns:p14="http://schemas.microsoft.com/office/powerpoint/2010/main" Requires="p14">
            <p:contentPart p14:bwMode="auto" r:id="rId162">
              <p14:nvContentPartPr>
                <p14:cNvPr id="104" name="Ink 103">
                  <a:extLst>
                    <a:ext uri="{FF2B5EF4-FFF2-40B4-BE49-F238E27FC236}">
                      <a16:creationId xmlns:a16="http://schemas.microsoft.com/office/drawing/2014/main" id="{A430F6C3-9A15-42B6-9637-39225B385BF8}"/>
                    </a:ext>
                  </a:extLst>
                </p14:cNvPr>
                <p14:cNvContentPartPr/>
                <p14:nvPr/>
              </p14:nvContentPartPr>
              <p14:xfrm>
                <a:off x="1911990" y="4274587"/>
                <a:ext cx="167040" cy="183600"/>
              </p14:xfrm>
            </p:contentPart>
          </mc:Choice>
          <mc:Fallback>
            <p:pic>
              <p:nvPicPr>
                <p:cNvPr id="104" name="Ink 103">
                  <a:extLst>
                    <a:ext uri="{FF2B5EF4-FFF2-40B4-BE49-F238E27FC236}">
                      <a16:creationId xmlns:a16="http://schemas.microsoft.com/office/drawing/2014/main" id="{A430F6C3-9A15-42B6-9637-39225B385BF8}"/>
                    </a:ext>
                  </a:extLst>
                </p:cNvPr>
                <p:cNvPicPr/>
                <p:nvPr/>
              </p:nvPicPr>
              <p:blipFill>
                <a:blip r:embed="rId163"/>
                <a:stretch>
                  <a:fillRect/>
                </a:stretch>
              </p:blipFill>
              <p:spPr>
                <a:xfrm>
                  <a:off x="1902990" y="4265947"/>
                  <a:ext cx="1846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5" name="Ink 104">
                  <a:extLst>
                    <a:ext uri="{FF2B5EF4-FFF2-40B4-BE49-F238E27FC236}">
                      <a16:creationId xmlns:a16="http://schemas.microsoft.com/office/drawing/2014/main" id="{215FE7FC-A156-416B-9FA3-529102157827}"/>
                    </a:ext>
                  </a:extLst>
                </p14:cNvPr>
                <p14:cNvContentPartPr/>
                <p14:nvPr/>
              </p14:nvContentPartPr>
              <p14:xfrm>
                <a:off x="1894350" y="4328587"/>
                <a:ext cx="281880" cy="90720"/>
              </p14:xfrm>
            </p:contentPart>
          </mc:Choice>
          <mc:Fallback>
            <p:pic>
              <p:nvPicPr>
                <p:cNvPr id="105" name="Ink 104">
                  <a:extLst>
                    <a:ext uri="{FF2B5EF4-FFF2-40B4-BE49-F238E27FC236}">
                      <a16:creationId xmlns:a16="http://schemas.microsoft.com/office/drawing/2014/main" id="{215FE7FC-A156-416B-9FA3-529102157827}"/>
                    </a:ext>
                  </a:extLst>
                </p:cNvPr>
                <p:cNvPicPr/>
                <p:nvPr/>
              </p:nvPicPr>
              <p:blipFill>
                <a:blip r:embed="rId165"/>
                <a:stretch>
                  <a:fillRect/>
                </a:stretch>
              </p:blipFill>
              <p:spPr>
                <a:xfrm>
                  <a:off x="1885710" y="4319587"/>
                  <a:ext cx="299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6" name="Ink 105">
                  <a:extLst>
                    <a:ext uri="{FF2B5EF4-FFF2-40B4-BE49-F238E27FC236}">
                      <a16:creationId xmlns:a16="http://schemas.microsoft.com/office/drawing/2014/main" id="{3BDCAB5E-2407-453D-A12E-5629559A508B}"/>
                    </a:ext>
                  </a:extLst>
                </p14:cNvPr>
                <p14:cNvContentPartPr/>
                <p14:nvPr/>
              </p14:nvContentPartPr>
              <p14:xfrm>
                <a:off x="2053110" y="4208347"/>
                <a:ext cx="402840" cy="206640"/>
              </p14:xfrm>
            </p:contentPart>
          </mc:Choice>
          <mc:Fallback>
            <p:pic>
              <p:nvPicPr>
                <p:cNvPr id="106" name="Ink 105">
                  <a:extLst>
                    <a:ext uri="{FF2B5EF4-FFF2-40B4-BE49-F238E27FC236}">
                      <a16:creationId xmlns:a16="http://schemas.microsoft.com/office/drawing/2014/main" id="{3BDCAB5E-2407-453D-A12E-5629559A508B}"/>
                    </a:ext>
                  </a:extLst>
                </p:cNvPr>
                <p:cNvPicPr/>
                <p:nvPr/>
              </p:nvPicPr>
              <p:blipFill>
                <a:blip r:embed="rId167"/>
                <a:stretch>
                  <a:fillRect/>
                </a:stretch>
              </p:blipFill>
              <p:spPr>
                <a:xfrm>
                  <a:off x="2044470" y="4199707"/>
                  <a:ext cx="420480" cy="224280"/>
                </a:xfrm>
                <a:prstGeom prst="rect">
                  <a:avLst/>
                </a:prstGeom>
              </p:spPr>
            </p:pic>
          </mc:Fallback>
        </mc:AlternateContent>
      </p:grpSp>
      <p:grpSp>
        <p:nvGrpSpPr>
          <p:cNvPr id="137" name="Group 136">
            <a:extLst>
              <a:ext uri="{FF2B5EF4-FFF2-40B4-BE49-F238E27FC236}">
                <a16:creationId xmlns:a16="http://schemas.microsoft.com/office/drawing/2014/main" id="{328C77C6-ECDE-435E-A86D-59103BAB542A}"/>
              </a:ext>
            </a:extLst>
          </p:cNvPr>
          <p:cNvGrpSpPr/>
          <p:nvPr/>
        </p:nvGrpSpPr>
        <p:grpSpPr>
          <a:xfrm>
            <a:off x="7080510" y="256267"/>
            <a:ext cx="4732920" cy="1221120"/>
            <a:chOff x="7080510" y="256267"/>
            <a:chExt cx="4732920" cy="1221120"/>
          </a:xfrm>
        </p:grpSpPr>
        <mc:AlternateContent xmlns:mc="http://schemas.openxmlformats.org/markup-compatibility/2006">
          <mc:Choice xmlns:p14="http://schemas.microsoft.com/office/powerpoint/2010/main" Requires="p14">
            <p:contentPart p14:bwMode="auto" r:id="rId168">
              <p14:nvContentPartPr>
                <p14:cNvPr id="109" name="Ink 108">
                  <a:extLst>
                    <a:ext uri="{FF2B5EF4-FFF2-40B4-BE49-F238E27FC236}">
                      <a16:creationId xmlns:a16="http://schemas.microsoft.com/office/drawing/2014/main" id="{0F93752A-EB51-4B21-B17B-A34C510861AC}"/>
                    </a:ext>
                  </a:extLst>
                </p14:cNvPr>
                <p14:cNvContentPartPr/>
                <p14:nvPr/>
              </p14:nvContentPartPr>
              <p14:xfrm>
                <a:off x="7080510" y="388387"/>
                <a:ext cx="417960" cy="357480"/>
              </p14:xfrm>
            </p:contentPart>
          </mc:Choice>
          <mc:Fallback>
            <p:pic>
              <p:nvPicPr>
                <p:cNvPr id="109" name="Ink 108">
                  <a:extLst>
                    <a:ext uri="{FF2B5EF4-FFF2-40B4-BE49-F238E27FC236}">
                      <a16:creationId xmlns:a16="http://schemas.microsoft.com/office/drawing/2014/main" id="{0F93752A-EB51-4B21-B17B-A34C510861AC}"/>
                    </a:ext>
                  </a:extLst>
                </p:cNvPr>
                <p:cNvPicPr/>
                <p:nvPr/>
              </p:nvPicPr>
              <p:blipFill>
                <a:blip r:embed="rId169"/>
                <a:stretch>
                  <a:fillRect/>
                </a:stretch>
              </p:blipFill>
              <p:spPr>
                <a:xfrm>
                  <a:off x="7071870" y="379747"/>
                  <a:ext cx="43560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0" name="Ink 109">
                  <a:extLst>
                    <a:ext uri="{FF2B5EF4-FFF2-40B4-BE49-F238E27FC236}">
                      <a16:creationId xmlns:a16="http://schemas.microsoft.com/office/drawing/2014/main" id="{33474F52-2171-43CB-8C8C-C38F2F76EDBA}"/>
                    </a:ext>
                  </a:extLst>
                </p14:cNvPr>
                <p14:cNvContentPartPr/>
                <p14:nvPr/>
              </p14:nvContentPartPr>
              <p14:xfrm>
                <a:off x="7506750" y="285067"/>
                <a:ext cx="412560" cy="214200"/>
              </p14:xfrm>
            </p:contentPart>
          </mc:Choice>
          <mc:Fallback>
            <p:pic>
              <p:nvPicPr>
                <p:cNvPr id="110" name="Ink 109">
                  <a:extLst>
                    <a:ext uri="{FF2B5EF4-FFF2-40B4-BE49-F238E27FC236}">
                      <a16:creationId xmlns:a16="http://schemas.microsoft.com/office/drawing/2014/main" id="{33474F52-2171-43CB-8C8C-C38F2F76EDBA}"/>
                    </a:ext>
                  </a:extLst>
                </p:cNvPr>
                <p:cNvPicPr/>
                <p:nvPr/>
              </p:nvPicPr>
              <p:blipFill>
                <a:blip r:embed="rId171"/>
                <a:stretch>
                  <a:fillRect/>
                </a:stretch>
              </p:blipFill>
              <p:spPr>
                <a:xfrm>
                  <a:off x="7498110" y="276427"/>
                  <a:ext cx="4302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2" name="Ink 111">
                  <a:extLst>
                    <a:ext uri="{FF2B5EF4-FFF2-40B4-BE49-F238E27FC236}">
                      <a16:creationId xmlns:a16="http://schemas.microsoft.com/office/drawing/2014/main" id="{D9728E3E-587C-4930-8928-4ECC3254DF04}"/>
                    </a:ext>
                  </a:extLst>
                </p14:cNvPr>
                <p14:cNvContentPartPr/>
                <p14:nvPr/>
              </p14:nvContentPartPr>
              <p14:xfrm>
                <a:off x="8134230" y="286507"/>
                <a:ext cx="322200" cy="230040"/>
              </p14:xfrm>
            </p:contentPart>
          </mc:Choice>
          <mc:Fallback>
            <p:pic>
              <p:nvPicPr>
                <p:cNvPr id="112" name="Ink 111">
                  <a:extLst>
                    <a:ext uri="{FF2B5EF4-FFF2-40B4-BE49-F238E27FC236}">
                      <a16:creationId xmlns:a16="http://schemas.microsoft.com/office/drawing/2014/main" id="{D9728E3E-587C-4930-8928-4ECC3254DF04}"/>
                    </a:ext>
                  </a:extLst>
                </p:cNvPr>
                <p:cNvPicPr/>
                <p:nvPr/>
              </p:nvPicPr>
              <p:blipFill>
                <a:blip r:embed="rId173"/>
                <a:stretch>
                  <a:fillRect/>
                </a:stretch>
              </p:blipFill>
              <p:spPr>
                <a:xfrm>
                  <a:off x="8125590" y="277507"/>
                  <a:ext cx="3398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3" name="Ink 112">
                  <a:extLst>
                    <a:ext uri="{FF2B5EF4-FFF2-40B4-BE49-F238E27FC236}">
                      <a16:creationId xmlns:a16="http://schemas.microsoft.com/office/drawing/2014/main" id="{3DC670FD-5A69-4B9E-88DC-12BE3395A08E}"/>
                    </a:ext>
                  </a:extLst>
                </p14:cNvPr>
                <p14:cNvContentPartPr/>
                <p14:nvPr/>
              </p14:nvContentPartPr>
              <p14:xfrm>
                <a:off x="8597190" y="330067"/>
                <a:ext cx="328320" cy="129240"/>
              </p14:xfrm>
            </p:contentPart>
          </mc:Choice>
          <mc:Fallback>
            <p:pic>
              <p:nvPicPr>
                <p:cNvPr id="113" name="Ink 112">
                  <a:extLst>
                    <a:ext uri="{FF2B5EF4-FFF2-40B4-BE49-F238E27FC236}">
                      <a16:creationId xmlns:a16="http://schemas.microsoft.com/office/drawing/2014/main" id="{3DC670FD-5A69-4B9E-88DC-12BE3395A08E}"/>
                    </a:ext>
                  </a:extLst>
                </p:cNvPr>
                <p:cNvPicPr/>
                <p:nvPr/>
              </p:nvPicPr>
              <p:blipFill>
                <a:blip r:embed="rId175"/>
                <a:stretch>
                  <a:fillRect/>
                </a:stretch>
              </p:blipFill>
              <p:spPr>
                <a:xfrm>
                  <a:off x="8588190" y="321427"/>
                  <a:ext cx="345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4" name="Ink 113">
                  <a:extLst>
                    <a:ext uri="{FF2B5EF4-FFF2-40B4-BE49-F238E27FC236}">
                      <a16:creationId xmlns:a16="http://schemas.microsoft.com/office/drawing/2014/main" id="{9F3D7148-FD5C-4833-8E12-7A63FA97D75D}"/>
                    </a:ext>
                  </a:extLst>
                </p14:cNvPr>
                <p14:cNvContentPartPr/>
                <p14:nvPr/>
              </p14:nvContentPartPr>
              <p14:xfrm>
                <a:off x="8973030" y="283627"/>
                <a:ext cx="311040" cy="190440"/>
              </p14:xfrm>
            </p:contentPart>
          </mc:Choice>
          <mc:Fallback>
            <p:pic>
              <p:nvPicPr>
                <p:cNvPr id="114" name="Ink 113">
                  <a:extLst>
                    <a:ext uri="{FF2B5EF4-FFF2-40B4-BE49-F238E27FC236}">
                      <a16:creationId xmlns:a16="http://schemas.microsoft.com/office/drawing/2014/main" id="{9F3D7148-FD5C-4833-8E12-7A63FA97D75D}"/>
                    </a:ext>
                  </a:extLst>
                </p:cNvPr>
                <p:cNvPicPr/>
                <p:nvPr/>
              </p:nvPicPr>
              <p:blipFill>
                <a:blip r:embed="rId177"/>
                <a:stretch>
                  <a:fillRect/>
                </a:stretch>
              </p:blipFill>
              <p:spPr>
                <a:xfrm>
                  <a:off x="8964030" y="274627"/>
                  <a:ext cx="3286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5" name="Ink 114">
                  <a:extLst>
                    <a:ext uri="{FF2B5EF4-FFF2-40B4-BE49-F238E27FC236}">
                      <a16:creationId xmlns:a16="http://schemas.microsoft.com/office/drawing/2014/main" id="{42D99C35-B652-40B0-BF7A-B7529DD965F0}"/>
                    </a:ext>
                  </a:extLst>
                </p14:cNvPr>
                <p14:cNvContentPartPr/>
                <p14:nvPr/>
              </p14:nvContentPartPr>
              <p14:xfrm>
                <a:off x="9333750" y="256267"/>
                <a:ext cx="330120" cy="212040"/>
              </p14:xfrm>
            </p:contentPart>
          </mc:Choice>
          <mc:Fallback>
            <p:pic>
              <p:nvPicPr>
                <p:cNvPr id="115" name="Ink 114">
                  <a:extLst>
                    <a:ext uri="{FF2B5EF4-FFF2-40B4-BE49-F238E27FC236}">
                      <a16:creationId xmlns:a16="http://schemas.microsoft.com/office/drawing/2014/main" id="{42D99C35-B652-40B0-BF7A-B7529DD965F0}"/>
                    </a:ext>
                  </a:extLst>
                </p:cNvPr>
                <p:cNvPicPr/>
                <p:nvPr/>
              </p:nvPicPr>
              <p:blipFill>
                <a:blip r:embed="rId179"/>
                <a:stretch>
                  <a:fillRect/>
                </a:stretch>
              </p:blipFill>
              <p:spPr>
                <a:xfrm>
                  <a:off x="9325110" y="247267"/>
                  <a:ext cx="3477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6" name="Ink 115">
                  <a:extLst>
                    <a:ext uri="{FF2B5EF4-FFF2-40B4-BE49-F238E27FC236}">
                      <a16:creationId xmlns:a16="http://schemas.microsoft.com/office/drawing/2014/main" id="{951A331B-0431-4D52-9731-DFC1A61A2C83}"/>
                    </a:ext>
                  </a:extLst>
                </p14:cNvPr>
                <p14:cNvContentPartPr/>
                <p14:nvPr/>
              </p14:nvContentPartPr>
              <p14:xfrm>
                <a:off x="9680430" y="276067"/>
                <a:ext cx="30960" cy="27360"/>
              </p14:xfrm>
            </p:contentPart>
          </mc:Choice>
          <mc:Fallback>
            <p:pic>
              <p:nvPicPr>
                <p:cNvPr id="116" name="Ink 115">
                  <a:extLst>
                    <a:ext uri="{FF2B5EF4-FFF2-40B4-BE49-F238E27FC236}">
                      <a16:creationId xmlns:a16="http://schemas.microsoft.com/office/drawing/2014/main" id="{951A331B-0431-4D52-9731-DFC1A61A2C83}"/>
                    </a:ext>
                  </a:extLst>
                </p:cNvPr>
                <p:cNvPicPr/>
                <p:nvPr/>
              </p:nvPicPr>
              <p:blipFill>
                <a:blip r:embed="rId181"/>
                <a:stretch>
                  <a:fillRect/>
                </a:stretch>
              </p:blipFill>
              <p:spPr>
                <a:xfrm>
                  <a:off x="9671790" y="267427"/>
                  <a:ext cx="486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7" name="Ink 116">
                  <a:extLst>
                    <a:ext uri="{FF2B5EF4-FFF2-40B4-BE49-F238E27FC236}">
                      <a16:creationId xmlns:a16="http://schemas.microsoft.com/office/drawing/2014/main" id="{F2BFE11E-06CC-48BC-AACD-EAE0F5CC3A27}"/>
                    </a:ext>
                  </a:extLst>
                </p14:cNvPr>
                <p14:cNvContentPartPr/>
                <p14:nvPr/>
              </p14:nvContentPartPr>
              <p14:xfrm>
                <a:off x="9751350" y="359947"/>
                <a:ext cx="307440" cy="72720"/>
              </p14:xfrm>
            </p:contentPart>
          </mc:Choice>
          <mc:Fallback>
            <p:pic>
              <p:nvPicPr>
                <p:cNvPr id="117" name="Ink 116">
                  <a:extLst>
                    <a:ext uri="{FF2B5EF4-FFF2-40B4-BE49-F238E27FC236}">
                      <a16:creationId xmlns:a16="http://schemas.microsoft.com/office/drawing/2014/main" id="{F2BFE11E-06CC-48BC-AACD-EAE0F5CC3A27}"/>
                    </a:ext>
                  </a:extLst>
                </p:cNvPr>
                <p:cNvPicPr/>
                <p:nvPr/>
              </p:nvPicPr>
              <p:blipFill>
                <a:blip r:embed="rId183"/>
                <a:stretch>
                  <a:fillRect/>
                </a:stretch>
              </p:blipFill>
              <p:spPr>
                <a:xfrm>
                  <a:off x="9742350" y="351307"/>
                  <a:ext cx="325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8" name="Ink 117">
                  <a:extLst>
                    <a:ext uri="{FF2B5EF4-FFF2-40B4-BE49-F238E27FC236}">
                      <a16:creationId xmlns:a16="http://schemas.microsoft.com/office/drawing/2014/main" id="{E851DCAD-C55B-4B05-B1DB-224B1823D90D}"/>
                    </a:ext>
                  </a:extLst>
                </p14:cNvPr>
                <p14:cNvContentPartPr/>
                <p14:nvPr/>
              </p14:nvContentPartPr>
              <p14:xfrm>
                <a:off x="10207470" y="289027"/>
                <a:ext cx="512280" cy="172800"/>
              </p14:xfrm>
            </p:contentPart>
          </mc:Choice>
          <mc:Fallback>
            <p:pic>
              <p:nvPicPr>
                <p:cNvPr id="118" name="Ink 117">
                  <a:extLst>
                    <a:ext uri="{FF2B5EF4-FFF2-40B4-BE49-F238E27FC236}">
                      <a16:creationId xmlns:a16="http://schemas.microsoft.com/office/drawing/2014/main" id="{E851DCAD-C55B-4B05-B1DB-224B1823D90D}"/>
                    </a:ext>
                  </a:extLst>
                </p:cNvPr>
                <p:cNvPicPr/>
                <p:nvPr/>
              </p:nvPicPr>
              <p:blipFill>
                <a:blip r:embed="rId185"/>
                <a:stretch>
                  <a:fillRect/>
                </a:stretch>
              </p:blipFill>
              <p:spPr>
                <a:xfrm>
                  <a:off x="10198830" y="280387"/>
                  <a:ext cx="5299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9" name="Ink 118">
                  <a:extLst>
                    <a:ext uri="{FF2B5EF4-FFF2-40B4-BE49-F238E27FC236}">
                      <a16:creationId xmlns:a16="http://schemas.microsoft.com/office/drawing/2014/main" id="{81D24B44-211F-4932-81C0-BC5F4AFDFCD0}"/>
                    </a:ext>
                  </a:extLst>
                </p14:cNvPr>
                <p14:cNvContentPartPr/>
                <p14:nvPr/>
              </p14:nvContentPartPr>
              <p14:xfrm>
                <a:off x="8177070" y="752707"/>
                <a:ext cx="16920" cy="260640"/>
              </p14:xfrm>
            </p:contentPart>
          </mc:Choice>
          <mc:Fallback>
            <p:pic>
              <p:nvPicPr>
                <p:cNvPr id="119" name="Ink 118">
                  <a:extLst>
                    <a:ext uri="{FF2B5EF4-FFF2-40B4-BE49-F238E27FC236}">
                      <a16:creationId xmlns:a16="http://schemas.microsoft.com/office/drawing/2014/main" id="{81D24B44-211F-4932-81C0-BC5F4AFDFCD0}"/>
                    </a:ext>
                  </a:extLst>
                </p:cNvPr>
                <p:cNvPicPr/>
                <p:nvPr/>
              </p:nvPicPr>
              <p:blipFill>
                <a:blip r:embed="rId187"/>
                <a:stretch>
                  <a:fillRect/>
                </a:stretch>
              </p:blipFill>
              <p:spPr>
                <a:xfrm>
                  <a:off x="8168070" y="743707"/>
                  <a:ext cx="345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0" name="Ink 119">
                  <a:extLst>
                    <a:ext uri="{FF2B5EF4-FFF2-40B4-BE49-F238E27FC236}">
                      <a16:creationId xmlns:a16="http://schemas.microsoft.com/office/drawing/2014/main" id="{0E5AB208-563D-41EB-95EF-A9B23A8D647A}"/>
                    </a:ext>
                  </a:extLst>
                </p14:cNvPr>
                <p14:cNvContentPartPr/>
                <p14:nvPr/>
              </p14:nvContentPartPr>
              <p14:xfrm>
                <a:off x="8118030" y="770707"/>
                <a:ext cx="496440" cy="151200"/>
              </p14:xfrm>
            </p:contentPart>
          </mc:Choice>
          <mc:Fallback>
            <p:pic>
              <p:nvPicPr>
                <p:cNvPr id="120" name="Ink 119">
                  <a:extLst>
                    <a:ext uri="{FF2B5EF4-FFF2-40B4-BE49-F238E27FC236}">
                      <a16:creationId xmlns:a16="http://schemas.microsoft.com/office/drawing/2014/main" id="{0E5AB208-563D-41EB-95EF-A9B23A8D647A}"/>
                    </a:ext>
                  </a:extLst>
                </p:cNvPr>
                <p:cNvPicPr/>
                <p:nvPr/>
              </p:nvPicPr>
              <p:blipFill>
                <a:blip r:embed="rId189"/>
                <a:stretch>
                  <a:fillRect/>
                </a:stretch>
              </p:blipFill>
              <p:spPr>
                <a:xfrm>
                  <a:off x="8109030" y="762067"/>
                  <a:ext cx="5140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1" name="Ink 120">
                  <a:extLst>
                    <a:ext uri="{FF2B5EF4-FFF2-40B4-BE49-F238E27FC236}">
                      <a16:creationId xmlns:a16="http://schemas.microsoft.com/office/drawing/2014/main" id="{D644D359-09F7-49CC-BAE7-281A823D9312}"/>
                    </a:ext>
                  </a:extLst>
                </p14:cNvPr>
                <p14:cNvContentPartPr/>
                <p14:nvPr/>
              </p14:nvContentPartPr>
              <p14:xfrm>
                <a:off x="8613030" y="663427"/>
                <a:ext cx="236520" cy="199080"/>
              </p14:xfrm>
            </p:contentPart>
          </mc:Choice>
          <mc:Fallback>
            <p:pic>
              <p:nvPicPr>
                <p:cNvPr id="121" name="Ink 120">
                  <a:extLst>
                    <a:ext uri="{FF2B5EF4-FFF2-40B4-BE49-F238E27FC236}">
                      <a16:creationId xmlns:a16="http://schemas.microsoft.com/office/drawing/2014/main" id="{D644D359-09F7-49CC-BAE7-281A823D9312}"/>
                    </a:ext>
                  </a:extLst>
                </p:cNvPr>
                <p:cNvPicPr/>
                <p:nvPr/>
              </p:nvPicPr>
              <p:blipFill>
                <a:blip r:embed="rId191"/>
                <a:stretch>
                  <a:fillRect/>
                </a:stretch>
              </p:blipFill>
              <p:spPr>
                <a:xfrm>
                  <a:off x="8604390" y="654427"/>
                  <a:ext cx="2541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2" name="Ink 121">
                  <a:extLst>
                    <a:ext uri="{FF2B5EF4-FFF2-40B4-BE49-F238E27FC236}">
                      <a16:creationId xmlns:a16="http://schemas.microsoft.com/office/drawing/2014/main" id="{5D0F1668-5EFE-4FB3-A9B9-AB76EFB0DFF1}"/>
                    </a:ext>
                  </a:extLst>
                </p14:cNvPr>
                <p14:cNvContentPartPr/>
                <p14:nvPr/>
              </p14:nvContentPartPr>
              <p14:xfrm>
                <a:off x="8902110" y="741547"/>
                <a:ext cx="312840" cy="122400"/>
              </p14:xfrm>
            </p:contentPart>
          </mc:Choice>
          <mc:Fallback>
            <p:pic>
              <p:nvPicPr>
                <p:cNvPr id="122" name="Ink 121">
                  <a:extLst>
                    <a:ext uri="{FF2B5EF4-FFF2-40B4-BE49-F238E27FC236}">
                      <a16:creationId xmlns:a16="http://schemas.microsoft.com/office/drawing/2014/main" id="{5D0F1668-5EFE-4FB3-A9B9-AB76EFB0DFF1}"/>
                    </a:ext>
                  </a:extLst>
                </p:cNvPr>
                <p:cNvPicPr/>
                <p:nvPr/>
              </p:nvPicPr>
              <p:blipFill>
                <a:blip r:embed="rId193"/>
                <a:stretch>
                  <a:fillRect/>
                </a:stretch>
              </p:blipFill>
              <p:spPr>
                <a:xfrm>
                  <a:off x="8893110" y="732907"/>
                  <a:ext cx="330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3" name="Ink 122">
                  <a:extLst>
                    <a:ext uri="{FF2B5EF4-FFF2-40B4-BE49-F238E27FC236}">
                      <a16:creationId xmlns:a16="http://schemas.microsoft.com/office/drawing/2014/main" id="{5BF27BCB-D890-4769-BE67-82FB21C6DF45}"/>
                    </a:ext>
                  </a:extLst>
                </p14:cNvPr>
                <p14:cNvContentPartPr/>
                <p14:nvPr/>
              </p14:nvContentPartPr>
              <p14:xfrm>
                <a:off x="9369390" y="800947"/>
                <a:ext cx="95760" cy="7920"/>
              </p14:xfrm>
            </p:contentPart>
          </mc:Choice>
          <mc:Fallback>
            <p:pic>
              <p:nvPicPr>
                <p:cNvPr id="123" name="Ink 122">
                  <a:extLst>
                    <a:ext uri="{FF2B5EF4-FFF2-40B4-BE49-F238E27FC236}">
                      <a16:creationId xmlns:a16="http://schemas.microsoft.com/office/drawing/2014/main" id="{5BF27BCB-D890-4769-BE67-82FB21C6DF45}"/>
                    </a:ext>
                  </a:extLst>
                </p:cNvPr>
                <p:cNvPicPr/>
                <p:nvPr/>
              </p:nvPicPr>
              <p:blipFill>
                <a:blip r:embed="rId195"/>
                <a:stretch>
                  <a:fillRect/>
                </a:stretch>
              </p:blipFill>
              <p:spPr>
                <a:xfrm>
                  <a:off x="9360750" y="792307"/>
                  <a:ext cx="1134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4" name="Ink 123">
                  <a:extLst>
                    <a:ext uri="{FF2B5EF4-FFF2-40B4-BE49-F238E27FC236}">
                      <a16:creationId xmlns:a16="http://schemas.microsoft.com/office/drawing/2014/main" id="{B077EEAF-5CD8-42EB-82CA-E69760055069}"/>
                    </a:ext>
                  </a:extLst>
                </p14:cNvPr>
                <p14:cNvContentPartPr/>
                <p14:nvPr/>
              </p14:nvContentPartPr>
              <p14:xfrm>
                <a:off x="9595830" y="654427"/>
                <a:ext cx="157680" cy="195120"/>
              </p14:xfrm>
            </p:contentPart>
          </mc:Choice>
          <mc:Fallback>
            <p:pic>
              <p:nvPicPr>
                <p:cNvPr id="124" name="Ink 123">
                  <a:extLst>
                    <a:ext uri="{FF2B5EF4-FFF2-40B4-BE49-F238E27FC236}">
                      <a16:creationId xmlns:a16="http://schemas.microsoft.com/office/drawing/2014/main" id="{B077EEAF-5CD8-42EB-82CA-E69760055069}"/>
                    </a:ext>
                  </a:extLst>
                </p:cNvPr>
                <p:cNvPicPr/>
                <p:nvPr/>
              </p:nvPicPr>
              <p:blipFill>
                <a:blip r:embed="rId197"/>
                <a:stretch>
                  <a:fillRect/>
                </a:stretch>
              </p:blipFill>
              <p:spPr>
                <a:xfrm>
                  <a:off x="9587190" y="645427"/>
                  <a:ext cx="1753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5" name="Ink 124">
                  <a:extLst>
                    <a:ext uri="{FF2B5EF4-FFF2-40B4-BE49-F238E27FC236}">
                      <a16:creationId xmlns:a16="http://schemas.microsoft.com/office/drawing/2014/main" id="{15B1FE4F-9107-4429-837F-8E4B2A76F486}"/>
                    </a:ext>
                  </a:extLst>
                </p14:cNvPr>
                <p14:cNvContentPartPr/>
                <p14:nvPr/>
              </p14:nvContentPartPr>
              <p14:xfrm>
                <a:off x="9500790" y="547867"/>
                <a:ext cx="389520" cy="378720"/>
              </p14:xfrm>
            </p:contentPart>
          </mc:Choice>
          <mc:Fallback>
            <p:pic>
              <p:nvPicPr>
                <p:cNvPr id="125" name="Ink 124">
                  <a:extLst>
                    <a:ext uri="{FF2B5EF4-FFF2-40B4-BE49-F238E27FC236}">
                      <a16:creationId xmlns:a16="http://schemas.microsoft.com/office/drawing/2014/main" id="{15B1FE4F-9107-4429-837F-8E4B2A76F486}"/>
                    </a:ext>
                  </a:extLst>
                </p:cNvPr>
                <p:cNvPicPr/>
                <p:nvPr/>
              </p:nvPicPr>
              <p:blipFill>
                <a:blip r:embed="rId199"/>
                <a:stretch>
                  <a:fillRect/>
                </a:stretch>
              </p:blipFill>
              <p:spPr>
                <a:xfrm>
                  <a:off x="9492150" y="538867"/>
                  <a:ext cx="40716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6" name="Ink 125">
                  <a:extLst>
                    <a:ext uri="{FF2B5EF4-FFF2-40B4-BE49-F238E27FC236}">
                      <a16:creationId xmlns:a16="http://schemas.microsoft.com/office/drawing/2014/main" id="{3CCAB5F0-AA17-4B0B-BB59-07E321258E6E}"/>
                    </a:ext>
                  </a:extLst>
                </p14:cNvPr>
                <p14:cNvContentPartPr/>
                <p14:nvPr/>
              </p14:nvContentPartPr>
              <p14:xfrm>
                <a:off x="8585310" y="680707"/>
                <a:ext cx="236880" cy="23760"/>
              </p14:xfrm>
            </p:contentPart>
          </mc:Choice>
          <mc:Fallback>
            <p:pic>
              <p:nvPicPr>
                <p:cNvPr id="126" name="Ink 125">
                  <a:extLst>
                    <a:ext uri="{FF2B5EF4-FFF2-40B4-BE49-F238E27FC236}">
                      <a16:creationId xmlns:a16="http://schemas.microsoft.com/office/drawing/2014/main" id="{3CCAB5F0-AA17-4B0B-BB59-07E321258E6E}"/>
                    </a:ext>
                  </a:extLst>
                </p:cNvPr>
                <p:cNvPicPr/>
                <p:nvPr/>
              </p:nvPicPr>
              <p:blipFill>
                <a:blip r:embed="rId201"/>
                <a:stretch>
                  <a:fillRect/>
                </a:stretch>
              </p:blipFill>
              <p:spPr>
                <a:xfrm>
                  <a:off x="8576310" y="672067"/>
                  <a:ext cx="254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8" name="Ink 127">
                  <a:extLst>
                    <a:ext uri="{FF2B5EF4-FFF2-40B4-BE49-F238E27FC236}">
                      <a16:creationId xmlns:a16="http://schemas.microsoft.com/office/drawing/2014/main" id="{090F144A-2478-4329-BC63-B1954736E28C}"/>
                    </a:ext>
                  </a:extLst>
                </p14:cNvPr>
                <p14:cNvContentPartPr/>
                <p14:nvPr/>
              </p14:nvContentPartPr>
              <p14:xfrm>
                <a:off x="8920830" y="1152307"/>
                <a:ext cx="258480" cy="172800"/>
              </p14:xfrm>
            </p:contentPart>
          </mc:Choice>
          <mc:Fallback>
            <p:pic>
              <p:nvPicPr>
                <p:cNvPr id="128" name="Ink 127">
                  <a:extLst>
                    <a:ext uri="{FF2B5EF4-FFF2-40B4-BE49-F238E27FC236}">
                      <a16:creationId xmlns:a16="http://schemas.microsoft.com/office/drawing/2014/main" id="{090F144A-2478-4329-BC63-B1954736E28C}"/>
                    </a:ext>
                  </a:extLst>
                </p:cNvPr>
                <p:cNvPicPr/>
                <p:nvPr/>
              </p:nvPicPr>
              <p:blipFill>
                <a:blip r:embed="rId203"/>
                <a:stretch>
                  <a:fillRect/>
                </a:stretch>
              </p:blipFill>
              <p:spPr>
                <a:xfrm>
                  <a:off x="8911830" y="1143307"/>
                  <a:ext cx="276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9" name="Ink 128">
                  <a:extLst>
                    <a:ext uri="{FF2B5EF4-FFF2-40B4-BE49-F238E27FC236}">
                      <a16:creationId xmlns:a16="http://schemas.microsoft.com/office/drawing/2014/main" id="{FDE9E4D4-DA5B-4AF4-BCF0-746FCF695367}"/>
                    </a:ext>
                  </a:extLst>
                </p14:cNvPr>
                <p14:cNvContentPartPr/>
                <p14:nvPr/>
              </p14:nvContentPartPr>
              <p14:xfrm>
                <a:off x="9301710" y="1192627"/>
                <a:ext cx="336240" cy="284760"/>
              </p14:xfrm>
            </p:contentPart>
          </mc:Choice>
          <mc:Fallback>
            <p:pic>
              <p:nvPicPr>
                <p:cNvPr id="129" name="Ink 128">
                  <a:extLst>
                    <a:ext uri="{FF2B5EF4-FFF2-40B4-BE49-F238E27FC236}">
                      <a16:creationId xmlns:a16="http://schemas.microsoft.com/office/drawing/2014/main" id="{FDE9E4D4-DA5B-4AF4-BCF0-746FCF695367}"/>
                    </a:ext>
                  </a:extLst>
                </p:cNvPr>
                <p:cNvPicPr/>
                <p:nvPr/>
              </p:nvPicPr>
              <p:blipFill>
                <a:blip r:embed="rId205"/>
                <a:stretch>
                  <a:fillRect/>
                </a:stretch>
              </p:blipFill>
              <p:spPr>
                <a:xfrm>
                  <a:off x="9292710" y="1183627"/>
                  <a:ext cx="35388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0" name="Ink 129">
                  <a:extLst>
                    <a:ext uri="{FF2B5EF4-FFF2-40B4-BE49-F238E27FC236}">
                      <a16:creationId xmlns:a16="http://schemas.microsoft.com/office/drawing/2014/main" id="{EB89EA4C-2FA4-4B27-93B9-2EDD9FF21D59}"/>
                    </a:ext>
                  </a:extLst>
                </p14:cNvPr>
                <p14:cNvContentPartPr/>
                <p14:nvPr/>
              </p14:nvContentPartPr>
              <p14:xfrm>
                <a:off x="9687990" y="1091107"/>
                <a:ext cx="476640" cy="196920"/>
              </p14:xfrm>
            </p:contentPart>
          </mc:Choice>
          <mc:Fallback>
            <p:pic>
              <p:nvPicPr>
                <p:cNvPr id="130" name="Ink 129">
                  <a:extLst>
                    <a:ext uri="{FF2B5EF4-FFF2-40B4-BE49-F238E27FC236}">
                      <a16:creationId xmlns:a16="http://schemas.microsoft.com/office/drawing/2014/main" id="{EB89EA4C-2FA4-4B27-93B9-2EDD9FF21D59}"/>
                    </a:ext>
                  </a:extLst>
                </p:cNvPr>
                <p:cNvPicPr/>
                <p:nvPr/>
              </p:nvPicPr>
              <p:blipFill>
                <a:blip r:embed="rId207"/>
                <a:stretch>
                  <a:fillRect/>
                </a:stretch>
              </p:blipFill>
              <p:spPr>
                <a:xfrm>
                  <a:off x="9679350" y="1082107"/>
                  <a:ext cx="4942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1" name="Ink 130">
                  <a:extLst>
                    <a:ext uri="{FF2B5EF4-FFF2-40B4-BE49-F238E27FC236}">
                      <a16:creationId xmlns:a16="http://schemas.microsoft.com/office/drawing/2014/main" id="{DD583514-B2E8-4628-9985-87C0E5C50DD7}"/>
                    </a:ext>
                  </a:extLst>
                </p14:cNvPr>
                <p14:cNvContentPartPr/>
                <p14:nvPr/>
              </p14:nvContentPartPr>
              <p14:xfrm>
                <a:off x="10309710" y="1092187"/>
                <a:ext cx="368280" cy="194040"/>
              </p14:xfrm>
            </p:contentPart>
          </mc:Choice>
          <mc:Fallback>
            <p:pic>
              <p:nvPicPr>
                <p:cNvPr id="131" name="Ink 130">
                  <a:extLst>
                    <a:ext uri="{FF2B5EF4-FFF2-40B4-BE49-F238E27FC236}">
                      <a16:creationId xmlns:a16="http://schemas.microsoft.com/office/drawing/2014/main" id="{DD583514-B2E8-4628-9985-87C0E5C50DD7}"/>
                    </a:ext>
                  </a:extLst>
                </p:cNvPr>
                <p:cNvPicPr/>
                <p:nvPr/>
              </p:nvPicPr>
              <p:blipFill>
                <a:blip r:embed="rId209"/>
                <a:stretch>
                  <a:fillRect/>
                </a:stretch>
              </p:blipFill>
              <p:spPr>
                <a:xfrm>
                  <a:off x="10300710" y="1083547"/>
                  <a:ext cx="3859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2" name="Ink 131">
                  <a:extLst>
                    <a:ext uri="{FF2B5EF4-FFF2-40B4-BE49-F238E27FC236}">
                      <a16:creationId xmlns:a16="http://schemas.microsoft.com/office/drawing/2014/main" id="{EBD52D56-F125-43C5-8BE9-2D517BC61161}"/>
                    </a:ext>
                  </a:extLst>
                </p14:cNvPr>
                <p14:cNvContentPartPr/>
                <p14:nvPr/>
              </p14:nvContentPartPr>
              <p14:xfrm>
                <a:off x="10773390" y="1052947"/>
                <a:ext cx="151200" cy="216000"/>
              </p14:xfrm>
            </p:contentPart>
          </mc:Choice>
          <mc:Fallback>
            <p:pic>
              <p:nvPicPr>
                <p:cNvPr id="132" name="Ink 131">
                  <a:extLst>
                    <a:ext uri="{FF2B5EF4-FFF2-40B4-BE49-F238E27FC236}">
                      <a16:creationId xmlns:a16="http://schemas.microsoft.com/office/drawing/2014/main" id="{EBD52D56-F125-43C5-8BE9-2D517BC61161}"/>
                    </a:ext>
                  </a:extLst>
                </p:cNvPr>
                <p:cNvPicPr/>
                <p:nvPr/>
              </p:nvPicPr>
              <p:blipFill>
                <a:blip r:embed="rId211"/>
                <a:stretch>
                  <a:fillRect/>
                </a:stretch>
              </p:blipFill>
              <p:spPr>
                <a:xfrm>
                  <a:off x="10764390" y="1043947"/>
                  <a:ext cx="1688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3" name="Ink 132">
                  <a:extLst>
                    <a:ext uri="{FF2B5EF4-FFF2-40B4-BE49-F238E27FC236}">
                      <a16:creationId xmlns:a16="http://schemas.microsoft.com/office/drawing/2014/main" id="{3A51ACF1-FB1B-4494-BF27-08EC72CBA6EF}"/>
                    </a:ext>
                  </a:extLst>
                </p14:cNvPr>
                <p14:cNvContentPartPr/>
                <p14:nvPr/>
              </p14:nvContentPartPr>
              <p14:xfrm>
                <a:off x="10938990" y="1142947"/>
                <a:ext cx="191520" cy="117360"/>
              </p14:xfrm>
            </p:contentPart>
          </mc:Choice>
          <mc:Fallback>
            <p:pic>
              <p:nvPicPr>
                <p:cNvPr id="133" name="Ink 132">
                  <a:extLst>
                    <a:ext uri="{FF2B5EF4-FFF2-40B4-BE49-F238E27FC236}">
                      <a16:creationId xmlns:a16="http://schemas.microsoft.com/office/drawing/2014/main" id="{3A51ACF1-FB1B-4494-BF27-08EC72CBA6EF}"/>
                    </a:ext>
                  </a:extLst>
                </p:cNvPr>
                <p:cNvPicPr/>
                <p:nvPr/>
              </p:nvPicPr>
              <p:blipFill>
                <a:blip r:embed="rId213"/>
                <a:stretch>
                  <a:fillRect/>
                </a:stretch>
              </p:blipFill>
              <p:spPr>
                <a:xfrm>
                  <a:off x="10929990" y="1134307"/>
                  <a:ext cx="2091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4" name="Ink 133">
                  <a:extLst>
                    <a:ext uri="{FF2B5EF4-FFF2-40B4-BE49-F238E27FC236}">
                      <a16:creationId xmlns:a16="http://schemas.microsoft.com/office/drawing/2014/main" id="{06F26EAF-3BBF-4DAC-BDB8-3682652E009C}"/>
                    </a:ext>
                  </a:extLst>
                </p14:cNvPr>
                <p14:cNvContentPartPr/>
                <p14:nvPr/>
              </p14:nvContentPartPr>
              <p14:xfrm>
                <a:off x="11164350" y="1007587"/>
                <a:ext cx="37800" cy="255240"/>
              </p14:xfrm>
            </p:contentPart>
          </mc:Choice>
          <mc:Fallback>
            <p:pic>
              <p:nvPicPr>
                <p:cNvPr id="134" name="Ink 133">
                  <a:extLst>
                    <a:ext uri="{FF2B5EF4-FFF2-40B4-BE49-F238E27FC236}">
                      <a16:creationId xmlns:a16="http://schemas.microsoft.com/office/drawing/2014/main" id="{06F26EAF-3BBF-4DAC-BDB8-3682652E009C}"/>
                    </a:ext>
                  </a:extLst>
                </p:cNvPr>
                <p:cNvPicPr/>
                <p:nvPr/>
              </p:nvPicPr>
              <p:blipFill>
                <a:blip r:embed="rId215"/>
                <a:stretch>
                  <a:fillRect/>
                </a:stretch>
              </p:blipFill>
              <p:spPr>
                <a:xfrm>
                  <a:off x="11155350" y="998947"/>
                  <a:ext cx="5544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5" name="Ink 134">
                  <a:extLst>
                    <a:ext uri="{FF2B5EF4-FFF2-40B4-BE49-F238E27FC236}">
                      <a16:creationId xmlns:a16="http://schemas.microsoft.com/office/drawing/2014/main" id="{BD043570-3298-4734-81F2-78F9675E15C4}"/>
                    </a:ext>
                  </a:extLst>
                </p14:cNvPr>
                <p14:cNvContentPartPr/>
                <p14:nvPr/>
              </p14:nvContentPartPr>
              <p14:xfrm>
                <a:off x="11246430" y="1072027"/>
                <a:ext cx="213480" cy="186840"/>
              </p14:xfrm>
            </p:contentPart>
          </mc:Choice>
          <mc:Fallback>
            <p:pic>
              <p:nvPicPr>
                <p:cNvPr id="135" name="Ink 134">
                  <a:extLst>
                    <a:ext uri="{FF2B5EF4-FFF2-40B4-BE49-F238E27FC236}">
                      <a16:creationId xmlns:a16="http://schemas.microsoft.com/office/drawing/2014/main" id="{BD043570-3298-4734-81F2-78F9675E15C4}"/>
                    </a:ext>
                  </a:extLst>
                </p:cNvPr>
                <p:cNvPicPr/>
                <p:nvPr/>
              </p:nvPicPr>
              <p:blipFill>
                <a:blip r:embed="rId217"/>
                <a:stretch>
                  <a:fillRect/>
                </a:stretch>
              </p:blipFill>
              <p:spPr>
                <a:xfrm>
                  <a:off x="11237430" y="1063387"/>
                  <a:ext cx="2311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6" name="Ink 135">
                  <a:extLst>
                    <a:ext uri="{FF2B5EF4-FFF2-40B4-BE49-F238E27FC236}">
                      <a16:creationId xmlns:a16="http://schemas.microsoft.com/office/drawing/2014/main" id="{6F7C307E-6F04-4F0B-9C32-F3CE82E868AF}"/>
                    </a:ext>
                  </a:extLst>
                </p14:cNvPr>
                <p14:cNvContentPartPr/>
                <p14:nvPr/>
              </p14:nvContentPartPr>
              <p14:xfrm>
                <a:off x="11485110" y="1094347"/>
                <a:ext cx="328320" cy="160560"/>
              </p14:xfrm>
            </p:contentPart>
          </mc:Choice>
          <mc:Fallback>
            <p:pic>
              <p:nvPicPr>
                <p:cNvPr id="136" name="Ink 135">
                  <a:extLst>
                    <a:ext uri="{FF2B5EF4-FFF2-40B4-BE49-F238E27FC236}">
                      <a16:creationId xmlns:a16="http://schemas.microsoft.com/office/drawing/2014/main" id="{6F7C307E-6F04-4F0B-9C32-F3CE82E868AF}"/>
                    </a:ext>
                  </a:extLst>
                </p:cNvPr>
                <p:cNvPicPr/>
                <p:nvPr/>
              </p:nvPicPr>
              <p:blipFill>
                <a:blip r:embed="rId219"/>
                <a:stretch>
                  <a:fillRect/>
                </a:stretch>
              </p:blipFill>
              <p:spPr>
                <a:xfrm>
                  <a:off x="11476110" y="1085347"/>
                  <a:ext cx="345960" cy="178200"/>
                </a:xfrm>
                <a:prstGeom prst="rect">
                  <a:avLst/>
                </a:prstGeom>
              </p:spPr>
            </p:pic>
          </mc:Fallback>
        </mc:AlternateContent>
      </p:grpSp>
      <p:grpSp>
        <p:nvGrpSpPr>
          <p:cNvPr id="141" name="Group 140">
            <a:extLst>
              <a:ext uri="{FF2B5EF4-FFF2-40B4-BE49-F238E27FC236}">
                <a16:creationId xmlns:a16="http://schemas.microsoft.com/office/drawing/2014/main" id="{9D59F3C6-D632-47EE-8355-1B93AC026A0F}"/>
              </a:ext>
            </a:extLst>
          </p:cNvPr>
          <p:cNvGrpSpPr/>
          <p:nvPr/>
        </p:nvGrpSpPr>
        <p:grpSpPr>
          <a:xfrm>
            <a:off x="5732115" y="5440267"/>
            <a:ext cx="643680" cy="225360"/>
            <a:chOff x="5732115" y="5440267"/>
            <a:chExt cx="643680" cy="225360"/>
          </a:xfrm>
        </p:grpSpPr>
        <mc:AlternateContent xmlns:mc="http://schemas.openxmlformats.org/markup-compatibility/2006">
          <mc:Choice xmlns:p14="http://schemas.microsoft.com/office/powerpoint/2010/main" Requires="p14">
            <p:contentPart p14:bwMode="auto" r:id="rId220">
              <p14:nvContentPartPr>
                <p14:cNvPr id="138" name="Ink 137">
                  <a:extLst>
                    <a:ext uri="{FF2B5EF4-FFF2-40B4-BE49-F238E27FC236}">
                      <a16:creationId xmlns:a16="http://schemas.microsoft.com/office/drawing/2014/main" id="{290F586A-8A59-4929-B673-FBDD9D6DF749}"/>
                    </a:ext>
                  </a:extLst>
                </p14:cNvPr>
                <p14:cNvContentPartPr/>
                <p14:nvPr/>
              </p14:nvContentPartPr>
              <p14:xfrm>
                <a:off x="5732115" y="5452867"/>
                <a:ext cx="187200" cy="212760"/>
              </p14:xfrm>
            </p:contentPart>
          </mc:Choice>
          <mc:Fallback>
            <p:pic>
              <p:nvPicPr>
                <p:cNvPr id="138" name="Ink 137">
                  <a:extLst>
                    <a:ext uri="{FF2B5EF4-FFF2-40B4-BE49-F238E27FC236}">
                      <a16:creationId xmlns:a16="http://schemas.microsoft.com/office/drawing/2014/main" id="{290F586A-8A59-4929-B673-FBDD9D6DF749}"/>
                    </a:ext>
                  </a:extLst>
                </p:cNvPr>
                <p:cNvPicPr/>
                <p:nvPr/>
              </p:nvPicPr>
              <p:blipFill>
                <a:blip r:embed="rId221"/>
                <a:stretch>
                  <a:fillRect/>
                </a:stretch>
              </p:blipFill>
              <p:spPr>
                <a:xfrm>
                  <a:off x="5723115" y="5443867"/>
                  <a:ext cx="2048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9" name="Ink 138">
                  <a:extLst>
                    <a:ext uri="{FF2B5EF4-FFF2-40B4-BE49-F238E27FC236}">
                      <a16:creationId xmlns:a16="http://schemas.microsoft.com/office/drawing/2014/main" id="{712C5412-A02B-4102-A785-1D3A501670C4}"/>
                    </a:ext>
                  </a:extLst>
                </p14:cNvPr>
                <p14:cNvContentPartPr/>
                <p14:nvPr/>
              </p14:nvContentPartPr>
              <p14:xfrm>
                <a:off x="5999595" y="5493547"/>
                <a:ext cx="141840" cy="132120"/>
              </p14:xfrm>
            </p:contentPart>
          </mc:Choice>
          <mc:Fallback>
            <p:pic>
              <p:nvPicPr>
                <p:cNvPr id="139" name="Ink 138">
                  <a:extLst>
                    <a:ext uri="{FF2B5EF4-FFF2-40B4-BE49-F238E27FC236}">
                      <a16:creationId xmlns:a16="http://schemas.microsoft.com/office/drawing/2014/main" id="{712C5412-A02B-4102-A785-1D3A501670C4}"/>
                    </a:ext>
                  </a:extLst>
                </p:cNvPr>
                <p:cNvPicPr/>
                <p:nvPr/>
              </p:nvPicPr>
              <p:blipFill>
                <a:blip r:embed="rId223"/>
                <a:stretch>
                  <a:fillRect/>
                </a:stretch>
              </p:blipFill>
              <p:spPr>
                <a:xfrm>
                  <a:off x="5990955" y="5484547"/>
                  <a:ext cx="159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0" name="Ink 139">
                  <a:extLst>
                    <a:ext uri="{FF2B5EF4-FFF2-40B4-BE49-F238E27FC236}">
                      <a16:creationId xmlns:a16="http://schemas.microsoft.com/office/drawing/2014/main" id="{61CBED8C-BF12-4321-B790-20346E31140C}"/>
                    </a:ext>
                  </a:extLst>
                </p14:cNvPr>
                <p14:cNvContentPartPr/>
                <p14:nvPr/>
              </p14:nvContentPartPr>
              <p14:xfrm>
                <a:off x="5965035" y="5440267"/>
                <a:ext cx="410760" cy="172080"/>
              </p14:xfrm>
            </p:contentPart>
          </mc:Choice>
          <mc:Fallback>
            <p:pic>
              <p:nvPicPr>
                <p:cNvPr id="140" name="Ink 139">
                  <a:extLst>
                    <a:ext uri="{FF2B5EF4-FFF2-40B4-BE49-F238E27FC236}">
                      <a16:creationId xmlns:a16="http://schemas.microsoft.com/office/drawing/2014/main" id="{61CBED8C-BF12-4321-B790-20346E31140C}"/>
                    </a:ext>
                  </a:extLst>
                </p:cNvPr>
                <p:cNvPicPr/>
                <p:nvPr/>
              </p:nvPicPr>
              <p:blipFill>
                <a:blip r:embed="rId225"/>
                <a:stretch>
                  <a:fillRect/>
                </a:stretch>
              </p:blipFill>
              <p:spPr>
                <a:xfrm>
                  <a:off x="5956035" y="5431267"/>
                  <a:ext cx="428400" cy="189720"/>
                </a:xfrm>
                <a:prstGeom prst="rect">
                  <a:avLst/>
                </a:prstGeom>
              </p:spPr>
            </p:pic>
          </mc:Fallback>
        </mc:AlternateContent>
      </p:grpSp>
    </p:spTree>
    <p:extLst>
      <p:ext uri="{BB962C8B-B14F-4D97-AF65-F5344CB8AC3E}">
        <p14:creationId xmlns:p14="http://schemas.microsoft.com/office/powerpoint/2010/main" val="2035234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4940</TotalTime>
  <Words>2217</Words>
  <Application>Microsoft Office PowerPoint</Application>
  <PresentationFormat>Widescreen</PresentationFormat>
  <Paragraphs>202</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vt:lpstr>
      <vt:lpstr>Calibri</vt:lpstr>
      <vt:lpstr>Calibri Light</vt:lpstr>
      <vt:lpstr>Lucida Sans</vt:lpstr>
      <vt:lpstr>Verdana</vt:lpstr>
      <vt:lpstr>Office Theme</vt:lpstr>
      <vt:lpstr>Photosynthèse: aspects métaboliques</vt:lpstr>
      <vt:lpstr>PowerPoint Presentation</vt:lpstr>
      <vt:lpstr>PowerPoint Presentation</vt:lpstr>
      <vt:lpstr>PowerPoint Presentation</vt:lpstr>
      <vt:lpstr>1. Mise en evidence des 1ers composés formés par la photosynthèse</vt:lpstr>
      <vt:lpstr>PowerPoint Presentation</vt:lpstr>
      <vt:lpstr>PowerPoint Presentation</vt:lpstr>
      <vt:lpstr>2. Cycle de reduction des pentoses ou cycle de Calvin</vt:lpstr>
      <vt:lpstr>PowerPoint Presentation</vt:lpstr>
      <vt:lpstr>2.1 Fixation du CO2</vt:lpstr>
      <vt:lpstr>2.2 Réduction du PGA en trioses phosphate</vt:lpstr>
      <vt:lpstr>PowerPoint Presentation</vt:lpstr>
      <vt:lpstr>PowerPoint Presentation</vt:lpstr>
      <vt:lpstr>2.3 Régénération du RuBP</vt:lpstr>
      <vt:lpstr>PowerPoint Presentation</vt:lpstr>
      <vt:lpstr>2.4 Bilan du cycle de Calvin</vt:lpstr>
      <vt:lpstr>PowerPoint Presentation</vt:lpstr>
      <vt:lpstr>3. La photorespiration</vt:lpstr>
      <vt:lpstr>3.1 L’effet oxygène ou effet Warburg</vt:lpstr>
      <vt:lpstr>PowerPoint Presentation</vt:lpstr>
      <vt:lpstr>PowerPoint Presentation</vt:lpstr>
      <vt:lpstr>PowerPoint Presentation</vt:lpstr>
      <vt:lpstr>3.2 La voie du glycolate ou voie de Tolbert</vt:lpstr>
      <vt:lpstr>PowerPoint Presentation</vt:lpstr>
      <vt:lpstr>PowerPoint Presentation</vt:lpstr>
      <vt:lpstr>3.3 Importance de la photorespiration</vt:lpstr>
      <vt:lpstr>3.4 Role de la photorespiration</vt:lpstr>
      <vt:lpstr>4. Différents types de photosynthèse</vt:lpstr>
      <vt:lpstr>PowerPoint Presentation</vt:lpstr>
      <vt:lpstr>PowerPoint Presentation</vt:lpstr>
      <vt:lpstr>4.1 Modalités du métabolisme de type C4</vt:lpstr>
      <vt:lpstr>PowerPoint Presentation</vt:lpstr>
      <vt:lpstr>PowerPoint Presentation</vt:lpstr>
      <vt:lpstr>La photosynthèse en C4 implique 2 carboxylases qui fonctionnent en série: - la PEP carboxylase (trés affine pour le CO2) dans le mésophylle - la Rubisco située dans le stroma des chloroplates des cellules de la gaine fasciculaire  ce qui permet une meilleure efficacité d’assimilation du CO2 atmosphérique PEP carboxylase +++ affine du CO2 élévation de la teneur en CO2 au niveau des sites catalytiques de la Rubisco (augmentation de l’activité carboxylase de la Rubisco) Diminution de la photorespiration (activité oxygenase de la Rubisco est réduite)  Recherche sur le transfert du système photosynthétique de type C4 aux plantes de type C3 (comme le riz). </vt:lpstr>
      <vt:lpstr>4.2 Modalités du métabolisme de type CAM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Claudine baraquet</dc:creator>
  <cp:lastModifiedBy>Claudine Baraquet</cp:lastModifiedBy>
  <cp:revision>70</cp:revision>
  <dcterms:created xsi:type="dcterms:W3CDTF">2017-03-29T12:46:36Z</dcterms:created>
  <dcterms:modified xsi:type="dcterms:W3CDTF">2020-11-24T15:54:04Z</dcterms:modified>
</cp:coreProperties>
</file>